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4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9"/>
  </p:notesMasterIdLst>
  <p:handoutMasterIdLst>
    <p:handoutMasterId r:id="rId40"/>
  </p:handoutMasterIdLst>
  <p:sldIdLst>
    <p:sldId id="256" r:id="rId2"/>
    <p:sldId id="258" r:id="rId3"/>
    <p:sldId id="301" r:id="rId4"/>
    <p:sldId id="375" r:id="rId5"/>
    <p:sldId id="268" r:id="rId6"/>
    <p:sldId id="280" r:id="rId7"/>
    <p:sldId id="281" r:id="rId8"/>
    <p:sldId id="376" r:id="rId9"/>
    <p:sldId id="269" r:id="rId10"/>
    <p:sldId id="270" r:id="rId11"/>
    <p:sldId id="287" r:id="rId12"/>
    <p:sldId id="296" r:id="rId13"/>
    <p:sldId id="292" r:id="rId14"/>
    <p:sldId id="377" r:id="rId15"/>
    <p:sldId id="295" r:id="rId16"/>
    <p:sldId id="288" r:id="rId17"/>
    <p:sldId id="312" r:id="rId18"/>
    <p:sldId id="303" r:id="rId19"/>
    <p:sldId id="305" r:id="rId20"/>
    <p:sldId id="379" r:id="rId21"/>
    <p:sldId id="1262" r:id="rId22"/>
    <p:sldId id="302" r:id="rId23"/>
    <p:sldId id="300" r:id="rId24"/>
    <p:sldId id="298" r:id="rId25"/>
    <p:sldId id="1263" r:id="rId26"/>
    <p:sldId id="332" r:id="rId27"/>
    <p:sldId id="334" r:id="rId28"/>
    <p:sldId id="284" r:id="rId29"/>
    <p:sldId id="1264" r:id="rId30"/>
    <p:sldId id="282" r:id="rId31"/>
    <p:sldId id="316" r:id="rId32"/>
    <p:sldId id="321" r:id="rId33"/>
    <p:sldId id="1265" r:id="rId34"/>
    <p:sldId id="308" r:id="rId35"/>
    <p:sldId id="306" r:id="rId36"/>
    <p:sldId id="336" r:id="rId37"/>
    <p:sldId id="313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Cover" id="{282E2F27-463A-424C-AA53-E37960ACF304}">
          <p14:sldIdLst>
            <p14:sldId id="256"/>
            <p14:sldId id="258"/>
          </p14:sldIdLst>
        </p14:section>
        <p14:section name="Text Point" id="{ACA47892-287D-4866-A6AE-8FFED3DEDB60}">
          <p14:sldIdLst>
            <p14:sldId id="301"/>
            <p14:sldId id="375"/>
            <p14:sldId id="268"/>
          </p14:sldIdLst>
        </p14:section>
        <p14:section name="Image Gallery" id="{9A587E66-4CD1-4782-B2B9-1F1D69931DB3}">
          <p14:sldIdLst>
            <p14:sldId id="280"/>
            <p14:sldId id="281"/>
            <p14:sldId id="376"/>
            <p14:sldId id="269"/>
            <p14:sldId id="270"/>
          </p14:sldIdLst>
        </p14:section>
        <p14:section name="Process" id="{AC3CB3B1-F87A-4839-B134-1C65C97DC69E}">
          <p14:sldIdLst>
            <p14:sldId id="287"/>
          </p14:sldIdLst>
        </p14:section>
        <p14:section name="Timeline" id="{79B55C07-6DD9-40A4-938A-CA1D22647A19}">
          <p14:sldIdLst>
            <p14:sldId id="296"/>
          </p14:sldIdLst>
        </p14:section>
        <p14:section name="Mockup Slide" id="{A6007505-C45A-4F8C-88C7-FA55095D86F9}">
          <p14:sldIdLst>
            <p14:sldId id="292"/>
            <p14:sldId id="377"/>
            <p14:sldId id="295"/>
            <p14:sldId id="288"/>
          </p14:sldIdLst>
        </p14:section>
        <p14:section name="Break Slides" id="{FB8395AD-3928-46A3-9C86-A285106FA655}">
          <p14:sldIdLst>
            <p14:sldId id="312"/>
          </p14:sldIdLst>
        </p14:section>
        <p14:section name="Vector Illustration" id="{158802F9-7DCC-4C8A-9364-AA2882DA21FA}">
          <p14:sldIdLst>
            <p14:sldId id="303"/>
            <p14:sldId id="305"/>
            <p14:sldId id="379"/>
            <p14:sldId id="1262"/>
          </p14:sldIdLst>
        </p14:section>
        <p14:section name="Chart" id="{EED365B0-C40D-4BBA-8714-99F331A5C79D}">
          <p14:sldIdLst>
            <p14:sldId id="302"/>
            <p14:sldId id="300"/>
            <p14:sldId id="298"/>
            <p14:sldId id="1263"/>
          </p14:sldIdLst>
        </p14:section>
        <p14:section name="Infographic Slide" id="{2569F6F4-FE2C-4273-8FCF-86946128C1F9}">
          <p14:sldIdLst>
            <p14:sldId id="332"/>
            <p14:sldId id="334"/>
            <p14:sldId id="284"/>
            <p14:sldId id="1264"/>
            <p14:sldId id="282"/>
          </p14:sldIdLst>
        </p14:section>
        <p14:section name="Table Slide" id="{BF888B14-1B13-45CE-BCC3-441B095A48D9}">
          <p14:sldIdLst>
            <p14:sldId id="316"/>
          </p14:sldIdLst>
        </p14:section>
        <p14:section name="Maps Infographic" id="{873C82B7-108E-4CFF-9021-C7C283F88A41}">
          <p14:sldIdLst>
            <p14:sldId id="321"/>
            <p14:sldId id="1265"/>
            <p14:sldId id="308"/>
            <p14:sldId id="306"/>
          </p14:sldIdLst>
        </p14:section>
        <p14:section name="Contact Slide" id="{DF024798-479E-43D5-93D4-DDD1AF929104}">
          <p14:sldIdLst>
            <p14:sldId id="336"/>
          </p14:sldIdLst>
        </p14:section>
        <p14:section name="End Slide" id="{2D6E3959-B42A-49DD-B160-22A6C43C92FD}">
          <p14:sldIdLst>
            <p14:sldId id="313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lfinalfanany@gmail.com" initials="a" lastIdx="4" clrIdx="0">
    <p:extLst>
      <p:ext uri="{19B8F6BF-5375-455C-9EA6-DF929625EA0E}">
        <p15:presenceInfo xmlns:p15="http://schemas.microsoft.com/office/powerpoint/2012/main" userId="0143d3825c383418" providerId="Windows Live"/>
      </p:ext>
    </p:extLst>
  </p:cmAuthor>
  <p:cmAuthor id="2" name="alfin" initials="a" lastIdx="1" clrIdx="1">
    <p:extLst>
      <p:ext uri="{19B8F6BF-5375-455C-9EA6-DF929625EA0E}">
        <p15:presenceInfo xmlns:p15="http://schemas.microsoft.com/office/powerpoint/2012/main" userId="alfi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DCEAF"/>
    <a:srgbClr val="A7EA52"/>
    <a:srgbClr val="5ECCF3"/>
    <a:srgbClr val="4E67C8"/>
    <a:srgbClr val="D9E289"/>
    <a:srgbClr val="93D07D"/>
    <a:srgbClr val="DBF0F3"/>
    <a:srgbClr val="FF3300"/>
    <a:srgbClr val="029676"/>
    <a:srgbClr val="0989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3969" autoAdjust="0"/>
  </p:normalViewPr>
  <p:slideViewPr>
    <p:cSldViewPr snapToGrid="0">
      <p:cViewPr varScale="1">
        <p:scale>
          <a:sx n="65" d="100"/>
          <a:sy n="65" d="100"/>
        </p:scale>
        <p:origin x="858" y="-13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12" d="100"/>
        <a:sy n="112" d="100"/>
      </p:scale>
      <p:origin x="0" y="-3342"/>
    </p:cViewPr>
  </p:sorterViewPr>
  <p:notesViewPr>
    <p:cSldViewPr snapToGrid="0">
      <p:cViewPr varScale="1">
        <p:scale>
          <a:sx n="50" d="100"/>
          <a:sy n="50" d="100"/>
        </p:scale>
        <p:origin x="2886" y="3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handoutMaster" Target="handoutMasters/handoutMaster1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Text 1</c:v>
                </c:pt>
              </c:strCache>
            </c:strRef>
          </c:tx>
          <c:spPr>
            <a:solidFill>
              <a:schemeClr val="accent2">
                <a:tint val="77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69A9-4C23-AC73-FCC4EC77A2F5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69A9-4C23-AC73-FCC4EC77A2F5}"/>
              </c:ext>
            </c:extLst>
          </c:dPt>
          <c:cat>
            <c:strRef>
              <c:f>Sheet1!$A$2:$A$3</c:f>
              <c:strCache>
                <c:ptCount val="2"/>
                <c:pt idx="0">
                  <c:v>Q1</c:v>
                </c:pt>
                <c:pt idx="1">
                  <c:v>Q2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15</c:v>
                </c:pt>
                <c:pt idx="1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9A9-4C23-AC73-FCC4EC77A2F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Text 2</c:v>
                </c:pt>
              </c:strCache>
            </c:strRef>
          </c:tx>
          <c:spPr>
            <a:solidFill>
              <a:schemeClr val="accent2">
                <a:shade val="76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69A9-4C23-AC73-FCC4EC77A2F5}"/>
              </c:ext>
            </c:extLst>
          </c:dPt>
          <c:cat>
            <c:strRef>
              <c:f>Sheet1!$A$2:$A$3</c:f>
              <c:strCache>
                <c:ptCount val="2"/>
                <c:pt idx="0">
                  <c:v>Q1</c:v>
                </c:pt>
                <c:pt idx="1">
                  <c:v>Q2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9A9-4C23-AC73-FCC4EC77A2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65103055"/>
        <c:axId val="37253167"/>
      </c:barChart>
      <c:catAx>
        <c:axId val="3651030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pPr>
            <a:endParaRPr lang="en-US"/>
          </a:p>
        </c:txPr>
        <c:crossAx val="37253167"/>
        <c:crosses val="autoZero"/>
        <c:auto val="1"/>
        <c:lblAlgn val="ctr"/>
        <c:lblOffset val="100"/>
        <c:noMultiLvlLbl val="0"/>
      </c:catAx>
      <c:valAx>
        <c:axId val="372531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defRPr>
            </a:pPr>
            <a:endParaRPr lang="en-US"/>
          </a:p>
        </c:txPr>
        <c:crossAx val="36510305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egoe UI Light" panose="020B0502040204020203" pitchFamily="34" charset="0"/>
              <a:ea typeface="+mn-ea"/>
              <a:cs typeface="Segoe UI Light" panose="020B0502040204020203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gradFill flip="none" rotWithShape="1">
                <a:gsLst>
                  <a:gs pos="0">
                    <a:schemeClr val="accent2"/>
                  </a:gs>
                  <a:gs pos="39000">
                    <a:schemeClr val="accent2"/>
                  </a:gs>
                  <a:gs pos="53000">
                    <a:schemeClr val="accent1"/>
                  </a:gs>
                </a:gsLst>
                <a:lin ang="0" scaled="1"/>
                <a:tileRect/>
              </a:gradFill>
            </a:ln>
          </c:spPr>
          <c:marker>
            <c:symbol val="circle"/>
            <c:size val="7"/>
            <c:spPr>
              <a:solidFill>
                <a:schemeClr val="bg1"/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c:spPr>
          </c:marker>
          <c:cat>
            <c:numRef>
              <c:f>Sheet1!$A$2:$A$28</c:f>
              <c:numCache>
                <c:formatCode>General</c:formatCode>
                <c:ptCount val="27"/>
              </c:numCache>
            </c:numRef>
          </c:cat>
          <c:val>
            <c:numRef>
              <c:f>Sheet1!$B$2:$B$28</c:f>
              <c:numCache>
                <c:formatCode>General</c:formatCode>
                <c:ptCount val="27"/>
                <c:pt idx="0">
                  <c:v>1</c:v>
                </c:pt>
                <c:pt idx="1">
                  <c:v>2</c:v>
                </c:pt>
                <c:pt idx="2">
                  <c:v>0</c:v>
                </c:pt>
                <c:pt idx="3">
                  <c:v>0</c:v>
                </c:pt>
                <c:pt idx="4">
                  <c:v>4</c:v>
                </c:pt>
                <c:pt idx="5">
                  <c:v>2</c:v>
                </c:pt>
                <c:pt idx="6">
                  <c:v>3</c:v>
                </c:pt>
                <c:pt idx="7">
                  <c:v>2</c:v>
                </c:pt>
                <c:pt idx="8">
                  <c:v>3</c:v>
                </c:pt>
                <c:pt idx="9">
                  <c:v>3</c:v>
                </c:pt>
                <c:pt idx="10">
                  <c:v>0</c:v>
                </c:pt>
                <c:pt idx="11">
                  <c:v>1</c:v>
                </c:pt>
                <c:pt idx="12">
                  <c:v>2</c:v>
                </c:pt>
                <c:pt idx="13">
                  <c:v>2</c:v>
                </c:pt>
                <c:pt idx="14">
                  <c:v>4</c:v>
                </c:pt>
                <c:pt idx="15">
                  <c:v>1</c:v>
                </c:pt>
                <c:pt idx="16">
                  <c:v>3</c:v>
                </c:pt>
                <c:pt idx="17">
                  <c:v>4</c:v>
                </c:pt>
                <c:pt idx="18">
                  <c:v>2</c:v>
                </c:pt>
                <c:pt idx="19">
                  <c:v>3</c:v>
                </c:pt>
                <c:pt idx="20">
                  <c:v>3</c:v>
                </c:pt>
                <c:pt idx="21">
                  <c:v>0</c:v>
                </c:pt>
                <c:pt idx="22">
                  <c:v>0</c:v>
                </c:pt>
                <c:pt idx="23">
                  <c:v>4</c:v>
                </c:pt>
                <c:pt idx="24">
                  <c:v>2</c:v>
                </c:pt>
                <c:pt idx="25">
                  <c:v>2</c:v>
                </c:pt>
                <c:pt idx="26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CF7A-4912-8E40-03EAE4118A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08410872"/>
        <c:axId val="2108413848"/>
      </c:lineChart>
      <c:catAx>
        <c:axId val="21084108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108413848"/>
        <c:crosses val="autoZero"/>
        <c:auto val="1"/>
        <c:lblAlgn val="ctr"/>
        <c:lblOffset val="100"/>
        <c:noMultiLvlLbl val="0"/>
      </c:catAx>
      <c:valAx>
        <c:axId val="2108413848"/>
        <c:scaling>
          <c:orientation val="minMax"/>
        </c:scaling>
        <c:delete val="1"/>
        <c:axPos val="l"/>
        <c:numFmt formatCode="0" sourceLinked="0"/>
        <c:majorTickMark val="out"/>
        <c:minorTickMark val="none"/>
        <c:tickLblPos val="nextTo"/>
        <c:crossAx val="210841087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050">
          <a:solidFill>
            <a:schemeClr val="tx1">
              <a:lumMod val="50000"/>
              <a:lumOff val="50000"/>
            </a:schemeClr>
          </a:solidFill>
          <a:latin typeface="Roboto" pitchFamily="2" charset="0"/>
          <a:ea typeface="Roboto" pitchFamily="2" charset="0"/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Texts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cat>
            <c:strRef>
              <c:f>Sheet1!$A$2:$A$7</c:f>
              <c:strCache>
                <c:ptCount val="6"/>
                <c:pt idx="0">
                  <c:v>Data 1</c:v>
                </c:pt>
                <c:pt idx="1">
                  <c:v>Data 2</c:v>
                </c:pt>
                <c:pt idx="2">
                  <c:v>Data 3</c:v>
                </c:pt>
                <c:pt idx="3">
                  <c:v>Data 4</c:v>
                </c:pt>
                <c:pt idx="4">
                  <c:v>Data 5</c:v>
                </c:pt>
                <c:pt idx="5">
                  <c:v>Data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6</c:v>
                </c:pt>
                <c:pt idx="1">
                  <c:v>7</c:v>
                </c:pt>
                <c:pt idx="2">
                  <c:v>8</c:v>
                </c:pt>
                <c:pt idx="3">
                  <c:v>12</c:v>
                </c:pt>
                <c:pt idx="4">
                  <c:v>8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066-4DA5-9188-FC282E87420E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  <c:pt idx="0">
                  <c:v>Texts 2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cat>
            <c:strRef>
              <c:f>Sheet1!$A$2:$A$7</c:f>
              <c:strCache>
                <c:ptCount val="6"/>
                <c:pt idx="0">
                  <c:v>Data 1</c:v>
                </c:pt>
                <c:pt idx="1">
                  <c:v>Data 2</c:v>
                </c:pt>
                <c:pt idx="2">
                  <c:v>Data 3</c:v>
                </c:pt>
                <c:pt idx="3">
                  <c:v>Data 4</c:v>
                </c:pt>
                <c:pt idx="4">
                  <c:v>Data 5</c:v>
                </c:pt>
                <c:pt idx="5">
                  <c:v>Data 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8</c:v>
                </c:pt>
                <c:pt idx="2">
                  <c:v>7</c:v>
                </c:pt>
                <c:pt idx="3">
                  <c:v>10</c:v>
                </c:pt>
                <c:pt idx="4">
                  <c:v>6</c:v>
                </c:pt>
                <c:pt idx="5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066-4DA5-9188-FC282E8742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dropLines>
          <c:spPr>
            <a:ln w="9525" cap="flat" cmpd="sng" algn="ctr">
              <a:solidFill>
                <a:schemeClr val="bg1">
                  <a:lumMod val="95000"/>
                </a:schemeClr>
              </a:solidFill>
              <a:prstDash val="dash"/>
              <a:round/>
            </a:ln>
            <a:effectLst/>
          </c:spPr>
        </c:dropLines>
        <c:axId val="1472221528"/>
        <c:axId val="1472222184"/>
      </c:areaChart>
      <c:catAx>
        <c:axId val="1472221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Segoe UI Light" panose="020B0502040204020203" pitchFamily="34" charset="0"/>
              </a:defRPr>
            </a:pPr>
            <a:endParaRPr lang="en-US"/>
          </a:p>
        </c:txPr>
        <c:crossAx val="1472222184"/>
        <c:crosses val="autoZero"/>
        <c:auto val="1"/>
        <c:lblAlgn val="ctr"/>
        <c:lblOffset val="100"/>
        <c:noMultiLvlLbl val="0"/>
      </c:catAx>
      <c:valAx>
        <c:axId val="1472222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prstDash val="sysDash"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Segoe UI Light" panose="020B0502040204020203" pitchFamily="34" charset="0"/>
              </a:defRPr>
            </a:pPr>
            <a:endParaRPr lang="en-US"/>
          </a:p>
        </c:txPr>
        <c:crossAx val="147222152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bg1">
                  <a:lumMod val="65000"/>
                </a:schemeClr>
              </a:solidFill>
              <a:latin typeface="Segoe UI Light" panose="020B0502040204020203" pitchFamily="34" charset="0"/>
              <a:ea typeface="+mn-ea"/>
              <a:cs typeface="Segoe UI Light" panose="020B0502040204020203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latin typeface="Segoe UI Light" panose="020B0502040204020203" pitchFamily="34" charset="0"/>
          <a:cs typeface="Segoe UI Light" panose="020B0502040204020203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028049182270134E-2"/>
          <c:y val="6.4739337746414022E-2"/>
          <c:w val="0.95601628886482026"/>
          <c:h val="0.8191699388723460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Sheet1!$A$2:$A$7</c:f>
              <c:numCache>
                <c:formatCode>General</c:formatCode>
                <c:ptCount val="6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</c:numCache>
            </c:numRef>
          </c:cat>
          <c:val>
            <c:numRef>
              <c:f>Sheet1!$B$2:$B$7</c:f>
              <c:numCache>
                <c:formatCode>General</c:formatCode>
                <c:ptCount val="6"/>
                <c:pt idx="0">
                  <c:v>2.6</c:v>
                </c:pt>
                <c:pt idx="1">
                  <c:v>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52E-40B5-B719-930B2A32637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Sheet1!$A$2:$A$7</c:f>
              <c:numCache>
                <c:formatCode>General</c:formatCode>
                <c:ptCount val="6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</c:numCache>
            </c:numRef>
          </c:cat>
          <c:val>
            <c:numRef>
              <c:f>Sheet1!$D$2:$D$7</c:f>
              <c:numCache>
                <c:formatCode>General</c:formatCode>
                <c:ptCount val="6"/>
                <c:pt idx="0">
                  <c:v>1.8</c:v>
                </c:pt>
                <c:pt idx="1">
                  <c:v>4</c:v>
                </c:pt>
                <c:pt idx="2">
                  <c:v>3</c:v>
                </c:pt>
                <c:pt idx="3">
                  <c:v>5</c:v>
                </c:pt>
                <c:pt idx="4">
                  <c:v>4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52E-40B5-B719-930B2A3263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69"/>
        <c:axId val="869837759"/>
        <c:axId val="869816959"/>
      </c:bar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8"/>
            <c:spPr>
              <a:solidFill>
                <a:schemeClr val="accent2"/>
              </a:solidFill>
              <a:ln>
                <a:noFill/>
              </a:ln>
              <a:effectLst/>
            </c:spPr>
          </c:marker>
          <c:cat>
            <c:numRef>
              <c:f>Sheet1!$A$2:$A$7</c:f>
              <c:numCache>
                <c:formatCode>General</c:formatCode>
                <c:ptCount val="6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</c:numCache>
            </c:numRef>
          </c:cat>
          <c:val>
            <c:numRef>
              <c:f>Sheet1!$C$2:$C$7</c:f>
              <c:numCache>
                <c:formatCode>General</c:formatCode>
                <c:ptCount val="6"/>
                <c:pt idx="0">
                  <c:v>2.4</c:v>
                </c:pt>
                <c:pt idx="1">
                  <c:v>4.7</c:v>
                </c:pt>
                <c:pt idx="2">
                  <c:v>4</c:v>
                </c:pt>
                <c:pt idx="3">
                  <c:v>2</c:v>
                </c:pt>
                <c:pt idx="4">
                  <c:v>3.3</c:v>
                </c:pt>
                <c:pt idx="5">
                  <c:v>3.8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52E-40B5-B719-930B2A3263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869837759"/>
        <c:axId val="869816959"/>
      </c:lineChart>
      <c:catAx>
        <c:axId val="869837759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cap="none" spc="0" normalizeH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Roboto Thin" panose="02000000000000000000" pitchFamily="2" charset="0"/>
                <a:cs typeface="+mn-cs"/>
              </a:defRPr>
            </a:pPr>
            <a:endParaRPr lang="en-US"/>
          </a:p>
        </c:txPr>
        <c:crossAx val="869816959"/>
        <c:crosses val="autoZero"/>
        <c:auto val="1"/>
        <c:lblAlgn val="ctr"/>
        <c:lblOffset val="100"/>
        <c:noMultiLvlLbl val="0"/>
      </c:catAx>
      <c:valAx>
        <c:axId val="869816959"/>
        <c:scaling>
          <c:orientation val="minMax"/>
        </c:scaling>
        <c:delete val="0"/>
        <c:axPos val="l"/>
        <c:majorGridlines>
          <c:spPr>
            <a:ln w="12700" cap="flat" cmpd="sng" algn="ctr">
              <a:solidFill>
                <a:schemeClr val="bg1">
                  <a:lumMod val="65000"/>
                  <a:alpha val="2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Roboto Thin" panose="02000000000000000000" pitchFamily="2" charset="0"/>
                <a:cs typeface="+mn-cs"/>
              </a:defRPr>
            </a:pPr>
            <a:endParaRPr lang="en-US"/>
          </a:p>
        </c:txPr>
        <c:crossAx val="869837759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>
              <a:lumMod val="65000"/>
              <a:lumOff val="35000"/>
            </a:schemeClr>
          </a:solidFill>
          <a:latin typeface="+mn-lt"/>
          <a:ea typeface="Roboto Thin" panose="02000000000000000000" pitchFamily="2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Reversed" id="22">
  <a:schemeClr val="accent2"/>
</cs:colorStyle>
</file>

<file path=ppt/charts/colors2.xml><?xml version="1.0" encoding="utf-8"?>
<cs:colorStyle xmlns:cs="http://schemas.microsoft.com/office/drawing/2012/chartStyle" xmlns:a="http://schemas.openxmlformats.org/drawingml/2006/main" meth="cycle" id="13">
  <a:schemeClr val="accent6"/>
  <a:schemeClr val="accent5"/>
  <a:schemeClr val="accent4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b="0" kern="1200" cap="none" spc="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75000"/>
        <a:lumOff val="25000"/>
      </a:schemeClr>
    </cs:fontRef>
    <cs:spPr>
      <a:solidFill>
        <a:schemeClr val="dk1">
          <a:lumMod val="15000"/>
          <a:lumOff val="85000"/>
        </a:schemeClr>
      </a:solidFill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38100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8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tx1">
        <a:lumMod val="65000"/>
        <a:lumOff val="35000"/>
      </a:schemeClr>
    </cs:fontRef>
    <cs:defRPr sz="2200" b="0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round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9BD41694-3AD5-47E0-972B-0C6DA1EA0DE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E159C2C-CE25-41C4-B06A-48867751EAA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08BF98B-D5A4-42DD-89C1-8BCCC8739E8B}" type="datetimeFigureOut">
              <a:rPr lang="en-US" smtClean="0"/>
              <a:t>4/1/2022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EEA1AC1-FCC3-4116-9AAF-204A1D9BF04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9B7FF11-4CE4-49BA-A17C-DD0FA78D28E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8AA138B-814E-4D38-9160-42409B77DF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30385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63A954D-8420-43B8-B58D-D3181AC77FAD}" type="datetimeFigureOut">
              <a:rPr lang="en-US" smtClean="0"/>
              <a:t>4/1/2022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5CB034-DBB1-4479-8EA5-9D62D33031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17660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617295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739EDF9-88DB-4EED-A665-7F3640FEF11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648450" y="4305300"/>
            <a:ext cx="3924300" cy="1962150"/>
          </a:xfrm>
          <a:custGeom>
            <a:avLst/>
            <a:gdLst>
              <a:gd name="connsiteX0" fmla="*/ 0 w 3276600"/>
              <a:gd name="connsiteY0" fmla="*/ 0 h 1638300"/>
              <a:gd name="connsiteX1" fmla="*/ 3276600 w 3276600"/>
              <a:gd name="connsiteY1" fmla="*/ 0 h 1638300"/>
              <a:gd name="connsiteX2" fmla="*/ 3276600 w 3276600"/>
              <a:gd name="connsiteY2" fmla="*/ 1638300 h 1638300"/>
              <a:gd name="connsiteX3" fmla="*/ 0 w 3276600"/>
              <a:gd name="connsiteY3" fmla="*/ 1638300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6600" h="1638300">
                <a:moveTo>
                  <a:pt x="0" y="0"/>
                </a:moveTo>
                <a:lnTo>
                  <a:pt x="3276600" y="0"/>
                </a:lnTo>
                <a:lnTo>
                  <a:pt x="3276600" y="1638300"/>
                </a:lnTo>
                <a:lnTo>
                  <a:pt x="0" y="16383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BB0447F-358C-4423-81E1-FA1C3D6FCF8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71550" y="4305300"/>
            <a:ext cx="3924300" cy="1962150"/>
          </a:xfrm>
          <a:custGeom>
            <a:avLst/>
            <a:gdLst>
              <a:gd name="connsiteX0" fmla="*/ 0 w 3276600"/>
              <a:gd name="connsiteY0" fmla="*/ 0 h 1638300"/>
              <a:gd name="connsiteX1" fmla="*/ 3276600 w 3276600"/>
              <a:gd name="connsiteY1" fmla="*/ 0 h 1638300"/>
              <a:gd name="connsiteX2" fmla="*/ 3276600 w 3276600"/>
              <a:gd name="connsiteY2" fmla="*/ 1638300 h 1638300"/>
              <a:gd name="connsiteX3" fmla="*/ 0 w 3276600"/>
              <a:gd name="connsiteY3" fmla="*/ 1638300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6600" h="1638300">
                <a:moveTo>
                  <a:pt x="0" y="0"/>
                </a:moveTo>
                <a:lnTo>
                  <a:pt x="3276600" y="0"/>
                </a:lnTo>
                <a:lnTo>
                  <a:pt x="3276600" y="1638300"/>
                </a:lnTo>
                <a:lnTo>
                  <a:pt x="0" y="16383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B09F7B4A-6F77-4567-9614-E59EB3F431D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810000" y="3943350"/>
            <a:ext cx="3924300" cy="1962150"/>
          </a:xfrm>
          <a:custGeom>
            <a:avLst/>
            <a:gdLst>
              <a:gd name="connsiteX0" fmla="*/ 0 w 3276600"/>
              <a:gd name="connsiteY0" fmla="*/ 0 h 1638300"/>
              <a:gd name="connsiteX1" fmla="*/ 3276600 w 3276600"/>
              <a:gd name="connsiteY1" fmla="*/ 0 h 1638300"/>
              <a:gd name="connsiteX2" fmla="*/ 3276600 w 3276600"/>
              <a:gd name="connsiteY2" fmla="*/ 1638300 h 1638300"/>
              <a:gd name="connsiteX3" fmla="*/ 0 w 3276600"/>
              <a:gd name="connsiteY3" fmla="*/ 1638300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6600" h="1638300">
                <a:moveTo>
                  <a:pt x="0" y="0"/>
                </a:moveTo>
                <a:lnTo>
                  <a:pt x="3276600" y="0"/>
                </a:lnTo>
                <a:lnTo>
                  <a:pt x="3276600" y="1638300"/>
                </a:lnTo>
                <a:lnTo>
                  <a:pt x="0" y="16383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</p:spTree>
    <p:extLst>
      <p:ext uri="{BB962C8B-B14F-4D97-AF65-F5344CB8AC3E}">
        <p14:creationId xmlns:p14="http://schemas.microsoft.com/office/powerpoint/2010/main" val="40800603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F050BFE-7D84-405C-9CA7-B74C8112615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072518" y="2289332"/>
            <a:ext cx="1926265" cy="1926265"/>
          </a:xfrm>
          <a:custGeom>
            <a:avLst/>
            <a:gdLst>
              <a:gd name="connsiteX0" fmla="*/ 963132 w 1926265"/>
              <a:gd name="connsiteY0" fmla="*/ 0 h 1926265"/>
              <a:gd name="connsiteX1" fmla="*/ 1926265 w 1926265"/>
              <a:gd name="connsiteY1" fmla="*/ 963133 h 1926265"/>
              <a:gd name="connsiteX2" fmla="*/ 963132 w 1926265"/>
              <a:gd name="connsiteY2" fmla="*/ 1926265 h 1926265"/>
              <a:gd name="connsiteX3" fmla="*/ 0 w 1926265"/>
              <a:gd name="connsiteY3" fmla="*/ 963133 h 192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6265" h="1926265">
                <a:moveTo>
                  <a:pt x="963132" y="0"/>
                </a:moveTo>
                <a:lnTo>
                  <a:pt x="1926265" y="963133"/>
                </a:lnTo>
                <a:lnTo>
                  <a:pt x="963132" y="1926265"/>
                </a:lnTo>
                <a:lnTo>
                  <a:pt x="0" y="96313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0D96B7C3-50EB-4400-A45E-12B33842771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242091" y="4472125"/>
            <a:ext cx="949910" cy="1899821"/>
          </a:xfrm>
          <a:custGeom>
            <a:avLst/>
            <a:gdLst>
              <a:gd name="connsiteX0" fmla="*/ 949910 w 949910"/>
              <a:gd name="connsiteY0" fmla="*/ 0 h 1899821"/>
              <a:gd name="connsiteX1" fmla="*/ 949910 w 949910"/>
              <a:gd name="connsiteY1" fmla="*/ 1899821 h 1899821"/>
              <a:gd name="connsiteX2" fmla="*/ 0 w 949910"/>
              <a:gd name="connsiteY2" fmla="*/ 949910 h 1899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9910" h="1899821">
                <a:moveTo>
                  <a:pt x="949910" y="0"/>
                </a:moveTo>
                <a:lnTo>
                  <a:pt x="949910" y="1899821"/>
                </a:lnTo>
                <a:lnTo>
                  <a:pt x="0" y="94991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51910137-1AFA-417D-A75A-84D98A49B35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0157305" y="3374118"/>
            <a:ext cx="1926265" cy="1926265"/>
          </a:xfrm>
          <a:custGeom>
            <a:avLst/>
            <a:gdLst>
              <a:gd name="connsiteX0" fmla="*/ 963132 w 1926265"/>
              <a:gd name="connsiteY0" fmla="*/ 0 h 1926265"/>
              <a:gd name="connsiteX1" fmla="*/ 1926265 w 1926265"/>
              <a:gd name="connsiteY1" fmla="*/ 963133 h 1926265"/>
              <a:gd name="connsiteX2" fmla="*/ 963132 w 1926265"/>
              <a:gd name="connsiteY2" fmla="*/ 1926265 h 1926265"/>
              <a:gd name="connsiteX3" fmla="*/ 0 w 1926265"/>
              <a:gd name="connsiteY3" fmla="*/ 963133 h 192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6265" h="1926265">
                <a:moveTo>
                  <a:pt x="963132" y="0"/>
                </a:moveTo>
                <a:lnTo>
                  <a:pt x="1926265" y="963133"/>
                </a:lnTo>
                <a:lnTo>
                  <a:pt x="963132" y="1926265"/>
                </a:lnTo>
                <a:lnTo>
                  <a:pt x="0" y="96313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C8F95241-05CE-4B2A-801F-1155E7F9FA3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242089" y="2302554"/>
            <a:ext cx="963134" cy="1913043"/>
          </a:xfrm>
          <a:custGeom>
            <a:avLst/>
            <a:gdLst>
              <a:gd name="connsiteX0" fmla="*/ 963134 w 963134"/>
              <a:gd name="connsiteY0" fmla="*/ 1913041 h 1913043"/>
              <a:gd name="connsiteX1" fmla="*/ 963132 w 963134"/>
              <a:gd name="connsiteY1" fmla="*/ 1913043 h 1913043"/>
              <a:gd name="connsiteX2" fmla="*/ 963131 w 963134"/>
              <a:gd name="connsiteY2" fmla="*/ 1913042 h 1913043"/>
              <a:gd name="connsiteX3" fmla="*/ 949911 w 963134"/>
              <a:gd name="connsiteY3" fmla="*/ 0 h 1913043"/>
              <a:gd name="connsiteX4" fmla="*/ 949911 w 963134"/>
              <a:gd name="connsiteY4" fmla="*/ 1899822 h 1913043"/>
              <a:gd name="connsiteX5" fmla="*/ 0 w 963134"/>
              <a:gd name="connsiteY5" fmla="*/ 949911 h 191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3134" h="1913043">
                <a:moveTo>
                  <a:pt x="963134" y="1913041"/>
                </a:moveTo>
                <a:lnTo>
                  <a:pt x="963132" y="1913043"/>
                </a:lnTo>
                <a:lnTo>
                  <a:pt x="963131" y="1913042"/>
                </a:lnTo>
                <a:close/>
                <a:moveTo>
                  <a:pt x="949911" y="0"/>
                </a:moveTo>
                <a:lnTo>
                  <a:pt x="949911" y="1899822"/>
                </a:lnTo>
                <a:lnTo>
                  <a:pt x="0" y="94991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359174A-0931-46F0-9ECC-2B135308307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157304" y="1204547"/>
            <a:ext cx="1926265" cy="1926265"/>
          </a:xfrm>
          <a:custGeom>
            <a:avLst/>
            <a:gdLst>
              <a:gd name="connsiteX0" fmla="*/ 963133 w 1926265"/>
              <a:gd name="connsiteY0" fmla="*/ 0 h 1926265"/>
              <a:gd name="connsiteX1" fmla="*/ 1926265 w 1926265"/>
              <a:gd name="connsiteY1" fmla="*/ 963133 h 1926265"/>
              <a:gd name="connsiteX2" fmla="*/ 963133 w 1926265"/>
              <a:gd name="connsiteY2" fmla="*/ 1926265 h 1926265"/>
              <a:gd name="connsiteX3" fmla="*/ 0 w 1926265"/>
              <a:gd name="connsiteY3" fmla="*/ 963133 h 1926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6265" h="1926265">
                <a:moveTo>
                  <a:pt x="963133" y="0"/>
                </a:moveTo>
                <a:lnTo>
                  <a:pt x="1926265" y="963133"/>
                </a:lnTo>
                <a:lnTo>
                  <a:pt x="963133" y="1926265"/>
                </a:lnTo>
                <a:lnTo>
                  <a:pt x="0" y="96313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E591B8FC-5D9D-4CD9-AAFC-48558F0B323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21037" y="3374120"/>
            <a:ext cx="4621053" cy="3483880"/>
          </a:xfrm>
          <a:custGeom>
            <a:avLst/>
            <a:gdLst>
              <a:gd name="connsiteX0" fmla="*/ 2310526 w 4621053"/>
              <a:gd name="connsiteY0" fmla="*/ 0 h 3483880"/>
              <a:gd name="connsiteX1" fmla="*/ 4621053 w 4621053"/>
              <a:gd name="connsiteY1" fmla="*/ 2310526 h 3483880"/>
              <a:gd name="connsiteX2" fmla="*/ 3447699 w 4621053"/>
              <a:gd name="connsiteY2" fmla="*/ 3483880 h 3483880"/>
              <a:gd name="connsiteX3" fmla="*/ 1173354 w 4621053"/>
              <a:gd name="connsiteY3" fmla="*/ 3483880 h 3483880"/>
              <a:gd name="connsiteX4" fmla="*/ 0 w 4621053"/>
              <a:gd name="connsiteY4" fmla="*/ 2310526 h 3483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1053" h="3483880">
                <a:moveTo>
                  <a:pt x="2310526" y="0"/>
                </a:moveTo>
                <a:lnTo>
                  <a:pt x="4621053" y="2310526"/>
                </a:lnTo>
                <a:lnTo>
                  <a:pt x="3447699" y="3483880"/>
                </a:lnTo>
                <a:lnTo>
                  <a:pt x="1173354" y="3483880"/>
                </a:lnTo>
                <a:lnTo>
                  <a:pt x="0" y="2310526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</p:spTree>
    <p:extLst>
      <p:ext uri="{BB962C8B-B14F-4D97-AF65-F5344CB8AC3E}">
        <p14:creationId xmlns:p14="http://schemas.microsoft.com/office/powerpoint/2010/main" val="4538209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658849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D68357C-6BD3-42A4-9F7E-718A24F0A9A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099901" y="1618051"/>
            <a:ext cx="1744840" cy="3188985"/>
          </a:xfrm>
          <a:custGeom>
            <a:avLst/>
            <a:gdLst>
              <a:gd name="connsiteX0" fmla="*/ 0 w 2212496"/>
              <a:gd name="connsiteY0" fmla="*/ 0 h 4043705"/>
              <a:gd name="connsiteX1" fmla="*/ 2212496 w 2212496"/>
              <a:gd name="connsiteY1" fmla="*/ 0 h 4043705"/>
              <a:gd name="connsiteX2" fmla="*/ 2212496 w 2212496"/>
              <a:gd name="connsiteY2" fmla="*/ 4043705 h 4043705"/>
              <a:gd name="connsiteX3" fmla="*/ 0 w 2212496"/>
              <a:gd name="connsiteY3" fmla="*/ 4043705 h 404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2496" h="4043705">
                <a:moveTo>
                  <a:pt x="0" y="0"/>
                </a:moveTo>
                <a:lnTo>
                  <a:pt x="2212496" y="0"/>
                </a:lnTo>
                <a:lnTo>
                  <a:pt x="2212496" y="4043705"/>
                </a:lnTo>
                <a:lnTo>
                  <a:pt x="0" y="404370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6752FFE-7B36-4BA8-92A0-FF00A0650AA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090287" y="1618051"/>
            <a:ext cx="1744840" cy="3188985"/>
          </a:xfrm>
          <a:custGeom>
            <a:avLst/>
            <a:gdLst>
              <a:gd name="connsiteX0" fmla="*/ 0 w 2212496"/>
              <a:gd name="connsiteY0" fmla="*/ 0 h 4043705"/>
              <a:gd name="connsiteX1" fmla="*/ 2212496 w 2212496"/>
              <a:gd name="connsiteY1" fmla="*/ 0 h 4043705"/>
              <a:gd name="connsiteX2" fmla="*/ 2212496 w 2212496"/>
              <a:gd name="connsiteY2" fmla="*/ 4043705 h 4043705"/>
              <a:gd name="connsiteX3" fmla="*/ 0 w 2212496"/>
              <a:gd name="connsiteY3" fmla="*/ 4043705 h 404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2496" h="4043705">
                <a:moveTo>
                  <a:pt x="0" y="0"/>
                </a:moveTo>
                <a:lnTo>
                  <a:pt x="2212496" y="0"/>
                </a:lnTo>
                <a:lnTo>
                  <a:pt x="2212496" y="4043705"/>
                </a:lnTo>
                <a:lnTo>
                  <a:pt x="0" y="404370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C6475A7-A697-423A-BB64-802B151287E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95094" y="2378343"/>
            <a:ext cx="1744840" cy="3188985"/>
          </a:xfrm>
          <a:custGeom>
            <a:avLst/>
            <a:gdLst>
              <a:gd name="connsiteX0" fmla="*/ 0 w 2212496"/>
              <a:gd name="connsiteY0" fmla="*/ 0 h 4043705"/>
              <a:gd name="connsiteX1" fmla="*/ 2212496 w 2212496"/>
              <a:gd name="connsiteY1" fmla="*/ 0 h 4043705"/>
              <a:gd name="connsiteX2" fmla="*/ 2212496 w 2212496"/>
              <a:gd name="connsiteY2" fmla="*/ 4043705 h 4043705"/>
              <a:gd name="connsiteX3" fmla="*/ 0 w 2212496"/>
              <a:gd name="connsiteY3" fmla="*/ 4043705 h 404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2496" h="4043705">
                <a:moveTo>
                  <a:pt x="0" y="0"/>
                </a:moveTo>
                <a:lnTo>
                  <a:pt x="2212496" y="0"/>
                </a:lnTo>
                <a:lnTo>
                  <a:pt x="2212496" y="4043705"/>
                </a:lnTo>
                <a:lnTo>
                  <a:pt x="0" y="404370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</p:spTree>
    <p:extLst>
      <p:ext uri="{BB962C8B-B14F-4D97-AF65-F5344CB8AC3E}">
        <p14:creationId xmlns:p14="http://schemas.microsoft.com/office/powerpoint/2010/main" val="391982961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D4BA898-F4CF-4AAC-8E4E-3B4D7D32D4A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12632" y="2477240"/>
            <a:ext cx="2567750" cy="3346044"/>
          </a:xfrm>
          <a:custGeom>
            <a:avLst/>
            <a:gdLst>
              <a:gd name="connsiteX0" fmla="*/ 0 w 2567750"/>
              <a:gd name="connsiteY0" fmla="*/ 0 h 3346044"/>
              <a:gd name="connsiteX1" fmla="*/ 2567750 w 2567750"/>
              <a:gd name="connsiteY1" fmla="*/ 0 h 3346044"/>
              <a:gd name="connsiteX2" fmla="*/ 2567750 w 2567750"/>
              <a:gd name="connsiteY2" fmla="*/ 3346044 h 3346044"/>
              <a:gd name="connsiteX3" fmla="*/ 0 w 2567750"/>
              <a:gd name="connsiteY3" fmla="*/ 3346044 h 334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7750" h="3346044">
                <a:moveTo>
                  <a:pt x="0" y="0"/>
                </a:moveTo>
                <a:lnTo>
                  <a:pt x="2567750" y="0"/>
                </a:lnTo>
                <a:lnTo>
                  <a:pt x="2567750" y="3346044"/>
                </a:lnTo>
                <a:lnTo>
                  <a:pt x="0" y="3346044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</p:spTree>
    <p:extLst>
      <p:ext uri="{BB962C8B-B14F-4D97-AF65-F5344CB8AC3E}">
        <p14:creationId xmlns:p14="http://schemas.microsoft.com/office/powerpoint/2010/main" val="16829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467427A-8577-45BE-BC91-6CB541EA25A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-185980" y="2577082"/>
            <a:ext cx="5036949" cy="3030409"/>
          </a:xfrm>
          <a:custGeom>
            <a:avLst/>
            <a:gdLst>
              <a:gd name="connsiteX0" fmla="*/ 0 w 5036949"/>
              <a:gd name="connsiteY0" fmla="*/ 0 h 3030409"/>
              <a:gd name="connsiteX1" fmla="*/ 5036949 w 5036949"/>
              <a:gd name="connsiteY1" fmla="*/ 0 h 3030409"/>
              <a:gd name="connsiteX2" fmla="*/ 5036949 w 5036949"/>
              <a:gd name="connsiteY2" fmla="*/ 3030409 h 3030409"/>
              <a:gd name="connsiteX3" fmla="*/ 0 w 5036949"/>
              <a:gd name="connsiteY3" fmla="*/ 3030409 h 303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6949" h="3030409">
                <a:moveTo>
                  <a:pt x="0" y="0"/>
                </a:moveTo>
                <a:lnTo>
                  <a:pt x="5036949" y="0"/>
                </a:lnTo>
                <a:lnTo>
                  <a:pt x="5036949" y="3030409"/>
                </a:lnTo>
                <a:lnTo>
                  <a:pt x="0" y="303040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</p:spTree>
    <p:extLst>
      <p:ext uri="{BB962C8B-B14F-4D97-AF65-F5344CB8AC3E}">
        <p14:creationId xmlns:p14="http://schemas.microsoft.com/office/powerpoint/2010/main" val="21230855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7560FCD-70C3-4AF9-A3C8-641DD39EA309}"/>
              </a:ext>
            </a:extLst>
          </p:cNvPr>
          <p:cNvSpPr/>
          <p:nvPr userDrawn="1"/>
        </p:nvSpPr>
        <p:spPr>
          <a:xfrm>
            <a:off x="0" y="4519613"/>
            <a:ext cx="12192000" cy="233838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7766B5A-8DC7-49CA-AEFD-CF3F4C0F2CF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1871" y="2014904"/>
            <a:ext cx="4488259" cy="3736731"/>
          </a:xfrm>
          <a:prstGeom prst="rect">
            <a:avLst/>
          </a:prstGeom>
        </p:spPr>
      </p:pic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CAE9C20-F41F-46AA-A44A-E1CD5D7E850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021005" y="2181225"/>
            <a:ext cx="4159331" cy="2338388"/>
          </a:xfrm>
          <a:custGeom>
            <a:avLst/>
            <a:gdLst>
              <a:gd name="connsiteX0" fmla="*/ 0 w 6644639"/>
              <a:gd name="connsiteY0" fmla="*/ 0 h 3741420"/>
              <a:gd name="connsiteX1" fmla="*/ 6644639 w 6644639"/>
              <a:gd name="connsiteY1" fmla="*/ 0 h 3741420"/>
              <a:gd name="connsiteX2" fmla="*/ 6644639 w 6644639"/>
              <a:gd name="connsiteY2" fmla="*/ 3741420 h 3741420"/>
              <a:gd name="connsiteX3" fmla="*/ 0 w 6644639"/>
              <a:gd name="connsiteY3" fmla="*/ 3741420 h 3741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44639" h="3741420">
                <a:moveTo>
                  <a:pt x="0" y="0"/>
                </a:moveTo>
                <a:lnTo>
                  <a:pt x="6644639" y="0"/>
                </a:lnTo>
                <a:lnTo>
                  <a:pt x="6644639" y="3741420"/>
                </a:lnTo>
                <a:lnTo>
                  <a:pt x="0" y="3741420"/>
                </a:lnTo>
                <a:close/>
              </a:path>
            </a:pathLst>
          </a:custGeom>
          <a:noFill/>
          <a:effectLst>
            <a:innerShdw blurRad="203200">
              <a:prstClr val="black">
                <a:alpha val="57000"/>
              </a:prstClr>
            </a:innerShdw>
          </a:effectLst>
        </p:spPr>
        <p:txBody>
          <a:bodyPr wrap="square">
            <a:noAutofit/>
          </a:bodyPr>
          <a:lstStyle>
            <a:lvl1pPr marL="0" marR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685865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1200732-77E5-4BF0-BF4B-544C9279A35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947486"/>
            <a:ext cx="12191999" cy="5143500"/>
          </a:xfrm>
          <a:custGeom>
            <a:avLst/>
            <a:gdLst>
              <a:gd name="connsiteX0" fmla="*/ 0 w 19477036"/>
              <a:gd name="connsiteY0" fmla="*/ 0 h 8229600"/>
              <a:gd name="connsiteX1" fmla="*/ 19477036 w 19477036"/>
              <a:gd name="connsiteY1" fmla="*/ 0 h 8229600"/>
              <a:gd name="connsiteX2" fmla="*/ 19477036 w 19477036"/>
              <a:gd name="connsiteY2" fmla="*/ 8229600 h 8229600"/>
              <a:gd name="connsiteX3" fmla="*/ 0 w 19477036"/>
              <a:gd name="connsiteY3" fmla="*/ 8229600 h 822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77036" h="8229600">
                <a:moveTo>
                  <a:pt x="0" y="0"/>
                </a:moveTo>
                <a:lnTo>
                  <a:pt x="19477036" y="0"/>
                </a:lnTo>
                <a:lnTo>
                  <a:pt x="19477036" y="8229600"/>
                </a:lnTo>
                <a:lnTo>
                  <a:pt x="0" y="8229600"/>
                </a:ln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</p:spPr>
        <p:txBody>
          <a:bodyPr wrap="square">
            <a:noAutofit/>
          </a:bodyPr>
          <a:lstStyle>
            <a:lvl1pPr marL="0" marR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627516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2349009-D306-4A73-8FF6-C0D6D2499AF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4076721"/>
          </a:xfrm>
          <a:custGeom>
            <a:avLst/>
            <a:gdLst>
              <a:gd name="connsiteX0" fmla="*/ 0 w 19477038"/>
              <a:gd name="connsiteY0" fmla="*/ 0 h 6522753"/>
              <a:gd name="connsiteX1" fmla="*/ 19477038 w 19477038"/>
              <a:gd name="connsiteY1" fmla="*/ 0 h 6522753"/>
              <a:gd name="connsiteX2" fmla="*/ 19477038 w 19477038"/>
              <a:gd name="connsiteY2" fmla="*/ 6522753 h 6522753"/>
              <a:gd name="connsiteX3" fmla="*/ 0 w 19477038"/>
              <a:gd name="connsiteY3" fmla="*/ 6522753 h 6522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77038" h="6522753">
                <a:moveTo>
                  <a:pt x="0" y="0"/>
                </a:moveTo>
                <a:lnTo>
                  <a:pt x="19477038" y="0"/>
                </a:lnTo>
                <a:lnTo>
                  <a:pt x="19477038" y="6522753"/>
                </a:lnTo>
                <a:lnTo>
                  <a:pt x="0" y="6522753"/>
                </a:ln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41348824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3479D1AB-51F1-4B22-99BA-05C60DABD15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0046863" y="0"/>
            <a:ext cx="2145137" cy="6858000"/>
          </a:xfrm>
          <a:custGeom>
            <a:avLst/>
            <a:gdLst>
              <a:gd name="connsiteX0" fmla="*/ 0 w 3426912"/>
              <a:gd name="connsiteY0" fmla="*/ 0 h 10972800"/>
              <a:gd name="connsiteX1" fmla="*/ 3426912 w 3426912"/>
              <a:gd name="connsiteY1" fmla="*/ 0 h 10972800"/>
              <a:gd name="connsiteX2" fmla="*/ 3426912 w 3426912"/>
              <a:gd name="connsiteY2" fmla="*/ 10972800 h 10972800"/>
              <a:gd name="connsiteX3" fmla="*/ 0 w 3426912"/>
              <a:gd name="connsiteY3" fmla="*/ 10972800 h 1097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6912" h="10972800">
                <a:moveTo>
                  <a:pt x="0" y="0"/>
                </a:moveTo>
                <a:lnTo>
                  <a:pt x="3426912" y="0"/>
                </a:lnTo>
                <a:lnTo>
                  <a:pt x="3426912" y="10972800"/>
                </a:lnTo>
                <a:lnTo>
                  <a:pt x="0" y="10972800"/>
                </a:ln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</p:spPr>
        <p:txBody>
          <a:bodyPr wrap="square">
            <a:noAutofit/>
          </a:bodyPr>
          <a:lstStyle>
            <a:lvl1pPr marL="0" marR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50">
                <a:solidFill>
                  <a:schemeClr val="bg1"/>
                </a:solidFill>
              </a:defRPr>
            </a:lvl1pPr>
          </a:lstStyle>
          <a:p>
            <a:pPr marL="0" marR="0" lvl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303256F-0F28-4931-9B98-73F435CA461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4202511" cy="6858000"/>
          </a:xfrm>
          <a:custGeom>
            <a:avLst/>
            <a:gdLst>
              <a:gd name="connsiteX0" fmla="*/ 0 w 6713621"/>
              <a:gd name="connsiteY0" fmla="*/ 0 h 10972800"/>
              <a:gd name="connsiteX1" fmla="*/ 6713621 w 6713621"/>
              <a:gd name="connsiteY1" fmla="*/ 0 h 10972800"/>
              <a:gd name="connsiteX2" fmla="*/ 6713621 w 6713621"/>
              <a:gd name="connsiteY2" fmla="*/ 10972800 h 10972800"/>
              <a:gd name="connsiteX3" fmla="*/ 0 w 6713621"/>
              <a:gd name="connsiteY3" fmla="*/ 10972800 h 1097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13621" h="10972800">
                <a:moveTo>
                  <a:pt x="0" y="0"/>
                </a:moveTo>
                <a:lnTo>
                  <a:pt x="6713621" y="0"/>
                </a:lnTo>
                <a:lnTo>
                  <a:pt x="6713621" y="10972800"/>
                </a:lnTo>
                <a:lnTo>
                  <a:pt x="0" y="10972800"/>
                </a:ln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</p:spPr>
        <p:txBody>
          <a:bodyPr wrap="square">
            <a:noAutofit/>
          </a:bodyPr>
          <a:lstStyle>
            <a:lvl1pPr marL="0" marR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50">
                <a:solidFill>
                  <a:schemeClr val="bg1"/>
                </a:solidFill>
              </a:defRPr>
            </a:lvl1pPr>
          </a:lstStyle>
          <a:p>
            <a:pPr marL="0" marR="0" lvl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39295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BA29837-19BC-4B2E-9DF8-D222239D9E7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en-US" dirty="0"/>
              <a:t>Placeholder</a:t>
            </a:r>
          </a:p>
        </p:txBody>
      </p:sp>
    </p:spTree>
    <p:extLst>
      <p:ext uri="{BB962C8B-B14F-4D97-AF65-F5344CB8AC3E}">
        <p14:creationId xmlns:p14="http://schemas.microsoft.com/office/powerpoint/2010/main" val="416572914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EEA78BE-78B7-4390-A298-CB95529F0E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33400" y="0"/>
            <a:ext cx="116586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255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FEDE626-55E0-4A52-A3CC-7B143BCA5FF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47022" y="1035274"/>
            <a:ext cx="3712926" cy="4787452"/>
          </a:xfrm>
          <a:custGeom>
            <a:avLst/>
            <a:gdLst>
              <a:gd name="connsiteX0" fmla="*/ 5346716 w 5346716"/>
              <a:gd name="connsiteY0" fmla="*/ 0 h 6894062"/>
              <a:gd name="connsiteX1" fmla="*/ 5346716 w 5346716"/>
              <a:gd name="connsiteY1" fmla="*/ 1313498 h 6894062"/>
              <a:gd name="connsiteX2" fmla="*/ 5346716 w 5346716"/>
              <a:gd name="connsiteY2" fmla="*/ 5580564 h 6894062"/>
              <a:gd name="connsiteX3" fmla="*/ 5346716 w 5346716"/>
              <a:gd name="connsiteY3" fmla="*/ 5777949 h 6894062"/>
              <a:gd name="connsiteX4" fmla="*/ 0 w 5346716"/>
              <a:gd name="connsiteY4" fmla="*/ 6894062 h 6894062"/>
              <a:gd name="connsiteX5" fmla="*/ 0 w 5346716"/>
              <a:gd name="connsiteY5" fmla="*/ 5580564 h 6894062"/>
              <a:gd name="connsiteX6" fmla="*/ 0 w 5346716"/>
              <a:gd name="connsiteY6" fmla="*/ 1313498 h 6894062"/>
              <a:gd name="connsiteX7" fmla="*/ 0 w 5346716"/>
              <a:gd name="connsiteY7" fmla="*/ 1116113 h 6894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46716" h="6894062">
                <a:moveTo>
                  <a:pt x="5346716" y="0"/>
                </a:moveTo>
                <a:lnTo>
                  <a:pt x="5346716" y="1313498"/>
                </a:lnTo>
                <a:lnTo>
                  <a:pt x="5346716" y="5580564"/>
                </a:lnTo>
                <a:lnTo>
                  <a:pt x="5346716" y="5777949"/>
                </a:lnTo>
                <a:lnTo>
                  <a:pt x="0" y="6894062"/>
                </a:lnTo>
                <a:lnTo>
                  <a:pt x="0" y="5580564"/>
                </a:lnTo>
                <a:lnTo>
                  <a:pt x="0" y="1313498"/>
                </a:lnTo>
                <a:lnTo>
                  <a:pt x="0" y="111611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 sz="1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4748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0EF7A4-C775-43D5-954A-546DDBE2783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3400" y="3943350"/>
            <a:ext cx="5829300" cy="2914650"/>
          </a:xfrm>
          <a:custGeom>
            <a:avLst/>
            <a:gdLst>
              <a:gd name="connsiteX0" fmla="*/ 0 w 2914650"/>
              <a:gd name="connsiteY0" fmla="*/ 0 h 2914650"/>
              <a:gd name="connsiteX1" fmla="*/ 2914650 w 2914650"/>
              <a:gd name="connsiteY1" fmla="*/ 0 h 2914650"/>
              <a:gd name="connsiteX2" fmla="*/ 2914650 w 2914650"/>
              <a:gd name="connsiteY2" fmla="*/ 2914650 h 2914650"/>
              <a:gd name="connsiteX3" fmla="*/ 0 w 2914650"/>
              <a:gd name="connsiteY3" fmla="*/ 2914650 h 291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4650" h="2914650">
                <a:moveTo>
                  <a:pt x="0" y="0"/>
                </a:moveTo>
                <a:lnTo>
                  <a:pt x="2914650" y="0"/>
                </a:lnTo>
                <a:lnTo>
                  <a:pt x="2914650" y="2914650"/>
                </a:lnTo>
                <a:lnTo>
                  <a:pt x="0" y="29146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 sz="1400"/>
            </a:lvl1pPr>
          </a:lstStyle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E68A6F0-E3E3-49EA-8563-C0D961A65DE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277350" y="3943350"/>
            <a:ext cx="2914650" cy="2914650"/>
          </a:xfrm>
          <a:custGeom>
            <a:avLst/>
            <a:gdLst>
              <a:gd name="connsiteX0" fmla="*/ 0 w 2914650"/>
              <a:gd name="connsiteY0" fmla="*/ 0 h 2914650"/>
              <a:gd name="connsiteX1" fmla="*/ 2914650 w 2914650"/>
              <a:gd name="connsiteY1" fmla="*/ 0 h 2914650"/>
              <a:gd name="connsiteX2" fmla="*/ 2914650 w 2914650"/>
              <a:gd name="connsiteY2" fmla="*/ 2914650 h 2914650"/>
              <a:gd name="connsiteX3" fmla="*/ 0 w 2914650"/>
              <a:gd name="connsiteY3" fmla="*/ 2914650 h 291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4650" h="2914650">
                <a:moveTo>
                  <a:pt x="0" y="0"/>
                </a:moveTo>
                <a:lnTo>
                  <a:pt x="2914650" y="0"/>
                </a:lnTo>
                <a:lnTo>
                  <a:pt x="2914650" y="2914650"/>
                </a:lnTo>
                <a:lnTo>
                  <a:pt x="0" y="29146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 sz="14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E5D9A02-3309-4DD6-930A-59F245544BF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362700" y="3943350"/>
            <a:ext cx="2914650" cy="2914650"/>
          </a:xfrm>
          <a:custGeom>
            <a:avLst/>
            <a:gdLst>
              <a:gd name="connsiteX0" fmla="*/ 0 w 2914650"/>
              <a:gd name="connsiteY0" fmla="*/ 0 h 2914650"/>
              <a:gd name="connsiteX1" fmla="*/ 2914650 w 2914650"/>
              <a:gd name="connsiteY1" fmla="*/ 0 h 2914650"/>
              <a:gd name="connsiteX2" fmla="*/ 2914650 w 2914650"/>
              <a:gd name="connsiteY2" fmla="*/ 2914650 h 2914650"/>
              <a:gd name="connsiteX3" fmla="*/ 0 w 2914650"/>
              <a:gd name="connsiteY3" fmla="*/ 2914650 h 291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4650" h="2914650">
                <a:moveTo>
                  <a:pt x="0" y="0"/>
                </a:moveTo>
                <a:lnTo>
                  <a:pt x="2914650" y="0"/>
                </a:lnTo>
                <a:lnTo>
                  <a:pt x="2914650" y="2914650"/>
                </a:lnTo>
                <a:lnTo>
                  <a:pt x="0" y="29146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 sz="1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05639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FD8C3F9-A4FC-4F46-B306-4B2E5DFB60A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27308" y="202790"/>
            <a:ext cx="5124882" cy="6452419"/>
          </a:xfrm>
          <a:custGeom>
            <a:avLst/>
            <a:gdLst>
              <a:gd name="connsiteX0" fmla="*/ 4093566 w 8187133"/>
              <a:gd name="connsiteY0" fmla="*/ 0 h 10323870"/>
              <a:gd name="connsiteX1" fmla="*/ 8187133 w 8187133"/>
              <a:gd name="connsiteY1" fmla="*/ 4093567 h 10323870"/>
              <a:gd name="connsiteX2" fmla="*/ 8187133 w 8187133"/>
              <a:gd name="connsiteY2" fmla="*/ 10323870 h 10323870"/>
              <a:gd name="connsiteX3" fmla="*/ 0 w 8187133"/>
              <a:gd name="connsiteY3" fmla="*/ 10323870 h 10323870"/>
              <a:gd name="connsiteX4" fmla="*/ 0 w 8187133"/>
              <a:gd name="connsiteY4" fmla="*/ 1 h 10323870"/>
              <a:gd name="connsiteX5" fmla="*/ 4093566 w 8187133"/>
              <a:gd name="connsiteY5" fmla="*/ 0 h 1032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87133" h="10323870">
                <a:moveTo>
                  <a:pt x="4093566" y="0"/>
                </a:moveTo>
                <a:cubicBezTo>
                  <a:pt x="6354381" y="0"/>
                  <a:pt x="8187133" y="1832752"/>
                  <a:pt x="8187133" y="4093567"/>
                </a:cubicBezTo>
                <a:lnTo>
                  <a:pt x="8187133" y="10323870"/>
                </a:lnTo>
                <a:lnTo>
                  <a:pt x="0" y="10323870"/>
                </a:lnTo>
                <a:lnTo>
                  <a:pt x="0" y="1"/>
                </a:lnTo>
                <a:cubicBezTo>
                  <a:pt x="1364522" y="1"/>
                  <a:pt x="2729044" y="0"/>
                  <a:pt x="4093566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</p:spPr>
        <p:txBody>
          <a:bodyPr wrap="square">
            <a:noAutofit/>
          </a:bodyPr>
          <a:lstStyle>
            <a:lvl1pPr marL="0" marR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29412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Title Slide">
    <p:bg>
      <p:bgPr>
        <a:solidFill>
          <a:srgbClr val="F5F6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CA4FF594-43F4-431A-B2AD-A58C7FE8F3EA}"/>
              </a:ext>
            </a:extLst>
          </p:cNvPr>
          <p:cNvSpPr/>
          <p:nvPr userDrawn="1"/>
        </p:nvSpPr>
        <p:spPr>
          <a:xfrm>
            <a:off x="0" y="0"/>
            <a:ext cx="12192000" cy="240631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63" name="Picture Placeholder 62">
            <a:extLst>
              <a:ext uri="{FF2B5EF4-FFF2-40B4-BE49-F238E27FC236}">
                <a16:creationId xmlns:a16="http://schemas.microsoft.com/office/drawing/2014/main" id="{2CD870FD-578A-4F16-89AA-7FDF37C606F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76266" y="1501903"/>
            <a:ext cx="3126350" cy="1710756"/>
          </a:xfrm>
          <a:custGeom>
            <a:avLst/>
            <a:gdLst>
              <a:gd name="connsiteX0" fmla="*/ 357753 w 4994426"/>
              <a:gd name="connsiteY0" fmla="*/ 0 h 2737210"/>
              <a:gd name="connsiteX1" fmla="*/ 4636673 w 4994426"/>
              <a:gd name="connsiteY1" fmla="*/ 0 h 2737210"/>
              <a:gd name="connsiteX2" fmla="*/ 4994426 w 4994426"/>
              <a:gd name="connsiteY2" fmla="*/ 357753 h 2737210"/>
              <a:gd name="connsiteX3" fmla="*/ 4994426 w 4994426"/>
              <a:gd name="connsiteY3" fmla="*/ 2379457 h 2737210"/>
              <a:gd name="connsiteX4" fmla="*/ 4636673 w 4994426"/>
              <a:gd name="connsiteY4" fmla="*/ 2737210 h 2737210"/>
              <a:gd name="connsiteX5" fmla="*/ 357753 w 4994426"/>
              <a:gd name="connsiteY5" fmla="*/ 2737210 h 2737210"/>
              <a:gd name="connsiteX6" fmla="*/ 0 w 4994426"/>
              <a:gd name="connsiteY6" fmla="*/ 2379457 h 2737210"/>
              <a:gd name="connsiteX7" fmla="*/ 0 w 4994426"/>
              <a:gd name="connsiteY7" fmla="*/ 357753 h 2737210"/>
              <a:gd name="connsiteX8" fmla="*/ 357753 w 4994426"/>
              <a:gd name="connsiteY8" fmla="*/ 0 h 27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94426" h="2737210">
                <a:moveTo>
                  <a:pt x="357753" y="0"/>
                </a:moveTo>
                <a:lnTo>
                  <a:pt x="4636673" y="0"/>
                </a:lnTo>
                <a:cubicBezTo>
                  <a:pt x="4834255" y="0"/>
                  <a:pt x="4994426" y="160171"/>
                  <a:pt x="4994426" y="357753"/>
                </a:cubicBezTo>
                <a:lnTo>
                  <a:pt x="4994426" y="2379457"/>
                </a:lnTo>
                <a:cubicBezTo>
                  <a:pt x="4994426" y="2577039"/>
                  <a:pt x="4834255" y="2737210"/>
                  <a:pt x="4636673" y="2737210"/>
                </a:cubicBezTo>
                <a:lnTo>
                  <a:pt x="357753" y="2737210"/>
                </a:lnTo>
                <a:cubicBezTo>
                  <a:pt x="160171" y="2737210"/>
                  <a:pt x="0" y="2577039"/>
                  <a:pt x="0" y="2379457"/>
                </a:cubicBezTo>
                <a:lnTo>
                  <a:pt x="0" y="357753"/>
                </a:lnTo>
                <a:cubicBezTo>
                  <a:pt x="0" y="160171"/>
                  <a:pt x="160171" y="0"/>
                  <a:pt x="357753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  <a:ln>
            <a:noFill/>
          </a:ln>
          <a:effectLst>
            <a:outerShdw blurRad="812800" dist="2413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marR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n-US" sz="1250">
                <a:solidFill>
                  <a:schemeClr val="bg1"/>
                </a:solidFill>
              </a:defRPr>
            </a:lvl1pPr>
          </a:lstStyle>
          <a:p>
            <a:pPr marL="0" marR="0" lvl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pPr marL="0" lvl="0" algn="ctr" defTabSz="571500"/>
            <a:endParaRPr lang="en-US" dirty="0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5137D57E-EC69-431F-989E-36FC60328CF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811128" y="1501903"/>
            <a:ext cx="3126350" cy="1710756"/>
          </a:xfrm>
          <a:custGeom>
            <a:avLst/>
            <a:gdLst>
              <a:gd name="connsiteX0" fmla="*/ 357753 w 4994426"/>
              <a:gd name="connsiteY0" fmla="*/ 0 h 2737210"/>
              <a:gd name="connsiteX1" fmla="*/ 4636673 w 4994426"/>
              <a:gd name="connsiteY1" fmla="*/ 0 h 2737210"/>
              <a:gd name="connsiteX2" fmla="*/ 4994426 w 4994426"/>
              <a:gd name="connsiteY2" fmla="*/ 357753 h 2737210"/>
              <a:gd name="connsiteX3" fmla="*/ 4994426 w 4994426"/>
              <a:gd name="connsiteY3" fmla="*/ 2379457 h 2737210"/>
              <a:gd name="connsiteX4" fmla="*/ 4636673 w 4994426"/>
              <a:gd name="connsiteY4" fmla="*/ 2737210 h 2737210"/>
              <a:gd name="connsiteX5" fmla="*/ 357753 w 4994426"/>
              <a:gd name="connsiteY5" fmla="*/ 2737210 h 2737210"/>
              <a:gd name="connsiteX6" fmla="*/ 0 w 4994426"/>
              <a:gd name="connsiteY6" fmla="*/ 2379457 h 2737210"/>
              <a:gd name="connsiteX7" fmla="*/ 0 w 4994426"/>
              <a:gd name="connsiteY7" fmla="*/ 357753 h 2737210"/>
              <a:gd name="connsiteX8" fmla="*/ 357753 w 4994426"/>
              <a:gd name="connsiteY8" fmla="*/ 0 h 27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94426" h="2737210">
                <a:moveTo>
                  <a:pt x="357753" y="0"/>
                </a:moveTo>
                <a:lnTo>
                  <a:pt x="4636673" y="0"/>
                </a:lnTo>
                <a:cubicBezTo>
                  <a:pt x="4834255" y="0"/>
                  <a:pt x="4994426" y="160171"/>
                  <a:pt x="4994426" y="357753"/>
                </a:cubicBezTo>
                <a:lnTo>
                  <a:pt x="4994426" y="2379457"/>
                </a:lnTo>
                <a:cubicBezTo>
                  <a:pt x="4994426" y="2577039"/>
                  <a:pt x="4834255" y="2737210"/>
                  <a:pt x="4636673" y="2737210"/>
                </a:cubicBezTo>
                <a:lnTo>
                  <a:pt x="357753" y="2737210"/>
                </a:lnTo>
                <a:cubicBezTo>
                  <a:pt x="160171" y="2737210"/>
                  <a:pt x="0" y="2577039"/>
                  <a:pt x="0" y="2379457"/>
                </a:cubicBezTo>
                <a:lnTo>
                  <a:pt x="0" y="357753"/>
                </a:lnTo>
                <a:cubicBezTo>
                  <a:pt x="0" y="160171"/>
                  <a:pt x="160171" y="0"/>
                  <a:pt x="357753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  <a:ln>
            <a:noFill/>
          </a:ln>
          <a:effectLst>
            <a:outerShdw blurRad="812800" dist="2413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marR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n-US" sz="1250" b="0">
                <a:solidFill>
                  <a:schemeClr val="bg1"/>
                </a:solidFill>
              </a:defRPr>
            </a:lvl1pPr>
          </a:lstStyle>
          <a:p>
            <a:pPr marL="0" marR="0" lvl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pPr marL="0" lvl="0" algn="ctr" defTabSz="571500"/>
            <a:endParaRPr lang="en-US" dirty="0"/>
          </a:p>
        </p:txBody>
      </p:sp>
      <p:sp>
        <p:nvSpPr>
          <p:cNvPr id="64" name="Picture Placeholder 63">
            <a:extLst>
              <a:ext uri="{FF2B5EF4-FFF2-40B4-BE49-F238E27FC236}">
                <a16:creationId xmlns:a16="http://schemas.microsoft.com/office/drawing/2014/main" id="{3FE5EAB8-C7FB-4620-9C8A-D9E3E37BE72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76266" y="3448141"/>
            <a:ext cx="3126350" cy="1710756"/>
          </a:xfrm>
          <a:custGeom>
            <a:avLst/>
            <a:gdLst>
              <a:gd name="connsiteX0" fmla="*/ 357753 w 4994426"/>
              <a:gd name="connsiteY0" fmla="*/ 0 h 2737210"/>
              <a:gd name="connsiteX1" fmla="*/ 4636673 w 4994426"/>
              <a:gd name="connsiteY1" fmla="*/ 0 h 2737210"/>
              <a:gd name="connsiteX2" fmla="*/ 4994426 w 4994426"/>
              <a:gd name="connsiteY2" fmla="*/ 357753 h 2737210"/>
              <a:gd name="connsiteX3" fmla="*/ 4994426 w 4994426"/>
              <a:gd name="connsiteY3" fmla="*/ 2379457 h 2737210"/>
              <a:gd name="connsiteX4" fmla="*/ 4636673 w 4994426"/>
              <a:gd name="connsiteY4" fmla="*/ 2737210 h 2737210"/>
              <a:gd name="connsiteX5" fmla="*/ 357753 w 4994426"/>
              <a:gd name="connsiteY5" fmla="*/ 2737210 h 2737210"/>
              <a:gd name="connsiteX6" fmla="*/ 0 w 4994426"/>
              <a:gd name="connsiteY6" fmla="*/ 2379457 h 2737210"/>
              <a:gd name="connsiteX7" fmla="*/ 0 w 4994426"/>
              <a:gd name="connsiteY7" fmla="*/ 357753 h 2737210"/>
              <a:gd name="connsiteX8" fmla="*/ 357753 w 4994426"/>
              <a:gd name="connsiteY8" fmla="*/ 0 h 27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94426" h="2737210">
                <a:moveTo>
                  <a:pt x="357753" y="0"/>
                </a:moveTo>
                <a:lnTo>
                  <a:pt x="4636673" y="0"/>
                </a:lnTo>
                <a:cubicBezTo>
                  <a:pt x="4834255" y="0"/>
                  <a:pt x="4994426" y="160171"/>
                  <a:pt x="4994426" y="357753"/>
                </a:cubicBezTo>
                <a:lnTo>
                  <a:pt x="4994426" y="2379457"/>
                </a:lnTo>
                <a:cubicBezTo>
                  <a:pt x="4994426" y="2577039"/>
                  <a:pt x="4834255" y="2737210"/>
                  <a:pt x="4636673" y="2737210"/>
                </a:cubicBezTo>
                <a:lnTo>
                  <a:pt x="357753" y="2737210"/>
                </a:lnTo>
                <a:cubicBezTo>
                  <a:pt x="160171" y="2737210"/>
                  <a:pt x="0" y="2577039"/>
                  <a:pt x="0" y="2379457"/>
                </a:cubicBezTo>
                <a:lnTo>
                  <a:pt x="0" y="357753"/>
                </a:lnTo>
                <a:cubicBezTo>
                  <a:pt x="0" y="160171"/>
                  <a:pt x="160171" y="0"/>
                  <a:pt x="357753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  <a:ln>
            <a:noFill/>
          </a:ln>
          <a:effectLst>
            <a:outerShdw blurRad="812800" dist="2413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marR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n-US"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pPr marL="0" lvl="0" algn="ctr" defTabSz="571500"/>
            <a:endParaRPr lang="en-US" dirty="0"/>
          </a:p>
        </p:txBody>
      </p:sp>
      <p:sp>
        <p:nvSpPr>
          <p:cNvPr id="65" name="Picture Placeholder 64">
            <a:extLst>
              <a:ext uri="{FF2B5EF4-FFF2-40B4-BE49-F238E27FC236}">
                <a16:creationId xmlns:a16="http://schemas.microsoft.com/office/drawing/2014/main" id="{7AF4F037-013D-492F-B3FB-7E5AB115C4A5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811128" y="3448141"/>
            <a:ext cx="3126350" cy="1710756"/>
          </a:xfrm>
          <a:custGeom>
            <a:avLst/>
            <a:gdLst>
              <a:gd name="connsiteX0" fmla="*/ 357753 w 4994426"/>
              <a:gd name="connsiteY0" fmla="*/ 0 h 2737210"/>
              <a:gd name="connsiteX1" fmla="*/ 4636673 w 4994426"/>
              <a:gd name="connsiteY1" fmla="*/ 0 h 2737210"/>
              <a:gd name="connsiteX2" fmla="*/ 4994426 w 4994426"/>
              <a:gd name="connsiteY2" fmla="*/ 357753 h 2737210"/>
              <a:gd name="connsiteX3" fmla="*/ 4994426 w 4994426"/>
              <a:gd name="connsiteY3" fmla="*/ 2379457 h 2737210"/>
              <a:gd name="connsiteX4" fmla="*/ 4636673 w 4994426"/>
              <a:gd name="connsiteY4" fmla="*/ 2737210 h 2737210"/>
              <a:gd name="connsiteX5" fmla="*/ 357753 w 4994426"/>
              <a:gd name="connsiteY5" fmla="*/ 2737210 h 2737210"/>
              <a:gd name="connsiteX6" fmla="*/ 0 w 4994426"/>
              <a:gd name="connsiteY6" fmla="*/ 2379457 h 2737210"/>
              <a:gd name="connsiteX7" fmla="*/ 0 w 4994426"/>
              <a:gd name="connsiteY7" fmla="*/ 357753 h 2737210"/>
              <a:gd name="connsiteX8" fmla="*/ 357753 w 4994426"/>
              <a:gd name="connsiteY8" fmla="*/ 0 h 27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94426" h="2737210">
                <a:moveTo>
                  <a:pt x="357753" y="0"/>
                </a:moveTo>
                <a:lnTo>
                  <a:pt x="4636673" y="0"/>
                </a:lnTo>
                <a:cubicBezTo>
                  <a:pt x="4834255" y="0"/>
                  <a:pt x="4994426" y="160171"/>
                  <a:pt x="4994426" y="357753"/>
                </a:cubicBezTo>
                <a:lnTo>
                  <a:pt x="4994426" y="2379457"/>
                </a:lnTo>
                <a:cubicBezTo>
                  <a:pt x="4994426" y="2577039"/>
                  <a:pt x="4834255" y="2737210"/>
                  <a:pt x="4636673" y="2737210"/>
                </a:cubicBezTo>
                <a:lnTo>
                  <a:pt x="357753" y="2737210"/>
                </a:lnTo>
                <a:cubicBezTo>
                  <a:pt x="160171" y="2737210"/>
                  <a:pt x="0" y="2577039"/>
                  <a:pt x="0" y="2379457"/>
                </a:cubicBezTo>
                <a:lnTo>
                  <a:pt x="0" y="357753"/>
                </a:lnTo>
                <a:cubicBezTo>
                  <a:pt x="0" y="160171"/>
                  <a:pt x="160171" y="0"/>
                  <a:pt x="357753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  <a:ln>
            <a:noFill/>
          </a:ln>
          <a:effectLst>
            <a:outerShdw blurRad="812800" dist="2413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marR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n-US"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pPr marL="0" lvl="0" algn="ctr" defTabSz="571500"/>
            <a:endParaRPr lang="en-US" dirty="0"/>
          </a:p>
        </p:txBody>
      </p:sp>
      <p:sp>
        <p:nvSpPr>
          <p:cNvPr id="66" name="Picture Placeholder 65">
            <a:extLst>
              <a:ext uri="{FF2B5EF4-FFF2-40B4-BE49-F238E27FC236}">
                <a16:creationId xmlns:a16="http://schemas.microsoft.com/office/drawing/2014/main" id="{2589D135-E93D-4030-B966-E250D025D00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76266" y="5394378"/>
            <a:ext cx="3126350" cy="1710756"/>
          </a:xfrm>
          <a:custGeom>
            <a:avLst/>
            <a:gdLst>
              <a:gd name="connsiteX0" fmla="*/ 357753 w 4994426"/>
              <a:gd name="connsiteY0" fmla="*/ 0 h 2737210"/>
              <a:gd name="connsiteX1" fmla="*/ 4636673 w 4994426"/>
              <a:gd name="connsiteY1" fmla="*/ 0 h 2737210"/>
              <a:gd name="connsiteX2" fmla="*/ 4994426 w 4994426"/>
              <a:gd name="connsiteY2" fmla="*/ 357753 h 2737210"/>
              <a:gd name="connsiteX3" fmla="*/ 4994426 w 4994426"/>
              <a:gd name="connsiteY3" fmla="*/ 2379457 h 2737210"/>
              <a:gd name="connsiteX4" fmla="*/ 4636673 w 4994426"/>
              <a:gd name="connsiteY4" fmla="*/ 2737210 h 2737210"/>
              <a:gd name="connsiteX5" fmla="*/ 357753 w 4994426"/>
              <a:gd name="connsiteY5" fmla="*/ 2737210 h 2737210"/>
              <a:gd name="connsiteX6" fmla="*/ 0 w 4994426"/>
              <a:gd name="connsiteY6" fmla="*/ 2379457 h 2737210"/>
              <a:gd name="connsiteX7" fmla="*/ 0 w 4994426"/>
              <a:gd name="connsiteY7" fmla="*/ 357753 h 2737210"/>
              <a:gd name="connsiteX8" fmla="*/ 357753 w 4994426"/>
              <a:gd name="connsiteY8" fmla="*/ 0 h 27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94426" h="2737210">
                <a:moveTo>
                  <a:pt x="357753" y="0"/>
                </a:moveTo>
                <a:lnTo>
                  <a:pt x="4636673" y="0"/>
                </a:lnTo>
                <a:cubicBezTo>
                  <a:pt x="4834255" y="0"/>
                  <a:pt x="4994426" y="160171"/>
                  <a:pt x="4994426" y="357753"/>
                </a:cubicBezTo>
                <a:lnTo>
                  <a:pt x="4994426" y="2379457"/>
                </a:lnTo>
                <a:cubicBezTo>
                  <a:pt x="4994426" y="2577039"/>
                  <a:pt x="4834255" y="2737210"/>
                  <a:pt x="4636673" y="2737210"/>
                </a:cubicBezTo>
                <a:lnTo>
                  <a:pt x="357753" y="2737210"/>
                </a:lnTo>
                <a:cubicBezTo>
                  <a:pt x="160171" y="2737210"/>
                  <a:pt x="0" y="2577039"/>
                  <a:pt x="0" y="2379457"/>
                </a:cubicBezTo>
                <a:lnTo>
                  <a:pt x="0" y="357753"/>
                </a:lnTo>
                <a:cubicBezTo>
                  <a:pt x="0" y="160171"/>
                  <a:pt x="160171" y="0"/>
                  <a:pt x="357753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  <a:ln>
            <a:noFill/>
          </a:ln>
          <a:effectLst>
            <a:outerShdw blurRad="812800" dist="2413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marR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n-US"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pPr marL="0" lvl="0" algn="ctr" defTabSz="571500"/>
            <a:endParaRPr lang="en-US" dirty="0"/>
          </a:p>
        </p:txBody>
      </p:sp>
      <p:sp>
        <p:nvSpPr>
          <p:cNvPr id="67" name="Picture Placeholder 66">
            <a:extLst>
              <a:ext uri="{FF2B5EF4-FFF2-40B4-BE49-F238E27FC236}">
                <a16:creationId xmlns:a16="http://schemas.microsoft.com/office/drawing/2014/main" id="{305B0DB5-F39B-4783-B8DE-EC12BEB1161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811128" y="5394378"/>
            <a:ext cx="3126350" cy="1710756"/>
          </a:xfrm>
          <a:custGeom>
            <a:avLst/>
            <a:gdLst>
              <a:gd name="connsiteX0" fmla="*/ 357753 w 4994426"/>
              <a:gd name="connsiteY0" fmla="*/ 0 h 2737210"/>
              <a:gd name="connsiteX1" fmla="*/ 4636673 w 4994426"/>
              <a:gd name="connsiteY1" fmla="*/ 0 h 2737210"/>
              <a:gd name="connsiteX2" fmla="*/ 4994426 w 4994426"/>
              <a:gd name="connsiteY2" fmla="*/ 357753 h 2737210"/>
              <a:gd name="connsiteX3" fmla="*/ 4994426 w 4994426"/>
              <a:gd name="connsiteY3" fmla="*/ 2379457 h 2737210"/>
              <a:gd name="connsiteX4" fmla="*/ 4636673 w 4994426"/>
              <a:gd name="connsiteY4" fmla="*/ 2737210 h 2737210"/>
              <a:gd name="connsiteX5" fmla="*/ 357753 w 4994426"/>
              <a:gd name="connsiteY5" fmla="*/ 2737210 h 2737210"/>
              <a:gd name="connsiteX6" fmla="*/ 0 w 4994426"/>
              <a:gd name="connsiteY6" fmla="*/ 2379457 h 2737210"/>
              <a:gd name="connsiteX7" fmla="*/ 0 w 4994426"/>
              <a:gd name="connsiteY7" fmla="*/ 357753 h 2737210"/>
              <a:gd name="connsiteX8" fmla="*/ 357753 w 4994426"/>
              <a:gd name="connsiteY8" fmla="*/ 0 h 27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94426" h="2737210">
                <a:moveTo>
                  <a:pt x="357753" y="0"/>
                </a:moveTo>
                <a:lnTo>
                  <a:pt x="4636673" y="0"/>
                </a:lnTo>
                <a:cubicBezTo>
                  <a:pt x="4834255" y="0"/>
                  <a:pt x="4994426" y="160171"/>
                  <a:pt x="4994426" y="357753"/>
                </a:cubicBezTo>
                <a:lnTo>
                  <a:pt x="4994426" y="2379457"/>
                </a:lnTo>
                <a:cubicBezTo>
                  <a:pt x="4994426" y="2577039"/>
                  <a:pt x="4834255" y="2737210"/>
                  <a:pt x="4636673" y="2737210"/>
                </a:cubicBezTo>
                <a:lnTo>
                  <a:pt x="357753" y="2737210"/>
                </a:lnTo>
                <a:cubicBezTo>
                  <a:pt x="160171" y="2737210"/>
                  <a:pt x="0" y="2577039"/>
                  <a:pt x="0" y="2379457"/>
                </a:cubicBezTo>
                <a:lnTo>
                  <a:pt x="0" y="357753"/>
                </a:lnTo>
                <a:cubicBezTo>
                  <a:pt x="0" y="160171"/>
                  <a:pt x="160171" y="0"/>
                  <a:pt x="357753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  <a:ln>
            <a:noFill/>
          </a:ln>
          <a:effectLst>
            <a:outerShdw blurRad="812800" dist="2413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marR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n-US"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pPr marL="0" lvl="0" algn="ctr" defTabSz="57150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814244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814AE4E-87B2-4DE9-947B-996F2BA8B7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852502" y="5200414"/>
            <a:ext cx="948539" cy="947073"/>
          </a:xfrm>
          <a:custGeom>
            <a:avLst/>
            <a:gdLst>
              <a:gd name="connsiteX0" fmla="*/ 362751 w 1515316"/>
              <a:gd name="connsiteY0" fmla="*/ 0 h 1515316"/>
              <a:gd name="connsiteX1" fmla="*/ 1152565 w 1515316"/>
              <a:gd name="connsiteY1" fmla="*/ 0 h 1515316"/>
              <a:gd name="connsiteX2" fmla="*/ 1515316 w 1515316"/>
              <a:gd name="connsiteY2" fmla="*/ 362751 h 1515316"/>
              <a:gd name="connsiteX3" fmla="*/ 1515316 w 1515316"/>
              <a:gd name="connsiteY3" fmla="*/ 1152565 h 1515316"/>
              <a:gd name="connsiteX4" fmla="*/ 1152565 w 1515316"/>
              <a:gd name="connsiteY4" fmla="*/ 1515316 h 1515316"/>
              <a:gd name="connsiteX5" fmla="*/ 362751 w 1515316"/>
              <a:gd name="connsiteY5" fmla="*/ 1515316 h 1515316"/>
              <a:gd name="connsiteX6" fmla="*/ 0 w 1515316"/>
              <a:gd name="connsiteY6" fmla="*/ 1152565 h 1515316"/>
              <a:gd name="connsiteX7" fmla="*/ 0 w 1515316"/>
              <a:gd name="connsiteY7" fmla="*/ 362751 h 1515316"/>
              <a:gd name="connsiteX8" fmla="*/ 362751 w 1515316"/>
              <a:gd name="connsiteY8" fmla="*/ 0 h 151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5316" h="1515316">
                <a:moveTo>
                  <a:pt x="362751" y="0"/>
                </a:moveTo>
                <a:lnTo>
                  <a:pt x="1152565" y="0"/>
                </a:lnTo>
                <a:cubicBezTo>
                  <a:pt x="1352907" y="0"/>
                  <a:pt x="1515316" y="162409"/>
                  <a:pt x="1515316" y="362751"/>
                </a:cubicBezTo>
                <a:lnTo>
                  <a:pt x="1515316" y="1152565"/>
                </a:lnTo>
                <a:cubicBezTo>
                  <a:pt x="1515316" y="1352907"/>
                  <a:pt x="1352907" y="1515316"/>
                  <a:pt x="1152565" y="1515316"/>
                </a:cubicBezTo>
                <a:lnTo>
                  <a:pt x="362751" y="1515316"/>
                </a:lnTo>
                <a:cubicBezTo>
                  <a:pt x="162409" y="1515316"/>
                  <a:pt x="0" y="1352907"/>
                  <a:pt x="0" y="1152565"/>
                </a:cubicBezTo>
                <a:lnTo>
                  <a:pt x="0" y="362751"/>
                </a:lnTo>
                <a:cubicBezTo>
                  <a:pt x="0" y="162409"/>
                  <a:pt x="162409" y="0"/>
                  <a:pt x="362751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</p:spPr>
        <p:txBody>
          <a:bodyPr wrap="square" anchor="t">
            <a:noAutofit/>
          </a:bodyPr>
          <a:lstStyle>
            <a:lvl1pPr marL="0" marR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E6CECFD-CFC3-4E7F-9294-3A7ACE6BEC8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801025" y="3844562"/>
            <a:ext cx="1156432" cy="1154641"/>
          </a:xfrm>
          <a:custGeom>
            <a:avLst/>
            <a:gdLst>
              <a:gd name="connsiteX0" fmla="*/ 442255 w 1847430"/>
              <a:gd name="connsiteY0" fmla="*/ 0 h 1847426"/>
              <a:gd name="connsiteX1" fmla="*/ 1405175 w 1847430"/>
              <a:gd name="connsiteY1" fmla="*/ 0 h 1847426"/>
              <a:gd name="connsiteX2" fmla="*/ 1847430 w 1847430"/>
              <a:gd name="connsiteY2" fmla="*/ 442255 h 1847426"/>
              <a:gd name="connsiteX3" fmla="*/ 1847430 w 1847430"/>
              <a:gd name="connsiteY3" fmla="*/ 1405171 h 1847426"/>
              <a:gd name="connsiteX4" fmla="*/ 1405175 w 1847430"/>
              <a:gd name="connsiteY4" fmla="*/ 1847426 h 1847426"/>
              <a:gd name="connsiteX5" fmla="*/ 442255 w 1847430"/>
              <a:gd name="connsiteY5" fmla="*/ 1847426 h 1847426"/>
              <a:gd name="connsiteX6" fmla="*/ 0 w 1847430"/>
              <a:gd name="connsiteY6" fmla="*/ 1405171 h 1847426"/>
              <a:gd name="connsiteX7" fmla="*/ 0 w 1847430"/>
              <a:gd name="connsiteY7" fmla="*/ 442255 h 1847426"/>
              <a:gd name="connsiteX8" fmla="*/ 442255 w 1847430"/>
              <a:gd name="connsiteY8" fmla="*/ 0 h 184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7430" h="1847426">
                <a:moveTo>
                  <a:pt x="442255" y="0"/>
                </a:moveTo>
                <a:lnTo>
                  <a:pt x="1405175" y="0"/>
                </a:lnTo>
                <a:cubicBezTo>
                  <a:pt x="1649426" y="0"/>
                  <a:pt x="1847430" y="198004"/>
                  <a:pt x="1847430" y="442255"/>
                </a:cubicBezTo>
                <a:lnTo>
                  <a:pt x="1847430" y="1405171"/>
                </a:lnTo>
                <a:cubicBezTo>
                  <a:pt x="1847430" y="1649422"/>
                  <a:pt x="1649426" y="1847426"/>
                  <a:pt x="1405175" y="1847426"/>
                </a:cubicBezTo>
                <a:lnTo>
                  <a:pt x="442255" y="1847426"/>
                </a:lnTo>
                <a:cubicBezTo>
                  <a:pt x="198004" y="1847426"/>
                  <a:pt x="0" y="1649422"/>
                  <a:pt x="0" y="1405171"/>
                </a:cubicBezTo>
                <a:lnTo>
                  <a:pt x="0" y="442255"/>
                </a:lnTo>
                <a:cubicBezTo>
                  <a:pt x="0" y="198004"/>
                  <a:pt x="198004" y="0"/>
                  <a:pt x="442255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</p:spPr>
        <p:txBody>
          <a:bodyPr wrap="square" anchor="t">
            <a:noAutofit/>
          </a:bodyPr>
          <a:lstStyle>
            <a:lvl1pPr marL="0" marR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D51504A8-69BF-45D9-BF71-5973924DA88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226722" y="2689922"/>
            <a:ext cx="2312860" cy="2309280"/>
          </a:xfrm>
          <a:custGeom>
            <a:avLst/>
            <a:gdLst>
              <a:gd name="connsiteX0" fmla="*/ 884510 w 3694854"/>
              <a:gd name="connsiteY0" fmla="*/ 0 h 3694848"/>
              <a:gd name="connsiteX1" fmla="*/ 2810344 w 3694854"/>
              <a:gd name="connsiteY1" fmla="*/ 0 h 3694848"/>
              <a:gd name="connsiteX2" fmla="*/ 3694854 w 3694854"/>
              <a:gd name="connsiteY2" fmla="*/ 884510 h 3694848"/>
              <a:gd name="connsiteX3" fmla="*/ 3694854 w 3694854"/>
              <a:gd name="connsiteY3" fmla="*/ 2810338 h 3694848"/>
              <a:gd name="connsiteX4" fmla="*/ 2810344 w 3694854"/>
              <a:gd name="connsiteY4" fmla="*/ 3694848 h 3694848"/>
              <a:gd name="connsiteX5" fmla="*/ 884510 w 3694854"/>
              <a:gd name="connsiteY5" fmla="*/ 3694848 h 3694848"/>
              <a:gd name="connsiteX6" fmla="*/ 0 w 3694854"/>
              <a:gd name="connsiteY6" fmla="*/ 2810338 h 3694848"/>
              <a:gd name="connsiteX7" fmla="*/ 0 w 3694854"/>
              <a:gd name="connsiteY7" fmla="*/ 884510 h 3694848"/>
              <a:gd name="connsiteX8" fmla="*/ 884510 w 3694854"/>
              <a:gd name="connsiteY8" fmla="*/ 0 h 369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94854" h="3694848">
                <a:moveTo>
                  <a:pt x="884510" y="0"/>
                </a:moveTo>
                <a:lnTo>
                  <a:pt x="2810344" y="0"/>
                </a:lnTo>
                <a:cubicBezTo>
                  <a:pt x="3298845" y="0"/>
                  <a:pt x="3694854" y="396009"/>
                  <a:pt x="3694854" y="884510"/>
                </a:cubicBezTo>
                <a:lnTo>
                  <a:pt x="3694854" y="2810338"/>
                </a:lnTo>
                <a:cubicBezTo>
                  <a:pt x="3694854" y="3298839"/>
                  <a:pt x="3298845" y="3694848"/>
                  <a:pt x="2810344" y="3694848"/>
                </a:cubicBezTo>
                <a:lnTo>
                  <a:pt x="884510" y="3694848"/>
                </a:lnTo>
                <a:cubicBezTo>
                  <a:pt x="396009" y="3694848"/>
                  <a:pt x="0" y="3298839"/>
                  <a:pt x="0" y="2810338"/>
                </a:cubicBezTo>
                <a:lnTo>
                  <a:pt x="0" y="884510"/>
                </a:lnTo>
                <a:cubicBezTo>
                  <a:pt x="0" y="396009"/>
                  <a:pt x="396009" y="0"/>
                  <a:pt x="884510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  <a:ln>
            <a:noFill/>
          </a:ln>
          <a:effectLst>
            <a:outerShdw blurRad="1270000" dist="6350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n-US"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pPr marL="0" lvl="0" algn="ctr" defTabSz="571500"/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0A334F7-AB33-447F-BFA5-25AD8A267F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652417" y="1858799"/>
            <a:ext cx="2312860" cy="2309280"/>
          </a:xfrm>
          <a:custGeom>
            <a:avLst/>
            <a:gdLst>
              <a:gd name="connsiteX0" fmla="*/ 884510 w 3694854"/>
              <a:gd name="connsiteY0" fmla="*/ 0 h 3694848"/>
              <a:gd name="connsiteX1" fmla="*/ 2810344 w 3694854"/>
              <a:gd name="connsiteY1" fmla="*/ 0 h 3694848"/>
              <a:gd name="connsiteX2" fmla="*/ 3694854 w 3694854"/>
              <a:gd name="connsiteY2" fmla="*/ 884510 h 3694848"/>
              <a:gd name="connsiteX3" fmla="*/ 3694854 w 3694854"/>
              <a:gd name="connsiteY3" fmla="*/ 2810338 h 3694848"/>
              <a:gd name="connsiteX4" fmla="*/ 2810344 w 3694854"/>
              <a:gd name="connsiteY4" fmla="*/ 3694848 h 3694848"/>
              <a:gd name="connsiteX5" fmla="*/ 884510 w 3694854"/>
              <a:gd name="connsiteY5" fmla="*/ 3694848 h 3694848"/>
              <a:gd name="connsiteX6" fmla="*/ 0 w 3694854"/>
              <a:gd name="connsiteY6" fmla="*/ 2810338 h 3694848"/>
              <a:gd name="connsiteX7" fmla="*/ 0 w 3694854"/>
              <a:gd name="connsiteY7" fmla="*/ 884510 h 3694848"/>
              <a:gd name="connsiteX8" fmla="*/ 884510 w 3694854"/>
              <a:gd name="connsiteY8" fmla="*/ 0 h 369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94854" h="3694848">
                <a:moveTo>
                  <a:pt x="884510" y="0"/>
                </a:moveTo>
                <a:lnTo>
                  <a:pt x="2810344" y="0"/>
                </a:lnTo>
                <a:cubicBezTo>
                  <a:pt x="3298845" y="0"/>
                  <a:pt x="3694854" y="396009"/>
                  <a:pt x="3694854" y="884510"/>
                </a:cubicBezTo>
                <a:lnTo>
                  <a:pt x="3694854" y="2810338"/>
                </a:lnTo>
                <a:cubicBezTo>
                  <a:pt x="3694854" y="3298839"/>
                  <a:pt x="3298845" y="3694848"/>
                  <a:pt x="2810344" y="3694848"/>
                </a:cubicBezTo>
                <a:lnTo>
                  <a:pt x="884510" y="3694848"/>
                </a:lnTo>
                <a:cubicBezTo>
                  <a:pt x="396009" y="3694848"/>
                  <a:pt x="0" y="3298839"/>
                  <a:pt x="0" y="2810338"/>
                </a:cubicBezTo>
                <a:lnTo>
                  <a:pt x="0" y="884510"/>
                </a:lnTo>
                <a:cubicBezTo>
                  <a:pt x="0" y="396009"/>
                  <a:pt x="396009" y="0"/>
                  <a:pt x="884510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  <a:ln>
            <a:noFill/>
          </a:ln>
          <a:effectLst>
            <a:outerShdw blurRad="1270000" dist="6350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en-US"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ctr" defTabSz="571500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pPr marL="0" lvl="0" algn="ctr" defTabSz="571500"/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C4F5C3F-BD16-4B22-BB1F-3B890F7B11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234543" y="1858796"/>
            <a:ext cx="1156432" cy="1154641"/>
          </a:xfrm>
          <a:custGeom>
            <a:avLst/>
            <a:gdLst>
              <a:gd name="connsiteX0" fmla="*/ 442255 w 1847430"/>
              <a:gd name="connsiteY0" fmla="*/ 0 h 1847426"/>
              <a:gd name="connsiteX1" fmla="*/ 1405175 w 1847430"/>
              <a:gd name="connsiteY1" fmla="*/ 0 h 1847426"/>
              <a:gd name="connsiteX2" fmla="*/ 1847430 w 1847430"/>
              <a:gd name="connsiteY2" fmla="*/ 442255 h 1847426"/>
              <a:gd name="connsiteX3" fmla="*/ 1847430 w 1847430"/>
              <a:gd name="connsiteY3" fmla="*/ 1405171 h 1847426"/>
              <a:gd name="connsiteX4" fmla="*/ 1405175 w 1847430"/>
              <a:gd name="connsiteY4" fmla="*/ 1847426 h 1847426"/>
              <a:gd name="connsiteX5" fmla="*/ 442255 w 1847430"/>
              <a:gd name="connsiteY5" fmla="*/ 1847426 h 1847426"/>
              <a:gd name="connsiteX6" fmla="*/ 0 w 1847430"/>
              <a:gd name="connsiteY6" fmla="*/ 1405171 h 1847426"/>
              <a:gd name="connsiteX7" fmla="*/ 0 w 1847430"/>
              <a:gd name="connsiteY7" fmla="*/ 442255 h 1847426"/>
              <a:gd name="connsiteX8" fmla="*/ 442255 w 1847430"/>
              <a:gd name="connsiteY8" fmla="*/ 0 h 1847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7430" h="1847426">
                <a:moveTo>
                  <a:pt x="442255" y="0"/>
                </a:moveTo>
                <a:lnTo>
                  <a:pt x="1405175" y="0"/>
                </a:lnTo>
                <a:cubicBezTo>
                  <a:pt x="1649426" y="0"/>
                  <a:pt x="1847430" y="198004"/>
                  <a:pt x="1847430" y="442255"/>
                </a:cubicBezTo>
                <a:lnTo>
                  <a:pt x="1847430" y="1405171"/>
                </a:lnTo>
                <a:cubicBezTo>
                  <a:pt x="1847430" y="1649422"/>
                  <a:pt x="1649426" y="1847426"/>
                  <a:pt x="1405175" y="1847426"/>
                </a:cubicBezTo>
                <a:lnTo>
                  <a:pt x="442255" y="1847426"/>
                </a:lnTo>
                <a:cubicBezTo>
                  <a:pt x="198004" y="1847426"/>
                  <a:pt x="0" y="1649422"/>
                  <a:pt x="0" y="1405171"/>
                </a:cubicBezTo>
                <a:lnTo>
                  <a:pt x="0" y="442255"/>
                </a:lnTo>
                <a:cubicBezTo>
                  <a:pt x="0" y="198004"/>
                  <a:pt x="198004" y="0"/>
                  <a:pt x="442255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</p:spPr>
        <p:txBody>
          <a:bodyPr wrap="square" anchor="t">
            <a:noAutofit/>
          </a:bodyPr>
          <a:lstStyle>
            <a:lvl1pPr marL="0" marR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A2BB8C4-AF9F-4B36-88BE-F2F0D62105A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90958" y="710514"/>
            <a:ext cx="948539" cy="947073"/>
          </a:xfrm>
          <a:custGeom>
            <a:avLst/>
            <a:gdLst>
              <a:gd name="connsiteX0" fmla="*/ 362751 w 1515316"/>
              <a:gd name="connsiteY0" fmla="*/ 0 h 1515316"/>
              <a:gd name="connsiteX1" fmla="*/ 1152565 w 1515316"/>
              <a:gd name="connsiteY1" fmla="*/ 0 h 1515316"/>
              <a:gd name="connsiteX2" fmla="*/ 1515316 w 1515316"/>
              <a:gd name="connsiteY2" fmla="*/ 362751 h 1515316"/>
              <a:gd name="connsiteX3" fmla="*/ 1515316 w 1515316"/>
              <a:gd name="connsiteY3" fmla="*/ 1152565 h 1515316"/>
              <a:gd name="connsiteX4" fmla="*/ 1152565 w 1515316"/>
              <a:gd name="connsiteY4" fmla="*/ 1515316 h 1515316"/>
              <a:gd name="connsiteX5" fmla="*/ 362751 w 1515316"/>
              <a:gd name="connsiteY5" fmla="*/ 1515316 h 1515316"/>
              <a:gd name="connsiteX6" fmla="*/ 0 w 1515316"/>
              <a:gd name="connsiteY6" fmla="*/ 1152565 h 1515316"/>
              <a:gd name="connsiteX7" fmla="*/ 0 w 1515316"/>
              <a:gd name="connsiteY7" fmla="*/ 362751 h 1515316"/>
              <a:gd name="connsiteX8" fmla="*/ 362751 w 1515316"/>
              <a:gd name="connsiteY8" fmla="*/ 0 h 151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5316" h="1515316">
                <a:moveTo>
                  <a:pt x="362751" y="0"/>
                </a:moveTo>
                <a:lnTo>
                  <a:pt x="1152565" y="0"/>
                </a:lnTo>
                <a:cubicBezTo>
                  <a:pt x="1352907" y="0"/>
                  <a:pt x="1515316" y="162409"/>
                  <a:pt x="1515316" y="362751"/>
                </a:cubicBezTo>
                <a:lnTo>
                  <a:pt x="1515316" y="1152565"/>
                </a:lnTo>
                <a:cubicBezTo>
                  <a:pt x="1515316" y="1352907"/>
                  <a:pt x="1352907" y="1515316"/>
                  <a:pt x="1152565" y="1515316"/>
                </a:cubicBezTo>
                <a:lnTo>
                  <a:pt x="362751" y="1515316"/>
                </a:lnTo>
                <a:cubicBezTo>
                  <a:pt x="162409" y="1515316"/>
                  <a:pt x="0" y="1352907"/>
                  <a:pt x="0" y="1152565"/>
                </a:cubicBezTo>
                <a:lnTo>
                  <a:pt x="0" y="362751"/>
                </a:lnTo>
                <a:cubicBezTo>
                  <a:pt x="0" y="162409"/>
                  <a:pt x="162409" y="0"/>
                  <a:pt x="362751" y="0"/>
                </a:cubicBezTo>
                <a:close/>
              </a:path>
            </a:pathLst>
          </a:custGeom>
          <a:solidFill>
            <a:schemeClr val="bg1">
              <a:lumMod val="85000"/>
              <a:alpha val="25000"/>
            </a:schemeClr>
          </a:solidFill>
        </p:spPr>
        <p:txBody>
          <a:bodyPr wrap="square" anchor="t">
            <a:noAutofit/>
          </a:bodyPr>
          <a:lstStyle>
            <a:lvl1pPr marL="0" marR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marR="0" lvl="0" indent="0" algn="l" defTabSz="912971" rtl="0" eaLnBrk="1" fontAlgn="auto" latinLnBrk="0" hangingPunct="1">
              <a:lnSpc>
                <a:spcPct val="90000"/>
              </a:lnSpc>
              <a:spcBef>
                <a:spcPts val="999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Image placeholder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2113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700CB36-E348-4E96-A5FD-314D6625E77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06110" y="1884948"/>
            <a:ext cx="2646948" cy="3898232"/>
          </a:xfrm>
          <a:custGeom>
            <a:avLst/>
            <a:gdLst>
              <a:gd name="connsiteX0" fmla="*/ 0 w 2646948"/>
              <a:gd name="connsiteY0" fmla="*/ 0 h 3898232"/>
              <a:gd name="connsiteX1" fmla="*/ 2646948 w 2646948"/>
              <a:gd name="connsiteY1" fmla="*/ 0 h 3898232"/>
              <a:gd name="connsiteX2" fmla="*/ 2646948 w 2646948"/>
              <a:gd name="connsiteY2" fmla="*/ 3898232 h 3898232"/>
              <a:gd name="connsiteX3" fmla="*/ 0 w 2646948"/>
              <a:gd name="connsiteY3" fmla="*/ 3898232 h 389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948" h="3898232">
                <a:moveTo>
                  <a:pt x="0" y="0"/>
                </a:moveTo>
                <a:lnTo>
                  <a:pt x="2646948" y="0"/>
                </a:lnTo>
                <a:lnTo>
                  <a:pt x="2646948" y="3898232"/>
                </a:lnTo>
                <a:lnTo>
                  <a:pt x="0" y="3898232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24ACFCF-979F-4CC3-A6DB-E9E453B4E95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524000" y="1876926"/>
            <a:ext cx="2646948" cy="3898232"/>
          </a:xfrm>
          <a:custGeom>
            <a:avLst/>
            <a:gdLst>
              <a:gd name="connsiteX0" fmla="*/ 0 w 2646948"/>
              <a:gd name="connsiteY0" fmla="*/ 0 h 3898232"/>
              <a:gd name="connsiteX1" fmla="*/ 2646948 w 2646948"/>
              <a:gd name="connsiteY1" fmla="*/ 0 h 3898232"/>
              <a:gd name="connsiteX2" fmla="*/ 2646948 w 2646948"/>
              <a:gd name="connsiteY2" fmla="*/ 3898232 h 3898232"/>
              <a:gd name="connsiteX3" fmla="*/ 0 w 2646948"/>
              <a:gd name="connsiteY3" fmla="*/ 3898232 h 389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948" h="3898232">
                <a:moveTo>
                  <a:pt x="0" y="0"/>
                </a:moveTo>
                <a:lnTo>
                  <a:pt x="2646948" y="0"/>
                </a:lnTo>
                <a:lnTo>
                  <a:pt x="2646948" y="3898232"/>
                </a:lnTo>
                <a:lnTo>
                  <a:pt x="0" y="3898232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92F3A255-27FD-4D8F-8042-26F46B759EE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386120" y="2350168"/>
            <a:ext cx="2646948" cy="3898232"/>
          </a:xfrm>
          <a:custGeom>
            <a:avLst/>
            <a:gdLst>
              <a:gd name="connsiteX0" fmla="*/ 0 w 2646948"/>
              <a:gd name="connsiteY0" fmla="*/ 0 h 3898232"/>
              <a:gd name="connsiteX1" fmla="*/ 2646948 w 2646948"/>
              <a:gd name="connsiteY1" fmla="*/ 0 h 3898232"/>
              <a:gd name="connsiteX2" fmla="*/ 2646948 w 2646948"/>
              <a:gd name="connsiteY2" fmla="*/ 3898232 h 3898232"/>
              <a:gd name="connsiteX3" fmla="*/ 0 w 2646948"/>
              <a:gd name="connsiteY3" fmla="*/ 3898232 h 389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6948" h="3898232">
                <a:moveTo>
                  <a:pt x="0" y="0"/>
                </a:moveTo>
                <a:lnTo>
                  <a:pt x="2646948" y="0"/>
                </a:lnTo>
                <a:lnTo>
                  <a:pt x="2646948" y="3898232"/>
                </a:lnTo>
                <a:lnTo>
                  <a:pt x="0" y="3898232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Placeholder</a:t>
            </a:r>
          </a:p>
        </p:txBody>
      </p:sp>
    </p:spTree>
    <p:extLst>
      <p:ext uri="{BB962C8B-B14F-4D97-AF65-F5344CB8AC3E}">
        <p14:creationId xmlns:p14="http://schemas.microsoft.com/office/powerpoint/2010/main" val="41139955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FCD64C5-7846-487D-B434-3CD9B9726E13}"/>
              </a:ext>
            </a:extLst>
          </p:cNvPr>
          <p:cNvSpPr txBox="1"/>
          <p:nvPr userDrawn="1"/>
        </p:nvSpPr>
        <p:spPr>
          <a:xfrm>
            <a:off x="10499270" y="6227844"/>
            <a:ext cx="14610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algn="r" defTabSz="914400" rtl="0" eaLnBrk="1" latinLnBrk="0" hangingPunct="1"/>
            <a:fld id="{260E2A6B-A809-4840-BF14-8648BC0BDF87}" type="slidenum">
              <a:rPr lang="id-ID" sz="2800" b="1" i="0" strike="noStrike" kern="1200" spc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Open Sans Semibold" panose="020B0706030804020204" pitchFamily="34" charset="0"/>
                <a:cs typeface="Segoe UI" panose="020B0502040204020203" pitchFamily="34" charset="0"/>
              </a:rPr>
              <a:pPr marL="0" algn="r" defTabSz="914400" rtl="0" eaLnBrk="1" latinLnBrk="0" hangingPunct="1"/>
              <a:t>‹#›</a:t>
            </a:fld>
            <a:endParaRPr lang="id-ID" sz="2800" b="1" i="0" strike="noStrike" kern="1200" spc="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Open Sans Semibold" panose="020B0706030804020204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4022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9" r:id="rId17"/>
    <p:sldLayoutId id="2147483670" r:id="rId18"/>
    <p:sldLayoutId id="2147483671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4.xml"/><Relationship Id="rId4" Type="http://schemas.openxmlformats.org/officeDocument/2006/relationships/chart" Target="../charts/char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01495987-3D5D-48FE-9B85-FB74F2E8ED62}"/>
              </a:ext>
            </a:extLst>
          </p:cNvPr>
          <p:cNvSpPr/>
          <p:nvPr/>
        </p:nvSpPr>
        <p:spPr>
          <a:xfrm>
            <a:off x="508000" y="0"/>
            <a:ext cx="11684000" cy="6858000"/>
          </a:xfrm>
          <a:prstGeom prst="rect">
            <a:avLst/>
          </a:prstGeom>
          <a:solidFill>
            <a:schemeClr val="accent3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Double Bracket 1">
            <a:extLst>
              <a:ext uri="{FF2B5EF4-FFF2-40B4-BE49-F238E27FC236}">
                <a16:creationId xmlns:a16="http://schemas.microsoft.com/office/drawing/2014/main" id="{5CA7F01A-FA65-4AD8-9C42-91B69BF81038}"/>
              </a:ext>
            </a:extLst>
          </p:cNvPr>
          <p:cNvSpPr/>
          <p:nvPr/>
        </p:nvSpPr>
        <p:spPr>
          <a:xfrm>
            <a:off x="2801258" y="2449286"/>
            <a:ext cx="6589486" cy="1959428"/>
          </a:xfrm>
          <a:prstGeom prst="bracketPair">
            <a:avLst>
              <a:gd name="adj" fmla="val 4312"/>
            </a:avLst>
          </a:prstGeom>
          <a:ln w="889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804FAC3-A9C1-487A-A39B-57DC2EF48B20}"/>
              </a:ext>
            </a:extLst>
          </p:cNvPr>
          <p:cNvSpPr txBox="1"/>
          <p:nvPr/>
        </p:nvSpPr>
        <p:spPr>
          <a:xfrm>
            <a:off x="3487140" y="2817501"/>
            <a:ext cx="5575565" cy="1200329"/>
          </a:xfrm>
          <a:prstGeom prst="rect">
            <a:avLst/>
          </a:prstGeom>
          <a:noFill/>
          <a:effectLst>
            <a:outerShdw blurRad="190500" dist="127000" dir="5400000" algn="t" rotWithShape="0">
              <a:schemeClr val="tx1">
                <a:lumMod val="75000"/>
                <a:lumOff val="25000"/>
                <a:alpha val="25000"/>
              </a:schemeClr>
            </a:outerShdw>
          </a:effectLst>
        </p:spPr>
        <p:txBody>
          <a:bodyPr wrap="none" rtlCol="0">
            <a:spAutoFit/>
          </a:bodyPr>
          <a:lstStyle/>
          <a:p>
            <a:pPr algn="ctr"/>
            <a:r>
              <a:rPr lang="en-US" sz="7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Merchandise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F8938F9-035E-489F-9862-674173B83148}"/>
              </a:ext>
            </a:extLst>
          </p:cNvPr>
          <p:cNvSpPr txBox="1"/>
          <p:nvPr/>
        </p:nvSpPr>
        <p:spPr>
          <a:xfrm>
            <a:off x="4405692" y="3987822"/>
            <a:ext cx="37384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cs typeface="Segoe UI" panose="020B0502040204020203" pitchFamily="34" charset="0"/>
              </a:rPr>
              <a:t>Marketing Presentation Template</a:t>
            </a:r>
            <a:endParaRPr lang="id-ID" sz="2000" b="1" dirty="0">
              <a:solidFill>
                <a:schemeClr val="bg1"/>
              </a:solidFill>
              <a:cs typeface="Segoe UI" panose="020B0502040204020203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56506C6-C08E-4FF7-8658-B78A68B5CCB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9649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Rectangle 81">
            <a:extLst>
              <a:ext uri="{FF2B5EF4-FFF2-40B4-BE49-F238E27FC236}">
                <a16:creationId xmlns:a16="http://schemas.microsoft.com/office/drawing/2014/main" id="{FDF31D57-BC7A-4128-8DDF-5968218B1D16}"/>
              </a:ext>
            </a:extLst>
          </p:cNvPr>
          <p:cNvSpPr/>
          <p:nvPr/>
        </p:nvSpPr>
        <p:spPr>
          <a:xfrm>
            <a:off x="1377149" y="768806"/>
            <a:ext cx="329449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Special Event</a:t>
            </a:r>
            <a:endParaRPr lang="id-ID" sz="4000" b="1" dirty="0">
              <a:solidFill>
                <a:schemeClr val="tx1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28C3F36E-62C1-4B34-9DF3-4DAE411B0539}"/>
              </a:ext>
            </a:extLst>
          </p:cNvPr>
          <p:cNvSpPr/>
          <p:nvPr/>
        </p:nvSpPr>
        <p:spPr>
          <a:xfrm>
            <a:off x="1417141" y="2853981"/>
            <a:ext cx="552804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 wonderful serenity has taken possession of my entire soul, like these sweet mornings of spring which I enjoy with my whole heart. I am alone, and feel the charm of existence in this spot, which was created for the bliss of souls like mine. I am so happy, my dear friend, so absorbed in the exquisite sense of mere tranquil existence, that I neglect my talents.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AA65F05-C993-4DF1-8E2A-78AEA64242D3}"/>
              </a:ext>
            </a:extLst>
          </p:cNvPr>
          <p:cNvSpPr txBox="1"/>
          <p:nvPr/>
        </p:nvSpPr>
        <p:spPr>
          <a:xfrm>
            <a:off x="1417142" y="2078026"/>
            <a:ext cx="1829283" cy="4370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Your Texts Here</a:t>
            </a: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D0CDFB2E-E975-4352-8029-315CD4EA7555}"/>
              </a:ext>
            </a:extLst>
          </p:cNvPr>
          <p:cNvSpPr/>
          <p:nvPr/>
        </p:nvSpPr>
        <p:spPr>
          <a:xfrm>
            <a:off x="3060082" y="4543567"/>
            <a:ext cx="1335454" cy="35108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Join Us</a:t>
            </a:r>
            <a:endParaRPr lang="id-ID" sz="1200" dirty="0">
              <a:solidFill>
                <a:schemeClr val="tx1">
                  <a:lumMod val="65000"/>
                  <a:lumOff val="35000"/>
                </a:schemeClr>
              </a:solidFill>
              <a:cs typeface="Segoe UI Light" panose="020B0502040204020203" pitchFamily="34" charset="0"/>
            </a:endParaRPr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362DCC2A-4F33-4D5D-BA19-0F170454CCC5}"/>
              </a:ext>
            </a:extLst>
          </p:cNvPr>
          <p:cNvSpPr/>
          <p:nvPr/>
        </p:nvSpPr>
        <p:spPr>
          <a:xfrm>
            <a:off x="1417141" y="4543567"/>
            <a:ext cx="1335450" cy="35108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>
            <a:outerShdw blurRad="254000" dist="63500" dir="5400000" algn="t" rotWithShape="0">
              <a:schemeClr val="tx1">
                <a:lumMod val="85000"/>
                <a:lumOff val="1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cs typeface="Segoe UI Light" panose="020B0502040204020203" pitchFamily="34" charset="0"/>
              </a:rPr>
              <a:t>Learn More</a:t>
            </a:r>
            <a:endParaRPr lang="id-ID" sz="1200" dirty="0">
              <a:cs typeface="Segoe UI Light" panose="020B0502040204020203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2C3DEA6-0BF4-4616-B880-C900998B43CC}"/>
              </a:ext>
            </a:extLst>
          </p:cNvPr>
          <p:cNvGrpSpPr/>
          <p:nvPr/>
        </p:nvGrpSpPr>
        <p:grpSpPr>
          <a:xfrm>
            <a:off x="7859937" y="4748894"/>
            <a:ext cx="2143255" cy="2143255"/>
            <a:chOff x="7859937" y="4748894"/>
            <a:chExt cx="2143255" cy="2143255"/>
          </a:xfrm>
        </p:grpSpPr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65A5F9AF-3D9B-44E3-98FE-A68AC4C4F093}"/>
                </a:ext>
              </a:extLst>
            </p:cNvPr>
            <p:cNvSpPr/>
            <p:nvPr/>
          </p:nvSpPr>
          <p:spPr>
            <a:xfrm rot="2700000">
              <a:off x="7859937" y="4748894"/>
              <a:ext cx="2143255" cy="2143255"/>
            </a:xfrm>
            <a:prstGeom prst="rect">
              <a:avLst/>
            </a:prstGeom>
            <a:solidFill>
              <a:schemeClr val="accent3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AD00A2E1-8933-41B8-9F85-89CC3E44D7BF}"/>
                </a:ext>
              </a:extLst>
            </p:cNvPr>
            <p:cNvGrpSpPr/>
            <p:nvPr/>
          </p:nvGrpSpPr>
          <p:grpSpPr>
            <a:xfrm>
              <a:off x="7860551" y="5189466"/>
              <a:ext cx="2102472" cy="905020"/>
              <a:chOff x="7860551" y="5189466"/>
              <a:chExt cx="2102472" cy="905020"/>
            </a:xfrm>
          </p:grpSpPr>
          <p:grpSp>
            <p:nvGrpSpPr>
              <p:cNvPr id="152" name="Group 151">
                <a:extLst>
                  <a:ext uri="{FF2B5EF4-FFF2-40B4-BE49-F238E27FC236}">
                    <a16:creationId xmlns:a16="http://schemas.microsoft.com/office/drawing/2014/main" id="{0F475008-190C-4BAA-B215-242E855DED58}"/>
                  </a:ext>
                </a:extLst>
              </p:cNvPr>
              <p:cNvGrpSpPr/>
              <p:nvPr/>
            </p:nvGrpSpPr>
            <p:grpSpPr>
              <a:xfrm>
                <a:off x="8679615" y="5189466"/>
                <a:ext cx="464344" cy="465138"/>
                <a:chOff x="7275629" y="4549774"/>
                <a:chExt cx="464344" cy="465138"/>
              </a:xfrm>
              <a:solidFill>
                <a:schemeClr val="bg1"/>
              </a:solidFill>
            </p:grpSpPr>
            <p:sp>
              <p:nvSpPr>
                <p:cNvPr id="153" name="AutoShape 18">
                  <a:extLst>
                    <a:ext uri="{FF2B5EF4-FFF2-40B4-BE49-F238E27FC236}">
                      <a16:creationId xmlns:a16="http://schemas.microsoft.com/office/drawing/2014/main" id="{612703DD-EF24-407E-8ED4-39F936EE7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5629" y="4549774"/>
                  <a:ext cx="464344" cy="46513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249" y="19799"/>
                      </a:moveTo>
                      <a:cubicBezTo>
                        <a:pt x="20249" y="20048"/>
                        <a:pt x="20048" y="20249"/>
                        <a:pt x="19799" y="20249"/>
                      </a:cubicBezTo>
                      <a:lnTo>
                        <a:pt x="1800" y="20249"/>
                      </a:lnTo>
                      <a:cubicBezTo>
                        <a:pt x="1551" y="20249"/>
                        <a:pt x="1349" y="20048"/>
                        <a:pt x="1349" y="19799"/>
                      </a:cubicBezTo>
                      <a:lnTo>
                        <a:pt x="1349" y="3824"/>
                      </a:lnTo>
                      <a:cubicBezTo>
                        <a:pt x="1349" y="3576"/>
                        <a:pt x="1551" y="3375"/>
                        <a:pt x="1800" y="3375"/>
                      </a:cubicBezTo>
                      <a:lnTo>
                        <a:pt x="4724" y="3375"/>
                      </a:lnTo>
                      <a:lnTo>
                        <a:pt x="4724" y="4725"/>
                      </a:lnTo>
                      <a:cubicBezTo>
                        <a:pt x="4724" y="5098"/>
                        <a:pt x="5027" y="5400"/>
                        <a:pt x="5399" y="5400"/>
                      </a:cubicBezTo>
                      <a:cubicBezTo>
                        <a:pt x="5772" y="5400"/>
                        <a:pt x="6074" y="5098"/>
                        <a:pt x="6074" y="4725"/>
                      </a:cubicBezTo>
                      <a:lnTo>
                        <a:pt x="6074" y="3375"/>
                      </a:lnTo>
                      <a:lnTo>
                        <a:pt x="10124" y="3375"/>
                      </a:lnTo>
                      <a:lnTo>
                        <a:pt x="10124" y="4725"/>
                      </a:lnTo>
                      <a:cubicBezTo>
                        <a:pt x="10124" y="5098"/>
                        <a:pt x="10427" y="5400"/>
                        <a:pt x="10800" y="5400"/>
                      </a:cubicBezTo>
                      <a:cubicBezTo>
                        <a:pt x="11172" y="5400"/>
                        <a:pt x="11474" y="5098"/>
                        <a:pt x="11474" y="4725"/>
                      </a:cubicBezTo>
                      <a:lnTo>
                        <a:pt x="11474" y="3375"/>
                      </a:lnTo>
                      <a:lnTo>
                        <a:pt x="15524" y="3375"/>
                      </a:lnTo>
                      <a:lnTo>
                        <a:pt x="15524" y="4725"/>
                      </a:lnTo>
                      <a:cubicBezTo>
                        <a:pt x="15524" y="5098"/>
                        <a:pt x="15827" y="5400"/>
                        <a:pt x="16199" y="5400"/>
                      </a:cubicBezTo>
                      <a:cubicBezTo>
                        <a:pt x="16572" y="5400"/>
                        <a:pt x="16874" y="5098"/>
                        <a:pt x="16874" y="4725"/>
                      </a:cubicBezTo>
                      <a:lnTo>
                        <a:pt x="16874" y="3375"/>
                      </a:lnTo>
                      <a:lnTo>
                        <a:pt x="19799" y="3375"/>
                      </a:lnTo>
                      <a:cubicBezTo>
                        <a:pt x="20048" y="3375"/>
                        <a:pt x="20249" y="3576"/>
                        <a:pt x="20249" y="3824"/>
                      </a:cubicBezTo>
                      <a:cubicBezTo>
                        <a:pt x="20249" y="3824"/>
                        <a:pt x="20249" y="19799"/>
                        <a:pt x="20249" y="19799"/>
                      </a:cubicBezTo>
                      <a:close/>
                      <a:moveTo>
                        <a:pt x="19799" y="2025"/>
                      </a:moveTo>
                      <a:lnTo>
                        <a:pt x="16874" y="2025"/>
                      </a:lnTo>
                      <a:lnTo>
                        <a:pt x="16874" y="675"/>
                      </a:lnTo>
                      <a:cubicBezTo>
                        <a:pt x="16874" y="301"/>
                        <a:pt x="16572" y="0"/>
                        <a:pt x="16199" y="0"/>
                      </a:cubicBezTo>
                      <a:cubicBezTo>
                        <a:pt x="15827" y="0"/>
                        <a:pt x="15524" y="301"/>
                        <a:pt x="15524" y="675"/>
                      </a:cubicBezTo>
                      <a:lnTo>
                        <a:pt x="15524" y="2025"/>
                      </a:lnTo>
                      <a:lnTo>
                        <a:pt x="11474" y="2025"/>
                      </a:lnTo>
                      <a:lnTo>
                        <a:pt x="11474" y="675"/>
                      </a:lnTo>
                      <a:cubicBezTo>
                        <a:pt x="11474" y="301"/>
                        <a:pt x="11172" y="0"/>
                        <a:pt x="10800" y="0"/>
                      </a:cubicBezTo>
                      <a:cubicBezTo>
                        <a:pt x="10427" y="0"/>
                        <a:pt x="10124" y="301"/>
                        <a:pt x="10124" y="675"/>
                      </a:cubicBezTo>
                      <a:lnTo>
                        <a:pt x="10124" y="2025"/>
                      </a:lnTo>
                      <a:lnTo>
                        <a:pt x="6074" y="2025"/>
                      </a:lnTo>
                      <a:lnTo>
                        <a:pt x="6074" y="675"/>
                      </a:lnTo>
                      <a:cubicBezTo>
                        <a:pt x="6074" y="301"/>
                        <a:pt x="5772" y="0"/>
                        <a:pt x="5399" y="0"/>
                      </a:cubicBezTo>
                      <a:cubicBezTo>
                        <a:pt x="5027" y="0"/>
                        <a:pt x="4724" y="301"/>
                        <a:pt x="4724" y="675"/>
                      </a:cubicBezTo>
                      <a:lnTo>
                        <a:pt x="4724" y="2025"/>
                      </a:lnTo>
                      <a:lnTo>
                        <a:pt x="1800" y="2025"/>
                      </a:lnTo>
                      <a:cubicBezTo>
                        <a:pt x="805" y="2025"/>
                        <a:pt x="0" y="2830"/>
                        <a:pt x="0" y="3824"/>
                      </a:cubicBezTo>
                      <a:lnTo>
                        <a:pt x="0" y="19799"/>
                      </a:lnTo>
                      <a:cubicBezTo>
                        <a:pt x="0" y="20793"/>
                        <a:pt x="805" y="21599"/>
                        <a:pt x="1800" y="21599"/>
                      </a:cubicBezTo>
                      <a:lnTo>
                        <a:pt x="19799" y="21599"/>
                      </a:lnTo>
                      <a:cubicBezTo>
                        <a:pt x="20794" y="21599"/>
                        <a:pt x="21600" y="20793"/>
                        <a:pt x="21600" y="19799"/>
                      </a:cubicBezTo>
                      <a:lnTo>
                        <a:pt x="21600" y="3824"/>
                      </a:lnTo>
                      <a:cubicBezTo>
                        <a:pt x="21600" y="2830"/>
                        <a:pt x="20794" y="2025"/>
                        <a:pt x="19799" y="2025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54" name="AutoShape 19">
                  <a:extLst>
                    <a:ext uri="{FF2B5EF4-FFF2-40B4-BE49-F238E27FC236}">
                      <a16:creationId xmlns:a16="http://schemas.microsoft.com/office/drawing/2014/main" id="{B8068923-B8A1-4EF9-A4F7-50B4B35EE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7229" y="4724399"/>
                  <a:ext cx="57944" cy="4365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600" y="21599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ubicBezTo>
                        <a:pt x="0" y="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55" name="AutoShape 20">
                  <a:extLst>
                    <a:ext uri="{FF2B5EF4-FFF2-40B4-BE49-F238E27FC236}">
                      <a16:creationId xmlns:a16="http://schemas.microsoft.com/office/drawing/2014/main" id="{37C79EA7-61A0-4DEF-96F5-5EECFED9AE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7229" y="4796631"/>
                  <a:ext cx="57944" cy="4365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600" y="21599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ubicBezTo>
                        <a:pt x="0" y="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56" name="AutoShape 21">
                  <a:extLst>
                    <a:ext uri="{FF2B5EF4-FFF2-40B4-BE49-F238E27FC236}">
                      <a16:creationId xmlns:a16="http://schemas.microsoft.com/office/drawing/2014/main" id="{5AA11BE3-BAC1-465A-889A-EA58891EDA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7229" y="4869656"/>
                  <a:ext cx="57944" cy="428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600" y="21599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ubicBezTo>
                        <a:pt x="0" y="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57" name="AutoShape 22">
                  <a:extLst>
                    <a:ext uri="{FF2B5EF4-FFF2-40B4-BE49-F238E27FC236}">
                      <a16:creationId xmlns:a16="http://schemas.microsoft.com/office/drawing/2014/main" id="{EB225094-97B1-49F4-9429-BAB9E30C26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8829" y="4869656"/>
                  <a:ext cx="57944" cy="428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600" y="21599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ubicBezTo>
                        <a:pt x="0" y="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58" name="AutoShape 23">
                  <a:extLst>
                    <a:ext uri="{FF2B5EF4-FFF2-40B4-BE49-F238E27FC236}">
                      <a16:creationId xmlns:a16="http://schemas.microsoft.com/office/drawing/2014/main" id="{1E7B993D-8E27-4CE1-ACB9-99441CAC5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8829" y="4796631"/>
                  <a:ext cx="57944" cy="4365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600" y="21599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ubicBezTo>
                        <a:pt x="0" y="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59" name="AutoShape 24">
                  <a:extLst>
                    <a:ext uri="{FF2B5EF4-FFF2-40B4-BE49-F238E27FC236}">
                      <a16:creationId xmlns:a16="http://schemas.microsoft.com/office/drawing/2014/main" id="{DCB9384A-F784-436B-9529-050FE653CA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8829" y="4724399"/>
                  <a:ext cx="57944" cy="4365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600" y="21599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ubicBezTo>
                        <a:pt x="0" y="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60" name="AutoShape 25">
                  <a:extLst>
                    <a:ext uri="{FF2B5EF4-FFF2-40B4-BE49-F238E27FC236}">
                      <a16:creationId xmlns:a16="http://schemas.microsoft.com/office/drawing/2014/main" id="{61BDCA72-1C0A-42ED-AF80-E89F71D2AC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0429" y="4869656"/>
                  <a:ext cx="57944" cy="42863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600" y="21599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ubicBezTo>
                        <a:pt x="0" y="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61" name="AutoShape 26">
                  <a:extLst>
                    <a:ext uri="{FF2B5EF4-FFF2-40B4-BE49-F238E27FC236}">
                      <a16:creationId xmlns:a16="http://schemas.microsoft.com/office/drawing/2014/main" id="{ED7EEF19-CC90-463E-B7E9-91B03AF134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0429" y="4796631"/>
                  <a:ext cx="57944" cy="43656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600" y="21599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ubicBezTo>
                        <a:pt x="0" y="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162" name="AutoShape 27">
                  <a:extLst>
                    <a:ext uri="{FF2B5EF4-FFF2-40B4-BE49-F238E27FC236}">
                      <a16:creationId xmlns:a16="http://schemas.microsoft.com/office/drawing/2014/main" id="{5A2D0230-CADB-406D-97E7-5B47D82C57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0429" y="4724399"/>
                  <a:ext cx="57944" cy="4365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0" y="21599"/>
                      </a:moveTo>
                      <a:lnTo>
                        <a:pt x="21600" y="21599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ubicBezTo>
                        <a:pt x="0" y="0"/>
                        <a:pt x="0" y="21599"/>
                        <a:pt x="0" y="21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0" tIns="19050" rIns="19050" bIns="19050" anchor="ctr"/>
                <a:lstStyle/>
                <a:p>
                  <a:pPr algn="ctr" defTabSz="22860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</p:grpSp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C3906226-2D9F-4B31-BDC4-55AD63BB2BC1}"/>
                  </a:ext>
                </a:extLst>
              </p:cNvPr>
              <p:cNvSpPr txBox="1"/>
              <p:nvPr/>
            </p:nvSpPr>
            <p:spPr>
              <a:xfrm>
                <a:off x="7860551" y="5817487"/>
                <a:ext cx="2102472" cy="276999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algn="ctr"/>
                <a:r>
                  <a:rPr lang="id-ID" sz="1200" dirty="0">
                    <a:solidFill>
                      <a:schemeClr val="bg1"/>
                    </a:solidFill>
                    <a:latin typeface="Segoe UI Light" panose="020B0502040204020203" pitchFamily="34" charset="0"/>
                    <a:ea typeface="Lato" panose="020F0502020204030203" pitchFamily="34" charset="0"/>
                    <a:cs typeface="Segoe UI Light" panose="020B0502040204020203" pitchFamily="34" charset="0"/>
                  </a:rPr>
                  <a:t>Lorem ipsum dolor sit amet</a:t>
                </a:r>
                <a:endParaRPr lang="en-US" sz="1200" dirty="0">
                  <a:solidFill>
                    <a:schemeClr val="bg1"/>
                  </a:solidFill>
                  <a:latin typeface="Segoe UI Light" panose="020B0502040204020203" pitchFamily="34" charset="0"/>
                  <a:ea typeface="Lato" panose="020F0502020204030203" pitchFamily="34" charset="0"/>
                  <a:cs typeface="Segoe UI Light" panose="020B0502040204020203" pitchFamily="34" charset="0"/>
                </a:endParaRPr>
              </a:p>
            </p:txBody>
          </p:sp>
        </p:grpSp>
      </p:grp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80B9D51-1E6C-4C85-B0B8-C911E2D88EA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8694CA1-42A8-4191-A15A-16F3C3FDBDC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CFCF733-D936-4C03-B759-2A7CC4BBBC7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34479B9-A304-4165-95F9-1A602E33F2E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6CE0019-4607-41C9-9A29-2D7C1B187D5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BC36B47-566F-4D77-93FB-EE054B5DE3C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260304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02E0C3A-8226-406D-89B6-A6D6BD8820EA}"/>
              </a:ext>
            </a:extLst>
          </p:cNvPr>
          <p:cNvGrpSpPr/>
          <p:nvPr/>
        </p:nvGrpSpPr>
        <p:grpSpPr>
          <a:xfrm>
            <a:off x="802107" y="2314741"/>
            <a:ext cx="10812378" cy="2219159"/>
            <a:chOff x="802107" y="2314741"/>
            <a:chExt cx="10812378" cy="2219159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115C54F-8316-428B-804C-C6F977F4D33B}"/>
                </a:ext>
              </a:extLst>
            </p:cNvPr>
            <p:cNvSpPr/>
            <p:nvPr/>
          </p:nvSpPr>
          <p:spPr>
            <a:xfrm>
              <a:off x="802107" y="2938127"/>
              <a:ext cx="10812378" cy="973157"/>
            </a:xfrm>
            <a:custGeom>
              <a:avLst/>
              <a:gdLst>
                <a:gd name="connsiteX0" fmla="*/ 10188863 w 10916827"/>
                <a:gd name="connsiteY0" fmla="*/ 0 h 844440"/>
                <a:gd name="connsiteX1" fmla="*/ 10916827 w 10916827"/>
                <a:gd name="connsiteY1" fmla="*/ 422221 h 844440"/>
                <a:gd name="connsiteX2" fmla="*/ 10188863 w 10916827"/>
                <a:gd name="connsiteY2" fmla="*/ 844440 h 844440"/>
                <a:gd name="connsiteX3" fmla="*/ 10188863 w 10916827"/>
                <a:gd name="connsiteY3" fmla="*/ 508154 h 844440"/>
                <a:gd name="connsiteX4" fmla="*/ 0 w 10916827"/>
                <a:gd name="connsiteY4" fmla="*/ 508154 h 844440"/>
                <a:gd name="connsiteX5" fmla="*/ 0 w 10916827"/>
                <a:gd name="connsiteY5" fmla="*/ 336286 h 844440"/>
                <a:gd name="connsiteX6" fmla="*/ 10188863 w 10916827"/>
                <a:gd name="connsiteY6" fmla="*/ 336286 h 84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16827" h="844440">
                  <a:moveTo>
                    <a:pt x="10188863" y="0"/>
                  </a:moveTo>
                  <a:lnTo>
                    <a:pt x="10916827" y="422221"/>
                  </a:lnTo>
                  <a:lnTo>
                    <a:pt x="10188863" y="844440"/>
                  </a:lnTo>
                  <a:lnTo>
                    <a:pt x="10188863" y="508154"/>
                  </a:lnTo>
                  <a:lnTo>
                    <a:pt x="0" y="508154"/>
                  </a:lnTo>
                  <a:lnTo>
                    <a:pt x="0" y="336286"/>
                  </a:lnTo>
                  <a:lnTo>
                    <a:pt x="10188863" y="3362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7569FE5-154F-4E53-AB32-1D51A88F0997}"/>
                </a:ext>
              </a:extLst>
            </p:cNvPr>
            <p:cNvGrpSpPr/>
            <p:nvPr/>
          </p:nvGrpSpPr>
          <p:grpSpPr>
            <a:xfrm>
              <a:off x="1233857" y="2314741"/>
              <a:ext cx="3113545" cy="2219159"/>
              <a:chOff x="2171698" y="2486191"/>
              <a:chExt cx="2538665" cy="1809417"/>
            </a:xfrm>
          </p:grpSpPr>
          <p:sp>
            <p:nvSpPr>
              <p:cNvPr id="8" name="Rectangle: Diagonal Corners Rounded 7">
                <a:extLst>
                  <a:ext uri="{FF2B5EF4-FFF2-40B4-BE49-F238E27FC236}">
                    <a16:creationId xmlns:a16="http://schemas.microsoft.com/office/drawing/2014/main" id="{CE400EFA-D7E5-41F9-9DF7-5C2F232FB3E4}"/>
                  </a:ext>
                </a:extLst>
              </p:cNvPr>
              <p:cNvSpPr/>
              <p:nvPr/>
            </p:nvSpPr>
            <p:spPr>
              <a:xfrm>
                <a:off x="2662989" y="2486526"/>
                <a:ext cx="1556085" cy="1809078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" name="Right Triangle 8">
                <a:extLst>
                  <a:ext uri="{FF2B5EF4-FFF2-40B4-BE49-F238E27FC236}">
                    <a16:creationId xmlns:a16="http://schemas.microsoft.com/office/drawing/2014/main" id="{1E59C4FB-A7F1-48F5-AA6A-3C6B082E4350}"/>
                  </a:ext>
                </a:extLst>
              </p:cNvPr>
              <p:cNvSpPr/>
              <p:nvPr/>
            </p:nvSpPr>
            <p:spPr>
              <a:xfrm flipH="1">
                <a:off x="2171698" y="2486191"/>
                <a:ext cx="491289" cy="828508"/>
              </a:xfrm>
              <a:prstGeom prst="rtTriangl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" name="Right Triangle 10">
                <a:extLst>
                  <a:ext uri="{FF2B5EF4-FFF2-40B4-BE49-F238E27FC236}">
                    <a16:creationId xmlns:a16="http://schemas.microsoft.com/office/drawing/2014/main" id="{38862408-4D75-497D-AEA1-C46289F41974}"/>
                  </a:ext>
                </a:extLst>
              </p:cNvPr>
              <p:cNvSpPr/>
              <p:nvPr/>
            </p:nvSpPr>
            <p:spPr>
              <a:xfrm flipV="1">
                <a:off x="4219074" y="3467100"/>
                <a:ext cx="491289" cy="828508"/>
              </a:xfrm>
              <a:prstGeom prst="rtTriangle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34D63349-7CF2-4C73-B227-3BE85642C999}"/>
                </a:ext>
              </a:extLst>
            </p:cNvPr>
            <p:cNvGrpSpPr/>
            <p:nvPr/>
          </p:nvGrpSpPr>
          <p:grpSpPr>
            <a:xfrm>
              <a:off x="4324903" y="2314741"/>
              <a:ext cx="3113545" cy="2219159"/>
              <a:chOff x="2171698" y="2486191"/>
              <a:chExt cx="2538665" cy="1809417"/>
            </a:xfrm>
          </p:grpSpPr>
          <p:sp>
            <p:nvSpPr>
              <p:cNvPr id="14" name="Rectangle: Diagonal Corners Rounded 13">
                <a:extLst>
                  <a:ext uri="{FF2B5EF4-FFF2-40B4-BE49-F238E27FC236}">
                    <a16:creationId xmlns:a16="http://schemas.microsoft.com/office/drawing/2014/main" id="{C2A2F2B1-EEBE-49B4-92BF-143CF952DA08}"/>
                  </a:ext>
                </a:extLst>
              </p:cNvPr>
              <p:cNvSpPr/>
              <p:nvPr/>
            </p:nvSpPr>
            <p:spPr>
              <a:xfrm>
                <a:off x="2662989" y="2486526"/>
                <a:ext cx="1556085" cy="1809078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" name="Right Triangle 14">
                <a:extLst>
                  <a:ext uri="{FF2B5EF4-FFF2-40B4-BE49-F238E27FC236}">
                    <a16:creationId xmlns:a16="http://schemas.microsoft.com/office/drawing/2014/main" id="{43634C91-919D-48A4-B159-E42097766FC0}"/>
                  </a:ext>
                </a:extLst>
              </p:cNvPr>
              <p:cNvSpPr/>
              <p:nvPr/>
            </p:nvSpPr>
            <p:spPr>
              <a:xfrm flipH="1">
                <a:off x="2171698" y="2486191"/>
                <a:ext cx="491289" cy="828508"/>
              </a:xfrm>
              <a:prstGeom prst="rtTriangl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" name="Right Triangle 15">
                <a:extLst>
                  <a:ext uri="{FF2B5EF4-FFF2-40B4-BE49-F238E27FC236}">
                    <a16:creationId xmlns:a16="http://schemas.microsoft.com/office/drawing/2014/main" id="{027A4059-B4DF-43BE-A8CC-97CA5578B95A}"/>
                  </a:ext>
                </a:extLst>
              </p:cNvPr>
              <p:cNvSpPr/>
              <p:nvPr/>
            </p:nvSpPr>
            <p:spPr>
              <a:xfrm flipV="1">
                <a:off x="4219074" y="3467100"/>
                <a:ext cx="491289" cy="828508"/>
              </a:xfrm>
              <a:prstGeom prst="rtTriangl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07085BD-4D97-432D-9B77-97A4450B996D}"/>
                </a:ext>
              </a:extLst>
            </p:cNvPr>
            <p:cNvGrpSpPr/>
            <p:nvPr/>
          </p:nvGrpSpPr>
          <p:grpSpPr>
            <a:xfrm>
              <a:off x="7415651" y="2314741"/>
              <a:ext cx="3113545" cy="2219159"/>
              <a:chOff x="2171698" y="2486191"/>
              <a:chExt cx="2538665" cy="1809417"/>
            </a:xfrm>
          </p:grpSpPr>
          <p:sp>
            <p:nvSpPr>
              <p:cNvPr id="18" name="Rectangle: Diagonal Corners Rounded 17">
                <a:extLst>
                  <a:ext uri="{FF2B5EF4-FFF2-40B4-BE49-F238E27FC236}">
                    <a16:creationId xmlns:a16="http://schemas.microsoft.com/office/drawing/2014/main" id="{ED48165D-C26F-4768-8035-62EB53E5632D}"/>
                  </a:ext>
                </a:extLst>
              </p:cNvPr>
              <p:cNvSpPr/>
              <p:nvPr/>
            </p:nvSpPr>
            <p:spPr>
              <a:xfrm>
                <a:off x="2662989" y="2486526"/>
                <a:ext cx="1556085" cy="1809078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gradFill>
                <a:gsLst>
                  <a:gs pos="0">
                    <a:schemeClr val="accent2"/>
                  </a:gs>
                  <a:gs pos="100000">
                    <a:schemeClr val="accent2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" name="Right Triangle 18">
                <a:extLst>
                  <a:ext uri="{FF2B5EF4-FFF2-40B4-BE49-F238E27FC236}">
                    <a16:creationId xmlns:a16="http://schemas.microsoft.com/office/drawing/2014/main" id="{370B06C8-09E6-477B-82F6-87BC5DE6EFF9}"/>
                  </a:ext>
                </a:extLst>
              </p:cNvPr>
              <p:cNvSpPr/>
              <p:nvPr/>
            </p:nvSpPr>
            <p:spPr>
              <a:xfrm flipH="1">
                <a:off x="2171698" y="2486191"/>
                <a:ext cx="491289" cy="828508"/>
              </a:xfrm>
              <a:prstGeom prst="rtTriangl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" name="Right Triangle 19">
                <a:extLst>
                  <a:ext uri="{FF2B5EF4-FFF2-40B4-BE49-F238E27FC236}">
                    <a16:creationId xmlns:a16="http://schemas.microsoft.com/office/drawing/2014/main" id="{2A1924F5-5AD0-4DB6-A370-9746BBFC5E9A}"/>
                  </a:ext>
                </a:extLst>
              </p:cNvPr>
              <p:cNvSpPr/>
              <p:nvPr/>
            </p:nvSpPr>
            <p:spPr>
              <a:xfrm flipV="1">
                <a:off x="4219074" y="3467100"/>
                <a:ext cx="491289" cy="828508"/>
              </a:xfrm>
              <a:prstGeom prst="rtTriangl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0E1C17A-9230-4E00-8BDD-C4E671F0B424}"/>
              </a:ext>
            </a:extLst>
          </p:cNvPr>
          <p:cNvGrpSpPr/>
          <p:nvPr/>
        </p:nvGrpSpPr>
        <p:grpSpPr>
          <a:xfrm>
            <a:off x="1714100" y="2853024"/>
            <a:ext cx="2153059" cy="1142593"/>
            <a:chOff x="1763393" y="2887627"/>
            <a:chExt cx="2153059" cy="1142593"/>
          </a:xfrm>
        </p:grpSpPr>
        <p:sp>
          <p:nvSpPr>
            <p:cNvPr id="23" name="Freeform 266">
              <a:extLst>
                <a:ext uri="{FF2B5EF4-FFF2-40B4-BE49-F238E27FC236}">
                  <a16:creationId xmlns:a16="http://schemas.microsoft.com/office/drawing/2014/main" id="{A587AB07-3140-43CB-8B29-205770E2FC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672" y="2887627"/>
              <a:ext cx="603919" cy="602531"/>
            </a:xfrm>
            <a:custGeom>
              <a:avLst/>
              <a:gdLst>
                <a:gd name="T0" fmla="*/ 15050 w 16095"/>
                <a:gd name="T1" fmla="*/ 7221 h 16058"/>
                <a:gd name="T2" fmla="*/ 14924 w 16095"/>
                <a:gd name="T3" fmla="*/ 7397 h 16058"/>
                <a:gd name="T4" fmla="*/ 14736 w 16095"/>
                <a:gd name="T5" fmla="*/ 7505 h 16058"/>
                <a:gd name="T6" fmla="*/ 13077 w 16095"/>
                <a:gd name="T7" fmla="*/ 4015 h 16058"/>
                <a:gd name="T8" fmla="*/ 13328 w 16095"/>
                <a:gd name="T9" fmla="*/ 4081 h 16058"/>
                <a:gd name="T10" fmla="*/ 15001 w 16095"/>
                <a:gd name="T11" fmla="*/ 6239 h 16058"/>
                <a:gd name="T12" fmla="*/ 15074 w 16095"/>
                <a:gd name="T13" fmla="*/ 6403 h 16058"/>
                <a:gd name="T14" fmla="*/ 10562 w 16095"/>
                <a:gd name="T15" fmla="*/ 15054 h 16058"/>
                <a:gd name="T16" fmla="*/ 10523 w 16095"/>
                <a:gd name="T17" fmla="*/ 9841 h 16058"/>
                <a:gd name="T18" fmla="*/ 10397 w 16095"/>
                <a:gd name="T19" fmla="*/ 9665 h 16058"/>
                <a:gd name="T20" fmla="*/ 10209 w 16095"/>
                <a:gd name="T21" fmla="*/ 9557 h 16058"/>
                <a:gd name="T22" fmla="*/ 6236 w 16095"/>
                <a:gd name="T23" fmla="*/ 9537 h 16058"/>
                <a:gd name="T24" fmla="*/ 6027 w 16095"/>
                <a:gd name="T25" fmla="*/ 9607 h 16058"/>
                <a:gd name="T26" fmla="*/ 5870 w 16095"/>
                <a:gd name="T27" fmla="*/ 9755 h 16058"/>
                <a:gd name="T28" fmla="*/ 5790 w 16095"/>
                <a:gd name="T29" fmla="*/ 9960 h 16058"/>
                <a:gd name="T30" fmla="*/ 10059 w 16095"/>
                <a:gd name="T31" fmla="*/ 15054 h 16058"/>
                <a:gd name="T32" fmla="*/ 1010 w 16095"/>
                <a:gd name="T33" fmla="*/ 6462 h 16058"/>
                <a:gd name="T34" fmla="*/ 1063 w 16095"/>
                <a:gd name="T35" fmla="*/ 6291 h 16058"/>
                <a:gd name="T36" fmla="*/ 2696 w 16095"/>
                <a:gd name="T37" fmla="*/ 4131 h 16058"/>
                <a:gd name="T38" fmla="*/ 2930 w 16095"/>
                <a:gd name="T39" fmla="*/ 4023 h 16058"/>
                <a:gd name="T40" fmla="*/ 1432 w 16095"/>
                <a:gd name="T41" fmla="*/ 7521 h 16058"/>
                <a:gd name="T42" fmla="*/ 1227 w 16095"/>
                <a:gd name="T43" fmla="*/ 7442 h 16058"/>
                <a:gd name="T44" fmla="*/ 1078 w 16095"/>
                <a:gd name="T45" fmla="*/ 7285 h 16058"/>
                <a:gd name="T46" fmla="*/ 1009 w 16095"/>
                <a:gd name="T47" fmla="*/ 7077 h 16058"/>
                <a:gd name="T48" fmla="*/ 9439 w 16095"/>
                <a:gd name="T49" fmla="*/ 4015 h 16058"/>
                <a:gd name="T50" fmla="*/ 5127 w 16095"/>
                <a:gd name="T51" fmla="*/ 7527 h 16058"/>
                <a:gd name="T52" fmla="*/ 13077 w 16095"/>
                <a:gd name="T53" fmla="*/ 1004 h 16058"/>
                <a:gd name="T54" fmla="*/ 14110 w 16095"/>
                <a:gd name="T55" fmla="*/ 3426 h 16058"/>
                <a:gd name="T56" fmla="*/ 14022 w 16095"/>
                <a:gd name="T57" fmla="*/ 658 h 16058"/>
                <a:gd name="T58" fmla="*/ 13788 w 16095"/>
                <a:gd name="T59" fmla="*/ 294 h 16058"/>
                <a:gd name="T60" fmla="*/ 13423 w 16095"/>
                <a:gd name="T61" fmla="*/ 61 h 16058"/>
                <a:gd name="T62" fmla="*/ 2967 w 16095"/>
                <a:gd name="T63" fmla="*/ 1 h 16058"/>
                <a:gd name="T64" fmla="*/ 2538 w 16095"/>
                <a:gd name="T65" fmla="*/ 121 h 16058"/>
                <a:gd name="T66" fmla="*/ 2212 w 16095"/>
                <a:gd name="T67" fmla="*/ 403 h 16058"/>
                <a:gd name="T68" fmla="*/ 2032 w 16095"/>
                <a:gd name="T69" fmla="*/ 802 h 16058"/>
                <a:gd name="T70" fmla="*/ 1906 w 16095"/>
                <a:gd name="T71" fmla="*/ 3503 h 16058"/>
                <a:gd name="T72" fmla="*/ 233 w 16095"/>
                <a:gd name="T73" fmla="*/ 5720 h 16058"/>
                <a:gd name="T74" fmla="*/ 110 w 16095"/>
                <a:gd name="T75" fmla="*/ 5962 h 16058"/>
                <a:gd name="T76" fmla="*/ 31 w 16095"/>
                <a:gd name="T77" fmla="*/ 6222 h 16058"/>
                <a:gd name="T78" fmla="*/ 0 w 16095"/>
                <a:gd name="T79" fmla="*/ 6493 h 16058"/>
                <a:gd name="T80" fmla="*/ 92 w 16095"/>
                <a:gd name="T81" fmla="*/ 7542 h 16058"/>
                <a:gd name="T82" fmla="*/ 443 w 16095"/>
                <a:gd name="T83" fmla="*/ 8089 h 16058"/>
                <a:gd name="T84" fmla="*/ 991 w 16095"/>
                <a:gd name="T85" fmla="*/ 8439 h 16058"/>
                <a:gd name="T86" fmla="*/ 1510 w 16095"/>
                <a:gd name="T87" fmla="*/ 15106 h 16058"/>
                <a:gd name="T88" fmla="*/ 1631 w 16095"/>
                <a:gd name="T89" fmla="*/ 15533 h 16058"/>
                <a:gd name="T90" fmla="*/ 1913 w 16095"/>
                <a:gd name="T91" fmla="*/ 15858 h 16058"/>
                <a:gd name="T92" fmla="*/ 2312 w 16095"/>
                <a:gd name="T93" fmla="*/ 16038 h 16058"/>
                <a:gd name="T94" fmla="*/ 13782 w 16095"/>
                <a:gd name="T95" fmla="*/ 16038 h 16058"/>
                <a:gd name="T96" fmla="*/ 14182 w 16095"/>
                <a:gd name="T97" fmla="*/ 15858 h 16058"/>
                <a:gd name="T98" fmla="*/ 14464 w 16095"/>
                <a:gd name="T99" fmla="*/ 15533 h 16058"/>
                <a:gd name="T100" fmla="*/ 14585 w 16095"/>
                <a:gd name="T101" fmla="*/ 15106 h 16058"/>
                <a:gd name="T102" fmla="*/ 15104 w 16095"/>
                <a:gd name="T103" fmla="*/ 8439 h 16058"/>
                <a:gd name="T104" fmla="*/ 15652 w 16095"/>
                <a:gd name="T105" fmla="*/ 8089 h 16058"/>
                <a:gd name="T106" fmla="*/ 16003 w 16095"/>
                <a:gd name="T107" fmla="*/ 7542 h 16058"/>
                <a:gd name="T108" fmla="*/ 16095 w 16095"/>
                <a:gd name="T109" fmla="*/ 6493 h 16058"/>
                <a:gd name="T110" fmla="*/ 16064 w 16095"/>
                <a:gd name="T111" fmla="*/ 6222 h 16058"/>
                <a:gd name="T112" fmla="*/ 15985 w 16095"/>
                <a:gd name="T113" fmla="*/ 5963 h 16058"/>
                <a:gd name="T114" fmla="*/ 15862 w 16095"/>
                <a:gd name="T115" fmla="*/ 5720 h 16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95" h="16058">
                  <a:moveTo>
                    <a:pt x="15089" y="7025"/>
                  </a:moveTo>
                  <a:lnTo>
                    <a:pt x="15088" y="7051"/>
                  </a:lnTo>
                  <a:lnTo>
                    <a:pt x="15086" y="7077"/>
                  </a:lnTo>
                  <a:lnTo>
                    <a:pt x="15083" y="7102"/>
                  </a:lnTo>
                  <a:lnTo>
                    <a:pt x="15079" y="7127"/>
                  </a:lnTo>
                  <a:lnTo>
                    <a:pt x="15073" y="7151"/>
                  </a:lnTo>
                  <a:lnTo>
                    <a:pt x="15066" y="7175"/>
                  </a:lnTo>
                  <a:lnTo>
                    <a:pt x="15059" y="7198"/>
                  </a:lnTo>
                  <a:lnTo>
                    <a:pt x="15050" y="7221"/>
                  </a:lnTo>
                  <a:lnTo>
                    <a:pt x="15040" y="7243"/>
                  </a:lnTo>
                  <a:lnTo>
                    <a:pt x="15029" y="7264"/>
                  </a:lnTo>
                  <a:lnTo>
                    <a:pt x="15017" y="7285"/>
                  </a:lnTo>
                  <a:lnTo>
                    <a:pt x="15004" y="7306"/>
                  </a:lnTo>
                  <a:lnTo>
                    <a:pt x="14989" y="7325"/>
                  </a:lnTo>
                  <a:lnTo>
                    <a:pt x="14974" y="7345"/>
                  </a:lnTo>
                  <a:lnTo>
                    <a:pt x="14958" y="7363"/>
                  </a:lnTo>
                  <a:lnTo>
                    <a:pt x="14942" y="7381"/>
                  </a:lnTo>
                  <a:lnTo>
                    <a:pt x="14924" y="7397"/>
                  </a:lnTo>
                  <a:lnTo>
                    <a:pt x="14906" y="7413"/>
                  </a:lnTo>
                  <a:lnTo>
                    <a:pt x="14887" y="7428"/>
                  </a:lnTo>
                  <a:lnTo>
                    <a:pt x="14867" y="7442"/>
                  </a:lnTo>
                  <a:lnTo>
                    <a:pt x="14847" y="7455"/>
                  </a:lnTo>
                  <a:lnTo>
                    <a:pt x="14826" y="7467"/>
                  </a:lnTo>
                  <a:lnTo>
                    <a:pt x="14804" y="7478"/>
                  </a:lnTo>
                  <a:lnTo>
                    <a:pt x="14782" y="7488"/>
                  </a:lnTo>
                  <a:lnTo>
                    <a:pt x="14759" y="7497"/>
                  </a:lnTo>
                  <a:lnTo>
                    <a:pt x="14736" y="7505"/>
                  </a:lnTo>
                  <a:lnTo>
                    <a:pt x="14712" y="7511"/>
                  </a:lnTo>
                  <a:lnTo>
                    <a:pt x="14688" y="7517"/>
                  </a:lnTo>
                  <a:lnTo>
                    <a:pt x="14663" y="7521"/>
                  </a:lnTo>
                  <a:lnTo>
                    <a:pt x="14637" y="7524"/>
                  </a:lnTo>
                  <a:lnTo>
                    <a:pt x="14612" y="7526"/>
                  </a:lnTo>
                  <a:lnTo>
                    <a:pt x="14586" y="7527"/>
                  </a:lnTo>
                  <a:lnTo>
                    <a:pt x="13654" y="7527"/>
                  </a:lnTo>
                  <a:lnTo>
                    <a:pt x="11642" y="4015"/>
                  </a:lnTo>
                  <a:lnTo>
                    <a:pt x="13077" y="4015"/>
                  </a:lnTo>
                  <a:lnTo>
                    <a:pt x="13106" y="4016"/>
                  </a:lnTo>
                  <a:lnTo>
                    <a:pt x="13137" y="4018"/>
                  </a:lnTo>
                  <a:lnTo>
                    <a:pt x="13165" y="4023"/>
                  </a:lnTo>
                  <a:lnTo>
                    <a:pt x="13194" y="4029"/>
                  </a:lnTo>
                  <a:lnTo>
                    <a:pt x="13222" y="4036"/>
                  </a:lnTo>
                  <a:lnTo>
                    <a:pt x="13249" y="4045"/>
                  </a:lnTo>
                  <a:lnTo>
                    <a:pt x="13276" y="4056"/>
                  </a:lnTo>
                  <a:lnTo>
                    <a:pt x="13303" y="4068"/>
                  </a:lnTo>
                  <a:lnTo>
                    <a:pt x="13328" y="4081"/>
                  </a:lnTo>
                  <a:lnTo>
                    <a:pt x="13352" y="4096"/>
                  </a:lnTo>
                  <a:lnTo>
                    <a:pt x="13376" y="4113"/>
                  </a:lnTo>
                  <a:lnTo>
                    <a:pt x="13399" y="4131"/>
                  </a:lnTo>
                  <a:lnTo>
                    <a:pt x="13420" y="4150"/>
                  </a:lnTo>
                  <a:lnTo>
                    <a:pt x="13441" y="4170"/>
                  </a:lnTo>
                  <a:lnTo>
                    <a:pt x="13461" y="4192"/>
                  </a:lnTo>
                  <a:lnTo>
                    <a:pt x="13480" y="4215"/>
                  </a:lnTo>
                  <a:lnTo>
                    <a:pt x="14988" y="6222"/>
                  </a:lnTo>
                  <a:lnTo>
                    <a:pt x="15001" y="6239"/>
                  </a:lnTo>
                  <a:lnTo>
                    <a:pt x="15012" y="6256"/>
                  </a:lnTo>
                  <a:lnTo>
                    <a:pt x="15022" y="6274"/>
                  </a:lnTo>
                  <a:lnTo>
                    <a:pt x="15032" y="6291"/>
                  </a:lnTo>
                  <a:lnTo>
                    <a:pt x="15041" y="6309"/>
                  </a:lnTo>
                  <a:lnTo>
                    <a:pt x="15049" y="6327"/>
                  </a:lnTo>
                  <a:lnTo>
                    <a:pt x="15057" y="6346"/>
                  </a:lnTo>
                  <a:lnTo>
                    <a:pt x="15063" y="6365"/>
                  </a:lnTo>
                  <a:lnTo>
                    <a:pt x="15069" y="6384"/>
                  </a:lnTo>
                  <a:lnTo>
                    <a:pt x="15074" y="6403"/>
                  </a:lnTo>
                  <a:lnTo>
                    <a:pt x="15079" y="6423"/>
                  </a:lnTo>
                  <a:lnTo>
                    <a:pt x="15082" y="6443"/>
                  </a:lnTo>
                  <a:lnTo>
                    <a:pt x="15085" y="6462"/>
                  </a:lnTo>
                  <a:lnTo>
                    <a:pt x="15087" y="6483"/>
                  </a:lnTo>
                  <a:lnTo>
                    <a:pt x="15089" y="6503"/>
                  </a:lnTo>
                  <a:lnTo>
                    <a:pt x="15089" y="6524"/>
                  </a:lnTo>
                  <a:lnTo>
                    <a:pt x="15089" y="7025"/>
                  </a:lnTo>
                  <a:close/>
                  <a:moveTo>
                    <a:pt x="13580" y="15054"/>
                  </a:moveTo>
                  <a:lnTo>
                    <a:pt x="10562" y="15054"/>
                  </a:lnTo>
                  <a:lnTo>
                    <a:pt x="10562" y="10036"/>
                  </a:lnTo>
                  <a:lnTo>
                    <a:pt x="10561" y="10010"/>
                  </a:lnTo>
                  <a:lnTo>
                    <a:pt x="10559" y="9985"/>
                  </a:lnTo>
                  <a:lnTo>
                    <a:pt x="10556" y="9960"/>
                  </a:lnTo>
                  <a:lnTo>
                    <a:pt x="10552" y="9935"/>
                  </a:lnTo>
                  <a:lnTo>
                    <a:pt x="10546" y="9911"/>
                  </a:lnTo>
                  <a:lnTo>
                    <a:pt x="10539" y="9887"/>
                  </a:lnTo>
                  <a:lnTo>
                    <a:pt x="10532" y="9864"/>
                  </a:lnTo>
                  <a:lnTo>
                    <a:pt x="10523" y="9841"/>
                  </a:lnTo>
                  <a:lnTo>
                    <a:pt x="10513" y="9818"/>
                  </a:lnTo>
                  <a:lnTo>
                    <a:pt x="10502" y="9797"/>
                  </a:lnTo>
                  <a:lnTo>
                    <a:pt x="10490" y="9776"/>
                  </a:lnTo>
                  <a:lnTo>
                    <a:pt x="10477" y="9755"/>
                  </a:lnTo>
                  <a:lnTo>
                    <a:pt x="10463" y="9736"/>
                  </a:lnTo>
                  <a:lnTo>
                    <a:pt x="10448" y="9717"/>
                  </a:lnTo>
                  <a:lnTo>
                    <a:pt x="10432" y="9699"/>
                  </a:lnTo>
                  <a:lnTo>
                    <a:pt x="10415" y="9681"/>
                  </a:lnTo>
                  <a:lnTo>
                    <a:pt x="10397" y="9665"/>
                  </a:lnTo>
                  <a:lnTo>
                    <a:pt x="10379" y="9649"/>
                  </a:lnTo>
                  <a:lnTo>
                    <a:pt x="10360" y="9634"/>
                  </a:lnTo>
                  <a:lnTo>
                    <a:pt x="10340" y="9620"/>
                  </a:lnTo>
                  <a:lnTo>
                    <a:pt x="10320" y="9607"/>
                  </a:lnTo>
                  <a:lnTo>
                    <a:pt x="10299" y="9595"/>
                  </a:lnTo>
                  <a:lnTo>
                    <a:pt x="10278" y="9584"/>
                  </a:lnTo>
                  <a:lnTo>
                    <a:pt x="10256" y="9574"/>
                  </a:lnTo>
                  <a:lnTo>
                    <a:pt x="10232" y="9565"/>
                  </a:lnTo>
                  <a:lnTo>
                    <a:pt x="10209" y="9557"/>
                  </a:lnTo>
                  <a:lnTo>
                    <a:pt x="10185" y="9550"/>
                  </a:lnTo>
                  <a:lnTo>
                    <a:pt x="10161" y="9544"/>
                  </a:lnTo>
                  <a:lnTo>
                    <a:pt x="10136" y="9540"/>
                  </a:lnTo>
                  <a:lnTo>
                    <a:pt x="10111" y="9537"/>
                  </a:lnTo>
                  <a:lnTo>
                    <a:pt x="10086" y="9535"/>
                  </a:lnTo>
                  <a:lnTo>
                    <a:pt x="10059" y="9534"/>
                  </a:lnTo>
                  <a:lnTo>
                    <a:pt x="6287" y="9534"/>
                  </a:lnTo>
                  <a:lnTo>
                    <a:pt x="6261" y="9535"/>
                  </a:lnTo>
                  <a:lnTo>
                    <a:pt x="6236" y="9537"/>
                  </a:lnTo>
                  <a:lnTo>
                    <a:pt x="6211" y="9540"/>
                  </a:lnTo>
                  <a:lnTo>
                    <a:pt x="6186" y="9544"/>
                  </a:lnTo>
                  <a:lnTo>
                    <a:pt x="6161" y="9550"/>
                  </a:lnTo>
                  <a:lnTo>
                    <a:pt x="6137" y="9557"/>
                  </a:lnTo>
                  <a:lnTo>
                    <a:pt x="6114" y="9565"/>
                  </a:lnTo>
                  <a:lnTo>
                    <a:pt x="6091" y="9574"/>
                  </a:lnTo>
                  <a:lnTo>
                    <a:pt x="6069" y="9584"/>
                  </a:lnTo>
                  <a:lnTo>
                    <a:pt x="6048" y="9595"/>
                  </a:lnTo>
                  <a:lnTo>
                    <a:pt x="6027" y="9607"/>
                  </a:lnTo>
                  <a:lnTo>
                    <a:pt x="6005" y="9620"/>
                  </a:lnTo>
                  <a:lnTo>
                    <a:pt x="5986" y="9634"/>
                  </a:lnTo>
                  <a:lnTo>
                    <a:pt x="5967" y="9649"/>
                  </a:lnTo>
                  <a:lnTo>
                    <a:pt x="5949" y="9665"/>
                  </a:lnTo>
                  <a:lnTo>
                    <a:pt x="5931" y="9681"/>
                  </a:lnTo>
                  <a:lnTo>
                    <a:pt x="5915" y="9699"/>
                  </a:lnTo>
                  <a:lnTo>
                    <a:pt x="5899" y="9717"/>
                  </a:lnTo>
                  <a:lnTo>
                    <a:pt x="5884" y="9736"/>
                  </a:lnTo>
                  <a:lnTo>
                    <a:pt x="5870" y="9755"/>
                  </a:lnTo>
                  <a:lnTo>
                    <a:pt x="5857" y="9776"/>
                  </a:lnTo>
                  <a:lnTo>
                    <a:pt x="5844" y="9797"/>
                  </a:lnTo>
                  <a:lnTo>
                    <a:pt x="5833" y="9818"/>
                  </a:lnTo>
                  <a:lnTo>
                    <a:pt x="5823" y="9841"/>
                  </a:lnTo>
                  <a:lnTo>
                    <a:pt x="5814" y="9864"/>
                  </a:lnTo>
                  <a:lnTo>
                    <a:pt x="5806" y="9887"/>
                  </a:lnTo>
                  <a:lnTo>
                    <a:pt x="5800" y="9911"/>
                  </a:lnTo>
                  <a:lnTo>
                    <a:pt x="5794" y="9935"/>
                  </a:lnTo>
                  <a:lnTo>
                    <a:pt x="5790" y="9960"/>
                  </a:lnTo>
                  <a:lnTo>
                    <a:pt x="5787" y="9985"/>
                  </a:lnTo>
                  <a:lnTo>
                    <a:pt x="5785" y="10010"/>
                  </a:lnTo>
                  <a:lnTo>
                    <a:pt x="5784" y="10036"/>
                  </a:lnTo>
                  <a:lnTo>
                    <a:pt x="5784" y="15054"/>
                  </a:lnTo>
                  <a:lnTo>
                    <a:pt x="2515" y="15054"/>
                  </a:lnTo>
                  <a:lnTo>
                    <a:pt x="2515" y="8531"/>
                  </a:lnTo>
                  <a:lnTo>
                    <a:pt x="13580" y="8531"/>
                  </a:lnTo>
                  <a:lnTo>
                    <a:pt x="13580" y="15054"/>
                  </a:lnTo>
                  <a:close/>
                  <a:moveTo>
                    <a:pt x="10059" y="15054"/>
                  </a:moveTo>
                  <a:lnTo>
                    <a:pt x="6287" y="15054"/>
                  </a:lnTo>
                  <a:lnTo>
                    <a:pt x="6287" y="10036"/>
                  </a:lnTo>
                  <a:lnTo>
                    <a:pt x="10059" y="10036"/>
                  </a:lnTo>
                  <a:lnTo>
                    <a:pt x="10059" y="15054"/>
                  </a:lnTo>
                  <a:close/>
                  <a:moveTo>
                    <a:pt x="1006" y="7025"/>
                  </a:moveTo>
                  <a:lnTo>
                    <a:pt x="1006" y="6524"/>
                  </a:lnTo>
                  <a:lnTo>
                    <a:pt x="1006" y="6503"/>
                  </a:lnTo>
                  <a:lnTo>
                    <a:pt x="1008" y="6483"/>
                  </a:lnTo>
                  <a:lnTo>
                    <a:pt x="1010" y="6462"/>
                  </a:lnTo>
                  <a:lnTo>
                    <a:pt x="1012" y="6443"/>
                  </a:lnTo>
                  <a:lnTo>
                    <a:pt x="1016" y="6423"/>
                  </a:lnTo>
                  <a:lnTo>
                    <a:pt x="1020" y="6403"/>
                  </a:lnTo>
                  <a:lnTo>
                    <a:pt x="1026" y="6384"/>
                  </a:lnTo>
                  <a:lnTo>
                    <a:pt x="1032" y="6365"/>
                  </a:lnTo>
                  <a:lnTo>
                    <a:pt x="1038" y="6346"/>
                  </a:lnTo>
                  <a:lnTo>
                    <a:pt x="1046" y="6327"/>
                  </a:lnTo>
                  <a:lnTo>
                    <a:pt x="1054" y="6309"/>
                  </a:lnTo>
                  <a:lnTo>
                    <a:pt x="1063" y="6291"/>
                  </a:lnTo>
                  <a:lnTo>
                    <a:pt x="1073" y="6274"/>
                  </a:lnTo>
                  <a:lnTo>
                    <a:pt x="1083" y="6256"/>
                  </a:lnTo>
                  <a:lnTo>
                    <a:pt x="1094" y="6239"/>
                  </a:lnTo>
                  <a:lnTo>
                    <a:pt x="1107" y="6222"/>
                  </a:lnTo>
                  <a:lnTo>
                    <a:pt x="2615" y="4215"/>
                  </a:lnTo>
                  <a:lnTo>
                    <a:pt x="2634" y="4192"/>
                  </a:lnTo>
                  <a:lnTo>
                    <a:pt x="2654" y="4170"/>
                  </a:lnTo>
                  <a:lnTo>
                    <a:pt x="2674" y="4150"/>
                  </a:lnTo>
                  <a:lnTo>
                    <a:pt x="2696" y="4131"/>
                  </a:lnTo>
                  <a:lnTo>
                    <a:pt x="2719" y="4113"/>
                  </a:lnTo>
                  <a:lnTo>
                    <a:pt x="2743" y="4096"/>
                  </a:lnTo>
                  <a:lnTo>
                    <a:pt x="2767" y="4081"/>
                  </a:lnTo>
                  <a:lnTo>
                    <a:pt x="2792" y="4068"/>
                  </a:lnTo>
                  <a:lnTo>
                    <a:pt x="2819" y="4056"/>
                  </a:lnTo>
                  <a:lnTo>
                    <a:pt x="2846" y="4045"/>
                  </a:lnTo>
                  <a:lnTo>
                    <a:pt x="2873" y="4036"/>
                  </a:lnTo>
                  <a:lnTo>
                    <a:pt x="2901" y="4029"/>
                  </a:lnTo>
                  <a:lnTo>
                    <a:pt x="2930" y="4023"/>
                  </a:lnTo>
                  <a:lnTo>
                    <a:pt x="2958" y="4018"/>
                  </a:lnTo>
                  <a:lnTo>
                    <a:pt x="2989" y="4016"/>
                  </a:lnTo>
                  <a:lnTo>
                    <a:pt x="3018" y="4015"/>
                  </a:lnTo>
                  <a:lnTo>
                    <a:pt x="4452" y="4015"/>
                  </a:lnTo>
                  <a:lnTo>
                    <a:pt x="2440" y="7527"/>
                  </a:lnTo>
                  <a:lnTo>
                    <a:pt x="1509" y="7527"/>
                  </a:lnTo>
                  <a:lnTo>
                    <a:pt x="1483" y="7526"/>
                  </a:lnTo>
                  <a:lnTo>
                    <a:pt x="1458" y="7524"/>
                  </a:lnTo>
                  <a:lnTo>
                    <a:pt x="1432" y="7521"/>
                  </a:lnTo>
                  <a:lnTo>
                    <a:pt x="1407" y="7517"/>
                  </a:lnTo>
                  <a:lnTo>
                    <a:pt x="1383" y="7511"/>
                  </a:lnTo>
                  <a:lnTo>
                    <a:pt x="1359" y="7505"/>
                  </a:lnTo>
                  <a:lnTo>
                    <a:pt x="1336" y="7497"/>
                  </a:lnTo>
                  <a:lnTo>
                    <a:pt x="1313" y="7488"/>
                  </a:lnTo>
                  <a:lnTo>
                    <a:pt x="1291" y="7478"/>
                  </a:lnTo>
                  <a:lnTo>
                    <a:pt x="1269" y="7467"/>
                  </a:lnTo>
                  <a:lnTo>
                    <a:pt x="1248" y="7455"/>
                  </a:lnTo>
                  <a:lnTo>
                    <a:pt x="1227" y="7442"/>
                  </a:lnTo>
                  <a:lnTo>
                    <a:pt x="1208" y="7428"/>
                  </a:lnTo>
                  <a:lnTo>
                    <a:pt x="1189" y="7413"/>
                  </a:lnTo>
                  <a:lnTo>
                    <a:pt x="1171" y="7397"/>
                  </a:lnTo>
                  <a:lnTo>
                    <a:pt x="1153" y="7381"/>
                  </a:lnTo>
                  <a:lnTo>
                    <a:pt x="1137" y="7363"/>
                  </a:lnTo>
                  <a:lnTo>
                    <a:pt x="1121" y="7345"/>
                  </a:lnTo>
                  <a:lnTo>
                    <a:pt x="1106" y="7325"/>
                  </a:lnTo>
                  <a:lnTo>
                    <a:pt x="1091" y="7306"/>
                  </a:lnTo>
                  <a:lnTo>
                    <a:pt x="1078" y="7285"/>
                  </a:lnTo>
                  <a:lnTo>
                    <a:pt x="1066" y="7264"/>
                  </a:lnTo>
                  <a:lnTo>
                    <a:pt x="1055" y="7243"/>
                  </a:lnTo>
                  <a:lnTo>
                    <a:pt x="1045" y="7221"/>
                  </a:lnTo>
                  <a:lnTo>
                    <a:pt x="1036" y="7198"/>
                  </a:lnTo>
                  <a:lnTo>
                    <a:pt x="1028" y="7175"/>
                  </a:lnTo>
                  <a:lnTo>
                    <a:pt x="1022" y="7151"/>
                  </a:lnTo>
                  <a:lnTo>
                    <a:pt x="1016" y="7127"/>
                  </a:lnTo>
                  <a:lnTo>
                    <a:pt x="1012" y="7102"/>
                  </a:lnTo>
                  <a:lnTo>
                    <a:pt x="1009" y="7077"/>
                  </a:lnTo>
                  <a:lnTo>
                    <a:pt x="1007" y="7051"/>
                  </a:lnTo>
                  <a:lnTo>
                    <a:pt x="1006" y="7025"/>
                  </a:lnTo>
                  <a:close/>
                  <a:moveTo>
                    <a:pt x="9962" y="4015"/>
                  </a:moveTo>
                  <a:lnTo>
                    <a:pt x="11062" y="4015"/>
                  </a:lnTo>
                  <a:lnTo>
                    <a:pt x="13074" y="7527"/>
                  </a:lnTo>
                  <a:lnTo>
                    <a:pt x="10968" y="7527"/>
                  </a:lnTo>
                  <a:lnTo>
                    <a:pt x="9962" y="4015"/>
                  </a:lnTo>
                  <a:close/>
                  <a:moveTo>
                    <a:pt x="8299" y="4015"/>
                  </a:moveTo>
                  <a:lnTo>
                    <a:pt x="9439" y="4015"/>
                  </a:lnTo>
                  <a:lnTo>
                    <a:pt x="10444" y="7527"/>
                  </a:lnTo>
                  <a:lnTo>
                    <a:pt x="8299" y="7527"/>
                  </a:lnTo>
                  <a:lnTo>
                    <a:pt x="8299" y="4015"/>
                  </a:lnTo>
                  <a:close/>
                  <a:moveTo>
                    <a:pt x="6656" y="4015"/>
                  </a:moveTo>
                  <a:lnTo>
                    <a:pt x="7796" y="4015"/>
                  </a:lnTo>
                  <a:lnTo>
                    <a:pt x="7796" y="7527"/>
                  </a:lnTo>
                  <a:lnTo>
                    <a:pt x="5650" y="7527"/>
                  </a:lnTo>
                  <a:lnTo>
                    <a:pt x="6656" y="4015"/>
                  </a:lnTo>
                  <a:close/>
                  <a:moveTo>
                    <a:pt x="5127" y="7527"/>
                  </a:moveTo>
                  <a:lnTo>
                    <a:pt x="3020" y="7527"/>
                  </a:lnTo>
                  <a:lnTo>
                    <a:pt x="5032" y="4015"/>
                  </a:lnTo>
                  <a:lnTo>
                    <a:pt x="6132" y="4015"/>
                  </a:lnTo>
                  <a:lnTo>
                    <a:pt x="5127" y="7527"/>
                  </a:lnTo>
                  <a:close/>
                  <a:moveTo>
                    <a:pt x="13077" y="1004"/>
                  </a:moveTo>
                  <a:lnTo>
                    <a:pt x="13077" y="3011"/>
                  </a:lnTo>
                  <a:lnTo>
                    <a:pt x="3018" y="3011"/>
                  </a:lnTo>
                  <a:lnTo>
                    <a:pt x="3018" y="1004"/>
                  </a:lnTo>
                  <a:lnTo>
                    <a:pt x="13077" y="1004"/>
                  </a:lnTo>
                  <a:close/>
                  <a:moveTo>
                    <a:pt x="15793" y="5620"/>
                  </a:moveTo>
                  <a:lnTo>
                    <a:pt x="14284" y="3614"/>
                  </a:lnTo>
                  <a:lnTo>
                    <a:pt x="14262" y="3585"/>
                  </a:lnTo>
                  <a:lnTo>
                    <a:pt x="14239" y="3557"/>
                  </a:lnTo>
                  <a:lnTo>
                    <a:pt x="14214" y="3530"/>
                  </a:lnTo>
                  <a:lnTo>
                    <a:pt x="14189" y="3503"/>
                  </a:lnTo>
                  <a:lnTo>
                    <a:pt x="14164" y="3477"/>
                  </a:lnTo>
                  <a:lnTo>
                    <a:pt x="14137" y="3451"/>
                  </a:lnTo>
                  <a:lnTo>
                    <a:pt x="14110" y="3426"/>
                  </a:lnTo>
                  <a:lnTo>
                    <a:pt x="14083" y="3401"/>
                  </a:lnTo>
                  <a:lnTo>
                    <a:pt x="14083" y="1004"/>
                  </a:lnTo>
                  <a:lnTo>
                    <a:pt x="14082" y="952"/>
                  </a:lnTo>
                  <a:lnTo>
                    <a:pt x="14078" y="901"/>
                  </a:lnTo>
                  <a:lnTo>
                    <a:pt x="14072" y="851"/>
                  </a:lnTo>
                  <a:lnTo>
                    <a:pt x="14063" y="802"/>
                  </a:lnTo>
                  <a:lnTo>
                    <a:pt x="14052" y="753"/>
                  </a:lnTo>
                  <a:lnTo>
                    <a:pt x="14038" y="706"/>
                  </a:lnTo>
                  <a:lnTo>
                    <a:pt x="14022" y="658"/>
                  </a:lnTo>
                  <a:lnTo>
                    <a:pt x="14004" y="613"/>
                  </a:lnTo>
                  <a:lnTo>
                    <a:pt x="13984" y="569"/>
                  </a:lnTo>
                  <a:lnTo>
                    <a:pt x="13961" y="526"/>
                  </a:lnTo>
                  <a:lnTo>
                    <a:pt x="13937" y="484"/>
                  </a:lnTo>
                  <a:lnTo>
                    <a:pt x="13911" y="443"/>
                  </a:lnTo>
                  <a:lnTo>
                    <a:pt x="13883" y="403"/>
                  </a:lnTo>
                  <a:lnTo>
                    <a:pt x="13854" y="365"/>
                  </a:lnTo>
                  <a:lnTo>
                    <a:pt x="13822" y="329"/>
                  </a:lnTo>
                  <a:lnTo>
                    <a:pt x="13788" y="294"/>
                  </a:lnTo>
                  <a:lnTo>
                    <a:pt x="13753" y="261"/>
                  </a:lnTo>
                  <a:lnTo>
                    <a:pt x="13717" y="229"/>
                  </a:lnTo>
                  <a:lnTo>
                    <a:pt x="13679" y="200"/>
                  </a:lnTo>
                  <a:lnTo>
                    <a:pt x="13640" y="172"/>
                  </a:lnTo>
                  <a:lnTo>
                    <a:pt x="13598" y="146"/>
                  </a:lnTo>
                  <a:lnTo>
                    <a:pt x="13557" y="121"/>
                  </a:lnTo>
                  <a:lnTo>
                    <a:pt x="13513" y="99"/>
                  </a:lnTo>
                  <a:lnTo>
                    <a:pt x="13468" y="79"/>
                  </a:lnTo>
                  <a:lnTo>
                    <a:pt x="13423" y="61"/>
                  </a:lnTo>
                  <a:lnTo>
                    <a:pt x="13376" y="45"/>
                  </a:lnTo>
                  <a:lnTo>
                    <a:pt x="13329" y="32"/>
                  </a:lnTo>
                  <a:lnTo>
                    <a:pt x="13279" y="20"/>
                  </a:lnTo>
                  <a:lnTo>
                    <a:pt x="13230" y="12"/>
                  </a:lnTo>
                  <a:lnTo>
                    <a:pt x="13180" y="5"/>
                  </a:lnTo>
                  <a:lnTo>
                    <a:pt x="13128" y="1"/>
                  </a:lnTo>
                  <a:lnTo>
                    <a:pt x="13077" y="0"/>
                  </a:lnTo>
                  <a:lnTo>
                    <a:pt x="3018" y="0"/>
                  </a:lnTo>
                  <a:lnTo>
                    <a:pt x="2967" y="1"/>
                  </a:lnTo>
                  <a:lnTo>
                    <a:pt x="2915" y="5"/>
                  </a:lnTo>
                  <a:lnTo>
                    <a:pt x="2865" y="12"/>
                  </a:lnTo>
                  <a:lnTo>
                    <a:pt x="2815" y="20"/>
                  </a:lnTo>
                  <a:lnTo>
                    <a:pt x="2766" y="32"/>
                  </a:lnTo>
                  <a:lnTo>
                    <a:pt x="2718" y="45"/>
                  </a:lnTo>
                  <a:lnTo>
                    <a:pt x="2672" y="61"/>
                  </a:lnTo>
                  <a:lnTo>
                    <a:pt x="2627" y="79"/>
                  </a:lnTo>
                  <a:lnTo>
                    <a:pt x="2581" y="99"/>
                  </a:lnTo>
                  <a:lnTo>
                    <a:pt x="2538" y="121"/>
                  </a:lnTo>
                  <a:lnTo>
                    <a:pt x="2496" y="146"/>
                  </a:lnTo>
                  <a:lnTo>
                    <a:pt x="2455" y="172"/>
                  </a:lnTo>
                  <a:lnTo>
                    <a:pt x="2416" y="200"/>
                  </a:lnTo>
                  <a:lnTo>
                    <a:pt x="2378" y="229"/>
                  </a:lnTo>
                  <a:lnTo>
                    <a:pt x="2341" y="261"/>
                  </a:lnTo>
                  <a:lnTo>
                    <a:pt x="2307" y="294"/>
                  </a:lnTo>
                  <a:lnTo>
                    <a:pt x="2273" y="329"/>
                  </a:lnTo>
                  <a:lnTo>
                    <a:pt x="2241" y="365"/>
                  </a:lnTo>
                  <a:lnTo>
                    <a:pt x="2212" y="403"/>
                  </a:lnTo>
                  <a:lnTo>
                    <a:pt x="2184" y="443"/>
                  </a:lnTo>
                  <a:lnTo>
                    <a:pt x="2158" y="484"/>
                  </a:lnTo>
                  <a:lnTo>
                    <a:pt x="2134" y="526"/>
                  </a:lnTo>
                  <a:lnTo>
                    <a:pt x="2111" y="569"/>
                  </a:lnTo>
                  <a:lnTo>
                    <a:pt x="2091" y="613"/>
                  </a:lnTo>
                  <a:lnTo>
                    <a:pt x="2073" y="658"/>
                  </a:lnTo>
                  <a:lnTo>
                    <a:pt x="2057" y="706"/>
                  </a:lnTo>
                  <a:lnTo>
                    <a:pt x="2043" y="753"/>
                  </a:lnTo>
                  <a:lnTo>
                    <a:pt x="2032" y="802"/>
                  </a:lnTo>
                  <a:lnTo>
                    <a:pt x="2023" y="851"/>
                  </a:lnTo>
                  <a:lnTo>
                    <a:pt x="2017" y="901"/>
                  </a:lnTo>
                  <a:lnTo>
                    <a:pt x="2013" y="952"/>
                  </a:lnTo>
                  <a:lnTo>
                    <a:pt x="2012" y="1004"/>
                  </a:lnTo>
                  <a:lnTo>
                    <a:pt x="2012" y="3402"/>
                  </a:lnTo>
                  <a:lnTo>
                    <a:pt x="1985" y="3426"/>
                  </a:lnTo>
                  <a:lnTo>
                    <a:pt x="1959" y="3451"/>
                  </a:lnTo>
                  <a:lnTo>
                    <a:pt x="1931" y="3477"/>
                  </a:lnTo>
                  <a:lnTo>
                    <a:pt x="1906" y="3503"/>
                  </a:lnTo>
                  <a:lnTo>
                    <a:pt x="1881" y="3529"/>
                  </a:lnTo>
                  <a:lnTo>
                    <a:pt x="1857" y="3556"/>
                  </a:lnTo>
                  <a:lnTo>
                    <a:pt x="1833" y="3584"/>
                  </a:lnTo>
                  <a:lnTo>
                    <a:pt x="1811" y="3613"/>
                  </a:lnTo>
                  <a:lnTo>
                    <a:pt x="303" y="5619"/>
                  </a:lnTo>
                  <a:lnTo>
                    <a:pt x="285" y="5644"/>
                  </a:lnTo>
                  <a:lnTo>
                    <a:pt x="268" y="5669"/>
                  </a:lnTo>
                  <a:lnTo>
                    <a:pt x="250" y="5695"/>
                  </a:lnTo>
                  <a:lnTo>
                    <a:pt x="233" y="5720"/>
                  </a:lnTo>
                  <a:lnTo>
                    <a:pt x="217" y="5746"/>
                  </a:lnTo>
                  <a:lnTo>
                    <a:pt x="202" y="5772"/>
                  </a:lnTo>
                  <a:lnTo>
                    <a:pt x="187" y="5798"/>
                  </a:lnTo>
                  <a:lnTo>
                    <a:pt x="173" y="5825"/>
                  </a:lnTo>
                  <a:lnTo>
                    <a:pt x="159" y="5851"/>
                  </a:lnTo>
                  <a:lnTo>
                    <a:pt x="146" y="5879"/>
                  </a:lnTo>
                  <a:lnTo>
                    <a:pt x="133" y="5906"/>
                  </a:lnTo>
                  <a:lnTo>
                    <a:pt x="121" y="5934"/>
                  </a:lnTo>
                  <a:lnTo>
                    <a:pt x="110" y="5962"/>
                  </a:lnTo>
                  <a:lnTo>
                    <a:pt x="99" y="5991"/>
                  </a:lnTo>
                  <a:lnTo>
                    <a:pt x="88" y="6019"/>
                  </a:lnTo>
                  <a:lnTo>
                    <a:pt x="78" y="6047"/>
                  </a:lnTo>
                  <a:lnTo>
                    <a:pt x="68" y="6076"/>
                  </a:lnTo>
                  <a:lnTo>
                    <a:pt x="60" y="6105"/>
                  </a:lnTo>
                  <a:lnTo>
                    <a:pt x="51" y="6134"/>
                  </a:lnTo>
                  <a:lnTo>
                    <a:pt x="44" y="6163"/>
                  </a:lnTo>
                  <a:lnTo>
                    <a:pt x="37" y="6193"/>
                  </a:lnTo>
                  <a:lnTo>
                    <a:pt x="31" y="6222"/>
                  </a:lnTo>
                  <a:lnTo>
                    <a:pt x="25" y="6253"/>
                  </a:lnTo>
                  <a:lnTo>
                    <a:pt x="20" y="6282"/>
                  </a:lnTo>
                  <a:lnTo>
                    <a:pt x="15" y="6312"/>
                  </a:lnTo>
                  <a:lnTo>
                    <a:pt x="11" y="6342"/>
                  </a:lnTo>
                  <a:lnTo>
                    <a:pt x="8" y="6372"/>
                  </a:lnTo>
                  <a:lnTo>
                    <a:pt x="5" y="6402"/>
                  </a:lnTo>
                  <a:lnTo>
                    <a:pt x="3" y="6432"/>
                  </a:lnTo>
                  <a:lnTo>
                    <a:pt x="1" y="6463"/>
                  </a:lnTo>
                  <a:lnTo>
                    <a:pt x="0" y="6493"/>
                  </a:lnTo>
                  <a:lnTo>
                    <a:pt x="0" y="6524"/>
                  </a:lnTo>
                  <a:lnTo>
                    <a:pt x="0" y="7025"/>
                  </a:lnTo>
                  <a:lnTo>
                    <a:pt x="2" y="7103"/>
                  </a:lnTo>
                  <a:lnTo>
                    <a:pt x="8" y="7179"/>
                  </a:lnTo>
                  <a:lnTo>
                    <a:pt x="17" y="7254"/>
                  </a:lnTo>
                  <a:lnTo>
                    <a:pt x="31" y="7328"/>
                  </a:lnTo>
                  <a:lnTo>
                    <a:pt x="47" y="7401"/>
                  </a:lnTo>
                  <a:lnTo>
                    <a:pt x="68" y="7473"/>
                  </a:lnTo>
                  <a:lnTo>
                    <a:pt x="92" y="7542"/>
                  </a:lnTo>
                  <a:lnTo>
                    <a:pt x="119" y="7610"/>
                  </a:lnTo>
                  <a:lnTo>
                    <a:pt x="149" y="7678"/>
                  </a:lnTo>
                  <a:lnTo>
                    <a:pt x="182" y="7742"/>
                  </a:lnTo>
                  <a:lnTo>
                    <a:pt x="218" y="7805"/>
                  </a:lnTo>
                  <a:lnTo>
                    <a:pt x="259" y="7866"/>
                  </a:lnTo>
                  <a:lnTo>
                    <a:pt x="300" y="7926"/>
                  </a:lnTo>
                  <a:lnTo>
                    <a:pt x="345" y="7983"/>
                  </a:lnTo>
                  <a:lnTo>
                    <a:pt x="392" y="8037"/>
                  </a:lnTo>
                  <a:lnTo>
                    <a:pt x="443" y="8089"/>
                  </a:lnTo>
                  <a:lnTo>
                    <a:pt x="495" y="8139"/>
                  </a:lnTo>
                  <a:lnTo>
                    <a:pt x="549" y="8187"/>
                  </a:lnTo>
                  <a:lnTo>
                    <a:pt x="607" y="8232"/>
                  </a:lnTo>
                  <a:lnTo>
                    <a:pt x="666" y="8273"/>
                  </a:lnTo>
                  <a:lnTo>
                    <a:pt x="727" y="8313"/>
                  </a:lnTo>
                  <a:lnTo>
                    <a:pt x="791" y="8349"/>
                  </a:lnTo>
                  <a:lnTo>
                    <a:pt x="855" y="8382"/>
                  </a:lnTo>
                  <a:lnTo>
                    <a:pt x="922" y="8412"/>
                  </a:lnTo>
                  <a:lnTo>
                    <a:pt x="991" y="8439"/>
                  </a:lnTo>
                  <a:lnTo>
                    <a:pt x="1060" y="8464"/>
                  </a:lnTo>
                  <a:lnTo>
                    <a:pt x="1133" y="8484"/>
                  </a:lnTo>
                  <a:lnTo>
                    <a:pt x="1205" y="8501"/>
                  </a:lnTo>
                  <a:lnTo>
                    <a:pt x="1280" y="8514"/>
                  </a:lnTo>
                  <a:lnTo>
                    <a:pt x="1355" y="8523"/>
                  </a:lnTo>
                  <a:lnTo>
                    <a:pt x="1431" y="8529"/>
                  </a:lnTo>
                  <a:lnTo>
                    <a:pt x="1509" y="8531"/>
                  </a:lnTo>
                  <a:lnTo>
                    <a:pt x="1509" y="15054"/>
                  </a:lnTo>
                  <a:lnTo>
                    <a:pt x="1510" y="15106"/>
                  </a:lnTo>
                  <a:lnTo>
                    <a:pt x="1514" y="15157"/>
                  </a:lnTo>
                  <a:lnTo>
                    <a:pt x="1520" y="15207"/>
                  </a:lnTo>
                  <a:lnTo>
                    <a:pt x="1529" y="15257"/>
                  </a:lnTo>
                  <a:lnTo>
                    <a:pt x="1540" y="15305"/>
                  </a:lnTo>
                  <a:lnTo>
                    <a:pt x="1554" y="15352"/>
                  </a:lnTo>
                  <a:lnTo>
                    <a:pt x="1570" y="15400"/>
                  </a:lnTo>
                  <a:lnTo>
                    <a:pt x="1588" y="15445"/>
                  </a:lnTo>
                  <a:lnTo>
                    <a:pt x="1608" y="15489"/>
                  </a:lnTo>
                  <a:lnTo>
                    <a:pt x="1631" y="15533"/>
                  </a:lnTo>
                  <a:lnTo>
                    <a:pt x="1655" y="15574"/>
                  </a:lnTo>
                  <a:lnTo>
                    <a:pt x="1681" y="15615"/>
                  </a:lnTo>
                  <a:lnTo>
                    <a:pt x="1709" y="15655"/>
                  </a:lnTo>
                  <a:lnTo>
                    <a:pt x="1738" y="15693"/>
                  </a:lnTo>
                  <a:lnTo>
                    <a:pt x="1770" y="15729"/>
                  </a:lnTo>
                  <a:lnTo>
                    <a:pt x="1804" y="15764"/>
                  </a:lnTo>
                  <a:lnTo>
                    <a:pt x="1839" y="15797"/>
                  </a:lnTo>
                  <a:lnTo>
                    <a:pt x="1875" y="15829"/>
                  </a:lnTo>
                  <a:lnTo>
                    <a:pt x="1913" y="15858"/>
                  </a:lnTo>
                  <a:lnTo>
                    <a:pt x="1953" y="15886"/>
                  </a:lnTo>
                  <a:lnTo>
                    <a:pt x="1993" y="15912"/>
                  </a:lnTo>
                  <a:lnTo>
                    <a:pt x="2035" y="15937"/>
                  </a:lnTo>
                  <a:lnTo>
                    <a:pt x="2078" y="15959"/>
                  </a:lnTo>
                  <a:lnTo>
                    <a:pt x="2124" y="15979"/>
                  </a:lnTo>
                  <a:lnTo>
                    <a:pt x="2169" y="15997"/>
                  </a:lnTo>
                  <a:lnTo>
                    <a:pt x="2216" y="16013"/>
                  </a:lnTo>
                  <a:lnTo>
                    <a:pt x="2263" y="16026"/>
                  </a:lnTo>
                  <a:lnTo>
                    <a:pt x="2312" y="16038"/>
                  </a:lnTo>
                  <a:lnTo>
                    <a:pt x="2362" y="16046"/>
                  </a:lnTo>
                  <a:lnTo>
                    <a:pt x="2412" y="16053"/>
                  </a:lnTo>
                  <a:lnTo>
                    <a:pt x="2464" y="16057"/>
                  </a:lnTo>
                  <a:lnTo>
                    <a:pt x="2515" y="16058"/>
                  </a:lnTo>
                  <a:lnTo>
                    <a:pt x="13580" y="16058"/>
                  </a:lnTo>
                  <a:lnTo>
                    <a:pt x="13632" y="16057"/>
                  </a:lnTo>
                  <a:lnTo>
                    <a:pt x="13683" y="16053"/>
                  </a:lnTo>
                  <a:lnTo>
                    <a:pt x="13733" y="16046"/>
                  </a:lnTo>
                  <a:lnTo>
                    <a:pt x="13782" y="16038"/>
                  </a:lnTo>
                  <a:lnTo>
                    <a:pt x="13832" y="16026"/>
                  </a:lnTo>
                  <a:lnTo>
                    <a:pt x="13879" y="16013"/>
                  </a:lnTo>
                  <a:lnTo>
                    <a:pt x="13926" y="15997"/>
                  </a:lnTo>
                  <a:lnTo>
                    <a:pt x="13971" y="15979"/>
                  </a:lnTo>
                  <a:lnTo>
                    <a:pt x="14016" y="15959"/>
                  </a:lnTo>
                  <a:lnTo>
                    <a:pt x="14060" y="15937"/>
                  </a:lnTo>
                  <a:lnTo>
                    <a:pt x="14101" y="15912"/>
                  </a:lnTo>
                  <a:lnTo>
                    <a:pt x="14142" y="15886"/>
                  </a:lnTo>
                  <a:lnTo>
                    <a:pt x="14182" y="15858"/>
                  </a:lnTo>
                  <a:lnTo>
                    <a:pt x="14220" y="15829"/>
                  </a:lnTo>
                  <a:lnTo>
                    <a:pt x="14256" y="15797"/>
                  </a:lnTo>
                  <a:lnTo>
                    <a:pt x="14291" y="15764"/>
                  </a:lnTo>
                  <a:lnTo>
                    <a:pt x="14325" y="15729"/>
                  </a:lnTo>
                  <a:lnTo>
                    <a:pt x="14356" y="15693"/>
                  </a:lnTo>
                  <a:lnTo>
                    <a:pt x="14386" y="15655"/>
                  </a:lnTo>
                  <a:lnTo>
                    <a:pt x="14414" y="15615"/>
                  </a:lnTo>
                  <a:lnTo>
                    <a:pt x="14440" y="15574"/>
                  </a:lnTo>
                  <a:lnTo>
                    <a:pt x="14464" y="15533"/>
                  </a:lnTo>
                  <a:lnTo>
                    <a:pt x="14487" y="15489"/>
                  </a:lnTo>
                  <a:lnTo>
                    <a:pt x="14507" y="15445"/>
                  </a:lnTo>
                  <a:lnTo>
                    <a:pt x="14525" y="15400"/>
                  </a:lnTo>
                  <a:lnTo>
                    <a:pt x="14541" y="15352"/>
                  </a:lnTo>
                  <a:lnTo>
                    <a:pt x="14554" y="15305"/>
                  </a:lnTo>
                  <a:lnTo>
                    <a:pt x="14566" y="15257"/>
                  </a:lnTo>
                  <a:lnTo>
                    <a:pt x="14574" y="15207"/>
                  </a:lnTo>
                  <a:lnTo>
                    <a:pt x="14581" y="15157"/>
                  </a:lnTo>
                  <a:lnTo>
                    <a:pt x="14585" y="15106"/>
                  </a:lnTo>
                  <a:lnTo>
                    <a:pt x="14586" y="15054"/>
                  </a:lnTo>
                  <a:lnTo>
                    <a:pt x="14586" y="8531"/>
                  </a:lnTo>
                  <a:lnTo>
                    <a:pt x="14664" y="8529"/>
                  </a:lnTo>
                  <a:lnTo>
                    <a:pt x="14740" y="8523"/>
                  </a:lnTo>
                  <a:lnTo>
                    <a:pt x="14815" y="8514"/>
                  </a:lnTo>
                  <a:lnTo>
                    <a:pt x="14890" y="8501"/>
                  </a:lnTo>
                  <a:lnTo>
                    <a:pt x="14962" y="8484"/>
                  </a:lnTo>
                  <a:lnTo>
                    <a:pt x="15034" y="8464"/>
                  </a:lnTo>
                  <a:lnTo>
                    <a:pt x="15104" y="8439"/>
                  </a:lnTo>
                  <a:lnTo>
                    <a:pt x="15173" y="8412"/>
                  </a:lnTo>
                  <a:lnTo>
                    <a:pt x="15240" y="8382"/>
                  </a:lnTo>
                  <a:lnTo>
                    <a:pt x="15304" y="8349"/>
                  </a:lnTo>
                  <a:lnTo>
                    <a:pt x="15368" y="8313"/>
                  </a:lnTo>
                  <a:lnTo>
                    <a:pt x="15429" y="8273"/>
                  </a:lnTo>
                  <a:lnTo>
                    <a:pt x="15488" y="8232"/>
                  </a:lnTo>
                  <a:lnTo>
                    <a:pt x="15545" y="8187"/>
                  </a:lnTo>
                  <a:lnTo>
                    <a:pt x="15600" y="8139"/>
                  </a:lnTo>
                  <a:lnTo>
                    <a:pt x="15652" y="8089"/>
                  </a:lnTo>
                  <a:lnTo>
                    <a:pt x="15703" y="8037"/>
                  </a:lnTo>
                  <a:lnTo>
                    <a:pt x="15750" y="7983"/>
                  </a:lnTo>
                  <a:lnTo>
                    <a:pt x="15795" y="7926"/>
                  </a:lnTo>
                  <a:lnTo>
                    <a:pt x="15836" y="7866"/>
                  </a:lnTo>
                  <a:lnTo>
                    <a:pt x="15876" y="7805"/>
                  </a:lnTo>
                  <a:lnTo>
                    <a:pt x="15913" y="7742"/>
                  </a:lnTo>
                  <a:lnTo>
                    <a:pt x="15946" y="7678"/>
                  </a:lnTo>
                  <a:lnTo>
                    <a:pt x="15976" y="7610"/>
                  </a:lnTo>
                  <a:lnTo>
                    <a:pt x="16003" y="7542"/>
                  </a:lnTo>
                  <a:lnTo>
                    <a:pt x="16027" y="7473"/>
                  </a:lnTo>
                  <a:lnTo>
                    <a:pt x="16048" y="7401"/>
                  </a:lnTo>
                  <a:lnTo>
                    <a:pt x="16064" y="7328"/>
                  </a:lnTo>
                  <a:lnTo>
                    <a:pt x="16078" y="7254"/>
                  </a:lnTo>
                  <a:lnTo>
                    <a:pt x="16087" y="7179"/>
                  </a:lnTo>
                  <a:lnTo>
                    <a:pt x="16093" y="7103"/>
                  </a:lnTo>
                  <a:lnTo>
                    <a:pt x="16095" y="7025"/>
                  </a:lnTo>
                  <a:lnTo>
                    <a:pt x="16095" y="6524"/>
                  </a:lnTo>
                  <a:lnTo>
                    <a:pt x="16095" y="6493"/>
                  </a:lnTo>
                  <a:lnTo>
                    <a:pt x="16094" y="6463"/>
                  </a:lnTo>
                  <a:lnTo>
                    <a:pt x="16092" y="6432"/>
                  </a:lnTo>
                  <a:lnTo>
                    <a:pt x="16090" y="6402"/>
                  </a:lnTo>
                  <a:lnTo>
                    <a:pt x="16087" y="6372"/>
                  </a:lnTo>
                  <a:lnTo>
                    <a:pt x="16084" y="6342"/>
                  </a:lnTo>
                  <a:lnTo>
                    <a:pt x="16080" y="6312"/>
                  </a:lnTo>
                  <a:lnTo>
                    <a:pt x="16075" y="6282"/>
                  </a:lnTo>
                  <a:lnTo>
                    <a:pt x="16070" y="6253"/>
                  </a:lnTo>
                  <a:lnTo>
                    <a:pt x="16064" y="6222"/>
                  </a:lnTo>
                  <a:lnTo>
                    <a:pt x="16058" y="6193"/>
                  </a:lnTo>
                  <a:lnTo>
                    <a:pt x="16051" y="6163"/>
                  </a:lnTo>
                  <a:lnTo>
                    <a:pt x="16044" y="6134"/>
                  </a:lnTo>
                  <a:lnTo>
                    <a:pt x="16035" y="6105"/>
                  </a:lnTo>
                  <a:lnTo>
                    <a:pt x="16027" y="6076"/>
                  </a:lnTo>
                  <a:lnTo>
                    <a:pt x="16018" y="6047"/>
                  </a:lnTo>
                  <a:lnTo>
                    <a:pt x="16007" y="6019"/>
                  </a:lnTo>
                  <a:lnTo>
                    <a:pt x="15996" y="5991"/>
                  </a:lnTo>
                  <a:lnTo>
                    <a:pt x="15985" y="5963"/>
                  </a:lnTo>
                  <a:lnTo>
                    <a:pt x="15974" y="5934"/>
                  </a:lnTo>
                  <a:lnTo>
                    <a:pt x="15962" y="5906"/>
                  </a:lnTo>
                  <a:lnTo>
                    <a:pt x="15949" y="5879"/>
                  </a:lnTo>
                  <a:lnTo>
                    <a:pt x="15936" y="5852"/>
                  </a:lnTo>
                  <a:lnTo>
                    <a:pt x="15922" y="5825"/>
                  </a:lnTo>
                  <a:lnTo>
                    <a:pt x="15908" y="5798"/>
                  </a:lnTo>
                  <a:lnTo>
                    <a:pt x="15893" y="5772"/>
                  </a:lnTo>
                  <a:lnTo>
                    <a:pt x="15878" y="5746"/>
                  </a:lnTo>
                  <a:lnTo>
                    <a:pt x="15862" y="5720"/>
                  </a:lnTo>
                  <a:lnTo>
                    <a:pt x="15846" y="5695"/>
                  </a:lnTo>
                  <a:lnTo>
                    <a:pt x="15828" y="5669"/>
                  </a:lnTo>
                  <a:lnTo>
                    <a:pt x="15811" y="5644"/>
                  </a:lnTo>
                  <a:lnTo>
                    <a:pt x="15793" y="562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B4F30CB-4E51-46EC-AC78-B783007DEDE9}"/>
                </a:ext>
              </a:extLst>
            </p:cNvPr>
            <p:cNvSpPr txBox="1"/>
            <p:nvPr/>
          </p:nvSpPr>
          <p:spPr>
            <a:xfrm flipH="1">
              <a:off x="1763393" y="3662861"/>
              <a:ext cx="2153059" cy="36735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a typeface="Lato" panose="020F0502020204030203" pitchFamily="34" charset="0"/>
                  <a:cs typeface="Segoe UI Light" panose="020B0502040204020203" pitchFamily="34" charset="0"/>
                </a:rPr>
                <a:t>Process One</a:t>
              </a:r>
              <a:endParaRPr lang="id-ID" sz="2000" b="1" dirty="0">
                <a:solidFill>
                  <a:schemeClr val="bg1"/>
                </a:solidFill>
                <a:ea typeface="Lato" panose="020F0502020204030203" pitchFamily="34" charset="0"/>
                <a:cs typeface="Segoe UI Light" panose="020B0502040204020203" pitchFamily="34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3864B51-29A0-46E5-BDB8-26212D3F49F8}"/>
              </a:ext>
            </a:extLst>
          </p:cNvPr>
          <p:cNvGrpSpPr/>
          <p:nvPr/>
        </p:nvGrpSpPr>
        <p:grpSpPr>
          <a:xfrm>
            <a:off x="4805146" y="2852606"/>
            <a:ext cx="2153059" cy="1143429"/>
            <a:chOff x="4735367" y="2886791"/>
            <a:chExt cx="2153059" cy="1143429"/>
          </a:xfrm>
        </p:grpSpPr>
        <p:sp>
          <p:nvSpPr>
            <p:cNvPr id="24" name="Freeform 193">
              <a:extLst>
                <a:ext uri="{FF2B5EF4-FFF2-40B4-BE49-F238E27FC236}">
                  <a16:creationId xmlns:a16="http://schemas.microsoft.com/office/drawing/2014/main" id="{C1BFF80A-E79E-4977-962F-2B3143499C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1106" y="2886791"/>
              <a:ext cx="527809" cy="604202"/>
            </a:xfrm>
            <a:custGeom>
              <a:avLst/>
              <a:gdLst>
                <a:gd name="T0" fmla="*/ 4158 w 14060"/>
                <a:gd name="T1" fmla="*/ 5259 h 16095"/>
                <a:gd name="T2" fmla="*/ 1877 w 14060"/>
                <a:gd name="T3" fmla="*/ 4442 h 16095"/>
                <a:gd name="T4" fmla="*/ 1004 w 14060"/>
                <a:gd name="T5" fmla="*/ 3269 h 16095"/>
                <a:gd name="T6" fmla="*/ 1877 w 14060"/>
                <a:gd name="T7" fmla="*/ 2095 h 16095"/>
                <a:gd name="T8" fmla="*/ 4158 w 14060"/>
                <a:gd name="T9" fmla="*/ 1279 h 16095"/>
                <a:gd name="T10" fmla="*/ 7340 w 14060"/>
                <a:gd name="T11" fmla="*/ 1009 h 16095"/>
                <a:gd name="T12" fmla="*/ 10399 w 14060"/>
                <a:gd name="T13" fmla="*/ 1392 h 16095"/>
                <a:gd name="T14" fmla="*/ 12461 w 14060"/>
                <a:gd name="T15" fmla="*/ 2288 h 16095"/>
                <a:gd name="T16" fmla="*/ 13025 w 14060"/>
                <a:gd name="T17" fmla="*/ 3501 h 16095"/>
                <a:gd name="T18" fmla="*/ 11859 w 14060"/>
                <a:gd name="T19" fmla="*/ 4623 h 16095"/>
                <a:gd name="T20" fmla="*/ 9376 w 14060"/>
                <a:gd name="T21" fmla="*/ 5355 h 16095"/>
                <a:gd name="T22" fmla="*/ 13055 w 14060"/>
                <a:gd name="T23" fmla="*/ 6798 h 16095"/>
                <a:gd name="T24" fmla="*/ 12329 w 14060"/>
                <a:gd name="T25" fmla="*/ 7877 h 16095"/>
                <a:gd name="T26" fmla="*/ 10154 w 14060"/>
                <a:gd name="T27" fmla="*/ 8729 h 16095"/>
                <a:gd name="T28" fmla="*/ 7030 w 14060"/>
                <a:gd name="T29" fmla="*/ 9053 h 16095"/>
                <a:gd name="T30" fmla="*/ 3906 w 14060"/>
                <a:gd name="T31" fmla="*/ 8729 h 16095"/>
                <a:gd name="T32" fmla="*/ 1731 w 14060"/>
                <a:gd name="T33" fmla="*/ 7877 h 16095"/>
                <a:gd name="T34" fmla="*/ 1005 w 14060"/>
                <a:gd name="T35" fmla="*/ 6798 h 16095"/>
                <a:gd name="T36" fmla="*/ 2178 w 14060"/>
                <a:gd name="T37" fmla="*/ 5717 h 16095"/>
                <a:gd name="T38" fmla="*/ 4255 w 14060"/>
                <a:gd name="T39" fmla="*/ 6300 h 16095"/>
                <a:gd name="T40" fmla="*/ 6598 w 14060"/>
                <a:gd name="T41" fmla="*/ 6533 h 16095"/>
                <a:gd name="T42" fmla="*/ 8968 w 14060"/>
                <a:gd name="T43" fmla="*/ 6425 h 16095"/>
                <a:gd name="T44" fmla="*/ 11177 w 14060"/>
                <a:gd name="T45" fmla="*/ 5970 h 16095"/>
                <a:gd name="T46" fmla="*/ 12929 w 14060"/>
                <a:gd name="T47" fmla="*/ 5154 h 16095"/>
                <a:gd name="T48" fmla="*/ 12866 w 14060"/>
                <a:gd name="T49" fmla="*/ 10385 h 16095"/>
                <a:gd name="T50" fmla="*/ 11291 w 14060"/>
                <a:gd name="T51" fmla="*/ 11413 h 16095"/>
                <a:gd name="T52" fmla="*/ 8535 w 14060"/>
                <a:gd name="T53" fmla="*/ 12001 h 16095"/>
                <a:gd name="T54" fmla="*/ 5238 w 14060"/>
                <a:gd name="T55" fmla="*/ 11971 h 16095"/>
                <a:gd name="T56" fmla="*/ 2570 w 14060"/>
                <a:gd name="T57" fmla="*/ 11335 h 16095"/>
                <a:gd name="T58" fmla="*/ 1127 w 14060"/>
                <a:gd name="T59" fmla="*/ 10277 h 16095"/>
                <a:gd name="T60" fmla="*/ 1334 w 14060"/>
                <a:gd name="T61" fmla="*/ 8216 h 16095"/>
                <a:gd name="T62" fmla="*/ 3083 w 14060"/>
                <a:gd name="T63" fmla="*/ 9035 h 16095"/>
                <a:gd name="T64" fmla="*/ 5412 w 14060"/>
                <a:gd name="T65" fmla="*/ 9477 h 16095"/>
                <a:gd name="T66" fmla="*/ 7960 w 14060"/>
                <a:gd name="T67" fmla="*/ 9530 h 16095"/>
                <a:gd name="T68" fmla="*/ 10383 w 14060"/>
                <a:gd name="T69" fmla="*/ 9193 h 16095"/>
                <a:gd name="T70" fmla="*/ 12328 w 14060"/>
                <a:gd name="T71" fmla="*/ 8477 h 16095"/>
                <a:gd name="T72" fmla="*/ 12986 w 14060"/>
                <a:gd name="T73" fmla="*/ 13170 h 16095"/>
                <a:gd name="T74" fmla="*/ 11680 w 14060"/>
                <a:gd name="T75" fmla="*/ 14265 h 16095"/>
                <a:gd name="T76" fmla="*/ 9102 w 14060"/>
                <a:gd name="T77" fmla="*/ 14951 h 16095"/>
                <a:gd name="T78" fmla="*/ 5816 w 14060"/>
                <a:gd name="T79" fmla="*/ 15043 h 16095"/>
                <a:gd name="T80" fmla="*/ 2979 w 14060"/>
                <a:gd name="T81" fmla="*/ 14501 h 16095"/>
                <a:gd name="T82" fmla="*/ 1275 w 14060"/>
                <a:gd name="T83" fmla="*/ 13499 h 16095"/>
                <a:gd name="T84" fmla="*/ 1459 w 14060"/>
                <a:gd name="T85" fmla="*/ 11324 h 16095"/>
                <a:gd name="T86" fmla="*/ 3277 w 14060"/>
                <a:gd name="T87" fmla="*/ 12109 h 16095"/>
                <a:gd name="T88" fmla="*/ 5640 w 14060"/>
                <a:gd name="T89" fmla="*/ 12516 h 16095"/>
                <a:gd name="T90" fmla="*/ 8191 w 14060"/>
                <a:gd name="T91" fmla="*/ 12534 h 16095"/>
                <a:gd name="T92" fmla="*/ 10586 w 14060"/>
                <a:gd name="T93" fmla="*/ 12162 h 16095"/>
                <a:gd name="T94" fmla="*/ 12468 w 14060"/>
                <a:gd name="T95" fmla="*/ 11410 h 16095"/>
                <a:gd name="T96" fmla="*/ 5756 w 14060"/>
                <a:gd name="T97" fmla="*/ 48 h 16095"/>
                <a:gd name="T98" fmla="*/ 2501 w 14060"/>
                <a:gd name="T99" fmla="*/ 695 h 16095"/>
                <a:gd name="T100" fmla="*/ 359 w 14060"/>
                <a:gd name="T101" fmla="*/ 2134 h 16095"/>
                <a:gd name="T102" fmla="*/ 163 w 14060"/>
                <a:gd name="T103" fmla="*/ 13611 h 16095"/>
                <a:gd name="T104" fmla="*/ 2001 w 14060"/>
                <a:gd name="T105" fmla="*/ 15199 h 16095"/>
                <a:gd name="T106" fmla="*/ 5124 w 14060"/>
                <a:gd name="T107" fmla="*/ 15985 h 16095"/>
                <a:gd name="T108" fmla="*/ 8621 w 14060"/>
                <a:gd name="T109" fmla="*/ 16020 h 16095"/>
                <a:gd name="T110" fmla="*/ 11814 w 14060"/>
                <a:gd name="T111" fmla="*/ 15302 h 16095"/>
                <a:gd name="T112" fmla="*/ 13808 w 14060"/>
                <a:gd name="T113" fmla="*/ 13789 h 16095"/>
                <a:gd name="T114" fmla="*/ 13808 w 14060"/>
                <a:gd name="T115" fmla="*/ 2305 h 16095"/>
                <a:gd name="T116" fmla="*/ 11814 w 14060"/>
                <a:gd name="T117" fmla="*/ 792 h 16095"/>
                <a:gd name="T118" fmla="*/ 8621 w 14060"/>
                <a:gd name="T119" fmla="*/ 75 h 16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60" h="16095">
                  <a:moveTo>
                    <a:pt x="7030" y="5533"/>
                  </a:moveTo>
                  <a:lnTo>
                    <a:pt x="6720" y="5530"/>
                  </a:lnTo>
                  <a:lnTo>
                    <a:pt x="6413" y="5521"/>
                  </a:lnTo>
                  <a:lnTo>
                    <a:pt x="6112" y="5507"/>
                  </a:lnTo>
                  <a:lnTo>
                    <a:pt x="5816" y="5486"/>
                  </a:lnTo>
                  <a:lnTo>
                    <a:pt x="5524" y="5461"/>
                  </a:lnTo>
                  <a:lnTo>
                    <a:pt x="5238" y="5431"/>
                  </a:lnTo>
                  <a:lnTo>
                    <a:pt x="4958" y="5395"/>
                  </a:lnTo>
                  <a:lnTo>
                    <a:pt x="4684" y="5355"/>
                  </a:lnTo>
                  <a:lnTo>
                    <a:pt x="4418" y="5309"/>
                  </a:lnTo>
                  <a:lnTo>
                    <a:pt x="4158" y="5259"/>
                  </a:lnTo>
                  <a:lnTo>
                    <a:pt x="3906" y="5205"/>
                  </a:lnTo>
                  <a:lnTo>
                    <a:pt x="3661" y="5145"/>
                  </a:lnTo>
                  <a:lnTo>
                    <a:pt x="3425" y="5083"/>
                  </a:lnTo>
                  <a:lnTo>
                    <a:pt x="3197" y="5016"/>
                  </a:lnTo>
                  <a:lnTo>
                    <a:pt x="2979" y="4944"/>
                  </a:lnTo>
                  <a:lnTo>
                    <a:pt x="2769" y="4870"/>
                  </a:lnTo>
                  <a:lnTo>
                    <a:pt x="2570" y="4791"/>
                  </a:lnTo>
                  <a:lnTo>
                    <a:pt x="2380" y="4709"/>
                  </a:lnTo>
                  <a:lnTo>
                    <a:pt x="2201" y="4623"/>
                  </a:lnTo>
                  <a:lnTo>
                    <a:pt x="2034" y="4535"/>
                  </a:lnTo>
                  <a:lnTo>
                    <a:pt x="1877" y="4442"/>
                  </a:lnTo>
                  <a:lnTo>
                    <a:pt x="1731" y="4348"/>
                  </a:lnTo>
                  <a:lnTo>
                    <a:pt x="1599" y="4250"/>
                  </a:lnTo>
                  <a:lnTo>
                    <a:pt x="1477" y="4149"/>
                  </a:lnTo>
                  <a:lnTo>
                    <a:pt x="1370" y="4047"/>
                  </a:lnTo>
                  <a:lnTo>
                    <a:pt x="1275" y="3942"/>
                  </a:lnTo>
                  <a:lnTo>
                    <a:pt x="1194" y="3835"/>
                  </a:lnTo>
                  <a:lnTo>
                    <a:pt x="1127" y="3725"/>
                  </a:lnTo>
                  <a:lnTo>
                    <a:pt x="1074" y="3613"/>
                  </a:lnTo>
                  <a:lnTo>
                    <a:pt x="1035" y="3501"/>
                  </a:lnTo>
                  <a:lnTo>
                    <a:pt x="1012" y="3386"/>
                  </a:lnTo>
                  <a:lnTo>
                    <a:pt x="1004" y="3269"/>
                  </a:lnTo>
                  <a:lnTo>
                    <a:pt x="1012" y="3153"/>
                  </a:lnTo>
                  <a:lnTo>
                    <a:pt x="1035" y="3038"/>
                  </a:lnTo>
                  <a:lnTo>
                    <a:pt x="1074" y="2924"/>
                  </a:lnTo>
                  <a:lnTo>
                    <a:pt x="1127" y="2813"/>
                  </a:lnTo>
                  <a:lnTo>
                    <a:pt x="1194" y="2703"/>
                  </a:lnTo>
                  <a:lnTo>
                    <a:pt x="1275" y="2596"/>
                  </a:lnTo>
                  <a:lnTo>
                    <a:pt x="1370" y="2491"/>
                  </a:lnTo>
                  <a:lnTo>
                    <a:pt x="1477" y="2388"/>
                  </a:lnTo>
                  <a:lnTo>
                    <a:pt x="1599" y="2288"/>
                  </a:lnTo>
                  <a:lnTo>
                    <a:pt x="1731" y="2190"/>
                  </a:lnTo>
                  <a:lnTo>
                    <a:pt x="1877" y="2095"/>
                  </a:lnTo>
                  <a:lnTo>
                    <a:pt x="2034" y="2004"/>
                  </a:lnTo>
                  <a:lnTo>
                    <a:pt x="2201" y="1915"/>
                  </a:lnTo>
                  <a:lnTo>
                    <a:pt x="2380" y="1830"/>
                  </a:lnTo>
                  <a:lnTo>
                    <a:pt x="2570" y="1747"/>
                  </a:lnTo>
                  <a:lnTo>
                    <a:pt x="2769" y="1669"/>
                  </a:lnTo>
                  <a:lnTo>
                    <a:pt x="2979" y="1593"/>
                  </a:lnTo>
                  <a:lnTo>
                    <a:pt x="3197" y="1523"/>
                  </a:lnTo>
                  <a:lnTo>
                    <a:pt x="3425" y="1456"/>
                  </a:lnTo>
                  <a:lnTo>
                    <a:pt x="3661" y="1392"/>
                  </a:lnTo>
                  <a:lnTo>
                    <a:pt x="3906" y="1334"/>
                  </a:lnTo>
                  <a:lnTo>
                    <a:pt x="4158" y="1279"/>
                  </a:lnTo>
                  <a:lnTo>
                    <a:pt x="4418" y="1229"/>
                  </a:lnTo>
                  <a:lnTo>
                    <a:pt x="4684" y="1184"/>
                  </a:lnTo>
                  <a:lnTo>
                    <a:pt x="4958" y="1143"/>
                  </a:lnTo>
                  <a:lnTo>
                    <a:pt x="5238" y="1108"/>
                  </a:lnTo>
                  <a:lnTo>
                    <a:pt x="5524" y="1077"/>
                  </a:lnTo>
                  <a:lnTo>
                    <a:pt x="5816" y="1052"/>
                  </a:lnTo>
                  <a:lnTo>
                    <a:pt x="6112" y="1032"/>
                  </a:lnTo>
                  <a:lnTo>
                    <a:pt x="6413" y="1018"/>
                  </a:lnTo>
                  <a:lnTo>
                    <a:pt x="6720" y="1009"/>
                  </a:lnTo>
                  <a:lnTo>
                    <a:pt x="7030" y="1006"/>
                  </a:lnTo>
                  <a:lnTo>
                    <a:pt x="7340" y="1009"/>
                  </a:lnTo>
                  <a:lnTo>
                    <a:pt x="7647" y="1018"/>
                  </a:lnTo>
                  <a:lnTo>
                    <a:pt x="7948" y="1032"/>
                  </a:lnTo>
                  <a:lnTo>
                    <a:pt x="8244" y="1052"/>
                  </a:lnTo>
                  <a:lnTo>
                    <a:pt x="8536" y="1077"/>
                  </a:lnTo>
                  <a:lnTo>
                    <a:pt x="8822" y="1108"/>
                  </a:lnTo>
                  <a:lnTo>
                    <a:pt x="9102" y="1143"/>
                  </a:lnTo>
                  <a:lnTo>
                    <a:pt x="9376" y="1184"/>
                  </a:lnTo>
                  <a:lnTo>
                    <a:pt x="9642" y="1229"/>
                  </a:lnTo>
                  <a:lnTo>
                    <a:pt x="9902" y="1279"/>
                  </a:lnTo>
                  <a:lnTo>
                    <a:pt x="10154" y="1334"/>
                  </a:lnTo>
                  <a:lnTo>
                    <a:pt x="10399" y="1392"/>
                  </a:lnTo>
                  <a:lnTo>
                    <a:pt x="10635" y="1456"/>
                  </a:lnTo>
                  <a:lnTo>
                    <a:pt x="10863" y="1523"/>
                  </a:lnTo>
                  <a:lnTo>
                    <a:pt x="11081" y="1593"/>
                  </a:lnTo>
                  <a:lnTo>
                    <a:pt x="11291" y="1669"/>
                  </a:lnTo>
                  <a:lnTo>
                    <a:pt x="11490" y="1747"/>
                  </a:lnTo>
                  <a:lnTo>
                    <a:pt x="11680" y="1830"/>
                  </a:lnTo>
                  <a:lnTo>
                    <a:pt x="11859" y="1915"/>
                  </a:lnTo>
                  <a:lnTo>
                    <a:pt x="12026" y="2004"/>
                  </a:lnTo>
                  <a:lnTo>
                    <a:pt x="12183" y="2095"/>
                  </a:lnTo>
                  <a:lnTo>
                    <a:pt x="12329" y="2190"/>
                  </a:lnTo>
                  <a:lnTo>
                    <a:pt x="12461" y="2288"/>
                  </a:lnTo>
                  <a:lnTo>
                    <a:pt x="12583" y="2388"/>
                  </a:lnTo>
                  <a:lnTo>
                    <a:pt x="12690" y="2491"/>
                  </a:lnTo>
                  <a:lnTo>
                    <a:pt x="12785" y="2596"/>
                  </a:lnTo>
                  <a:lnTo>
                    <a:pt x="12866" y="2703"/>
                  </a:lnTo>
                  <a:lnTo>
                    <a:pt x="12933" y="2813"/>
                  </a:lnTo>
                  <a:lnTo>
                    <a:pt x="12986" y="2924"/>
                  </a:lnTo>
                  <a:lnTo>
                    <a:pt x="13025" y="3038"/>
                  </a:lnTo>
                  <a:lnTo>
                    <a:pt x="13048" y="3153"/>
                  </a:lnTo>
                  <a:lnTo>
                    <a:pt x="13056" y="3269"/>
                  </a:lnTo>
                  <a:lnTo>
                    <a:pt x="13048" y="3386"/>
                  </a:lnTo>
                  <a:lnTo>
                    <a:pt x="13025" y="3501"/>
                  </a:lnTo>
                  <a:lnTo>
                    <a:pt x="12986" y="3613"/>
                  </a:lnTo>
                  <a:lnTo>
                    <a:pt x="12933" y="3725"/>
                  </a:lnTo>
                  <a:lnTo>
                    <a:pt x="12866" y="3835"/>
                  </a:lnTo>
                  <a:lnTo>
                    <a:pt x="12785" y="3942"/>
                  </a:lnTo>
                  <a:lnTo>
                    <a:pt x="12690" y="4047"/>
                  </a:lnTo>
                  <a:lnTo>
                    <a:pt x="12583" y="4149"/>
                  </a:lnTo>
                  <a:lnTo>
                    <a:pt x="12461" y="4250"/>
                  </a:lnTo>
                  <a:lnTo>
                    <a:pt x="12329" y="4348"/>
                  </a:lnTo>
                  <a:lnTo>
                    <a:pt x="12183" y="4442"/>
                  </a:lnTo>
                  <a:lnTo>
                    <a:pt x="12026" y="4535"/>
                  </a:lnTo>
                  <a:lnTo>
                    <a:pt x="11859" y="4623"/>
                  </a:lnTo>
                  <a:lnTo>
                    <a:pt x="11680" y="4709"/>
                  </a:lnTo>
                  <a:lnTo>
                    <a:pt x="11490" y="4791"/>
                  </a:lnTo>
                  <a:lnTo>
                    <a:pt x="11291" y="4870"/>
                  </a:lnTo>
                  <a:lnTo>
                    <a:pt x="11081" y="4944"/>
                  </a:lnTo>
                  <a:lnTo>
                    <a:pt x="10863" y="5016"/>
                  </a:lnTo>
                  <a:lnTo>
                    <a:pt x="10635" y="5083"/>
                  </a:lnTo>
                  <a:lnTo>
                    <a:pt x="10399" y="5145"/>
                  </a:lnTo>
                  <a:lnTo>
                    <a:pt x="10154" y="5205"/>
                  </a:lnTo>
                  <a:lnTo>
                    <a:pt x="9902" y="5259"/>
                  </a:lnTo>
                  <a:lnTo>
                    <a:pt x="9642" y="5309"/>
                  </a:lnTo>
                  <a:lnTo>
                    <a:pt x="9376" y="5355"/>
                  </a:lnTo>
                  <a:lnTo>
                    <a:pt x="9102" y="5395"/>
                  </a:lnTo>
                  <a:lnTo>
                    <a:pt x="8822" y="5431"/>
                  </a:lnTo>
                  <a:lnTo>
                    <a:pt x="8536" y="5461"/>
                  </a:lnTo>
                  <a:lnTo>
                    <a:pt x="8244" y="5486"/>
                  </a:lnTo>
                  <a:lnTo>
                    <a:pt x="7948" y="5507"/>
                  </a:lnTo>
                  <a:lnTo>
                    <a:pt x="7647" y="5521"/>
                  </a:lnTo>
                  <a:lnTo>
                    <a:pt x="7340" y="5530"/>
                  </a:lnTo>
                  <a:lnTo>
                    <a:pt x="7030" y="5533"/>
                  </a:lnTo>
                  <a:close/>
                  <a:moveTo>
                    <a:pt x="13056" y="6790"/>
                  </a:moveTo>
                  <a:lnTo>
                    <a:pt x="13054" y="6790"/>
                  </a:lnTo>
                  <a:lnTo>
                    <a:pt x="13055" y="6798"/>
                  </a:lnTo>
                  <a:lnTo>
                    <a:pt x="13056" y="6805"/>
                  </a:lnTo>
                  <a:lnTo>
                    <a:pt x="13048" y="6921"/>
                  </a:lnTo>
                  <a:lnTo>
                    <a:pt x="13025" y="7036"/>
                  </a:lnTo>
                  <a:lnTo>
                    <a:pt x="12986" y="7148"/>
                  </a:lnTo>
                  <a:lnTo>
                    <a:pt x="12933" y="7259"/>
                  </a:lnTo>
                  <a:lnTo>
                    <a:pt x="12866" y="7367"/>
                  </a:lnTo>
                  <a:lnTo>
                    <a:pt x="12785" y="7474"/>
                  </a:lnTo>
                  <a:lnTo>
                    <a:pt x="12690" y="7579"/>
                  </a:lnTo>
                  <a:lnTo>
                    <a:pt x="12582" y="7680"/>
                  </a:lnTo>
                  <a:lnTo>
                    <a:pt x="12461" y="7780"/>
                  </a:lnTo>
                  <a:lnTo>
                    <a:pt x="12329" y="7877"/>
                  </a:lnTo>
                  <a:lnTo>
                    <a:pt x="12183" y="7971"/>
                  </a:lnTo>
                  <a:lnTo>
                    <a:pt x="12026" y="8063"/>
                  </a:lnTo>
                  <a:lnTo>
                    <a:pt x="11859" y="8151"/>
                  </a:lnTo>
                  <a:lnTo>
                    <a:pt x="11680" y="8236"/>
                  </a:lnTo>
                  <a:lnTo>
                    <a:pt x="11490" y="8317"/>
                  </a:lnTo>
                  <a:lnTo>
                    <a:pt x="11291" y="8396"/>
                  </a:lnTo>
                  <a:lnTo>
                    <a:pt x="11081" y="8470"/>
                  </a:lnTo>
                  <a:lnTo>
                    <a:pt x="10862" y="8540"/>
                  </a:lnTo>
                  <a:lnTo>
                    <a:pt x="10635" y="8607"/>
                  </a:lnTo>
                  <a:lnTo>
                    <a:pt x="10399" y="8670"/>
                  </a:lnTo>
                  <a:lnTo>
                    <a:pt x="10154" y="8729"/>
                  </a:lnTo>
                  <a:lnTo>
                    <a:pt x="9902" y="8782"/>
                  </a:lnTo>
                  <a:lnTo>
                    <a:pt x="9642" y="8832"/>
                  </a:lnTo>
                  <a:lnTo>
                    <a:pt x="9375" y="8876"/>
                  </a:lnTo>
                  <a:lnTo>
                    <a:pt x="9102" y="8917"/>
                  </a:lnTo>
                  <a:lnTo>
                    <a:pt x="8822" y="8953"/>
                  </a:lnTo>
                  <a:lnTo>
                    <a:pt x="8535" y="8983"/>
                  </a:lnTo>
                  <a:lnTo>
                    <a:pt x="8244" y="9008"/>
                  </a:lnTo>
                  <a:lnTo>
                    <a:pt x="7948" y="9027"/>
                  </a:lnTo>
                  <a:lnTo>
                    <a:pt x="7646" y="9041"/>
                  </a:lnTo>
                  <a:lnTo>
                    <a:pt x="7340" y="9050"/>
                  </a:lnTo>
                  <a:lnTo>
                    <a:pt x="7030" y="9053"/>
                  </a:lnTo>
                  <a:lnTo>
                    <a:pt x="6720" y="9050"/>
                  </a:lnTo>
                  <a:lnTo>
                    <a:pt x="6414" y="9041"/>
                  </a:lnTo>
                  <a:lnTo>
                    <a:pt x="6112" y="9027"/>
                  </a:lnTo>
                  <a:lnTo>
                    <a:pt x="5816" y="9008"/>
                  </a:lnTo>
                  <a:lnTo>
                    <a:pt x="5525" y="8983"/>
                  </a:lnTo>
                  <a:lnTo>
                    <a:pt x="5238" y="8953"/>
                  </a:lnTo>
                  <a:lnTo>
                    <a:pt x="4958" y="8917"/>
                  </a:lnTo>
                  <a:lnTo>
                    <a:pt x="4685" y="8876"/>
                  </a:lnTo>
                  <a:lnTo>
                    <a:pt x="4418" y="8832"/>
                  </a:lnTo>
                  <a:lnTo>
                    <a:pt x="4158" y="8782"/>
                  </a:lnTo>
                  <a:lnTo>
                    <a:pt x="3906" y="8729"/>
                  </a:lnTo>
                  <a:lnTo>
                    <a:pt x="3661" y="8670"/>
                  </a:lnTo>
                  <a:lnTo>
                    <a:pt x="3425" y="8607"/>
                  </a:lnTo>
                  <a:lnTo>
                    <a:pt x="3197" y="8540"/>
                  </a:lnTo>
                  <a:lnTo>
                    <a:pt x="2979" y="8470"/>
                  </a:lnTo>
                  <a:lnTo>
                    <a:pt x="2769" y="8396"/>
                  </a:lnTo>
                  <a:lnTo>
                    <a:pt x="2570" y="8317"/>
                  </a:lnTo>
                  <a:lnTo>
                    <a:pt x="2380" y="8236"/>
                  </a:lnTo>
                  <a:lnTo>
                    <a:pt x="2201" y="8151"/>
                  </a:lnTo>
                  <a:lnTo>
                    <a:pt x="2034" y="8063"/>
                  </a:lnTo>
                  <a:lnTo>
                    <a:pt x="1877" y="7971"/>
                  </a:lnTo>
                  <a:lnTo>
                    <a:pt x="1731" y="7877"/>
                  </a:lnTo>
                  <a:lnTo>
                    <a:pt x="1599" y="7780"/>
                  </a:lnTo>
                  <a:lnTo>
                    <a:pt x="1477" y="7680"/>
                  </a:lnTo>
                  <a:lnTo>
                    <a:pt x="1370" y="7579"/>
                  </a:lnTo>
                  <a:lnTo>
                    <a:pt x="1275" y="7474"/>
                  </a:lnTo>
                  <a:lnTo>
                    <a:pt x="1194" y="7367"/>
                  </a:lnTo>
                  <a:lnTo>
                    <a:pt x="1127" y="7259"/>
                  </a:lnTo>
                  <a:lnTo>
                    <a:pt x="1074" y="7148"/>
                  </a:lnTo>
                  <a:lnTo>
                    <a:pt x="1035" y="7036"/>
                  </a:lnTo>
                  <a:lnTo>
                    <a:pt x="1012" y="6921"/>
                  </a:lnTo>
                  <a:lnTo>
                    <a:pt x="1004" y="6805"/>
                  </a:lnTo>
                  <a:lnTo>
                    <a:pt x="1005" y="6798"/>
                  </a:lnTo>
                  <a:lnTo>
                    <a:pt x="1006" y="6790"/>
                  </a:lnTo>
                  <a:lnTo>
                    <a:pt x="1004" y="6790"/>
                  </a:lnTo>
                  <a:lnTo>
                    <a:pt x="1004" y="5062"/>
                  </a:lnTo>
                  <a:lnTo>
                    <a:pt x="1131" y="5154"/>
                  </a:lnTo>
                  <a:lnTo>
                    <a:pt x="1263" y="5244"/>
                  </a:lnTo>
                  <a:lnTo>
                    <a:pt x="1402" y="5330"/>
                  </a:lnTo>
                  <a:lnTo>
                    <a:pt x="1547" y="5414"/>
                  </a:lnTo>
                  <a:lnTo>
                    <a:pt x="1697" y="5493"/>
                  </a:lnTo>
                  <a:lnTo>
                    <a:pt x="1852" y="5571"/>
                  </a:lnTo>
                  <a:lnTo>
                    <a:pt x="2013" y="5645"/>
                  </a:lnTo>
                  <a:lnTo>
                    <a:pt x="2178" y="5717"/>
                  </a:lnTo>
                  <a:lnTo>
                    <a:pt x="2348" y="5784"/>
                  </a:lnTo>
                  <a:lnTo>
                    <a:pt x="2523" y="5850"/>
                  </a:lnTo>
                  <a:lnTo>
                    <a:pt x="2701" y="5911"/>
                  </a:lnTo>
                  <a:lnTo>
                    <a:pt x="2883" y="5970"/>
                  </a:lnTo>
                  <a:lnTo>
                    <a:pt x="3070" y="6027"/>
                  </a:lnTo>
                  <a:lnTo>
                    <a:pt x="3260" y="6080"/>
                  </a:lnTo>
                  <a:lnTo>
                    <a:pt x="3453" y="6129"/>
                  </a:lnTo>
                  <a:lnTo>
                    <a:pt x="3650" y="6176"/>
                  </a:lnTo>
                  <a:lnTo>
                    <a:pt x="3848" y="6221"/>
                  </a:lnTo>
                  <a:lnTo>
                    <a:pt x="4050" y="6262"/>
                  </a:lnTo>
                  <a:lnTo>
                    <a:pt x="4255" y="6300"/>
                  </a:lnTo>
                  <a:lnTo>
                    <a:pt x="4461" y="6336"/>
                  </a:lnTo>
                  <a:lnTo>
                    <a:pt x="4670" y="6369"/>
                  </a:lnTo>
                  <a:lnTo>
                    <a:pt x="4880" y="6399"/>
                  </a:lnTo>
                  <a:lnTo>
                    <a:pt x="5092" y="6425"/>
                  </a:lnTo>
                  <a:lnTo>
                    <a:pt x="5305" y="6449"/>
                  </a:lnTo>
                  <a:lnTo>
                    <a:pt x="5519" y="6470"/>
                  </a:lnTo>
                  <a:lnTo>
                    <a:pt x="5733" y="6488"/>
                  </a:lnTo>
                  <a:lnTo>
                    <a:pt x="5949" y="6503"/>
                  </a:lnTo>
                  <a:lnTo>
                    <a:pt x="6165" y="6516"/>
                  </a:lnTo>
                  <a:lnTo>
                    <a:pt x="6382" y="6527"/>
                  </a:lnTo>
                  <a:lnTo>
                    <a:pt x="6598" y="6533"/>
                  </a:lnTo>
                  <a:lnTo>
                    <a:pt x="6814" y="6538"/>
                  </a:lnTo>
                  <a:lnTo>
                    <a:pt x="7030" y="6539"/>
                  </a:lnTo>
                  <a:lnTo>
                    <a:pt x="7246" y="6538"/>
                  </a:lnTo>
                  <a:lnTo>
                    <a:pt x="7462" y="6533"/>
                  </a:lnTo>
                  <a:lnTo>
                    <a:pt x="7678" y="6527"/>
                  </a:lnTo>
                  <a:lnTo>
                    <a:pt x="7895" y="6516"/>
                  </a:lnTo>
                  <a:lnTo>
                    <a:pt x="8111" y="6503"/>
                  </a:lnTo>
                  <a:lnTo>
                    <a:pt x="8327" y="6488"/>
                  </a:lnTo>
                  <a:lnTo>
                    <a:pt x="8541" y="6470"/>
                  </a:lnTo>
                  <a:lnTo>
                    <a:pt x="8755" y="6449"/>
                  </a:lnTo>
                  <a:lnTo>
                    <a:pt x="8968" y="6425"/>
                  </a:lnTo>
                  <a:lnTo>
                    <a:pt x="9180" y="6399"/>
                  </a:lnTo>
                  <a:lnTo>
                    <a:pt x="9390" y="6369"/>
                  </a:lnTo>
                  <a:lnTo>
                    <a:pt x="9599" y="6336"/>
                  </a:lnTo>
                  <a:lnTo>
                    <a:pt x="9805" y="6300"/>
                  </a:lnTo>
                  <a:lnTo>
                    <a:pt x="10010" y="6262"/>
                  </a:lnTo>
                  <a:lnTo>
                    <a:pt x="10212" y="6221"/>
                  </a:lnTo>
                  <a:lnTo>
                    <a:pt x="10410" y="6176"/>
                  </a:lnTo>
                  <a:lnTo>
                    <a:pt x="10607" y="6129"/>
                  </a:lnTo>
                  <a:lnTo>
                    <a:pt x="10800" y="6080"/>
                  </a:lnTo>
                  <a:lnTo>
                    <a:pt x="10990" y="6027"/>
                  </a:lnTo>
                  <a:lnTo>
                    <a:pt x="11177" y="5970"/>
                  </a:lnTo>
                  <a:lnTo>
                    <a:pt x="11358" y="5911"/>
                  </a:lnTo>
                  <a:lnTo>
                    <a:pt x="11537" y="5850"/>
                  </a:lnTo>
                  <a:lnTo>
                    <a:pt x="11712" y="5784"/>
                  </a:lnTo>
                  <a:lnTo>
                    <a:pt x="11882" y="5717"/>
                  </a:lnTo>
                  <a:lnTo>
                    <a:pt x="12047" y="5645"/>
                  </a:lnTo>
                  <a:lnTo>
                    <a:pt x="12208" y="5571"/>
                  </a:lnTo>
                  <a:lnTo>
                    <a:pt x="12363" y="5493"/>
                  </a:lnTo>
                  <a:lnTo>
                    <a:pt x="12513" y="5414"/>
                  </a:lnTo>
                  <a:lnTo>
                    <a:pt x="12658" y="5330"/>
                  </a:lnTo>
                  <a:lnTo>
                    <a:pt x="12797" y="5244"/>
                  </a:lnTo>
                  <a:lnTo>
                    <a:pt x="12929" y="5154"/>
                  </a:lnTo>
                  <a:lnTo>
                    <a:pt x="13056" y="5062"/>
                  </a:lnTo>
                  <a:lnTo>
                    <a:pt x="13056" y="6790"/>
                  </a:lnTo>
                  <a:close/>
                  <a:moveTo>
                    <a:pt x="13056" y="9808"/>
                  </a:moveTo>
                  <a:lnTo>
                    <a:pt x="13054" y="9808"/>
                  </a:lnTo>
                  <a:lnTo>
                    <a:pt x="13055" y="9816"/>
                  </a:lnTo>
                  <a:lnTo>
                    <a:pt x="13056" y="9824"/>
                  </a:lnTo>
                  <a:lnTo>
                    <a:pt x="13048" y="9940"/>
                  </a:lnTo>
                  <a:lnTo>
                    <a:pt x="13025" y="10053"/>
                  </a:lnTo>
                  <a:lnTo>
                    <a:pt x="12986" y="10166"/>
                  </a:lnTo>
                  <a:lnTo>
                    <a:pt x="12933" y="10277"/>
                  </a:lnTo>
                  <a:lnTo>
                    <a:pt x="12866" y="10385"/>
                  </a:lnTo>
                  <a:lnTo>
                    <a:pt x="12785" y="10492"/>
                  </a:lnTo>
                  <a:lnTo>
                    <a:pt x="12690" y="10597"/>
                  </a:lnTo>
                  <a:lnTo>
                    <a:pt x="12582" y="10698"/>
                  </a:lnTo>
                  <a:lnTo>
                    <a:pt x="12461" y="10798"/>
                  </a:lnTo>
                  <a:lnTo>
                    <a:pt x="12329" y="10895"/>
                  </a:lnTo>
                  <a:lnTo>
                    <a:pt x="12183" y="10989"/>
                  </a:lnTo>
                  <a:lnTo>
                    <a:pt x="12026" y="11080"/>
                  </a:lnTo>
                  <a:lnTo>
                    <a:pt x="11859" y="11169"/>
                  </a:lnTo>
                  <a:lnTo>
                    <a:pt x="11680" y="11253"/>
                  </a:lnTo>
                  <a:lnTo>
                    <a:pt x="11490" y="11335"/>
                  </a:lnTo>
                  <a:lnTo>
                    <a:pt x="11291" y="11413"/>
                  </a:lnTo>
                  <a:lnTo>
                    <a:pt x="11081" y="11488"/>
                  </a:lnTo>
                  <a:lnTo>
                    <a:pt x="10862" y="11558"/>
                  </a:lnTo>
                  <a:lnTo>
                    <a:pt x="10635" y="11625"/>
                  </a:lnTo>
                  <a:lnTo>
                    <a:pt x="10399" y="11688"/>
                  </a:lnTo>
                  <a:lnTo>
                    <a:pt x="10154" y="11746"/>
                  </a:lnTo>
                  <a:lnTo>
                    <a:pt x="9902" y="11800"/>
                  </a:lnTo>
                  <a:lnTo>
                    <a:pt x="9642" y="11850"/>
                  </a:lnTo>
                  <a:lnTo>
                    <a:pt x="9375" y="11895"/>
                  </a:lnTo>
                  <a:lnTo>
                    <a:pt x="9102" y="11934"/>
                  </a:lnTo>
                  <a:lnTo>
                    <a:pt x="8822" y="11971"/>
                  </a:lnTo>
                  <a:lnTo>
                    <a:pt x="8535" y="12001"/>
                  </a:lnTo>
                  <a:lnTo>
                    <a:pt x="8244" y="12026"/>
                  </a:lnTo>
                  <a:lnTo>
                    <a:pt x="7948" y="12045"/>
                  </a:lnTo>
                  <a:lnTo>
                    <a:pt x="7646" y="12060"/>
                  </a:lnTo>
                  <a:lnTo>
                    <a:pt x="7340" y="12068"/>
                  </a:lnTo>
                  <a:lnTo>
                    <a:pt x="7030" y="12071"/>
                  </a:lnTo>
                  <a:lnTo>
                    <a:pt x="6720" y="12068"/>
                  </a:lnTo>
                  <a:lnTo>
                    <a:pt x="6414" y="12060"/>
                  </a:lnTo>
                  <a:lnTo>
                    <a:pt x="6112" y="12045"/>
                  </a:lnTo>
                  <a:lnTo>
                    <a:pt x="5816" y="12026"/>
                  </a:lnTo>
                  <a:lnTo>
                    <a:pt x="5525" y="12001"/>
                  </a:lnTo>
                  <a:lnTo>
                    <a:pt x="5238" y="11971"/>
                  </a:lnTo>
                  <a:lnTo>
                    <a:pt x="4958" y="11934"/>
                  </a:lnTo>
                  <a:lnTo>
                    <a:pt x="4685" y="11895"/>
                  </a:lnTo>
                  <a:lnTo>
                    <a:pt x="4418" y="11850"/>
                  </a:lnTo>
                  <a:lnTo>
                    <a:pt x="4158" y="11800"/>
                  </a:lnTo>
                  <a:lnTo>
                    <a:pt x="3906" y="11746"/>
                  </a:lnTo>
                  <a:lnTo>
                    <a:pt x="3661" y="11688"/>
                  </a:lnTo>
                  <a:lnTo>
                    <a:pt x="3425" y="11625"/>
                  </a:lnTo>
                  <a:lnTo>
                    <a:pt x="3197" y="11558"/>
                  </a:lnTo>
                  <a:lnTo>
                    <a:pt x="2979" y="11488"/>
                  </a:lnTo>
                  <a:lnTo>
                    <a:pt x="2769" y="11413"/>
                  </a:lnTo>
                  <a:lnTo>
                    <a:pt x="2570" y="11335"/>
                  </a:lnTo>
                  <a:lnTo>
                    <a:pt x="2380" y="11253"/>
                  </a:lnTo>
                  <a:lnTo>
                    <a:pt x="2201" y="11169"/>
                  </a:lnTo>
                  <a:lnTo>
                    <a:pt x="2034" y="11080"/>
                  </a:lnTo>
                  <a:lnTo>
                    <a:pt x="1877" y="10989"/>
                  </a:lnTo>
                  <a:lnTo>
                    <a:pt x="1731" y="10895"/>
                  </a:lnTo>
                  <a:lnTo>
                    <a:pt x="1599" y="10798"/>
                  </a:lnTo>
                  <a:lnTo>
                    <a:pt x="1477" y="10698"/>
                  </a:lnTo>
                  <a:lnTo>
                    <a:pt x="1370" y="10597"/>
                  </a:lnTo>
                  <a:lnTo>
                    <a:pt x="1275" y="10492"/>
                  </a:lnTo>
                  <a:lnTo>
                    <a:pt x="1194" y="10385"/>
                  </a:lnTo>
                  <a:lnTo>
                    <a:pt x="1127" y="10277"/>
                  </a:lnTo>
                  <a:lnTo>
                    <a:pt x="1074" y="10166"/>
                  </a:lnTo>
                  <a:lnTo>
                    <a:pt x="1035" y="10053"/>
                  </a:lnTo>
                  <a:lnTo>
                    <a:pt x="1012" y="9940"/>
                  </a:lnTo>
                  <a:lnTo>
                    <a:pt x="1004" y="9824"/>
                  </a:lnTo>
                  <a:lnTo>
                    <a:pt x="1005" y="9816"/>
                  </a:lnTo>
                  <a:lnTo>
                    <a:pt x="1006" y="9808"/>
                  </a:lnTo>
                  <a:lnTo>
                    <a:pt x="1004" y="9808"/>
                  </a:lnTo>
                  <a:lnTo>
                    <a:pt x="1004" y="7929"/>
                  </a:lnTo>
                  <a:lnTo>
                    <a:pt x="1106" y="8027"/>
                  </a:lnTo>
                  <a:lnTo>
                    <a:pt x="1215" y="8124"/>
                  </a:lnTo>
                  <a:lnTo>
                    <a:pt x="1334" y="8216"/>
                  </a:lnTo>
                  <a:lnTo>
                    <a:pt x="1459" y="8306"/>
                  </a:lnTo>
                  <a:lnTo>
                    <a:pt x="1592" y="8393"/>
                  </a:lnTo>
                  <a:lnTo>
                    <a:pt x="1732" y="8477"/>
                  </a:lnTo>
                  <a:lnTo>
                    <a:pt x="1880" y="8558"/>
                  </a:lnTo>
                  <a:lnTo>
                    <a:pt x="2034" y="8635"/>
                  </a:lnTo>
                  <a:lnTo>
                    <a:pt x="2194" y="8709"/>
                  </a:lnTo>
                  <a:lnTo>
                    <a:pt x="2361" y="8781"/>
                  </a:lnTo>
                  <a:lnTo>
                    <a:pt x="2534" y="8849"/>
                  </a:lnTo>
                  <a:lnTo>
                    <a:pt x="2712" y="8915"/>
                  </a:lnTo>
                  <a:lnTo>
                    <a:pt x="2895" y="8976"/>
                  </a:lnTo>
                  <a:lnTo>
                    <a:pt x="3083" y="9035"/>
                  </a:lnTo>
                  <a:lnTo>
                    <a:pt x="3277" y="9092"/>
                  </a:lnTo>
                  <a:lnTo>
                    <a:pt x="3474" y="9144"/>
                  </a:lnTo>
                  <a:lnTo>
                    <a:pt x="3677" y="9193"/>
                  </a:lnTo>
                  <a:lnTo>
                    <a:pt x="3883" y="9241"/>
                  </a:lnTo>
                  <a:lnTo>
                    <a:pt x="4091" y="9284"/>
                  </a:lnTo>
                  <a:lnTo>
                    <a:pt x="4305" y="9324"/>
                  </a:lnTo>
                  <a:lnTo>
                    <a:pt x="4521" y="9360"/>
                  </a:lnTo>
                  <a:lnTo>
                    <a:pt x="4740" y="9394"/>
                  </a:lnTo>
                  <a:lnTo>
                    <a:pt x="4962" y="9426"/>
                  </a:lnTo>
                  <a:lnTo>
                    <a:pt x="5186" y="9453"/>
                  </a:lnTo>
                  <a:lnTo>
                    <a:pt x="5412" y="9477"/>
                  </a:lnTo>
                  <a:lnTo>
                    <a:pt x="5640" y="9498"/>
                  </a:lnTo>
                  <a:lnTo>
                    <a:pt x="5869" y="9516"/>
                  </a:lnTo>
                  <a:lnTo>
                    <a:pt x="6100" y="9530"/>
                  </a:lnTo>
                  <a:lnTo>
                    <a:pt x="6332" y="9541"/>
                  </a:lnTo>
                  <a:lnTo>
                    <a:pt x="6564" y="9549"/>
                  </a:lnTo>
                  <a:lnTo>
                    <a:pt x="6797" y="9554"/>
                  </a:lnTo>
                  <a:lnTo>
                    <a:pt x="7030" y="9556"/>
                  </a:lnTo>
                  <a:lnTo>
                    <a:pt x="7263" y="9554"/>
                  </a:lnTo>
                  <a:lnTo>
                    <a:pt x="7496" y="9549"/>
                  </a:lnTo>
                  <a:lnTo>
                    <a:pt x="7728" y="9541"/>
                  </a:lnTo>
                  <a:lnTo>
                    <a:pt x="7960" y="9530"/>
                  </a:lnTo>
                  <a:lnTo>
                    <a:pt x="8191" y="9516"/>
                  </a:lnTo>
                  <a:lnTo>
                    <a:pt x="8420" y="9498"/>
                  </a:lnTo>
                  <a:lnTo>
                    <a:pt x="8648" y="9477"/>
                  </a:lnTo>
                  <a:lnTo>
                    <a:pt x="8874" y="9453"/>
                  </a:lnTo>
                  <a:lnTo>
                    <a:pt x="9098" y="9426"/>
                  </a:lnTo>
                  <a:lnTo>
                    <a:pt x="9320" y="9394"/>
                  </a:lnTo>
                  <a:lnTo>
                    <a:pt x="9539" y="9360"/>
                  </a:lnTo>
                  <a:lnTo>
                    <a:pt x="9755" y="9324"/>
                  </a:lnTo>
                  <a:lnTo>
                    <a:pt x="9969" y="9284"/>
                  </a:lnTo>
                  <a:lnTo>
                    <a:pt x="10177" y="9241"/>
                  </a:lnTo>
                  <a:lnTo>
                    <a:pt x="10383" y="9193"/>
                  </a:lnTo>
                  <a:lnTo>
                    <a:pt x="10586" y="9144"/>
                  </a:lnTo>
                  <a:lnTo>
                    <a:pt x="10783" y="9092"/>
                  </a:lnTo>
                  <a:lnTo>
                    <a:pt x="10977" y="9035"/>
                  </a:lnTo>
                  <a:lnTo>
                    <a:pt x="11165" y="8976"/>
                  </a:lnTo>
                  <a:lnTo>
                    <a:pt x="11348" y="8915"/>
                  </a:lnTo>
                  <a:lnTo>
                    <a:pt x="11526" y="8849"/>
                  </a:lnTo>
                  <a:lnTo>
                    <a:pt x="11699" y="8781"/>
                  </a:lnTo>
                  <a:lnTo>
                    <a:pt x="11866" y="8709"/>
                  </a:lnTo>
                  <a:lnTo>
                    <a:pt x="12026" y="8635"/>
                  </a:lnTo>
                  <a:lnTo>
                    <a:pt x="12180" y="8558"/>
                  </a:lnTo>
                  <a:lnTo>
                    <a:pt x="12328" y="8477"/>
                  </a:lnTo>
                  <a:lnTo>
                    <a:pt x="12468" y="8393"/>
                  </a:lnTo>
                  <a:lnTo>
                    <a:pt x="12601" y="8306"/>
                  </a:lnTo>
                  <a:lnTo>
                    <a:pt x="12726" y="8216"/>
                  </a:lnTo>
                  <a:lnTo>
                    <a:pt x="12845" y="8124"/>
                  </a:lnTo>
                  <a:lnTo>
                    <a:pt x="12954" y="8027"/>
                  </a:lnTo>
                  <a:lnTo>
                    <a:pt x="13056" y="7929"/>
                  </a:lnTo>
                  <a:lnTo>
                    <a:pt x="13056" y="9808"/>
                  </a:lnTo>
                  <a:close/>
                  <a:moveTo>
                    <a:pt x="13056" y="12826"/>
                  </a:moveTo>
                  <a:lnTo>
                    <a:pt x="13048" y="12942"/>
                  </a:lnTo>
                  <a:lnTo>
                    <a:pt x="13025" y="13057"/>
                  </a:lnTo>
                  <a:lnTo>
                    <a:pt x="12986" y="13170"/>
                  </a:lnTo>
                  <a:lnTo>
                    <a:pt x="12933" y="13281"/>
                  </a:lnTo>
                  <a:lnTo>
                    <a:pt x="12866" y="13391"/>
                  </a:lnTo>
                  <a:lnTo>
                    <a:pt x="12785" y="13499"/>
                  </a:lnTo>
                  <a:lnTo>
                    <a:pt x="12690" y="13603"/>
                  </a:lnTo>
                  <a:lnTo>
                    <a:pt x="12583" y="13707"/>
                  </a:lnTo>
                  <a:lnTo>
                    <a:pt x="12461" y="13806"/>
                  </a:lnTo>
                  <a:lnTo>
                    <a:pt x="12329" y="13904"/>
                  </a:lnTo>
                  <a:lnTo>
                    <a:pt x="12183" y="13999"/>
                  </a:lnTo>
                  <a:lnTo>
                    <a:pt x="12026" y="14091"/>
                  </a:lnTo>
                  <a:lnTo>
                    <a:pt x="11859" y="14180"/>
                  </a:lnTo>
                  <a:lnTo>
                    <a:pt x="11680" y="14265"/>
                  </a:lnTo>
                  <a:lnTo>
                    <a:pt x="11490" y="14348"/>
                  </a:lnTo>
                  <a:lnTo>
                    <a:pt x="11291" y="14426"/>
                  </a:lnTo>
                  <a:lnTo>
                    <a:pt x="11081" y="14501"/>
                  </a:lnTo>
                  <a:lnTo>
                    <a:pt x="10863" y="14572"/>
                  </a:lnTo>
                  <a:lnTo>
                    <a:pt x="10635" y="14639"/>
                  </a:lnTo>
                  <a:lnTo>
                    <a:pt x="10399" y="14703"/>
                  </a:lnTo>
                  <a:lnTo>
                    <a:pt x="10154" y="14761"/>
                  </a:lnTo>
                  <a:lnTo>
                    <a:pt x="9902" y="14815"/>
                  </a:lnTo>
                  <a:lnTo>
                    <a:pt x="9642" y="14866"/>
                  </a:lnTo>
                  <a:lnTo>
                    <a:pt x="9376" y="14911"/>
                  </a:lnTo>
                  <a:lnTo>
                    <a:pt x="9102" y="14951"/>
                  </a:lnTo>
                  <a:lnTo>
                    <a:pt x="8822" y="14987"/>
                  </a:lnTo>
                  <a:lnTo>
                    <a:pt x="8536" y="15018"/>
                  </a:lnTo>
                  <a:lnTo>
                    <a:pt x="8244" y="15043"/>
                  </a:lnTo>
                  <a:lnTo>
                    <a:pt x="7948" y="15063"/>
                  </a:lnTo>
                  <a:lnTo>
                    <a:pt x="7647" y="15077"/>
                  </a:lnTo>
                  <a:lnTo>
                    <a:pt x="7340" y="15086"/>
                  </a:lnTo>
                  <a:lnTo>
                    <a:pt x="7030" y="15089"/>
                  </a:lnTo>
                  <a:lnTo>
                    <a:pt x="6720" y="15086"/>
                  </a:lnTo>
                  <a:lnTo>
                    <a:pt x="6413" y="15077"/>
                  </a:lnTo>
                  <a:lnTo>
                    <a:pt x="6112" y="15063"/>
                  </a:lnTo>
                  <a:lnTo>
                    <a:pt x="5816" y="15043"/>
                  </a:lnTo>
                  <a:lnTo>
                    <a:pt x="5524" y="15018"/>
                  </a:lnTo>
                  <a:lnTo>
                    <a:pt x="5238" y="14987"/>
                  </a:lnTo>
                  <a:lnTo>
                    <a:pt x="4958" y="14951"/>
                  </a:lnTo>
                  <a:lnTo>
                    <a:pt x="4684" y="14911"/>
                  </a:lnTo>
                  <a:lnTo>
                    <a:pt x="4418" y="14866"/>
                  </a:lnTo>
                  <a:lnTo>
                    <a:pt x="4158" y="14815"/>
                  </a:lnTo>
                  <a:lnTo>
                    <a:pt x="3906" y="14761"/>
                  </a:lnTo>
                  <a:lnTo>
                    <a:pt x="3661" y="14703"/>
                  </a:lnTo>
                  <a:lnTo>
                    <a:pt x="3425" y="14639"/>
                  </a:lnTo>
                  <a:lnTo>
                    <a:pt x="3197" y="14572"/>
                  </a:lnTo>
                  <a:lnTo>
                    <a:pt x="2979" y="14501"/>
                  </a:lnTo>
                  <a:lnTo>
                    <a:pt x="2769" y="14426"/>
                  </a:lnTo>
                  <a:lnTo>
                    <a:pt x="2570" y="14348"/>
                  </a:lnTo>
                  <a:lnTo>
                    <a:pt x="2380" y="14265"/>
                  </a:lnTo>
                  <a:lnTo>
                    <a:pt x="2201" y="14180"/>
                  </a:lnTo>
                  <a:lnTo>
                    <a:pt x="2034" y="14091"/>
                  </a:lnTo>
                  <a:lnTo>
                    <a:pt x="1877" y="13999"/>
                  </a:lnTo>
                  <a:lnTo>
                    <a:pt x="1731" y="13904"/>
                  </a:lnTo>
                  <a:lnTo>
                    <a:pt x="1599" y="13806"/>
                  </a:lnTo>
                  <a:lnTo>
                    <a:pt x="1477" y="13707"/>
                  </a:lnTo>
                  <a:lnTo>
                    <a:pt x="1370" y="13603"/>
                  </a:lnTo>
                  <a:lnTo>
                    <a:pt x="1275" y="13499"/>
                  </a:lnTo>
                  <a:lnTo>
                    <a:pt x="1194" y="13391"/>
                  </a:lnTo>
                  <a:lnTo>
                    <a:pt x="1127" y="13281"/>
                  </a:lnTo>
                  <a:lnTo>
                    <a:pt x="1074" y="13170"/>
                  </a:lnTo>
                  <a:lnTo>
                    <a:pt x="1035" y="13057"/>
                  </a:lnTo>
                  <a:lnTo>
                    <a:pt x="1012" y="12942"/>
                  </a:lnTo>
                  <a:lnTo>
                    <a:pt x="1004" y="12826"/>
                  </a:lnTo>
                  <a:lnTo>
                    <a:pt x="1004" y="10947"/>
                  </a:lnTo>
                  <a:lnTo>
                    <a:pt x="1106" y="11045"/>
                  </a:lnTo>
                  <a:lnTo>
                    <a:pt x="1215" y="11141"/>
                  </a:lnTo>
                  <a:lnTo>
                    <a:pt x="1334" y="11234"/>
                  </a:lnTo>
                  <a:lnTo>
                    <a:pt x="1459" y="11324"/>
                  </a:lnTo>
                  <a:lnTo>
                    <a:pt x="1592" y="11410"/>
                  </a:lnTo>
                  <a:lnTo>
                    <a:pt x="1732" y="11495"/>
                  </a:lnTo>
                  <a:lnTo>
                    <a:pt x="1880" y="11575"/>
                  </a:lnTo>
                  <a:lnTo>
                    <a:pt x="2034" y="11653"/>
                  </a:lnTo>
                  <a:lnTo>
                    <a:pt x="2194" y="11727"/>
                  </a:lnTo>
                  <a:lnTo>
                    <a:pt x="2361" y="11799"/>
                  </a:lnTo>
                  <a:lnTo>
                    <a:pt x="2534" y="11867"/>
                  </a:lnTo>
                  <a:lnTo>
                    <a:pt x="2712" y="11932"/>
                  </a:lnTo>
                  <a:lnTo>
                    <a:pt x="2895" y="11994"/>
                  </a:lnTo>
                  <a:lnTo>
                    <a:pt x="3083" y="12053"/>
                  </a:lnTo>
                  <a:lnTo>
                    <a:pt x="3277" y="12109"/>
                  </a:lnTo>
                  <a:lnTo>
                    <a:pt x="3474" y="12162"/>
                  </a:lnTo>
                  <a:lnTo>
                    <a:pt x="3677" y="12211"/>
                  </a:lnTo>
                  <a:lnTo>
                    <a:pt x="3883" y="12258"/>
                  </a:lnTo>
                  <a:lnTo>
                    <a:pt x="4091" y="12302"/>
                  </a:lnTo>
                  <a:lnTo>
                    <a:pt x="4305" y="12342"/>
                  </a:lnTo>
                  <a:lnTo>
                    <a:pt x="4521" y="12378"/>
                  </a:lnTo>
                  <a:lnTo>
                    <a:pt x="4740" y="12412"/>
                  </a:lnTo>
                  <a:lnTo>
                    <a:pt x="4962" y="12443"/>
                  </a:lnTo>
                  <a:lnTo>
                    <a:pt x="5186" y="12471"/>
                  </a:lnTo>
                  <a:lnTo>
                    <a:pt x="5412" y="12495"/>
                  </a:lnTo>
                  <a:lnTo>
                    <a:pt x="5640" y="12516"/>
                  </a:lnTo>
                  <a:lnTo>
                    <a:pt x="5869" y="12534"/>
                  </a:lnTo>
                  <a:lnTo>
                    <a:pt x="6100" y="12548"/>
                  </a:lnTo>
                  <a:lnTo>
                    <a:pt x="6332" y="12559"/>
                  </a:lnTo>
                  <a:lnTo>
                    <a:pt x="6564" y="12567"/>
                  </a:lnTo>
                  <a:lnTo>
                    <a:pt x="6797" y="12572"/>
                  </a:lnTo>
                  <a:lnTo>
                    <a:pt x="7030" y="12574"/>
                  </a:lnTo>
                  <a:lnTo>
                    <a:pt x="7263" y="12572"/>
                  </a:lnTo>
                  <a:lnTo>
                    <a:pt x="7496" y="12567"/>
                  </a:lnTo>
                  <a:lnTo>
                    <a:pt x="7728" y="12559"/>
                  </a:lnTo>
                  <a:lnTo>
                    <a:pt x="7960" y="12548"/>
                  </a:lnTo>
                  <a:lnTo>
                    <a:pt x="8191" y="12534"/>
                  </a:lnTo>
                  <a:lnTo>
                    <a:pt x="8420" y="12516"/>
                  </a:lnTo>
                  <a:lnTo>
                    <a:pt x="8648" y="12495"/>
                  </a:lnTo>
                  <a:lnTo>
                    <a:pt x="8874" y="12471"/>
                  </a:lnTo>
                  <a:lnTo>
                    <a:pt x="9098" y="12443"/>
                  </a:lnTo>
                  <a:lnTo>
                    <a:pt x="9320" y="12412"/>
                  </a:lnTo>
                  <a:lnTo>
                    <a:pt x="9539" y="12378"/>
                  </a:lnTo>
                  <a:lnTo>
                    <a:pt x="9755" y="12342"/>
                  </a:lnTo>
                  <a:lnTo>
                    <a:pt x="9969" y="12302"/>
                  </a:lnTo>
                  <a:lnTo>
                    <a:pt x="10177" y="12258"/>
                  </a:lnTo>
                  <a:lnTo>
                    <a:pt x="10383" y="12211"/>
                  </a:lnTo>
                  <a:lnTo>
                    <a:pt x="10586" y="12162"/>
                  </a:lnTo>
                  <a:lnTo>
                    <a:pt x="10783" y="12109"/>
                  </a:lnTo>
                  <a:lnTo>
                    <a:pt x="10977" y="12053"/>
                  </a:lnTo>
                  <a:lnTo>
                    <a:pt x="11165" y="11994"/>
                  </a:lnTo>
                  <a:lnTo>
                    <a:pt x="11348" y="11932"/>
                  </a:lnTo>
                  <a:lnTo>
                    <a:pt x="11526" y="11867"/>
                  </a:lnTo>
                  <a:lnTo>
                    <a:pt x="11699" y="11799"/>
                  </a:lnTo>
                  <a:lnTo>
                    <a:pt x="11866" y="11727"/>
                  </a:lnTo>
                  <a:lnTo>
                    <a:pt x="12026" y="11653"/>
                  </a:lnTo>
                  <a:lnTo>
                    <a:pt x="12180" y="11575"/>
                  </a:lnTo>
                  <a:lnTo>
                    <a:pt x="12328" y="11495"/>
                  </a:lnTo>
                  <a:lnTo>
                    <a:pt x="12468" y="11410"/>
                  </a:lnTo>
                  <a:lnTo>
                    <a:pt x="12601" y="11324"/>
                  </a:lnTo>
                  <a:lnTo>
                    <a:pt x="12726" y="11234"/>
                  </a:lnTo>
                  <a:lnTo>
                    <a:pt x="12845" y="11141"/>
                  </a:lnTo>
                  <a:lnTo>
                    <a:pt x="12954" y="11045"/>
                  </a:lnTo>
                  <a:lnTo>
                    <a:pt x="13056" y="10947"/>
                  </a:lnTo>
                  <a:lnTo>
                    <a:pt x="13056" y="12826"/>
                  </a:lnTo>
                  <a:close/>
                  <a:moveTo>
                    <a:pt x="7030" y="0"/>
                  </a:moveTo>
                  <a:lnTo>
                    <a:pt x="6712" y="3"/>
                  </a:lnTo>
                  <a:lnTo>
                    <a:pt x="6393" y="12"/>
                  </a:lnTo>
                  <a:lnTo>
                    <a:pt x="6074" y="27"/>
                  </a:lnTo>
                  <a:lnTo>
                    <a:pt x="5756" y="48"/>
                  </a:lnTo>
                  <a:lnTo>
                    <a:pt x="5439" y="75"/>
                  </a:lnTo>
                  <a:lnTo>
                    <a:pt x="5124" y="110"/>
                  </a:lnTo>
                  <a:lnTo>
                    <a:pt x="4812" y="149"/>
                  </a:lnTo>
                  <a:lnTo>
                    <a:pt x="4503" y="195"/>
                  </a:lnTo>
                  <a:lnTo>
                    <a:pt x="4199" y="247"/>
                  </a:lnTo>
                  <a:lnTo>
                    <a:pt x="3900" y="306"/>
                  </a:lnTo>
                  <a:lnTo>
                    <a:pt x="3605" y="370"/>
                  </a:lnTo>
                  <a:lnTo>
                    <a:pt x="3318" y="442"/>
                  </a:lnTo>
                  <a:lnTo>
                    <a:pt x="3037" y="520"/>
                  </a:lnTo>
                  <a:lnTo>
                    <a:pt x="2765" y="604"/>
                  </a:lnTo>
                  <a:lnTo>
                    <a:pt x="2501" y="695"/>
                  </a:lnTo>
                  <a:lnTo>
                    <a:pt x="2246" y="792"/>
                  </a:lnTo>
                  <a:lnTo>
                    <a:pt x="2001" y="896"/>
                  </a:lnTo>
                  <a:lnTo>
                    <a:pt x="1766" y="1007"/>
                  </a:lnTo>
                  <a:lnTo>
                    <a:pt x="1543" y="1124"/>
                  </a:lnTo>
                  <a:lnTo>
                    <a:pt x="1332" y="1247"/>
                  </a:lnTo>
                  <a:lnTo>
                    <a:pt x="1133" y="1378"/>
                  </a:lnTo>
                  <a:lnTo>
                    <a:pt x="948" y="1515"/>
                  </a:lnTo>
                  <a:lnTo>
                    <a:pt x="778" y="1660"/>
                  </a:lnTo>
                  <a:lnTo>
                    <a:pt x="623" y="1811"/>
                  </a:lnTo>
                  <a:lnTo>
                    <a:pt x="482" y="1969"/>
                  </a:lnTo>
                  <a:lnTo>
                    <a:pt x="359" y="2134"/>
                  </a:lnTo>
                  <a:lnTo>
                    <a:pt x="252" y="2305"/>
                  </a:lnTo>
                  <a:lnTo>
                    <a:pt x="163" y="2484"/>
                  </a:lnTo>
                  <a:lnTo>
                    <a:pt x="93" y="2670"/>
                  </a:lnTo>
                  <a:lnTo>
                    <a:pt x="42" y="2862"/>
                  </a:lnTo>
                  <a:lnTo>
                    <a:pt x="11" y="3062"/>
                  </a:lnTo>
                  <a:lnTo>
                    <a:pt x="0" y="3269"/>
                  </a:lnTo>
                  <a:lnTo>
                    <a:pt x="0" y="12826"/>
                  </a:lnTo>
                  <a:lnTo>
                    <a:pt x="11" y="13033"/>
                  </a:lnTo>
                  <a:lnTo>
                    <a:pt x="42" y="13232"/>
                  </a:lnTo>
                  <a:lnTo>
                    <a:pt x="93" y="13425"/>
                  </a:lnTo>
                  <a:lnTo>
                    <a:pt x="163" y="13611"/>
                  </a:lnTo>
                  <a:lnTo>
                    <a:pt x="252" y="13789"/>
                  </a:lnTo>
                  <a:lnTo>
                    <a:pt x="359" y="13961"/>
                  </a:lnTo>
                  <a:lnTo>
                    <a:pt x="482" y="14126"/>
                  </a:lnTo>
                  <a:lnTo>
                    <a:pt x="623" y="14284"/>
                  </a:lnTo>
                  <a:lnTo>
                    <a:pt x="778" y="14435"/>
                  </a:lnTo>
                  <a:lnTo>
                    <a:pt x="948" y="14579"/>
                  </a:lnTo>
                  <a:lnTo>
                    <a:pt x="1133" y="14717"/>
                  </a:lnTo>
                  <a:lnTo>
                    <a:pt x="1332" y="14847"/>
                  </a:lnTo>
                  <a:lnTo>
                    <a:pt x="1543" y="14971"/>
                  </a:lnTo>
                  <a:lnTo>
                    <a:pt x="1766" y="15088"/>
                  </a:lnTo>
                  <a:lnTo>
                    <a:pt x="2001" y="15199"/>
                  </a:lnTo>
                  <a:lnTo>
                    <a:pt x="2246" y="15302"/>
                  </a:lnTo>
                  <a:lnTo>
                    <a:pt x="2501" y="15400"/>
                  </a:lnTo>
                  <a:lnTo>
                    <a:pt x="2765" y="15490"/>
                  </a:lnTo>
                  <a:lnTo>
                    <a:pt x="3037" y="15575"/>
                  </a:lnTo>
                  <a:lnTo>
                    <a:pt x="3318" y="15652"/>
                  </a:lnTo>
                  <a:lnTo>
                    <a:pt x="3605" y="15724"/>
                  </a:lnTo>
                  <a:lnTo>
                    <a:pt x="3900" y="15789"/>
                  </a:lnTo>
                  <a:lnTo>
                    <a:pt x="4199" y="15848"/>
                  </a:lnTo>
                  <a:lnTo>
                    <a:pt x="4503" y="15900"/>
                  </a:lnTo>
                  <a:lnTo>
                    <a:pt x="4812" y="15946"/>
                  </a:lnTo>
                  <a:lnTo>
                    <a:pt x="5124" y="15985"/>
                  </a:lnTo>
                  <a:lnTo>
                    <a:pt x="5439" y="16020"/>
                  </a:lnTo>
                  <a:lnTo>
                    <a:pt x="5756" y="16047"/>
                  </a:lnTo>
                  <a:lnTo>
                    <a:pt x="6074" y="16068"/>
                  </a:lnTo>
                  <a:lnTo>
                    <a:pt x="6393" y="16083"/>
                  </a:lnTo>
                  <a:lnTo>
                    <a:pt x="6712" y="16092"/>
                  </a:lnTo>
                  <a:lnTo>
                    <a:pt x="7030" y="16095"/>
                  </a:lnTo>
                  <a:lnTo>
                    <a:pt x="7348" y="16092"/>
                  </a:lnTo>
                  <a:lnTo>
                    <a:pt x="7667" y="16083"/>
                  </a:lnTo>
                  <a:lnTo>
                    <a:pt x="7986" y="16068"/>
                  </a:lnTo>
                  <a:lnTo>
                    <a:pt x="8304" y="16047"/>
                  </a:lnTo>
                  <a:lnTo>
                    <a:pt x="8621" y="16020"/>
                  </a:lnTo>
                  <a:lnTo>
                    <a:pt x="8936" y="15985"/>
                  </a:lnTo>
                  <a:lnTo>
                    <a:pt x="9248" y="15946"/>
                  </a:lnTo>
                  <a:lnTo>
                    <a:pt x="9557" y="15900"/>
                  </a:lnTo>
                  <a:lnTo>
                    <a:pt x="9861" y="15848"/>
                  </a:lnTo>
                  <a:lnTo>
                    <a:pt x="10160" y="15789"/>
                  </a:lnTo>
                  <a:lnTo>
                    <a:pt x="10455" y="15724"/>
                  </a:lnTo>
                  <a:lnTo>
                    <a:pt x="10742" y="15652"/>
                  </a:lnTo>
                  <a:lnTo>
                    <a:pt x="11023" y="15575"/>
                  </a:lnTo>
                  <a:lnTo>
                    <a:pt x="11295" y="15490"/>
                  </a:lnTo>
                  <a:lnTo>
                    <a:pt x="11559" y="15400"/>
                  </a:lnTo>
                  <a:lnTo>
                    <a:pt x="11814" y="15302"/>
                  </a:lnTo>
                  <a:lnTo>
                    <a:pt x="12059" y="15199"/>
                  </a:lnTo>
                  <a:lnTo>
                    <a:pt x="12294" y="15088"/>
                  </a:lnTo>
                  <a:lnTo>
                    <a:pt x="12517" y="14971"/>
                  </a:lnTo>
                  <a:lnTo>
                    <a:pt x="12728" y="14847"/>
                  </a:lnTo>
                  <a:lnTo>
                    <a:pt x="12927" y="14717"/>
                  </a:lnTo>
                  <a:lnTo>
                    <a:pt x="13112" y="14579"/>
                  </a:lnTo>
                  <a:lnTo>
                    <a:pt x="13282" y="14435"/>
                  </a:lnTo>
                  <a:lnTo>
                    <a:pt x="13437" y="14284"/>
                  </a:lnTo>
                  <a:lnTo>
                    <a:pt x="13578" y="14126"/>
                  </a:lnTo>
                  <a:lnTo>
                    <a:pt x="13701" y="13961"/>
                  </a:lnTo>
                  <a:lnTo>
                    <a:pt x="13808" y="13789"/>
                  </a:lnTo>
                  <a:lnTo>
                    <a:pt x="13897" y="13611"/>
                  </a:lnTo>
                  <a:lnTo>
                    <a:pt x="13967" y="13425"/>
                  </a:lnTo>
                  <a:lnTo>
                    <a:pt x="14018" y="13232"/>
                  </a:lnTo>
                  <a:lnTo>
                    <a:pt x="14049" y="13033"/>
                  </a:lnTo>
                  <a:lnTo>
                    <a:pt x="14060" y="12826"/>
                  </a:lnTo>
                  <a:lnTo>
                    <a:pt x="14060" y="3269"/>
                  </a:lnTo>
                  <a:lnTo>
                    <a:pt x="14049" y="3062"/>
                  </a:lnTo>
                  <a:lnTo>
                    <a:pt x="14018" y="2862"/>
                  </a:lnTo>
                  <a:lnTo>
                    <a:pt x="13967" y="2670"/>
                  </a:lnTo>
                  <a:lnTo>
                    <a:pt x="13897" y="2484"/>
                  </a:lnTo>
                  <a:lnTo>
                    <a:pt x="13808" y="2305"/>
                  </a:lnTo>
                  <a:lnTo>
                    <a:pt x="13701" y="2134"/>
                  </a:lnTo>
                  <a:lnTo>
                    <a:pt x="13578" y="1969"/>
                  </a:lnTo>
                  <a:lnTo>
                    <a:pt x="13437" y="1811"/>
                  </a:lnTo>
                  <a:lnTo>
                    <a:pt x="13282" y="1660"/>
                  </a:lnTo>
                  <a:lnTo>
                    <a:pt x="13112" y="1515"/>
                  </a:lnTo>
                  <a:lnTo>
                    <a:pt x="12927" y="1378"/>
                  </a:lnTo>
                  <a:lnTo>
                    <a:pt x="12728" y="1247"/>
                  </a:lnTo>
                  <a:lnTo>
                    <a:pt x="12517" y="1124"/>
                  </a:lnTo>
                  <a:lnTo>
                    <a:pt x="12294" y="1007"/>
                  </a:lnTo>
                  <a:lnTo>
                    <a:pt x="12059" y="896"/>
                  </a:lnTo>
                  <a:lnTo>
                    <a:pt x="11814" y="792"/>
                  </a:lnTo>
                  <a:lnTo>
                    <a:pt x="11559" y="695"/>
                  </a:lnTo>
                  <a:lnTo>
                    <a:pt x="11295" y="604"/>
                  </a:lnTo>
                  <a:lnTo>
                    <a:pt x="11023" y="520"/>
                  </a:lnTo>
                  <a:lnTo>
                    <a:pt x="10742" y="442"/>
                  </a:lnTo>
                  <a:lnTo>
                    <a:pt x="10455" y="370"/>
                  </a:lnTo>
                  <a:lnTo>
                    <a:pt x="10160" y="306"/>
                  </a:lnTo>
                  <a:lnTo>
                    <a:pt x="9861" y="247"/>
                  </a:lnTo>
                  <a:lnTo>
                    <a:pt x="9557" y="195"/>
                  </a:lnTo>
                  <a:lnTo>
                    <a:pt x="9248" y="149"/>
                  </a:lnTo>
                  <a:lnTo>
                    <a:pt x="8936" y="110"/>
                  </a:lnTo>
                  <a:lnTo>
                    <a:pt x="8621" y="75"/>
                  </a:lnTo>
                  <a:lnTo>
                    <a:pt x="8304" y="48"/>
                  </a:lnTo>
                  <a:lnTo>
                    <a:pt x="7986" y="27"/>
                  </a:lnTo>
                  <a:lnTo>
                    <a:pt x="7667" y="12"/>
                  </a:lnTo>
                  <a:lnTo>
                    <a:pt x="7348" y="3"/>
                  </a:lnTo>
                  <a:lnTo>
                    <a:pt x="70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127FA11-F9FB-4A5F-8E05-D4DD6BFEFAB4}"/>
                </a:ext>
              </a:extLst>
            </p:cNvPr>
            <p:cNvSpPr txBox="1"/>
            <p:nvPr/>
          </p:nvSpPr>
          <p:spPr>
            <a:xfrm flipH="1">
              <a:off x="4735367" y="3662861"/>
              <a:ext cx="2153059" cy="36735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a typeface="Lato" panose="020F0502020204030203" pitchFamily="34" charset="0"/>
                  <a:cs typeface="Segoe UI Light" panose="020B0502040204020203" pitchFamily="34" charset="0"/>
                </a:rPr>
                <a:t>Process Two</a:t>
              </a:r>
              <a:endParaRPr lang="id-ID" sz="2000" b="1" dirty="0">
                <a:solidFill>
                  <a:schemeClr val="bg1"/>
                </a:solidFill>
                <a:ea typeface="Lato" panose="020F0502020204030203" pitchFamily="34" charset="0"/>
                <a:cs typeface="Segoe UI Light" panose="020B0502040204020203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D7D59D6-674C-4F98-898F-0D7A53800046}"/>
              </a:ext>
            </a:extLst>
          </p:cNvPr>
          <p:cNvGrpSpPr/>
          <p:nvPr/>
        </p:nvGrpSpPr>
        <p:grpSpPr>
          <a:xfrm>
            <a:off x="7895894" y="2871828"/>
            <a:ext cx="2153059" cy="1104984"/>
            <a:chOff x="7719177" y="2925236"/>
            <a:chExt cx="2153059" cy="1104984"/>
          </a:xfrm>
        </p:grpSpPr>
        <p:sp>
          <p:nvSpPr>
            <p:cNvPr id="25" name="Freeform 286">
              <a:extLst>
                <a:ext uri="{FF2B5EF4-FFF2-40B4-BE49-F238E27FC236}">
                  <a16:creationId xmlns:a16="http://schemas.microsoft.com/office/drawing/2014/main" id="{ACA4D65D-8FBA-4BEB-816B-2084493D4C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37429" y="2925236"/>
              <a:ext cx="526064" cy="527312"/>
            </a:xfrm>
            <a:custGeom>
              <a:avLst/>
              <a:gdLst>
                <a:gd name="T0" fmla="*/ 11438 w 16419"/>
                <a:gd name="T1" fmla="*/ 11992 h 16036"/>
                <a:gd name="T2" fmla="*/ 12051 w 16419"/>
                <a:gd name="T3" fmla="*/ 9611 h 16036"/>
                <a:gd name="T4" fmla="*/ 15080 w 16419"/>
                <a:gd name="T5" fmla="*/ 9931 h 16036"/>
                <a:gd name="T6" fmla="*/ 13248 w 16419"/>
                <a:gd name="T7" fmla="*/ 12967 h 16036"/>
                <a:gd name="T8" fmla="*/ 4590 w 16419"/>
                <a:gd name="T9" fmla="*/ 10655 h 16036"/>
                <a:gd name="T10" fmla="*/ 4429 w 16419"/>
                <a:gd name="T11" fmla="*/ 12231 h 16036"/>
                <a:gd name="T12" fmla="*/ 2147 w 16419"/>
                <a:gd name="T13" fmla="*/ 11712 h 16036"/>
                <a:gd name="T14" fmla="*/ 1073 w 16419"/>
                <a:gd name="T15" fmla="*/ 8277 h 16036"/>
                <a:gd name="T16" fmla="*/ 4139 w 16419"/>
                <a:gd name="T17" fmla="*/ 4183 h 16036"/>
                <a:gd name="T18" fmla="*/ 4533 w 16419"/>
                <a:gd name="T19" fmla="*/ 5582 h 16036"/>
                <a:gd name="T20" fmla="*/ 1073 w 16419"/>
                <a:gd name="T21" fmla="*/ 7759 h 16036"/>
                <a:gd name="T22" fmla="*/ 1997 w 16419"/>
                <a:gd name="T23" fmla="*/ 4578 h 16036"/>
                <a:gd name="T24" fmla="*/ 9313 w 16419"/>
                <a:gd name="T25" fmla="*/ 5095 h 16036"/>
                <a:gd name="T26" fmla="*/ 11066 w 16419"/>
                <a:gd name="T27" fmla="*/ 4695 h 16036"/>
                <a:gd name="T28" fmla="*/ 11565 w 16419"/>
                <a:gd name="T29" fmla="*/ 6759 h 16036"/>
                <a:gd name="T30" fmla="*/ 10152 w 16419"/>
                <a:gd name="T31" fmla="*/ 11598 h 16036"/>
                <a:gd name="T32" fmla="*/ 8474 w 16419"/>
                <a:gd name="T33" fmla="*/ 11394 h 16036"/>
                <a:gd name="T34" fmla="*/ 11313 w 16419"/>
                <a:gd name="T35" fmla="*/ 10543 h 16036"/>
                <a:gd name="T36" fmla="*/ 12142 w 16419"/>
                <a:gd name="T37" fmla="*/ 12889 h 16036"/>
                <a:gd name="T38" fmla="*/ 11354 w 16419"/>
                <a:gd name="T39" fmla="*/ 14282 h 16036"/>
                <a:gd name="T40" fmla="*/ 9710 w 16419"/>
                <a:gd name="T41" fmla="*/ 14564 h 16036"/>
                <a:gd name="T42" fmla="*/ 10935 w 16419"/>
                <a:gd name="T43" fmla="*/ 12871 h 16036"/>
                <a:gd name="T44" fmla="*/ 9524 w 16419"/>
                <a:gd name="T45" fmla="*/ 12005 h 16036"/>
                <a:gd name="T46" fmla="*/ 10393 w 16419"/>
                <a:gd name="T47" fmla="*/ 12757 h 16036"/>
                <a:gd name="T48" fmla="*/ 8904 w 16419"/>
                <a:gd name="T49" fmla="*/ 14636 h 16036"/>
                <a:gd name="T50" fmla="*/ 5284 w 16419"/>
                <a:gd name="T51" fmla="*/ 14382 h 16036"/>
                <a:gd name="T52" fmla="*/ 4071 w 16419"/>
                <a:gd name="T53" fmla="*/ 13005 h 16036"/>
                <a:gd name="T54" fmla="*/ 5783 w 16419"/>
                <a:gd name="T55" fmla="*/ 13367 h 16036"/>
                <a:gd name="T56" fmla="*/ 7945 w 16419"/>
                <a:gd name="T57" fmla="*/ 8277 h 16036"/>
                <a:gd name="T58" fmla="*/ 6342 w 16419"/>
                <a:gd name="T59" fmla="*/ 11582 h 16036"/>
                <a:gd name="T60" fmla="*/ 5136 w 16419"/>
                <a:gd name="T61" fmla="*/ 10650 h 16036"/>
                <a:gd name="T62" fmla="*/ 7945 w 16419"/>
                <a:gd name="T63" fmla="*/ 8277 h 16036"/>
                <a:gd name="T64" fmla="*/ 7024 w 16419"/>
                <a:gd name="T65" fmla="*/ 5084 h 16036"/>
                <a:gd name="T66" fmla="*/ 4843 w 16419"/>
                <a:gd name="T67" fmla="*/ 6857 h 16036"/>
                <a:gd name="T68" fmla="*/ 5321 w 16419"/>
                <a:gd name="T69" fmla="*/ 4784 h 16036"/>
                <a:gd name="T70" fmla="*/ 3667 w 16419"/>
                <a:gd name="T71" fmla="*/ 3305 h 16036"/>
                <a:gd name="T72" fmla="*/ 5215 w 16419"/>
                <a:gd name="T73" fmla="*/ 1684 h 16036"/>
                <a:gd name="T74" fmla="*/ 6448 w 16419"/>
                <a:gd name="T75" fmla="*/ 1771 h 16036"/>
                <a:gd name="T76" fmla="*/ 5148 w 16419"/>
                <a:gd name="T77" fmla="*/ 3833 h 16036"/>
                <a:gd name="T78" fmla="*/ 6569 w 16419"/>
                <a:gd name="T79" fmla="*/ 4486 h 16036"/>
                <a:gd name="T80" fmla="*/ 6014 w 16419"/>
                <a:gd name="T81" fmla="*/ 3301 h 16036"/>
                <a:gd name="T82" fmla="*/ 7732 w 16419"/>
                <a:gd name="T83" fmla="*/ 1205 h 16036"/>
                <a:gd name="T84" fmla="*/ 11565 w 16419"/>
                <a:gd name="T85" fmla="*/ 1859 h 16036"/>
                <a:gd name="T86" fmla="*/ 12421 w 16419"/>
                <a:gd name="T87" fmla="*/ 3513 h 16036"/>
                <a:gd name="T88" fmla="*/ 11123 w 16419"/>
                <a:gd name="T89" fmla="*/ 3527 h 16036"/>
                <a:gd name="T90" fmla="*/ 9758 w 16419"/>
                <a:gd name="T91" fmla="*/ 1525 h 16036"/>
                <a:gd name="T92" fmla="*/ 9852 w 16419"/>
                <a:gd name="T93" fmla="*/ 2463 h 16036"/>
                <a:gd name="T94" fmla="*/ 10437 w 16419"/>
                <a:gd name="T95" fmla="*/ 4348 h 16036"/>
                <a:gd name="T96" fmla="*/ 8786 w 16419"/>
                <a:gd name="T97" fmla="*/ 4626 h 16036"/>
                <a:gd name="T98" fmla="*/ 6848 w 16419"/>
                <a:gd name="T99" fmla="*/ 13930 h 16036"/>
                <a:gd name="T100" fmla="*/ 6020 w 16419"/>
                <a:gd name="T101" fmla="*/ 12187 h 16036"/>
                <a:gd name="T102" fmla="*/ 7521 w 16419"/>
                <a:gd name="T103" fmla="*/ 11934 h 16036"/>
                <a:gd name="T104" fmla="*/ 12063 w 16419"/>
                <a:gd name="T105" fmla="*/ 6494 h 16036"/>
                <a:gd name="T106" fmla="*/ 11695 w 16419"/>
                <a:gd name="T107" fmla="*/ 4461 h 16036"/>
                <a:gd name="T108" fmla="*/ 13078 w 16419"/>
                <a:gd name="T109" fmla="*/ 3710 h 16036"/>
                <a:gd name="T110" fmla="*/ 14700 w 16419"/>
                <a:gd name="T111" fmla="*/ 5106 h 16036"/>
                <a:gd name="T112" fmla="*/ 6960 w 16419"/>
                <a:gd name="T113" fmla="*/ 92 h 16036"/>
                <a:gd name="T114" fmla="*/ 498 w 16419"/>
                <a:gd name="T115" fmla="*/ 5261 h 16036"/>
                <a:gd name="T116" fmla="*/ 2132 w 16419"/>
                <a:gd name="T117" fmla="*/ 13409 h 16036"/>
                <a:gd name="T118" fmla="*/ 10261 w 16419"/>
                <a:gd name="T119" fmla="*/ 15783 h 16036"/>
                <a:gd name="T120" fmla="*/ 16160 w 16419"/>
                <a:gd name="T121" fmla="*/ 10021 h 16036"/>
                <a:gd name="T122" fmla="*/ 13729 w 16419"/>
                <a:gd name="T123" fmla="*/ 2083 h 16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419" h="16036">
                  <a:moveTo>
                    <a:pt x="13248" y="12967"/>
                  </a:moveTo>
                  <a:lnTo>
                    <a:pt x="13139" y="12892"/>
                  </a:lnTo>
                  <a:lnTo>
                    <a:pt x="13030" y="12819"/>
                  </a:lnTo>
                  <a:lnTo>
                    <a:pt x="12919" y="12748"/>
                  </a:lnTo>
                  <a:lnTo>
                    <a:pt x="12807" y="12676"/>
                  </a:lnTo>
                  <a:lnTo>
                    <a:pt x="12693" y="12608"/>
                  </a:lnTo>
                  <a:lnTo>
                    <a:pt x="12579" y="12541"/>
                  </a:lnTo>
                  <a:lnTo>
                    <a:pt x="12463" y="12476"/>
                  </a:lnTo>
                  <a:lnTo>
                    <a:pt x="12347" y="12413"/>
                  </a:lnTo>
                  <a:lnTo>
                    <a:pt x="12229" y="12351"/>
                  </a:lnTo>
                  <a:lnTo>
                    <a:pt x="12110" y="12291"/>
                  </a:lnTo>
                  <a:lnTo>
                    <a:pt x="12051" y="12261"/>
                  </a:lnTo>
                  <a:lnTo>
                    <a:pt x="11990" y="12231"/>
                  </a:lnTo>
                  <a:lnTo>
                    <a:pt x="11930" y="12203"/>
                  </a:lnTo>
                  <a:lnTo>
                    <a:pt x="11869" y="12175"/>
                  </a:lnTo>
                  <a:lnTo>
                    <a:pt x="11808" y="12147"/>
                  </a:lnTo>
                  <a:lnTo>
                    <a:pt x="11747" y="12120"/>
                  </a:lnTo>
                  <a:lnTo>
                    <a:pt x="11686" y="12094"/>
                  </a:lnTo>
                  <a:lnTo>
                    <a:pt x="11625" y="12068"/>
                  </a:lnTo>
                  <a:lnTo>
                    <a:pt x="11562" y="12042"/>
                  </a:lnTo>
                  <a:lnTo>
                    <a:pt x="11499" y="12017"/>
                  </a:lnTo>
                  <a:lnTo>
                    <a:pt x="11438" y="11992"/>
                  </a:lnTo>
                  <a:lnTo>
                    <a:pt x="11374" y="11968"/>
                  </a:lnTo>
                  <a:lnTo>
                    <a:pt x="11419" y="11863"/>
                  </a:lnTo>
                  <a:lnTo>
                    <a:pt x="11463" y="11756"/>
                  </a:lnTo>
                  <a:lnTo>
                    <a:pt x="11505" y="11649"/>
                  </a:lnTo>
                  <a:lnTo>
                    <a:pt x="11546" y="11541"/>
                  </a:lnTo>
                  <a:lnTo>
                    <a:pt x="11585" y="11433"/>
                  </a:lnTo>
                  <a:lnTo>
                    <a:pt x="11624" y="11323"/>
                  </a:lnTo>
                  <a:lnTo>
                    <a:pt x="11661" y="11214"/>
                  </a:lnTo>
                  <a:lnTo>
                    <a:pt x="11696" y="11104"/>
                  </a:lnTo>
                  <a:lnTo>
                    <a:pt x="11731" y="10993"/>
                  </a:lnTo>
                  <a:lnTo>
                    <a:pt x="11765" y="10880"/>
                  </a:lnTo>
                  <a:lnTo>
                    <a:pt x="11798" y="10768"/>
                  </a:lnTo>
                  <a:lnTo>
                    <a:pt x="11829" y="10655"/>
                  </a:lnTo>
                  <a:lnTo>
                    <a:pt x="11859" y="10542"/>
                  </a:lnTo>
                  <a:lnTo>
                    <a:pt x="11887" y="10427"/>
                  </a:lnTo>
                  <a:lnTo>
                    <a:pt x="11914" y="10312"/>
                  </a:lnTo>
                  <a:lnTo>
                    <a:pt x="11941" y="10197"/>
                  </a:lnTo>
                  <a:lnTo>
                    <a:pt x="11965" y="10081"/>
                  </a:lnTo>
                  <a:lnTo>
                    <a:pt x="11988" y="9964"/>
                  </a:lnTo>
                  <a:lnTo>
                    <a:pt x="12010" y="9847"/>
                  </a:lnTo>
                  <a:lnTo>
                    <a:pt x="12031" y="9729"/>
                  </a:lnTo>
                  <a:lnTo>
                    <a:pt x="12051" y="9611"/>
                  </a:lnTo>
                  <a:lnTo>
                    <a:pt x="12068" y="9492"/>
                  </a:lnTo>
                  <a:lnTo>
                    <a:pt x="12084" y="9373"/>
                  </a:lnTo>
                  <a:lnTo>
                    <a:pt x="12100" y="9253"/>
                  </a:lnTo>
                  <a:lnTo>
                    <a:pt x="12113" y="9133"/>
                  </a:lnTo>
                  <a:lnTo>
                    <a:pt x="12126" y="9011"/>
                  </a:lnTo>
                  <a:lnTo>
                    <a:pt x="12137" y="8890"/>
                  </a:lnTo>
                  <a:lnTo>
                    <a:pt x="12147" y="8769"/>
                  </a:lnTo>
                  <a:lnTo>
                    <a:pt x="12155" y="8646"/>
                  </a:lnTo>
                  <a:lnTo>
                    <a:pt x="12161" y="8523"/>
                  </a:lnTo>
                  <a:lnTo>
                    <a:pt x="12166" y="8400"/>
                  </a:lnTo>
                  <a:lnTo>
                    <a:pt x="12171" y="8277"/>
                  </a:lnTo>
                  <a:lnTo>
                    <a:pt x="15347" y="8277"/>
                  </a:lnTo>
                  <a:lnTo>
                    <a:pt x="15337" y="8448"/>
                  </a:lnTo>
                  <a:lnTo>
                    <a:pt x="15325" y="8617"/>
                  </a:lnTo>
                  <a:lnTo>
                    <a:pt x="15309" y="8786"/>
                  </a:lnTo>
                  <a:lnTo>
                    <a:pt x="15287" y="8954"/>
                  </a:lnTo>
                  <a:lnTo>
                    <a:pt x="15262" y="9119"/>
                  </a:lnTo>
                  <a:lnTo>
                    <a:pt x="15234" y="9285"/>
                  </a:lnTo>
                  <a:lnTo>
                    <a:pt x="15201" y="9449"/>
                  </a:lnTo>
                  <a:lnTo>
                    <a:pt x="15164" y="9612"/>
                  </a:lnTo>
                  <a:lnTo>
                    <a:pt x="15124" y="9772"/>
                  </a:lnTo>
                  <a:lnTo>
                    <a:pt x="15080" y="9931"/>
                  </a:lnTo>
                  <a:lnTo>
                    <a:pt x="15032" y="10090"/>
                  </a:lnTo>
                  <a:lnTo>
                    <a:pt x="14980" y="10246"/>
                  </a:lnTo>
                  <a:lnTo>
                    <a:pt x="14925" y="10400"/>
                  </a:lnTo>
                  <a:lnTo>
                    <a:pt x="14866" y="10554"/>
                  </a:lnTo>
                  <a:lnTo>
                    <a:pt x="14804" y="10705"/>
                  </a:lnTo>
                  <a:lnTo>
                    <a:pt x="14738" y="10854"/>
                  </a:lnTo>
                  <a:lnTo>
                    <a:pt x="14668" y="11002"/>
                  </a:lnTo>
                  <a:lnTo>
                    <a:pt x="14596" y="11148"/>
                  </a:lnTo>
                  <a:lnTo>
                    <a:pt x="14521" y="11292"/>
                  </a:lnTo>
                  <a:lnTo>
                    <a:pt x="14441" y="11434"/>
                  </a:lnTo>
                  <a:lnTo>
                    <a:pt x="14358" y="11574"/>
                  </a:lnTo>
                  <a:lnTo>
                    <a:pt x="14272" y="11712"/>
                  </a:lnTo>
                  <a:lnTo>
                    <a:pt x="14183" y="11848"/>
                  </a:lnTo>
                  <a:lnTo>
                    <a:pt x="14092" y="11981"/>
                  </a:lnTo>
                  <a:lnTo>
                    <a:pt x="13996" y="12113"/>
                  </a:lnTo>
                  <a:lnTo>
                    <a:pt x="13898" y="12241"/>
                  </a:lnTo>
                  <a:lnTo>
                    <a:pt x="13797" y="12369"/>
                  </a:lnTo>
                  <a:lnTo>
                    <a:pt x="13693" y="12493"/>
                  </a:lnTo>
                  <a:lnTo>
                    <a:pt x="13586" y="12615"/>
                  </a:lnTo>
                  <a:lnTo>
                    <a:pt x="13476" y="12735"/>
                  </a:lnTo>
                  <a:lnTo>
                    <a:pt x="13364" y="12852"/>
                  </a:lnTo>
                  <a:lnTo>
                    <a:pt x="13248" y="12967"/>
                  </a:lnTo>
                  <a:close/>
                  <a:moveTo>
                    <a:pt x="1073" y="8277"/>
                  </a:moveTo>
                  <a:lnTo>
                    <a:pt x="4248" y="8277"/>
                  </a:lnTo>
                  <a:lnTo>
                    <a:pt x="4253" y="8400"/>
                  </a:lnTo>
                  <a:lnTo>
                    <a:pt x="4258" y="8523"/>
                  </a:lnTo>
                  <a:lnTo>
                    <a:pt x="4265" y="8646"/>
                  </a:lnTo>
                  <a:lnTo>
                    <a:pt x="4273" y="8769"/>
                  </a:lnTo>
                  <a:lnTo>
                    <a:pt x="4282" y="8890"/>
                  </a:lnTo>
                  <a:lnTo>
                    <a:pt x="4294" y="9011"/>
                  </a:lnTo>
                  <a:lnTo>
                    <a:pt x="4306" y="9133"/>
                  </a:lnTo>
                  <a:lnTo>
                    <a:pt x="4319" y="9253"/>
                  </a:lnTo>
                  <a:lnTo>
                    <a:pt x="4335" y="9373"/>
                  </a:lnTo>
                  <a:lnTo>
                    <a:pt x="4351" y="9492"/>
                  </a:lnTo>
                  <a:lnTo>
                    <a:pt x="4370" y="9611"/>
                  </a:lnTo>
                  <a:lnTo>
                    <a:pt x="4388" y="9729"/>
                  </a:lnTo>
                  <a:lnTo>
                    <a:pt x="4410" y="9847"/>
                  </a:lnTo>
                  <a:lnTo>
                    <a:pt x="4431" y="9964"/>
                  </a:lnTo>
                  <a:lnTo>
                    <a:pt x="4455" y="10081"/>
                  </a:lnTo>
                  <a:lnTo>
                    <a:pt x="4479" y="10197"/>
                  </a:lnTo>
                  <a:lnTo>
                    <a:pt x="4505" y="10312"/>
                  </a:lnTo>
                  <a:lnTo>
                    <a:pt x="4533" y="10427"/>
                  </a:lnTo>
                  <a:lnTo>
                    <a:pt x="4560" y="10542"/>
                  </a:lnTo>
                  <a:lnTo>
                    <a:pt x="4590" y="10655"/>
                  </a:lnTo>
                  <a:lnTo>
                    <a:pt x="4622" y="10768"/>
                  </a:lnTo>
                  <a:lnTo>
                    <a:pt x="4654" y="10880"/>
                  </a:lnTo>
                  <a:lnTo>
                    <a:pt x="4688" y="10993"/>
                  </a:lnTo>
                  <a:lnTo>
                    <a:pt x="4723" y="11104"/>
                  </a:lnTo>
                  <a:lnTo>
                    <a:pt x="4758" y="11214"/>
                  </a:lnTo>
                  <a:lnTo>
                    <a:pt x="4795" y="11323"/>
                  </a:lnTo>
                  <a:lnTo>
                    <a:pt x="4834" y="11433"/>
                  </a:lnTo>
                  <a:lnTo>
                    <a:pt x="4874" y="11541"/>
                  </a:lnTo>
                  <a:lnTo>
                    <a:pt x="4915" y="11649"/>
                  </a:lnTo>
                  <a:lnTo>
                    <a:pt x="4958" y="11756"/>
                  </a:lnTo>
                  <a:lnTo>
                    <a:pt x="5001" y="11863"/>
                  </a:lnTo>
                  <a:lnTo>
                    <a:pt x="5045" y="11968"/>
                  </a:lnTo>
                  <a:lnTo>
                    <a:pt x="4982" y="11992"/>
                  </a:lnTo>
                  <a:lnTo>
                    <a:pt x="4920" y="12017"/>
                  </a:lnTo>
                  <a:lnTo>
                    <a:pt x="4857" y="12042"/>
                  </a:lnTo>
                  <a:lnTo>
                    <a:pt x="4795" y="12068"/>
                  </a:lnTo>
                  <a:lnTo>
                    <a:pt x="4734" y="12094"/>
                  </a:lnTo>
                  <a:lnTo>
                    <a:pt x="4672" y="12120"/>
                  </a:lnTo>
                  <a:lnTo>
                    <a:pt x="4611" y="12147"/>
                  </a:lnTo>
                  <a:lnTo>
                    <a:pt x="4550" y="12175"/>
                  </a:lnTo>
                  <a:lnTo>
                    <a:pt x="4490" y="12203"/>
                  </a:lnTo>
                  <a:lnTo>
                    <a:pt x="4429" y="12231"/>
                  </a:lnTo>
                  <a:lnTo>
                    <a:pt x="4370" y="12261"/>
                  </a:lnTo>
                  <a:lnTo>
                    <a:pt x="4309" y="12291"/>
                  </a:lnTo>
                  <a:lnTo>
                    <a:pt x="4191" y="12351"/>
                  </a:lnTo>
                  <a:lnTo>
                    <a:pt x="4073" y="12413"/>
                  </a:lnTo>
                  <a:lnTo>
                    <a:pt x="3956" y="12476"/>
                  </a:lnTo>
                  <a:lnTo>
                    <a:pt x="3841" y="12541"/>
                  </a:lnTo>
                  <a:lnTo>
                    <a:pt x="3726" y="12608"/>
                  </a:lnTo>
                  <a:lnTo>
                    <a:pt x="3613" y="12676"/>
                  </a:lnTo>
                  <a:lnTo>
                    <a:pt x="3501" y="12748"/>
                  </a:lnTo>
                  <a:lnTo>
                    <a:pt x="3389" y="12819"/>
                  </a:lnTo>
                  <a:lnTo>
                    <a:pt x="3280" y="12892"/>
                  </a:lnTo>
                  <a:lnTo>
                    <a:pt x="3171" y="12967"/>
                  </a:lnTo>
                  <a:lnTo>
                    <a:pt x="3056" y="12852"/>
                  </a:lnTo>
                  <a:lnTo>
                    <a:pt x="2943" y="12735"/>
                  </a:lnTo>
                  <a:lnTo>
                    <a:pt x="2833" y="12615"/>
                  </a:lnTo>
                  <a:lnTo>
                    <a:pt x="2727" y="12493"/>
                  </a:lnTo>
                  <a:lnTo>
                    <a:pt x="2623" y="12369"/>
                  </a:lnTo>
                  <a:lnTo>
                    <a:pt x="2521" y="12241"/>
                  </a:lnTo>
                  <a:lnTo>
                    <a:pt x="2423" y="12113"/>
                  </a:lnTo>
                  <a:lnTo>
                    <a:pt x="2328" y="11981"/>
                  </a:lnTo>
                  <a:lnTo>
                    <a:pt x="2236" y="11848"/>
                  </a:lnTo>
                  <a:lnTo>
                    <a:pt x="2147" y="11712"/>
                  </a:lnTo>
                  <a:lnTo>
                    <a:pt x="2062" y="11574"/>
                  </a:lnTo>
                  <a:lnTo>
                    <a:pt x="1978" y="11434"/>
                  </a:lnTo>
                  <a:lnTo>
                    <a:pt x="1899" y="11292"/>
                  </a:lnTo>
                  <a:lnTo>
                    <a:pt x="1824" y="11148"/>
                  </a:lnTo>
                  <a:lnTo>
                    <a:pt x="1751" y="11002"/>
                  </a:lnTo>
                  <a:lnTo>
                    <a:pt x="1682" y="10854"/>
                  </a:lnTo>
                  <a:lnTo>
                    <a:pt x="1615" y="10705"/>
                  </a:lnTo>
                  <a:lnTo>
                    <a:pt x="1554" y="10554"/>
                  </a:lnTo>
                  <a:lnTo>
                    <a:pt x="1494" y="10400"/>
                  </a:lnTo>
                  <a:lnTo>
                    <a:pt x="1440" y="10246"/>
                  </a:lnTo>
                  <a:lnTo>
                    <a:pt x="1387" y="10090"/>
                  </a:lnTo>
                  <a:lnTo>
                    <a:pt x="1340" y="9931"/>
                  </a:lnTo>
                  <a:lnTo>
                    <a:pt x="1296" y="9772"/>
                  </a:lnTo>
                  <a:lnTo>
                    <a:pt x="1255" y="9612"/>
                  </a:lnTo>
                  <a:lnTo>
                    <a:pt x="1219" y="9449"/>
                  </a:lnTo>
                  <a:lnTo>
                    <a:pt x="1186" y="9285"/>
                  </a:lnTo>
                  <a:lnTo>
                    <a:pt x="1158" y="9119"/>
                  </a:lnTo>
                  <a:lnTo>
                    <a:pt x="1132" y="8954"/>
                  </a:lnTo>
                  <a:lnTo>
                    <a:pt x="1111" y="8786"/>
                  </a:lnTo>
                  <a:lnTo>
                    <a:pt x="1095" y="8617"/>
                  </a:lnTo>
                  <a:lnTo>
                    <a:pt x="1082" y="8448"/>
                  </a:lnTo>
                  <a:lnTo>
                    <a:pt x="1073" y="8277"/>
                  </a:lnTo>
                  <a:close/>
                  <a:moveTo>
                    <a:pt x="2878" y="3381"/>
                  </a:moveTo>
                  <a:lnTo>
                    <a:pt x="2935" y="3423"/>
                  </a:lnTo>
                  <a:lnTo>
                    <a:pt x="2992" y="3466"/>
                  </a:lnTo>
                  <a:lnTo>
                    <a:pt x="3050" y="3507"/>
                  </a:lnTo>
                  <a:lnTo>
                    <a:pt x="3107" y="3549"/>
                  </a:lnTo>
                  <a:lnTo>
                    <a:pt x="3165" y="3590"/>
                  </a:lnTo>
                  <a:lnTo>
                    <a:pt x="3223" y="3630"/>
                  </a:lnTo>
                  <a:lnTo>
                    <a:pt x="3282" y="3670"/>
                  </a:lnTo>
                  <a:lnTo>
                    <a:pt x="3341" y="3710"/>
                  </a:lnTo>
                  <a:lnTo>
                    <a:pt x="3401" y="3749"/>
                  </a:lnTo>
                  <a:lnTo>
                    <a:pt x="3460" y="3789"/>
                  </a:lnTo>
                  <a:lnTo>
                    <a:pt x="3521" y="3827"/>
                  </a:lnTo>
                  <a:lnTo>
                    <a:pt x="3581" y="3865"/>
                  </a:lnTo>
                  <a:lnTo>
                    <a:pt x="3642" y="3902"/>
                  </a:lnTo>
                  <a:lnTo>
                    <a:pt x="3702" y="3939"/>
                  </a:lnTo>
                  <a:lnTo>
                    <a:pt x="3764" y="3975"/>
                  </a:lnTo>
                  <a:lnTo>
                    <a:pt x="3826" y="4011"/>
                  </a:lnTo>
                  <a:lnTo>
                    <a:pt x="3887" y="4046"/>
                  </a:lnTo>
                  <a:lnTo>
                    <a:pt x="3950" y="4081"/>
                  </a:lnTo>
                  <a:lnTo>
                    <a:pt x="4012" y="4116"/>
                  </a:lnTo>
                  <a:lnTo>
                    <a:pt x="4076" y="4150"/>
                  </a:lnTo>
                  <a:lnTo>
                    <a:pt x="4139" y="4183"/>
                  </a:lnTo>
                  <a:lnTo>
                    <a:pt x="4202" y="4216"/>
                  </a:lnTo>
                  <a:lnTo>
                    <a:pt x="4267" y="4249"/>
                  </a:lnTo>
                  <a:lnTo>
                    <a:pt x="4331" y="4281"/>
                  </a:lnTo>
                  <a:lnTo>
                    <a:pt x="4395" y="4312"/>
                  </a:lnTo>
                  <a:lnTo>
                    <a:pt x="4461" y="4343"/>
                  </a:lnTo>
                  <a:lnTo>
                    <a:pt x="4525" y="4374"/>
                  </a:lnTo>
                  <a:lnTo>
                    <a:pt x="4591" y="4403"/>
                  </a:lnTo>
                  <a:lnTo>
                    <a:pt x="4657" y="4432"/>
                  </a:lnTo>
                  <a:lnTo>
                    <a:pt x="4724" y="4461"/>
                  </a:lnTo>
                  <a:lnTo>
                    <a:pt x="4789" y="4489"/>
                  </a:lnTo>
                  <a:lnTo>
                    <a:pt x="4856" y="4517"/>
                  </a:lnTo>
                  <a:lnTo>
                    <a:pt x="4822" y="4611"/>
                  </a:lnTo>
                  <a:lnTo>
                    <a:pt x="4789" y="4706"/>
                  </a:lnTo>
                  <a:lnTo>
                    <a:pt x="4756" y="4801"/>
                  </a:lnTo>
                  <a:lnTo>
                    <a:pt x="4726" y="4897"/>
                  </a:lnTo>
                  <a:lnTo>
                    <a:pt x="4695" y="4993"/>
                  </a:lnTo>
                  <a:lnTo>
                    <a:pt x="4665" y="5090"/>
                  </a:lnTo>
                  <a:lnTo>
                    <a:pt x="4637" y="5188"/>
                  </a:lnTo>
                  <a:lnTo>
                    <a:pt x="4610" y="5285"/>
                  </a:lnTo>
                  <a:lnTo>
                    <a:pt x="4583" y="5383"/>
                  </a:lnTo>
                  <a:lnTo>
                    <a:pt x="4557" y="5482"/>
                  </a:lnTo>
                  <a:lnTo>
                    <a:pt x="4533" y="5582"/>
                  </a:lnTo>
                  <a:lnTo>
                    <a:pt x="4509" y="5681"/>
                  </a:lnTo>
                  <a:lnTo>
                    <a:pt x="4486" y="5781"/>
                  </a:lnTo>
                  <a:lnTo>
                    <a:pt x="4465" y="5881"/>
                  </a:lnTo>
                  <a:lnTo>
                    <a:pt x="4444" y="5982"/>
                  </a:lnTo>
                  <a:lnTo>
                    <a:pt x="4425" y="6084"/>
                  </a:lnTo>
                  <a:lnTo>
                    <a:pt x="4406" y="6186"/>
                  </a:lnTo>
                  <a:lnTo>
                    <a:pt x="4388" y="6288"/>
                  </a:lnTo>
                  <a:lnTo>
                    <a:pt x="4372" y="6391"/>
                  </a:lnTo>
                  <a:lnTo>
                    <a:pt x="4356" y="6494"/>
                  </a:lnTo>
                  <a:lnTo>
                    <a:pt x="4342" y="6598"/>
                  </a:lnTo>
                  <a:lnTo>
                    <a:pt x="4328" y="6701"/>
                  </a:lnTo>
                  <a:lnTo>
                    <a:pt x="4315" y="6805"/>
                  </a:lnTo>
                  <a:lnTo>
                    <a:pt x="4304" y="6911"/>
                  </a:lnTo>
                  <a:lnTo>
                    <a:pt x="4294" y="7015"/>
                  </a:lnTo>
                  <a:lnTo>
                    <a:pt x="4284" y="7120"/>
                  </a:lnTo>
                  <a:lnTo>
                    <a:pt x="4275" y="7226"/>
                  </a:lnTo>
                  <a:lnTo>
                    <a:pt x="4268" y="7332"/>
                  </a:lnTo>
                  <a:lnTo>
                    <a:pt x="4262" y="7439"/>
                  </a:lnTo>
                  <a:lnTo>
                    <a:pt x="4257" y="7545"/>
                  </a:lnTo>
                  <a:lnTo>
                    <a:pt x="4253" y="7652"/>
                  </a:lnTo>
                  <a:lnTo>
                    <a:pt x="4248" y="7759"/>
                  </a:lnTo>
                  <a:lnTo>
                    <a:pt x="1073" y="7759"/>
                  </a:lnTo>
                  <a:lnTo>
                    <a:pt x="1081" y="7602"/>
                  </a:lnTo>
                  <a:lnTo>
                    <a:pt x="1092" y="7446"/>
                  </a:lnTo>
                  <a:lnTo>
                    <a:pt x="1107" y="7291"/>
                  </a:lnTo>
                  <a:lnTo>
                    <a:pt x="1125" y="7137"/>
                  </a:lnTo>
                  <a:lnTo>
                    <a:pt x="1146" y="6984"/>
                  </a:lnTo>
                  <a:lnTo>
                    <a:pt x="1171" y="6832"/>
                  </a:lnTo>
                  <a:lnTo>
                    <a:pt x="1200" y="6681"/>
                  </a:lnTo>
                  <a:lnTo>
                    <a:pt x="1231" y="6532"/>
                  </a:lnTo>
                  <a:lnTo>
                    <a:pt x="1265" y="6383"/>
                  </a:lnTo>
                  <a:lnTo>
                    <a:pt x="1304" y="6236"/>
                  </a:lnTo>
                  <a:lnTo>
                    <a:pt x="1345" y="6090"/>
                  </a:lnTo>
                  <a:lnTo>
                    <a:pt x="1389" y="5945"/>
                  </a:lnTo>
                  <a:lnTo>
                    <a:pt x="1437" y="5802"/>
                  </a:lnTo>
                  <a:lnTo>
                    <a:pt x="1487" y="5660"/>
                  </a:lnTo>
                  <a:lnTo>
                    <a:pt x="1540" y="5519"/>
                  </a:lnTo>
                  <a:lnTo>
                    <a:pt x="1597" y="5380"/>
                  </a:lnTo>
                  <a:lnTo>
                    <a:pt x="1656" y="5243"/>
                  </a:lnTo>
                  <a:lnTo>
                    <a:pt x="1719" y="5106"/>
                  </a:lnTo>
                  <a:lnTo>
                    <a:pt x="1785" y="4972"/>
                  </a:lnTo>
                  <a:lnTo>
                    <a:pt x="1852" y="4839"/>
                  </a:lnTo>
                  <a:lnTo>
                    <a:pt x="1923" y="4708"/>
                  </a:lnTo>
                  <a:lnTo>
                    <a:pt x="1997" y="4578"/>
                  </a:lnTo>
                  <a:lnTo>
                    <a:pt x="2074" y="4450"/>
                  </a:lnTo>
                  <a:lnTo>
                    <a:pt x="2153" y="4324"/>
                  </a:lnTo>
                  <a:lnTo>
                    <a:pt x="2234" y="4199"/>
                  </a:lnTo>
                  <a:lnTo>
                    <a:pt x="2319" y="4076"/>
                  </a:lnTo>
                  <a:lnTo>
                    <a:pt x="2405" y="3956"/>
                  </a:lnTo>
                  <a:lnTo>
                    <a:pt x="2496" y="3837"/>
                  </a:lnTo>
                  <a:lnTo>
                    <a:pt x="2587" y="3719"/>
                  </a:lnTo>
                  <a:lnTo>
                    <a:pt x="2681" y="3605"/>
                  </a:lnTo>
                  <a:lnTo>
                    <a:pt x="2779" y="3492"/>
                  </a:lnTo>
                  <a:lnTo>
                    <a:pt x="2878" y="3381"/>
                  </a:lnTo>
                  <a:close/>
                  <a:moveTo>
                    <a:pt x="8474" y="7759"/>
                  </a:moveTo>
                  <a:lnTo>
                    <a:pt x="8474" y="5160"/>
                  </a:lnTo>
                  <a:lnTo>
                    <a:pt x="8559" y="5157"/>
                  </a:lnTo>
                  <a:lnTo>
                    <a:pt x="8644" y="5153"/>
                  </a:lnTo>
                  <a:lnTo>
                    <a:pt x="8728" y="5149"/>
                  </a:lnTo>
                  <a:lnTo>
                    <a:pt x="8812" y="5143"/>
                  </a:lnTo>
                  <a:lnTo>
                    <a:pt x="8896" y="5137"/>
                  </a:lnTo>
                  <a:lnTo>
                    <a:pt x="8980" y="5131"/>
                  </a:lnTo>
                  <a:lnTo>
                    <a:pt x="9063" y="5122"/>
                  </a:lnTo>
                  <a:lnTo>
                    <a:pt x="9146" y="5114"/>
                  </a:lnTo>
                  <a:lnTo>
                    <a:pt x="9230" y="5105"/>
                  </a:lnTo>
                  <a:lnTo>
                    <a:pt x="9313" y="5095"/>
                  </a:lnTo>
                  <a:lnTo>
                    <a:pt x="9395" y="5084"/>
                  </a:lnTo>
                  <a:lnTo>
                    <a:pt x="9477" y="5073"/>
                  </a:lnTo>
                  <a:lnTo>
                    <a:pt x="9559" y="5061"/>
                  </a:lnTo>
                  <a:lnTo>
                    <a:pt x="9641" y="5048"/>
                  </a:lnTo>
                  <a:lnTo>
                    <a:pt x="9723" y="5035"/>
                  </a:lnTo>
                  <a:lnTo>
                    <a:pt x="9804" y="5020"/>
                  </a:lnTo>
                  <a:lnTo>
                    <a:pt x="9885" y="5005"/>
                  </a:lnTo>
                  <a:lnTo>
                    <a:pt x="9965" y="4990"/>
                  </a:lnTo>
                  <a:lnTo>
                    <a:pt x="10046" y="4973"/>
                  </a:lnTo>
                  <a:lnTo>
                    <a:pt x="10126" y="4956"/>
                  </a:lnTo>
                  <a:lnTo>
                    <a:pt x="10206" y="4938"/>
                  </a:lnTo>
                  <a:lnTo>
                    <a:pt x="10287" y="4920"/>
                  </a:lnTo>
                  <a:lnTo>
                    <a:pt x="10366" y="4900"/>
                  </a:lnTo>
                  <a:lnTo>
                    <a:pt x="10445" y="4880"/>
                  </a:lnTo>
                  <a:lnTo>
                    <a:pt x="10524" y="4860"/>
                  </a:lnTo>
                  <a:lnTo>
                    <a:pt x="10602" y="4838"/>
                  </a:lnTo>
                  <a:lnTo>
                    <a:pt x="10681" y="4816"/>
                  </a:lnTo>
                  <a:lnTo>
                    <a:pt x="10759" y="4793"/>
                  </a:lnTo>
                  <a:lnTo>
                    <a:pt x="10836" y="4770"/>
                  </a:lnTo>
                  <a:lnTo>
                    <a:pt x="10914" y="4746"/>
                  </a:lnTo>
                  <a:lnTo>
                    <a:pt x="10990" y="4721"/>
                  </a:lnTo>
                  <a:lnTo>
                    <a:pt x="11066" y="4695"/>
                  </a:lnTo>
                  <a:lnTo>
                    <a:pt x="11099" y="4784"/>
                  </a:lnTo>
                  <a:lnTo>
                    <a:pt x="11130" y="4873"/>
                  </a:lnTo>
                  <a:lnTo>
                    <a:pt x="11161" y="4963"/>
                  </a:lnTo>
                  <a:lnTo>
                    <a:pt x="11191" y="5053"/>
                  </a:lnTo>
                  <a:lnTo>
                    <a:pt x="11219" y="5145"/>
                  </a:lnTo>
                  <a:lnTo>
                    <a:pt x="11247" y="5236"/>
                  </a:lnTo>
                  <a:lnTo>
                    <a:pt x="11274" y="5328"/>
                  </a:lnTo>
                  <a:lnTo>
                    <a:pt x="11299" y="5420"/>
                  </a:lnTo>
                  <a:lnTo>
                    <a:pt x="11325" y="5513"/>
                  </a:lnTo>
                  <a:lnTo>
                    <a:pt x="11349" y="5607"/>
                  </a:lnTo>
                  <a:lnTo>
                    <a:pt x="11372" y="5701"/>
                  </a:lnTo>
                  <a:lnTo>
                    <a:pt x="11395" y="5795"/>
                  </a:lnTo>
                  <a:lnTo>
                    <a:pt x="11415" y="5889"/>
                  </a:lnTo>
                  <a:lnTo>
                    <a:pt x="11436" y="5984"/>
                  </a:lnTo>
                  <a:lnTo>
                    <a:pt x="11455" y="6080"/>
                  </a:lnTo>
                  <a:lnTo>
                    <a:pt x="11474" y="6176"/>
                  </a:lnTo>
                  <a:lnTo>
                    <a:pt x="11491" y="6272"/>
                  </a:lnTo>
                  <a:lnTo>
                    <a:pt x="11509" y="6368"/>
                  </a:lnTo>
                  <a:lnTo>
                    <a:pt x="11524" y="6466"/>
                  </a:lnTo>
                  <a:lnTo>
                    <a:pt x="11538" y="6563"/>
                  </a:lnTo>
                  <a:lnTo>
                    <a:pt x="11553" y="6661"/>
                  </a:lnTo>
                  <a:lnTo>
                    <a:pt x="11565" y="6759"/>
                  </a:lnTo>
                  <a:lnTo>
                    <a:pt x="11577" y="6857"/>
                  </a:lnTo>
                  <a:lnTo>
                    <a:pt x="11589" y="6957"/>
                  </a:lnTo>
                  <a:lnTo>
                    <a:pt x="11598" y="7056"/>
                  </a:lnTo>
                  <a:lnTo>
                    <a:pt x="11607" y="7155"/>
                  </a:lnTo>
                  <a:lnTo>
                    <a:pt x="11615" y="7255"/>
                  </a:lnTo>
                  <a:lnTo>
                    <a:pt x="11623" y="7356"/>
                  </a:lnTo>
                  <a:lnTo>
                    <a:pt x="11629" y="7456"/>
                  </a:lnTo>
                  <a:lnTo>
                    <a:pt x="11634" y="7557"/>
                  </a:lnTo>
                  <a:lnTo>
                    <a:pt x="11638" y="7658"/>
                  </a:lnTo>
                  <a:lnTo>
                    <a:pt x="11641" y="7759"/>
                  </a:lnTo>
                  <a:lnTo>
                    <a:pt x="8474" y="7759"/>
                  </a:lnTo>
                  <a:close/>
                  <a:moveTo>
                    <a:pt x="10879" y="11791"/>
                  </a:moveTo>
                  <a:lnTo>
                    <a:pt x="10807" y="11768"/>
                  </a:lnTo>
                  <a:lnTo>
                    <a:pt x="10735" y="11747"/>
                  </a:lnTo>
                  <a:lnTo>
                    <a:pt x="10663" y="11726"/>
                  </a:lnTo>
                  <a:lnTo>
                    <a:pt x="10590" y="11706"/>
                  </a:lnTo>
                  <a:lnTo>
                    <a:pt x="10518" y="11686"/>
                  </a:lnTo>
                  <a:lnTo>
                    <a:pt x="10446" y="11667"/>
                  </a:lnTo>
                  <a:lnTo>
                    <a:pt x="10373" y="11649"/>
                  </a:lnTo>
                  <a:lnTo>
                    <a:pt x="10299" y="11631"/>
                  </a:lnTo>
                  <a:lnTo>
                    <a:pt x="10226" y="11614"/>
                  </a:lnTo>
                  <a:lnTo>
                    <a:pt x="10152" y="11598"/>
                  </a:lnTo>
                  <a:lnTo>
                    <a:pt x="10078" y="11582"/>
                  </a:lnTo>
                  <a:lnTo>
                    <a:pt x="10003" y="11566"/>
                  </a:lnTo>
                  <a:lnTo>
                    <a:pt x="9929" y="11552"/>
                  </a:lnTo>
                  <a:lnTo>
                    <a:pt x="9854" y="11538"/>
                  </a:lnTo>
                  <a:lnTo>
                    <a:pt x="9780" y="11525"/>
                  </a:lnTo>
                  <a:lnTo>
                    <a:pt x="9704" y="11512"/>
                  </a:lnTo>
                  <a:lnTo>
                    <a:pt x="9629" y="11500"/>
                  </a:lnTo>
                  <a:lnTo>
                    <a:pt x="9553" y="11488"/>
                  </a:lnTo>
                  <a:lnTo>
                    <a:pt x="9477" y="11477"/>
                  </a:lnTo>
                  <a:lnTo>
                    <a:pt x="9401" y="11467"/>
                  </a:lnTo>
                  <a:lnTo>
                    <a:pt x="9325" y="11458"/>
                  </a:lnTo>
                  <a:lnTo>
                    <a:pt x="9249" y="11449"/>
                  </a:lnTo>
                  <a:lnTo>
                    <a:pt x="9172" y="11440"/>
                  </a:lnTo>
                  <a:lnTo>
                    <a:pt x="9095" y="11433"/>
                  </a:lnTo>
                  <a:lnTo>
                    <a:pt x="9018" y="11425"/>
                  </a:lnTo>
                  <a:lnTo>
                    <a:pt x="8941" y="11419"/>
                  </a:lnTo>
                  <a:lnTo>
                    <a:pt x="8864" y="11413"/>
                  </a:lnTo>
                  <a:lnTo>
                    <a:pt x="8786" y="11408"/>
                  </a:lnTo>
                  <a:lnTo>
                    <a:pt x="8708" y="11404"/>
                  </a:lnTo>
                  <a:lnTo>
                    <a:pt x="8630" y="11400"/>
                  </a:lnTo>
                  <a:lnTo>
                    <a:pt x="8552" y="11396"/>
                  </a:lnTo>
                  <a:lnTo>
                    <a:pt x="8474" y="11394"/>
                  </a:lnTo>
                  <a:lnTo>
                    <a:pt x="8474" y="8277"/>
                  </a:lnTo>
                  <a:lnTo>
                    <a:pt x="11641" y="8277"/>
                  </a:lnTo>
                  <a:lnTo>
                    <a:pt x="11637" y="8394"/>
                  </a:lnTo>
                  <a:lnTo>
                    <a:pt x="11632" y="8512"/>
                  </a:lnTo>
                  <a:lnTo>
                    <a:pt x="11626" y="8628"/>
                  </a:lnTo>
                  <a:lnTo>
                    <a:pt x="11617" y="8746"/>
                  </a:lnTo>
                  <a:lnTo>
                    <a:pt x="11608" y="8862"/>
                  </a:lnTo>
                  <a:lnTo>
                    <a:pt x="11598" y="8977"/>
                  </a:lnTo>
                  <a:lnTo>
                    <a:pt x="11586" y="9092"/>
                  </a:lnTo>
                  <a:lnTo>
                    <a:pt x="11572" y="9207"/>
                  </a:lnTo>
                  <a:lnTo>
                    <a:pt x="11558" y="9321"/>
                  </a:lnTo>
                  <a:lnTo>
                    <a:pt x="11542" y="9435"/>
                  </a:lnTo>
                  <a:lnTo>
                    <a:pt x="11525" y="9548"/>
                  </a:lnTo>
                  <a:lnTo>
                    <a:pt x="11506" y="9661"/>
                  </a:lnTo>
                  <a:lnTo>
                    <a:pt x="11486" y="9773"/>
                  </a:lnTo>
                  <a:lnTo>
                    <a:pt x="11466" y="9884"/>
                  </a:lnTo>
                  <a:lnTo>
                    <a:pt x="11443" y="9995"/>
                  </a:lnTo>
                  <a:lnTo>
                    <a:pt x="11419" y="10106"/>
                  </a:lnTo>
                  <a:lnTo>
                    <a:pt x="11395" y="10216"/>
                  </a:lnTo>
                  <a:lnTo>
                    <a:pt x="11368" y="10325"/>
                  </a:lnTo>
                  <a:lnTo>
                    <a:pt x="11341" y="10434"/>
                  </a:lnTo>
                  <a:lnTo>
                    <a:pt x="11313" y="10543"/>
                  </a:lnTo>
                  <a:lnTo>
                    <a:pt x="11283" y="10650"/>
                  </a:lnTo>
                  <a:lnTo>
                    <a:pt x="11252" y="10757"/>
                  </a:lnTo>
                  <a:lnTo>
                    <a:pt x="11220" y="10863"/>
                  </a:lnTo>
                  <a:lnTo>
                    <a:pt x="11186" y="10969"/>
                  </a:lnTo>
                  <a:lnTo>
                    <a:pt x="11152" y="11074"/>
                  </a:lnTo>
                  <a:lnTo>
                    <a:pt x="11117" y="11178"/>
                  </a:lnTo>
                  <a:lnTo>
                    <a:pt x="11080" y="11282"/>
                  </a:lnTo>
                  <a:lnTo>
                    <a:pt x="11042" y="11386"/>
                  </a:lnTo>
                  <a:lnTo>
                    <a:pt x="11003" y="11488"/>
                  </a:lnTo>
                  <a:lnTo>
                    <a:pt x="10962" y="11590"/>
                  </a:lnTo>
                  <a:lnTo>
                    <a:pt x="10921" y="11690"/>
                  </a:lnTo>
                  <a:lnTo>
                    <a:pt x="10879" y="11791"/>
                  </a:lnTo>
                  <a:close/>
                  <a:moveTo>
                    <a:pt x="11162" y="12440"/>
                  </a:moveTo>
                  <a:lnTo>
                    <a:pt x="11275" y="12484"/>
                  </a:lnTo>
                  <a:lnTo>
                    <a:pt x="11387" y="12529"/>
                  </a:lnTo>
                  <a:lnTo>
                    <a:pt x="11497" y="12575"/>
                  </a:lnTo>
                  <a:lnTo>
                    <a:pt x="11606" y="12624"/>
                  </a:lnTo>
                  <a:lnTo>
                    <a:pt x="11715" y="12674"/>
                  </a:lnTo>
                  <a:lnTo>
                    <a:pt x="11824" y="12726"/>
                  </a:lnTo>
                  <a:lnTo>
                    <a:pt x="11930" y="12779"/>
                  </a:lnTo>
                  <a:lnTo>
                    <a:pt x="12036" y="12833"/>
                  </a:lnTo>
                  <a:lnTo>
                    <a:pt x="12142" y="12889"/>
                  </a:lnTo>
                  <a:lnTo>
                    <a:pt x="12245" y="12946"/>
                  </a:lnTo>
                  <a:lnTo>
                    <a:pt x="12349" y="13005"/>
                  </a:lnTo>
                  <a:lnTo>
                    <a:pt x="12451" y="13065"/>
                  </a:lnTo>
                  <a:lnTo>
                    <a:pt x="12552" y="13127"/>
                  </a:lnTo>
                  <a:lnTo>
                    <a:pt x="12653" y="13191"/>
                  </a:lnTo>
                  <a:lnTo>
                    <a:pt x="12751" y="13255"/>
                  </a:lnTo>
                  <a:lnTo>
                    <a:pt x="12850" y="13320"/>
                  </a:lnTo>
                  <a:lnTo>
                    <a:pt x="12759" y="13395"/>
                  </a:lnTo>
                  <a:lnTo>
                    <a:pt x="12666" y="13469"/>
                  </a:lnTo>
                  <a:lnTo>
                    <a:pt x="12573" y="13540"/>
                  </a:lnTo>
                  <a:lnTo>
                    <a:pt x="12477" y="13612"/>
                  </a:lnTo>
                  <a:lnTo>
                    <a:pt x="12381" y="13681"/>
                  </a:lnTo>
                  <a:lnTo>
                    <a:pt x="12283" y="13748"/>
                  </a:lnTo>
                  <a:lnTo>
                    <a:pt x="12185" y="13814"/>
                  </a:lnTo>
                  <a:lnTo>
                    <a:pt x="12084" y="13878"/>
                  </a:lnTo>
                  <a:lnTo>
                    <a:pt x="11984" y="13940"/>
                  </a:lnTo>
                  <a:lnTo>
                    <a:pt x="11881" y="14001"/>
                  </a:lnTo>
                  <a:lnTo>
                    <a:pt x="11779" y="14062"/>
                  </a:lnTo>
                  <a:lnTo>
                    <a:pt x="11674" y="14119"/>
                  </a:lnTo>
                  <a:lnTo>
                    <a:pt x="11568" y="14175"/>
                  </a:lnTo>
                  <a:lnTo>
                    <a:pt x="11461" y="14229"/>
                  </a:lnTo>
                  <a:lnTo>
                    <a:pt x="11354" y="14282"/>
                  </a:lnTo>
                  <a:lnTo>
                    <a:pt x="11245" y="14333"/>
                  </a:lnTo>
                  <a:lnTo>
                    <a:pt x="11136" y="14382"/>
                  </a:lnTo>
                  <a:lnTo>
                    <a:pt x="11025" y="14429"/>
                  </a:lnTo>
                  <a:lnTo>
                    <a:pt x="10914" y="14475"/>
                  </a:lnTo>
                  <a:lnTo>
                    <a:pt x="10802" y="14519"/>
                  </a:lnTo>
                  <a:lnTo>
                    <a:pt x="10688" y="14561"/>
                  </a:lnTo>
                  <a:lnTo>
                    <a:pt x="10573" y="14601"/>
                  </a:lnTo>
                  <a:lnTo>
                    <a:pt x="10458" y="14639"/>
                  </a:lnTo>
                  <a:lnTo>
                    <a:pt x="10342" y="14676"/>
                  </a:lnTo>
                  <a:lnTo>
                    <a:pt x="10225" y="14710"/>
                  </a:lnTo>
                  <a:lnTo>
                    <a:pt x="10107" y="14743"/>
                  </a:lnTo>
                  <a:lnTo>
                    <a:pt x="9989" y="14774"/>
                  </a:lnTo>
                  <a:lnTo>
                    <a:pt x="9869" y="14802"/>
                  </a:lnTo>
                  <a:lnTo>
                    <a:pt x="9749" y="14829"/>
                  </a:lnTo>
                  <a:lnTo>
                    <a:pt x="9628" y="14854"/>
                  </a:lnTo>
                  <a:lnTo>
                    <a:pt x="9507" y="14877"/>
                  </a:lnTo>
                  <a:lnTo>
                    <a:pt x="9383" y="14898"/>
                  </a:lnTo>
                  <a:lnTo>
                    <a:pt x="9450" y="14833"/>
                  </a:lnTo>
                  <a:lnTo>
                    <a:pt x="9516" y="14767"/>
                  </a:lnTo>
                  <a:lnTo>
                    <a:pt x="9582" y="14700"/>
                  </a:lnTo>
                  <a:lnTo>
                    <a:pt x="9645" y="14633"/>
                  </a:lnTo>
                  <a:lnTo>
                    <a:pt x="9710" y="14564"/>
                  </a:lnTo>
                  <a:lnTo>
                    <a:pt x="9772" y="14495"/>
                  </a:lnTo>
                  <a:lnTo>
                    <a:pt x="9835" y="14424"/>
                  </a:lnTo>
                  <a:lnTo>
                    <a:pt x="9897" y="14354"/>
                  </a:lnTo>
                  <a:lnTo>
                    <a:pt x="9958" y="14282"/>
                  </a:lnTo>
                  <a:lnTo>
                    <a:pt x="10019" y="14210"/>
                  </a:lnTo>
                  <a:lnTo>
                    <a:pt x="10078" y="14137"/>
                  </a:lnTo>
                  <a:lnTo>
                    <a:pt x="10138" y="14064"/>
                  </a:lnTo>
                  <a:lnTo>
                    <a:pt x="10195" y="13988"/>
                  </a:lnTo>
                  <a:lnTo>
                    <a:pt x="10254" y="13913"/>
                  </a:lnTo>
                  <a:lnTo>
                    <a:pt x="10310" y="13837"/>
                  </a:lnTo>
                  <a:lnTo>
                    <a:pt x="10367" y="13761"/>
                  </a:lnTo>
                  <a:lnTo>
                    <a:pt x="10422" y="13684"/>
                  </a:lnTo>
                  <a:lnTo>
                    <a:pt x="10476" y="13606"/>
                  </a:lnTo>
                  <a:lnTo>
                    <a:pt x="10531" y="13526"/>
                  </a:lnTo>
                  <a:lnTo>
                    <a:pt x="10584" y="13447"/>
                  </a:lnTo>
                  <a:lnTo>
                    <a:pt x="10636" y="13367"/>
                  </a:lnTo>
                  <a:lnTo>
                    <a:pt x="10688" y="13286"/>
                  </a:lnTo>
                  <a:lnTo>
                    <a:pt x="10739" y="13204"/>
                  </a:lnTo>
                  <a:lnTo>
                    <a:pt x="10789" y="13121"/>
                  </a:lnTo>
                  <a:lnTo>
                    <a:pt x="10839" y="13039"/>
                  </a:lnTo>
                  <a:lnTo>
                    <a:pt x="10888" y="12955"/>
                  </a:lnTo>
                  <a:lnTo>
                    <a:pt x="10935" y="12871"/>
                  </a:lnTo>
                  <a:lnTo>
                    <a:pt x="10982" y="12786"/>
                  </a:lnTo>
                  <a:lnTo>
                    <a:pt x="11028" y="12701"/>
                  </a:lnTo>
                  <a:lnTo>
                    <a:pt x="11074" y="12614"/>
                  </a:lnTo>
                  <a:lnTo>
                    <a:pt x="11119" y="12528"/>
                  </a:lnTo>
                  <a:lnTo>
                    <a:pt x="11162" y="12440"/>
                  </a:lnTo>
                  <a:close/>
                  <a:moveTo>
                    <a:pt x="8474" y="14988"/>
                  </a:moveTo>
                  <a:lnTo>
                    <a:pt x="8474" y="11911"/>
                  </a:lnTo>
                  <a:lnTo>
                    <a:pt x="8545" y="11913"/>
                  </a:lnTo>
                  <a:lnTo>
                    <a:pt x="8616" y="11916"/>
                  </a:lnTo>
                  <a:lnTo>
                    <a:pt x="8687" y="11920"/>
                  </a:lnTo>
                  <a:lnTo>
                    <a:pt x="8757" y="11924"/>
                  </a:lnTo>
                  <a:lnTo>
                    <a:pt x="8828" y="11929"/>
                  </a:lnTo>
                  <a:lnTo>
                    <a:pt x="8899" y="11934"/>
                  </a:lnTo>
                  <a:lnTo>
                    <a:pt x="8969" y="11940"/>
                  </a:lnTo>
                  <a:lnTo>
                    <a:pt x="9039" y="11946"/>
                  </a:lnTo>
                  <a:lnTo>
                    <a:pt x="9108" y="11953"/>
                  </a:lnTo>
                  <a:lnTo>
                    <a:pt x="9178" y="11960"/>
                  </a:lnTo>
                  <a:lnTo>
                    <a:pt x="9248" y="11968"/>
                  </a:lnTo>
                  <a:lnTo>
                    <a:pt x="9317" y="11976"/>
                  </a:lnTo>
                  <a:lnTo>
                    <a:pt x="9387" y="11986"/>
                  </a:lnTo>
                  <a:lnTo>
                    <a:pt x="9455" y="11995"/>
                  </a:lnTo>
                  <a:lnTo>
                    <a:pt x="9524" y="12005"/>
                  </a:lnTo>
                  <a:lnTo>
                    <a:pt x="9593" y="12016"/>
                  </a:lnTo>
                  <a:lnTo>
                    <a:pt x="9661" y="12027"/>
                  </a:lnTo>
                  <a:lnTo>
                    <a:pt x="9729" y="12039"/>
                  </a:lnTo>
                  <a:lnTo>
                    <a:pt x="9797" y="12051"/>
                  </a:lnTo>
                  <a:lnTo>
                    <a:pt x="9865" y="12064"/>
                  </a:lnTo>
                  <a:lnTo>
                    <a:pt x="9932" y="12077"/>
                  </a:lnTo>
                  <a:lnTo>
                    <a:pt x="10000" y="12091"/>
                  </a:lnTo>
                  <a:lnTo>
                    <a:pt x="10067" y="12106"/>
                  </a:lnTo>
                  <a:lnTo>
                    <a:pt x="10134" y="12121"/>
                  </a:lnTo>
                  <a:lnTo>
                    <a:pt x="10200" y="12136"/>
                  </a:lnTo>
                  <a:lnTo>
                    <a:pt x="10267" y="12153"/>
                  </a:lnTo>
                  <a:lnTo>
                    <a:pt x="10334" y="12169"/>
                  </a:lnTo>
                  <a:lnTo>
                    <a:pt x="10399" y="12187"/>
                  </a:lnTo>
                  <a:lnTo>
                    <a:pt x="10465" y="12204"/>
                  </a:lnTo>
                  <a:lnTo>
                    <a:pt x="10531" y="12223"/>
                  </a:lnTo>
                  <a:lnTo>
                    <a:pt x="10596" y="12242"/>
                  </a:lnTo>
                  <a:lnTo>
                    <a:pt x="10661" y="12262"/>
                  </a:lnTo>
                  <a:lnTo>
                    <a:pt x="10610" y="12363"/>
                  </a:lnTo>
                  <a:lnTo>
                    <a:pt x="10557" y="12462"/>
                  </a:lnTo>
                  <a:lnTo>
                    <a:pt x="10504" y="12561"/>
                  </a:lnTo>
                  <a:lnTo>
                    <a:pt x="10450" y="12659"/>
                  </a:lnTo>
                  <a:lnTo>
                    <a:pt x="10393" y="12757"/>
                  </a:lnTo>
                  <a:lnTo>
                    <a:pt x="10337" y="12853"/>
                  </a:lnTo>
                  <a:lnTo>
                    <a:pt x="10279" y="12948"/>
                  </a:lnTo>
                  <a:lnTo>
                    <a:pt x="10220" y="13042"/>
                  </a:lnTo>
                  <a:lnTo>
                    <a:pt x="10159" y="13135"/>
                  </a:lnTo>
                  <a:lnTo>
                    <a:pt x="10099" y="13228"/>
                  </a:lnTo>
                  <a:lnTo>
                    <a:pt x="10036" y="13319"/>
                  </a:lnTo>
                  <a:lnTo>
                    <a:pt x="9972" y="13410"/>
                  </a:lnTo>
                  <a:lnTo>
                    <a:pt x="9909" y="13499"/>
                  </a:lnTo>
                  <a:lnTo>
                    <a:pt x="9843" y="13588"/>
                  </a:lnTo>
                  <a:lnTo>
                    <a:pt x="9776" y="13675"/>
                  </a:lnTo>
                  <a:lnTo>
                    <a:pt x="9710" y="13761"/>
                  </a:lnTo>
                  <a:lnTo>
                    <a:pt x="9641" y="13846"/>
                  </a:lnTo>
                  <a:lnTo>
                    <a:pt x="9571" y="13930"/>
                  </a:lnTo>
                  <a:lnTo>
                    <a:pt x="9501" y="14012"/>
                  </a:lnTo>
                  <a:lnTo>
                    <a:pt x="9430" y="14095"/>
                  </a:lnTo>
                  <a:lnTo>
                    <a:pt x="9358" y="14175"/>
                  </a:lnTo>
                  <a:lnTo>
                    <a:pt x="9284" y="14255"/>
                  </a:lnTo>
                  <a:lnTo>
                    <a:pt x="9210" y="14333"/>
                  </a:lnTo>
                  <a:lnTo>
                    <a:pt x="9135" y="14410"/>
                  </a:lnTo>
                  <a:lnTo>
                    <a:pt x="9059" y="14487"/>
                  </a:lnTo>
                  <a:lnTo>
                    <a:pt x="8982" y="14562"/>
                  </a:lnTo>
                  <a:lnTo>
                    <a:pt x="8904" y="14636"/>
                  </a:lnTo>
                  <a:lnTo>
                    <a:pt x="8825" y="14708"/>
                  </a:lnTo>
                  <a:lnTo>
                    <a:pt x="8746" y="14779"/>
                  </a:lnTo>
                  <a:lnTo>
                    <a:pt x="8666" y="14850"/>
                  </a:lnTo>
                  <a:lnTo>
                    <a:pt x="8584" y="14918"/>
                  </a:lnTo>
                  <a:lnTo>
                    <a:pt x="8502" y="14987"/>
                  </a:lnTo>
                  <a:lnTo>
                    <a:pt x="8474" y="14988"/>
                  </a:lnTo>
                  <a:close/>
                  <a:moveTo>
                    <a:pt x="7036" y="14898"/>
                  </a:moveTo>
                  <a:lnTo>
                    <a:pt x="6913" y="14877"/>
                  </a:lnTo>
                  <a:lnTo>
                    <a:pt x="6791" y="14854"/>
                  </a:lnTo>
                  <a:lnTo>
                    <a:pt x="6670" y="14829"/>
                  </a:lnTo>
                  <a:lnTo>
                    <a:pt x="6550" y="14802"/>
                  </a:lnTo>
                  <a:lnTo>
                    <a:pt x="6431" y="14774"/>
                  </a:lnTo>
                  <a:lnTo>
                    <a:pt x="6312" y="14743"/>
                  </a:lnTo>
                  <a:lnTo>
                    <a:pt x="6194" y="14710"/>
                  </a:lnTo>
                  <a:lnTo>
                    <a:pt x="6077" y="14676"/>
                  </a:lnTo>
                  <a:lnTo>
                    <a:pt x="5961" y="14639"/>
                  </a:lnTo>
                  <a:lnTo>
                    <a:pt x="5846" y="14601"/>
                  </a:lnTo>
                  <a:lnTo>
                    <a:pt x="5731" y="14561"/>
                  </a:lnTo>
                  <a:lnTo>
                    <a:pt x="5618" y="14519"/>
                  </a:lnTo>
                  <a:lnTo>
                    <a:pt x="5505" y="14475"/>
                  </a:lnTo>
                  <a:lnTo>
                    <a:pt x="5395" y="14429"/>
                  </a:lnTo>
                  <a:lnTo>
                    <a:pt x="5284" y="14382"/>
                  </a:lnTo>
                  <a:lnTo>
                    <a:pt x="5174" y="14333"/>
                  </a:lnTo>
                  <a:lnTo>
                    <a:pt x="5065" y="14282"/>
                  </a:lnTo>
                  <a:lnTo>
                    <a:pt x="4958" y="14229"/>
                  </a:lnTo>
                  <a:lnTo>
                    <a:pt x="4851" y="14175"/>
                  </a:lnTo>
                  <a:lnTo>
                    <a:pt x="4746" y="14119"/>
                  </a:lnTo>
                  <a:lnTo>
                    <a:pt x="4641" y="14062"/>
                  </a:lnTo>
                  <a:lnTo>
                    <a:pt x="4538" y="14001"/>
                  </a:lnTo>
                  <a:lnTo>
                    <a:pt x="4436" y="13940"/>
                  </a:lnTo>
                  <a:lnTo>
                    <a:pt x="4335" y="13878"/>
                  </a:lnTo>
                  <a:lnTo>
                    <a:pt x="4235" y="13814"/>
                  </a:lnTo>
                  <a:lnTo>
                    <a:pt x="4137" y="13748"/>
                  </a:lnTo>
                  <a:lnTo>
                    <a:pt x="4038" y="13681"/>
                  </a:lnTo>
                  <a:lnTo>
                    <a:pt x="3943" y="13612"/>
                  </a:lnTo>
                  <a:lnTo>
                    <a:pt x="3847" y="13540"/>
                  </a:lnTo>
                  <a:lnTo>
                    <a:pt x="3753" y="13469"/>
                  </a:lnTo>
                  <a:lnTo>
                    <a:pt x="3660" y="13395"/>
                  </a:lnTo>
                  <a:lnTo>
                    <a:pt x="3569" y="13320"/>
                  </a:lnTo>
                  <a:lnTo>
                    <a:pt x="3668" y="13255"/>
                  </a:lnTo>
                  <a:lnTo>
                    <a:pt x="3767" y="13191"/>
                  </a:lnTo>
                  <a:lnTo>
                    <a:pt x="3867" y="13127"/>
                  </a:lnTo>
                  <a:lnTo>
                    <a:pt x="3968" y="13065"/>
                  </a:lnTo>
                  <a:lnTo>
                    <a:pt x="4071" y="13005"/>
                  </a:lnTo>
                  <a:lnTo>
                    <a:pt x="4174" y="12946"/>
                  </a:lnTo>
                  <a:lnTo>
                    <a:pt x="4278" y="12889"/>
                  </a:lnTo>
                  <a:lnTo>
                    <a:pt x="4383" y="12833"/>
                  </a:lnTo>
                  <a:lnTo>
                    <a:pt x="4489" y="12779"/>
                  </a:lnTo>
                  <a:lnTo>
                    <a:pt x="4596" y="12726"/>
                  </a:lnTo>
                  <a:lnTo>
                    <a:pt x="4704" y="12674"/>
                  </a:lnTo>
                  <a:lnTo>
                    <a:pt x="4813" y="12624"/>
                  </a:lnTo>
                  <a:lnTo>
                    <a:pt x="4923" y="12575"/>
                  </a:lnTo>
                  <a:lnTo>
                    <a:pt x="5033" y="12529"/>
                  </a:lnTo>
                  <a:lnTo>
                    <a:pt x="5144" y="12484"/>
                  </a:lnTo>
                  <a:lnTo>
                    <a:pt x="5257" y="12440"/>
                  </a:lnTo>
                  <a:lnTo>
                    <a:pt x="5301" y="12528"/>
                  </a:lnTo>
                  <a:lnTo>
                    <a:pt x="5345" y="12614"/>
                  </a:lnTo>
                  <a:lnTo>
                    <a:pt x="5391" y="12701"/>
                  </a:lnTo>
                  <a:lnTo>
                    <a:pt x="5437" y="12786"/>
                  </a:lnTo>
                  <a:lnTo>
                    <a:pt x="5484" y="12871"/>
                  </a:lnTo>
                  <a:lnTo>
                    <a:pt x="5532" y="12955"/>
                  </a:lnTo>
                  <a:lnTo>
                    <a:pt x="5580" y="13039"/>
                  </a:lnTo>
                  <a:lnTo>
                    <a:pt x="5630" y="13121"/>
                  </a:lnTo>
                  <a:lnTo>
                    <a:pt x="5680" y="13204"/>
                  </a:lnTo>
                  <a:lnTo>
                    <a:pt x="5731" y="13286"/>
                  </a:lnTo>
                  <a:lnTo>
                    <a:pt x="5783" y="13367"/>
                  </a:lnTo>
                  <a:lnTo>
                    <a:pt x="5835" y="13447"/>
                  </a:lnTo>
                  <a:lnTo>
                    <a:pt x="5888" y="13526"/>
                  </a:lnTo>
                  <a:lnTo>
                    <a:pt x="5943" y="13606"/>
                  </a:lnTo>
                  <a:lnTo>
                    <a:pt x="5997" y="13684"/>
                  </a:lnTo>
                  <a:lnTo>
                    <a:pt x="6052" y="13761"/>
                  </a:lnTo>
                  <a:lnTo>
                    <a:pt x="6109" y="13837"/>
                  </a:lnTo>
                  <a:lnTo>
                    <a:pt x="6166" y="13913"/>
                  </a:lnTo>
                  <a:lnTo>
                    <a:pt x="6224" y="13988"/>
                  </a:lnTo>
                  <a:lnTo>
                    <a:pt x="6282" y="14064"/>
                  </a:lnTo>
                  <a:lnTo>
                    <a:pt x="6341" y="14137"/>
                  </a:lnTo>
                  <a:lnTo>
                    <a:pt x="6400" y="14210"/>
                  </a:lnTo>
                  <a:lnTo>
                    <a:pt x="6461" y="14282"/>
                  </a:lnTo>
                  <a:lnTo>
                    <a:pt x="6522" y="14354"/>
                  </a:lnTo>
                  <a:lnTo>
                    <a:pt x="6584" y="14424"/>
                  </a:lnTo>
                  <a:lnTo>
                    <a:pt x="6647" y="14495"/>
                  </a:lnTo>
                  <a:lnTo>
                    <a:pt x="6710" y="14564"/>
                  </a:lnTo>
                  <a:lnTo>
                    <a:pt x="6774" y="14633"/>
                  </a:lnTo>
                  <a:lnTo>
                    <a:pt x="6839" y="14700"/>
                  </a:lnTo>
                  <a:lnTo>
                    <a:pt x="6903" y="14767"/>
                  </a:lnTo>
                  <a:lnTo>
                    <a:pt x="6969" y="14833"/>
                  </a:lnTo>
                  <a:lnTo>
                    <a:pt x="7036" y="14898"/>
                  </a:lnTo>
                  <a:close/>
                  <a:moveTo>
                    <a:pt x="7945" y="8277"/>
                  </a:moveTo>
                  <a:lnTo>
                    <a:pt x="7945" y="11394"/>
                  </a:lnTo>
                  <a:lnTo>
                    <a:pt x="7867" y="11396"/>
                  </a:lnTo>
                  <a:lnTo>
                    <a:pt x="7789" y="11400"/>
                  </a:lnTo>
                  <a:lnTo>
                    <a:pt x="7711" y="11404"/>
                  </a:lnTo>
                  <a:lnTo>
                    <a:pt x="7633" y="11408"/>
                  </a:lnTo>
                  <a:lnTo>
                    <a:pt x="7555" y="11413"/>
                  </a:lnTo>
                  <a:lnTo>
                    <a:pt x="7478" y="11419"/>
                  </a:lnTo>
                  <a:lnTo>
                    <a:pt x="7401" y="11425"/>
                  </a:lnTo>
                  <a:lnTo>
                    <a:pt x="7324" y="11433"/>
                  </a:lnTo>
                  <a:lnTo>
                    <a:pt x="7247" y="11440"/>
                  </a:lnTo>
                  <a:lnTo>
                    <a:pt x="7170" y="11449"/>
                  </a:lnTo>
                  <a:lnTo>
                    <a:pt x="7094" y="11458"/>
                  </a:lnTo>
                  <a:lnTo>
                    <a:pt x="7018" y="11467"/>
                  </a:lnTo>
                  <a:lnTo>
                    <a:pt x="6942" y="11477"/>
                  </a:lnTo>
                  <a:lnTo>
                    <a:pt x="6866" y="11488"/>
                  </a:lnTo>
                  <a:lnTo>
                    <a:pt x="6790" y="11500"/>
                  </a:lnTo>
                  <a:lnTo>
                    <a:pt x="6715" y="11512"/>
                  </a:lnTo>
                  <a:lnTo>
                    <a:pt x="6640" y="11525"/>
                  </a:lnTo>
                  <a:lnTo>
                    <a:pt x="6565" y="11538"/>
                  </a:lnTo>
                  <a:lnTo>
                    <a:pt x="6491" y="11552"/>
                  </a:lnTo>
                  <a:lnTo>
                    <a:pt x="6416" y="11566"/>
                  </a:lnTo>
                  <a:lnTo>
                    <a:pt x="6342" y="11582"/>
                  </a:lnTo>
                  <a:lnTo>
                    <a:pt x="6268" y="11598"/>
                  </a:lnTo>
                  <a:lnTo>
                    <a:pt x="6194" y="11614"/>
                  </a:lnTo>
                  <a:lnTo>
                    <a:pt x="6120" y="11631"/>
                  </a:lnTo>
                  <a:lnTo>
                    <a:pt x="6047" y="11649"/>
                  </a:lnTo>
                  <a:lnTo>
                    <a:pt x="5973" y="11667"/>
                  </a:lnTo>
                  <a:lnTo>
                    <a:pt x="5901" y="11686"/>
                  </a:lnTo>
                  <a:lnTo>
                    <a:pt x="5829" y="11706"/>
                  </a:lnTo>
                  <a:lnTo>
                    <a:pt x="5756" y="11726"/>
                  </a:lnTo>
                  <a:lnTo>
                    <a:pt x="5684" y="11747"/>
                  </a:lnTo>
                  <a:lnTo>
                    <a:pt x="5612" y="11768"/>
                  </a:lnTo>
                  <a:lnTo>
                    <a:pt x="5540" y="11791"/>
                  </a:lnTo>
                  <a:lnTo>
                    <a:pt x="5498" y="11690"/>
                  </a:lnTo>
                  <a:lnTo>
                    <a:pt x="5457" y="11590"/>
                  </a:lnTo>
                  <a:lnTo>
                    <a:pt x="5417" y="11488"/>
                  </a:lnTo>
                  <a:lnTo>
                    <a:pt x="5377" y="11386"/>
                  </a:lnTo>
                  <a:lnTo>
                    <a:pt x="5339" y="11282"/>
                  </a:lnTo>
                  <a:lnTo>
                    <a:pt x="5303" y="11178"/>
                  </a:lnTo>
                  <a:lnTo>
                    <a:pt x="5267" y="11074"/>
                  </a:lnTo>
                  <a:lnTo>
                    <a:pt x="5233" y="10969"/>
                  </a:lnTo>
                  <a:lnTo>
                    <a:pt x="5200" y="10863"/>
                  </a:lnTo>
                  <a:lnTo>
                    <a:pt x="5167" y="10757"/>
                  </a:lnTo>
                  <a:lnTo>
                    <a:pt x="5136" y="10650"/>
                  </a:lnTo>
                  <a:lnTo>
                    <a:pt x="5106" y="10543"/>
                  </a:lnTo>
                  <a:lnTo>
                    <a:pt x="5079" y="10434"/>
                  </a:lnTo>
                  <a:lnTo>
                    <a:pt x="5051" y="10325"/>
                  </a:lnTo>
                  <a:lnTo>
                    <a:pt x="5025" y="10216"/>
                  </a:lnTo>
                  <a:lnTo>
                    <a:pt x="5000" y="10106"/>
                  </a:lnTo>
                  <a:lnTo>
                    <a:pt x="4976" y="9995"/>
                  </a:lnTo>
                  <a:lnTo>
                    <a:pt x="4954" y="9884"/>
                  </a:lnTo>
                  <a:lnTo>
                    <a:pt x="4933" y="9773"/>
                  </a:lnTo>
                  <a:lnTo>
                    <a:pt x="4913" y="9661"/>
                  </a:lnTo>
                  <a:lnTo>
                    <a:pt x="4895" y="9548"/>
                  </a:lnTo>
                  <a:lnTo>
                    <a:pt x="4877" y="9435"/>
                  </a:lnTo>
                  <a:lnTo>
                    <a:pt x="4861" y="9321"/>
                  </a:lnTo>
                  <a:lnTo>
                    <a:pt x="4847" y="9207"/>
                  </a:lnTo>
                  <a:lnTo>
                    <a:pt x="4833" y="9092"/>
                  </a:lnTo>
                  <a:lnTo>
                    <a:pt x="4822" y="8977"/>
                  </a:lnTo>
                  <a:lnTo>
                    <a:pt x="4811" y="8862"/>
                  </a:lnTo>
                  <a:lnTo>
                    <a:pt x="4802" y="8746"/>
                  </a:lnTo>
                  <a:lnTo>
                    <a:pt x="4794" y="8628"/>
                  </a:lnTo>
                  <a:lnTo>
                    <a:pt x="4787" y="8512"/>
                  </a:lnTo>
                  <a:lnTo>
                    <a:pt x="4782" y="8394"/>
                  </a:lnTo>
                  <a:lnTo>
                    <a:pt x="4779" y="8277"/>
                  </a:lnTo>
                  <a:lnTo>
                    <a:pt x="7945" y="8277"/>
                  </a:lnTo>
                  <a:close/>
                  <a:moveTo>
                    <a:pt x="5353" y="4695"/>
                  </a:moveTo>
                  <a:lnTo>
                    <a:pt x="5430" y="4721"/>
                  </a:lnTo>
                  <a:lnTo>
                    <a:pt x="5507" y="4746"/>
                  </a:lnTo>
                  <a:lnTo>
                    <a:pt x="5583" y="4770"/>
                  </a:lnTo>
                  <a:lnTo>
                    <a:pt x="5661" y="4793"/>
                  </a:lnTo>
                  <a:lnTo>
                    <a:pt x="5739" y="4816"/>
                  </a:lnTo>
                  <a:lnTo>
                    <a:pt x="5817" y="4838"/>
                  </a:lnTo>
                  <a:lnTo>
                    <a:pt x="5896" y="4860"/>
                  </a:lnTo>
                  <a:lnTo>
                    <a:pt x="5974" y="4880"/>
                  </a:lnTo>
                  <a:lnTo>
                    <a:pt x="6053" y="4900"/>
                  </a:lnTo>
                  <a:lnTo>
                    <a:pt x="6134" y="4920"/>
                  </a:lnTo>
                  <a:lnTo>
                    <a:pt x="6213" y="4938"/>
                  </a:lnTo>
                  <a:lnTo>
                    <a:pt x="6293" y="4956"/>
                  </a:lnTo>
                  <a:lnTo>
                    <a:pt x="6373" y="4973"/>
                  </a:lnTo>
                  <a:lnTo>
                    <a:pt x="6454" y="4990"/>
                  </a:lnTo>
                  <a:lnTo>
                    <a:pt x="6535" y="5005"/>
                  </a:lnTo>
                  <a:lnTo>
                    <a:pt x="6615" y="5020"/>
                  </a:lnTo>
                  <a:lnTo>
                    <a:pt x="6697" y="5035"/>
                  </a:lnTo>
                  <a:lnTo>
                    <a:pt x="6778" y="5048"/>
                  </a:lnTo>
                  <a:lnTo>
                    <a:pt x="6860" y="5061"/>
                  </a:lnTo>
                  <a:lnTo>
                    <a:pt x="6942" y="5073"/>
                  </a:lnTo>
                  <a:lnTo>
                    <a:pt x="7024" y="5084"/>
                  </a:lnTo>
                  <a:lnTo>
                    <a:pt x="7106" y="5095"/>
                  </a:lnTo>
                  <a:lnTo>
                    <a:pt x="7189" y="5105"/>
                  </a:lnTo>
                  <a:lnTo>
                    <a:pt x="7273" y="5114"/>
                  </a:lnTo>
                  <a:lnTo>
                    <a:pt x="7356" y="5122"/>
                  </a:lnTo>
                  <a:lnTo>
                    <a:pt x="7439" y="5131"/>
                  </a:lnTo>
                  <a:lnTo>
                    <a:pt x="7523" y="5137"/>
                  </a:lnTo>
                  <a:lnTo>
                    <a:pt x="7607" y="5143"/>
                  </a:lnTo>
                  <a:lnTo>
                    <a:pt x="7691" y="5149"/>
                  </a:lnTo>
                  <a:lnTo>
                    <a:pt x="7775" y="5153"/>
                  </a:lnTo>
                  <a:lnTo>
                    <a:pt x="7860" y="5157"/>
                  </a:lnTo>
                  <a:lnTo>
                    <a:pt x="7945" y="5160"/>
                  </a:lnTo>
                  <a:lnTo>
                    <a:pt x="7945" y="7759"/>
                  </a:lnTo>
                  <a:lnTo>
                    <a:pt x="4779" y="7759"/>
                  </a:lnTo>
                  <a:lnTo>
                    <a:pt x="4782" y="7658"/>
                  </a:lnTo>
                  <a:lnTo>
                    <a:pt x="4786" y="7557"/>
                  </a:lnTo>
                  <a:lnTo>
                    <a:pt x="4791" y="7456"/>
                  </a:lnTo>
                  <a:lnTo>
                    <a:pt x="4797" y="7356"/>
                  </a:lnTo>
                  <a:lnTo>
                    <a:pt x="4805" y="7255"/>
                  </a:lnTo>
                  <a:lnTo>
                    <a:pt x="4812" y="7155"/>
                  </a:lnTo>
                  <a:lnTo>
                    <a:pt x="4821" y="7056"/>
                  </a:lnTo>
                  <a:lnTo>
                    <a:pt x="4831" y="6957"/>
                  </a:lnTo>
                  <a:lnTo>
                    <a:pt x="4843" y="6857"/>
                  </a:lnTo>
                  <a:lnTo>
                    <a:pt x="4854" y="6759"/>
                  </a:lnTo>
                  <a:lnTo>
                    <a:pt x="4867" y="6661"/>
                  </a:lnTo>
                  <a:lnTo>
                    <a:pt x="4881" y="6563"/>
                  </a:lnTo>
                  <a:lnTo>
                    <a:pt x="4896" y="6466"/>
                  </a:lnTo>
                  <a:lnTo>
                    <a:pt x="4911" y="6368"/>
                  </a:lnTo>
                  <a:lnTo>
                    <a:pt x="4928" y="6272"/>
                  </a:lnTo>
                  <a:lnTo>
                    <a:pt x="4945" y="6176"/>
                  </a:lnTo>
                  <a:lnTo>
                    <a:pt x="4964" y="6080"/>
                  </a:lnTo>
                  <a:lnTo>
                    <a:pt x="4983" y="5984"/>
                  </a:lnTo>
                  <a:lnTo>
                    <a:pt x="5004" y="5889"/>
                  </a:lnTo>
                  <a:lnTo>
                    <a:pt x="5025" y="5795"/>
                  </a:lnTo>
                  <a:lnTo>
                    <a:pt x="5048" y="5701"/>
                  </a:lnTo>
                  <a:lnTo>
                    <a:pt x="5070" y="5607"/>
                  </a:lnTo>
                  <a:lnTo>
                    <a:pt x="5095" y="5513"/>
                  </a:lnTo>
                  <a:lnTo>
                    <a:pt x="5120" y="5420"/>
                  </a:lnTo>
                  <a:lnTo>
                    <a:pt x="5145" y="5328"/>
                  </a:lnTo>
                  <a:lnTo>
                    <a:pt x="5172" y="5236"/>
                  </a:lnTo>
                  <a:lnTo>
                    <a:pt x="5201" y="5145"/>
                  </a:lnTo>
                  <a:lnTo>
                    <a:pt x="5228" y="5053"/>
                  </a:lnTo>
                  <a:lnTo>
                    <a:pt x="5258" y="4963"/>
                  </a:lnTo>
                  <a:lnTo>
                    <a:pt x="5289" y="4873"/>
                  </a:lnTo>
                  <a:lnTo>
                    <a:pt x="5321" y="4784"/>
                  </a:lnTo>
                  <a:lnTo>
                    <a:pt x="5353" y="4695"/>
                  </a:lnTo>
                  <a:close/>
                  <a:moveTo>
                    <a:pt x="5056" y="4040"/>
                  </a:moveTo>
                  <a:lnTo>
                    <a:pt x="4994" y="4015"/>
                  </a:lnTo>
                  <a:lnTo>
                    <a:pt x="4934" y="3989"/>
                  </a:lnTo>
                  <a:lnTo>
                    <a:pt x="4873" y="3963"/>
                  </a:lnTo>
                  <a:lnTo>
                    <a:pt x="4813" y="3936"/>
                  </a:lnTo>
                  <a:lnTo>
                    <a:pt x="4753" y="3909"/>
                  </a:lnTo>
                  <a:lnTo>
                    <a:pt x="4693" y="3882"/>
                  </a:lnTo>
                  <a:lnTo>
                    <a:pt x="4633" y="3854"/>
                  </a:lnTo>
                  <a:lnTo>
                    <a:pt x="4575" y="3825"/>
                  </a:lnTo>
                  <a:lnTo>
                    <a:pt x="4515" y="3796"/>
                  </a:lnTo>
                  <a:lnTo>
                    <a:pt x="4457" y="3766"/>
                  </a:lnTo>
                  <a:lnTo>
                    <a:pt x="4398" y="3736"/>
                  </a:lnTo>
                  <a:lnTo>
                    <a:pt x="4341" y="3705"/>
                  </a:lnTo>
                  <a:lnTo>
                    <a:pt x="4282" y="3674"/>
                  </a:lnTo>
                  <a:lnTo>
                    <a:pt x="4225" y="3643"/>
                  </a:lnTo>
                  <a:lnTo>
                    <a:pt x="4168" y="3611"/>
                  </a:lnTo>
                  <a:lnTo>
                    <a:pt x="4111" y="3579"/>
                  </a:lnTo>
                  <a:lnTo>
                    <a:pt x="3998" y="3513"/>
                  </a:lnTo>
                  <a:lnTo>
                    <a:pt x="3886" y="3446"/>
                  </a:lnTo>
                  <a:lnTo>
                    <a:pt x="3776" y="3377"/>
                  </a:lnTo>
                  <a:lnTo>
                    <a:pt x="3667" y="3305"/>
                  </a:lnTo>
                  <a:lnTo>
                    <a:pt x="3559" y="3233"/>
                  </a:lnTo>
                  <a:lnTo>
                    <a:pt x="3451" y="3159"/>
                  </a:lnTo>
                  <a:lnTo>
                    <a:pt x="3345" y="3084"/>
                  </a:lnTo>
                  <a:lnTo>
                    <a:pt x="3241" y="3007"/>
                  </a:lnTo>
                  <a:lnTo>
                    <a:pt x="3337" y="2917"/>
                  </a:lnTo>
                  <a:lnTo>
                    <a:pt x="3436" y="2829"/>
                  </a:lnTo>
                  <a:lnTo>
                    <a:pt x="3535" y="2743"/>
                  </a:lnTo>
                  <a:lnTo>
                    <a:pt x="3637" y="2659"/>
                  </a:lnTo>
                  <a:lnTo>
                    <a:pt x="3740" y="2576"/>
                  </a:lnTo>
                  <a:lnTo>
                    <a:pt x="3845" y="2496"/>
                  </a:lnTo>
                  <a:lnTo>
                    <a:pt x="3951" y="2417"/>
                  </a:lnTo>
                  <a:lnTo>
                    <a:pt x="4059" y="2340"/>
                  </a:lnTo>
                  <a:lnTo>
                    <a:pt x="4168" y="2266"/>
                  </a:lnTo>
                  <a:lnTo>
                    <a:pt x="4279" y="2193"/>
                  </a:lnTo>
                  <a:lnTo>
                    <a:pt x="4391" y="2122"/>
                  </a:lnTo>
                  <a:lnTo>
                    <a:pt x="4505" y="2054"/>
                  </a:lnTo>
                  <a:lnTo>
                    <a:pt x="4620" y="1986"/>
                  </a:lnTo>
                  <a:lnTo>
                    <a:pt x="4736" y="1921"/>
                  </a:lnTo>
                  <a:lnTo>
                    <a:pt x="4854" y="1859"/>
                  </a:lnTo>
                  <a:lnTo>
                    <a:pt x="4973" y="1799"/>
                  </a:lnTo>
                  <a:lnTo>
                    <a:pt x="5093" y="1740"/>
                  </a:lnTo>
                  <a:lnTo>
                    <a:pt x="5215" y="1684"/>
                  </a:lnTo>
                  <a:lnTo>
                    <a:pt x="5338" y="1630"/>
                  </a:lnTo>
                  <a:lnTo>
                    <a:pt x="5461" y="1579"/>
                  </a:lnTo>
                  <a:lnTo>
                    <a:pt x="5587" y="1528"/>
                  </a:lnTo>
                  <a:lnTo>
                    <a:pt x="5714" y="1481"/>
                  </a:lnTo>
                  <a:lnTo>
                    <a:pt x="5841" y="1436"/>
                  </a:lnTo>
                  <a:lnTo>
                    <a:pt x="5969" y="1393"/>
                  </a:lnTo>
                  <a:lnTo>
                    <a:pt x="6100" y="1353"/>
                  </a:lnTo>
                  <a:lnTo>
                    <a:pt x="6230" y="1315"/>
                  </a:lnTo>
                  <a:lnTo>
                    <a:pt x="6362" y="1279"/>
                  </a:lnTo>
                  <a:lnTo>
                    <a:pt x="6495" y="1246"/>
                  </a:lnTo>
                  <a:lnTo>
                    <a:pt x="6628" y="1215"/>
                  </a:lnTo>
                  <a:lnTo>
                    <a:pt x="6764" y="1187"/>
                  </a:lnTo>
                  <a:lnTo>
                    <a:pt x="6899" y="1161"/>
                  </a:lnTo>
                  <a:lnTo>
                    <a:pt x="7036" y="1137"/>
                  </a:lnTo>
                  <a:lnTo>
                    <a:pt x="6960" y="1213"/>
                  </a:lnTo>
                  <a:lnTo>
                    <a:pt x="6884" y="1289"/>
                  </a:lnTo>
                  <a:lnTo>
                    <a:pt x="6809" y="1367"/>
                  </a:lnTo>
                  <a:lnTo>
                    <a:pt x="6735" y="1446"/>
                  </a:lnTo>
                  <a:lnTo>
                    <a:pt x="6662" y="1525"/>
                  </a:lnTo>
                  <a:lnTo>
                    <a:pt x="6589" y="1607"/>
                  </a:lnTo>
                  <a:lnTo>
                    <a:pt x="6518" y="1689"/>
                  </a:lnTo>
                  <a:lnTo>
                    <a:pt x="6448" y="1771"/>
                  </a:lnTo>
                  <a:lnTo>
                    <a:pt x="6379" y="1855"/>
                  </a:lnTo>
                  <a:lnTo>
                    <a:pt x="6310" y="1940"/>
                  </a:lnTo>
                  <a:lnTo>
                    <a:pt x="6242" y="2027"/>
                  </a:lnTo>
                  <a:lnTo>
                    <a:pt x="6176" y="2113"/>
                  </a:lnTo>
                  <a:lnTo>
                    <a:pt x="6110" y="2201"/>
                  </a:lnTo>
                  <a:lnTo>
                    <a:pt x="6045" y="2290"/>
                  </a:lnTo>
                  <a:lnTo>
                    <a:pt x="5982" y="2379"/>
                  </a:lnTo>
                  <a:lnTo>
                    <a:pt x="5919" y="2471"/>
                  </a:lnTo>
                  <a:lnTo>
                    <a:pt x="5857" y="2562"/>
                  </a:lnTo>
                  <a:lnTo>
                    <a:pt x="5797" y="2654"/>
                  </a:lnTo>
                  <a:lnTo>
                    <a:pt x="5736" y="2748"/>
                  </a:lnTo>
                  <a:lnTo>
                    <a:pt x="5678" y="2842"/>
                  </a:lnTo>
                  <a:lnTo>
                    <a:pt x="5620" y="2938"/>
                  </a:lnTo>
                  <a:lnTo>
                    <a:pt x="5564" y="3034"/>
                  </a:lnTo>
                  <a:lnTo>
                    <a:pt x="5508" y="3130"/>
                  </a:lnTo>
                  <a:lnTo>
                    <a:pt x="5453" y="3228"/>
                  </a:lnTo>
                  <a:lnTo>
                    <a:pt x="5400" y="3326"/>
                  </a:lnTo>
                  <a:lnTo>
                    <a:pt x="5347" y="3427"/>
                  </a:lnTo>
                  <a:lnTo>
                    <a:pt x="5296" y="3527"/>
                  </a:lnTo>
                  <a:lnTo>
                    <a:pt x="5246" y="3628"/>
                  </a:lnTo>
                  <a:lnTo>
                    <a:pt x="5197" y="3729"/>
                  </a:lnTo>
                  <a:lnTo>
                    <a:pt x="5148" y="3833"/>
                  </a:lnTo>
                  <a:lnTo>
                    <a:pt x="5102" y="3936"/>
                  </a:lnTo>
                  <a:lnTo>
                    <a:pt x="5056" y="4040"/>
                  </a:lnTo>
                  <a:close/>
                  <a:moveTo>
                    <a:pt x="7945" y="1047"/>
                  </a:moveTo>
                  <a:lnTo>
                    <a:pt x="7945" y="4642"/>
                  </a:lnTo>
                  <a:lnTo>
                    <a:pt x="7867" y="4639"/>
                  </a:lnTo>
                  <a:lnTo>
                    <a:pt x="7789" y="4635"/>
                  </a:lnTo>
                  <a:lnTo>
                    <a:pt x="7711" y="4631"/>
                  </a:lnTo>
                  <a:lnTo>
                    <a:pt x="7633" y="4626"/>
                  </a:lnTo>
                  <a:lnTo>
                    <a:pt x="7556" y="4621"/>
                  </a:lnTo>
                  <a:lnTo>
                    <a:pt x="7478" y="4614"/>
                  </a:lnTo>
                  <a:lnTo>
                    <a:pt x="7401" y="4607"/>
                  </a:lnTo>
                  <a:lnTo>
                    <a:pt x="7325" y="4600"/>
                  </a:lnTo>
                  <a:lnTo>
                    <a:pt x="7248" y="4591"/>
                  </a:lnTo>
                  <a:lnTo>
                    <a:pt x="7172" y="4582"/>
                  </a:lnTo>
                  <a:lnTo>
                    <a:pt x="7095" y="4573"/>
                  </a:lnTo>
                  <a:lnTo>
                    <a:pt x="7020" y="4562"/>
                  </a:lnTo>
                  <a:lnTo>
                    <a:pt x="6944" y="4551"/>
                  </a:lnTo>
                  <a:lnTo>
                    <a:pt x="6868" y="4540"/>
                  </a:lnTo>
                  <a:lnTo>
                    <a:pt x="6793" y="4527"/>
                  </a:lnTo>
                  <a:lnTo>
                    <a:pt x="6718" y="4514"/>
                  </a:lnTo>
                  <a:lnTo>
                    <a:pt x="6644" y="4501"/>
                  </a:lnTo>
                  <a:lnTo>
                    <a:pt x="6569" y="4486"/>
                  </a:lnTo>
                  <a:lnTo>
                    <a:pt x="6495" y="4471"/>
                  </a:lnTo>
                  <a:lnTo>
                    <a:pt x="6421" y="4456"/>
                  </a:lnTo>
                  <a:lnTo>
                    <a:pt x="6347" y="4439"/>
                  </a:lnTo>
                  <a:lnTo>
                    <a:pt x="6273" y="4423"/>
                  </a:lnTo>
                  <a:lnTo>
                    <a:pt x="6200" y="4405"/>
                  </a:lnTo>
                  <a:lnTo>
                    <a:pt x="6127" y="4387"/>
                  </a:lnTo>
                  <a:lnTo>
                    <a:pt x="6055" y="4368"/>
                  </a:lnTo>
                  <a:lnTo>
                    <a:pt x="5982" y="4348"/>
                  </a:lnTo>
                  <a:lnTo>
                    <a:pt x="5910" y="4328"/>
                  </a:lnTo>
                  <a:lnTo>
                    <a:pt x="5838" y="4308"/>
                  </a:lnTo>
                  <a:lnTo>
                    <a:pt x="5766" y="4286"/>
                  </a:lnTo>
                  <a:lnTo>
                    <a:pt x="5694" y="4264"/>
                  </a:lnTo>
                  <a:lnTo>
                    <a:pt x="5624" y="4242"/>
                  </a:lnTo>
                  <a:lnTo>
                    <a:pt x="5553" y="4217"/>
                  </a:lnTo>
                  <a:lnTo>
                    <a:pt x="5605" y="4099"/>
                  </a:lnTo>
                  <a:lnTo>
                    <a:pt x="5658" y="3982"/>
                  </a:lnTo>
                  <a:lnTo>
                    <a:pt x="5714" y="3866"/>
                  </a:lnTo>
                  <a:lnTo>
                    <a:pt x="5771" y="3750"/>
                  </a:lnTo>
                  <a:lnTo>
                    <a:pt x="5830" y="3637"/>
                  </a:lnTo>
                  <a:lnTo>
                    <a:pt x="5889" y="3524"/>
                  </a:lnTo>
                  <a:lnTo>
                    <a:pt x="5951" y="3412"/>
                  </a:lnTo>
                  <a:lnTo>
                    <a:pt x="6014" y="3301"/>
                  </a:lnTo>
                  <a:lnTo>
                    <a:pt x="6078" y="3192"/>
                  </a:lnTo>
                  <a:lnTo>
                    <a:pt x="6144" y="3084"/>
                  </a:lnTo>
                  <a:lnTo>
                    <a:pt x="6212" y="2978"/>
                  </a:lnTo>
                  <a:lnTo>
                    <a:pt x="6279" y="2871"/>
                  </a:lnTo>
                  <a:lnTo>
                    <a:pt x="6349" y="2767"/>
                  </a:lnTo>
                  <a:lnTo>
                    <a:pt x="6421" y="2664"/>
                  </a:lnTo>
                  <a:lnTo>
                    <a:pt x="6494" y="2563"/>
                  </a:lnTo>
                  <a:lnTo>
                    <a:pt x="6568" y="2463"/>
                  </a:lnTo>
                  <a:lnTo>
                    <a:pt x="6643" y="2363"/>
                  </a:lnTo>
                  <a:lnTo>
                    <a:pt x="6718" y="2265"/>
                  </a:lnTo>
                  <a:lnTo>
                    <a:pt x="6796" y="2169"/>
                  </a:lnTo>
                  <a:lnTo>
                    <a:pt x="6875" y="2074"/>
                  </a:lnTo>
                  <a:lnTo>
                    <a:pt x="6955" y="1980"/>
                  </a:lnTo>
                  <a:lnTo>
                    <a:pt x="7038" y="1888"/>
                  </a:lnTo>
                  <a:lnTo>
                    <a:pt x="7121" y="1798"/>
                  </a:lnTo>
                  <a:lnTo>
                    <a:pt x="7204" y="1709"/>
                  </a:lnTo>
                  <a:lnTo>
                    <a:pt x="7289" y="1621"/>
                  </a:lnTo>
                  <a:lnTo>
                    <a:pt x="7375" y="1534"/>
                  </a:lnTo>
                  <a:lnTo>
                    <a:pt x="7463" y="1449"/>
                  </a:lnTo>
                  <a:lnTo>
                    <a:pt x="7552" y="1366"/>
                  </a:lnTo>
                  <a:lnTo>
                    <a:pt x="7642" y="1285"/>
                  </a:lnTo>
                  <a:lnTo>
                    <a:pt x="7732" y="1205"/>
                  </a:lnTo>
                  <a:lnTo>
                    <a:pt x="7825" y="1126"/>
                  </a:lnTo>
                  <a:lnTo>
                    <a:pt x="7918" y="1049"/>
                  </a:lnTo>
                  <a:lnTo>
                    <a:pt x="7931" y="1048"/>
                  </a:lnTo>
                  <a:lnTo>
                    <a:pt x="7945" y="1047"/>
                  </a:lnTo>
                  <a:close/>
                  <a:moveTo>
                    <a:pt x="9383" y="1137"/>
                  </a:moveTo>
                  <a:lnTo>
                    <a:pt x="9520" y="1161"/>
                  </a:lnTo>
                  <a:lnTo>
                    <a:pt x="9656" y="1187"/>
                  </a:lnTo>
                  <a:lnTo>
                    <a:pt x="9791" y="1215"/>
                  </a:lnTo>
                  <a:lnTo>
                    <a:pt x="9924" y="1246"/>
                  </a:lnTo>
                  <a:lnTo>
                    <a:pt x="10058" y="1279"/>
                  </a:lnTo>
                  <a:lnTo>
                    <a:pt x="10189" y="1315"/>
                  </a:lnTo>
                  <a:lnTo>
                    <a:pt x="10320" y="1353"/>
                  </a:lnTo>
                  <a:lnTo>
                    <a:pt x="10450" y="1393"/>
                  </a:lnTo>
                  <a:lnTo>
                    <a:pt x="10578" y="1436"/>
                  </a:lnTo>
                  <a:lnTo>
                    <a:pt x="10706" y="1481"/>
                  </a:lnTo>
                  <a:lnTo>
                    <a:pt x="10832" y="1528"/>
                  </a:lnTo>
                  <a:lnTo>
                    <a:pt x="10958" y="1579"/>
                  </a:lnTo>
                  <a:lnTo>
                    <a:pt x="11082" y="1630"/>
                  </a:lnTo>
                  <a:lnTo>
                    <a:pt x="11205" y="1684"/>
                  </a:lnTo>
                  <a:lnTo>
                    <a:pt x="11326" y="1740"/>
                  </a:lnTo>
                  <a:lnTo>
                    <a:pt x="11446" y="1799"/>
                  </a:lnTo>
                  <a:lnTo>
                    <a:pt x="11565" y="1859"/>
                  </a:lnTo>
                  <a:lnTo>
                    <a:pt x="11683" y="1921"/>
                  </a:lnTo>
                  <a:lnTo>
                    <a:pt x="11799" y="1986"/>
                  </a:lnTo>
                  <a:lnTo>
                    <a:pt x="11914" y="2054"/>
                  </a:lnTo>
                  <a:lnTo>
                    <a:pt x="12028" y="2122"/>
                  </a:lnTo>
                  <a:lnTo>
                    <a:pt x="12140" y="2193"/>
                  </a:lnTo>
                  <a:lnTo>
                    <a:pt x="12251" y="2266"/>
                  </a:lnTo>
                  <a:lnTo>
                    <a:pt x="12360" y="2340"/>
                  </a:lnTo>
                  <a:lnTo>
                    <a:pt x="12468" y="2417"/>
                  </a:lnTo>
                  <a:lnTo>
                    <a:pt x="12574" y="2496"/>
                  </a:lnTo>
                  <a:lnTo>
                    <a:pt x="12679" y="2576"/>
                  </a:lnTo>
                  <a:lnTo>
                    <a:pt x="12782" y="2659"/>
                  </a:lnTo>
                  <a:lnTo>
                    <a:pt x="12884" y="2743"/>
                  </a:lnTo>
                  <a:lnTo>
                    <a:pt x="12983" y="2829"/>
                  </a:lnTo>
                  <a:lnTo>
                    <a:pt x="13082" y="2917"/>
                  </a:lnTo>
                  <a:lnTo>
                    <a:pt x="13178" y="3007"/>
                  </a:lnTo>
                  <a:lnTo>
                    <a:pt x="13074" y="3084"/>
                  </a:lnTo>
                  <a:lnTo>
                    <a:pt x="12968" y="3159"/>
                  </a:lnTo>
                  <a:lnTo>
                    <a:pt x="12861" y="3233"/>
                  </a:lnTo>
                  <a:lnTo>
                    <a:pt x="12752" y="3305"/>
                  </a:lnTo>
                  <a:lnTo>
                    <a:pt x="12644" y="3377"/>
                  </a:lnTo>
                  <a:lnTo>
                    <a:pt x="12533" y="3446"/>
                  </a:lnTo>
                  <a:lnTo>
                    <a:pt x="12421" y="3513"/>
                  </a:lnTo>
                  <a:lnTo>
                    <a:pt x="12308" y="3579"/>
                  </a:lnTo>
                  <a:lnTo>
                    <a:pt x="12252" y="3611"/>
                  </a:lnTo>
                  <a:lnTo>
                    <a:pt x="12194" y="3643"/>
                  </a:lnTo>
                  <a:lnTo>
                    <a:pt x="12137" y="3674"/>
                  </a:lnTo>
                  <a:lnTo>
                    <a:pt x="12078" y="3705"/>
                  </a:lnTo>
                  <a:lnTo>
                    <a:pt x="12021" y="3736"/>
                  </a:lnTo>
                  <a:lnTo>
                    <a:pt x="11962" y="3766"/>
                  </a:lnTo>
                  <a:lnTo>
                    <a:pt x="11904" y="3796"/>
                  </a:lnTo>
                  <a:lnTo>
                    <a:pt x="11844" y="3825"/>
                  </a:lnTo>
                  <a:lnTo>
                    <a:pt x="11786" y="3854"/>
                  </a:lnTo>
                  <a:lnTo>
                    <a:pt x="11726" y="3882"/>
                  </a:lnTo>
                  <a:lnTo>
                    <a:pt x="11667" y="3909"/>
                  </a:lnTo>
                  <a:lnTo>
                    <a:pt x="11606" y="3936"/>
                  </a:lnTo>
                  <a:lnTo>
                    <a:pt x="11546" y="3963"/>
                  </a:lnTo>
                  <a:lnTo>
                    <a:pt x="11485" y="3989"/>
                  </a:lnTo>
                  <a:lnTo>
                    <a:pt x="11425" y="4015"/>
                  </a:lnTo>
                  <a:lnTo>
                    <a:pt x="11363" y="4040"/>
                  </a:lnTo>
                  <a:lnTo>
                    <a:pt x="11317" y="3936"/>
                  </a:lnTo>
                  <a:lnTo>
                    <a:pt x="11271" y="3833"/>
                  </a:lnTo>
                  <a:lnTo>
                    <a:pt x="11222" y="3729"/>
                  </a:lnTo>
                  <a:lnTo>
                    <a:pt x="11173" y="3628"/>
                  </a:lnTo>
                  <a:lnTo>
                    <a:pt x="11123" y="3527"/>
                  </a:lnTo>
                  <a:lnTo>
                    <a:pt x="11072" y="3427"/>
                  </a:lnTo>
                  <a:lnTo>
                    <a:pt x="11019" y="3326"/>
                  </a:lnTo>
                  <a:lnTo>
                    <a:pt x="10966" y="3228"/>
                  </a:lnTo>
                  <a:lnTo>
                    <a:pt x="10911" y="3130"/>
                  </a:lnTo>
                  <a:lnTo>
                    <a:pt x="10855" y="3034"/>
                  </a:lnTo>
                  <a:lnTo>
                    <a:pt x="10799" y="2938"/>
                  </a:lnTo>
                  <a:lnTo>
                    <a:pt x="10741" y="2842"/>
                  </a:lnTo>
                  <a:lnTo>
                    <a:pt x="10683" y="2748"/>
                  </a:lnTo>
                  <a:lnTo>
                    <a:pt x="10623" y="2654"/>
                  </a:lnTo>
                  <a:lnTo>
                    <a:pt x="10562" y="2562"/>
                  </a:lnTo>
                  <a:lnTo>
                    <a:pt x="10500" y="2471"/>
                  </a:lnTo>
                  <a:lnTo>
                    <a:pt x="10437" y="2379"/>
                  </a:lnTo>
                  <a:lnTo>
                    <a:pt x="10374" y="2290"/>
                  </a:lnTo>
                  <a:lnTo>
                    <a:pt x="10309" y="2201"/>
                  </a:lnTo>
                  <a:lnTo>
                    <a:pt x="10243" y="2113"/>
                  </a:lnTo>
                  <a:lnTo>
                    <a:pt x="10177" y="2027"/>
                  </a:lnTo>
                  <a:lnTo>
                    <a:pt x="10109" y="1940"/>
                  </a:lnTo>
                  <a:lnTo>
                    <a:pt x="10041" y="1855"/>
                  </a:lnTo>
                  <a:lnTo>
                    <a:pt x="9971" y="1771"/>
                  </a:lnTo>
                  <a:lnTo>
                    <a:pt x="9901" y="1689"/>
                  </a:lnTo>
                  <a:lnTo>
                    <a:pt x="9830" y="1607"/>
                  </a:lnTo>
                  <a:lnTo>
                    <a:pt x="9758" y="1525"/>
                  </a:lnTo>
                  <a:lnTo>
                    <a:pt x="9685" y="1446"/>
                  </a:lnTo>
                  <a:lnTo>
                    <a:pt x="9610" y="1367"/>
                  </a:lnTo>
                  <a:lnTo>
                    <a:pt x="9536" y="1289"/>
                  </a:lnTo>
                  <a:lnTo>
                    <a:pt x="9460" y="1213"/>
                  </a:lnTo>
                  <a:lnTo>
                    <a:pt x="9383" y="1137"/>
                  </a:lnTo>
                  <a:close/>
                  <a:moveTo>
                    <a:pt x="8502" y="1049"/>
                  </a:moveTo>
                  <a:lnTo>
                    <a:pt x="8595" y="1126"/>
                  </a:lnTo>
                  <a:lnTo>
                    <a:pt x="8687" y="1205"/>
                  </a:lnTo>
                  <a:lnTo>
                    <a:pt x="8778" y="1285"/>
                  </a:lnTo>
                  <a:lnTo>
                    <a:pt x="8867" y="1366"/>
                  </a:lnTo>
                  <a:lnTo>
                    <a:pt x="8957" y="1449"/>
                  </a:lnTo>
                  <a:lnTo>
                    <a:pt x="9044" y="1534"/>
                  </a:lnTo>
                  <a:lnTo>
                    <a:pt x="9130" y="1621"/>
                  </a:lnTo>
                  <a:lnTo>
                    <a:pt x="9215" y="1709"/>
                  </a:lnTo>
                  <a:lnTo>
                    <a:pt x="9299" y="1798"/>
                  </a:lnTo>
                  <a:lnTo>
                    <a:pt x="9382" y="1888"/>
                  </a:lnTo>
                  <a:lnTo>
                    <a:pt x="9464" y="1980"/>
                  </a:lnTo>
                  <a:lnTo>
                    <a:pt x="9544" y="2074"/>
                  </a:lnTo>
                  <a:lnTo>
                    <a:pt x="9623" y="2169"/>
                  </a:lnTo>
                  <a:lnTo>
                    <a:pt x="9701" y="2265"/>
                  </a:lnTo>
                  <a:lnTo>
                    <a:pt x="9778" y="2363"/>
                  </a:lnTo>
                  <a:lnTo>
                    <a:pt x="9852" y="2463"/>
                  </a:lnTo>
                  <a:lnTo>
                    <a:pt x="9926" y="2563"/>
                  </a:lnTo>
                  <a:lnTo>
                    <a:pt x="9999" y="2664"/>
                  </a:lnTo>
                  <a:lnTo>
                    <a:pt x="10070" y="2767"/>
                  </a:lnTo>
                  <a:lnTo>
                    <a:pt x="10140" y="2871"/>
                  </a:lnTo>
                  <a:lnTo>
                    <a:pt x="10209" y="2978"/>
                  </a:lnTo>
                  <a:lnTo>
                    <a:pt x="10275" y="3084"/>
                  </a:lnTo>
                  <a:lnTo>
                    <a:pt x="10341" y="3192"/>
                  </a:lnTo>
                  <a:lnTo>
                    <a:pt x="10406" y="3301"/>
                  </a:lnTo>
                  <a:lnTo>
                    <a:pt x="10468" y="3412"/>
                  </a:lnTo>
                  <a:lnTo>
                    <a:pt x="10530" y="3524"/>
                  </a:lnTo>
                  <a:lnTo>
                    <a:pt x="10589" y="3637"/>
                  </a:lnTo>
                  <a:lnTo>
                    <a:pt x="10648" y="3750"/>
                  </a:lnTo>
                  <a:lnTo>
                    <a:pt x="10705" y="3866"/>
                  </a:lnTo>
                  <a:lnTo>
                    <a:pt x="10761" y="3982"/>
                  </a:lnTo>
                  <a:lnTo>
                    <a:pt x="10815" y="4099"/>
                  </a:lnTo>
                  <a:lnTo>
                    <a:pt x="10867" y="4217"/>
                  </a:lnTo>
                  <a:lnTo>
                    <a:pt x="10797" y="4242"/>
                  </a:lnTo>
                  <a:lnTo>
                    <a:pt x="10725" y="4264"/>
                  </a:lnTo>
                  <a:lnTo>
                    <a:pt x="10654" y="4286"/>
                  </a:lnTo>
                  <a:lnTo>
                    <a:pt x="10582" y="4308"/>
                  </a:lnTo>
                  <a:lnTo>
                    <a:pt x="10510" y="4328"/>
                  </a:lnTo>
                  <a:lnTo>
                    <a:pt x="10437" y="4348"/>
                  </a:lnTo>
                  <a:lnTo>
                    <a:pt x="10366" y="4368"/>
                  </a:lnTo>
                  <a:lnTo>
                    <a:pt x="10293" y="4387"/>
                  </a:lnTo>
                  <a:lnTo>
                    <a:pt x="10219" y="4405"/>
                  </a:lnTo>
                  <a:lnTo>
                    <a:pt x="10146" y="4423"/>
                  </a:lnTo>
                  <a:lnTo>
                    <a:pt x="10072" y="4439"/>
                  </a:lnTo>
                  <a:lnTo>
                    <a:pt x="9998" y="4456"/>
                  </a:lnTo>
                  <a:lnTo>
                    <a:pt x="9924" y="4471"/>
                  </a:lnTo>
                  <a:lnTo>
                    <a:pt x="9850" y="4486"/>
                  </a:lnTo>
                  <a:lnTo>
                    <a:pt x="9775" y="4501"/>
                  </a:lnTo>
                  <a:lnTo>
                    <a:pt x="9701" y="4514"/>
                  </a:lnTo>
                  <a:lnTo>
                    <a:pt x="9626" y="4527"/>
                  </a:lnTo>
                  <a:lnTo>
                    <a:pt x="9551" y="4540"/>
                  </a:lnTo>
                  <a:lnTo>
                    <a:pt x="9475" y="4551"/>
                  </a:lnTo>
                  <a:lnTo>
                    <a:pt x="9400" y="4562"/>
                  </a:lnTo>
                  <a:lnTo>
                    <a:pt x="9324" y="4573"/>
                  </a:lnTo>
                  <a:lnTo>
                    <a:pt x="9247" y="4582"/>
                  </a:lnTo>
                  <a:lnTo>
                    <a:pt x="9171" y="4591"/>
                  </a:lnTo>
                  <a:lnTo>
                    <a:pt x="9094" y="4600"/>
                  </a:lnTo>
                  <a:lnTo>
                    <a:pt x="9018" y="4607"/>
                  </a:lnTo>
                  <a:lnTo>
                    <a:pt x="8940" y="4614"/>
                  </a:lnTo>
                  <a:lnTo>
                    <a:pt x="8863" y="4621"/>
                  </a:lnTo>
                  <a:lnTo>
                    <a:pt x="8786" y="4626"/>
                  </a:lnTo>
                  <a:lnTo>
                    <a:pt x="8708" y="4631"/>
                  </a:lnTo>
                  <a:lnTo>
                    <a:pt x="8630" y="4635"/>
                  </a:lnTo>
                  <a:lnTo>
                    <a:pt x="8552" y="4639"/>
                  </a:lnTo>
                  <a:lnTo>
                    <a:pt x="8474" y="4642"/>
                  </a:lnTo>
                  <a:lnTo>
                    <a:pt x="8474" y="1047"/>
                  </a:lnTo>
                  <a:lnTo>
                    <a:pt x="8489" y="1048"/>
                  </a:lnTo>
                  <a:lnTo>
                    <a:pt x="8502" y="1049"/>
                  </a:lnTo>
                  <a:close/>
                  <a:moveTo>
                    <a:pt x="7917" y="14987"/>
                  </a:moveTo>
                  <a:lnTo>
                    <a:pt x="7835" y="14918"/>
                  </a:lnTo>
                  <a:lnTo>
                    <a:pt x="7754" y="14850"/>
                  </a:lnTo>
                  <a:lnTo>
                    <a:pt x="7673" y="14779"/>
                  </a:lnTo>
                  <a:lnTo>
                    <a:pt x="7594" y="14708"/>
                  </a:lnTo>
                  <a:lnTo>
                    <a:pt x="7515" y="14636"/>
                  </a:lnTo>
                  <a:lnTo>
                    <a:pt x="7437" y="14562"/>
                  </a:lnTo>
                  <a:lnTo>
                    <a:pt x="7360" y="14487"/>
                  </a:lnTo>
                  <a:lnTo>
                    <a:pt x="7284" y="14410"/>
                  </a:lnTo>
                  <a:lnTo>
                    <a:pt x="7209" y="14333"/>
                  </a:lnTo>
                  <a:lnTo>
                    <a:pt x="7135" y="14255"/>
                  </a:lnTo>
                  <a:lnTo>
                    <a:pt x="7061" y="14175"/>
                  </a:lnTo>
                  <a:lnTo>
                    <a:pt x="6989" y="14095"/>
                  </a:lnTo>
                  <a:lnTo>
                    <a:pt x="6919" y="14012"/>
                  </a:lnTo>
                  <a:lnTo>
                    <a:pt x="6848" y="13930"/>
                  </a:lnTo>
                  <a:lnTo>
                    <a:pt x="6778" y="13846"/>
                  </a:lnTo>
                  <a:lnTo>
                    <a:pt x="6710" y="13761"/>
                  </a:lnTo>
                  <a:lnTo>
                    <a:pt x="6643" y="13675"/>
                  </a:lnTo>
                  <a:lnTo>
                    <a:pt x="6576" y="13588"/>
                  </a:lnTo>
                  <a:lnTo>
                    <a:pt x="6511" y="13499"/>
                  </a:lnTo>
                  <a:lnTo>
                    <a:pt x="6447" y="13410"/>
                  </a:lnTo>
                  <a:lnTo>
                    <a:pt x="6383" y="13319"/>
                  </a:lnTo>
                  <a:lnTo>
                    <a:pt x="6321" y="13228"/>
                  </a:lnTo>
                  <a:lnTo>
                    <a:pt x="6260" y="13135"/>
                  </a:lnTo>
                  <a:lnTo>
                    <a:pt x="6199" y="13042"/>
                  </a:lnTo>
                  <a:lnTo>
                    <a:pt x="6141" y="12948"/>
                  </a:lnTo>
                  <a:lnTo>
                    <a:pt x="6082" y="12853"/>
                  </a:lnTo>
                  <a:lnTo>
                    <a:pt x="6026" y="12757"/>
                  </a:lnTo>
                  <a:lnTo>
                    <a:pt x="5969" y="12659"/>
                  </a:lnTo>
                  <a:lnTo>
                    <a:pt x="5915" y="12561"/>
                  </a:lnTo>
                  <a:lnTo>
                    <a:pt x="5862" y="12462"/>
                  </a:lnTo>
                  <a:lnTo>
                    <a:pt x="5809" y="12363"/>
                  </a:lnTo>
                  <a:lnTo>
                    <a:pt x="5758" y="12262"/>
                  </a:lnTo>
                  <a:lnTo>
                    <a:pt x="5823" y="12242"/>
                  </a:lnTo>
                  <a:lnTo>
                    <a:pt x="5888" y="12223"/>
                  </a:lnTo>
                  <a:lnTo>
                    <a:pt x="5954" y="12204"/>
                  </a:lnTo>
                  <a:lnTo>
                    <a:pt x="6020" y="12187"/>
                  </a:lnTo>
                  <a:lnTo>
                    <a:pt x="6086" y="12169"/>
                  </a:lnTo>
                  <a:lnTo>
                    <a:pt x="6152" y="12153"/>
                  </a:lnTo>
                  <a:lnTo>
                    <a:pt x="6219" y="12136"/>
                  </a:lnTo>
                  <a:lnTo>
                    <a:pt x="6285" y="12121"/>
                  </a:lnTo>
                  <a:lnTo>
                    <a:pt x="6352" y="12106"/>
                  </a:lnTo>
                  <a:lnTo>
                    <a:pt x="6420" y="12091"/>
                  </a:lnTo>
                  <a:lnTo>
                    <a:pt x="6487" y="12077"/>
                  </a:lnTo>
                  <a:lnTo>
                    <a:pt x="6554" y="12064"/>
                  </a:lnTo>
                  <a:lnTo>
                    <a:pt x="6622" y="12051"/>
                  </a:lnTo>
                  <a:lnTo>
                    <a:pt x="6691" y="12039"/>
                  </a:lnTo>
                  <a:lnTo>
                    <a:pt x="6758" y="12027"/>
                  </a:lnTo>
                  <a:lnTo>
                    <a:pt x="6827" y="12016"/>
                  </a:lnTo>
                  <a:lnTo>
                    <a:pt x="6895" y="12005"/>
                  </a:lnTo>
                  <a:lnTo>
                    <a:pt x="6964" y="11995"/>
                  </a:lnTo>
                  <a:lnTo>
                    <a:pt x="7033" y="11986"/>
                  </a:lnTo>
                  <a:lnTo>
                    <a:pt x="7102" y="11976"/>
                  </a:lnTo>
                  <a:lnTo>
                    <a:pt x="7171" y="11968"/>
                  </a:lnTo>
                  <a:lnTo>
                    <a:pt x="7241" y="11960"/>
                  </a:lnTo>
                  <a:lnTo>
                    <a:pt x="7311" y="11953"/>
                  </a:lnTo>
                  <a:lnTo>
                    <a:pt x="7380" y="11946"/>
                  </a:lnTo>
                  <a:lnTo>
                    <a:pt x="7450" y="11940"/>
                  </a:lnTo>
                  <a:lnTo>
                    <a:pt x="7521" y="11934"/>
                  </a:lnTo>
                  <a:lnTo>
                    <a:pt x="7591" y="11929"/>
                  </a:lnTo>
                  <a:lnTo>
                    <a:pt x="7662" y="11924"/>
                  </a:lnTo>
                  <a:lnTo>
                    <a:pt x="7732" y="11920"/>
                  </a:lnTo>
                  <a:lnTo>
                    <a:pt x="7803" y="11916"/>
                  </a:lnTo>
                  <a:lnTo>
                    <a:pt x="7874" y="11913"/>
                  </a:lnTo>
                  <a:lnTo>
                    <a:pt x="7945" y="11911"/>
                  </a:lnTo>
                  <a:lnTo>
                    <a:pt x="7945" y="14988"/>
                  </a:lnTo>
                  <a:lnTo>
                    <a:pt x="7917" y="14987"/>
                  </a:lnTo>
                  <a:close/>
                  <a:moveTo>
                    <a:pt x="15347" y="7759"/>
                  </a:moveTo>
                  <a:lnTo>
                    <a:pt x="12171" y="7759"/>
                  </a:lnTo>
                  <a:lnTo>
                    <a:pt x="12168" y="7652"/>
                  </a:lnTo>
                  <a:lnTo>
                    <a:pt x="12163" y="7545"/>
                  </a:lnTo>
                  <a:lnTo>
                    <a:pt x="12157" y="7439"/>
                  </a:lnTo>
                  <a:lnTo>
                    <a:pt x="12151" y="7332"/>
                  </a:lnTo>
                  <a:lnTo>
                    <a:pt x="12144" y="7226"/>
                  </a:lnTo>
                  <a:lnTo>
                    <a:pt x="12136" y="7120"/>
                  </a:lnTo>
                  <a:lnTo>
                    <a:pt x="12126" y="7015"/>
                  </a:lnTo>
                  <a:lnTo>
                    <a:pt x="12115" y="6911"/>
                  </a:lnTo>
                  <a:lnTo>
                    <a:pt x="12104" y="6805"/>
                  </a:lnTo>
                  <a:lnTo>
                    <a:pt x="12092" y="6701"/>
                  </a:lnTo>
                  <a:lnTo>
                    <a:pt x="12078" y="6598"/>
                  </a:lnTo>
                  <a:lnTo>
                    <a:pt x="12063" y="6494"/>
                  </a:lnTo>
                  <a:lnTo>
                    <a:pt x="12047" y="6391"/>
                  </a:lnTo>
                  <a:lnTo>
                    <a:pt x="12031" y="6288"/>
                  </a:lnTo>
                  <a:lnTo>
                    <a:pt x="12014" y="6186"/>
                  </a:lnTo>
                  <a:lnTo>
                    <a:pt x="11995" y="6084"/>
                  </a:lnTo>
                  <a:lnTo>
                    <a:pt x="11976" y="5982"/>
                  </a:lnTo>
                  <a:lnTo>
                    <a:pt x="11954" y="5881"/>
                  </a:lnTo>
                  <a:lnTo>
                    <a:pt x="11933" y="5781"/>
                  </a:lnTo>
                  <a:lnTo>
                    <a:pt x="11910" y="5681"/>
                  </a:lnTo>
                  <a:lnTo>
                    <a:pt x="11886" y="5582"/>
                  </a:lnTo>
                  <a:lnTo>
                    <a:pt x="11862" y="5482"/>
                  </a:lnTo>
                  <a:lnTo>
                    <a:pt x="11836" y="5383"/>
                  </a:lnTo>
                  <a:lnTo>
                    <a:pt x="11810" y="5285"/>
                  </a:lnTo>
                  <a:lnTo>
                    <a:pt x="11783" y="5188"/>
                  </a:lnTo>
                  <a:lnTo>
                    <a:pt x="11754" y="5090"/>
                  </a:lnTo>
                  <a:lnTo>
                    <a:pt x="11724" y="4993"/>
                  </a:lnTo>
                  <a:lnTo>
                    <a:pt x="11694" y="4897"/>
                  </a:lnTo>
                  <a:lnTo>
                    <a:pt x="11663" y="4801"/>
                  </a:lnTo>
                  <a:lnTo>
                    <a:pt x="11630" y="4706"/>
                  </a:lnTo>
                  <a:lnTo>
                    <a:pt x="11597" y="4611"/>
                  </a:lnTo>
                  <a:lnTo>
                    <a:pt x="11563" y="4517"/>
                  </a:lnTo>
                  <a:lnTo>
                    <a:pt x="11630" y="4489"/>
                  </a:lnTo>
                  <a:lnTo>
                    <a:pt x="11695" y="4461"/>
                  </a:lnTo>
                  <a:lnTo>
                    <a:pt x="11762" y="4432"/>
                  </a:lnTo>
                  <a:lnTo>
                    <a:pt x="11828" y="4403"/>
                  </a:lnTo>
                  <a:lnTo>
                    <a:pt x="11894" y="4374"/>
                  </a:lnTo>
                  <a:lnTo>
                    <a:pt x="11959" y="4343"/>
                  </a:lnTo>
                  <a:lnTo>
                    <a:pt x="12024" y="4312"/>
                  </a:lnTo>
                  <a:lnTo>
                    <a:pt x="12088" y="4281"/>
                  </a:lnTo>
                  <a:lnTo>
                    <a:pt x="12153" y="4249"/>
                  </a:lnTo>
                  <a:lnTo>
                    <a:pt x="12217" y="4216"/>
                  </a:lnTo>
                  <a:lnTo>
                    <a:pt x="12280" y="4183"/>
                  </a:lnTo>
                  <a:lnTo>
                    <a:pt x="12344" y="4150"/>
                  </a:lnTo>
                  <a:lnTo>
                    <a:pt x="12407" y="4116"/>
                  </a:lnTo>
                  <a:lnTo>
                    <a:pt x="12469" y="4081"/>
                  </a:lnTo>
                  <a:lnTo>
                    <a:pt x="12532" y="4046"/>
                  </a:lnTo>
                  <a:lnTo>
                    <a:pt x="12593" y="4011"/>
                  </a:lnTo>
                  <a:lnTo>
                    <a:pt x="12655" y="3975"/>
                  </a:lnTo>
                  <a:lnTo>
                    <a:pt x="12717" y="3939"/>
                  </a:lnTo>
                  <a:lnTo>
                    <a:pt x="12778" y="3902"/>
                  </a:lnTo>
                  <a:lnTo>
                    <a:pt x="12839" y="3865"/>
                  </a:lnTo>
                  <a:lnTo>
                    <a:pt x="12899" y="3827"/>
                  </a:lnTo>
                  <a:lnTo>
                    <a:pt x="12959" y="3789"/>
                  </a:lnTo>
                  <a:lnTo>
                    <a:pt x="13019" y="3749"/>
                  </a:lnTo>
                  <a:lnTo>
                    <a:pt x="13078" y="3710"/>
                  </a:lnTo>
                  <a:lnTo>
                    <a:pt x="13137" y="3670"/>
                  </a:lnTo>
                  <a:lnTo>
                    <a:pt x="13196" y="3630"/>
                  </a:lnTo>
                  <a:lnTo>
                    <a:pt x="13254" y="3590"/>
                  </a:lnTo>
                  <a:lnTo>
                    <a:pt x="13313" y="3549"/>
                  </a:lnTo>
                  <a:lnTo>
                    <a:pt x="13370" y="3507"/>
                  </a:lnTo>
                  <a:lnTo>
                    <a:pt x="13428" y="3466"/>
                  </a:lnTo>
                  <a:lnTo>
                    <a:pt x="13485" y="3423"/>
                  </a:lnTo>
                  <a:lnTo>
                    <a:pt x="13542" y="3381"/>
                  </a:lnTo>
                  <a:lnTo>
                    <a:pt x="13641" y="3492"/>
                  </a:lnTo>
                  <a:lnTo>
                    <a:pt x="13738" y="3605"/>
                  </a:lnTo>
                  <a:lnTo>
                    <a:pt x="13832" y="3719"/>
                  </a:lnTo>
                  <a:lnTo>
                    <a:pt x="13924" y="3837"/>
                  </a:lnTo>
                  <a:lnTo>
                    <a:pt x="14014" y="3956"/>
                  </a:lnTo>
                  <a:lnTo>
                    <a:pt x="14101" y="4076"/>
                  </a:lnTo>
                  <a:lnTo>
                    <a:pt x="14185" y="4199"/>
                  </a:lnTo>
                  <a:lnTo>
                    <a:pt x="14266" y="4324"/>
                  </a:lnTo>
                  <a:lnTo>
                    <a:pt x="14346" y="4450"/>
                  </a:lnTo>
                  <a:lnTo>
                    <a:pt x="14422" y="4578"/>
                  </a:lnTo>
                  <a:lnTo>
                    <a:pt x="14496" y="4708"/>
                  </a:lnTo>
                  <a:lnTo>
                    <a:pt x="14567" y="4839"/>
                  </a:lnTo>
                  <a:lnTo>
                    <a:pt x="14634" y="4972"/>
                  </a:lnTo>
                  <a:lnTo>
                    <a:pt x="14700" y="5106"/>
                  </a:lnTo>
                  <a:lnTo>
                    <a:pt x="14763" y="5243"/>
                  </a:lnTo>
                  <a:lnTo>
                    <a:pt x="14822" y="5380"/>
                  </a:lnTo>
                  <a:lnTo>
                    <a:pt x="14879" y="5519"/>
                  </a:lnTo>
                  <a:lnTo>
                    <a:pt x="14932" y="5660"/>
                  </a:lnTo>
                  <a:lnTo>
                    <a:pt x="14982" y="5802"/>
                  </a:lnTo>
                  <a:lnTo>
                    <a:pt x="15031" y="5945"/>
                  </a:lnTo>
                  <a:lnTo>
                    <a:pt x="15075" y="6090"/>
                  </a:lnTo>
                  <a:lnTo>
                    <a:pt x="15116" y="6236"/>
                  </a:lnTo>
                  <a:lnTo>
                    <a:pt x="15154" y="6383"/>
                  </a:lnTo>
                  <a:lnTo>
                    <a:pt x="15189" y="6532"/>
                  </a:lnTo>
                  <a:lnTo>
                    <a:pt x="15220" y="6681"/>
                  </a:lnTo>
                  <a:lnTo>
                    <a:pt x="15248" y="6832"/>
                  </a:lnTo>
                  <a:lnTo>
                    <a:pt x="15273" y="6984"/>
                  </a:lnTo>
                  <a:lnTo>
                    <a:pt x="15294" y="7137"/>
                  </a:lnTo>
                  <a:lnTo>
                    <a:pt x="15313" y="7291"/>
                  </a:lnTo>
                  <a:lnTo>
                    <a:pt x="15327" y="7446"/>
                  </a:lnTo>
                  <a:lnTo>
                    <a:pt x="15338" y="7602"/>
                  </a:lnTo>
                  <a:lnTo>
                    <a:pt x="15347" y="7759"/>
                  </a:lnTo>
                  <a:close/>
                  <a:moveTo>
                    <a:pt x="8210" y="0"/>
                  </a:moveTo>
                  <a:lnTo>
                    <a:pt x="7787" y="10"/>
                  </a:lnTo>
                  <a:lnTo>
                    <a:pt x="7370" y="41"/>
                  </a:lnTo>
                  <a:lnTo>
                    <a:pt x="6960" y="92"/>
                  </a:lnTo>
                  <a:lnTo>
                    <a:pt x="6555" y="162"/>
                  </a:lnTo>
                  <a:lnTo>
                    <a:pt x="6158" y="253"/>
                  </a:lnTo>
                  <a:lnTo>
                    <a:pt x="5768" y="361"/>
                  </a:lnTo>
                  <a:lnTo>
                    <a:pt x="5386" y="486"/>
                  </a:lnTo>
                  <a:lnTo>
                    <a:pt x="5014" y="630"/>
                  </a:lnTo>
                  <a:lnTo>
                    <a:pt x="4651" y="791"/>
                  </a:lnTo>
                  <a:lnTo>
                    <a:pt x="4297" y="967"/>
                  </a:lnTo>
                  <a:lnTo>
                    <a:pt x="3953" y="1161"/>
                  </a:lnTo>
                  <a:lnTo>
                    <a:pt x="3619" y="1369"/>
                  </a:lnTo>
                  <a:lnTo>
                    <a:pt x="3298" y="1593"/>
                  </a:lnTo>
                  <a:lnTo>
                    <a:pt x="2987" y="1831"/>
                  </a:lnTo>
                  <a:lnTo>
                    <a:pt x="2690" y="2083"/>
                  </a:lnTo>
                  <a:lnTo>
                    <a:pt x="2404" y="2348"/>
                  </a:lnTo>
                  <a:lnTo>
                    <a:pt x="2132" y="2627"/>
                  </a:lnTo>
                  <a:lnTo>
                    <a:pt x="1875" y="2918"/>
                  </a:lnTo>
                  <a:lnTo>
                    <a:pt x="1631" y="3220"/>
                  </a:lnTo>
                  <a:lnTo>
                    <a:pt x="1402" y="3535"/>
                  </a:lnTo>
                  <a:lnTo>
                    <a:pt x="1188" y="3861"/>
                  </a:lnTo>
                  <a:lnTo>
                    <a:pt x="991" y="4195"/>
                  </a:lnTo>
                  <a:lnTo>
                    <a:pt x="810" y="4541"/>
                  </a:lnTo>
                  <a:lnTo>
                    <a:pt x="645" y="4897"/>
                  </a:lnTo>
                  <a:lnTo>
                    <a:pt x="498" y="5261"/>
                  </a:lnTo>
                  <a:lnTo>
                    <a:pt x="369" y="5634"/>
                  </a:lnTo>
                  <a:lnTo>
                    <a:pt x="259" y="6014"/>
                  </a:lnTo>
                  <a:lnTo>
                    <a:pt x="167" y="6402"/>
                  </a:lnTo>
                  <a:lnTo>
                    <a:pt x="94" y="6797"/>
                  </a:lnTo>
                  <a:lnTo>
                    <a:pt x="42" y="7198"/>
                  </a:lnTo>
                  <a:lnTo>
                    <a:pt x="10" y="7605"/>
                  </a:lnTo>
                  <a:lnTo>
                    <a:pt x="0" y="8018"/>
                  </a:lnTo>
                  <a:lnTo>
                    <a:pt x="10" y="8431"/>
                  </a:lnTo>
                  <a:lnTo>
                    <a:pt x="42" y="8838"/>
                  </a:lnTo>
                  <a:lnTo>
                    <a:pt x="94" y="9239"/>
                  </a:lnTo>
                  <a:lnTo>
                    <a:pt x="167" y="9634"/>
                  </a:lnTo>
                  <a:lnTo>
                    <a:pt x="259" y="10021"/>
                  </a:lnTo>
                  <a:lnTo>
                    <a:pt x="369" y="10402"/>
                  </a:lnTo>
                  <a:lnTo>
                    <a:pt x="498" y="10774"/>
                  </a:lnTo>
                  <a:lnTo>
                    <a:pt x="645" y="11139"/>
                  </a:lnTo>
                  <a:lnTo>
                    <a:pt x="810" y="11494"/>
                  </a:lnTo>
                  <a:lnTo>
                    <a:pt x="991" y="11840"/>
                  </a:lnTo>
                  <a:lnTo>
                    <a:pt x="1188" y="12175"/>
                  </a:lnTo>
                  <a:lnTo>
                    <a:pt x="1402" y="12501"/>
                  </a:lnTo>
                  <a:lnTo>
                    <a:pt x="1631" y="12815"/>
                  </a:lnTo>
                  <a:lnTo>
                    <a:pt x="1875" y="13118"/>
                  </a:lnTo>
                  <a:lnTo>
                    <a:pt x="2132" y="13409"/>
                  </a:lnTo>
                  <a:lnTo>
                    <a:pt x="2404" y="13688"/>
                  </a:lnTo>
                  <a:lnTo>
                    <a:pt x="2690" y="13953"/>
                  </a:lnTo>
                  <a:lnTo>
                    <a:pt x="2987" y="14205"/>
                  </a:lnTo>
                  <a:lnTo>
                    <a:pt x="3298" y="14443"/>
                  </a:lnTo>
                  <a:lnTo>
                    <a:pt x="3619" y="14667"/>
                  </a:lnTo>
                  <a:lnTo>
                    <a:pt x="3953" y="14875"/>
                  </a:lnTo>
                  <a:lnTo>
                    <a:pt x="4297" y="15068"/>
                  </a:lnTo>
                  <a:lnTo>
                    <a:pt x="4651" y="15245"/>
                  </a:lnTo>
                  <a:lnTo>
                    <a:pt x="5014" y="15406"/>
                  </a:lnTo>
                  <a:lnTo>
                    <a:pt x="5386" y="15550"/>
                  </a:lnTo>
                  <a:lnTo>
                    <a:pt x="5768" y="15675"/>
                  </a:lnTo>
                  <a:lnTo>
                    <a:pt x="6158" y="15783"/>
                  </a:lnTo>
                  <a:lnTo>
                    <a:pt x="6555" y="15873"/>
                  </a:lnTo>
                  <a:lnTo>
                    <a:pt x="6960" y="15944"/>
                  </a:lnTo>
                  <a:lnTo>
                    <a:pt x="7370" y="15995"/>
                  </a:lnTo>
                  <a:lnTo>
                    <a:pt x="7787" y="16026"/>
                  </a:lnTo>
                  <a:lnTo>
                    <a:pt x="8210" y="16036"/>
                  </a:lnTo>
                  <a:lnTo>
                    <a:pt x="8632" y="16026"/>
                  </a:lnTo>
                  <a:lnTo>
                    <a:pt x="9049" y="15995"/>
                  </a:lnTo>
                  <a:lnTo>
                    <a:pt x="9459" y="15944"/>
                  </a:lnTo>
                  <a:lnTo>
                    <a:pt x="9864" y="15873"/>
                  </a:lnTo>
                  <a:lnTo>
                    <a:pt x="10261" y="15783"/>
                  </a:lnTo>
                  <a:lnTo>
                    <a:pt x="10651" y="15675"/>
                  </a:lnTo>
                  <a:lnTo>
                    <a:pt x="11033" y="15550"/>
                  </a:lnTo>
                  <a:lnTo>
                    <a:pt x="11405" y="15406"/>
                  </a:lnTo>
                  <a:lnTo>
                    <a:pt x="11768" y="15245"/>
                  </a:lnTo>
                  <a:lnTo>
                    <a:pt x="12122" y="15068"/>
                  </a:lnTo>
                  <a:lnTo>
                    <a:pt x="12466" y="14875"/>
                  </a:lnTo>
                  <a:lnTo>
                    <a:pt x="12800" y="14667"/>
                  </a:lnTo>
                  <a:lnTo>
                    <a:pt x="13122" y="14443"/>
                  </a:lnTo>
                  <a:lnTo>
                    <a:pt x="13432" y="14205"/>
                  </a:lnTo>
                  <a:lnTo>
                    <a:pt x="13729" y="13953"/>
                  </a:lnTo>
                  <a:lnTo>
                    <a:pt x="14015" y="13688"/>
                  </a:lnTo>
                  <a:lnTo>
                    <a:pt x="14287" y="13409"/>
                  </a:lnTo>
                  <a:lnTo>
                    <a:pt x="14544" y="13118"/>
                  </a:lnTo>
                  <a:lnTo>
                    <a:pt x="14788" y="12815"/>
                  </a:lnTo>
                  <a:lnTo>
                    <a:pt x="15017" y="12501"/>
                  </a:lnTo>
                  <a:lnTo>
                    <a:pt x="15231" y="12175"/>
                  </a:lnTo>
                  <a:lnTo>
                    <a:pt x="15428" y="11840"/>
                  </a:lnTo>
                  <a:lnTo>
                    <a:pt x="15609" y="11494"/>
                  </a:lnTo>
                  <a:lnTo>
                    <a:pt x="15774" y="11139"/>
                  </a:lnTo>
                  <a:lnTo>
                    <a:pt x="15921" y="10774"/>
                  </a:lnTo>
                  <a:lnTo>
                    <a:pt x="16050" y="10402"/>
                  </a:lnTo>
                  <a:lnTo>
                    <a:pt x="16160" y="10021"/>
                  </a:lnTo>
                  <a:lnTo>
                    <a:pt x="16253" y="9634"/>
                  </a:lnTo>
                  <a:lnTo>
                    <a:pt x="16325" y="9239"/>
                  </a:lnTo>
                  <a:lnTo>
                    <a:pt x="16377" y="8838"/>
                  </a:lnTo>
                  <a:lnTo>
                    <a:pt x="16409" y="8431"/>
                  </a:lnTo>
                  <a:lnTo>
                    <a:pt x="16419" y="8018"/>
                  </a:lnTo>
                  <a:lnTo>
                    <a:pt x="16409" y="7605"/>
                  </a:lnTo>
                  <a:lnTo>
                    <a:pt x="16377" y="7198"/>
                  </a:lnTo>
                  <a:lnTo>
                    <a:pt x="16325" y="6797"/>
                  </a:lnTo>
                  <a:lnTo>
                    <a:pt x="16253" y="6402"/>
                  </a:lnTo>
                  <a:lnTo>
                    <a:pt x="16160" y="6014"/>
                  </a:lnTo>
                  <a:lnTo>
                    <a:pt x="16050" y="5634"/>
                  </a:lnTo>
                  <a:lnTo>
                    <a:pt x="15921" y="5261"/>
                  </a:lnTo>
                  <a:lnTo>
                    <a:pt x="15774" y="4897"/>
                  </a:lnTo>
                  <a:lnTo>
                    <a:pt x="15609" y="4541"/>
                  </a:lnTo>
                  <a:lnTo>
                    <a:pt x="15428" y="4195"/>
                  </a:lnTo>
                  <a:lnTo>
                    <a:pt x="15231" y="3861"/>
                  </a:lnTo>
                  <a:lnTo>
                    <a:pt x="15017" y="3535"/>
                  </a:lnTo>
                  <a:lnTo>
                    <a:pt x="14788" y="3220"/>
                  </a:lnTo>
                  <a:lnTo>
                    <a:pt x="14544" y="2918"/>
                  </a:lnTo>
                  <a:lnTo>
                    <a:pt x="14287" y="2627"/>
                  </a:lnTo>
                  <a:lnTo>
                    <a:pt x="14015" y="2348"/>
                  </a:lnTo>
                  <a:lnTo>
                    <a:pt x="13729" y="2083"/>
                  </a:lnTo>
                  <a:lnTo>
                    <a:pt x="13432" y="1831"/>
                  </a:lnTo>
                  <a:lnTo>
                    <a:pt x="13122" y="1593"/>
                  </a:lnTo>
                  <a:lnTo>
                    <a:pt x="12800" y="1369"/>
                  </a:lnTo>
                  <a:lnTo>
                    <a:pt x="12466" y="1161"/>
                  </a:lnTo>
                  <a:lnTo>
                    <a:pt x="12122" y="967"/>
                  </a:lnTo>
                  <a:lnTo>
                    <a:pt x="11768" y="791"/>
                  </a:lnTo>
                  <a:lnTo>
                    <a:pt x="11405" y="630"/>
                  </a:lnTo>
                  <a:lnTo>
                    <a:pt x="11033" y="486"/>
                  </a:lnTo>
                  <a:lnTo>
                    <a:pt x="10651" y="361"/>
                  </a:lnTo>
                  <a:lnTo>
                    <a:pt x="10261" y="253"/>
                  </a:lnTo>
                  <a:lnTo>
                    <a:pt x="9864" y="162"/>
                  </a:lnTo>
                  <a:lnTo>
                    <a:pt x="9459" y="92"/>
                  </a:lnTo>
                  <a:lnTo>
                    <a:pt x="9049" y="41"/>
                  </a:lnTo>
                  <a:lnTo>
                    <a:pt x="8632" y="10"/>
                  </a:lnTo>
                  <a:lnTo>
                    <a:pt x="821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5D0B73AF-FA0C-42C2-A18C-8FFA1A6FC0F0}"/>
                </a:ext>
              </a:extLst>
            </p:cNvPr>
            <p:cNvSpPr txBox="1"/>
            <p:nvPr/>
          </p:nvSpPr>
          <p:spPr>
            <a:xfrm flipH="1">
              <a:off x="7719177" y="3662861"/>
              <a:ext cx="2153059" cy="36735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a typeface="Lato" panose="020F0502020204030203" pitchFamily="34" charset="0"/>
                  <a:cs typeface="Segoe UI Light" panose="020B0502040204020203" pitchFamily="34" charset="0"/>
                </a:rPr>
                <a:t>Process Three</a:t>
              </a:r>
              <a:endParaRPr lang="id-ID" sz="2000" b="1" dirty="0">
                <a:solidFill>
                  <a:schemeClr val="bg1"/>
                </a:solidFill>
                <a:ea typeface="Lato" panose="020F0502020204030203" pitchFamily="34" charset="0"/>
                <a:cs typeface="Segoe UI Light" panose="020B0502040204020203" pitchFamily="34" charset="0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2AF417A-AB51-4E2F-AB7F-B3F65D25E4D3}"/>
              </a:ext>
            </a:extLst>
          </p:cNvPr>
          <p:cNvGrpSpPr/>
          <p:nvPr/>
        </p:nvGrpSpPr>
        <p:grpSpPr>
          <a:xfrm>
            <a:off x="1399814" y="4737834"/>
            <a:ext cx="2880213" cy="1394594"/>
            <a:chOff x="1399814" y="4737834"/>
            <a:chExt cx="2880213" cy="1394594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B39A0FD7-87DE-49A2-9F10-901B73A62332}"/>
                </a:ext>
              </a:extLst>
            </p:cNvPr>
            <p:cNvSpPr/>
            <p:nvPr/>
          </p:nvSpPr>
          <p:spPr>
            <a:xfrm>
              <a:off x="1399814" y="5153699"/>
              <a:ext cx="2880213" cy="978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lnSpc>
                  <a:spcPct val="120000"/>
                </a:lnSpc>
                <a:defRPr/>
              </a:pP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Ut wisi enim ad minim veniam, quis nostrud exerci tation ullamcorper nibh euismod tincidunt ut laoreet dolore magna aliquam erat volutpat.</a:t>
              </a:r>
            </a:p>
          </p:txBody>
        </p:sp>
        <p:sp>
          <p:nvSpPr>
            <p:cNvPr id="70" name="Isosceles Triangle 69">
              <a:extLst>
                <a:ext uri="{FF2B5EF4-FFF2-40B4-BE49-F238E27FC236}">
                  <a16:creationId xmlns:a16="http://schemas.microsoft.com/office/drawing/2014/main" id="{EC5735F5-A4E5-4525-A4E1-58C871ED6F80}"/>
                </a:ext>
              </a:extLst>
            </p:cNvPr>
            <p:cNvSpPr/>
            <p:nvPr/>
          </p:nvSpPr>
          <p:spPr>
            <a:xfrm rot="10800000">
              <a:off x="2737319" y="4737834"/>
              <a:ext cx="205206" cy="176902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F2FC0288-E672-4057-90C8-F354766BD0CD}"/>
              </a:ext>
            </a:extLst>
          </p:cNvPr>
          <p:cNvGrpSpPr/>
          <p:nvPr/>
        </p:nvGrpSpPr>
        <p:grpSpPr>
          <a:xfrm>
            <a:off x="4441570" y="4737834"/>
            <a:ext cx="2880213" cy="1394594"/>
            <a:chOff x="1399814" y="4737834"/>
            <a:chExt cx="2880213" cy="1394594"/>
          </a:xfrm>
        </p:grpSpPr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BE58D78E-6B27-42F8-A2F2-57087D9F19B7}"/>
                </a:ext>
              </a:extLst>
            </p:cNvPr>
            <p:cNvSpPr/>
            <p:nvPr/>
          </p:nvSpPr>
          <p:spPr>
            <a:xfrm>
              <a:off x="1399814" y="5153699"/>
              <a:ext cx="2880213" cy="978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lnSpc>
                  <a:spcPct val="120000"/>
                </a:lnSpc>
                <a:defRPr/>
              </a:pP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Ut wisi enim ad minim veniam, quis nostrud exerci tation ullamcorper nibh euismod tincidunt ut laoreet dolore magna aliquam erat volutpat.</a:t>
              </a:r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8AB5049C-5D90-4847-ADA3-009BF0100CBF}"/>
                </a:ext>
              </a:extLst>
            </p:cNvPr>
            <p:cNvSpPr/>
            <p:nvPr/>
          </p:nvSpPr>
          <p:spPr>
            <a:xfrm rot="10800000">
              <a:off x="2737319" y="4737834"/>
              <a:ext cx="205206" cy="176902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5383D37A-D956-4F48-99CD-12E742C6E175}"/>
              </a:ext>
            </a:extLst>
          </p:cNvPr>
          <p:cNvGrpSpPr/>
          <p:nvPr/>
        </p:nvGrpSpPr>
        <p:grpSpPr>
          <a:xfrm>
            <a:off x="7532318" y="4737834"/>
            <a:ext cx="2880213" cy="1394594"/>
            <a:chOff x="1399814" y="4737834"/>
            <a:chExt cx="2880213" cy="1394594"/>
          </a:xfrm>
        </p:grpSpPr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AB19BDD6-166D-4232-A86D-22C4277EB6C1}"/>
                </a:ext>
              </a:extLst>
            </p:cNvPr>
            <p:cNvSpPr/>
            <p:nvPr/>
          </p:nvSpPr>
          <p:spPr>
            <a:xfrm>
              <a:off x="1399814" y="5153699"/>
              <a:ext cx="2880213" cy="978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lnSpc>
                  <a:spcPct val="120000"/>
                </a:lnSpc>
                <a:defRPr/>
              </a:pP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Ut wisi enim ad minim veniam, quis nostrud exerci tation ullamcorper nibh euismod tincidunt ut laoreet dolore magna aliquam erat volutpat.</a:t>
              </a:r>
            </a:p>
          </p:txBody>
        </p:sp>
        <p:sp>
          <p:nvSpPr>
            <p:cNvPr id="80" name="Isosceles Triangle 79">
              <a:extLst>
                <a:ext uri="{FF2B5EF4-FFF2-40B4-BE49-F238E27FC236}">
                  <a16:creationId xmlns:a16="http://schemas.microsoft.com/office/drawing/2014/main" id="{9AF51EB4-FDBA-4B4F-AE4C-F1455190BBC5}"/>
                </a:ext>
              </a:extLst>
            </p:cNvPr>
            <p:cNvSpPr/>
            <p:nvPr/>
          </p:nvSpPr>
          <p:spPr>
            <a:xfrm rot="10800000">
              <a:off x="2737319" y="4737834"/>
              <a:ext cx="205206" cy="176902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FAA5C7D2-5517-4C3B-B19A-0F2FA094C3A1}"/>
              </a:ext>
            </a:extLst>
          </p:cNvPr>
          <p:cNvSpPr txBox="1"/>
          <p:nvPr/>
        </p:nvSpPr>
        <p:spPr>
          <a:xfrm>
            <a:off x="3622623" y="553309"/>
            <a:ext cx="49467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Process Infographic</a:t>
            </a:r>
          </a:p>
        </p:txBody>
      </p:sp>
      <p:sp>
        <p:nvSpPr>
          <p:cNvPr id="35" name="Text Placeholder 5">
            <a:extLst>
              <a:ext uri="{FF2B5EF4-FFF2-40B4-BE49-F238E27FC236}">
                <a16:creationId xmlns:a16="http://schemas.microsoft.com/office/drawing/2014/main" id="{749807B7-9E58-4EAA-97AD-0CD737053593}"/>
              </a:ext>
            </a:extLst>
          </p:cNvPr>
          <p:cNvSpPr txBox="1">
            <a:spLocks/>
          </p:cNvSpPr>
          <p:nvPr/>
        </p:nvSpPr>
        <p:spPr>
          <a:xfrm>
            <a:off x="4103109" y="1209023"/>
            <a:ext cx="3985783" cy="447018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 ad minim veniam, quis nostrud exercitation</a:t>
            </a:r>
          </a:p>
        </p:txBody>
      </p:sp>
    </p:spTree>
    <p:extLst>
      <p:ext uri="{BB962C8B-B14F-4D97-AF65-F5344CB8AC3E}">
        <p14:creationId xmlns:p14="http://schemas.microsoft.com/office/powerpoint/2010/main" val="1972032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roup 58">
            <a:extLst>
              <a:ext uri="{FF2B5EF4-FFF2-40B4-BE49-F238E27FC236}">
                <a16:creationId xmlns:a16="http://schemas.microsoft.com/office/drawing/2014/main" id="{CFBCED3D-CBA8-4908-AC0C-6E3AE5248EF6}"/>
              </a:ext>
            </a:extLst>
          </p:cNvPr>
          <p:cNvGrpSpPr/>
          <p:nvPr/>
        </p:nvGrpSpPr>
        <p:grpSpPr>
          <a:xfrm>
            <a:off x="5680149" y="788789"/>
            <a:ext cx="3233465" cy="1463597"/>
            <a:chOff x="9073157" y="1262062"/>
            <a:chExt cx="5173544" cy="234175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09CF800-59E0-4A55-B0EA-BDB27EDD39CB}"/>
                </a:ext>
              </a:extLst>
            </p:cNvPr>
            <p:cNvSpPr/>
            <p:nvPr/>
          </p:nvSpPr>
          <p:spPr>
            <a:xfrm>
              <a:off x="12636976" y="1262062"/>
              <a:ext cx="1609725" cy="342900"/>
            </a:xfrm>
            <a:custGeom>
              <a:avLst/>
              <a:gdLst>
                <a:gd name="connsiteX0" fmla="*/ 1586865 w 1609725"/>
                <a:gd name="connsiteY0" fmla="*/ 347663 h 342900"/>
                <a:gd name="connsiteX1" fmla="*/ 1577340 w 1609725"/>
                <a:gd name="connsiteY1" fmla="*/ 345758 h 342900"/>
                <a:gd name="connsiteX2" fmla="*/ 24765 w 1609725"/>
                <a:gd name="connsiteY2" fmla="*/ 48578 h 342900"/>
                <a:gd name="connsiteX3" fmla="*/ 0 w 1609725"/>
                <a:gd name="connsiteY3" fmla="*/ 23813 h 342900"/>
                <a:gd name="connsiteX4" fmla="*/ 25718 w 1609725"/>
                <a:gd name="connsiteY4" fmla="*/ 0 h 342900"/>
                <a:gd name="connsiteX5" fmla="*/ 1596390 w 1609725"/>
                <a:gd name="connsiteY5" fmla="*/ 300038 h 342900"/>
                <a:gd name="connsiteX6" fmla="*/ 1609726 w 1609725"/>
                <a:gd name="connsiteY6" fmla="*/ 331470 h 342900"/>
                <a:gd name="connsiteX7" fmla="*/ 1586865 w 1609725"/>
                <a:gd name="connsiteY7" fmla="*/ 3476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9725" h="342900">
                  <a:moveTo>
                    <a:pt x="1586865" y="347663"/>
                  </a:moveTo>
                  <a:cubicBezTo>
                    <a:pt x="1584007" y="347663"/>
                    <a:pt x="1581151" y="346710"/>
                    <a:pt x="1577340" y="345758"/>
                  </a:cubicBezTo>
                  <a:cubicBezTo>
                    <a:pt x="1084898" y="148590"/>
                    <a:pt x="562928" y="48578"/>
                    <a:pt x="24765" y="48578"/>
                  </a:cubicBezTo>
                  <a:cubicBezTo>
                    <a:pt x="11430" y="48578"/>
                    <a:pt x="0" y="38100"/>
                    <a:pt x="0" y="23813"/>
                  </a:cubicBezTo>
                  <a:cubicBezTo>
                    <a:pt x="0" y="9525"/>
                    <a:pt x="11430" y="0"/>
                    <a:pt x="25718" y="0"/>
                  </a:cubicBezTo>
                  <a:cubicBezTo>
                    <a:pt x="569595" y="0"/>
                    <a:pt x="1098232" y="100965"/>
                    <a:pt x="1596390" y="300038"/>
                  </a:cubicBezTo>
                  <a:cubicBezTo>
                    <a:pt x="1608772" y="304800"/>
                    <a:pt x="1615440" y="319088"/>
                    <a:pt x="1609726" y="331470"/>
                  </a:cubicBezTo>
                  <a:cubicBezTo>
                    <a:pt x="1604963" y="341948"/>
                    <a:pt x="1596390" y="347663"/>
                    <a:pt x="1586865" y="347663"/>
                  </a:cubicBez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CA7BEED-0B7A-475A-A949-5FFA9ABF46D1}"/>
                </a:ext>
              </a:extLst>
            </p:cNvPr>
            <p:cNvSpPr/>
            <p:nvPr/>
          </p:nvSpPr>
          <p:spPr>
            <a:xfrm>
              <a:off x="9586101" y="1334894"/>
              <a:ext cx="2314575" cy="1285875"/>
            </a:xfrm>
            <a:custGeom>
              <a:avLst/>
              <a:gdLst>
                <a:gd name="connsiteX0" fmla="*/ 24783 w 2314575"/>
                <a:gd name="connsiteY0" fmla="*/ 1289243 h 1285875"/>
                <a:gd name="connsiteX1" fmla="*/ 7638 w 2314575"/>
                <a:gd name="connsiteY1" fmla="*/ 1282575 h 1285875"/>
                <a:gd name="connsiteX2" fmla="*/ 6685 w 2314575"/>
                <a:gd name="connsiteY2" fmla="*/ 1248285 h 1285875"/>
                <a:gd name="connsiteX3" fmla="*/ 88600 w 2314575"/>
                <a:gd name="connsiteY3" fmla="*/ 1164465 h 1285875"/>
                <a:gd name="connsiteX4" fmla="*/ 2287923 w 2314575"/>
                <a:gd name="connsiteY4" fmla="*/ 510 h 1285875"/>
                <a:gd name="connsiteX5" fmla="*/ 2316498 w 2314575"/>
                <a:gd name="connsiteY5" fmla="*/ 19560 h 1285875"/>
                <a:gd name="connsiteX6" fmla="*/ 2297448 w 2314575"/>
                <a:gd name="connsiteY6" fmla="*/ 48135 h 1285875"/>
                <a:gd name="connsiteX7" fmla="*/ 123843 w 2314575"/>
                <a:gd name="connsiteY7" fmla="*/ 1199708 h 1285875"/>
                <a:gd name="connsiteX8" fmla="*/ 42880 w 2314575"/>
                <a:gd name="connsiteY8" fmla="*/ 1282575 h 1285875"/>
                <a:gd name="connsiteX9" fmla="*/ 24783 w 2314575"/>
                <a:gd name="connsiteY9" fmla="*/ 1289243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4575" h="1285875">
                  <a:moveTo>
                    <a:pt x="24783" y="1289243"/>
                  </a:moveTo>
                  <a:cubicBezTo>
                    <a:pt x="19068" y="1289243"/>
                    <a:pt x="12400" y="1287338"/>
                    <a:pt x="7638" y="1282575"/>
                  </a:cubicBezTo>
                  <a:cubicBezTo>
                    <a:pt x="-1887" y="1273050"/>
                    <a:pt x="-2840" y="1257810"/>
                    <a:pt x="6685" y="1248285"/>
                  </a:cubicBezTo>
                  <a:cubicBezTo>
                    <a:pt x="33355" y="1219710"/>
                    <a:pt x="60978" y="1192088"/>
                    <a:pt x="88600" y="1164465"/>
                  </a:cubicBezTo>
                  <a:cubicBezTo>
                    <a:pt x="694391" y="559628"/>
                    <a:pt x="1454485" y="156720"/>
                    <a:pt x="2287923" y="510"/>
                  </a:cubicBezTo>
                  <a:cubicBezTo>
                    <a:pt x="2301258" y="-2347"/>
                    <a:pt x="2313641" y="7178"/>
                    <a:pt x="2316498" y="19560"/>
                  </a:cubicBezTo>
                  <a:cubicBezTo>
                    <a:pt x="2319355" y="32895"/>
                    <a:pt x="2309830" y="45278"/>
                    <a:pt x="2297448" y="48135"/>
                  </a:cubicBezTo>
                  <a:cubicBezTo>
                    <a:pt x="1473535" y="202440"/>
                    <a:pt x="722013" y="600585"/>
                    <a:pt x="123843" y="1199708"/>
                  </a:cubicBezTo>
                  <a:cubicBezTo>
                    <a:pt x="96220" y="1227330"/>
                    <a:pt x="69550" y="1254953"/>
                    <a:pt x="42880" y="1282575"/>
                  </a:cubicBezTo>
                  <a:cubicBezTo>
                    <a:pt x="38118" y="1287338"/>
                    <a:pt x="31450" y="1289243"/>
                    <a:pt x="24783" y="1289243"/>
                  </a:cubicBezTo>
                  <a:close/>
                </a:path>
              </a:pathLst>
            </a:custGeom>
            <a:solidFill>
              <a:schemeClr val="accent5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C167161-5FE8-4E9A-8E08-71C293EA8471}"/>
                </a:ext>
              </a:extLst>
            </p:cNvPr>
            <p:cNvSpPr/>
            <p:nvPr/>
          </p:nvSpPr>
          <p:spPr>
            <a:xfrm>
              <a:off x="11854463" y="1303729"/>
              <a:ext cx="228600" cy="76200"/>
            </a:xfrm>
            <a:custGeom>
              <a:avLst/>
              <a:gdLst>
                <a:gd name="connsiteX0" fmla="*/ 24323 w 228600"/>
                <a:gd name="connsiteY0" fmla="*/ 79300 h 76200"/>
                <a:gd name="connsiteX1" fmla="*/ 510 w 228600"/>
                <a:gd name="connsiteY1" fmla="*/ 59298 h 76200"/>
                <a:gd name="connsiteX2" fmla="*/ 19560 w 228600"/>
                <a:gd name="connsiteY2" fmla="*/ 30723 h 76200"/>
                <a:gd name="connsiteX3" fmla="*/ 202440 w 228600"/>
                <a:gd name="connsiteY3" fmla="*/ 243 h 76200"/>
                <a:gd name="connsiteX4" fmla="*/ 230063 w 228600"/>
                <a:gd name="connsiteY4" fmla="*/ 21198 h 76200"/>
                <a:gd name="connsiteX5" fmla="*/ 209107 w 228600"/>
                <a:gd name="connsiteY5" fmla="*/ 48820 h 76200"/>
                <a:gd name="connsiteX6" fmla="*/ 28132 w 228600"/>
                <a:gd name="connsiteY6" fmla="*/ 78348 h 76200"/>
                <a:gd name="connsiteX7" fmla="*/ 24323 w 228600"/>
                <a:gd name="connsiteY7" fmla="*/ 793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76200">
                  <a:moveTo>
                    <a:pt x="24323" y="79300"/>
                  </a:moveTo>
                  <a:cubicBezTo>
                    <a:pt x="12893" y="79300"/>
                    <a:pt x="2415" y="70728"/>
                    <a:pt x="510" y="59298"/>
                  </a:cubicBezTo>
                  <a:cubicBezTo>
                    <a:pt x="-2347" y="45963"/>
                    <a:pt x="7178" y="33580"/>
                    <a:pt x="19560" y="30723"/>
                  </a:cubicBezTo>
                  <a:cubicBezTo>
                    <a:pt x="79568" y="19293"/>
                    <a:pt x="141480" y="8815"/>
                    <a:pt x="202440" y="243"/>
                  </a:cubicBezTo>
                  <a:cubicBezTo>
                    <a:pt x="215775" y="-1662"/>
                    <a:pt x="228157" y="7863"/>
                    <a:pt x="230063" y="21198"/>
                  </a:cubicBezTo>
                  <a:cubicBezTo>
                    <a:pt x="231968" y="34533"/>
                    <a:pt x="222443" y="46915"/>
                    <a:pt x="209107" y="48820"/>
                  </a:cubicBezTo>
                  <a:cubicBezTo>
                    <a:pt x="149100" y="57393"/>
                    <a:pt x="88140" y="67870"/>
                    <a:pt x="28132" y="78348"/>
                  </a:cubicBezTo>
                  <a:cubicBezTo>
                    <a:pt x="27180" y="79300"/>
                    <a:pt x="25275" y="79300"/>
                    <a:pt x="24323" y="79300"/>
                  </a:cubicBezTo>
                  <a:close/>
                </a:path>
              </a:pathLst>
            </a:custGeom>
            <a:solidFill>
              <a:schemeClr val="accent5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BE0CB69-AD95-4094-94B3-721F887B3AAD}"/>
                </a:ext>
              </a:extLst>
            </p:cNvPr>
            <p:cNvSpPr/>
            <p:nvPr/>
          </p:nvSpPr>
          <p:spPr>
            <a:xfrm>
              <a:off x="9073157" y="2089342"/>
              <a:ext cx="1390650" cy="1514475"/>
            </a:xfrm>
            <a:custGeom>
              <a:avLst/>
              <a:gdLst>
                <a:gd name="connsiteX0" fmla="*/ 24329 w 1390650"/>
                <a:gd name="connsiteY0" fmla="*/ 1521585 h 1514475"/>
                <a:gd name="connsiteX1" fmla="*/ 12899 w 1390650"/>
                <a:gd name="connsiteY1" fmla="*/ 1518728 h 1514475"/>
                <a:gd name="connsiteX2" fmla="*/ 2422 w 1390650"/>
                <a:gd name="connsiteY2" fmla="*/ 1485390 h 1514475"/>
                <a:gd name="connsiteX3" fmla="*/ 715844 w 1390650"/>
                <a:gd name="connsiteY3" fmla="*/ 525270 h 1514475"/>
                <a:gd name="connsiteX4" fmla="*/ 1353067 w 1390650"/>
                <a:gd name="connsiteY4" fmla="*/ 4253 h 1514475"/>
                <a:gd name="connsiteX5" fmla="*/ 1387357 w 1390650"/>
                <a:gd name="connsiteY5" fmla="*/ 10920 h 1514475"/>
                <a:gd name="connsiteX6" fmla="*/ 1380689 w 1390650"/>
                <a:gd name="connsiteY6" fmla="*/ 45210 h 1514475"/>
                <a:gd name="connsiteX7" fmla="*/ 751087 w 1390650"/>
                <a:gd name="connsiteY7" fmla="*/ 560513 h 1514475"/>
                <a:gd name="connsiteX8" fmla="*/ 46237 w 1390650"/>
                <a:gd name="connsiteY8" fmla="*/ 1509203 h 1514475"/>
                <a:gd name="connsiteX9" fmla="*/ 24329 w 1390650"/>
                <a:gd name="connsiteY9" fmla="*/ 1521585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0650" h="1514475">
                  <a:moveTo>
                    <a:pt x="24329" y="1521585"/>
                  </a:moveTo>
                  <a:cubicBezTo>
                    <a:pt x="20519" y="1521585"/>
                    <a:pt x="16709" y="1520633"/>
                    <a:pt x="12899" y="1518728"/>
                  </a:cubicBezTo>
                  <a:cubicBezTo>
                    <a:pt x="1469" y="1512060"/>
                    <a:pt x="-3293" y="1497773"/>
                    <a:pt x="2422" y="1485390"/>
                  </a:cubicBezTo>
                  <a:cubicBezTo>
                    <a:pt x="190064" y="1133918"/>
                    <a:pt x="430094" y="811020"/>
                    <a:pt x="715844" y="525270"/>
                  </a:cubicBezTo>
                  <a:cubicBezTo>
                    <a:pt x="911107" y="330008"/>
                    <a:pt x="1125419" y="154748"/>
                    <a:pt x="1353067" y="4253"/>
                  </a:cubicBezTo>
                  <a:cubicBezTo>
                    <a:pt x="1364497" y="-3367"/>
                    <a:pt x="1379737" y="-510"/>
                    <a:pt x="1387357" y="10920"/>
                  </a:cubicBezTo>
                  <a:cubicBezTo>
                    <a:pt x="1394976" y="22350"/>
                    <a:pt x="1392119" y="37590"/>
                    <a:pt x="1380689" y="45210"/>
                  </a:cubicBezTo>
                  <a:cubicBezTo>
                    <a:pt x="1155899" y="193800"/>
                    <a:pt x="943492" y="367155"/>
                    <a:pt x="751087" y="560513"/>
                  </a:cubicBezTo>
                  <a:cubicBezTo>
                    <a:pt x="469147" y="842453"/>
                    <a:pt x="231974" y="1161540"/>
                    <a:pt x="46237" y="1509203"/>
                  </a:cubicBezTo>
                  <a:cubicBezTo>
                    <a:pt x="41474" y="1516823"/>
                    <a:pt x="32901" y="1521585"/>
                    <a:pt x="24329" y="1521585"/>
                  </a:cubicBezTo>
                  <a:close/>
                </a:path>
              </a:pathLst>
            </a:custGeom>
            <a:solidFill>
              <a:schemeClr val="accent4">
                <a:alpha val="5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3F4144A-3077-4885-B293-3ADC7787A6CF}"/>
                </a:ext>
              </a:extLst>
            </p:cNvPr>
            <p:cNvSpPr/>
            <p:nvPr/>
          </p:nvSpPr>
          <p:spPr>
            <a:xfrm>
              <a:off x="10739434" y="1720448"/>
              <a:ext cx="419100" cy="219075"/>
            </a:xfrm>
            <a:custGeom>
              <a:avLst/>
              <a:gdLst>
                <a:gd name="connsiteX0" fmla="*/ 24927 w 419100"/>
                <a:gd name="connsiteY0" fmla="*/ 224556 h 219075"/>
                <a:gd name="connsiteX1" fmla="*/ 3019 w 419100"/>
                <a:gd name="connsiteY1" fmla="*/ 211221 h 219075"/>
                <a:gd name="connsiteX2" fmla="*/ 13497 w 419100"/>
                <a:gd name="connsiteY2" fmla="*/ 177884 h 219075"/>
                <a:gd name="connsiteX3" fmla="*/ 388782 w 419100"/>
                <a:gd name="connsiteY3" fmla="*/ 1671 h 219075"/>
                <a:gd name="connsiteX4" fmla="*/ 420214 w 419100"/>
                <a:gd name="connsiteY4" fmla="*/ 15006 h 219075"/>
                <a:gd name="connsiteX5" fmla="*/ 406879 w 419100"/>
                <a:gd name="connsiteY5" fmla="*/ 46439 h 219075"/>
                <a:gd name="connsiteX6" fmla="*/ 36357 w 419100"/>
                <a:gd name="connsiteY6" fmla="*/ 220746 h 219075"/>
                <a:gd name="connsiteX7" fmla="*/ 24927 w 419100"/>
                <a:gd name="connsiteY7" fmla="*/ 22455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0" h="219075">
                  <a:moveTo>
                    <a:pt x="24927" y="224556"/>
                  </a:moveTo>
                  <a:cubicBezTo>
                    <a:pt x="16354" y="224556"/>
                    <a:pt x="7782" y="219794"/>
                    <a:pt x="3019" y="211221"/>
                  </a:cubicBezTo>
                  <a:cubicBezTo>
                    <a:pt x="-3648" y="199791"/>
                    <a:pt x="1114" y="184551"/>
                    <a:pt x="13497" y="177884"/>
                  </a:cubicBezTo>
                  <a:cubicBezTo>
                    <a:pt x="135416" y="113114"/>
                    <a:pt x="261147" y="54059"/>
                    <a:pt x="388782" y="1671"/>
                  </a:cubicBezTo>
                  <a:cubicBezTo>
                    <a:pt x="401164" y="-3091"/>
                    <a:pt x="415452" y="2624"/>
                    <a:pt x="420214" y="15006"/>
                  </a:cubicBezTo>
                  <a:cubicBezTo>
                    <a:pt x="424977" y="27389"/>
                    <a:pt x="419261" y="41676"/>
                    <a:pt x="406879" y="46439"/>
                  </a:cubicBezTo>
                  <a:cubicBezTo>
                    <a:pt x="281149" y="97874"/>
                    <a:pt x="156372" y="155976"/>
                    <a:pt x="36357" y="220746"/>
                  </a:cubicBezTo>
                  <a:cubicBezTo>
                    <a:pt x="32547" y="223604"/>
                    <a:pt x="28736" y="224556"/>
                    <a:pt x="24927" y="224556"/>
                  </a:cubicBezTo>
                  <a:close/>
                </a:path>
              </a:pathLst>
            </a:custGeom>
            <a:solidFill>
              <a:schemeClr val="accent5">
                <a:alpha val="5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850560A-7426-4A91-BB61-4680180D3E16}"/>
                </a:ext>
              </a:extLst>
            </p:cNvPr>
            <p:cNvSpPr/>
            <p:nvPr/>
          </p:nvSpPr>
          <p:spPr>
            <a:xfrm>
              <a:off x="11512045" y="1424940"/>
              <a:ext cx="1619250" cy="200025"/>
            </a:xfrm>
            <a:custGeom>
              <a:avLst/>
              <a:gdLst>
                <a:gd name="connsiteX0" fmla="*/ 24793 w 1619250"/>
                <a:gd name="connsiteY0" fmla="*/ 206692 h 200025"/>
                <a:gd name="connsiteX1" fmla="*/ 981 w 1619250"/>
                <a:gd name="connsiteY1" fmla="*/ 188595 h 200025"/>
                <a:gd name="connsiteX2" fmla="*/ 18126 w 1619250"/>
                <a:gd name="connsiteY2" fmla="*/ 158115 h 200025"/>
                <a:gd name="connsiteX3" fmla="*/ 1150648 w 1619250"/>
                <a:gd name="connsiteY3" fmla="*/ 0 h 200025"/>
                <a:gd name="connsiteX4" fmla="*/ 1601181 w 1619250"/>
                <a:gd name="connsiteY4" fmla="*/ 24765 h 200025"/>
                <a:gd name="connsiteX5" fmla="*/ 1623088 w 1619250"/>
                <a:gd name="connsiteY5" fmla="*/ 51435 h 200025"/>
                <a:gd name="connsiteX6" fmla="*/ 1596418 w 1619250"/>
                <a:gd name="connsiteY6" fmla="*/ 73342 h 200025"/>
                <a:gd name="connsiteX7" fmla="*/ 1151601 w 1619250"/>
                <a:gd name="connsiteY7" fmla="*/ 49530 h 200025"/>
                <a:gd name="connsiteX8" fmla="*/ 33366 w 1619250"/>
                <a:gd name="connsiteY8" fmla="*/ 206692 h 200025"/>
                <a:gd name="connsiteX9" fmla="*/ 24793 w 1619250"/>
                <a:gd name="connsiteY9" fmla="*/ 20669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9250" h="200025">
                  <a:moveTo>
                    <a:pt x="24793" y="206692"/>
                  </a:moveTo>
                  <a:cubicBezTo>
                    <a:pt x="14316" y="206692"/>
                    <a:pt x="4791" y="200025"/>
                    <a:pt x="981" y="188595"/>
                  </a:cubicBezTo>
                  <a:cubicBezTo>
                    <a:pt x="-2829" y="175260"/>
                    <a:pt x="4791" y="161925"/>
                    <a:pt x="18126" y="158115"/>
                  </a:cubicBezTo>
                  <a:cubicBezTo>
                    <a:pt x="383886" y="53340"/>
                    <a:pt x="764886" y="0"/>
                    <a:pt x="1150648" y="0"/>
                  </a:cubicBezTo>
                  <a:cubicBezTo>
                    <a:pt x="1301143" y="0"/>
                    <a:pt x="1452591" y="8572"/>
                    <a:pt x="1601181" y="24765"/>
                  </a:cubicBezTo>
                  <a:cubicBezTo>
                    <a:pt x="1614516" y="26670"/>
                    <a:pt x="1624041" y="38100"/>
                    <a:pt x="1623088" y="51435"/>
                  </a:cubicBezTo>
                  <a:cubicBezTo>
                    <a:pt x="1621184" y="64770"/>
                    <a:pt x="1609753" y="74295"/>
                    <a:pt x="1596418" y="73342"/>
                  </a:cubicBezTo>
                  <a:cubicBezTo>
                    <a:pt x="1449734" y="57150"/>
                    <a:pt x="1300191" y="49530"/>
                    <a:pt x="1151601" y="49530"/>
                  </a:cubicBezTo>
                  <a:cubicBezTo>
                    <a:pt x="770601" y="49530"/>
                    <a:pt x="394363" y="101917"/>
                    <a:pt x="33366" y="206692"/>
                  </a:cubicBezTo>
                  <a:cubicBezTo>
                    <a:pt x="29556" y="206692"/>
                    <a:pt x="27651" y="206692"/>
                    <a:pt x="24793" y="206692"/>
                  </a:cubicBezTo>
                  <a:close/>
                </a:path>
              </a:pathLst>
            </a:custGeom>
            <a:solidFill>
              <a:schemeClr val="accent5">
                <a:alpha val="5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E85CE2C-7C27-4FCB-911B-15A068099013}"/>
                </a:ext>
              </a:extLst>
            </p:cNvPr>
            <p:cNvSpPr/>
            <p:nvPr/>
          </p:nvSpPr>
          <p:spPr>
            <a:xfrm>
              <a:off x="12232164" y="1281112"/>
              <a:ext cx="47625" cy="47625"/>
            </a:xfrm>
            <a:custGeom>
              <a:avLst/>
              <a:gdLst>
                <a:gd name="connsiteX0" fmla="*/ 49530 w 47625"/>
                <a:gd name="connsiteY0" fmla="*/ 24765 h 47625"/>
                <a:gd name="connsiteX1" fmla="*/ 24765 w 47625"/>
                <a:gd name="connsiteY1" fmla="*/ 49530 h 47625"/>
                <a:gd name="connsiteX2" fmla="*/ 0 w 47625"/>
                <a:gd name="connsiteY2" fmla="*/ 24765 h 47625"/>
                <a:gd name="connsiteX3" fmla="*/ 24765 w 47625"/>
                <a:gd name="connsiteY3" fmla="*/ 0 h 47625"/>
                <a:gd name="connsiteX4" fmla="*/ 49530 w 47625"/>
                <a:gd name="connsiteY4" fmla="*/ 247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9530" y="24765"/>
                  </a:moveTo>
                  <a:cubicBezTo>
                    <a:pt x="49530" y="38442"/>
                    <a:pt x="38442" y="49530"/>
                    <a:pt x="24765" y="49530"/>
                  </a:cubicBezTo>
                  <a:cubicBezTo>
                    <a:pt x="11088" y="49530"/>
                    <a:pt x="0" y="38442"/>
                    <a:pt x="0" y="24765"/>
                  </a:cubicBezTo>
                  <a:cubicBezTo>
                    <a:pt x="0" y="11088"/>
                    <a:pt x="11088" y="0"/>
                    <a:pt x="24765" y="0"/>
                  </a:cubicBezTo>
                  <a:cubicBezTo>
                    <a:pt x="38442" y="0"/>
                    <a:pt x="49530" y="11088"/>
                    <a:pt x="49530" y="24765"/>
                  </a:cubicBez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5A171E-4578-402F-B9FA-81A134952B95}"/>
                </a:ext>
              </a:extLst>
            </p:cNvPr>
            <p:cNvSpPr/>
            <p:nvPr/>
          </p:nvSpPr>
          <p:spPr>
            <a:xfrm>
              <a:off x="9491821" y="2678430"/>
              <a:ext cx="47625" cy="47625"/>
            </a:xfrm>
            <a:custGeom>
              <a:avLst/>
              <a:gdLst>
                <a:gd name="connsiteX0" fmla="*/ 49530 w 47625"/>
                <a:gd name="connsiteY0" fmla="*/ 24765 h 47625"/>
                <a:gd name="connsiteX1" fmla="*/ 24765 w 47625"/>
                <a:gd name="connsiteY1" fmla="*/ 49530 h 47625"/>
                <a:gd name="connsiteX2" fmla="*/ 0 w 47625"/>
                <a:gd name="connsiteY2" fmla="*/ 24765 h 47625"/>
                <a:gd name="connsiteX3" fmla="*/ 24765 w 47625"/>
                <a:gd name="connsiteY3" fmla="*/ 0 h 47625"/>
                <a:gd name="connsiteX4" fmla="*/ 49530 w 47625"/>
                <a:gd name="connsiteY4" fmla="*/ 247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9530" y="24765"/>
                  </a:moveTo>
                  <a:cubicBezTo>
                    <a:pt x="49530" y="38442"/>
                    <a:pt x="38442" y="49530"/>
                    <a:pt x="24765" y="49530"/>
                  </a:cubicBezTo>
                  <a:cubicBezTo>
                    <a:pt x="11088" y="49530"/>
                    <a:pt x="0" y="38442"/>
                    <a:pt x="0" y="24765"/>
                  </a:cubicBezTo>
                  <a:cubicBezTo>
                    <a:pt x="0" y="11088"/>
                    <a:pt x="11088" y="0"/>
                    <a:pt x="24765" y="0"/>
                  </a:cubicBezTo>
                  <a:cubicBezTo>
                    <a:pt x="38442" y="0"/>
                    <a:pt x="49530" y="11088"/>
                    <a:pt x="49530" y="24765"/>
                  </a:cubicBezTo>
                  <a:close/>
                </a:path>
              </a:pathLst>
            </a:custGeom>
            <a:solidFill>
              <a:schemeClr val="accent4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77F82F9-21D9-4FE1-B5A8-4BBADC4E4A82}"/>
                </a:ext>
              </a:extLst>
            </p:cNvPr>
            <p:cNvSpPr/>
            <p:nvPr/>
          </p:nvSpPr>
          <p:spPr>
            <a:xfrm>
              <a:off x="12447429" y="1265872"/>
              <a:ext cx="47625" cy="47625"/>
            </a:xfrm>
            <a:custGeom>
              <a:avLst/>
              <a:gdLst>
                <a:gd name="connsiteX0" fmla="*/ 49530 w 47625"/>
                <a:gd name="connsiteY0" fmla="*/ 24765 h 47625"/>
                <a:gd name="connsiteX1" fmla="*/ 24765 w 47625"/>
                <a:gd name="connsiteY1" fmla="*/ 49530 h 47625"/>
                <a:gd name="connsiteX2" fmla="*/ 0 w 47625"/>
                <a:gd name="connsiteY2" fmla="*/ 24765 h 47625"/>
                <a:gd name="connsiteX3" fmla="*/ 24765 w 47625"/>
                <a:gd name="connsiteY3" fmla="*/ 0 h 47625"/>
                <a:gd name="connsiteX4" fmla="*/ 49530 w 47625"/>
                <a:gd name="connsiteY4" fmla="*/ 247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9530" y="24765"/>
                  </a:moveTo>
                  <a:cubicBezTo>
                    <a:pt x="49530" y="38442"/>
                    <a:pt x="38442" y="49530"/>
                    <a:pt x="24765" y="49530"/>
                  </a:cubicBezTo>
                  <a:cubicBezTo>
                    <a:pt x="11088" y="49530"/>
                    <a:pt x="0" y="38442"/>
                    <a:pt x="0" y="24765"/>
                  </a:cubicBezTo>
                  <a:cubicBezTo>
                    <a:pt x="0" y="11088"/>
                    <a:pt x="11088" y="0"/>
                    <a:pt x="24765" y="0"/>
                  </a:cubicBezTo>
                  <a:cubicBezTo>
                    <a:pt x="38442" y="0"/>
                    <a:pt x="49530" y="11088"/>
                    <a:pt x="49530" y="24765"/>
                  </a:cubicBezTo>
                  <a:close/>
                </a:path>
              </a:pathLst>
            </a:custGeom>
            <a:solidFill>
              <a:schemeClr val="accent6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5D14F55-0845-4B33-904E-4C8AEE44DCBD}"/>
              </a:ext>
            </a:extLst>
          </p:cNvPr>
          <p:cNvGrpSpPr/>
          <p:nvPr/>
        </p:nvGrpSpPr>
        <p:grpSpPr>
          <a:xfrm>
            <a:off x="3278284" y="4601646"/>
            <a:ext cx="3233563" cy="1466271"/>
            <a:chOff x="5230172" y="7362634"/>
            <a:chExt cx="5173701" cy="2346034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AFA3069-F4F2-4C3C-A514-0CEE41D6D336}"/>
                </a:ext>
              </a:extLst>
            </p:cNvPr>
            <p:cNvSpPr/>
            <p:nvPr/>
          </p:nvSpPr>
          <p:spPr>
            <a:xfrm>
              <a:off x="5230172" y="9365768"/>
              <a:ext cx="1609725" cy="342900"/>
            </a:xfrm>
            <a:custGeom>
              <a:avLst/>
              <a:gdLst>
                <a:gd name="connsiteX0" fmla="*/ 1586077 w 1609725"/>
                <a:gd name="connsiteY0" fmla="*/ 346874 h 342900"/>
                <a:gd name="connsiteX1" fmla="*/ 15404 w 1609725"/>
                <a:gd name="connsiteY1" fmla="*/ 46837 h 342900"/>
                <a:gd name="connsiteX2" fmla="*/ 2069 w 1609725"/>
                <a:gd name="connsiteY2" fmla="*/ 15404 h 342900"/>
                <a:gd name="connsiteX3" fmla="*/ 33501 w 1609725"/>
                <a:gd name="connsiteY3" fmla="*/ 2069 h 342900"/>
                <a:gd name="connsiteX4" fmla="*/ 1586077 w 1609725"/>
                <a:gd name="connsiteY4" fmla="*/ 299249 h 342900"/>
                <a:gd name="connsiteX5" fmla="*/ 1610841 w 1609725"/>
                <a:gd name="connsiteY5" fmla="*/ 324014 h 342900"/>
                <a:gd name="connsiteX6" fmla="*/ 1586077 w 1609725"/>
                <a:gd name="connsiteY6" fmla="*/ 34687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9725" h="342900">
                  <a:moveTo>
                    <a:pt x="1586077" y="346874"/>
                  </a:moveTo>
                  <a:cubicBezTo>
                    <a:pt x="1042199" y="346874"/>
                    <a:pt x="513562" y="245909"/>
                    <a:pt x="15404" y="46837"/>
                  </a:cubicBezTo>
                  <a:cubicBezTo>
                    <a:pt x="3021" y="42074"/>
                    <a:pt x="-3646" y="27787"/>
                    <a:pt x="2069" y="15404"/>
                  </a:cubicBezTo>
                  <a:cubicBezTo>
                    <a:pt x="6831" y="3021"/>
                    <a:pt x="21119" y="-3646"/>
                    <a:pt x="33501" y="2069"/>
                  </a:cubicBezTo>
                  <a:cubicBezTo>
                    <a:pt x="525944" y="199237"/>
                    <a:pt x="1047914" y="299249"/>
                    <a:pt x="1586077" y="299249"/>
                  </a:cubicBezTo>
                  <a:cubicBezTo>
                    <a:pt x="1599412" y="299249"/>
                    <a:pt x="1610841" y="309726"/>
                    <a:pt x="1610841" y="324014"/>
                  </a:cubicBezTo>
                  <a:cubicBezTo>
                    <a:pt x="1610841" y="335444"/>
                    <a:pt x="1599412" y="346874"/>
                    <a:pt x="1586077" y="34687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48AFB0D-BF69-48B4-9567-31D0C036EC4B}"/>
                </a:ext>
              </a:extLst>
            </p:cNvPr>
            <p:cNvSpPr/>
            <p:nvPr/>
          </p:nvSpPr>
          <p:spPr>
            <a:xfrm>
              <a:off x="7574881" y="8348644"/>
              <a:ext cx="2314575" cy="1285875"/>
            </a:xfrm>
            <a:custGeom>
              <a:avLst/>
              <a:gdLst>
                <a:gd name="connsiteX0" fmla="*/ 24323 w 2314575"/>
                <a:gd name="connsiteY0" fmla="*/ 1290655 h 1285875"/>
                <a:gd name="connsiteX1" fmla="*/ 510 w 2314575"/>
                <a:gd name="connsiteY1" fmla="*/ 1270653 h 1285875"/>
                <a:gd name="connsiteX2" fmla="*/ 19560 w 2314575"/>
                <a:gd name="connsiteY2" fmla="*/ 1242078 h 1285875"/>
                <a:gd name="connsiteX3" fmla="*/ 2193165 w 2314575"/>
                <a:gd name="connsiteY3" fmla="*/ 90505 h 1285875"/>
                <a:gd name="connsiteX4" fmla="*/ 2274128 w 2314575"/>
                <a:gd name="connsiteY4" fmla="*/ 7638 h 1285875"/>
                <a:gd name="connsiteX5" fmla="*/ 2308418 w 2314575"/>
                <a:gd name="connsiteY5" fmla="*/ 6685 h 1285875"/>
                <a:gd name="connsiteX6" fmla="*/ 2309370 w 2314575"/>
                <a:gd name="connsiteY6" fmla="*/ 40975 h 1285875"/>
                <a:gd name="connsiteX7" fmla="*/ 2227456 w 2314575"/>
                <a:gd name="connsiteY7" fmla="*/ 124795 h 1285875"/>
                <a:gd name="connsiteX8" fmla="*/ 28133 w 2314575"/>
                <a:gd name="connsiteY8" fmla="*/ 1289703 h 1285875"/>
                <a:gd name="connsiteX9" fmla="*/ 24323 w 2314575"/>
                <a:gd name="connsiteY9" fmla="*/ 1290655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4575" h="1285875">
                  <a:moveTo>
                    <a:pt x="24323" y="1290655"/>
                  </a:moveTo>
                  <a:cubicBezTo>
                    <a:pt x="12893" y="1290655"/>
                    <a:pt x="2415" y="1282083"/>
                    <a:pt x="510" y="1270653"/>
                  </a:cubicBezTo>
                  <a:cubicBezTo>
                    <a:pt x="-2347" y="1257318"/>
                    <a:pt x="7178" y="1244935"/>
                    <a:pt x="19560" y="1242078"/>
                  </a:cubicBezTo>
                  <a:cubicBezTo>
                    <a:pt x="843473" y="1087773"/>
                    <a:pt x="1594995" y="689628"/>
                    <a:pt x="2193165" y="90505"/>
                  </a:cubicBezTo>
                  <a:cubicBezTo>
                    <a:pt x="2219836" y="63835"/>
                    <a:pt x="2247458" y="35260"/>
                    <a:pt x="2274128" y="7638"/>
                  </a:cubicBezTo>
                  <a:cubicBezTo>
                    <a:pt x="2283653" y="-1887"/>
                    <a:pt x="2298893" y="-2840"/>
                    <a:pt x="2308418" y="6685"/>
                  </a:cubicBezTo>
                  <a:cubicBezTo>
                    <a:pt x="2317943" y="16210"/>
                    <a:pt x="2318895" y="31450"/>
                    <a:pt x="2309370" y="40975"/>
                  </a:cubicBezTo>
                  <a:cubicBezTo>
                    <a:pt x="2282700" y="69550"/>
                    <a:pt x="2255078" y="97173"/>
                    <a:pt x="2227456" y="124795"/>
                  </a:cubicBezTo>
                  <a:cubicBezTo>
                    <a:pt x="1621665" y="730585"/>
                    <a:pt x="861570" y="1133493"/>
                    <a:pt x="28133" y="1289703"/>
                  </a:cubicBezTo>
                  <a:cubicBezTo>
                    <a:pt x="28133" y="1290655"/>
                    <a:pt x="26228" y="1290655"/>
                    <a:pt x="24323" y="1290655"/>
                  </a:cubicBez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BB2453F-6DB5-45EE-8494-D4D544209415}"/>
                </a:ext>
              </a:extLst>
            </p:cNvPr>
            <p:cNvSpPr/>
            <p:nvPr/>
          </p:nvSpPr>
          <p:spPr>
            <a:xfrm>
              <a:off x="7394173" y="9591164"/>
              <a:ext cx="228600" cy="76200"/>
            </a:xfrm>
            <a:custGeom>
              <a:avLst/>
              <a:gdLst>
                <a:gd name="connsiteX0" fmla="*/ 24055 w 228600"/>
                <a:gd name="connsiteY0" fmla="*/ 78615 h 76200"/>
                <a:gd name="connsiteX1" fmla="*/ 243 w 228600"/>
                <a:gd name="connsiteY1" fmla="*/ 57660 h 76200"/>
                <a:gd name="connsiteX2" fmla="*/ 21198 w 228600"/>
                <a:gd name="connsiteY2" fmla="*/ 30038 h 76200"/>
                <a:gd name="connsiteX3" fmla="*/ 202173 w 228600"/>
                <a:gd name="connsiteY3" fmla="*/ 510 h 76200"/>
                <a:gd name="connsiteX4" fmla="*/ 230748 w 228600"/>
                <a:gd name="connsiteY4" fmla="*/ 19560 h 76200"/>
                <a:gd name="connsiteX5" fmla="*/ 211698 w 228600"/>
                <a:gd name="connsiteY5" fmla="*/ 48135 h 76200"/>
                <a:gd name="connsiteX6" fmla="*/ 28818 w 228600"/>
                <a:gd name="connsiteY6" fmla="*/ 78615 h 76200"/>
                <a:gd name="connsiteX7" fmla="*/ 24055 w 228600"/>
                <a:gd name="connsiteY7" fmla="*/ 7861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76200">
                  <a:moveTo>
                    <a:pt x="24055" y="78615"/>
                  </a:moveTo>
                  <a:cubicBezTo>
                    <a:pt x="11673" y="78615"/>
                    <a:pt x="1195" y="70043"/>
                    <a:pt x="243" y="57660"/>
                  </a:cubicBezTo>
                  <a:cubicBezTo>
                    <a:pt x="-1662" y="44325"/>
                    <a:pt x="7863" y="31943"/>
                    <a:pt x="21198" y="30038"/>
                  </a:cubicBezTo>
                  <a:cubicBezTo>
                    <a:pt x="81205" y="21465"/>
                    <a:pt x="142165" y="10988"/>
                    <a:pt x="202173" y="510"/>
                  </a:cubicBezTo>
                  <a:cubicBezTo>
                    <a:pt x="215508" y="-2347"/>
                    <a:pt x="227890" y="7178"/>
                    <a:pt x="230748" y="19560"/>
                  </a:cubicBezTo>
                  <a:cubicBezTo>
                    <a:pt x="233605" y="32895"/>
                    <a:pt x="224080" y="45278"/>
                    <a:pt x="211698" y="48135"/>
                  </a:cubicBezTo>
                  <a:cubicBezTo>
                    <a:pt x="151690" y="59565"/>
                    <a:pt x="89778" y="70043"/>
                    <a:pt x="28818" y="78615"/>
                  </a:cubicBezTo>
                  <a:cubicBezTo>
                    <a:pt x="25960" y="78615"/>
                    <a:pt x="25008" y="78615"/>
                    <a:pt x="24055" y="78615"/>
                  </a:cubicBez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1AC18A7-75C4-402B-8CC0-C6C95B8E5C2C}"/>
                </a:ext>
              </a:extLst>
            </p:cNvPr>
            <p:cNvSpPr/>
            <p:nvPr/>
          </p:nvSpPr>
          <p:spPr>
            <a:xfrm>
              <a:off x="9013223" y="7362634"/>
              <a:ext cx="1390650" cy="1514475"/>
            </a:xfrm>
            <a:custGeom>
              <a:avLst/>
              <a:gdLst>
                <a:gd name="connsiteX0" fmla="*/ 24256 w 1390650"/>
                <a:gd name="connsiteY0" fmla="*/ 1522285 h 1514475"/>
                <a:gd name="connsiteX1" fmla="*/ 4253 w 1390650"/>
                <a:gd name="connsiteY1" fmla="*/ 1510855 h 1514475"/>
                <a:gd name="connsiteX2" fmla="*/ 10920 w 1390650"/>
                <a:gd name="connsiteY2" fmla="*/ 1476565 h 1514475"/>
                <a:gd name="connsiteX3" fmla="*/ 640523 w 1390650"/>
                <a:gd name="connsiteY3" fmla="*/ 961263 h 1514475"/>
                <a:gd name="connsiteX4" fmla="*/ 1345373 w 1390650"/>
                <a:gd name="connsiteY4" fmla="*/ 12573 h 1514475"/>
                <a:gd name="connsiteX5" fmla="*/ 1378710 w 1390650"/>
                <a:gd name="connsiteY5" fmla="*/ 3048 h 1514475"/>
                <a:gd name="connsiteX6" fmla="*/ 1388235 w 1390650"/>
                <a:gd name="connsiteY6" fmla="*/ 36385 h 1514475"/>
                <a:gd name="connsiteX7" fmla="*/ 674813 w 1390650"/>
                <a:gd name="connsiteY7" fmla="*/ 996505 h 1514475"/>
                <a:gd name="connsiteX8" fmla="*/ 37590 w 1390650"/>
                <a:gd name="connsiteY8" fmla="*/ 1517523 h 1514475"/>
                <a:gd name="connsiteX9" fmla="*/ 24256 w 1390650"/>
                <a:gd name="connsiteY9" fmla="*/ 1522285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0650" h="1514475">
                  <a:moveTo>
                    <a:pt x="24256" y="1522285"/>
                  </a:moveTo>
                  <a:cubicBezTo>
                    <a:pt x="16635" y="1522285"/>
                    <a:pt x="9015" y="1518475"/>
                    <a:pt x="4253" y="1510855"/>
                  </a:cubicBezTo>
                  <a:cubicBezTo>
                    <a:pt x="-3367" y="1499425"/>
                    <a:pt x="-510" y="1484185"/>
                    <a:pt x="10920" y="1476565"/>
                  </a:cubicBezTo>
                  <a:cubicBezTo>
                    <a:pt x="235710" y="1327975"/>
                    <a:pt x="448118" y="1154620"/>
                    <a:pt x="640523" y="961263"/>
                  </a:cubicBezTo>
                  <a:cubicBezTo>
                    <a:pt x="922463" y="679323"/>
                    <a:pt x="1159635" y="360235"/>
                    <a:pt x="1345373" y="12573"/>
                  </a:cubicBezTo>
                  <a:cubicBezTo>
                    <a:pt x="1352040" y="1142"/>
                    <a:pt x="1366328" y="-3620"/>
                    <a:pt x="1378710" y="3048"/>
                  </a:cubicBezTo>
                  <a:cubicBezTo>
                    <a:pt x="1390140" y="9715"/>
                    <a:pt x="1394903" y="24003"/>
                    <a:pt x="1388235" y="36385"/>
                  </a:cubicBezTo>
                  <a:cubicBezTo>
                    <a:pt x="1200593" y="387858"/>
                    <a:pt x="960563" y="710755"/>
                    <a:pt x="674813" y="996505"/>
                  </a:cubicBezTo>
                  <a:cubicBezTo>
                    <a:pt x="479551" y="1191768"/>
                    <a:pt x="265238" y="1367028"/>
                    <a:pt x="37590" y="1517523"/>
                  </a:cubicBezTo>
                  <a:cubicBezTo>
                    <a:pt x="33781" y="1521333"/>
                    <a:pt x="29018" y="1522285"/>
                    <a:pt x="24256" y="1522285"/>
                  </a:cubicBezTo>
                  <a:close/>
                </a:path>
              </a:pathLst>
            </a:custGeom>
            <a:solidFill>
              <a:schemeClr val="accent3">
                <a:alpha val="5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FFFC3FA-8141-4097-81E6-EBF6806BDAE7}"/>
                </a:ext>
              </a:extLst>
            </p:cNvPr>
            <p:cNvSpPr/>
            <p:nvPr/>
          </p:nvSpPr>
          <p:spPr>
            <a:xfrm>
              <a:off x="8315717" y="9028585"/>
              <a:ext cx="419100" cy="219075"/>
            </a:xfrm>
            <a:custGeom>
              <a:avLst/>
              <a:gdLst>
                <a:gd name="connsiteX0" fmla="*/ 24532 w 419100"/>
                <a:gd name="connsiteY0" fmla="*/ 223999 h 219075"/>
                <a:gd name="connsiteX1" fmla="*/ 1671 w 419100"/>
                <a:gd name="connsiteY1" fmla="*/ 208759 h 219075"/>
                <a:gd name="connsiteX2" fmla="*/ 15007 w 419100"/>
                <a:gd name="connsiteY2" fmla="*/ 177327 h 219075"/>
                <a:gd name="connsiteX3" fmla="*/ 385529 w 419100"/>
                <a:gd name="connsiteY3" fmla="*/ 3019 h 219075"/>
                <a:gd name="connsiteX4" fmla="*/ 418867 w 419100"/>
                <a:gd name="connsiteY4" fmla="*/ 13497 h 219075"/>
                <a:gd name="connsiteX5" fmla="*/ 408389 w 419100"/>
                <a:gd name="connsiteY5" fmla="*/ 46834 h 219075"/>
                <a:gd name="connsiteX6" fmla="*/ 33104 w 419100"/>
                <a:gd name="connsiteY6" fmla="*/ 223047 h 219075"/>
                <a:gd name="connsiteX7" fmla="*/ 24532 w 419100"/>
                <a:gd name="connsiteY7" fmla="*/ 223999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0" h="219075">
                  <a:moveTo>
                    <a:pt x="24532" y="223999"/>
                  </a:moveTo>
                  <a:cubicBezTo>
                    <a:pt x="15007" y="223999"/>
                    <a:pt x="5482" y="218284"/>
                    <a:pt x="1671" y="208759"/>
                  </a:cubicBezTo>
                  <a:cubicBezTo>
                    <a:pt x="-3091" y="196377"/>
                    <a:pt x="2624" y="182089"/>
                    <a:pt x="15007" y="177327"/>
                  </a:cubicBezTo>
                  <a:cubicBezTo>
                    <a:pt x="140736" y="125891"/>
                    <a:pt x="265514" y="67789"/>
                    <a:pt x="385529" y="3019"/>
                  </a:cubicBezTo>
                  <a:cubicBezTo>
                    <a:pt x="396959" y="-3648"/>
                    <a:pt x="412199" y="1114"/>
                    <a:pt x="418867" y="13497"/>
                  </a:cubicBezTo>
                  <a:cubicBezTo>
                    <a:pt x="425534" y="24927"/>
                    <a:pt x="420771" y="40166"/>
                    <a:pt x="408389" y="46834"/>
                  </a:cubicBezTo>
                  <a:cubicBezTo>
                    <a:pt x="286469" y="111604"/>
                    <a:pt x="160739" y="170659"/>
                    <a:pt x="33104" y="223047"/>
                  </a:cubicBezTo>
                  <a:cubicBezTo>
                    <a:pt x="31199" y="223999"/>
                    <a:pt x="28341" y="223999"/>
                    <a:pt x="24532" y="223999"/>
                  </a:cubicBezTo>
                  <a:close/>
                </a:path>
              </a:pathLst>
            </a:custGeom>
            <a:solidFill>
              <a:schemeClr val="accent2">
                <a:alpha val="5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D75CA3E-5BAD-4359-89CB-6D5394C96B4B}"/>
                </a:ext>
              </a:extLst>
            </p:cNvPr>
            <p:cNvSpPr/>
            <p:nvPr/>
          </p:nvSpPr>
          <p:spPr>
            <a:xfrm>
              <a:off x="6343743" y="9342091"/>
              <a:ext cx="1619250" cy="200025"/>
            </a:xfrm>
            <a:custGeom>
              <a:avLst/>
              <a:gdLst>
                <a:gd name="connsiteX0" fmla="*/ 472506 w 1619250"/>
                <a:gd name="connsiteY0" fmla="*/ 207673 h 200025"/>
                <a:gd name="connsiteX1" fmla="*/ 21973 w 1619250"/>
                <a:gd name="connsiteY1" fmla="*/ 182908 h 200025"/>
                <a:gd name="connsiteX2" fmla="*/ 66 w 1619250"/>
                <a:gd name="connsiteY2" fmla="*/ 156238 h 200025"/>
                <a:gd name="connsiteX3" fmla="*/ 26735 w 1619250"/>
                <a:gd name="connsiteY3" fmla="*/ 134331 h 200025"/>
                <a:gd name="connsiteX4" fmla="*/ 471553 w 1619250"/>
                <a:gd name="connsiteY4" fmla="*/ 158143 h 200025"/>
                <a:gd name="connsiteX5" fmla="*/ 1589788 w 1619250"/>
                <a:gd name="connsiteY5" fmla="*/ 981 h 200025"/>
                <a:gd name="connsiteX6" fmla="*/ 1620268 w 1619250"/>
                <a:gd name="connsiteY6" fmla="*/ 18126 h 200025"/>
                <a:gd name="connsiteX7" fmla="*/ 1603123 w 1619250"/>
                <a:gd name="connsiteY7" fmla="*/ 48606 h 200025"/>
                <a:gd name="connsiteX8" fmla="*/ 472506 w 1619250"/>
                <a:gd name="connsiteY8" fmla="*/ 207673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9250" h="200025">
                  <a:moveTo>
                    <a:pt x="472506" y="207673"/>
                  </a:moveTo>
                  <a:cubicBezTo>
                    <a:pt x="322010" y="207673"/>
                    <a:pt x="170563" y="199101"/>
                    <a:pt x="21973" y="182908"/>
                  </a:cubicBezTo>
                  <a:cubicBezTo>
                    <a:pt x="8638" y="181003"/>
                    <a:pt x="-887" y="169573"/>
                    <a:pt x="66" y="156238"/>
                  </a:cubicBezTo>
                  <a:cubicBezTo>
                    <a:pt x="1971" y="142903"/>
                    <a:pt x="13401" y="133378"/>
                    <a:pt x="26735" y="134331"/>
                  </a:cubicBezTo>
                  <a:cubicBezTo>
                    <a:pt x="173421" y="150523"/>
                    <a:pt x="322963" y="158143"/>
                    <a:pt x="471553" y="158143"/>
                  </a:cubicBezTo>
                  <a:cubicBezTo>
                    <a:pt x="852553" y="158143"/>
                    <a:pt x="1228791" y="105756"/>
                    <a:pt x="1589788" y="981"/>
                  </a:cubicBezTo>
                  <a:cubicBezTo>
                    <a:pt x="1603123" y="-2829"/>
                    <a:pt x="1616458" y="4791"/>
                    <a:pt x="1620268" y="18126"/>
                  </a:cubicBezTo>
                  <a:cubicBezTo>
                    <a:pt x="1624078" y="31460"/>
                    <a:pt x="1616458" y="44796"/>
                    <a:pt x="1603123" y="48606"/>
                  </a:cubicBezTo>
                  <a:cubicBezTo>
                    <a:pt x="1238316" y="153381"/>
                    <a:pt x="857316" y="207673"/>
                    <a:pt x="472506" y="207673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911C408-255B-4CDD-9853-418D2CFE1763}"/>
                </a:ext>
              </a:extLst>
            </p:cNvPr>
            <p:cNvSpPr/>
            <p:nvPr/>
          </p:nvSpPr>
          <p:spPr>
            <a:xfrm>
              <a:off x="7197249" y="9644062"/>
              <a:ext cx="47625" cy="47625"/>
            </a:xfrm>
            <a:custGeom>
              <a:avLst/>
              <a:gdLst>
                <a:gd name="connsiteX0" fmla="*/ 49530 w 47625"/>
                <a:gd name="connsiteY0" fmla="*/ 24765 h 47625"/>
                <a:gd name="connsiteX1" fmla="*/ 24765 w 47625"/>
                <a:gd name="connsiteY1" fmla="*/ 49530 h 47625"/>
                <a:gd name="connsiteX2" fmla="*/ 0 w 47625"/>
                <a:gd name="connsiteY2" fmla="*/ 24765 h 47625"/>
                <a:gd name="connsiteX3" fmla="*/ 24765 w 47625"/>
                <a:gd name="connsiteY3" fmla="*/ 0 h 47625"/>
                <a:gd name="connsiteX4" fmla="*/ 49530 w 47625"/>
                <a:gd name="connsiteY4" fmla="*/ 247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9530" y="24765"/>
                  </a:moveTo>
                  <a:cubicBezTo>
                    <a:pt x="49530" y="38442"/>
                    <a:pt x="38442" y="49530"/>
                    <a:pt x="24765" y="49530"/>
                  </a:cubicBezTo>
                  <a:cubicBezTo>
                    <a:pt x="11088" y="49530"/>
                    <a:pt x="0" y="38442"/>
                    <a:pt x="0" y="24765"/>
                  </a:cubicBezTo>
                  <a:cubicBezTo>
                    <a:pt x="0" y="11088"/>
                    <a:pt x="11088" y="0"/>
                    <a:pt x="24765" y="0"/>
                  </a:cubicBezTo>
                  <a:cubicBezTo>
                    <a:pt x="38442" y="0"/>
                    <a:pt x="49530" y="11088"/>
                    <a:pt x="49530" y="2476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C82A967-D309-425C-BB23-B355BE0A4928}"/>
                </a:ext>
              </a:extLst>
            </p:cNvPr>
            <p:cNvSpPr/>
            <p:nvPr/>
          </p:nvSpPr>
          <p:spPr>
            <a:xfrm>
              <a:off x="9936639" y="8246745"/>
              <a:ext cx="47625" cy="47625"/>
            </a:xfrm>
            <a:custGeom>
              <a:avLst/>
              <a:gdLst>
                <a:gd name="connsiteX0" fmla="*/ 49530 w 47625"/>
                <a:gd name="connsiteY0" fmla="*/ 24765 h 47625"/>
                <a:gd name="connsiteX1" fmla="*/ 24765 w 47625"/>
                <a:gd name="connsiteY1" fmla="*/ 49530 h 47625"/>
                <a:gd name="connsiteX2" fmla="*/ 0 w 47625"/>
                <a:gd name="connsiteY2" fmla="*/ 24765 h 47625"/>
                <a:gd name="connsiteX3" fmla="*/ 24765 w 47625"/>
                <a:gd name="connsiteY3" fmla="*/ 0 h 47625"/>
                <a:gd name="connsiteX4" fmla="*/ 49530 w 47625"/>
                <a:gd name="connsiteY4" fmla="*/ 247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9530" y="24765"/>
                  </a:moveTo>
                  <a:cubicBezTo>
                    <a:pt x="49530" y="38442"/>
                    <a:pt x="38442" y="49530"/>
                    <a:pt x="24765" y="49530"/>
                  </a:cubicBezTo>
                  <a:cubicBezTo>
                    <a:pt x="11088" y="49530"/>
                    <a:pt x="0" y="38442"/>
                    <a:pt x="0" y="24765"/>
                  </a:cubicBezTo>
                  <a:cubicBezTo>
                    <a:pt x="0" y="11088"/>
                    <a:pt x="11088" y="0"/>
                    <a:pt x="24765" y="0"/>
                  </a:cubicBezTo>
                  <a:cubicBezTo>
                    <a:pt x="38442" y="0"/>
                    <a:pt x="49530" y="11088"/>
                    <a:pt x="49530" y="24765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83375E9-2A3E-4C46-A1A5-F72CBA9DA00B}"/>
                </a:ext>
              </a:extLst>
            </p:cNvPr>
            <p:cNvSpPr/>
            <p:nvPr/>
          </p:nvSpPr>
          <p:spPr>
            <a:xfrm>
              <a:off x="6981031" y="9659302"/>
              <a:ext cx="47625" cy="47625"/>
            </a:xfrm>
            <a:custGeom>
              <a:avLst/>
              <a:gdLst>
                <a:gd name="connsiteX0" fmla="*/ 49530 w 47625"/>
                <a:gd name="connsiteY0" fmla="*/ 24765 h 47625"/>
                <a:gd name="connsiteX1" fmla="*/ 24765 w 47625"/>
                <a:gd name="connsiteY1" fmla="*/ 49530 h 47625"/>
                <a:gd name="connsiteX2" fmla="*/ 0 w 47625"/>
                <a:gd name="connsiteY2" fmla="*/ 24765 h 47625"/>
                <a:gd name="connsiteX3" fmla="*/ 24765 w 47625"/>
                <a:gd name="connsiteY3" fmla="*/ 0 h 47625"/>
                <a:gd name="connsiteX4" fmla="*/ 49530 w 47625"/>
                <a:gd name="connsiteY4" fmla="*/ 247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49530" y="24765"/>
                  </a:moveTo>
                  <a:cubicBezTo>
                    <a:pt x="49530" y="38442"/>
                    <a:pt x="38442" y="49530"/>
                    <a:pt x="24765" y="49530"/>
                  </a:cubicBezTo>
                  <a:cubicBezTo>
                    <a:pt x="11088" y="49530"/>
                    <a:pt x="0" y="38442"/>
                    <a:pt x="0" y="24765"/>
                  </a:cubicBezTo>
                  <a:cubicBezTo>
                    <a:pt x="0" y="11088"/>
                    <a:pt x="11088" y="0"/>
                    <a:pt x="24765" y="0"/>
                  </a:cubicBezTo>
                  <a:cubicBezTo>
                    <a:pt x="38442" y="0"/>
                    <a:pt x="49530" y="11088"/>
                    <a:pt x="49530" y="2476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E801214-45D2-43B2-BC32-993EF6661D7D}"/>
              </a:ext>
            </a:extLst>
          </p:cNvPr>
          <p:cNvGrpSpPr/>
          <p:nvPr/>
        </p:nvGrpSpPr>
        <p:grpSpPr>
          <a:xfrm>
            <a:off x="2592586" y="4333500"/>
            <a:ext cx="1613297" cy="1529953"/>
            <a:chOff x="4133056" y="6933600"/>
            <a:chExt cx="2581275" cy="2447925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B101AEF-75D6-4DBE-A364-613082D38091}"/>
                </a:ext>
              </a:extLst>
            </p:cNvPr>
            <p:cNvSpPr/>
            <p:nvPr/>
          </p:nvSpPr>
          <p:spPr>
            <a:xfrm>
              <a:off x="4133056" y="6933600"/>
              <a:ext cx="2581275" cy="2447925"/>
            </a:xfrm>
            <a:custGeom>
              <a:avLst/>
              <a:gdLst>
                <a:gd name="connsiteX0" fmla="*/ 2563178 w 2581275"/>
                <a:gd name="connsiteY0" fmla="*/ 2451382 h 2447925"/>
                <a:gd name="connsiteX1" fmla="*/ 2563178 w 2581275"/>
                <a:gd name="connsiteY1" fmla="*/ 2451382 h 2447925"/>
                <a:gd name="connsiteX2" fmla="*/ 7620 w 2581275"/>
                <a:gd name="connsiteY2" fmla="*/ 1393155 h 2447925"/>
                <a:gd name="connsiteX3" fmla="*/ 0 w 2581275"/>
                <a:gd name="connsiteY3" fmla="*/ 1376010 h 2447925"/>
                <a:gd name="connsiteX4" fmla="*/ 7620 w 2581275"/>
                <a:gd name="connsiteY4" fmla="*/ 1357913 h 2447925"/>
                <a:gd name="connsiteX5" fmla="*/ 151448 w 2581275"/>
                <a:gd name="connsiteY5" fmla="*/ 1214085 h 2447925"/>
                <a:gd name="connsiteX6" fmla="*/ 185738 w 2581275"/>
                <a:gd name="connsiteY6" fmla="*/ 1214085 h 2447925"/>
                <a:gd name="connsiteX7" fmla="*/ 185738 w 2581275"/>
                <a:gd name="connsiteY7" fmla="*/ 1248375 h 2447925"/>
                <a:gd name="connsiteX8" fmla="*/ 60008 w 2581275"/>
                <a:gd name="connsiteY8" fmla="*/ 1374105 h 2447925"/>
                <a:gd name="connsiteX9" fmla="*/ 2539365 w 2581275"/>
                <a:gd name="connsiteY9" fmla="*/ 2400900 h 2447925"/>
                <a:gd name="connsiteX10" fmla="*/ 2539365 w 2581275"/>
                <a:gd name="connsiteY10" fmla="*/ 539715 h 2447925"/>
                <a:gd name="connsiteX11" fmla="*/ 2117408 w 2581275"/>
                <a:gd name="connsiteY11" fmla="*/ 463515 h 2447925"/>
                <a:gd name="connsiteX12" fmla="*/ 2102168 w 2581275"/>
                <a:gd name="connsiteY12" fmla="*/ 449227 h 2447925"/>
                <a:gd name="connsiteX13" fmla="*/ 2000250 w 2581275"/>
                <a:gd name="connsiteY13" fmla="*/ 202530 h 2447925"/>
                <a:gd name="connsiteX14" fmla="*/ 1753553 w 2581275"/>
                <a:gd name="connsiteY14" fmla="*/ 304448 h 2447925"/>
                <a:gd name="connsiteX15" fmla="*/ 1732598 w 2581275"/>
                <a:gd name="connsiteY15" fmla="*/ 303495 h 2447925"/>
                <a:gd name="connsiteX16" fmla="*/ 1378268 w 2581275"/>
                <a:gd name="connsiteY16" fmla="*/ 57750 h 2447925"/>
                <a:gd name="connsiteX17" fmla="*/ 1246823 w 2581275"/>
                <a:gd name="connsiteY17" fmla="*/ 189195 h 2447925"/>
                <a:gd name="connsiteX18" fmla="*/ 1212533 w 2581275"/>
                <a:gd name="connsiteY18" fmla="*/ 189195 h 2447925"/>
                <a:gd name="connsiteX19" fmla="*/ 1212533 w 2581275"/>
                <a:gd name="connsiteY19" fmla="*/ 154905 h 2447925"/>
                <a:gd name="connsiteX20" fmla="*/ 1360170 w 2581275"/>
                <a:gd name="connsiteY20" fmla="*/ 7268 h 2447925"/>
                <a:gd name="connsiteX21" fmla="*/ 1393508 w 2581275"/>
                <a:gd name="connsiteY21" fmla="*/ 6315 h 2447925"/>
                <a:gd name="connsiteX22" fmla="*/ 1745933 w 2581275"/>
                <a:gd name="connsiteY22" fmla="*/ 254918 h 2447925"/>
                <a:gd name="connsiteX23" fmla="*/ 2005013 w 2581275"/>
                <a:gd name="connsiteY23" fmla="*/ 147285 h 2447925"/>
                <a:gd name="connsiteX24" fmla="*/ 2024063 w 2581275"/>
                <a:gd name="connsiteY24" fmla="*/ 147285 h 2447925"/>
                <a:gd name="connsiteX25" fmla="*/ 2037398 w 2581275"/>
                <a:gd name="connsiteY25" fmla="*/ 160620 h 2447925"/>
                <a:gd name="connsiteX26" fmla="*/ 2144078 w 2581275"/>
                <a:gd name="connsiteY26" fmla="*/ 418748 h 2447925"/>
                <a:gd name="connsiteX27" fmla="*/ 2566988 w 2581275"/>
                <a:gd name="connsiteY27" fmla="*/ 492090 h 2447925"/>
                <a:gd name="connsiteX28" fmla="*/ 2589848 w 2581275"/>
                <a:gd name="connsiteY28" fmla="*/ 516855 h 2447925"/>
                <a:gd name="connsiteX29" fmla="*/ 2589848 w 2581275"/>
                <a:gd name="connsiteY29" fmla="*/ 2426618 h 2447925"/>
                <a:gd name="connsiteX30" fmla="*/ 2582228 w 2581275"/>
                <a:gd name="connsiteY30" fmla="*/ 2443763 h 2447925"/>
                <a:gd name="connsiteX31" fmla="*/ 2563178 w 2581275"/>
                <a:gd name="connsiteY31" fmla="*/ 2451382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81275" h="2447925">
                  <a:moveTo>
                    <a:pt x="2563178" y="2451382"/>
                  </a:moveTo>
                  <a:cubicBezTo>
                    <a:pt x="2563178" y="2451382"/>
                    <a:pt x="2562225" y="2451382"/>
                    <a:pt x="2563178" y="2451382"/>
                  </a:cubicBezTo>
                  <a:cubicBezTo>
                    <a:pt x="1608773" y="2422807"/>
                    <a:pt x="701993" y="2046570"/>
                    <a:pt x="7620" y="1393155"/>
                  </a:cubicBezTo>
                  <a:cubicBezTo>
                    <a:pt x="2858" y="1388393"/>
                    <a:pt x="0" y="1382677"/>
                    <a:pt x="0" y="1376010"/>
                  </a:cubicBezTo>
                  <a:cubicBezTo>
                    <a:pt x="0" y="1369343"/>
                    <a:pt x="2858" y="1362675"/>
                    <a:pt x="7620" y="1357913"/>
                  </a:cubicBezTo>
                  <a:lnTo>
                    <a:pt x="151448" y="1214085"/>
                  </a:lnTo>
                  <a:cubicBezTo>
                    <a:pt x="160973" y="1204560"/>
                    <a:pt x="176213" y="1204560"/>
                    <a:pt x="185738" y="1214085"/>
                  </a:cubicBezTo>
                  <a:cubicBezTo>
                    <a:pt x="195263" y="1223610"/>
                    <a:pt x="195263" y="1238850"/>
                    <a:pt x="185738" y="1248375"/>
                  </a:cubicBezTo>
                  <a:lnTo>
                    <a:pt x="60008" y="1374105"/>
                  </a:lnTo>
                  <a:cubicBezTo>
                    <a:pt x="736283" y="2002755"/>
                    <a:pt x="1614488" y="2366610"/>
                    <a:pt x="2539365" y="2400900"/>
                  </a:cubicBezTo>
                  <a:lnTo>
                    <a:pt x="2539365" y="539715"/>
                  </a:lnTo>
                  <a:cubicBezTo>
                    <a:pt x="2397443" y="529237"/>
                    <a:pt x="2255520" y="503520"/>
                    <a:pt x="2117408" y="463515"/>
                  </a:cubicBezTo>
                  <a:cubicBezTo>
                    <a:pt x="2110740" y="461610"/>
                    <a:pt x="2105025" y="455895"/>
                    <a:pt x="2102168" y="449227"/>
                  </a:cubicBezTo>
                  <a:lnTo>
                    <a:pt x="2000250" y="202530"/>
                  </a:lnTo>
                  <a:lnTo>
                    <a:pt x="1753553" y="304448"/>
                  </a:lnTo>
                  <a:cubicBezTo>
                    <a:pt x="1746885" y="307305"/>
                    <a:pt x="1739265" y="307305"/>
                    <a:pt x="1732598" y="303495"/>
                  </a:cubicBezTo>
                  <a:cubicBezTo>
                    <a:pt x="1605915" y="234915"/>
                    <a:pt x="1485900" y="152048"/>
                    <a:pt x="1378268" y="57750"/>
                  </a:cubicBezTo>
                  <a:lnTo>
                    <a:pt x="1246823" y="189195"/>
                  </a:lnTo>
                  <a:cubicBezTo>
                    <a:pt x="1237298" y="198720"/>
                    <a:pt x="1222058" y="198720"/>
                    <a:pt x="1212533" y="189195"/>
                  </a:cubicBezTo>
                  <a:cubicBezTo>
                    <a:pt x="1203008" y="179670"/>
                    <a:pt x="1203008" y="164430"/>
                    <a:pt x="1212533" y="154905"/>
                  </a:cubicBezTo>
                  <a:lnTo>
                    <a:pt x="1360170" y="7268"/>
                  </a:lnTo>
                  <a:cubicBezTo>
                    <a:pt x="1369695" y="-2257"/>
                    <a:pt x="1383983" y="-2257"/>
                    <a:pt x="1393508" y="6315"/>
                  </a:cubicBezTo>
                  <a:cubicBezTo>
                    <a:pt x="1501140" y="101565"/>
                    <a:pt x="1619250" y="185385"/>
                    <a:pt x="1745933" y="254918"/>
                  </a:cubicBezTo>
                  <a:lnTo>
                    <a:pt x="2005013" y="147285"/>
                  </a:lnTo>
                  <a:cubicBezTo>
                    <a:pt x="2010728" y="144427"/>
                    <a:pt x="2017395" y="144427"/>
                    <a:pt x="2024063" y="147285"/>
                  </a:cubicBezTo>
                  <a:cubicBezTo>
                    <a:pt x="2029778" y="150143"/>
                    <a:pt x="2034540" y="154905"/>
                    <a:pt x="2037398" y="160620"/>
                  </a:cubicBezTo>
                  <a:lnTo>
                    <a:pt x="2144078" y="418748"/>
                  </a:lnTo>
                  <a:cubicBezTo>
                    <a:pt x="2283143" y="458752"/>
                    <a:pt x="2425065" y="483518"/>
                    <a:pt x="2566988" y="492090"/>
                  </a:cubicBezTo>
                  <a:cubicBezTo>
                    <a:pt x="2580323" y="493043"/>
                    <a:pt x="2589848" y="503520"/>
                    <a:pt x="2589848" y="516855"/>
                  </a:cubicBezTo>
                  <a:lnTo>
                    <a:pt x="2589848" y="2426618"/>
                  </a:lnTo>
                  <a:cubicBezTo>
                    <a:pt x="2589848" y="2433285"/>
                    <a:pt x="2586990" y="2439952"/>
                    <a:pt x="2582228" y="2443763"/>
                  </a:cubicBezTo>
                  <a:cubicBezTo>
                    <a:pt x="2575560" y="2448525"/>
                    <a:pt x="2568893" y="2451382"/>
                    <a:pt x="2563178" y="24513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81283D6-6EB7-4074-8571-49862016CDC2}"/>
                </a:ext>
              </a:extLst>
            </p:cNvPr>
            <p:cNvSpPr txBox="1"/>
            <p:nvPr/>
          </p:nvSpPr>
          <p:spPr>
            <a:xfrm>
              <a:off x="4401130" y="7902066"/>
              <a:ext cx="2270294" cy="640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accent1"/>
                  </a:solidFill>
                  <a:cs typeface="Rubik Light" panose="00000400000000000000" pitchFamily="2" charset="-79"/>
                </a:rPr>
                <a:t>1995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0775509-2BCD-4AD2-8CE3-ABA7F5FDF298}"/>
              </a:ext>
            </a:extLst>
          </p:cNvPr>
          <p:cNvGrpSpPr/>
          <p:nvPr/>
        </p:nvGrpSpPr>
        <p:grpSpPr>
          <a:xfrm>
            <a:off x="7933730" y="992272"/>
            <a:ext cx="1660326" cy="1529953"/>
            <a:chOff x="12678886" y="1587635"/>
            <a:chExt cx="2656522" cy="2447925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DDF0517-AF2D-4F8A-B885-2FD7450E1346}"/>
                </a:ext>
              </a:extLst>
            </p:cNvPr>
            <p:cNvSpPr/>
            <p:nvPr/>
          </p:nvSpPr>
          <p:spPr>
            <a:xfrm>
              <a:off x="12754133" y="1587635"/>
              <a:ext cx="2581275" cy="2447925"/>
            </a:xfrm>
            <a:custGeom>
              <a:avLst/>
              <a:gdLst>
                <a:gd name="connsiteX0" fmla="*/ 1214438 w 2581275"/>
                <a:gd name="connsiteY0" fmla="*/ 2450965 h 2447925"/>
                <a:gd name="connsiteX1" fmla="*/ 1198246 w 2581275"/>
                <a:gd name="connsiteY1" fmla="*/ 2445250 h 2447925"/>
                <a:gd name="connsiteX2" fmla="*/ 847725 w 2581275"/>
                <a:gd name="connsiteY2" fmla="*/ 2197600 h 2447925"/>
                <a:gd name="connsiteX3" fmla="*/ 589598 w 2581275"/>
                <a:gd name="connsiteY3" fmla="*/ 2304280 h 2447925"/>
                <a:gd name="connsiteX4" fmla="*/ 557213 w 2581275"/>
                <a:gd name="connsiteY4" fmla="*/ 2290945 h 2447925"/>
                <a:gd name="connsiteX5" fmla="*/ 449580 w 2581275"/>
                <a:gd name="connsiteY5" fmla="*/ 2031865 h 2447925"/>
                <a:gd name="connsiteX6" fmla="*/ 23813 w 2581275"/>
                <a:gd name="connsiteY6" fmla="*/ 1958523 h 2447925"/>
                <a:gd name="connsiteX7" fmla="*/ 953 w 2581275"/>
                <a:gd name="connsiteY7" fmla="*/ 1933758 h 2447925"/>
                <a:gd name="connsiteX8" fmla="*/ 953 w 2581275"/>
                <a:gd name="connsiteY8" fmla="*/ 1725160 h 2447925"/>
                <a:gd name="connsiteX9" fmla="*/ 25718 w 2581275"/>
                <a:gd name="connsiteY9" fmla="*/ 1700395 h 2447925"/>
                <a:gd name="connsiteX10" fmla="*/ 50483 w 2581275"/>
                <a:gd name="connsiteY10" fmla="*/ 1725160 h 2447925"/>
                <a:gd name="connsiteX11" fmla="*/ 50483 w 2581275"/>
                <a:gd name="connsiteY11" fmla="*/ 1910898 h 2447925"/>
                <a:gd name="connsiteX12" fmla="*/ 475298 w 2581275"/>
                <a:gd name="connsiteY12" fmla="*/ 1988050 h 2447925"/>
                <a:gd name="connsiteX13" fmla="*/ 490538 w 2581275"/>
                <a:gd name="connsiteY13" fmla="*/ 2002338 h 2447925"/>
                <a:gd name="connsiteX14" fmla="*/ 592455 w 2581275"/>
                <a:gd name="connsiteY14" fmla="*/ 2249035 h 2447925"/>
                <a:gd name="connsiteX15" fmla="*/ 839153 w 2581275"/>
                <a:gd name="connsiteY15" fmla="*/ 2147118 h 2447925"/>
                <a:gd name="connsiteX16" fmla="*/ 860108 w 2581275"/>
                <a:gd name="connsiteY16" fmla="*/ 2148070 h 2447925"/>
                <a:gd name="connsiteX17" fmla="*/ 1212533 w 2581275"/>
                <a:gd name="connsiteY17" fmla="*/ 2391910 h 2447925"/>
                <a:gd name="connsiteX18" fmla="*/ 2528888 w 2581275"/>
                <a:gd name="connsiteY18" fmla="*/ 1075555 h 2447925"/>
                <a:gd name="connsiteX19" fmla="*/ 49530 w 2581275"/>
                <a:gd name="connsiteY19" fmla="*/ 48760 h 2447925"/>
                <a:gd name="connsiteX20" fmla="*/ 49530 w 2581275"/>
                <a:gd name="connsiteY20" fmla="*/ 226878 h 2447925"/>
                <a:gd name="connsiteX21" fmla="*/ 24765 w 2581275"/>
                <a:gd name="connsiteY21" fmla="*/ 251642 h 2447925"/>
                <a:gd name="connsiteX22" fmla="*/ 0 w 2581275"/>
                <a:gd name="connsiteY22" fmla="*/ 226878 h 2447925"/>
                <a:gd name="connsiteX23" fmla="*/ 0 w 2581275"/>
                <a:gd name="connsiteY23" fmla="*/ 23995 h 2447925"/>
                <a:gd name="connsiteX24" fmla="*/ 7620 w 2581275"/>
                <a:gd name="connsiteY24" fmla="*/ 6850 h 2447925"/>
                <a:gd name="connsiteX25" fmla="*/ 25718 w 2581275"/>
                <a:gd name="connsiteY25" fmla="*/ 183 h 2447925"/>
                <a:gd name="connsiteX26" fmla="*/ 2580323 w 2581275"/>
                <a:gd name="connsiteY26" fmla="*/ 1058410 h 2447925"/>
                <a:gd name="connsiteX27" fmla="*/ 2587943 w 2581275"/>
                <a:gd name="connsiteY27" fmla="*/ 1075555 h 2447925"/>
                <a:gd name="connsiteX28" fmla="*/ 2580323 w 2581275"/>
                <a:gd name="connsiteY28" fmla="*/ 1093653 h 2447925"/>
                <a:gd name="connsiteX29" fmla="*/ 1229677 w 2581275"/>
                <a:gd name="connsiteY29" fmla="*/ 2444298 h 2447925"/>
                <a:gd name="connsiteX30" fmla="*/ 1214438 w 2581275"/>
                <a:gd name="connsiteY30" fmla="*/ 2450965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81275" h="2447925">
                  <a:moveTo>
                    <a:pt x="1214438" y="2450965"/>
                  </a:moveTo>
                  <a:cubicBezTo>
                    <a:pt x="1208723" y="2450965"/>
                    <a:pt x="1203008" y="2449060"/>
                    <a:pt x="1198246" y="2445250"/>
                  </a:cubicBezTo>
                  <a:cubicBezTo>
                    <a:pt x="1091565" y="2350953"/>
                    <a:pt x="973455" y="2267133"/>
                    <a:pt x="847725" y="2197600"/>
                  </a:cubicBezTo>
                  <a:lnTo>
                    <a:pt x="589598" y="2304280"/>
                  </a:lnTo>
                  <a:cubicBezTo>
                    <a:pt x="577215" y="2309043"/>
                    <a:pt x="562928" y="2303328"/>
                    <a:pt x="557213" y="2290945"/>
                  </a:cubicBezTo>
                  <a:lnTo>
                    <a:pt x="449580" y="2031865"/>
                  </a:lnTo>
                  <a:cubicBezTo>
                    <a:pt x="310515" y="1991860"/>
                    <a:pt x="167640" y="1967095"/>
                    <a:pt x="23813" y="1958523"/>
                  </a:cubicBezTo>
                  <a:cubicBezTo>
                    <a:pt x="10478" y="1957570"/>
                    <a:pt x="953" y="1947093"/>
                    <a:pt x="953" y="1933758"/>
                  </a:cubicBezTo>
                  <a:lnTo>
                    <a:pt x="953" y="1725160"/>
                  </a:lnTo>
                  <a:cubicBezTo>
                    <a:pt x="953" y="1711825"/>
                    <a:pt x="11430" y="1700395"/>
                    <a:pt x="25718" y="1700395"/>
                  </a:cubicBezTo>
                  <a:cubicBezTo>
                    <a:pt x="40005" y="1700395"/>
                    <a:pt x="50483" y="1710873"/>
                    <a:pt x="50483" y="1725160"/>
                  </a:cubicBezTo>
                  <a:lnTo>
                    <a:pt x="50483" y="1910898"/>
                  </a:lnTo>
                  <a:cubicBezTo>
                    <a:pt x="193358" y="1921375"/>
                    <a:pt x="336233" y="1947093"/>
                    <a:pt x="475298" y="1988050"/>
                  </a:cubicBezTo>
                  <a:cubicBezTo>
                    <a:pt x="481965" y="1989955"/>
                    <a:pt x="487680" y="1995670"/>
                    <a:pt x="490538" y="2002338"/>
                  </a:cubicBezTo>
                  <a:lnTo>
                    <a:pt x="592455" y="2249035"/>
                  </a:lnTo>
                  <a:lnTo>
                    <a:pt x="839153" y="2147118"/>
                  </a:lnTo>
                  <a:cubicBezTo>
                    <a:pt x="845820" y="2144260"/>
                    <a:pt x="853440" y="2144260"/>
                    <a:pt x="860108" y="2148070"/>
                  </a:cubicBezTo>
                  <a:cubicBezTo>
                    <a:pt x="986790" y="2216650"/>
                    <a:pt x="1104900" y="2299518"/>
                    <a:pt x="1212533" y="2391910"/>
                  </a:cubicBezTo>
                  <a:lnTo>
                    <a:pt x="2528888" y="1075555"/>
                  </a:lnTo>
                  <a:cubicBezTo>
                    <a:pt x="1851660" y="445953"/>
                    <a:pt x="973455" y="82097"/>
                    <a:pt x="49530" y="48760"/>
                  </a:cubicBezTo>
                  <a:lnTo>
                    <a:pt x="49530" y="226878"/>
                  </a:lnTo>
                  <a:cubicBezTo>
                    <a:pt x="49530" y="240213"/>
                    <a:pt x="39053" y="251642"/>
                    <a:pt x="24765" y="251642"/>
                  </a:cubicBezTo>
                  <a:cubicBezTo>
                    <a:pt x="10478" y="251642"/>
                    <a:pt x="0" y="241165"/>
                    <a:pt x="0" y="226878"/>
                  </a:cubicBezTo>
                  <a:lnTo>
                    <a:pt x="0" y="23995"/>
                  </a:lnTo>
                  <a:cubicBezTo>
                    <a:pt x="0" y="17328"/>
                    <a:pt x="2858" y="10660"/>
                    <a:pt x="7620" y="6850"/>
                  </a:cubicBezTo>
                  <a:cubicBezTo>
                    <a:pt x="12383" y="2088"/>
                    <a:pt x="19050" y="-770"/>
                    <a:pt x="25718" y="183"/>
                  </a:cubicBezTo>
                  <a:cubicBezTo>
                    <a:pt x="978218" y="28758"/>
                    <a:pt x="1885950" y="404043"/>
                    <a:pt x="2580323" y="1058410"/>
                  </a:cubicBezTo>
                  <a:cubicBezTo>
                    <a:pt x="2585085" y="1063173"/>
                    <a:pt x="2587943" y="1068888"/>
                    <a:pt x="2587943" y="1075555"/>
                  </a:cubicBezTo>
                  <a:cubicBezTo>
                    <a:pt x="2587943" y="1082223"/>
                    <a:pt x="2585085" y="1088890"/>
                    <a:pt x="2580323" y="1093653"/>
                  </a:cubicBezTo>
                  <a:lnTo>
                    <a:pt x="1229677" y="2444298"/>
                  </a:lnTo>
                  <a:cubicBezTo>
                    <a:pt x="1226821" y="2448108"/>
                    <a:pt x="1221106" y="2450965"/>
                    <a:pt x="1214438" y="245096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71D98A5-8837-4D95-9B90-E1E7D92FEAD8}"/>
                </a:ext>
              </a:extLst>
            </p:cNvPr>
            <p:cNvSpPr txBox="1"/>
            <p:nvPr/>
          </p:nvSpPr>
          <p:spPr>
            <a:xfrm>
              <a:off x="12678886" y="2451312"/>
              <a:ext cx="2270295" cy="640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accent6"/>
                  </a:solidFill>
                  <a:cs typeface="Rubik Light" panose="00000400000000000000" pitchFamily="2" charset="-79"/>
                </a:rPr>
                <a:t>Today</a:t>
              </a: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1CB2512-6B6D-4BC5-9AD9-22B7E8E1C2D5}"/>
              </a:ext>
            </a:extLst>
          </p:cNvPr>
          <p:cNvGrpSpPr/>
          <p:nvPr/>
        </p:nvGrpSpPr>
        <p:grpSpPr>
          <a:xfrm>
            <a:off x="6247210" y="992386"/>
            <a:ext cx="1617021" cy="1529953"/>
            <a:chOff x="9980454" y="1587817"/>
            <a:chExt cx="2587233" cy="2447925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7AD9E99-AF6D-4ACD-A753-96D6E95D1BEE}"/>
                </a:ext>
              </a:extLst>
            </p:cNvPr>
            <p:cNvSpPr/>
            <p:nvPr/>
          </p:nvSpPr>
          <p:spPr>
            <a:xfrm>
              <a:off x="9980454" y="1587817"/>
              <a:ext cx="2581275" cy="2447925"/>
            </a:xfrm>
            <a:custGeom>
              <a:avLst/>
              <a:gdLst>
                <a:gd name="connsiteX0" fmla="*/ 1375410 w 2581275"/>
                <a:gd name="connsiteY0" fmla="*/ 2450783 h 2447925"/>
                <a:gd name="connsiteX1" fmla="*/ 1358265 w 2581275"/>
                <a:gd name="connsiteY1" fmla="*/ 2443163 h 2447925"/>
                <a:gd name="connsiteX2" fmla="*/ 1210627 w 2581275"/>
                <a:gd name="connsiteY2" fmla="*/ 2295525 h 2447925"/>
                <a:gd name="connsiteX3" fmla="*/ 1210627 w 2581275"/>
                <a:gd name="connsiteY3" fmla="*/ 2261235 h 2447925"/>
                <a:gd name="connsiteX4" fmla="*/ 1244917 w 2581275"/>
                <a:gd name="connsiteY4" fmla="*/ 2261235 h 2447925"/>
                <a:gd name="connsiteX5" fmla="*/ 1376363 w 2581275"/>
                <a:gd name="connsiteY5" fmla="*/ 2392680 h 2447925"/>
                <a:gd name="connsiteX6" fmla="*/ 1730692 w 2581275"/>
                <a:gd name="connsiteY6" fmla="*/ 2146935 h 2447925"/>
                <a:gd name="connsiteX7" fmla="*/ 1751647 w 2581275"/>
                <a:gd name="connsiteY7" fmla="*/ 2145983 h 2447925"/>
                <a:gd name="connsiteX8" fmla="*/ 1998345 w 2581275"/>
                <a:gd name="connsiteY8" fmla="*/ 2247900 h 2447925"/>
                <a:gd name="connsiteX9" fmla="*/ 2100263 w 2581275"/>
                <a:gd name="connsiteY9" fmla="*/ 2001203 h 2447925"/>
                <a:gd name="connsiteX10" fmla="*/ 2115502 w 2581275"/>
                <a:gd name="connsiteY10" fmla="*/ 1986915 h 2447925"/>
                <a:gd name="connsiteX11" fmla="*/ 2537460 w 2581275"/>
                <a:gd name="connsiteY11" fmla="*/ 1910715 h 2447925"/>
                <a:gd name="connsiteX12" fmla="*/ 2537460 w 2581275"/>
                <a:gd name="connsiteY12" fmla="*/ 49530 h 2447925"/>
                <a:gd name="connsiteX13" fmla="*/ 58102 w 2581275"/>
                <a:gd name="connsiteY13" fmla="*/ 1076325 h 2447925"/>
                <a:gd name="connsiteX14" fmla="*/ 183832 w 2581275"/>
                <a:gd name="connsiteY14" fmla="*/ 1202055 h 2447925"/>
                <a:gd name="connsiteX15" fmla="*/ 183832 w 2581275"/>
                <a:gd name="connsiteY15" fmla="*/ 1236345 h 2447925"/>
                <a:gd name="connsiteX16" fmla="*/ 149542 w 2581275"/>
                <a:gd name="connsiteY16" fmla="*/ 1236345 h 2447925"/>
                <a:gd name="connsiteX17" fmla="*/ 7620 w 2581275"/>
                <a:gd name="connsiteY17" fmla="*/ 1093470 h 2447925"/>
                <a:gd name="connsiteX18" fmla="*/ 0 w 2581275"/>
                <a:gd name="connsiteY18" fmla="*/ 1075373 h 2447925"/>
                <a:gd name="connsiteX19" fmla="*/ 7620 w 2581275"/>
                <a:gd name="connsiteY19" fmla="*/ 1058228 h 2447925"/>
                <a:gd name="connsiteX20" fmla="*/ 2563177 w 2581275"/>
                <a:gd name="connsiteY20" fmla="*/ 0 h 2447925"/>
                <a:gd name="connsiteX21" fmla="*/ 2581275 w 2581275"/>
                <a:gd name="connsiteY21" fmla="*/ 6668 h 2447925"/>
                <a:gd name="connsiteX22" fmla="*/ 2588895 w 2581275"/>
                <a:gd name="connsiteY22" fmla="*/ 23813 h 2447925"/>
                <a:gd name="connsiteX23" fmla="*/ 2588895 w 2581275"/>
                <a:gd name="connsiteY23" fmla="*/ 1933575 h 2447925"/>
                <a:gd name="connsiteX24" fmla="*/ 2566035 w 2581275"/>
                <a:gd name="connsiteY24" fmla="*/ 1958340 h 2447925"/>
                <a:gd name="connsiteX25" fmla="*/ 2143125 w 2581275"/>
                <a:gd name="connsiteY25" fmla="*/ 2031683 h 2447925"/>
                <a:gd name="connsiteX26" fmla="*/ 2036445 w 2581275"/>
                <a:gd name="connsiteY26" fmla="*/ 2289810 h 2447925"/>
                <a:gd name="connsiteX27" fmla="*/ 2004060 w 2581275"/>
                <a:gd name="connsiteY27" fmla="*/ 2303145 h 2447925"/>
                <a:gd name="connsiteX28" fmla="*/ 1744027 w 2581275"/>
                <a:gd name="connsiteY28" fmla="*/ 2195513 h 2447925"/>
                <a:gd name="connsiteX29" fmla="*/ 1391602 w 2581275"/>
                <a:gd name="connsiteY29" fmla="*/ 2444115 h 2447925"/>
                <a:gd name="connsiteX30" fmla="*/ 1375410 w 2581275"/>
                <a:gd name="connsiteY30" fmla="*/ 2450783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81275" h="2447925">
                  <a:moveTo>
                    <a:pt x="1375410" y="2450783"/>
                  </a:moveTo>
                  <a:cubicBezTo>
                    <a:pt x="1368742" y="2450783"/>
                    <a:pt x="1363027" y="2447925"/>
                    <a:pt x="1358265" y="2443163"/>
                  </a:cubicBezTo>
                  <a:lnTo>
                    <a:pt x="1210627" y="2295525"/>
                  </a:lnTo>
                  <a:cubicBezTo>
                    <a:pt x="1201102" y="2286000"/>
                    <a:pt x="1201102" y="2270760"/>
                    <a:pt x="1210627" y="2261235"/>
                  </a:cubicBezTo>
                  <a:cubicBezTo>
                    <a:pt x="1220152" y="2251710"/>
                    <a:pt x="1235392" y="2251710"/>
                    <a:pt x="1244917" y="2261235"/>
                  </a:cubicBezTo>
                  <a:lnTo>
                    <a:pt x="1376363" y="2392680"/>
                  </a:lnTo>
                  <a:cubicBezTo>
                    <a:pt x="1484947" y="2298383"/>
                    <a:pt x="1604010" y="2216468"/>
                    <a:pt x="1730692" y="2146935"/>
                  </a:cubicBezTo>
                  <a:cubicBezTo>
                    <a:pt x="1737360" y="2143125"/>
                    <a:pt x="1744980" y="2143125"/>
                    <a:pt x="1751647" y="2145983"/>
                  </a:cubicBezTo>
                  <a:lnTo>
                    <a:pt x="1998345" y="2247900"/>
                  </a:lnTo>
                  <a:lnTo>
                    <a:pt x="2100263" y="2001203"/>
                  </a:lnTo>
                  <a:cubicBezTo>
                    <a:pt x="2103120" y="1994535"/>
                    <a:pt x="2108835" y="1988820"/>
                    <a:pt x="2115502" y="1986915"/>
                  </a:cubicBezTo>
                  <a:cubicBezTo>
                    <a:pt x="2253615" y="1945958"/>
                    <a:pt x="2395538" y="1920240"/>
                    <a:pt x="2537460" y="1910715"/>
                  </a:cubicBezTo>
                  <a:lnTo>
                    <a:pt x="2537460" y="49530"/>
                  </a:lnTo>
                  <a:cubicBezTo>
                    <a:pt x="1613535" y="83820"/>
                    <a:pt x="735330" y="447675"/>
                    <a:pt x="58102" y="1076325"/>
                  </a:cubicBezTo>
                  <a:lnTo>
                    <a:pt x="183832" y="1202055"/>
                  </a:lnTo>
                  <a:cubicBezTo>
                    <a:pt x="193357" y="1211580"/>
                    <a:pt x="193357" y="1226820"/>
                    <a:pt x="183832" y="1236345"/>
                  </a:cubicBezTo>
                  <a:cubicBezTo>
                    <a:pt x="174307" y="1245870"/>
                    <a:pt x="159067" y="1245870"/>
                    <a:pt x="149542" y="1236345"/>
                  </a:cubicBezTo>
                  <a:lnTo>
                    <a:pt x="7620" y="1093470"/>
                  </a:lnTo>
                  <a:cubicBezTo>
                    <a:pt x="2857" y="1088708"/>
                    <a:pt x="0" y="1082040"/>
                    <a:pt x="0" y="1075373"/>
                  </a:cubicBezTo>
                  <a:cubicBezTo>
                    <a:pt x="0" y="1068705"/>
                    <a:pt x="2857" y="1062038"/>
                    <a:pt x="7620" y="1058228"/>
                  </a:cubicBezTo>
                  <a:cubicBezTo>
                    <a:pt x="701992" y="404812"/>
                    <a:pt x="1609725" y="28575"/>
                    <a:pt x="2563177" y="0"/>
                  </a:cubicBezTo>
                  <a:cubicBezTo>
                    <a:pt x="2569845" y="0"/>
                    <a:pt x="2576513" y="1905"/>
                    <a:pt x="2581275" y="6668"/>
                  </a:cubicBezTo>
                  <a:cubicBezTo>
                    <a:pt x="2586038" y="11430"/>
                    <a:pt x="2588895" y="17145"/>
                    <a:pt x="2588895" y="23813"/>
                  </a:cubicBezTo>
                  <a:lnTo>
                    <a:pt x="2588895" y="1933575"/>
                  </a:lnTo>
                  <a:cubicBezTo>
                    <a:pt x="2588895" y="1946910"/>
                    <a:pt x="2578417" y="1957388"/>
                    <a:pt x="2566035" y="1958340"/>
                  </a:cubicBezTo>
                  <a:cubicBezTo>
                    <a:pt x="2424113" y="1966913"/>
                    <a:pt x="2281238" y="1991678"/>
                    <a:pt x="2143125" y="2031683"/>
                  </a:cubicBezTo>
                  <a:lnTo>
                    <a:pt x="2036445" y="2289810"/>
                  </a:lnTo>
                  <a:cubicBezTo>
                    <a:pt x="2031682" y="2302193"/>
                    <a:pt x="2017395" y="2307908"/>
                    <a:pt x="2004060" y="2303145"/>
                  </a:cubicBezTo>
                  <a:lnTo>
                    <a:pt x="1744027" y="2195513"/>
                  </a:lnTo>
                  <a:cubicBezTo>
                    <a:pt x="1617345" y="2265045"/>
                    <a:pt x="1498282" y="2348865"/>
                    <a:pt x="1391602" y="2444115"/>
                  </a:cubicBezTo>
                  <a:cubicBezTo>
                    <a:pt x="1386840" y="2448878"/>
                    <a:pt x="1381125" y="2450783"/>
                    <a:pt x="1375410" y="2450783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15D386E-8C38-4695-9E43-89626CEC8FBA}"/>
                </a:ext>
              </a:extLst>
            </p:cNvPr>
            <p:cNvSpPr txBox="1"/>
            <p:nvPr/>
          </p:nvSpPr>
          <p:spPr>
            <a:xfrm>
              <a:off x="10297393" y="2451311"/>
              <a:ext cx="2270294" cy="640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accent5"/>
                  </a:solidFill>
                  <a:cs typeface="Rubik Light" panose="00000400000000000000" pitchFamily="2" charset="-79"/>
                </a:rPr>
                <a:t>2015</a:t>
              </a: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5C02EBC-326A-4AB7-8A47-17689675CF6B}"/>
              </a:ext>
            </a:extLst>
          </p:cNvPr>
          <p:cNvGrpSpPr/>
          <p:nvPr/>
        </p:nvGrpSpPr>
        <p:grpSpPr>
          <a:xfrm>
            <a:off x="5480869" y="1753791"/>
            <a:ext cx="1536079" cy="1613297"/>
            <a:chOff x="8754309" y="2806065"/>
            <a:chExt cx="2457727" cy="2581275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72BBB39-DB58-462E-B9D9-62DF39AC9239}"/>
                </a:ext>
              </a:extLst>
            </p:cNvPr>
            <p:cNvSpPr/>
            <p:nvPr/>
          </p:nvSpPr>
          <p:spPr>
            <a:xfrm>
              <a:off x="8764111" y="2806065"/>
              <a:ext cx="2447925" cy="2581275"/>
            </a:xfrm>
            <a:custGeom>
              <a:avLst/>
              <a:gdLst>
                <a:gd name="connsiteX0" fmla="*/ 1932622 w 2447925"/>
                <a:gd name="connsiteY0" fmla="*/ 2586990 h 2581275"/>
                <a:gd name="connsiteX1" fmla="*/ 1724025 w 2447925"/>
                <a:gd name="connsiteY1" fmla="*/ 2586990 h 2581275"/>
                <a:gd name="connsiteX2" fmla="*/ 1699260 w 2447925"/>
                <a:gd name="connsiteY2" fmla="*/ 2562225 h 2581275"/>
                <a:gd name="connsiteX3" fmla="*/ 1724025 w 2447925"/>
                <a:gd name="connsiteY3" fmla="*/ 2537460 h 2581275"/>
                <a:gd name="connsiteX4" fmla="*/ 1909763 w 2447925"/>
                <a:gd name="connsiteY4" fmla="*/ 2537460 h 2581275"/>
                <a:gd name="connsiteX5" fmla="*/ 1986915 w 2447925"/>
                <a:gd name="connsiteY5" fmla="*/ 2112645 h 2581275"/>
                <a:gd name="connsiteX6" fmla="*/ 2001202 w 2447925"/>
                <a:gd name="connsiteY6" fmla="*/ 2097405 h 2581275"/>
                <a:gd name="connsiteX7" fmla="*/ 2247900 w 2447925"/>
                <a:gd name="connsiteY7" fmla="*/ 1995488 h 2581275"/>
                <a:gd name="connsiteX8" fmla="*/ 2145983 w 2447925"/>
                <a:gd name="connsiteY8" fmla="*/ 1748790 h 2581275"/>
                <a:gd name="connsiteX9" fmla="*/ 2146935 w 2447925"/>
                <a:gd name="connsiteY9" fmla="*/ 1727835 h 2581275"/>
                <a:gd name="connsiteX10" fmla="*/ 2390775 w 2447925"/>
                <a:gd name="connsiteY10" fmla="*/ 1375410 h 2581275"/>
                <a:gd name="connsiteX11" fmla="*/ 1075372 w 2447925"/>
                <a:gd name="connsiteY11" fmla="*/ 60007 h 2581275"/>
                <a:gd name="connsiteX12" fmla="*/ 48577 w 2447925"/>
                <a:gd name="connsiteY12" fmla="*/ 2538413 h 2581275"/>
                <a:gd name="connsiteX13" fmla="*/ 226695 w 2447925"/>
                <a:gd name="connsiteY13" fmla="*/ 2538413 h 2581275"/>
                <a:gd name="connsiteX14" fmla="*/ 251460 w 2447925"/>
                <a:gd name="connsiteY14" fmla="*/ 2563178 h 2581275"/>
                <a:gd name="connsiteX15" fmla="*/ 226695 w 2447925"/>
                <a:gd name="connsiteY15" fmla="*/ 2587942 h 2581275"/>
                <a:gd name="connsiteX16" fmla="*/ 23813 w 2447925"/>
                <a:gd name="connsiteY16" fmla="*/ 2587942 h 2581275"/>
                <a:gd name="connsiteX17" fmla="*/ 6667 w 2447925"/>
                <a:gd name="connsiteY17" fmla="*/ 2580323 h 2581275"/>
                <a:gd name="connsiteX18" fmla="*/ 0 w 2447925"/>
                <a:gd name="connsiteY18" fmla="*/ 2562225 h 2581275"/>
                <a:gd name="connsiteX19" fmla="*/ 1058227 w 2447925"/>
                <a:gd name="connsiteY19" fmla="*/ 7620 h 2581275"/>
                <a:gd name="connsiteX20" fmla="*/ 1075372 w 2447925"/>
                <a:gd name="connsiteY20" fmla="*/ 0 h 2581275"/>
                <a:gd name="connsiteX21" fmla="*/ 1093470 w 2447925"/>
                <a:gd name="connsiteY21" fmla="*/ 7620 h 2581275"/>
                <a:gd name="connsiteX22" fmla="*/ 2444115 w 2447925"/>
                <a:gd name="connsiteY22" fmla="*/ 1358265 h 2581275"/>
                <a:gd name="connsiteX23" fmla="*/ 2445068 w 2447925"/>
                <a:gd name="connsiteY23" fmla="*/ 1391603 h 2581275"/>
                <a:gd name="connsiteX24" fmla="*/ 2197418 w 2447925"/>
                <a:gd name="connsiteY24" fmla="*/ 1742123 h 2581275"/>
                <a:gd name="connsiteX25" fmla="*/ 2304097 w 2447925"/>
                <a:gd name="connsiteY25" fmla="*/ 2000250 h 2581275"/>
                <a:gd name="connsiteX26" fmla="*/ 2290763 w 2447925"/>
                <a:gd name="connsiteY26" fmla="*/ 2031682 h 2581275"/>
                <a:gd name="connsiteX27" fmla="*/ 2031682 w 2447925"/>
                <a:gd name="connsiteY27" fmla="*/ 2139315 h 2581275"/>
                <a:gd name="connsiteX28" fmla="*/ 1958340 w 2447925"/>
                <a:gd name="connsiteY28" fmla="*/ 2565083 h 2581275"/>
                <a:gd name="connsiteX29" fmla="*/ 1932622 w 2447925"/>
                <a:gd name="connsiteY29" fmla="*/ 2586990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47925" h="2581275">
                  <a:moveTo>
                    <a:pt x="1932622" y="2586990"/>
                  </a:moveTo>
                  <a:lnTo>
                    <a:pt x="1724025" y="2586990"/>
                  </a:lnTo>
                  <a:cubicBezTo>
                    <a:pt x="1710690" y="2586990"/>
                    <a:pt x="1699260" y="2576513"/>
                    <a:pt x="1699260" y="2562225"/>
                  </a:cubicBezTo>
                  <a:cubicBezTo>
                    <a:pt x="1699260" y="2547938"/>
                    <a:pt x="1709738" y="2537460"/>
                    <a:pt x="1724025" y="2537460"/>
                  </a:cubicBezTo>
                  <a:lnTo>
                    <a:pt x="1909763" y="2537460"/>
                  </a:lnTo>
                  <a:cubicBezTo>
                    <a:pt x="1920240" y="2394585"/>
                    <a:pt x="1945957" y="2251710"/>
                    <a:pt x="1986915" y="2112645"/>
                  </a:cubicBezTo>
                  <a:cubicBezTo>
                    <a:pt x="1988820" y="2105978"/>
                    <a:pt x="1994535" y="2100263"/>
                    <a:pt x="2001202" y="2097405"/>
                  </a:cubicBezTo>
                  <a:lnTo>
                    <a:pt x="2247900" y="1995488"/>
                  </a:lnTo>
                  <a:lnTo>
                    <a:pt x="2145983" y="1748790"/>
                  </a:lnTo>
                  <a:cubicBezTo>
                    <a:pt x="2143125" y="1742123"/>
                    <a:pt x="2143125" y="1734503"/>
                    <a:pt x="2146935" y="1727835"/>
                  </a:cubicBezTo>
                  <a:cubicBezTo>
                    <a:pt x="2215515" y="1601153"/>
                    <a:pt x="2298383" y="1483042"/>
                    <a:pt x="2390775" y="1375410"/>
                  </a:cubicBezTo>
                  <a:lnTo>
                    <a:pt x="1075372" y="60007"/>
                  </a:lnTo>
                  <a:cubicBezTo>
                    <a:pt x="445770" y="737235"/>
                    <a:pt x="81915" y="1615440"/>
                    <a:pt x="48577" y="2538413"/>
                  </a:cubicBezTo>
                  <a:lnTo>
                    <a:pt x="226695" y="2538413"/>
                  </a:lnTo>
                  <a:cubicBezTo>
                    <a:pt x="240030" y="2538413"/>
                    <a:pt x="251460" y="2548890"/>
                    <a:pt x="251460" y="2563178"/>
                  </a:cubicBezTo>
                  <a:cubicBezTo>
                    <a:pt x="251460" y="2577465"/>
                    <a:pt x="240982" y="2587942"/>
                    <a:pt x="226695" y="2587942"/>
                  </a:cubicBezTo>
                  <a:lnTo>
                    <a:pt x="23813" y="2587942"/>
                  </a:lnTo>
                  <a:cubicBezTo>
                    <a:pt x="17145" y="2587942"/>
                    <a:pt x="10477" y="2585085"/>
                    <a:pt x="6667" y="2580323"/>
                  </a:cubicBezTo>
                  <a:cubicBezTo>
                    <a:pt x="1905" y="2575560"/>
                    <a:pt x="0" y="2568892"/>
                    <a:pt x="0" y="2562225"/>
                  </a:cubicBezTo>
                  <a:cubicBezTo>
                    <a:pt x="28575" y="1609725"/>
                    <a:pt x="403860" y="701993"/>
                    <a:pt x="1058227" y="7620"/>
                  </a:cubicBezTo>
                  <a:cubicBezTo>
                    <a:pt x="1062990" y="2857"/>
                    <a:pt x="1068705" y="0"/>
                    <a:pt x="1075372" y="0"/>
                  </a:cubicBezTo>
                  <a:cubicBezTo>
                    <a:pt x="1082040" y="0"/>
                    <a:pt x="1088707" y="2857"/>
                    <a:pt x="1093470" y="7620"/>
                  </a:cubicBezTo>
                  <a:lnTo>
                    <a:pt x="2444115" y="1358265"/>
                  </a:lnTo>
                  <a:cubicBezTo>
                    <a:pt x="2453640" y="1367790"/>
                    <a:pt x="2453640" y="1382078"/>
                    <a:pt x="2445068" y="1391603"/>
                  </a:cubicBezTo>
                  <a:cubicBezTo>
                    <a:pt x="2350770" y="1498282"/>
                    <a:pt x="2266950" y="1616392"/>
                    <a:pt x="2197418" y="1742123"/>
                  </a:cubicBezTo>
                  <a:lnTo>
                    <a:pt x="2304097" y="2000250"/>
                  </a:lnTo>
                  <a:cubicBezTo>
                    <a:pt x="2308860" y="2012632"/>
                    <a:pt x="2303145" y="2026920"/>
                    <a:pt x="2290763" y="2031682"/>
                  </a:cubicBezTo>
                  <a:lnTo>
                    <a:pt x="2031682" y="2139315"/>
                  </a:lnTo>
                  <a:cubicBezTo>
                    <a:pt x="1991677" y="2278380"/>
                    <a:pt x="1966913" y="2421255"/>
                    <a:pt x="1958340" y="2565083"/>
                  </a:cubicBezTo>
                  <a:cubicBezTo>
                    <a:pt x="1956435" y="2577465"/>
                    <a:pt x="1945957" y="2586990"/>
                    <a:pt x="1932622" y="258699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E69DAF2-C113-47F9-B55C-4A4039E8C0C5}"/>
                </a:ext>
              </a:extLst>
            </p:cNvPr>
            <p:cNvSpPr txBox="1"/>
            <p:nvPr/>
          </p:nvSpPr>
          <p:spPr>
            <a:xfrm>
              <a:off x="8754309" y="4084039"/>
              <a:ext cx="2270293" cy="640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accent4"/>
                  </a:solidFill>
                  <a:cs typeface="Rubik Light" panose="00000400000000000000" pitchFamily="2" charset="-79"/>
                </a:rPr>
                <a:t>2010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EAF5100-C891-4016-9625-DFC04C901B58}"/>
              </a:ext>
            </a:extLst>
          </p:cNvPr>
          <p:cNvGrpSpPr/>
          <p:nvPr/>
        </p:nvGrpSpPr>
        <p:grpSpPr>
          <a:xfrm>
            <a:off x="5174677" y="3487340"/>
            <a:ext cx="1529953" cy="1613297"/>
            <a:chOff x="8264401" y="5579744"/>
            <a:chExt cx="2447925" cy="2581275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9FFF36C-5927-4F42-9E84-6A0F918613C6}"/>
                </a:ext>
              </a:extLst>
            </p:cNvPr>
            <p:cNvSpPr/>
            <p:nvPr/>
          </p:nvSpPr>
          <p:spPr>
            <a:xfrm>
              <a:off x="8264401" y="5579744"/>
              <a:ext cx="2447925" cy="2581275"/>
            </a:xfrm>
            <a:custGeom>
              <a:avLst/>
              <a:gdLst>
                <a:gd name="connsiteX0" fmla="*/ 1375057 w 2447925"/>
                <a:gd name="connsiteY0" fmla="*/ 2587943 h 2581275"/>
                <a:gd name="connsiteX1" fmla="*/ 1357912 w 2447925"/>
                <a:gd name="connsiteY1" fmla="*/ 2580323 h 2581275"/>
                <a:gd name="connsiteX2" fmla="*/ 1214085 w 2447925"/>
                <a:gd name="connsiteY2" fmla="*/ 2436495 h 2581275"/>
                <a:gd name="connsiteX3" fmla="*/ 1214085 w 2447925"/>
                <a:gd name="connsiteY3" fmla="*/ 2402205 h 2581275"/>
                <a:gd name="connsiteX4" fmla="*/ 1248375 w 2447925"/>
                <a:gd name="connsiteY4" fmla="*/ 2402205 h 2581275"/>
                <a:gd name="connsiteX5" fmla="*/ 1374105 w 2447925"/>
                <a:gd name="connsiteY5" fmla="*/ 2527935 h 2581275"/>
                <a:gd name="connsiteX6" fmla="*/ 2400900 w 2447925"/>
                <a:gd name="connsiteY6" fmla="*/ 48578 h 2581275"/>
                <a:gd name="connsiteX7" fmla="*/ 539715 w 2447925"/>
                <a:gd name="connsiteY7" fmla="*/ 48578 h 2581275"/>
                <a:gd name="connsiteX8" fmla="*/ 463515 w 2447925"/>
                <a:gd name="connsiteY8" fmla="*/ 470535 h 2581275"/>
                <a:gd name="connsiteX9" fmla="*/ 449227 w 2447925"/>
                <a:gd name="connsiteY9" fmla="*/ 485775 h 2581275"/>
                <a:gd name="connsiteX10" fmla="*/ 202530 w 2447925"/>
                <a:gd name="connsiteY10" fmla="*/ 589598 h 2581275"/>
                <a:gd name="connsiteX11" fmla="*/ 304448 w 2447925"/>
                <a:gd name="connsiteY11" fmla="*/ 836295 h 2581275"/>
                <a:gd name="connsiteX12" fmla="*/ 303495 w 2447925"/>
                <a:gd name="connsiteY12" fmla="*/ 857250 h 2581275"/>
                <a:gd name="connsiteX13" fmla="*/ 57750 w 2447925"/>
                <a:gd name="connsiteY13" fmla="*/ 1211580 h 2581275"/>
                <a:gd name="connsiteX14" fmla="*/ 189195 w 2447925"/>
                <a:gd name="connsiteY14" fmla="*/ 1343025 h 2581275"/>
                <a:gd name="connsiteX15" fmla="*/ 189195 w 2447925"/>
                <a:gd name="connsiteY15" fmla="*/ 1377315 h 2581275"/>
                <a:gd name="connsiteX16" fmla="*/ 154905 w 2447925"/>
                <a:gd name="connsiteY16" fmla="*/ 1377315 h 2581275"/>
                <a:gd name="connsiteX17" fmla="*/ 7268 w 2447925"/>
                <a:gd name="connsiteY17" fmla="*/ 1229678 h 2581275"/>
                <a:gd name="connsiteX18" fmla="*/ 6315 w 2447925"/>
                <a:gd name="connsiteY18" fmla="*/ 1196340 h 2581275"/>
                <a:gd name="connsiteX19" fmla="*/ 254918 w 2447925"/>
                <a:gd name="connsiteY19" fmla="*/ 843915 h 2581275"/>
                <a:gd name="connsiteX20" fmla="*/ 147285 w 2447925"/>
                <a:gd name="connsiteY20" fmla="*/ 584835 h 2581275"/>
                <a:gd name="connsiteX21" fmla="*/ 160620 w 2447925"/>
                <a:gd name="connsiteY21" fmla="*/ 552450 h 2581275"/>
                <a:gd name="connsiteX22" fmla="*/ 418748 w 2447925"/>
                <a:gd name="connsiteY22" fmla="*/ 445770 h 2581275"/>
                <a:gd name="connsiteX23" fmla="*/ 492090 w 2447925"/>
                <a:gd name="connsiteY23" fmla="*/ 22860 h 2581275"/>
                <a:gd name="connsiteX24" fmla="*/ 516855 w 2447925"/>
                <a:gd name="connsiteY24" fmla="*/ 0 h 2581275"/>
                <a:gd name="connsiteX25" fmla="*/ 2426618 w 2447925"/>
                <a:gd name="connsiteY25" fmla="*/ 0 h 2581275"/>
                <a:gd name="connsiteX26" fmla="*/ 2443763 w 2447925"/>
                <a:gd name="connsiteY26" fmla="*/ 7620 h 2581275"/>
                <a:gd name="connsiteX27" fmla="*/ 2450430 w 2447925"/>
                <a:gd name="connsiteY27" fmla="*/ 25718 h 2581275"/>
                <a:gd name="connsiteX28" fmla="*/ 1392203 w 2447925"/>
                <a:gd name="connsiteY28" fmla="*/ 2580323 h 2581275"/>
                <a:gd name="connsiteX29" fmla="*/ 1375057 w 2447925"/>
                <a:gd name="connsiteY29" fmla="*/ 2587943 h 2581275"/>
                <a:gd name="connsiteX30" fmla="*/ 1375057 w 2447925"/>
                <a:gd name="connsiteY30" fmla="*/ 2587943 h 258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47925" h="2581275">
                  <a:moveTo>
                    <a:pt x="1375057" y="2587943"/>
                  </a:moveTo>
                  <a:cubicBezTo>
                    <a:pt x="1368390" y="2587943"/>
                    <a:pt x="1362675" y="2585085"/>
                    <a:pt x="1357912" y="2580323"/>
                  </a:cubicBezTo>
                  <a:lnTo>
                    <a:pt x="1214085" y="2436495"/>
                  </a:lnTo>
                  <a:cubicBezTo>
                    <a:pt x="1204560" y="2426970"/>
                    <a:pt x="1204560" y="2411730"/>
                    <a:pt x="1214085" y="2402205"/>
                  </a:cubicBezTo>
                  <a:cubicBezTo>
                    <a:pt x="1223610" y="2392680"/>
                    <a:pt x="1238850" y="2392680"/>
                    <a:pt x="1248375" y="2402205"/>
                  </a:cubicBezTo>
                  <a:lnTo>
                    <a:pt x="1374105" y="2527935"/>
                  </a:lnTo>
                  <a:cubicBezTo>
                    <a:pt x="2002755" y="1851660"/>
                    <a:pt x="2366610" y="972503"/>
                    <a:pt x="2400900" y="48578"/>
                  </a:cubicBezTo>
                  <a:lnTo>
                    <a:pt x="539715" y="48578"/>
                  </a:lnTo>
                  <a:cubicBezTo>
                    <a:pt x="529237" y="190500"/>
                    <a:pt x="503520" y="332423"/>
                    <a:pt x="463515" y="470535"/>
                  </a:cubicBezTo>
                  <a:cubicBezTo>
                    <a:pt x="461610" y="477203"/>
                    <a:pt x="455895" y="482918"/>
                    <a:pt x="449227" y="485775"/>
                  </a:cubicBezTo>
                  <a:lnTo>
                    <a:pt x="202530" y="589598"/>
                  </a:lnTo>
                  <a:lnTo>
                    <a:pt x="304448" y="836295"/>
                  </a:lnTo>
                  <a:cubicBezTo>
                    <a:pt x="307305" y="842963"/>
                    <a:pt x="307305" y="850582"/>
                    <a:pt x="303495" y="857250"/>
                  </a:cubicBezTo>
                  <a:cubicBezTo>
                    <a:pt x="234915" y="983932"/>
                    <a:pt x="152048" y="1103948"/>
                    <a:pt x="57750" y="1211580"/>
                  </a:cubicBezTo>
                  <a:lnTo>
                    <a:pt x="189195" y="1343025"/>
                  </a:lnTo>
                  <a:cubicBezTo>
                    <a:pt x="198720" y="1352550"/>
                    <a:pt x="198720" y="1367790"/>
                    <a:pt x="189195" y="1377315"/>
                  </a:cubicBezTo>
                  <a:cubicBezTo>
                    <a:pt x="179670" y="1386840"/>
                    <a:pt x="164430" y="1386840"/>
                    <a:pt x="154905" y="1377315"/>
                  </a:cubicBezTo>
                  <a:lnTo>
                    <a:pt x="7268" y="1229678"/>
                  </a:lnTo>
                  <a:cubicBezTo>
                    <a:pt x="-2257" y="1220153"/>
                    <a:pt x="-2257" y="1205865"/>
                    <a:pt x="6315" y="1196340"/>
                  </a:cubicBezTo>
                  <a:cubicBezTo>
                    <a:pt x="101565" y="1088707"/>
                    <a:pt x="185385" y="970598"/>
                    <a:pt x="254918" y="843915"/>
                  </a:cubicBezTo>
                  <a:lnTo>
                    <a:pt x="147285" y="584835"/>
                  </a:lnTo>
                  <a:cubicBezTo>
                    <a:pt x="142523" y="572453"/>
                    <a:pt x="148237" y="558165"/>
                    <a:pt x="160620" y="552450"/>
                  </a:cubicBezTo>
                  <a:lnTo>
                    <a:pt x="418748" y="445770"/>
                  </a:lnTo>
                  <a:cubicBezTo>
                    <a:pt x="458752" y="307658"/>
                    <a:pt x="483518" y="164783"/>
                    <a:pt x="492090" y="22860"/>
                  </a:cubicBezTo>
                  <a:cubicBezTo>
                    <a:pt x="493043" y="9525"/>
                    <a:pt x="503520" y="0"/>
                    <a:pt x="516855" y="0"/>
                  </a:cubicBezTo>
                  <a:lnTo>
                    <a:pt x="2426618" y="0"/>
                  </a:lnTo>
                  <a:cubicBezTo>
                    <a:pt x="2433285" y="0"/>
                    <a:pt x="2439953" y="2858"/>
                    <a:pt x="2443763" y="7620"/>
                  </a:cubicBezTo>
                  <a:cubicBezTo>
                    <a:pt x="2448525" y="12383"/>
                    <a:pt x="2450430" y="19050"/>
                    <a:pt x="2450430" y="25718"/>
                  </a:cubicBezTo>
                  <a:cubicBezTo>
                    <a:pt x="2421855" y="979170"/>
                    <a:pt x="2045618" y="1886903"/>
                    <a:pt x="1392203" y="2580323"/>
                  </a:cubicBezTo>
                  <a:cubicBezTo>
                    <a:pt x="1388393" y="2585085"/>
                    <a:pt x="1382678" y="2587943"/>
                    <a:pt x="1375057" y="2587943"/>
                  </a:cubicBezTo>
                  <a:cubicBezTo>
                    <a:pt x="1375057" y="2587943"/>
                    <a:pt x="1375057" y="2587943"/>
                    <a:pt x="1375057" y="258794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705A0E1-CE8A-455B-BFC6-1D3F72F6F252}"/>
                </a:ext>
              </a:extLst>
            </p:cNvPr>
            <p:cNvSpPr txBox="1"/>
            <p:nvPr/>
          </p:nvSpPr>
          <p:spPr>
            <a:xfrm>
              <a:off x="8347150" y="6347398"/>
              <a:ext cx="2270295" cy="640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accent3"/>
                  </a:solidFill>
                  <a:cs typeface="Rubik Light" panose="00000400000000000000" pitchFamily="2" charset="-79"/>
                </a:rPr>
                <a:t>2005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6D5AF30A-DB0F-44D7-B3C6-7FE1A15A64CD}"/>
              </a:ext>
            </a:extLst>
          </p:cNvPr>
          <p:cNvGrpSpPr/>
          <p:nvPr/>
        </p:nvGrpSpPr>
        <p:grpSpPr>
          <a:xfrm>
            <a:off x="4263094" y="4333500"/>
            <a:ext cx="1676934" cy="1529953"/>
            <a:chOff x="6805868" y="6933600"/>
            <a:chExt cx="2683095" cy="2447925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28BCE30-9E5B-4448-851A-43535D06C75D}"/>
                </a:ext>
              </a:extLst>
            </p:cNvPr>
            <p:cNvSpPr/>
            <p:nvPr/>
          </p:nvSpPr>
          <p:spPr>
            <a:xfrm>
              <a:off x="6907688" y="6933600"/>
              <a:ext cx="2581275" cy="2447925"/>
            </a:xfrm>
            <a:custGeom>
              <a:avLst/>
              <a:gdLst>
                <a:gd name="connsiteX0" fmla="*/ 24765 w 2581275"/>
                <a:gd name="connsiteY0" fmla="*/ 2452335 h 2447925"/>
                <a:gd name="connsiteX1" fmla="*/ 7620 w 2581275"/>
                <a:gd name="connsiteY1" fmla="*/ 2445668 h 2447925"/>
                <a:gd name="connsiteX2" fmla="*/ 0 w 2581275"/>
                <a:gd name="connsiteY2" fmla="*/ 2428523 h 2447925"/>
                <a:gd name="connsiteX3" fmla="*/ 0 w 2581275"/>
                <a:gd name="connsiteY3" fmla="*/ 2225640 h 2447925"/>
                <a:gd name="connsiteX4" fmla="*/ 24765 w 2581275"/>
                <a:gd name="connsiteY4" fmla="*/ 2200875 h 2447925"/>
                <a:gd name="connsiteX5" fmla="*/ 49530 w 2581275"/>
                <a:gd name="connsiteY5" fmla="*/ 2225640 h 2447925"/>
                <a:gd name="connsiteX6" fmla="*/ 49530 w 2581275"/>
                <a:gd name="connsiteY6" fmla="*/ 2403757 h 2447925"/>
                <a:gd name="connsiteX7" fmla="*/ 2528888 w 2581275"/>
                <a:gd name="connsiteY7" fmla="*/ 1376963 h 2447925"/>
                <a:gd name="connsiteX8" fmla="*/ 1212533 w 2581275"/>
                <a:gd name="connsiteY8" fmla="*/ 59655 h 2447925"/>
                <a:gd name="connsiteX9" fmla="*/ 860108 w 2581275"/>
                <a:gd name="connsiteY9" fmla="*/ 303495 h 2447925"/>
                <a:gd name="connsiteX10" fmla="*/ 839153 w 2581275"/>
                <a:gd name="connsiteY10" fmla="*/ 304448 h 2447925"/>
                <a:gd name="connsiteX11" fmla="*/ 592455 w 2581275"/>
                <a:gd name="connsiteY11" fmla="*/ 202530 h 2447925"/>
                <a:gd name="connsiteX12" fmla="*/ 490538 w 2581275"/>
                <a:gd name="connsiteY12" fmla="*/ 449227 h 2447925"/>
                <a:gd name="connsiteX13" fmla="*/ 475298 w 2581275"/>
                <a:gd name="connsiteY13" fmla="*/ 463515 h 2447925"/>
                <a:gd name="connsiteX14" fmla="*/ 50483 w 2581275"/>
                <a:gd name="connsiteY14" fmla="*/ 540668 h 2447925"/>
                <a:gd name="connsiteX15" fmla="*/ 50483 w 2581275"/>
                <a:gd name="connsiteY15" fmla="*/ 726405 h 2447925"/>
                <a:gd name="connsiteX16" fmla="*/ 25718 w 2581275"/>
                <a:gd name="connsiteY16" fmla="*/ 751170 h 2447925"/>
                <a:gd name="connsiteX17" fmla="*/ 953 w 2581275"/>
                <a:gd name="connsiteY17" fmla="*/ 726405 h 2447925"/>
                <a:gd name="connsiteX18" fmla="*/ 953 w 2581275"/>
                <a:gd name="connsiteY18" fmla="*/ 517807 h 2447925"/>
                <a:gd name="connsiteX19" fmla="*/ 23813 w 2581275"/>
                <a:gd name="connsiteY19" fmla="*/ 493043 h 2447925"/>
                <a:gd name="connsiteX20" fmla="*/ 449580 w 2581275"/>
                <a:gd name="connsiteY20" fmla="*/ 419700 h 2447925"/>
                <a:gd name="connsiteX21" fmla="*/ 557213 w 2581275"/>
                <a:gd name="connsiteY21" fmla="*/ 160620 h 2447925"/>
                <a:gd name="connsiteX22" fmla="*/ 589598 w 2581275"/>
                <a:gd name="connsiteY22" fmla="*/ 147285 h 2447925"/>
                <a:gd name="connsiteX23" fmla="*/ 847725 w 2581275"/>
                <a:gd name="connsiteY23" fmla="*/ 253965 h 2447925"/>
                <a:gd name="connsiteX24" fmla="*/ 1198245 w 2581275"/>
                <a:gd name="connsiteY24" fmla="*/ 6315 h 2447925"/>
                <a:gd name="connsiteX25" fmla="*/ 1231583 w 2581275"/>
                <a:gd name="connsiteY25" fmla="*/ 7268 h 2447925"/>
                <a:gd name="connsiteX26" fmla="*/ 2582228 w 2581275"/>
                <a:gd name="connsiteY26" fmla="*/ 1357913 h 2447925"/>
                <a:gd name="connsiteX27" fmla="*/ 2589848 w 2581275"/>
                <a:gd name="connsiteY27" fmla="*/ 1376010 h 2447925"/>
                <a:gd name="connsiteX28" fmla="*/ 2582228 w 2581275"/>
                <a:gd name="connsiteY28" fmla="*/ 1393155 h 2447925"/>
                <a:gd name="connsiteX29" fmla="*/ 24765 w 2581275"/>
                <a:gd name="connsiteY29" fmla="*/ 2452335 h 2447925"/>
                <a:gd name="connsiteX30" fmla="*/ 24765 w 2581275"/>
                <a:gd name="connsiteY30" fmla="*/ 2452335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81275" h="2447925">
                  <a:moveTo>
                    <a:pt x="24765" y="2452335"/>
                  </a:moveTo>
                  <a:cubicBezTo>
                    <a:pt x="18098" y="2452335"/>
                    <a:pt x="12383" y="2449477"/>
                    <a:pt x="7620" y="2445668"/>
                  </a:cubicBezTo>
                  <a:cubicBezTo>
                    <a:pt x="2858" y="2440905"/>
                    <a:pt x="0" y="2435190"/>
                    <a:pt x="0" y="2428523"/>
                  </a:cubicBezTo>
                  <a:lnTo>
                    <a:pt x="0" y="2225640"/>
                  </a:lnTo>
                  <a:cubicBezTo>
                    <a:pt x="0" y="2212305"/>
                    <a:pt x="10478" y="2200875"/>
                    <a:pt x="24765" y="2200875"/>
                  </a:cubicBezTo>
                  <a:cubicBezTo>
                    <a:pt x="38100" y="2200875"/>
                    <a:pt x="49530" y="2211352"/>
                    <a:pt x="49530" y="2225640"/>
                  </a:cubicBezTo>
                  <a:lnTo>
                    <a:pt x="49530" y="2403757"/>
                  </a:lnTo>
                  <a:cubicBezTo>
                    <a:pt x="972503" y="2370420"/>
                    <a:pt x="1850708" y="2006565"/>
                    <a:pt x="2528888" y="1376963"/>
                  </a:cubicBezTo>
                  <a:lnTo>
                    <a:pt x="1212533" y="59655"/>
                  </a:lnTo>
                  <a:cubicBezTo>
                    <a:pt x="1104900" y="153000"/>
                    <a:pt x="986790" y="234915"/>
                    <a:pt x="860108" y="303495"/>
                  </a:cubicBezTo>
                  <a:cubicBezTo>
                    <a:pt x="853440" y="307305"/>
                    <a:pt x="845820" y="307305"/>
                    <a:pt x="839153" y="304448"/>
                  </a:cubicBezTo>
                  <a:lnTo>
                    <a:pt x="592455" y="202530"/>
                  </a:lnTo>
                  <a:lnTo>
                    <a:pt x="490538" y="449227"/>
                  </a:lnTo>
                  <a:cubicBezTo>
                    <a:pt x="487680" y="455895"/>
                    <a:pt x="481965" y="461610"/>
                    <a:pt x="475298" y="463515"/>
                  </a:cubicBezTo>
                  <a:cubicBezTo>
                    <a:pt x="336233" y="504473"/>
                    <a:pt x="194310" y="530190"/>
                    <a:pt x="50483" y="540668"/>
                  </a:cubicBezTo>
                  <a:lnTo>
                    <a:pt x="50483" y="726405"/>
                  </a:lnTo>
                  <a:cubicBezTo>
                    <a:pt x="50483" y="739740"/>
                    <a:pt x="40005" y="751170"/>
                    <a:pt x="25718" y="751170"/>
                  </a:cubicBezTo>
                  <a:cubicBezTo>
                    <a:pt x="11430" y="751170"/>
                    <a:pt x="953" y="740693"/>
                    <a:pt x="953" y="726405"/>
                  </a:cubicBezTo>
                  <a:lnTo>
                    <a:pt x="953" y="517807"/>
                  </a:lnTo>
                  <a:cubicBezTo>
                    <a:pt x="953" y="504473"/>
                    <a:pt x="11430" y="493995"/>
                    <a:pt x="23813" y="493043"/>
                  </a:cubicBezTo>
                  <a:cubicBezTo>
                    <a:pt x="166688" y="484470"/>
                    <a:pt x="310515" y="459705"/>
                    <a:pt x="449580" y="419700"/>
                  </a:cubicBezTo>
                  <a:lnTo>
                    <a:pt x="557213" y="160620"/>
                  </a:lnTo>
                  <a:cubicBezTo>
                    <a:pt x="561975" y="148237"/>
                    <a:pt x="576263" y="142523"/>
                    <a:pt x="589598" y="147285"/>
                  </a:cubicBezTo>
                  <a:lnTo>
                    <a:pt x="847725" y="253965"/>
                  </a:lnTo>
                  <a:cubicBezTo>
                    <a:pt x="974408" y="184432"/>
                    <a:pt x="1091565" y="100612"/>
                    <a:pt x="1198245" y="6315"/>
                  </a:cubicBezTo>
                  <a:cubicBezTo>
                    <a:pt x="1207770" y="-2257"/>
                    <a:pt x="1223010" y="-2257"/>
                    <a:pt x="1231583" y="7268"/>
                  </a:cubicBezTo>
                  <a:lnTo>
                    <a:pt x="2582228" y="1357913"/>
                  </a:lnTo>
                  <a:cubicBezTo>
                    <a:pt x="2586990" y="1362675"/>
                    <a:pt x="2589848" y="1369343"/>
                    <a:pt x="2589848" y="1376010"/>
                  </a:cubicBezTo>
                  <a:cubicBezTo>
                    <a:pt x="2589848" y="1382677"/>
                    <a:pt x="2586990" y="1389345"/>
                    <a:pt x="2582228" y="1393155"/>
                  </a:cubicBezTo>
                  <a:cubicBezTo>
                    <a:pt x="1885950" y="2048475"/>
                    <a:pt x="978218" y="2423760"/>
                    <a:pt x="24765" y="2452335"/>
                  </a:cubicBezTo>
                  <a:cubicBezTo>
                    <a:pt x="25718" y="2452335"/>
                    <a:pt x="25718" y="2452335"/>
                    <a:pt x="24765" y="24523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21A22A4-969B-48B2-AF3E-30790B6D75BC}"/>
                </a:ext>
              </a:extLst>
            </p:cNvPr>
            <p:cNvSpPr txBox="1"/>
            <p:nvPr/>
          </p:nvSpPr>
          <p:spPr>
            <a:xfrm>
              <a:off x="6805868" y="7902066"/>
              <a:ext cx="2270293" cy="640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accent2"/>
                  </a:solidFill>
                  <a:cs typeface="Rubik Light" panose="00000400000000000000" pitchFamily="2" charset="-79"/>
                </a:rPr>
                <a:t>2000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0DE69AA1-6EB8-4D2B-AAC6-8287E1383ACC}"/>
              </a:ext>
            </a:extLst>
          </p:cNvPr>
          <p:cNvGrpSpPr/>
          <p:nvPr/>
        </p:nvGrpSpPr>
        <p:grpSpPr>
          <a:xfrm>
            <a:off x="7015235" y="2466400"/>
            <a:ext cx="1811985" cy="1866209"/>
            <a:chOff x="11209295" y="3946240"/>
            <a:chExt cx="2899176" cy="2985934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37A4E283-DAB2-4FF6-B7CA-D1A3E111AA16}"/>
                </a:ext>
              </a:extLst>
            </p:cNvPr>
            <p:cNvSpPr/>
            <p:nvPr/>
          </p:nvSpPr>
          <p:spPr>
            <a:xfrm>
              <a:off x="11209295" y="4033004"/>
              <a:ext cx="2899176" cy="28991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193800" dist="368300" dir="5400000" sx="90000" sy="90000" algn="t" rotWithShape="0">
                <a:schemeClr val="tx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7150" tIns="28575" rIns="57150" bIns="28575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571500"/>
              <a:endParaRPr lang="en-US" sz="1125" dirty="0"/>
            </a:p>
          </p:txBody>
        </p:sp>
        <p:sp>
          <p:nvSpPr>
            <p:cNvPr id="53" name="Isosceles Triangle 52">
              <a:extLst>
                <a:ext uri="{FF2B5EF4-FFF2-40B4-BE49-F238E27FC236}">
                  <a16:creationId xmlns:a16="http://schemas.microsoft.com/office/drawing/2014/main" id="{2874DCA2-4FC2-4145-A3E9-BCDB383CAE7A}"/>
                </a:ext>
              </a:extLst>
            </p:cNvPr>
            <p:cNvSpPr/>
            <p:nvPr/>
          </p:nvSpPr>
          <p:spPr>
            <a:xfrm rot="1604376">
              <a:off x="13407364" y="3946240"/>
              <a:ext cx="499710" cy="5350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703668E-9273-4868-94F4-F4B93B7126CF}"/>
              </a:ext>
            </a:extLst>
          </p:cNvPr>
          <p:cNvGrpSpPr/>
          <p:nvPr/>
        </p:nvGrpSpPr>
        <p:grpSpPr>
          <a:xfrm>
            <a:off x="3358231" y="2521223"/>
            <a:ext cx="1811985" cy="2066778"/>
            <a:chOff x="5358088" y="4033957"/>
            <a:chExt cx="2899176" cy="3306844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5CC9DE7F-182D-47C3-A8A7-17C56936B97E}"/>
                </a:ext>
              </a:extLst>
            </p:cNvPr>
            <p:cNvSpPr/>
            <p:nvPr/>
          </p:nvSpPr>
          <p:spPr>
            <a:xfrm>
              <a:off x="5358088" y="4033957"/>
              <a:ext cx="2899176" cy="28991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193800" dist="368300" dir="5400000" sx="90000" sy="90000" algn="t" rotWithShape="0">
                <a:schemeClr val="tx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7150" tIns="28575" rIns="57150" bIns="28575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571500"/>
              <a:endParaRPr lang="en-US" sz="1125" dirty="0"/>
            </a:p>
          </p:txBody>
        </p:sp>
        <p:sp>
          <p:nvSpPr>
            <p:cNvPr id="54" name="Isosceles Triangle 53">
              <a:extLst>
                <a:ext uri="{FF2B5EF4-FFF2-40B4-BE49-F238E27FC236}">
                  <a16:creationId xmlns:a16="http://schemas.microsoft.com/office/drawing/2014/main" id="{FF7A511C-082B-4061-B50B-8DDC8E0653A4}"/>
                </a:ext>
              </a:extLst>
            </p:cNvPr>
            <p:cNvSpPr/>
            <p:nvPr/>
          </p:nvSpPr>
          <p:spPr>
            <a:xfrm rot="12109634">
              <a:off x="6285040" y="6805705"/>
              <a:ext cx="499710" cy="53509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335EB87-1E0A-4802-9C4E-C1A5373A5B2A}"/>
              </a:ext>
            </a:extLst>
          </p:cNvPr>
          <p:cNvGrpSpPr/>
          <p:nvPr/>
        </p:nvGrpSpPr>
        <p:grpSpPr>
          <a:xfrm>
            <a:off x="7372042" y="2877433"/>
            <a:ext cx="1098373" cy="1098371"/>
            <a:chOff x="1324303" y="4666568"/>
            <a:chExt cx="912588" cy="912587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85C67CA-1508-48E9-B779-041BA9F8FA32}"/>
                </a:ext>
              </a:extLst>
            </p:cNvPr>
            <p:cNvSpPr/>
            <p:nvPr/>
          </p:nvSpPr>
          <p:spPr>
            <a:xfrm>
              <a:off x="1324303" y="4666569"/>
              <a:ext cx="912588" cy="912586"/>
            </a:xfrm>
            <a:prstGeom prst="ellipse">
              <a:avLst/>
            </a:prstGeom>
            <a:noFill/>
            <a:ln w="5080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75%</a:t>
              </a:r>
              <a:endParaRPr lang="id-ID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2" name="Arc 51">
              <a:extLst>
                <a:ext uri="{FF2B5EF4-FFF2-40B4-BE49-F238E27FC236}">
                  <a16:creationId xmlns:a16="http://schemas.microsoft.com/office/drawing/2014/main" id="{60E6A057-46F8-4D1A-888B-6EB3BC79F5EB}"/>
                </a:ext>
              </a:extLst>
            </p:cNvPr>
            <p:cNvSpPr/>
            <p:nvPr/>
          </p:nvSpPr>
          <p:spPr>
            <a:xfrm>
              <a:off x="1324303" y="4666568"/>
              <a:ext cx="912587" cy="912587"/>
            </a:xfrm>
            <a:prstGeom prst="arc">
              <a:avLst>
                <a:gd name="adj1" fmla="val 16200000"/>
                <a:gd name="adj2" fmla="val 10710313"/>
              </a:avLst>
            </a:prstGeom>
            <a:ln w="50800" cap="rnd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 sz="175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8B2BACC-3869-41E6-9AB8-09743AF86B09}"/>
              </a:ext>
            </a:extLst>
          </p:cNvPr>
          <p:cNvGrpSpPr/>
          <p:nvPr/>
        </p:nvGrpSpPr>
        <p:grpSpPr>
          <a:xfrm>
            <a:off x="3715037" y="2878028"/>
            <a:ext cx="1098373" cy="1098371"/>
            <a:chOff x="1324303" y="4666568"/>
            <a:chExt cx="912588" cy="912587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36D4EE3A-F5D3-4C0F-8BCF-E833B6AEC2C9}"/>
                </a:ext>
              </a:extLst>
            </p:cNvPr>
            <p:cNvSpPr/>
            <p:nvPr/>
          </p:nvSpPr>
          <p:spPr>
            <a:xfrm>
              <a:off x="1324303" y="4666569"/>
              <a:ext cx="912588" cy="912586"/>
            </a:xfrm>
            <a:prstGeom prst="ellipse">
              <a:avLst/>
            </a:prstGeom>
            <a:noFill/>
            <a:ln w="5080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75%</a:t>
              </a:r>
              <a:endParaRPr lang="id-ID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8" name="Arc 47">
              <a:extLst>
                <a:ext uri="{FF2B5EF4-FFF2-40B4-BE49-F238E27FC236}">
                  <a16:creationId xmlns:a16="http://schemas.microsoft.com/office/drawing/2014/main" id="{FAB2FE05-47DC-4828-8E07-D2213411F11F}"/>
                </a:ext>
              </a:extLst>
            </p:cNvPr>
            <p:cNvSpPr/>
            <p:nvPr/>
          </p:nvSpPr>
          <p:spPr>
            <a:xfrm>
              <a:off x="1324303" y="4666568"/>
              <a:ext cx="912587" cy="912587"/>
            </a:xfrm>
            <a:prstGeom prst="arc">
              <a:avLst>
                <a:gd name="adj1" fmla="val 16200000"/>
                <a:gd name="adj2" fmla="val 10710313"/>
              </a:avLst>
            </a:prstGeom>
            <a:ln w="50800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 sz="175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BF54C78-4973-4091-87A5-778C967A5C84}"/>
              </a:ext>
            </a:extLst>
          </p:cNvPr>
          <p:cNvGrpSpPr/>
          <p:nvPr/>
        </p:nvGrpSpPr>
        <p:grpSpPr>
          <a:xfrm>
            <a:off x="1163618" y="2680761"/>
            <a:ext cx="2897527" cy="930631"/>
            <a:chOff x="9067512" y="7549252"/>
            <a:chExt cx="4636043" cy="1489008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D4FCFE53-EC8B-4AE9-A99E-87265BB88562}"/>
                </a:ext>
              </a:extLst>
            </p:cNvPr>
            <p:cNvSpPr txBox="1"/>
            <p:nvPr/>
          </p:nvSpPr>
          <p:spPr>
            <a:xfrm>
              <a:off x="9067512" y="8122624"/>
              <a:ext cx="4082270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 family.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80C0D5A-C182-43F3-9823-97855FCE66EF}"/>
                </a:ext>
              </a:extLst>
            </p:cNvPr>
            <p:cNvSpPr txBox="1"/>
            <p:nvPr/>
          </p:nvSpPr>
          <p:spPr>
            <a:xfrm>
              <a:off x="9067512" y="7549252"/>
              <a:ext cx="463604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Data Development</a:t>
              </a:r>
            </a:p>
          </p:txBody>
        </p:sp>
      </p:grp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ABDCE8BB-8CC7-4102-B5B3-721C1705DB47}"/>
              </a:ext>
            </a:extLst>
          </p:cNvPr>
          <p:cNvSpPr/>
          <p:nvPr/>
        </p:nvSpPr>
        <p:spPr>
          <a:xfrm>
            <a:off x="1222597" y="2285597"/>
            <a:ext cx="822092" cy="293374"/>
          </a:xfrm>
          <a:prstGeom prst="roundRect">
            <a:avLst>
              <a:gd name="adj" fmla="val 22902"/>
            </a:avLst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chemeClr val="bg1"/>
                </a:solidFill>
              </a:rPr>
              <a:t>1995</a:t>
            </a: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30E26A87-F711-4315-97D7-EA57C81F966D}"/>
              </a:ext>
            </a:extLst>
          </p:cNvPr>
          <p:cNvGrpSpPr/>
          <p:nvPr/>
        </p:nvGrpSpPr>
        <p:grpSpPr>
          <a:xfrm>
            <a:off x="8942653" y="4466736"/>
            <a:ext cx="2897527" cy="930631"/>
            <a:chOff x="9067512" y="7549252"/>
            <a:chExt cx="4636043" cy="1489008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59E2BC38-6C79-41D2-98C2-4DE199E2EFF2}"/>
                </a:ext>
              </a:extLst>
            </p:cNvPr>
            <p:cNvSpPr txBox="1"/>
            <p:nvPr/>
          </p:nvSpPr>
          <p:spPr>
            <a:xfrm>
              <a:off x="9067512" y="8122624"/>
              <a:ext cx="4166820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 family.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17265D8E-37B1-45F1-A448-F0E8B26F7157}"/>
                </a:ext>
              </a:extLst>
            </p:cNvPr>
            <p:cNvSpPr txBox="1"/>
            <p:nvPr/>
          </p:nvSpPr>
          <p:spPr>
            <a:xfrm>
              <a:off x="9067512" y="7549252"/>
              <a:ext cx="463604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Data Development</a:t>
              </a:r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2A9B89CD-FD5F-4D82-9700-B6AB26BF691D}"/>
              </a:ext>
            </a:extLst>
          </p:cNvPr>
          <p:cNvSpPr/>
          <p:nvPr/>
        </p:nvSpPr>
        <p:spPr>
          <a:xfrm>
            <a:off x="9001632" y="3946880"/>
            <a:ext cx="822092" cy="293374"/>
          </a:xfrm>
          <a:prstGeom prst="roundRect">
            <a:avLst>
              <a:gd name="adj" fmla="val 22902"/>
            </a:avLst>
          </a:prstGeom>
          <a:solidFill>
            <a:schemeClr val="accent6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chemeClr val="bg1"/>
                </a:solidFill>
              </a:rPr>
              <a:t>2019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EB7B7E-F82C-473F-83CF-24CCDAD6E684}"/>
              </a:ext>
            </a:extLst>
          </p:cNvPr>
          <p:cNvSpPr txBox="1"/>
          <p:nvPr/>
        </p:nvSpPr>
        <p:spPr>
          <a:xfrm>
            <a:off x="3158350" y="684623"/>
            <a:ext cx="21964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</a:rPr>
              <a:t>Timeline</a:t>
            </a:r>
          </a:p>
        </p:txBody>
      </p:sp>
    </p:spTree>
    <p:extLst>
      <p:ext uri="{BB962C8B-B14F-4D97-AF65-F5344CB8AC3E}">
        <p14:creationId xmlns:p14="http://schemas.microsoft.com/office/powerpoint/2010/main" val="2520640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1FD2CF93-E0E1-4FEE-A4CD-DAACD665E14A}"/>
              </a:ext>
            </a:extLst>
          </p:cNvPr>
          <p:cNvSpPr/>
          <p:nvPr/>
        </p:nvSpPr>
        <p:spPr>
          <a:xfrm flipH="1">
            <a:off x="4914900" y="2968816"/>
            <a:ext cx="7277100" cy="3889183"/>
          </a:xfrm>
          <a:custGeom>
            <a:avLst/>
            <a:gdLst>
              <a:gd name="connsiteX0" fmla="*/ 5358729 w 6957376"/>
              <a:gd name="connsiteY0" fmla="*/ 0 h 5698601"/>
              <a:gd name="connsiteX1" fmla="*/ 0 w 6957376"/>
              <a:gd name="connsiteY1" fmla="*/ 0 h 5698601"/>
              <a:gd name="connsiteX2" fmla="*/ 0 w 6957376"/>
              <a:gd name="connsiteY2" fmla="*/ 5698601 h 5698601"/>
              <a:gd name="connsiteX3" fmla="*/ 6957167 w 6957376"/>
              <a:gd name="connsiteY3" fmla="*/ 5698601 h 5698601"/>
              <a:gd name="connsiteX4" fmla="*/ 6957167 w 6957376"/>
              <a:gd name="connsiteY4" fmla="*/ 2193401 h 5698601"/>
              <a:gd name="connsiteX5" fmla="*/ 6957376 w 6957376"/>
              <a:gd name="connsiteY5" fmla="*/ 2193401 h 5698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57376" h="5698601">
                <a:moveTo>
                  <a:pt x="5358729" y="0"/>
                </a:moveTo>
                <a:lnTo>
                  <a:pt x="0" y="0"/>
                </a:lnTo>
                <a:lnTo>
                  <a:pt x="0" y="5698601"/>
                </a:lnTo>
                <a:lnTo>
                  <a:pt x="6957167" y="5698601"/>
                </a:lnTo>
                <a:lnTo>
                  <a:pt x="6957167" y="2193401"/>
                </a:lnTo>
                <a:lnTo>
                  <a:pt x="6957376" y="219340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E0BB0FA-607B-4FB3-B434-EC0EF75CC00B}"/>
              </a:ext>
            </a:extLst>
          </p:cNvPr>
          <p:cNvSpPr txBox="1"/>
          <p:nvPr/>
        </p:nvSpPr>
        <p:spPr>
          <a:xfrm>
            <a:off x="755100" y="756283"/>
            <a:ext cx="40850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Device Mockup</a:t>
            </a:r>
          </a:p>
        </p:txBody>
      </p:sp>
      <p:grpSp>
        <p:nvGrpSpPr>
          <p:cNvPr id="126" name="Группа 84">
            <a:extLst>
              <a:ext uri="{FF2B5EF4-FFF2-40B4-BE49-F238E27FC236}">
                <a16:creationId xmlns:a16="http://schemas.microsoft.com/office/drawing/2014/main" id="{22925B49-417A-4174-AA4E-F6C247231FE0}"/>
              </a:ext>
            </a:extLst>
          </p:cNvPr>
          <p:cNvGrpSpPr/>
          <p:nvPr/>
        </p:nvGrpSpPr>
        <p:grpSpPr>
          <a:xfrm>
            <a:off x="8899665" y="1165077"/>
            <a:ext cx="2143018" cy="4277784"/>
            <a:chOff x="3421706" y="1143000"/>
            <a:chExt cx="2530932" cy="5052117"/>
          </a:xfrm>
          <a:effectLst>
            <a:outerShdw blurRad="241300" dist="1143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7" name="Скругленный прямоугольник 85">
              <a:extLst>
                <a:ext uri="{FF2B5EF4-FFF2-40B4-BE49-F238E27FC236}">
                  <a16:creationId xmlns:a16="http://schemas.microsoft.com/office/drawing/2014/main" id="{605779D2-91F9-417B-8CEC-C75DD4308327}"/>
                </a:ext>
              </a:extLst>
            </p:cNvPr>
            <p:cNvSpPr/>
            <p:nvPr userDrawn="1"/>
          </p:nvSpPr>
          <p:spPr>
            <a:xfrm>
              <a:off x="5772337" y="2057401"/>
              <a:ext cx="180301" cy="487680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28" name="Скругленный прямоугольник 86">
              <a:extLst>
                <a:ext uri="{FF2B5EF4-FFF2-40B4-BE49-F238E27FC236}">
                  <a16:creationId xmlns:a16="http://schemas.microsoft.com/office/drawing/2014/main" id="{7649BCB7-6FBB-42E4-821A-0ACA0A7D444D}"/>
                </a:ext>
              </a:extLst>
            </p:cNvPr>
            <p:cNvSpPr/>
            <p:nvPr userDrawn="1"/>
          </p:nvSpPr>
          <p:spPr>
            <a:xfrm>
              <a:off x="3421706" y="1971500"/>
              <a:ext cx="180301" cy="276137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29" name="Скругленный прямоугольник 87">
              <a:extLst>
                <a:ext uri="{FF2B5EF4-FFF2-40B4-BE49-F238E27FC236}">
                  <a16:creationId xmlns:a16="http://schemas.microsoft.com/office/drawing/2014/main" id="{7B4380DB-68D0-4FEA-AA4C-F4BB143347DF}"/>
                </a:ext>
              </a:extLst>
            </p:cNvPr>
            <p:cNvSpPr/>
            <p:nvPr userDrawn="1"/>
          </p:nvSpPr>
          <p:spPr>
            <a:xfrm>
              <a:off x="3421706" y="2530199"/>
              <a:ext cx="180301" cy="276137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30" name="Скругленный прямоугольник 88">
              <a:extLst>
                <a:ext uri="{FF2B5EF4-FFF2-40B4-BE49-F238E27FC236}">
                  <a16:creationId xmlns:a16="http://schemas.microsoft.com/office/drawing/2014/main" id="{5B4DAE90-1856-4F6B-A9BF-383CF87CCA8D}"/>
                </a:ext>
              </a:extLst>
            </p:cNvPr>
            <p:cNvSpPr/>
            <p:nvPr userDrawn="1"/>
          </p:nvSpPr>
          <p:spPr>
            <a:xfrm>
              <a:off x="3421706" y="3041744"/>
              <a:ext cx="180301" cy="276137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31" name="Скругленный прямоугольник 89">
              <a:extLst>
                <a:ext uri="{FF2B5EF4-FFF2-40B4-BE49-F238E27FC236}">
                  <a16:creationId xmlns:a16="http://schemas.microsoft.com/office/drawing/2014/main" id="{395863FA-86EC-4E03-B399-4165B3F0D5A6}"/>
                </a:ext>
              </a:extLst>
            </p:cNvPr>
            <p:cNvSpPr/>
            <p:nvPr userDrawn="1"/>
          </p:nvSpPr>
          <p:spPr>
            <a:xfrm>
              <a:off x="3453659" y="1143000"/>
              <a:ext cx="2465281" cy="5052117"/>
            </a:xfrm>
            <a:prstGeom prst="roundRect">
              <a:avLst/>
            </a:prstGeom>
            <a:solidFill>
              <a:srgbClr val="FFFFFF"/>
            </a:solidFill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 dirty="0"/>
            </a:p>
          </p:txBody>
        </p:sp>
        <p:sp>
          <p:nvSpPr>
            <p:cNvPr id="132" name="Овал 90">
              <a:extLst>
                <a:ext uri="{FF2B5EF4-FFF2-40B4-BE49-F238E27FC236}">
                  <a16:creationId xmlns:a16="http://schemas.microsoft.com/office/drawing/2014/main" id="{986E0F82-62D6-4A00-BF7B-C7E15D9172EC}"/>
                </a:ext>
              </a:extLst>
            </p:cNvPr>
            <p:cNvSpPr/>
            <p:nvPr userDrawn="1"/>
          </p:nvSpPr>
          <p:spPr>
            <a:xfrm>
              <a:off x="4481234" y="5699769"/>
              <a:ext cx="410131" cy="406782"/>
            </a:xfrm>
            <a:prstGeom prst="ellipse">
              <a:avLst/>
            </a:prstGeom>
            <a:noFill/>
            <a:ln w="15875">
              <a:gradFill flip="none" rotWithShape="1">
                <a:gsLst>
                  <a:gs pos="32000">
                    <a:schemeClr val="tx1">
                      <a:lumMod val="65000"/>
                      <a:lumOff val="35000"/>
                    </a:schemeClr>
                  </a:gs>
                  <a:gs pos="71000">
                    <a:schemeClr val="bg1">
                      <a:lumMod val="95000"/>
                    </a:schemeClr>
                  </a:gs>
                  <a:gs pos="0">
                    <a:schemeClr val="bg1">
                      <a:lumMod val="6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33" name="Скругленный прямоугольник 91">
              <a:extLst>
                <a:ext uri="{FF2B5EF4-FFF2-40B4-BE49-F238E27FC236}">
                  <a16:creationId xmlns:a16="http://schemas.microsoft.com/office/drawing/2014/main" id="{C58F8383-06A0-45C2-9512-7DEDB5EC02FF}"/>
                </a:ext>
              </a:extLst>
            </p:cNvPr>
            <p:cNvSpPr/>
            <p:nvPr userDrawn="1"/>
          </p:nvSpPr>
          <p:spPr>
            <a:xfrm>
              <a:off x="4372270" y="1457767"/>
              <a:ext cx="628058" cy="45719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34" name="Овал 92">
              <a:extLst>
                <a:ext uri="{FF2B5EF4-FFF2-40B4-BE49-F238E27FC236}">
                  <a16:creationId xmlns:a16="http://schemas.microsoft.com/office/drawing/2014/main" id="{7BB529FF-1FC8-4C18-AA69-FBB1FDC02009}"/>
                </a:ext>
              </a:extLst>
            </p:cNvPr>
            <p:cNvSpPr/>
            <p:nvPr userDrawn="1"/>
          </p:nvSpPr>
          <p:spPr>
            <a:xfrm flipH="1">
              <a:off x="4159907" y="1451578"/>
              <a:ext cx="59518" cy="58098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35" name="Овал 93">
              <a:extLst>
                <a:ext uri="{FF2B5EF4-FFF2-40B4-BE49-F238E27FC236}">
                  <a16:creationId xmlns:a16="http://schemas.microsoft.com/office/drawing/2014/main" id="{0A03915B-DB73-4F13-8848-724927809977}"/>
                </a:ext>
              </a:extLst>
            </p:cNvPr>
            <p:cNvSpPr/>
            <p:nvPr userDrawn="1"/>
          </p:nvSpPr>
          <p:spPr>
            <a:xfrm flipH="1">
              <a:off x="4656540" y="1271335"/>
              <a:ext cx="59518" cy="58098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</p:grpSp>
      <p:sp>
        <p:nvSpPr>
          <p:cNvPr id="87" name="Rectangle 86">
            <a:extLst>
              <a:ext uri="{FF2B5EF4-FFF2-40B4-BE49-F238E27FC236}">
                <a16:creationId xmlns:a16="http://schemas.microsoft.com/office/drawing/2014/main" id="{FAD01450-2382-4A05-8496-DDEDC93EB656}"/>
              </a:ext>
            </a:extLst>
          </p:cNvPr>
          <p:cNvSpPr/>
          <p:nvPr/>
        </p:nvSpPr>
        <p:spPr>
          <a:xfrm>
            <a:off x="755100" y="2856466"/>
            <a:ext cx="38384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860FA8B-0FE1-4DD2-B72D-68E9E93D46B2}"/>
              </a:ext>
            </a:extLst>
          </p:cNvPr>
          <p:cNvSpPr txBox="1"/>
          <p:nvPr/>
        </p:nvSpPr>
        <p:spPr>
          <a:xfrm>
            <a:off x="755100" y="1934286"/>
            <a:ext cx="18137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Your Texts Here</a:t>
            </a:r>
          </a:p>
        </p:txBody>
      </p:sp>
      <p:grpSp>
        <p:nvGrpSpPr>
          <p:cNvPr id="141" name="Группа 84">
            <a:extLst>
              <a:ext uri="{FF2B5EF4-FFF2-40B4-BE49-F238E27FC236}">
                <a16:creationId xmlns:a16="http://schemas.microsoft.com/office/drawing/2014/main" id="{F2966B13-B2B1-4725-B189-095A6074A212}"/>
              </a:ext>
            </a:extLst>
          </p:cNvPr>
          <p:cNvGrpSpPr/>
          <p:nvPr/>
        </p:nvGrpSpPr>
        <p:grpSpPr>
          <a:xfrm>
            <a:off x="5924942" y="1165077"/>
            <a:ext cx="2143018" cy="4277784"/>
            <a:chOff x="3421706" y="1143000"/>
            <a:chExt cx="2530932" cy="5052117"/>
          </a:xfrm>
          <a:effectLst>
            <a:outerShdw blurRad="241300" dist="1143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43" name="Скругленный прямоугольник 85">
              <a:extLst>
                <a:ext uri="{FF2B5EF4-FFF2-40B4-BE49-F238E27FC236}">
                  <a16:creationId xmlns:a16="http://schemas.microsoft.com/office/drawing/2014/main" id="{3F254633-8213-4E73-92F1-7D8A518D4E21}"/>
                </a:ext>
              </a:extLst>
            </p:cNvPr>
            <p:cNvSpPr/>
            <p:nvPr userDrawn="1"/>
          </p:nvSpPr>
          <p:spPr>
            <a:xfrm>
              <a:off x="5772337" y="2057401"/>
              <a:ext cx="180301" cy="487680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44" name="Скругленный прямоугольник 86">
              <a:extLst>
                <a:ext uri="{FF2B5EF4-FFF2-40B4-BE49-F238E27FC236}">
                  <a16:creationId xmlns:a16="http://schemas.microsoft.com/office/drawing/2014/main" id="{1DEE6CBA-D1BA-4A3A-8EBC-C74DDB553B63}"/>
                </a:ext>
              </a:extLst>
            </p:cNvPr>
            <p:cNvSpPr/>
            <p:nvPr userDrawn="1"/>
          </p:nvSpPr>
          <p:spPr>
            <a:xfrm>
              <a:off x="3421706" y="1971500"/>
              <a:ext cx="180301" cy="276137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45" name="Скругленный прямоугольник 87">
              <a:extLst>
                <a:ext uri="{FF2B5EF4-FFF2-40B4-BE49-F238E27FC236}">
                  <a16:creationId xmlns:a16="http://schemas.microsoft.com/office/drawing/2014/main" id="{8FA3CD9A-63E4-4198-86A8-A9C08CF59310}"/>
                </a:ext>
              </a:extLst>
            </p:cNvPr>
            <p:cNvSpPr/>
            <p:nvPr userDrawn="1"/>
          </p:nvSpPr>
          <p:spPr>
            <a:xfrm>
              <a:off x="3421706" y="2530199"/>
              <a:ext cx="180301" cy="276137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46" name="Скругленный прямоугольник 88">
              <a:extLst>
                <a:ext uri="{FF2B5EF4-FFF2-40B4-BE49-F238E27FC236}">
                  <a16:creationId xmlns:a16="http://schemas.microsoft.com/office/drawing/2014/main" id="{2C7DEBB2-7035-41A0-BACD-E3312583E865}"/>
                </a:ext>
              </a:extLst>
            </p:cNvPr>
            <p:cNvSpPr/>
            <p:nvPr userDrawn="1"/>
          </p:nvSpPr>
          <p:spPr>
            <a:xfrm>
              <a:off x="3421706" y="3041744"/>
              <a:ext cx="180301" cy="276137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47" name="Скругленный прямоугольник 89">
              <a:extLst>
                <a:ext uri="{FF2B5EF4-FFF2-40B4-BE49-F238E27FC236}">
                  <a16:creationId xmlns:a16="http://schemas.microsoft.com/office/drawing/2014/main" id="{CD51C24F-C675-4211-89D0-EC659C369486}"/>
                </a:ext>
              </a:extLst>
            </p:cNvPr>
            <p:cNvSpPr/>
            <p:nvPr userDrawn="1"/>
          </p:nvSpPr>
          <p:spPr>
            <a:xfrm>
              <a:off x="3453659" y="1143000"/>
              <a:ext cx="2465281" cy="5052117"/>
            </a:xfrm>
            <a:prstGeom prst="roundRect">
              <a:avLst/>
            </a:prstGeom>
            <a:solidFill>
              <a:srgbClr val="FFFFFF"/>
            </a:solidFill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 dirty="0"/>
            </a:p>
          </p:txBody>
        </p:sp>
        <p:sp>
          <p:nvSpPr>
            <p:cNvPr id="148" name="Овал 90">
              <a:extLst>
                <a:ext uri="{FF2B5EF4-FFF2-40B4-BE49-F238E27FC236}">
                  <a16:creationId xmlns:a16="http://schemas.microsoft.com/office/drawing/2014/main" id="{0D674A49-FFBF-4634-8CDF-2E3E9359B550}"/>
                </a:ext>
              </a:extLst>
            </p:cNvPr>
            <p:cNvSpPr/>
            <p:nvPr userDrawn="1"/>
          </p:nvSpPr>
          <p:spPr>
            <a:xfrm>
              <a:off x="4481234" y="5699769"/>
              <a:ext cx="410131" cy="406782"/>
            </a:xfrm>
            <a:prstGeom prst="ellipse">
              <a:avLst/>
            </a:prstGeom>
            <a:noFill/>
            <a:ln w="15875">
              <a:gradFill flip="none" rotWithShape="1">
                <a:gsLst>
                  <a:gs pos="32000">
                    <a:schemeClr val="tx1">
                      <a:lumMod val="65000"/>
                      <a:lumOff val="35000"/>
                    </a:schemeClr>
                  </a:gs>
                  <a:gs pos="71000">
                    <a:schemeClr val="bg1">
                      <a:lumMod val="95000"/>
                    </a:schemeClr>
                  </a:gs>
                  <a:gs pos="0">
                    <a:schemeClr val="bg1">
                      <a:lumMod val="6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49" name="Скругленный прямоугольник 91">
              <a:extLst>
                <a:ext uri="{FF2B5EF4-FFF2-40B4-BE49-F238E27FC236}">
                  <a16:creationId xmlns:a16="http://schemas.microsoft.com/office/drawing/2014/main" id="{B10698F7-A6C9-4BC8-A9C4-140FF1AB5579}"/>
                </a:ext>
              </a:extLst>
            </p:cNvPr>
            <p:cNvSpPr/>
            <p:nvPr userDrawn="1"/>
          </p:nvSpPr>
          <p:spPr>
            <a:xfrm>
              <a:off x="4372270" y="1457767"/>
              <a:ext cx="628058" cy="45719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50" name="Овал 92">
              <a:extLst>
                <a:ext uri="{FF2B5EF4-FFF2-40B4-BE49-F238E27FC236}">
                  <a16:creationId xmlns:a16="http://schemas.microsoft.com/office/drawing/2014/main" id="{ACE34D07-47EC-4F09-ABCF-8D27C3A6052B}"/>
                </a:ext>
              </a:extLst>
            </p:cNvPr>
            <p:cNvSpPr/>
            <p:nvPr userDrawn="1"/>
          </p:nvSpPr>
          <p:spPr>
            <a:xfrm flipH="1">
              <a:off x="4159907" y="1451578"/>
              <a:ext cx="59518" cy="58098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51" name="Овал 93">
              <a:extLst>
                <a:ext uri="{FF2B5EF4-FFF2-40B4-BE49-F238E27FC236}">
                  <a16:creationId xmlns:a16="http://schemas.microsoft.com/office/drawing/2014/main" id="{CE46CD0F-75B8-46B3-963C-0AC5411316B3}"/>
                </a:ext>
              </a:extLst>
            </p:cNvPr>
            <p:cNvSpPr/>
            <p:nvPr userDrawn="1"/>
          </p:nvSpPr>
          <p:spPr>
            <a:xfrm flipH="1">
              <a:off x="4656540" y="1271335"/>
              <a:ext cx="59518" cy="58098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DE569139-E3A9-409D-8510-E3274DFBE431}"/>
              </a:ext>
            </a:extLst>
          </p:cNvPr>
          <p:cNvGrpSpPr/>
          <p:nvPr/>
        </p:nvGrpSpPr>
        <p:grpSpPr>
          <a:xfrm>
            <a:off x="857586" y="4175253"/>
            <a:ext cx="2981155" cy="535531"/>
            <a:chOff x="857586" y="4381477"/>
            <a:chExt cx="2981155" cy="535531"/>
          </a:xfrm>
        </p:grpSpPr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5D2C5717-D457-4971-BAE1-943C89DCB880}"/>
                </a:ext>
              </a:extLst>
            </p:cNvPr>
            <p:cNvSpPr txBox="1"/>
            <p:nvPr/>
          </p:nvSpPr>
          <p:spPr>
            <a:xfrm flipH="1">
              <a:off x="1270564" y="4381477"/>
              <a:ext cx="2568177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Lorem ipsum dolor sit amet put any thing here please be it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183" name="AutoShape 113">
              <a:extLst>
                <a:ext uri="{FF2B5EF4-FFF2-40B4-BE49-F238E27FC236}">
                  <a16:creationId xmlns:a16="http://schemas.microsoft.com/office/drawing/2014/main" id="{130E9BDA-F80C-4BFF-9DFB-BBE7DD9E7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86" y="4451948"/>
              <a:ext cx="223410" cy="32566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0433" tIns="30433" rIns="30433" bIns="30433" anchor="ctr"/>
            <a:lstStyle/>
            <a:p>
              <a:pPr algn="ctr" defTabSz="365189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396" dirty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Gill Sans" charset="0"/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998DFF5E-3211-4BCF-8AE5-0D1842919CFB}"/>
              </a:ext>
            </a:extLst>
          </p:cNvPr>
          <p:cNvGrpSpPr/>
          <p:nvPr/>
        </p:nvGrpSpPr>
        <p:grpSpPr>
          <a:xfrm>
            <a:off x="857586" y="4747287"/>
            <a:ext cx="2981155" cy="520784"/>
            <a:chOff x="857586" y="4381477"/>
            <a:chExt cx="2981155" cy="520784"/>
          </a:xfrm>
        </p:grpSpPr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57922A9B-4C4A-463A-913F-9A2AA7CE162E}"/>
                </a:ext>
              </a:extLst>
            </p:cNvPr>
            <p:cNvSpPr txBox="1"/>
            <p:nvPr/>
          </p:nvSpPr>
          <p:spPr>
            <a:xfrm flipH="1">
              <a:off x="1270564" y="4381477"/>
              <a:ext cx="2568177" cy="5207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Lorem ipsum dolor sit amet put any thing here please be it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187" name="AutoShape 113">
              <a:extLst>
                <a:ext uri="{FF2B5EF4-FFF2-40B4-BE49-F238E27FC236}">
                  <a16:creationId xmlns:a16="http://schemas.microsoft.com/office/drawing/2014/main" id="{D1AEFDD8-4D64-49FA-9E29-B81683359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86" y="4451948"/>
              <a:ext cx="223410" cy="32566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0433" tIns="30433" rIns="30433" bIns="30433" anchor="ctr"/>
            <a:lstStyle/>
            <a:p>
              <a:pPr algn="ctr" defTabSz="365189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396" dirty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Gill Sans" charset="0"/>
              </a:endParaRPr>
            </a:p>
          </p:txBody>
        </p: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3156414E-A500-4056-9250-55AFC9E18EF3}"/>
              </a:ext>
            </a:extLst>
          </p:cNvPr>
          <p:cNvGrpSpPr/>
          <p:nvPr/>
        </p:nvGrpSpPr>
        <p:grpSpPr>
          <a:xfrm>
            <a:off x="857586" y="5298739"/>
            <a:ext cx="2981155" cy="520784"/>
            <a:chOff x="857586" y="4381477"/>
            <a:chExt cx="2981155" cy="520784"/>
          </a:xfrm>
        </p:grpSpPr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7632654F-9936-4D16-9C20-0845554315B2}"/>
                </a:ext>
              </a:extLst>
            </p:cNvPr>
            <p:cNvSpPr txBox="1"/>
            <p:nvPr/>
          </p:nvSpPr>
          <p:spPr>
            <a:xfrm flipH="1">
              <a:off x="1270564" y="4381477"/>
              <a:ext cx="2568177" cy="5207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Lorem ipsum dolor sit amet put any thing here please be it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190" name="AutoShape 113">
              <a:extLst>
                <a:ext uri="{FF2B5EF4-FFF2-40B4-BE49-F238E27FC236}">
                  <a16:creationId xmlns:a16="http://schemas.microsoft.com/office/drawing/2014/main" id="{640B0A82-C355-4B64-8387-1194D9A3A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86" y="4451948"/>
              <a:ext cx="223410" cy="32566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30433" tIns="30433" rIns="30433" bIns="30433" anchor="ctr"/>
            <a:lstStyle/>
            <a:p>
              <a:pPr algn="ctr" defTabSz="365189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396" dirty="0">
                <a:solidFill>
                  <a:schemeClr val="tx1">
                    <a:lumMod val="65000"/>
                    <a:lumOff val="3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sym typeface="Gill Sans" charset="0"/>
              </a:endParaRPr>
            </a:p>
          </p:txBody>
        </p:sp>
      </p:grpSp>
      <p:grpSp>
        <p:nvGrpSpPr>
          <p:cNvPr id="153" name="Группа 84">
            <a:extLst>
              <a:ext uri="{FF2B5EF4-FFF2-40B4-BE49-F238E27FC236}">
                <a16:creationId xmlns:a16="http://schemas.microsoft.com/office/drawing/2014/main" id="{1A31AC3D-4F4F-4827-9C0A-29A5F9E51950}"/>
              </a:ext>
            </a:extLst>
          </p:cNvPr>
          <p:cNvGrpSpPr/>
          <p:nvPr/>
        </p:nvGrpSpPr>
        <p:grpSpPr>
          <a:xfrm>
            <a:off x="7396005" y="1904080"/>
            <a:ext cx="2143018" cy="4277784"/>
            <a:chOff x="3421706" y="1143000"/>
            <a:chExt cx="2530932" cy="5052117"/>
          </a:xfrm>
          <a:effectLst>
            <a:outerShdw blurRad="241300" dist="1143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55" name="Скругленный прямоугольник 85">
              <a:extLst>
                <a:ext uri="{FF2B5EF4-FFF2-40B4-BE49-F238E27FC236}">
                  <a16:creationId xmlns:a16="http://schemas.microsoft.com/office/drawing/2014/main" id="{768ED3B2-3BFF-442A-91C8-32C0D5E8CAD1}"/>
                </a:ext>
              </a:extLst>
            </p:cNvPr>
            <p:cNvSpPr/>
            <p:nvPr userDrawn="1"/>
          </p:nvSpPr>
          <p:spPr>
            <a:xfrm>
              <a:off x="5772337" y="2057401"/>
              <a:ext cx="180301" cy="487680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56" name="Скругленный прямоугольник 86">
              <a:extLst>
                <a:ext uri="{FF2B5EF4-FFF2-40B4-BE49-F238E27FC236}">
                  <a16:creationId xmlns:a16="http://schemas.microsoft.com/office/drawing/2014/main" id="{1DA42D1C-BB42-42CA-9D5A-D79B95FE574B}"/>
                </a:ext>
              </a:extLst>
            </p:cNvPr>
            <p:cNvSpPr/>
            <p:nvPr userDrawn="1"/>
          </p:nvSpPr>
          <p:spPr>
            <a:xfrm>
              <a:off x="3421706" y="1971500"/>
              <a:ext cx="180301" cy="276137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57" name="Скругленный прямоугольник 87">
              <a:extLst>
                <a:ext uri="{FF2B5EF4-FFF2-40B4-BE49-F238E27FC236}">
                  <a16:creationId xmlns:a16="http://schemas.microsoft.com/office/drawing/2014/main" id="{055CFF1D-F8FA-453B-A221-419EA0C55286}"/>
                </a:ext>
              </a:extLst>
            </p:cNvPr>
            <p:cNvSpPr/>
            <p:nvPr userDrawn="1"/>
          </p:nvSpPr>
          <p:spPr>
            <a:xfrm>
              <a:off x="3421706" y="2530199"/>
              <a:ext cx="180301" cy="276137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58" name="Скругленный прямоугольник 88">
              <a:extLst>
                <a:ext uri="{FF2B5EF4-FFF2-40B4-BE49-F238E27FC236}">
                  <a16:creationId xmlns:a16="http://schemas.microsoft.com/office/drawing/2014/main" id="{E29ECC42-FBB0-437E-8950-D62D8686B7D9}"/>
                </a:ext>
              </a:extLst>
            </p:cNvPr>
            <p:cNvSpPr/>
            <p:nvPr userDrawn="1"/>
          </p:nvSpPr>
          <p:spPr>
            <a:xfrm>
              <a:off x="3421706" y="3041744"/>
              <a:ext cx="180301" cy="276137"/>
            </a:xfrm>
            <a:prstGeom prst="roundRect">
              <a:avLst/>
            </a:prstGeom>
            <a:solidFill>
              <a:schemeClr val="tx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59" name="Скругленный прямоугольник 89">
              <a:extLst>
                <a:ext uri="{FF2B5EF4-FFF2-40B4-BE49-F238E27FC236}">
                  <a16:creationId xmlns:a16="http://schemas.microsoft.com/office/drawing/2014/main" id="{C78E5AAE-9BED-4330-93A8-956B84397A4F}"/>
                </a:ext>
              </a:extLst>
            </p:cNvPr>
            <p:cNvSpPr/>
            <p:nvPr userDrawn="1"/>
          </p:nvSpPr>
          <p:spPr>
            <a:xfrm>
              <a:off x="3453659" y="1143000"/>
              <a:ext cx="2465281" cy="5052117"/>
            </a:xfrm>
            <a:prstGeom prst="roundRect">
              <a:avLst/>
            </a:prstGeom>
            <a:solidFill>
              <a:srgbClr val="FFFFFF"/>
            </a:solidFill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 dirty="0"/>
            </a:p>
          </p:txBody>
        </p:sp>
        <p:sp>
          <p:nvSpPr>
            <p:cNvPr id="160" name="Овал 90">
              <a:extLst>
                <a:ext uri="{FF2B5EF4-FFF2-40B4-BE49-F238E27FC236}">
                  <a16:creationId xmlns:a16="http://schemas.microsoft.com/office/drawing/2014/main" id="{FD9DFE98-0F1B-4FD0-8A21-7A4009918D56}"/>
                </a:ext>
              </a:extLst>
            </p:cNvPr>
            <p:cNvSpPr/>
            <p:nvPr userDrawn="1"/>
          </p:nvSpPr>
          <p:spPr>
            <a:xfrm>
              <a:off x="4481234" y="5699769"/>
              <a:ext cx="410131" cy="406782"/>
            </a:xfrm>
            <a:prstGeom prst="ellipse">
              <a:avLst/>
            </a:prstGeom>
            <a:noFill/>
            <a:ln w="15875">
              <a:gradFill flip="none" rotWithShape="1">
                <a:gsLst>
                  <a:gs pos="32000">
                    <a:schemeClr val="tx1">
                      <a:lumMod val="65000"/>
                      <a:lumOff val="35000"/>
                    </a:schemeClr>
                  </a:gs>
                  <a:gs pos="71000">
                    <a:schemeClr val="bg1">
                      <a:lumMod val="95000"/>
                    </a:schemeClr>
                  </a:gs>
                  <a:gs pos="0">
                    <a:schemeClr val="bg1">
                      <a:lumMod val="6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61" name="Скругленный прямоугольник 91">
              <a:extLst>
                <a:ext uri="{FF2B5EF4-FFF2-40B4-BE49-F238E27FC236}">
                  <a16:creationId xmlns:a16="http://schemas.microsoft.com/office/drawing/2014/main" id="{591F543B-73FA-4E52-9FA1-D13D933436F7}"/>
                </a:ext>
              </a:extLst>
            </p:cNvPr>
            <p:cNvSpPr/>
            <p:nvPr userDrawn="1"/>
          </p:nvSpPr>
          <p:spPr>
            <a:xfrm>
              <a:off x="4372270" y="1457767"/>
              <a:ext cx="628058" cy="45719"/>
            </a:xfrm>
            <a:prstGeom prst="roundRect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62" name="Овал 92">
              <a:extLst>
                <a:ext uri="{FF2B5EF4-FFF2-40B4-BE49-F238E27FC236}">
                  <a16:creationId xmlns:a16="http://schemas.microsoft.com/office/drawing/2014/main" id="{719F1AF9-2DFD-4770-9CB4-0F1134C11AC1}"/>
                </a:ext>
              </a:extLst>
            </p:cNvPr>
            <p:cNvSpPr/>
            <p:nvPr userDrawn="1"/>
          </p:nvSpPr>
          <p:spPr>
            <a:xfrm flipH="1">
              <a:off x="4159907" y="1451578"/>
              <a:ext cx="59518" cy="58098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  <p:sp>
          <p:nvSpPr>
            <p:cNvPr id="163" name="Овал 93">
              <a:extLst>
                <a:ext uri="{FF2B5EF4-FFF2-40B4-BE49-F238E27FC236}">
                  <a16:creationId xmlns:a16="http://schemas.microsoft.com/office/drawing/2014/main" id="{360C1829-C6A6-4200-89F2-4170A031FA4B}"/>
                </a:ext>
              </a:extLst>
            </p:cNvPr>
            <p:cNvSpPr/>
            <p:nvPr userDrawn="1"/>
          </p:nvSpPr>
          <p:spPr>
            <a:xfrm flipH="1">
              <a:off x="4656540" y="1271335"/>
              <a:ext cx="59518" cy="58098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3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47C1DFF-A035-496B-973B-DAEC847CB7A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D8DDF1D-0B56-4483-9C6C-734CEC1902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352340F-80E6-4FFB-87AF-768939665D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73753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5778749-9CFB-4411-85CC-C7922E9F393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7305" y="2078709"/>
            <a:ext cx="2977391" cy="4250654"/>
          </a:xfrm>
          <a:prstGeom prst="rect">
            <a:avLst/>
          </a:prstGeom>
          <a:effectLst>
            <a:outerShdw blurRad="431800" dist="190500" dir="5400000" algn="t" rotWithShape="0">
              <a:prstClr val="black">
                <a:alpha val="26000"/>
              </a:prstClr>
            </a:outerShdw>
          </a:effec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136AFF34-9489-4C5E-9C36-3ECF8CA6C814}"/>
              </a:ext>
            </a:extLst>
          </p:cNvPr>
          <p:cNvSpPr/>
          <p:nvPr/>
        </p:nvSpPr>
        <p:spPr>
          <a:xfrm>
            <a:off x="755100" y="2842190"/>
            <a:ext cx="2977391" cy="14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C8E381B-E654-45D1-9B60-77033F31B582}"/>
              </a:ext>
            </a:extLst>
          </p:cNvPr>
          <p:cNvSpPr txBox="1"/>
          <p:nvPr/>
        </p:nvSpPr>
        <p:spPr>
          <a:xfrm>
            <a:off x="755100" y="2078709"/>
            <a:ext cx="18137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Your Texts Here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27CC6AB-4B7B-478C-8969-064D16EE5527}"/>
              </a:ext>
            </a:extLst>
          </p:cNvPr>
          <p:cNvSpPr txBox="1"/>
          <p:nvPr/>
        </p:nvSpPr>
        <p:spPr>
          <a:xfrm>
            <a:off x="1397358" y="4794627"/>
            <a:ext cx="267625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Sample Text Here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EC4FDC9-D52E-479B-81B8-68849CF65439}"/>
              </a:ext>
            </a:extLst>
          </p:cNvPr>
          <p:cNvSpPr/>
          <p:nvPr/>
        </p:nvSpPr>
        <p:spPr>
          <a:xfrm>
            <a:off x="748958" y="5360720"/>
            <a:ext cx="2977391" cy="736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 wonderful serenity has taken possession of my entire soul, like these sweet mornings of spring and feel the charm of existence.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11509F9-4F91-4204-8305-2FD7244EB75B}"/>
              </a:ext>
            </a:extLst>
          </p:cNvPr>
          <p:cNvGrpSpPr/>
          <p:nvPr/>
        </p:nvGrpSpPr>
        <p:grpSpPr>
          <a:xfrm>
            <a:off x="748958" y="4726917"/>
            <a:ext cx="535531" cy="535531"/>
            <a:chOff x="913415" y="2644525"/>
            <a:chExt cx="947150" cy="947150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40733253-33EA-4E70-9414-488CB94CF231}"/>
                </a:ext>
              </a:extLst>
            </p:cNvPr>
            <p:cNvGrpSpPr/>
            <p:nvPr/>
          </p:nvGrpSpPr>
          <p:grpSpPr>
            <a:xfrm>
              <a:off x="913415" y="2644525"/>
              <a:ext cx="947150" cy="947150"/>
              <a:chOff x="1220118" y="2343274"/>
              <a:chExt cx="2450851" cy="2450851"/>
            </a:xfrm>
          </p:grpSpPr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1F38F0A5-F134-4ACD-9A77-D317EAA67C21}"/>
                  </a:ext>
                </a:extLst>
              </p:cNvPr>
              <p:cNvSpPr/>
              <p:nvPr/>
            </p:nvSpPr>
            <p:spPr>
              <a:xfrm>
                <a:off x="1220118" y="2343274"/>
                <a:ext cx="2450851" cy="2450851"/>
              </a:xfrm>
              <a:prstGeom prst="ellipse">
                <a:avLst/>
              </a:prstGeom>
              <a:solidFill>
                <a:schemeClr val="accent2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A1269959-987A-47DA-BD8B-6839608CBA26}"/>
                  </a:ext>
                </a:extLst>
              </p:cNvPr>
              <p:cNvSpPr/>
              <p:nvPr/>
            </p:nvSpPr>
            <p:spPr>
              <a:xfrm>
                <a:off x="1395764" y="2518920"/>
                <a:ext cx="2099561" cy="2099561"/>
              </a:xfrm>
              <a:prstGeom prst="ellipse">
                <a:avLst/>
              </a:prstGeom>
              <a:solidFill>
                <a:schemeClr val="accent2">
                  <a:alpha val="2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5AACD908-2A6D-461A-AF56-2BBF1DCFB0CB}"/>
                  </a:ext>
                </a:extLst>
              </p:cNvPr>
              <p:cNvSpPr/>
              <p:nvPr/>
            </p:nvSpPr>
            <p:spPr>
              <a:xfrm>
                <a:off x="1580469" y="2703625"/>
                <a:ext cx="1730150" cy="173015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4852067-6BCB-4A48-A6B5-EC01CB73500C}"/>
                </a:ext>
              </a:extLst>
            </p:cNvPr>
            <p:cNvGrpSpPr/>
            <p:nvPr/>
          </p:nvGrpSpPr>
          <p:grpSpPr>
            <a:xfrm>
              <a:off x="1255835" y="2926914"/>
              <a:ext cx="262310" cy="382373"/>
              <a:chOff x="3582988" y="3510757"/>
              <a:chExt cx="319088" cy="465138"/>
            </a:xfrm>
            <a:solidFill>
              <a:schemeClr val="bg1"/>
            </a:solidFill>
          </p:grpSpPr>
          <p:sp>
            <p:nvSpPr>
              <p:cNvPr id="15" name="AutoShape 113">
                <a:extLst>
                  <a:ext uri="{FF2B5EF4-FFF2-40B4-BE49-F238E27FC236}">
                    <a16:creationId xmlns:a16="http://schemas.microsoft.com/office/drawing/2014/main" id="{A13A9586-DFD0-4227-BFB1-B64DD709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988" y="3510757"/>
                <a:ext cx="319088" cy="4651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5386" y="14175"/>
                    </a:moveTo>
                    <a:lnTo>
                      <a:pt x="6223" y="14175"/>
                    </a:lnTo>
                    <a:cubicBezTo>
                      <a:pt x="5734" y="13446"/>
                      <a:pt x="5147" y="12716"/>
                      <a:pt x="4568" y="12003"/>
                    </a:cubicBezTo>
                    <a:cubicBezTo>
                      <a:pt x="3287" y="10427"/>
                      <a:pt x="1963" y="8797"/>
                      <a:pt x="1963" y="7425"/>
                    </a:cubicBezTo>
                    <a:cubicBezTo>
                      <a:pt x="1963" y="4075"/>
                      <a:pt x="5927" y="1350"/>
                      <a:pt x="10800" y="1350"/>
                    </a:cubicBezTo>
                    <a:cubicBezTo>
                      <a:pt x="15672" y="1350"/>
                      <a:pt x="19636" y="4075"/>
                      <a:pt x="19636" y="7425"/>
                    </a:cubicBezTo>
                    <a:cubicBezTo>
                      <a:pt x="19636" y="8787"/>
                      <a:pt x="18312" y="10425"/>
                      <a:pt x="17029" y="12011"/>
                    </a:cubicBezTo>
                    <a:cubicBezTo>
                      <a:pt x="16455" y="12723"/>
                      <a:pt x="15873" y="13449"/>
                      <a:pt x="15386" y="14175"/>
                    </a:cubicBezTo>
                    <a:moveTo>
                      <a:pt x="10800" y="20249"/>
                    </a:moveTo>
                    <a:cubicBezTo>
                      <a:pt x="9805" y="20249"/>
                      <a:pt x="9347" y="20171"/>
                      <a:pt x="8839" y="19406"/>
                    </a:cubicBezTo>
                    <a:lnTo>
                      <a:pt x="13000" y="19048"/>
                    </a:lnTo>
                    <a:cubicBezTo>
                      <a:pt x="12398" y="20164"/>
                      <a:pt x="11959" y="20249"/>
                      <a:pt x="10800" y="20249"/>
                    </a:cubicBezTo>
                    <a:moveTo>
                      <a:pt x="7595" y="16813"/>
                    </a:moveTo>
                    <a:cubicBezTo>
                      <a:pt x="7417" y="16407"/>
                      <a:pt x="7215" y="15978"/>
                      <a:pt x="6991" y="15525"/>
                    </a:cubicBezTo>
                    <a:lnTo>
                      <a:pt x="14616" y="15525"/>
                    </a:lnTo>
                    <a:cubicBezTo>
                      <a:pt x="14496" y="15767"/>
                      <a:pt x="14375" y="16010"/>
                      <a:pt x="14270" y="16239"/>
                    </a:cubicBezTo>
                    <a:cubicBezTo>
                      <a:pt x="14270" y="16239"/>
                      <a:pt x="7595" y="16813"/>
                      <a:pt x="7595" y="16813"/>
                    </a:cubicBezTo>
                    <a:close/>
                    <a:moveTo>
                      <a:pt x="13345" y="18343"/>
                    </a:moveTo>
                    <a:lnTo>
                      <a:pt x="8476" y="18762"/>
                    </a:lnTo>
                    <a:cubicBezTo>
                      <a:pt x="8303" y="18416"/>
                      <a:pt x="8116" y="18011"/>
                      <a:pt x="7890" y="17483"/>
                    </a:cubicBezTo>
                    <a:cubicBezTo>
                      <a:pt x="7887" y="17477"/>
                      <a:pt x="7883" y="17469"/>
                      <a:pt x="7881" y="17462"/>
                    </a:cubicBezTo>
                    <a:lnTo>
                      <a:pt x="13957" y="16941"/>
                    </a:lnTo>
                    <a:cubicBezTo>
                      <a:pt x="13871" y="17140"/>
                      <a:pt x="13778" y="17350"/>
                      <a:pt x="13698" y="17537"/>
                    </a:cubicBezTo>
                    <a:cubicBezTo>
                      <a:pt x="13569" y="17841"/>
                      <a:pt x="13453" y="18104"/>
                      <a:pt x="13345" y="18343"/>
                    </a:cubicBezTo>
                    <a:moveTo>
                      <a:pt x="10800" y="0"/>
                    </a:moveTo>
                    <a:cubicBezTo>
                      <a:pt x="4835" y="0"/>
                      <a:pt x="0" y="3324"/>
                      <a:pt x="0" y="7425"/>
                    </a:cubicBezTo>
                    <a:cubicBezTo>
                      <a:pt x="0" y="10146"/>
                      <a:pt x="3621" y="13029"/>
                      <a:pt x="4939" y="15562"/>
                    </a:cubicBezTo>
                    <a:cubicBezTo>
                      <a:pt x="6906" y="19339"/>
                      <a:pt x="6688" y="21599"/>
                      <a:pt x="10800" y="21599"/>
                    </a:cubicBezTo>
                    <a:cubicBezTo>
                      <a:pt x="14972" y="21599"/>
                      <a:pt x="14692" y="19349"/>
                      <a:pt x="16660" y="15577"/>
                    </a:cubicBezTo>
                    <a:cubicBezTo>
                      <a:pt x="17983" y="13039"/>
                      <a:pt x="21600" y="10124"/>
                      <a:pt x="21600" y="7425"/>
                    </a:cubicBezTo>
                    <a:cubicBezTo>
                      <a:pt x="21600" y="332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30433" tIns="30433" rIns="30433" bIns="30433" anchor="ctr"/>
              <a:lstStyle/>
              <a:p>
                <a:pPr algn="ctr" defTabSz="365189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396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sym typeface="Gill Sans" charset="0"/>
                </a:endParaRPr>
              </a:p>
            </p:txBody>
          </p:sp>
          <p:sp>
            <p:nvSpPr>
              <p:cNvPr id="16" name="AutoShape 114">
                <a:extLst>
                  <a:ext uri="{FF2B5EF4-FFF2-40B4-BE49-F238E27FC236}">
                    <a16:creationId xmlns:a16="http://schemas.microsoft.com/office/drawing/2014/main" id="{65019F79-EE2D-42B2-B6F0-FE218F546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219" y="3583782"/>
                <a:ext cx="94456" cy="94456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938" y="0"/>
                    </a:moveTo>
                    <a:cubicBezTo>
                      <a:pt x="8943" y="0"/>
                      <a:pt x="0" y="8942"/>
                      <a:pt x="0" y="19938"/>
                    </a:cubicBezTo>
                    <a:cubicBezTo>
                      <a:pt x="0" y="20855"/>
                      <a:pt x="743" y="21600"/>
                      <a:pt x="1661" y="21600"/>
                    </a:cubicBezTo>
                    <a:cubicBezTo>
                      <a:pt x="2579" y="21600"/>
                      <a:pt x="3323" y="20855"/>
                      <a:pt x="3323" y="19938"/>
                    </a:cubicBezTo>
                    <a:cubicBezTo>
                      <a:pt x="3323" y="10777"/>
                      <a:pt x="10777" y="3323"/>
                      <a:pt x="19938" y="3323"/>
                    </a:cubicBezTo>
                    <a:cubicBezTo>
                      <a:pt x="20856" y="3323"/>
                      <a:pt x="21600" y="2578"/>
                      <a:pt x="21600" y="1661"/>
                    </a:cubicBezTo>
                    <a:cubicBezTo>
                      <a:pt x="21600" y="744"/>
                      <a:pt x="20856" y="0"/>
                      <a:pt x="19938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30433" tIns="30433" rIns="30433" bIns="30433" anchor="ctr"/>
              <a:lstStyle/>
              <a:p>
                <a:pPr algn="ctr" defTabSz="365189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396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sym typeface="Gill Sans" charset="0"/>
                </a:endParaRPr>
              </a:p>
            </p:txBody>
          </p:sp>
        </p:grpSp>
      </p:grp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2303401C-8E3D-415C-A74D-18A100E8A7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7550496"/>
              </p:ext>
            </p:extLst>
          </p:nvPr>
        </p:nvGraphicFramePr>
        <p:xfrm>
          <a:off x="7975684" y="3233392"/>
          <a:ext cx="3764700" cy="28659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F6C5FC30-077C-4ADD-8264-60B49C6B3384}"/>
              </a:ext>
            </a:extLst>
          </p:cNvPr>
          <p:cNvSpPr txBox="1"/>
          <p:nvPr/>
        </p:nvSpPr>
        <p:spPr>
          <a:xfrm>
            <a:off x="8844109" y="2376442"/>
            <a:ext cx="267625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Insert Title Here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63FFE29-67E5-402F-BF7C-426D9BC260FB}"/>
              </a:ext>
            </a:extLst>
          </p:cNvPr>
          <p:cNvGrpSpPr/>
          <p:nvPr/>
        </p:nvGrpSpPr>
        <p:grpSpPr>
          <a:xfrm>
            <a:off x="8195709" y="2308732"/>
            <a:ext cx="535531" cy="535531"/>
            <a:chOff x="8195709" y="2308732"/>
            <a:chExt cx="535531" cy="535531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C2C884E7-4FC6-4C84-BBD7-AE9894120523}"/>
                </a:ext>
              </a:extLst>
            </p:cNvPr>
            <p:cNvGrpSpPr/>
            <p:nvPr/>
          </p:nvGrpSpPr>
          <p:grpSpPr>
            <a:xfrm>
              <a:off x="8195709" y="2308732"/>
              <a:ext cx="535531" cy="535531"/>
              <a:chOff x="1220118" y="2343274"/>
              <a:chExt cx="2450851" cy="2450851"/>
            </a:xfrm>
          </p:grpSpPr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7D8ADE77-2CDF-4D47-A0C9-FF671E83B290}"/>
                  </a:ext>
                </a:extLst>
              </p:cNvPr>
              <p:cNvSpPr/>
              <p:nvPr/>
            </p:nvSpPr>
            <p:spPr>
              <a:xfrm>
                <a:off x="1220118" y="2343274"/>
                <a:ext cx="2450851" cy="2450851"/>
              </a:xfrm>
              <a:prstGeom prst="ellipse">
                <a:avLst/>
              </a:prstGeom>
              <a:solidFill>
                <a:schemeClr val="accent2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6A8E3CA2-4DBD-4C84-AFE9-6811082C052A}"/>
                  </a:ext>
                </a:extLst>
              </p:cNvPr>
              <p:cNvSpPr/>
              <p:nvPr/>
            </p:nvSpPr>
            <p:spPr>
              <a:xfrm>
                <a:off x="1395764" y="2518920"/>
                <a:ext cx="2099561" cy="2099561"/>
              </a:xfrm>
              <a:prstGeom prst="ellipse">
                <a:avLst/>
              </a:prstGeom>
              <a:solidFill>
                <a:schemeClr val="accent2">
                  <a:alpha val="2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0FCD7F1D-7527-47A0-AC58-C09935A50886}"/>
                  </a:ext>
                </a:extLst>
              </p:cNvPr>
              <p:cNvSpPr/>
              <p:nvPr/>
            </p:nvSpPr>
            <p:spPr>
              <a:xfrm>
                <a:off x="1580469" y="2703625"/>
                <a:ext cx="1730150" cy="173015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4" name="Freeform 48">
              <a:extLst>
                <a:ext uri="{FF2B5EF4-FFF2-40B4-BE49-F238E27FC236}">
                  <a16:creationId xmlns:a16="http://schemas.microsoft.com/office/drawing/2014/main" id="{45188E4D-4C34-48E2-B5F2-9D73CA0653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74426" y="2477240"/>
              <a:ext cx="178096" cy="198514"/>
            </a:xfrm>
            <a:custGeom>
              <a:avLst/>
              <a:gdLst>
                <a:gd name="T0" fmla="*/ 89 w 172"/>
                <a:gd name="T1" fmla="*/ 190 h 192"/>
                <a:gd name="T2" fmla="*/ 167 w 172"/>
                <a:gd name="T3" fmla="*/ 56 h 192"/>
                <a:gd name="T4" fmla="*/ 172 w 172"/>
                <a:gd name="T5" fmla="*/ 56 h 192"/>
                <a:gd name="T6" fmla="*/ 144 w 172"/>
                <a:gd name="T7" fmla="*/ 0 h 192"/>
                <a:gd name="T8" fmla="*/ 28 w 172"/>
                <a:gd name="T9" fmla="*/ 0 h 192"/>
                <a:gd name="T10" fmla="*/ 0 w 172"/>
                <a:gd name="T11" fmla="*/ 56 h 192"/>
                <a:gd name="T12" fmla="*/ 4 w 172"/>
                <a:gd name="T13" fmla="*/ 56 h 192"/>
                <a:gd name="T14" fmla="*/ 83 w 172"/>
                <a:gd name="T15" fmla="*/ 190 h 192"/>
                <a:gd name="T16" fmla="*/ 83 w 172"/>
                <a:gd name="T17" fmla="*/ 190 h 192"/>
                <a:gd name="T18" fmla="*/ 83 w 172"/>
                <a:gd name="T19" fmla="*/ 190 h 192"/>
                <a:gd name="T20" fmla="*/ 83 w 172"/>
                <a:gd name="T21" fmla="*/ 191 h 192"/>
                <a:gd name="T22" fmla="*/ 84 w 172"/>
                <a:gd name="T23" fmla="*/ 191 h 192"/>
                <a:gd name="T24" fmla="*/ 84 w 172"/>
                <a:gd name="T25" fmla="*/ 192 h 192"/>
                <a:gd name="T26" fmla="*/ 85 w 172"/>
                <a:gd name="T27" fmla="*/ 192 h 192"/>
                <a:gd name="T28" fmla="*/ 86 w 172"/>
                <a:gd name="T29" fmla="*/ 192 h 192"/>
                <a:gd name="T30" fmla="*/ 86 w 172"/>
                <a:gd name="T31" fmla="*/ 192 h 192"/>
                <a:gd name="T32" fmla="*/ 87 w 172"/>
                <a:gd name="T33" fmla="*/ 192 h 192"/>
                <a:gd name="T34" fmla="*/ 88 w 172"/>
                <a:gd name="T35" fmla="*/ 192 h 192"/>
                <a:gd name="T36" fmla="*/ 88 w 172"/>
                <a:gd name="T37" fmla="*/ 191 h 192"/>
                <a:gd name="T38" fmla="*/ 89 w 172"/>
                <a:gd name="T39" fmla="*/ 191 h 192"/>
                <a:gd name="T40" fmla="*/ 89 w 172"/>
                <a:gd name="T41" fmla="*/ 190 h 192"/>
                <a:gd name="T42" fmla="*/ 89 w 172"/>
                <a:gd name="T43" fmla="*/ 190 h 192"/>
                <a:gd name="T44" fmla="*/ 89 w 172"/>
                <a:gd name="T45" fmla="*/ 190 h 192"/>
                <a:gd name="T46" fmla="*/ 109 w 172"/>
                <a:gd name="T47" fmla="*/ 56 h 192"/>
                <a:gd name="T48" fmla="*/ 86 w 172"/>
                <a:gd name="T49" fmla="*/ 168 h 192"/>
                <a:gd name="T50" fmla="*/ 62 w 172"/>
                <a:gd name="T51" fmla="*/ 56 h 192"/>
                <a:gd name="T52" fmla="*/ 109 w 172"/>
                <a:gd name="T53" fmla="*/ 56 h 192"/>
                <a:gd name="T54" fmla="*/ 63 w 172"/>
                <a:gd name="T55" fmla="*/ 48 h 192"/>
                <a:gd name="T56" fmla="*/ 86 w 172"/>
                <a:gd name="T57" fmla="*/ 12 h 192"/>
                <a:gd name="T58" fmla="*/ 108 w 172"/>
                <a:gd name="T59" fmla="*/ 48 h 192"/>
                <a:gd name="T60" fmla="*/ 63 w 172"/>
                <a:gd name="T61" fmla="*/ 48 h 192"/>
                <a:gd name="T62" fmla="*/ 95 w 172"/>
                <a:gd name="T63" fmla="*/ 165 h 192"/>
                <a:gd name="T64" fmla="*/ 117 w 172"/>
                <a:gd name="T65" fmla="*/ 56 h 192"/>
                <a:gd name="T66" fmla="*/ 157 w 172"/>
                <a:gd name="T67" fmla="*/ 56 h 192"/>
                <a:gd name="T68" fmla="*/ 95 w 172"/>
                <a:gd name="T69" fmla="*/ 165 h 192"/>
                <a:gd name="T70" fmla="*/ 159 w 172"/>
                <a:gd name="T71" fmla="*/ 48 h 192"/>
                <a:gd name="T72" fmla="*/ 118 w 172"/>
                <a:gd name="T73" fmla="*/ 48 h 192"/>
                <a:gd name="T74" fmla="*/ 93 w 172"/>
                <a:gd name="T75" fmla="*/ 8 h 192"/>
                <a:gd name="T76" fmla="*/ 139 w 172"/>
                <a:gd name="T77" fmla="*/ 8 h 192"/>
                <a:gd name="T78" fmla="*/ 159 w 172"/>
                <a:gd name="T79" fmla="*/ 48 h 192"/>
                <a:gd name="T80" fmla="*/ 33 w 172"/>
                <a:gd name="T81" fmla="*/ 8 h 192"/>
                <a:gd name="T82" fmla="*/ 79 w 172"/>
                <a:gd name="T83" fmla="*/ 8 h 192"/>
                <a:gd name="T84" fmla="*/ 53 w 172"/>
                <a:gd name="T85" fmla="*/ 48 h 192"/>
                <a:gd name="T86" fmla="*/ 13 w 172"/>
                <a:gd name="T87" fmla="*/ 48 h 192"/>
                <a:gd name="T88" fmla="*/ 33 w 172"/>
                <a:gd name="T89" fmla="*/ 8 h 192"/>
                <a:gd name="T90" fmla="*/ 54 w 172"/>
                <a:gd name="T91" fmla="*/ 56 h 192"/>
                <a:gd name="T92" fmla="*/ 77 w 172"/>
                <a:gd name="T93" fmla="*/ 165 h 192"/>
                <a:gd name="T94" fmla="*/ 13 w 172"/>
                <a:gd name="T95" fmla="*/ 56 h 192"/>
                <a:gd name="T96" fmla="*/ 54 w 172"/>
                <a:gd name="T97" fmla="*/ 5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2" h="192">
                  <a:moveTo>
                    <a:pt x="89" y="190"/>
                  </a:moveTo>
                  <a:cubicBezTo>
                    <a:pt x="167" y="56"/>
                    <a:pt x="167" y="56"/>
                    <a:pt x="167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83" y="190"/>
                    <a:pt x="83" y="190"/>
                    <a:pt x="83" y="190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83" y="191"/>
                    <a:pt x="84" y="191"/>
                    <a:pt x="84" y="191"/>
                  </a:cubicBezTo>
                  <a:cubicBezTo>
                    <a:pt x="84" y="191"/>
                    <a:pt x="84" y="192"/>
                    <a:pt x="84" y="192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85" y="192"/>
                    <a:pt x="86" y="192"/>
                    <a:pt x="86" y="192"/>
                  </a:cubicBezTo>
                  <a:cubicBezTo>
                    <a:pt x="86" y="192"/>
                    <a:pt x="86" y="192"/>
                    <a:pt x="86" y="192"/>
                  </a:cubicBezTo>
                  <a:cubicBezTo>
                    <a:pt x="86" y="192"/>
                    <a:pt x="87" y="192"/>
                    <a:pt x="87" y="192"/>
                  </a:cubicBezTo>
                  <a:cubicBezTo>
                    <a:pt x="87" y="192"/>
                    <a:pt x="87" y="192"/>
                    <a:pt x="88" y="192"/>
                  </a:cubicBezTo>
                  <a:cubicBezTo>
                    <a:pt x="88" y="192"/>
                    <a:pt x="88" y="191"/>
                    <a:pt x="88" y="191"/>
                  </a:cubicBezTo>
                  <a:cubicBezTo>
                    <a:pt x="88" y="191"/>
                    <a:pt x="88" y="191"/>
                    <a:pt x="89" y="191"/>
                  </a:cubicBezTo>
                  <a:cubicBezTo>
                    <a:pt x="89" y="191"/>
                    <a:pt x="89" y="191"/>
                    <a:pt x="89" y="190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0"/>
                    <a:pt x="89" y="190"/>
                    <a:pt x="89" y="190"/>
                  </a:cubicBezTo>
                  <a:close/>
                  <a:moveTo>
                    <a:pt x="109" y="56"/>
                  </a:moveTo>
                  <a:cubicBezTo>
                    <a:pt x="86" y="168"/>
                    <a:pt x="86" y="168"/>
                    <a:pt x="86" y="168"/>
                  </a:cubicBezTo>
                  <a:cubicBezTo>
                    <a:pt x="62" y="56"/>
                    <a:pt x="62" y="56"/>
                    <a:pt x="62" y="56"/>
                  </a:cubicBezTo>
                  <a:lnTo>
                    <a:pt x="109" y="56"/>
                  </a:lnTo>
                  <a:close/>
                  <a:moveTo>
                    <a:pt x="63" y="48"/>
                  </a:moveTo>
                  <a:cubicBezTo>
                    <a:pt x="86" y="12"/>
                    <a:pt x="86" y="12"/>
                    <a:pt x="86" y="12"/>
                  </a:cubicBezTo>
                  <a:cubicBezTo>
                    <a:pt x="108" y="48"/>
                    <a:pt x="108" y="48"/>
                    <a:pt x="108" y="48"/>
                  </a:cubicBezTo>
                  <a:lnTo>
                    <a:pt x="63" y="48"/>
                  </a:lnTo>
                  <a:close/>
                  <a:moveTo>
                    <a:pt x="95" y="165"/>
                  </a:moveTo>
                  <a:cubicBezTo>
                    <a:pt x="117" y="56"/>
                    <a:pt x="117" y="56"/>
                    <a:pt x="117" y="56"/>
                  </a:cubicBezTo>
                  <a:cubicBezTo>
                    <a:pt x="157" y="56"/>
                    <a:pt x="157" y="56"/>
                    <a:pt x="157" y="56"/>
                  </a:cubicBezTo>
                  <a:lnTo>
                    <a:pt x="95" y="165"/>
                  </a:lnTo>
                  <a:close/>
                  <a:moveTo>
                    <a:pt x="159" y="48"/>
                  </a:moveTo>
                  <a:cubicBezTo>
                    <a:pt x="118" y="48"/>
                    <a:pt x="118" y="48"/>
                    <a:pt x="118" y="4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139" y="8"/>
                    <a:pt x="139" y="8"/>
                    <a:pt x="139" y="8"/>
                  </a:cubicBezTo>
                  <a:lnTo>
                    <a:pt x="159" y="48"/>
                  </a:lnTo>
                  <a:close/>
                  <a:moveTo>
                    <a:pt x="33" y="8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13" y="48"/>
                    <a:pt x="13" y="48"/>
                    <a:pt x="13" y="48"/>
                  </a:cubicBezTo>
                  <a:lnTo>
                    <a:pt x="33" y="8"/>
                  </a:lnTo>
                  <a:close/>
                  <a:moveTo>
                    <a:pt x="54" y="56"/>
                  </a:moveTo>
                  <a:cubicBezTo>
                    <a:pt x="77" y="165"/>
                    <a:pt x="77" y="165"/>
                    <a:pt x="77" y="165"/>
                  </a:cubicBezTo>
                  <a:cubicBezTo>
                    <a:pt x="13" y="56"/>
                    <a:pt x="13" y="56"/>
                    <a:pt x="13" y="56"/>
                  </a:cubicBezTo>
                  <a:lnTo>
                    <a:pt x="54" y="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Rectangle 44">
            <a:extLst>
              <a:ext uri="{FF2B5EF4-FFF2-40B4-BE49-F238E27FC236}">
                <a16:creationId xmlns:a16="http://schemas.microsoft.com/office/drawing/2014/main" id="{2214B934-C8E0-4A13-AD79-AC044ECE600B}"/>
              </a:ext>
            </a:extLst>
          </p:cNvPr>
          <p:cNvSpPr/>
          <p:nvPr/>
        </p:nvSpPr>
        <p:spPr>
          <a:xfrm>
            <a:off x="0" y="1"/>
            <a:ext cx="12192000" cy="159532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C1125B-9300-42D4-9137-8593C33B4A27}"/>
              </a:ext>
            </a:extLst>
          </p:cNvPr>
          <p:cNvSpPr txBox="1"/>
          <p:nvPr/>
        </p:nvSpPr>
        <p:spPr>
          <a:xfrm>
            <a:off x="4053493" y="233963"/>
            <a:ext cx="40850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Device Mockup</a:t>
            </a:r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CBBACBF7-C9A8-4F51-A66E-3B665296B7DD}"/>
              </a:ext>
            </a:extLst>
          </p:cNvPr>
          <p:cNvSpPr txBox="1">
            <a:spLocks/>
          </p:cNvSpPr>
          <p:nvPr/>
        </p:nvSpPr>
        <p:spPr>
          <a:xfrm>
            <a:off x="4103109" y="914349"/>
            <a:ext cx="3985783" cy="447018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200" dirty="0">
                <a:solidFill>
                  <a:schemeClr val="bg1"/>
                </a:solidFill>
                <a:cs typeface="Segoe UI Light" panose="020B0502040204020203" pitchFamily="34" charset="0"/>
              </a:rPr>
              <a:t>Ut wisi enim ad minim veniam, quis nostrud exerci tation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FAC3E20-BA0C-4C1D-848C-C1E991BACE5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628506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ight Triangle 56">
            <a:extLst>
              <a:ext uri="{FF2B5EF4-FFF2-40B4-BE49-F238E27FC236}">
                <a16:creationId xmlns:a16="http://schemas.microsoft.com/office/drawing/2014/main" id="{5771F508-45E9-461C-A656-21D6EDC4C6A5}"/>
              </a:ext>
            </a:extLst>
          </p:cNvPr>
          <p:cNvSpPr/>
          <p:nvPr/>
        </p:nvSpPr>
        <p:spPr>
          <a:xfrm rot="10800000" flipH="1">
            <a:off x="-1" y="-5"/>
            <a:ext cx="3562235" cy="4203700"/>
          </a:xfrm>
          <a:prstGeom prst="rtTriangle">
            <a:avLst/>
          </a:prstGeom>
          <a:solidFill>
            <a:srgbClr val="A7EA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047B6CD-5880-4C9F-A0CC-D8F2196B937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45190" y="2264845"/>
            <a:ext cx="7894909" cy="4203700"/>
          </a:xfrm>
          <a:prstGeom prst="rect">
            <a:avLst/>
          </a:prstGeom>
          <a:effectLst>
            <a:outerShdw blurRad="546100" dist="203200" dir="5400000" algn="t" rotWithShape="0">
              <a:prstClr val="black">
                <a:alpha val="25000"/>
              </a:prstClr>
            </a:outerShdw>
          </a:effec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C5BB256C-EFBE-46F4-A0F6-E8267E776A7D}"/>
              </a:ext>
            </a:extLst>
          </p:cNvPr>
          <p:cNvSpPr txBox="1"/>
          <p:nvPr/>
        </p:nvSpPr>
        <p:spPr>
          <a:xfrm>
            <a:off x="4053493" y="528637"/>
            <a:ext cx="40850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Device Mockup</a:t>
            </a:r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301D1F4B-1BB4-461C-8D4E-6DB0470FC664}"/>
              </a:ext>
            </a:extLst>
          </p:cNvPr>
          <p:cNvSpPr txBox="1">
            <a:spLocks/>
          </p:cNvSpPr>
          <p:nvPr/>
        </p:nvSpPr>
        <p:spPr>
          <a:xfrm>
            <a:off x="4103109" y="1209023"/>
            <a:ext cx="3985783" cy="447018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 ad minim veniam, quis nostrud exerci tation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84EB997-F9C5-4638-ABAD-787BC6FF5D23}"/>
              </a:ext>
            </a:extLst>
          </p:cNvPr>
          <p:cNvSpPr/>
          <p:nvPr/>
        </p:nvSpPr>
        <p:spPr>
          <a:xfrm>
            <a:off x="6984450" y="3482544"/>
            <a:ext cx="38384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A552ED5-5928-4A5D-86D3-D1C2A3A1B214}"/>
              </a:ext>
            </a:extLst>
          </p:cNvPr>
          <p:cNvSpPr txBox="1"/>
          <p:nvPr/>
        </p:nvSpPr>
        <p:spPr>
          <a:xfrm>
            <a:off x="6984450" y="2560364"/>
            <a:ext cx="18137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Your Texts Here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4D68ED7-1AEA-4972-AB74-1E9A840F78E1}"/>
              </a:ext>
            </a:extLst>
          </p:cNvPr>
          <p:cNvGrpSpPr/>
          <p:nvPr/>
        </p:nvGrpSpPr>
        <p:grpSpPr>
          <a:xfrm>
            <a:off x="9652545" y="5007555"/>
            <a:ext cx="599936" cy="599936"/>
            <a:chOff x="7668127" y="3855115"/>
            <a:chExt cx="1909010" cy="1909010"/>
          </a:xfrm>
          <a:solidFill>
            <a:schemeClr val="accent5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2EB70A96-D4AB-4ED9-B1DB-37D1791E4982}"/>
                </a:ext>
              </a:extLst>
            </p:cNvPr>
            <p:cNvSpPr/>
            <p:nvPr/>
          </p:nvSpPr>
          <p:spPr>
            <a:xfrm>
              <a:off x="7668127" y="3855115"/>
              <a:ext cx="1909010" cy="190901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AutoShape 139">
              <a:extLst>
                <a:ext uri="{FF2B5EF4-FFF2-40B4-BE49-F238E27FC236}">
                  <a16:creationId xmlns:a16="http://schemas.microsoft.com/office/drawing/2014/main" id="{D04DB85A-7123-4F7E-9701-E502A2ADF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3735" y="4403613"/>
              <a:ext cx="837794" cy="812014"/>
            </a:xfrm>
            <a:custGeom>
              <a:avLst/>
              <a:gdLst>
                <a:gd name="T0" fmla="+- 0 10800 104"/>
                <a:gd name="T1" fmla="*/ T0 w 21392"/>
                <a:gd name="T2" fmla="*/ 10800 h 21600"/>
                <a:gd name="T3" fmla="+- 0 10800 104"/>
                <a:gd name="T4" fmla="*/ T3 w 21392"/>
                <a:gd name="T5" fmla="*/ 10800 h 21600"/>
                <a:gd name="T6" fmla="+- 0 10800 104"/>
                <a:gd name="T7" fmla="*/ T6 w 21392"/>
                <a:gd name="T8" fmla="*/ 10800 h 21600"/>
                <a:gd name="T9" fmla="+- 0 10800 104"/>
                <a:gd name="T10" fmla="*/ T9 w 21392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392" h="21600">
                  <a:moveTo>
                    <a:pt x="15768" y="12794"/>
                  </a:moveTo>
                  <a:cubicBezTo>
                    <a:pt x="15426" y="13150"/>
                    <a:pt x="15271" y="13651"/>
                    <a:pt x="15350" y="14142"/>
                  </a:cubicBezTo>
                  <a:lnTo>
                    <a:pt x="16296" y="20031"/>
                  </a:lnTo>
                  <a:lnTo>
                    <a:pt x="11443" y="17309"/>
                  </a:lnTo>
                  <a:cubicBezTo>
                    <a:pt x="11210" y="17178"/>
                    <a:pt x="10953" y="17112"/>
                    <a:pt x="10696" y="17112"/>
                  </a:cubicBezTo>
                  <a:cubicBezTo>
                    <a:pt x="10439" y="17112"/>
                    <a:pt x="10182" y="17178"/>
                    <a:pt x="9949" y="17309"/>
                  </a:cubicBezTo>
                  <a:lnTo>
                    <a:pt x="5095" y="20031"/>
                  </a:lnTo>
                  <a:lnTo>
                    <a:pt x="6042" y="14142"/>
                  </a:lnTo>
                  <a:cubicBezTo>
                    <a:pt x="6121" y="13651"/>
                    <a:pt x="5966" y="13150"/>
                    <a:pt x="5624" y="12794"/>
                  </a:cubicBezTo>
                  <a:lnTo>
                    <a:pt x="1545" y="8550"/>
                  </a:lnTo>
                  <a:lnTo>
                    <a:pt x="7111" y="7685"/>
                  </a:lnTo>
                  <a:cubicBezTo>
                    <a:pt x="7619" y="7607"/>
                    <a:pt x="8057" y="7275"/>
                    <a:pt x="8276" y="6802"/>
                  </a:cubicBezTo>
                  <a:lnTo>
                    <a:pt x="10696" y="1568"/>
                  </a:lnTo>
                  <a:lnTo>
                    <a:pt x="13116" y="6802"/>
                  </a:lnTo>
                  <a:cubicBezTo>
                    <a:pt x="13334" y="7275"/>
                    <a:pt x="13772" y="7607"/>
                    <a:pt x="14280" y="7685"/>
                  </a:cubicBezTo>
                  <a:lnTo>
                    <a:pt x="19847" y="8550"/>
                  </a:lnTo>
                  <a:cubicBezTo>
                    <a:pt x="19847" y="8550"/>
                    <a:pt x="15768" y="12794"/>
                    <a:pt x="15768" y="12794"/>
                  </a:cubicBezTo>
                  <a:close/>
                  <a:moveTo>
                    <a:pt x="21312" y="8051"/>
                  </a:moveTo>
                  <a:cubicBezTo>
                    <a:pt x="21127" y="7495"/>
                    <a:pt x="20652" y="7088"/>
                    <a:pt x="20080" y="6999"/>
                  </a:cubicBezTo>
                  <a:lnTo>
                    <a:pt x="14514" y="6136"/>
                  </a:lnTo>
                  <a:lnTo>
                    <a:pt x="12094" y="901"/>
                  </a:lnTo>
                  <a:cubicBezTo>
                    <a:pt x="11840" y="351"/>
                    <a:pt x="11295" y="0"/>
                    <a:pt x="10696" y="0"/>
                  </a:cubicBezTo>
                  <a:cubicBezTo>
                    <a:pt x="10097" y="0"/>
                    <a:pt x="9552" y="351"/>
                    <a:pt x="9297" y="901"/>
                  </a:cubicBezTo>
                  <a:lnTo>
                    <a:pt x="6878" y="6136"/>
                  </a:lnTo>
                  <a:lnTo>
                    <a:pt x="1311" y="6999"/>
                  </a:lnTo>
                  <a:cubicBezTo>
                    <a:pt x="739" y="7088"/>
                    <a:pt x="264" y="7495"/>
                    <a:pt x="80" y="8051"/>
                  </a:cubicBezTo>
                  <a:cubicBezTo>
                    <a:pt x="-104" y="8609"/>
                    <a:pt x="35" y="9224"/>
                    <a:pt x="439" y="9644"/>
                  </a:cubicBezTo>
                  <a:lnTo>
                    <a:pt x="4518" y="13889"/>
                  </a:lnTo>
                  <a:lnTo>
                    <a:pt x="3572" y="19777"/>
                  </a:lnTo>
                  <a:cubicBezTo>
                    <a:pt x="3476" y="20370"/>
                    <a:pt x="3722" y="20966"/>
                    <a:pt x="4206" y="21313"/>
                  </a:cubicBezTo>
                  <a:cubicBezTo>
                    <a:pt x="4471" y="21503"/>
                    <a:pt x="4783" y="21600"/>
                    <a:pt x="5095" y="21600"/>
                  </a:cubicBezTo>
                  <a:cubicBezTo>
                    <a:pt x="5352" y="21600"/>
                    <a:pt x="5609" y="21534"/>
                    <a:pt x="5843" y="21404"/>
                  </a:cubicBezTo>
                  <a:lnTo>
                    <a:pt x="10696" y="18681"/>
                  </a:lnTo>
                  <a:lnTo>
                    <a:pt x="15549" y="21404"/>
                  </a:lnTo>
                  <a:cubicBezTo>
                    <a:pt x="15782" y="21534"/>
                    <a:pt x="16040" y="21600"/>
                    <a:pt x="16296" y="21600"/>
                  </a:cubicBezTo>
                  <a:cubicBezTo>
                    <a:pt x="16608" y="21600"/>
                    <a:pt x="16920" y="21503"/>
                    <a:pt x="17186" y="21313"/>
                  </a:cubicBezTo>
                  <a:cubicBezTo>
                    <a:pt x="17669" y="20966"/>
                    <a:pt x="17915" y="20370"/>
                    <a:pt x="17820" y="19777"/>
                  </a:cubicBezTo>
                  <a:lnTo>
                    <a:pt x="16873" y="13889"/>
                  </a:lnTo>
                  <a:lnTo>
                    <a:pt x="20953" y="9644"/>
                  </a:lnTo>
                  <a:cubicBezTo>
                    <a:pt x="21357" y="9224"/>
                    <a:pt x="21496" y="8609"/>
                    <a:pt x="21312" y="805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889B525-2251-4C69-9720-93EFACCFB2D2}"/>
              </a:ext>
            </a:extLst>
          </p:cNvPr>
          <p:cNvGrpSpPr/>
          <p:nvPr/>
        </p:nvGrpSpPr>
        <p:grpSpPr>
          <a:xfrm>
            <a:off x="7959373" y="5007555"/>
            <a:ext cx="599936" cy="599936"/>
            <a:chOff x="3963444" y="1829801"/>
            <a:chExt cx="1909010" cy="190901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C1B11E21-E65D-4A89-B42A-E64848E3B456}"/>
                </a:ext>
              </a:extLst>
            </p:cNvPr>
            <p:cNvSpPr/>
            <p:nvPr/>
          </p:nvSpPr>
          <p:spPr>
            <a:xfrm>
              <a:off x="3963444" y="1829801"/>
              <a:ext cx="1909010" cy="190901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DB2A1DAB-26EC-4F06-BEA2-899330FF2950}"/>
                </a:ext>
              </a:extLst>
            </p:cNvPr>
            <p:cNvGrpSpPr/>
            <p:nvPr/>
          </p:nvGrpSpPr>
          <p:grpSpPr>
            <a:xfrm>
              <a:off x="4472441" y="2338798"/>
              <a:ext cx="891016" cy="891016"/>
              <a:chOff x="4455369" y="3049909"/>
              <a:chExt cx="464344" cy="464344"/>
            </a:xfrm>
            <a:solidFill>
              <a:schemeClr val="bg1"/>
            </a:solidFill>
          </p:grpSpPr>
          <p:sp>
            <p:nvSpPr>
              <p:cNvPr id="41" name="AutoShape 123">
                <a:extLst>
                  <a:ext uri="{FF2B5EF4-FFF2-40B4-BE49-F238E27FC236}">
                    <a16:creationId xmlns:a16="http://schemas.microsoft.com/office/drawing/2014/main" id="{D017A34D-5CAC-414A-87CA-16A33ED2A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369" y="3049909"/>
                <a:ext cx="464344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180" y="12132"/>
                    </a:moveTo>
                    <a:cubicBezTo>
                      <a:pt x="17710" y="12226"/>
                      <a:pt x="17327" y="12561"/>
                      <a:pt x="17170" y="13012"/>
                    </a:cubicBezTo>
                    <a:cubicBezTo>
                      <a:pt x="17083" y="13261"/>
                      <a:pt x="16981" y="13503"/>
                      <a:pt x="16868" y="13738"/>
                    </a:cubicBezTo>
                    <a:cubicBezTo>
                      <a:pt x="16658" y="14169"/>
                      <a:pt x="16694" y="14677"/>
                      <a:pt x="16959" y="15075"/>
                    </a:cubicBezTo>
                    <a:lnTo>
                      <a:pt x="18131" y="16833"/>
                    </a:lnTo>
                    <a:lnTo>
                      <a:pt x="16832" y="18132"/>
                    </a:lnTo>
                    <a:lnTo>
                      <a:pt x="15075" y="16960"/>
                    </a:lnTo>
                    <a:cubicBezTo>
                      <a:pt x="14850" y="16810"/>
                      <a:pt x="14589" y="16733"/>
                      <a:pt x="14326" y="16733"/>
                    </a:cubicBezTo>
                    <a:cubicBezTo>
                      <a:pt x="14126" y="16733"/>
                      <a:pt x="13924" y="16778"/>
                      <a:pt x="13738" y="16868"/>
                    </a:cubicBezTo>
                    <a:cubicBezTo>
                      <a:pt x="13504" y="16981"/>
                      <a:pt x="13262" y="17083"/>
                      <a:pt x="13012" y="17170"/>
                    </a:cubicBezTo>
                    <a:cubicBezTo>
                      <a:pt x="12561" y="17327"/>
                      <a:pt x="12226" y="17712"/>
                      <a:pt x="12133" y="18180"/>
                    </a:cubicBezTo>
                    <a:lnTo>
                      <a:pt x="11717" y="20249"/>
                    </a:lnTo>
                    <a:lnTo>
                      <a:pt x="9881" y="20249"/>
                    </a:lnTo>
                    <a:lnTo>
                      <a:pt x="9467" y="18180"/>
                    </a:lnTo>
                    <a:cubicBezTo>
                      <a:pt x="9373" y="17712"/>
                      <a:pt x="9039" y="17327"/>
                      <a:pt x="8588" y="17170"/>
                    </a:cubicBezTo>
                    <a:cubicBezTo>
                      <a:pt x="8339" y="17083"/>
                      <a:pt x="8096" y="16983"/>
                      <a:pt x="7861" y="16869"/>
                    </a:cubicBezTo>
                    <a:cubicBezTo>
                      <a:pt x="7675" y="16778"/>
                      <a:pt x="7474" y="16733"/>
                      <a:pt x="7273" y="16733"/>
                    </a:cubicBezTo>
                    <a:cubicBezTo>
                      <a:pt x="7011" y="16733"/>
                      <a:pt x="6750" y="16810"/>
                      <a:pt x="6525" y="16960"/>
                    </a:cubicBezTo>
                    <a:lnTo>
                      <a:pt x="4767" y="18132"/>
                    </a:lnTo>
                    <a:lnTo>
                      <a:pt x="3468" y="16833"/>
                    </a:lnTo>
                    <a:lnTo>
                      <a:pt x="4639" y="15075"/>
                    </a:lnTo>
                    <a:cubicBezTo>
                      <a:pt x="4904" y="14677"/>
                      <a:pt x="4939" y="14169"/>
                      <a:pt x="4732" y="13738"/>
                    </a:cubicBezTo>
                    <a:cubicBezTo>
                      <a:pt x="4618" y="13504"/>
                      <a:pt x="4516" y="13263"/>
                      <a:pt x="4429" y="13013"/>
                    </a:cubicBezTo>
                    <a:cubicBezTo>
                      <a:pt x="4273" y="12561"/>
                      <a:pt x="3888" y="12227"/>
                      <a:pt x="3419" y="12133"/>
                    </a:cubicBezTo>
                    <a:lnTo>
                      <a:pt x="1350" y="11718"/>
                    </a:lnTo>
                    <a:lnTo>
                      <a:pt x="1349" y="9882"/>
                    </a:lnTo>
                    <a:lnTo>
                      <a:pt x="3419" y="9468"/>
                    </a:lnTo>
                    <a:cubicBezTo>
                      <a:pt x="3888" y="9374"/>
                      <a:pt x="4273" y="9039"/>
                      <a:pt x="4429" y="8588"/>
                    </a:cubicBezTo>
                    <a:cubicBezTo>
                      <a:pt x="4516" y="8338"/>
                      <a:pt x="4617" y="8096"/>
                      <a:pt x="4731" y="7862"/>
                    </a:cubicBezTo>
                    <a:cubicBezTo>
                      <a:pt x="4940" y="7431"/>
                      <a:pt x="4905" y="6923"/>
                      <a:pt x="4639" y="6524"/>
                    </a:cubicBezTo>
                    <a:lnTo>
                      <a:pt x="3468" y="4767"/>
                    </a:lnTo>
                    <a:lnTo>
                      <a:pt x="4767" y="3468"/>
                    </a:lnTo>
                    <a:lnTo>
                      <a:pt x="6525" y="4639"/>
                    </a:lnTo>
                    <a:cubicBezTo>
                      <a:pt x="6750" y="4790"/>
                      <a:pt x="7011" y="4866"/>
                      <a:pt x="7273" y="4866"/>
                    </a:cubicBezTo>
                    <a:cubicBezTo>
                      <a:pt x="7474" y="4866"/>
                      <a:pt x="7674" y="4822"/>
                      <a:pt x="7861" y="4732"/>
                    </a:cubicBezTo>
                    <a:cubicBezTo>
                      <a:pt x="8095" y="4619"/>
                      <a:pt x="8337" y="4517"/>
                      <a:pt x="8586" y="4430"/>
                    </a:cubicBezTo>
                    <a:cubicBezTo>
                      <a:pt x="9039" y="4272"/>
                      <a:pt x="9373" y="3888"/>
                      <a:pt x="9467" y="3420"/>
                    </a:cubicBezTo>
                    <a:lnTo>
                      <a:pt x="9881" y="1350"/>
                    </a:lnTo>
                    <a:lnTo>
                      <a:pt x="11717" y="1350"/>
                    </a:lnTo>
                    <a:lnTo>
                      <a:pt x="12131" y="3420"/>
                    </a:lnTo>
                    <a:cubicBezTo>
                      <a:pt x="12225" y="3888"/>
                      <a:pt x="12560" y="4272"/>
                      <a:pt x="13012" y="4430"/>
                    </a:cubicBezTo>
                    <a:cubicBezTo>
                      <a:pt x="13261" y="4517"/>
                      <a:pt x="13502" y="4617"/>
                      <a:pt x="13737" y="4731"/>
                    </a:cubicBezTo>
                    <a:cubicBezTo>
                      <a:pt x="13924" y="4822"/>
                      <a:pt x="14125" y="4866"/>
                      <a:pt x="14326" y="4866"/>
                    </a:cubicBezTo>
                    <a:cubicBezTo>
                      <a:pt x="14589" y="4866"/>
                      <a:pt x="14850" y="4790"/>
                      <a:pt x="15075" y="4639"/>
                    </a:cubicBezTo>
                    <a:lnTo>
                      <a:pt x="16832" y="3468"/>
                    </a:lnTo>
                    <a:lnTo>
                      <a:pt x="18131" y="4767"/>
                    </a:lnTo>
                    <a:lnTo>
                      <a:pt x="16959" y="6524"/>
                    </a:lnTo>
                    <a:cubicBezTo>
                      <a:pt x="16694" y="6923"/>
                      <a:pt x="16660" y="7431"/>
                      <a:pt x="16867" y="7861"/>
                    </a:cubicBezTo>
                    <a:cubicBezTo>
                      <a:pt x="16980" y="8096"/>
                      <a:pt x="17083" y="8337"/>
                      <a:pt x="17170" y="8587"/>
                    </a:cubicBezTo>
                    <a:cubicBezTo>
                      <a:pt x="17327" y="9039"/>
                      <a:pt x="17710" y="9373"/>
                      <a:pt x="18180" y="9467"/>
                    </a:cubicBezTo>
                    <a:lnTo>
                      <a:pt x="20248" y="9882"/>
                    </a:lnTo>
                    <a:lnTo>
                      <a:pt x="20250" y="11718"/>
                    </a:lnTo>
                    <a:cubicBezTo>
                      <a:pt x="20250" y="11718"/>
                      <a:pt x="18180" y="12132"/>
                      <a:pt x="18180" y="12132"/>
                    </a:cubicBezTo>
                    <a:close/>
                    <a:moveTo>
                      <a:pt x="20513" y="8558"/>
                    </a:moveTo>
                    <a:lnTo>
                      <a:pt x="18445" y="8143"/>
                    </a:lnTo>
                    <a:cubicBezTo>
                      <a:pt x="18341" y="7844"/>
                      <a:pt x="18218" y="7554"/>
                      <a:pt x="18082" y="7273"/>
                    </a:cubicBezTo>
                    <a:lnTo>
                      <a:pt x="19254" y="5516"/>
                    </a:lnTo>
                    <a:cubicBezTo>
                      <a:pt x="19611" y="4980"/>
                      <a:pt x="19540" y="4268"/>
                      <a:pt x="19085" y="3813"/>
                    </a:cubicBezTo>
                    <a:lnTo>
                      <a:pt x="17787" y="2514"/>
                    </a:lnTo>
                    <a:cubicBezTo>
                      <a:pt x="17526" y="2253"/>
                      <a:pt x="17181" y="2118"/>
                      <a:pt x="16831" y="2118"/>
                    </a:cubicBezTo>
                    <a:cubicBezTo>
                      <a:pt x="16573" y="2118"/>
                      <a:pt x="16312" y="2193"/>
                      <a:pt x="16084" y="2345"/>
                    </a:cubicBezTo>
                    <a:lnTo>
                      <a:pt x="14326" y="3516"/>
                    </a:lnTo>
                    <a:cubicBezTo>
                      <a:pt x="14044" y="3380"/>
                      <a:pt x="13754" y="3258"/>
                      <a:pt x="13455" y="3155"/>
                    </a:cubicBezTo>
                    <a:lnTo>
                      <a:pt x="13041" y="1085"/>
                    </a:lnTo>
                    <a:cubicBezTo>
                      <a:pt x="12916" y="454"/>
                      <a:pt x="12361" y="0"/>
                      <a:pt x="11717" y="0"/>
                    </a:cubicBezTo>
                    <a:lnTo>
                      <a:pt x="9881" y="0"/>
                    </a:lnTo>
                    <a:cubicBezTo>
                      <a:pt x="9238" y="0"/>
                      <a:pt x="8684" y="454"/>
                      <a:pt x="8557" y="1085"/>
                    </a:cubicBezTo>
                    <a:lnTo>
                      <a:pt x="8143" y="3155"/>
                    </a:lnTo>
                    <a:cubicBezTo>
                      <a:pt x="7843" y="3258"/>
                      <a:pt x="7554" y="3381"/>
                      <a:pt x="7273" y="3516"/>
                    </a:cubicBezTo>
                    <a:lnTo>
                      <a:pt x="5516" y="2345"/>
                    </a:lnTo>
                    <a:cubicBezTo>
                      <a:pt x="5287" y="2193"/>
                      <a:pt x="5026" y="2118"/>
                      <a:pt x="4767" y="2118"/>
                    </a:cubicBezTo>
                    <a:cubicBezTo>
                      <a:pt x="4419" y="2118"/>
                      <a:pt x="4073" y="2253"/>
                      <a:pt x="3812" y="2514"/>
                    </a:cubicBezTo>
                    <a:lnTo>
                      <a:pt x="2514" y="3813"/>
                    </a:lnTo>
                    <a:cubicBezTo>
                      <a:pt x="2059" y="4268"/>
                      <a:pt x="1988" y="4980"/>
                      <a:pt x="2345" y="5516"/>
                    </a:cubicBezTo>
                    <a:lnTo>
                      <a:pt x="3516" y="7273"/>
                    </a:lnTo>
                    <a:cubicBezTo>
                      <a:pt x="3380" y="7555"/>
                      <a:pt x="3258" y="7844"/>
                      <a:pt x="3154" y="8144"/>
                    </a:cubicBezTo>
                    <a:lnTo>
                      <a:pt x="1085" y="8558"/>
                    </a:lnTo>
                    <a:cubicBezTo>
                      <a:pt x="454" y="8684"/>
                      <a:pt x="0" y="9238"/>
                      <a:pt x="0" y="9882"/>
                    </a:cubicBezTo>
                    <a:lnTo>
                      <a:pt x="0" y="11718"/>
                    </a:lnTo>
                    <a:cubicBezTo>
                      <a:pt x="0" y="12361"/>
                      <a:pt x="454" y="12916"/>
                      <a:pt x="1085" y="13042"/>
                    </a:cubicBezTo>
                    <a:lnTo>
                      <a:pt x="3154" y="13456"/>
                    </a:lnTo>
                    <a:cubicBezTo>
                      <a:pt x="3258" y="13755"/>
                      <a:pt x="3380" y="14046"/>
                      <a:pt x="3516" y="14326"/>
                    </a:cubicBezTo>
                    <a:lnTo>
                      <a:pt x="2345" y="16083"/>
                    </a:lnTo>
                    <a:cubicBezTo>
                      <a:pt x="1988" y="16619"/>
                      <a:pt x="2059" y="17332"/>
                      <a:pt x="2514" y="17787"/>
                    </a:cubicBezTo>
                    <a:lnTo>
                      <a:pt x="3812" y="19086"/>
                    </a:lnTo>
                    <a:cubicBezTo>
                      <a:pt x="4073" y="19346"/>
                      <a:pt x="4419" y="19482"/>
                      <a:pt x="4767" y="19482"/>
                    </a:cubicBezTo>
                    <a:cubicBezTo>
                      <a:pt x="5026" y="19482"/>
                      <a:pt x="5287" y="19406"/>
                      <a:pt x="5516" y="19254"/>
                    </a:cubicBezTo>
                    <a:lnTo>
                      <a:pt x="7273" y="18083"/>
                    </a:lnTo>
                    <a:cubicBezTo>
                      <a:pt x="7554" y="18220"/>
                      <a:pt x="7843" y="18341"/>
                      <a:pt x="8143" y="18445"/>
                    </a:cubicBezTo>
                    <a:lnTo>
                      <a:pt x="8557" y="20514"/>
                    </a:lnTo>
                    <a:cubicBezTo>
                      <a:pt x="8684" y="21146"/>
                      <a:pt x="9238" y="21599"/>
                      <a:pt x="9881" y="21599"/>
                    </a:cubicBezTo>
                    <a:lnTo>
                      <a:pt x="11717" y="21599"/>
                    </a:lnTo>
                    <a:cubicBezTo>
                      <a:pt x="12361" y="21599"/>
                      <a:pt x="12916" y="21146"/>
                      <a:pt x="13041" y="20514"/>
                    </a:cubicBezTo>
                    <a:lnTo>
                      <a:pt x="13456" y="18445"/>
                    </a:lnTo>
                    <a:cubicBezTo>
                      <a:pt x="13755" y="18341"/>
                      <a:pt x="14046" y="18219"/>
                      <a:pt x="14326" y="18083"/>
                    </a:cubicBezTo>
                    <a:lnTo>
                      <a:pt x="16084" y="19254"/>
                    </a:lnTo>
                    <a:cubicBezTo>
                      <a:pt x="16312" y="19406"/>
                      <a:pt x="16573" y="19482"/>
                      <a:pt x="16831" y="19482"/>
                    </a:cubicBezTo>
                    <a:cubicBezTo>
                      <a:pt x="17181" y="19482"/>
                      <a:pt x="17526" y="19346"/>
                      <a:pt x="17787" y="19086"/>
                    </a:cubicBezTo>
                    <a:lnTo>
                      <a:pt x="19085" y="17787"/>
                    </a:lnTo>
                    <a:cubicBezTo>
                      <a:pt x="19540" y="17332"/>
                      <a:pt x="19611" y="16619"/>
                      <a:pt x="19254" y="16083"/>
                    </a:cubicBezTo>
                    <a:lnTo>
                      <a:pt x="18082" y="14326"/>
                    </a:lnTo>
                    <a:cubicBezTo>
                      <a:pt x="18219" y="14045"/>
                      <a:pt x="18341" y="13755"/>
                      <a:pt x="18445" y="13456"/>
                    </a:cubicBezTo>
                    <a:lnTo>
                      <a:pt x="20513" y="13042"/>
                    </a:lnTo>
                    <a:cubicBezTo>
                      <a:pt x="21145" y="12916"/>
                      <a:pt x="21599" y="12361"/>
                      <a:pt x="21599" y="11718"/>
                    </a:cubicBezTo>
                    <a:lnTo>
                      <a:pt x="21599" y="9882"/>
                    </a:lnTo>
                    <a:cubicBezTo>
                      <a:pt x="21599" y="9238"/>
                      <a:pt x="21145" y="8684"/>
                      <a:pt x="20513" y="8558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42" name="AutoShape 124">
                <a:extLst>
                  <a:ext uri="{FF2B5EF4-FFF2-40B4-BE49-F238E27FC236}">
                    <a16:creationId xmlns:a16="http://schemas.microsoft.com/office/drawing/2014/main" id="{6127701E-B892-4616-81B0-92A090DE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623" y="3180084"/>
                <a:ext cx="203200" cy="2032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20250"/>
                    </a:moveTo>
                    <a:cubicBezTo>
                      <a:pt x="5580" y="20250"/>
                      <a:pt x="1350" y="16017"/>
                      <a:pt x="1350" y="10800"/>
                    </a:cubicBezTo>
                    <a:cubicBezTo>
                      <a:pt x="1350" y="5582"/>
                      <a:pt x="5580" y="1349"/>
                      <a:pt x="10800" y="1349"/>
                    </a:cubicBezTo>
                    <a:cubicBezTo>
                      <a:pt x="16016" y="1349"/>
                      <a:pt x="20250" y="5582"/>
                      <a:pt x="20250" y="10800"/>
                    </a:cubicBezTo>
                    <a:cubicBezTo>
                      <a:pt x="20250" y="16017"/>
                      <a:pt x="16016" y="20250"/>
                      <a:pt x="10800" y="20250"/>
                    </a:cubicBezTo>
                    <a:moveTo>
                      <a:pt x="10800" y="0"/>
                    </a:moveTo>
                    <a:cubicBezTo>
                      <a:pt x="4836" y="0"/>
                      <a:pt x="0" y="4836"/>
                      <a:pt x="0" y="10800"/>
                    </a:cubicBezTo>
                    <a:cubicBezTo>
                      <a:pt x="0" y="16763"/>
                      <a:pt x="4836" y="21600"/>
                      <a:pt x="10800" y="21600"/>
                    </a:cubicBezTo>
                    <a:cubicBezTo>
                      <a:pt x="16763" y="21600"/>
                      <a:pt x="21599" y="16763"/>
                      <a:pt x="21599" y="10800"/>
                    </a:cubicBezTo>
                    <a:cubicBezTo>
                      <a:pt x="21599" y="4836"/>
                      <a:pt x="16763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43" name="AutoShape 125">
                <a:extLst>
                  <a:ext uri="{FF2B5EF4-FFF2-40B4-BE49-F238E27FC236}">
                    <a16:creationId xmlns:a16="http://schemas.microsoft.com/office/drawing/2014/main" id="{2E562B9E-D713-4102-B12F-EFB6252E2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485" y="3223740"/>
                <a:ext cx="116682" cy="1166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18900"/>
                    </a:moveTo>
                    <a:cubicBezTo>
                      <a:pt x="6328" y="18900"/>
                      <a:pt x="2699" y="15271"/>
                      <a:pt x="2699" y="10800"/>
                    </a:cubicBezTo>
                    <a:cubicBezTo>
                      <a:pt x="2699" y="6329"/>
                      <a:pt x="6328" y="2700"/>
                      <a:pt x="10800" y="2700"/>
                    </a:cubicBezTo>
                    <a:cubicBezTo>
                      <a:pt x="15271" y="2700"/>
                      <a:pt x="18899" y="6329"/>
                      <a:pt x="18899" y="10800"/>
                    </a:cubicBezTo>
                    <a:cubicBezTo>
                      <a:pt x="18899" y="15271"/>
                      <a:pt x="15271" y="18900"/>
                      <a:pt x="10800" y="18900"/>
                    </a:cubicBezTo>
                    <a:moveTo>
                      <a:pt x="10800" y="0"/>
                    </a:moveTo>
                    <a:cubicBezTo>
                      <a:pt x="4830" y="0"/>
                      <a:pt x="0" y="4833"/>
                      <a:pt x="0" y="10800"/>
                    </a:cubicBezTo>
                    <a:cubicBezTo>
                      <a:pt x="0" y="16766"/>
                      <a:pt x="4830" y="21599"/>
                      <a:pt x="10800" y="21599"/>
                    </a:cubicBezTo>
                    <a:cubicBezTo>
                      <a:pt x="16764" y="21599"/>
                      <a:pt x="21600" y="16766"/>
                      <a:pt x="21600" y="10800"/>
                    </a:cubicBezTo>
                    <a:cubicBezTo>
                      <a:pt x="21600" y="4833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D9386E3-9EF5-4A11-B7E4-C42D8ABE6D14}"/>
              </a:ext>
            </a:extLst>
          </p:cNvPr>
          <p:cNvGrpSpPr/>
          <p:nvPr/>
        </p:nvGrpSpPr>
        <p:grpSpPr>
          <a:xfrm>
            <a:off x="8805959" y="5007555"/>
            <a:ext cx="599936" cy="599936"/>
            <a:chOff x="6319546" y="1829801"/>
            <a:chExt cx="1909010" cy="190901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8D077BE9-8D9C-4576-B36A-9AA6D0B33EC3}"/>
                </a:ext>
              </a:extLst>
            </p:cNvPr>
            <p:cNvSpPr/>
            <p:nvPr/>
          </p:nvSpPr>
          <p:spPr>
            <a:xfrm>
              <a:off x="6319546" y="1829801"/>
              <a:ext cx="1909010" cy="190901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45673F07-B0E7-4A87-8EEF-FD9600EB2C64}"/>
                </a:ext>
              </a:extLst>
            </p:cNvPr>
            <p:cNvGrpSpPr/>
            <p:nvPr/>
          </p:nvGrpSpPr>
          <p:grpSpPr>
            <a:xfrm>
              <a:off x="6858637" y="2368893"/>
              <a:ext cx="830827" cy="830827"/>
              <a:chOff x="3469244" y="3049909"/>
              <a:chExt cx="464344" cy="464344"/>
            </a:xfrm>
            <a:solidFill>
              <a:schemeClr val="bg1"/>
            </a:solidFill>
          </p:grpSpPr>
          <p:sp>
            <p:nvSpPr>
              <p:cNvPr id="47" name="AutoShape 126">
                <a:extLst>
                  <a:ext uri="{FF2B5EF4-FFF2-40B4-BE49-F238E27FC236}">
                    <a16:creationId xmlns:a16="http://schemas.microsoft.com/office/drawing/2014/main" id="{D1430434-5587-41ED-B246-71E33DC9E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244" y="3049909"/>
                <a:ext cx="464344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3499" y="14850"/>
                    </a:moveTo>
                    <a:cubicBezTo>
                      <a:pt x="9772" y="14850"/>
                      <a:pt x="6749" y="11827"/>
                      <a:pt x="6749" y="8100"/>
                    </a:cubicBezTo>
                    <a:cubicBezTo>
                      <a:pt x="6749" y="4372"/>
                      <a:pt x="9772" y="1350"/>
                      <a:pt x="13499" y="1350"/>
                    </a:cubicBezTo>
                    <a:cubicBezTo>
                      <a:pt x="17227" y="1350"/>
                      <a:pt x="20249" y="4372"/>
                      <a:pt x="20249" y="8100"/>
                    </a:cubicBezTo>
                    <a:cubicBezTo>
                      <a:pt x="20249" y="11827"/>
                      <a:pt x="17227" y="14850"/>
                      <a:pt x="13499" y="14850"/>
                    </a:cubicBezTo>
                    <a:moveTo>
                      <a:pt x="3236" y="20042"/>
                    </a:moveTo>
                    <a:cubicBezTo>
                      <a:pt x="3019" y="20266"/>
                      <a:pt x="2718" y="20408"/>
                      <a:pt x="2382" y="20408"/>
                    </a:cubicBezTo>
                    <a:cubicBezTo>
                      <a:pt x="1724" y="20408"/>
                      <a:pt x="1191" y="19875"/>
                      <a:pt x="1191" y="19218"/>
                    </a:cubicBezTo>
                    <a:cubicBezTo>
                      <a:pt x="1191" y="18881"/>
                      <a:pt x="1332" y="18580"/>
                      <a:pt x="1557" y="18363"/>
                    </a:cubicBezTo>
                    <a:lnTo>
                      <a:pt x="1551" y="18358"/>
                    </a:lnTo>
                    <a:lnTo>
                      <a:pt x="6996" y="12913"/>
                    </a:lnTo>
                    <a:cubicBezTo>
                      <a:pt x="7472" y="13555"/>
                      <a:pt x="8039" y="14122"/>
                      <a:pt x="8680" y="14599"/>
                    </a:cubicBezTo>
                    <a:cubicBezTo>
                      <a:pt x="8680" y="14599"/>
                      <a:pt x="3236" y="20042"/>
                      <a:pt x="3236" y="20042"/>
                    </a:cubicBezTo>
                    <a:close/>
                    <a:moveTo>
                      <a:pt x="13499" y="0"/>
                    </a:moveTo>
                    <a:cubicBezTo>
                      <a:pt x="9026" y="0"/>
                      <a:pt x="5399" y="3626"/>
                      <a:pt x="5399" y="8100"/>
                    </a:cubicBezTo>
                    <a:cubicBezTo>
                      <a:pt x="5399" y="9467"/>
                      <a:pt x="5742" y="10754"/>
                      <a:pt x="6341" y="11884"/>
                    </a:cubicBezTo>
                    <a:lnTo>
                      <a:pt x="709" y="17515"/>
                    </a:lnTo>
                    <a:lnTo>
                      <a:pt x="713" y="17520"/>
                    </a:lnTo>
                    <a:cubicBezTo>
                      <a:pt x="274" y="17953"/>
                      <a:pt x="0" y="18552"/>
                      <a:pt x="0" y="19218"/>
                    </a:cubicBezTo>
                    <a:cubicBezTo>
                      <a:pt x="0" y="20533"/>
                      <a:pt x="1066" y="21599"/>
                      <a:pt x="2382" y="21599"/>
                    </a:cubicBezTo>
                    <a:cubicBezTo>
                      <a:pt x="3047" y="21599"/>
                      <a:pt x="3647" y="21326"/>
                      <a:pt x="4079" y="20885"/>
                    </a:cubicBezTo>
                    <a:lnTo>
                      <a:pt x="4078" y="20884"/>
                    </a:lnTo>
                    <a:lnTo>
                      <a:pt x="9708" y="15255"/>
                    </a:lnTo>
                    <a:cubicBezTo>
                      <a:pt x="10839" y="15856"/>
                      <a:pt x="12128" y="16200"/>
                      <a:pt x="13499" y="16200"/>
                    </a:cubicBezTo>
                    <a:cubicBezTo>
                      <a:pt x="17973" y="16200"/>
                      <a:pt x="21600" y="12573"/>
                      <a:pt x="21600" y="8100"/>
                    </a:cubicBezTo>
                    <a:cubicBezTo>
                      <a:pt x="21600" y="3626"/>
                      <a:pt x="17973" y="0"/>
                      <a:pt x="134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48" name="AutoShape 127">
                <a:extLst>
                  <a:ext uri="{FF2B5EF4-FFF2-40B4-BE49-F238E27FC236}">
                    <a16:creationId xmlns:a16="http://schemas.microsoft.com/office/drawing/2014/main" id="{A01DB48B-0A1E-44B9-B4C6-EA9F3D906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085" y="3122140"/>
                <a:ext cx="109538" cy="1087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160" y="0"/>
                    </a:moveTo>
                    <a:cubicBezTo>
                      <a:pt x="9025" y="0"/>
                      <a:pt x="0" y="9025"/>
                      <a:pt x="0" y="20160"/>
                    </a:cubicBezTo>
                    <a:cubicBezTo>
                      <a:pt x="0" y="20954"/>
                      <a:pt x="644" y="21600"/>
                      <a:pt x="1440" y="21600"/>
                    </a:cubicBezTo>
                    <a:cubicBezTo>
                      <a:pt x="2235" y="21600"/>
                      <a:pt x="2880" y="20954"/>
                      <a:pt x="2880" y="20160"/>
                    </a:cubicBezTo>
                    <a:cubicBezTo>
                      <a:pt x="2880" y="10618"/>
                      <a:pt x="10617" y="2880"/>
                      <a:pt x="20160" y="2880"/>
                    </a:cubicBezTo>
                    <a:cubicBezTo>
                      <a:pt x="20955" y="2880"/>
                      <a:pt x="21599" y="2234"/>
                      <a:pt x="21599" y="1440"/>
                    </a:cubicBezTo>
                    <a:cubicBezTo>
                      <a:pt x="21599" y="645"/>
                      <a:pt x="20955" y="0"/>
                      <a:pt x="2016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0BEAC7BA-1424-4756-B01C-DF38D6F9B519}"/>
              </a:ext>
            </a:extLst>
          </p:cNvPr>
          <p:cNvGrpSpPr/>
          <p:nvPr/>
        </p:nvGrpSpPr>
        <p:grpSpPr>
          <a:xfrm>
            <a:off x="7112787" y="5007555"/>
            <a:ext cx="599936" cy="599936"/>
            <a:chOff x="2614863" y="3855115"/>
            <a:chExt cx="1909010" cy="190901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38EF4F95-507A-4154-9F20-64FACDE5FA6A}"/>
                </a:ext>
              </a:extLst>
            </p:cNvPr>
            <p:cNvSpPr/>
            <p:nvPr/>
          </p:nvSpPr>
          <p:spPr>
            <a:xfrm>
              <a:off x="2614863" y="3855115"/>
              <a:ext cx="1909010" cy="190901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A82DE43A-5255-4D13-9989-8593378FEBDA}"/>
                </a:ext>
              </a:extLst>
            </p:cNvPr>
            <p:cNvGrpSpPr/>
            <p:nvPr/>
          </p:nvGrpSpPr>
          <p:grpSpPr>
            <a:xfrm>
              <a:off x="3171630" y="4355171"/>
              <a:ext cx="795477" cy="908898"/>
              <a:chOff x="740685" y="2696368"/>
              <a:chExt cx="406400" cy="464344"/>
            </a:xfrm>
            <a:solidFill>
              <a:schemeClr val="bg1"/>
            </a:solidFill>
          </p:grpSpPr>
          <p:sp>
            <p:nvSpPr>
              <p:cNvPr id="52" name="AutoShape 131">
                <a:extLst>
                  <a:ext uri="{FF2B5EF4-FFF2-40B4-BE49-F238E27FC236}">
                    <a16:creationId xmlns:a16="http://schemas.microsoft.com/office/drawing/2014/main" id="{96059DB4-FFCD-4829-B5CA-5AD8596E7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685" y="2696368"/>
                <a:ext cx="406400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057" y="5400"/>
                    </a:moveTo>
                    <a:lnTo>
                      <a:pt x="20057" y="6075"/>
                    </a:lnTo>
                    <a:lnTo>
                      <a:pt x="1542" y="6075"/>
                    </a:lnTo>
                    <a:lnTo>
                      <a:pt x="1542" y="5400"/>
                    </a:lnTo>
                    <a:lnTo>
                      <a:pt x="1542" y="4725"/>
                    </a:lnTo>
                    <a:cubicBezTo>
                      <a:pt x="1542" y="4352"/>
                      <a:pt x="1887" y="4050"/>
                      <a:pt x="2314" y="4050"/>
                    </a:cubicBezTo>
                    <a:lnTo>
                      <a:pt x="19285" y="4050"/>
                    </a:lnTo>
                    <a:cubicBezTo>
                      <a:pt x="19712" y="4050"/>
                      <a:pt x="20057" y="4352"/>
                      <a:pt x="20057" y="4725"/>
                    </a:cubicBezTo>
                    <a:cubicBezTo>
                      <a:pt x="20057" y="4725"/>
                      <a:pt x="20057" y="5400"/>
                      <a:pt x="20057" y="5400"/>
                    </a:cubicBezTo>
                    <a:close/>
                    <a:moveTo>
                      <a:pt x="18514" y="18900"/>
                    </a:moveTo>
                    <a:cubicBezTo>
                      <a:pt x="18514" y="19644"/>
                      <a:pt x="17822" y="20249"/>
                      <a:pt x="16971" y="20249"/>
                    </a:cubicBezTo>
                    <a:lnTo>
                      <a:pt x="4628" y="20249"/>
                    </a:lnTo>
                    <a:cubicBezTo>
                      <a:pt x="3777" y="20249"/>
                      <a:pt x="3085" y="19644"/>
                      <a:pt x="3085" y="18900"/>
                    </a:cubicBezTo>
                    <a:lnTo>
                      <a:pt x="3085" y="7425"/>
                    </a:lnTo>
                    <a:lnTo>
                      <a:pt x="18514" y="7425"/>
                    </a:lnTo>
                    <a:cubicBezTo>
                      <a:pt x="18514" y="7425"/>
                      <a:pt x="18514" y="18900"/>
                      <a:pt x="18514" y="18900"/>
                    </a:cubicBezTo>
                    <a:close/>
                    <a:moveTo>
                      <a:pt x="6171" y="2025"/>
                    </a:moveTo>
                    <a:cubicBezTo>
                      <a:pt x="6171" y="1652"/>
                      <a:pt x="6516" y="1350"/>
                      <a:pt x="6942" y="1350"/>
                    </a:cubicBezTo>
                    <a:lnTo>
                      <a:pt x="14657" y="1350"/>
                    </a:lnTo>
                    <a:cubicBezTo>
                      <a:pt x="15083" y="1350"/>
                      <a:pt x="15428" y="1652"/>
                      <a:pt x="15428" y="2025"/>
                    </a:cubicBezTo>
                    <a:lnTo>
                      <a:pt x="15428" y="2700"/>
                    </a:lnTo>
                    <a:lnTo>
                      <a:pt x="6171" y="2700"/>
                    </a:lnTo>
                    <a:cubicBezTo>
                      <a:pt x="6171" y="2700"/>
                      <a:pt x="6171" y="2025"/>
                      <a:pt x="6171" y="2025"/>
                    </a:cubicBezTo>
                    <a:close/>
                    <a:moveTo>
                      <a:pt x="21585" y="4601"/>
                    </a:moveTo>
                    <a:cubicBezTo>
                      <a:pt x="21511" y="3541"/>
                      <a:pt x="20516" y="2700"/>
                      <a:pt x="19285" y="2700"/>
                    </a:cubicBezTo>
                    <a:lnTo>
                      <a:pt x="16971" y="2700"/>
                    </a:lnTo>
                    <a:lnTo>
                      <a:pt x="16971" y="2025"/>
                    </a:lnTo>
                    <a:cubicBezTo>
                      <a:pt x="16971" y="906"/>
                      <a:pt x="15935" y="0"/>
                      <a:pt x="14657" y="0"/>
                    </a:cubicBezTo>
                    <a:lnTo>
                      <a:pt x="6942" y="0"/>
                    </a:lnTo>
                    <a:cubicBezTo>
                      <a:pt x="5664" y="0"/>
                      <a:pt x="4628" y="906"/>
                      <a:pt x="4628" y="2025"/>
                    </a:cubicBezTo>
                    <a:lnTo>
                      <a:pt x="4628" y="2700"/>
                    </a:lnTo>
                    <a:lnTo>
                      <a:pt x="2314" y="2700"/>
                    </a:lnTo>
                    <a:cubicBezTo>
                      <a:pt x="1083" y="2700"/>
                      <a:pt x="88" y="3541"/>
                      <a:pt x="14" y="4601"/>
                    </a:cubicBezTo>
                    <a:lnTo>
                      <a:pt x="0" y="4601"/>
                    </a:lnTo>
                    <a:lnTo>
                      <a:pt x="0" y="5400"/>
                    </a:lnTo>
                    <a:lnTo>
                      <a:pt x="0" y="6075"/>
                    </a:lnTo>
                    <a:cubicBezTo>
                      <a:pt x="0" y="6820"/>
                      <a:pt x="691" y="7425"/>
                      <a:pt x="1542" y="7425"/>
                    </a:cubicBezTo>
                    <a:lnTo>
                      <a:pt x="1542" y="18900"/>
                    </a:lnTo>
                    <a:cubicBezTo>
                      <a:pt x="1542" y="20391"/>
                      <a:pt x="2924" y="21599"/>
                      <a:pt x="4628" y="21599"/>
                    </a:cubicBezTo>
                    <a:lnTo>
                      <a:pt x="16971" y="21599"/>
                    </a:lnTo>
                    <a:cubicBezTo>
                      <a:pt x="18675" y="21599"/>
                      <a:pt x="20057" y="20391"/>
                      <a:pt x="20057" y="18900"/>
                    </a:cubicBezTo>
                    <a:lnTo>
                      <a:pt x="20057" y="7425"/>
                    </a:lnTo>
                    <a:cubicBezTo>
                      <a:pt x="20908" y="7425"/>
                      <a:pt x="21599" y="6820"/>
                      <a:pt x="21599" y="6075"/>
                    </a:cubicBezTo>
                    <a:lnTo>
                      <a:pt x="21599" y="5400"/>
                    </a:lnTo>
                    <a:lnTo>
                      <a:pt x="21599" y="4601"/>
                    </a:lnTo>
                    <a:cubicBezTo>
                      <a:pt x="21599" y="4601"/>
                      <a:pt x="21585" y="4601"/>
                      <a:pt x="21585" y="4601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53" name="AutoShape 132">
                <a:extLst>
                  <a:ext uri="{FF2B5EF4-FFF2-40B4-BE49-F238E27FC236}">
                    <a16:creationId xmlns:a16="http://schemas.microsoft.com/office/drawing/2014/main" id="{F719A945-49FA-4FA5-A48B-FF5E45520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998" y="2884487"/>
                <a:ext cx="57944" cy="2182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399" y="1440"/>
                    </a:moveTo>
                    <a:lnTo>
                      <a:pt x="16199" y="1440"/>
                    </a:lnTo>
                    <a:lnTo>
                      <a:pt x="16199" y="20160"/>
                    </a:lnTo>
                    <a:lnTo>
                      <a:pt x="5399" y="20160"/>
                    </a:lnTo>
                    <a:cubicBezTo>
                      <a:pt x="5399" y="20160"/>
                      <a:pt x="5399" y="1440"/>
                      <a:pt x="5399" y="1440"/>
                    </a:cubicBezTo>
                    <a:close/>
                    <a:moveTo>
                      <a:pt x="5399" y="21600"/>
                    </a:moveTo>
                    <a:lnTo>
                      <a:pt x="16199" y="21600"/>
                    </a:lnTo>
                    <a:cubicBezTo>
                      <a:pt x="19187" y="21600"/>
                      <a:pt x="21600" y="20956"/>
                      <a:pt x="21600" y="20160"/>
                    </a:cubicBezTo>
                    <a:lnTo>
                      <a:pt x="21600" y="1440"/>
                    </a:lnTo>
                    <a:cubicBezTo>
                      <a:pt x="21600" y="644"/>
                      <a:pt x="19187" y="0"/>
                      <a:pt x="16199" y="0"/>
                    </a:cubicBezTo>
                    <a:lnTo>
                      <a:pt x="5399" y="0"/>
                    </a:lnTo>
                    <a:cubicBezTo>
                      <a:pt x="2412" y="0"/>
                      <a:pt x="0" y="644"/>
                      <a:pt x="0" y="1440"/>
                    </a:cubicBezTo>
                    <a:lnTo>
                      <a:pt x="0" y="20160"/>
                    </a:lnTo>
                    <a:cubicBezTo>
                      <a:pt x="0" y="20956"/>
                      <a:pt x="2412" y="21600"/>
                      <a:pt x="5399" y="216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54" name="AutoShape 133">
                <a:extLst>
                  <a:ext uri="{FF2B5EF4-FFF2-40B4-BE49-F238E27FC236}">
                    <a16:creationId xmlns:a16="http://schemas.microsoft.com/office/drawing/2014/main" id="{9E6101BC-B7E4-4709-82B3-ADCC2D30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310" y="2884487"/>
                <a:ext cx="57944" cy="2182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399" y="1440"/>
                    </a:moveTo>
                    <a:lnTo>
                      <a:pt x="16199" y="1440"/>
                    </a:lnTo>
                    <a:lnTo>
                      <a:pt x="16199" y="20160"/>
                    </a:lnTo>
                    <a:lnTo>
                      <a:pt x="5399" y="20160"/>
                    </a:lnTo>
                    <a:cubicBezTo>
                      <a:pt x="5399" y="20160"/>
                      <a:pt x="5399" y="1440"/>
                      <a:pt x="5399" y="1440"/>
                    </a:cubicBezTo>
                    <a:close/>
                    <a:moveTo>
                      <a:pt x="5399" y="21600"/>
                    </a:moveTo>
                    <a:lnTo>
                      <a:pt x="16199" y="21600"/>
                    </a:lnTo>
                    <a:cubicBezTo>
                      <a:pt x="19187" y="21600"/>
                      <a:pt x="21600" y="20956"/>
                      <a:pt x="21600" y="20160"/>
                    </a:cubicBezTo>
                    <a:lnTo>
                      <a:pt x="21600" y="1440"/>
                    </a:lnTo>
                    <a:cubicBezTo>
                      <a:pt x="21600" y="644"/>
                      <a:pt x="19187" y="0"/>
                      <a:pt x="16199" y="0"/>
                    </a:cubicBezTo>
                    <a:lnTo>
                      <a:pt x="5399" y="0"/>
                    </a:lnTo>
                    <a:cubicBezTo>
                      <a:pt x="2412" y="0"/>
                      <a:pt x="0" y="644"/>
                      <a:pt x="0" y="1440"/>
                    </a:cubicBezTo>
                    <a:lnTo>
                      <a:pt x="0" y="20160"/>
                    </a:lnTo>
                    <a:cubicBezTo>
                      <a:pt x="0" y="20956"/>
                      <a:pt x="2412" y="21600"/>
                      <a:pt x="5399" y="216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  <p:sp>
            <p:nvSpPr>
              <p:cNvPr id="55" name="AutoShape 134">
                <a:extLst>
                  <a:ext uri="{FF2B5EF4-FFF2-40B4-BE49-F238E27FC236}">
                    <a16:creationId xmlns:a16="http://schemas.microsoft.com/office/drawing/2014/main" id="{ED52CE3F-25D3-4908-BC65-9DBFC4B3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829" y="2884487"/>
                <a:ext cx="57944" cy="2182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5399" y="1440"/>
                    </a:moveTo>
                    <a:lnTo>
                      <a:pt x="16199" y="1440"/>
                    </a:lnTo>
                    <a:lnTo>
                      <a:pt x="16199" y="20160"/>
                    </a:lnTo>
                    <a:lnTo>
                      <a:pt x="5399" y="20160"/>
                    </a:lnTo>
                    <a:cubicBezTo>
                      <a:pt x="5399" y="20160"/>
                      <a:pt x="5399" y="1440"/>
                      <a:pt x="5399" y="1440"/>
                    </a:cubicBezTo>
                    <a:close/>
                    <a:moveTo>
                      <a:pt x="5399" y="21600"/>
                    </a:moveTo>
                    <a:lnTo>
                      <a:pt x="16199" y="21600"/>
                    </a:lnTo>
                    <a:cubicBezTo>
                      <a:pt x="19187" y="21600"/>
                      <a:pt x="21600" y="20956"/>
                      <a:pt x="21600" y="20160"/>
                    </a:cubicBezTo>
                    <a:lnTo>
                      <a:pt x="21600" y="1440"/>
                    </a:lnTo>
                    <a:cubicBezTo>
                      <a:pt x="21600" y="644"/>
                      <a:pt x="19187" y="0"/>
                      <a:pt x="16199" y="0"/>
                    </a:cubicBezTo>
                    <a:lnTo>
                      <a:pt x="5399" y="0"/>
                    </a:lnTo>
                    <a:cubicBezTo>
                      <a:pt x="2412" y="0"/>
                      <a:pt x="0" y="644"/>
                      <a:pt x="0" y="1440"/>
                    </a:cubicBezTo>
                    <a:lnTo>
                      <a:pt x="0" y="20160"/>
                    </a:lnTo>
                    <a:cubicBezTo>
                      <a:pt x="0" y="20956"/>
                      <a:pt x="2412" y="21600"/>
                      <a:pt x="5399" y="216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chemeClr val="tx1">
                      <a:lumMod val="50000"/>
                      <a:lumOff val="50000"/>
                    </a:schemeClr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sym typeface="Gill Sans" charset="0"/>
                </a:endParaRPr>
              </a:p>
            </p:txBody>
          </p:sp>
        </p:grp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B64CD1B-34CE-450A-9A01-BE07F60EAF6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06655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D5622FB-62C9-456B-936A-444AA1028EDE}"/>
              </a:ext>
            </a:extLst>
          </p:cNvPr>
          <p:cNvSpPr txBox="1"/>
          <p:nvPr/>
        </p:nvSpPr>
        <p:spPr>
          <a:xfrm>
            <a:off x="1475236" y="752747"/>
            <a:ext cx="9241529" cy="728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Project Mock-up Slide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4A0E631-0B91-4AA1-A76F-C870941220E6}"/>
              </a:ext>
            </a:extLst>
          </p:cNvPr>
          <p:cNvGrpSpPr/>
          <p:nvPr/>
        </p:nvGrpSpPr>
        <p:grpSpPr>
          <a:xfrm>
            <a:off x="896428" y="5571700"/>
            <a:ext cx="3127786" cy="789433"/>
            <a:chOff x="1419204" y="8760437"/>
            <a:chExt cx="5004458" cy="12630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A477071-9F66-4598-966D-8FB74A48E24F}"/>
                </a:ext>
              </a:extLst>
            </p:cNvPr>
            <p:cNvSpPr txBox="1"/>
            <p:nvPr/>
          </p:nvSpPr>
          <p:spPr>
            <a:xfrm>
              <a:off x="1419204" y="8760437"/>
              <a:ext cx="5004458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cs typeface="Rubik Light" panose="00000400000000000000" pitchFamily="2" charset="-79"/>
                </a:rPr>
                <a:t>Text here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B37732F-6DDA-475C-BAB6-DEE228326BD7}"/>
                </a:ext>
              </a:extLst>
            </p:cNvPr>
            <p:cNvSpPr txBox="1"/>
            <p:nvPr/>
          </p:nvSpPr>
          <p:spPr>
            <a:xfrm>
              <a:off x="1419204" y="9198688"/>
              <a:ext cx="5004458" cy="824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750" dirty="0">
                  <a:solidFill>
                    <a:schemeClr val="bg1"/>
                  </a:solidFill>
                  <a:cs typeface="Rubik Light" panose="00000400000000000000" pitchFamily="2" charset="-79"/>
                </a:rPr>
                <a:t>$ 2,650,000</a:t>
              </a:r>
              <a:endParaRPr lang="en-US" sz="2750" baseline="30000" dirty="0">
                <a:solidFill>
                  <a:schemeClr val="bg1"/>
                </a:solidFill>
                <a:cs typeface="Rubik Light" panose="00000400000000000000" pitchFamily="2" charset="-79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E6E8E77-033D-464D-A0EA-C4C64E0D1F9C}"/>
              </a:ext>
            </a:extLst>
          </p:cNvPr>
          <p:cNvGrpSpPr/>
          <p:nvPr/>
        </p:nvGrpSpPr>
        <p:grpSpPr>
          <a:xfrm>
            <a:off x="8166780" y="5571700"/>
            <a:ext cx="3127786" cy="789433"/>
            <a:chOff x="1419204" y="8760437"/>
            <a:chExt cx="5004458" cy="126309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4670A03-EC56-4189-B6D6-50C120FEE85D}"/>
                </a:ext>
              </a:extLst>
            </p:cNvPr>
            <p:cNvSpPr txBox="1"/>
            <p:nvPr/>
          </p:nvSpPr>
          <p:spPr>
            <a:xfrm>
              <a:off x="1419204" y="8760437"/>
              <a:ext cx="5004458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cs typeface="Rubik Light" panose="00000400000000000000" pitchFamily="2" charset="-79"/>
                </a:rPr>
                <a:t>Text here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17A0664-A373-4EB5-9C86-8BDEA74EB13C}"/>
                </a:ext>
              </a:extLst>
            </p:cNvPr>
            <p:cNvSpPr txBox="1"/>
            <p:nvPr/>
          </p:nvSpPr>
          <p:spPr>
            <a:xfrm>
              <a:off x="1419204" y="9198688"/>
              <a:ext cx="5004458" cy="824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750" dirty="0">
                  <a:solidFill>
                    <a:schemeClr val="bg1"/>
                  </a:solidFill>
                  <a:cs typeface="Rubik Light" panose="00000400000000000000" pitchFamily="2" charset="-79"/>
                </a:rPr>
                <a:t>$ 2,650,000</a:t>
              </a:r>
              <a:endParaRPr lang="en-US" sz="2750" baseline="30000" dirty="0">
                <a:solidFill>
                  <a:schemeClr val="bg1"/>
                </a:solidFill>
                <a:cs typeface="Rubik Light" panose="00000400000000000000" pitchFamily="2" charset="-79"/>
              </a:endParaRPr>
            </a:p>
          </p:txBody>
        </p:sp>
      </p:grp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965338BF-3766-495B-A501-C94D2331A5A5}"/>
              </a:ext>
            </a:extLst>
          </p:cNvPr>
          <p:cNvSpPr/>
          <p:nvPr/>
        </p:nvSpPr>
        <p:spPr>
          <a:xfrm>
            <a:off x="2296950" y="5021657"/>
            <a:ext cx="326743" cy="325416"/>
          </a:xfrm>
          <a:custGeom>
            <a:avLst/>
            <a:gdLst>
              <a:gd name="connsiteX0" fmla="*/ 0 w 1547018"/>
              <a:gd name="connsiteY0" fmla="*/ 1490224 h 1540742"/>
              <a:gd name="connsiteX1" fmla="*/ 0 w 1547018"/>
              <a:gd name="connsiteY1" fmla="*/ 765353 h 1540742"/>
              <a:gd name="connsiteX2" fmla="*/ 52404 w 1547018"/>
              <a:gd name="connsiteY2" fmla="*/ 712949 h 1540742"/>
              <a:gd name="connsiteX3" fmla="*/ 352708 w 1547018"/>
              <a:gd name="connsiteY3" fmla="*/ 712949 h 1540742"/>
              <a:gd name="connsiteX4" fmla="*/ 405112 w 1547018"/>
              <a:gd name="connsiteY4" fmla="*/ 765353 h 1540742"/>
              <a:gd name="connsiteX5" fmla="*/ 405112 w 1547018"/>
              <a:gd name="connsiteY5" fmla="*/ 1490224 h 1540742"/>
              <a:gd name="connsiteX6" fmla="*/ 352708 w 1547018"/>
              <a:gd name="connsiteY6" fmla="*/ 1542628 h 1540742"/>
              <a:gd name="connsiteX7" fmla="*/ 52718 w 1547018"/>
              <a:gd name="connsiteY7" fmla="*/ 1542628 h 1540742"/>
              <a:gd name="connsiteX8" fmla="*/ 0 w 1547018"/>
              <a:gd name="connsiteY8" fmla="*/ 1490224 h 1540742"/>
              <a:gd name="connsiteX9" fmla="*/ 1494928 w 1547018"/>
              <a:gd name="connsiteY9" fmla="*/ 376249 h 1540742"/>
              <a:gd name="connsiteX10" fmla="*/ 1547332 w 1547018"/>
              <a:gd name="connsiteY10" fmla="*/ 428653 h 1540742"/>
              <a:gd name="connsiteX11" fmla="*/ 1547332 w 1547018"/>
              <a:gd name="connsiteY11" fmla="*/ 1490227 h 1540742"/>
              <a:gd name="connsiteX12" fmla="*/ 1494928 w 1547018"/>
              <a:gd name="connsiteY12" fmla="*/ 1542631 h 1540742"/>
              <a:gd name="connsiteX13" fmla="*/ 1194624 w 1547018"/>
              <a:gd name="connsiteY13" fmla="*/ 1542631 h 1540742"/>
              <a:gd name="connsiteX14" fmla="*/ 1142220 w 1547018"/>
              <a:gd name="connsiteY14" fmla="*/ 1490227 h 1540742"/>
              <a:gd name="connsiteX15" fmla="*/ 1142220 w 1547018"/>
              <a:gd name="connsiteY15" fmla="*/ 428653 h 1540742"/>
              <a:gd name="connsiteX16" fmla="*/ 1194624 w 1547018"/>
              <a:gd name="connsiteY16" fmla="*/ 376249 h 1540742"/>
              <a:gd name="connsiteX17" fmla="*/ 1494928 w 1547018"/>
              <a:gd name="connsiteY17" fmla="*/ 376249 h 1540742"/>
              <a:gd name="connsiteX18" fmla="*/ 1439072 w 1547018"/>
              <a:gd name="connsiteY18" fmla="*/ 484822 h 1540742"/>
              <a:gd name="connsiteX19" fmla="*/ 1250794 w 1547018"/>
              <a:gd name="connsiteY19" fmla="*/ 484822 h 1540742"/>
              <a:gd name="connsiteX20" fmla="*/ 1250794 w 1547018"/>
              <a:gd name="connsiteY20" fmla="*/ 1434057 h 1540742"/>
              <a:gd name="connsiteX21" fmla="*/ 1439072 w 1547018"/>
              <a:gd name="connsiteY21" fmla="*/ 1434057 h 1540742"/>
              <a:gd name="connsiteX22" fmla="*/ 1439072 w 1547018"/>
              <a:gd name="connsiteY22" fmla="*/ 484822 h 1540742"/>
              <a:gd name="connsiteX23" fmla="*/ 976536 w 1547018"/>
              <a:gd name="connsiteY23" fmla="*/ 52407 h 1540742"/>
              <a:gd name="connsiteX24" fmla="*/ 976536 w 1547018"/>
              <a:gd name="connsiteY24" fmla="*/ 1490538 h 1540742"/>
              <a:gd name="connsiteX25" fmla="*/ 924131 w 1547018"/>
              <a:gd name="connsiteY25" fmla="*/ 1542942 h 1540742"/>
              <a:gd name="connsiteX26" fmla="*/ 623828 w 1547018"/>
              <a:gd name="connsiteY26" fmla="*/ 1542942 h 1540742"/>
              <a:gd name="connsiteX27" fmla="*/ 571424 w 1547018"/>
              <a:gd name="connsiteY27" fmla="*/ 1490538 h 1540742"/>
              <a:gd name="connsiteX28" fmla="*/ 571424 w 1547018"/>
              <a:gd name="connsiteY28" fmla="*/ 52407 h 1540742"/>
              <a:gd name="connsiteX29" fmla="*/ 623828 w 1547018"/>
              <a:gd name="connsiteY29" fmla="*/ 3 h 1540742"/>
              <a:gd name="connsiteX30" fmla="*/ 924131 w 1547018"/>
              <a:gd name="connsiteY30" fmla="*/ 3 h 1540742"/>
              <a:gd name="connsiteX31" fmla="*/ 976536 w 1547018"/>
              <a:gd name="connsiteY31" fmla="*/ 52407 h 1540742"/>
              <a:gd name="connsiteX32" fmla="*/ 679684 w 1547018"/>
              <a:gd name="connsiteY32" fmla="*/ 239430 h 1540742"/>
              <a:gd name="connsiteX33" fmla="*/ 810851 w 1547018"/>
              <a:gd name="connsiteY33" fmla="*/ 108263 h 1540742"/>
              <a:gd name="connsiteX34" fmla="*/ 679684 w 1547018"/>
              <a:gd name="connsiteY34" fmla="*/ 108263 h 1540742"/>
              <a:gd name="connsiteX35" fmla="*/ 679684 w 1547018"/>
              <a:gd name="connsiteY35" fmla="*/ 239430 h 1540742"/>
              <a:gd name="connsiteX36" fmla="*/ 867962 w 1547018"/>
              <a:gd name="connsiteY36" fmla="*/ 1302573 h 1540742"/>
              <a:gd name="connsiteX37" fmla="*/ 736167 w 1547018"/>
              <a:gd name="connsiteY37" fmla="*/ 1434368 h 1540742"/>
              <a:gd name="connsiteX38" fmla="*/ 867962 w 1547018"/>
              <a:gd name="connsiteY38" fmla="*/ 1434368 h 1540742"/>
              <a:gd name="connsiteX39" fmla="*/ 867962 w 1547018"/>
              <a:gd name="connsiteY39" fmla="*/ 1302573 h 1540742"/>
              <a:gd name="connsiteX40" fmla="*/ 867962 w 1547018"/>
              <a:gd name="connsiteY40" fmla="*/ 1025491 h 1540742"/>
              <a:gd name="connsiteX41" fmla="*/ 679684 w 1547018"/>
              <a:gd name="connsiteY41" fmla="*/ 1213769 h 1540742"/>
              <a:gd name="connsiteX42" fmla="*/ 679684 w 1547018"/>
              <a:gd name="connsiteY42" fmla="*/ 1347760 h 1540742"/>
              <a:gd name="connsiteX43" fmla="*/ 867962 w 1547018"/>
              <a:gd name="connsiteY43" fmla="*/ 1159482 h 1540742"/>
              <a:gd name="connsiteX44" fmla="*/ 867962 w 1547018"/>
              <a:gd name="connsiteY44" fmla="*/ 1025491 h 1540742"/>
              <a:gd name="connsiteX45" fmla="*/ 867962 w 1547018"/>
              <a:gd name="connsiteY45" fmla="*/ 748412 h 1540742"/>
              <a:gd name="connsiteX46" fmla="*/ 679684 w 1547018"/>
              <a:gd name="connsiteY46" fmla="*/ 936690 h 1540742"/>
              <a:gd name="connsiteX47" fmla="*/ 679684 w 1547018"/>
              <a:gd name="connsiteY47" fmla="*/ 1070681 h 1540742"/>
              <a:gd name="connsiteX48" fmla="*/ 867962 w 1547018"/>
              <a:gd name="connsiteY48" fmla="*/ 882403 h 1540742"/>
              <a:gd name="connsiteX49" fmla="*/ 867962 w 1547018"/>
              <a:gd name="connsiteY49" fmla="*/ 748412 h 1540742"/>
              <a:gd name="connsiteX50" fmla="*/ 867962 w 1547018"/>
              <a:gd name="connsiteY50" fmla="*/ 471326 h 1540742"/>
              <a:gd name="connsiteX51" fmla="*/ 679684 w 1547018"/>
              <a:gd name="connsiteY51" fmla="*/ 659604 h 1540742"/>
              <a:gd name="connsiteX52" fmla="*/ 679684 w 1547018"/>
              <a:gd name="connsiteY52" fmla="*/ 793595 h 1540742"/>
              <a:gd name="connsiteX53" fmla="*/ 867962 w 1547018"/>
              <a:gd name="connsiteY53" fmla="*/ 605317 h 1540742"/>
              <a:gd name="connsiteX54" fmla="*/ 867962 w 1547018"/>
              <a:gd name="connsiteY54" fmla="*/ 471326 h 1540742"/>
              <a:gd name="connsiteX55" fmla="*/ 867962 w 1547018"/>
              <a:gd name="connsiteY55" fmla="*/ 194243 h 1540742"/>
              <a:gd name="connsiteX56" fmla="*/ 679684 w 1547018"/>
              <a:gd name="connsiteY56" fmla="*/ 382521 h 1540742"/>
              <a:gd name="connsiteX57" fmla="*/ 679684 w 1547018"/>
              <a:gd name="connsiteY57" fmla="*/ 516513 h 1540742"/>
              <a:gd name="connsiteX58" fmla="*/ 867962 w 1547018"/>
              <a:gd name="connsiteY58" fmla="*/ 328235 h 1540742"/>
              <a:gd name="connsiteX59" fmla="*/ 867962 w 1547018"/>
              <a:gd name="connsiteY59" fmla="*/ 194243 h 1540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47018" h="1540742">
                <a:moveTo>
                  <a:pt x="0" y="1490224"/>
                </a:moveTo>
                <a:lnTo>
                  <a:pt x="0" y="765353"/>
                </a:lnTo>
                <a:cubicBezTo>
                  <a:pt x="0" y="736484"/>
                  <a:pt x="23535" y="712949"/>
                  <a:pt x="52404" y="712949"/>
                </a:cubicBezTo>
                <a:lnTo>
                  <a:pt x="352708" y="712949"/>
                </a:lnTo>
                <a:cubicBezTo>
                  <a:pt x="381577" y="712949"/>
                  <a:pt x="405112" y="736484"/>
                  <a:pt x="405112" y="765353"/>
                </a:cubicBezTo>
                <a:lnTo>
                  <a:pt x="405112" y="1490224"/>
                </a:lnTo>
                <a:cubicBezTo>
                  <a:pt x="405112" y="1519093"/>
                  <a:pt x="381577" y="1542628"/>
                  <a:pt x="352708" y="1542628"/>
                </a:cubicBezTo>
                <a:lnTo>
                  <a:pt x="52718" y="1542628"/>
                </a:lnTo>
                <a:cubicBezTo>
                  <a:pt x="23535" y="1542942"/>
                  <a:pt x="0" y="1519407"/>
                  <a:pt x="0" y="1490224"/>
                </a:cubicBezTo>
                <a:close/>
                <a:moveTo>
                  <a:pt x="1494928" y="376249"/>
                </a:moveTo>
                <a:cubicBezTo>
                  <a:pt x="1523797" y="376249"/>
                  <a:pt x="1547332" y="399783"/>
                  <a:pt x="1547332" y="428653"/>
                </a:cubicBezTo>
                <a:lnTo>
                  <a:pt x="1547332" y="1490227"/>
                </a:lnTo>
                <a:cubicBezTo>
                  <a:pt x="1547332" y="1519096"/>
                  <a:pt x="1523797" y="1542631"/>
                  <a:pt x="1494928" y="1542631"/>
                </a:cubicBezTo>
                <a:lnTo>
                  <a:pt x="1194624" y="1542631"/>
                </a:lnTo>
                <a:cubicBezTo>
                  <a:pt x="1165755" y="1542631"/>
                  <a:pt x="1142220" y="1519096"/>
                  <a:pt x="1142220" y="1490227"/>
                </a:cubicBezTo>
                <a:lnTo>
                  <a:pt x="1142220" y="428653"/>
                </a:lnTo>
                <a:cubicBezTo>
                  <a:pt x="1142220" y="399783"/>
                  <a:pt x="1165755" y="376249"/>
                  <a:pt x="1194624" y="376249"/>
                </a:cubicBezTo>
                <a:lnTo>
                  <a:pt x="1494928" y="376249"/>
                </a:lnTo>
                <a:close/>
                <a:moveTo>
                  <a:pt x="1439072" y="484822"/>
                </a:moveTo>
                <a:lnTo>
                  <a:pt x="1250794" y="484822"/>
                </a:lnTo>
                <a:lnTo>
                  <a:pt x="1250794" y="1434057"/>
                </a:lnTo>
                <a:lnTo>
                  <a:pt x="1439072" y="1434057"/>
                </a:lnTo>
                <a:lnTo>
                  <a:pt x="1439072" y="484822"/>
                </a:lnTo>
                <a:close/>
                <a:moveTo>
                  <a:pt x="976536" y="52407"/>
                </a:moveTo>
                <a:lnTo>
                  <a:pt x="976536" y="1490538"/>
                </a:lnTo>
                <a:cubicBezTo>
                  <a:pt x="976536" y="1519407"/>
                  <a:pt x="953001" y="1542942"/>
                  <a:pt x="924131" y="1542942"/>
                </a:cubicBezTo>
                <a:lnTo>
                  <a:pt x="623828" y="1542942"/>
                </a:lnTo>
                <a:cubicBezTo>
                  <a:pt x="594959" y="1542942"/>
                  <a:pt x="571424" y="1519407"/>
                  <a:pt x="571424" y="1490538"/>
                </a:cubicBezTo>
                <a:lnTo>
                  <a:pt x="571424" y="52407"/>
                </a:lnTo>
                <a:cubicBezTo>
                  <a:pt x="571424" y="23538"/>
                  <a:pt x="594959" y="3"/>
                  <a:pt x="623828" y="3"/>
                </a:cubicBezTo>
                <a:lnTo>
                  <a:pt x="924131" y="3"/>
                </a:lnTo>
                <a:cubicBezTo>
                  <a:pt x="953001" y="-311"/>
                  <a:pt x="976536" y="23224"/>
                  <a:pt x="976536" y="52407"/>
                </a:cubicBezTo>
                <a:close/>
                <a:moveTo>
                  <a:pt x="679684" y="239430"/>
                </a:moveTo>
                <a:lnTo>
                  <a:pt x="810851" y="108263"/>
                </a:lnTo>
                <a:lnTo>
                  <a:pt x="679684" y="108263"/>
                </a:lnTo>
                <a:lnTo>
                  <a:pt x="679684" y="239430"/>
                </a:lnTo>
                <a:close/>
                <a:moveTo>
                  <a:pt x="867962" y="1302573"/>
                </a:moveTo>
                <a:lnTo>
                  <a:pt x="736167" y="1434368"/>
                </a:lnTo>
                <a:lnTo>
                  <a:pt x="867962" y="1434368"/>
                </a:lnTo>
                <a:lnTo>
                  <a:pt x="867962" y="1302573"/>
                </a:lnTo>
                <a:close/>
                <a:moveTo>
                  <a:pt x="867962" y="1025491"/>
                </a:moveTo>
                <a:lnTo>
                  <a:pt x="679684" y="1213769"/>
                </a:lnTo>
                <a:lnTo>
                  <a:pt x="679684" y="1347760"/>
                </a:lnTo>
                <a:lnTo>
                  <a:pt x="867962" y="1159482"/>
                </a:lnTo>
                <a:lnTo>
                  <a:pt x="867962" y="1025491"/>
                </a:lnTo>
                <a:close/>
                <a:moveTo>
                  <a:pt x="867962" y="748412"/>
                </a:moveTo>
                <a:lnTo>
                  <a:pt x="679684" y="936690"/>
                </a:lnTo>
                <a:lnTo>
                  <a:pt x="679684" y="1070681"/>
                </a:lnTo>
                <a:lnTo>
                  <a:pt x="867962" y="882403"/>
                </a:lnTo>
                <a:lnTo>
                  <a:pt x="867962" y="748412"/>
                </a:lnTo>
                <a:close/>
                <a:moveTo>
                  <a:pt x="867962" y="471326"/>
                </a:moveTo>
                <a:lnTo>
                  <a:pt x="679684" y="659604"/>
                </a:lnTo>
                <a:lnTo>
                  <a:pt x="679684" y="793595"/>
                </a:lnTo>
                <a:lnTo>
                  <a:pt x="867962" y="605317"/>
                </a:lnTo>
                <a:lnTo>
                  <a:pt x="867962" y="471326"/>
                </a:lnTo>
                <a:close/>
                <a:moveTo>
                  <a:pt x="867962" y="194243"/>
                </a:moveTo>
                <a:lnTo>
                  <a:pt x="679684" y="382521"/>
                </a:lnTo>
                <a:lnTo>
                  <a:pt x="679684" y="516513"/>
                </a:lnTo>
                <a:lnTo>
                  <a:pt x="867962" y="328235"/>
                </a:lnTo>
                <a:lnTo>
                  <a:pt x="867962" y="194243"/>
                </a:lnTo>
                <a:close/>
              </a:path>
            </a:pathLst>
          </a:custGeom>
          <a:solidFill>
            <a:schemeClr val="bg1"/>
          </a:solidFill>
          <a:ln w="31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BCA81553-1C92-493E-83AD-352387009B77}"/>
              </a:ext>
            </a:extLst>
          </p:cNvPr>
          <p:cNvSpPr/>
          <p:nvPr/>
        </p:nvSpPr>
        <p:spPr>
          <a:xfrm>
            <a:off x="9568794" y="5022519"/>
            <a:ext cx="323759" cy="323694"/>
          </a:xfrm>
          <a:custGeom>
            <a:avLst/>
            <a:gdLst>
              <a:gd name="connsiteX0" fmla="*/ 367913 w 890611"/>
              <a:gd name="connsiteY0" fmla="*/ 156792 h 890430"/>
              <a:gd name="connsiteX1" fmla="*/ 78760 w 890611"/>
              <a:gd name="connsiteY1" fmla="*/ 483136 h 890430"/>
              <a:gd name="connsiteX2" fmla="*/ 407293 w 890611"/>
              <a:gd name="connsiteY2" fmla="*/ 811669 h 890430"/>
              <a:gd name="connsiteX3" fmla="*/ 733455 w 890611"/>
              <a:gd name="connsiteY3" fmla="*/ 522516 h 890430"/>
              <a:gd name="connsiteX4" fmla="*/ 367913 w 890611"/>
              <a:gd name="connsiteY4" fmla="*/ 522516 h 890430"/>
              <a:gd name="connsiteX5" fmla="*/ 407293 w 890611"/>
              <a:gd name="connsiteY5" fmla="*/ 75661 h 890430"/>
              <a:gd name="connsiteX6" fmla="*/ 446673 w 890611"/>
              <a:gd name="connsiteY6" fmla="*/ 75661 h 890430"/>
              <a:gd name="connsiteX7" fmla="*/ 446673 w 890611"/>
              <a:gd name="connsiteY7" fmla="*/ 443756 h 890430"/>
              <a:gd name="connsiteX8" fmla="*/ 814768 w 890611"/>
              <a:gd name="connsiteY8" fmla="*/ 443756 h 890430"/>
              <a:gd name="connsiteX9" fmla="*/ 814768 w 890611"/>
              <a:gd name="connsiteY9" fmla="*/ 483136 h 890430"/>
              <a:gd name="connsiteX10" fmla="*/ 407293 w 890611"/>
              <a:gd name="connsiteY10" fmla="*/ 890430 h 890430"/>
              <a:gd name="connsiteX11" fmla="*/ 0 w 890611"/>
              <a:gd name="connsiteY11" fmla="*/ 483136 h 890430"/>
              <a:gd name="connsiteX12" fmla="*/ 407293 w 890611"/>
              <a:gd name="connsiteY12" fmla="*/ 75661 h 890430"/>
              <a:gd name="connsiteX13" fmla="*/ 522516 w 890611"/>
              <a:gd name="connsiteY13" fmla="*/ 0 h 890430"/>
              <a:gd name="connsiteX14" fmla="*/ 890611 w 890611"/>
              <a:gd name="connsiteY14" fmla="*/ 368096 h 890430"/>
              <a:gd name="connsiteX15" fmla="*/ 522516 w 890611"/>
              <a:gd name="connsiteY15" fmla="*/ 368096 h 89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90611" h="890430">
                <a:moveTo>
                  <a:pt x="367913" y="156792"/>
                </a:moveTo>
                <a:cubicBezTo>
                  <a:pt x="205287" y="176299"/>
                  <a:pt x="78760" y="315224"/>
                  <a:pt x="78760" y="483136"/>
                </a:cubicBezTo>
                <a:cubicBezTo>
                  <a:pt x="78760" y="664176"/>
                  <a:pt x="226254" y="811669"/>
                  <a:pt x="407293" y="811669"/>
                </a:cubicBezTo>
                <a:cubicBezTo>
                  <a:pt x="575205" y="811669"/>
                  <a:pt x="713948" y="685142"/>
                  <a:pt x="733455" y="522516"/>
                </a:cubicBezTo>
                <a:lnTo>
                  <a:pt x="367913" y="522516"/>
                </a:lnTo>
                <a:close/>
                <a:moveTo>
                  <a:pt x="407293" y="75661"/>
                </a:moveTo>
                <a:lnTo>
                  <a:pt x="446673" y="75661"/>
                </a:lnTo>
                <a:lnTo>
                  <a:pt x="446673" y="443756"/>
                </a:lnTo>
                <a:lnTo>
                  <a:pt x="814768" y="443756"/>
                </a:lnTo>
                <a:lnTo>
                  <a:pt x="814768" y="483136"/>
                </a:lnTo>
                <a:cubicBezTo>
                  <a:pt x="814768" y="707749"/>
                  <a:pt x="632088" y="890430"/>
                  <a:pt x="407293" y="890430"/>
                </a:cubicBezTo>
                <a:cubicBezTo>
                  <a:pt x="182680" y="890430"/>
                  <a:pt x="0" y="707749"/>
                  <a:pt x="0" y="483136"/>
                </a:cubicBezTo>
                <a:cubicBezTo>
                  <a:pt x="0" y="258524"/>
                  <a:pt x="182680" y="75661"/>
                  <a:pt x="407293" y="75661"/>
                </a:cubicBezTo>
                <a:close/>
                <a:moveTo>
                  <a:pt x="522516" y="0"/>
                </a:moveTo>
                <a:cubicBezTo>
                  <a:pt x="725798" y="0"/>
                  <a:pt x="890429" y="164632"/>
                  <a:pt x="890611" y="368096"/>
                </a:cubicBezTo>
                <a:lnTo>
                  <a:pt x="522516" y="368096"/>
                </a:lnTo>
                <a:close/>
              </a:path>
            </a:pathLst>
          </a:custGeom>
          <a:solidFill>
            <a:schemeClr val="bg1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65658D3-5F63-417A-8A76-F0C7D2B34D2A}"/>
              </a:ext>
            </a:extLst>
          </p:cNvPr>
          <p:cNvSpPr txBox="1"/>
          <p:nvPr/>
        </p:nvSpPr>
        <p:spPr>
          <a:xfrm>
            <a:off x="8675416" y="2604213"/>
            <a:ext cx="2475504" cy="333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cs typeface="Rubik Light" panose="00000400000000000000" pitchFamily="2" charset="-79"/>
              </a:rPr>
              <a:t>Project Digital Marketing Skills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719B534-D7D2-4374-8626-0B9CAB36F268}"/>
              </a:ext>
            </a:extLst>
          </p:cNvPr>
          <p:cNvSpPr txBox="1"/>
          <p:nvPr/>
        </p:nvSpPr>
        <p:spPr>
          <a:xfrm>
            <a:off x="8675416" y="3697404"/>
            <a:ext cx="2475504" cy="592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cs typeface="Rubik Light" panose="00000400000000000000" pitchFamily="2" charset="-79"/>
              </a:rPr>
              <a:t>The European languages are members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EE8AFBE-0E26-4635-89ED-863FAE95E2E6}"/>
              </a:ext>
            </a:extLst>
          </p:cNvPr>
          <p:cNvGrpSpPr/>
          <p:nvPr/>
        </p:nvGrpSpPr>
        <p:grpSpPr>
          <a:xfrm>
            <a:off x="8004389" y="2556684"/>
            <a:ext cx="519951" cy="519951"/>
            <a:chOff x="13246593" y="3924153"/>
            <a:chExt cx="831921" cy="831921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79E3D51B-7053-4CDB-9955-62EB4A107217}"/>
                </a:ext>
              </a:extLst>
            </p:cNvPr>
            <p:cNvSpPr/>
            <p:nvPr/>
          </p:nvSpPr>
          <p:spPr>
            <a:xfrm>
              <a:off x="13246593" y="3924153"/>
              <a:ext cx="831921" cy="831921"/>
            </a:xfrm>
            <a:prstGeom prst="roundRect">
              <a:avLst>
                <a:gd name="adj" fmla="val 25817"/>
              </a:avLst>
            </a:prstGeom>
            <a:solidFill>
              <a:schemeClr val="accent1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CD162DB-B3AD-46F9-89CA-662E5CAFBE6C}"/>
                </a:ext>
              </a:extLst>
            </p:cNvPr>
            <p:cNvSpPr txBox="1"/>
            <p:nvPr/>
          </p:nvSpPr>
          <p:spPr>
            <a:xfrm>
              <a:off x="13246593" y="4109281"/>
              <a:ext cx="831919" cy="51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500" dirty="0">
                  <a:solidFill>
                    <a:schemeClr val="bg1"/>
                  </a:solidFill>
                  <a:cs typeface="Rubik Light" panose="00000400000000000000" pitchFamily="2" charset="-79"/>
                </a:rPr>
                <a:t>02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6525F9B-96B6-4BD7-A4B5-FAD06038C822}"/>
              </a:ext>
            </a:extLst>
          </p:cNvPr>
          <p:cNvGrpSpPr/>
          <p:nvPr/>
        </p:nvGrpSpPr>
        <p:grpSpPr>
          <a:xfrm>
            <a:off x="8004389" y="3649875"/>
            <a:ext cx="519951" cy="519951"/>
            <a:chOff x="13246593" y="6621539"/>
            <a:chExt cx="831921" cy="831921"/>
          </a:xfrm>
        </p:grpSpPr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8B06772A-C557-4F81-8A96-23674A24A94E}"/>
                </a:ext>
              </a:extLst>
            </p:cNvPr>
            <p:cNvSpPr/>
            <p:nvPr/>
          </p:nvSpPr>
          <p:spPr>
            <a:xfrm>
              <a:off x="13246593" y="6621539"/>
              <a:ext cx="831921" cy="831921"/>
            </a:xfrm>
            <a:prstGeom prst="roundRect">
              <a:avLst>
                <a:gd name="adj" fmla="val 25817"/>
              </a:avLst>
            </a:prstGeom>
            <a:solidFill>
              <a:schemeClr val="accent4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4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8DB17E6-3CE7-416E-8C1A-E1D3F405D062}"/>
                </a:ext>
              </a:extLst>
            </p:cNvPr>
            <p:cNvSpPr txBox="1"/>
            <p:nvPr/>
          </p:nvSpPr>
          <p:spPr>
            <a:xfrm>
              <a:off x="13246593" y="6806667"/>
              <a:ext cx="831919" cy="51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500" dirty="0">
                  <a:solidFill>
                    <a:schemeClr val="bg1"/>
                  </a:solidFill>
                  <a:cs typeface="Rubik Light" panose="00000400000000000000" pitchFamily="2" charset="-79"/>
                </a:rPr>
                <a:t>04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78297432-5281-42F4-A741-6B7B65ED4CFA}"/>
              </a:ext>
            </a:extLst>
          </p:cNvPr>
          <p:cNvSpPr txBox="1"/>
          <p:nvPr/>
        </p:nvSpPr>
        <p:spPr>
          <a:xfrm>
            <a:off x="1041081" y="2578775"/>
            <a:ext cx="2475504" cy="333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cs typeface="Rubik Light" panose="00000400000000000000" pitchFamily="2" charset="-79"/>
              </a:rPr>
              <a:t>Project Digital Marketing Skills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A2DBC31-1321-4F3E-9309-A1AC6C69EED6}"/>
              </a:ext>
            </a:extLst>
          </p:cNvPr>
          <p:cNvSpPr txBox="1"/>
          <p:nvPr/>
        </p:nvSpPr>
        <p:spPr>
          <a:xfrm>
            <a:off x="1192157" y="3695397"/>
            <a:ext cx="2475504" cy="592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cs typeface="Rubik Light" panose="00000400000000000000" pitchFamily="2" charset="-79"/>
              </a:rPr>
              <a:t>The European languages are members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762E5EE-6C78-4743-A9A0-8301CB0103CC}"/>
              </a:ext>
            </a:extLst>
          </p:cNvPr>
          <p:cNvGrpSpPr/>
          <p:nvPr/>
        </p:nvGrpSpPr>
        <p:grpSpPr>
          <a:xfrm>
            <a:off x="3667661" y="2531246"/>
            <a:ext cx="519951" cy="519951"/>
            <a:chOff x="13246593" y="3924153"/>
            <a:chExt cx="831921" cy="831921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7DF7B028-41B0-46D6-845D-F6A8DCAD8CCC}"/>
                </a:ext>
              </a:extLst>
            </p:cNvPr>
            <p:cNvSpPr/>
            <p:nvPr/>
          </p:nvSpPr>
          <p:spPr>
            <a:xfrm>
              <a:off x="13246593" y="3924153"/>
              <a:ext cx="831921" cy="831921"/>
            </a:xfrm>
            <a:prstGeom prst="roundRect">
              <a:avLst>
                <a:gd name="adj" fmla="val 25817"/>
              </a:avLst>
            </a:prstGeom>
            <a:solidFill>
              <a:schemeClr val="accent1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30F4D48-720D-4311-A39E-F1EFEFA0EE3F}"/>
                </a:ext>
              </a:extLst>
            </p:cNvPr>
            <p:cNvSpPr txBox="1"/>
            <p:nvPr/>
          </p:nvSpPr>
          <p:spPr>
            <a:xfrm>
              <a:off x="13246593" y="4109281"/>
              <a:ext cx="831919" cy="51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500" dirty="0">
                  <a:solidFill>
                    <a:schemeClr val="bg1"/>
                  </a:solidFill>
                  <a:cs typeface="Rubik Light" panose="00000400000000000000" pitchFamily="2" charset="-79"/>
                </a:rPr>
                <a:t>01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C7545A3-8B73-4AC1-BD97-7633FA0FD7C4}"/>
              </a:ext>
            </a:extLst>
          </p:cNvPr>
          <p:cNvGrpSpPr/>
          <p:nvPr/>
        </p:nvGrpSpPr>
        <p:grpSpPr>
          <a:xfrm>
            <a:off x="3667661" y="3624437"/>
            <a:ext cx="519951" cy="519951"/>
            <a:chOff x="13246593" y="6621539"/>
            <a:chExt cx="831921" cy="831921"/>
          </a:xfrm>
        </p:grpSpPr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7B2EEBA1-5EEF-430A-91DF-E868E2E26578}"/>
                </a:ext>
              </a:extLst>
            </p:cNvPr>
            <p:cNvSpPr/>
            <p:nvPr/>
          </p:nvSpPr>
          <p:spPr>
            <a:xfrm>
              <a:off x="13246593" y="6621539"/>
              <a:ext cx="831921" cy="831921"/>
            </a:xfrm>
            <a:prstGeom prst="roundRect">
              <a:avLst>
                <a:gd name="adj" fmla="val 25817"/>
              </a:avLst>
            </a:prstGeom>
            <a:solidFill>
              <a:schemeClr val="accent3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034B71C-91BF-4BA9-8E91-35B7B322E5CE}"/>
                </a:ext>
              </a:extLst>
            </p:cNvPr>
            <p:cNvSpPr txBox="1"/>
            <p:nvPr/>
          </p:nvSpPr>
          <p:spPr>
            <a:xfrm>
              <a:off x="13246593" y="6806667"/>
              <a:ext cx="831919" cy="51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500" dirty="0">
                  <a:solidFill>
                    <a:schemeClr val="bg1"/>
                  </a:solidFill>
                  <a:cs typeface="Rubik Light" panose="00000400000000000000" pitchFamily="2" charset="-79"/>
                </a:rPr>
                <a:t>03</a:t>
              </a: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4444835-63E4-4B4E-9296-5529D65BF5D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02448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ight Triangle 4">
            <a:extLst>
              <a:ext uri="{FF2B5EF4-FFF2-40B4-BE49-F238E27FC236}">
                <a16:creationId xmlns:a16="http://schemas.microsoft.com/office/drawing/2014/main" id="{AF2307EA-248B-4305-B355-2DC9FA73F29E}"/>
              </a:ext>
            </a:extLst>
          </p:cNvPr>
          <p:cNvSpPr/>
          <p:nvPr/>
        </p:nvSpPr>
        <p:spPr>
          <a:xfrm>
            <a:off x="0" y="-2"/>
            <a:ext cx="12192002" cy="6858002"/>
          </a:xfrm>
          <a:prstGeom prst="rtTriangle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CC6301C-1C6C-4795-88E8-EA4BDF46FC85}"/>
              </a:ext>
            </a:extLst>
          </p:cNvPr>
          <p:cNvSpPr/>
          <p:nvPr/>
        </p:nvSpPr>
        <p:spPr>
          <a:xfrm flipH="1">
            <a:off x="742950" y="4860531"/>
            <a:ext cx="5524500" cy="11797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id-ID" sz="1200" dirty="0">
                <a:solidFill>
                  <a:schemeClr val="bg1"/>
                </a:solidFill>
                <a:cs typeface="Segoe UI Light" panose="020B0502040204020203" pitchFamily="34" charset="0"/>
              </a:rPr>
              <a:t>Ut wisi enim ad minim veniam, quis nostrud exerci tation ullamcorper nibh euismod tincidunt ut laoreet dolore magna aliquam erat volutpat. Ut wisi enim ad minim veniam, quis nostrud exerci.</a:t>
            </a:r>
            <a:r>
              <a:rPr lang="en-US" sz="1200" dirty="0">
                <a:solidFill>
                  <a:schemeClr val="bg1"/>
                </a:solidFill>
                <a:cs typeface="Segoe UI Light" panose="020B0502040204020203" pitchFamily="34" charset="0"/>
              </a:rPr>
              <a:t> </a:t>
            </a:r>
            <a:r>
              <a:rPr lang="id-ID" sz="1200" dirty="0">
                <a:solidFill>
                  <a:schemeClr val="bg1"/>
                </a:solidFill>
                <a:cs typeface="Segoe UI Light" panose="020B0502040204020203" pitchFamily="34" charset="0"/>
              </a:rPr>
              <a:t>Ut wisi enim</a:t>
            </a:r>
            <a:r>
              <a:rPr lang="id-ID" sz="1200" b="1" dirty="0">
                <a:solidFill>
                  <a:schemeClr val="bg1"/>
                </a:solidFill>
                <a:cs typeface="Segoe UI Light" panose="020B0502040204020203" pitchFamily="34" charset="0"/>
              </a:rPr>
              <a:t> </a:t>
            </a:r>
            <a:r>
              <a:rPr lang="id-ID" sz="1200" dirty="0">
                <a:solidFill>
                  <a:schemeClr val="bg1"/>
                </a:solidFill>
                <a:cs typeface="Segoe UI Light" panose="020B0502040204020203" pitchFamily="34" charset="0"/>
              </a:rPr>
              <a:t>ad minim veniam, quis nostrud exerci tation ullamcorper nibh euismod tincidunt ut laoreet dolore magna aliquam erat volutpat. Ut wisi enim ad minim veniam</a:t>
            </a:r>
            <a:r>
              <a:rPr lang="en-US" sz="1200" dirty="0">
                <a:solidFill>
                  <a:schemeClr val="bg1"/>
                </a:solidFill>
                <a:cs typeface="Segoe UI Light" panose="020B0502040204020203" pitchFamily="34" charset="0"/>
              </a:rPr>
              <a:t>.</a:t>
            </a:r>
            <a:endParaRPr lang="id-ID" sz="1200" dirty="0">
              <a:solidFill>
                <a:schemeClr val="bg1"/>
              </a:solidFill>
              <a:cs typeface="Segoe UI Light" panose="020B05020402040202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EF86BF6-6EF5-4003-BE25-CFE2B5CBC0AA}"/>
              </a:ext>
            </a:extLst>
          </p:cNvPr>
          <p:cNvSpPr txBox="1"/>
          <p:nvPr/>
        </p:nvSpPr>
        <p:spPr>
          <a:xfrm>
            <a:off x="742950" y="3428999"/>
            <a:ext cx="490230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Break Slide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4A3389A-7A7D-4BCB-ABEA-2C08A18ECDD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147697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" name="TextBox 1313">
            <a:extLst>
              <a:ext uri="{FF2B5EF4-FFF2-40B4-BE49-F238E27FC236}">
                <a16:creationId xmlns:a16="http://schemas.microsoft.com/office/drawing/2014/main" id="{27AC3707-6271-446C-8AF2-2B235D9669E6}"/>
              </a:ext>
            </a:extLst>
          </p:cNvPr>
          <p:cNvSpPr txBox="1"/>
          <p:nvPr/>
        </p:nvSpPr>
        <p:spPr>
          <a:xfrm>
            <a:off x="897434" y="1492081"/>
            <a:ext cx="5198566" cy="1405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Our In-depth Business Project</a:t>
            </a:r>
          </a:p>
        </p:txBody>
      </p:sp>
      <p:grpSp>
        <p:nvGrpSpPr>
          <p:cNvPr id="1316" name="Group 1315">
            <a:extLst>
              <a:ext uri="{FF2B5EF4-FFF2-40B4-BE49-F238E27FC236}">
                <a16:creationId xmlns:a16="http://schemas.microsoft.com/office/drawing/2014/main" id="{40E770BE-8E00-4DE8-AD86-3D03CE11B07C}"/>
              </a:ext>
            </a:extLst>
          </p:cNvPr>
          <p:cNvGrpSpPr/>
          <p:nvPr/>
        </p:nvGrpSpPr>
        <p:grpSpPr>
          <a:xfrm>
            <a:off x="897434" y="4717478"/>
            <a:ext cx="2110903" cy="979025"/>
            <a:chOff x="6361074" y="938756"/>
            <a:chExt cx="3377445" cy="1566441"/>
          </a:xfrm>
        </p:grpSpPr>
        <p:sp>
          <p:nvSpPr>
            <p:cNvPr id="1317" name="TextBox 1316">
              <a:extLst>
                <a:ext uri="{FF2B5EF4-FFF2-40B4-BE49-F238E27FC236}">
                  <a16:creationId xmlns:a16="http://schemas.microsoft.com/office/drawing/2014/main" id="{C8C0C2AE-8BA3-49A6-8736-940D1EFC1751}"/>
                </a:ext>
              </a:extLst>
            </p:cNvPr>
            <p:cNvSpPr txBox="1"/>
            <p:nvPr/>
          </p:nvSpPr>
          <p:spPr>
            <a:xfrm>
              <a:off x="6361074" y="1589560"/>
              <a:ext cx="3377445" cy="9156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318" name="TextBox 1317">
              <a:extLst>
                <a:ext uri="{FF2B5EF4-FFF2-40B4-BE49-F238E27FC236}">
                  <a16:creationId xmlns:a16="http://schemas.microsoft.com/office/drawing/2014/main" id="{8BB64E26-45A5-4BFE-B8D9-881EE0D78EF5}"/>
                </a:ext>
              </a:extLst>
            </p:cNvPr>
            <p:cNvSpPr txBox="1"/>
            <p:nvPr/>
          </p:nvSpPr>
          <p:spPr>
            <a:xfrm>
              <a:off x="6361074" y="938756"/>
              <a:ext cx="3377445" cy="5786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Important skills</a:t>
              </a:r>
            </a:p>
          </p:txBody>
        </p:sp>
      </p:grpSp>
      <p:grpSp>
        <p:nvGrpSpPr>
          <p:cNvPr id="1319" name="Group 1318">
            <a:extLst>
              <a:ext uri="{FF2B5EF4-FFF2-40B4-BE49-F238E27FC236}">
                <a16:creationId xmlns:a16="http://schemas.microsoft.com/office/drawing/2014/main" id="{D981143E-9FFD-4396-902F-968B4DC85D8E}"/>
              </a:ext>
            </a:extLst>
          </p:cNvPr>
          <p:cNvGrpSpPr/>
          <p:nvPr/>
        </p:nvGrpSpPr>
        <p:grpSpPr>
          <a:xfrm>
            <a:off x="3456583" y="4717478"/>
            <a:ext cx="2110903" cy="979025"/>
            <a:chOff x="6361074" y="938756"/>
            <a:chExt cx="3377445" cy="1566441"/>
          </a:xfrm>
        </p:grpSpPr>
        <p:sp>
          <p:nvSpPr>
            <p:cNvPr id="1320" name="TextBox 1319">
              <a:extLst>
                <a:ext uri="{FF2B5EF4-FFF2-40B4-BE49-F238E27FC236}">
                  <a16:creationId xmlns:a16="http://schemas.microsoft.com/office/drawing/2014/main" id="{CDAE678D-1B5B-4F4A-979D-7624C42D151B}"/>
                </a:ext>
              </a:extLst>
            </p:cNvPr>
            <p:cNvSpPr txBox="1"/>
            <p:nvPr/>
          </p:nvSpPr>
          <p:spPr>
            <a:xfrm>
              <a:off x="6361074" y="1589560"/>
              <a:ext cx="3377445" cy="9156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321" name="TextBox 1320">
              <a:extLst>
                <a:ext uri="{FF2B5EF4-FFF2-40B4-BE49-F238E27FC236}">
                  <a16:creationId xmlns:a16="http://schemas.microsoft.com/office/drawing/2014/main" id="{65626803-5A2A-4223-BF63-32E1FCD2B510}"/>
                </a:ext>
              </a:extLst>
            </p:cNvPr>
            <p:cNvSpPr txBox="1"/>
            <p:nvPr/>
          </p:nvSpPr>
          <p:spPr>
            <a:xfrm>
              <a:off x="6361074" y="938756"/>
              <a:ext cx="3377445" cy="5786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Important skills</a:t>
              </a:r>
            </a:p>
          </p:txBody>
        </p:sp>
      </p:grpSp>
      <p:grpSp>
        <p:nvGrpSpPr>
          <p:cNvPr id="1322" name="Group 1321">
            <a:extLst>
              <a:ext uri="{FF2B5EF4-FFF2-40B4-BE49-F238E27FC236}">
                <a16:creationId xmlns:a16="http://schemas.microsoft.com/office/drawing/2014/main" id="{8D12BDA6-CB5C-45F6-A2CF-1A047A587749}"/>
              </a:ext>
            </a:extLst>
          </p:cNvPr>
          <p:cNvGrpSpPr/>
          <p:nvPr/>
        </p:nvGrpSpPr>
        <p:grpSpPr>
          <a:xfrm>
            <a:off x="956048" y="4005910"/>
            <a:ext cx="519951" cy="519951"/>
            <a:chOff x="8954724" y="2492685"/>
            <a:chExt cx="831921" cy="831921"/>
          </a:xfrm>
        </p:grpSpPr>
        <p:sp>
          <p:nvSpPr>
            <p:cNvPr id="1323" name="Rectangle: Rounded Corners 1322">
              <a:extLst>
                <a:ext uri="{FF2B5EF4-FFF2-40B4-BE49-F238E27FC236}">
                  <a16:creationId xmlns:a16="http://schemas.microsoft.com/office/drawing/2014/main" id="{1A67E218-286E-49E8-A60A-C37176231C00}"/>
                </a:ext>
              </a:extLst>
            </p:cNvPr>
            <p:cNvSpPr/>
            <p:nvPr/>
          </p:nvSpPr>
          <p:spPr>
            <a:xfrm>
              <a:off x="8954724" y="2492685"/>
              <a:ext cx="831921" cy="831921"/>
            </a:xfrm>
            <a:prstGeom prst="roundRect">
              <a:avLst>
                <a:gd name="adj" fmla="val 25817"/>
              </a:avLst>
            </a:prstGeom>
            <a:solidFill>
              <a:schemeClr val="bg1"/>
            </a:solidFill>
            <a:ln>
              <a:noFill/>
            </a:ln>
            <a:effectLst>
              <a:outerShdw blurRad="482600" dist="228600" dir="5400000" sx="92000" sy="92000" algn="t" rotWithShape="0">
                <a:schemeClr val="tx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22DC5E92-29F5-4A83-AB7F-735DD7ACAE72}"/>
                </a:ext>
              </a:extLst>
            </p:cNvPr>
            <p:cNvSpPr/>
            <p:nvPr/>
          </p:nvSpPr>
          <p:spPr>
            <a:xfrm>
              <a:off x="9196446" y="2747235"/>
              <a:ext cx="348476" cy="322820"/>
            </a:xfrm>
            <a:custGeom>
              <a:avLst/>
              <a:gdLst>
                <a:gd name="connsiteX0" fmla="*/ 1536977 w 1534467"/>
                <a:gd name="connsiteY0" fmla="*/ 111712 h 1421500"/>
                <a:gd name="connsiteX1" fmla="*/ 1425266 w 1534467"/>
                <a:gd name="connsiteY1" fmla="*/ 0 h 1421500"/>
                <a:gd name="connsiteX2" fmla="*/ 111712 w 1534467"/>
                <a:gd name="connsiteY2" fmla="*/ 0 h 1421500"/>
                <a:gd name="connsiteX3" fmla="*/ 0 w 1534467"/>
                <a:gd name="connsiteY3" fmla="*/ 111712 h 1421500"/>
                <a:gd name="connsiteX4" fmla="*/ 0 w 1534467"/>
                <a:gd name="connsiteY4" fmla="*/ 936056 h 1421500"/>
                <a:gd name="connsiteX5" fmla="*/ 0 w 1534467"/>
                <a:gd name="connsiteY5" fmla="*/ 937312 h 1421500"/>
                <a:gd name="connsiteX6" fmla="*/ 0 w 1534467"/>
                <a:gd name="connsiteY6" fmla="*/ 1086679 h 1421500"/>
                <a:gd name="connsiteX7" fmla="*/ 0 w 1534467"/>
                <a:gd name="connsiteY7" fmla="*/ 1088562 h 1421500"/>
                <a:gd name="connsiteX8" fmla="*/ 0 w 1534467"/>
                <a:gd name="connsiteY8" fmla="*/ 1096720 h 1421500"/>
                <a:gd name="connsiteX9" fmla="*/ 0 w 1534467"/>
                <a:gd name="connsiteY9" fmla="*/ 1098603 h 1421500"/>
                <a:gd name="connsiteX10" fmla="*/ 0 w 1534467"/>
                <a:gd name="connsiteY10" fmla="*/ 1100800 h 1421500"/>
                <a:gd name="connsiteX11" fmla="*/ 0 w 1534467"/>
                <a:gd name="connsiteY11" fmla="*/ 1100800 h 1421500"/>
                <a:gd name="connsiteX12" fmla="*/ 98218 w 1534467"/>
                <a:gd name="connsiteY12" fmla="*/ 1195253 h 1421500"/>
                <a:gd name="connsiteX13" fmla="*/ 596842 w 1534467"/>
                <a:gd name="connsiteY13" fmla="*/ 1195253 h 1421500"/>
                <a:gd name="connsiteX14" fmla="*/ 433667 w 1534467"/>
                <a:gd name="connsiteY14" fmla="*/ 1336461 h 1421500"/>
                <a:gd name="connsiteX15" fmla="*/ 438374 w 1534467"/>
                <a:gd name="connsiteY15" fmla="*/ 1336461 h 1421500"/>
                <a:gd name="connsiteX16" fmla="*/ 395384 w 1534467"/>
                <a:gd name="connsiteY16" fmla="*/ 1379451 h 1421500"/>
                <a:gd name="connsiteX17" fmla="*/ 438374 w 1534467"/>
                <a:gd name="connsiteY17" fmla="*/ 1422442 h 1421500"/>
                <a:gd name="connsiteX18" fmla="*/ 1095151 w 1534467"/>
                <a:gd name="connsiteY18" fmla="*/ 1422442 h 1421500"/>
                <a:gd name="connsiteX19" fmla="*/ 1138142 w 1534467"/>
                <a:gd name="connsiteY19" fmla="*/ 1379451 h 1421500"/>
                <a:gd name="connsiteX20" fmla="*/ 1095151 w 1534467"/>
                <a:gd name="connsiteY20" fmla="*/ 1336461 h 1421500"/>
                <a:gd name="connsiteX21" fmla="*/ 1102369 w 1534467"/>
                <a:gd name="connsiteY21" fmla="*/ 1336461 h 1421500"/>
                <a:gd name="connsiteX22" fmla="*/ 939194 w 1534467"/>
                <a:gd name="connsiteY22" fmla="*/ 1195253 h 1421500"/>
                <a:gd name="connsiteX23" fmla="*/ 1437818 w 1534467"/>
                <a:gd name="connsiteY23" fmla="*/ 1195253 h 1421500"/>
                <a:gd name="connsiteX24" fmla="*/ 1536036 w 1534467"/>
                <a:gd name="connsiteY24" fmla="*/ 1100800 h 1421500"/>
                <a:gd name="connsiteX25" fmla="*/ 1536036 w 1534467"/>
                <a:gd name="connsiteY25" fmla="*/ 1100800 h 1421500"/>
                <a:gd name="connsiteX26" fmla="*/ 1536036 w 1534467"/>
                <a:gd name="connsiteY26" fmla="*/ 916601 h 1421500"/>
                <a:gd name="connsiteX27" fmla="*/ 1536036 w 1534467"/>
                <a:gd name="connsiteY27" fmla="*/ 916601 h 1421500"/>
                <a:gd name="connsiteX28" fmla="*/ 1536036 w 1534467"/>
                <a:gd name="connsiteY28" fmla="*/ 111712 h 1421500"/>
                <a:gd name="connsiteX29" fmla="*/ 1536977 w 1534467"/>
                <a:gd name="connsiteY29" fmla="*/ 111712 h 1421500"/>
                <a:gd name="connsiteX30" fmla="*/ 768489 w 1534467"/>
                <a:gd name="connsiteY30" fmla="*/ 1125590 h 1421500"/>
                <a:gd name="connsiteX31" fmla="*/ 713888 w 1534467"/>
                <a:gd name="connsiteY31" fmla="*/ 1070989 h 1421500"/>
                <a:gd name="connsiteX32" fmla="*/ 768489 w 1534467"/>
                <a:gd name="connsiteY32" fmla="*/ 1016388 h 1421500"/>
                <a:gd name="connsiteX33" fmla="*/ 823089 w 1534467"/>
                <a:gd name="connsiteY33" fmla="*/ 1070989 h 1421500"/>
                <a:gd name="connsiteX34" fmla="*/ 768489 w 1534467"/>
                <a:gd name="connsiteY34" fmla="*/ 1125590 h 1421500"/>
                <a:gd name="connsiteX35" fmla="*/ 1327047 w 1534467"/>
                <a:gd name="connsiteY35" fmla="*/ 923191 h 1421500"/>
                <a:gd name="connsiteX36" fmla="*/ 209930 w 1534467"/>
                <a:gd name="connsiteY36" fmla="*/ 923191 h 1421500"/>
                <a:gd name="connsiteX37" fmla="*/ 209930 w 1534467"/>
                <a:gd name="connsiteY37" fmla="*/ 209303 h 1421500"/>
                <a:gd name="connsiteX38" fmla="*/ 1327047 w 1534467"/>
                <a:gd name="connsiteY38" fmla="*/ 209303 h 1421500"/>
                <a:gd name="connsiteX39" fmla="*/ 1327047 w 1534467"/>
                <a:gd name="connsiteY39" fmla="*/ 923191 h 142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34467" h="1421500">
                  <a:moveTo>
                    <a:pt x="1536977" y="111712"/>
                  </a:moveTo>
                  <a:cubicBezTo>
                    <a:pt x="1536977" y="50208"/>
                    <a:pt x="1486770" y="0"/>
                    <a:pt x="1425266" y="0"/>
                  </a:cubicBezTo>
                  <a:lnTo>
                    <a:pt x="111712" y="0"/>
                  </a:lnTo>
                  <a:cubicBezTo>
                    <a:pt x="50208" y="0"/>
                    <a:pt x="0" y="50208"/>
                    <a:pt x="0" y="111712"/>
                  </a:cubicBezTo>
                  <a:lnTo>
                    <a:pt x="0" y="936056"/>
                  </a:lnTo>
                  <a:cubicBezTo>
                    <a:pt x="0" y="936370"/>
                    <a:pt x="0" y="936998"/>
                    <a:pt x="0" y="937312"/>
                  </a:cubicBezTo>
                  <a:lnTo>
                    <a:pt x="0" y="1086679"/>
                  </a:lnTo>
                  <a:cubicBezTo>
                    <a:pt x="0" y="1087306"/>
                    <a:pt x="0" y="1087934"/>
                    <a:pt x="0" y="1088562"/>
                  </a:cubicBezTo>
                  <a:lnTo>
                    <a:pt x="0" y="1096720"/>
                  </a:lnTo>
                  <a:cubicBezTo>
                    <a:pt x="0" y="1097348"/>
                    <a:pt x="0" y="1097976"/>
                    <a:pt x="0" y="1098603"/>
                  </a:cubicBezTo>
                  <a:lnTo>
                    <a:pt x="0" y="1100800"/>
                  </a:lnTo>
                  <a:lnTo>
                    <a:pt x="0" y="1100800"/>
                  </a:lnTo>
                  <a:cubicBezTo>
                    <a:pt x="1883" y="1153518"/>
                    <a:pt x="45187" y="1195253"/>
                    <a:pt x="98218" y="1195253"/>
                  </a:cubicBezTo>
                  <a:lnTo>
                    <a:pt x="596842" y="1195253"/>
                  </a:lnTo>
                  <a:cubicBezTo>
                    <a:pt x="595900" y="1217218"/>
                    <a:pt x="583662" y="1317633"/>
                    <a:pt x="433667" y="1336461"/>
                  </a:cubicBezTo>
                  <a:lnTo>
                    <a:pt x="438374" y="1336461"/>
                  </a:lnTo>
                  <a:cubicBezTo>
                    <a:pt x="414840" y="1336461"/>
                    <a:pt x="395384" y="1355603"/>
                    <a:pt x="395384" y="1379451"/>
                  </a:cubicBezTo>
                  <a:cubicBezTo>
                    <a:pt x="395384" y="1403300"/>
                    <a:pt x="414526" y="1422442"/>
                    <a:pt x="438374" y="1422442"/>
                  </a:cubicBezTo>
                  <a:lnTo>
                    <a:pt x="1095151" y="1422442"/>
                  </a:lnTo>
                  <a:cubicBezTo>
                    <a:pt x="1118686" y="1422442"/>
                    <a:pt x="1138142" y="1403300"/>
                    <a:pt x="1138142" y="1379451"/>
                  </a:cubicBezTo>
                  <a:cubicBezTo>
                    <a:pt x="1138142" y="1355603"/>
                    <a:pt x="1119000" y="1336461"/>
                    <a:pt x="1095151" y="1336461"/>
                  </a:cubicBezTo>
                  <a:lnTo>
                    <a:pt x="1102369" y="1336461"/>
                  </a:lnTo>
                  <a:cubicBezTo>
                    <a:pt x="952688" y="1317633"/>
                    <a:pt x="940136" y="1217218"/>
                    <a:pt x="939194" y="1195253"/>
                  </a:cubicBezTo>
                  <a:lnTo>
                    <a:pt x="1437818" y="1195253"/>
                  </a:lnTo>
                  <a:cubicBezTo>
                    <a:pt x="1490849" y="1195253"/>
                    <a:pt x="1534153" y="1153204"/>
                    <a:pt x="1536036" y="1100800"/>
                  </a:cubicBezTo>
                  <a:lnTo>
                    <a:pt x="1536036" y="1100800"/>
                  </a:lnTo>
                  <a:lnTo>
                    <a:pt x="1536036" y="916601"/>
                  </a:lnTo>
                  <a:lnTo>
                    <a:pt x="1536036" y="916601"/>
                  </a:lnTo>
                  <a:lnTo>
                    <a:pt x="1536036" y="111712"/>
                  </a:lnTo>
                  <a:lnTo>
                    <a:pt x="1536977" y="111712"/>
                  </a:lnTo>
                  <a:close/>
                  <a:moveTo>
                    <a:pt x="768489" y="1125590"/>
                  </a:moveTo>
                  <a:cubicBezTo>
                    <a:pt x="738364" y="1125590"/>
                    <a:pt x="713888" y="1101114"/>
                    <a:pt x="713888" y="1070989"/>
                  </a:cubicBezTo>
                  <a:cubicBezTo>
                    <a:pt x="713888" y="1040865"/>
                    <a:pt x="738364" y="1016388"/>
                    <a:pt x="768489" y="1016388"/>
                  </a:cubicBezTo>
                  <a:cubicBezTo>
                    <a:pt x="798613" y="1016388"/>
                    <a:pt x="823089" y="1040865"/>
                    <a:pt x="823089" y="1070989"/>
                  </a:cubicBezTo>
                  <a:cubicBezTo>
                    <a:pt x="823089" y="1101114"/>
                    <a:pt x="798613" y="1125590"/>
                    <a:pt x="768489" y="1125590"/>
                  </a:cubicBezTo>
                  <a:close/>
                  <a:moveTo>
                    <a:pt x="1327047" y="923191"/>
                  </a:moveTo>
                  <a:lnTo>
                    <a:pt x="209930" y="923191"/>
                  </a:lnTo>
                  <a:lnTo>
                    <a:pt x="209930" y="209303"/>
                  </a:lnTo>
                  <a:lnTo>
                    <a:pt x="1327047" y="209303"/>
                  </a:lnTo>
                  <a:lnTo>
                    <a:pt x="1327047" y="923191"/>
                  </a:lnTo>
                  <a:close/>
                </a:path>
              </a:pathLst>
            </a:custGeom>
            <a:solidFill>
              <a:schemeClr val="accent1"/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25" name="Group 1324">
            <a:extLst>
              <a:ext uri="{FF2B5EF4-FFF2-40B4-BE49-F238E27FC236}">
                <a16:creationId xmlns:a16="http://schemas.microsoft.com/office/drawing/2014/main" id="{7183F329-489F-43E0-9131-3AC86FC063AF}"/>
              </a:ext>
            </a:extLst>
          </p:cNvPr>
          <p:cNvGrpSpPr/>
          <p:nvPr/>
        </p:nvGrpSpPr>
        <p:grpSpPr>
          <a:xfrm>
            <a:off x="3515198" y="4005910"/>
            <a:ext cx="519951" cy="519951"/>
            <a:chOff x="5907394" y="9249449"/>
            <a:chExt cx="831921" cy="831921"/>
          </a:xfrm>
        </p:grpSpPr>
        <p:sp>
          <p:nvSpPr>
            <p:cNvPr id="1326" name="Rectangle: Rounded Corners 1325">
              <a:extLst>
                <a:ext uri="{FF2B5EF4-FFF2-40B4-BE49-F238E27FC236}">
                  <a16:creationId xmlns:a16="http://schemas.microsoft.com/office/drawing/2014/main" id="{4B0D1E07-FD27-4A01-9974-CC91890988B5}"/>
                </a:ext>
              </a:extLst>
            </p:cNvPr>
            <p:cNvSpPr/>
            <p:nvPr/>
          </p:nvSpPr>
          <p:spPr>
            <a:xfrm>
              <a:off x="5907394" y="9249449"/>
              <a:ext cx="831921" cy="831921"/>
            </a:xfrm>
            <a:prstGeom prst="roundRect">
              <a:avLst>
                <a:gd name="adj" fmla="val 25817"/>
              </a:avLst>
            </a:prstGeom>
            <a:solidFill>
              <a:schemeClr val="bg1"/>
            </a:solidFill>
            <a:ln>
              <a:noFill/>
            </a:ln>
            <a:effectLst>
              <a:outerShdw blurRad="482600" dist="228600" dir="5400000" sx="92000" sy="92000" algn="t" rotWithShape="0">
                <a:schemeClr val="tx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57D1AC8-8B6A-4EF1-BC19-8F105E428FFF}"/>
                </a:ext>
              </a:extLst>
            </p:cNvPr>
            <p:cNvSpPr/>
            <p:nvPr/>
          </p:nvSpPr>
          <p:spPr>
            <a:xfrm>
              <a:off x="6149649" y="9491706"/>
              <a:ext cx="347410" cy="347409"/>
            </a:xfrm>
            <a:custGeom>
              <a:avLst/>
              <a:gdLst>
                <a:gd name="connsiteX0" fmla="*/ 238172 w 1534467"/>
                <a:gd name="connsiteY0" fmla="*/ 837838 h 1534467"/>
                <a:gd name="connsiteX1" fmla="*/ 238172 w 1534467"/>
                <a:gd name="connsiteY1" fmla="*/ 730833 h 1534467"/>
                <a:gd name="connsiteX2" fmla="*/ 267041 w 1534467"/>
                <a:gd name="connsiteY2" fmla="*/ 701964 h 1534467"/>
                <a:gd name="connsiteX3" fmla="*/ 374046 w 1534467"/>
                <a:gd name="connsiteY3" fmla="*/ 701964 h 1534467"/>
                <a:gd name="connsiteX4" fmla="*/ 402915 w 1534467"/>
                <a:gd name="connsiteY4" fmla="*/ 730833 h 1534467"/>
                <a:gd name="connsiteX5" fmla="*/ 402915 w 1534467"/>
                <a:gd name="connsiteY5" fmla="*/ 837838 h 1534467"/>
                <a:gd name="connsiteX6" fmla="*/ 374046 w 1534467"/>
                <a:gd name="connsiteY6" fmla="*/ 866707 h 1534467"/>
                <a:gd name="connsiteX7" fmla="*/ 267041 w 1534467"/>
                <a:gd name="connsiteY7" fmla="*/ 866707 h 1534467"/>
                <a:gd name="connsiteX8" fmla="*/ 238172 w 1534467"/>
                <a:gd name="connsiteY8" fmla="*/ 837838 h 1534467"/>
                <a:gd name="connsiteX9" fmla="*/ 490778 w 1534467"/>
                <a:gd name="connsiteY9" fmla="*/ 866393 h 1534467"/>
                <a:gd name="connsiteX10" fmla="*/ 597783 w 1534467"/>
                <a:gd name="connsiteY10" fmla="*/ 866393 h 1534467"/>
                <a:gd name="connsiteX11" fmla="*/ 626652 w 1534467"/>
                <a:gd name="connsiteY11" fmla="*/ 837524 h 1534467"/>
                <a:gd name="connsiteX12" fmla="*/ 626652 w 1534467"/>
                <a:gd name="connsiteY12" fmla="*/ 730519 h 1534467"/>
                <a:gd name="connsiteX13" fmla="*/ 597783 w 1534467"/>
                <a:gd name="connsiteY13" fmla="*/ 701650 h 1534467"/>
                <a:gd name="connsiteX14" fmla="*/ 490778 w 1534467"/>
                <a:gd name="connsiteY14" fmla="*/ 701650 h 1534467"/>
                <a:gd name="connsiteX15" fmla="*/ 461909 w 1534467"/>
                <a:gd name="connsiteY15" fmla="*/ 730519 h 1534467"/>
                <a:gd name="connsiteX16" fmla="*/ 461909 w 1534467"/>
                <a:gd name="connsiteY16" fmla="*/ 837524 h 1534467"/>
                <a:gd name="connsiteX17" fmla="*/ 490778 w 1534467"/>
                <a:gd name="connsiteY17" fmla="*/ 866393 h 1534467"/>
                <a:gd name="connsiteX18" fmla="*/ 714516 w 1534467"/>
                <a:gd name="connsiteY18" fmla="*/ 866393 h 1534467"/>
                <a:gd name="connsiteX19" fmla="*/ 821520 w 1534467"/>
                <a:gd name="connsiteY19" fmla="*/ 866393 h 1534467"/>
                <a:gd name="connsiteX20" fmla="*/ 850390 w 1534467"/>
                <a:gd name="connsiteY20" fmla="*/ 837524 h 1534467"/>
                <a:gd name="connsiteX21" fmla="*/ 850390 w 1534467"/>
                <a:gd name="connsiteY21" fmla="*/ 730519 h 1534467"/>
                <a:gd name="connsiteX22" fmla="*/ 821520 w 1534467"/>
                <a:gd name="connsiteY22" fmla="*/ 701650 h 1534467"/>
                <a:gd name="connsiteX23" fmla="*/ 714516 w 1534467"/>
                <a:gd name="connsiteY23" fmla="*/ 701650 h 1534467"/>
                <a:gd name="connsiteX24" fmla="*/ 685646 w 1534467"/>
                <a:gd name="connsiteY24" fmla="*/ 730519 h 1534467"/>
                <a:gd name="connsiteX25" fmla="*/ 685646 w 1534467"/>
                <a:gd name="connsiteY25" fmla="*/ 837524 h 1534467"/>
                <a:gd name="connsiteX26" fmla="*/ 714516 w 1534467"/>
                <a:gd name="connsiteY26" fmla="*/ 866393 h 1534467"/>
                <a:gd name="connsiteX27" fmla="*/ 490778 w 1534467"/>
                <a:gd name="connsiteY27" fmla="*/ 1084482 h 1534467"/>
                <a:gd name="connsiteX28" fmla="*/ 597783 w 1534467"/>
                <a:gd name="connsiteY28" fmla="*/ 1084482 h 1534467"/>
                <a:gd name="connsiteX29" fmla="*/ 626652 w 1534467"/>
                <a:gd name="connsiteY29" fmla="*/ 1055613 h 1534467"/>
                <a:gd name="connsiteX30" fmla="*/ 626652 w 1534467"/>
                <a:gd name="connsiteY30" fmla="*/ 948608 h 1534467"/>
                <a:gd name="connsiteX31" fmla="*/ 597783 w 1534467"/>
                <a:gd name="connsiteY31" fmla="*/ 919739 h 1534467"/>
                <a:gd name="connsiteX32" fmla="*/ 490778 w 1534467"/>
                <a:gd name="connsiteY32" fmla="*/ 919739 h 1534467"/>
                <a:gd name="connsiteX33" fmla="*/ 461909 w 1534467"/>
                <a:gd name="connsiteY33" fmla="*/ 948608 h 1534467"/>
                <a:gd name="connsiteX34" fmla="*/ 461909 w 1534467"/>
                <a:gd name="connsiteY34" fmla="*/ 1055613 h 1534467"/>
                <a:gd name="connsiteX35" fmla="*/ 490778 w 1534467"/>
                <a:gd name="connsiteY35" fmla="*/ 1084482 h 1534467"/>
                <a:gd name="connsiteX36" fmla="*/ 714516 w 1534467"/>
                <a:gd name="connsiteY36" fmla="*/ 1084482 h 1534467"/>
                <a:gd name="connsiteX37" fmla="*/ 821520 w 1534467"/>
                <a:gd name="connsiteY37" fmla="*/ 1084482 h 1534467"/>
                <a:gd name="connsiteX38" fmla="*/ 850390 w 1534467"/>
                <a:gd name="connsiteY38" fmla="*/ 1055613 h 1534467"/>
                <a:gd name="connsiteX39" fmla="*/ 850390 w 1534467"/>
                <a:gd name="connsiteY39" fmla="*/ 948608 h 1534467"/>
                <a:gd name="connsiteX40" fmla="*/ 821520 w 1534467"/>
                <a:gd name="connsiteY40" fmla="*/ 919739 h 1534467"/>
                <a:gd name="connsiteX41" fmla="*/ 714516 w 1534467"/>
                <a:gd name="connsiteY41" fmla="*/ 919739 h 1534467"/>
                <a:gd name="connsiteX42" fmla="*/ 685646 w 1534467"/>
                <a:gd name="connsiteY42" fmla="*/ 948608 h 1534467"/>
                <a:gd name="connsiteX43" fmla="*/ 685646 w 1534467"/>
                <a:gd name="connsiteY43" fmla="*/ 1055613 h 1534467"/>
                <a:gd name="connsiteX44" fmla="*/ 714516 w 1534467"/>
                <a:gd name="connsiteY44" fmla="*/ 1084482 h 1534467"/>
                <a:gd name="connsiteX45" fmla="*/ 938567 w 1534467"/>
                <a:gd name="connsiteY45" fmla="*/ 1084482 h 1534467"/>
                <a:gd name="connsiteX46" fmla="*/ 1045571 w 1534467"/>
                <a:gd name="connsiteY46" fmla="*/ 1084482 h 1534467"/>
                <a:gd name="connsiteX47" fmla="*/ 1074441 w 1534467"/>
                <a:gd name="connsiteY47" fmla="*/ 1055613 h 1534467"/>
                <a:gd name="connsiteX48" fmla="*/ 1074441 w 1534467"/>
                <a:gd name="connsiteY48" fmla="*/ 948608 h 1534467"/>
                <a:gd name="connsiteX49" fmla="*/ 1045571 w 1534467"/>
                <a:gd name="connsiteY49" fmla="*/ 919739 h 1534467"/>
                <a:gd name="connsiteX50" fmla="*/ 938567 w 1534467"/>
                <a:gd name="connsiteY50" fmla="*/ 919739 h 1534467"/>
                <a:gd name="connsiteX51" fmla="*/ 909697 w 1534467"/>
                <a:gd name="connsiteY51" fmla="*/ 948608 h 1534467"/>
                <a:gd name="connsiteX52" fmla="*/ 909697 w 1534467"/>
                <a:gd name="connsiteY52" fmla="*/ 1055613 h 1534467"/>
                <a:gd name="connsiteX53" fmla="*/ 938567 w 1534467"/>
                <a:gd name="connsiteY53" fmla="*/ 1084482 h 1534467"/>
                <a:gd name="connsiteX54" fmla="*/ 267041 w 1534467"/>
                <a:gd name="connsiteY54" fmla="*/ 1084482 h 1534467"/>
                <a:gd name="connsiteX55" fmla="*/ 374046 w 1534467"/>
                <a:gd name="connsiteY55" fmla="*/ 1084482 h 1534467"/>
                <a:gd name="connsiteX56" fmla="*/ 402915 w 1534467"/>
                <a:gd name="connsiteY56" fmla="*/ 1055613 h 1534467"/>
                <a:gd name="connsiteX57" fmla="*/ 402915 w 1534467"/>
                <a:gd name="connsiteY57" fmla="*/ 948608 h 1534467"/>
                <a:gd name="connsiteX58" fmla="*/ 374046 w 1534467"/>
                <a:gd name="connsiteY58" fmla="*/ 919739 h 1534467"/>
                <a:gd name="connsiteX59" fmla="*/ 267041 w 1534467"/>
                <a:gd name="connsiteY59" fmla="*/ 919739 h 1534467"/>
                <a:gd name="connsiteX60" fmla="*/ 238172 w 1534467"/>
                <a:gd name="connsiteY60" fmla="*/ 948608 h 1534467"/>
                <a:gd name="connsiteX61" fmla="*/ 238172 w 1534467"/>
                <a:gd name="connsiteY61" fmla="*/ 1055613 h 1534467"/>
                <a:gd name="connsiteX62" fmla="*/ 267041 w 1534467"/>
                <a:gd name="connsiteY62" fmla="*/ 1084482 h 1534467"/>
                <a:gd name="connsiteX63" fmla="*/ 714516 w 1534467"/>
                <a:gd name="connsiteY63" fmla="*/ 1302257 h 1534467"/>
                <a:gd name="connsiteX64" fmla="*/ 821520 w 1534467"/>
                <a:gd name="connsiteY64" fmla="*/ 1302257 h 1534467"/>
                <a:gd name="connsiteX65" fmla="*/ 850390 w 1534467"/>
                <a:gd name="connsiteY65" fmla="*/ 1273388 h 1534467"/>
                <a:gd name="connsiteX66" fmla="*/ 850390 w 1534467"/>
                <a:gd name="connsiteY66" fmla="*/ 1166383 h 1534467"/>
                <a:gd name="connsiteX67" fmla="*/ 821520 w 1534467"/>
                <a:gd name="connsiteY67" fmla="*/ 1137514 h 1534467"/>
                <a:gd name="connsiteX68" fmla="*/ 714516 w 1534467"/>
                <a:gd name="connsiteY68" fmla="*/ 1137514 h 1534467"/>
                <a:gd name="connsiteX69" fmla="*/ 685646 w 1534467"/>
                <a:gd name="connsiteY69" fmla="*/ 1166383 h 1534467"/>
                <a:gd name="connsiteX70" fmla="*/ 685646 w 1534467"/>
                <a:gd name="connsiteY70" fmla="*/ 1273388 h 1534467"/>
                <a:gd name="connsiteX71" fmla="*/ 714516 w 1534467"/>
                <a:gd name="connsiteY71" fmla="*/ 1302257 h 1534467"/>
                <a:gd name="connsiteX72" fmla="*/ 490778 w 1534467"/>
                <a:gd name="connsiteY72" fmla="*/ 1302257 h 1534467"/>
                <a:gd name="connsiteX73" fmla="*/ 597783 w 1534467"/>
                <a:gd name="connsiteY73" fmla="*/ 1302257 h 1534467"/>
                <a:gd name="connsiteX74" fmla="*/ 626652 w 1534467"/>
                <a:gd name="connsiteY74" fmla="*/ 1273388 h 1534467"/>
                <a:gd name="connsiteX75" fmla="*/ 626652 w 1534467"/>
                <a:gd name="connsiteY75" fmla="*/ 1166383 h 1534467"/>
                <a:gd name="connsiteX76" fmla="*/ 597783 w 1534467"/>
                <a:gd name="connsiteY76" fmla="*/ 1137514 h 1534467"/>
                <a:gd name="connsiteX77" fmla="*/ 490778 w 1534467"/>
                <a:gd name="connsiteY77" fmla="*/ 1137514 h 1534467"/>
                <a:gd name="connsiteX78" fmla="*/ 461909 w 1534467"/>
                <a:gd name="connsiteY78" fmla="*/ 1166383 h 1534467"/>
                <a:gd name="connsiteX79" fmla="*/ 461909 w 1534467"/>
                <a:gd name="connsiteY79" fmla="*/ 1273388 h 1534467"/>
                <a:gd name="connsiteX80" fmla="*/ 490778 w 1534467"/>
                <a:gd name="connsiteY80" fmla="*/ 1302257 h 1534467"/>
                <a:gd name="connsiteX81" fmla="*/ 938567 w 1534467"/>
                <a:gd name="connsiteY81" fmla="*/ 866393 h 1534467"/>
                <a:gd name="connsiteX82" fmla="*/ 1045571 w 1534467"/>
                <a:gd name="connsiteY82" fmla="*/ 866393 h 1534467"/>
                <a:gd name="connsiteX83" fmla="*/ 1074441 w 1534467"/>
                <a:gd name="connsiteY83" fmla="*/ 837524 h 1534467"/>
                <a:gd name="connsiteX84" fmla="*/ 1074441 w 1534467"/>
                <a:gd name="connsiteY84" fmla="*/ 730519 h 1534467"/>
                <a:gd name="connsiteX85" fmla="*/ 1045571 w 1534467"/>
                <a:gd name="connsiteY85" fmla="*/ 701650 h 1534467"/>
                <a:gd name="connsiteX86" fmla="*/ 938567 w 1534467"/>
                <a:gd name="connsiteY86" fmla="*/ 701650 h 1534467"/>
                <a:gd name="connsiteX87" fmla="*/ 909697 w 1534467"/>
                <a:gd name="connsiteY87" fmla="*/ 730519 h 1534467"/>
                <a:gd name="connsiteX88" fmla="*/ 909697 w 1534467"/>
                <a:gd name="connsiteY88" fmla="*/ 837524 h 1534467"/>
                <a:gd name="connsiteX89" fmla="*/ 938567 w 1534467"/>
                <a:gd name="connsiteY89" fmla="*/ 866393 h 1534467"/>
                <a:gd name="connsiteX90" fmla="*/ 1162304 w 1534467"/>
                <a:gd name="connsiteY90" fmla="*/ 1084482 h 1534467"/>
                <a:gd name="connsiteX91" fmla="*/ 1269309 w 1534467"/>
                <a:gd name="connsiteY91" fmla="*/ 1084482 h 1534467"/>
                <a:gd name="connsiteX92" fmla="*/ 1298178 w 1534467"/>
                <a:gd name="connsiteY92" fmla="*/ 1055613 h 1534467"/>
                <a:gd name="connsiteX93" fmla="*/ 1298178 w 1534467"/>
                <a:gd name="connsiteY93" fmla="*/ 948608 h 1534467"/>
                <a:gd name="connsiteX94" fmla="*/ 1269309 w 1534467"/>
                <a:gd name="connsiteY94" fmla="*/ 919739 h 1534467"/>
                <a:gd name="connsiteX95" fmla="*/ 1162304 w 1534467"/>
                <a:gd name="connsiteY95" fmla="*/ 919739 h 1534467"/>
                <a:gd name="connsiteX96" fmla="*/ 1133435 w 1534467"/>
                <a:gd name="connsiteY96" fmla="*/ 948608 h 1534467"/>
                <a:gd name="connsiteX97" fmla="*/ 1133435 w 1534467"/>
                <a:gd name="connsiteY97" fmla="*/ 1055613 h 1534467"/>
                <a:gd name="connsiteX98" fmla="*/ 1162304 w 1534467"/>
                <a:gd name="connsiteY98" fmla="*/ 1084482 h 1534467"/>
                <a:gd name="connsiteX99" fmla="*/ 938567 w 1534467"/>
                <a:gd name="connsiteY99" fmla="*/ 1302257 h 1534467"/>
                <a:gd name="connsiteX100" fmla="*/ 1045571 w 1534467"/>
                <a:gd name="connsiteY100" fmla="*/ 1302257 h 1534467"/>
                <a:gd name="connsiteX101" fmla="*/ 1074441 w 1534467"/>
                <a:gd name="connsiteY101" fmla="*/ 1273388 h 1534467"/>
                <a:gd name="connsiteX102" fmla="*/ 1074441 w 1534467"/>
                <a:gd name="connsiteY102" fmla="*/ 1166383 h 1534467"/>
                <a:gd name="connsiteX103" fmla="*/ 1045571 w 1534467"/>
                <a:gd name="connsiteY103" fmla="*/ 1137514 h 1534467"/>
                <a:gd name="connsiteX104" fmla="*/ 938567 w 1534467"/>
                <a:gd name="connsiteY104" fmla="*/ 1137514 h 1534467"/>
                <a:gd name="connsiteX105" fmla="*/ 909697 w 1534467"/>
                <a:gd name="connsiteY105" fmla="*/ 1166383 h 1534467"/>
                <a:gd name="connsiteX106" fmla="*/ 909697 w 1534467"/>
                <a:gd name="connsiteY106" fmla="*/ 1273388 h 1534467"/>
                <a:gd name="connsiteX107" fmla="*/ 938567 w 1534467"/>
                <a:gd name="connsiteY107" fmla="*/ 1302257 h 1534467"/>
                <a:gd name="connsiteX108" fmla="*/ 0 w 1534467"/>
                <a:gd name="connsiteY108" fmla="*/ 1366586 h 1534467"/>
                <a:gd name="connsiteX109" fmla="*/ 0 w 1534467"/>
                <a:gd name="connsiteY109" fmla="*/ 333252 h 1534467"/>
                <a:gd name="connsiteX110" fmla="*/ 167881 w 1534467"/>
                <a:gd name="connsiteY110" fmla="*/ 165371 h 1534467"/>
                <a:gd name="connsiteX111" fmla="*/ 356160 w 1534467"/>
                <a:gd name="connsiteY111" fmla="*/ 165371 h 1534467"/>
                <a:gd name="connsiteX112" fmla="*/ 356160 w 1534467"/>
                <a:gd name="connsiteY112" fmla="*/ 61190 h 1534467"/>
                <a:gd name="connsiteX113" fmla="*/ 417350 w 1534467"/>
                <a:gd name="connsiteY113" fmla="*/ 0 h 1534467"/>
                <a:gd name="connsiteX114" fmla="*/ 513058 w 1534467"/>
                <a:gd name="connsiteY114" fmla="*/ 0 h 1534467"/>
                <a:gd name="connsiteX115" fmla="*/ 574248 w 1534467"/>
                <a:gd name="connsiteY115" fmla="*/ 61190 h 1534467"/>
                <a:gd name="connsiteX116" fmla="*/ 574248 w 1534467"/>
                <a:gd name="connsiteY116" fmla="*/ 165057 h 1534467"/>
                <a:gd name="connsiteX117" fmla="*/ 960219 w 1534467"/>
                <a:gd name="connsiteY117" fmla="*/ 165057 h 1534467"/>
                <a:gd name="connsiteX118" fmla="*/ 960219 w 1534467"/>
                <a:gd name="connsiteY118" fmla="*/ 61190 h 1534467"/>
                <a:gd name="connsiteX119" fmla="*/ 1021409 w 1534467"/>
                <a:gd name="connsiteY119" fmla="*/ 0 h 1534467"/>
                <a:gd name="connsiteX120" fmla="*/ 1117117 w 1534467"/>
                <a:gd name="connsiteY120" fmla="*/ 0 h 1534467"/>
                <a:gd name="connsiteX121" fmla="*/ 1178308 w 1534467"/>
                <a:gd name="connsiteY121" fmla="*/ 61190 h 1534467"/>
                <a:gd name="connsiteX122" fmla="*/ 1178308 w 1534467"/>
                <a:gd name="connsiteY122" fmla="*/ 165057 h 1534467"/>
                <a:gd name="connsiteX123" fmla="*/ 1366586 w 1534467"/>
                <a:gd name="connsiteY123" fmla="*/ 165057 h 1534467"/>
                <a:gd name="connsiteX124" fmla="*/ 1534467 w 1534467"/>
                <a:gd name="connsiteY124" fmla="*/ 332939 h 1534467"/>
                <a:gd name="connsiteX125" fmla="*/ 1534467 w 1534467"/>
                <a:gd name="connsiteY125" fmla="*/ 1366586 h 1534467"/>
                <a:gd name="connsiteX126" fmla="*/ 1366586 w 1534467"/>
                <a:gd name="connsiteY126" fmla="*/ 1534467 h 1534467"/>
                <a:gd name="connsiteX127" fmla="*/ 167881 w 1534467"/>
                <a:gd name="connsiteY127" fmla="*/ 1534467 h 1534467"/>
                <a:gd name="connsiteX128" fmla="*/ 0 w 1534467"/>
                <a:gd name="connsiteY128" fmla="*/ 1366586 h 1534467"/>
                <a:gd name="connsiteX129" fmla="*/ 129912 w 1534467"/>
                <a:gd name="connsiteY129" fmla="*/ 1366586 h 1534467"/>
                <a:gd name="connsiteX130" fmla="*/ 168195 w 1534467"/>
                <a:gd name="connsiteY130" fmla="*/ 1404869 h 1534467"/>
                <a:gd name="connsiteX131" fmla="*/ 1366586 w 1534467"/>
                <a:gd name="connsiteY131" fmla="*/ 1404869 h 1534467"/>
                <a:gd name="connsiteX132" fmla="*/ 1404869 w 1534467"/>
                <a:gd name="connsiteY132" fmla="*/ 1366586 h 1534467"/>
                <a:gd name="connsiteX133" fmla="*/ 1404869 w 1534467"/>
                <a:gd name="connsiteY133" fmla="*/ 601235 h 1534467"/>
                <a:gd name="connsiteX134" fmla="*/ 129912 w 1534467"/>
                <a:gd name="connsiteY134" fmla="*/ 601235 h 1534467"/>
                <a:gd name="connsiteX135" fmla="*/ 129912 w 1534467"/>
                <a:gd name="connsiteY135" fmla="*/ 1366586 h 153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534467" h="1534467">
                  <a:moveTo>
                    <a:pt x="238172" y="837838"/>
                  </a:moveTo>
                  <a:lnTo>
                    <a:pt x="238172" y="730833"/>
                  </a:lnTo>
                  <a:cubicBezTo>
                    <a:pt x="238172" y="714829"/>
                    <a:pt x="251038" y="701964"/>
                    <a:pt x="267041" y="701964"/>
                  </a:cubicBezTo>
                  <a:lnTo>
                    <a:pt x="374046" y="701964"/>
                  </a:lnTo>
                  <a:cubicBezTo>
                    <a:pt x="390050" y="701964"/>
                    <a:pt x="402915" y="714829"/>
                    <a:pt x="402915" y="730833"/>
                  </a:cubicBezTo>
                  <a:lnTo>
                    <a:pt x="402915" y="837838"/>
                  </a:lnTo>
                  <a:cubicBezTo>
                    <a:pt x="402915" y="853842"/>
                    <a:pt x="390050" y="866707"/>
                    <a:pt x="374046" y="866707"/>
                  </a:cubicBezTo>
                  <a:lnTo>
                    <a:pt x="267041" y="866707"/>
                  </a:lnTo>
                  <a:cubicBezTo>
                    <a:pt x="251038" y="866393"/>
                    <a:pt x="238172" y="853528"/>
                    <a:pt x="238172" y="837838"/>
                  </a:cubicBezTo>
                  <a:close/>
                  <a:moveTo>
                    <a:pt x="490778" y="866393"/>
                  </a:moveTo>
                  <a:lnTo>
                    <a:pt x="597783" y="866393"/>
                  </a:lnTo>
                  <a:cubicBezTo>
                    <a:pt x="613787" y="866393"/>
                    <a:pt x="626652" y="853528"/>
                    <a:pt x="626652" y="837524"/>
                  </a:cubicBezTo>
                  <a:lnTo>
                    <a:pt x="626652" y="730519"/>
                  </a:lnTo>
                  <a:cubicBezTo>
                    <a:pt x="626652" y="714516"/>
                    <a:pt x="613787" y="701650"/>
                    <a:pt x="597783" y="701650"/>
                  </a:cubicBezTo>
                  <a:lnTo>
                    <a:pt x="490778" y="701650"/>
                  </a:lnTo>
                  <a:cubicBezTo>
                    <a:pt x="474775" y="701650"/>
                    <a:pt x="461909" y="714516"/>
                    <a:pt x="461909" y="730519"/>
                  </a:cubicBezTo>
                  <a:lnTo>
                    <a:pt x="461909" y="837524"/>
                  </a:lnTo>
                  <a:cubicBezTo>
                    <a:pt x="462223" y="853528"/>
                    <a:pt x="475089" y="866393"/>
                    <a:pt x="490778" y="866393"/>
                  </a:cubicBezTo>
                  <a:close/>
                  <a:moveTo>
                    <a:pt x="714516" y="866393"/>
                  </a:moveTo>
                  <a:lnTo>
                    <a:pt x="821520" y="866393"/>
                  </a:lnTo>
                  <a:cubicBezTo>
                    <a:pt x="837524" y="866393"/>
                    <a:pt x="850390" y="853528"/>
                    <a:pt x="850390" y="837524"/>
                  </a:cubicBezTo>
                  <a:lnTo>
                    <a:pt x="850390" y="730519"/>
                  </a:lnTo>
                  <a:cubicBezTo>
                    <a:pt x="850390" y="714516"/>
                    <a:pt x="837524" y="701650"/>
                    <a:pt x="821520" y="701650"/>
                  </a:cubicBezTo>
                  <a:lnTo>
                    <a:pt x="714516" y="701650"/>
                  </a:lnTo>
                  <a:cubicBezTo>
                    <a:pt x="698512" y="701650"/>
                    <a:pt x="685646" y="714516"/>
                    <a:pt x="685646" y="730519"/>
                  </a:cubicBezTo>
                  <a:lnTo>
                    <a:pt x="685646" y="837524"/>
                  </a:lnTo>
                  <a:cubicBezTo>
                    <a:pt x="685960" y="853528"/>
                    <a:pt x="698826" y="866393"/>
                    <a:pt x="714516" y="866393"/>
                  </a:cubicBezTo>
                  <a:close/>
                  <a:moveTo>
                    <a:pt x="490778" y="1084482"/>
                  </a:moveTo>
                  <a:lnTo>
                    <a:pt x="597783" y="1084482"/>
                  </a:lnTo>
                  <a:cubicBezTo>
                    <a:pt x="613787" y="1084482"/>
                    <a:pt x="626652" y="1071617"/>
                    <a:pt x="626652" y="1055613"/>
                  </a:cubicBezTo>
                  <a:lnTo>
                    <a:pt x="626652" y="948608"/>
                  </a:lnTo>
                  <a:cubicBezTo>
                    <a:pt x="626652" y="932605"/>
                    <a:pt x="613787" y="919739"/>
                    <a:pt x="597783" y="919739"/>
                  </a:cubicBezTo>
                  <a:lnTo>
                    <a:pt x="490778" y="919739"/>
                  </a:lnTo>
                  <a:cubicBezTo>
                    <a:pt x="474775" y="919739"/>
                    <a:pt x="461909" y="932605"/>
                    <a:pt x="461909" y="948608"/>
                  </a:cubicBezTo>
                  <a:lnTo>
                    <a:pt x="461909" y="1055613"/>
                  </a:lnTo>
                  <a:cubicBezTo>
                    <a:pt x="462223" y="1071617"/>
                    <a:pt x="475089" y="1084482"/>
                    <a:pt x="490778" y="1084482"/>
                  </a:cubicBezTo>
                  <a:close/>
                  <a:moveTo>
                    <a:pt x="714516" y="1084482"/>
                  </a:moveTo>
                  <a:lnTo>
                    <a:pt x="821520" y="1084482"/>
                  </a:lnTo>
                  <a:cubicBezTo>
                    <a:pt x="837524" y="1084482"/>
                    <a:pt x="850390" y="1071617"/>
                    <a:pt x="850390" y="1055613"/>
                  </a:cubicBezTo>
                  <a:lnTo>
                    <a:pt x="850390" y="948608"/>
                  </a:lnTo>
                  <a:cubicBezTo>
                    <a:pt x="850390" y="932605"/>
                    <a:pt x="837524" y="919739"/>
                    <a:pt x="821520" y="919739"/>
                  </a:cubicBezTo>
                  <a:lnTo>
                    <a:pt x="714516" y="919739"/>
                  </a:lnTo>
                  <a:cubicBezTo>
                    <a:pt x="698512" y="919739"/>
                    <a:pt x="685646" y="932605"/>
                    <a:pt x="685646" y="948608"/>
                  </a:cubicBezTo>
                  <a:lnTo>
                    <a:pt x="685646" y="1055613"/>
                  </a:lnTo>
                  <a:cubicBezTo>
                    <a:pt x="685960" y="1071617"/>
                    <a:pt x="698826" y="1084482"/>
                    <a:pt x="714516" y="1084482"/>
                  </a:cubicBezTo>
                  <a:close/>
                  <a:moveTo>
                    <a:pt x="938567" y="1084482"/>
                  </a:moveTo>
                  <a:lnTo>
                    <a:pt x="1045571" y="1084482"/>
                  </a:lnTo>
                  <a:cubicBezTo>
                    <a:pt x="1061575" y="1084482"/>
                    <a:pt x="1074441" y="1071617"/>
                    <a:pt x="1074441" y="1055613"/>
                  </a:cubicBezTo>
                  <a:lnTo>
                    <a:pt x="1074441" y="948608"/>
                  </a:lnTo>
                  <a:cubicBezTo>
                    <a:pt x="1074441" y="932605"/>
                    <a:pt x="1061575" y="919739"/>
                    <a:pt x="1045571" y="919739"/>
                  </a:cubicBezTo>
                  <a:lnTo>
                    <a:pt x="938567" y="919739"/>
                  </a:lnTo>
                  <a:cubicBezTo>
                    <a:pt x="922563" y="919739"/>
                    <a:pt x="909697" y="932605"/>
                    <a:pt x="909697" y="948608"/>
                  </a:cubicBezTo>
                  <a:lnTo>
                    <a:pt x="909697" y="1055613"/>
                  </a:lnTo>
                  <a:cubicBezTo>
                    <a:pt x="909697" y="1071617"/>
                    <a:pt x="922563" y="1084482"/>
                    <a:pt x="938567" y="1084482"/>
                  </a:cubicBezTo>
                  <a:close/>
                  <a:moveTo>
                    <a:pt x="267041" y="1084482"/>
                  </a:moveTo>
                  <a:lnTo>
                    <a:pt x="374046" y="1084482"/>
                  </a:lnTo>
                  <a:cubicBezTo>
                    <a:pt x="390050" y="1084482"/>
                    <a:pt x="402915" y="1071617"/>
                    <a:pt x="402915" y="1055613"/>
                  </a:cubicBezTo>
                  <a:lnTo>
                    <a:pt x="402915" y="948608"/>
                  </a:lnTo>
                  <a:cubicBezTo>
                    <a:pt x="402915" y="932605"/>
                    <a:pt x="390050" y="919739"/>
                    <a:pt x="374046" y="919739"/>
                  </a:cubicBezTo>
                  <a:lnTo>
                    <a:pt x="267041" y="919739"/>
                  </a:lnTo>
                  <a:cubicBezTo>
                    <a:pt x="251038" y="919739"/>
                    <a:pt x="238172" y="932605"/>
                    <a:pt x="238172" y="948608"/>
                  </a:cubicBezTo>
                  <a:lnTo>
                    <a:pt x="238172" y="1055613"/>
                  </a:lnTo>
                  <a:cubicBezTo>
                    <a:pt x="238172" y="1071617"/>
                    <a:pt x="251038" y="1084482"/>
                    <a:pt x="267041" y="1084482"/>
                  </a:cubicBezTo>
                  <a:close/>
                  <a:moveTo>
                    <a:pt x="714516" y="1302257"/>
                  </a:moveTo>
                  <a:lnTo>
                    <a:pt x="821520" y="1302257"/>
                  </a:lnTo>
                  <a:cubicBezTo>
                    <a:pt x="837524" y="1302257"/>
                    <a:pt x="850390" y="1289392"/>
                    <a:pt x="850390" y="1273388"/>
                  </a:cubicBezTo>
                  <a:lnTo>
                    <a:pt x="850390" y="1166383"/>
                  </a:lnTo>
                  <a:cubicBezTo>
                    <a:pt x="850390" y="1150380"/>
                    <a:pt x="837524" y="1137514"/>
                    <a:pt x="821520" y="1137514"/>
                  </a:cubicBezTo>
                  <a:lnTo>
                    <a:pt x="714516" y="1137514"/>
                  </a:lnTo>
                  <a:cubicBezTo>
                    <a:pt x="698512" y="1137514"/>
                    <a:pt x="685646" y="1150380"/>
                    <a:pt x="685646" y="1166383"/>
                  </a:cubicBezTo>
                  <a:lnTo>
                    <a:pt x="685646" y="1273388"/>
                  </a:lnTo>
                  <a:cubicBezTo>
                    <a:pt x="685960" y="1289392"/>
                    <a:pt x="698826" y="1302257"/>
                    <a:pt x="714516" y="1302257"/>
                  </a:cubicBezTo>
                  <a:close/>
                  <a:moveTo>
                    <a:pt x="490778" y="1302257"/>
                  </a:moveTo>
                  <a:lnTo>
                    <a:pt x="597783" y="1302257"/>
                  </a:lnTo>
                  <a:cubicBezTo>
                    <a:pt x="613787" y="1302257"/>
                    <a:pt x="626652" y="1289392"/>
                    <a:pt x="626652" y="1273388"/>
                  </a:cubicBezTo>
                  <a:lnTo>
                    <a:pt x="626652" y="1166383"/>
                  </a:lnTo>
                  <a:cubicBezTo>
                    <a:pt x="626652" y="1150380"/>
                    <a:pt x="613787" y="1137514"/>
                    <a:pt x="597783" y="1137514"/>
                  </a:cubicBezTo>
                  <a:lnTo>
                    <a:pt x="490778" y="1137514"/>
                  </a:lnTo>
                  <a:cubicBezTo>
                    <a:pt x="474775" y="1137514"/>
                    <a:pt x="461909" y="1150380"/>
                    <a:pt x="461909" y="1166383"/>
                  </a:cubicBezTo>
                  <a:lnTo>
                    <a:pt x="461909" y="1273388"/>
                  </a:lnTo>
                  <a:cubicBezTo>
                    <a:pt x="462223" y="1289392"/>
                    <a:pt x="475089" y="1302257"/>
                    <a:pt x="490778" y="1302257"/>
                  </a:cubicBezTo>
                  <a:close/>
                  <a:moveTo>
                    <a:pt x="938567" y="866393"/>
                  </a:moveTo>
                  <a:lnTo>
                    <a:pt x="1045571" y="866393"/>
                  </a:lnTo>
                  <a:cubicBezTo>
                    <a:pt x="1061575" y="866393"/>
                    <a:pt x="1074441" y="853528"/>
                    <a:pt x="1074441" y="837524"/>
                  </a:cubicBezTo>
                  <a:lnTo>
                    <a:pt x="1074441" y="730519"/>
                  </a:lnTo>
                  <a:cubicBezTo>
                    <a:pt x="1074441" y="714516"/>
                    <a:pt x="1061575" y="701650"/>
                    <a:pt x="1045571" y="701650"/>
                  </a:cubicBezTo>
                  <a:lnTo>
                    <a:pt x="938567" y="701650"/>
                  </a:lnTo>
                  <a:cubicBezTo>
                    <a:pt x="922563" y="701650"/>
                    <a:pt x="909697" y="714516"/>
                    <a:pt x="909697" y="730519"/>
                  </a:cubicBezTo>
                  <a:lnTo>
                    <a:pt x="909697" y="837524"/>
                  </a:lnTo>
                  <a:cubicBezTo>
                    <a:pt x="909697" y="853528"/>
                    <a:pt x="922563" y="866393"/>
                    <a:pt x="938567" y="866393"/>
                  </a:cubicBezTo>
                  <a:close/>
                  <a:moveTo>
                    <a:pt x="1162304" y="1084482"/>
                  </a:moveTo>
                  <a:lnTo>
                    <a:pt x="1269309" y="1084482"/>
                  </a:lnTo>
                  <a:cubicBezTo>
                    <a:pt x="1285312" y="1084482"/>
                    <a:pt x="1298178" y="1071617"/>
                    <a:pt x="1298178" y="1055613"/>
                  </a:cubicBezTo>
                  <a:lnTo>
                    <a:pt x="1298178" y="948608"/>
                  </a:lnTo>
                  <a:cubicBezTo>
                    <a:pt x="1298178" y="932605"/>
                    <a:pt x="1285312" y="919739"/>
                    <a:pt x="1269309" y="919739"/>
                  </a:cubicBezTo>
                  <a:lnTo>
                    <a:pt x="1162304" y="919739"/>
                  </a:lnTo>
                  <a:cubicBezTo>
                    <a:pt x="1146300" y="919739"/>
                    <a:pt x="1133435" y="932605"/>
                    <a:pt x="1133435" y="948608"/>
                  </a:cubicBezTo>
                  <a:lnTo>
                    <a:pt x="1133435" y="1055613"/>
                  </a:lnTo>
                  <a:cubicBezTo>
                    <a:pt x="1133748" y="1071617"/>
                    <a:pt x="1146614" y="1084482"/>
                    <a:pt x="1162304" y="1084482"/>
                  </a:cubicBezTo>
                  <a:close/>
                  <a:moveTo>
                    <a:pt x="938567" y="1302257"/>
                  </a:moveTo>
                  <a:lnTo>
                    <a:pt x="1045571" y="1302257"/>
                  </a:lnTo>
                  <a:cubicBezTo>
                    <a:pt x="1061575" y="1302257"/>
                    <a:pt x="1074441" y="1289392"/>
                    <a:pt x="1074441" y="1273388"/>
                  </a:cubicBezTo>
                  <a:lnTo>
                    <a:pt x="1074441" y="1166383"/>
                  </a:lnTo>
                  <a:cubicBezTo>
                    <a:pt x="1074441" y="1150380"/>
                    <a:pt x="1061575" y="1137514"/>
                    <a:pt x="1045571" y="1137514"/>
                  </a:cubicBezTo>
                  <a:lnTo>
                    <a:pt x="938567" y="1137514"/>
                  </a:lnTo>
                  <a:cubicBezTo>
                    <a:pt x="922563" y="1137514"/>
                    <a:pt x="909697" y="1150380"/>
                    <a:pt x="909697" y="1166383"/>
                  </a:cubicBezTo>
                  <a:lnTo>
                    <a:pt x="909697" y="1273388"/>
                  </a:lnTo>
                  <a:cubicBezTo>
                    <a:pt x="909697" y="1289392"/>
                    <a:pt x="922563" y="1302257"/>
                    <a:pt x="938567" y="1302257"/>
                  </a:cubicBezTo>
                  <a:close/>
                  <a:moveTo>
                    <a:pt x="0" y="1366586"/>
                  </a:moveTo>
                  <a:lnTo>
                    <a:pt x="0" y="333252"/>
                  </a:lnTo>
                  <a:cubicBezTo>
                    <a:pt x="0" y="240682"/>
                    <a:pt x="75311" y="165371"/>
                    <a:pt x="167881" y="165371"/>
                  </a:cubicBezTo>
                  <a:lnTo>
                    <a:pt x="356160" y="165371"/>
                  </a:lnTo>
                  <a:lnTo>
                    <a:pt x="356160" y="61190"/>
                  </a:lnTo>
                  <a:cubicBezTo>
                    <a:pt x="356160" y="27300"/>
                    <a:pt x="383460" y="0"/>
                    <a:pt x="417350" y="0"/>
                  </a:cubicBezTo>
                  <a:lnTo>
                    <a:pt x="513058" y="0"/>
                  </a:lnTo>
                  <a:cubicBezTo>
                    <a:pt x="546948" y="0"/>
                    <a:pt x="574248" y="27300"/>
                    <a:pt x="574248" y="61190"/>
                  </a:cubicBezTo>
                  <a:lnTo>
                    <a:pt x="574248" y="165057"/>
                  </a:lnTo>
                  <a:lnTo>
                    <a:pt x="960219" y="165057"/>
                  </a:lnTo>
                  <a:lnTo>
                    <a:pt x="960219" y="61190"/>
                  </a:lnTo>
                  <a:cubicBezTo>
                    <a:pt x="960219" y="27300"/>
                    <a:pt x="987519" y="0"/>
                    <a:pt x="1021409" y="0"/>
                  </a:cubicBezTo>
                  <a:lnTo>
                    <a:pt x="1117117" y="0"/>
                  </a:lnTo>
                  <a:cubicBezTo>
                    <a:pt x="1151007" y="0"/>
                    <a:pt x="1178308" y="27300"/>
                    <a:pt x="1178308" y="61190"/>
                  </a:cubicBezTo>
                  <a:lnTo>
                    <a:pt x="1178308" y="165057"/>
                  </a:lnTo>
                  <a:lnTo>
                    <a:pt x="1366586" y="165057"/>
                  </a:lnTo>
                  <a:cubicBezTo>
                    <a:pt x="1459156" y="165057"/>
                    <a:pt x="1534467" y="240368"/>
                    <a:pt x="1534467" y="332939"/>
                  </a:cubicBezTo>
                  <a:lnTo>
                    <a:pt x="1534467" y="1366586"/>
                  </a:lnTo>
                  <a:cubicBezTo>
                    <a:pt x="1534467" y="1459156"/>
                    <a:pt x="1459156" y="1534467"/>
                    <a:pt x="1366586" y="1534467"/>
                  </a:cubicBezTo>
                  <a:lnTo>
                    <a:pt x="167881" y="1534467"/>
                  </a:lnTo>
                  <a:cubicBezTo>
                    <a:pt x="75311" y="1534467"/>
                    <a:pt x="0" y="1459156"/>
                    <a:pt x="0" y="1366586"/>
                  </a:cubicBezTo>
                  <a:close/>
                  <a:moveTo>
                    <a:pt x="129912" y="1366586"/>
                  </a:moveTo>
                  <a:cubicBezTo>
                    <a:pt x="129912" y="1387610"/>
                    <a:pt x="147171" y="1404869"/>
                    <a:pt x="168195" y="1404869"/>
                  </a:cubicBezTo>
                  <a:lnTo>
                    <a:pt x="1366586" y="1404869"/>
                  </a:lnTo>
                  <a:cubicBezTo>
                    <a:pt x="1387610" y="1404869"/>
                    <a:pt x="1404869" y="1387610"/>
                    <a:pt x="1404869" y="1366586"/>
                  </a:cubicBezTo>
                  <a:lnTo>
                    <a:pt x="1404869" y="601235"/>
                  </a:lnTo>
                  <a:lnTo>
                    <a:pt x="129912" y="601235"/>
                  </a:lnTo>
                  <a:lnTo>
                    <a:pt x="129912" y="1366586"/>
                  </a:lnTo>
                  <a:close/>
                </a:path>
              </a:pathLst>
            </a:custGeom>
            <a:solidFill>
              <a:schemeClr val="accent2"/>
            </a:solidFill>
            <a:ln w="31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98A0515-41A4-4F69-B59D-21A77428A911}"/>
              </a:ext>
            </a:extLst>
          </p:cNvPr>
          <p:cNvGrpSpPr/>
          <p:nvPr/>
        </p:nvGrpSpPr>
        <p:grpSpPr>
          <a:xfrm>
            <a:off x="6439797" y="964012"/>
            <a:ext cx="4178311" cy="4184956"/>
            <a:chOff x="10288594" y="1542419"/>
            <a:chExt cx="6685298" cy="6695929"/>
          </a:xfrm>
        </p:grpSpPr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34EB16C-6409-43D6-A2E0-2C947E38B3AC}"/>
                </a:ext>
              </a:extLst>
            </p:cNvPr>
            <p:cNvSpPr/>
            <p:nvPr/>
          </p:nvSpPr>
          <p:spPr>
            <a:xfrm>
              <a:off x="11017050" y="6545635"/>
              <a:ext cx="1512128" cy="1378706"/>
            </a:xfrm>
            <a:custGeom>
              <a:avLst/>
              <a:gdLst>
                <a:gd name="connsiteX0" fmla="*/ 882152 w 971550"/>
                <a:gd name="connsiteY0" fmla="*/ 748762 h 885825"/>
                <a:gd name="connsiteX1" fmla="*/ 882152 w 971550"/>
                <a:gd name="connsiteY1" fmla="*/ 756382 h 885825"/>
                <a:gd name="connsiteX2" fmla="*/ 878342 w 971550"/>
                <a:gd name="connsiteY2" fmla="*/ 739237 h 885825"/>
                <a:gd name="connsiteX3" fmla="*/ 820240 w 971550"/>
                <a:gd name="connsiteY3" fmla="*/ 608744 h 885825"/>
                <a:gd name="connsiteX4" fmla="*/ 805952 w 971550"/>
                <a:gd name="connsiteY4" fmla="*/ 583027 h 885825"/>
                <a:gd name="connsiteX5" fmla="*/ 720227 w 971550"/>
                <a:gd name="connsiteY5" fmla="*/ 572550 h 885825"/>
                <a:gd name="connsiteX6" fmla="*/ 631645 w 971550"/>
                <a:gd name="connsiteY6" fmla="*/ 541117 h 885825"/>
                <a:gd name="connsiteX7" fmla="*/ 607832 w 971550"/>
                <a:gd name="connsiteY7" fmla="*/ 495397 h 885825"/>
                <a:gd name="connsiteX8" fmla="*/ 683080 w 971550"/>
                <a:gd name="connsiteY8" fmla="*/ 513494 h 885825"/>
                <a:gd name="connsiteX9" fmla="*/ 764042 w 971550"/>
                <a:gd name="connsiteY9" fmla="*/ 560167 h 885825"/>
                <a:gd name="connsiteX10" fmla="*/ 803095 w 971550"/>
                <a:gd name="connsiteY10" fmla="*/ 577312 h 885825"/>
                <a:gd name="connsiteX11" fmla="*/ 733562 w 971550"/>
                <a:gd name="connsiteY11" fmla="*/ 469679 h 885825"/>
                <a:gd name="connsiteX12" fmla="*/ 645932 w 971550"/>
                <a:gd name="connsiteY12" fmla="*/ 459202 h 885825"/>
                <a:gd name="connsiteX13" fmla="*/ 557350 w 971550"/>
                <a:gd name="connsiteY13" fmla="*/ 427769 h 885825"/>
                <a:gd name="connsiteX14" fmla="*/ 533537 w 971550"/>
                <a:gd name="connsiteY14" fmla="*/ 382050 h 885825"/>
                <a:gd name="connsiteX15" fmla="*/ 608785 w 971550"/>
                <a:gd name="connsiteY15" fmla="*/ 400147 h 885825"/>
                <a:gd name="connsiteX16" fmla="*/ 689747 w 971550"/>
                <a:gd name="connsiteY16" fmla="*/ 446819 h 885825"/>
                <a:gd name="connsiteX17" fmla="*/ 728800 w 971550"/>
                <a:gd name="connsiteY17" fmla="*/ 463965 h 885825"/>
                <a:gd name="connsiteX18" fmla="*/ 640217 w 971550"/>
                <a:gd name="connsiteY18" fmla="*/ 361094 h 885825"/>
                <a:gd name="connsiteX19" fmla="*/ 570685 w 971550"/>
                <a:gd name="connsiteY19" fmla="*/ 298229 h 885825"/>
                <a:gd name="connsiteX20" fmla="*/ 502105 w 971550"/>
                <a:gd name="connsiteY20" fmla="*/ 309660 h 885825"/>
                <a:gd name="connsiteX21" fmla="*/ 408760 w 971550"/>
                <a:gd name="connsiteY21" fmla="*/ 302992 h 885825"/>
                <a:gd name="connsiteX22" fmla="*/ 373517 w 971550"/>
                <a:gd name="connsiteY22" fmla="*/ 265844 h 885825"/>
                <a:gd name="connsiteX23" fmla="*/ 450670 w 971550"/>
                <a:gd name="connsiteY23" fmla="*/ 262987 h 885825"/>
                <a:gd name="connsiteX24" fmla="*/ 541157 w 971550"/>
                <a:gd name="connsiteY24" fmla="*/ 286800 h 885825"/>
                <a:gd name="connsiteX25" fmla="*/ 558302 w 971550"/>
                <a:gd name="connsiteY25" fmla="*/ 288704 h 885825"/>
                <a:gd name="connsiteX26" fmla="*/ 454480 w 971550"/>
                <a:gd name="connsiteY26" fmla="*/ 218219 h 885825"/>
                <a:gd name="connsiteX27" fmla="*/ 423047 w 971550"/>
                <a:gd name="connsiteY27" fmla="*/ 224887 h 885825"/>
                <a:gd name="connsiteX28" fmla="*/ 347800 w 971550"/>
                <a:gd name="connsiteY28" fmla="*/ 250604 h 885825"/>
                <a:gd name="connsiteX29" fmla="*/ 282077 w 971550"/>
                <a:gd name="connsiteY29" fmla="*/ 253462 h 885825"/>
                <a:gd name="connsiteX30" fmla="*/ 309700 w 971550"/>
                <a:gd name="connsiteY30" fmla="*/ 219172 h 885825"/>
                <a:gd name="connsiteX31" fmla="*/ 388757 w 971550"/>
                <a:gd name="connsiteY31" fmla="*/ 207742 h 885825"/>
                <a:gd name="connsiteX32" fmla="*/ 444002 w 971550"/>
                <a:gd name="connsiteY32" fmla="*/ 212504 h 885825"/>
                <a:gd name="connsiteX33" fmla="*/ 391615 w 971550"/>
                <a:gd name="connsiteY33" fmla="*/ 184882 h 885825"/>
                <a:gd name="connsiteX34" fmla="*/ 304937 w 971550"/>
                <a:gd name="connsiteY34" fmla="*/ 148687 h 885825"/>
                <a:gd name="connsiteX35" fmla="*/ 266837 w 971550"/>
                <a:gd name="connsiteY35" fmla="*/ 157260 h 885825"/>
                <a:gd name="connsiteX36" fmla="*/ 191590 w 971550"/>
                <a:gd name="connsiteY36" fmla="*/ 182977 h 885825"/>
                <a:gd name="connsiteX37" fmla="*/ 125867 w 971550"/>
                <a:gd name="connsiteY37" fmla="*/ 185835 h 885825"/>
                <a:gd name="connsiteX38" fmla="*/ 153490 w 971550"/>
                <a:gd name="connsiteY38" fmla="*/ 151544 h 885825"/>
                <a:gd name="connsiteX39" fmla="*/ 232547 w 971550"/>
                <a:gd name="connsiteY39" fmla="*/ 140115 h 885825"/>
                <a:gd name="connsiteX40" fmla="*/ 297317 w 971550"/>
                <a:gd name="connsiteY40" fmla="*/ 145829 h 885825"/>
                <a:gd name="connsiteX41" fmla="*/ 176350 w 971550"/>
                <a:gd name="connsiteY41" fmla="*/ 113444 h 885825"/>
                <a:gd name="connsiteX42" fmla="*/ 143012 w 971550"/>
                <a:gd name="connsiteY42" fmla="*/ 120112 h 885825"/>
                <a:gd name="connsiteX43" fmla="*/ 66812 w 971550"/>
                <a:gd name="connsiteY43" fmla="*/ 143925 h 885825"/>
                <a:gd name="connsiteX44" fmla="*/ 1090 w 971550"/>
                <a:gd name="connsiteY44" fmla="*/ 144877 h 885825"/>
                <a:gd name="connsiteX45" fmla="*/ 29665 w 971550"/>
                <a:gd name="connsiteY45" fmla="*/ 111540 h 885825"/>
                <a:gd name="connsiteX46" fmla="*/ 108722 w 971550"/>
                <a:gd name="connsiteY46" fmla="*/ 102015 h 885825"/>
                <a:gd name="connsiteX47" fmla="*/ 123962 w 971550"/>
                <a:gd name="connsiteY47" fmla="*/ 102967 h 885825"/>
                <a:gd name="connsiteX48" fmla="*/ 188732 w 971550"/>
                <a:gd name="connsiteY48" fmla="*/ 107729 h 885825"/>
                <a:gd name="connsiteX49" fmla="*/ 190637 w 971550"/>
                <a:gd name="connsiteY49" fmla="*/ 106777 h 885825"/>
                <a:gd name="connsiteX50" fmla="*/ 188732 w 971550"/>
                <a:gd name="connsiteY50" fmla="*/ 107729 h 885825"/>
                <a:gd name="connsiteX51" fmla="*/ 276362 w 971550"/>
                <a:gd name="connsiteY51" fmla="*/ 122969 h 885825"/>
                <a:gd name="connsiteX52" fmla="*/ 252550 w 971550"/>
                <a:gd name="connsiteY52" fmla="*/ 102015 h 885825"/>
                <a:gd name="connsiteX53" fmla="*/ 186827 w 971550"/>
                <a:gd name="connsiteY53" fmla="*/ 57247 h 885825"/>
                <a:gd name="connsiteX54" fmla="*/ 144917 w 971550"/>
                <a:gd name="connsiteY54" fmla="*/ 6765 h 885825"/>
                <a:gd name="connsiteX55" fmla="*/ 188732 w 971550"/>
                <a:gd name="connsiteY55" fmla="*/ 8669 h 885825"/>
                <a:gd name="connsiteX56" fmla="*/ 245882 w 971550"/>
                <a:gd name="connsiteY56" fmla="*/ 64867 h 885825"/>
                <a:gd name="connsiteX57" fmla="*/ 285887 w 971550"/>
                <a:gd name="connsiteY57" fmla="*/ 126779 h 885825"/>
                <a:gd name="connsiteX58" fmla="*/ 364945 w 971550"/>
                <a:gd name="connsiteY58" fmla="*/ 151544 h 885825"/>
                <a:gd name="connsiteX59" fmla="*/ 340180 w 971550"/>
                <a:gd name="connsiteY59" fmla="*/ 122969 h 885825"/>
                <a:gd name="connsiteX60" fmla="*/ 282077 w 971550"/>
                <a:gd name="connsiteY60" fmla="*/ 68677 h 885825"/>
                <a:gd name="connsiteX61" fmla="*/ 248740 w 971550"/>
                <a:gd name="connsiteY61" fmla="*/ 12479 h 885825"/>
                <a:gd name="connsiteX62" fmla="*/ 291602 w 971550"/>
                <a:gd name="connsiteY62" fmla="*/ 21052 h 885825"/>
                <a:gd name="connsiteX63" fmla="*/ 339227 w 971550"/>
                <a:gd name="connsiteY63" fmla="*/ 84869 h 885825"/>
                <a:gd name="connsiteX64" fmla="*/ 370660 w 971550"/>
                <a:gd name="connsiteY64" fmla="*/ 154402 h 885825"/>
                <a:gd name="connsiteX65" fmla="*/ 402092 w 971550"/>
                <a:gd name="connsiteY65" fmla="*/ 167737 h 885825"/>
                <a:gd name="connsiteX66" fmla="*/ 525917 w 971550"/>
                <a:gd name="connsiteY66" fmla="*/ 235365 h 885825"/>
                <a:gd name="connsiteX67" fmla="*/ 519250 w 971550"/>
                <a:gd name="connsiteY67" fmla="*/ 213457 h 885825"/>
                <a:gd name="connsiteX68" fmla="*/ 485912 w 971550"/>
                <a:gd name="connsiteY68" fmla="*/ 141067 h 885825"/>
                <a:gd name="connsiteX69" fmla="*/ 476387 w 971550"/>
                <a:gd name="connsiteY69" fmla="*/ 76297 h 885825"/>
                <a:gd name="connsiteX70" fmla="*/ 512582 w 971550"/>
                <a:gd name="connsiteY70" fmla="*/ 100110 h 885825"/>
                <a:gd name="connsiteX71" fmla="*/ 531632 w 971550"/>
                <a:gd name="connsiteY71" fmla="*/ 177262 h 885825"/>
                <a:gd name="connsiteX72" fmla="*/ 532585 w 971550"/>
                <a:gd name="connsiteY72" fmla="*/ 241079 h 885825"/>
                <a:gd name="connsiteX73" fmla="*/ 639265 w 971550"/>
                <a:gd name="connsiteY73" fmla="*/ 325852 h 885825"/>
                <a:gd name="connsiteX74" fmla="*/ 629740 w 971550"/>
                <a:gd name="connsiteY74" fmla="*/ 301087 h 885825"/>
                <a:gd name="connsiteX75" fmla="*/ 600212 w 971550"/>
                <a:gd name="connsiteY75" fmla="*/ 244890 h 885825"/>
                <a:gd name="connsiteX76" fmla="*/ 540205 w 971550"/>
                <a:gd name="connsiteY76" fmla="*/ 166785 h 885825"/>
                <a:gd name="connsiteX77" fmla="*/ 554492 w 971550"/>
                <a:gd name="connsiteY77" fmla="*/ 138210 h 885825"/>
                <a:gd name="connsiteX78" fmla="*/ 556397 w 971550"/>
                <a:gd name="connsiteY78" fmla="*/ 138210 h 885825"/>
                <a:gd name="connsiteX79" fmla="*/ 611642 w 971550"/>
                <a:gd name="connsiteY79" fmla="*/ 195360 h 885825"/>
                <a:gd name="connsiteX80" fmla="*/ 661172 w 971550"/>
                <a:gd name="connsiteY80" fmla="*/ 345854 h 885825"/>
                <a:gd name="connsiteX81" fmla="*/ 761185 w 971550"/>
                <a:gd name="connsiteY81" fmla="*/ 465869 h 885825"/>
                <a:gd name="connsiteX82" fmla="*/ 728800 w 971550"/>
                <a:gd name="connsiteY82" fmla="*/ 395385 h 885825"/>
                <a:gd name="connsiteX83" fmla="*/ 720227 w 971550"/>
                <a:gd name="connsiteY83" fmla="*/ 330615 h 885825"/>
                <a:gd name="connsiteX84" fmla="*/ 756422 w 971550"/>
                <a:gd name="connsiteY84" fmla="*/ 354427 h 885825"/>
                <a:gd name="connsiteX85" fmla="*/ 775472 w 971550"/>
                <a:gd name="connsiteY85" fmla="*/ 431579 h 885825"/>
                <a:gd name="connsiteX86" fmla="*/ 775472 w 971550"/>
                <a:gd name="connsiteY86" fmla="*/ 488729 h 885825"/>
                <a:gd name="connsiteX87" fmla="*/ 836432 w 971550"/>
                <a:gd name="connsiteY87" fmla="*/ 597315 h 885825"/>
                <a:gd name="connsiteX88" fmla="*/ 836432 w 971550"/>
                <a:gd name="connsiteY88" fmla="*/ 582075 h 885825"/>
                <a:gd name="connsiteX89" fmla="*/ 823097 w 971550"/>
                <a:gd name="connsiteY89" fmla="*/ 503017 h 885825"/>
                <a:gd name="connsiteX90" fmla="*/ 830717 w 971550"/>
                <a:gd name="connsiteY90" fmla="*/ 437294 h 885825"/>
                <a:gd name="connsiteX91" fmla="*/ 860245 w 971550"/>
                <a:gd name="connsiteY91" fmla="*/ 469679 h 885825"/>
                <a:gd name="connsiteX92" fmla="*/ 859292 w 971550"/>
                <a:gd name="connsiteY92" fmla="*/ 549690 h 885825"/>
                <a:gd name="connsiteX93" fmla="*/ 844052 w 971550"/>
                <a:gd name="connsiteY93" fmla="*/ 611602 h 885825"/>
                <a:gd name="connsiteX94" fmla="*/ 880247 w 971550"/>
                <a:gd name="connsiteY94" fmla="*/ 699232 h 885825"/>
                <a:gd name="connsiteX95" fmla="*/ 872627 w 971550"/>
                <a:gd name="connsiteY95" fmla="*/ 628747 h 885825"/>
                <a:gd name="connsiteX96" fmla="*/ 885010 w 971550"/>
                <a:gd name="connsiteY96" fmla="*/ 563977 h 885825"/>
                <a:gd name="connsiteX97" fmla="*/ 911680 w 971550"/>
                <a:gd name="connsiteY97" fmla="*/ 599219 h 885825"/>
                <a:gd name="connsiteX98" fmla="*/ 905012 w 971550"/>
                <a:gd name="connsiteY98" fmla="*/ 679229 h 885825"/>
                <a:gd name="connsiteX99" fmla="*/ 888820 w 971550"/>
                <a:gd name="connsiteY99" fmla="*/ 726854 h 885825"/>
                <a:gd name="connsiteX100" fmla="*/ 977402 w 971550"/>
                <a:gd name="connsiteY100" fmla="*/ 891637 h 885825"/>
                <a:gd name="connsiteX101" fmla="*/ 882152 w 971550"/>
                <a:gd name="connsiteY101" fmla="*/ 748762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971550" h="885825">
                  <a:moveTo>
                    <a:pt x="882152" y="748762"/>
                  </a:moveTo>
                  <a:cubicBezTo>
                    <a:pt x="881200" y="752572"/>
                    <a:pt x="881200" y="754477"/>
                    <a:pt x="882152" y="756382"/>
                  </a:cubicBezTo>
                  <a:cubicBezTo>
                    <a:pt x="880247" y="750667"/>
                    <a:pt x="878342" y="744952"/>
                    <a:pt x="878342" y="739237"/>
                  </a:cubicBezTo>
                  <a:cubicBezTo>
                    <a:pt x="861197" y="694469"/>
                    <a:pt x="842147" y="651607"/>
                    <a:pt x="820240" y="608744"/>
                  </a:cubicBezTo>
                  <a:cubicBezTo>
                    <a:pt x="815477" y="600172"/>
                    <a:pt x="810715" y="591600"/>
                    <a:pt x="805952" y="583027"/>
                  </a:cubicBezTo>
                  <a:cubicBezTo>
                    <a:pt x="784045" y="577312"/>
                    <a:pt x="733562" y="576360"/>
                    <a:pt x="720227" y="572550"/>
                  </a:cubicBezTo>
                  <a:cubicBezTo>
                    <a:pt x="691652" y="565882"/>
                    <a:pt x="656410" y="558262"/>
                    <a:pt x="631645" y="541117"/>
                  </a:cubicBezTo>
                  <a:cubicBezTo>
                    <a:pt x="621167" y="534450"/>
                    <a:pt x="596402" y="509685"/>
                    <a:pt x="607832" y="495397"/>
                  </a:cubicBezTo>
                  <a:cubicBezTo>
                    <a:pt x="620215" y="479204"/>
                    <a:pt x="670697" y="505875"/>
                    <a:pt x="683080" y="513494"/>
                  </a:cubicBezTo>
                  <a:cubicBezTo>
                    <a:pt x="710702" y="528735"/>
                    <a:pt x="735467" y="547785"/>
                    <a:pt x="764042" y="560167"/>
                  </a:cubicBezTo>
                  <a:cubicBezTo>
                    <a:pt x="777377" y="565882"/>
                    <a:pt x="791665" y="569692"/>
                    <a:pt x="803095" y="577312"/>
                  </a:cubicBezTo>
                  <a:cubicBezTo>
                    <a:pt x="782140" y="540165"/>
                    <a:pt x="758327" y="503969"/>
                    <a:pt x="733562" y="469679"/>
                  </a:cubicBezTo>
                  <a:cubicBezTo>
                    <a:pt x="712607" y="463012"/>
                    <a:pt x="660220" y="462060"/>
                    <a:pt x="645932" y="459202"/>
                  </a:cubicBezTo>
                  <a:cubicBezTo>
                    <a:pt x="617357" y="452535"/>
                    <a:pt x="582115" y="444915"/>
                    <a:pt x="557350" y="427769"/>
                  </a:cubicBezTo>
                  <a:cubicBezTo>
                    <a:pt x="546872" y="421102"/>
                    <a:pt x="522107" y="396337"/>
                    <a:pt x="533537" y="382050"/>
                  </a:cubicBezTo>
                  <a:cubicBezTo>
                    <a:pt x="545920" y="365857"/>
                    <a:pt x="596402" y="392527"/>
                    <a:pt x="608785" y="400147"/>
                  </a:cubicBezTo>
                  <a:cubicBezTo>
                    <a:pt x="636407" y="415387"/>
                    <a:pt x="661172" y="434437"/>
                    <a:pt x="689747" y="446819"/>
                  </a:cubicBezTo>
                  <a:cubicBezTo>
                    <a:pt x="703082" y="452535"/>
                    <a:pt x="716417" y="456344"/>
                    <a:pt x="728800" y="463965"/>
                  </a:cubicBezTo>
                  <a:cubicBezTo>
                    <a:pt x="702130" y="427769"/>
                    <a:pt x="672602" y="393479"/>
                    <a:pt x="640217" y="361094"/>
                  </a:cubicBezTo>
                  <a:cubicBezTo>
                    <a:pt x="618310" y="339187"/>
                    <a:pt x="595450" y="318232"/>
                    <a:pt x="570685" y="298229"/>
                  </a:cubicBezTo>
                  <a:cubicBezTo>
                    <a:pt x="545920" y="301087"/>
                    <a:pt x="513535" y="308707"/>
                    <a:pt x="502105" y="309660"/>
                  </a:cubicBezTo>
                  <a:cubicBezTo>
                    <a:pt x="473530" y="310612"/>
                    <a:pt x="436382" y="312517"/>
                    <a:pt x="408760" y="302992"/>
                  </a:cubicBezTo>
                  <a:cubicBezTo>
                    <a:pt x="397330" y="299182"/>
                    <a:pt x="366850" y="282037"/>
                    <a:pt x="373517" y="265844"/>
                  </a:cubicBezTo>
                  <a:cubicBezTo>
                    <a:pt x="381137" y="246794"/>
                    <a:pt x="436382" y="260129"/>
                    <a:pt x="450670" y="262987"/>
                  </a:cubicBezTo>
                  <a:cubicBezTo>
                    <a:pt x="481150" y="270607"/>
                    <a:pt x="510677" y="282990"/>
                    <a:pt x="541157" y="286800"/>
                  </a:cubicBezTo>
                  <a:cubicBezTo>
                    <a:pt x="546872" y="287752"/>
                    <a:pt x="552587" y="287752"/>
                    <a:pt x="558302" y="288704"/>
                  </a:cubicBezTo>
                  <a:cubicBezTo>
                    <a:pt x="524965" y="262987"/>
                    <a:pt x="490675" y="239175"/>
                    <a:pt x="454480" y="218219"/>
                  </a:cubicBezTo>
                  <a:cubicBezTo>
                    <a:pt x="444955" y="221077"/>
                    <a:pt x="433525" y="222982"/>
                    <a:pt x="423047" y="224887"/>
                  </a:cubicBezTo>
                  <a:cubicBezTo>
                    <a:pt x="397330" y="230602"/>
                    <a:pt x="372565" y="242032"/>
                    <a:pt x="347800" y="250604"/>
                  </a:cubicBezTo>
                  <a:cubicBezTo>
                    <a:pt x="336370" y="254415"/>
                    <a:pt x="289697" y="268702"/>
                    <a:pt x="282077" y="253462"/>
                  </a:cubicBezTo>
                  <a:cubicBezTo>
                    <a:pt x="275410" y="240127"/>
                    <a:pt x="300175" y="223935"/>
                    <a:pt x="309700" y="219172"/>
                  </a:cubicBezTo>
                  <a:cubicBezTo>
                    <a:pt x="332560" y="209647"/>
                    <a:pt x="363992" y="208694"/>
                    <a:pt x="388757" y="207742"/>
                  </a:cubicBezTo>
                  <a:cubicBezTo>
                    <a:pt x="397330" y="207742"/>
                    <a:pt x="423047" y="211552"/>
                    <a:pt x="444002" y="212504"/>
                  </a:cubicBezTo>
                  <a:cubicBezTo>
                    <a:pt x="426857" y="202979"/>
                    <a:pt x="409712" y="193454"/>
                    <a:pt x="391615" y="184882"/>
                  </a:cubicBezTo>
                  <a:cubicBezTo>
                    <a:pt x="363040" y="171547"/>
                    <a:pt x="334465" y="159165"/>
                    <a:pt x="304937" y="148687"/>
                  </a:cubicBezTo>
                  <a:cubicBezTo>
                    <a:pt x="293507" y="153450"/>
                    <a:pt x="279220" y="155354"/>
                    <a:pt x="266837" y="157260"/>
                  </a:cubicBezTo>
                  <a:cubicBezTo>
                    <a:pt x="241120" y="162975"/>
                    <a:pt x="216355" y="174404"/>
                    <a:pt x="191590" y="182977"/>
                  </a:cubicBezTo>
                  <a:cubicBezTo>
                    <a:pt x="180160" y="186787"/>
                    <a:pt x="133487" y="201075"/>
                    <a:pt x="125867" y="185835"/>
                  </a:cubicBezTo>
                  <a:cubicBezTo>
                    <a:pt x="119200" y="172500"/>
                    <a:pt x="143965" y="156307"/>
                    <a:pt x="153490" y="151544"/>
                  </a:cubicBezTo>
                  <a:cubicBezTo>
                    <a:pt x="176350" y="142019"/>
                    <a:pt x="207782" y="141067"/>
                    <a:pt x="232547" y="140115"/>
                  </a:cubicBezTo>
                  <a:cubicBezTo>
                    <a:pt x="243025" y="139162"/>
                    <a:pt x="276362" y="144877"/>
                    <a:pt x="297317" y="145829"/>
                  </a:cubicBezTo>
                  <a:cubicBezTo>
                    <a:pt x="258265" y="132494"/>
                    <a:pt x="217307" y="121065"/>
                    <a:pt x="176350" y="113444"/>
                  </a:cubicBezTo>
                  <a:cubicBezTo>
                    <a:pt x="165872" y="116302"/>
                    <a:pt x="154442" y="118207"/>
                    <a:pt x="143012" y="120112"/>
                  </a:cubicBezTo>
                  <a:cubicBezTo>
                    <a:pt x="116342" y="124875"/>
                    <a:pt x="92530" y="136304"/>
                    <a:pt x="66812" y="143925"/>
                  </a:cubicBezTo>
                  <a:cubicBezTo>
                    <a:pt x="55382" y="147735"/>
                    <a:pt x="8710" y="161069"/>
                    <a:pt x="1090" y="144877"/>
                  </a:cubicBezTo>
                  <a:cubicBezTo>
                    <a:pt x="-5578" y="130590"/>
                    <a:pt x="20140" y="115350"/>
                    <a:pt x="29665" y="111540"/>
                  </a:cubicBezTo>
                  <a:cubicBezTo>
                    <a:pt x="52525" y="102015"/>
                    <a:pt x="83957" y="102015"/>
                    <a:pt x="108722" y="102015"/>
                  </a:cubicBezTo>
                  <a:cubicBezTo>
                    <a:pt x="111580" y="102015"/>
                    <a:pt x="117295" y="102015"/>
                    <a:pt x="123962" y="102967"/>
                  </a:cubicBezTo>
                  <a:cubicBezTo>
                    <a:pt x="145870" y="102967"/>
                    <a:pt x="166825" y="104872"/>
                    <a:pt x="188732" y="107729"/>
                  </a:cubicBezTo>
                  <a:cubicBezTo>
                    <a:pt x="189685" y="107729"/>
                    <a:pt x="189685" y="106777"/>
                    <a:pt x="190637" y="106777"/>
                  </a:cubicBezTo>
                  <a:cubicBezTo>
                    <a:pt x="189685" y="106777"/>
                    <a:pt x="189685" y="107729"/>
                    <a:pt x="188732" y="107729"/>
                  </a:cubicBezTo>
                  <a:cubicBezTo>
                    <a:pt x="218260" y="111540"/>
                    <a:pt x="246835" y="116302"/>
                    <a:pt x="276362" y="122969"/>
                  </a:cubicBezTo>
                  <a:cubicBezTo>
                    <a:pt x="267790" y="117254"/>
                    <a:pt x="260170" y="108682"/>
                    <a:pt x="252550" y="102015"/>
                  </a:cubicBezTo>
                  <a:cubicBezTo>
                    <a:pt x="232547" y="84869"/>
                    <a:pt x="208735" y="72487"/>
                    <a:pt x="186827" y="57247"/>
                  </a:cubicBezTo>
                  <a:cubicBezTo>
                    <a:pt x="177302" y="50579"/>
                    <a:pt x="137297" y="22004"/>
                    <a:pt x="144917" y="6765"/>
                  </a:cubicBezTo>
                  <a:cubicBezTo>
                    <a:pt x="151585" y="-6571"/>
                    <a:pt x="180160" y="2954"/>
                    <a:pt x="188732" y="8669"/>
                  </a:cubicBezTo>
                  <a:cubicBezTo>
                    <a:pt x="210640" y="21052"/>
                    <a:pt x="229690" y="45817"/>
                    <a:pt x="245882" y="64867"/>
                  </a:cubicBezTo>
                  <a:cubicBezTo>
                    <a:pt x="253502" y="74392"/>
                    <a:pt x="272552" y="111540"/>
                    <a:pt x="285887" y="126779"/>
                  </a:cubicBezTo>
                  <a:cubicBezTo>
                    <a:pt x="312557" y="133447"/>
                    <a:pt x="339227" y="142019"/>
                    <a:pt x="364945" y="151544"/>
                  </a:cubicBezTo>
                  <a:cubicBezTo>
                    <a:pt x="355420" y="143925"/>
                    <a:pt x="347800" y="132494"/>
                    <a:pt x="340180" y="122969"/>
                  </a:cubicBezTo>
                  <a:cubicBezTo>
                    <a:pt x="323035" y="102967"/>
                    <a:pt x="301127" y="86775"/>
                    <a:pt x="282077" y="68677"/>
                  </a:cubicBezTo>
                  <a:cubicBezTo>
                    <a:pt x="273505" y="60104"/>
                    <a:pt x="238262" y="25815"/>
                    <a:pt x="248740" y="12479"/>
                  </a:cubicBezTo>
                  <a:cubicBezTo>
                    <a:pt x="257312" y="97"/>
                    <a:pt x="283982" y="14385"/>
                    <a:pt x="291602" y="21052"/>
                  </a:cubicBezTo>
                  <a:cubicBezTo>
                    <a:pt x="311605" y="36292"/>
                    <a:pt x="326845" y="63915"/>
                    <a:pt x="339227" y="84869"/>
                  </a:cubicBezTo>
                  <a:cubicBezTo>
                    <a:pt x="345895" y="95347"/>
                    <a:pt x="360182" y="140115"/>
                    <a:pt x="370660" y="154402"/>
                  </a:cubicBezTo>
                  <a:cubicBezTo>
                    <a:pt x="381137" y="158212"/>
                    <a:pt x="391615" y="162975"/>
                    <a:pt x="402092" y="167737"/>
                  </a:cubicBezTo>
                  <a:cubicBezTo>
                    <a:pt x="444955" y="186787"/>
                    <a:pt x="485912" y="209647"/>
                    <a:pt x="525917" y="235365"/>
                  </a:cubicBezTo>
                  <a:cubicBezTo>
                    <a:pt x="524012" y="227744"/>
                    <a:pt x="522107" y="220125"/>
                    <a:pt x="519250" y="213457"/>
                  </a:cubicBezTo>
                  <a:cubicBezTo>
                    <a:pt x="511630" y="187740"/>
                    <a:pt x="497342" y="164879"/>
                    <a:pt x="485912" y="141067"/>
                  </a:cubicBezTo>
                  <a:cubicBezTo>
                    <a:pt x="481150" y="129637"/>
                    <a:pt x="462100" y="84869"/>
                    <a:pt x="476387" y="76297"/>
                  </a:cubicBezTo>
                  <a:cubicBezTo>
                    <a:pt x="489722" y="68677"/>
                    <a:pt x="507820" y="91537"/>
                    <a:pt x="512582" y="100110"/>
                  </a:cubicBezTo>
                  <a:cubicBezTo>
                    <a:pt x="524965" y="122017"/>
                    <a:pt x="527822" y="153450"/>
                    <a:pt x="531632" y="177262"/>
                  </a:cubicBezTo>
                  <a:cubicBezTo>
                    <a:pt x="533537" y="187740"/>
                    <a:pt x="530680" y="220125"/>
                    <a:pt x="532585" y="241079"/>
                  </a:cubicBezTo>
                  <a:cubicBezTo>
                    <a:pt x="569732" y="266797"/>
                    <a:pt x="605927" y="295372"/>
                    <a:pt x="639265" y="325852"/>
                  </a:cubicBezTo>
                  <a:cubicBezTo>
                    <a:pt x="636407" y="317279"/>
                    <a:pt x="632597" y="308707"/>
                    <a:pt x="629740" y="301087"/>
                  </a:cubicBezTo>
                  <a:cubicBezTo>
                    <a:pt x="621167" y="282037"/>
                    <a:pt x="611642" y="262987"/>
                    <a:pt x="600212" y="244890"/>
                  </a:cubicBezTo>
                  <a:cubicBezTo>
                    <a:pt x="583067" y="216315"/>
                    <a:pt x="564017" y="189644"/>
                    <a:pt x="540205" y="166785"/>
                  </a:cubicBezTo>
                  <a:cubicBezTo>
                    <a:pt x="527822" y="155354"/>
                    <a:pt x="538300" y="134400"/>
                    <a:pt x="554492" y="138210"/>
                  </a:cubicBezTo>
                  <a:cubicBezTo>
                    <a:pt x="555445" y="138210"/>
                    <a:pt x="555445" y="138210"/>
                    <a:pt x="556397" y="138210"/>
                  </a:cubicBezTo>
                  <a:cubicBezTo>
                    <a:pt x="583067" y="144877"/>
                    <a:pt x="599260" y="171547"/>
                    <a:pt x="611642" y="195360"/>
                  </a:cubicBezTo>
                  <a:cubicBezTo>
                    <a:pt x="621167" y="213457"/>
                    <a:pt x="673555" y="314422"/>
                    <a:pt x="661172" y="345854"/>
                  </a:cubicBezTo>
                  <a:cubicBezTo>
                    <a:pt x="697367" y="383002"/>
                    <a:pt x="730705" y="423007"/>
                    <a:pt x="761185" y="465869"/>
                  </a:cubicBezTo>
                  <a:cubicBezTo>
                    <a:pt x="753565" y="441104"/>
                    <a:pt x="739277" y="419197"/>
                    <a:pt x="728800" y="395385"/>
                  </a:cubicBezTo>
                  <a:cubicBezTo>
                    <a:pt x="724037" y="383954"/>
                    <a:pt x="704987" y="339187"/>
                    <a:pt x="720227" y="330615"/>
                  </a:cubicBezTo>
                  <a:cubicBezTo>
                    <a:pt x="733562" y="322994"/>
                    <a:pt x="751660" y="345854"/>
                    <a:pt x="756422" y="354427"/>
                  </a:cubicBezTo>
                  <a:cubicBezTo>
                    <a:pt x="768805" y="376335"/>
                    <a:pt x="771662" y="407767"/>
                    <a:pt x="775472" y="431579"/>
                  </a:cubicBezTo>
                  <a:cubicBezTo>
                    <a:pt x="776425" y="440152"/>
                    <a:pt x="775472" y="467775"/>
                    <a:pt x="775472" y="488729"/>
                  </a:cubicBezTo>
                  <a:cubicBezTo>
                    <a:pt x="798332" y="523972"/>
                    <a:pt x="818335" y="560167"/>
                    <a:pt x="836432" y="597315"/>
                  </a:cubicBezTo>
                  <a:cubicBezTo>
                    <a:pt x="836432" y="592552"/>
                    <a:pt x="836432" y="586837"/>
                    <a:pt x="836432" y="582075"/>
                  </a:cubicBezTo>
                  <a:cubicBezTo>
                    <a:pt x="835480" y="555404"/>
                    <a:pt x="826907" y="529687"/>
                    <a:pt x="823097" y="503017"/>
                  </a:cubicBezTo>
                  <a:cubicBezTo>
                    <a:pt x="821192" y="491587"/>
                    <a:pt x="814525" y="443010"/>
                    <a:pt x="830717" y="437294"/>
                  </a:cubicBezTo>
                  <a:cubicBezTo>
                    <a:pt x="845005" y="432532"/>
                    <a:pt x="857387" y="460154"/>
                    <a:pt x="860245" y="469679"/>
                  </a:cubicBezTo>
                  <a:cubicBezTo>
                    <a:pt x="866912" y="493492"/>
                    <a:pt x="862150" y="524925"/>
                    <a:pt x="859292" y="549690"/>
                  </a:cubicBezTo>
                  <a:cubicBezTo>
                    <a:pt x="858340" y="560167"/>
                    <a:pt x="847862" y="590647"/>
                    <a:pt x="844052" y="611602"/>
                  </a:cubicBezTo>
                  <a:cubicBezTo>
                    <a:pt x="857387" y="640177"/>
                    <a:pt x="869770" y="669704"/>
                    <a:pt x="880247" y="699232"/>
                  </a:cubicBezTo>
                  <a:cubicBezTo>
                    <a:pt x="879295" y="675419"/>
                    <a:pt x="874532" y="652560"/>
                    <a:pt x="872627" y="628747"/>
                  </a:cubicBezTo>
                  <a:cubicBezTo>
                    <a:pt x="871675" y="616365"/>
                    <a:pt x="868817" y="567787"/>
                    <a:pt x="885010" y="563977"/>
                  </a:cubicBezTo>
                  <a:cubicBezTo>
                    <a:pt x="900250" y="560167"/>
                    <a:pt x="909775" y="588742"/>
                    <a:pt x="911680" y="599219"/>
                  </a:cubicBezTo>
                  <a:cubicBezTo>
                    <a:pt x="916442" y="623985"/>
                    <a:pt x="908822" y="654465"/>
                    <a:pt x="905012" y="679229"/>
                  </a:cubicBezTo>
                  <a:cubicBezTo>
                    <a:pt x="903107" y="686850"/>
                    <a:pt x="895487" y="708757"/>
                    <a:pt x="888820" y="726854"/>
                  </a:cubicBezTo>
                  <a:cubicBezTo>
                    <a:pt x="906917" y="784004"/>
                    <a:pt x="969782" y="832582"/>
                    <a:pt x="977402" y="891637"/>
                  </a:cubicBezTo>
                  <a:cubicBezTo>
                    <a:pt x="965020" y="839250"/>
                    <a:pt x="900250" y="797340"/>
                    <a:pt x="882152" y="74876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1E03BA0D-9DCA-4914-948B-B1DD385C7B44}"/>
                </a:ext>
              </a:extLst>
            </p:cNvPr>
            <p:cNvSpPr/>
            <p:nvPr/>
          </p:nvSpPr>
          <p:spPr>
            <a:xfrm>
              <a:off x="10692586" y="7927027"/>
              <a:ext cx="6226414" cy="311321"/>
            </a:xfrm>
            <a:custGeom>
              <a:avLst/>
              <a:gdLst>
                <a:gd name="connsiteX0" fmla="*/ 4006224 w 4000500"/>
                <a:gd name="connsiteY0" fmla="*/ 117434 h 200025"/>
                <a:gd name="connsiteX1" fmla="*/ 2002164 w 4000500"/>
                <a:gd name="connsiteY1" fmla="*/ 201254 h 200025"/>
                <a:gd name="connsiteX2" fmla="*/ 736291 w 4000500"/>
                <a:gd name="connsiteY2" fmla="*/ 168869 h 200025"/>
                <a:gd name="connsiteX3" fmla="*/ 211464 w 4000500"/>
                <a:gd name="connsiteY3" fmla="*/ 131722 h 200025"/>
                <a:gd name="connsiteX4" fmla="*/ 211464 w 4000500"/>
                <a:gd name="connsiteY4" fmla="*/ 131722 h 200025"/>
                <a:gd name="connsiteX5" fmla="*/ 9 w 4000500"/>
                <a:gd name="connsiteY5" fmla="*/ 85049 h 200025"/>
                <a:gd name="connsiteX6" fmla="*/ 2004069 w 4000500"/>
                <a:gd name="connsiteY6" fmla="*/ 1229 h 200025"/>
                <a:gd name="connsiteX7" fmla="*/ 4006224 w 4000500"/>
                <a:gd name="connsiteY7" fmla="*/ 11743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0500" h="200025">
                  <a:moveTo>
                    <a:pt x="4006224" y="117434"/>
                  </a:moveTo>
                  <a:cubicBezTo>
                    <a:pt x="4006224" y="172679"/>
                    <a:pt x="3108969" y="209827"/>
                    <a:pt x="2002164" y="201254"/>
                  </a:cubicBezTo>
                  <a:cubicBezTo>
                    <a:pt x="1522104" y="197444"/>
                    <a:pt x="1081096" y="185062"/>
                    <a:pt x="736291" y="168869"/>
                  </a:cubicBezTo>
                  <a:cubicBezTo>
                    <a:pt x="455304" y="146009"/>
                    <a:pt x="349576" y="146009"/>
                    <a:pt x="211464" y="131722"/>
                  </a:cubicBezTo>
                  <a:cubicBezTo>
                    <a:pt x="178126" y="128865"/>
                    <a:pt x="240039" y="134579"/>
                    <a:pt x="211464" y="131722"/>
                  </a:cubicBezTo>
                  <a:cubicBezTo>
                    <a:pt x="76209" y="117434"/>
                    <a:pt x="-944" y="101242"/>
                    <a:pt x="9" y="85049"/>
                  </a:cubicBezTo>
                  <a:cubicBezTo>
                    <a:pt x="9" y="29804"/>
                    <a:pt x="897264" y="-7343"/>
                    <a:pt x="2004069" y="1229"/>
                  </a:cubicBezTo>
                  <a:cubicBezTo>
                    <a:pt x="3109921" y="9802"/>
                    <a:pt x="4006224" y="62190"/>
                    <a:pt x="4006224" y="117434"/>
                  </a:cubicBezTo>
                  <a:close/>
                </a:path>
              </a:pathLst>
            </a:custGeom>
            <a:solidFill>
              <a:schemeClr val="accent3">
                <a:alpha val="8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88D7927-6D00-4754-B287-9297E427CC09}"/>
                </a:ext>
              </a:extLst>
            </p:cNvPr>
            <p:cNvSpPr/>
            <p:nvPr/>
          </p:nvSpPr>
          <p:spPr>
            <a:xfrm>
              <a:off x="11780051" y="5509023"/>
              <a:ext cx="1764150" cy="2060646"/>
            </a:xfrm>
            <a:custGeom>
              <a:avLst/>
              <a:gdLst>
                <a:gd name="connsiteX0" fmla="*/ 847216 w 1133475"/>
                <a:gd name="connsiteY0" fmla="*/ 1308110 h 1323975"/>
                <a:gd name="connsiteX1" fmla="*/ 716723 w 1133475"/>
                <a:gd name="connsiteY1" fmla="*/ 1149995 h 1323975"/>
                <a:gd name="connsiteX2" fmla="*/ 280478 w 1133475"/>
                <a:gd name="connsiteY2" fmla="*/ 1015693 h 1323975"/>
                <a:gd name="connsiteX3" fmla="*/ 478598 w 1133475"/>
                <a:gd name="connsiteY3" fmla="*/ 866150 h 1323975"/>
                <a:gd name="connsiteX4" fmla="*/ 469073 w 1133475"/>
                <a:gd name="connsiteY4" fmla="*/ 746135 h 1323975"/>
                <a:gd name="connsiteX5" fmla="*/ 301433 w 1133475"/>
                <a:gd name="connsiteY5" fmla="*/ 645170 h 1323975"/>
                <a:gd name="connsiteX6" fmla="*/ 46163 w 1133475"/>
                <a:gd name="connsiteY6" fmla="*/ 554683 h 1323975"/>
                <a:gd name="connsiteX7" fmla="*/ 161416 w 1133475"/>
                <a:gd name="connsiteY7" fmla="*/ 407045 h 1323975"/>
                <a:gd name="connsiteX8" fmla="*/ 278573 w 1133475"/>
                <a:gd name="connsiteY8" fmla="*/ 357515 h 1323975"/>
                <a:gd name="connsiteX9" fmla="*/ 146176 w 1133475"/>
                <a:gd name="connsiteY9" fmla="*/ 254645 h 1323975"/>
                <a:gd name="connsiteX10" fmla="*/ 245236 w 1133475"/>
                <a:gd name="connsiteY10" fmla="*/ 188923 h 1323975"/>
                <a:gd name="connsiteX11" fmla="*/ 131888 w 1133475"/>
                <a:gd name="connsiteY11" fmla="*/ 41285 h 1323975"/>
                <a:gd name="connsiteX12" fmla="*/ 411923 w 1133475"/>
                <a:gd name="connsiteY12" fmla="*/ 127010 h 1323975"/>
                <a:gd name="connsiteX13" fmla="*/ 605281 w 1133475"/>
                <a:gd name="connsiteY13" fmla="*/ 332750 h 1323975"/>
                <a:gd name="connsiteX14" fmla="*/ 842453 w 1133475"/>
                <a:gd name="connsiteY14" fmla="*/ 288935 h 1323975"/>
                <a:gd name="connsiteX15" fmla="*/ 872933 w 1133475"/>
                <a:gd name="connsiteY15" fmla="*/ 468005 h 1323975"/>
                <a:gd name="connsiteX16" fmla="*/ 793876 w 1133475"/>
                <a:gd name="connsiteY16" fmla="*/ 699463 h 1323975"/>
                <a:gd name="connsiteX17" fmla="*/ 991996 w 1133475"/>
                <a:gd name="connsiteY17" fmla="*/ 648980 h 1323975"/>
                <a:gd name="connsiteX18" fmla="*/ 1109153 w 1133475"/>
                <a:gd name="connsiteY18" fmla="*/ 824240 h 1323975"/>
                <a:gd name="connsiteX19" fmla="*/ 915796 w 1133475"/>
                <a:gd name="connsiteY19" fmla="*/ 1328113 h 1323975"/>
                <a:gd name="connsiteX20" fmla="*/ 847216 w 1133475"/>
                <a:gd name="connsiteY20" fmla="*/ 130811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3475" h="1323975">
                  <a:moveTo>
                    <a:pt x="847216" y="1308110"/>
                  </a:moveTo>
                  <a:cubicBezTo>
                    <a:pt x="846263" y="1309063"/>
                    <a:pt x="843406" y="1224290"/>
                    <a:pt x="716723" y="1149995"/>
                  </a:cubicBezTo>
                  <a:cubicBezTo>
                    <a:pt x="587183" y="1069985"/>
                    <a:pt x="319531" y="1098560"/>
                    <a:pt x="280478" y="1015693"/>
                  </a:cubicBezTo>
                  <a:cubicBezTo>
                    <a:pt x="239521" y="927110"/>
                    <a:pt x="409066" y="937588"/>
                    <a:pt x="478598" y="866150"/>
                  </a:cubicBezTo>
                  <a:cubicBezTo>
                    <a:pt x="548131" y="792808"/>
                    <a:pt x="570991" y="760423"/>
                    <a:pt x="469073" y="746135"/>
                  </a:cubicBezTo>
                  <a:cubicBezTo>
                    <a:pt x="367156" y="733753"/>
                    <a:pt x="305243" y="728990"/>
                    <a:pt x="301433" y="645170"/>
                  </a:cubicBezTo>
                  <a:cubicBezTo>
                    <a:pt x="296671" y="560398"/>
                    <a:pt x="132841" y="610880"/>
                    <a:pt x="46163" y="554683"/>
                  </a:cubicBezTo>
                  <a:cubicBezTo>
                    <a:pt x="-43372" y="497533"/>
                    <a:pt x="-1462" y="411808"/>
                    <a:pt x="161416" y="407045"/>
                  </a:cubicBezTo>
                  <a:cubicBezTo>
                    <a:pt x="321436" y="406093"/>
                    <a:pt x="326198" y="379423"/>
                    <a:pt x="278573" y="357515"/>
                  </a:cubicBezTo>
                  <a:cubicBezTo>
                    <a:pt x="231901" y="335608"/>
                    <a:pt x="89978" y="302270"/>
                    <a:pt x="146176" y="254645"/>
                  </a:cubicBezTo>
                  <a:cubicBezTo>
                    <a:pt x="204278" y="207020"/>
                    <a:pt x="295718" y="240358"/>
                    <a:pt x="245236" y="188923"/>
                  </a:cubicBezTo>
                  <a:cubicBezTo>
                    <a:pt x="195706" y="136535"/>
                    <a:pt x="81406" y="104150"/>
                    <a:pt x="131888" y="41285"/>
                  </a:cubicBezTo>
                  <a:cubicBezTo>
                    <a:pt x="182371" y="-22532"/>
                    <a:pt x="322388" y="-25390"/>
                    <a:pt x="411923" y="127010"/>
                  </a:cubicBezTo>
                  <a:cubicBezTo>
                    <a:pt x="498601" y="278458"/>
                    <a:pt x="527176" y="320368"/>
                    <a:pt x="605281" y="332750"/>
                  </a:cubicBezTo>
                  <a:cubicBezTo>
                    <a:pt x="681481" y="346085"/>
                    <a:pt x="747203" y="260360"/>
                    <a:pt x="842453" y="288935"/>
                  </a:cubicBezTo>
                  <a:cubicBezTo>
                    <a:pt x="935798" y="318463"/>
                    <a:pt x="924368" y="407045"/>
                    <a:pt x="872933" y="468005"/>
                  </a:cubicBezTo>
                  <a:cubicBezTo>
                    <a:pt x="820546" y="529918"/>
                    <a:pt x="733868" y="650885"/>
                    <a:pt x="793876" y="699463"/>
                  </a:cubicBezTo>
                  <a:cubicBezTo>
                    <a:pt x="851978" y="748040"/>
                    <a:pt x="912938" y="667078"/>
                    <a:pt x="991996" y="648980"/>
                  </a:cubicBezTo>
                  <a:cubicBezTo>
                    <a:pt x="1079626" y="628025"/>
                    <a:pt x="1185353" y="698510"/>
                    <a:pt x="1109153" y="824240"/>
                  </a:cubicBezTo>
                  <a:cubicBezTo>
                    <a:pt x="1030096" y="949018"/>
                    <a:pt x="901508" y="1050935"/>
                    <a:pt x="915796" y="1328113"/>
                  </a:cubicBezTo>
                  <a:cubicBezTo>
                    <a:pt x="891031" y="1321445"/>
                    <a:pt x="869123" y="1314778"/>
                    <a:pt x="847216" y="130811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1EE4B1D1-513B-47C5-B3AE-9055416F19EB}"/>
                </a:ext>
              </a:extLst>
            </p:cNvPr>
            <p:cNvSpPr/>
            <p:nvPr/>
          </p:nvSpPr>
          <p:spPr>
            <a:xfrm>
              <a:off x="12348529" y="7026142"/>
              <a:ext cx="652291" cy="74125"/>
            </a:xfrm>
            <a:custGeom>
              <a:avLst/>
              <a:gdLst>
                <a:gd name="connsiteX0" fmla="*/ 422910 w 419100"/>
                <a:gd name="connsiteY0" fmla="*/ 52367 h 47625"/>
                <a:gd name="connsiteX1" fmla="*/ 420053 w 419100"/>
                <a:gd name="connsiteY1" fmla="*/ 52367 h 47625"/>
                <a:gd name="connsiteX2" fmla="*/ 4763 w 419100"/>
                <a:gd name="connsiteY2" fmla="*/ 11410 h 47625"/>
                <a:gd name="connsiteX3" fmla="*/ 0 w 419100"/>
                <a:gd name="connsiteY3" fmla="*/ 6647 h 47625"/>
                <a:gd name="connsiteX4" fmla="*/ 4763 w 419100"/>
                <a:gd name="connsiteY4" fmla="*/ 1885 h 47625"/>
                <a:gd name="connsiteX5" fmla="*/ 423863 w 419100"/>
                <a:gd name="connsiteY5" fmla="*/ 42842 h 47625"/>
                <a:gd name="connsiteX6" fmla="*/ 426720 w 419100"/>
                <a:gd name="connsiteY6" fmla="*/ 48557 h 47625"/>
                <a:gd name="connsiteX7" fmla="*/ 422910 w 419100"/>
                <a:gd name="connsiteY7" fmla="*/ 5236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0" h="47625">
                  <a:moveTo>
                    <a:pt x="422910" y="52367"/>
                  </a:moveTo>
                  <a:cubicBezTo>
                    <a:pt x="421958" y="52367"/>
                    <a:pt x="421005" y="52367"/>
                    <a:pt x="420053" y="52367"/>
                  </a:cubicBezTo>
                  <a:cubicBezTo>
                    <a:pt x="261938" y="-2878"/>
                    <a:pt x="6667" y="11410"/>
                    <a:pt x="4763" y="11410"/>
                  </a:cubicBezTo>
                  <a:cubicBezTo>
                    <a:pt x="1905" y="11410"/>
                    <a:pt x="0" y="9504"/>
                    <a:pt x="0" y="6647"/>
                  </a:cubicBezTo>
                  <a:cubicBezTo>
                    <a:pt x="0" y="3789"/>
                    <a:pt x="1905" y="1885"/>
                    <a:pt x="4763" y="1885"/>
                  </a:cubicBezTo>
                  <a:cubicBezTo>
                    <a:pt x="7620" y="1885"/>
                    <a:pt x="264795" y="-13356"/>
                    <a:pt x="423863" y="42842"/>
                  </a:cubicBezTo>
                  <a:cubicBezTo>
                    <a:pt x="426720" y="43794"/>
                    <a:pt x="427673" y="46652"/>
                    <a:pt x="426720" y="48557"/>
                  </a:cubicBezTo>
                  <a:cubicBezTo>
                    <a:pt x="425767" y="51414"/>
                    <a:pt x="424815" y="52367"/>
                    <a:pt x="422910" y="52367"/>
                  </a:cubicBezTo>
                  <a:close/>
                </a:path>
              </a:pathLst>
            </a:custGeom>
            <a:solidFill>
              <a:srgbClr val="9797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858FFD1C-5486-4BC6-A14E-A113FE18A75B}"/>
                </a:ext>
              </a:extLst>
            </p:cNvPr>
            <p:cNvSpPr/>
            <p:nvPr/>
          </p:nvSpPr>
          <p:spPr>
            <a:xfrm>
              <a:off x="11918609" y="5564253"/>
              <a:ext cx="1471362" cy="2005929"/>
            </a:xfrm>
            <a:custGeom>
              <a:avLst/>
              <a:gdLst>
                <a:gd name="connsiteX0" fmla="*/ 191254 w 1518554"/>
                <a:gd name="connsiteY0" fmla="*/ 1667 h 2070267"/>
                <a:gd name="connsiteX1" fmla="*/ 534294 w 1518554"/>
                <a:gd name="connsiteY1" fmla="*/ 402975 h 2070267"/>
                <a:gd name="connsiteX2" fmla="*/ 576597 w 1518554"/>
                <a:gd name="connsiteY2" fmla="*/ 466793 h 2070267"/>
                <a:gd name="connsiteX3" fmla="*/ 582942 w 1518554"/>
                <a:gd name="connsiteY3" fmla="*/ 469855 h 2070267"/>
                <a:gd name="connsiteX4" fmla="*/ 586002 w 1518554"/>
                <a:gd name="connsiteY4" fmla="*/ 480564 h 2070267"/>
                <a:gd name="connsiteX5" fmla="*/ 585783 w 1518554"/>
                <a:gd name="connsiteY5" fmla="*/ 480651 h 2070267"/>
                <a:gd name="connsiteX6" fmla="*/ 636726 w 1518554"/>
                <a:gd name="connsiteY6" fmla="*/ 557504 h 2070267"/>
                <a:gd name="connsiteX7" fmla="*/ 745635 w 1518554"/>
                <a:gd name="connsiteY7" fmla="*/ 740623 h 2070267"/>
                <a:gd name="connsiteX8" fmla="*/ 779194 w 1518554"/>
                <a:gd name="connsiteY8" fmla="*/ 803144 h 2070267"/>
                <a:gd name="connsiteX9" fmla="*/ 780315 w 1518554"/>
                <a:gd name="connsiteY9" fmla="*/ 803401 h 2070267"/>
                <a:gd name="connsiteX10" fmla="*/ 784906 w 1518554"/>
                <a:gd name="connsiteY10" fmla="*/ 812582 h 2070267"/>
                <a:gd name="connsiteX11" fmla="*/ 784485 w 1518554"/>
                <a:gd name="connsiteY11" fmla="*/ 813002 h 2070267"/>
                <a:gd name="connsiteX12" fmla="*/ 828086 w 1518554"/>
                <a:gd name="connsiteY12" fmla="*/ 894230 h 2070267"/>
                <a:gd name="connsiteX13" fmla="*/ 829539 w 1518554"/>
                <a:gd name="connsiteY13" fmla="*/ 892290 h 2070267"/>
                <a:gd name="connsiteX14" fmla="*/ 1210253 w 1518554"/>
                <a:gd name="connsiteY14" fmla="*/ 474446 h 2070267"/>
                <a:gd name="connsiteX15" fmla="*/ 1220964 w 1518554"/>
                <a:gd name="connsiteY15" fmla="*/ 474446 h 2070267"/>
                <a:gd name="connsiteX16" fmla="*/ 1220964 w 1518554"/>
                <a:gd name="connsiteY16" fmla="*/ 485156 h 2070267"/>
                <a:gd name="connsiteX17" fmla="*/ 841777 w 1518554"/>
                <a:gd name="connsiteY17" fmla="*/ 901034 h 2070267"/>
                <a:gd name="connsiteX18" fmla="*/ 836016 w 1518554"/>
                <a:gd name="connsiteY18" fmla="*/ 909046 h 2070267"/>
                <a:gd name="connsiteX19" fmla="*/ 927317 w 1518554"/>
                <a:gd name="connsiteY19" fmla="*/ 1096403 h 2070267"/>
                <a:gd name="connsiteX20" fmla="*/ 1109464 w 1518554"/>
                <a:gd name="connsiteY20" fmla="*/ 1534230 h 2070267"/>
                <a:gd name="connsiteX21" fmla="*/ 1157093 w 1518554"/>
                <a:gd name="connsiteY21" fmla="*/ 1670057 h 2070267"/>
                <a:gd name="connsiteX22" fmla="*/ 1189492 w 1518554"/>
                <a:gd name="connsiteY22" fmla="*/ 1574377 h 2070267"/>
                <a:gd name="connsiteX23" fmla="*/ 1505548 w 1518554"/>
                <a:gd name="connsiteY23" fmla="*/ 1107878 h 2070267"/>
                <a:gd name="connsiteX24" fmla="*/ 1516259 w 1518554"/>
                <a:gd name="connsiteY24" fmla="*/ 1107878 h 2070267"/>
                <a:gd name="connsiteX25" fmla="*/ 1516259 w 1518554"/>
                <a:gd name="connsiteY25" fmla="*/ 1118587 h 2070267"/>
                <a:gd name="connsiteX26" fmla="*/ 1203069 w 1518554"/>
                <a:gd name="connsiteY26" fmla="*/ 1580108 h 2070267"/>
                <a:gd name="connsiteX27" fmla="*/ 1164891 w 1518554"/>
                <a:gd name="connsiteY27" fmla="*/ 1692294 h 2070267"/>
                <a:gd name="connsiteX28" fmla="*/ 1197615 w 1518554"/>
                <a:gd name="connsiteY28" fmla="*/ 1785615 h 2070267"/>
                <a:gd name="connsiteX29" fmla="*/ 1282163 w 1518554"/>
                <a:gd name="connsiteY29" fmla="*/ 2059556 h 2070267"/>
                <a:gd name="connsiteX30" fmla="*/ 1277574 w 1518554"/>
                <a:gd name="connsiteY30" fmla="*/ 2070267 h 2070267"/>
                <a:gd name="connsiteX31" fmla="*/ 1268394 w 1518554"/>
                <a:gd name="connsiteY31" fmla="*/ 2064147 h 2070267"/>
                <a:gd name="connsiteX32" fmla="*/ 823771 w 1518554"/>
                <a:gd name="connsiteY32" fmla="*/ 917304 h 2070267"/>
                <a:gd name="connsiteX33" fmla="*/ 770112 w 1518554"/>
                <a:gd name="connsiteY33" fmla="*/ 817346 h 2070267"/>
                <a:gd name="connsiteX34" fmla="*/ 637481 w 1518554"/>
                <a:gd name="connsiteY34" fmla="*/ 785301 h 2070267"/>
                <a:gd name="connsiteX35" fmla="*/ 7651 w 1518554"/>
                <a:gd name="connsiteY35" fmla="*/ 746789 h 2070267"/>
                <a:gd name="connsiteX36" fmla="*/ 0 w 1518554"/>
                <a:gd name="connsiteY36" fmla="*/ 739140 h 2070267"/>
                <a:gd name="connsiteX37" fmla="*/ 7651 w 1518554"/>
                <a:gd name="connsiteY37" fmla="*/ 731489 h 2070267"/>
                <a:gd name="connsiteX38" fmla="*/ 156514 w 1518554"/>
                <a:gd name="connsiteY38" fmla="*/ 726406 h 2070267"/>
                <a:gd name="connsiteX39" fmla="*/ 606340 w 1518554"/>
                <a:gd name="connsiteY39" fmla="*/ 763452 h 2070267"/>
                <a:gd name="connsiteX40" fmla="*/ 760140 w 1518554"/>
                <a:gd name="connsiteY40" fmla="*/ 798769 h 2070267"/>
                <a:gd name="connsiteX41" fmla="*/ 733990 w 1518554"/>
                <a:gd name="connsiteY41" fmla="*/ 750055 h 2070267"/>
                <a:gd name="connsiteX42" fmla="*/ 625552 w 1518554"/>
                <a:gd name="connsiteY42" fmla="*/ 567764 h 2070267"/>
                <a:gd name="connsiteX43" fmla="*/ 566399 w 1518554"/>
                <a:gd name="connsiteY43" fmla="*/ 478555 h 2070267"/>
                <a:gd name="connsiteX44" fmla="*/ 497365 w 1518554"/>
                <a:gd name="connsiteY44" fmla="*/ 445382 h 2070267"/>
                <a:gd name="connsiteX45" fmla="*/ 143825 w 1518554"/>
                <a:gd name="connsiteY45" fmla="*/ 385702 h 2070267"/>
                <a:gd name="connsiteX46" fmla="*/ 136174 w 1518554"/>
                <a:gd name="connsiteY46" fmla="*/ 378053 h 2070267"/>
                <a:gd name="connsiteX47" fmla="*/ 143825 w 1518554"/>
                <a:gd name="connsiteY47" fmla="*/ 370402 h 2070267"/>
                <a:gd name="connsiteX48" fmla="*/ 504896 w 1518554"/>
                <a:gd name="connsiteY48" fmla="*/ 432195 h 2070267"/>
                <a:gd name="connsiteX49" fmla="*/ 550133 w 1518554"/>
                <a:gd name="connsiteY49" fmla="*/ 454023 h 2070267"/>
                <a:gd name="connsiteX50" fmla="*/ 523570 w 1518554"/>
                <a:gd name="connsiteY50" fmla="*/ 413963 h 2070267"/>
                <a:gd name="connsiteX51" fmla="*/ 182074 w 1518554"/>
                <a:gd name="connsiteY51" fmla="*/ 13907 h 2070267"/>
                <a:gd name="connsiteX52" fmla="*/ 180543 w 1518554"/>
                <a:gd name="connsiteY52" fmla="*/ 3198 h 2070267"/>
                <a:gd name="connsiteX53" fmla="*/ 191254 w 1518554"/>
                <a:gd name="connsiteY53" fmla="*/ 1667 h 207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18554" h="2070267">
                  <a:moveTo>
                    <a:pt x="191254" y="1667"/>
                  </a:moveTo>
                  <a:cubicBezTo>
                    <a:pt x="194123" y="3819"/>
                    <a:pt x="337518" y="121620"/>
                    <a:pt x="534294" y="402975"/>
                  </a:cubicBezTo>
                  <a:lnTo>
                    <a:pt x="576597" y="466793"/>
                  </a:lnTo>
                  <a:lnTo>
                    <a:pt x="582942" y="469855"/>
                  </a:lnTo>
                  <a:cubicBezTo>
                    <a:pt x="586002" y="471384"/>
                    <a:pt x="587533" y="475973"/>
                    <a:pt x="586002" y="480564"/>
                  </a:cubicBezTo>
                  <a:lnTo>
                    <a:pt x="585783" y="480651"/>
                  </a:lnTo>
                  <a:lnTo>
                    <a:pt x="636726" y="557504"/>
                  </a:lnTo>
                  <a:cubicBezTo>
                    <a:pt x="672084" y="613705"/>
                    <a:pt x="708522" y="674671"/>
                    <a:pt x="745635" y="740623"/>
                  </a:cubicBezTo>
                  <a:lnTo>
                    <a:pt x="779194" y="803144"/>
                  </a:lnTo>
                  <a:lnTo>
                    <a:pt x="780315" y="803401"/>
                  </a:lnTo>
                  <a:cubicBezTo>
                    <a:pt x="784906" y="804931"/>
                    <a:pt x="786435" y="809522"/>
                    <a:pt x="784906" y="812582"/>
                  </a:cubicBezTo>
                  <a:lnTo>
                    <a:pt x="784485" y="813002"/>
                  </a:lnTo>
                  <a:lnTo>
                    <a:pt x="828086" y="894230"/>
                  </a:lnTo>
                  <a:lnTo>
                    <a:pt x="829539" y="892290"/>
                  </a:lnTo>
                  <a:cubicBezTo>
                    <a:pt x="864683" y="845453"/>
                    <a:pt x="1013454" y="651164"/>
                    <a:pt x="1210253" y="474446"/>
                  </a:cubicBezTo>
                  <a:cubicBezTo>
                    <a:pt x="1213313" y="471386"/>
                    <a:pt x="1217904" y="471386"/>
                    <a:pt x="1220964" y="474446"/>
                  </a:cubicBezTo>
                  <a:cubicBezTo>
                    <a:pt x="1224024" y="477506"/>
                    <a:pt x="1224024" y="482096"/>
                    <a:pt x="1220964" y="485156"/>
                  </a:cubicBezTo>
                  <a:cubicBezTo>
                    <a:pt x="1025503" y="660536"/>
                    <a:pt x="876899" y="853487"/>
                    <a:pt x="841777" y="901034"/>
                  </a:cubicBezTo>
                  <a:lnTo>
                    <a:pt x="836016" y="909046"/>
                  </a:lnTo>
                  <a:lnTo>
                    <a:pt x="927317" y="1096403"/>
                  </a:lnTo>
                  <a:cubicBezTo>
                    <a:pt x="988506" y="1228368"/>
                    <a:pt x="1049773" y="1374008"/>
                    <a:pt x="1109464" y="1534230"/>
                  </a:cubicBezTo>
                  <a:lnTo>
                    <a:pt x="1157093" y="1670057"/>
                  </a:lnTo>
                  <a:lnTo>
                    <a:pt x="1189492" y="1574377"/>
                  </a:lnTo>
                  <a:cubicBezTo>
                    <a:pt x="1296699" y="1313546"/>
                    <a:pt x="1504210" y="1110555"/>
                    <a:pt x="1505548" y="1107878"/>
                  </a:cubicBezTo>
                  <a:cubicBezTo>
                    <a:pt x="1508608" y="1104817"/>
                    <a:pt x="1513199" y="1104817"/>
                    <a:pt x="1516259" y="1107878"/>
                  </a:cubicBezTo>
                  <a:cubicBezTo>
                    <a:pt x="1519319" y="1110938"/>
                    <a:pt x="1519319" y="1115527"/>
                    <a:pt x="1516259" y="1118587"/>
                  </a:cubicBezTo>
                  <a:cubicBezTo>
                    <a:pt x="1513582" y="1121265"/>
                    <a:pt x="1309418" y="1321914"/>
                    <a:pt x="1203069" y="1580108"/>
                  </a:cubicBezTo>
                  <a:lnTo>
                    <a:pt x="1164891" y="1692294"/>
                  </a:lnTo>
                  <a:lnTo>
                    <a:pt x="1197615" y="1785615"/>
                  </a:lnTo>
                  <a:cubicBezTo>
                    <a:pt x="1226467" y="1873132"/>
                    <a:pt x="1254718" y="1964408"/>
                    <a:pt x="1282163" y="2059556"/>
                  </a:cubicBezTo>
                  <a:cubicBezTo>
                    <a:pt x="1285223" y="2064147"/>
                    <a:pt x="1282163" y="2068736"/>
                    <a:pt x="1277574" y="2070267"/>
                  </a:cubicBezTo>
                  <a:cubicBezTo>
                    <a:pt x="1272983" y="2070267"/>
                    <a:pt x="1269923" y="2068736"/>
                    <a:pt x="1268394" y="2064147"/>
                  </a:cubicBezTo>
                  <a:cubicBezTo>
                    <a:pt x="1131648" y="1589838"/>
                    <a:pt x="974880" y="1212351"/>
                    <a:pt x="823771" y="917304"/>
                  </a:cubicBezTo>
                  <a:lnTo>
                    <a:pt x="770112" y="817346"/>
                  </a:lnTo>
                  <a:lnTo>
                    <a:pt x="637481" y="785301"/>
                  </a:lnTo>
                  <a:cubicBezTo>
                    <a:pt x="315568" y="721018"/>
                    <a:pt x="11666" y="746789"/>
                    <a:pt x="7651" y="746789"/>
                  </a:cubicBezTo>
                  <a:cubicBezTo>
                    <a:pt x="3060" y="746789"/>
                    <a:pt x="0" y="743729"/>
                    <a:pt x="0" y="739140"/>
                  </a:cubicBezTo>
                  <a:cubicBezTo>
                    <a:pt x="0" y="734549"/>
                    <a:pt x="1531" y="731489"/>
                    <a:pt x="7651" y="731489"/>
                  </a:cubicBezTo>
                  <a:cubicBezTo>
                    <a:pt x="9372" y="731489"/>
                    <a:pt x="66389" y="726756"/>
                    <a:pt x="156514" y="726406"/>
                  </a:cubicBezTo>
                  <a:cubicBezTo>
                    <a:pt x="269171" y="725969"/>
                    <a:pt x="433558" y="732382"/>
                    <a:pt x="606340" y="763452"/>
                  </a:cubicBezTo>
                  <a:lnTo>
                    <a:pt x="760140" y="798769"/>
                  </a:lnTo>
                  <a:lnTo>
                    <a:pt x="733990" y="750055"/>
                  </a:lnTo>
                  <a:cubicBezTo>
                    <a:pt x="697036" y="684393"/>
                    <a:pt x="660756" y="623705"/>
                    <a:pt x="625552" y="567764"/>
                  </a:cubicBezTo>
                  <a:lnTo>
                    <a:pt x="566399" y="478555"/>
                  </a:lnTo>
                  <a:lnTo>
                    <a:pt x="497365" y="445382"/>
                  </a:lnTo>
                  <a:cubicBezTo>
                    <a:pt x="318701" y="372481"/>
                    <a:pt x="145163" y="384363"/>
                    <a:pt x="143825" y="385702"/>
                  </a:cubicBezTo>
                  <a:cubicBezTo>
                    <a:pt x="139234" y="385702"/>
                    <a:pt x="136174" y="382642"/>
                    <a:pt x="136174" y="378053"/>
                  </a:cubicBezTo>
                  <a:cubicBezTo>
                    <a:pt x="136174" y="373462"/>
                    <a:pt x="139234" y="370402"/>
                    <a:pt x="143825" y="370402"/>
                  </a:cubicBezTo>
                  <a:cubicBezTo>
                    <a:pt x="146501" y="370402"/>
                    <a:pt x="322550" y="357516"/>
                    <a:pt x="504896" y="432195"/>
                  </a:cubicBezTo>
                  <a:lnTo>
                    <a:pt x="550133" y="454023"/>
                  </a:lnTo>
                  <a:lnTo>
                    <a:pt x="523570" y="413963"/>
                  </a:lnTo>
                  <a:cubicBezTo>
                    <a:pt x="327666" y="133949"/>
                    <a:pt x="184943" y="16776"/>
                    <a:pt x="182074" y="13907"/>
                  </a:cubicBezTo>
                  <a:cubicBezTo>
                    <a:pt x="179014" y="10847"/>
                    <a:pt x="177483" y="6258"/>
                    <a:pt x="180543" y="3198"/>
                  </a:cubicBezTo>
                  <a:cubicBezTo>
                    <a:pt x="183603" y="138"/>
                    <a:pt x="188194" y="-1393"/>
                    <a:pt x="191254" y="166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CBC3C932-C0C5-4CC5-8D39-BFD89A7FD948}"/>
                </a:ext>
              </a:extLst>
            </p:cNvPr>
            <p:cNvSpPr/>
            <p:nvPr/>
          </p:nvSpPr>
          <p:spPr>
            <a:xfrm>
              <a:off x="11516071" y="6710517"/>
              <a:ext cx="1808626" cy="1393530"/>
            </a:xfrm>
            <a:custGeom>
              <a:avLst/>
              <a:gdLst>
                <a:gd name="connsiteX0" fmla="*/ 804416 w 1162050"/>
                <a:gd name="connsiteY0" fmla="*/ 377078 h 895350"/>
                <a:gd name="connsiteX1" fmla="*/ 542479 w 1162050"/>
                <a:gd name="connsiteY1" fmla="*/ 1793 h 895350"/>
                <a:gd name="connsiteX2" fmla="*/ 485329 w 1162050"/>
                <a:gd name="connsiteY2" fmla="*/ 488521 h 895350"/>
                <a:gd name="connsiteX3" fmla="*/ 234821 w 1162050"/>
                <a:gd name="connsiteY3" fmla="*/ 431371 h 895350"/>
                <a:gd name="connsiteX4" fmla="*/ 415796 w 1162050"/>
                <a:gd name="connsiteY4" fmla="*/ 687593 h 895350"/>
                <a:gd name="connsiteX5" fmla="*/ 128141 w 1162050"/>
                <a:gd name="connsiteY5" fmla="*/ 662828 h 895350"/>
                <a:gd name="connsiteX6" fmla="*/ 166241 w 1162050"/>
                <a:gd name="connsiteY6" fmla="*/ 809513 h 895350"/>
                <a:gd name="connsiteX7" fmla="*/ 8126 w 1162050"/>
                <a:gd name="connsiteY7" fmla="*/ 901906 h 895350"/>
                <a:gd name="connsiteX8" fmla="*/ 1164462 w 1162050"/>
                <a:gd name="connsiteY8" fmla="*/ 899048 h 895350"/>
                <a:gd name="connsiteX9" fmla="*/ 804416 w 1162050"/>
                <a:gd name="connsiteY9" fmla="*/ 37707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2050" h="895350">
                  <a:moveTo>
                    <a:pt x="804416" y="377078"/>
                  </a:moveTo>
                  <a:cubicBezTo>
                    <a:pt x="804416" y="377078"/>
                    <a:pt x="812989" y="33226"/>
                    <a:pt x="542479" y="1793"/>
                  </a:cubicBezTo>
                  <a:cubicBezTo>
                    <a:pt x="271969" y="-29639"/>
                    <a:pt x="369124" y="360886"/>
                    <a:pt x="485329" y="488521"/>
                  </a:cubicBezTo>
                  <a:cubicBezTo>
                    <a:pt x="485329" y="488521"/>
                    <a:pt x="334834" y="311356"/>
                    <a:pt x="234821" y="431371"/>
                  </a:cubicBezTo>
                  <a:cubicBezTo>
                    <a:pt x="134809" y="550433"/>
                    <a:pt x="415796" y="687593"/>
                    <a:pt x="415796" y="687593"/>
                  </a:cubicBezTo>
                  <a:cubicBezTo>
                    <a:pt x="415796" y="687593"/>
                    <a:pt x="191006" y="611393"/>
                    <a:pt x="128141" y="662828"/>
                  </a:cubicBezTo>
                  <a:cubicBezTo>
                    <a:pt x="48131" y="729503"/>
                    <a:pt x="166241" y="809513"/>
                    <a:pt x="166241" y="809513"/>
                  </a:cubicBezTo>
                  <a:cubicBezTo>
                    <a:pt x="166241" y="809513"/>
                    <a:pt x="-43309" y="729503"/>
                    <a:pt x="8126" y="901906"/>
                  </a:cubicBezTo>
                  <a:lnTo>
                    <a:pt x="1164462" y="899048"/>
                  </a:lnTo>
                  <a:lnTo>
                    <a:pt x="804416" y="37707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08FD60A9-43FF-48C4-B26F-99F4B847DCAB}"/>
                </a:ext>
              </a:extLst>
            </p:cNvPr>
            <p:cNvSpPr/>
            <p:nvPr/>
          </p:nvSpPr>
          <p:spPr>
            <a:xfrm>
              <a:off x="14871275" y="6112464"/>
              <a:ext cx="756065" cy="1274932"/>
            </a:xfrm>
            <a:custGeom>
              <a:avLst/>
              <a:gdLst>
                <a:gd name="connsiteX0" fmla="*/ 61239 w 485775"/>
                <a:gd name="connsiteY0" fmla="*/ 704180 h 819150"/>
                <a:gd name="connsiteX1" fmla="*/ 63144 w 485775"/>
                <a:gd name="connsiteY1" fmla="*/ 709895 h 819150"/>
                <a:gd name="connsiteX2" fmla="*/ 61239 w 485775"/>
                <a:gd name="connsiteY2" fmla="*/ 697512 h 819150"/>
                <a:gd name="connsiteX3" fmla="*/ 65049 w 485775"/>
                <a:gd name="connsiteY3" fmla="*/ 593690 h 819150"/>
                <a:gd name="connsiteX4" fmla="*/ 67907 w 485775"/>
                <a:gd name="connsiteY4" fmla="*/ 572735 h 819150"/>
                <a:gd name="connsiteX5" fmla="*/ 123152 w 485775"/>
                <a:gd name="connsiteY5" fmla="*/ 543207 h 819150"/>
                <a:gd name="connsiteX6" fmla="*/ 174587 w 485775"/>
                <a:gd name="connsiteY6" fmla="*/ 498440 h 819150"/>
                <a:gd name="connsiteX7" fmla="*/ 178397 w 485775"/>
                <a:gd name="connsiteY7" fmla="*/ 461292 h 819150"/>
                <a:gd name="connsiteX8" fmla="*/ 132677 w 485775"/>
                <a:gd name="connsiteY8" fmla="*/ 493677 h 819150"/>
                <a:gd name="connsiteX9" fmla="*/ 90767 w 485775"/>
                <a:gd name="connsiteY9" fmla="*/ 547017 h 819150"/>
                <a:gd name="connsiteX10" fmla="*/ 68859 w 485775"/>
                <a:gd name="connsiteY10" fmla="*/ 568925 h 819150"/>
                <a:gd name="connsiteX11" fmla="*/ 86957 w 485775"/>
                <a:gd name="connsiteY11" fmla="*/ 476532 h 819150"/>
                <a:gd name="connsiteX12" fmla="*/ 143154 w 485775"/>
                <a:gd name="connsiteY12" fmla="*/ 446052 h 819150"/>
                <a:gd name="connsiteX13" fmla="*/ 194589 w 485775"/>
                <a:gd name="connsiteY13" fmla="*/ 401285 h 819150"/>
                <a:gd name="connsiteX14" fmla="*/ 198399 w 485775"/>
                <a:gd name="connsiteY14" fmla="*/ 364137 h 819150"/>
                <a:gd name="connsiteX15" fmla="*/ 152679 w 485775"/>
                <a:gd name="connsiteY15" fmla="*/ 396522 h 819150"/>
                <a:gd name="connsiteX16" fmla="*/ 110769 w 485775"/>
                <a:gd name="connsiteY16" fmla="*/ 449862 h 819150"/>
                <a:gd name="connsiteX17" fmla="*/ 88862 w 485775"/>
                <a:gd name="connsiteY17" fmla="*/ 471770 h 819150"/>
                <a:gd name="connsiteX18" fmla="*/ 120294 w 485775"/>
                <a:gd name="connsiteY18" fmla="*/ 378425 h 819150"/>
                <a:gd name="connsiteX19" fmla="*/ 149822 w 485775"/>
                <a:gd name="connsiteY19" fmla="*/ 317465 h 819150"/>
                <a:gd name="connsiteX20" fmla="*/ 199352 w 485775"/>
                <a:gd name="connsiteY20" fmla="*/ 306987 h 819150"/>
                <a:gd name="connsiteX21" fmla="*/ 260312 w 485775"/>
                <a:gd name="connsiteY21" fmla="*/ 277460 h 819150"/>
                <a:gd name="connsiteX22" fmla="*/ 273647 w 485775"/>
                <a:gd name="connsiteY22" fmla="*/ 242217 h 819150"/>
                <a:gd name="connsiteX23" fmla="*/ 220307 w 485775"/>
                <a:gd name="connsiteY23" fmla="*/ 261267 h 819150"/>
                <a:gd name="connsiteX24" fmla="*/ 165062 w 485775"/>
                <a:gd name="connsiteY24" fmla="*/ 301272 h 819150"/>
                <a:gd name="connsiteX25" fmla="*/ 154584 w 485775"/>
                <a:gd name="connsiteY25" fmla="*/ 306987 h 819150"/>
                <a:gd name="connsiteX26" fmla="*/ 205067 w 485775"/>
                <a:gd name="connsiteY26" fmla="*/ 230787 h 819150"/>
                <a:gd name="connsiteX27" fmla="*/ 227927 w 485775"/>
                <a:gd name="connsiteY27" fmla="*/ 226977 h 819150"/>
                <a:gd name="connsiteX28" fmla="*/ 286029 w 485775"/>
                <a:gd name="connsiteY28" fmla="*/ 224120 h 819150"/>
                <a:gd name="connsiteX29" fmla="*/ 331749 w 485775"/>
                <a:gd name="connsiteY29" fmla="*/ 207927 h 819150"/>
                <a:gd name="connsiteX30" fmla="*/ 303174 w 485775"/>
                <a:gd name="connsiteY30" fmla="*/ 191735 h 819150"/>
                <a:gd name="connsiteX31" fmla="*/ 246024 w 485775"/>
                <a:gd name="connsiteY31" fmla="*/ 205070 h 819150"/>
                <a:gd name="connsiteX32" fmla="*/ 209829 w 485775"/>
                <a:gd name="connsiteY32" fmla="*/ 223167 h 819150"/>
                <a:gd name="connsiteX33" fmla="*/ 237452 w 485775"/>
                <a:gd name="connsiteY33" fmla="*/ 190782 h 819150"/>
                <a:gd name="connsiteX34" fmla="*/ 286029 w 485775"/>
                <a:gd name="connsiteY34" fmla="*/ 143157 h 819150"/>
                <a:gd name="connsiteX35" fmla="*/ 314604 w 485775"/>
                <a:gd name="connsiteY35" fmla="*/ 139347 h 819150"/>
                <a:gd name="connsiteX36" fmla="*/ 372707 w 485775"/>
                <a:gd name="connsiteY36" fmla="*/ 136490 h 819150"/>
                <a:gd name="connsiteX37" fmla="*/ 418427 w 485775"/>
                <a:gd name="connsiteY37" fmla="*/ 120297 h 819150"/>
                <a:gd name="connsiteX38" fmla="*/ 389852 w 485775"/>
                <a:gd name="connsiteY38" fmla="*/ 104105 h 819150"/>
                <a:gd name="connsiteX39" fmla="*/ 332702 w 485775"/>
                <a:gd name="connsiteY39" fmla="*/ 117440 h 819150"/>
                <a:gd name="connsiteX40" fmla="*/ 290792 w 485775"/>
                <a:gd name="connsiteY40" fmla="*/ 138395 h 819150"/>
                <a:gd name="connsiteX41" fmla="*/ 364134 w 485775"/>
                <a:gd name="connsiteY41" fmla="*/ 84102 h 819150"/>
                <a:gd name="connsiteX42" fmla="*/ 388899 w 485775"/>
                <a:gd name="connsiteY42" fmla="*/ 79340 h 819150"/>
                <a:gd name="connsiteX43" fmla="*/ 447002 w 485775"/>
                <a:gd name="connsiteY43" fmla="*/ 75530 h 819150"/>
                <a:gd name="connsiteX44" fmla="*/ 491769 w 485775"/>
                <a:gd name="connsiteY44" fmla="*/ 58385 h 819150"/>
                <a:gd name="connsiteX45" fmla="*/ 463194 w 485775"/>
                <a:gd name="connsiteY45" fmla="*/ 43145 h 819150"/>
                <a:gd name="connsiteX46" fmla="*/ 406997 w 485775"/>
                <a:gd name="connsiteY46" fmla="*/ 57432 h 819150"/>
                <a:gd name="connsiteX47" fmla="*/ 396519 w 485775"/>
                <a:gd name="connsiteY47" fmla="*/ 62195 h 819150"/>
                <a:gd name="connsiteX48" fmla="*/ 353657 w 485775"/>
                <a:gd name="connsiteY48" fmla="*/ 82197 h 819150"/>
                <a:gd name="connsiteX49" fmla="*/ 351752 w 485775"/>
                <a:gd name="connsiteY49" fmla="*/ 82197 h 819150"/>
                <a:gd name="connsiteX50" fmla="*/ 352704 w 485775"/>
                <a:gd name="connsiteY50" fmla="*/ 82197 h 819150"/>
                <a:gd name="connsiteX51" fmla="*/ 297459 w 485775"/>
                <a:gd name="connsiteY51" fmla="*/ 116487 h 819150"/>
                <a:gd name="connsiteX52" fmla="*/ 307937 w 485775"/>
                <a:gd name="connsiteY52" fmla="*/ 95532 h 819150"/>
                <a:gd name="connsiteX53" fmla="*/ 340322 w 485775"/>
                <a:gd name="connsiteY53" fmla="*/ 47907 h 819150"/>
                <a:gd name="connsiteX54" fmla="*/ 354609 w 485775"/>
                <a:gd name="connsiteY54" fmla="*/ 2187 h 819150"/>
                <a:gd name="connsiteX55" fmla="*/ 325082 w 485775"/>
                <a:gd name="connsiteY55" fmla="*/ 14570 h 819150"/>
                <a:gd name="connsiteX56" fmla="*/ 302222 w 485775"/>
                <a:gd name="connsiteY56" fmla="*/ 67910 h 819150"/>
                <a:gd name="connsiteX57" fmla="*/ 291744 w 485775"/>
                <a:gd name="connsiteY57" fmla="*/ 120297 h 819150"/>
                <a:gd name="connsiteX58" fmla="*/ 245072 w 485775"/>
                <a:gd name="connsiteY58" fmla="*/ 158397 h 819150"/>
                <a:gd name="connsiteX59" fmla="*/ 254597 w 485775"/>
                <a:gd name="connsiteY59" fmla="*/ 131727 h 819150"/>
                <a:gd name="connsiteX60" fmla="*/ 279362 w 485775"/>
                <a:gd name="connsiteY60" fmla="*/ 79340 h 819150"/>
                <a:gd name="connsiteX61" fmla="*/ 286029 w 485775"/>
                <a:gd name="connsiteY61" fmla="*/ 31715 h 819150"/>
                <a:gd name="connsiteX62" fmla="*/ 259359 w 485775"/>
                <a:gd name="connsiteY62" fmla="*/ 48860 h 819150"/>
                <a:gd name="connsiteX63" fmla="*/ 245072 w 485775"/>
                <a:gd name="connsiteY63" fmla="*/ 105057 h 819150"/>
                <a:gd name="connsiteX64" fmla="*/ 242214 w 485775"/>
                <a:gd name="connsiteY64" fmla="*/ 161255 h 819150"/>
                <a:gd name="connsiteX65" fmla="*/ 224117 w 485775"/>
                <a:gd name="connsiteY65" fmla="*/ 178400 h 819150"/>
                <a:gd name="connsiteX66" fmla="*/ 159347 w 485775"/>
                <a:gd name="connsiteY66" fmla="*/ 257457 h 819150"/>
                <a:gd name="connsiteX67" fmla="*/ 157442 w 485775"/>
                <a:gd name="connsiteY67" fmla="*/ 240312 h 819150"/>
                <a:gd name="connsiteX68" fmla="*/ 160299 w 485775"/>
                <a:gd name="connsiteY68" fmla="*/ 182210 h 819150"/>
                <a:gd name="connsiteX69" fmla="*/ 148869 w 485775"/>
                <a:gd name="connsiteY69" fmla="*/ 135537 h 819150"/>
                <a:gd name="connsiteX70" fmla="*/ 130772 w 485775"/>
                <a:gd name="connsiteY70" fmla="*/ 162207 h 819150"/>
                <a:gd name="connsiteX71" fmla="*/ 139344 w 485775"/>
                <a:gd name="connsiteY71" fmla="*/ 220310 h 819150"/>
                <a:gd name="connsiteX72" fmla="*/ 156489 w 485775"/>
                <a:gd name="connsiteY72" fmla="*/ 264125 h 819150"/>
                <a:gd name="connsiteX73" fmla="*/ 107912 w 485775"/>
                <a:gd name="connsiteY73" fmla="*/ 350802 h 819150"/>
                <a:gd name="connsiteX74" fmla="*/ 107912 w 485775"/>
                <a:gd name="connsiteY74" fmla="*/ 331752 h 819150"/>
                <a:gd name="connsiteX75" fmla="*/ 112674 w 485775"/>
                <a:gd name="connsiteY75" fmla="*/ 286032 h 819150"/>
                <a:gd name="connsiteX76" fmla="*/ 132677 w 485775"/>
                <a:gd name="connsiteY76" fmla="*/ 217452 h 819150"/>
                <a:gd name="connsiteX77" fmla="*/ 114579 w 485775"/>
                <a:gd name="connsiteY77" fmla="*/ 201260 h 819150"/>
                <a:gd name="connsiteX78" fmla="*/ 113627 w 485775"/>
                <a:gd name="connsiteY78" fmla="*/ 202212 h 819150"/>
                <a:gd name="connsiteX79" fmla="*/ 91719 w 485775"/>
                <a:gd name="connsiteY79" fmla="*/ 255552 h 819150"/>
                <a:gd name="connsiteX80" fmla="*/ 99339 w 485775"/>
                <a:gd name="connsiteY80" fmla="*/ 370805 h 819150"/>
                <a:gd name="connsiteX81" fmla="*/ 65049 w 485775"/>
                <a:gd name="connsiteY81" fmla="*/ 479390 h 819150"/>
                <a:gd name="connsiteX82" fmla="*/ 67907 w 485775"/>
                <a:gd name="connsiteY82" fmla="*/ 423192 h 819150"/>
                <a:gd name="connsiteX83" fmla="*/ 56477 w 485775"/>
                <a:gd name="connsiteY83" fmla="*/ 376520 h 819150"/>
                <a:gd name="connsiteX84" fmla="*/ 38379 w 485775"/>
                <a:gd name="connsiteY84" fmla="*/ 403190 h 819150"/>
                <a:gd name="connsiteX85" fmla="*/ 46952 w 485775"/>
                <a:gd name="connsiteY85" fmla="*/ 461292 h 819150"/>
                <a:gd name="connsiteX86" fmla="*/ 62192 w 485775"/>
                <a:gd name="connsiteY86" fmla="*/ 500345 h 819150"/>
                <a:gd name="connsiteX87" fmla="*/ 50762 w 485775"/>
                <a:gd name="connsiteY87" fmla="*/ 589880 h 819150"/>
                <a:gd name="connsiteX88" fmla="*/ 46952 w 485775"/>
                <a:gd name="connsiteY88" fmla="*/ 579402 h 819150"/>
                <a:gd name="connsiteX89" fmla="*/ 34569 w 485775"/>
                <a:gd name="connsiteY89" fmla="*/ 522252 h 819150"/>
                <a:gd name="connsiteX90" fmla="*/ 11709 w 485775"/>
                <a:gd name="connsiteY90" fmla="*/ 479390 h 819150"/>
                <a:gd name="connsiteX91" fmla="*/ 279 w 485775"/>
                <a:gd name="connsiteY91" fmla="*/ 509870 h 819150"/>
                <a:gd name="connsiteX92" fmla="*/ 23139 w 485775"/>
                <a:gd name="connsiteY92" fmla="*/ 564162 h 819150"/>
                <a:gd name="connsiteX93" fmla="*/ 50762 w 485775"/>
                <a:gd name="connsiteY93" fmla="*/ 602262 h 819150"/>
                <a:gd name="connsiteX94" fmla="*/ 50762 w 485775"/>
                <a:gd name="connsiteY94" fmla="*/ 671795 h 819150"/>
                <a:gd name="connsiteX95" fmla="*/ 36474 w 485775"/>
                <a:gd name="connsiteY95" fmla="*/ 622265 h 819150"/>
                <a:gd name="connsiteX96" fmla="*/ 9804 w 485775"/>
                <a:gd name="connsiteY96" fmla="*/ 581307 h 819150"/>
                <a:gd name="connsiteX97" fmla="*/ 1232 w 485775"/>
                <a:gd name="connsiteY97" fmla="*/ 611787 h 819150"/>
                <a:gd name="connsiteX98" fmla="*/ 27902 w 485775"/>
                <a:gd name="connsiteY98" fmla="*/ 664175 h 819150"/>
                <a:gd name="connsiteX99" fmla="*/ 51714 w 485775"/>
                <a:gd name="connsiteY99" fmla="*/ 692750 h 819150"/>
                <a:gd name="connsiteX100" fmla="*/ 36474 w 485775"/>
                <a:gd name="connsiteY100" fmla="*/ 828005 h 819150"/>
                <a:gd name="connsiteX101" fmla="*/ 61239 w 485775"/>
                <a:gd name="connsiteY101" fmla="*/ 70418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85775" h="819150">
                  <a:moveTo>
                    <a:pt x="61239" y="704180"/>
                  </a:moveTo>
                  <a:cubicBezTo>
                    <a:pt x="62192" y="706085"/>
                    <a:pt x="63144" y="707990"/>
                    <a:pt x="63144" y="709895"/>
                  </a:cubicBezTo>
                  <a:cubicBezTo>
                    <a:pt x="63144" y="705132"/>
                    <a:pt x="62192" y="701322"/>
                    <a:pt x="61239" y="697512"/>
                  </a:cubicBezTo>
                  <a:cubicBezTo>
                    <a:pt x="60287" y="662270"/>
                    <a:pt x="61239" y="627980"/>
                    <a:pt x="65049" y="593690"/>
                  </a:cubicBezTo>
                  <a:cubicBezTo>
                    <a:pt x="66002" y="587022"/>
                    <a:pt x="66954" y="579402"/>
                    <a:pt x="67907" y="572735"/>
                  </a:cubicBezTo>
                  <a:cubicBezTo>
                    <a:pt x="81242" y="563210"/>
                    <a:pt x="115532" y="548922"/>
                    <a:pt x="123152" y="543207"/>
                  </a:cubicBezTo>
                  <a:cubicBezTo>
                    <a:pt x="140297" y="530825"/>
                    <a:pt x="162204" y="516537"/>
                    <a:pt x="174587" y="498440"/>
                  </a:cubicBezTo>
                  <a:cubicBezTo>
                    <a:pt x="179349" y="490820"/>
                    <a:pt x="189827" y="467960"/>
                    <a:pt x="178397" y="461292"/>
                  </a:cubicBezTo>
                  <a:cubicBezTo>
                    <a:pt x="166014" y="453672"/>
                    <a:pt x="139344" y="485105"/>
                    <a:pt x="132677" y="493677"/>
                  </a:cubicBezTo>
                  <a:cubicBezTo>
                    <a:pt x="118389" y="510822"/>
                    <a:pt x="106959" y="530825"/>
                    <a:pt x="90767" y="547017"/>
                  </a:cubicBezTo>
                  <a:cubicBezTo>
                    <a:pt x="83147" y="554637"/>
                    <a:pt x="74574" y="561305"/>
                    <a:pt x="68859" y="568925"/>
                  </a:cubicBezTo>
                  <a:cubicBezTo>
                    <a:pt x="72669" y="537492"/>
                    <a:pt x="78384" y="507012"/>
                    <a:pt x="86957" y="476532"/>
                  </a:cubicBezTo>
                  <a:cubicBezTo>
                    <a:pt x="99339" y="467007"/>
                    <a:pt x="134582" y="451767"/>
                    <a:pt x="143154" y="446052"/>
                  </a:cubicBezTo>
                  <a:cubicBezTo>
                    <a:pt x="160299" y="433670"/>
                    <a:pt x="182207" y="419382"/>
                    <a:pt x="194589" y="401285"/>
                  </a:cubicBezTo>
                  <a:cubicBezTo>
                    <a:pt x="199352" y="393665"/>
                    <a:pt x="209829" y="370805"/>
                    <a:pt x="198399" y="364137"/>
                  </a:cubicBezTo>
                  <a:cubicBezTo>
                    <a:pt x="186017" y="356517"/>
                    <a:pt x="159347" y="387950"/>
                    <a:pt x="152679" y="396522"/>
                  </a:cubicBezTo>
                  <a:cubicBezTo>
                    <a:pt x="138392" y="413667"/>
                    <a:pt x="126962" y="433670"/>
                    <a:pt x="110769" y="449862"/>
                  </a:cubicBezTo>
                  <a:cubicBezTo>
                    <a:pt x="103149" y="457482"/>
                    <a:pt x="94577" y="463197"/>
                    <a:pt x="88862" y="471770"/>
                  </a:cubicBezTo>
                  <a:cubicBezTo>
                    <a:pt x="97434" y="440337"/>
                    <a:pt x="107912" y="408905"/>
                    <a:pt x="120294" y="378425"/>
                  </a:cubicBezTo>
                  <a:cubicBezTo>
                    <a:pt x="128867" y="357470"/>
                    <a:pt x="139344" y="337467"/>
                    <a:pt x="149822" y="317465"/>
                  </a:cubicBezTo>
                  <a:cubicBezTo>
                    <a:pt x="166967" y="312702"/>
                    <a:pt x="191732" y="309845"/>
                    <a:pt x="199352" y="306987"/>
                  </a:cubicBezTo>
                  <a:cubicBezTo>
                    <a:pt x="219354" y="299367"/>
                    <a:pt x="245072" y="291747"/>
                    <a:pt x="260312" y="277460"/>
                  </a:cubicBezTo>
                  <a:cubicBezTo>
                    <a:pt x="266979" y="271745"/>
                    <a:pt x="283172" y="251742"/>
                    <a:pt x="273647" y="242217"/>
                  </a:cubicBezTo>
                  <a:cubicBezTo>
                    <a:pt x="263169" y="231740"/>
                    <a:pt x="228879" y="255552"/>
                    <a:pt x="220307" y="261267"/>
                  </a:cubicBezTo>
                  <a:cubicBezTo>
                    <a:pt x="202209" y="274602"/>
                    <a:pt x="185064" y="290795"/>
                    <a:pt x="165062" y="301272"/>
                  </a:cubicBezTo>
                  <a:cubicBezTo>
                    <a:pt x="161252" y="303177"/>
                    <a:pt x="157442" y="305082"/>
                    <a:pt x="154584" y="306987"/>
                  </a:cubicBezTo>
                  <a:cubicBezTo>
                    <a:pt x="169824" y="280317"/>
                    <a:pt x="186969" y="255552"/>
                    <a:pt x="205067" y="230787"/>
                  </a:cubicBezTo>
                  <a:cubicBezTo>
                    <a:pt x="212687" y="229835"/>
                    <a:pt x="220307" y="227930"/>
                    <a:pt x="227927" y="226977"/>
                  </a:cubicBezTo>
                  <a:cubicBezTo>
                    <a:pt x="246977" y="223167"/>
                    <a:pt x="266979" y="225072"/>
                    <a:pt x="286029" y="224120"/>
                  </a:cubicBezTo>
                  <a:cubicBezTo>
                    <a:pt x="294602" y="223167"/>
                    <a:pt x="330797" y="221262"/>
                    <a:pt x="331749" y="207927"/>
                  </a:cubicBezTo>
                  <a:cubicBezTo>
                    <a:pt x="332702" y="196497"/>
                    <a:pt x="310794" y="192687"/>
                    <a:pt x="303174" y="191735"/>
                  </a:cubicBezTo>
                  <a:cubicBezTo>
                    <a:pt x="285077" y="190782"/>
                    <a:pt x="263169" y="199355"/>
                    <a:pt x="246024" y="205070"/>
                  </a:cubicBezTo>
                  <a:cubicBezTo>
                    <a:pt x="240309" y="206975"/>
                    <a:pt x="223164" y="216500"/>
                    <a:pt x="209829" y="223167"/>
                  </a:cubicBezTo>
                  <a:cubicBezTo>
                    <a:pt x="218402" y="211737"/>
                    <a:pt x="227927" y="201260"/>
                    <a:pt x="237452" y="190782"/>
                  </a:cubicBezTo>
                  <a:cubicBezTo>
                    <a:pt x="252692" y="173637"/>
                    <a:pt x="268884" y="158397"/>
                    <a:pt x="286029" y="143157"/>
                  </a:cubicBezTo>
                  <a:cubicBezTo>
                    <a:pt x="295554" y="143157"/>
                    <a:pt x="305079" y="140300"/>
                    <a:pt x="314604" y="139347"/>
                  </a:cubicBezTo>
                  <a:cubicBezTo>
                    <a:pt x="333654" y="135537"/>
                    <a:pt x="353657" y="137442"/>
                    <a:pt x="372707" y="136490"/>
                  </a:cubicBezTo>
                  <a:cubicBezTo>
                    <a:pt x="381279" y="135537"/>
                    <a:pt x="417474" y="133632"/>
                    <a:pt x="418427" y="120297"/>
                  </a:cubicBezTo>
                  <a:cubicBezTo>
                    <a:pt x="419379" y="108867"/>
                    <a:pt x="397472" y="105057"/>
                    <a:pt x="389852" y="104105"/>
                  </a:cubicBezTo>
                  <a:cubicBezTo>
                    <a:pt x="371754" y="103152"/>
                    <a:pt x="349847" y="111725"/>
                    <a:pt x="332702" y="117440"/>
                  </a:cubicBezTo>
                  <a:cubicBezTo>
                    <a:pt x="325082" y="120297"/>
                    <a:pt x="305079" y="132680"/>
                    <a:pt x="290792" y="138395"/>
                  </a:cubicBezTo>
                  <a:cubicBezTo>
                    <a:pt x="313652" y="118392"/>
                    <a:pt x="338417" y="100295"/>
                    <a:pt x="364134" y="84102"/>
                  </a:cubicBezTo>
                  <a:cubicBezTo>
                    <a:pt x="372707" y="83150"/>
                    <a:pt x="380327" y="81245"/>
                    <a:pt x="388899" y="79340"/>
                  </a:cubicBezTo>
                  <a:cubicBezTo>
                    <a:pt x="407949" y="75530"/>
                    <a:pt x="427952" y="77435"/>
                    <a:pt x="447002" y="75530"/>
                  </a:cubicBezTo>
                  <a:cubicBezTo>
                    <a:pt x="455574" y="74577"/>
                    <a:pt x="491769" y="71720"/>
                    <a:pt x="491769" y="58385"/>
                  </a:cubicBezTo>
                  <a:cubicBezTo>
                    <a:pt x="492722" y="46955"/>
                    <a:pt x="470814" y="43145"/>
                    <a:pt x="463194" y="43145"/>
                  </a:cubicBezTo>
                  <a:cubicBezTo>
                    <a:pt x="445097" y="43145"/>
                    <a:pt x="424142" y="51717"/>
                    <a:pt x="406997" y="57432"/>
                  </a:cubicBezTo>
                  <a:cubicBezTo>
                    <a:pt x="405092" y="58385"/>
                    <a:pt x="401282" y="60290"/>
                    <a:pt x="396519" y="62195"/>
                  </a:cubicBezTo>
                  <a:cubicBezTo>
                    <a:pt x="382232" y="67910"/>
                    <a:pt x="367944" y="75530"/>
                    <a:pt x="353657" y="82197"/>
                  </a:cubicBezTo>
                  <a:cubicBezTo>
                    <a:pt x="352704" y="82197"/>
                    <a:pt x="352704" y="82197"/>
                    <a:pt x="351752" y="82197"/>
                  </a:cubicBezTo>
                  <a:cubicBezTo>
                    <a:pt x="351752" y="82197"/>
                    <a:pt x="352704" y="82197"/>
                    <a:pt x="352704" y="82197"/>
                  </a:cubicBezTo>
                  <a:cubicBezTo>
                    <a:pt x="333654" y="92675"/>
                    <a:pt x="315557" y="104105"/>
                    <a:pt x="297459" y="116487"/>
                  </a:cubicBezTo>
                  <a:cubicBezTo>
                    <a:pt x="301269" y="109820"/>
                    <a:pt x="304127" y="102200"/>
                    <a:pt x="307937" y="95532"/>
                  </a:cubicBezTo>
                  <a:cubicBezTo>
                    <a:pt x="316509" y="78387"/>
                    <a:pt x="329844" y="64100"/>
                    <a:pt x="340322" y="47907"/>
                  </a:cubicBezTo>
                  <a:cubicBezTo>
                    <a:pt x="345084" y="40287"/>
                    <a:pt x="364134" y="10760"/>
                    <a:pt x="354609" y="2187"/>
                  </a:cubicBezTo>
                  <a:cubicBezTo>
                    <a:pt x="346037" y="-5433"/>
                    <a:pt x="329844" y="8855"/>
                    <a:pt x="325082" y="14570"/>
                  </a:cubicBezTo>
                  <a:cubicBezTo>
                    <a:pt x="313652" y="28857"/>
                    <a:pt x="306984" y="50765"/>
                    <a:pt x="302222" y="67910"/>
                  </a:cubicBezTo>
                  <a:cubicBezTo>
                    <a:pt x="299364" y="76482"/>
                    <a:pt x="296507" y="106962"/>
                    <a:pt x="291744" y="120297"/>
                  </a:cubicBezTo>
                  <a:cubicBezTo>
                    <a:pt x="275552" y="131727"/>
                    <a:pt x="259359" y="145062"/>
                    <a:pt x="245072" y="158397"/>
                  </a:cubicBezTo>
                  <a:cubicBezTo>
                    <a:pt x="249834" y="150777"/>
                    <a:pt x="251739" y="141252"/>
                    <a:pt x="254597" y="131727"/>
                  </a:cubicBezTo>
                  <a:cubicBezTo>
                    <a:pt x="260312" y="113630"/>
                    <a:pt x="271742" y="96485"/>
                    <a:pt x="279362" y="79340"/>
                  </a:cubicBezTo>
                  <a:cubicBezTo>
                    <a:pt x="283172" y="71720"/>
                    <a:pt x="297459" y="38382"/>
                    <a:pt x="286029" y="31715"/>
                  </a:cubicBezTo>
                  <a:cubicBezTo>
                    <a:pt x="276504" y="26000"/>
                    <a:pt x="263169" y="42192"/>
                    <a:pt x="259359" y="48860"/>
                  </a:cubicBezTo>
                  <a:cubicBezTo>
                    <a:pt x="249834" y="65052"/>
                    <a:pt x="247929" y="86960"/>
                    <a:pt x="245072" y="105057"/>
                  </a:cubicBezTo>
                  <a:cubicBezTo>
                    <a:pt x="243167" y="114582"/>
                    <a:pt x="246024" y="147920"/>
                    <a:pt x="242214" y="161255"/>
                  </a:cubicBezTo>
                  <a:cubicBezTo>
                    <a:pt x="236499" y="166970"/>
                    <a:pt x="229832" y="172685"/>
                    <a:pt x="224117" y="178400"/>
                  </a:cubicBezTo>
                  <a:cubicBezTo>
                    <a:pt x="200304" y="202212"/>
                    <a:pt x="178397" y="228882"/>
                    <a:pt x="159347" y="257457"/>
                  </a:cubicBezTo>
                  <a:cubicBezTo>
                    <a:pt x="159347" y="251742"/>
                    <a:pt x="158394" y="246027"/>
                    <a:pt x="157442" y="240312"/>
                  </a:cubicBezTo>
                  <a:cubicBezTo>
                    <a:pt x="155537" y="221262"/>
                    <a:pt x="159347" y="201260"/>
                    <a:pt x="160299" y="182210"/>
                  </a:cubicBezTo>
                  <a:cubicBezTo>
                    <a:pt x="160299" y="173637"/>
                    <a:pt x="161252" y="137442"/>
                    <a:pt x="148869" y="135537"/>
                  </a:cubicBezTo>
                  <a:cubicBezTo>
                    <a:pt x="137439" y="133632"/>
                    <a:pt x="131724" y="154587"/>
                    <a:pt x="130772" y="162207"/>
                  </a:cubicBezTo>
                  <a:cubicBezTo>
                    <a:pt x="128867" y="180305"/>
                    <a:pt x="134582" y="202212"/>
                    <a:pt x="139344" y="220310"/>
                  </a:cubicBezTo>
                  <a:cubicBezTo>
                    <a:pt x="141249" y="227930"/>
                    <a:pt x="151727" y="248885"/>
                    <a:pt x="156489" y="264125"/>
                  </a:cubicBezTo>
                  <a:cubicBezTo>
                    <a:pt x="138392" y="291747"/>
                    <a:pt x="121247" y="320322"/>
                    <a:pt x="107912" y="350802"/>
                  </a:cubicBezTo>
                  <a:cubicBezTo>
                    <a:pt x="107912" y="344135"/>
                    <a:pt x="107912" y="337467"/>
                    <a:pt x="107912" y="331752"/>
                  </a:cubicBezTo>
                  <a:cubicBezTo>
                    <a:pt x="108864" y="316512"/>
                    <a:pt x="109817" y="301272"/>
                    <a:pt x="112674" y="286032"/>
                  </a:cubicBezTo>
                  <a:cubicBezTo>
                    <a:pt x="116484" y="262220"/>
                    <a:pt x="122199" y="239360"/>
                    <a:pt x="132677" y="217452"/>
                  </a:cubicBezTo>
                  <a:cubicBezTo>
                    <a:pt x="137439" y="206022"/>
                    <a:pt x="125057" y="195545"/>
                    <a:pt x="114579" y="201260"/>
                  </a:cubicBezTo>
                  <a:cubicBezTo>
                    <a:pt x="114579" y="201260"/>
                    <a:pt x="113627" y="202212"/>
                    <a:pt x="113627" y="202212"/>
                  </a:cubicBezTo>
                  <a:cubicBezTo>
                    <a:pt x="97434" y="213642"/>
                    <a:pt x="93624" y="235550"/>
                    <a:pt x="91719" y="255552"/>
                  </a:cubicBezTo>
                  <a:cubicBezTo>
                    <a:pt x="90767" y="270792"/>
                    <a:pt x="82194" y="352707"/>
                    <a:pt x="99339" y="370805"/>
                  </a:cubicBezTo>
                  <a:cubicBezTo>
                    <a:pt x="85052" y="406047"/>
                    <a:pt x="73622" y="442242"/>
                    <a:pt x="65049" y="479390"/>
                  </a:cubicBezTo>
                  <a:cubicBezTo>
                    <a:pt x="64097" y="460340"/>
                    <a:pt x="66954" y="442242"/>
                    <a:pt x="67907" y="423192"/>
                  </a:cubicBezTo>
                  <a:cubicBezTo>
                    <a:pt x="67907" y="414620"/>
                    <a:pt x="68859" y="378425"/>
                    <a:pt x="56477" y="376520"/>
                  </a:cubicBezTo>
                  <a:cubicBezTo>
                    <a:pt x="45047" y="374615"/>
                    <a:pt x="39332" y="395570"/>
                    <a:pt x="38379" y="403190"/>
                  </a:cubicBezTo>
                  <a:cubicBezTo>
                    <a:pt x="36474" y="421287"/>
                    <a:pt x="42189" y="443195"/>
                    <a:pt x="46952" y="461292"/>
                  </a:cubicBezTo>
                  <a:cubicBezTo>
                    <a:pt x="48857" y="467960"/>
                    <a:pt x="57429" y="486057"/>
                    <a:pt x="62192" y="500345"/>
                  </a:cubicBezTo>
                  <a:cubicBezTo>
                    <a:pt x="56477" y="529872"/>
                    <a:pt x="52667" y="560352"/>
                    <a:pt x="50762" y="589880"/>
                  </a:cubicBezTo>
                  <a:cubicBezTo>
                    <a:pt x="49809" y="586070"/>
                    <a:pt x="47904" y="583212"/>
                    <a:pt x="46952" y="579402"/>
                  </a:cubicBezTo>
                  <a:cubicBezTo>
                    <a:pt x="40284" y="561305"/>
                    <a:pt x="39332" y="541302"/>
                    <a:pt x="34569" y="522252"/>
                  </a:cubicBezTo>
                  <a:cubicBezTo>
                    <a:pt x="32664" y="513680"/>
                    <a:pt x="24092" y="479390"/>
                    <a:pt x="11709" y="479390"/>
                  </a:cubicBezTo>
                  <a:cubicBezTo>
                    <a:pt x="279" y="480342"/>
                    <a:pt x="-673" y="502250"/>
                    <a:pt x="279" y="509870"/>
                  </a:cubicBezTo>
                  <a:cubicBezTo>
                    <a:pt x="2184" y="527967"/>
                    <a:pt x="14567" y="547970"/>
                    <a:pt x="23139" y="564162"/>
                  </a:cubicBezTo>
                  <a:cubicBezTo>
                    <a:pt x="26949" y="570830"/>
                    <a:pt x="42189" y="588927"/>
                    <a:pt x="50762" y="602262"/>
                  </a:cubicBezTo>
                  <a:cubicBezTo>
                    <a:pt x="49809" y="625122"/>
                    <a:pt x="49809" y="648935"/>
                    <a:pt x="50762" y="671795"/>
                  </a:cubicBezTo>
                  <a:cubicBezTo>
                    <a:pt x="45047" y="655602"/>
                    <a:pt x="41237" y="638457"/>
                    <a:pt x="36474" y="622265"/>
                  </a:cubicBezTo>
                  <a:cubicBezTo>
                    <a:pt x="33617" y="613692"/>
                    <a:pt x="23139" y="579402"/>
                    <a:pt x="9804" y="581307"/>
                  </a:cubicBezTo>
                  <a:cubicBezTo>
                    <a:pt x="-1626" y="583212"/>
                    <a:pt x="-673" y="605120"/>
                    <a:pt x="1232" y="611787"/>
                  </a:cubicBezTo>
                  <a:cubicBezTo>
                    <a:pt x="5042" y="629885"/>
                    <a:pt x="18377" y="648935"/>
                    <a:pt x="27902" y="664175"/>
                  </a:cubicBezTo>
                  <a:cubicBezTo>
                    <a:pt x="30759" y="668937"/>
                    <a:pt x="43142" y="681320"/>
                    <a:pt x="51714" y="692750"/>
                  </a:cubicBezTo>
                  <a:cubicBezTo>
                    <a:pt x="54572" y="736565"/>
                    <a:pt x="25997" y="786095"/>
                    <a:pt x="36474" y="828005"/>
                  </a:cubicBezTo>
                  <a:cubicBezTo>
                    <a:pt x="30759" y="787047"/>
                    <a:pt x="63144" y="742280"/>
                    <a:pt x="61239" y="70418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401D832E-6F10-4C99-972D-29CE5B9FCCF8}"/>
                </a:ext>
              </a:extLst>
            </p:cNvPr>
            <p:cNvSpPr/>
            <p:nvPr/>
          </p:nvSpPr>
          <p:spPr>
            <a:xfrm>
              <a:off x="13645280" y="5292058"/>
              <a:ext cx="1497304" cy="2327493"/>
            </a:xfrm>
            <a:custGeom>
              <a:avLst/>
              <a:gdLst>
                <a:gd name="connsiteX0" fmla="*/ 481283 w 962025"/>
                <a:gd name="connsiteY0" fmla="*/ 1454179 h 1495425"/>
                <a:gd name="connsiteX1" fmla="*/ 544148 w 962025"/>
                <a:gd name="connsiteY1" fmla="*/ 1258916 h 1495425"/>
                <a:gd name="connsiteX2" fmla="*/ 899430 w 962025"/>
                <a:gd name="connsiteY2" fmla="*/ 972214 h 1495425"/>
                <a:gd name="connsiteX3" fmla="*/ 660353 w 962025"/>
                <a:gd name="connsiteY3" fmla="*/ 907444 h 1495425"/>
                <a:gd name="connsiteX4" fmla="*/ 625110 w 962025"/>
                <a:gd name="connsiteY4" fmla="*/ 792191 h 1495425"/>
                <a:gd name="connsiteX5" fmla="*/ 743221 w 962025"/>
                <a:gd name="connsiteY5" fmla="*/ 635981 h 1495425"/>
                <a:gd name="connsiteX6" fmla="*/ 946103 w 962025"/>
                <a:gd name="connsiteY6" fmla="*/ 456911 h 1495425"/>
                <a:gd name="connsiteX7" fmla="*/ 784178 w 962025"/>
                <a:gd name="connsiteY7" fmla="*/ 362614 h 1495425"/>
                <a:gd name="connsiteX8" fmla="*/ 657496 w 962025"/>
                <a:gd name="connsiteY8" fmla="*/ 359756 h 1495425"/>
                <a:gd name="connsiteX9" fmla="*/ 742268 w 962025"/>
                <a:gd name="connsiteY9" fmla="*/ 215929 h 1495425"/>
                <a:gd name="connsiteX10" fmla="*/ 626063 w 962025"/>
                <a:gd name="connsiteY10" fmla="*/ 192116 h 1495425"/>
                <a:gd name="connsiteX11" fmla="*/ 676546 w 962025"/>
                <a:gd name="connsiteY11" fmla="*/ 13046 h 1495425"/>
                <a:gd name="connsiteX12" fmla="*/ 448898 w 962025"/>
                <a:gd name="connsiteY12" fmla="*/ 195926 h 1495425"/>
                <a:gd name="connsiteX13" fmla="*/ 345075 w 962025"/>
                <a:gd name="connsiteY13" fmla="*/ 458816 h 1495425"/>
                <a:gd name="connsiteX14" fmla="*/ 108855 w 962025"/>
                <a:gd name="connsiteY14" fmla="*/ 505489 h 1495425"/>
                <a:gd name="connsiteX15" fmla="*/ 147908 w 962025"/>
                <a:gd name="connsiteY15" fmla="*/ 683606 h 1495425"/>
                <a:gd name="connsiteX16" fmla="*/ 307928 w 962025"/>
                <a:gd name="connsiteY16" fmla="*/ 869344 h 1495425"/>
                <a:gd name="connsiteX17" fmla="*/ 105046 w 962025"/>
                <a:gd name="connsiteY17" fmla="*/ 896014 h 1495425"/>
                <a:gd name="connsiteX18" fmla="*/ 61230 w 962025"/>
                <a:gd name="connsiteY18" fmla="*/ 1102706 h 1495425"/>
                <a:gd name="connsiteX19" fmla="*/ 427943 w 962025"/>
                <a:gd name="connsiteY19" fmla="*/ 1498946 h 1495425"/>
                <a:gd name="connsiteX20" fmla="*/ 481283 w 962025"/>
                <a:gd name="connsiteY20" fmla="*/ 1454179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2025" h="1495425">
                  <a:moveTo>
                    <a:pt x="481283" y="1454179"/>
                  </a:moveTo>
                  <a:cubicBezTo>
                    <a:pt x="482235" y="1455131"/>
                    <a:pt x="453660" y="1375121"/>
                    <a:pt x="544148" y="1258916"/>
                  </a:cubicBezTo>
                  <a:cubicBezTo>
                    <a:pt x="634635" y="1136996"/>
                    <a:pt x="893715" y="1063654"/>
                    <a:pt x="899430" y="972214"/>
                  </a:cubicBezTo>
                  <a:cubicBezTo>
                    <a:pt x="904193" y="875059"/>
                    <a:pt x="750840" y="947449"/>
                    <a:pt x="660353" y="907444"/>
                  </a:cubicBezTo>
                  <a:cubicBezTo>
                    <a:pt x="568913" y="865534"/>
                    <a:pt x="535575" y="843626"/>
                    <a:pt x="625110" y="792191"/>
                  </a:cubicBezTo>
                  <a:cubicBezTo>
                    <a:pt x="714646" y="742661"/>
                    <a:pt x="769890" y="715039"/>
                    <a:pt x="743221" y="635981"/>
                  </a:cubicBezTo>
                  <a:cubicBezTo>
                    <a:pt x="716550" y="555971"/>
                    <a:pt x="887048" y="541684"/>
                    <a:pt x="946103" y="456911"/>
                  </a:cubicBezTo>
                  <a:cubicBezTo>
                    <a:pt x="1008015" y="371186"/>
                    <a:pt x="937530" y="307369"/>
                    <a:pt x="784178" y="362614"/>
                  </a:cubicBezTo>
                  <a:cubicBezTo>
                    <a:pt x="635588" y="420716"/>
                    <a:pt x="621300" y="397856"/>
                    <a:pt x="657496" y="359756"/>
                  </a:cubicBezTo>
                  <a:cubicBezTo>
                    <a:pt x="692738" y="322609"/>
                    <a:pt x="812753" y="237836"/>
                    <a:pt x="742268" y="215929"/>
                  </a:cubicBezTo>
                  <a:cubicBezTo>
                    <a:pt x="670830" y="193069"/>
                    <a:pt x="598440" y="258791"/>
                    <a:pt x="626063" y="192116"/>
                  </a:cubicBezTo>
                  <a:cubicBezTo>
                    <a:pt x="652733" y="125441"/>
                    <a:pt x="747030" y="53051"/>
                    <a:pt x="676546" y="13046"/>
                  </a:cubicBezTo>
                  <a:cubicBezTo>
                    <a:pt x="606060" y="-26959"/>
                    <a:pt x="474615" y="22571"/>
                    <a:pt x="448898" y="195926"/>
                  </a:cubicBezTo>
                  <a:cubicBezTo>
                    <a:pt x="424133" y="368329"/>
                    <a:pt x="413655" y="417859"/>
                    <a:pt x="345075" y="458816"/>
                  </a:cubicBezTo>
                  <a:cubicBezTo>
                    <a:pt x="279353" y="499774"/>
                    <a:pt x="186008" y="444529"/>
                    <a:pt x="108855" y="505489"/>
                  </a:cubicBezTo>
                  <a:cubicBezTo>
                    <a:pt x="32655" y="567401"/>
                    <a:pt x="77423" y="645506"/>
                    <a:pt x="147908" y="683606"/>
                  </a:cubicBezTo>
                  <a:cubicBezTo>
                    <a:pt x="219346" y="721706"/>
                    <a:pt x="345075" y="801716"/>
                    <a:pt x="307928" y="869344"/>
                  </a:cubicBezTo>
                  <a:cubicBezTo>
                    <a:pt x="272685" y="936019"/>
                    <a:pt x="185055" y="883631"/>
                    <a:pt x="105046" y="896014"/>
                  </a:cubicBezTo>
                  <a:cubicBezTo>
                    <a:pt x="15510" y="909349"/>
                    <a:pt x="-55927" y="1013171"/>
                    <a:pt x="61230" y="1102706"/>
                  </a:cubicBezTo>
                  <a:cubicBezTo>
                    <a:pt x="181246" y="1189384"/>
                    <a:pt x="338408" y="1237009"/>
                    <a:pt x="427943" y="1498946"/>
                  </a:cubicBezTo>
                  <a:cubicBezTo>
                    <a:pt x="445088" y="1482754"/>
                    <a:pt x="463185" y="1468466"/>
                    <a:pt x="481283" y="145417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4E80731-9F89-4287-970C-400767891127}"/>
                </a:ext>
              </a:extLst>
            </p:cNvPr>
            <p:cNvSpPr/>
            <p:nvPr/>
          </p:nvSpPr>
          <p:spPr>
            <a:xfrm>
              <a:off x="13824524" y="5347056"/>
              <a:ext cx="1195991" cy="2252773"/>
            </a:xfrm>
            <a:custGeom>
              <a:avLst/>
              <a:gdLst>
                <a:gd name="connsiteX0" fmla="*/ 791599 w 1234351"/>
                <a:gd name="connsiteY0" fmla="*/ 916 h 2325028"/>
                <a:gd name="connsiteX1" fmla="*/ 794659 w 1234351"/>
                <a:gd name="connsiteY1" fmla="*/ 11625 h 2325028"/>
                <a:gd name="connsiteX2" fmla="*/ 625321 w 1234351"/>
                <a:gd name="connsiteY2" fmla="*/ 508723 h 2325028"/>
                <a:gd name="connsiteX3" fmla="*/ 613664 w 1234351"/>
                <a:gd name="connsiteY3" fmla="*/ 564749 h 2325028"/>
                <a:gd name="connsiteX4" fmla="*/ 716006 w 1234351"/>
                <a:gd name="connsiteY4" fmla="*/ 464300 h 2325028"/>
                <a:gd name="connsiteX5" fmla="*/ 966022 w 1234351"/>
                <a:gd name="connsiteY5" fmla="*/ 326812 h 2325028"/>
                <a:gd name="connsiteX6" fmla="*/ 975203 w 1234351"/>
                <a:gd name="connsiteY6" fmla="*/ 331403 h 2325028"/>
                <a:gd name="connsiteX7" fmla="*/ 970613 w 1234351"/>
                <a:gd name="connsiteY7" fmla="*/ 340583 h 2325028"/>
                <a:gd name="connsiteX8" fmla="*/ 724254 w 1234351"/>
                <a:gd name="connsiteY8" fmla="*/ 474842 h 2325028"/>
                <a:gd name="connsiteX9" fmla="*/ 608913 w 1234351"/>
                <a:gd name="connsiteY9" fmla="*/ 587585 h 2325028"/>
                <a:gd name="connsiteX10" fmla="*/ 587734 w 1234351"/>
                <a:gd name="connsiteY10" fmla="*/ 689381 h 2325028"/>
                <a:gd name="connsiteX11" fmla="*/ 554755 w 1234351"/>
                <a:gd name="connsiteY11" fmla="*/ 898907 h 2325028"/>
                <a:gd name="connsiteX12" fmla="*/ 548474 w 1234351"/>
                <a:gd name="connsiteY12" fmla="*/ 954720 h 2325028"/>
                <a:gd name="connsiteX13" fmla="*/ 768888 w 1234351"/>
                <a:gd name="connsiteY13" fmla="*/ 810421 h 2325028"/>
                <a:gd name="connsiteX14" fmla="*/ 1224598 w 1234351"/>
                <a:gd name="connsiteY14" fmla="*/ 611397 h 2325028"/>
                <a:gd name="connsiteX15" fmla="*/ 1233778 w 1234351"/>
                <a:gd name="connsiteY15" fmla="*/ 615988 h 2325028"/>
                <a:gd name="connsiteX16" fmla="*/ 1229189 w 1234351"/>
                <a:gd name="connsiteY16" fmla="*/ 625168 h 2325028"/>
                <a:gd name="connsiteX17" fmla="*/ 776706 w 1234351"/>
                <a:gd name="connsiteY17" fmla="*/ 823545 h 2325028"/>
                <a:gd name="connsiteX18" fmla="*/ 546257 w 1234351"/>
                <a:gd name="connsiteY18" fmla="*/ 974421 h 2325028"/>
                <a:gd name="connsiteX19" fmla="*/ 533526 w 1234351"/>
                <a:gd name="connsiteY19" fmla="*/ 1087545 h 2325028"/>
                <a:gd name="connsiteX20" fmla="*/ 546794 w 1234351"/>
                <a:gd name="connsiteY20" fmla="*/ 2317379 h 2325028"/>
                <a:gd name="connsiteX21" fmla="*/ 540674 w 1234351"/>
                <a:gd name="connsiteY21" fmla="*/ 2325028 h 2325028"/>
                <a:gd name="connsiteX22" fmla="*/ 531494 w 1234351"/>
                <a:gd name="connsiteY22" fmla="*/ 2318908 h 2325028"/>
                <a:gd name="connsiteX23" fmla="*/ 518581 w 1234351"/>
                <a:gd name="connsiteY23" fmla="*/ 1085220 h 2325028"/>
                <a:gd name="connsiteX24" fmla="*/ 518943 w 1234351"/>
                <a:gd name="connsiteY24" fmla="*/ 1082014 h 2325028"/>
                <a:gd name="connsiteX25" fmla="*/ 511263 w 1234351"/>
                <a:gd name="connsiteY25" fmla="*/ 1077093 h 2325028"/>
                <a:gd name="connsiteX26" fmla="*/ 5164 w 1234351"/>
                <a:gd name="connsiteY26" fmla="*/ 831721 h 2325028"/>
                <a:gd name="connsiteX27" fmla="*/ 573 w 1234351"/>
                <a:gd name="connsiteY27" fmla="*/ 822541 h 2325028"/>
                <a:gd name="connsiteX28" fmla="*/ 9754 w 1234351"/>
                <a:gd name="connsiteY28" fmla="*/ 817950 h 2325028"/>
                <a:gd name="connsiteX29" fmla="*/ 518342 w 1234351"/>
                <a:gd name="connsiteY29" fmla="*/ 1064850 h 2325028"/>
                <a:gd name="connsiteX30" fmla="*/ 520716 w 1234351"/>
                <a:gd name="connsiteY30" fmla="*/ 1066297 h 2325028"/>
                <a:gd name="connsiteX31" fmla="*/ 539939 w 1234351"/>
                <a:gd name="connsiteY31" fmla="*/ 895919 h 2325028"/>
                <a:gd name="connsiteX32" fmla="*/ 780888 w 1234351"/>
                <a:gd name="connsiteY32" fmla="*/ 3976 h 2325028"/>
                <a:gd name="connsiteX33" fmla="*/ 791599 w 1234351"/>
                <a:gd name="connsiteY33" fmla="*/ 916 h 232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4351" h="2325028">
                  <a:moveTo>
                    <a:pt x="791599" y="916"/>
                  </a:moveTo>
                  <a:cubicBezTo>
                    <a:pt x="796188" y="3976"/>
                    <a:pt x="796188" y="8565"/>
                    <a:pt x="794659" y="11625"/>
                  </a:cubicBezTo>
                  <a:cubicBezTo>
                    <a:pt x="792507" y="14494"/>
                    <a:pt x="703283" y="176043"/>
                    <a:pt x="625321" y="508723"/>
                  </a:cubicBezTo>
                  <a:lnTo>
                    <a:pt x="613664" y="564749"/>
                  </a:lnTo>
                  <a:lnTo>
                    <a:pt x="716006" y="464300"/>
                  </a:lnTo>
                  <a:cubicBezTo>
                    <a:pt x="840656" y="366401"/>
                    <a:pt x="964875" y="326812"/>
                    <a:pt x="966022" y="326812"/>
                  </a:cubicBezTo>
                  <a:cubicBezTo>
                    <a:pt x="970613" y="325282"/>
                    <a:pt x="973673" y="326812"/>
                    <a:pt x="975203" y="331403"/>
                  </a:cubicBezTo>
                  <a:cubicBezTo>
                    <a:pt x="976733" y="334463"/>
                    <a:pt x="975203" y="339052"/>
                    <a:pt x="970613" y="340583"/>
                  </a:cubicBezTo>
                  <a:cubicBezTo>
                    <a:pt x="968318" y="340583"/>
                    <a:pt x="846393" y="379311"/>
                    <a:pt x="724254" y="474842"/>
                  </a:cubicBezTo>
                  <a:lnTo>
                    <a:pt x="608913" y="587585"/>
                  </a:lnTo>
                  <a:lnTo>
                    <a:pt x="587734" y="689381"/>
                  </a:lnTo>
                  <a:cubicBezTo>
                    <a:pt x="575821" y="754393"/>
                    <a:pt x="564676" y="824216"/>
                    <a:pt x="554755" y="898907"/>
                  </a:cubicBezTo>
                  <a:lnTo>
                    <a:pt x="548474" y="954720"/>
                  </a:lnTo>
                  <a:lnTo>
                    <a:pt x="768888" y="810421"/>
                  </a:lnTo>
                  <a:cubicBezTo>
                    <a:pt x="1005134" y="678241"/>
                    <a:pt x="1221155" y="612545"/>
                    <a:pt x="1224598" y="611397"/>
                  </a:cubicBezTo>
                  <a:cubicBezTo>
                    <a:pt x="1229189" y="609867"/>
                    <a:pt x="1232247" y="611397"/>
                    <a:pt x="1233778" y="615988"/>
                  </a:cubicBezTo>
                  <a:cubicBezTo>
                    <a:pt x="1235307" y="619048"/>
                    <a:pt x="1233778" y="623637"/>
                    <a:pt x="1229189" y="625168"/>
                  </a:cubicBezTo>
                  <a:cubicBezTo>
                    <a:pt x="1225746" y="626315"/>
                    <a:pt x="1011446" y="692010"/>
                    <a:pt x="776706" y="823545"/>
                  </a:cubicBezTo>
                  <a:lnTo>
                    <a:pt x="546257" y="974421"/>
                  </a:lnTo>
                  <a:lnTo>
                    <a:pt x="533526" y="1087545"/>
                  </a:lnTo>
                  <a:cubicBezTo>
                    <a:pt x="502836" y="1417620"/>
                    <a:pt x="497547" y="1826335"/>
                    <a:pt x="546794" y="2317379"/>
                  </a:cubicBezTo>
                  <a:cubicBezTo>
                    <a:pt x="546794" y="2320439"/>
                    <a:pt x="543734" y="2325028"/>
                    <a:pt x="540674" y="2325028"/>
                  </a:cubicBezTo>
                  <a:cubicBezTo>
                    <a:pt x="536083" y="2325028"/>
                    <a:pt x="531494" y="2321968"/>
                    <a:pt x="531494" y="2318908"/>
                  </a:cubicBezTo>
                  <a:cubicBezTo>
                    <a:pt x="482247" y="1826430"/>
                    <a:pt x="487685" y="1416430"/>
                    <a:pt x="518581" y="1085220"/>
                  </a:cubicBezTo>
                  <a:lnTo>
                    <a:pt x="518943" y="1082014"/>
                  </a:lnTo>
                  <a:lnTo>
                    <a:pt x="511263" y="1077093"/>
                  </a:lnTo>
                  <a:cubicBezTo>
                    <a:pt x="461853" y="1046260"/>
                    <a:pt x="252837" y="921418"/>
                    <a:pt x="5164" y="831721"/>
                  </a:cubicBezTo>
                  <a:cubicBezTo>
                    <a:pt x="573" y="830190"/>
                    <a:pt x="-956" y="827130"/>
                    <a:pt x="573" y="822541"/>
                  </a:cubicBezTo>
                  <a:cubicBezTo>
                    <a:pt x="2104" y="817950"/>
                    <a:pt x="5164" y="816420"/>
                    <a:pt x="9754" y="817950"/>
                  </a:cubicBezTo>
                  <a:cubicBezTo>
                    <a:pt x="257428" y="908987"/>
                    <a:pt x="467615" y="1033995"/>
                    <a:pt x="518342" y="1064850"/>
                  </a:cubicBezTo>
                  <a:lnTo>
                    <a:pt x="520716" y="1066297"/>
                  </a:lnTo>
                  <a:lnTo>
                    <a:pt x="539939" y="895919"/>
                  </a:lnTo>
                  <a:cubicBezTo>
                    <a:pt x="619758" y="296235"/>
                    <a:pt x="778019" y="8757"/>
                    <a:pt x="780888" y="3976"/>
                  </a:cubicBezTo>
                  <a:cubicBezTo>
                    <a:pt x="783949" y="-615"/>
                    <a:pt x="788538" y="-615"/>
                    <a:pt x="791599" y="91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3EAB965-A03E-4903-A270-7A964938FFFA}"/>
                </a:ext>
              </a:extLst>
            </p:cNvPr>
            <p:cNvSpPr/>
            <p:nvPr/>
          </p:nvSpPr>
          <p:spPr>
            <a:xfrm>
              <a:off x="14306144" y="6800217"/>
              <a:ext cx="592992" cy="311321"/>
            </a:xfrm>
            <a:custGeom>
              <a:avLst/>
              <a:gdLst>
                <a:gd name="connsiteX0" fmla="*/ 6191 w 381000"/>
                <a:gd name="connsiteY0" fmla="*/ 202287 h 200025"/>
                <a:gd name="connsiteX1" fmla="*/ 8096 w 381000"/>
                <a:gd name="connsiteY1" fmla="*/ 201334 h 200025"/>
                <a:gd name="connsiteX2" fmla="*/ 378619 w 381000"/>
                <a:gd name="connsiteY2" fmla="*/ 8930 h 200025"/>
                <a:gd name="connsiteX3" fmla="*/ 381476 w 381000"/>
                <a:gd name="connsiteY3" fmla="*/ 3215 h 200025"/>
                <a:gd name="connsiteX4" fmla="*/ 375761 w 381000"/>
                <a:gd name="connsiteY4" fmla="*/ 357 h 200025"/>
                <a:gd name="connsiteX5" fmla="*/ 1429 w 381000"/>
                <a:gd name="connsiteY5" fmla="*/ 194667 h 200025"/>
                <a:gd name="connsiteX6" fmla="*/ 1429 w 381000"/>
                <a:gd name="connsiteY6" fmla="*/ 201334 h 200025"/>
                <a:gd name="connsiteX7" fmla="*/ 6191 w 381000"/>
                <a:gd name="connsiteY7" fmla="*/ 20228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0" h="200025">
                  <a:moveTo>
                    <a:pt x="6191" y="202287"/>
                  </a:moveTo>
                  <a:cubicBezTo>
                    <a:pt x="7144" y="202287"/>
                    <a:pt x="8096" y="201334"/>
                    <a:pt x="8096" y="201334"/>
                  </a:cubicBezTo>
                  <a:cubicBezTo>
                    <a:pt x="133826" y="90845"/>
                    <a:pt x="376714" y="9882"/>
                    <a:pt x="378619" y="8930"/>
                  </a:cubicBezTo>
                  <a:cubicBezTo>
                    <a:pt x="381476" y="7977"/>
                    <a:pt x="382429" y="5120"/>
                    <a:pt x="381476" y="3215"/>
                  </a:cubicBezTo>
                  <a:cubicBezTo>
                    <a:pt x="380524" y="357"/>
                    <a:pt x="377666" y="-595"/>
                    <a:pt x="375761" y="357"/>
                  </a:cubicBezTo>
                  <a:cubicBezTo>
                    <a:pt x="372904" y="1309"/>
                    <a:pt x="129064" y="83225"/>
                    <a:pt x="1429" y="194667"/>
                  </a:cubicBezTo>
                  <a:cubicBezTo>
                    <a:pt x="-476" y="196572"/>
                    <a:pt x="-476" y="199430"/>
                    <a:pt x="1429" y="201334"/>
                  </a:cubicBezTo>
                  <a:cubicBezTo>
                    <a:pt x="3334" y="202287"/>
                    <a:pt x="5239" y="202287"/>
                    <a:pt x="6191" y="202287"/>
                  </a:cubicBezTo>
                  <a:close/>
                </a:path>
              </a:pathLst>
            </a:custGeom>
            <a:solidFill>
              <a:srgbClr val="9797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CBB49DC-7D45-4DC5-A6E4-5D4301A0CCF5}"/>
                </a:ext>
              </a:extLst>
            </p:cNvPr>
            <p:cNvSpPr/>
            <p:nvPr/>
          </p:nvSpPr>
          <p:spPr>
            <a:xfrm>
              <a:off x="13784497" y="6815043"/>
              <a:ext cx="533693" cy="400270"/>
            </a:xfrm>
            <a:custGeom>
              <a:avLst/>
              <a:gdLst>
                <a:gd name="connsiteX0" fmla="*/ 344210 w 342900"/>
                <a:gd name="connsiteY0" fmla="*/ 262295 h 257175"/>
                <a:gd name="connsiteX1" fmla="*/ 346115 w 342900"/>
                <a:gd name="connsiteY1" fmla="*/ 261342 h 257175"/>
                <a:gd name="connsiteX2" fmla="*/ 347067 w 342900"/>
                <a:gd name="connsiteY2" fmla="*/ 254675 h 257175"/>
                <a:gd name="connsiteX3" fmla="*/ 7025 w 342900"/>
                <a:gd name="connsiteY3" fmla="*/ 357 h 257175"/>
                <a:gd name="connsiteX4" fmla="*/ 357 w 342900"/>
                <a:gd name="connsiteY4" fmla="*/ 3215 h 257175"/>
                <a:gd name="connsiteX5" fmla="*/ 3215 w 342900"/>
                <a:gd name="connsiteY5" fmla="*/ 9882 h 257175"/>
                <a:gd name="connsiteX6" fmla="*/ 339447 w 342900"/>
                <a:gd name="connsiteY6" fmla="*/ 260390 h 257175"/>
                <a:gd name="connsiteX7" fmla="*/ 344210 w 342900"/>
                <a:gd name="connsiteY7" fmla="*/ 26229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257175">
                  <a:moveTo>
                    <a:pt x="344210" y="262295"/>
                  </a:moveTo>
                  <a:cubicBezTo>
                    <a:pt x="345162" y="262295"/>
                    <a:pt x="345162" y="262295"/>
                    <a:pt x="346115" y="261342"/>
                  </a:cubicBezTo>
                  <a:cubicBezTo>
                    <a:pt x="348020" y="259437"/>
                    <a:pt x="348972" y="256580"/>
                    <a:pt x="347067" y="254675"/>
                  </a:cubicBezTo>
                  <a:cubicBezTo>
                    <a:pt x="227052" y="92750"/>
                    <a:pt x="8930" y="1309"/>
                    <a:pt x="7025" y="357"/>
                  </a:cubicBezTo>
                  <a:cubicBezTo>
                    <a:pt x="4167" y="-595"/>
                    <a:pt x="2262" y="357"/>
                    <a:pt x="357" y="3215"/>
                  </a:cubicBezTo>
                  <a:cubicBezTo>
                    <a:pt x="-595" y="6072"/>
                    <a:pt x="357" y="7977"/>
                    <a:pt x="3215" y="9882"/>
                  </a:cubicBezTo>
                  <a:cubicBezTo>
                    <a:pt x="5120" y="10834"/>
                    <a:pt x="220385" y="101322"/>
                    <a:pt x="339447" y="260390"/>
                  </a:cubicBezTo>
                  <a:cubicBezTo>
                    <a:pt x="340400" y="261342"/>
                    <a:pt x="342305" y="262295"/>
                    <a:pt x="344210" y="262295"/>
                  </a:cubicBezTo>
                  <a:close/>
                </a:path>
              </a:pathLst>
            </a:custGeom>
            <a:solidFill>
              <a:srgbClr val="9797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AA32EFA2-49DE-450C-BB8F-C13BB0067585}"/>
                </a:ext>
              </a:extLst>
            </p:cNvPr>
            <p:cNvSpPr/>
            <p:nvPr/>
          </p:nvSpPr>
          <p:spPr>
            <a:xfrm>
              <a:off x="13875484" y="6580058"/>
              <a:ext cx="1808626" cy="1393530"/>
            </a:xfrm>
            <a:custGeom>
              <a:avLst/>
              <a:gdLst>
                <a:gd name="connsiteX0" fmla="*/ 360045 w 1162050"/>
                <a:gd name="connsiteY0" fmla="*/ 377078 h 895350"/>
                <a:gd name="connsiteX1" fmla="*/ 621982 w 1162050"/>
                <a:gd name="connsiteY1" fmla="*/ 1793 h 895350"/>
                <a:gd name="connsiteX2" fmla="*/ 679132 w 1162050"/>
                <a:gd name="connsiteY2" fmla="*/ 488521 h 895350"/>
                <a:gd name="connsiteX3" fmla="*/ 929640 w 1162050"/>
                <a:gd name="connsiteY3" fmla="*/ 431371 h 895350"/>
                <a:gd name="connsiteX4" fmla="*/ 748665 w 1162050"/>
                <a:gd name="connsiteY4" fmla="*/ 687593 h 895350"/>
                <a:gd name="connsiteX5" fmla="*/ 1036320 w 1162050"/>
                <a:gd name="connsiteY5" fmla="*/ 662828 h 895350"/>
                <a:gd name="connsiteX6" fmla="*/ 963930 w 1162050"/>
                <a:gd name="connsiteY6" fmla="*/ 826658 h 895350"/>
                <a:gd name="connsiteX7" fmla="*/ 1156335 w 1162050"/>
                <a:gd name="connsiteY7" fmla="*/ 901906 h 895350"/>
                <a:gd name="connsiteX8" fmla="*/ 0 w 1162050"/>
                <a:gd name="connsiteY8" fmla="*/ 899048 h 895350"/>
                <a:gd name="connsiteX9" fmla="*/ 360045 w 1162050"/>
                <a:gd name="connsiteY9" fmla="*/ 37707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2050" h="895350">
                  <a:moveTo>
                    <a:pt x="360045" y="377078"/>
                  </a:moveTo>
                  <a:cubicBezTo>
                    <a:pt x="360045" y="377078"/>
                    <a:pt x="351472" y="33226"/>
                    <a:pt x="621982" y="1793"/>
                  </a:cubicBezTo>
                  <a:cubicBezTo>
                    <a:pt x="892492" y="-29639"/>
                    <a:pt x="795338" y="360886"/>
                    <a:pt x="679132" y="488521"/>
                  </a:cubicBezTo>
                  <a:cubicBezTo>
                    <a:pt x="679132" y="488521"/>
                    <a:pt x="829627" y="311356"/>
                    <a:pt x="929640" y="431371"/>
                  </a:cubicBezTo>
                  <a:cubicBezTo>
                    <a:pt x="1029652" y="551386"/>
                    <a:pt x="748665" y="687593"/>
                    <a:pt x="748665" y="687593"/>
                  </a:cubicBezTo>
                  <a:cubicBezTo>
                    <a:pt x="748665" y="687593"/>
                    <a:pt x="973455" y="611393"/>
                    <a:pt x="1036320" y="662828"/>
                  </a:cubicBezTo>
                  <a:cubicBezTo>
                    <a:pt x="1116330" y="729503"/>
                    <a:pt x="963930" y="826658"/>
                    <a:pt x="963930" y="826658"/>
                  </a:cubicBezTo>
                  <a:cubicBezTo>
                    <a:pt x="963930" y="826658"/>
                    <a:pt x="1206817" y="729503"/>
                    <a:pt x="1156335" y="901906"/>
                  </a:cubicBezTo>
                  <a:lnTo>
                    <a:pt x="0" y="899048"/>
                  </a:lnTo>
                  <a:lnTo>
                    <a:pt x="360045" y="37707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8D8BCB8A-98E8-451C-AB1A-9ECBE6F8B37D}"/>
                </a:ext>
              </a:extLst>
            </p:cNvPr>
            <p:cNvSpPr/>
            <p:nvPr/>
          </p:nvSpPr>
          <p:spPr>
            <a:xfrm>
              <a:off x="12541709" y="1542419"/>
              <a:ext cx="103774" cy="133424"/>
            </a:xfrm>
            <a:custGeom>
              <a:avLst/>
              <a:gdLst>
                <a:gd name="connsiteX0" fmla="*/ 18756 w 66675"/>
                <a:gd name="connsiteY0" fmla="*/ 0 h 85725"/>
                <a:gd name="connsiteX1" fmla="*/ 75906 w 66675"/>
                <a:gd name="connsiteY1" fmla="*/ 42863 h 85725"/>
                <a:gd name="connsiteX2" fmla="*/ 55903 w 66675"/>
                <a:gd name="connsiteY2" fmla="*/ 89535 h 85725"/>
                <a:gd name="connsiteX3" fmla="*/ 2563 w 66675"/>
                <a:gd name="connsiteY3" fmla="*/ 46673 h 85725"/>
                <a:gd name="connsiteX4" fmla="*/ 18756 w 6667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85725">
                  <a:moveTo>
                    <a:pt x="18756" y="0"/>
                  </a:moveTo>
                  <a:cubicBezTo>
                    <a:pt x="42568" y="35243"/>
                    <a:pt x="75906" y="42863"/>
                    <a:pt x="75906" y="42863"/>
                  </a:cubicBezTo>
                  <a:cubicBezTo>
                    <a:pt x="56856" y="58103"/>
                    <a:pt x="56856" y="67628"/>
                    <a:pt x="55903" y="89535"/>
                  </a:cubicBezTo>
                  <a:cubicBezTo>
                    <a:pt x="34948" y="80963"/>
                    <a:pt x="16851" y="66675"/>
                    <a:pt x="2563" y="46673"/>
                  </a:cubicBezTo>
                  <a:cubicBezTo>
                    <a:pt x="-4104" y="26670"/>
                    <a:pt x="2563" y="12383"/>
                    <a:pt x="18756" y="0"/>
                  </a:cubicBezTo>
                  <a:close/>
                </a:path>
              </a:pathLst>
            </a:custGeom>
            <a:solidFill>
              <a:srgbClr val="F9D0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2A366937-232D-40BD-B6AF-70AD377B5BD7}"/>
                </a:ext>
              </a:extLst>
            </p:cNvPr>
            <p:cNvSpPr/>
            <p:nvPr/>
          </p:nvSpPr>
          <p:spPr>
            <a:xfrm>
              <a:off x="14774323" y="1582446"/>
              <a:ext cx="103774" cy="133424"/>
            </a:xfrm>
            <a:custGeom>
              <a:avLst/>
              <a:gdLst>
                <a:gd name="connsiteX0" fmla="*/ 18756 w 66675"/>
                <a:gd name="connsiteY0" fmla="*/ 0 h 85725"/>
                <a:gd name="connsiteX1" fmla="*/ 75906 w 66675"/>
                <a:gd name="connsiteY1" fmla="*/ 42862 h 85725"/>
                <a:gd name="connsiteX2" fmla="*/ 55903 w 66675"/>
                <a:gd name="connsiteY2" fmla="*/ 89535 h 85725"/>
                <a:gd name="connsiteX3" fmla="*/ 2563 w 66675"/>
                <a:gd name="connsiteY3" fmla="*/ 46673 h 85725"/>
                <a:gd name="connsiteX4" fmla="*/ 18756 w 6667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85725">
                  <a:moveTo>
                    <a:pt x="18756" y="0"/>
                  </a:moveTo>
                  <a:cubicBezTo>
                    <a:pt x="42568" y="35243"/>
                    <a:pt x="75906" y="42862"/>
                    <a:pt x="75906" y="42862"/>
                  </a:cubicBezTo>
                  <a:cubicBezTo>
                    <a:pt x="56856" y="58103"/>
                    <a:pt x="56856" y="67628"/>
                    <a:pt x="55903" y="89535"/>
                  </a:cubicBezTo>
                  <a:cubicBezTo>
                    <a:pt x="34948" y="80963"/>
                    <a:pt x="16851" y="66675"/>
                    <a:pt x="2563" y="46673"/>
                  </a:cubicBezTo>
                  <a:cubicBezTo>
                    <a:pt x="-4104" y="27622"/>
                    <a:pt x="2563" y="12383"/>
                    <a:pt x="18756" y="0"/>
                  </a:cubicBezTo>
                  <a:close/>
                </a:path>
              </a:pathLst>
            </a:custGeom>
            <a:solidFill>
              <a:srgbClr val="F9D0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3F6FC04C-18BA-4016-A14D-7F80FE512863}"/>
                </a:ext>
              </a:extLst>
            </p:cNvPr>
            <p:cNvSpPr/>
            <p:nvPr/>
          </p:nvSpPr>
          <p:spPr>
            <a:xfrm>
              <a:off x="11088192" y="2165061"/>
              <a:ext cx="118598" cy="103774"/>
            </a:xfrm>
            <a:custGeom>
              <a:avLst/>
              <a:gdLst>
                <a:gd name="connsiteX0" fmla="*/ 7769 w 76200"/>
                <a:gd name="connsiteY0" fmla="*/ 0 h 66675"/>
                <a:gd name="connsiteX1" fmla="*/ 77301 w 76200"/>
                <a:gd name="connsiteY1" fmla="*/ 18098 h 66675"/>
                <a:gd name="connsiteX2" fmla="*/ 76349 w 76200"/>
                <a:gd name="connsiteY2" fmla="*/ 68580 h 66675"/>
                <a:gd name="connsiteX3" fmla="*/ 11579 w 76200"/>
                <a:gd name="connsiteY3" fmla="*/ 48577 h 66675"/>
                <a:gd name="connsiteX4" fmla="*/ 7769 w 76200"/>
                <a:gd name="connsiteY4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66675">
                  <a:moveTo>
                    <a:pt x="7769" y="0"/>
                  </a:moveTo>
                  <a:cubicBezTo>
                    <a:pt x="43011" y="23813"/>
                    <a:pt x="77301" y="18098"/>
                    <a:pt x="77301" y="18098"/>
                  </a:cubicBezTo>
                  <a:cubicBezTo>
                    <a:pt x="64919" y="39052"/>
                    <a:pt x="68729" y="48577"/>
                    <a:pt x="76349" y="68580"/>
                  </a:cubicBezTo>
                  <a:cubicBezTo>
                    <a:pt x="53489" y="68580"/>
                    <a:pt x="31581" y="61913"/>
                    <a:pt x="11579" y="48577"/>
                  </a:cubicBezTo>
                  <a:cubicBezTo>
                    <a:pt x="-3661" y="33338"/>
                    <a:pt x="-2709" y="17145"/>
                    <a:pt x="7769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BAA4E16-1D65-436F-A71B-997A5405F372}"/>
                </a:ext>
              </a:extLst>
            </p:cNvPr>
            <p:cNvSpPr/>
            <p:nvPr/>
          </p:nvSpPr>
          <p:spPr>
            <a:xfrm>
              <a:off x="11773328" y="2667622"/>
              <a:ext cx="133424" cy="103774"/>
            </a:xfrm>
            <a:custGeom>
              <a:avLst/>
              <a:gdLst>
                <a:gd name="connsiteX0" fmla="*/ 0 w 85725"/>
                <a:gd name="connsiteY0" fmla="*/ 52388 h 66675"/>
                <a:gd name="connsiteX1" fmla="*/ 48578 w 85725"/>
                <a:gd name="connsiteY1" fmla="*/ 0 h 66675"/>
                <a:gd name="connsiteX2" fmla="*/ 92393 w 85725"/>
                <a:gd name="connsiteY2" fmla="*/ 24765 h 66675"/>
                <a:gd name="connsiteX3" fmla="*/ 43815 w 85725"/>
                <a:gd name="connsiteY3" fmla="*/ 73342 h 66675"/>
                <a:gd name="connsiteX4" fmla="*/ 0 w 85725"/>
                <a:gd name="connsiteY4" fmla="*/ 5238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66675">
                  <a:moveTo>
                    <a:pt x="0" y="52388"/>
                  </a:moveTo>
                  <a:cubicBezTo>
                    <a:pt x="38100" y="32385"/>
                    <a:pt x="48578" y="0"/>
                    <a:pt x="48578" y="0"/>
                  </a:cubicBezTo>
                  <a:cubicBezTo>
                    <a:pt x="60960" y="20955"/>
                    <a:pt x="71438" y="21907"/>
                    <a:pt x="92393" y="24765"/>
                  </a:cubicBezTo>
                  <a:cubicBezTo>
                    <a:pt x="80963" y="44767"/>
                    <a:pt x="65723" y="60960"/>
                    <a:pt x="43815" y="73342"/>
                  </a:cubicBezTo>
                  <a:cubicBezTo>
                    <a:pt x="24765" y="78105"/>
                    <a:pt x="10478" y="69532"/>
                    <a:pt x="0" y="52388"/>
                  </a:cubicBezTo>
                  <a:close/>
                </a:path>
              </a:pathLst>
            </a:custGeom>
            <a:solidFill>
              <a:srgbClr val="F9D0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349FDC29-89F2-49EC-B597-92530F60BB17}"/>
                </a:ext>
              </a:extLst>
            </p:cNvPr>
            <p:cNvSpPr/>
            <p:nvPr/>
          </p:nvSpPr>
          <p:spPr>
            <a:xfrm>
              <a:off x="12881972" y="2305896"/>
              <a:ext cx="133424" cy="74125"/>
            </a:xfrm>
            <a:custGeom>
              <a:avLst/>
              <a:gdLst>
                <a:gd name="connsiteX0" fmla="*/ 1114 w 85725"/>
                <a:gd name="connsiteY0" fmla="*/ 8573 h 47625"/>
                <a:gd name="connsiteX1" fmla="*/ 72552 w 85725"/>
                <a:gd name="connsiteY1" fmla="*/ 0 h 47625"/>
                <a:gd name="connsiteX2" fmla="*/ 89697 w 85725"/>
                <a:gd name="connsiteY2" fmla="*/ 47625 h 47625"/>
                <a:gd name="connsiteX3" fmla="*/ 22069 w 85725"/>
                <a:gd name="connsiteY3" fmla="*/ 53340 h 47625"/>
                <a:gd name="connsiteX4" fmla="*/ 1114 w 85725"/>
                <a:gd name="connsiteY4" fmla="*/ 857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47625">
                  <a:moveTo>
                    <a:pt x="1114" y="8573"/>
                  </a:moveTo>
                  <a:cubicBezTo>
                    <a:pt x="43024" y="18098"/>
                    <a:pt x="72552" y="0"/>
                    <a:pt x="72552" y="0"/>
                  </a:cubicBezTo>
                  <a:cubicBezTo>
                    <a:pt x="68742" y="23813"/>
                    <a:pt x="75409" y="31432"/>
                    <a:pt x="89697" y="47625"/>
                  </a:cubicBezTo>
                  <a:cubicBezTo>
                    <a:pt x="68742" y="56198"/>
                    <a:pt x="45882" y="58102"/>
                    <a:pt x="22069" y="53340"/>
                  </a:cubicBezTo>
                  <a:cubicBezTo>
                    <a:pt x="3019" y="42863"/>
                    <a:pt x="-2696" y="27623"/>
                    <a:pt x="1114" y="857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E1255123-5B02-4A98-B4D3-F598E6957C27}"/>
                </a:ext>
              </a:extLst>
            </p:cNvPr>
            <p:cNvSpPr/>
            <p:nvPr/>
          </p:nvSpPr>
          <p:spPr>
            <a:xfrm>
              <a:off x="14704217" y="2328135"/>
              <a:ext cx="103774" cy="133424"/>
            </a:xfrm>
            <a:custGeom>
              <a:avLst/>
              <a:gdLst>
                <a:gd name="connsiteX0" fmla="*/ 19984 w 66675"/>
                <a:gd name="connsiteY0" fmla="*/ 0 h 85725"/>
                <a:gd name="connsiteX1" fmla="*/ 75229 w 66675"/>
                <a:gd name="connsiteY1" fmla="*/ 45720 h 85725"/>
                <a:gd name="connsiteX2" fmla="*/ 52369 w 66675"/>
                <a:gd name="connsiteY2" fmla="*/ 91440 h 85725"/>
                <a:gd name="connsiteX3" fmla="*/ 1887 w 66675"/>
                <a:gd name="connsiteY3" fmla="*/ 45720 h 85725"/>
                <a:gd name="connsiteX4" fmla="*/ 19984 w 6667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85725">
                  <a:moveTo>
                    <a:pt x="19984" y="0"/>
                  </a:moveTo>
                  <a:cubicBezTo>
                    <a:pt x="41892" y="37148"/>
                    <a:pt x="75229" y="45720"/>
                    <a:pt x="75229" y="45720"/>
                  </a:cubicBezTo>
                  <a:cubicBezTo>
                    <a:pt x="55227" y="59055"/>
                    <a:pt x="55227" y="69532"/>
                    <a:pt x="52369" y="91440"/>
                  </a:cubicBezTo>
                  <a:cubicBezTo>
                    <a:pt x="31414" y="81915"/>
                    <a:pt x="14269" y="66675"/>
                    <a:pt x="1887" y="45720"/>
                  </a:cubicBezTo>
                  <a:cubicBezTo>
                    <a:pt x="-3828" y="25718"/>
                    <a:pt x="3792" y="11430"/>
                    <a:pt x="1998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6F24291B-B15B-4730-BC42-D638FDAFAD85}"/>
                </a:ext>
              </a:extLst>
            </p:cNvPr>
            <p:cNvSpPr/>
            <p:nvPr/>
          </p:nvSpPr>
          <p:spPr>
            <a:xfrm>
              <a:off x="16870118" y="3650507"/>
              <a:ext cx="103774" cy="133424"/>
            </a:xfrm>
            <a:custGeom>
              <a:avLst/>
              <a:gdLst>
                <a:gd name="connsiteX0" fmla="*/ 19984 w 66675"/>
                <a:gd name="connsiteY0" fmla="*/ 0 h 85725"/>
                <a:gd name="connsiteX1" fmla="*/ 75229 w 66675"/>
                <a:gd name="connsiteY1" fmla="*/ 45720 h 85725"/>
                <a:gd name="connsiteX2" fmla="*/ 52369 w 66675"/>
                <a:gd name="connsiteY2" fmla="*/ 91440 h 85725"/>
                <a:gd name="connsiteX3" fmla="*/ 1887 w 66675"/>
                <a:gd name="connsiteY3" fmla="*/ 45720 h 85725"/>
                <a:gd name="connsiteX4" fmla="*/ 19984 w 6667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85725">
                  <a:moveTo>
                    <a:pt x="19984" y="0"/>
                  </a:moveTo>
                  <a:cubicBezTo>
                    <a:pt x="41892" y="37148"/>
                    <a:pt x="75229" y="45720"/>
                    <a:pt x="75229" y="45720"/>
                  </a:cubicBezTo>
                  <a:cubicBezTo>
                    <a:pt x="55227" y="59055"/>
                    <a:pt x="55227" y="69533"/>
                    <a:pt x="52369" y="91440"/>
                  </a:cubicBezTo>
                  <a:cubicBezTo>
                    <a:pt x="31414" y="81915"/>
                    <a:pt x="14269" y="66675"/>
                    <a:pt x="1887" y="45720"/>
                  </a:cubicBezTo>
                  <a:cubicBezTo>
                    <a:pt x="-3828" y="25717"/>
                    <a:pt x="3792" y="11430"/>
                    <a:pt x="1998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118D688-1D7D-4247-8913-E2626BA62A14}"/>
                </a:ext>
              </a:extLst>
            </p:cNvPr>
            <p:cNvSpPr/>
            <p:nvPr/>
          </p:nvSpPr>
          <p:spPr>
            <a:xfrm>
              <a:off x="16541006" y="2884066"/>
              <a:ext cx="103774" cy="133424"/>
            </a:xfrm>
            <a:custGeom>
              <a:avLst/>
              <a:gdLst>
                <a:gd name="connsiteX0" fmla="*/ 19984 w 66675"/>
                <a:gd name="connsiteY0" fmla="*/ 0 h 85725"/>
                <a:gd name="connsiteX1" fmla="*/ 75229 w 66675"/>
                <a:gd name="connsiteY1" fmla="*/ 45720 h 85725"/>
                <a:gd name="connsiteX2" fmla="*/ 52369 w 66675"/>
                <a:gd name="connsiteY2" fmla="*/ 91440 h 85725"/>
                <a:gd name="connsiteX3" fmla="*/ 1887 w 66675"/>
                <a:gd name="connsiteY3" fmla="*/ 45720 h 85725"/>
                <a:gd name="connsiteX4" fmla="*/ 19984 w 6667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85725">
                  <a:moveTo>
                    <a:pt x="19984" y="0"/>
                  </a:moveTo>
                  <a:cubicBezTo>
                    <a:pt x="41892" y="37148"/>
                    <a:pt x="75229" y="45720"/>
                    <a:pt x="75229" y="45720"/>
                  </a:cubicBezTo>
                  <a:cubicBezTo>
                    <a:pt x="55227" y="59055"/>
                    <a:pt x="55227" y="69533"/>
                    <a:pt x="52369" y="91440"/>
                  </a:cubicBezTo>
                  <a:cubicBezTo>
                    <a:pt x="31414" y="81915"/>
                    <a:pt x="14269" y="66675"/>
                    <a:pt x="1887" y="45720"/>
                  </a:cubicBezTo>
                  <a:cubicBezTo>
                    <a:pt x="-3828" y="25717"/>
                    <a:pt x="3792" y="11430"/>
                    <a:pt x="19984" y="0"/>
                  </a:cubicBezTo>
                  <a:close/>
                </a:path>
              </a:pathLst>
            </a:custGeom>
            <a:solidFill>
              <a:srgbClr val="F9D0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6F9BD29A-D8E1-458B-BB97-596475448A14}"/>
                </a:ext>
              </a:extLst>
            </p:cNvPr>
            <p:cNvSpPr/>
            <p:nvPr/>
          </p:nvSpPr>
          <p:spPr>
            <a:xfrm>
              <a:off x="15756607" y="2907782"/>
              <a:ext cx="133424" cy="88949"/>
            </a:xfrm>
            <a:custGeom>
              <a:avLst/>
              <a:gdLst>
                <a:gd name="connsiteX0" fmla="*/ 88 w 85725"/>
                <a:gd name="connsiteY0" fmla="*/ 16193 h 57150"/>
                <a:gd name="connsiteX1" fmla="*/ 69621 w 85725"/>
                <a:gd name="connsiteY1" fmla="*/ 0 h 57150"/>
                <a:gd name="connsiteX2" fmla="*/ 91528 w 85725"/>
                <a:gd name="connsiteY2" fmla="*/ 45720 h 57150"/>
                <a:gd name="connsiteX3" fmla="*/ 24853 w 85725"/>
                <a:gd name="connsiteY3" fmla="*/ 58102 h 57150"/>
                <a:gd name="connsiteX4" fmla="*/ 88 w 85725"/>
                <a:gd name="connsiteY4" fmla="*/ 1619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57150">
                  <a:moveTo>
                    <a:pt x="88" y="16193"/>
                  </a:moveTo>
                  <a:cubicBezTo>
                    <a:pt x="42951" y="20955"/>
                    <a:pt x="69621" y="0"/>
                    <a:pt x="69621" y="0"/>
                  </a:cubicBezTo>
                  <a:cubicBezTo>
                    <a:pt x="67716" y="24765"/>
                    <a:pt x="75336" y="30480"/>
                    <a:pt x="91528" y="45720"/>
                  </a:cubicBezTo>
                  <a:cubicBezTo>
                    <a:pt x="70573" y="56198"/>
                    <a:pt x="48666" y="60008"/>
                    <a:pt x="24853" y="58102"/>
                  </a:cubicBezTo>
                  <a:cubicBezTo>
                    <a:pt x="5803" y="51435"/>
                    <a:pt x="-864" y="36195"/>
                    <a:pt x="88" y="16193"/>
                  </a:cubicBezTo>
                  <a:close/>
                </a:path>
              </a:pathLst>
            </a:custGeom>
            <a:solidFill>
              <a:srgbClr val="F9D0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74091562-9AF2-4B90-81BA-809A3AC6DC91}"/>
                </a:ext>
              </a:extLst>
            </p:cNvPr>
            <p:cNvSpPr/>
            <p:nvPr/>
          </p:nvSpPr>
          <p:spPr>
            <a:xfrm>
              <a:off x="15274940" y="4433255"/>
              <a:ext cx="148248" cy="103774"/>
            </a:xfrm>
            <a:custGeom>
              <a:avLst/>
              <a:gdLst>
                <a:gd name="connsiteX0" fmla="*/ 0 w 95250"/>
                <a:gd name="connsiteY0" fmla="*/ 42863 h 66675"/>
                <a:gd name="connsiteX1" fmla="*/ 57150 w 95250"/>
                <a:gd name="connsiteY1" fmla="*/ 0 h 66675"/>
                <a:gd name="connsiteX2" fmla="*/ 96203 w 95250"/>
                <a:gd name="connsiteY2" fmla="*/ 32385 h 66675"/>
                <a:gd name="connsiteX3" fmla="*/ 40005 w 95250"/>
                <a:gd name="connsiteY3" fmla="*/ 71438 h 66675"/>
                <a:gd name="connsiteX4" fmla="*/ 0 w 95250"/>
                <a:gd name="connsiteY4" fmla="*/ 4286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66675">
                  <a:moveTo>
                    <a:pt x="0" y="42863"/>
                  </a:moveTo>
                  <a:cubicBezTo>
                    <a:pt x="40957" y="30480"/>
                    <a:pt x="57150" y="0"/>
                    <a:pt x="57150" y="0"/>
                  </a:cubicBezTo>
                  <a:cubicBezTo>
                    <a:pt x="65722" y="22860"/>
                    <a:pt x="75247" y="25717"/>
                    <a:pt x="96203" y="32385"/>
                  </a:cubicBezTo>
                  <a:cubicBezTo>
                    <a:pt x="81915" y="50483"/>
                    <a:pt x="63817" y="63817"/>
                    <a:pt x="40005" y="71438"/>
                  </a:cubicBezTo>
                  <a:cubicBezTo>
                    <a:pt x="19050" y="72390"/>
                    <a:pt x="6667" y="61913"/>
                    <a:pt x="0" y="42863"/>
                  </a:cubicBezTo>
                  <a:close/>
                </a:path>
              </a:pathLst>
            </a:custGeom>
            <a:solidFill>
              <a:srgbClr val="F9D0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D6D36BDD-71BF-4DCB-9736-DEE1C4F11702}"/>
                </a:ext>
              </a:extLst>
            </p:cNvPr>
            <p:cNvSpPr/>
            <p:nvPr/>
          </p:nvSpPr>
          <p:spPr>
            <a:xfrm>
              <a:off x="15903753" y="1870050"/>
              <a:ext cx="118598" cy="74125"/>
            </a:xfrm>
            <a:custGeom>
              <a:avLst/>
              <a:gdLst>
                <a:gd name="connsiteX0" fmla="*/ 2702 w 76200"/>
                <a:gd name="connsiteY0" fmla="*/ 0 h 47625"/>
                <a:gd name="connsiteX1" fmla="*/ 74139 w 76200"/>
                <a:gd name="connsiteY1" fmla="*/ 2857 h 47625"/>
                <a:gd name="connsiteX2" fmla="*/ 83664 w 76200"/>
                <a:gd name="connsiteY2" fmla="*/ 52388 h 47625"/>
                <a:gd name="connsiteX3" fmla="*/ 16037 w 76200"/>
                <a:gd name="connsiteY3" fmla="*/ 46672 h 47625"/>
                <a:gd name="connsiteX4" fmla="*/ 2702 w 7620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2702" y="0"/>
                  </a:moveTo>
                  <a:cubicBezTo>
                    <a:pt x="42707" y="16192"/>
                    <a:pt x="74139" y="2857"/>
                    <a:pt x="74139" y="2857"/>
                  </a:cubicBezTo>
                  <a:cubicBezTo>
                    <a:pt x="66519" y="25717"/>
                    <a:pt x="72234" y="34290"/>
                    <a:pt x="83664" y="52388"/>
                  </a:cubicBezTo>
                  <a:cubicBezTo>
                    <a:pt x="60804" y="57150"/>
                    <a:pt x="38897" y="55245"/>
                    <a:pt x="16037" y="46672"/>
                  </a:cubicBezTo>
                  <a:cubicBezTo>
                    <a:pt x="-156" y="35242"/>
                    <a:pt x="-3013" y="19050"/>
                    <a:pt x="270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6E913C29-FD8A-43A1-BFAF-E08E2F80D456}"/>
                </a:ext>
              </a:extLst>
            </p:cNvPr>
            <p:cNvSpPr/>
            <p:nvPr/>
          </p:nvSpPr>
          <p:spPr>
            <a:xfrm>
              <a:off x="13739804" y="1870050"/>
              <a:ext cx="118598" cy="74125"/>
            </a:xfrm>
            <a:custGeom>
              <a:avLst/>
              <a:gdLst>
                <a:gd name="connsiteX0" fmla="*/ 3352 w 76200"/>
                <a:gd name="connsiteY0" fmla="*/ 0 h 47625"/>
                <a:gd name="connsiteX1" fmla="*/ 74790 w 76200"/>
                <a:gd name="connsiteY1" fmla="*/ 2857 h 47625"/>
                <a:gd name="connsiteX2" fmla="*/ 83362 w 76200"/>
                <a:gd name="connsiteY2" fmla="*/ 52388 h 47625"/>
                <a:gd name="connsiteX3" fmla="*/ 15735 w 76200"/>
                <a:gd name="connsiteY3" fmla="*/ 46672 h 47625"/>
                <a:gd name="connsiteX4" fmla="*/ 3352 w 7620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3352" y="0"/>
                  </a:moveTo>
                  <a:cubicBezTo>
                    <a:pt x="43357" y="16192"/>
                    <a:pt x="74790" y="2857"/>
                    <a:pt x="74790" y="2857"/>
                  </a:cubicBezTo>
                  <a:cubicBezTo>
                    <a:pt x="67170" y="25717"/>
                    <a:pt x="72885" y="34290"/>
                    <a:pt x="83362" y="52388"/>
                  </a:cubicBezTo>
                  <a:cubicBezTo>
                    <a:pt x="60502" y="57150"/>
                    <a:pt x="38595" y="55245"/>
                    <a:pt x="15735" y="46672"/>
                  </a:cubicBezTo>
                  <a:cubicBezTo>
                    <a:pt x="-458" y="34290"/>
                    <a:pt x="-3315" y="18097"/>
                    <a:pt x="3352" y="0"/>
                  </a:cubicBezTo>
                  <a:close/>
                </a:path>
              </a:pathLst>
            </a:custGeom>
            <a:solidFill>
              <a:srgbClr val="F9D0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4369B04D-2A33-427A-85CD-2CAF907BC230}"/>
                </a:ext>
              </a:extLst>
            </p:cNvPr>
            <p:cNvSpPr/>
            <p:nvPr/>
          </p:nvSpPr>
          <p:spPr>
            <a:xfrm>
              <a:off x="10288594" y="3855086"/>
              <a:ext cx="118598" cy="74125"/>
            </a:xfrm>
            <a:custGeom>
              <a:avLst/>
              <a:gdLst>
                <a:gd name="connsiteX0" fmla="*/ 3352 w 76200"/>
                <a:gd name="connsiteY0" fmla="*/ 0 h 47625"/>
                <a:gd name="connsiteX1" fmla="*/ 74790 w 76200"/>
                <a:gd name="connsiteY1" fmla="*/ 2858 h 47625"/>
                <a:gd name="connsiteX2" fmla="*/ 83362 w 76200"/>
                <a:gd name="connsiteY2" fmla="*/ 52388 h 47625"/>
                <a:gd name="connsiteX3" fmla="*/ 15735 w 76200"/>
                <a:gd name="connsiteY3" fmla="*/ 46672 h 47625"/>
                <a:gd name="connsiteX4" fmla="*/ 3352 w 76200"/>
                <a:gd name="connsiteY4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3352" y="0"/>
                  </a:moveTo>
                  <a:cubicBezTo>
                    <a:pt x="43357" y="16192"/>
                    <a:pt x="74790" y="2858"/>
                    <a:pt x="74790" y="2858"/>
                  </a:cubicBezTo>
                  <a:cubicBezTo>
                    <a:pt x="67170" y="25717"/>
                    <a:pt x="72885" y="34290"/>
                    <a:pt x="83362" y="52388"/>
                  </a:cubicBezTo>
                  <a:cubicBezTo>
                    <a:pt x="60502" y="57150"/>
                    <a:pt x="38595" y="55245"/>
                    <a:pt x="15735" y="46672"/>
                  </a:cubicBezTo>
                  <a:cubicBezTo>
                    <a:pt x="-458" y="35242"/>
                    <a:pt x="-3315" y="19050"/>
                    <a:pt x="3352" y="0"/>
                  </a:cubicBezTo>
                  <a:close/>
                </a:path>
              </a:pathLst>
            </a:custGeom>
            <a:solidFill>
              <a:srgbClr val="F9D0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A810063E-CFF5-4CA5-8634-C1F2B7233BF2}"/>
                </a:ext>
              </a:extLst>
            </p:cNvPr>
            <p:cNvSpPr/>
            <p:nvPr/>
          </p:nvSpPr>
          <p:spPr>
            <a:xfrm>
              <a:off x="11024673" y="4872068"/>
              <a:ext cx="88949" cy="148248"/>
            </a:xfrm>
            <a:custGeom>
              <a:avLst/>
              <a:gdLst>
                <a:gd name="connsiteX0" fmla="*/ 37148 w 57150"/>
                <a:gd name="connsiteY0" fmla="*/ 0 h 95250"/>
                <a:gd name="connsiteX1" fmla="*/ 65723 w 57150"/>
                <a:gd name="connsiteY1" fmla="*/ 65722 h 95250"/>
                <a:gd name="connsiteX2" fmla="*/ 24765 w 57150"/>
                <a:gd name="connsiteY2" fmla="*/ 96202 h 95250"/>
                <a:gd name="connsiteX3" fmla="*/ 0 w 57150"/>
                <a:gd name="connsiteY3" fmla="*/ 32385 h 95250"/>
                <a:gd name="connsiteX4" fmla="*/ 37148 w 57150"/>
                <a:gd name="connsiteY4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95250">
                  <a:moveTo>
                    <a:pt x="37148" y="0"/>
                  </a:moveTo>
                  <a:cubicBezTo>
                    <a:pt x="40005" y="42863"/>
                    <a:pt x="65723" y="65722"/>
                    <a:pt x="65723" y="65722"/>
                  </a:cubicBezTo>
                  <a:cubicBezTo>
                    <a:pt x="41910" y="68580"/>
                    <a:pt x="37148" y="77152"/>
                    <a:pt x="24765" y="96202"/>
                  </a:cubicBezTo>
                  <a:cubicBezTo>
                    <a:pt x="10477" y="78105"/>
                    <a:pt x="1905" y="57150"/>
                    <a:pt x="0" y="32385"/>
                  </a:cubicBezTo>
                  <a:cubicBezTo>
                    <a:pt x="4763" y="11430"/>
                    <a:pt x="18098" y="1905"/>
                    <a:pt x="37148" y="0"/>
                  </a:cubicBezTo>
                  <a:close/>
                </a:path>
              </a:pathLst>
            </a:custGeom>
            <a:solidFill>
              <a:srgbClr val="F9D0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026BE91-E718-4151-BBC1-6DDEFDC226A9}"/>
                </a:ext>
              </a:extLst>
            </p:cNvPr>
            <p:cNvSpPr/>
            <p:nvPr/>
          </p:nvSpPr>
          <p:spPr>
            <a:xfrm>
              <a:off x="10874943" y="3245791"/>
              <a:ext cx="133424" cy="103774"/>
            </a:xfrm>
            <a:custGeom>
              <a:avLst/>
              <a:gdLst>
                <a:gd name="connsiteX0" fmla="*/ 0 w 85725"/>
                <a:gd name="connsiteY0" fmla="*/ 48577 h 66675"/>
                <a:gd name="connsiteX1" fmla="*/ 52388 w 85725"/>
                <a:gd name="connsiteY1" fmla="*/ 0 h 66675"/>
                <a:gd name="connsiteX2" fmla="*/ 94297 w 85725"/>
                <a:gd name="connsiteY2" fmla="*/ 28575 h 66675"/>
                <a:gd name="connsiteX3" fmla="*/ 42863 w 85725"/>
                <a:gd name="connsiteY3" fmla="*/ 72390 h 66675"/>
                <a:gd name="connsiteX4" fmla="*/ 0 w 85725"/>
                <a:gd name="connsiteY4" fmla="*/ 4857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66675">
                  <a:moveTo>
                    <a:pt x="0" y="48577"/>
                  </a:moveTo>
                  <a:cubicBezTo>
                    <a:pt x="39052" y="31432"/>
                    <a:pt x="52388" y="0"/>
                    <a:pt x="52388" y="0"/>
                  </a:cubicBezTo>
                  <a:cubicBezTo>
                    <a:pt x="62865" y="21907"/>
                    <a:pt x="73342" y="23813"/>
                    <a:pt x="94297" y="28575"/>
                  </a:cubicBezTo>
                  <a:cubicBezTo>
                    <a:pt x="81915" y="47625"/>
                    <a:pt x="64770" y="62865"/>
                    <a:pt x="42863" y="72390"/>
                  </a:cubicBezTo>
                  <a:cubicBezTo>
                    <a:pt x="22860" y="75248"/>
                    <a:pt x="9525" y="65723"/>
                    <a:pt x="0" y="4857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4BE11EB3-46B0-4D47-96E8-FB614B699136}"/>
                </a:ext>
              </a:extLst>
            </p:cNvPr>
            <p:cNvSpPr/>
            <p:nvPr/>
          </p:nvSpPr>
          <p:spPr>
            <a:xfrm>
              <a:off x="16306746" y="4673417"/>
              <a:ext cx="148248" cy="103774"/>
            </a:xfrm>
            <a:custGeom>
              <a:avLst/>
              <a:gdLst>
                <a:gd name="connsiteX0" fmla="*/ 0 w 95250"/>
                <a:gd name="connsiteY0" fmla="*/ 34290 h 66675"/>
                <a:gd name="connsiteX1" fmla="*/ 62865 w 95250"/>
                <a:gd name="connsiteY1" fmla="*/ 0 h 66675"/>
                <a:gd name="connsiteX2" fmla="*/ 96202 w 95250"/>
                <a:gd name="connsiteY2" fmla="*/ 38100 h 66675"/>
                <a:gd name="connsiteX3" fmla="*/ 35242 w 95250"/>
                <a:gd name="connsiteY3" fmla="*/ 68580 h 66675"/>
                <a:gd name="connsiteX4" fmla="*/ 0 w 95250"/>
                <a:gd name="connsiteY4" fmla="*/ 3429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66675">
                  <a:moveTo>
                    <a:pt x="0" y="34290"/>
                  </a:moveTo>
                  <a:cubicBezTo>
                    <a:pt x="41910" y="27623"/>
                    <a:pt x="62865" y="0"/>
                    <a:pt x="62865" y="0"/>
                  </a:cubicBezTo>
                  <a:cubicBezTo>
                    <a:pt x="68580" y="23813"/>
                    <a:pt x="77152" y="27623"/>
                    <a:pt x="96202" y="38100"/>
                  </a:cubicBezTo>
                  <a:cubicBezTo>
                    <a:pt x="79057" y="53340"/>
                    <a:pt x="59055" y="63817"/>
                    <a:pt x="35242" y="68580"/>
                  </a:cubicBezTo>
                  <a:cubicBezTo>
                    <a:pt x="14288" y="65723"/>
                    <a:pt x="3810" y="53340"/>
                    <a:pt x="0" y="3429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7669ED0E-98A4-4053-89F5-C789E83F664A}"/>
                </a:ext>
              </a:extLst>
            </p:cNvPr>
            <p:cNvSpPr/>
            <p:nvPr/>
          </p:nvSpPr>
          <p:spPr>
            <a:xfrm>
              <a:off x="13162406" y="4726787"/>
              <a:ext cx="978435" cy="2105121"/>
            </a:xfrm>
            <a:custGeom>
              <a:avLst/>
              <a:gdLst>
                <a:gd name="connsiteX0" fmla="*/ 429578 w 628650"/>
                <a:gd name="connsiteY0" fmla="*/ 994410 h 1352550"/>
                <a:gd name="connsiteX1" fmla="*/ 435292 w 628650"/>
                <a:gd name="connsiteY1" fmla="*/ 952 h 1352550"/>
                <a:gd name="connsiteX2" fmla="*/ 213360 w 628650"/>
                <a:gd name="connsiteY2" fmla="*/ 0 h 1352550"/>
                <a:gd name="connsiteX3" fmla="*/ 208597 w 628650"/>
                <a:gd name="connsiteY3" fmla="*/ 902970 h 1352550"/>
                <a:gd name="connsiteX4" fmla="*/ 208597 w 628650"/>
                <a:gd name="connsiteY4" fmla="*/ 902970 h 1352550"/>
                <a:gd name="connsiteX5" fmla="*/ 208597 w 628650"/>
                <a:gd name="connsiteY5" fmla="*/ 907733 h 1352550"/>
                <a:gd name="connsiteX6" fmla="*/ 208597 w 628650"/>
                <a:gd name="connsiteY6" fmla="*/ 981075 h 1352550"/>
                <a:gd name="connsiteX7" fmla="*/ 0 w 628650"/>
                <a:gd name="connsiteY7" fmla="*/ 1351598 h 1352550"/>
                <a:gd name="connsiteX8" fmla="*/ 635317 w 628650"/>
                <a:gd name="connsiteY8" fmla="*/ 1355408 h 1352550"/>
                <a:gd name="connsiteX9" fmla="*/ 429578 w 628650"/>
                <a:gd name="connsiteY9" fmla="*/ 99441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8650" h="1352550">
                  <a:moveTo>
                    <a:pt x="429578" y="994410"/>
                  </a:moveTo>
                  <a:lnTo>
                    <a:pt x="435292" y="952"/>
                  </a:lnTo>
                  <a:lnTo>
                    <a:pt x="213360" y="0"/>
                  </a:lnTo>
                  <a:lnTo>
                    <a:pt x="208597" y="902970"/>
                  </a:lnTo>
                  <a:lnTo>
                    <a:pt x="208597" y="902970"/>
                  </a:lnTo>
                  <a:cubicBezTo>
                    <a:pt x="208597" y="902970"/>
                    <a:pt x="208597" y="904875"/>
                    <a:pt x="208597" y="907733"/>
                  </a:cubicBezTo>
                  <a:lnTo>
                    <a:pt x="208597" y="981075"/>
                  </a:lnTo>
                  <a:cubicBezTo>
                    <a:pt x="203835" y="1109662"/>
                    <a:pt x="171450" y="1352550"/>
                    <a:pt x="0" y="1351598"/>
                  </a:cubicBezTo>
                  <a:lnTo>
                    <a:pt x="635317" y="1355408"/>
                  </a:lnTo>
                  <a:cubicBezTo>
                    <a:pt x="467678" y="1353502"/>
                    <a:pt x="435292" y="1125855"/>
                    <a:pt x="429578" y="994410"/>
                  </a:cubicBez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D6874823-9C33-4D90-AC46-DD756257A211}"/>
                </a:ext>
              </a:extLst>
            </p:cNvPr>
            <p:cNvSpPr/>
            <p:nvPr/>
          </p:nvSpPr>
          <p:spPr>
            <a:xfrm>
              <a:off x="11175374" y="3056576"/>
              <a:ext cx="1853097" cy="2431266"/>
            </a:xfrm>
            <a:custGeom>
              <a:avLst/>
              <a:gdLst>
                <a:gd name="connsiteX0" fmla="*/ 639456 w 1190625"/>
                <a:gd name="connsiteY0" fmla="*/ 54895 h 1562100"/>
                <a:gd name="connsiteX1" fmla="*/ 768996 w 1190625"/>
                <a:gd name="connsiteY1" fmla="*/ 159670 h 1562100"/>
                <a:gd name="connsiteX2" fmla="*/ 814716 w 1190625"/>
                <a:gd name="connsiteY2" fmla="*/ 539718 h 1562100"/>
                <a:gd name="connsiteX3" fmla="*/ 698511 w 1190625"/>
                <a:gd name="connsiteY3" fmla="*/ 644493 h 1562100"/>
                <a:gd name="connsiteX4" fmla="*/ 625168 w 1190625"/>
                <a:gd name="connsiteY4" fmla="*/ 658780 h 1562100"/>
                <a:gd name="connsiteX5" fmla="*/ 413714 w 1190625"/>
                <a:gd name="connsiteY5" fmla="*/ 550195 h 1562100"/>
                <a:gd name="connsiteX6" fmla="*/ 415618 w 1190625"/>
                <a:gd name="connsiteY6" fmla="*/ 366363 h 1562100"/>
                <a:gd name="connsiteX7" fmla="*/ 528014 w 1190625"/>
                <a:gd name="connsiteY7" fmla="*/ 336835 h 1562100"/>
                <a:gd name="connsiteX8" fmla="*/ 557541 w 1190625"/>
                <a:gd name="connsiteY8" fmla="*/ 449230 h 1562100"/>
                <a:gd name="connsiteX9" fmla="*/ 554684 w 1190625"/>
                <a:gd name="connsiteY9" fmla="*/ 465423 h 1562100"/>
                <a:gd name="connsiteX10" fmla="*/ 619454 w 1190625"/>
                <a:gd name="connsiteY10" fmla="*/ 493045 h 1562100"/>
                <a:gd name="connsiteX11" fmla="*/ 667079 w 1190625"/>
                <a:gd name="connsiteY11" fmla="*/ 462565 h 1562100"/>
                <a:gd name="connsiteX12" fmla="*/ 669936 w 1190625"/>
                <a:gd name="connsiteY12" fmla="*/ 456850 h 1562100"/>
                <a:gd name="connsiteX13" fmla="*/ 650886 w 1190625"/>
                <a:gd name="connsiteY13" fmla="*/ 276828 h 1562100"/>
                <a:gd name="connsiteX14" fmla="*/ 640409 w 1190625"/>
                <a:gd name="connsiteY14" fmla="*/ 263493 h 1562100"/>
                <a:gd name="connsiteX15" fmla="*/ 366089 w 1190625"/>
                <a:gd name="connsiteY15" fmla="*/ 171100 h 1562100"/>
                <a:gd name="connsiteX16" fmla="*/ 169874 w 1190625"/>
                <a:gd name="connsiteY16" fmla="*/ 498760 h 1562100"/>
                <a:gd name="connsiteX17" fmla="*/ 522298 w 1190625"/>
                <a:gd name="connsiteY17" fmla="*/ 1188370 h 1562100"/>
                <a:gd name="connsiteX18" fmla="*/ 952829 w 1190625"/>
                <a:gd name="connsiteY18" fmla="*/ 1390301 h 1562100"/>
                <a:gd name="connsiteX19" fmla="*/ 1078559 w 1190625"/>
                <a:gd name="connsiteY19" fmla="*/ 1396015 h 1562100"/>
                <a:gd name="connsiteX20" fmla="*/ 1187144 w 1190625"/>
                <a:gd name="connsiteY20" fmla="*/ 1438878 h 1562100"/>
                <a:gd name="connsiteX21" fmla="*/ 1183334 w 1190625"/>
                <a:gd name="connsiteY21" fmla="*/ 1513173 h 1562100"/>
                <a:gd name="connsiteX22" fmla="*/ 1145234 w 1190625"/>
                <a:gd name="connsiteY22" fmla="*/ 1547463 h 1562100"/>
                <a:gd name="connsiteX23" fmla="*/ 1078559 w 1190625"/>
                <a:gd name="connsiteY23" fmla="*/ 1563655 h 1562100"/>
                <a:gd name="connsiteX24" fmla="*/ 424191 w 1190625"/>
                <a:gd name="connsiteY24" fmla="*/ 1321720 h 1562100"/>
                <a:gd name="connsiteX25" fmla="*/ 5091 w 1190625"/>
                <a:gd name="connsiteY25" fmla="*/ 480663 h 1562100"/>
                <a:gd name="connsiteX26" fmla="*/ 318464 w 1190625"/>
                <a:gd name="connsiteY26" fmla="*/ 13938 h 1562100"/>
                <a:gd name="connsiteX27" fmla="*/ 639456 w 1190625"/>
                <a:gd name="connsiteY27" fmla="*/ 54895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90625" h="1562100">
                  <a:moveTo>
                    <a:pt x="639456" y="54895"/>
                  </a:moveTo>
                  <a:cubicBezTo>
                    <a:pt x="688986" y="80613"/>
                    <a:pt x="732801" y="116808"/>
                    <a:pt x="768996" y="159670"/>
                  </a:cubicBezTo>
                  <a:cubicBezTo>
                    <a:pt x="862341" y="272065"/>
                    <a:pt x="879486" y="413988"/>
                    <a:pt x="814716" y="539718"/>
                  </a:cubicBezTo>
                  <a:cubicBezTo>
                    <a:pt x="789951" y="589248"/>
                    <a:pt x="748993" y="626395"/>
                    <a:pt x="698511" y="644493"/>
                  </a:cubicBezTo>
                  <a:cubicBezTo>
                    <a:pt x="675651" y="654018"/>
                    <a:pt x="650886" y="658780"/>
                    <a:pt x="625168" y="658780"/>
                  </a:cubicBezTo>
                  <a:cubicBezTo>
                    <a:pt x="539443" y="660685"/>
                    <a:pt x="453718" y="616870"/>
                    <a:pt x="413714" y="550195"/>
                  </a:cubicBezTo>
                  <a:cubicBezTo>
                    <a:pt x="380376" y="493045"/>
                    <a:pt x="380376" y="426370"/>
                    <a:pt x="415618" y="366363"/>
                  </a:cubicBezTo>
                  <a:cubicBezTo>
                    <a:pt x="438479" y="327310"/>
                    <a:pt x="488961" y="313023"/>
                    <a:pt x="528014" y="336835"/>
                  </a:cubicBezTo>
                  <a:cubicBezTo>
                    <a:pt x="567066" y="359695"/>
                    <a:pt x="581354" y="410178"/>
                    <a:pt x="557541" y="449230"/>
                  </a:cubicBezTo>
                  <a:cubicBezTo>
                    <a:pt x="551826" y="458755"/>
                    <a:pt x="553731" y="461613"/>
                    <a:pt x="554684" y="465423"/>
                  </a:cubicBezTo>
                  <a:cubicBezTo>
                    <a:pt x="563256" y="479710"/>
                    <a:pt x="590879" y="493998"/>
                    <a:pt x="619454" y="493045"/>
                  </a:cubicBezTo>
                  <a:cubicBezTo>
                    <a:pt x="648981" y="492093"/>
                    <a:pt x="661364" y="474948"/>
                    <a:pt x="667079" y="462565"/>
                  </a:cubicBezTo>
                  <a:cubicBezTo>
                    <a:pt x="668031" y="460660"/>
                    <a:pt x="668984" y="458755"/>
                    <a:pt x="669936" y="456850"/>
                  </a:cubicBezTo>
                  <a:cubicBezTo>
                    <a:pt x="707084" y="379698"/>
                    <a:pt x="678509" y="314928"/>
                    <a:pt x="650886" y="276828"/>
                  </a:cubicBezTo>
                  <a:cubicBezTo>
                    <a:pt x="647076" y="272065"/>
                    <a:pt x="644218" y="268255"/>
                    <a:pt x="640409" y="263493"/>
                  </a:cubicBezTo>
                  <a:cubicBezTo>
                    <a:pt x="573734" y="182530"/>
                    <a:pt x="457529" y="144430"/>
                    <a:pt x="366089" y="171100"/>
                  </a:cubicBezTo>
                  <a:cubicBezTo>
                    <a:pt x="259409" y="202533"/>
                    <a:pt x="189876" y="319690"/>
                    <a:pt x="169874" y="498760"/>
                  </a:cubicBezTo>
                  <a:cubicBezTo>
                    <a:pt x="130821" y="844518"/>
                    <a:pt x="373709" y="1079785"/>
                    <a:pt x="522298" y="1188370"/>
                  </a:cubicBezTo>
                  <a:cubicBezTo>
                    <a:pt x="684223" y="1306480"/>
                    <a:pt x="844243" y="1368393"/>
                    <a:pt x="952829" y="1390301"/>
                  </a:cubicBezTo>
                  <a:cubicBezTo>
                    <a:pt x="1014741" y="1403635"/>
                    <a:pt x="1059509" y="1403635"/>
                    <a:pt x="1078559" y="1396015"/>
                  </a:cubicBezTo>
                  <a:cubicBezTo>
                    <a:pt x="1120469" y="1377918"/>
                    <a:pt x="1169046" y="1396968"/>
                    <a:pt x="1187144" y="1438878"/>
                  </a:cubicBezTo>
                  <a:cubicBezTo>
                    <a:pt x="1198573" y="1463643"/>
                    <a:pt x="1195716" y="1491266"/>
                    <a:pt x="1183334" y="1513173"/>
                  </a:cubicBezTo>
                  <a:cubicBezTo>
                    <a:pt x="1174761" y="1527460"/>
                    <a:pt x="1162379" y="1539843"/>
                    <a:pt x="1145234" y="1547463"/>
                  </a:cubicBezTo>
                  <a:cubicBezTo>
                    <a:pt x="1126184" y="1556035"/>
                    <a:pt x="1103323" y="1561751"/>
                    <a:pt x="1078559" y="1563655"/>
                  </a:cubicBezTo>
                  <a:cubicBezTo>
                    <a:pt x="916634" y="1581753"/>
                    <a:pt x="644218" y="1484598"/>
                    <a:pt x="424191" y="1321720"/>
                  </a:cubicBezTo>
                  <a:cubicBezTo>
                    <a:pt x="118438" y="1096930"/>
                    <a:pt x="-30151" y="797845"/>
                    <a:pt x="5091" y="480663"/>
                  </a:cubicBezTo>
                  <a:cubicBezTo>
                    <a:pt x="43191" y="144430"/>
                    <a:pt x="217498" y="43465"/>
                    <a:pt x="318464" y="13938"/>
                  </a:cubicBezTo>
                  <a:cubicBezTo>
                    <a:pt x="423239" y="-14637"/>
                    <a:pt x="540396" y="1555"/>
                    <a:pt x="639456" y="54895"/>
                  </a:cubicBez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C0385BB-2DDD-48C7-9950-C4502181044D}"/>
                </a:ext>
              </a:extLst>
            </p:cNvPr>
            <p:cNvSpPr/>
            <p:nvPr/>
          </p:nvSpPr>
          <p:spPr>
            <a:xfrm>
              <a:off x="12659847" y="5223130"/>
              <a:ext cx="370620" cy="266846"/>
            </a:xfrm>
            <a:custGeom>
              <a:avLst/>
              <a:gdLst>
                <a:gd name="connsiteX0" fmla="*/ 234315 w 238125"/>
                <a:gd name="connsiteY0" fmla="*/ 48761 h 171450"/>
                <a:gd name="connsiteX1" fmla="*/ 230505 w 238125"/>
                <a:gd name="connsiteY1" fmla="*/ 123056 h 171450"/>
                <a:gd name="connsiteX2" fmla="*/ 192405 w 238125"/>
                <a:gd name="connsiteY2" fmla="*/ 157346 h 171450"/>
                <a:gd name="connsiteX3" fmla="*/ 125730 w 238125"/>
                <a:gd name="connsiteY3" fmla="*/ 173539 h 171450"/>
                <a:gd name="connsiteX4" fmla="*/ 0 w 238125"/>
                <a:gd name="connsiteY4" fmla="*/ 1136 h 171450"/>
                <a:gd name="connsiteX5" fmla="*/ 125730 w 238125"/>
                <a:gd name="connsiteY5" fmla="*/ 6851 h 171450"/>
                <a:gd name="connsiteX6" fmla="*/ 234315 w 238125"/>
                <a:gd name="connsiteY6" fmla="*/ 487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5" h="171450">
                  <a:moveTo>
                    <a:pt x="234315" y="48761"/>
                  </a:moveTo>
                  <a:cubicBezTo>
                    <a:pt x="245745" y="73526"/>
                    <a:pt x="242888" y="101149"/>
                    <a:pt x="230505" y="123056"/>
                  </a:cubicBezTo>
                  <a:cubicBezTo>
                    <a:pt x="221933" y="137344"/>
                    <a:pt x="209550" y="149726"/>
                    <a:pt x="192405" y="157346"/>
                  </a:cubicBezTo>
                  <a:cubicBezTo>
                    <a:pt x="173355" y="165919"/>
                    <a:pt x="150495" y="171634"/>
                    <a:pt x="125730" y="173539"/>
                  </a:cubicBezTo>
                  <a:cubicBezTo>
                    <a:pt x="79058" y="121151"/>
                    <a:pt x="38100" y="63049"/>
                    <a:pt x="0" y="1136"/>
                  </a:cubicBezTo>
                  <a:cubicBezTo>
                    <a:pt x="61913" y="14471"/>
                    <a:pt x="106680" y="14471"/>
                    <a:pt x="125730" y="6851"/>
                  </a:cubicBezTo>
                  <a:cubicBezTo>
                    <a:pt x="168592" y="-11246"/>
                    <a:pt x="217170" y="7804"/>
                    <a:pt x="234315" y="48761"/>
                  </a:cubicBezTo>
                  <a:close/>
                </a:path>
              </a:pathLst>
            </a:custGeom>
            <a:solidFill>
              <a:srgbClr val="EDBF5A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C3BEB834-4CFA-4F51-8EED-A3F9BA3C317B}"/>
                </a:ext>
              </a:extLst>
            </p:cNvPr>
            <p:cNvSpPr/>
            <p:nvPr/>
          </p:nvSpPr>
          <p:spPr>
            <a:xfrm>
              <a:off x="12170628" y="3142015"/>
              <a:ext cx="326144" cy="904312"/>
            </a:xfrm>
            <a:custGeom>
              <a:avLst/>
              <a:gdLst>
                <a:gd name="connsiteX0" fmla="*/ 0 w 209550"/>
                <a:gd name="connsiteY0" fmla="*/ 0 h 581025"/>
                <a:gd name="connsiteX1" fmla="*/ 129540 w 209550"/>
                <a:gd name="connsiteY1" fmla="*/ 104775 h 581025"/>
                <a:gd name="connsiteX2" fmla="*/ 175260 w 209550"/>
                <a:gd name="connsiteY2" fmla="*/ 484823 h 581025"/>
                <a:gd name="connsiteX3" fmla="*/ 59055 w 209550"/>
                <a:gd name="connsiteY3" fmla="*/ 589598 h 581025"/>
                <a:gd name="connsiteX4" fmla="*/ 31433 w 209550"/>
                <a:gd name="connsiteY4" fmla="*/ 402907 h 581025"/>
                <a:gd name="connsiteX5" fmla="*/ 12383 w 209550"/>
                <a:gd name="connsiteY5" fmla="*/ 222885 h 581025"/>
                <a:gd name="connsiteX6" fmla="*/ 0 w 209550"/>
                <a:gd name="connsiteY6" fmla="*/ 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581025">
                  <a:moveTo>
                    <a:pt x="0" y="0"/>
                  </a:moveTo>
                  <a:cubicBezTo>
                    <a:pt x="49530" y="25717"/>
                    <a:pt x="93345" y="61913"/>
                    <a:pt x="129540" y="104775"/>
                  </a:cubicBezTo>
                  <a:cubicBezTo>
                    <a:pt x="222885" y="217170"/>
                    <a:pt x="240030" y="359093"/>
                    <a:pt x="175260" y="484823"/>
                  </a:cubicBezTo>
                  <a:cubicBezTo>
                    <a:pt x="150495" y="534353"/>
                    <a:pt x="109538" y="571500"/>
                    <a:pt x="59055" y="589598"/>
                  </a:cubicBezTo>
                  <a:cubicBezTo>
                    <a:pt x="48578" y="525780"/>
                    <a:pt x="39053" y="462915"/>
                    <a:pt x="31433" y="402907"/>
                  </a:cubicBezTo>
                  <a:cubicBezTo>
                    <a:pt x="68580" y="325755"/>
                    <a:pt x="40005" y="260985"/>
                    <a:pt x="12383" y="222885"/>
                  </a:cubicBezTo>
                  <a:cubicBezTo>
                    <a:pt x="5715" y="135255"/>
                    <a:pt x="1905" y="59055"/>
                    <a:pt x="0" y="0"/>
                  </a:cubicBezTo>
                  <a:close/>
                </a:path>
              </a:pathLst>
            </a:custGeom>
            <a:solidFill>
              <a:srgbClr val="EDBF5A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E5EF9B4E-52EA-4B4E-B29A-4FBF71A096EB}"/>
                </a:ext>
              </a:extLst>
            </p:cNvPr>
            <p:cNvSpPr/>
            <p:nvPr/>
          </p:nvSpPr>
          <p:spPr>
            <a:xfrm>
              <a:off x="14187085" y="3064554"/>
              <a:ext cx="1897573" cy="2401617"/>
            </a:xfrm>
            <a:custGeom>
              <a:avLst/>
              <a:gdLst>
                <a:gd name="connsiteX0" fmla="*/ 596082 w 1219200"/>
                <a:gd name="connsiteY0" fmla="*/ 48818 h 1543050"/>
                <a:gd name="connsiteX1" fmla="*/ 463684 w 1219200"/>
                <a:gd name="connsiteY1" fmla="*/ 149783 h 1543050"/>
                <a:gd name="connsiteX2" fmla="*/ 406534 w 1219200"/>
                <a:gd name="connsiteY2" fmla="*/ 527925 h 1543050"/>
                <a:gd name="connsiteX3" fmla="*/ 519882 w 1219200"/>
                <a:gd name="connsiteY3" fmla="*/ 636510 h 1543050"/>
                <a:gd name="connsiteX4" fmla="*/ 593224 w 1219200"/>
                <a:gd name="connsiteY4" fmla="*/ 653655 h 1543050"/>
                <a:gd name="connsiteX5" fmla="*/ 808489 w 1219200"/>
                <a:gd name="connsiteY5" fmla="*/ 551738 h 1543050"/>
                <a:gd name="connsiteX6" fmla="*/ 812299 w 1219200"/>
                <a:gd name="connsiteY6" fmla="*/ 367905 h 1543050"/>
                <a:gd name="connsiteX7" fmla="*/ 700857 w 1219200"/>
                <a:gd name="connsiteY7" fmla="*/ 334568 h 1543050"/>
                <a:gd name="connsiteX8" fmla="*/ 667519 w 1219200"/>
                <a:gd name="connsiteY8" fmla="*/ 446010 h 1543050"/>
                <a:gd name="connsiteX9" fmla="*/ 669424 w 1219200"/>
                <a:gd name="connsiteY9" fmla="*/ 462203 h 1543050"/>
                <a:gd name="connsiteX10" fmla="*/ 603702 w 1219200"/>
                <a:gd name="connsiteY10" fmla="*/ 487920 h 1543050"/>
                <a:gd name="connsiteX11" fmla="*/ 557029 w 1219200"/>
                <a:gd name="connsiteY11" fmla="*/ 456488 h 1543050"/>
                <a:gd name="connsiteX12" fmla="*/ 554172 w 1219200"/>
                <a:gd name="connsiteY12" fmla="*/ 450773 h 1543050"/>
                <a:gd name="connsiteX13" fmla="*/ 578937 w 1219200"/>
                <a:gd name="connsiteY13" fmla="*/ 271703 h 1543050"/>
                <a:gd name="connsiteX14" fmla="*/ 589414 w 1219200"/>
                <a:gd name="connsiteY14" fmla="*/ 259320 h 1543050"/>
                <a:gd name="connsiteX15" fmla="*/ 866592 w 1219200"/>
                <a:gd name="connsiteY15" fmla="*/ 175500 h 1543050"/>
                <a:gd name="connsiteX16" fmla="*/ 1053282 w 1219200"/>
                <a:gd name="connsiteY16" fmla="*/ 508875 h 1543050"/>
                <a:gd name="connsiteX17" fmla="*/ 679902 w 1219200"/>
                <a:gd name="connsiteY17" fmla="*/ 1188008 h 1543050"/>
                <a:gd name="connsiteX18" fmla="*/ 243657 w 1219200"/>
                <a:gd name="connsiteY18" fmla="*/ 1376603 h 1543050"/>
                <a:gd name="connsiteX19" fmla="*/ 117927 w 1219200"/>
                <a:gd name="connsiteY19" fmla="*/ 1378508 h 1543050"/>
                <a:gd name="connsiteX20" fmla="*/ 8389 w 1219200"/>
                <a:gd name="connsiteY20" fmla="*/ 1417560 h 1543050"/>
                <a:gd name="connsiteX21" fmla="*/ 10294 w 1219200"/>
                <a:gd name="connsiteY21" fmla="*/ 1491855 h 1543050"/>
                <a:gd name="connsiteX22" fmla="*/ 47442 w 1219200"/>
                <a:gd name="connsiteY22" fmla="*/ 1527098 h 1543050"/>
                <a:gd name="connsiteX23" fmla="*/ 113164 w 1219200"/>
                <a:gd name="connsiteY23" fmla="*/ 1545195 h 1543050"/>
                <a:gd name="connsiteX24" fmla="*/ 774199 w 1219200"/>
                <a:gd name="connsiteY24" fmla="*/ 1323263 h 1543050"/>
                <a:gd name="connsiteX25" fmla="*/ 1218064 w 1219200"/>
                <a:gd name="connsiteY25" fmla="*/ 495540 h 1543050"/>
                <a:gd name="connsiteX26" fmla="*/ 918979 w 1219200"/>
                <a:gd name="connsiteY26" fmla="*/ 19290 h 1543050"/>
                <a:gd name="connsiteX27" fmla="*/ 596082 w 1219200"/>
                <a:gd name="connsiteY27" fmla="*/ 48818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9200" h="1543050">
                  <a:moveTo>
                    <a:pt x="596082" y="48818"/>
                  </a:moveTo>
                  <a:cubicBezTo>
                    <a:pt x="546552" y="73583"/>
                    <a:pt x="500832" y="107873"/>
                    <a:pt x="463684" y="149783"/>
                  </a:cubicBezTo>
                  <a:cubicBezTo>
                    <a:pt x="367482" y="259320"/>
                    <a:pt x="345574" y="400290"/>
                    <a:pt x="406534" y="527925"/>
                  </a:cubicBezTo>
                  <a:cubicBezTo>
                    <a:pt x="430347" y="578408"/>
                    <a:pt x="470352" y="616508"/>
                    <a:pt x="519882" y="636510"/>
                  </a:cubicBezTo>
                  <a:cubicBezTo>
                    <a:pt x="541789" y="646035"/>
                    <a:pt x="566554" y="651750"/>
                    <a:pt x="593224" y="653655"/>
                  </a:cubicBezTo>
                  <a:cubicBezTo>
                    <a:pt x="678949" y="658418"/>
                    <a:pt x="765627" y="617460"/>
                    <a:pt x="808489" y="551738"/>
                  </a:cubicBezTo>
                  <a:cubicBezTo>
                    <a:pt x="843732" y="495540"/>
                    <a:pt x="845637" y="428865"/>
                    <a:pt x="812299" y="367905"/>
                  </a:cubicBezTo>
                  <a:cubicBezTo>
                    <a:pt x="790392" y="327900"/>
                    <a:pt x="740862" y="312660"/>
                    <a:pt x="700857" y="334568"/>
                  </a:cubicBezTo>
                  <a:cubicBezTo>
                    <a:pt x="660852" y="356475"/>
                    <a:pt x="645612" y="406005"/>
                    <a:pt x="667519" y="446010"/>
                  </a:cubicBezTo>
                  <a:cubicBezTo>
                    <a:pt x="673234" y="456488"/>
                    <a:pt x="671329" y="459345"/>
                    <a:pt x="669424" y="462203"/>
                  </a:cubicBezTo>
                  <a:cubicBezTo>
                    <a:pt x="660852" y="475538"/>
                    <a:pt x="632277" y="489825"/>
                    <a:pt x="603702" y="487920"/>
                  </a:cubicBezTo>
                  <a:cubicBezTo>
                    <a:pt x="574174" y="486015"/>
                    <a:pt x="562744" y="468870"/>
                    <a:pt x="557029" y="456488"/>
                  </a:cubicBezTo>
                  <a:cubicBezTo>
                    <a:pt x="556077" y="454583"/>
                    <a:pt x="555124" y="452678"/>
                    <a:pt x="554172" y="450773"/>
                  </a:cubicBezTo>
                  <a:cubicBezTo>
                    <a:pt x="519882" y="372668"/>
                    <a:pt x="550362" y="308850"/>
                    <a:pt x="578937" y="271703"/>
                  </a:cubicBezTo>
                  <a:cubicBezTo>
                    <a:pt x="582747" y="266940"/>
                    <a:pt x="585604" y="263130"/>
                    <a:pt x="589414" y="259320"/>
                  </a:cubicBezTo>
                  <a:cubicBezTo>
                    <a:pt x="658947" y="180263"/>
                    <a:pt x="775152" y="145973"/>
                    <a:pt x="866592" y="175500"/>
                  </a:cubicBezTo>
                  <a:cubicBezTo>
                    <a:pt x="971367" y="210743"/>
                    <a:pt x="1038042" y="328853"/>
                    <a:pt x="1053282" y="508875"/>
                  </a:cubicBezTo>
                  <a:cubicBezTo>
                    <a:pt x="1081857" y="855585"/>
                    <a:pt x="831349" y="1083233"/>
                    <a:pt x="679902" y="1188008"/>
                  </a:cubicBezTo>
                  <a:cubicBezTo>
                    <a:pt x="515119" y="1301355"/>
                    <a:pt x="353194" y="1357553"/>
                    <a:pt x="243657" y="1376603"/>
                  </a:cubicBezTo>
                  <a:cubicBezTo>
                    <a:pt x="180792" y="1388033"/>
                    <a:pt x="136024" y="1387080"/>
                    <a:pt x="117927" y="1378508"/>
                  </a:cubicBezTo>
                  <a:cubicBezTo>
                    <a:pt x="76969" y="1358505"/>
                    <a:pt x="27439" y="1376603"/>
                    <a:pt x="8389" y="1417560"/>
                  </a:cubicBezTo>
                  <a:cubicBezTo>
                    <a:pt x="-3993" y="1442325"/>
                    <a:pt x="-2088" y="1469948"/>
                    <a:pt x="10294" y="1491855"/>
                  </a:cubicBezTo>
                  <a:cubicBezTo>
                    <a:pt x="18867" y="1507095"/>
                    <a:pt x="31249" y="1519478"/>
                    <a:pt x="47442" y="1527098"/>
                  </a:cubicBezTo>
                  <a:cubicBezTo>
                    <a:pt x="66492" y="1536623"/>
                    <a:pt x="88399" y="1542338"/>
                    <a:pt x="113164" y="1545195"/>
                  </a:cubicBezTo>
                  <a:cubicBezTo>
                    <a:pt x="275089" y="1568055"/>
                    <a:pt x="549409" y="1478520"/>
                    <a:pt x="774199" y="1323263"/>
                  </a:cubicBezTo>
                  <a:cubicBezTo>
                    <a:pt x="1086619" y="1107045"/>
                    <a:pt x="1243782" y="813675"/>
                    <a:pt x="1218064" y="495540"/>
                  </a:cubicBezTo>
                  <a:cubicBezTo>
                    <a:pt x="1190442" y="158355"/>
                    <a:pt x="1018992" y="51675"/>
                    <a:pt x="918979" y="19290"/>
                  </a:cubicBezTo>
                  <a:cubicBezTo>
                    <a:pt x="814204" y="-15000"/>
                    <a:pt x="697047" y="-2617"/>
                    <a:pt x="596082" y="48818"/>
                  </a:cubicBez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D1E67728-34AF-48A6-858B-0512BDB0169F}"/>
                </a:ext>
              </a:extLst>
            </p:cNvPr>
            <p:cNvSpPr/>
            <p:nvPr/>
          </p:nvSpPr>
          <p:spPr>
            <a:xfrm>
              <a:off x="14184120" y="5197992"/>
              <a:ext cx="370620" cy="266846"/>
            </a:xfrm>
            <a:custGeom>
              <a:avLst/>
              <a:gdLst>
                <a:gd name="connsiteX0" fmla="*/ 8389 w 238125"/>
                <a:gd name="connsiteY0" fmla="*/ 46815 h 171450"/>
                <a:gd name="connsiteX1" fmla="*/ 10294 w 238125"/>
                <a:gd name="connsiteY1" fmla="*/ 121110 h 171450"/>
                <a:gd name="connsiteX2" fmla="*/ 47442 w 238125"/>
                <a:gd name="connsiteY2" fmla="*/ 156352 h 171450"/>
                <a:gd name="connsiteX3" fmla="*/ 113164 w 238125"/>
                <a:gd name="connsiteY3" fmla="*/ 174450 h 171450"/>
                <a:gd name="connsiteX4" fmla="*/ 243657 w 238125"/>
                <a:gd name="connsiteY4" fmla="*/ 5857 h 171450"/>
                <a:gd name="connsiteX5" fmla="*/ 117927 w 238125"/>
                <a:gd name="connsiteY5" fmla="*/ 7762 h 171450"/>
                <a:gd name="connsiteX6" fmla="*/ 8389 w 238125"/>
                <a:gd name="connsiteY6" fmla="*/ 4681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5" h="171450">
                  <a:moveTo>
                    <a:pt x="8389" y="46815"/>
                  </a:moveTo>
                  <a:cubicBezTo>
                    <a:pt x="-3993" y="71580"/>
                    <a:pt x="-2088" y="99202"/>
                    <a:pt x="10294" y="121110"/>
                  </a:cubicBezTo>
                  <a:cubicBezTo>
                    <a:pt x="18867" y="136350"/>
                    <a:pt x="31249" y="148732"/>
                    <a:pt x="47442" y="156352"/>
                  </a:cubicBezTo>
                  <a:cubicBezTo>
                    <a:pt x="66492" y="165877"/>
                    <a:pt x="88399" y="171592"/>
                    <a:pt x="113164" y="174450"/>
                  </a:cubicBezTo>
                  <a:cubicBezTo>
                    <a:pt x="161742" y="123967"/>
                    <a:pt x="204604" y="66817"/>
                    <a:pt x="243657" y="5857"/>
                  </a:cubicBezTo>
                  <a:cubicBezTo>
                    <a:pt x="180792" y="17287"/>
                    <a:pt x="136024" y="16335"/>
                    <a:pt x="117927" y="7762"/>
                  </a:cubicBezTo>
                  <a:cubicBezTo>
                    <a:pt x="76969" y="-11288"/>
                    <a:pt x="27439" y="5857"/>
                    <a:pt x="8389" y="46815"/>
                  </a:cubicBezTo>
                  <a:close/>
                </a:path>
              </a:pathLst>
            </a:custGeom>
            <a:solidFill>
              <a:srgbClr val="EDBF5A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FADCE4B-1633-44E3-A37C-B1EE329E90A2}"/>
                </a:ext>
              </a:extLst>
            </p:cNvPr>
            <p:cNvSpPr/>
            <p:nvPr/>
          </p:nvSpPr>
          <p:spPr>
            <a:xfrm>
              <a:off x="14766785" y="3140534"/>
              <a:ext cx="340971" cy="904312"/>
            </a:xfrm>
            <a:custGeom>
              <a:avLst/>
              <a:gdLst>
                <a:gd name="connsiteX0" fmla="*/ 223620 w 219075"/>
                <a:gd name="connsiteY0" fmla="*/ 0 h 581025"/>
                <a:gd name="connsiteX1" fmla="*/ 91222 w 219075"/>
                <a:gd name="connsiteY1" fmla="*/ 100965 h 581025"/>
                <a:gd name="connsiteX2" fmla="*/ 34072 w 219075"/>
                <a:gd name="connsiteY2" fmla="*/ 479108 h 581025"/>
                <a:gd name="connsiteX3" fmla="*/ 147420 w 219075"/>
                <a:gd name="connsiteY3" fmla="*/ 587693 h 581025"/>
                <a:gd name="connsiteX4" fmla="*/ 180757 w 219075"/>
                <a:gd name="connsiteY4" fmla="*/ 401955 h 581025"/>
                <a:gd name="connsiteX5" fmla="*/ 205522 w 219075"/>
                <a:gd name="connsiteY5" fmla="*/ 222885 h 581025"/>
                <a:gd name="connsiteX6" fmla="*/ 223620 w 219075"/>
                <a:gd name="connsiteY6" fmla="*/ 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075" h="581025">
                  <a:moveTo>
                    <a:pt x="223620" y="0"/>
                  </a:moveTo>
                  <a:cubicBezTo>
                    <a:pt x="174090" y="24765"/>
                    <a:pt x="128370" y="59055"/>
                    <a:pt x="91222" y="100965"/>
                  </a:cubicBezTo>
                  <a:cubicBezTo>
                    <a:pt x="-4980" y="210502"/>
                    <a:pt x="-26888" y="351472"/>
                    <a:pt x="34072" y="479108"/>
                  </a:cubicBezTo>
                  <a:cubicBezTo>
                    <a:pt x="57885" y="529590"/>
                    <a:pt x="97890" y="567690"/>
                    <a:pt x="147420" y="587693"/>
                  </a:cubicBezTo>
                  <a:cubicBezTo>
                    <a:pt x="159802" y="523875"/>
                    <a:pt x="171232" y="461963"/>
                    <a:pt x="180757" y="401955"/>
                  </a:cubicBezTo>
                  <a:cubicBezTo>
                    <a:pt x="146468" y="323850"/>
                    <a:pt x="176947" y="260033"/>
                    <a:pt x="205522" y="222885"/>
                  </a:cubicBezTo>
                  <a:cubicBezTo>
                    <a:pt x="215047" y="134302"/>
                    <a:pt x="220762" y="58102"/>
                    <a:pt x="223620" y="0"/>
                  </a:cubicBezTo>
                  <a:close/>
                </a:path>
              </a:pathLst>
            </a:custGeom>
            <a:solidFill>
              <a:srgbClr val="EDBF5A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0211713-3DF2-46EB-9F2E-B58EB9C0BA01}"/>
                </a:ext>
              </a:extLst>
            </p:cNvPr>
            <p:cNvSpPr/>
            <p:nvPr/>
          </p:nvSpPr>
          <p:spPr>
            <a:xfrm>
              <a:off x="12324683" y="2755089"/>
              <a:ext cx="2623987" cy="3113207"/>
            </a:xfrm>
            <a:custGeom>
              <a:avLst/>
              <a:gdLst>
                <a:gd name="connsiteX0" fmla="*/ 1694575 w 1685925"/>
                <a:gd name="connsiteY0" fmla="*/ 128588 h 2000250"/>
                <a:gd name="connsiteX1" fmla="*/ 1689813 w 1685925"/>
                <a:gd name="connsiteY1" fmla="*/ 285750 h 2000250"/>
                <a:gd name="connsiteX2" fmla="*/ 998298 w 1685925"/>
                <a:gd name="connsiteY2" fmla="*/ 1939290 h 2000250"/>
                <a:gd name="connsiteX3" fmla="*/ 970675 w 1685925"/>
                <a:gd name="connsiteY3" fmla="*/ 1963102 h 2000250"/>
                <a:gd name="connsiteX4" fmla="*/ 844945 w 1685925"/>
                <a:gd name="connsiteY4" fmla="*/ 2005965 h 2000250"/>
                <a:gd name="connsiteX5" fmla="*/ 817323 w 1685925"/>
                <a:gd name="connsiteY5" fmla="*/ 2005012 h 2000250"/>
                <a:gd name="connsiteX6" fmla="*/ 708738 w 1685925"/>
                <a:gd name="connsiteY6" fmla="*/ 1964055 h 2000250"/>
                <a:gd name="connsiteX7" fmla="*/ 676353 w 1685925"/>
                <a:gd name="connsiteY7" fmla="*/ 1937385 h 2000250"/>
                <a:gd name="connsiteX8" fmla="*/ 3888 w 1685925"/>
                <a:gd name="connsiteY8" fmla="*/ 290513 h 2000250"/>
                <a:gd name="connsiteX9" fmla="*/ 78 w 1685925"/>
                <a:gd name="connsiteY9" fmla="*/ 119063 h 2000250"/>
                <a:gd name="connsiteX10" fmla="*/ 112473 w 1685925"/>
                <a:gd name="connsiteY10" fmla="*/ 0 h 2000250"/>
                <a:gd name="connsiteX11" fmla="*/ 1583133 w 1685925"/>
                <a:gd name="connsiteY11" fmla="*/ 8572 h 2000250"/>
                <a:gd name="connsiteX12" fmla="*/ 1694575 w 1685925"/>
                <a:gd name="connsiteY12" fmla="*/ 128588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85925" h="2000250">
                  <a:moveTo>
                    <a:pt x="1694575" y="128588"/>
                  </a:moveTo>
                  <a:cubicBezTo>
                    <a:pt x="1694575" y="128588"/>
                    <a:pt x="1695528" y="187642"/>
                    <a:pt x="1689813" y="285750"/>
                  </a:cubicBezTo>
                  <a:cubicBezTo>
                    <a:pt x="1669810" y="671513"/>
                    <a:pt x="1564083" y="1658302"/>
                    <a:pt x="998298" y="1939290"/>
                  </a:cubicBezTo>
                  <a:lnTo>
                    <a:pt x="970675" y="1963102"/>
                  </a:lnTo>
                  <a:cubicBezTo>
                    <a:pt x="935433" y="1992630"/>
                    <a:pt x="890665" y="2007870"/>
                    <a:pt x="844945" y="2005965"/>
                  </a:cubicBezTo>
                  <a:lnTo>
                    <a:pt x="817323" y="2005012"/>
                  </a:lnTo>
                  <a:cubicBezTo>
                    <a:pt x="777318" y="2003108"/>
                    <a:pt x="739218" y="1988820"/>
                    <a:pt x="708738" y="1964055"/>
                  </a:cubicBezTo>
                  <a:lnTo>
                    <a:pt x="676353" y="1937385"/>
                  </a:lnTo>
                  <a:cubicBezTo>
                    <a:pt x="121045" y="1653540"/>
                    <a:pt x="21033" y="687705"/>
                    <a:pt x="3888" y="290513"/>
                  </a:cubicBezTo>
                  <a:cubicBezTo>
                    <a:pt x="-875" y="183832"/>
                    <a:pt x="78" y="119063"/>
                    <a:pt x="78" y="119063"/>
                  </a:cubicBezTo>
                  <a:cubicBezTo>
                    <a:pt x="1030" y="23813"/>
                    <a:pt x="112473" y="0"/>
                    <a:pt x="112473" y="0"/>
                  </a:cubicBezTo>
                  <a:lnTo>
                    <a:pt x="1583133" y="8572"/>
                  </a:lnTo>
                  <a:cubicBezTo>
                    <a:pt x="1583133" y="8572"/>
                    <a:pt x="1694575" y="33338"/>
                    <a:pt x="1694575" y="128588"/>
                  </a:cubicBezTo>
                  <a:close/>
                </a:path>
              </a:pathLst>
            </a:custGeom>
            <a:solidFill>
              <a:srgbClr val="FFD45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3365384-E2D4-41A0-8324-5F07D35E1637}"/>
                </a:ext>
              </a:extLst>
            </p:cNvPr>
            <p:cNvSpPr/>
            <p:nvPr/>
          </p:nvSpPr>
          <p:spPr>
            <a:xfrm>
              <a:off x="12195828" y="2609804"/>
              <a:ext cx="2890832" cy="533693"/>
            </a:xfrm>
            <a:custGeom>
              <a:avLst/>
              <a:gdLst>
                <a:gd name="connsiteX0" fmla="*/ 1690688 w 1857375"/>
                <a:gd name="connsiteY0" fmla="*/ 347663 h 342900"/>
                <a:gd name="connsiteX1" fmla="*/ 168593 w 1857375"/>
                <a:gd name="connsiteY1" fmla="*/ 339090 h 342900"/>
                <a:gd name="connsiteX2" fmla="*/ 0 w 1857375"/>
                <a:gd name="connsiteY2" fmla="*/ 168592 h 342900"/>
                <a:gd name="connsiteX3" fmla="*/ 0 w 1857375"/>
                <a:gd name="connsiteY3" fmla="*/ 168592 h 342900"/>
                <a:gd name="connsiteX4" fmla="*/ 170498 w 1857375"/>
                <a:gd name="connsiteY4" fmla="*/ 0 h 342900"/>
                <a:gd name="connsiteX5" fmla="*/ 1692593 w 1857375"/>
                <a:gd name="connsiteY5" fmla="*/ 8573 h 342900"/>
                <a:gd name="connsiteX6" fmla="*/ 1861185 w 1857375"/>
                <a:gd name="connsiteY6" fmla="*/ 179070 h 342900"/>
                <a:gd name="connsiteX7" fmla="*/ 1861185 w 1857375"/>
                <a:gd name="connsiteY7" fmla="*/ 179070 h 342900"/>
                <a:gd name="connsiteX8" fmla="*/ 1690688 w 1857375"/>
                <a:gd name="connsiteY8" fmla="*/ 3476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375" h="342900">
                  <a:moveTo>
                    <a:pt x="1690688" y="347663"/>
                  </a:moveTo>
                  <a:lnTo>
                    <a:pt x="168593" y="339090"/>
                  </a:lnTo>
                  <a:cubicBezTo>
                    <a:pt x="75248" y="338138"/>
                    <a:pt x="0" y="261938"/>
                    <a:pt x="0" y="168592"/>
                  </a:cubicBezTo>
                  <a:lnTo>
                    <a:pt x="0" y="168592"/>
                  </a:lnTo>
                  <a:cubicBezTo>
                    <a:pt x="953" y="75248"/>
                    <a:pt x="77153" y="0"/>
                    <a:pt x="170498" y="0"/>
                  </a:cubicBezTo>
                  <a:lnTo>
                    <a:pt x="1692593" y="8573"/>
                  </a:lnTo>
                  <a:cubicBezTo>
                    <a:pt x="1785938" y="9525"/>
                    <a:pt x="1861185" y="85725"/>
                    <a:pt x="1861185" y="179070"/>
                  </a:cubicBezTo>
                  <a:lnTo>
                    <a:pt x="1861185" y="179070"/>
                  </a:lnTo>
                  <a:cubicBezTo>
                    <a:pt x="1860233" y="272415"/>
                    <a:pt x="1784033" y="348615"/>
                    <a:pt x="1690688" y="347663"/>
                  </a:cubicBezTo>
                  <a:close/>
                </a:path>
              </a:pathLst>
            </a:custGeom>
            <a:solidFill>
              <a:srgbClr val="F8BD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6519AABA-9AAD-47EE-9B09-F0A3FEEBCB98}"/>
                </a:ext>
              </a:extLst>
            </p:cNvPr>
            <p:cNvSpPr/>
            <p:nvPr/>
          </p:nvSpPr>
          <p:spPr>
            <a:xfrm>
              <a:off x="12324683" y="2756571"/>
              <a:ext cx="2623987" cy="489219"/>
            </a:xfrm>
            <a:custGeom>
              <a:avLst/>
              <a:gdLst>
                <a:gd name="connsiteX0" fmla="*/ 1694575 w 1685925"/>
                <a:gd name="connsiteY0" fmla="*/ 127635 h 314325"/>
                <a:gd name="connsiteX1" fmla="*/ 1689813 w 1685925"/>
                <a:gd name="connsiteY1" fmla="*/ 284798 h 314325"/>
                <a:gd name="connsiteX2" fmla="*/ 1595515 w 1685925"/>
                <a:gd name="connsiteY2" fmla="*/ 314325 h 314325"/>
                <a:gd name="connsiteX3" fmla="*/ 73420 w 1685925"/>
                <a:gd name="connsiteY3" fmla="*/ 305753 h 314325"/>
                <a:gd name="connsiteX4" fmla="*/ 3888 w 1685925"/>
                <a:gd name="connsiteY4" fmla="*/ 290513 h 314325"/>
                <a:gd name="connsiteX5" fmla="*/ 78 w 1685925"/>
                <a:gd name="connsiteY5" fmla="*/ 119063 h 314325"/>
                <a:gd name="connsiteX6" fmla="*/ 112473 w 1685925"/>
                <a:gd name="connsiteY6" fmla="*/ 0 h 314325"/>
                <a:gd name="connsiteX7" fmla="*/ 1583133 w 1685925"/>
                <a:gd name="connsiteY7" fmla="*/ 8573 h 314325"/>
                <a:gd name="connsiteX8" fmla="*/ 1694575 w 1685925"/>
                <a:gd name="connsiteY8" fmla="*/ 12763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925" h="314325">
                  <a:moveTo>
                    <a:pt x="1694575" y="127635"/>
                  </a:moveTo>
                  <a:cubicBezTo>
                    <a:pt x="1694575" y="127635"/>
                    <a:pt x="1695528" y="186690"/>
                    <a:pt x="1689813" y="284798"/>
                  </a:cubicBezTo>
                  <a:cubicBezTo>
                    <a:pt x="1663143" y="303848"/>
                    <a:pt x="1630758" y="314325"/>
                    <a:pt x="1595515" y="314325"/>
                  </a:cubicBezTo>
                  <a:lnTo>
                    <a:pt x="73420" y="305753"/>
                  </a:lnTo>
                  <a:cubicBezTo>
                    <a:pt x="48655" y="305753"/>
                    <a:pt x="24843" y="300038"/>
                    <a:pt x="3888" y="290513"/>
                  </a:cubicBezTo>
                  <a:cubicBezTo>
                    <a:pt x="-875" y="183832"/>
                    <a:pt x="78" y="119063"/>
                    <a:pt x="78" y="119063"/>
                  </a:cubicBezTo>
                  <a:cubicBezTo>
                    <a:pt x="1030" y="23813"/>
                    <a:pt x="112473" y="0"/>
                    <a:pt x="112473" y="0"/>
                  </a:cubicBezTo>
                  <a:lnTo>
                    <a:pt x="1583133" y="8573"/>
                  </a:lnTo>
                  <a:cubicBezTo>
                    <a:pt x="1583133" y="7620"/>
                    <a:pt x="1694575" y="32385"/>
                    <a:pt x="1694575" y="127635"/>
                  </a:cubicBezTo>
                  <a:close/>
                </a:path>
              </a:pathLst>
            </a:custGeom>
            <a:solidFill>
              <a:srgbClr val="FFD454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E8958E27-1DDC-4C83-9C1C-BD29CA70078A}"/>
                </a:ext>
              </a:extLst>
            </p:cNvPr>
            <p:cNvSpPr/>
            <p:nvPr/>
          </p:nvSpPr>
          <p:spPr>
            <a:xfrm>
              <a:off x="12195828" y="2609804"/>
              <a:ext cx="2890832" cy="533693"/>
            </a:xfrm>
            <a:custGeom>
              <a:avLst/>
              <a:gdLst>
                <a:gd name="connsiteX0" fmla="*/ 1690688 w 1857375"/>
                <a:gd name="connsiteY0" fmla="*/ 347663 h 342900"/>
                <a:gd name="connsiteX1" fmla="*/ 168593 w 1857375"/>
                <a:gd name="connsiteY1" fmla="*/ 339090 h 342900"/>
                <a:gd name="connsiteX2" fmla="*/ 0 w 1857375"/>
                <a:gd name="connsiteY2" fmla="*/ 168592 h 342900"/>
                <a:gd name="connsiteX3" fmla="*/ 0 w 1857375"/>
                <a:gd name="connsiteY3" fmla="*/ 168592 h 342900"/>
                <a:gd name="connsiteX4" fmla="*/ 170498 w 1857375"/>
                <a:gd name="connsiteY4" fmla="*/ 0 h 342900"/>
                <a:gd name="connsiteX5" fmla="*/ 1692593 w 1857375"/>
                <a:gd name="connsiteY5" fmla="*/ 8573 h 342900"/>
                <a:gd name="connsiteX6" fmla="*/ 1861185 w 1857375"/>
                <a:gd name="connsiteY6" fmla="*/ 179070 h 342900"/>
                <a:gd name="connsiteX7" fmla="*/ 1861185 w 1857375"/>
                <a:gd name="connsiteY7" fmla="*/ 179070 h 342900"/>
                <a:gd name="connsiteX8" fmla="*/ 1690688 w 1857375"/>
                <a:gd name="connsiteY8" fmla="*/ 3476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375" h="342900">
                  <a:moveTo>
                    <a:pt x="1690688" y="347663"/>
                  </a:moveTo>
                  <a:lnTo>
                    <a:pt x="168593" y="339090"/>
                  </a:lnTo>
                  <a:cubicBezTo>
                    <a:pt x="75248" y="338138"/>
                    <a:pt x="0" y="261938"/>
                    <a:pt x="0" y="168592"/>
                  </a:cubicBezTo>
                  <a:lnTo>
                    <a:pt x="0" y="168592"/>
                  </a:lnTo>
                  <a:cubicBezTo>
                    <a:pt x="953" y="75248"/>
                    <a:pt x="77153" y="0"/>
                    <a:pt x="170498" y="0"/>
                  </a:cubicBezTo>
                  <a:lnTo>
                    <a:pt x="1692593" y="8573"/>
                  </a:lnTo>
                  <a:cubicBezTo>
                    <a:pt x="1785938" y="9525"/>
                    <a:pt x="1861185" y="85725"/>
                    <a:pt x="1861185" y="179070"/>
                  </a:cubicBezTo>
                  <a:lnTo>
                    <a:pt x="1861185" y="179070"/>
                  </a:lnTo>
                  <a:cubicBezTo>
                    <a:pt x="1860233" y="272415"/>
                    <a:pt x="1784033" y="348615"/>
                    <a:pt x="1690688" y="347663"/>
                  </a:cubicBez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D37D0DE-732C-4092-A6AD-AC2C847B2A92}"/>
                </a:ext>
              </a:extLst>
            </p:cNvPr>
            <p:cNvSpPr/>
            <p:nvPr/>
          </p:nvSpPr>
          <p:spPr>
            <a:xfrm>
              <a:off x="12195828" y="2609804"/>
              <a:ext cx="2890832" cy="533693"/>
            </a:xfrm>
            <a:custGeom>
              <a:avLst/>
              <a:gdLst>
                <a:gd name="connsiteX0" fmla="*/ 1690688 w 1857375"/>
                <a:gd name="connsiteY0" fmla="*/ 347663 h 342900"/>
                <a:gd name="connsiteX1" fmla="*/ 168593 w 1857375"/>
                <a:gd name="connsiteY1" fmla="*/ 339090 h 342900"/>
                <a:gd name="connsiteX2" fmla="*/ 0 w 1857375"/>
                <a:gd name="connsiteY2" fmla="*/ 168592 h 342900"/>
                <a:gd name="connsiteX3" fmla="*/ 0 w 1857375"/>
                <a:gd name="connsiteY3" fmla="*/ 168592 h 342900"/>
                <a:gd name="connsiteX4" fmla="*/ 170498 w 1857375"/>
                <a:gd name="connsiteY4" fmla="*/ 0 h 342900"/>
                <a:gd name="connsiteX5" fmla="*/ 1692593 w 1857375"/>
                <a:gd name="connsiteY5" fmla="*/ 8573 h 342900"/>
                <a:gd name="connsiteX6" fmla="*/ 1861185 w 1857375"/>
                <a:gd name="connsiteY6" fmla="*/ 179070 h 342900"/>
                <a:gd name="connsiteX7" fmla="*/ 1861185 w 1857375"/>
                <a:gd name="connsiteY7" fmla="*/ 179070 h 342900"/>
                <a:gd name="connsiteX8" fmla="*/ 1690688 w 1857375"/>
                <a:gd name="connsiteY8" fmla="*/ 34766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375" h="342900">
                  <a:moveTo>
                    <a:pt x="1690688" y="347663"/>
                  </a:moveTo>
                  <a:lnTo>
                    <a:pt x="168593" y="339090"/>
                  </a:lnTo>
                  <a:cubicBezTo>
                    <a:pt x="75248" y="338138"/>
                    <a:pt x="0" y="261938"/>
                    <a:pt x="0" y="168592"/>
                  </a:cubicBezTo>
                  <a:lnTo>
                    <a:pt x="0" y="168592"/>
                  </a:lnTo>
                  <a:cubicBezTo>
                    <a:pt x="953" y="75248"/>
                    <a:pt x="77153" y="0"/>
                    <a:pt x="170498" y="0"/>
                  </a:cubicBezTo>
                  <a:lnTo>
                    <a:pt x="1692593" y="8573"/>
                  </a:lnTo>
                  <a:cubicBezTo>
                    <a:pt x="1785938" y="9525"/>
                    <a:pt x="1861185" y="85725"/>
                    <a:pt x="1861185" y="179070"/>
                  </a:cubicBezTo>
                  <a:lnTo>
                    <a:pt x="1861185" y="179070"/>
                  </a:lnTo>
                  <a:cubicBezTo>
                    <a:pt x="1860233" y="272415"/>
                    <a:pt x="1784033" y="348615"/>
                    <a:pt x="1690688" y="347663"/>
                  </a:cubicBez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903FC2A7-D148-43BA-8940-C6C8FD4BFC14}"/>
                </a:ext>
              </a:extLst>
            </p:cNvPr>
            <p:cNvSpPr/>
            <p:nvPr/>
          </p:nvSpPr>
          <p:spPr>
            <a:xfrm>
              <a:off x="12542728" y="6962365"/>
              <a:ext cx="2208893" cy="1185984"/>
            </a:xfrm>
            <a:custGeom>
              <a:avLst/>
              <a:gdLst>
                <a:gd name="connsiteX0" fmla="*/ 1420177 w 1419225"/>
                <a:gd name="connsiteY0" fmla="*/ 762953 h 762000"/>
                <a:gd name="connsiteX1" fmla="*/ 0 w 1419225"/>
                <a:gd name="connsiteY1" fmla="*/ 755332 h 762000"/>
                <a:gd name="connsiteX2" fmla="*/ 3810 w 1419225"/>
                <a:gd name="connsiteY2" fmla="*/ 62865 h 762000"/>
                <a:gd name="connsiteX3" fmla="*/ 67627 w 1419225"/>
                <a:gd name="connsiteY3" fmla="*/ 0 h 762000"/>
                <a:gd name="connsiteX4" fmla="*/ 1361123 w 1419225"/>
                <a:gd name="connsiteY4" fmla="*/ 7620 h 762000"/>
                <a:gd name="connsiteX5" fmla="*/ 1423987 w 1419225"/>
                <a:gd name="connsiteY5" fmla="*/ 71438 h 762000"/>
                <a:gd name="connsiteX6" fmla="*/ 1420177 w 1419225"/>
                <a:gd name="connsiteY6" fmla="*/ 762953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9225" h="762000">
                  <a:moveTo>
                    <a:pt x="1420177" y="762953"/>
                  </a:moveTo>
                  <a:lnTo>
                    <a:pt x="0" y="755332"/>
                  </a:lnTo>
                  <a:lnTo>
                    <a:pt x="3810" y="62865"/>
                  </a:lnTo>
                  <a:cubicBezTo>
                    <a:pt x="3810" y="27622"/>
                    <a:pt x="32385" y="0"/>
                    <a:pt x="67627" y="0"/>
                  </a:cubicBezTo>
                  <a:lnTo>
                    <a:pt x="1361123" y="7620"/>
                  </a:lnTo>
                  <a:cubicBezTo>
                    <a:pt x="1396365" y="7620"/>
                    <a:pt x="1423987" y="36195"/>
                    <a:pt x="1423987" y="71438"/>
                  </a:cubicBezTo>
                  <a:lnTo>
                    <a:pt x="1420177" y="762953"/>
                  </a:ln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D737835C-769D-430A-819B-C4F3C84E49F5}"/>
                </a:ext>
              </a:extLst>
            </p:cNvPr>
            <p:cNvSpPr/>
            <p:nvPr/>
          </p:nvSpPr>
          <p:spPr>
            <a:xfrm>
              <a:off x="12392996" y="7946542"/>
              <a:ext cx="2505389" cy="192722"/>
            </a:xfrm>
            <a:custGeom>
              <a:avLst/>
              <a:gdLst>
                <a:gd name="connsiteX0" fmla="*/ 1602105 w 1609725"/>
                <a:gd name="connsiteY0" fmla="*/ 130615 h 123825"/>
                <a:gd name="connsiteX1" fmla="*/ 10478 w 1609725"/>
                <a:gd name="connsiteY1" fmla="*/ 121090 h 123825"/>
                <a:gd name="connsiteX2" fmla="*/ 0 w 1609725"/>
                <a:gd name="connsiteY2" fmla="*/ 110612 h 123825"/>
                <a:gd name="connsiteX3" fmla="*/ 953 w 1609725"/>
                <a:gd name="connsiteY3" fmla="*/ 9647 h 123825"/>
                <a:gd name="connsiteX4" fmla="*/ 11430 w 1609725"/>
                <a:gd name="connsiteY4" fmla="*/ 122 h 123825"/>
                <a:gd name="connsiteX5" fmla="*/ 1603058 w 1609725"/>
                <a:gd name="connsiteY5" fmla="*/ 9647 h 123825"/>
                <a:gd name="connsiteX6" fmla="*/ 1613535 w 1609725"/>
                <a:gd name="connsiteY6" fmla="*/ 20125 h 123825"/>
                <a:gd name="connsiteX7" fmla="*/ 1612583 w 1609725"/>
                <a:gd name="connsiteY7" fmla="*/ 121090 h 123825"/>
                <a:gd name="connsiteX8" fmla="*/ 1602105 w 1609725"/>
                <a:gd name="connsiteY8" fmla="*/ 13061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9725" h="123825">
                  <a:moveTo>
                    <a:pt x="1602105" y="130615"/>
                  </a:moveTo>
                  <a:lnTo>
                    <a:pt x="10478" y="121090"/>
                  </a:lnTo>
                  <a:cubicBezTo>
                    <a:pt x="4763" y="121090"/>
                    <a:pt x="0" y="116327"/>
                    <a:pt x="0" y="110612"/>
                  </a:cubicBezTo>
                  <a:lnTo>
                    <a:pt x="953" y="9647"/>
                  </a:lnTo>
                  <a:cubicBezTo>
                    <a:pt x="953" y="3932"/>
                    <a:pt x="5715" y="-831"/>
                    <a:pt x="11430" y="122"/>
                  </a:cubicBezTo>
                  <a:lnTo>
                    <a:pt x="1603058" y="9647"/>
                  </a:lnTo>
                  <a:cubicBezTo>
                    <a:pt x="1608773" y="9647"/>
                    <a:pt x="1613535" y="14409"/>
                    <a:pt x="1613535" y="20125"/>
                  </a:cubicBezTo>
                  <a:lnTo>
                    <a:pt x="1612583" y="121090"/>
                  </a:lnTo>
                  <a:cubicBezTo>
                    <a:pt x="1611630" y="126804"/>
                    <a:pt x="1607820" y="130615"/>
                    <a:pt x="1602105" y="130615"/>
                  </a:cubicBez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ED6990DD-E33C-42E4-B0FA-D9782EBD61A2}"/>
                </a:ext>
              </a:extLst>
            </p:cNvPr>
            <p:cNvSpPr/>
            <p:nvPr/>
          </p:nvSpPr>
          <p:spPr>
            <a:xfrm>
              <a:off x="12392997" y="7946542"/>
              <a:ext cx="2505389" cy="192722"/>
            </a:xfrm>
            <a:custGeom>
              <a:avLst/>
              <a:gdLst>
                <a:gd name="connsiteX0" fmla="*/ 1602105 w 1609725"/>
                <a:gd name="connsiteY0" fmla="*/ 130615 h 123825"/>
                <a:gd name="connsiteX1" fmla="*/ 10478 w 1609725"/>
                <a:gd name="connsiteY1" fmla="*/ 121090 h 123825"/>
                <a:gd name="connsiteX2" fmla="*/ 0 w 1609725"/>
                <a:gd name="connsiteY2" fmla="*/ 110612 h 123825"/>
                <a:gd name="connsiteX3" fmla="*/ 953 w 1609725"/>
                <a:gd name="connsiteY3" fmla="*/ 9647 h 123825"/>
                <a:gd name="connsiteX4" fmla="*/ 11430 w 1609725"/>
                <a:gd name="connsiteY4" fmla="*/ 122 h 123825"/>
                <a:gd name="connsiteX5" fmla="*/ 1603058 w 1609725"/>
                <a:gd name="connsiteY5" fmla="*/ 9647 h 123825"/>
                <a:gd name="connsiteX6" fmla="*/ 1613535 w 1609725"/>
                <a:gd name="connsiteY6" fmla="*/ 20125 h 123825"/>
                <a:gd name="connsiteX7" fmla="*/ 1612583 w 1609725"/>
                <a:gd name="connsiteY7" fmla="*/ 121090 h 123825"/>
                <a:gd name="connsiteX8" fmla="*/ 1602105 w 1609725"/>
                <a:gd name="connsiteY8" fmla="*/ 13061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9725" h="123825">
                  <a:moveTo>
                    <a:pt x="1602105" y="130615"/>
                  </a:moveTo>
                  <a:lnTo>
                    <a:pt x="10478" y="121090"/>
                  </a:lnTo>
                  <a:cubicBezTo>
                    <a:pt x="4763" y="121090"/>
                    <a:pt x="0" y="116327"/>
                    <a:pt x="0" y="110612"/>
                  </a:cubicBezTo>
                  <a:lnTo>
                    <a:pt x="953" y="9647"/>
                  </a:lnTo>
                  <a:cubicBezTo>
                    <a:pt x="953" y="3932"/>
                    <a:pt x="5715" y="-831"/>
                    <a:pt x="11430" y="122"/>
                  </a:cubicBezTo>
                  <a:lnTo>
                    <a:pt x="1603058" y="9647"/>
                  </a:lnTo>
                  <a:cubicBezTo>
                    <a:pt x="1608773" y="9647"/>
                    <a:pt x="1613535" y="14409"/>
                    <a:pt x="1613535" y="20125"/>
                  </a:cubicBezTo>
                  <a:lnTo>
                    <a:pt x="1612583" y="121090"/>
                  </a:lnTo>
                  <a:cubicBezTo>
                    <a:pt x="1611630" y="126804"/>
                    <a:pt x="1607820" y="130615"/>
                    <a:pt x="1602105" y="130615"/>
                  </a:cubicBezTo>
                  <a:close/>
                </a:path>
              </a:pathLst>
            </a:custGeom>
            <a:solidFill>
              <a:srgbClr val="FFB127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93BED6FF-564E-4299-AFAB-47DAE69328E1}"/>
                </a:ext>
              </a:extLst>
            </p:cNvPr>
            <p:cNvSpPr/>
            <p:nvPr/>
          </p:nvSpPr>
          <p:spPr>
            <a:xfrm>
              <a:off x="12959302" y="7217350"/>
              <a:ext cx="1378704" cy="563342"/>
            </a:xfrm>
            <a:custGeom>
              <a:avLst/>
              <a:gdLst>
                <a:gd name="connsiteX0" fmla="*/ 857250 w 885825"/>
                <a:gd name="connsiteY0" fmla="*/ 367665 h 361950"/>
                <a:gd name="connsiteX1" fmla="*/ 29528 w 885825"/>
                <a:gd name="connsiteY1" fmla="*/ 362903 h 361950"/>
                <a:gd name="connsiteX2" fmla="*/ 0 w 885825"/>
                <a:gd name="connsiteY2" fmla="*/ 332423 h 361950"/>
                <a:gd name="connsiteX3" fmla="*/ 1905 w 885825"/>
                <a:gd name="connsiteY3" fmla="*/ 29528 h 361950"/>
                <a:gd name="connsiteX4" fmla="*/ 32385 w 885825"/>
                <a:gd name="connsiteY4" fmla="*/ 0 h 361950"/>
                <a:gd name="connsiteX5" fmla="*/ 860108 w 885825"/>
                <a:gd name="connsiteY5" fmla="*/ 4763 h 361950"/>
                <a:gd name="connsiteX6" fmla="*/ 889635 w 885825"/>
                <a:gd name="connsiteY6" fmla="*/ 35243 h 361950"/>
                <a:gd name="connsiteX7" fmla="*/ 887730 w 885825"/>
                <a:gd name="connsiteY7" fmla="*/ 338138 h 361950"/>
                <a:gd name="connsiteX8" fmla="*/ 857250 w 885825"/>
                <a:gd name="connsiteY8" fmla="*/ 36766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825" h="361950">
                  <a:moveTo>
                    <a:pt x="857250" y="367665"/>
                  </a:moveTo>
                  <a:lnTo>
                    <a:pt x="29528" y="362903"/>
                  </a:lnTo>
                  <a:cubicBezTo>
                    <a:pt x="13335" y="362903"/>
                    <a:pt x="0" y="349568"/>
                    <a:pt x="0" y="332423"/>
                  </a:cubicBezTo>
                  <a:lnTo>
                    <a:pt x="1905" y="29528"/>
                  </a:lnTo>
                  <a:cubicBezTo>
                    <a:pt x="1905" y="13335"/>
                    <a:pt x="15240" y="0"/>
                    <a:pt x="32385" y="0"/>
                  </a:cubicBezTo>
                  <a:lnTo>
                    <a:pt x="860108" y="4763"/>
                  </a:lnTo>
                  <a:cubicBezTo>
                    <a:pt x="876300" y="4763"/>
                    <a:pt x="889635" y="18098"/>
                    <a:pt x="889635" y="35243"/>
                  </a:cubicBezTo>
                  <a:lnTo>
                    <a:pt x="887730" y="338138"/>
                  </a:lnTo>
                  <a:cubicBezTo>
                    <a:pt x="887730" y="354330"/>
                    <a:pt x="873443" y="367665"/>
                    <a:pt x="857250" y="367665"/>
                  </a:cubicBezTo>
                  <a:close/>
                </a:path>
              </a:pathLst>
            </a:custGeom>
            <a:solidFill>
              <a:srgbClr val="FFD45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6ECAEC94-A257-4888-A3F0-5DF8769435FD}"/>
                </a:ext>
              </a:extLst>
            </p:cNvPr>
            <p:cNvSpPr/>
            <p:nvPr/>
          </p:nvSpPr>
          <p:spPr>
            <a:xfrm>
              <a:off x="13100140" y="6827459"/>
              <a:ext cx="1097033" cy="133424"/>
            </a:xfrm>
            <a:custGeom>
              <a:avLst/>
              <a:gdLst>
                <a:gd name="connsiteX0" fmla="*/ 703897 w 704850"/>
                <a:gd name="connsiteY0" fmla="*/ 91440 h 85725"/>
                <a:gd name="connsiteX1" fmla="*/ 7620 w 704850"/>
                <a:gd name="connsiteY1" fmla="*/ 87630 h 85725"/>
                <a:gd name="connsiteX2" fmla="*/ 0 w 704850"/>
                <a:gd name="connsiteY2" fmla="*/ 80010 h 85725"/>
                <a:gd name="connsiteX3" fmla="*/ 0 w 704850"/>
                <a:gd name="connsiteY3" fmla="*/ 7620 h 85725"/>
                <a:gd name="connsiteX4" fmla="*/ 7620 w 704850"/>
                <a:gd name="connsiteY4" fmla="*/ 0 h 85725"/>
                <a:gd name="connsiteX5" fmla="*/ 703897 w 704850"/>
                <a:gd name="connsiteY5" fmla="*/ 3810 h 85725"/>
                <a:gd name="connsiteX6" fmla="*/ 711518 w 704850"/>
                <a:gd name="connsiteY6" fmla="*/ 11430 h 85725"/>
                <a:gd name="connsiteX7" fmla="*/ 711518 w 704850"/>
                <a:gd name="connsiteY7" fmla="*/ 83820 h 85725"/>
                <a:gd name="connsiteX8" fmla="*/ 703897 w 704850"/>
                <a:gd name="connsiteY8" fmla="*/ 9144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4850" h="85725">
                  <a:moveTo>
                    <a:pt x="703897" y="91440"/>
                  </a:moveTo>
                  <a:lnTo>
                    <a:pt x="7620" y="87630"/>
                  </a:lnTo>
                  <a:cubicBezTo>
                    <a:pt x="3810" y="87630"/>
                    <a:pt x="0" y="84772"/>
                    <a:pt x="0" y="80010"/>
                  </a:cubicBezTo>
                  <a:lnTo>
                    <a:pt x="0" y="7620"/>
                  </a:lnTo>
                  <a:cubicBezTo>
                    <a:pt x="0" y="3810"/>
                    <a:pt x="2858" y="0"/>
                    <a:pt x="7620" y="0"/>
                  </a:cubicBezTo>
                  <a:lnTo>
                    <a:pt x="703897" y="3810"/>
                  </a:lnTo>
                  <a:cubicBezTo>
                    <a:pt x="707708" y="3810"/>
                    <a:pt x="711518" y="6668"/>
                    <a:pt x="711518" y="11430"/>
                  </a:cubicBezTo>
                  <a:lnTo>
                    <a:pt x="711518" y="83820"/>
                  </a:lnTo>
                  <a:cubicBezTo>
                    <a:pt x="710565" y="88582"/>
                    <a:pt x="707708" y="91440"/>
                    <a:pt x="703897" y="91440"/>
                  </a:cubicBez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C7172B20-A742-486A-818E-F6EC7B02B22D}"/>
                </a:ext>
              </a:extLst>
            </p:cNvPr>
            <p:cNvSpPr/>
            <p:nvPr/>
          </p:nvSpPr>
          <p:spPr>
            <a:xfrm>
              <a:off x="13100140" y="6827459"/>
              <a:ext cx="1097033" cy="133424"/>
            </a:xfrm>
            <a:custGeom>
              <a:avLst/>
              <a:gdLst>
                <a:gd name="connsiteX0" fmla="*/ 703897 w 704850"/>
                <a:gd name="connsiteY0" fmla="*/ 91440 h 85725"/>
                <a:gd name="connsiteX1" fmla="*/ 7620 w 704850"/>
                <a:gd name="connsiteY1" fmla="*/ 87630 h 85725"/>
                <a:gd name="connsiteX2" fmla="*/ 0 w 704850"/>
                <a:gd name="connsiteY2" fmla="*/ 80010 h 85725"/>
                <a:gd name="connsiteX3" fmla="*/ 0 w 704850"/>
                <a:gd name="connsiteY3" fmla="*/ 7620 h 85725"/>
                <a:gd name="connsiteX4" fmla="*/ 7620 w 704850"/>
                <a:gd name="connsiteY4" fmla="*/ 0 h 85725"/>
                <a:gd name="connsiteX5" fmla="*/ 703897 w 704850"/>
                <a:gd name="connsiteY5" fmla="*/ 3810 h 85725"/>
                <a:gd name="connsiteX6" fmla="*/ 711518 w 704850"/>
                <a:gd name="connsiteY6" fmla="*/ 11430 h 85725"/>
                <a:gd name="connsiteX7" fmla="*/ 711518 w 704850"/>
                <a:gd name="connsiteY7" fmla="*/ 83820 h 85725"/>
                <a:gd name="connsiteX8" fmla="*/ 703897 w 704850"/>
                <a:gd name="connsiteY8" fmla="*/ 9144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4850" h="85725">
                  <a:moveTo>
                    <a:pt x="703897" y="91440"/>
                  </a:moveTo>
                  <a:lnTo>
                    <a:pt x="7620" y="87630"/>
                  </a:lnTo>
                  <a:cubicBezTo>
                    <a:pt x="3810" y="87630"/>
                    <a:pt x="0" y="84772"/>
                    <a:pt x="0" y="80010"/>
                  </a:cubicBezTo>
                  <a:lnTo>
                    <a:pt x="0" y="7620"/>
                  </a:lnTo>
                  <a:cubicBezTo>
                    <a:pt x="0" y="3810"/>
                    <a:pt x="2858" y="0"/>
                    <a:pt x="7620" y="0"/>
                  </a:cubicBezTo>
                  <a:lnTo>
                    <a:pt x="703897" y="3810"/>
                  </a:lnTo>
                  <a:cubicBezTo>
                    <a:pt x="707708" y="3810"/>
                    <a:pt x="711518" y="6668"/>
                    <a:pt x="711518" y="11430"/>
                  </a:cubicBezTo>
                  <a:lnTo>
                    <a:pt x="711518" y="83820"/>
                  </a:lnTo>
                  <a:cubicBezTo>
                    <a:pt x="710565" y="88582"/>
                    <a:pt x="707708" y="91440"/>
                    <a:pt x="703897" y="91440"/>
                  </a:cubicBezTo>
                  <a:close/>
                </a:path>
              </a:pathLst>
            </a:custGeom>
            <a:solidFill>
              <a:srgbClr val="FFB127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BE8FE016-ADC7-4AC4-8065-119134B9D98C}"/>
                </a:ext>
              </a:extLst>
            </p:cNvPr>
            <p:cNvSpPr/>
            <p:nvPr/>
          </p:nvSpPr>
          <p:spPr>
            <a:xfrm>
              <a:off x="12483520" y="3269138"/>
              <a:ext cx="919137" cy="2416443"/>
            </a:xfrm>
            <a:custGeom>
              <a:avLst/>
              <a:gdLst>
                <a:gd name="connsiteX0" fmla="*/ 266641 w 590550"/>
                <a:gd name="connsiteY0" fmla="*/ 143112 h 1552575"/>
                <a:gd name="connsiteX1" fmla="*/ 594301 w 590550"/>
                <a:gd name="connsiteY1" fmla="*/ 1517570 h 1552575"/>
                <a:gd name="connsiteX2" fmla="*/ 561916 w 590550"/>
                <a:gd name="connsiteY2" fmla="*/ 1550907 h 1552575"/>
                <a:gd name="connsiteX3" fmla="*/ 16134 w 590550"/>
                <a:gd name="connsiteY3" fmla="*/ 531732 h 1552575"/>
                <a:gd name="connsiteX4" fmla="*/ 4704 w 590550"/>
                <a:gd name="connsiteY4" fmla="*/ 119300 h 1552575"/>
                <a:gd name="connsiteX5" fmla="*/ 126624 w 590550"/>
                <a:gd name="connsiteY5" fmla="*/ 237 h 1552575"/>
                <a:gd name="connsiteX6" fmla="*/ 126624 w 590550"/>
                <a:gd name="connsiteY6" fmla="*/ 237 h 1552575"/>
                <a:gd name="connsiteX7" fmla="*/ 266641 w 590550"/>
                <a:gd name="connsiteY7" fmla="*/ 14311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0550" h="1552575">
                  <a:moveTo>
                    <a:pt x="266641" y="143112"/>
                  </a:moveTo>
                  <a:cubicBezTo>
                    <a:pt x="241876" y="438387"/>
                    <a:pt x="233304" y="1095612"/>
                    <a:pt x="594301" y="1517570"/>
                  </a:cubicBezTo>
                  <a:cubicBezTo>
                    <a:pt x="612399" y="1539477"/>
                    <a:pt x="583824" y="1569005"/>
                    <a:pt x="561916" y="1550907"/>
                  </a:cubicBezTo>
                  <a:cubicBezTo>
                    <a:pt x="362844" y="1390887"/>
                    <a:pt x="94239" y="1080372"/>
                    <a:pt x="16134" y="531732"/>
                  </a:cubicBezTo>
                  <a:cubicBezTo>
                    <a:pt x="16134" y="531732"/>
                    <a:pt x="-10536" y="314562"/>
                    <a:pt x="4704" y="119300"/>
                  </a:cubicBezTo>
                  <a:cubicBezTo>
                    <a:pt x="9466" y="54530"/>
                    <a:pt x="61854" y="4047"/>
                    <a:pt x="126624" y="237"/>
                  </a:cubicBezTo>
                  <a:lnTo>
                    <a:pt x="126624" y="237"/>
                  </a:lnTo>
                  <a:cubicBezTo>
                    <a:pt x="207586" y="-4525"/>
                    <a:pt x="273309" y="63102"/>
                    <a:pt x="266641" y="143112"/>
                  </a:cubicBezTo>
                  <a:close/>
                </a:path>
              </a:pathLst>
            </a:custGeom>
            <a:solidFill>
              <a:srgbClr val="FFD454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3E1C2EEC-FB1B-439E-B6A1-B1A3ECA57038}"/>
                </a:ext>
              </a:extLst>
            </p:cNvPr>
            <p:cNvSpPr/>
            <p:nvPr/>
          </p:nvSpPr>
          <p:spPr>
            <a:xfrm>
              <a:off x="13674981" y="3262110"/>
              <a:ext cx="1037734" cy="2371967"/>
            </a:xfrm>
            <a:custGeom>
              <a:avLst/>
              <a:gdLst>
                <a:gd name="connsiteX0" fmla="*/ 406947 w 666750"/>
                <a:gd name="connsiteY0" fmla="*/ 135247 h 1524000"/>
                <a:gd name="connsiteX1" fmla="*/ 6897 w 666750"/>
                <a:gd name="connsiteY1" fmla="*/ 1490654 h 1524000"/>
                <a:gd name="connsiteX2" fmla="*/ 37377 w 666750"/>
                <a:gd name="connsiteY2" fmla="*/ 1525897 h 1524000"/>
                <a:gd name="connsiteX3" fmla="*/ 635547 w 666750"/>
                <a:gd name="connsiteY3" fmla="*/ 537202 h 1524000"/>
                <a:gd name="connsiteX4" fmla="*/ 668884 w 666750"/>
                <a:gd name="connsiteY4" fmla="*/ 126674 h 1524000"/>
                <a:gd name="connsiteX5" fmla="*/ 553632 w 666750"/>
                <a:gd name="connsiteY5" fmla="*/ 944 h 1524000"/>
                <a:gd name="connsiteX6" fmla="*/ 553632 w 666750"/>
                <a:gd name="connsiteY6" fmla="*/ 944 h 1524000"/>
                <a:gd name="connsiteX7" fmla="*/ 406947 w 666750"/>
                <a:gd name="connsiteY7" fmla="*/ 135247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50" h="1524000">
                  <a:moveTo>
                    <a:pt x="406947" y="135247"/>
                  </a:moveTo>
                  <a:cubicBezTo>
                    <a:pt x="416472" y="431474"/>
                    <a:pt x="389802" y="1088699"/>
                    <a:pt x="6897" y="1490654"/>
                  </a:cubicBezTo>
                  <a:cubicBezTo>
                    <a:pt x="-13106" y="1511609"/>
                    <a:pt x="14517" y="1543042"/>
                    <a:pt x="37377" y="1525897"/>
                  </a:cubicBezTo>
                  <a:cubicBezTo>
                    <a:pt x="245022" y="1377307"/>
                    <a:pt x="529819" y="1081079"/>
                    <a:pt x="635547" y="537202"/>
                  </a:cubicBezTo>
                  <a:cubicBezTo>
                    <a:pt x="635547" y="537202"/>
                    <a:pt x="673647" y="321937"/>
                    <a:pt x="668884" y="126674"/>
                  </a:cubicBezTo>
                  <a:cubicBezTo>
                    <a:pt x="666980" y="61904"/>
                    <a:pt x="617450" y="8564"/>
                    <a:pt x="553632" y="944"/>
                  </a:cubicBezTo>
                  <a:lnTo>
                    <a:pt x="553632" y="944"/>
                  </a:lnTo>
                  <a:cubicBezTo>
                    <a:pt x="473622" y="-8581"/>
                    <a:pt x="404090" y="55237"/>
                    <a:pt x="406947" y="135247"/>
                  </a:cubicBezTo>
                  <a:close/>
                </a:path>
              </a:pathLst>
            </a:custGeom>
            <a:solidFill>
              <a:srgbClr val="FFD454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03131EFD-F911-4212-960B-AC50536470D1}"/>
                </a:ext>
              </a:extLst>
            </p:cNvPr>
            <p:cNvSpPr/>
            <p:nvPr/>
          </p:nvSpPr>
          <p:spPr>
            <a:xfrm>
              <a:off x="13092723" y="7353741"/>
              <a:ext cx="311321" cy="296495"/>
            </a:xfrm>
            <a:custGeom>
              <a:avLst/>
              <a:gdLst>
                <a:gd name="connsiteX0" fmla="*/ 131445 w 200025"/>
                <a:gd name="connsiteY0" fmla="*/ 63818 h 190500"/>
                <a:gd name="connsiteX1" fmla="*/ 200978 w 200025"/>
                <a:gd name="connsiteY1" fmla="*/ 76200 h 190500"/>
                <a:gd name="connsiteX2" fmla="*/ 148590 w 200025"/>
                <a:gd name="connsiteY2" fmla="*/ 122872 h 190500"/>
                <a:gd name="connsiteX3" fmla="*/ 158115 w 200025"/>
                <a:gd name="connsiteY3" fmla="*/ 192405 h 190500"/>
                <a:gd name="connsiteX4" fmla="*/ 97155 w 200025"/>
                <a:gd name="connsiteY4" fmla="*/ 158115 h 190500"/>
                <a:gd name="connsiteX5" fmla="*/ 34290 w 200025"/>
                <a:gd name="connsiteY5" fmla="*/ 188595 h 190500"/>
                <a:gd name="connsiteX6" fmla="*/ 48578 w 200025"/>
                <a:gd name="connsiteY6" fmla="*/ 120015 h 190500"/>
                <a:gd name="connsiteX7" fmla="*/ 0 w 200025"/>
                <a:gd name="connsiteY7" fmla="*/ 68580 h 190500"/>
                <a:gd name="connsiteX8" fmla="*/ 69533 w 200025"/>
                <a:gd name="connsiteY8" fmla="*/ 60960 h 190500"/>
                <a:gd name="connsiteX9" fmla="*/ 102870 w 200025"/>
                <a:gd name="connsiteY9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025" h="190500">
                  <a:moveTo>
                    <a:pt x="131445" y="63818"/>
                  </a:moveTo>
                  <a:lnTo>
                    <a:pt x="200978" y="76200"/>
                  </a:lnTo>
                  <a:lnTo>
                    <a:pt x="148590" y="122872"/>
                  </a:lnTo>
                  <a:lnTo>
                    <a:pt x="158115" y="192405"/>
                  </a:lnTo>
                  <a:lnTo>
                    <a:pt x="97155" y="158115"/>
                  </a:lnTo>
                  <a:lnTo>
                    <a:pt x="34290" y="188595"/>
                  </a:lnTo>
                  <a:lnTo>
                    <a:pt x="48578" y="120015"/>
                  </a:lnTo>
                  <a:lnTo>
                    <a:pt x="0" y="68580"/>
                  </a:lnTo>
                  <a:lnTo>
                    <a:pt x="69533" y="60960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8CD6CC1-3BA2-4AF1-8EF6-C83B2472710C}"/>
                </a:ext>
              </a:extLst>
            </p:cNvPr>
            <p:cNvSpPr/>
            <p:nvPr/>
          </p:nvSpPr>
          <p:spPr>
            <a:xfrm>
              <a:off x="13494476" y="7353741"/>
              <a:ext cx="311321" cy="296495"/>
            </a:xfrm>
            <a:custGeom>
              <a:avLst/>
              <a:gdLst>
                <a:gd name="connsiteX0" fmla="*/ 131445 w 200025"/>
                <a:gd name="connsiteY0" fmla="*/ 63818 h 190500"/>
                <a:gd name="connsiteX1" fmla="*/ 200978 w 200025"/>
                <a:gd name="connsiteY1" fmla="*/ 76200 h 190500"/>
                <a:gd name="connsiteX2" fmla="*/ 148590 w 200025"/>
                <a:gd name="connsiteY2" fmla="*/ 122872 h 190500"/>
                <a:gd name="connsiteX3" fmla="*/ 158115 w 200025"/>
                <a:gd name="connsiteY3" fmla="*/ 192405 h 190500"/>
                <a:gd name="connsiteX4" fmla="*/ 97155 w 200025"/>
                <a:gd name="connsiteY4" fmla="*/ 158115 h 190500"/>
                <a:gd name="connsiteX5" fmla="*/ 34290 w 200025"/>
                <a:gd name="connsiteY5" fmla="*/ 188595 h 190500"/>
                <a:gd name="connsiteX6" fmla="*/ 48578 w 200025"/>
                <a:gd name="connsiteY6" fmla="*/ 120015 h 190500"/>
                <a:gd name="connsiteX7" fmla="*/ 0 w 200025"/>
                <a:gd name="connsiteY7" fmla="*/ 68580 h 190500"/>
                <a:gd name="connsiteX8" fmla="*/ 69532 w 200025"/>
                <a:gd name="connsiteY8" fmla="*/ 60960 h 190500"/>
                <a:gd name="connsiteX9" fmla="*/ 102870 w 200025"/>
                <a:gd name="connsiteY9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025" h="190500">
                  <a:moveTo>
                    <a:pt x="131445" y="63818"/>
                  </a:moveTo>
                  <a:lnTo>
                    <a:pt x="200978" y="76200"/>
                  </a:lnTo>
                  <a:lnTo>
                    <a:pt x="148590" y="122872"/>
                  </a:lnTo>
                  <a:lnTo>
                    <a:pt x="158115" y="192405"/>
                  </a:lnTo>
                  <a:lnTo>
                    <a:pt x="97155" y="158115"/>
                  </a:lnTo>
                  <a:lnTo>
                    <a:pt x="34290" y="188595"/>
                  </a:lnTo>
                  <a:lnTo>
                    <a:pt x="48578" y="120015"/>
                  </a:lnTo>
                  <a:lnTo>
                    <a:pt x="0" y="68580"/>
                  </a:lnTo>
                  <a:lnTo>
                    <a:pt x="69532" y="60960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04A4CEC4-F04D-4473-AC59-07BD7E5DAAAD}"/>
                </a:ext>
              </a:extLst>
            </p:cNvPr>
            <p:cNvSpPr/>
            <p:nvPr/>
          </p:nvSpPr>
          <p:spPr>
            <a:xfrm>
              <a:off x="13896227" y="7353741"/>
              <a:ext cx="311321" cy="296495"/>
            </a:xfrm>
            <a:custGeom>
              <a:avLst/>
              <a:gdLst>
                <a:gd name="connsiteX0" fmla="*/ 132397 w 200025"/>
                <a:gd name="connsiteY0" fmla="*/ 63818 h 190500"/>
                <a:gd name="connsiteX1" fmla="*/ 200978 w 200025"/>
                <a:gd name="connsiteY1" fmla="*/ 76200 h 190500"/>
                <a:gd name="connsiteX2" fmla="*/ 149542 w 200025"/>
                <a:gd name="connsiteY2" fmla="*/ 122872 h 190500"/>
                <a:gd name="connsiteX3" fmla="*/ 159067 w 200025"/>
                <a:gd name="connsiteY3" fmla="*/ 192405 h 190500"/>
                <a:gd name="connsiteX4" fmla="*/ 98107 w 200025"/>
                <a:gd name="connsiteY4" fmla="*/ 158115 h 190500"/>
                <a:gd name="connsiteX5" fmla="*/ 34290 w 200025"/>
                <a:gd name="connsiteY5" fmla="*/ 188595 h 190500"/>
                <a:gd name="connsiteX6" fmla="*/ 48578 w 200025"/>
                <a:gd name="connsiteY6" fmla="*/ 120015 h 190500"/>
                <a:gd name="connsiteX7" fmla="*/ 0 w 200025"/>
                <a:gd name="connsiteY7" fmla="*/ 68580 h 190500"/>
                <a:gd name="connsiteX8" fmla="*/ 70485 w 200025"/>
                <a:gd name="connsiteY8" fmla="*/ 60960 h 190500"/>
                <a:gd name="connsiteX9" fmla="*/ 102870 w 200025"/>
                <a:gd name="connsiteY9" fmla="*/ 0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025" h="190500">
                  <a:moveTo>
                    <a:pt x="132397" y="63818"/>
                  </a:moveTo>
                  <a:lnTo>
                    <a:pt x="200978" y="76200"/>
                  </a:lnTo>
                  <a:lnTo>
                    <a:pt x="149542" y="122872"/>
                  </a:lnTo>
                  <a:lnTo>
                    <a:pt x="159067" y="192405"/>
                  </a:lnTo>
                  <a:lnTo>
                    <a:pt x="98107" y="158115"/>
                  </a:lnTo>
                  <a:lnTo>
                    <a:pt x="34290" y="188595"/>
                  </a:lnTo>
                  <a:lnTo>
                    <a:pt x="48578" y="120015"/>
                  </a:lnTo>
                  <a:lnTo>
                    <a:pt x="0" y="68580"/>
                  </a:lnTo>
                  <a:lnTo>
                    <a:pt x="70485" y="60960"/>
                  </a:lnTo>
                  <a:lnTo>
                    <a:pt x="102870" y="0"/>
                  </a:ln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8" name="TextBox 1327">
              <a:extLst>
                <a:ext uri="{FF2B5EF4-FFF2-40B4-BE49-F238E27FC236}">
                  <a16:creationId xmlns:a16="http://schemas.microsoft.com/office/drawing/2014/main" id="{F12143AF-B651-4976-A43C-07B31A2304ED}"/>
                </a:ext>
              </a:extLst>
            </p:cNvPr>
            <p:cNvSpPr txBox="1"/>
            <p:nvPr/>
          </p:nvSpPr>
          <p:spPr>
            <a:xfrm>
              <a:off x="12099857" y="3784336"/>
              <a:ext cx="2997048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5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ubik Light" panose="00000400000000000000" pitchFamily="2" charset="-79"/>
                  <a:cs typeface="Rubik Light" panose="00000400000000000000" pitchFamily="2" charset="-79"/>
                </a:rPr>
                <a:t>01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DBCCAE6-4113-430E-87AB-90458ED57989}"/>
              </a:ext>
            </a:extLst>
          </p:cNvPr>
          <p:cNvGrpSpPr/>
          <p:nvPr/>
        </p:nvGrpSpPr>
        <p:grpSpPr>
          <a:xfrm>
            <a:off x="9338527" y="2934126"/>
            <a:ext cx="2017019" cy="2652065"/>
            <a:chOff x="14926562" y="4694601"/>
            <a:chExt cx="3227230" cy="4243304"/>
          </a:xfrm>
        </p:grpSpPr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083A7236-A958-4743-AC87-93655E61418A}"/>
                </a:ext>
              </a:extLst>
            </p:cNvPr>
            <p:cNvSpPr/>
            <p:nvPr/>
          </p:nvSpPr>
          <p:spPr>
            <a:xfrm>
              <a:off x="17132492" y="6257268"/>
              <a:ext cx="237197" cy="133424"/>
            </a:xfrm>
            <a:custGeom>
              <a:avLst/>
              <a:gdLst>
                <a:gd name="connsiteX0" fmla="*/ 143828 w 152400"/>
                <a:gd name="connsiteY0" fmla="*/ 78695 h 85725"/>
                <a:gd name="connsiteX1" fmla="*/ 139065 w 152400"/>
                <a:gd name="connsiteY1" fmla="*/ 70122 h 85725"/>
                <a:gd name="connsiteX2" fmla="*/ 135255 w 152400"/>
                <a:gd name="connsiteY2" fmla="*/ 70122 h 85725"/>
                <a:gd name="connsiteX3" fmla="*/ 153353 w 152400"/>
                <a:gd name="connsiteY3" fmla="*/ 65360 h 85725"/>
                <a:gd name="connsiteX4" fmla="*/ 149542 w 152400"/>
                <a:gd name="connsiteY4" fmla="*/ 56787 h 85725"/>
                <a:gd name="connsiteX5" fmla="*/ 157163 w 152400"/>
                <a:gd name="connsiteY5" fmla="*/ 54882 h 85725"/>
                <a:gd name="connsiteX6" fmla="*/ 153353 w 152400"/>
                <a:gd name="connsiteY6" fmla="*/ 46310 h 85725"/>
                <a:gd name="connsiteX7" fmla="*/ 143828 w 152400"/>
                <a:gd name="connsiteY7" fmla="*/ 47262 h 85725"/>
                <a:gd name="connsiteX8" fmla="*/ 148590 w 152400"/>
                <a:gd name="connsiteY8" fmla="*/ 46310 h 85725"/>
                <a:gd name="connsiteX9" fmla="*/ 145733 w 152400"/>
                <a:gd name="connsiteY9" fmla="*/ 37737 h 85725"/>
                <a:gd name="connsiteX10" fmla="*/ 135255 w 152400"/>
                <a:gd name="connsiteY10" fmla="*/ 38690 h 85725"/>
                <a:gd name="connsiteX11" fmla="*/ 118110 w 152400"/>
                <a:gd name="connsiteY11" fmla="*/ 40595 h 85725"/>
                <a:gd name="connsiteX12" fmla="*/ 82867 w 152400"/>
                <a:gd name="connsiteY12" fmla="*/ 31070 h 85725"/>
                <a:gd name="connsiteX13" fmla="*/ 111442 w 152400"/>
                <a:gd name="connsiteY13" fmla="*/ 2495 h 85725"/>
                <a:gd name="connsiteX14" fmla="*/ 74295 w 152400"/>
                <a:gd name="connsiteY14" fmla="*/ 4400 h 85725"/>
                <a:gd name="connsiteX15" fmla="*/ 46672 w 152400"/>
                <a:gd name="connsiteY15" fmla="*/ 12972 h 85725"/>
                <a:gd name="connsiteX16" fmla="*/ 23813 w 152400"/>
                <a:gd name="connsiteY16" fmla="*/ 24402 h 85725"/>
                <a:gd name="connsiteX17" fmla="*/ 4763 w 152400"/>
                <a:gd name="connsiteY17" fmla="*/ 23450 h 85725"/>
                <a:gd name="connsiteX18" fmla="*/ 0 w 152400"/>
                <a:gd name="connsiteY18" fmla="*/ 69170 h 85725"/>
                <a:gd name="connsiteX19" fmla="*/ 35243 w 152400"/>
                <a:gd name="connsiteY19" fmla="*/ 73932 h 85725"/>
                <a:gd name="connsiteX20" fmla="*/ 90488 w 152400"/>
                <a:gd name="connsiteY20" fmla="*/ 89172 h 85725"/>
                <a:gd name="connsiteX21" fmla="*/ 127635 w 152400"/>
                <a:gd name="connsiteY21" fmla="*/ 84410 h 85725"/>
                <a:gd name="connsiteX22" fmla="*/ 143828 w 152400"/>
                <a:gd name="connsiteY22" fmla="*/ 7869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2400" h="85725">
                  <a:moveTo>
                    <a:pt x="143828" y="78695"/>
                  </a:moveTo>
                  <a:cubicBezTo>
                    <a:pt x="148590" y="76790"/>
                    <a:pt x="144780" y="70122"/>
                    <a:pt x="139065" y="70122"/>
                  </a:cubicBezTo>
                  <a:cubicBezTo>
                    <a:pt x="138113" y="70122"/>
                    <a:pt x="137160" y="70122"/>
                    <a:pt x="135255" y="70122"/>
                  </a:cubicBezTo>
                  <a:cubicBezTo>
                    <a:pt x="143828" y="68217"/>
                    <a:pt x="151447" y="66312"/>
                    <a:pt x="153353" y="65360"/>
                  </a:cubicBezTo>
                  <a:cubicBezTo>
                    <a:pt x="158115" y="63455"/>
                    <a:pt x="154305" y="57740"/>
                    <a:pt x="149542" y="56787"/>
                  </a:cubicBezTo>
                  <a:cubicBezTo>
                    <a:pt x="153353" y="55835"/>
                    <a:pt x="156210" y="54882"/>
                    <a:pt x="157163" y="54882"/>
                  </a:cubicBezTo>
                  <a:cubicBezTo>
                    <a:pt x="163830" y="52025"/>
                    <a:pt x="159067" y="46310"/>
                    <a:pt x="153353" y="46310"/>
                  </a:cubicBezTo>
                  <a:cubicBezTo>
                    <a:pt x="152400" y="46310"/>
                    <a:pt x="148590" y="46310"/>
                    <a:pt x="143828" y="47262"/>
                  </a:cubicBezTo>
                  <a:cubicBezTo>
                    <a:pt x="145733" y="46310"/>
                    <a:pt x="147638" y="46310"/>
                    <a:pt x="148590" y="46310"/>
                  </a:cubicBezTo>
                  <a:cubicBezTo>
                    <a:pt x="153353" y="44405"/>
                    <a:pt x="150495" y="38690"/>
                    <a:pt x="145733" y="37737"/>
                  </a:cubicBezTo>
                  <a:cubicBezTo>
                    <a:pt x="143828" y="37737"/>
                    <a:pt x="140970" y="37737"/>
                    <a:pt x="135255" y="38690"/>
                  </a:cubicBezTo>
                  <a:cubicBezTo>
                    <a:pt x="129540" y="39642"/>
                    <a:pt x="123825" y="39642"/>
                    <a:pt x="118110" y="40595"/>
                  </a:cubicBezTo>
                  <a:cubicBezTo>
                    <a:pt x="113347" y="41547"/>
                    <a:pt x="88583" y="42500"/>
                    <a:pt x="82867" y="31070"/>
                  </a:cubicBezTo>
                  <a:cubicBezTo>
                    <a:pt x="74295" y="14877"/>
                    <a:pt x="107633" y="16782"/>
                    <a:pt x="111442" y="2495"/>
                  </a:cubicBezTo>
                  <a:cubicBezTo>
                    <a:pt x="112395" y="-2268"/>
                    <a:pt x="87630" y="590"/>
                    <a:pt x="74295" y="4400"/>
                  </a:cubicBezTo>
                  <a:cubicBezTo>
                    <a:pt x="60960" y="8210"/>
                    <a:pt x="54292" y="10115"/>
                    <a:pt x="46672" y="12972"/>
                  </a:cubicBezTo>
                  <a:cubicBezTo>
                    <a:pt x="39053" y="16782"/>
                    <a:pt x="29528" y="23450"/>
                    <a:pt x="23813" y="24402"/>
                  </a:cubicBezTo>
                  <a:cubicBezTo>
                    <a:pt x="19050" y="25355"/>
                    <a:pt x="4763" y="23450"/>
                    <a:pt x="4763" y="23450"/>
                  </a:cubicBezTo>
                  <a:lnTo>
                    <a:pt x="0" y="69170"/>
                  </a:lnTo>
                  <a:cubicBezTo>
                    <a:pt x="0" y="69170"/>
                    <a:pt x="27622" y="70122"/>
                    <a:pt x="35243" y="73932"/>
                  </a:cubicBezTo>
                  <a:cubicBezTo>
                    <a:pt x="52388" y="83457"/>
                    <a:pt x="70485" y="89172"/>
                    <a:pt x="90488" y="89172"/>
                  </a:cubicBezTo>
                  <a:cubicBezTo>
                    <a:pt x="102870" y="89172"/>
                    <a:pt x="115253" y="86315"/>
                    <a:pt x="127635" y="84410"/>
                  </a:cubicBezTo>
                  <a:cubicBezTo>
                    <a:pt x="125730" y="84410"/>
                    <a:pt x="141922" y="79647"/>
                    <a:pt x="143828" y="78695"/>
                  </a:cubicBezTo>
                  <a:close/>
                </a:path>
              </a:pathLst>
            </a:custGeom>
            <a:solidFill>
              <a:srgbClr val="FFE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4986E877-A1B4-479C-8629-0455D5C19DF0}"/>
                </a:ext>
              </a:extLst>
            </p:cNvPr>
            <p:cNvSpPr/>
            <p:nvPr/>
          </p:nvSpPr>
          <p:spPr>
            <a:xfrm>
              <a:off x="16253382" y="7792552"/>
              <a:ext cx="133424" cy="163073"/>
            </a:xfrm>
            <a:custGeom>
              <a:avLst/>
              <a:gdLst>
                <a:gd name="connsiteX0" fmla="*/ 0 w 85725"/>
                <a:gd name="connsiteY0" fmla="*/ 55245 h 104775"/>
                <a:gd name="connsiteX1" fmla="*/ 40005 w 85725"/>
                <a:gd name="connsiteY1" fmla="*/ 105728 h 104775"/>
                <a:gd name="connsiteX2" fmla="*/ 92392 w 85725"/>
                <a:gd name="connsiteY2" fmla="*/ 70485 h 104775"/>
                <a:gd name="connsiteX3" fmla="*/ 40005 w 85725"/>
                <a:gd name="connsiteY3" fmla="*/ 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04775">
                  <a:moveTo>
                    <a:pt x="0" y="55245"/>
                  </a:moveTo>
                  <a:cubicBezTo>
                    <a:pt x="0" y="55245"/>
                    <a:pt x="27622" y="94297"/>
                    <a:pt x="40005" y="105728"/>
                  </a:cubicBezTo>
                  <a:cubicBezTo>
                    <a:pt x="52388" y="117157"/>
                    <a:pt x="93345" y="80963"/>
                    <a:pt x="92392" y="70485"/>
                  </a:cubicBezTo>
                  <a:cubicBezTo>
                    <a:pt x="91440" y="60007"/>
                    <a:pt x="40005" y="0"/>
                    <a:pt x="40005" y="0"/>
                  </a:cubicBezTo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2EBFE7B-95F2-41B1-8A7A-876D0838B2B0}"/>
                </a:ext>
              </a:extLst>
            </p:cNvPr>
            <p:cNvSpPr/>
            <p:nvPr/>
          </p:nvSpPr>
          <p:spPr>
            <a:xfrm>
              <a:off x="16204060" y="7889109"/>
              <a:ext cx="266846" cy="281671"/>
            </a:xfrm>
            <a:custGeom>
              <a:avLst/>
              <a:gdLst>
                <a:gd name="connsiteX0" fmla="*/ 145037 w 171450"/>
                <a:gd name="connsiteY0" fmla="*/ 9399 h 180975"/>
                <a:gd name="connsiteX1" fmla="*/ 178375 w 171450"/>
                <a:gd name="connsiteY1" fmla="*/ 49404 h 180975"/>
                <a:gd name="connsiteX2" fmla="*/ 144085 w 171450"/>
                <a:gd name="connsiteY2" fmla="*/ 93219 h 180975"/>
                <a:gd name="connsiteX3" fmla="*/ 132655 w 171450"/>
                <a:gd name="connsiteY3" fmla="*/ 90362 h 180975"/>
                <a:gd name="connsiteX4" fmla="*/ 118368 w 171450"/>
                <a:gd name="connsiteY4" fmla="*/ 123699 h 180975"/>
                <a:gd name="connsiteX5" fmla="*/ 81220 w 171450"/>
                <a:gd name="connsiteY5" fmla="*/ 158942 h 180975"/>
                <a:gd name="connsiteX6" fmla="*/ 5972 w 171450"/>
                <a:gd name="connsiteY6" fmla="*/ 187517 h 180975"/>
                <a:gd name="connsiteX7" fmla="*/ 41215 w 171450"/>
                <a:gd name="connsiteY7" fmla="*/ 127509 h 180975"/>
                <a:gd name="connsiteX8" fmla="*/ 63122 w 171450"/>
                <a:gd name="connsiteY8" fmla="*/ 50357 h 180975"/>
                <a:gd name="connsiteX9" fmla="*/ 61217 w 171450"/>
                <a:gd name="connsiteY9" fmla="*/ 33212 h 180975"/>
                <a:gd name="connsiteX10" fmla="*/ 75505 w 171450"/>
                <a:gd name="connsiteY10" fmla="*/ 32259 h 180975"/>
                <a:gd name="connsiteX11" fmla="*/ 111700 w 171450"/>
                <a:gd name="connsiteY11" fmla="*/ 22734 h 180975"/>
                <a:gd name="connsiteX12" fmla="*/ 120272 w 171450"/>
                <a:gd name="connsiteY12" fmla="*/ 827 h 180975"/>
                <a:gd name="connsiteX13" fmla="*/ 145037 w 171450"/>
                <a:gd name="connsiteY13" fmla="*/ 939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180975">
                  <a:moveTo>
                    <a:pt x="145037" y="9399"/>
                  </a:moveTo>
                  <a:cubicBezTo>
                    <a:pt x="157420" y="22734"/>
                    <a:pt x="178375" y="49404"/>
                    <a:pt x="178375" y="49404"/>
                  </a:cubicBezTo>
                  <a:lnTo>
                    <a:pt x="144085" y="93219"/>
                  </a:lnTo>
                  <a:lnTo>
                    <a:pt x="132655" y="90362"/>
                  </a:lnTo>
                  <a:cubicBezTo>
                    <a:pt x="132655" y="90362"/>
                    <a:pt x="128845" y="110364"/>
                    <a:pt x="118368" y="123699"/>
                  </a:cubicBezTo>
                  <a:cubicBezTo>
                    <a:pt x="110747" y="134177"/>
                    <a:pt x="91697" y="152274"/>
                    <a:pt x="81220" y="158942"/>
                  </a:cubicBezTo>
                  <a:cubicBezTo>
                    <a:pt x="44072" y="183707"/>
                    <a:pt x="10735" y="191327"/>
                    <a:pt x="5972" y="187517"/>
                  </a:cubicBezTo>
                  <a:cubicBezTo>
                    <a:pt x="-16888" y="169419"/>
                    <a:pt x="32642" y="135129"/>
                    <a:pt x="41215" y="127509"/>
                  </a:cubicBezTo>
                  <a:cubicBezTo>
                    <a:pt x="66932" y="103697"/>
                    <a:pt x="68837" y="69407"/>
                    <a:pt x="63122" y="50357"/>
                  </a:cubicBezTo>
                  <a:cubicBezTo>
                    <a:pt x="58360" y="37022"/>
                    <a:pt x="54550" y="36069"/>
                    <a:pt x="61217" y="33212"/>
                  </a:cubicBezTo>
                  <a:cubicBezTo>
                    <a:pt x="61217" y="33212"/>
                    <a:pt x="66932" y="29402"/>
                    <a:pt x="75505" y="32259"/>
                  </a:cubicBezTo>
                  <a:cubicBezTo>
                    <a:pt x="88840" y="37022"/>
                    <a:pt x="103127" y="34164"/>
                    <a:pt x="111700" y="22734"/>
                  </a:cubicBezTo>
                  <a:cubicBezTo>
                    <a:pt x="116462" y="16067"/>
                    <a:pt x="120272" y="8447"/>
                    <a:pt x="120272" y="827"/>
                  </a:cubicBezTo>
                  <a:cubicBezTo>
                    <a:pt x="120272" y="827"/>
                    <a:pt x="132655" y="-3936"/>
                    <a:pt x="145037" y="9399"/>
                  </a:cubicBezTo>
                  <a:close/>
                </a:path>
              </a:pathLst>
            </a:custGeom>
            <a:solidFill>
              <a:srgbClr val="3A3A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64E30548-949C-4C1D-925E-1B3864B0B0E8}"/>
                </a:ext>
              </a:extLst>
            </p:cNvPr>
            <p:cNvSpPr/>
            <p:nvPr/>
          </p:nvSpPr>
          <p:spPr>
            <a:xfrm>
              <a:off x="15163740" y="7927459"/>
              <a:ext cx="118598" cy="133424"/>
            </a:xfrm>
            <a:custGeom>
              <a:avLst/>
              <a:gdLst>
                <a:gd name="connsiteX0" fmla="*/ 13347 w 76200"/>
                <a:gd name="connsiteY0" fmla="*/ 4763 h 85725"/>
                <a:gd name="connsiteX1" fmla="*/ 12 w 76200"/>
                <a:gd name="connsiteY1" fmla="*/ 67627 h 85725"/>
                <a:gd name="connsiteX2" fmla="*/ 60020 w 76200"/>
                <a:gd name="connsiteY2" fmla="*/ 85725 h 85725"/>
                <a:gd name="connsiteX3" fmla="*/ 80975 w 76200"/>
                <a:gd name="connsiteY3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85725">
                  <a:moveTo>
                    <a:pt x="13347" y="4763"/>
                  </a:moveTo>
                  <a:cubicBezTo>
                    <a:pt x="13347" y="4763"/>
                    <a:pt x="965" y="50482"/>
                    <a:pt x="12" y="67627"/>
                  </a:cubicBezTo>
                  <a:cubicBezTo>
                    <a:pt x="-940" y="84772"/>
                    <a:pt x="53352" y="93345"/>
                    <a:pt x="60020" y="85725"/>
                  </a:cubicBezTo>
                  <a:cubicBezTo>
                    <a:pt x="67640" y="78105"/>
                    <a:pt x="80975" y="0"/>
                    <a:pt x="80975" y="0"/>
                  </a:cubicBezTo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7625B56E-ED6B-4CB5-96E7-250B0BC9F2B9}"/>
                </a:ext>
              </a:extLst>
            </p:cNvPr>
            <p:cNvSpPr/>
            <p:nvPr/>
          </p:nvSpPr>
          <p:spPr>
            <a:xfrm>
              <a:off x="14926562" y="8009062"/>
              <a:ext cx="340971" cy="148248"/>
            </a:xfrm>
            <a:custGeom>
              <a:avLst/>
              <a:gdLst>
                <a:gd name="connsiteX0" fmla="*/ 224790 w 219075"/>
                <a:gd name="connsiteY0" fmla="*/ 50439 h 95250"/>
                <a:gd name="connsiteX1" fmla="*/ 215265 w 219075"/>
                <a:gd name="connsiteY1" fmla="*/ 100922 h 95250"/>
                <a:gd name="connsiteX2" fmla="*/ 160020 w 219075"/>
                <a:gd name="connsiteY2" fmla="*/ 101874 h 95250"/>
                <a:gd name="connsiteX3" fmla="*/ 155257 w 219075"/>
                <a:gd name="connsiteY3" fmla="*/ 91397 h 95250"/>
                <a:gd name="connsiteX4" fmla="*/ 120015 w 219075"/>
                <a:gd name="connsiteY4" fmla="*/ 101874 h 95250"/>
                <a:gd name="connsiteX5" fmla="*/ 69532 w 219075"/>
                <a:gd name="connsiteY5" fmla="*/ 96159 h 95250"/>
                <a:gd name="connsiteX6" fmla="*/ 0 w 219075"/>
                <a:gd name="connsiteY6" fmla="*/ 56154 h 95250"/>
                <a:gd name="connsiteX7" fmla="*/ 68580 w 219075"/>
                <a:gd name="connsiteY7" fmla="*/ 44724 h 95250"/>
                <a:gd name="connsiteX8" fmla="*/ 141922 w 219075"/>
                <a:gd name="connsiteY8" fmla="*/ 13292 h 95250"/>
                <a:gd name="connsiteX9" fmla="*/ 154305 w 219075"/>
                <a:gd name="connsiteY9" fmla="*/ 909 h 95250"/>
                <a:gd name="connsiteX10" fmla="*/ 163830 w 219075"/>
                <a:gd name="connsiteY10" fmla="*/ 11387 h 95250"/>
                <a:gd name="connsiteX11" fmla="*/ 194310 w 219075"/>
                <a:gd name="connsiteY11" fmla="*/ 33294 h 95250"/>
                <a:gd name="connsiteX12" fmla="*/ 217170 w 219075"/>
                <a:gd name="connsiteY12" fmla="*/ 25674 h 95250"/>
                <a:gd name="connsiteX13" fmla="*/ 224790 w 219075"/>
                <a:gd name="connsiteY13" fmla="*/ 5043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075" h="95250">
                  <a:moveTo>
                    <a:pt x="224790" y="50439"/>
                  </a:moveTo>
                  <a:cubicBezTo>
                    <a:pt x="222885" y="68537"/>
                    <a:pt x="215265" y="100922"/>
                    <a:pt x="215265" y="100922"/>
                  </a:cubicBezTo>
                  <a:lnTo>
                    <a:pt x="160020" y="101874"/>
                  </a:lnTo>
                  <a:lnTo>
                    <a:pt x="155257" y="91397"/>
                  </a:lnTo>
                  <a:cubicBezTo>
                    <a:pt x="155257" y="91397"/>
                    <a:pt x="138113" y="100922"/>
                    <a:pt x="120015" y="101874"/>
                  </a:cubicBezTo>
                  <a:cubicBezTo>
                    <a:pt x="107632" y="102827"/>
                    <a:pt x="81915" y="99017"/>
                    <a:pt x="69532" y="96159"/>
                  </a:cubicBezTo>
                  <a:cubicBezTo>
                    <a:pt x="26670" y="83777"/>
                    <a:pt x="0" y="62822"/>
                    <a:pt x="0" y="56154"/>
                  </a:cubicBezTo>
                  <a:cubicBezTo>
                    <a:pt x="0" y="27579"/>
                    <a:pt x="57150" y="43772"/>
                    <a:pt x="68580" y="44724"/>
                  </a:cubicBezTo>
                  <a:cubicBezTo>
                    <a:pt x="102870" y="49487"/>
                    <a:pt x="131445" y="29484"/>
                    <a:pt x="141922" y="13292"/>
                  </a:cubicBezTo>
                  <a:cubicBezTo>
                    <a:pt x="149542" y="1862"/>
                    <a:pt x="147638" y="-1948"/>
                    <a:pt x="154305" y="909"/>
                  </a:cubicBezTo>
                  <a:cubicBezTo>
                    <a:pt x="154305" y="909"/>
                    <a:pt x="160972" y="2814"/>
                    <a:pt x="163830" y="11387"/>
                  </a:cubicBezTo>
                  <a:cubicBezTo>
                    <a:pt x="168592" y="24722"/>
                    <a:pt x="180022" y="34247"/>
                    <a:pt x="194310" y="33294"/>
                  </a:cubicBezTo>
                  <a:cubicBezTo>
                    <a:pt x="201930" y="33294"/>
                    <a:pt x="210503" y="31389"/>
                    <a:pt x="217170" y="25674"/>
                  </a:cubicBezTo>
                  <a:cubicBezTo>
                    <a:pt x="216217" y="25674"/>
                    <a:pt x="227647" y="32342"/>
                    <a:pt x="224790" y="50439"/>
                  </a:cubicBezTo>
                  <a:close/>
                </a:path>
              </a:pathLst>
            </a:custGeom>
            <a:solidFill>
              <a:srgbClr val="3A3A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9CD6A9B2-FC53-4454-9F83-BBFE2EEA507C}"/>
                </a:ext>
              </a:extLst>
            </p:cNvPr>
            <p:cNvSpPr/>
            <p:nvPr/>
          </p:nvSpPr>
          <p:spPr>
            <a:xfrm>
              <a:off x="15147453" y="6410881"/>
              <a:ext cx="667116" cy="1571429"/>
            </a:xfrm>
            <a:custGeom>
              <a:avLst/>
              <a:gdLst>
                <a:gd name="connsiteX0" fmla="*/ 268605 w 428625"/>
                <a:gd name="connsiteY0" fmla="*/ 0 h 1009650"/>
                <a:gd name="connsiteX1" fmla="*/ 92393 w 428625"/>
                <a:gd name="connsiteY1" fmla="*/ 485775 h 1009650"/>
                <a:gd name="connsiteX2" fmla="*/ 0 w 428625"/>
                <a:gd name="connsiteY2" fmla="*/ 1003935 h 1009650"/>
                <a:gd name="connsiteX3" fmla="*/ 94297 w 428625"/>
                <a:gd name="connsiteY3" fmla="*/ 1014413 h 1009650"/>
                <a:gd name="connsiteX4" fmla="*/ 404813 w 428625"/>
                <a:gd name="connsiteY4" fmla="*/ 246697 h 1009650"/>
                <a:gd name="connsiteX5" fmla="*/ 268605 w 428625"/>
                <a:gd name="connsiteY5" fmla="*/ 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5" h="1009650">
                  <a:moveTo>
                    <a:pt x="268605" y="0"/>
                  </a:moveTo>
                  <a:cubicBezTo>
                    <a:pt x="268605" y="0"/>
                    <a:pt x="111443" y="399097"/>
                    <a:pt x="92393" y="485775"/>
                  </a:cubicBezTo>
                  <a:cubicBezTo>
                    <a:pt x="73343" y="571500"/>
                    <a:pt x="0" y="1003935"/>
                    <a:pt x="0" y="1003935"/>
                  </a:cubicBezTo>
                  <a:cubicBezTo>
                    <a:pt x="0" y="1003935"/>
                    <a:pt x="68580" y="1022985"/>
                    <a:pt x="94297" y="1014413"/>
                  </a:cubicBezTo>
                  <a:cubicBezTo>
                    <a:pt x="111443" y="942975"/>
                    <a:pt x="288607" y="394335"/>
                    <a:pt x="404813" y="246697"/>
                  </a:cubicBezTo>
                  <a:cubicBezTo>
                    <a:pt x="520065" y="100013"/>
                    <a:pt x="268605" y="0"/>
                    <a:pt x="268605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442CD0B0-E7D5-4F2E-8D86-E058A0582B03}"/>
                </a:ext>
              </a:extLst>
            </p:cNvPr>
            <p:cNvSpPr/>
            <p:nvPr/>
          </p:nvSpPr>
          <p:spPr>
            <a:xfrm>
              <a:off x="15729893" y="6485005"/>
              <a:ext cx="622642" cy="1408355"/>
            </a:xfrm>
            <a:custGeom>
              <a:avLst/>
              <a:gdLst>
                <a:gd name="connsiteX0" fmla="*/ 4873 w 400050"/>
                <a:gd name="connsiteY0" fmla="*/ 173355 h 904875"/>
                <a:gd name="connsiteX1" fmla="*/ 88693 w 400050"/>
                <a:gd name="connsiteY1" fmla="*/ 564833 h 904875"/>
                <a:gd name="connsiteX2" fmla="*/ 330628 w 400050"/>
                <a:gd name="connsiteY2" fmla="*/ 909638 h 904875"/>
                <a:gd name="connsiteX3" fmla="*/ 401113 w 400050"/>
                <a:gd name="connsiteY3" fmla="*/ 856297 h 904875"/>
                <a:gd name="connsiteX4" fmla="*/ 202041 w 400050"/>
                <a:gd name="connsiteY4" fmla="*/ 414338 h 904875"/>
                <a:gd name="connsiteX5" fmla="*/ 244903 w 400050"/>
                <a:gd name="connsiteY5" fmla="*/ 42863 h 904875"/>
                <a:gd name="connsiteX6" fmla="*/ 63928 w 400050"/>
                <a:gd name="connsiteY6" fmla="*/ 0 h 904875"/>
                <a:gd name="connsiteX7" fmla="*/ 4873 w 400050"/>
                <a:gd name="connsiteY7" fmla="*/ 17335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050" h="904875">
                  <a:moveTo>
                    <a:pt x="4873" y="173355"/>
                  </a:moveTo>
                  <a:cubicBezTo>
                    <a:pt x="4873" y="173355"/>
                    <a:pt x="-30369" y="367665"/>
                    <a:pt x="88693" y="564833"/>
                  </a:cubicBezTo>
                  <a:cubicBezTo>
                    <a:pt x="207756" y="762000"/>
                    <a:pt x="330628" y="909638"/>
                    <a:pt x="330628" y="909638"/>
                  </a:cubicBezTo>
                  <a:cubicBezTo>
                    <a:pt x="330628" y="909638"/>
                    <a:pt x="382063" y="883920"/>
                    <a:pt x="401113" y="856297"/>
                  </a:cubicBezTo>
                  <a:cubicBezTo>
                    <a:pt x="364918" y="806768"/>
                    <a:pt x="202041" y="524828"/>
                    <a:pt x="202041" y="414338"/>
                  </a:cubicBezTo>
                  <a:cubicBezTo>
                    <a:pt x="202041" y="303847"/>
                    <a:pt x="244903" y="42863"/>
                    <a:pt x="244903" y="42863"/>
                  </a:cubicBezTo>
                  <a:lnTo>
                    <a:pt x="63928" y="0"/>
                  </a:lnTo>
                  <a:lnTo>
                    <a:pt x="4873" y="1733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E19969DA-1148-4DF1-A255-2AD741B506B1}"/>
                </a:ext>
              </a:extLst>
            </p:cNvPr>
            <p:cNvSpPr/>
            <p:nvPr/>
          </p:nvSpPr>
          <p:spPr>
            <a:xfrm>
              <a:off x="15578853" y="4926920"/>
              <a:ext cx="1556604" cy="1438005"/>
            </a:xfrm>
            <a:custGeom>
              <a:avLst/>
              <a:gdLst>
                <a:gd name="connsiteX0" fmla="*/ 999172 w 1000125"/>
                <a:gd name="connsiteY0" fmla="*/ 923925 h 923925"/>
                <a:gd name="connsiteX1" fmla="*/ 686753 w 1000125"/>
                <a:gd name="connsiteY1" fmla="*/ 903923 h 923925"/>
                <a:gd name="connsiteX2" fmla="*/ 399097 w 1000125"/>
                <a:gd name="connsiteY2" fmla="*/ 744855 h 923925"/>
                <a:gd name="connsiteX3" fmla="*/ 184785 w 1000125"/>
                <a:gd name="connsiteY3" fmla="*/ 581025 h 923925"/>
                <a:gd name="connsiteX4" fmla="*/ 49530 w 1000125"/>
                <a:gd name="connsiteY4" fmla="*/ 282892 h 923925"/>
                <a:gd name="connsiteX5" fmla="*/ 0 w 1000125"/>
                <a:gd name="connsiteY5" fmla="*/ 4763 h 923925"/>
                <a:gd name="connsiteX6" fmla="*/ 45720 w 1000125"/>
                <a:gd name="connsiteY6" fmla="*/ 0 h 923925"/>
                <a:gd name="connsiteX7" fmla="*/ 124778 w 1000125"/>
                <a:gd name="connsiteY7" fmla="*/ 268605 h 923925"/>
                <a:gd name="connsiteX8" fmla="*/ 322897 w 1000125"/>
                <a:gd name="connsiteY8" fmla="*/ 515302 h 923925"/>
                <a:gd name="connsiteX9" fmla="*/ 322897 w 1000125"/>
                <a:gd name="connsiteY9" fmla="*/ 515302 h 923925"/>
                <a:gd name="connsiteX10" fmla="*/ 328613 w 1000125"/>
                <a:gd name="connsiteY10" fmla="*/ 520065 h 923925"/>
                <a:gd name="connsiteX11" fmla="*/ 332422 w 1000125"/>
                <a:gd name="connsiteY11" fmla="*/ 572452 h 923925"/>
                <a:gd name="connsiteX12" fmla="*/ 368617 w 1000125"/>
                <a:gd name="connsiteY12" fmla="*/ 585787 h 923925"/>
                <a:gd name="connsiteX13" fmla="*/ 432435 w 1000125"/>
                <a:gd name="connsiteY13" fmla="*/ 587693 h 923925"/>
                <a:gd name="connsiteX14" fmla="*/ 440055 w 1000125"/>
                <a:gd name="connsiteY14" fmla="*/ 596265 h 923925"/>
                <a:gd name="connsiteX15" fmla="*/ 721042 w 1000125"/>
                <a:gd name="connsiteY15" fmla="*/ 827723 h 923925"/>
                <a:gd name="connsiteX16" fmla="*/ 1007745 w 1000125"/>
                <a:gd name="connsiteY16" fmla="*/ 879158 h 923925"/>
                <a:gd name="connsiteX17" fmla="*/ 999172 w 1000125"/>
                <a:gd name="connsiteY17" fmla="*/ 923925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00125" h="923925">
                  <a:moveTo>
                    <a:pt x="999172" y="923925"/>
                  </a:moveTo>
                  <a:cubicBezTo>
                    <a:pt x="999172" y="923925"/>
                    <a:pt x="792480" y="933450"/>
                    <a:pt x="686753" y="903923"/>
                  </a:cubicBezTo>
                  <a:cubicBezTo>
                    <a:pt x="581025" y="874395"/>
                    <a:pt x="399097" y="744855"/>
                    <a:pt x="399097" y="744855"/>
                  </a:cubicBezTo>
                  <a:lnTo>
                    <a:pt x="184785" y="581025"/>
                  </a:lnTo>
                  <a:cubicBezTo>
                    <a:pt x="129540" y="512445"/>
                    <a:pt x="60960" y="318135"/>
                    <a:pt x="49530" y="282892"/>
                  </a:cubicBezTo>
                  <a:cubicBezTo>
                    <a:pt x="39053" y="247650"/>
                    <a:pt x="0" y="4763"/>
                    <a:pt x="0" y="4763"/>
                  </a:cubicBezTo>
                  <a:lnTo>
                    <a:pt x="45720" y="0"/>
                  </a:lnTo>
                  <a:cubicBezTo>
                    <a:pt x="45720" y="0"/>
                    <a:pt x="98107" y="171450"/>
                    <a:pt x="124778" y="268605"/>
                  </a:cubicBezTo>
                  <a:cubicBezTo>
                    <a:pt x="150495" y="359092"/>
                    <a:pt x="289560" y="483870"/>
                    <a:pt x="322897" y="515302"/>
                  </a:cubicBezTo>
                  <a:cubicBezTo>
                    <a:pt x="322897" y="515302"/>
                    <a:pt x="322897" y="515302"/>
                    <a:pt x="322897" y="515302"/>
                  </a:cubicBezTo>
                  <a:cubicBezTo>
                    <a:pt x="325755" y="517208"/>
                    <a:pt x="326707" y="519112"/>
                    <a:pt x="328613" y="520065"/>
                  </a:cubicBezTo>
                  <a:cubicBezTo>
                    <a:pt x="349567" y="538162"/>
                    <a:pt x="332422" y="572452"/>
                    <a:pt x="332422" y="572452"/>
                  </a:cubicBezTo>
                  <a:lnTo>
                    <a:pt x="368617" y="585787"/>
                  </a:lnTo>
                  <a:cubicBezTo>
                    <a:pt x="368617" y="585787"/>
                    <a:pt x="407670" y="565785"/>
                    <a:pt x="432435" y="587693"/>
                  </a:cubicBezTo>
                  <a:cubicBezTo>
                    <a:pt x="434340" y="589598"/>
                    <a:pt x="437197" y="592455"/>
                    <a:pt x="440055" y="596265"/>
                  </a:cubicBezTo>
                  <a:cubicBezTo>
                    <a:pt x="473392" y="632460"/>
                    <a:pt x="555307" y="762000"/>
                    <a:pt x="721042" y="827723"/>
                  </a:cubicBezTo>
                  <a:cubicBezTo>
                    <a:pt x="842010" y="857250"/>
                    <a:pt x="975360" y="879158"/>
                    <a:pt x="1007745" y="879158"/>
                  </a:cubicBezTo>
                  <a:cubicBezTo>
                    <a:pt x="1002030" y="910590"/>
                    <a:pt x="999172" y="923925"/>
                    <a:pt x="999172" y="923925"/>
                  </a:cubicBez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D5E97685-92B2-4F2A-BCDF-B45239623E5A}"/>
                </a:ext>
              </a:extLst>
            </p:cNvPr>
            <p:cNvSpPr/>
            <p:nvPr/>
          </p:nvSpPr>
          <p:spPr>
            <a:xfrm>
              <a:off x="16058490" y="5699292"/>
              <a:ext cx="192722" cy="192722"/>
            </a:xfrm>
            <a:custGeom>
              <a:avLst/>
              <a:gdLst>
                <a:gd name="connsiteX0" fmla="*/ 132838 w 123825"/>
                <a:gd name="connsiteY0" fmla="*/ 100013 h 123825"/>
                <a:gd name="connsiteX1" fmla="*/ 44256 w 123825"/>
                <a:gd name="connsiteY1" fmla="*/ 126683 h 123825"/>
                <a:gd name="connsiteX2" fmla="*/ 14728 w 123825"/>
                <a:gd name="connsiteY2" fmla="*/ 20003 h 123825"/>
                <a:gd name="connsiteX3" fmla="*/ 20443 w 123825"/>
                <a:gd name="connsiteY3" fmla="*/ 24765 h 123825"/>
                <a:gd name="connsiteX4" fmla="*/ 56638 w 123825"/>
                <a:gd name="connsiteY4" fmla="*/ 0 h 123825"/>
                <a:gd name="connsiteX5" fmla="*/ 131885 w 123825"/>
                <a:gd name="connsiteY5" fmla="*/ 41910 h 123825"/>
                <a:gd name="connsiteX6" fmla="*/ 124266 w 123825"/>
                <a:gd name="connsiteY6" fmla="*/ 93345 h 123825"/>
                <a:gd name="connsiteX7" fmla="*/ 132838 w 123825"/>
                <a:gd name="connsiteY7" fmla="*/ 10001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123825">
                  <a:moveTo>
                    <a:pt x="132838" y="100013"/>
                  </a:moveTo>
                  <a:cubicBezTo>
                    <a:pt x="126171" y="112395"/>
                    <a:pt x="82356" y="141922"/>
                    <a:pt x="44256" y="126683"/>
                  </a:cubicBezTo>
                  <a:cubicBezTo>
                    <a:pt x="-30992" y="92393"/>
                    <a:pt x="11871" y="23813"/>
                    <a:pt x="14728" y="20003"/>
                  </a:cubicBezTo>
                  <a:cubicBezTo>
                    <a:pt x="17585" y="21908"/>
                    <a:pt x="18538" y="23813"/>
                    <a:pt x="20443" y="24765"/>
                  </a:cubicBezTo>
                  <a:cubicBezTo>
                    <a:pt x="41398" y="42863"/>
                    <a:pt x="56638" y="0"/>
                    <a:pt x="56638" y="0"/>
                  </a:cubicBezTo>
                  <a:lnTo>
                    <a:pt x="131885" y="41910"/>
                  </a:lnTo>
                  <a:cubicBezTo>
                    <a:pt x="131885" y="41910"/>
                    <a:pt x="99500" y="71438"/>
                    <a:pt x="124266" y="93345"/>
                  </a:cubicBezTo>
                  <a:cubicBezTo>
                    <a:pt x="127123" y="93345"/>
                    <a:pt x="129981" y="96203"/>
                    <a:pt x="132838" y="100013"/>
                  </a:cubicBez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7B7CEF6D-5E37-44D6-A26F-AE60BA19802C}"/>
                </a:ext>
              </a:extLst>
            </p:cNvPr>
            <p:cNvSpPr/>
            <p:nvPr/>
          </p:nvSpPr>
          <p:spPr>
            <a:xfrm>
              <a:off x="15513624" y="5508052"/>
              <a:ext cx="1037736" cy="1126684"/>
            </a:xfrm>
            <a:custGeom>
              <a:avLst/>
              <a:gdLst>
                <a:gd name="connsiteX0" fmla="*/ 490538 w 666750"/>
                <a:gd name="connsiteY0" fmla="*/ 457200 h 723900"/>
                <a:gd name="connsiteX1" fmla="*/ 398145 w 666750"/>
                <a:gd name="connsiteY1" fmla="*/ 717232 h 723900"/>
                <a:gd name="connsiteX2" fmla="*/ 35242 w 666750"/>
                <a:gd name="connsiteY2" fmla="*/ 621030 h 723900"/>
                <a:gd name="connsiteX3" fmla="*/ 0 w 666750"/>
                <a:gd name="connsiteY3" fmla="*/ 581025 h 723900"/>
                <a:gd name="connsiteX4" fmla="*/ 80010 w 666750"/>
                <a:gd name="connsiteY4" fmla="*/ 422910 h 723900"/>
                <a:gd name="connsiteX5" fmla="*/ 188595 w 666750"/>
                <a:gd name="connsiteY5" fmla="*/ 207645 h 723900"/>
                <a:gd name="connsiteX6" fmla="*/ 129540 w 666750"/>
                <a:gd name="connsiteY6" fmla="*/ 84772 h 723900"/>
                <a:gd name="connsiteX7" fmla="*/ 238125 w 666750"/>
                <a:gd name="connsiteY7" fmla="*/ 0 h 723900"/>
                <a:gd name="connsiteX8" fmla="*/ 364807 w 666750"/>
                <a:gd name="connsiteY8" fmla="*/ 142875 h 723900"/>
                <a:gd name="connsiteX9" fmla="*/ 376238 w 666750"/>
                <a:gd name="connsiteY9" fmla="*/ 239078 h 723900"/>
                <a:gd name="connsiteX10" fmla="*/ 482917 w 666750"/>
                <a:gd name="connsiteY10" fmla="*/ 223838 h 723900"/>
                <a:gd name="connsiteX11" fmla="*/ 674370 w 666750"/>
                <a:gd name="connsiteY11" fmla="*/ 391478 h 723900"/>
                <a:gd name="connsiteX12" fmla="*/ 590550 w 666750"/>
                <a:gd name="connsiteY12" fmla="*/ 531495 h 723900"/>
                <a:gd name="connsiteX13" fmla="*/ 490538 w 666750"/>
                <a:gd name="connsiteY13" fmla="*/ 45720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6750" h="723900">
                  <a:moveTo>
                    <a:pt x="490538" y="457200"/>
                  </a:moveTo>
                  <a:cubicBezTo>
                    <a:pt x="490538" y="457200"/>
                    <a:pt x="423863" y="611505"/>
                    <a:pt x="398145" y="717232"/>
                  </a:cubicBezTo>
                  <a:cubicBezTo>
                    <a:pt x="212407" y="762000"/>
                    <a:pt x="90488" y="676275"/>
                    <a:pt x="35242" y="621030"/>
                  </a:cubicBezTo>
                  <a:cubicBezTo>
                    <a:pt x="11430" y="598170"/>
                    <a:pt x="0" y="581025"/>
                    <a:pt x="0" y="581025"/>
                  </a:cubicBezTo>
                  <a:cubicBezTo>
                    <a:pt x="0" y="581025"/>
                    <a:pt x="50482" y="490538"/>
                    <a:pt x="80010" y="422910"/>
                  </a:cubicBezTo>
                  <a:cubicBezTo>
                    <a:pt x="110490" y="355282"/>
                    <a:pt x="156210" y="267653"/>
                    <a:pt x="188595" y="207645"/>
                  </a:cubicBezTo>
                  <a:cubicBezTo>
                    <a:pt x="190500" y="198120"/>
                    <a:pt x="160020" y="151447"/>
                    <a:pt x="129540" y="84772"/>
                  </a:cubicBezTo>
                  <a:cubicBezTo>
                    <a:pt x="171450" y="67628"/>
                    <a:pt x="238125" y="0"/>
                    <a:pt x="238125" y="0"/>
                  </a:cubicBezTo>
                  <a:lnTo>
                    <a:pt x="364807" y="142875"/>
                  </a:lnTo>
                  <a:cubicBezTo>
                    <a:pt x="364807" y="142875"/>
                    <a:pt x="326707" y="205740"/>
                    <a:pt x="376238" y="239078"/>
                  </a:cubicBezTo>
                  <a:cubicBezTo>
                    <a:pt x="425767" y="272415"/>
                    <a:pt x="458152" y="242888"/>
                    <a:pt x="482917" y="223838"/>
                  </a:cubicBezTo>
                  <a:cubicBezTo>
                    <a:pt x="502920" y="251460"/>
                    <a:pt x="609600" y="346710"/>
                    <a:pt x="674370" y="391478"/>
                  </a:cubicBezTo>
                  <a:lnTo>
                    <a:pt x="590550" y="531495"/>
                  </a:lnTo>
                  <a:cubicBezTo>
                    <a:pt x="590550" y="530543"/>
                    <a:pt x="516255" y="487680"/>
                    <a:pt x="490538" y="45720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EC84EE9-A1E1-4375-A05C-2D639A39369E}"/>
                </a:ext>
              </a:extLst>
            </p:cNvPr>
            <p:cNvSpPr/>
            <p:nvPr/>
          </p:nvSpPr>
          <p:spPr>
            <a:xfrm>
              <a:off x="16126259" y="5396117"/>
              <a:ext cx="163073" cy="163073"/>
            </a:xfrm>
            <a:custGeom>
              <a:avLst/>
              <a:gdLst>
                <a:gd name="connsiteX0" fmla="*/ 62627 w 104775"/>
                <a:gd name="connsiteY0" fmla="*/ 481 h 104775"/>
                <a:gd name="connsiteX1" fmla="*/ 33099 w 104775"/>
                <a:gd name="connsiteY1" fmla="*/ 10958 h 104775"/>
                <a:gd name="connsiteX2" fmla="*/ 26432 w 104775"/>
                <a:gd name="connsiteY2" fmla="*/ 41438 h 104775"/>
                <a:gd name="connsiteX3" fmla="*/ 2619 w 104775"/>
                <a:gd name="connsiteY3" fmla="*/ 50963 h 104775"/>
                <a:gd name="connsiteX4" fmla="*/ 1667 w 104775"/>
                <a:gd name="connsiteY4" fmla="*/ 78586 h 104775"/>
                <a:gd name="connsiteX5" fmla="*/ 16907 w 104775"/>
                <a:gd name="connsiteY5" fmla="*/ 107161 h 104775"/>
                <a:gd name="connsiteX6" fmla="*/ 39767 w 104775"/>
                <a:gd name="connsiteY6" fmla="*/ 110971 h 104775"/>
                <a:gd name="connsiteX7" fmla="*/ 55007 w 104775"/>
                <a:gd name="connsiteY7" fmla="*/ 104303 h 104775"/>
                <a:gd name="connsiteX8" fmla="*/ 68342 w 104775"/>
                <a:gd name="connsiteY8" fmla="*/ 90016 h 104775"/>
                <a:gd name="connsiteX9" fmla="*/ 109299 w 104775"/>
                <a:gd name="connsiteY9" fmla="*/ 35723 h 104775"/>
                <a:gd name="connsiteX10" fmla="*/ 114062 w 104775"/>
                <a:gd name="connsiteY10" fmla="*/ 2334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04775">
                  <a:moveTo>
                    <a:pt x="62627" y="481"/>
                  </a:moveTo>
                  <a:cubicBezTo>
                    <a:pt x="52149" y="-1424"/>
                    <a:pt x="39767" y="2386"/>
                    <a:pt x="33099" y="10958"/>
                  </a:cubicBezTo>
                  <a:cubicBezTo>
                    <a:pt x="25480" y="19531"/>
                    <a:pt x="22622" y="30961"/>
                    <a:pt x="26432" y="41438"/>
                  </a:cubicBezTo>
                  <a:cubicBezTo>
                    <a:pt x="17859" y="36676"/>
                    <a:pt x="7382" y="42391"/>
                    <a:pt x="2619" y="50963"/>
                  </a:cubicBezTo>
                  <a:cubicBezTo>
                    <a:pt x="-1191" y="59536"/>
                    <a:pt x="-238" y="70013"/>
                    <a:pt x="1667" y="78586"/>
                  </a:cubicBezTo>
                  <a:cubicBezTo>
                    <a:pt x="3572" y="89063"/>
                    <a:pt x="7382" y="100493"/>
                    <a:pt x="16907" y="107161"/>
                  </a:cubicBezTo>
                  <a:cubicBezTo>
                    <a:pt x="23574" y="111923"/>
                    <a:pt x="32147" y="111923"/>
                    <a:pt x="39767" y="110971"/>
                  </a:cubicBezTo>
                  <a:cubicBezTo>
                    <a:pt x="45482" y="110018"/>
                    <a:pt x="51197" y="108113"/>
                    <a:pt x="55007" y="104303"/>
                  </a:cubicBezTo>
                  <a:cubicBezTo>
                    <a:pt x="59769" y="100493"/>
                    <a:pt x="64532" y="95731"/>
                    <a:pt x="68342" y="90016"/>
                  </a:cubicBezTo>
                  <a:cubicBezTo>
                    <a:pt x="81677" y="71918"/>
                    <a:pt x="95012" y="53821"/>
                    <a:pt x="109299" y="35723"/>
                  </a:cubicBezTo>
                  <a:cubicBezTo>
                    <a:pt x="112157" y="31913"/>
                    <a:pt x="115014" y="28103"/>
                    <a:pt x="114062" y="23341"/>
                  </a:cubicBezTo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32FA6F3D-F58B-4326-9740-8BA25EDB6FEA}"/>
                </a:ext>
              </a:extLst>
            </p:cNvPr>
            <p:cNvSpPr/>
            <p:nvPr/>
          </p:nvSpPr>
          <p:spPr>
            <a:xfrm>
              <a:off x="16103786" y="5356458"/>
              <a:ext cx="385444" cy="415094"/>
            </a:xfrm>
            <a:custGeom>
              <a:avLst/>
              <a:gdLst>
                <a:gd name="connsiteX0" fmla="*/ 178983 w 247650"/>
                <a:gd name="connsiteY0" fmla="*/ 232655 h 266700"/>
                <a:gd name="connsiteX1" fmla="*/ 144693 w 247650"/>
                <a:gd name="connsiteY1" fmla="*/ 262182 h 266700"/>
                <a:gd name="connsiteX2" fmla="*/ 87543 w 247650"/>
                <a:gd name="connsiteY2" fmla="*/ 267897 h 266700"/>
                <a:gd name="connsiteX3" fmla="*/ 19915 w 247650"/>
                <a:gd name="connsiteY3" fmla="*/ 226940 h 266700"/>
                <a:gd name="connsiteX4" fmla="*/ 6580 w 247650"/>
                <a:gd name="connsiteY4" fmla="*/ 164075 h 266700"/>
                <a:gd name="connsiteX5" fmla="*/ 28488 w 247650"/>
                <a:gd name="connsiteY5" fmla="*/ 114545 h 266700"/>
                <a:gd name="connsiteX6" fmla="*/ 83733 w 247650"/>
                <a:gd name="connsiteY6" fmla="*/ 14532 h 266700"/>
                <a:gd name="connsiteX7" fmla="*/ 104688 w 247650"/>
                <a:gd name="connsiteY7" fmla="*/ 1197 h 266700"/>
                <a:gd name="connsiteX8" fmla="*/ 200890 w 247650"/>
                <a:gd name="connsiteY8" fmla="*/ 53585 h 266700"/>
                <a:gd name="connsiteX9" fmla="*/ 252325 w 247650"/>
                <a:gd name="connsiteY9" fmla="*/ 108830 h 266700"/>
                <a:gd name="connsiteX10" fmla="*/ 250420 w 247650"/>
                <a:gd name="connsiteY10" fmla="*/ 185030 h 266700"/>
                <a:gd name="connsiteX11" fmla="*/ 243753 w 247650"/>
                <a:gd name="connsiteY11" fmla="*/ 194555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7650" h="266700">
                  <a:moveTo>
                    <a:pt x="178983" y="232655"/>
                  </a:moveTo>
                  <a:cubicBezTo>
                    <a:pt x="168505" y="243132"/>
                    <a:pt x="157075" y="253610"/>
                    <a:pt x="144693" y="262182"/>
                  </a:cubicBezTo>
                  <a:cubicBezTo>
                    <a:pt x="126595" y="275517"/>
                    <a:pt x="107545" y="278375"/>
                    <a:pt x="87543" y="267897"/>
                  </a:cubicBezTo>
                  <a:cubicBezTo>
                    <a:pt x="64683" y="256467"/>
                    <a:pt x="39918" y="244085"/>
                    <a:pt x="19915" y="226940"/>
                  </a:cubicBezTo>
                  <a:cubicBezTo>
                    <a:pt x="-1992" y="207890"/>
                    <a:pt x="-4850" y="189792"/>
                    <a:pt x="6580" y="164075"/>
                  </a:cubicBezTo>
                  <a:cubicBezTo>
                    <a:pt x="14200" y="147882"/>
                    <a:pt x="20868" y="130737"/>
                    <a:pt x="28488" y="114545"/>
                  </a:cubicBezTo>
                  <a:cubicBezTo>
                    <a:pt x="44680" y="80255"/>
                    <a:pt x="62778" y="45965"/>
                    <a:pt x="83733" y="14532"/>
                  </a:cubicBezTo>
                  <a:cubicBezTo>
                    <a:pt x="88495" y="6912"/>
                    <a:pt x="94210" y="-3565"/>
                    <a:pt x="104688" y="1197"/>
                  </a:cubicBezTo>
                  <a:cubicBezTo>
                    <a:pt x="138025" y="15485"/>
                    <a:pt x="170410" y="32630"/>
                    <a:pt x="200890" y="53585"/>
                  </a:cubicBezTo>
                  <a:cubicBezTo>
                    <a:pt x="221845" y="67872"/>
                    <a:pt x="243753" y="85017"/>
                    <a:pt x="252325" y="108830"/>
                  </a:cubicBezTo>
                  <a:cubicBezTo>
                    <a:pt x="260898" y="133595"/>
                    <a:pt x="256135" y="160265"/>
                    <a:pt x="250420" y="185030"/>
                  </a:cubicBezTo>
                  <a:cubicBezTo>
                    <a:pt x="249468" y="188840"/>
                    <a:pt x="247563" y="193602"/>
                    <a:pt x="243753" y="194555"/>
                  </a:cubicBezTo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A1394686-FC02-486D-B2FD-80C05A63A154}"/>
                </a:ext>
              </a:extLst>
            </p:cNvPr>
            <p:cNvSpPr/>
            <p:nvPr/>
          </p:nvSpPr>
          <p:spPr>
            <a:xfrm>
              <a:off x="16186095" y="5307146"/>
              <a:ext cx="385444" cy="474393"/>
            </a:xfrm>
            <a:custGeom>
              <a:avLst/>
              <a:gdLst>
                <a:gd name="connsiteX0" fmla="*/ 122289 w 247650"/>
                <a:gd name="connsiteY0" fmla="*/ 210045 h 304800"/>
                <a:gd name="connsiteX1" fmla="*/ 142291 w 247650"/>
                <a:gd name="connsiteY1" fmla="*/ 219570 h 304800"/>
                <a:gd name="connsiteX2" fmla="*/ 134672 w 247650"/>
                <a:gd name="connsiteY2" fmla="*/ 244335 h 304800"/>
                <a:gd name="connsiteX3" fmla="*/ 108954 w 247650"/>
                <a:gd name="connsiteY3" fmla="*/ 265290 h 304800"/>
                <a:gd name="connsiteX4" fmla="*/ 86094 w 247650"/>
                <a:gd name="connsiteY4" fmla="*/ 259575 h 304800"/>
                <a:gd name="connsiteX5" fmla="*/ 89904 w 247650"/>
                <a:gd name="connsiteY5" fmla="*/ 297675 h 304800"/>
                <a:gd name="connsiteX6" fmla="*/ 121336 w 247650"/>
                <a:gd name="connsiteY6" fmla="*/ 296722 h 304800"/>
                <a:gd name="connsiteX7" fmla="*/ 225159 w 247650"/>
                <a:gd name="connsiteY7" fmla="*/ 257670 h 304800"/>
                <a:gd name="connsiteX8" fmla="*/ 251829 w 247650"/>
                <a:gd name="connsiteY8" fmla="*/ 173850 h 304800"/>
                <a:gd name="connsiteX9" fmla="*/ 235636 w 247650"/>
                <a:gd name="connsiteY9" fmla="*/ 132892 h 304800"/>
                <a:gd name="connsiteX10" fmla="*/ 232779 w 247650"/>
                <a:gd name="connsiteY10" fmla="*/ 81457 h 304800"/>
                <a:gd name="connsiteX11" fmla="*/ 201347 w 247650"/>
                <a:gd name="connsiteY11" fmla="*/ 42405 h 304800"/>
                <a:gd name="connsiteX12" fmla="*/ 153722 w 247650"/>
                <a:gd name="connsiteY12" fmla="*/ 31927 h 304800"/>
                <a:gd name="connsiteX13" fmla="*/ 106097 w 247650"/>
                <a:gd name="connsiteY13" fmla="*/ 3352 h 304800"/>
                <a:gd name="connsiteX14" fmla="*/ 65139 w 247650"/>
                <a:gd name="connsiteY14" fmla="*/ 15735 h 304800"/>
                <a:gd name="connsiteX15" fmla="*/ 1322 w 247650"/>
                <a:gd name="connsiteY15" fmla="*/ 30975 h 304800"/>
                <a:gd name="connsiteX16" fmla="*/ 47041 w 247650"/>
                <a:gd name="connsiteY16" fmla="*/ 81457 h 304800"/>
                <a:gd name="connsiteX17" fmla="*/ 71806 w 247650"/>
                <a:gd name="connsiteY17" fmla="*/ 128130 h 304800"/>
                <a:gd name="connsiteX18" fmla="*/ 125147 w 247650"/>
                <a:gd name="connsiteY18" fmla="*/ 140512 h 304800"/>
                <a:gd name="connsiteX19" fmla="*/ 106097 w 247650"/>
                <a:gd name="connsiteY19" fmla="*/ 168135 h 304800"/>
                <a:gd name="connsiteX20" fmla="*/ 119431 w 247650"/>
                <a:gd name="connsiteY20" fmla="*/ 195757 h 304800"/>
                <a:gd name="connsiteX21" fmla="*/ 110859 w 247650"/>
                <a:gd name="connsiteY21" fmla="*/ 217665 h 304800"/>
                <a:gd name="connsiteX22" fmla="*/ 122289 w 247650"/>
                <a:gd name="connsiteY22" fmla="*/ 21004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7650" h="304800">
                  <a:moveTo>
                    <a:pt x="122289" y="210045"/>
                  </a:moveTo>
                  <a:cubicBezTo>
                    <a:pt x="128956" y="203377"/>
                    <a:pt x="140386" y="210045"/>
                    <a:pt x="142291" y="219570"/>
                  </a:cubicBezTo>
                  <a:cubicBezTo>
                    <a:pt x="144197" y="228142"/>
                    <a:pt x="139434" y="236715"/>
                    <a:pt x="134672" y="244335"/>
                  </a:cubicBezTo>
                  <a:cubicBezTo>
                    <a:pt x="128956" y="253860"/>
                    <a:pt x="118479" y="260527"/>
                    <a:pt x="108954" y="265290"/>
                  </a:cubicBezTo>
                  <a:cubicBezTo>
                    <a:pt x="99429" y="270052"/>
                    <a:pt x="88951" y="270052"/>
                    <a:pt x="86094" y="259575"/>
                  </a:cubicBezTo>
                  <a:cubicBezTo>
                    <a:pt x="76569" y="272910"/>
                    <a:pt x="81331" y="291007"/>
                    <a:pt x="89904" y="297675"/>
                  </a:cubicBezTo>
                  <a:cubicBezTo>
                    <a:pt x="99429" y="304342"/>
                    <a:pt x="112764" y="303390"/>
                    <a:pt x="121336" y="296722"/>
                  </a:cubicBezTo>
                  <a:cubicBezTo>
                    <a:pt x="152769" y="337680"/>
                    <a:pt x="204204" y="286245"/>
                    <a:pt x="225159" y="257670"/>
                  </a:cubicBezTo>
                  <a:cubicBezTo>
                    <a:pt x="242304" y="235762"/>
                    <a:pt x="251829" y="202425"/>
                    <a:pt x="251829" y="173850"/>
                  </a:cubicBezTo>
                  <a:cubicBezTo>
                    <a:pt x="251829" y="158610"/>
                    <a:pt x="247066" y="143370"/>
                    <a:pt x="235636" y="132892"/>
                  </a:cubicBezTo>
                  <a:cubicBezTo>
                    <a:pt x="244209" y="116700"/>
                    <a:pt x="241351" y="96697"/>
                    <a:pt x="232779" y="81457"/>
                  </a:cubicBezTo>
                  <a:cubicBezTo>
                    <a:pt x="224206" y="65265"/>
                    <a:pt x="214681" y="54787"/>
                    <a:pt x="201347" y="42405"/>
                  </a:cubicBezTo>
                  <a:cubicBezTo>
                    <a:pt x="193726" y="34785"/>
                    <a:pt x="164199" y="26212"/>
                    <a:pt x="153722" y="31927"/>
                  </a:cubicBezTo>
                  <a:cubicBezTo>
                    <a:pt x="142291" y="10972"/>
                    <a:pt x="120384" y="10972"/>
                    <a:pt x="106097" y="3352"/>
                  </a:cubicBezTo>
                  <a:cubicBezTo>
                    <a:pt x="90856" y="-3315"/>
                    <a:pt x="67044" y="-458"/>
                    <a:pt x="65139" y="15735"/>
                  </a:cubicBezTo>
                  <a:cubicBezTo>
                    <a:pt x="47041" y="-4268"/>
                    <a:pt x="7989" y="5257"/>
                    <a:pt x="1322" y="30975"/>
                  </a:cubicBezTo>
                  <a:cubicBezTo>
                    <a:pt x="-6299" y="56692"/>
                    <a:pt x="20372" y="85267"/>
                    <a:pt x="47041" y="81457"/>
                  </a:cubicBezTo>
                  <a:cubicBezTo>
                    <a:pt x="44184" y="99555"/>
                    <a:pt x="55614" y="117652"/>
                    <a:pt x="71806" y="128130"/>
                  </a:cubicBezTo>
                  <a:cubicBezTo>
                    <a:pt x="87047" y="137655"/>
                    <a:pt x="107049" y="140512"/>
                    <a:pt x="125147" y="140512"/>
                  </a:cubicBezTo>
                  <a:cubicBezTo>
                    <a:pt x="115622" y="146227"/>
                    <a:pt x="107049" y="155752"/>
                    <a:pt x="106097" y="168135"/>
                  </a:cubicBezTo>
                  <a:cubicBezTo>
                    <a:pt x="104191" y="180517"/>
                    <a:pt x="103239" y="189090"/>
                    <a:pt x="119431" y="195757"/>
                  </a:cubicBezTo>
                  <a:cubicBezTo>
                    <a:pt x="119431" y="195757"/>
                    <a:pt x="104191" y="216712"/>
                    <a:pt x="110859" y="217665"/>
                  </a:cubicBezTo>
                  <a:cubicBezTo>
                    <a:pt x="115622" y="218617"/>
                    <a:pt x="122289" y="210045"/>
                    <a:pt x="122289" y="210045"/>
                  </a:cubicBez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928A149-18FA-49BA-94EE-995D6D2FAF9E}"/>
                </a:ext>
              </a:extLst>
            </p:cNvPr>
            <p:cNvSpPr/>
            <p:nvPr/>
          </p:nvSpPr>
          <p:spPr>
            <a:xfrm>
              <a:off x="15529702" y="4694601"/>
              <a:ext cx="133424" cy="252022"/>
            </a:xfrm>
            <a:custGeom>
              <a:avLst/>
              <a:gdLst>
                <a:gd name="connsiteX0" fmla="*/ 3005 w 85725"/>
                <a:gd name="connsiteY0" fmla="*/ 20678 h 161925"/>
                <a:gd name="connsiteX1" fmla="*/ 12530 w 85725"/>
                <a:gd name="connsiteY1" fmla="*/ 23535 h 161925"/>
                <a:gd name="connsiteX2" fmla="*/ 12530 w 85725"/>
                <a:gd name="connsiteY2" fmla="*/ 27345 h 161925"/>
                <a:gd name="connsiteX3" fmla="*/ 14435 w 85725"/>
                <a:gd name="connsiteY3" fmla="*/ 9248 h 161925"/>
                <a:gd name="connsiteX4" fmla="*/ 23960 w 85725"/>
                <a:gd name="connsiteY4" fmla="*/ 11153 h 161925"/>
                <a:gd name="connsiteX5" fmla="*/ 24912 w 85725"/>
                <a:gd name="connsiteY5" fmla="*/ 3533 h 161925"/>
                <a:gd name="connsiteX6" fmla="*/ 34437 w 85725"/>
                <a:gd name="connsiteY6" fmla="*/ 6390 h 161925"/>
                <a:gd name="connsiteX7" fmla="*/ 34437 w 85725"/>
                <a:gd name="connsiteY7" fmla="*/ 15915 h 161925"/>
                <a:gd name="connsiteX8" fmla="*/ 35390 w 85725"/>
                <a:gd name="connsiteY8" fmla="*/ 11153 h 161925"/>
                <a:gd name="connsiteX9" fmla="*/ 43962 w 85725"/>
                <a:gd name="connsiteY9" fmla="*/ 13058 h 161925"/>
                <a:gd name="connsiteX10" fmla="*/ 43962 w 85725"/>
                <a:gd name="connsiteY10" fmla="*/ 23535 h 161925"/>
                <a:gd name="connsiteX11" fmla="*/ 44915 w 85725"/>
                <a:gd name="connsiteY11" fmla="*/ 40680 h 161925"/>
                <a:gd name="connsiteX12" fmla="*/ 59202 w 85725"/>
                <a:gd name="connsiteY12" fmla="*/ 74970 h 161925"/>
                <a:gd name="connsiteX13" fmla="*/ 83015 w 85725"/>
                <a:gd name="connsiteY13" fmla="*/ 42585 h 161925"/>
                <a:gd name="connsiteX14" fmla="*/ 86825 w 85725"/>
                <a:gd name="connsiteY14" fmla="*/ 79733 h 161925"/>
                <a:gd name="connsiteX15" fmla="*/ 82062 w 85725"/>
                <a:gd name="connsiteY15" fmla="*/ 108308 h 161925"/>
                <a:gd name="connsiteX16" fmla="*/ 73490 w 85725"/>
                <a:gd name="connsiteY16" fmla="*/ 132120 h 161925"/>
                <a:gd name="connsiteX17" fmla="*/ 77300 w 85725"/>
                <a:gd name="connsiteY17" fmla="*/ 151170 h 161925"/>
                <a:gd name="connsiteX18" fmla="*/ 33485 w 85725"/>
                <a:gd name="connsiteY18" fmla="*/ 162600 h 161925"/>
                <a:gd name="connsiteX19" fmla="*/ 23960 w 85725"/>
                <a:gd name="connsiteY19" fmla="*/ 129263 h 161925"/>
                <a:gd name="connsiteX20" fmla="*/ 1100 w 85725"/>
                <a:gd name="connsiteY20" fmla="*/ 76875 h 161925"/>
                <a:gd name="connsiteX21" fmla="*/ 1100 w 85725"/>
                <a:gd name="connsiteY21" fmla="*/ 38775 h 161925"/>
                <a:gd name="connsiteX22" fmla="*/ 3005 w 85725"/>
                <a:gd name="connsiteY22" fmla="*/ 2067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725" h="161925">
                  <a:moveTo>
                    <a:pt x="3005" y="20678"/>
                  </a:moveTo>
                  <a:cubicBezTo>
                    <a:pt x="3957" y="14963"/>
                    <a:pt x="10625" y="18773"/>
                    <a:pt x="12530" y="23535"/>
                  </a:cubicBezTo>
                  <a:cubicBezTo>
                    <a:pt x="12530" y="24488"/>
                    <a:pt x="12530" y="25440"/>
                    <a:pt x="12530" y="27345"/>
                  </a:cubicBezTo>
                  <a:cubicBezTo>
                    <a:pt x="13482" y="17820"/>
                    <a:pt x="13482" y="11153"/>
                    <a:pt x="14435" y="9248"/>
                  </a:cubicBezTo>
                  <a:cubicBezTo>
                    <a:pt x="15387" y="4485"/>
                    <a:pt x="22055" y="7343"/>
                    <a:pt x="23960" y="11153"/>
                  </a:cubicBezTo>
                  <a:cubicBezTo>
                    <a:pt x="23960" y="7343"/>
                    <a:pt x="24912" y="4485"/>
                    <a:pt x="24912" y="3533"/>
                  </a:cubicBezTo>
                  <a:cubicBezTo>
                    <a:pt x="26817" y="-3135"/>
                    <a:pt x="33485" y="675"/>
                    <a:pt x="34437" y="6390"/>
                  </a:cubicBezTo>
                  <a:cubicBezTo>
                    <a:pt x="34437" y="7343"/>
                    <a:pt x="34437" y="11153"/>
                    <a:pt x="34437" y="15915"/>
                  </a:cubicBezTo>
                  <a:cubicBezTo>
                    <a:pt x="34437" y="13058"/>
                    <a:pt x="34437" y="12105"/>
                    <a:pt x="35390" y="11153"/>
                  </a:cubicBezTo>
                  <a:cubicBezTo>
                    <a:pt x="36342" y="5438"/>
                    <a:pt x="43010" y="8295"/>
                    <a:pt x="43962" y="13058"/>
                  </a:cubicBezTo>
                  <a:cubicBezTo>
                    <a:pt x="43962" y="14963"/>
                    <a:pt x="43962" y="17820"/>
                    <a:pt x="43962" y="23535"/>
                  </a:cubicBezTo>
                  <a:cubicBezTo>
                    <a:pt x="43962" y="29250"/>
                    <a:pt x="44915" y="34965"/>
                    <a:pt x="44915" y="40680"/>
                  </a:cubicBezTo>
                  <a:cubicBezTo>
                    <a:pt x="44915" y="45443"/>
                    <a:pt x="47772" y="70208"/>
                    <a:pt x="59202" y="74970"/>
                  </a:cubicBezTo>
                  <a:cubicBezTo>
                    <a:pt x="76347" y="81638"/>
                    <a:pt x="69680" y="48300"/>
                    <a:pt x="83015" y="42585"/>
                  </a:cubicBezTo>
                  <a:cubicBezTo>
                    <a:pt x="87777" y="40680"/>
                    <a:pt x="87777" y="65445"/>
                    <a:pt x="86825" y="79733"/>
                  </a:cubicBezTo>
                  <a:cubicBezTo>
                    <a:pt x="84920" y="94020"/>
                    <a:pt x="83967" y="100688"/>
                    <a:pt x="82062" y="108308"/>
                  </a:cubicBezTo>
                  <a:cubicBezTo>
                    <a:pt x="80157" y="115928"/>
                    <a:pt x="73490" y="127358"/>
                    <a:pt x="73490" y="132120"/>
                  </a:cubicBezTo>
                  <a:cubicBezTo>
                    <a:pt x="73490" y="136883"/>
                    <a:pt x="77300" y="151170"/>
                    <a:pt x="77300" y="151170"/>
                  </a:cubicBezTo>
                  <a:lnTo>
                    <a:pt x="33485" y="162600"/>
                  </a:lnTo>
                  <a:cubicBezTo>
                    <a:pt x="33485" y="162600"/>
                    <a:pt x="28722" y="134978"/>
                    <a:pt x="23960" y="129263"/>
                  </a:cubicBezTo>
                  <a:cubicBezTo>
                    <a:pt x="11577" y="113070"/>
                    <a:pt x="3957" y="96878"/>
                    <a:pt x="1100" y="76875"/>
                  </a:cubicBezTo>
                  <a:cubicBezTo>
                    <a:pt x="-805" y="64493"/>
                    <a:pt x="147" y="52110"/>
                    <a:pt x="1100" y="38775"/>
                  </a:cubicBezTo>
                  <a:cubicBezTo>
                    <a:pt x="147" y="39728"/>
                    <a:pt x="3005" y="22583"/>
                    <a:pt x="3005" y="20678"/>
                  </a:cubicBez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87009499-2CD9-4E3D-A2B4-D005FAEC0207}"/>
                </a:ext>
              </a:extLst>
            </p:cNvPr>
            <p:cNvSpPr/>
            <p:nvPr/>
          </p:nvSpPr>
          <p:spPr>
            <a:xfrm>
              <a:off x="15566994" y="6191475"/>
              <a:ext cx="696765" cy="444743"/>
            </a:xfrm>
            <a:custGeom>
              <a:avLst/>
              <a:gdLst>
                <a:gd name="connsiteX0" fmla="*/ 362903 w 447675"/>
                <a:gd name="connsiteY0" fmla="*/ 278130 h 285750"/>
                <a:gd name="connsiteX1" fmla="*/ 0 w 447675"/>
                <a:gd name="connsiteY1" fmla="*/ 181928 h 285750"/>
                <a:gd name="connsiteX2" fmla="*/ 342900 w 447675"/>
                <a:gd name="connsiteY2" fmla="*/ 258128 h 285750"/>
                <a:gd name="connsiteX3" fmla="*/ 437198 w 447675"/>
                <a:gd name="connsiteY3" fmla="*/ 0 h 285750"/>
                <a:gd name="connsiteX4" fmla="*/ 455295 w 447675"/>
                <a:gd name="connsiteY4" fmla="*/ 19050 h 285750"/>
                <a:gd name="connsiteX5" fmla="*/ 362903 w 447675"/>
                <a:gd name="connsiteY5" fmla="*/ 27813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675" h="285750">
                  <a:moveTo>
                    <a:pt x="362903" y="278130"/>
                  </a:moveTo>
                  <a:cubicBezTo>
                    <a:pt x="177165" y="322897"/>
                    <a:pt x="55245" y="237172"/>
                    <a:pt x="0" y="181928"/>
                  </a:cubicBezTo>
                  <a:cubicBezTo>
                    <a:pt x="194310" y="330517"/>
                    <a:pt x="322898" y="262890"/>
                    <a:pt x="342900" y="258128"/>
                  </a:cubicBezTo>
                  <a:cubicBezTo>
                    <a:pt x="348615" y="212407"/>
                    <a:pt x="437198" y="0"/>
                    <a:pt x="437198" y="0"/>
                  </a:cubicBezTo>
                  <a:cubicBezTo>
                    <a:pt x="437198" y="0"/>
                    <a:pt x="451485" y="17145"/>
                    <a:pt x="455295" y="19050"/>
                  </a:cubicBezTo>
                  <a:cubicBezTo>
                    <a:pt x="456248" y="18097"/>
                    <a:pt x="389573" y="172403"/>
                    <a:pt x="362903" y="2781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A47FACF-E744-4BC4-9A45-75E7C91F88F3}"/>
                </a:ext>
              </a:extLst>
            </p:cNvPr>
            <p:cNvSpPr/>
            <p:nvPr/>
          </p:nvSpPr>
          <p:spPr>
            <a:xfrm>
              <a:off x="16641664" y="8848956"/>
              <a:ext cx="1512128" cy="88949"/>
            </a:xfrm>
            <a:custGeom>
              <a:avLst/>
              <a:gdLst>
                <a:gd name="connsiteX0" fmla="*/ 977468 w 971550"/>
                <a:gd name="connsiteY0" fmla="*/ 29527 h 57150"/>
                <a:gd name="connsiteX1" fmla="*/ 489038 w 971550"/>
                <a:gd name="connsiteY1" fmla="*/ 62408 h 57150"/>
                <a:gd name="connsiteX2" fmla="*/ 203 w 971550"/>
                <a:gd name="connsiteY2" fmla="*/ 36234 h 57150"/>
                <a:gd name="connsiteX3" fmla="*/ 488633 w 971550"/>
                <a:gd name="connsiteY3" fmla="*/ 3353 h 57150"/>
                <a:gd name="connsiteX4" fmla="*/ 977468 w 971550"/>
                <a:gd name="connsiteY4" fmla="*/ 295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50" h="57150">
                  <a:moveTo>
                    <a:pt x="977468" y="29527"/>
                  </a:moveTo>
                  <a:cubicBezTo>
                    <a:pt x="977580" y="45835"/>
                    <a:pt x="758902" y="60556"/>
                    <a:pt x="489038" y="62408"/>
                  </a:cubicBezTo>
                  <a:cubicBezTo>
                    <a:pt x="219174" y="64260"/>
                    <a:pt x="315" y="52541"/>
                    <a:pt x="203" y="36234"/>
                  </a:cubicBezTo>
                  <a:cubicBezTo>
                    <a:pt x="91" y="19926"/>
                    <a:pt x="218769" y="5205"/>
                    <a:pt x="488633" y="3353"/>
                  </a:cubicBezTo>
                  <a:cubicBezTo>
                    <a:pt x="758497" y="1501"/>
                    <a:pt x="977356" y="13220"/>
                    <a:pt x="977468" y="29527"/>
                  </a:cubicBezTo>
                  <a:close/>
                </a:path>
              </a:pathLst>
            </a:custGeom>
            <a:solidFill>
              <a:srgbClr val="B0AFFD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40B47672-B95A-4D97-A71F-975E96DDB226}"/>
                </a:ext>
              </a:extLst>
            </p:cNvPr>
            <p:cNvSpPr/>
            <p:nvPr/>
          </p:nvSpPr>
          <p:spPr>
            <a:xfrm>
              <a:off x="16939768" y="8517503"/>
              <a:ext cx="133424" cy="252022"/>
            </a:xfrm>
            <a:custGeom>
              <a:avLst/>
              <a:gdLst>
                <a:gd name="connsiteX0" fmla="*/ 86678 w 85725"/>
                <a:gd name="connsiteY0" fmla="*/ 44755 h 161925"/>
                <a:gd name="connsiteX1" fmla="*/ 89535 w 85725"/>
                <a:gd name="connsiteY1" fmla="*/ 125717 h 161925"/>
                <a:gd name="connsiteX2" fmla="*/ 94297 w 85725"/>
                <a:gd name="connsiteY2" fmla="*/ 157150 h 161925"/>
                <a:gd name="connsiteX3" fmla="*/ 0 w 85725"/>
                <a:gd name="connsiteY3" fmla="*/ 162865 h 161925"/>
                <a:gd name="connsiteX4" fmla="*/ 20955 w 85725"/>
                <a:gd name="connsiteY4" fmla="*/ 40944 h 161925"/>
                <a:gd name="connsiteX5" fmla="*/ 86678 w 85725"/>
                <a:gd name="connsiteY5" fmla="*/ 4475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61925">
                  <a:moveTo>
                    <a:pt x="86678" y="44755"/>
                  </a:moveTo>
                  <a:cubicBezTo>
                    <a:pt x="86678" y="44755"/>
                    <a:pt x="83820" y="90475"/>
                    <a:pt x="89535" y="125717"/>
                  </a:cubicBezTo>
                  <a:cubicBezTo>
                    <a:pt x="98108" y="149530"/>
                    <a:pt x="94297" y="157150"/>
                    <a:pt x="94297" y="157150"/>
                  </a:cubicBezTo>
                  <a:lnTo>
                    <a:pt x="0" y="162865"/>
                  </a:lnTo>
                  <a:cubicBezTo>
                    <a:pt x="0" y="162865"/>
                    <a:pt x="38100" y="136194"/>
                    <a:pt x="20955" y="40944"/>
                  </a:cubicBezTo>
                  <a:cubicBezTo>
                    <a:pt x="3810" y="-53353"/>
                    <a:pt x="86678" y="44755"/>
                    <a:pt x="86678" y="44755"/>
                  </a:cubicBez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E1296F04-170F-4A93-B982-3C737A58EB34}"/>
                </a:ext>
              </a:extLst>
            </p:cNvPr>
            <p:cNvSpPr/>
            <p:nvPr/>
          </p:nvSpPr>
          <p:spPr>
            <a:xfrm>
              <a:off x="16737946" y="8724427"/>
              <a:ext cx="385444" cy="148248"/>
            </a:xfrm>
            <a:custGeom>
              <a:avLst/>
              <a:gdLst>
                <a:gd name="connsiteX0" fmla="*/ 221112 w 247650"/>
                <a:gd name="connsiteY0" fmla="*/ 388 h 95250"/>
                <a:gd name="connsiteX1" fmla="*/ 141102 w 247650"/>
                <a:gd name="connsiteY1" fmla="*/ 16581 h 95250"/>
                <a:gd name="connsiteX2" fmla="*/ 23945 w 247650"/>
                <a:gd name="connsiteY2" fmla="*/ 70873 h 95250"/>
                <a:gd name="connsiteX3" fmla="*/ 66807 w 247650"/>
                <a:gd name="connsiteY3" fmla="*/ 100401 h 95250"/>
                <a:gd name="connsiteX4" fmla="*/ 206825 w 247650"/>
                <a:gd name="connsiteY4" fmla="*/ 79446 h 95250"/>
                <a:gd name="connsiteX5" fmla="*/ 248735 w 247650"/>
                <a:gd name="connsiteY5" fmla="*/ 65158 h 95250"/>
                <a:gd name="connsiteX6" fmla="*/ 221112 w 247650"/>
                <a:gd name="connsiteY6" fmla="*/ 38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95250">
                  <a:moveTo>
                    <a:pt x="221112" y="388"/>
                  </a:moveTo>
                  <a:cubicBezTo>
                    <a:pt x="221112" y="388"/>
                    <a:pt x="183012" y="21344"/>
                    <a:pt x="141102" y="16581"/>
                  </a:cubicBezTo>
                  <a:cubicBezTo>
                    <a:pt x="97287" y="45156"/>
                    <a:pt x="65855" y="59444"/>
                    <a:pt x="23945" y="70873"/>
                  </a:cubicBezTo>
                  <a:cubicBezTo>
                    <a:pt x="-17965" y="82304"/>
                    <a:pt x="-5583" y="116594"/>
                    <a:pt x="66807" y="100401"/>
                  </a:cubicBezTo>
                  <a:cubicBezTo>
                    <a:pt x="139197" y="84208"/>
                    <a:pt x="190632" y="80398"/>
                    <a:pt x="206825" y="79446"/>
                  </a:cubicBezTo>
                  <a:cubicBezTo>
                    <a:pt x="223017" y="78494"/>
                    <a:pt x="249687" y="76588"/>
                    <a:pt x="248735" y="65158"/>
                  </a:cubicBezTo>
                  <a:cubicBezTo>
                    <a:pt x="249687" y="53729"/>
                    <a:pt x="234447" y="-5327"/>
                    <a:pt x="221112" y="388"/>
                  </a:cubicBez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D139064-B179-4D16-95ED-8E6A395B9624}"/>
                </a:ext>
              </a:extLst>
            </p:cNvPr>
            <p:cNvSpPr/>
            <p:nvPr/>
          </p:nvSpPr>
          <p:spPr>
            <a:xfrm>
              <a:off x="17703222" y="8451553"/>
              <a:ext cx="192722" cy="252022"/>
            </a:xfrm>
            <a:custGeom>
              <a:avLst/>
              <a:gdLst>
                <a:gd name="connsiteX0" fmla="*/ 76215 w 123825"/>
                <a:gd name="connsiteY0" fmla="*/ 17596 h 161925"/>
                <a:gd name="connsiteX1" fmla="*/ 113362 w 123825"/>
                <a:gd name="connsiteY1" fmla="*/ 89986 h 161925"/>
                <a:gd name="connsiteX2" fmla="*/ 131460 w 123825"/>
                <a:gd name="connsiteY2" fmla="*/ 116656 h 161925"/>
                <a:gd name="connsiteX3" fmla="*/ 48593 w 123825"/>
                <a:gd name="connsiteY3" fmla="*/ 162376 h 161925"/>
                <a:gd name="connsiteX4" fmla="*/ 15255 w 123825"/>
                <a:gd name="connsiteY4" fmla="*/ 43314 h 161925"/>
                <a:gd name="connsiteX5" fmla="*/ 76215 w 123825"/>
                <a:gd name="connsiteY5" fmla="*/ 1759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61925">
                  <a:moveTo>
                    <a:pt x="76215" y="17596"/>
                  </a:moveTo>
                  <a:cubicBezTo>
                    <a:pt x="76215" y="17596"/>
                    <a:pt x="93360" y="60459"/>
                    <a:pt x="113362" y="89986"/>
                  </a:cubicBezTo>
                  <a:cubicBezTo>
                    <a:pt x="131460" y="108084"/>
                    <a:pt x="131460" y="116656"/>
                    <a:pt x="131460" y="116656"/>
                  </a:cubicBezTo>
                  <a:lnTo>
                    <a:pt x="48593" y="162376"/>
                  </a:lnTo>
                  <a:cubicBezTo>
                    <a:pt x="48593" y="162376"/>
                    <a:pt x="71453" y="122371"/>
                    <a:pt x="15255" y="43314"/>
                  </a:cubicBezTo>
                  <a:cubicBezTo>
                    <a:pt x="-40943" y="-35744"/>
                    <a:pt x="76215" y="17596"/>
                    <a:pt x="76215" y="17596"/>
                  </a:cubicBez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E42E39B7-1C6F-4CAE-9A42-0404D79F3A86}"/>
                </a:ext>
              </a:extLst>
            </p:cNvPr>
            <p:cNvSpPr/>
            <p:nvPr/>
          </p:nvSpPr>
          <p:spPr>
            <a:xfrm>
              <a:off x="17635298" y="8598133"/>
              <a:ext cx="326145" cy="281671"/>
            </a:xfrm>
            <a:custGeom>
              <a:avLst/>
              <a:gdLst>
                <a:gd name="connsiteX0" fmla="*/ 162719 w 209550"/>
                <a:gd name="connsiteY0" fmla="*/ 1522 h 180975"/>
                <a:gd name="connsiteX1" fmla="*/ 96996 w 209550"/>
                <a:gd name="connsiteY1" fmla="*/ 50100 h 180975"/>
                <a:gd name="connsiteX2" fmla="*/ 14128 w 209550"/>
                <a:gd name="connsiteY2" fmla="*/ 149160 h 180975"/>
                <a:gd name="connsiteX3" fmla="*/ 66516 w 209550"/>
                <a:gd name="connsiteY3" fmla="*/ 157732 h 180975"/>
                <a:gd name="connsiteX4" fmla="*/ 184626 w 209550"/>
                <a:gd name="connsiteY4" fmla="*/ 78675 h 180975"/>
                <a:gd name="connsiteX5" fmla="*/ 217011 w 209550"/>
                <a:gd name="connsiteY5" fmla="*/ 48195 h 180975"/>
                <a:gd name="connsiteX6" fmla="*/ 162719 w 209550"/>
                <a:gd name="connsiteY6" fmla="*/ 1522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180975">
                  <a:moveTo>
                    <a:pt x="162719" y="1522"/>
                  </a:moveTo>
                  <a:cubicBezTo>
                    <a:pt x="162719" y="1522"/>
                    <a:pt x="137001" y="36764"/>
                    <a:pt x="96996" y="50100"/>
                  </a:cubicBezTo>
                  <a:cubicBezTo>
                    <a:pt x="69373" y="94867"/>
                    <a:pt x="46513" y="120585"/>
                    <a:pt x="14128" y="149160"/>
                  </a:cubicBezTo>
                  <a:cubicBezTo>
                    <a:pt x="-18256" y="177735"/>
                    <a:pt x="7461" y="203452"/>
                    <a:pt x="66516" y="157732"/>
                  </a:cubicBezTo>
                  <a:cubicBezTo>
                    <a:pt x="124619" y="112012"/>
                    <a:pt x="169386" y="86295"/>
                    <a:pt x="184626" y="78675"/>
                  </a:cubicBezTo>
                  <a:cubicBezTo>
                    <a:pt x="198913" y="71055"/>
                    <a:pt x="221773" y="57720"/>
                    <a:pt x="217011" y="48195"/>
                  </a:cubicBezTo>
                  <a:cubicBezTo>
                    <a:pt x="210344" y="37717"/>
                    <a:pt x="171291" y="-8955"/>
                    <a:pt x="162719" y="1522"/>
                  </a:cubicBez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727CB6CA-673E-4753-B523-A2E774391D7F}"/>
                </a:ext>
              </a:extLst>
            </p:cNvPr>
            <p:cNvSpPr/>
            <p:nvPr/>
          </p:nvSpPr>
          <p:spPr>
            <a:xfrm>
              <a:off x="16847855" y="5616279"/>
              <a:ext cx="163073" cy="163073"/>
            </a:xfrm>
            <a:custGeom>
              <a:avLst/>
              <a:gdLst>
                <a:gd name="connsiteX0" fmla="*/ 952 w 104775"/>
                <a:gd name="connsiteY0" fmla="*/ 74291 h 104775"/>
                <a:gd name="connsiteX1" fmla="*/ 40957 w 104775"/>
                <a:gd name="connsiteY1" fmla="*/ 4758 h 104775"/>
                <a:gd name="connsiteX2" fmla="*/ 108585 w 104775"/>
                <a:gd name="connsiteY2" fmla="*/ 34286 h 104775"/>
                <a:gd name="connsiteX3" fmla="*/ 86677 w 104775"/>
                <a:gd name="connsiteY3" fmla="*/ 70481 h 104775"/>
                <a:gd name="connsiteX4" fmla="*/ 38100 w 104775"/>
                <a:gd name="connsiteY4" fmla="*/ 102866 h 104775"/>
                <a:gd name="connsiteX5" fmla="*/ 0 w 104775"/>
                <a:gd name="connsiteY5" fmla="*/ 96198 h 104775"/>
                <a:gd name="connsiteX6" fmla="*/ 952 w 104775"/>
                <a:gd name="connsiteY6" fmla="*/ 7429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952" y="74291"/>
                  </a:moveTo>
                  <a:cubicBezTo>
                    <a:pt x="952" y="74291"/>
                    <a:pt x="28575" y="25713"/>
                    <a:pt x="40957" y="4758"/>
                  </a:cubicBezTo>
                  <a:cubicBezTo>
                    <a:pt x="53340" y="-15244"/>
                    <a:pt x="108585" y="34286"/>
                    <a:pt x="108585" y="34286"/>
                  </a:cubicBezTo>
                  <a:cubicBezTo>
                    <a:pt x="108585" y="34286"/>
                    <a:pt x="113347" y="56194"/>
                    <a:pt x="86677" y="70481"/>
                  </a:cubicBezTo>
                  <a:cubicBezTo>
                    <a:pt x="60007" y="84769"/>
                    <a:pt x="43815" y="84769"/>
                    <a:pt x="38100" y="102866"/>
                  </a:cubicBezTo>
                  <a:cubicBezTo>
                    <a:pt x="32385" y="120963"/>
                    <a:pt x="0" y="96198"/>
                    <a:pt x="0" y="96198"/>
                  </a:cubicBezTo>
                  <a:lnTo>
                    <a:pt x="952" y="74291"/>
                  </a:ln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825EC339-795F-41D0-988A-35B054466C8B}"/>
                </a:ext>
              </a:extLst>
            </p:cNvPr>
            <p:cNvSpPr/>
            <p:nvPr/>
          </p:nvSpPr>
          <p:spPr>
            <a:xfrm>
              <a:off x="17268037" y="5625771"/>
              <a:ext cx="163073" cy="163073"/>
            </a:xfrm>
            <a:custGeom>
              <a:avLst/>
              <a:gdLst>
                <a:gd name="connsiteX0" fmla="*/ 107221 w 104775"/>
                <a:gd name="connsiteY0" fmla="*/ 79622 h 104775"/>
                <a:gd name="connsiteX1" fmla="*/ 70074 w 104775"/>
                <a:gd name="connsiteY1" fmla="*/ 5327 h 104775"/>
                <a:gd name="connsiteX2" fmla="*/ 541 w 104775"/>
                <a:gd name="connsiteY2" fmla="*/ 31997 h 104775"/>
                <a:gd name="connsiteX3" fmla="*/ 20544 w 104775"/>
                <a:gd name="connsiteY3" fmla="*/ 69145 h 104775"/>
                <a:gd name="connsiteX4" fmla="*/ 67216 w 104775"/>
                <a:gd name="connsiteY4" fmla="*/ 103435 h 104775"/>
                <a:gd name="connsiteX5" fmla="*/ 105316 w 104775"/>
                <a:gd name="connsiteY5" fmla="*/ 97720 h 104775"/>
                <a:gd name="connsiteX6" fmla="*/ 107221 w 104775"/>
                <a:gd name="connsiteY6" fmla="*/ 7962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" h="104775">
                  <a:moveTo>
                    <a:pt x="107221" y="79622"/>
                  </a:moveTo>
                  <a:cubicBezTo>
                    <a:pt x="107221" y="79622"/>
                    <a:pt x="82456" y="26283"/>
                    <a:pt x="70074" y="5327"/>
                  </a:cubicBezTo>
                  <a:cubicBezTo>
                    <a:pt x="58644" y="-15628"/>
                    <a:pt x="541" y="31997"/>
                    <a:pt x="541" y="31997"/>
                  </a:cubicBezTo>
                  <a:cubicBezTo>
                    <a:pt x="541" y="31997"/>
                    <a:pt x="-5174" y="53905"/>
                    <a:pt x="20544" y="69145"/>
                  </a:cubicBezTo>
                  <a:cubicBezTo>
                    <a:pt x="46261" y="84385"/>
                    <a:pt x="62454" y="85337"/>
                    <a:pt x="67216" y="103435"/>
                  </a:cubicBezTo>
                  <a:cubicBezTo>
                    <a:pt x="71979" y="121533"/>
                    <a:pt x="105316" y="97720"/>
                    <a:pt x="105316" y="97720"/>
                  </a:cubicBezTo>
                  <a:lnTo>
                    <a:pt x="107221" y="79622"/>
                  </a:ln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4C6D7872-35EC-45F2-AD85-030BB6E27798}"/>
                </a:ext>
              </a:extLst>
            </p:cNvPr>
            <p:cNvSpPr/>
            <p:nvPr/>
          </p:nvSpPr>
          <p:spPr>
            <a:xfrm>
              <a:off x="16930873" y="5613307"/>
              <a:ext cx="474393" cy="88949"/>
            </a:xfrm>
            <a:custGeom>
              <a:avLst/>
              <a:gdLst>
                <a:gd name="connsiteX0" fmla="*/ 306705 w 304800"/>
                <a:gd name="connsiteY0" fmla="*/ 6667 h 57150"/>
                <a:gd name="connsiteX1" fmla="*/ 305753 w 304800"/>
                <a:gd name="connsiteY1" fmla="*/ 43815 h 57150"/>
                <a:gd name="connsiteX2" fmla="*/ 152400 w 304800"/>
                <a:gd name="connsiteY2" fmla="*/ 63817 h 57150"/>
                <a:gd name="connsiteX3" fmla="*/ 0 w 304800"/>
                <a:gd name="connsiteY3" fmla="*/ 37147 h 57150"/>
                <a:gd name="connsiteX4" fmla="*/ 953 w 304800"/>
                <a:gd name="connsiteY4" fmla="*/ 0 h 57150"/>
                <a:gd name="connsiteX5" fmla="*/ 306705 w 304800"/>
                <a:gd name="connsiteY5" fmla="*/ 666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57150">
                  <a:moveTo>
                    <a:pt x="306705" y="6667"/>
                  </a:moveTo>
                  <a:lnTo>
                    <a:pt x="305753" y="43815"/>
                  </a:lnTo>
                  <a:cubicBezTo>
                    <a:pt x="305753" y="56197"/>
                    <a:pt x="236220" y="65722"/>
                    <a:pt x="152400" y="63817"/>
                  </a:cubicBezTo>
                  <a:cubicBezTo>
                    <a:pt x="67628" y="61913"/>
                    <a:pt x="0" y="49530"/>
                    <a:pt x="0" y="37147"/>
                  </a:cubicBezTo>
                  <a:lnTo>
                    <a:pt x="953" y="0"/>
                  </a:lnTo>
                  <a:lnTo>
                    <a:pt x="306705" y="6667"/>
                  </a:lnTo>
                  <a:close/>
                </a:path>
              </a:pathLst>
            </a:custGeom>
            <a:solidFill>
              <a:srgbClr val="FD9F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7FFB06EC-3B34-4775-81E2-7C958355AE23}"/>
                </a:ext>
              </a:extLst>
            </p:cNvPr>
            <p:cNvSpPr/>
            <p:nvPr/>
          </p:nvSpPr>
          <p:spPr>
            <a:xfrm>
              <a:off x="17390086" y="5598188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AE92B380-4879-4358-B0AE-29C3DCC189FB}"/>
                </a:ext>
              </a:extLst>
            </p:cNvPr>
            <p:cNvSpPr/>
            <p:nvPr/>
          </p:nvSpPr>
          <p:spPr>
            <a:xfrm>
              <a:off x="17360420" y="5598178"/>
              <a:ext cx="14825" cy="118598"/>
            </a:xfrm>
            <a:custGeom>
              <a:avLst/>
              <a:gdLst>
                <a:gd name="connsiteX0" fmla="*/ 1899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99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04B1B61D-FE20-4E8F-B380-D301687A1099}"/>
                </a:ext>
              </a:extLst>
            </p:cNvPr>
            <p:cNvSpPr/>
            <p:nvPr/>
          </p:nvSpPr>
          <p:spPr>
            <a:xfrm>
              <a:off x="17326342" y="5596679"/>
              <a:ext cx="14825" cy="118598"/>
            </a:xfrm>
            <a:custGeom>
              <a:avLst/>
              <a:gdLst>
                <a:gd name="connsiteX0" fmla="*/ 1899 w 0"/>
                <a:gd name="connsiteY0" fmla="*/ 0 h 76200"/>
                <a:gd name="connsiteX1" fmla="*/ 9517 w 0"/>
                <a:gd name="connsiteY1" fmla="*/ 171 h 76200"/>
                <a:gd name="connsiteX2" fmla="*/ 7617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99" y="0"/>
                  </a:moveTo>
                  <a:lnTo>
                    <a:pt x="9517" y="171"/>
                  </a:lnTo>
                  <a:lnTo>
                    <a:pt x="7617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35FD7DA-175E-42C8-B599-B1DD64F182B9}"/>
                </a:ext>
              </a:extLst>
            </p:cNvPr>
            <p:cNvSpPr/>
            <p:nvPr/>
          </p:nvSpPr>
          <p:spPr>
            <a:xfrm>
              <a:off x="17285559" y="5597067"/>
              <a:ext cx="14825" cy="118598"/>
            </a:xfrm>
            <a:custGeom>
              <a:avLst/>
              <a:gdLst>
                <a:gd name="connsiteX0" fmla="*/ 1880 w 0"/>
                <a:gd name="connsiteY0" fmla="*/ 0 h 76200"/>
                <a:gd name="connsiteX1" fmla="*/ 9499 w 0"/>
                <a:gd name="connsiteY1" fmla="*/ 169 h 76200"/>
                <a:gd name="connsiteX2" fmla="*/ 7618 w 0"/>
                <a:gd name="connsiteY2" fmla="*/ 84925 h 76200"/>
                <a:gd name="connsiteX3" fmla="*/ 0 w 0"/>
                <a:gd name="connsiteY3" fmla="*/ 847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80" y="0"/>
                  </a:moveTo>
                  <a:lnTo>
                    <a:pt x="9499" y="169"/>
                  </a:lnTo>
                  <a:lnTo>
                    <a:pt x="7618" y="84925"/>
                  </a:lnTo>
                  <a:lnTo>
                    <a:pt x="0" y="84755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F9ED928-F885-49DD-B524-B116CB158B5A}"/>
                </a:ext>
              </a:extLst>
            </p:cNvPr>
            <p:cNvSpPr/>
            <p:nvPr/>
          </p:nvSpPr>
          <p:spPr>
            <a:xfrm>
              <a:off x="17238869" y="5595197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FD95DDF-CAFC-4B28-ABBE-B5A413A03B73}"/>
                </a:ext>
              </a:extLst>
            </p:cNvPr>
            <p:cNvSpPr/>
            <p:nvPr/>
          </p:nvSpPr>
          <p:spPr>
            <a:xfrm>
              <a:off x="17189958" y="5593738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484F4FA3-815E-433A-8C2E-B99BB5BE1D68}"/>
                </a:ext>
              </a:extLst>
            </p:cNvPr>
            <p:cNvSpPr/>
            <p:nvPr/>
          </p:nvSpPr>
          <p:spPr>
            <a:xfrm>
              <a:off x="16934749" y="5588735"/>
              <a:ext cx="14825" cy="118598"/>
            </a:xfrm>
            <a:custGeom>
              <a:avLst/>
              <a:gdLst>
                <a:gd name="connsiteX0" fmla="*/ 0 w 0"/>
                <a:gd name="connsiteY0" fmla="*/ 84755 h 76200"/>
                <a:gd name="connsiteX1" fmla="*/ 1894 w 0"/>
                <a:gd name="connsiteY1" fmla="*/ 0 h 76200"/>
                <a:gd name="connsiteX2" fmla="*/ 9513 w 0"/>
                <a:gd name="connsiteY2" fmla="*/ 170 h 76200"/>
                <a:gd name="connsiteX3" fmla="*/ 7618 w 0"/>
                <a:gd name="connsiteY3" fmla="*/ 8492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0" y="84755"/>
                  </a:moveTo>
                  <a:lnTo>
                    <a:pt x="1894" y="0"/>
                  </a:lnTo>
                  <a:lnTo>
                    <a:pt x="9513" y="170"/>
                  </a:lnTo>
                  <a:lnTo>
                    <a:pt x="7618" y="84926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24E18BB2-5721-434B-80A3-8E67D7C2B1B4}"/>
                </a:ext>
              </a:extLst>
            </p:cNvPr>
            <p:cNvSpPr/>
            <p:nvPr/>
          </p:nvSpPr>
          <p:spPr>
            <a:xfrm>
              <a:off x="16964619" y="5589295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BEAC01C0-EA13-4D44-BD33-8F8E68FA0F2C}"/>
                </a:ext>
              </a:extLst>
            </p:cNvPr>
            <p:cNvSpPr/>
            <p:nvPr/>
          </p:nvSpPr>
          <p:spPr>
            <a:xfrm>
              <a:off x="16997216" y="5590760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C765BF8F-ED6A-431D-B758-5C3A22E1EC50}"/>
                </a:ext>
              </a:extLst>
            </p:cNvPr>
            <p:cNvSpPr/>
            <p:nvPr/>
          </p:nvSpPr>
          <p:spPr>
            <a:xfrm>
              <a:off x="17038744" y="5590756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219F731B-6200-4A93-A43B-ED316380E0D3}"/>
                </a:ext>
              </a:extLst>
            </p:cNvPr>
            <p:cNvSpPr/>
            <p:nvPr/>
          </p:nvSpPr>
          <p:spPr>
            <a:xfrm>
              <a:off x="17084689" y="5592242"/>
              <a:ext cx="14825" cy="118598"/>
            </a:xfrm>
            <a:custGeom>
              <a:avLst/>
              <a:gdLst>
                <a:gd name="connsiteX0" fmla="*/ 1899 w 0"/>
                <a:gd name="connsiteY0" fmla="*/ 0 h 76200"/>
                <a:gd name="connsiteX1" fmla="*/ 9517 w 0"/>
                <a:gd name="connsiteY1" fmla="*/ 171 h 76200"/>
                <a:gd name="connsiteX2" fmla="*/ 7617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99" y="0"/>
                  </a:moveTo>
                  <a:lnTo>
                    <a:pt x="9517" y="171"/>
                  </a:lnTo>
                  <a:lnTo>
                    <a:pt x="7617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AD82F83D-C061-4395-9206-E57F8A60BE3A}"/>
                </a:ext>
              </a:extLst>
            </p:cNvPr>
            <p:cNvSpPr/>
            <p:nvPr/>
          </p:nvSpPr>
          <p:spPr>
            <a:xfrm>
              <a:off x="17135812" y="5594120"/>
              <a:ext cx="14825" cy="118598"/>
            </a:xfrm>
            <a:custGeom>
              <a:avLst/>
              <a:gdLst>
                <a:gd name="connsiteX0" fmla="*/ 1881 w 0"/>
                <a:gd name="connsiteY0" fmla="*/ 0 h 76200"/>
                <a:gd name="connsiteX1" fmla="*/ 9499 w 0"/>
                <a:gd name="connsiteY1" fmla="*/ 169 h 76200"/>
                <a:gd name="connsiteX2" fmla="*/ 7618 w 0"/>
                <a:gd name="connsiteY2" fmla="*/ 84924 h 76200"/>
                <a:gd name="connsiteX3" fmla="*/ 0 w 0"/>
                <a:gd name="connsiteY3" fmla="*/ 847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81" y="0"/>
                  </a:moveTo>
                  <a:lnTo>
                    <a:pt x="9499" y="169"/>
                  </a:lnTo>
                  <a:lnTo>
                    <a:pt x="7618" y="84924"/>
                  </a:lnTo>
                  <a:lnTo>
                    <a:pt x="0" y="84755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EAABD1AF-0766-4A3A-900E-C7D8E3E7F0F7}"/>
                </a:ext>
              </a:extLst>
            </p:cNvPr>
            <p:cNvSpPr/>
            <p:nvPr/>
          </p:nvSpPr>
          <p:spPr>
            <a:xfrm>
              <a:off x="16930281" y="5576426"/>
              <a:ext cx="474393" cy="74125"/>
            </a:xfrm>
            <a:custGeom>
              <a:avLst/>
              <a:gdLst>
                <a:gd name="connsiteX0" fmla="*/ 511 w 304800"/>
                <a:gd name="connsiteY0" fmla="*/ 22856 h 47625"/>
                <a:gd name="connsiteX1" fmla="*/ 154343 w 304800"/>
                <a:gd name="connsiteY1" fmla="*/ 3426 h 47625"/>
                <a:gd name="connsiteX2" fmla="*/ 307155 w 304800"/>
                <a:gd name="connsiteY2" fmla="*/ 29706 h 47625"/>
                <a:gd name="connsiteX3" fmla="*/ 153322 w 304800"/>
                <a:gd name="connsiteY3" fmla="*/ 49136 h 47625"/>
                <a:gd name="connsiteX4" fmla="*/ 511 w 304800"/>
                <a:gd name="connsiteY4" fmla="*/ 2285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47625">
                  <a:moveTo>
                    <a:pt x="511" y="22856"/>
                  </a:moveTo>
                  <a:cubicBezTo>
                    <a:pt x="793" y="10233"/>
                    <a:pt x="69666" y="1534"/>
                    <a:pt x="154343" y="3426"/>
                  </a:cubicBezTo>
                  <a:cubicBezTo>
                    <a:pt x="239021" y="5317"/>
                    <a:pt x="307437" y="17084"/>
                    <a:pt x="307155" y="29706"/>
                  </a:cubicBezTo>
                  <a:cubicBezTo>
                    <a:pt x="306873" y="42329"/>
                    <a:pt x="237999" y="51028"/>
                    <a:pt x="153322" y="49136"/>
                  </a:cubicBezTo>
                  <a:cubicBezTo>
                    <a:pt x="68645" y="47245"/>
                    <a:pt x="229" y="35478"/>
                    <a:pt x="511" y="22856"/>
                  </a:cubicBezTo>
                  <a:close/>
                </a:path>
              </a:pathLst>
            </a:custGeom>
            <a:solidFill>
              <a:srgbClr val="FAC6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BBA8751A-1B44-4BF6-B12F-0426D55B36F9}"/>
                </a:ext>
              </a:extLst>
            </p:cNvPr>
            <p:cNvSpPr/>
            <p:nvPr/>
          </p:nvSpPr>
          <p:spPr>
            <a:xfrm>
              <a:off x="16979813" y="5592141"/>
              <a:ext cx="370620" cy="29649"/>
            </a:xfrm>
            <a:custGeom>
              <a:avLst/>
              <a:gdLst>
                <a:gd name="connsiteX0" fmla="*/ 234 w 238125"/>
                <a:gd name="connsiteY0" fmla="*/ 10475 h 19050"/>
                <a:gd name="connsiteX1" fmla="*/ 122364 w 238125"/>
                <a:gd name="connsiteY1" fmla="*/ 2723 h 19050"/>
                <a:gd name="connsiteX2" fmla="*/ 244025 w 238125"/>
                <a:gd name="connsiteY2" fmla="*/ 15921 h 19050"/>
                <a:gd name="connsiteX3" fmla="*/ 121896 w 238125"/>
                <a:gd name="connsiteY3" fmla="*/ 23674 h 19050"/>
                <a:gd name="connsiteX4" fmla="*/ 234 w 238125"/>
                <a:gd name="connsiteY4" fmla="*/ 104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25" h="19050">
                  <a:moveTo>
                    <a:pt x="234" y="10475"/>
                  </a:moveTo>
                  <a:cubicBezTo>
                    <a:pt x="363" y="4690"/>
                    <a:pt x="55043" y="1219"/>
                    <a:pt x="122364" y="2723"/>
                  </a:cubicBezTo>
                  <a:cubicBezTo>
                    <a:pt x="189685" y="4227"/>
                    <a:pt x="244154" y="10136"/>
                    <a:pt x="244025" y="15921"/>
                  </a:cubicBezTo>
                  <a:cubicBezTo>
                    <a:pt x="243896" y="21707"/>
                    <a:pt x="189217" y="25178"/>
                    <a:pt x="121896" y="23674"/>
                  </a:cubicBezTo>
                  <a:cubicBezTo>
                    <a:pt x="54574" y="22170"/>
                    <a:pt x="105" y="16261"/>
                    <a:pt x="234" y="10475"/>
                  </a:cubicBezTo>
                  <a:close/>
                </a:path>
              </a:pathLst>
            </a:custGeom>
            <a:solidFill>
              <a:srgbClr val="FD9F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AB36AA08-9ABD-4ECD-80F6-047569700FA9}"/>
                </a:ext>
              </a:extLst>
            </p:cNvPr>
            <p:cNvSpPr/>
            <p:nvPr/>
          </p:nvSpPr>
          <p:spPr>
            <a:xfrm>
              <a:off x="16982759" y="5596228"/>
              <a:ext cx="370620" cy="14825"/>
            </a:xfrm>
            <a:custGeom>
              <a:avLst/>
              <a:gdLst>
                <a:gd name="connsiteX0" fmla="*/ 237173 w 238125"/>
                <a:gd name="connsiteY0" fmla="*/ 16688 h 9525"/>
                <a:gd name="connsiteX1" fmla="*/ 120968 w 238125"/>
                <a:gd name="connsiteY1" fmla="*/ 6211 h 9525"/>
                <a:gd name="connsiteX2" fmla="*/ 4763 w 238125"/>
                <a:gd name="connsiteY2" fmla="*/ 10973 h 9525"/>
                <a:gd name="connsiteX3" fmla="*/ 0 w 238125"/>
                <a:gd name="connsiteY3" fmla="*/ 8115 h 9525"/>
                <a:gd name="connsiteX4" fmla="*/ 121920 w 238125"/>
                <a:gd name="connsiteY4" fmla="*/ 496 h 9525"/>
                <a:gd name="connsiteX5" fmla="*/ 243840 w 238125"/>
                <a:gd name="connsiteY5" fmla="*/ 13831 h 9525"/>
                <a:gd name="connsiteX6" fmla="*/ 237173 w 238125"/>
                <a:gd name="connsiteY6" fmla="*/ 166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5" h="9525">
                  <a:moveTo>
                    <a:pt x="237173" y="16688"/>
                  </a:moveTo>
                  <a:cubicBezTo>
                    <a:pt x="221932" y="11926"/>
                    <a:pt x="176213" y="8115"/>
                    <a:pt x="120968" y="6211"/>
                  </a:cubicBezTo>
                  <a:cubicBezTo>
                    <a:pt x="65723" y="5258"/>
                    <a:pt x="20003" y="7163"/>
                    <a:pt x="4763" y="10973"/>
                  </a:cubicBezTo>
                  <a:cubicBezTo>
                    <a:pt x="953" y="10021"/>
                    <a:pt x="0" y="9068"/>
                    <a:pt x="0" y="8115"/>
                  </a:cubicBezTo>
                  <a:cubicBezTo>
                    <a:pt x="0" y="2401"/>
                    <a:pt x="54293" y="-1410"/>
                    <a:pt x="121920" y="496"/>
                  </a:cubicBezTo>
                  <a:cubicBezTo>
                    <a:pt x="189548" y="2401"/>
                    <a:pt x="243840" y="8115"/>
                    <a:pt x="243840" y="13831"/>
                  </a:cubicBezTo>
                  <a:cubicBezTo>
                    <a:pt x="241935" y="14783"/>
                    <a:pt x="240982" y="15736"/>
                    <a:pt x="237173" y="16688"/>
                  </a:cubicBez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34CD5144-16F0-4A42-A0F5-A500943D4BAD}"/>
                </a:ext>
              </a:extLst>
            </p:cNvPr>
            <p:cNvSpPr/>
            <p:nvPr/>
          </p:nvSpPr>
          <p:spPr>
            <a:xfrm>
              <a:off x="16886399" y="5546597"/>
              <a:ext cx="474393" cy="88949"/>
            </a:xfrm>
            <a:custGeom>
              <a:avLst/>
              <a:gdLst>
                <a:gd name="connsiteX0" fmla="*/ 306705 w 304800"/>
                <a:gd name="connsiteY0" fmla="*/ 6667 h 57150"/>
                <a:gd name="connsiteX1" fmla="*/ 305753 w 304800"/>
                <a:gd name="connsiteY1" fmla="*/ 43815 h 57150"/>
                <a:gd name="connsiteX2" fmla="*/ 152400 w 304800"/>
                <a:gd name="connsiteY2" fmla="*/ 63817 h 57150"/>
                <a:gd name="connsiteX3" fmla="*/ 0 w 304800"/>
                <a:gd name="connsiteY3" fmla="*/ 37147 h 57150"/>
                <a:gd name="connsiteX4" fmla="*/ 953 w 304800"/>
                <a:gd name="connsiteY4" fmla="*/ 0 h 57150"/>
                <a:gd name="connsiteX5" fmla="*/ 306705 w 304800"/>
                <a:gd name="connsiteY5" fmla="*/ 666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57150">
                  <a:moveTo>
                    <a:pt x="306705" y="6667"/>
                  </a:moveTo>
                  <a:lnTo>
                    <a:pt x="305753" y="43815"/>
                  </a:lnTo>
                  <a:cubicBezTo>
                    <a:pt x="305753" y="56197"/>
                    <a:pt x="236220" y="65722"/>
                    <a:pt x="152400" y="63817"/>
                  </a:cubicBezTo>
                  <a:cubicBezTo>
                    <a:pt x="67628" y="61913"/>
                    <a:pt x="0" y="49530"/>
                    <a:pt x="0" y="37147"/>
                  </a:cubicBezTo>
                  <a:lnTo>
                    <a:pt x="953" y="0"/>
                  </a:lnTo>
                  <a:lnTo>
                    <a:pt x="306705" y="6667"/>
                  </a:lnTo>
                  <a:close/>
                </a:path>
              </a:pathLst>
            </a:custGeom>
            <a:solidFill>
              <a:srgbClr val="FD9F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1A607B5-31BC-41F7-A5AC-E369EE66FA96}"/>
                </a:ext>
              </a:extLst>
            </p:cNvPr>
            <p:cNvSpPr/>
            <p:nvPr/>
          </p:nvSpPr>
          <p:spPr>
            <a:xfrm>
              <a:off x="17345581" y="5532961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EEBB9F2B-D7B3-4A29-AD9E-485107023476}"/>
                </a:ext>
              </a:extLst>
            </p:cNvPr>
            <p:cNvSpPr/>
            <p:nvPr/>
          </p:nvSpPr>
          <p:spPr>
            <a:xfrm>
              <a:off x="17316699" y="5531851"/>
              <a:ext cx="14825" cy="118598"/>
            </a:xfrm>
            <a:custGeom>
              <a:avLst/>
              <a:gdLst>
                <a:gd name="connsiteX0" fmla="*/ 1881 w 0"/>
                <a:gd name="connsiteY0" fmla="*/ 0 h 76200"/>
                <a:gd name="connsiteX1" fmla="*/ 9499 w 0"/>
                <a:gd name="connsiteY1" fmla="*/ 169 h 76200"/>
                <a:gd name="connsiteX2" fmla="*/ 7619 w 0"/>
                <a:gd name="connsiteY2" fmla="*/ 84925 h 76200"/>
                <a:gd name="connsiteX3" fmla="*/ 0 w 0"/>
                <a:gd name="connsiteY3" fmla="*/ 84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81" y="0"/>
                  </a:moveTo>
                  <a:lnTo>
                    <a:pt x="9499" y="169"/>
                  </a:lnTo>
                  <a:lnTo>
                    <a:pt x="7619" y="84925"/>
                  </a:lnTo>
                  <a:lnTo>
                    <a:pt x="0" y="84756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D89DA0A-071F-49E0-91C5-16347E32E739}"/>
                </a:ext>
              </a:extLst>
            </p:cNvPr>
            <p:cNvSpPr/>
            <p:nvPr/>
          </p:nvSpPr>
          <p:spPr>
            <a:xfrm>
              <a:off x="17282582" y="5531834"/>
              <a:ext cx="14825" cy="118598"/>
            </a:xfrm>
            <a:custGeom>
              <a:avLst/>
              <a:gdLst>
                <a:gd name="connsiteX0" fmla="*/ 1880 w 0"/>
                <a:gd name="connsiteY0" fmla="*/ 0 h 76200"/>
                <a:gd name="connsiteX1" fmla="*/ 9499 w 0"/>
                <a:gd name="connsiteY1" fmla="*/ 169 h 76200"/>
                <a:gd name="connsiteX2" fmla="*/ 7618 w 0"/>
                <a:gd name="connsiteY2" fmla="*/ 84925 h 76200"/>
                <a:gd name="connsiteX3" fmla="*/ 0 w 0"/>
                <a:gd name="connsiteY3" fmla="*/ 84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80" y="0"/>
                  </a:moveTo>
                  <a:lnTo>
                    <a:pt x="9499" y="169"/>
                  </a:lnTo>
                  <a:lnTo>
                    <a:pt x="7618" y="84925"/>
                  </a:lnTo>
                  <a:lnTo>
                    <a:pt x="0" y="84756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6B3DAA6E-9246-4528-8E87-58C6957902C8}"/>
                </a:ext>
              </a:extLst>
            </p:cNvPr>
            <p:cNvSpPr/>
            <p:nvPr/>
          </p:nvSpPr>
          <p:spPr>
            <a:xfrm>
              <a:off x="17240348" y="5529975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7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7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544797B8-2B85-4F2E-B3F7-6E971540FD16}"/>
                </a:ext>
              </a:extLst>
            </p:cNvPr>
            <p:cNvSpPr/>
            <p:nvPr/>
          </p:nvSpPr>
          <p:spPr>
            <a:xfrm>
              <a:off x="17195135" y="5528871"/>
              <a:ext cx="14825" cy="118598"/>
            </a:xfrm>
            <a:custGeom>
              <a:avLst/>
              <a:gdLst>
                <a:gd name="connsiteX0" fmla="*/ 1881 w 0"/>
                <a:gd name="connsiteY0" fmla="*/ 0 h 76200"/>
                <a:gd name="connsiteX1" fmla="*/ 9499 w 0"/>
                <a:gd name="connsiteY1" fmla="*/ 169 h 76200"/>
                <a:gd name="connsiteX2" fmla="*/ 7618 w 0"/>
                <a:gd name="connsiteY2" fmla="*/ 84924 h 76200"/>
                <a:gd name="connsiteX3" fmla="*/ 0 w 0"/>
                <a:gd name="connsiteY3" fmla="*/ 847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81" y="0"/>
                  </a:moveTo>
                  <a:lnTo>
                    <a:pt x="9499" y="169"/>
                  </a:lnTo>
                  <a:lnTo>
                    <a:pt x="7618" y="84924"/>
                  </a:lnTo>
                  <a:lnTo>
                    <a:pt x="0" y="84755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E5D3FF3D-8FAE-4431-8481-3B990F73A17B}"/>
                </a:ext>
              </a:extLst>
            </p:cNvPr>
            <p:cNvSpPr/>
            <p:nvPr/>
          </p:nvSpPr>
          <p:spPr>
            <a:xfrm>
              <a:off x="17146186" y="5528892"/>
              <a:ext cx="14825" cy="118598"/>
            </a:xfrm>
            <a:custGeom>
              <a:avLst/>
              <a:gdLst>
                <a:gd name="connsiteX0" fmla="*/ 1881 w 0"/>
                <a:gd name="connsiteY0" fmla="*/ 0 h 76200"/>
                <a:gd name="connsiteX1" fmla="*/ 9499 w 0"/>
                <a:gd name="connsiteY1" fmla="*/ 169 h 76200"/>
                <a:gd name="connsiteX2" fmla="*/ 7618 w 0"/>
                <a:gd name="connsiteY2" fmla="*/ 84924 h 76200"/>
                <a:gd name="connsiteX3" fmla="*/ 0 w 0"/>
                <a:gd name="connsiteY3" fmla="*/ 847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81" y="0"/>
                  </a:moveTo>
                  <a:lnTo>
                    <a:pt x="9499" y="169"/>
                  </a:lnTo>
                  <a:lnTo>
                    <a:pt x="7618" y="84924"/>
                  </a:lnTo>
                  <a:lnTo>
                    <a:pt x="0" y="84755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5D7F20B-9B32-440C-9260-258470092430}"/>
                </a:ext>
              </a:extLst>
            </p:cNvPr>
            <p:cNvSpPr/>
            <p:nvPr/>
          </p:nvSpPr>
          <p:spPr>
            <a:xfrm>
              <a:off x="16890074" y="5522125"/>
              <a:ext cx="14825" cy="118598"/>
            </a:xfrm>
            <a:custGeom>
              <a:avLst/>
              <a:gdLst>
                <a:gd name="connsiteX0" fmla="*/ 0 w 0"/>
                <a:gd name="connsiteY0" fmla="*/ 84755 h 76200"/>
                <a:gd name="connsiteX1" fmla="*/ 1894 w 0"/>
                <a:gd name="connsiteY1" fmla="*/ 0 h 76200"/>
                <a:gd name="connsiteX2" fmla="*/ 9513 w 0"/>
                <a:gd name="connsiteY2" fmla="*/ 170 h 76200"/>
                <a:gd name="connsiteX3" fmla="*/ 7618 w 0"/>
                <a:gd name="connsiteY3" fmla="*/ 8492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0" y="84755"/>
                  </a:moveTo>
                  <a:lnTo>
                    <a:pt x="1894" y="0"/>
                  </a:lnTo>
                  <a:lnTo>
                    <a:pt x="9513" y="170"/>
                  </a:lnTo>
                  <a:lnTo>
                    <a:pt x="7618" y="84926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7E5E448-A94D-4287-9307-62A5944FF5CC}"/>
                </a:ext>
              </a:extLst>
            </p:cNvPr>
            <p:cNvSpPr/>
            <p:nvPr/>
          </p:nvSpPr>
          <p:spPr>
            <a:xfrm>
              <a:off x="16920149" y="5522588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17290ED1-45B9-4632-8D98-E90112B7A0DE}"/>
                </a:ext>
              </a:extLst>
            </p:cNvPr>
            <p:cNvSpPr/>
            <p:nvPr/>
          </p:nvSpPr>
          <p:spPr>
            <a:xfrm>
              <a:off x="16953459" y="5524432"/>
              <a:ext cx="14825" cy="118598"/>
            </a:xfrm>
            <a:custGeom>
              <a:avLst/>
              <a:gdLst>
                <a:gd name="connsiteX0" fmla="*/ 1880 w 0"/>
                <a:gd name="connsiteY0" fmla="*/ 0 h 76200"/>
                <a:gd name="connsiteX1" fmla="*/ 9499 w 0"/>
                <a:gd name="connsiteY1" fmla="*/ 169 h 76200"/>
                <a:gd name="connsiteX2" fmla="*/ 7618 w 0"/>
                <a:gd name="connsiteY2" fmla="*/ 84925 h 76200"/>
                <a:gd name="connsiteX3" fmla="*/ 0 w 0"/>
                <a:gd name="connsiteY3" fmla="*/ 84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80" y="0"/>
                  </a:moveTo>
                  <a:lnTo>
                    <a:pt x="9499" y="169"/>
                  </a:lnTo>
                  <a:lnTo>
                    <a:pt x="7618" y="84925"/>
                  </a:lnTo>
                  <a:lnTo>
                    <a:pt x="0" y="84756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1E0C816C-B096-40E4-AF6F-F3085E6704EA}"/>
                </a:ext>
              </a:extLst>
            </p:cNvPr>
            <p:cNvSpPr/>
            <p:nvPr/>
          </p:nvSpPr>
          <p:spPr>
            <a:xfrm>
              <a:off x="16994274" y="5524050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5BD21120-A5F0-46B3-9E44-41BDAFE80299}"/>
                </a:ext>
              </a:extLst>
            </p:cNvPr>
            <p:cNvSpPr/>
            <p:nvPr/>
          </p:nvSpPr>
          <p:spPr>
            <a:xfrm>
              <a:off x="17040220" y="5525534"/>
              <a:ext cx="14825" cy="118598"/>
            </a:xfrm>
            <a:custGeom>
              <a:avLst/>
              <a:gdLst>
                <a:gd name="connsiteX0" fmla="*/ 1899 w 0"/>
                <a:gd name="connsiteY0" fmla="*/ 0 h 76200"/>
                <a:gd name="connsiteX1" fmla="*/ 9517 w 0"/>
                <a:gd name="connsiteY1" fmla="*/ 171 h 76200"/>
                <a:gd name="connsiteX2" fmla="*/ 7617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99" y="0"/>
                  </a:moveTo>
                  <a:lnTo>
                    <a:pt x="9517" y="171"/>
                  </a:lnTo>
                  <a:lnTo>
                    <a:pt x="7617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1FAF2D82-5FEE-4ECD-A2B7-64CC2EB73971}"/>
                </a:ext>
              </a:extLst>
            </p:cNvPr>
            <p:cNvSpPr/>
            <p:nvPr/>
          </p:nvSpPr>
          <p:spPr>
            <a:xfrm>
              <a:off x="17090614" y="5527028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C823FC0-1615-493C-A2BA-5090771E562A}"/>
                </a:ext>
              </a:extLst>
            </p:cNvPr>
            <p:cNvSpPr/>
            <p:nvPr/>
          </p:nvSpPr>
          <p:spPr>
            <a:xfrm>
              <a:off x="16885740" y="5508528"/>
              <a:ext cx="474393" cy="74125"/>
            </a:xfrm>
            <a:custGeom>
              <a:avLst/>
              <a:gdLst>
                <a:gd name="connsiteX0" fmla="*/ 511 w 304800"/>
                <a:gd name="connsiteY0" fmla="*/ 22855 h 47625"/>
                <a:gd name="connsiteX1" fmla="*/ 154343 w 304800"/>
                <a:gd name="connsiteY1" fmla="*/ 3426 h 47625"/>
                <a:gd name="connsiteX2" fmla="*/ 307155 w 304800"/>
                <a:gd name="connsiteY2" fmla="*/ 29706 h 47625"/>
                <a:gd name="connsiteX3" fmla="*/ 153322 w 304800"/>
                <a:gd name="connsiteY3" fmla="*/ 49136 h 47625"/>
                <a:gd name="connsiteX4" fmla="*/ 511 w 304800"/>
                <a:gd name="connsiteY4" fmla="*/ 2285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47625">
                  <a:moveTo>
                    <a:pt x="511" y="22855"/>
                  </a:moveTo>
                  <a:cubicBezTo>
                    <a:pt x="793" y="10233"/>
                    <a:pt x="69666" y="1534"/>
                    <a:pt x="154343" y="3426"/>
                  </a:cubicBezTo>
                  <a:cubicBezTo>
                    <a:pt x="239021" y="5317"/>
                    <a:pt x="307437" y="17084"/>
                    <a:pt x="307155" y="29706"/>
                  </a:cubicBezTo>
                  <a:cubicBezTo>
                    <a:pt x="306873" y="42329"/>
                    <a:pt x="237999" y="51028"/>
                    <a:pt x="153322" y="49136"/>
                  </a:cubicBezTo>
                  <a:cubicBezTo>
                    <a:pt x="68645" y="47244"/>
                    <a:pt x="229" y="35478"/>
                    <a:pt x="511" y="22855"/>
                  </a:cubicBezTo>
                  <a:close/>
                </a:path>
              </a:pathLst>
            </a:custGeom>
            <a:solidFill>
              <a:srgbClr val="FAC6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81010DAA-D9A1-43C7-BA6B-8A65C683AA4F}"/>
                </a:ext>
              </a:extLst>
            </p:cNvPr>
            <p:cNvSpPr/>
            <p:nvPr/>
          </p:nvSpPr>
          <p:spPr>
            <a:xfrm>
              <a:off x="16935239" y="5525729"/>
              <a:ext cx="370620" cy="29649"/>
            </a:xfrm>
            <a:custGeom>
              <a:avLst/>
              <a:gdLst>
                <a:gd name="connsiteX0" fmla="*/ 234 w 238125"/>
                <a:gd name="connsiteY0" fmla="*/ 10475 h 19050"/>
                <a:gd name="connsiteX1" fmla="*/ 122364 w 238125"/>
                <a:gd name="connsiteY1" fmla="*/ 2723 h 19050"/>
                <a:gd name="connsiteX2" fmla="*/ 244025 w 238125"/>
                <a:gd name="connsiteY2" fmla="*/ 15921 h 19050"/>
                <a:gd name="connsiteX3" fmla="*/ 121896 w 238125"/>
                <a:gd name="connsiteY3" fmla="*/ 23674 h 19050"/>
                <a:gd name="connsiteX4" fmla="*/ 234 w 238125"/>
                <a:gd name="connsiteY4" fmla="*/ 104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25" h="19050">
                  <a:moveTo>
                    <a:pt x="234" y="10475"/>
                  </a:moveTo>
                  <a:cubicBezTo>
                    <a:pt x="363" y="4690"/>
                    <a:pt x="55043" y="1219"/>
                    <a:pt x="122364" y="2723"/>
                  </a:cubicBezTo>
                  <a:cubicBezTo>
                    <a:pt x="189685" y="4227"/>
                    <a:pt x="244154" y="10136"/>
                    <a:pt x="244025" y="15921"/>
                  </a:cubicBezTo>
                  <a:cubicBezTo>
                    <a:pt x="243896" y="21707"/>
                    <a:pt x="189217" y="25178"/>
                    <a:pt x="121896" y="23674"/>
                  </a:cubicBezTo>
                  <a:cubicBezTo>
                    <a:pt x="54574" y="22170"/>
                    <a:pt x="105" y="16261"/>
                    <a:pt x="234" y="10475"/>
                  </a:cubicBezTo>
                  <a:close/>
                </a:path>
              </a:pathLst>
            </a:custGeom>
            <a:solidFill>
              <a:srgbClr val="FD9F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9F3A9DC1-2B81-488B-94A9-EACF69548EE7}"/>
                </a:ext>
              </a:extLst>
            </p:cNvPr>
            <p:cNvSpPr/>
            <p:nvPr/>
          </p:nvSpPr>
          <p:spPr>
            <a:xfrm>
              <a:off x="16938286" y="5529517"/>
              <a:ext cx="370620" cy="14825"/>
            </a:xfrm>
            <a:custGeom>
              <a:avLst/>
              <a:gdLst>
                <a:gd name="connsiteX0" fmla="*/ 237173 w 238125"/>
                <a:gd name="connsiteY0" fmla="*/ 16688 h 9525"/>
                <a:gd name="connsiteX1" fmla="*/ 120968 w 238125"/>
                <a:gd name="connsiteY1" fmla="*/ 6211 h 9525"/>
                <a:gd name="connsiteX2" fmla="*/ 4763 w 238125"/>
                <a:gd name="connsiteY2" fmla="*/ 10973 h 9525"/>
                <a:gd name="connsiteX3" fmla="*/ 0 w 238125"/>
                <a:gd name="connsiteY3" fmla="*/ 8115 h 9525"/>
                <a:gd name="connsiteX4" fmla="*/ 121920 w 238125"/>
                <a:gd name="connsiteY4" fmla="*/ 496 h 9525"/>
                <a:gd name="connsiteX5" fmla="*/ 243840 w 238125"/>
                <a:gd name="connsiteY5" fmla="*/ 13831 h 9525"/>
                <a:gd name="connsiteX6" fmla="*/ 237173 w 238125"/>
                <a:gd name="connsiteY6" fmla="*/ 166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5" h="9525">
                  <a:moveTo>
                    <a:pt x="237173" y="16688"/>
                  </a:moveTo>
                  <a:cubicBezTo>
                    <a:pt x="221932" y="11926"/>
                    <a:pt x="176213" y="8115"/>
                    <a:pt x="120968" y="6211"/>
                  </a:cubicBezTo>
                  <a:cubicBezTo>
                    <a:pt x="65723" y="5258"/>
                    <a:pt x="20003" y="7163"/>
                    <a:pt x="4763" y="10973"/>
                  </a:cubicBezTo>
                  <a:cubicBezTo>
                    <a:pt x="953" y="10021"/>
                    <a:pt x="0" y="9068"/>
                    <a:pt x="0" y="8115"/>
                  </a:cubicBezTo>
                  <a:cubicBezTo>
                    <a:pt x="0" y="2401"/>
                    <a:pt x="54293" y="-1410"/>
                    <a:pt x="121920" y="496"/>
                  </a:cubicBezTo>
                  <a:cubicBezTo>
                    <a:pt x="189548" y="2401"/>
                    <a:pt x="243840" y="8115"/>
                    <a:pt x="243840" y="13831"/>
                  </a:cubicBezTo>
                  <a:cubicBezTo>
                    <a:pt x="241935" y="14783"/>
                    <a:pt x="240982" y="15736"/>
                    <a:pt x="237173" y="16688"/>
                  </a:cubicBez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A6E9B12C-2978-4DAB-8D75-671D0666D188}"/>
                </a:ext>
              </a:extLst>
            </p:cNvPr>
            <p:cNvSpPr/>
            <p:nvPr/>
          </p:nvSpPr>
          <p:spPr>
            <a:xfrm>
              <a:off x="16929390" y="5481367"/>
              <a:ext cx="474393" cy="88949"/>
            </a:xfrm>
            <a:custGeom>
              <a:avLst/>
              <a:gdLst>
                <a:gd name="connsiteX0" fmla="*/ 306705 w 304800"/>
                <a:gd name="connsiteY0" fmla="*/ 6667 h 57150"/>
                <a:gd name="connsiteX1" fmla="*/ 305752 w 304800"/>
                <a:gd name="connsiteY1" fmla="*/ 43815 h 57150"/>
                <a:gd name="connsiteX2" fmla="*/ 152400 w 304800"/>
                <a:gd name="connsiteY2" fmla="*/ 63817 h 57150"/>
                <a:gd name="connsiteX3" fmla="*/ 0 w 304800"/>
                <a:gd name="connsiteY3" fmla="*/ 37147 h 57150"/>
                <a:gd name="connsiteX4" fmla="*/ 952 w 304800"/>
                <a:gd name="connsiteY4" fmla="*/ 0 h 57150"/>
                <a:gd name="connsiteX5" fmla="*/ 306705 w 304800"/>
                <a:gd name="connsiteY5" fmla="*/ 666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57150">
                  <a:moveTo>
                    <a:pt x="306705" y="6667"/>
                  </a:moveTo>
                  <a:lnTo>
                    <a:pt x="305752" y="43815"/>
                  </a:lnTo>
                  <a:cubicBezTo>
                    <a:pt x="305752" y="56197"/>
                    <a:pt x="236220" y="65722"/>
                    <a:pt x="152400" y="63817"/>
                  </a:cubicBezTo>
                  <a:cubicBezTo>
                    <a:pt x="67627" y="61913"/>
                    <a:pt x="0" y="49530"/>
                    <a:pt x="0" y="37147"/>
                  </a:cubicBezTo>
                  <a:lnTo>
                    <a:pt x="952" y="0"/>
                  </a:lnTo>
                  <a:lnTo>
                    <a:pt x="306705" y="6667"/>
                  </a:lnTo>
                  <a:close/>
                </a:path>
              </a:pathLst>
            </a:custGeom>
            <a:solidFill>
              <a:srgbClr val="FD9F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CBA743-35F1-42E1-AFB1-950BC9F60207}"/>
                </a:ext>
              </a:extLst>
            </p:cNvPr>
            <p:cNvSpPr/>
            <p:nvPr/>
          </p:nvSpPr>
          <p:spPr>
            <a:xfrm>
              <a:off x="17387104" y="5467709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A7CD84BF-82DC-43BA-AEAE-5D6DAE4E49C8}"/>
                </a:ext>
              </a:extLst>
            </p:cNvPr>
            <p:cNvSpPr/>
            <p:nvPr/>
          </p:nvSpPr>
          <p:spPr>
            <a:xfrm>
              <a:off x="17358955" y="5466250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7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7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9066D0BD-966F-45EF-8483-8730A643AF13}"/>
                </a:ext>
              </a:extLst>
            </p:cNvPr>
            <p:cNvSpPr/>
            <p:nvPr/>
          </p:nvSpPr>
          <p:spPr>
            <a:xfrm>
              <a:off x="17324844" y="5466235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9472B8D-BEFA-4390-B24A-1F9B58FAB72E}"/>
                </a:ext>
              </a:extLst>
            </p:cNvPr>
            <p:cNvSpPr/>
            <p:nvPr/>
          </p:nvSpPr>
          <p:spPr>
            <a:xfrm>
              <a:off x="17284094" y="5465128"/>
              <a:ext cx="14825" cy="118598"/>
            </a:xfrm>
            <a:custGeom>
              <a:avLst/>
              <a:gdLst>
                <a:gd name="connsiteX0" fmla="*/ 1881 w 0"/>
                <a:gd name="connsiteY0" fmla="*/ 0 h 76200"/>
                <a:gd name="connsiteX1" fmla="*/ 9499 w 0"/>
                <a:gd name="connsiteY1" fmla="*/ 169 h 76200"/>
                <a:gd name="connsiteX2" fmla="*/ 7618 w 0"/>
                <a:gd name="connsiteY2" fmla="*/ 84925 h 76200"/>
                <a:gd name="connsiteX3" fmla="*/ 0 w 0"/>
                <a:gd name="connsiteY3" fmla="*/ 84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81" y="0"/>
                  </a:moveTo>
                  <a:lnTo>
                    <a:pt x="9499" y="169"/>
                  </a:lnTo>
                  <a:lnTo>
                    <a:pt x="7618" y="84925"/>
                  </a:lnTo>
                  <a:lnTo>
                    <a:pt x="0" y="84756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9E06F8A6-06DD-4392-A748-236EEAFFDF4C}"/>
                </a:ext>
              </a:extLst>
            </p:cNvPr>
            <p:cNvSpPr/>
            <p:nvPr/>
          </p:nvSpPr>
          <p:spPr>
            <a:xfrm>
              <a:off x="17237370" y="5464751"/>
              <a:ext cx="14825" cy="118598"/>
            </a:xfrm>
            <a:custGeom>
              <a:avLst/>
              <a:gdLst>
                <a:gd name="connsiteX0" fmla="*/ 1899 w 0"/>
                <a:gd name="connsiteY0" fmla="*/ 0 h 76200"/>
                <a:gd name="connsiteX1" fmla="*/ 9517 w 0"/>
                <a:gd name="connsiteY1" fmla="*/ 171 h 76200"/>
                <a:gd name="connsiteX2" fmla="*/ 7617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99" y="0"/>
                  </a:moveTo>
                  <a:lnTo>
                    <a:pt x="9517" y="171"/>
                  </a:lnTo>
                  <a:lnTo>
                    <a:pt x="7617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9A0C2D9F-A5C4-456C-8B6F-CA7F19BEE8C7}"/>
                </a:ext>
              </a:extLst>
            </p:cNvPr>
            <p:cNvSpPr/>
            <p:nvPr/>
          </p:nvSpPr>
          <p:spPr>
            <a:xfrm>
              <a:off x="17186978" y="5463260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2657285C-817C-4094-880F-34C32722F44F}"/>
                </a:ext>
              </a:extLst>
            </p:cNvPr>
            <p:cNvSpPr/>
            <p:nvPr/>
          </p:nvSpPr>
          <p:spPr>
            <a:xfrm>
              <a:off x="16933685" y="5457276"/>
              <a:ext cx="14825" cy="118598"/>
            </a:xfrm>
            <a:custGeom>
              <a:avLst/>
              <a:gdLst>
                <a:gd name="connsiteX0" fmla="*/ 0 w 0"/>
                <a:gd name="connsiteY0" fmla="*/ 84756 h 76200"/>
                <a:gd name="connsiteX1" fmla="*/ 1895 w 0"/>
                <a:gd name="connsiteY1" fmla="*/ 0 h 76200"/>
                <a:gd name="connsiteX2" fmla="*/ 9513 w 0"/>
                <a:gd name="connsiteY2" fmla="*/ 170 h 76200"/>
                <a:gd name="connsiteX3" fmla="*/ 7618 w 0"/>
                <a:gd name="connsiteY3" fmla="*/ 8492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0" y="84756"/>
                  </a:moveTo>
                  <a:lnTo>
                    <a:pt x="1895" y="0"/>
                  </a:lnTo>
                  <a:lnTo>
                    <a:pt x="9513" y="170"/>
                  </a:lnTo>
                  <a:lnTo>
                    <a:pt x="7618" y="84926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0C46A849-2E65-42EC-A7BE-0F08E18DDAF0}"/>
                </a:ext>
              </a:extLst>
            </p:cNvPr>
            <p:cNvSpPr/>
            <p:nvPr/>
          </p:nvSpPr>
          <p:spPr>
            <a:xfrm>
              <a:off x="16961641" y="5458817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8AA52E9E-296C-43D1-A429-03EE85C0155C}"/>
                </a:ext>
              </a:extLst>
            </p:cNvPr>
            <p:cNvSpPr/>
            <p:nvPr/>
          </p:nvSpPr>
          <p:spPr>
            <a:xfrm>
              <a:off x="16995752" y="5458832"/>
              <a:ext cx="14825" cy="118598"/>
            </a:xfrm>
            <a:custGeom>
              <a:avLst/>
              <a:gdLst>
                <a:gd name="connsiteX0" fmla="*/ 1899 w 0"/>
                <a:gd name="connsiteY0" fmla="*/ 0 h 76200"/>
                <a:gd name="connsiteX1" fmla="*/ 9517 w 0"/>
                <a:gd name="connsiteY1" fmla="*/ 171 h 76200"/>
                <a:gd name="connsiteX2" fmla="*/ 7617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99" y="0"/>
                  </a:moveTo>
                  <a:lnTo>
                    <a:pt x="9517" y="171"/>
                  </a:lnTo>
                  <a:lnTo>
                    <a:pt x="7617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65F8D4F0-1D9A-44C5-A19C-B2C58A43C3A2}"/>
                </a:ext>
              </a:extLst>
            </p:cNvPr>
            <p:cNvSpPr/>
            <p:nvPr/>
          </p:nvSpPr>
          <p:spPr>
            <a:xfrm>
              <a:off x="17037966" y="5460685"/>
              <a:ext cx="14825" cy="118598"/>
            </a:xfrm>
            <a:custGeom>
              <a:avLst/>
              <a:gdLst>
                <a:gd name="connsiteX0" fmla="*/ 1880 w 0"/>
                <a:gd name="connsiteY0" fmla="*/ 0 h 76200"/>
                <a:gd name="connsiteX1" fmla="*/ 9499 w 0"/>
                <a:gd name="connsiteY1" fmla="*/ 169 h 76200"/>
                <a:gd name="connsiteX2" fmla="*/ 7618 w 0"/>
                <a:gd name="connsiteY2" fmla="*/ 84924 h 76200"/>
                <a:gd name="connsiteX3" fmla="*/ 0 w 0"/>
                <a:gd name="connsiteY3" fmla="*/ 8475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880" y="0"/>
                  </a:moveTo>
                  <a:lnTo>
                    <a:pt x="9499" y="169"/>
                  </a:lnTo>
                  <a:lnTo>
                    <a:pt x="7618" y="84924"/>
                  </a:lnTo>
                  <a:lnTo>
                    <a:pt x="0" y="84755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E70F64FF-5813-49D5-B631-2DAE2394387D}"/>
                </a:ext>
              </a:extLst>
            </p:cNvPr>
            <p:cNvSpPr/>
            <p:nvPr/>
          </p:nvSpPr>
          <p:spPr>
            <a:xfrm>
              <a:off x="17083223" y="5460315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389A8BE6-1A10-42A4-9DF1-E4A7944F96CA}"/>
                </a:ext>
              </a:extLst>
            </p:cNvPr>
            <p:cNvSpPr/>
            <p:nvPr/>
          </p:nvSpPr>
          <p:spPr>
            <a:xfrm>
              <a:off x="17133617" y="5461808"/>
              <a:ext cx="14825" cy="118598"/>
            </a:xfrm>
            <a:custGeom>
              <a:avLst/>
              <a:gdLst>
                <a:gd name="connsiteX0" fmla="*/ 1900 w 0"/>
                <a:gd name="connsiteY0" fmla="*/ 0 h 76200"/>
                <a:gd name="connsiteX1" fmla="*/ 9517 w 0"/>
                <a:gd name="connsiteY1" fmla="*/ 171 h 76200"/>
                <a:gd name="connsiteX2" fmla="*/ 7618 w 0"/>
                <a:gd name="connsiteY2" fmla="*/ 84918 h 76200"/>
                <a:gd name="connsiteX3" fmla="*/ 0 w 0"/>
                <a:gd name="connsiteY3" fmla="*/ 8474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6200">
                  <a:moveTo>
                    <a:pt x="1900" y="0"/>
                  </a:moveTo>
                  <a:lnTo>
                    <a:pt x="9517" y="171"/>
                  </a:lnTo>
                  <a:lnTo>
                    <a:pt x="7618" y="84918"/>
                  </a:lnTo>
                  <a:lnTo>
                    <a:pt x="0" y="84747"/>
                  </a:ln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FB911C90-4A8A-4D88-AA1C-0B549E229E9D}"/>
                </a:ext>
              </a:extLst>
            </p:cNvPr>
            <p:cNvSpPr/>
            <p:nvPr/>
          </p:nvSpPr>
          <p:spPr>
            <a:xfrm>
              <a:off x="16929696" y="5444565"/>
              <a:ext cx="474393" cy="74125"/>
            </a:xfrm>
            <a:custGeom>
              <a:avLst/>
              <a:gdLst>
                <a:gd name="connsiteX0" fmla="*/ 510 w 304800"/>
                <a:gd name="connsiteY0" fmla="*/ 22855 h 47625"/>
                <a:gd name="connsiteX1" fmla="*/ 154343 w 304800"/>
                <a:gd name="connsiteY1" fmla="*/ 3425 h 47625"/>
                <a:gd name="connsiteX2" fmla="*/ 307154 w 304800"/>
                <a:gd name="connsiteY2" fmla="*/ 29705 h 47625"/>
                <a:gd name="connsiteX3" fmla="*/ 153322 w 304800"/>
                <a:gd name="connsiteY3" fmla="*/ 49135 h 47625"/>
                <a:gd name="connsiteX4" fmla="*/ 510 w 304800"/>
                <a:gd name="connsiteY4" fmla="*/ 2285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47625">
                  <a:moveTo>
                    <a:pt x="510" y="22855"/>
                  </a:moveTo>
                  <a:cubicBezTo>
                    <a:pt x="792" y="10233"/>
                    <a:pt x="69665" y="1533"/>
                    <a:pt x="154343" y="3425"/>
                  </a:cubicBezTo>
                  <a:cubicBezTo>
                    <a:pt x="239020" y="5316"/>
                    <a:pt x="307436" y="17082"/>
                    <a:pt x="307154" y="29705"/>
                  </a:cubicBezTo>
                  <a:cubicBezTo>
                    <a:pt x="306872" y="42327"/>
                    <a:pt x="237999" y="51027"/>
                    <a:pt x="153322" y="49135"/>
                  </a:cubicBezTo>
                  <a:cubicBezTo>
                    <a:pt x="68645" y="47244"/>
                    <a:pt x="228" y="35478"/>
                    <a:pt x="510" y="22855"/>
                  </a:cubicBezTo>
                  <a:close/>
                </a:path>
              </a:pathLst>
            </a:custGeom>
            <a:solidFill>
              <a:srgbClr val="FAC6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86FEB563-9C7B-4EE9-827B-A398235F3703}"/>
                </a:ext>
              </a:extLst>
            </p:cNvPr>
            <p:cNvSpPr/>
            <p:nvPr/>
          </p:nvSpPr>
          <p:spPr>
            <a:xfrm>
              <a:off x="16977710" y="5461732"/>
              <a:ext cx="370620" cy="29649"/>
            </a:xfrm>
            <a:custGeom>
              <a:avLst/>
              <a:gdLst>
                <a:gd name="connsiteX0" fmla="*/ 234 w 238125"/>
                <a:gd name="connsiteY0" fmla="*/ 10475 h 19050"/>
                <a:gd name="connsiteX1" fmla="*/ 122363 w 238125"/>
                <a:gd name="connsiteY1" fmla="*/ 2723 h 19050"/>
                <a:gd name="connsiteX2" fmla="*/ 244025 w 238125"/>
                <a:gd name="connsiteY2" fmla="*/ 15921 h 19050"/>
                <a:gd name="connsiteX3" fmla="*/ 121895 w 238125"/>
                <a:gd name="connsiteY3" fmla="*/ 23674 h 19050"/>
                <a:gd name="connsiteX4" fmla="*/ 234 w 238125"/>
                <a:gd name="connsiteY4" fmla="*/ 104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125" h="19050">
                  <a:moveTo>
                    <a:pt x="234" y="10475"/>
                  </a:moveTo>
                  <a:cubicBezTo>
                    <a:pt x="363" y="4690"/>
                    <a:pt x="55043" y="1219"/>
                    <a:pt x="122363" y="2723"/>
                  </a:cubicBezTo>
                  <a:cubicBezTo>
                    <a:pt x="189684" y="4227"/>
                    <a:pt x="244154" y="10136"/>
                    <a:pt x="244025" y="15921"/>
                  </a:cubicBezTo>
                  <a:cubicBezTo>
                    <a:pt x="243896" y="21707"/>
                    <a:pt x="189216" y="25177"/>
                    <a:pt x="121895" y="23674"/>
                  </a:cubicBezTo>
                  <a:cubicBezTo>
                    <a:pt x="54574" y="22170"/>
                    <a:pt x="105" y="16261"/>
                    <a:pt x="234" y="10475"/>
                  </a:cubicBezTo>
                  <a:close/>
                </a:path>
              </a:pathLst>
            </a:custGeom>
            <a:solidFill>
              <a:srgbClr val="FD9F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A9CC4B37-97AC-43BF-A778-64DCDA244C23}"/>
                </a:ext>
              </a:extLst>
            </p:cNvPr>
            <p:cNvSpPr/>
            <p:nvPr/>
          </p:nvSpPr>
          <p:spPr>
            <a:xfrm>
              <a:off x="16981279" y="5464288"/>
              <a:ext cx="370620" cy="14825"/>
            </a:xfrm>
            <a:custGeom>
              <a:avLst/>
              <a:gdLst>
                <a:gd name="connsiteX0" fmla="*/ 237172 w 238125"/>
                <a:gd name="connsiteY0" fmla="*/ 16688 h 9525"/>
                <a:gd name="connsiteX1" fmla="*/ 120967 w 238125"/>
                <a:gd name="connsiteY1" fmla="*/ 6211 h 9525"/>
                <a:gd name="connsiteX2" fmla="*/ 4763 w 238125"/>
                <a:gd name="connsiteY2" fmla="*/ 10973 h 9525"/>
                <a:gd name="connsiteX3" fmla="*/ 0 w 238125"/>
                <a:gd name="connsiteY3" fmla="*/ 8115 h 9525"/>
                <a:gd name="connsiteX4" fmla="*/ 121920 w 238125"/>
                <a:gd name="connsiteY4" fmla="*/ 496 h 9525"/>
                <a:gd name="connsiteX5" fmla="*/ 243840 w 238125"/>
                <a:gd name="connsiteY5" fmla="*/ 13831 h 9525"/>
                <a:gd name="connsiteX6" fmla="*/ 237172 w 238125"/>
                <a:gd name="connsiteY6" fmla="*/ 166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125" h="9525">
                  <a:moveTo>
                    <a:pt x="237172" y="16688"/>
                  </a:moveTo>
                  <a:cubicBezTo>
                    <a:pt x="221932" y="11925"/>
                    <a:pt x="176213" y="8115"/>
                    <a:pt x="120967" y="6211"/>
                  </a:cubicBezTo>
                  <a:cubicBezTo>
                    <a:pt x="65722" y="5258"/>
                    <a:pt x="20002" y="7163"/>
                    <a:pt x="4763" y="10973"/>
                  </a:cubicBezTo>
                  <a:cubicBezTo>
                    <a:pt x="952" y="10021"/>
                    <a:pt x="0" y="9068"/>
                    <a:pt x="0" y="8115"/>
                  </a:cubicBezTo>
                  <a:cubicBezTo>
                    <a:pt x="0" y="2400"/>
                    <a:pt x="54292" y="-1410"/>
                    <a:pt x="121920" y="496"/>
                  </a:cubicBezTo>
                  <a:cubicBezTo>
                    <a:pt x="189547" y="2400"/>
                    <a:pt x="243840" y="8115"/>
                    <a:pt x="243840" y="13831"/>
                  </a:cubicBezTo>
                  <a:cubicBezTo>
                    <a:pt x="241935" y="14783"/>
                    <a:pt x="240030" y="15736"/>
                    <a:pt x="237172" y="16688"/>
                  </a:cubicBezTo>
                  <a:close/>
                </a:path>
              </a:pathLst>
            </a:custGeom>
            <a:solidFill>
              <a:srgbClr val="E3860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3F5A70B2-9CB0-4476-BF0D-212E05AEEACD}"/>
                </a:ext>
              </a:extLst>
            </p:cNvPr>
            <p:cNvSpPr/>
            <p:nvPr/>
          </p:nvSpPr>
          <p:spPr>
            <a:xfrm>
              <a:off x="16954594" y="5651546"/>
              <a:ext cx="59299" cy="44474"/>
            </a:xfrm>
            <a:custGeom>
              <a:avLst/>
              <a:gdLst>
                <a:gd name="connsiteX0" fmla="*/ 0 w 38100"/>
                <a:gd name="connsiteY0" fmla="*/ 30676 h 28575"/>
                <a:gd name="connsiteX1" fmla="*/ 21908 w 38100"/>
                <a:gd name="connsiteY1" fmla="*/ 18294 h 28575"/>
                <a:gd name="connsiteX2" fmla="*/ 39053 w 38100"/>
                <a:gd name="connsiteY2" fmla="*/ 197 h 28575"/>
                <a:gd name="connsiteX3" fmla="*/ 35243 w 38100"/>
                <a:gd name="connsiteY3" fmla="*/ 3353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28575">
                  <a:moveTo>
                    <a:pt x="0" y="30676"/>
                  </a:moveTo>
                  <a:cubicBezTo>
                    <a:pt x="0" y="30676"/>
                    <a:pt x="18097" y="25914"/>
                    <a:pt x="21908" y="18294"/>
                  </a:cubicBezTo>
                  <a:cubicBezTo>
                    <a:pt x="25718" y="10674"/>
                    <a:pt x="30480" y="-1709"/>
                    <a:pt x="39053" y="197"/>
                  </a:cubicBezTo>
                  <a:cubicBezTo>
                    <a:pt x="50483" y="2101"/>
                    <a:pt x="40958" y="27819"/>
                    <a:pt x="35243" y="33534"/>
                  </a:cubicBezTo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B1A8CD30-CD54-4C71-AF42-850BAA0F31BE}"/>
                </a:ext>
              </a:extLst>
            </p:cNvPr>
            <p:cNvSpPr/>
            <p:nvPr/>
          </p:nvSpPr>
          <p:spPr>
            <a:xfrm>
              <a:off x="17265308" y="5657701"/>
              <a:ext cx="59299" cy="44474"/>
            </a:xfrm>
            <a:custGeom>
              <a:avLst/>
              <a:gdLst>
                <a:gd name="connsiteX0" fmla="*/ 42299 w 38100"/>
                <a:gd name="connsiteY0" fmla="*/ 32437 h 28575"/>
                <a:gd name="connsiteX1" fmla="*/ 21343 w 38100"/>
                <a:gd name="connsiteY1" fmla="*/ 19102 h 28575"/>
                <a:gd name="connsiteX2" fmla="*/ 5151 w 38100"/>
                <a:gd name="connsiteY2" fmla="*/ 52 h 28575"/>
                <a:gd name="connsiteX3" fmla="*/ 8961 w 38100"/>
                <a:gd name="connsiteY3" fmla="*/ 3624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28575">
                  <a:moveTo>
                    <a:pt x="42299" y="32437"/>
                  </a:moveTo>
                  <a:cubicBezTo>
                    <a:pt x="42299" y="32437"/>
                    <a:pt x="24201" y="27674"/>
                    <a:pt x="21343" y="19102"/>
                  </a:cubicBezTo>
                  <a:cubicBezTo>
                    <a:pt x="18486" y="11482"/>
                    <a:pt x="13724" y="-901"/>
                    <a:pt x="5151" y="52"/>
                  </a:cubicBezTo>
                  <a:cubicBezTo>
                    <a:pt x="-6279" y="1957"/>
                    <a:pt x="4199" y="30532"/>
                    <a:pt x="8961" y="36247"/>
                  </a:cubicBezTo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E99D9B6A-D8E4-412E-B269-3012A7B3D7A0}"/>
                </a:ext>
              </a:extLst>
            </p:cNvPr>
            <p:cNvSpPr/>
            <p:nvPr/>
          </p:nvSpPr>
          <p:spPr>
            <a:xfrm>
              <a:off x="17098394" y="7013553"/>
              <a:ext cx="756065" cy="1571429"/>
            </a:xfrm>
            <a:custGeom>
              <a:avLst/>
              <a:gdLst>
                <a:gd name="connsiteX0" fmla="*/ 25717 w 485775"/>
                <a:gd name="connsiteY0" fmla="*/ 210951 h 1009650"/>
                <a:gd name="connsiteX1" fmla="*/ 158115 w 485775"/>
                <a:gd name="connsiteY1" fmla="*/ 590999 h 1009650"/>
                <a:gd name="connsiteX2" fmla="*/ 426720 w 485775"/>
                <a:gd name="connsiteY2" fmla="*/ 1017718 h 1009650"/>
                <a:gd name="connsiteX3" fmla="*/ 488633 w 485775"/>
                <a:gd name="connsiteY3" fmla="*/ 985334 h 1009650"/>
                <a:gd name="connsiteX4" fmla="*/ 279083 w 485775"/>
                <a:gd name="connsiteY4" fmla="*/ 518608 h 1009650"/>
                <a:gd name="connsiteX5" fmla="*/ 166687 w 485775"/>
                <a:gd name="connsiteY5" fmla="*/ 11878 h 1009650"/>
                <a:gd name="connsiteX6" fmla="*/ 0 w 485775"/>
                <a:gd name="connsiteY6" fmla="*/ 49026 h 1009650"/>
                <a:gd name="connsiteX7" fmla="*/ 25717 w 485775"/>
                <a:gd name="connsiteY7" fmla="*/ 21095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775" h="1009650">
                  <a:moveTo>
                    <a:pt x="25717" y="210951"/>
                  </a:moveTo>
                  <a:cubicBezTo>
                    <a:pt x="25717" y="210951"/>
                    <a:pt x="108585" y="510989"/>
                    <a:pt x="158115" y="590999"/>
                  </a:cubicBezTo>
                  <a:cubicBezTo>
                    <a:pt x="207645" y="671009"/>
                    <a:pt x="426720" y="1017718"/>
                    <a:pt x="426720" y="1017718"/>
                  </a:cubicBezTo>
                  <a:cubicBezTo>
                    <a:pt x="426720" y="1017718"/>
                    <a:pt x="465772" y="995811"/>
                    <a:pt x="488633" y="985334"/>
                  </a:cubicBezTo>
                  <a:cubicBezTo>
                    <a:pt x="379095" y="705299"/>
                    <a:pt x="347662" y="627193"/>
                    <a:pt x="279083" y="518608"/>
                  </a:cubicBezTo>
                  <a:cubicBezTo>
                    <a:pt x="239078" y="360493"/>
                    <a:pt x="264795" y="147133"/>
                    <a:pt x="166687" y="11878"/>
                  </a:cubicBezTo>
                  <a:cubicBezTo>
                    <a:pt x="136208" y="-29079"/>
                    <a:pt x="0" y="49026"/>
                    <a:pt x="0" y="49026"/>
                  </a:cubicBezTo>
                  <a:lnTo>
                    <a:pt x="25717" y="21095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D606C7C-797A-4A51-907C-DD5BB0F35B53}"/>
                </a:ext>
              </a:extLst>
            </p:cNvPr>
            <p:cNvSpPr/>
            <p:nvPr/>
          </p:nvSpPr>
          <p:spPr>
            <a:xfrm>
              <a:off x="16902705" y="7026110"/>
              <a:ext cx="311321" cy="1645552"/>
            </a:xfrm>
            <a:custGeom>
              <a:avLst/>
              <a:gdLst>
                <a:gd name="connsiteX0" fmla="*/ 12383 w 200025"/>
                <a:gd name="connsiteY0" fmla="*/ 28575 h 1057275"/>
                <a:gd name="connsiteX1" fmla="*/ 0 w 200025"/>
                <a:gd name="connsiteY1" fmla="*/ 539115 h 1057275"/>
                <a:gd name="connsiteX2" fmla="*/ 40958 w 200025"/>
                <a:gd name="connsiteY2" fmla="*/ 1057275 h 1057275"/>
                <a:gd name="connsiteX3" fmla="*/ 119063 w 200025"/>
                <a:gd name="connsiteY3" fmla="*/ 1044893 h 1057275"/>
                <a:gd name="connsiteX4" fmla="*/ 123825 w 200025"/>
                <a:gd name="connsiteY4" fmla="*/ 561022 h 1057275"/>
                <a:gd name="connsiteX5" fmla="*/ 207645 w 200025"/>
                <a:gd name="connsiteY5" fmla="*/ 117158 h 1057275"/>
                <a:gd name="connsiteX6" fmla="*/ 202883 w 200025"/>
                <a:gd name="connsiteY6" fmla="*/ 0 h 1057275"/>
                <a:gd name="connsiteX7" fmla="*/ 12383 w 200025"/>
                <a:gd name="connsiteY7" fmla="*/ 2857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025" h="1057275">
                  <a:moveTo>
                    <a:pt x="12383" y="28575"/>
                  </a:moveTo>
                  <a:cubicBezTo>
                    <a:pt x="12383" y="28575"/>
                    <a:pt x="0" y="458153"/>
                    <a:pt x="0" y="539115"/>
                  </a:cubicBezTo>
                  <a:cubicBezTo>
                    <a:pt x="0" y="620078"/>
                    <a:pt x="40958" y="1057275"/>
                    <a:pt x="40958" y="1057275"/>
                  </a:cubicBezTo>
                  <a:cubicBezTo>
                    <a:pt x="40958" y="1057275"/>
                    <a:pt x="70485" y="1071563"/>
                    <a:pt x="119063" y="1044893"/>
                  </a:cubicBezTo>
                  <a:cubicBezTo>
                    <a:pt x="120968" y="944880"/>
                    <a:pt x="138113" y="796290"/>
                    <a:pt x="123825" y="561022"/>
                  </a:cubicBezTo>
                  <a:cubicBezTo>
                    <a:pt x="176213" y="337185"/>
                    <a:pt x="207645" y="117158"/>
                    <a:pt x="207645" y="117158"/>
                  </a:cubicBezTo>
                  <a:lnTo>
                    <a:pt x="202883" y="0"/>
                  </a:lnTo>
                  <a:lnTo>
                    <a:pt x="12383" y="2857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E43DDF8-0717-48B8-B40A-766327459E9D}"/>
                </a:ext>
              </a:extLst>
            </p:cNvPr>
            <p:cNvSpPr/>
            <p:nvPr/>
          </p:nvSpPr>
          <p:spPr>
            <a:xfrm>
              <a:off x="16812916" y="6145519"/>
              <a:ext cx="355794" cy="785714"/>
            </a:xfrm>
            <a:custGeom>
              <a:avLst/>
              <a:gdLst>
                <a:gd name="connsiteX0" fmla="*/ 111984 w 228600"/>
                <a:gd name="connsiteY0" fmla="*/ 0 h 504825"/>
                <a:gd name="connsiteX1" fmla="*/ 83409 w 228600"/>
                <a:gd name="connsiteY1" fmla="*/ 129540 h 504825"/>
                <a:gd name="connsiteX2" fmla="*/ 31021 w 228600"/>
                <a:gd name="connsiteY2" fmla="*/ 213360 h 504825"/>
                <a:gd name="connsiteX3" fmla="*/ 10066 w 228600"/>
                <a:gd name="connsiteY3" fmla="*/ 318135 h 504825"/>
                <a:gd name="connsiteX4" fmla="*/ 27211 w 228600"/>
                <a:gd name="connsiteY4" fmla="*/ 400050 h 504825"/>
                <a:gd name="connsiteX5" fmla="*/ 126271 w 228600"/>
                <a:gd name="connsiteY5" fmla="*/ 503872 h 504825"/>
                <a:gd name="connsiteX6" fmla="*/ 235809 w 228600"/>
                <a:gd name="connsiteY6" fmla="*/ 217170 h 504825"/>
                <a:gd name="connsiteX7" fmla="*/ 221521 w 228600"/>
                <a:gd name="connsiteY7" fmla="*/ 100013 h 504825"/>
                <a:gd name="connsiteX8" fmla="*/ 111984 w 228600"/>
                <a:gd name="connsiteY8" fmla="*/ 0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600" h="504825">
                  <a:moveTo>
                    <a:pt x="111984" y="0"/>
                  </a:moveTo>
                  <a:cubicBezTo>
                    <a:pt x="111984" y="0"/>
                    <a:pt x="65311" y="40957"/>
                    <a:pt x="83409" y="129540"/>
                  </a:cubicBezTo>
                  <a:cubicBezTo>
                    <a:pt x="90076" y="155257"/>
                    <a:pt x="54834" y="194310"/>
                    <a:pt x="31021" y="213360"/>
                  </a:cubicBezTo>
                  <a:cubicBezTo>
                    <a:pt x="7209" y="233363"/>
                    <a:pt x="-12794" y="278130"/>
                    <a:pt x="10066" y="318135"/>
                  </a:cubicBezTo>
                  <a:cubicBezTo>
                    <a:pt x="31974" y="358140"/>
                    <a:pt x="37688" y="360997"/>
                    <a:pt x="27211" y="400050"/>
                  </a:cubicBezTo>
                  <a:cubicBezTo>
                    <a:pt x="16734" y="439103"/>
                    <a:pt x="16734" y="520065"/>
                    <a:pt x="126271" y="503872"/>
                  </a:cubicBezTo>
                  <a:cubicBezTo>
                    <a:pt x="236761" y="487680"/>
                    <a:pt x="235809" y="217170"/>
                    <a:pt x="235809" y="217170"/>
                  </a:cubicBezTo>
                  <a:lnTo>
                    <a:pt x="221521" y="100013"/>
                  </a:lnTo>
                  <a:lnTo>
                    <a:pt x="111984" y="0"/>
                  </a:ln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C43D824F-764D-4E73-AB2B-21A7C839215F}"/>
                </a:ext>
              </a:extLst>
            </p:cNvPr>
            <p:cNvSpPr/>
            <p:nvPr/>
          </p:nvSpPr>
          <p:spPr>
            <a:xfrm>
              <a:off x="16984252" y="6093846"/>
              <a:ext cx="252022" cy="415094"/>
            </a:xfrm>
            <a:custGeom>
              <a:avLst/>
              <a:gdLst>
                <a:gd name="connsiteX0" fmla="*/ 167634 w 161925"/>
                <a:gd name="connsiteY0" fmla="*/ 186552 h 266700"/>
                <a:gd name="connsiteX1" fmla="*/ 155252 w 161925"/>
                <a:gd name="connsiteY1" fmla="*/ 192267 h 266700"/>
                <a:gd name="connsiteX2" fmla="*/ 155252 w 161925"/>
                <a:gd name="connsiteY2" fmla="*/ 203697 h 266700"/>
                <a:gd name="connsiteX3" fmla="*/ 155252 w 161925"/>
                <a:gd name="connsiteY3" fmla="*/ 240845 h 266700"/>
                <a:gd name="connsiteX4" fmla="*/ 89529 w 161925"/>
                <a:gd name="connsiteY4" fmla="*/ 263705 h 266700"/>
                <a:gd name="connsiteX5" fmla="*/ 85719 w 161925"/>
                <a:gd name="connsiteY5" fmla="*/ 260847 h 266700"/>
                <a:gd name="connsiteX6" fmla="*/ 78099 w 161925"/>
                <a:gd name="connsiteY6" fmla="*/ 241797 h 266700"/>
                <a:gd name="connsiteX7" fmla="*/ 80004 w 161925"/>
                <a:gd name="connsiteY7" fmla="*/ 210365 h 266700"/>
                <a:gd name="connsiteX8" fmla="*/ 34284 w 161925"/>
                <a:gd name="connsiteY8" fmla="*/ 202745 h 266700"/>
                <a:gd name="connsiteX9" fmla="*/ 9519 w 161925"/>
                <a:gd name="connsiteY9" fmla="*/ 18912 h 266700"/>
                <a:gd name="connsiteX10" fmla="*/ 140011 w 161925"/>
                <a:gd name="connsiteY10" fmla="*/ 17960 h 266700"/>
                <a:gd name="connsiteX11" fmla="*/ 167634 w 161925"/>
                <a:gd name="connsiteY11" fmla="*/ 18655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266700">
                  <a:moveTo>
                    <a:pt x="167634" y="186552"/>
                  </a:moveTo>
                  <a:cubicBezTo>
                    <a:pt x="167634" y="186552"/>
                    <a:pt x="162871" y="189410"/>
                    <a:pt x="155252" y="192267"/>
                  </a:cubicBezTo>
                  <a:cubicBezTo>
                    <a:pt x="155252" y="196077"/>
                    <a:pt x="155252" y="199887"/>
                    <a:pt x="155252" y="203697"/>
                  </a:cubicBezTo>
                  <a:cubicBezTo>
                    <a:pt x="155252" y="226557"/>
                    <a:pt x="155252" y="240845"/>
                    <a:pt x="155252" y="240845"/>
                  </a:cubicBezTo>
                  <a:cubicBezTo>
                    <a:pt x="137154" y="270372"/>
                    <a:pt x="104769" y="270372"/>
                    <a:pt x="89529" y="263705"/>
                  </a:cubicBezTo>
                  <a:cubicBezTo>
                    <a:pt x="87624" y="262752"/>
                    <a:pt x="86671" y="261800"/>
                    <a:pt x="85719" y="260847"/>
                  </a:cubicBezTo>
                  <a:cubicBezTo>
                    <a:pt x="80004" y="256085"/>
                    <a:pt x="77146" y="249417"/>
                    <a:pt x="78099" y="241797"/>
                  </a:cubicBezTo>
                  <a:cubicBezTo>
                    <a:pt x="80004" y="230367"/>
                    <a:pt x="80956" y="219890"/>
                    <a:pt x="80004" y="210365"/>
                  </a:cubicBezTo>
                  <a:cubicBezTo>
                    <a:pt x="64764" y="211317"/>
                    <a:pt x="49524" y="208460"/>
                    <a:pt x="34284" y="202745"/>
                  </a:cubicBezTo>
                  <a:cubicBezTo>
                    <a:pt x="-23819" y="177980"/>
                    <a:pt x="9519" y="18912"/>
                    <a:pt x="9519" y="18912"/>
                  </a:cubicBezTo>
                  <a:cubicBezTo>
                    <a:pt x="9519" y="18912"/>
                    <a:pt x="108579" y="-22998"/>
                    <a:pt x="140011" y="17960"/>
                  </a:cubicBezTo>
                  <a:cubicBezTo>
                    <a:pt x="171444" y="59870"/>
                    <a:pt x="167634" y="186552"/>
                    <a:pt x="167634" y="186552"/>
                  </a:cubicBez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AA2B0788-2612-4174-8D70-484C4D0ACA56}"/>
                </a:ext>
              </a:extLst>
            </p:cNvPr>
            <p:cNvSpPr/>
            <p:nvPr/>
          </p:nvSpPr>
          <p:spPr>
            <a:xfrm>
              <a:off x="17089189" y="6148997"/>
              <a:ext cx="177897" cy="192722"/>
            </a:xfrm>
            <a:custGeom>
              <a:avLst/>
              <a:gdLst>
                <a:gd name="connsiteX0" fmla="*/ 199 w 114300"/>
                <a:gd name="connsiteY0" fmla="*/ 622 h 123825"/>
                <a:gd name="connsiteX1" fmla="*/ 22106 w 114300"/>
                <a:gd name="connsiteY1" fmla="*/ 47295 h 123825"/>
                <a:gd name="connsiteX2" fmla="*/ 93544 w 114300"/>
                <a:gd name="connsiteY2" fmla="*/ 95872 h 123825"/>
                <a:gd name="connsiteX3" fmla="*/ 83067 w 114300"/>
                <a:gd name="connsiteY3" fmla="*/ 124447 h 123825"/>
                <a:gd name="connsiteX4" fmla="*/ 111642 w 114300"/>
                <a:gd name="connsiteY4" fmla="*/ 119684 h 123825"/>
                <a:gd name="connsiteX5" fmla="*/ 123072 w 114300"/>
                <a:gd name="connsiteY5" fmla="*/ 62534 h 123825"/>
                <a:gd name="connsiteX6" fmla="*/ 55444 w 114300"/>
                <a:gd name="connsiteY6" fmla="*/ 1575 h 123825"/>
                <a:gd name="connsiteX7" fmla="*/ 199 w 114300"/>
                <a:gd name="connsiteY7" fmla="*/ 6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123825">
                  <a:moveTo>
                    <a:pt x="199" y="622"/>
                  </a:moveTo>
                  <a:cubicBezTo>
                    <a:pt x="199" y="622"/>
                    <a:pt x="-3611" y="30150"/>
                    <a:pt x="22106" y="47295"/>
                  </a:cubicBezTo>
                  <a:cubicBezTo>
                    <a:pt x="47824" y="64440"/>
                    <a:pt x="91639" y="72059"/>
                    <a:pt x="93544" y="95872"/>
                  </a:cubicBezTo>
                  <a:cubicBezTo>
                    <a:pt x="95449" y="110159"/>
                    <a:pt x="83067" y="124447"/>
                    <a:pt x="83067" y="124447"/>
                  </a:cubicBezTo>
                  <a:cubicBezTo>
                    <a:pt x="83067" y="124447"/>
                    <a:pt x="110689" y="121590"/>
                    <a:pt x="111642" y="119684"/>
                  </a:cubicBezTo>
                  <a:cubicBezTo>
                    <a:pt x="112594" y="117780"/>
                    <a:pt x="123072" y="62534"/>
                    <a:pt x="123072" y="62534"/>
                  </a:cubicBezTo>
                  <a:cubicBezTo>
                    <a:pt x="123072" y="62534"/>
                    <a:pt x="63064" y="4432"/>
                    <a:pt x="55444" y="1575"/>
                  </a:cubicBezTo>
                  <a:cubicBezTo>
                    <a:pt x="49729" y="-1283"/>
                    <a:pt x="199" y="622"/>
                    <a:pt x="199" y="622"/>
                  </a:cubicBezTo>
                  <a:close/>
                </a:path>
              </a:pathLst>
            </a:custGeom>
            <a:solidFill>
              <a:srgbClr val="D883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E55189FF-EB86-4810-AC34-4B34776A02F6}"/>
                </a:ext>
              </a:extLst>
            </p:cNvPr>
            <p:cNvSpPr/>
            <p:nvPr/>
          </p:nvSpPr>
          <p:spPr>
            <a:xfrm>
              <a:off x="17122114" y="6404785"/>
              <a:ext cx="103774" cy="103774"/>
            </a:xfrm>
            <a:custGeom>
              <a:avLst/>
              <a:gdLst>
                <a:gd name="connsiteX0" fmla="*/ 66675 w 66675"/>
                <a:gd name="connsiteY0" fmla="*/ 42017 h 66675"/>
                <a:gd name="connsiteX1" fmla="*/ 952 w 66675"/>
                <a:gd name="connsiteY1" fmla="*/ 64877 h 66675"/>
                <a:gd name="connsiteX2" fmla="*/ 0 w 66675"/>
                <a:gd name="connsiteY2" fmla="*/ 64877 h 66675"/>
                <a:gd name="connsiteX3" fmla="*/ 29527 w 66675"/>
                <a:gd name="connsiteY3" fmla="*/ 22014 h 66675"/>
                <a:gd name="connsiteX4" fmla="*/ 6667 w 66675"/>
                <a:gd name="connsiteY4" fmla="*/ 10585 h 66675"/>
                <a:gd name="connsiteX5" fmla="*/ 41910 w 66675"/>
                <a:gd name="connsiteY5" fmla="*/ 4870 h 66675"/>
                <a:gd name="connsiteX6" fmla="*/ 70485 w 66675"/>
                <a:gd name="connsiteY6" fmla="*/ 107 h 66675"/>
                <a:gd name="connsiteX7" fmla="*/ 66675 w 66675"/>
                <a:gd name="connsiteY7" fmla="*/ 4201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5" h="66675">
                  <a:moveTo>
                    <a:pt x="66675" y="42017"/>
                  </a:moveTo>
                  <a:cubicBezTo>
                    <a:pt x="48577" y="71545"/>
                    <a:pt x="16192" y="71545"/>
                    <a:pt x="952" y="64877"/>
                  </a:cubicBezTo>
                  <a:lnTo>
                    <a:pt x="0" y="64877"/>
                  </a:lnTo>
                  <a:cubicBezTo>
                    <a:pt x="35242" y="74402"/>
                    <a:pt x="34290" y="30587"/>
                    <a:pt x="29527" y="22014"/>
                  </a:cubicBezTo>
                  <a:cubicBezTo>
                    <a:pt x="23813" y="13442"/>
                    <a:pt x="6667" y="10585"/>
                    <a:pt x="6667" y="10585"/>
                  </a:cubicBezTo>
                  <a:cubicBezTo>
                    <a:pt x="21907" y="9632"/>
                    <a:pt x="41910" y="4870"/>
                    <a:pt x="41910" y="4870"/>
                  </a:cubicBezTo>
                  <a:cubicBezTo>
                    <a:pt x="41910" y="4870"/>
                    <a:pt x="60960" y="-845"/>
                    <a:pt x="70485" y="107"/>
                  </a:cubicBezTo>
                  <a:cubicBezTo>
                    <a:pt x="71438" y="22014"/>
                    <a:pt x="66675" y="42017"/>
                    <a:pt x="66675" y="42017"/>
                  </a:cubicBezTo>
                  <a:close/>
                </a:path>
              </a:pathLst>
            </a:custGeom>
            <a:solidFill>
              <a:srgbClr val="D883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4EDD3C-B026-421A-88EA-AE20E2632366}"/>
                </a:ext>
              </a:extLst>
            </p:cNvPr>
            <p:cNvSpPr/>
            <p:nvPr/>
          </p:nvSpPr>
          <p:spPr>
            <a:xfrm>
              <a:off x="17042207" y="6010727"/>
              <a:ext cx="578167" cy="963611"/>
            </a:xfrm>
            <a:custGeom>
              <a:avLst/>
              <a:gdLst>
                <a:gd name="connsiteX0" fmla="*/ 72294 w 371475"/>
                <a:gd name="connsiteY0" fmla="*/ 1831 h 619125"/>
                <a:gd name="connsiteX1" fmla="*/ 857 w 371475"/>
                <a:gd name="connsiteY1" fmla="*/ 49456 h 619125"/>
                <a:gd name="connsiteX2" fmla="*/ 38957 w 371475"/>
                <a:gd name="connsiteY2" fmla="*/ 96128 h 619125"/>
                <a:gd name="connsiteX3" fmla="*/ 119919 w 371475"/>
                <a:gd name="connsiteY3" fmla="*/ 165660 h 619125"/>
                <a:gd name="connsiteX4" fmla="*/ 119919 w 371475"/>
                <a:gd name="connsiteY4" fmla="*/ 206618 h 619125"/>
                <a:gd name="connsiteX5" fmla="*/ 92297 w 371475"/>
                <a:gd name="connsiteY5" fmla="*/ 271388 h 619125"/>
                <a:gd name="connsiteX6" fmla="*/ 150399 w 371475"/>
                <a:gd name="connsiteY6" fmla="*/ 296153 h 619125"/>
                <a:gd name="connsiteX7" fmla="*/ 81819 w 371475"/>
                <a:gd name="connsiteY7" fmla="*/ 567616 h 619125"/>
                <a:gd name="connsiteX8" fmla="*/ 344709 w 371475"/>
                <a:gd name="connsiteY8" fmla="*/ 590476 h 619125"/>
                <a:gd name="connsiteX9" fmla="*/ 357092 w 371475"/>
                <a:gd name="connsiteY9" fmla="*/ 443791 h 619125"/>
                <a:gd name="connsiteX10" fmla="*/ 331374 w 371475"/>
                <a:gd name="connsiteY10" fmla="*/ 380925 h 619125"/>
                <a:gd name="connsiteX11" fmla="*/ 249459 w 371475"/>
                <a:gd name="connsiteY11" fmla="*/ 180900 h 619125"/>
                <a:gd name="connsiteX12" fmla="*/ 208502 w 371475"/>
                <a:gd name="connsiteY12" fmla="*/ 120893 h 619125"/>
                <a:gd name="connsiteX13" fmla="*/ 175164 w 371475"/>
                <a:gd name="connsiteY13" fmla="*/ 36121 h 619125"/>
                <a:gd name="connsiteX14" fmla="*/ 72294 w 371475"/>
                <a:gd name="connsiteY14" fmla="*/ 1831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1475" h="619125">
                  <a:moveTo>
                    <a:pt x="72294" y="1831"/>
                  </a:moveTo>
                  <a:cubicBezTo>
                    <a:pt x="44672" y="6593"/>
                    <a:pt x="14192" y="25643"/>
                    <a:pt x="857" y="49456"/>
                  </a:cubicBezTo>
                  <a:cubicBezTo>
                    <a:pt x="-6763" y="62791"/>
                    <a:pt x="38957" y="75173"/>
                    <a:pt x="38957" y="96128"/>
                  </a:cubicBezTo>
                  <a:cubicBezTo>
                    <a:pt x="39909" y="135181"/>
                    <a:pt x="84677" y="151373"/>
                    <a:pt x="119919" y="165660"/>
                  </a:cubicBezTo>
                  <a:cubicBezTo>
                    <a:pt x="129444" y="169471"/>
                    <a:pt x="141827" y="186616"/>
                    <a:pt x="119919" y="206618"/>
                  </a:cubicBezTo>
                  <a:cubicBezTo>
                    <a:pt x="119919" y="206618"/>
                    <a:pt x="88487" y="235193"/>
                    <a:pt x="92297" y="271388"/>
                  </a:cubicBezTo>
                  <a:cubicBezTo>
                    <a:pt x="95154" y="300916"/>
                    <a:pt x="150399" y="296153"/>
                    <a:pt x="150399" y="296153"/>
                  </a:cubicBezTo>
                  <a:cubicBezTo>
                    <a:pt x="150399" y="296153"/>
                    <a:pt x="71342" y="533326"/>
                    <a:pt x="81819" y="567616"/>
                  </a:cubicBezTo>
                  <a:cubicBezTo>
                    <a:pt x="87534" y="585713"/>
                    <a:pt x="239934" y="678106"/>
                    <a:pt x="344709" y="590476"/>
                  </a:cubicBezTo>
                  <a:cubicBezTo>
                    <a:pt x="387572" y="554281"/>
                    <a:pt x="393287" y="486653"/>
                    <a:pt x="357092" y="443791"/>
                  </a:cubicBezTo>
                  <a:cubicBezTo>
                    <a:pt x="329469" y="411406"/>
                    <a:pt x="329469" y="389498"/>
                    <a:pt x="331374" y="380925"/>
                  </a:cubicBezTo>
                  <a:cubicBezTo>
                    <a:pt x="359949" y="279008"/>
                    <a:pt x="307562" y="209475"/>
                    <a:pt x="249459" y="180900"/>
                  </a:cubicBezTo>
                  <a:cubicBezTo>
                    <a:pt x="225647" y="169471"/>
                    <a:pt x="209454" y="146610"/>
                    <a:pt x="208502" y="120893"/>
                  </a:cubicBezTo>
                  <a:cubicBezTo>
                    <a:pt x="206597" y="93271"/>
                    <a:pt x="199929" y="58981"/>
                    <a:pt x="175164" y="36121"/>
                  </a:cubicBezTo>
                  <a:cubicBezTo>
                    <a:pt x="141827" y="2783"/>
                    <a:pt x="104679" y="-3884"/>
                    <a:pt x="72294" y="1831"/>
                  </a:cubicBez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23398092-1ECD-4317-A829-8A8FC778C67B}"/>
                </a:ext>
              </a:extLst>
            </p:cNvPr>
            <p:cNvSpPr/>
            <p:nvPr/>
          </p:nvSpPr>
          <p:spPr>
            <a:xfrm>
              <a:off x="16919173" y="6017575"/>
              <a:ext cx="281671" cy="163073"/>
            </a:xfrm>
            <a:custGeom>
              <a:avLst/>
              <a:gdLst>
                <a:gd name="connsiteX0" fmla="*/ 16090 w 180975"/>
                <a:gd name="connsiteY0" fmla="*/ 21244 h 104775"/>
                <a:gd name="connsiteX1" fmla="*/ 18947 w 180975"/>
                <a:gd name="connsiteY1" fmla="*/ 89824 h 104775"/>
                <a:gd name="connsiteX2" fmla="*/ 139915 w 180975"/>
                <a:gd name="connsiteY2" fmla="*/ 86014 h 104775"/>
                <a:gd name="connsiteX3" fmla="*/ 141820 w 180975"/>
                <a:gd name="connsiteY3" fmla="*/ 289 h 104775"/>
                <a:gd name="connsiteX4" fmla="*/ 16090 w 180975"/>
                <a:gd name="connsiteY4" fmla="*/ 212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04775">
                  <a:moveTo>
                    <a:pt x="16090" y="21244"/>
                  </a:moveTo>
                  <a:cubicBezTo>
                    <a:pt x="-5818" y="39341"/>
                    <a:pt x="-5818" y="73631"/>
                    <a:pt x="18947" y="89824"/>
                  </a:cubicBezTo>
                  <a:cubicBezTo>
                    <a:pt x="42760" y="106016"/>
                    <a:pt x="81812" y="115541"/>
                    <a:pt x="139915" y="86014"/>
                  </a:cubicBezTo>
                  <a:cubicBezTo>
                    <a:pt x="209447" y="50771"/>
                    <a:pt x="188492" y="-4474"/>
                    <a:pt x="141820" y="289"/>
                  </a:cubicBezTo>
                  <a:cubicBezTo>
                    <a:pt x="53237" y="29816"/>
                    <a:pt x="42760" y="289"/>
                    <a:pt x="16090" y="21244"/>
                  </a:cubicBez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B77299C9-3258-445F-9ED4-DD23C8C7BD56}"/>
                </a:ext>
              </a:extLst>
            </p:cNvPr>
            <p:cNvSpPr/>
            <p:nvPr/>
          </p:nvSpPr>
          <p:spPr>
            <a:xfrm>
              <a:off x="16678342" y="5733389"/>
              <a:ext cx="933962" cy="1423180"/>
            </a:xfrm>
            <a:custGeom>
              <a:avLst/>
              <a:gdLst>
                <a:gd name="connsiteX0" fmla="*/ 273695 w 600075"/>
                <a:gd name="connsiteY0" fmla="*/ 476250 h 914400"/>
                <a:gd name="connsiteX1" fmla="*/ 314652 w 600075"/>
                <a:gd name="connsiteY1" fmla="*/ 498157 h 914400"/>
                <a:gd name="connsiteX2" fmla="*/ 342275 w 600075"/>
                <a:gd name="connsiteY2" fmla="*/ 468630 h 914400"/>
                <a:gd name="connsiteX3" fmla="*/ 428952 w 600075"/>
                <a:gd name="connsiteY3" fmla="*/ 425767 h 914400"/>
                <a:gd name="connsiteX4" fmla="*/ 508010 w 600075"/>
                <a:gd name="connsiteY4" fmla="*/ 300990 h 914400"/>
                <a:gd name="connsiteX5" fmla="*/ 513725 w 600075"/>
                <a:gd name="connsiteY5" fmla="*/ 259080 h 914400"/>
                <a:gd name="connsiteX6" fmla="*/ 432763 w 600075"/>
                <a:gd name="connsiteY6" fmla="*/ 31432 h 914400"/>
                <a:gd name="connsiteX7" fmla="*/ 496580 w 600075"/>
                <a:gd name="connsiteY7" fmla="*/ 8572 h 914400"/>
                <a:gd name="connsiteX8" fmla="*/ 593735 w 600075"/>
                <a:gd name="connsiteY8" fmla="*/ 250507 h 914400"/>
                <a:gd name="connsiteX9" fmla="*/ 590877 w 600075"/>
                <a:gd name="connsiteY9" fmla="*/ 332422 h 914400"/>
                <a:gd name="connsiteX10" fmla="*/ 458480 w 600075"/>
                <a:gd name="connsiteY10" fmla="*/ 580072 h 914400"/>
                <a:gd name="connsiteX11" fmla="*/ 499438 w 600075"/>
                <a:gd name="connsiteY11" fmla="*/ 873442 h 914400"/>
                <a:gd name="connsiteX12" fmla="*/ 157490 w 600075"/>
                <a:gd name="connsiteY12" fmla="*/ 896302 h 914400"/>
                <a:gd name="connsiteX13" fmla="*/ 164157 w 600075"/>
                <a:gd name="connsiteY13" fmla="*/ 597217 h 914400"/>
                <a:gd name="connsiteX14" fmla="*/ 10805 w 600075"/>
                <a:gd name="connsiteY14" fmla="*/ 299085 h 914400"/>
                <a:gd name="connsiteX15" fmla="*/ 2232 w 600075"/>
                <a:gd name="connsiteY15" fmla="*/ 230505 h 914400"/>
                <a:gd name="connsiteX16" fmla="*/ 110817 w 600075"/>
                <a:gd name="connsiteY16" fmla="*/ 0 h 914400"/>
                <a:gd name="connsiteX17" fmla="*/ 160348 w 600075"/>
                <a:gd name="connsiteY17" fmla="*/ 26670 h 914400"/>
                <a:gd name="connsiteX18" fmla="*/ 83195 w 600075"/>
                <a:gd name="connsiteY18" fmla="*/ 228600 h 914400"/>
                <a:gd name="connsiteX19" fmla="*/ 86052 w 600075"/>
                <a:gd name="connsiteY19" fmla="*/ 265747 h 914400"/>
                <a:gd name="connsiteX20" fmla="*/ 273695 w 600075"/>
                <a:gd name="connsiteY20" fmla="*/ 47625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914400">
                  <a:moveTo>
                    <a:pt x="273695" y="476250"/>
                  </a:moveTo>
                  <a:cubicBezTo>
                    <a:pt x="273695" y="476250"/>
                    <a:pt x="276552" y="504825"/>
                    <a:pt x="314652" y="498157"/>
                  </a:cubicBezTo>
                  <a:cubicBezTo>
                    <a:pt x="334655" y="492442"/>
                    <a:pt x="338465" y="478155"/>
                    <a:pt x="342275" y="468630"/>
                  </a:cubicBezTo>
                  <a:cubicBezTo>
                    <a:pt x="358468" y="469582"/>
                    <a:pt x="396568" y="470535"/>
                    <a:pt x="428952" y="425767"/>
                  </a:cubicBezTo>
                  <a:cubicBezTo>
                    <a:pt x="453718" y="391477"/>
                    <a:pt x="489913" y="331470"/>
                    <a:pt x="508010" y="300990"/>
                  </a:cubicBezTo>
                  <a:cubicBezTo>
                    <a:pt x="514677" y="288607"/>
                    <a:pt x="516582" y="273367"/>
                    <a:pt x="513725" y="259080"/>
                  </a:cubicBezTo>
                  <a:cubicBezTo>
                    <a:pt x="496580" y="193357"/>
                    <a:pt x="432763" y="31432"/>
                    <a:pt x="432763" y="31432"/>
                  </a:cubicBezTo>
                  <a:lnTo>
                    <a:pt x="496580" y="8572"/>
                  </a:lnTo>
                  <a:cubicBezTo>
                    <a:pt x="496580" y="8572"/>
                    <a:pt x="561350" y="168592"/>
                    <a:pt x="593735" y="250507"/>
                  </a:cubicBezTo>
                  <a:cubicBezTo>
                    <a:pt x="604213" y="277177"/>
                    <a:pt x="603260" y="306705"/>
                    <a:pt x="590877" y="332422"/>
                  </a:cubicBezTo>
                  <a:cubicBezTo>
                    <a:pt x="556588" y="401002"/>
                    <a:pt x="489913" y="519113"/>
                    <a:pt x="458480" y="580072"/>
                  </a:cubicBezTo>
                  <a:cubicBezTo>
                    <a:pt x="448955" y="616267"/>
                    <a:pt x="499438" y="873442"/>
                    <a:pt x="499438" y="873442"/>
                  </a:cubicBezTo>
                  <a:cubicBezTo>
                    <a:pt x="499438" y="873442"/>
                    <a:pt x="359420" y="960120"/>
                    <a:pt x="157490" y="896302"/>
                  </a:cubicBezTo>
                  <a:cubicBezTo>
                    <a:pt x="157490" y="819150"/>
                    <a:pt x="166063" y="677227"/>
                    <a:pt x="164157" y="597217"/>
                  </a:cubicBezTo>
                  <a:cubicBezTo>
                    <a:pt x="162252" y="515302"/>
                    <a:pt x="119390" y="522922"/>
                    <a:pt x="10805" y="299085"/>
                  </a:cubicBezTo>
                  <a:cubicBezTo>
                    <a:pt x="327" y="278130"/>
                    <a:pt x="-2530" y="253365"/>
                    <a:pt x="2232" y="230505"/>
                  </a:cubicBezTo>
                  <a:cubicBezTo>
                    <a:pt x="13663" y="179070"/>
                    <a:pt x="49857" y="91440"/>
                    <a:pt x="110817" y="0"/>
                  </a:cubicBezTo>
                  <a:cubicBezTo>
                    <a:pt x="153680" y="19050"/>
                    <a:pt x="160348" y="26670"/>
                    <a:pt x="160348" y="26670"/>
                  </a:cubicBezTo>
                  <a:cubicBezTo>
                    <a:pt x="160348" y="26670"/>
                    <a:pt x="103198" y="169545"/>
                    <a:pt x="83195" y="228600"/>
                  </a:cubicBezTo>
                  <a:cubicBezTo>
                    <a:pt x="79385" y="240982"/>
                    <a:pt x="80338" y="254317"/>
                    <a:pt x="86052" y="265747"/>
                  </a:cubicBezTo>
                  <a:cubicBezTo>
                    <a:pt x="118438" y="323850"/>
                    <a:pt x="217498" y="476250"/>
                    <a:pt x="273695" y="47625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281F6EC3-D6BD-42A2-BDF1-452C8144CC23}"/>
                </a:ext>
              </a:extLst>
            </p:cNvPr>
            <p:cNvSpPr/>
            <p:nvPr/>
          </p:nvSpPr>
          <p:spPr>
            <a:xfrm>
              <a:off x="17144349" y="7349291"/>
              <a:ext cx="29649" cy="207547"/>
            </a:xfrm>
            <a:custGeom>
              <a:avLst/>
              <a:gdLst>
                <a:gd name="connsiteX0" fmla="*/ 0 w 19050"/>
                <a:gd name="connsiteY0" fmla="*/ 0 h 133350"/>
                <a:gd name="connsiteX1" fmla="*/ 23813 w 19050"/>
                <a:gd name="connsiteY1" fmla="*/ 88582 h 133350"/>
                <a:gd name="connsiteX2" fmla="*/ 13335 w 19050"/>
                <a:gd name="connsiteY2" fmla="*/ 13906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33350">
                  <a:moveTo>
                    <a:pt x="0" y="0"/>
                  </a:moveTo>
                  <a:lnTo>
                    <a:pt x="23813" y="88582"/>
                  </a:lnTo>
                  <a:lnTo>
                    <a:pt x="13335" y="139065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6AAF3BEC-D195-4CEE-AA6E-E4729A083264}"/>
              </a:ext>
            </a:extLst>
          </p:cNvPr>
          <p:cNvGrpSpPr/>
          <p:nvPr/>
        </p:nvGrpSpPr>
        <p:grpSpPr>
          <a:xfrm>
            <a:off x="6015730" y="3298472"/>
            <a:ext cx="2008019" cy="2360920"/>
            <a:chOff x="9610086" y="5277555"/>
            <a:chExt cx="3212831" cy="3777472"/>
          </a:xfrm>
        </p:grpSpPr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1BF932F1-AC6C-4A60-B85A-50187EAD76FA}"/>
                </a:ext>
              </a:extLst>
            </p:cNvPr>
            <p:cNvSpPr/>
            <p:nvPr/>
          </p:nvSpPr>
          <p:spPr>
            <a:xfrm>
              <a:off x="9610086" y="8966078"/>
              <a:ext cx="1512127" cy="88949"/>
            </a:xfrm>
            <a:custGeom>
              <a:avLst/>
              <a:gdLst>
                <a:gd name="connsiteX0" fmla="*/ 977468 w 971550"/>
                <a:gd name="connsiteY0" fmla="*/ 29528 h 57150"/>
                <a:gd name="connsiteX1" fmla="*/ 489038 w 971550"/>
                <a:gd name="connsiteY1" fmla="*/ 62408 h 57150"/>
                <a:gd name="connsiteX2" fmla="*/ 203 w 971550"/>
                <a:gd name="connsiteY2" fmla="*/ 36234 h 57150"/>
                <a:gd name="connsiteX3" fmla="*/ 488633 w 971550"/>
                <a:gd name="connsiteY3" fmla="*/ 3353 h 57150"/>
                <a:gd name="connsiteX4" fmla="*/ 977468 w 971550"/>
                <a:gd name="connsiteY4" fmla="*/ 295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50" h="57150">
                  <a:moveTo>
                    <a:pt x="977468" y="29528"/>
                  </a:moveTo>
                  <a:cubicBezTo>
                    <a:pt x="977580" y="45835"/>
                    <a:pt x="758902" y="60556"/>
                    <a:pt x="489038" y="62408"/>
                  </a:cubicBezTo>
                  <a:cubicBezTo>
                    <a:pt x="219173" y="64260"/>
                    <a:pt x="315" y="52541"/>
                    <a:pt x="203" y="36234"/>
                  </a:cubicBezTo>
                  <a:cubicBezTo>
                    <a:pt x="91" y="19926"/>
                    <a:pt x="218768" y="5205"/>
                    <a:pt x="488633" y="3353"/>
                  </a:cubicBezTo>
                  <a:cubicBezTo>
                    <a:pt x="758497" y="1501"/>
                    <a:pt x="977356" y="13220"/>
                    <a:pt x="977468" y="29528"/>
                  </a:cubicBezTo>
                  <a:close/>
                </a:path>
              </a:pathLst>
            </a:custGeom>
            <a:solidFill>
              <a:srgbClr val="B0AFFD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CC9F2B6B-6C80-4935-88D1-8B7E3417B135}"/>
                </a:ext>
              </a:extLst>
            </p:cNvPr>
            <p:cNvSpPr/>
            <p:nvPr/>
          </p:nvSpPr>
          <p:spPr>
            <a:xfrm>
              <a:off x="11067665" y="5277555"/>
              <a:ext cx="148248" cy="252022"/>
            </a:xfrm>
            <a:custGeom>
              <a:avLst/>
              <a:gdLst>
                <a:gd name="connsiteX0" fmla="*/ 102870 w 95250"/>
                <a:gd name="connsiteY0" fmla="*/ 26175 h 161925"/>
                <a:gd name="connsiteX1" fmla="*/ 92392 w 95250"/>
                <a:gd name="connsiteY1" fmla="*/ 28080 h 161925"/>
                <a:gd name="connsiteX2" fmla="*/ 91440 w 95250"/>
                <a:gd name="connsiteY2" fmla="*/ 31890 h 161925"/>
                <a:gd name="connsiteX3" fmla="*/ 92392 w 95250"/>
                <a:gd name="connsiteY3" fmla="*/ 11887 h 161925"/>
                <a:gd name="connsiteX4" fmla="*/ 81915 w 95250"/>
                <a:gd name="connsiteY4" fmla="*/ 12840 h 161925"/>
                <a:gd name="connsiteX5" fmla="*/ 81915 w 95250"/>
                <a:gd name="connsiteY5" fmla="*/ 4267 h 161925"/>
                <a:gd name="connsiteX6" fmla="*/ 71438 w 95250"/>
                <a:gd name="connsiteY6" fmla="*/ 6172 h 161925"/>
                <a:gd name="connsiteX7" fmla="*/ 69532 w 95250"/>
                <a:gd name="connsiteY7" fmla="*/ 15697 h 161925"/>
                <a:gd name="connsiteX8" fmla="*/ 69532 w 95250"/>
                <a:gd name="connsiteY8" fmla="*/ 9982 h 161925"/>
                <a:gd name="connsiteX9" fmla="*/ 60007 w 95250"/>
                <a:gd name="connsiteY9" fmla="*/ 10935 h 161925"/>
                <a:gd name="connsiteX10" fmla="*/ 58102 w 95250"/>
                <a:gd name="connsiteY10" fmla="*/ 22365 h 161925"/>
                <a:gd name="connsiteX11" fmla="*/ 55245 w 95250"/>
                <a:gd name="connsiteY11" fmla="*/ 40462 h 161925"/>
                <a:gd name="connsiteX12" fmla="*/ 35242 w 95250"/>
                <a:gd name="connsiteY12" fmla="*/ 73800 h 161925"/>
                <a:gd name="connsiteX13" fmla="*/ 14288 w 95250"/>
                <a:gd name="connsiteY13" fmla="*/ 36652 h 161925"/>
                <a:gd name="connsiteX14" fmla="*/ 4763 w 95250"/>
                <a:gd name="connsiteY14" fmla="*/ 75705 h 161925"/>
                <a:gd name="connsiteX15" fmla="*/ 5715 w 95250"/>
                <a:gd name="connsiteY15" fmla="*/ 107137 h 161925"/>
                <a:gd name="connsiteX16" fmla="*/ 11430 w 95250"/>
                <a:gd name="connsiteY16" fmla="*/ 133807 h 161925"/>
                <a:gd name="connsiteX17" fmla="*/ 0 w 95250"/>
                <a:gd name="connsiteY17" fmla="*/ 159525 h 161925"/>
                <a:gd name="connsiteX18" fmla="*/ 49530 w 95250"/>
                <a:gd name="connsiteY18" fmla="*/ 170955 h 161925"/>
                <a:gd name="connsiteX19" fmla="*/ 66675 w 95250"/>
                <a:gd name="connsiteY19" fmla="*/ 137617 h 161925"/>
                <a:gd name="connsiteX20" fmla="*/ 96202 w 95250"/>
                <a:gd name="connsiteY20" fmla="*/ 85230 h 161925"/>
                <a:gd name="connsiteX21" fmla="*/ 101917 w 95250"/>
                <a:gd name="connsiteY21" fmla="*/ 45225 h 161925"/>
                <a:gd name="connsiteX22" fmla="*/ 102870 w 95250"/>
                <a:gd name="connsiteY22" fmla="*/ 2617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5250" h="161925">
                  <a:moveTo>
                    <a:pt x="102870" y="26175"/>
                  </a:moveTo>
                  <a:cubicBezTo>
                    <a:pt x="101917" y="20460"/>
                    <a:pt x="94297" y="23317"/>
                    <a:pt x="92392" y="28080"/>
                  </a:cubicBezTo>
                  <a:cubicBezTo>
                    <a:pt x="92392" y="29032"/>
                    <a:pt x="91440" y="29985"/>
                    <a:pt x="91440" y="31890"/>
                  </a:cubicBezTo>
                  <a:cubicBezTo>
                    <a:pt x="92392" y="22365"/>
                    <a:pt x="92392" y="13792"/>
                    <a:pt x="92392" y="11887"/>
                  </a:cubicBezTo>
                  <a:cubicBezTo>
                    <a:pt x="91440" y="6172"/>
                    <a:pt x="84772" y="8077"/>
                    <a:pt x="81915" y="12840"/>
                  </a:cubicBezTo>
                  <a:cubicBezTo>
                    <a:pt x="81915" y="9030"/>
                    <a:pt x="81915" y="6172"/>
                    <a:pt x="81915" y="4267"/>
                  </a:cubicBezTo>
                  <a:cubicBezTo>
                    <a:pt x="80963" y="-3353"/>
                    <a:pt x="73342" y="457"/>
                    <a:pt x="71438" y="6172"/>
                  </a:cubicBezTo>
                  <a:cubicBezTo>
                    <a:pt x="71438" y="7125"/>
                    <a:pt x="70485" y="10935"/>
                    <a:pt x="69532" y="15697"/>
                  </a:cubicBezTo>
                  <a:cubicBezTo>
                    <a:pt x="69532" y="12840"/>
                    <a:pt x="69532" y="10935"/>
                    <a:pt x="69532" y="9982"/>
                  </a:cubicBezTo>
                  <a:cubicBezTo>
                    <a:pt x="68580" y="4267"/>
                    <a:pt x="61913" y="5220"/>
                    <a:pt x="60007" y="10935"/>
                  </a:cubicBezTo>
                  <a:cubicBezTo>
                    <a:pt x="59055" y="12840"/>
                    <a:pt x="59055" y="15697"/>
                    <a:pt x="58102" y="22365"/>
                  </a:cubicBezTo>
                  <a:cubicBezTo>
                    <a:pt x="57150" y="28080"/>
                    <a:pt x="55245" y="34747"/>
                    <a:pt x="55245" y="40462"/>
                  </a:cubicBezTo>
                  <a:cubicBezTo>
                    <a:pt x="54292" y="46177"/>
                    <a:pt x="48577" y="71895"/>
                    <a:pt x="35242" y="73800"/>
                  </a:cubicBezTo>
                  <a:cubicBezTo>
                    <a:pt x="16192" y="77610"/>
                    <a:pt x="28575" y="44272"/>
                    <a:pt x="14288" y="36652"/>
                  </a:cubicBezTo>
                  <a:cubicBezTo>
                    <a:pt x="9525" y="33795"/>
                    <a:pt x="5715" y="60465"/>
                    <a:pt x="4763" y="75705"/>
                  </a:cubicBezTo>
                  <a:cubicBezTo>
                    <a:pt x="4763" y="90945"/>
                    <a:pt x="4763" y="97612"/>
                    <a:pt x="5715" y="107137"/>
                  </a:cubicBezTo>
                  <a:cubicBezTo>
                    <a:pt x="6667" y="115710"/>
                    <a:pt x="11430" y="128092"/>
                    <a:pt x="11430" y="133807"/>
                  </a:cubicBezTo>
                  <a:cubicBezTo>
                    <a:pt x="10477" y="142380"/>
                    <a:pt x="0" y="159525"/>
                    <a:pt x="0" y="159525"/>
                  </a:cubicBezTo>
                  <a:lnTo>
                    <a:pt x="49530" y="170955"/>
                  </a:lnTo>
                  <a:cubicBezTo>
                    <a:pt x="49530" y="170955"/>
                    <a:pt x="60960" y="144285"/>
                    <a:pt x="66675" y="137617"/>
                  </a:cubicBezTo>
                  <a:cubicBezTo>
                    <a:pt x="81915" y="122377"/>
                    <a:pt x="90488" y="105232"/>
                    <a:pt x="96202" y="85230"/>
                  </a:cubicBezTo>
                  <a:cubicBezTo>
                    <a:pt x="100013" y="71895"/>
                    <a:pt x="100965" y="58560"/>
                    <a:pt x="101917" y="45225"/>
                  </a:cubicBezTo>
                  <a:cubicBezTo>
                    <a:pt x="102870" y="46177"/>
                    <a:pt x="102870" y="28080"/>
                    <a:pt x="102870" y="26175"/>
                  </a:cubicBezTo>
                  <a:close/>
                </a:path>
              </a:pathLst>
            </a:custGeom>
            <a:solidFill>
              <a:srgbClr val="FEAF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D9786A2-0EC5-4928-BB7F-79211A61F06A}"/>
                </a:ext>
              </a:extLst>
            </p:cNvPr>
            <p:cNvSpPr/>
            <p:nvPr/>
          </p:nvSpPr>
          <p:spPr>
            <a:xfrm>
              <a:off x="10502753" y="5481367"/>
              <a:ext cx="652291" cy="652291"/>
            </a:xfrm>
            <a:custGeom>
              <a:avLst/>
              <a:gdLst>
                <a:gd name="connsiteX0" fmla="*/ 2914 w 419100"/>
                <a:gd name="connsiteY0" fmla="*/ 305752 h 419100"/>
                <a:gd name="connsiteX1" fmla="*/ 243896 w 419100"/>
                <a:gd name="connsiteY1" fmla="*/ 209550 h 419100"/>
                <a:gd name="connsiteX2" fmla="*/ 382009 w 419100"/>
                <a:gd name="connsiteY2" fmla="*/ 0 h 419100"/>
                <a:gd name="connsiteX3" fmla="*/ 423919 w 419100"/>
                <a:gd name="connsiteY3" fmla="*/ 18097 h 419100"/>
                <a:gd name="connsiteX4" fmla="*/ 300094 w 419100"/>
                <a:gd name="connsiteY4" fmla="*/ 263842 h 419100"/>
                <a:gd name="connsiteX5" fmla="*/ 52444 w 419100"/>
                <a:gd name="connsiteY5" fmla="*/ 421005 h 419100"/>
                <a:gd name="connsiteX6" fmla="*/ 2914 w 419100"/>
                <a:gd name="connsiteY6" fmla="*/ 305752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100" h="419100">
                  <a:moveTo>
                    <a:pt x="2914" y="305752"/>
                  </a:moveTo>
                  <a:cubicBezTo>
                    <a:pt x="2914" y="305752"/>
                    <a:pt x="159124" y="304800"/>
                    <a:pt x="243896" y="209550"/>
                  </a:cubicBezTo>
                  <a:cubicBezTo>
                    <a:pt x="311524" y="115252"/>
                    <a:pt x="376294" y="10477"/>
                    <a:pt x="382009" y="0"/>
                  </a:cubicBezTo>
                  <a:cubicBezTo>
                    <a:pt x="395344" y="4763"/>
                    <a:pt x="423919" y="18097"/>
                    <a:pt x="423919" y="18097"/>
                  </a:cubicBezTo>
                  <a:cubicBezTo>
                    <a:pt x="423919" y="18097"/>
                    <a:pt x="334384" y="218122"/>
                    <a:pt x="300094" y="263842"/>
                  </a:cubicBezTo>
                  <a:cubicBezTo>
                    <a:pt x="264851" y="309563"/>
                    <a:pt x="197224" y="383857"/>
                    <a:pt x="52444" y="421005"/>
                  </a:cubicBezTo>
                  <a:cubicBezTo>
                    <a:pt x="-18041" y="341947"/>
                    <a:pt x="2914" y="305752"/>
                    <a:pt x="2914" y="305752"/>
                  </a:cubicBezTo>
                  <a:close/>
                </a:path>
              </a:pathLst>
            </a:custGeom>
            <a:solidFill>
              <a:srgbClr val="FEAF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CA3808FD-E7C7-4FBC-AD41-D45F806B0BDD}"/>
                </a:ext>
              </a:extLst>
            </p:cNvPr>
            <p:cNvSpPr/>
            <p:nvPr/>
          </p:nvSpPr>
          <p:spPr>
            <a:xfrm>
              <a:off x="10585857" y="8816946"/>
              <a:ext cx="88949" cy="103774"/>
            </a:xfrm>
            <a:custGeom>
              <a:avLst/>
              <a:gdLst>
                <a:gd name="connsiteX0" fmla="*/ 51435 w 57150"/>
                <a:gd name="connsiteY0" fmla="*/ 25717 h 66675"/>
                <a:gd name="connsiteX1" fmla="*/ 60007 w 57150"/>
                <a:gd name="connsiteY1" fmla="*/ 60007 h 66675"/>
                <a:gd name="connsiteX2" fmla="*/ 10477 w 57150"/>
                <a:gd name="connsiteY2" fmla="*/ 69532 h 66675"/>
                <a:gd name="connsiteX3" fmla="*/ 0 w 57150"/>
                <a:gd name="connsiteY3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66675">
                  <a:moveTo>
                    <a:pt x="51435" y="25717"/>
                  </a:moveTo>
                  <a:cubicBezTo>
                    <a:pt x="51435" y="25717"/>
                    <a:pt x="60007" y="45720"/>
                    <a:pt x="60007" y="60007"/>
                  </a:cubicBezTo>
                  <a:cubicBezTo>
                    <a:pt x="60007" y="73342"/>
                    <a:pt x="16192" y="76200"/>
                    <a:pt x="10477" y="69532"/>
                  </a:cubicBezTo>
                  <a:cubicBezTo>
                    <a:pt x="4763" y="62865"/>
                    <a:pt x="0" y="0"/>
                    <a:pt x="0" y="0"/>
                  </a:cubicBezTo>
                </a:path>
              </a:pathLst>
            </a:custGeom>
            <a:solidFill>
              <a:srgbClr val="FFE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F2FD8ABA-E1AA-40E8-A4E7-B77CA26E75C8}"/>
                </a:ext>
              </a:extLst>
            </p:cNvPr>
            <p:cNvSpPr/>
            <p:nvPr/>
          </p:nvSpPr>
          <p:spPr>
            <a:xfrm>
              <a:off x="10584375" y="8890052"/>
              <a:ext cx="266846" cy="103774"/>
            </a:xfrm>
            <a:custGeom>
              <a:avLst/>
              <a:gdLst>
                <a:gd name="connsiteX0" fmla="*/ 0 w 171450"/>
                <a:gd name="connsiteY0" fmla="*/ 34943 h 66675"/>
                <a:gd name="connsiteX1" fmla="*/ 5715 w 171450"/>
                <a:gd name="connsiteY1" fmla="*/ 72091 h 66675"/>
                <a:gd name="connsiteX2" fmla="*/ 56198 w 171450"/>
                <a:gd name="connsiteY2" fmla="*/ 70186 h 66675"/>
                <a:gd name="connsiteX3" fmla="*/ 58103 w 171450"/>
                <a:gd name="connsiteY3" fmla="*/ 61613 h 66675"/>
                <a:gd name="connsiteX4" fmla="*/ 87630 w 171450"/>
                <a:gd name="connsiteY4" fmla="*/ 69233 h 66675"/>
                <a:gd name="connsiteX5" fmla="*/ 130493 w 171450"/>
                <a:gd name="connsiteY5" fmla="*/ 67328 h 66675"/>
                <a:gd name="connsiteX6" fmla="*/ 180023 w 171450"/>
                <a:gd name="connsiteY6" fmla="*/ 55898 h 66675"/>
                <a:gd name="connsiteX7" fmla="*/ 135255 w 171450"/>
                <a:gd name="connsiteY7" fmla="*/ 35896 h 66675"/>
                <a:gd name="connsiteX8" fmla="*/ 69533 w 171450"/>
                <a:gd name="connsiteY8" fmla="*/ 11131 h 66675"/>
                <a:gd name="connsiteX9" fmla="*/ 60960 w 171450"/>
                <a:gd name="connsiteY9" fmla="*/ 653 h 66675"/>
                <a:gd name="connsiteX10" fmla="*/ 52388 w 171450"/>
                <a:gd name="connsiteY10" fmla="*/ 8273 h 66675"/>
                <a:gd name="connsiteX11" fmla="*/ 26670 w 171450"/>
                <a:gd name="connsiteY11" fmla="*/ 23513 h 66675"/>
                <a:gd name="connsiteX12" fmla="*/ 9525 w 171450"/>
                <a:gd name="connsiteY12" fmla="*/ 15893 h 66675"/>
                <a:gd name="connsiteX13" fmla="*/ 0 w 171450"/>
                <a:gd name="connsiteY13" fmla="*/ 3494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66675">
                  <a:moveTo>
                    <a:pt x="0" y="34943"/>
                  </a:moveTo>
                  <a:cubicBezTo>
                    <a:pt x="953" y="49231"/>
                    <a:pt x="5715" y="72091"/>
                    <a:pt x="5715" y="72091"/>
                  </a:cubicBezTo>
                  <a:lnTo>
                    <a:pt x="56198" y="70186"/>
                  </a:lnTo>
                  <a:lnTo>
                    <a:pt x="58103" y="61613"/>
                  </a:lnTo>
                  <a:cubicBezTo>
                    <a:pt x="58103" y="61613"/>
                    <a:pt x="74295" y="69233"/>
                    <a:pt x="87630" y="69233"/>
                  </a:cubicBezTo>
                  <a:lnTo>
                    <a:pt x="130493" y="67328"/>
                  </a:lnTo>
                  <a:cubicBezTo>
                    <a:pt x="161925" y="66376"/>
                    <a:pt x="179070" y="61613"/>
                    <a:pt x="180023" y="55898"/>
                  </a:cubicBezTo>
                  <a:cubicBezTo>
                    <a:pt x="181928" y="33038"/>
                    <a:pt x="145733" y="35896"/>
                    <a:pt x="135255" y="35896"/>
                  </a:cubicBezTo>
                  <a:cubicBezTo>
                    <a:pt x="107633" y="36848"/>
                    <a:pt x="77153" y="25418"/>
                    <a:pt x="69533" y="11131"/>
                  </a:cubicBezTo>
                  <a:cubicBezTo>
                    <a:pt x="64770" y="653"/>
                    <a:pt x="66675" y="-1252"/>
                    <a:pt x="60960" y="653"/>
                  </a:cubicBezTo>
                  <a:cubicBezTo>
                    <a:pt x="60960" y="653"/>
                    <a:pt x="56198" y="1606"/>
                    <a:pt x="52388" y="8273"/>
                  </a:cubicBezTo>
                  <a:cubicBezTo>
                    <a:pt x="47625" y="17798"/>
                    <a:pt x="38100" y="25418"/>
                    <a:pt x="26670" y="23513"/>
                  </a:cubicBezTo>
                  <a:cubicBezTo>
                    <a:pt x="20003" y="22561"/>
                    <a:pt x="14288" y="20656"/>
                    <a:pt x="9525" y="15893"/>
                  </a:cubicBezTo>
                  <a:cubicBezTo>
                    <a:pt x="9525" y="16846"/>
                    <a:pt x="0" y="20656"/>
                    <a:pt x="0" y="34943"/>
                  </a:cubicBezTo>
                  <a:close/>
                </a:path>
              </a:pathLst>
            </a:custGeom>
            <a:solidFill>
              <a:srgbClr val="3A3A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C8D58629-91F7-48FB-B53B-3D569FB6885B}"/>
                </a:ext>
              </a:extLst>
            </p:cNvPr>
            <p:cNvSpPr/>
            <p:nvPr/>
          </p:nvSpPr>
          <p:spPr>
            <a:xfrm>
              <a:off x="9802655" y="8769507"/>
              <a:ext cx="88949" cy="118598"/>
            </a:xfrm>
            <a:custGeom>
              <a:avLst/>
              <a:gdLst>
                <a:gd name="connsiteX0" fmla="*/ 63157 w 57150"/>
                <a:gd name="connsiteY0" fmla="*/ 28575 h 76200"/>
                <a:gd name="connsiteX1" fmla="*/ 49822 w 57150"/>
                <a:gd name="connsiteY1" fmla="*/ 78105 h 76200"/>
                <a:gd name="connsiteX2" fmla="*/ 292 w 57150"/>
                <a:gd name="connsiteY2" fmla="*/ 68580 h 76200"/>
                <a:gd name="connsiteX3" fmla="*/ 16485 w 57150"/>
                <a:gd name="connsiteY3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76200">
                  <a:moveTo>
                    <a:pt x="63157" y="28575"/>
                  </a:moveTo>
                  <a:cubicBezTo>
                    <a:pt x="63157" y="28575"/>
                    <a:pt x="55537" y="65722"/>
                    <a:pt x="49822" y="78105"/>
                  </a:cubicBezTo>
                  <a:cubicBezTo>
                    <a:pt x="44107" y="90488"/>
                    <a:pt x="3150" y="77153"/>
                    <a:pt x="292" y="68580"/>
                  </a:cubicBezTo>
                  <a:cubicBezTo>
                    <a:pt x="-2565" y="60007"/>
                    <a:pt x="16485" y="0"/>
                    <a:pt x="16485" y="0"/>
                  </a:cubicBezTo>
                </a:path>
              </a:pathLst>
            </a:custGeom>
            <a:solidFill>
              <a:srgbClr val="FFE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9A4C4459-7A74-4CBF-B0E4-CDE5A33D347C}"/>
                </a:ext>
              </a:extLst>
            </p:cNvPr>
            <p:cNvSpPr/>
            <p:nvPr/>
          </p:nvSpPr>
          <p:spPr>
            <a:xfrm>
              <a:off x="9763085" y="8867352"/>
              <a:ext cx="266846" cy="163073"/>
            </a:xfrm>
            <a:custGeom>
              <a:avLst/>
              <a:gdLst>
                <a:gd name="connsiteX0" fmla="*/ 11430 w 171450"/>
                <a:gd name="connsiteY0" fmla="*/ 14288 h 104775"/>
                <a:gd name="connsiteX1" fmla="*/ 0 w 171450"/>
                <a:gd name="connsiteY1" fmla="*/ 54292 h 104775"/>
                <a:gd name="connsiteX2" fmla="*/ 39052 w 171450"/>
                <a:gd name="connsiteY2" fmla="*/ 75247 h 104775"/>
                <a:gd name="connsiteX3" fmla="*/ 46672 w 171450"/>
                <a:gd name="connsiteY3" fmla="*/ 69532 h 104775"/>
                <a:gd name="connsiteX4" fmla="*/ 67627 w 171450"/>
                <a:gd name="connsiteY4" fmla="*/ 89535 h 104775"/>
                <a:gd name="connsiteX5" fmla="*/ 105727 w 171450"/>
                <a:gd name="connsiteY5" fmla="*/ 103822 h 104775"/>
                <a:gd name="connsiteX6" fmla="*/ 170498 w 171450"/>
                <a:gd name="connsiteY6" fmla="*/ 100013 h 104775"/>
                <a:gd name="connsiteX7" fmla="*/ 125730 w 171450"/>
                <a:gd name="connsiteY7" fmla="*/ 67628 h 104775"/>
                <a:gd name="connsiteX8" fmla="*/ 84773 w 171450"/>
                <a:gd name="connsiteY8" fmla="*/ 18097 h 104775"/>
                <a:gd name="connsiteX9" fmla="*/ 80010 w 171450"/>
                <a:gd name="connsiteY9" fmla="*/ 4763 h 104775"/>
                <a:gd name="connsiteX10" fmla="*/ 69533 w 171450"/>
                <a:gd name="connsiteY10" fmla="*/ 8572 h 104775"/>
                <a:gd name="connsiteX11" fmla="*/ 40005 w 171450"/>
                <a:gd name="connsiteY11" fmla="*/ 13335 h 104775"/>
                <a:gd name="connsiteX12" fmla="*/ 26670 w 171450"/>
                <a:gd name="connsiteY12" fmla="*/ 0 h 104775"/>
                <a:gd name="connsiteX13" fmla="*/ 11430 w 171450"/>
                <a:gd name="connsiteY13" fmla="*/ 14288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104775">
                  <a:moveTo>
                    <a:pt x="11430" y="14288"/>
                  </a:moveTo>
                  <a:cubicBezTo>
                    <a:pt x="6667" y="27622"/>
                    <a:pt x="0" y="54292"/>
                    <a:pt x="0" y="54292"/>
                  </a:cubicBezTo>
                  <a:lnTo>
                    <a:pt x="39052" y="75247"/>
                  </a:lnTo>
                  <a:lnTo>
                    <a:pt x="46672" y="69532"/>
                  </a:lnTo>
                  <a:cubicBezTo>
                    <a:pt x="46672" y="69532"/>
                    <a:pt x="55245" y="82867"/>
                    <a:pt x="67627" y="89535"/>
                  </a:cubicBezTo>
                  <a:cubicBezTo>
                    <a:pt x="76200" y="94297"/>
                    <a:pt x="96202" y="101917"/>
                    <a:pt x="105727" y="103822"/>
                  </a:cubicBezTo>
                  <a:cubicBezTo>
                    <a:pt x="140970" y="110490"/>
                    <a:pt x="167640" y="105728"/>
                    <a:pt x="170498" y="100013"/>
                  </a:cubicBezTo>
                  <a:cubicBezTo>
                    <a:pt x="180975" y="79057"/>
                    <a:pt x="134303" y="70485"/>
                    <a:pt x="125730" y="67628"/>
                  </a:cubicBezTo>
                  <a:cubicBezTo>
                    <a:pt x="99060" y="58103"/>
                    <a:pt x="86677" y="34290"/>
                    <a:pt x="84773" y="18097"/>
                  </a:cubicBezTo>
                  <a:cubicBezTo>
                    <a:pt x="83820" y="6667"/>
                    <a:pt x="86677" y="4763"/>
                    <a:pt x="80010" y="4763"/>
                  </a:cubicBezTo>
                  <a:cubicBezTo>
                    <a:pt x="80010" y="4763"/>
                    <a:pt x="74295" y="3810"/>
                    <a:pt x="69533" y="8572"/>
                  </a:cubicBezTo>
                  <a:cubicBezTo>
                    <a:pt x="60960" y="16192"/>
                    <a:pt x="49530" y="19050"/>
                    <a:pt x="40005" y="13335"/>
                  </a:cubicBezTo>
                  <a:cubicBezTo>
                    <a:pt x="34290" y="10478"/>
                    <a:pt x="29527" y="5715"/>
                    <a:pt x="26670" y="0"/>
                  </a:cubicBezTo>
                  <a:cubicBezTo>
                    <a:pt x="25717" y="0"/>
                    <a:pt x="15240" y="0"/>
                    <a:pt x="11430" y="14288"/>
                  </a:cubicBezTo>
                  <a:close/>
                </a:path>
              </a:pathLst>
            </a:custGeom>
            <a:solidFill>
              <a:srgbClr val="3A3A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7239961C-AE4C-421A-B263-6182BB9356C6}"/>
                </a:ext>
              </a:extLst>
            </p:cNvPr>
            <p:cNvSpPr/>
            <p:nvPr/>
          </p:nvSpPr>
          <p:spPr>
            <a:xfrm>
              <a:off x="10075118" y="6831908"/>
              <a:ext cx="563342" cy="533693"/>
            </a:xfrm>
            <a:custGeom>
              <a:avLst/>
              <a:gdLst>
                <a:gd name="connsiteX0" fmla="*/ 24306 w 361950"/>
                <a:gd name="connsiteY0" fmla="*/ 284798 h 342900"/>
                <a:gd name="connsiteX1" fmla="*/ 63359 w 361950"/>
                <a:gd name="connsiteY1" fmla="*/ 0 h 342900"/>
                <a:gd name="connsiteX2" fmla="*/ 249096 w 361950"/>
                <a:gd name="connsiteY2" fmla="*/ 43815 h 342900"/>
                <a:gd name="connsiteX3" fmla="*/ 345299 w 361950"/>
                <a:gd name="connsiteY3" fmla="*/ 37148 h 342900"/>
                <a:gd name="connsiteX4" fmla="*/ 364349 w 361950"/>
                <a:gd name="connsiteY4" fmla="*/ 342900 h 342900"/>
                <a:gd name="connsiteX5" fmla="*/ 24306 w 361950"/>
                <a:gd name="connsiteY5" fmla="*/ 284798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342900">
                  <a:moveTo>
                    <a:pt x="24306" y="284798"/>
                  </a:moveTo>
                  <a:cubicBezTo>
                    <a:pt x="24306" y="284798"/>
                    <a:pt x="-50941" y="123825"/>
                    <a:pt x="63359" y="0"/>
                  </a:cubicBezTo>
                  <a:cubicBezTo>
                    <a:pt x="63359" y="0"/>
                    <a:pt x="167181" y="40958"/>
                    <a:pt x="249096" y="43815"/>
                  </a:cubicBezTo>
                  <a:cubicBezTo>
                    <a:pt x="313866" y="45720"/>
                    <a:pt x="345299" y="37148"/>
                    <a:pt x="345299" y="37148"/>
                  </a:cubicBezTo>
                  <a:cubicBezTo>
                    <a:pt x="345299" y="37148"/>
                    <a:pt x="364349" y="155258"/>
                    <a:pt x="364349" y="342900"/>
                  </a:cubicBezTo>
                  <a:lnTo>
                    <a:pt x="24306" y="28479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EE70CDA-CF1D-4AFC-B25B-F2B5E5FA7A5E}"/>
                </a:ext>
              </a:extLst>
            </p:cNvPr>
            <p:cNvSpPr/>
            <p:nvPr/>
          </p:nvSpPr>
          <p:spPr>
            <a:xfrm>
              <a:off x="10477988" y="7831376"/>
              <a:ext cx="207547" cy="1052561"/>
            </a:xfrm>
            <a:custGeom>
              <a:avLst/>
              <a:gdLst>
                <a:gd name="connsiteX0" fmla="*/ 65498 w 133350"/>
                <a:gd name="connsiteY0" fmla="*/ 677050 h 676275"/>
                <a:gd name="connsiteX1" fmla="*/ 71213 w 133350"/>
                <a:gd name="connsiteY1" fmla="*/ 677050 h 676275"/>
                <a:gd name="connsiteX2" fmla="*/ 137888 w 133350"/>
                <a:gd name="connsiteY2" fmla="*/ 669430 h 676275"/>
                <a:gd name="connsiteX3" fmla="*/ 136936 w 133350"/>
                <a:gd name="connsiteY3" fmla="*/ 657047 h 676275"/>
                <a:gd name="connsiteX4" fmla="*/ 136936 w 133350"/>
                <a:gd name="connsiteY4" fmla="*/ 65545 h 676275"/>
                <a:gd name="connsiteX5" fmla="*/ 135983 w 133350"/>
                <a:gd name="connsiteY5" fmla="*/ 47447 h 676275"/>
                <a:gd name="connsiteX6" fmla="*/ 24541 w 133350"/>
                <a:gd name="connsiteY6" fmla="*/ 56020 h 676275"/>
                <a:gd name="connsiteX7" fmla="*/ 9301 w 133350"/>
                <a:gd name="connsiteY7" fmla="*/ 106502 h 676275"/>
                <a:gd name="connsiteX8" fmla="*/ 728 w 133350"/>
                <a:gd name="connsiteY8" fmla="*/ 177940 h 676275"/>
                <a:gd name="connsiteX9" fmla="*/ 65498 w 133350"/>
                <a:gd name="connsiteY9" fmla="*/ 67705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350" h="676275">
                  <a:moveTo>
                    <a:pt x="65498" y="677050"/>
                  </a:moveTo>
                  <a:cubicBezTo>
                    <a:pt x="67403" y="677050"/>
                    <a:pt x="69308" y="677050"/>
                    <a:pt x="71213" y="677050"/>
                  </a:cubicBezTo>
                  <a:cubicBezTo>
                    <a:pt x="114076" y="676097"/>
                    <a:pt x="137888" y="669430"/>
                    <a:pt x="137888" y="669430"/>
                  </a:cubicBezTo>
                  <a:lnTo>
                    <a:pt x="136936" y="657047"/>
                  </a:lnTo>
                  <a:cubicBezTo>
                    <a:pt x="126458" y="469405"/>
                    <a:pt x="136936" y="162700"/>
                    <a:pt x="136936" y="65545"/>
                  </a:cubicBezTo>
                  <a:cubicBezTo>
                    <a:pt x="136936" y="58877"/>
                    <a:pt x="136936" y="52210"/>
                    <a:pt x="135983" y="47447"/>
                  </a:cubicBezTo>
                  <a:cubicBezTo>
                    <a:pt x="125506" y="-23038"/>
                    <a:pt x="53116" y="-10655"/>
                    <a:pt x="24541" y="56020"/>
                  </a:cubicBezTo>
                  <a:cubicBezTo>
                    <a:pt x="17873" y="71260"/>
                    <a:pt x="13111" y="88405"/>
                    <a:pt x="9301" y="106502"/>
                  </a:cubicBezTo>
                  <a:cubicBezTo>
                    <a:pt x="4538" y="128410"/>
                    <a:pt x="1681" y="152222"/>
                    <a:pt x="728" y="177940"/>
                  </a:cubicBezTo>
                  <a:cubicBezTo>
                    <a:pt x="-6892" y="339865"/>
                    <a:pt x="47401" y="556082"/>
                    <a:pt x="65498" y="67705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0E509C37-0BCC-4A5C-9026-C31D4002E52F}"/>
                </a:ext>
              </a:extLst>
            </p:cNvPr>
            <p:cNvSpPr/>
            <p:nvPr/>
          </p:nvSpPr>
          <p:spPr>
            <a:xfrm>
              <a:off x="10312792" y="7073700"/>
              <a:ext cx="370620" cy="948787"/>
            </a:xfrm>
            <a:custGeom>
              <a:avLst/>
              <a:gdLst>
                <a:gd name="connsiteX0" fmla="*/ 3998 w 238125"/>
                <a:gd name="connsiteY0" fmla="*/ 199929 h 609600"/>
                <a:gd name="connsiteX1" fmla="*/ 4951 w 238125"/>
                <a:gd name="connsiteY1" fmla="*/ 205644 h 609600"/>
                <a:gd name="connsiteX2" fmla="*/ 114488 w 238125"/>
                <a:gd name="connsiteY2" fmla="*/ 592359 h 609600"/>
                <a:gd name="connsiteX3" fmla="*/ 114488 w 238125"/>
                <a:gd name="connsiteY3" fmla="*/ 592359 h 609600"/>
                <a:gd name="connsiteX4" fmla="*/ 147826 w 238125"/>
                <a:gd name="connsiteY4" fmla="*/ 614266 h 609600"/>
                <a:gd name="connsiteX5" fmla="*/ 241171 w 238125"/>
                <a:gd name="connsiteY5" fmla="*/ 533304 h 609600"/>
                <a:gd name="connsiteX6" fmla="*/ 240218 w 238125"/>
                <a:gd name="connsiteY6" fmla="*/ 506634 h 609600"/>
                <a:gd name="connsiteX7" fmla="*/ 202118 w 238125"/>
                <a:gd name="connsiteY7" fmla="*/ 86581 h 609600"/>
                <a:gd name="connsiteX8" fmla="*/ 173543 w 238125"/>
                <a:gd name="connsiteY8" fmla="*/ 3714 h 609600"/>
                <a:gd name="connsiteX9" fmla="*/ 3998 w 238125"/>
                <a:gd name="connsiteY9" fmla="*/ 19992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125" h="609600">
                  <a:moveTo>
                    <a:pt x="3998" y="199929"/>
                  </a:moveTo>
                  <a:cubicBezTo>
                    <a:pt x="3998" y="201834"/>
                    <a:pt x="4951" y="203739"/>
                    <a:pt x="4951" y="205644"/>
                  </a:cubicBezTo>
                  <a:cubicBezTo>
                    <a:pt x="24953" y="290416"/>
                    <a:pt x="86866" y="519016"/>
                    <a:pt x="114488" y="592359"/>
                  </a:cubicBezTo>
                  <a:lnTo>
                    <a:pt x="114488" y="592359"/>
                  </a:lnTo>
                  <a:cubicBezTo>
                    <a:pt x="118298" y="602836"/>
                    <a:pt x="131633" y="611409"/>
                    <a:pt x="147826" y="614266"/>
                  </a:cubicBezTo>
                  <a:cubicBezTo>
                    <a:pt x="184973" y="622839"/>
                    <a:pt x="239266" y="606646"/>
                    <a:pt x="241171" y="533304"/>
                  </a:cubicBezTo>
                  <a:cubicBezTo>
                    <a:pt x="241171" y="524731"/>
                    <a:pt x="241171" y="516159"/>
                    <a:pt x="240218" y="506634"/>
                  </a:cubicBezTo>
                  <a:cubicBezTo>
                    <a:pt x="232598" y="447579"/>
                    <a:pt x="205928" y="118014"/>
                    <a:pt x="202118" y="86581"/>
                  </a:cubicBezTo>
                  <a:cubicBezTo>
                    <a:pt x="198308" y="55149"/>
                    <a:pt x="190688" y="8476"/>
                    <a:pt x="173543" y="3714"/>
                  </a:cubicBezTo>
                  <a:cubicBezTo>
                    <a:pt x="89723" y="-21051"/>
                    <a:pt x="-22672" y="81819"/>
                    <a:pt x="3998" y="19992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67567215-878B-4161-A9F6-F84D0BDBD459}"/>
                </a:ext>
              </a:extLst>
            </p:cNvPr>
            <p:cNvSpPr/>
            <p:nvPr/>
          </p:nvSpPr>
          <p:spPr>
            <a:xfrm>
              <a:off x="10462815" y="7908185"/>
              <a:ext cx="59299" cy="222373"/>
            </a:xfrm>
            <a:custGeom>
              <a:avLst/>
              <a:gdLst>
                <a:gd name="connsiteX0" fmla="*/ 0 w 38100"/>
                <a:gd name="connsiteY0" fmla="*/ 0 h 142875"/>
                <a:gd name="connsiteX1" fmla="*/ 10477 w 38100"/>
                <a:gd name="connsiteY1" fmla="*/ 127635 h 142875"/>
                <a:gd name="connsiteX2" fmla="*/ 38100 w 38100"/>
                <a:gd name="connsiteY2" fmla="*/ 70485 h 142875"/>
                <a:gd name="connsiteX3" fmla="*/ 15240 w 38100"/>
                <a:gd name="connsiteY3" fmla="*/ 28575 h 142875"/>
                <a:gd name="connsiteX4" fmla="*/ 0 w 38100"/>
                <a:gd name="connsiteY4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42875">
                  <a:moveTo>
                    <a:pt x="0" y="0"/>
                  </a:moveTo>
                  <a:cubicBezTo>
                    <a:pt x="0" y="0"/>
                    <a:pt x="17145" y="63818"/>
                    <a:pt x="10477" y="127635"/>
                  </a:cubicBezTo>
                  <a:cubicBezTo>
                    <a:pt x="3810" y="191453"/>
                    <a:pt x="38100" y="70485"/>
                    <a:pt x="38100" y="70485"/>
                  </a:cubicBezTo>
                  <a:lnTo>
                    <a:pt x="15240" y="285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4A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822B5809-9567-49C6-9592-35251614B8B6}"/>
                </a:ext>
              </a:extLst>
            </p:cNvPr>
            <p:cNvSpPr/>
            <p:nvPr/>
          </p:nvSpPr>
          <p:spPr>
            <a:xfrm>
              <a:off x="10320497" y="7089857"/>
              <a:ext cx="266846" cy="1793800"/>
            </a:xfrm>
            <a:custGeom>
              <a:avLst/>
              <a:gdLst>
                <a:gd name="connsiteX0" fmla="*/ 172402 w 171450"/>
                <a:gd name="connsiteY0" fmla="*/ 1153477 h 1152525"/>
                <a:gd name="connsiteX1" fmla="*/ 131445 w 171450"/>
                <a:gd name="connsiteY1" fmla="*/ 830580 h 1152525"/>
                <a:gd name="connsiteX2" fmla="*/ 143827 w 171450"/>
                <a:gd name="connsiteY2" fmla="*/ 604838 h 1152525"/>
                <a:gd name="connsiteX3" fmla="*/ 148590 w 171450"/>
                <a:gd name="connsiteY3" fmla="*/ 588645 h 1152525"/>
                <a:gd name="connsiteX4" fmla="*/ 125730 w 171450"/>
                <a:gd name="connsiteY4" fmla="*/ 531495 h 1152525"/>
                <a:gd name="connsiteX5" fmla="*/ 91440 w 171450"/>
                <a:gd name="connsiteY5" fmla="*/ 281940 h 1152525"/>
                <a:gd name="connsiteX6" fmla="*/ 143827 w 171450"/>
                <a:gd name="connsiteY6" fmla="*/ 0 h 1152525"/>
                <a:gd name="connsiteX7" fmla="*/ 96202 w 171450"/>
                <a:gd name="connsiteY7" fmla="*/ 8572 h 1152525"/>
                <a:gd name="connsiteX8" fmla="*/ 14288 w 171450"/>
                <a:gd name="connsiteY8" fmla="*/ 115252 h 1152525"/>
                <a:gd name="connsiteX9" fmla="*/ 0 w 171450"/>
                <a:gd name="connsiteY9" fmla="*/ 195263 h 1152525"/>
                <a:gd name="connsiteX10" fmla="*/ 90488 w 171450"/>
                <a:gd name="connsiteY10" fmla="*/ 525780 h 1152525"/>
                <a:gd name="connsiteX11" fmla="*/ 90488 w 171450"/>
                <a:gd name="connsiteY11" fmla="*/ 525780 h 1152525"/>
                <a:gd name="connsiteX12" fmla="*/ 100965 w 171450"/>
                <a:gd name="connsiteY12" fmla="*/ 653415 h 1152525"/>
                <a:gd name="connsiteX13" fmla="*/ 100965 w 171450"/>
                <a:gd name="connsiteY13" fmla="*/ 670560 h 1152525"/>
                <a:gd name="connsiteX14" fmla="*/ 165735 w 171450"/>
                <a:gd name="connsiteY14" fmla="*/ 1153477 h 1152525"/>
                <a:gd name="connsiteX15" fmla="*/ 172402 w 171450"/>
                <a:gd name="connsiteY15" fmla="*/ 1153477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450" h="1152525">
                  <a:moveTo>
                    <a:pt x="172402" y="1153477"/>
                  </a:moveTo>
                  <a:cubicBezTo>
                    <a:pt x="172402" y="1153477"/>
                    <a:pt x="154305" y="962977"/>
                    <a:pt x="131445" y="830580"/>
                  </a:cubicBezTo>
                  <a:cubicBezTo>
                    <a:pt x="114300" y="728663"/>
                    <a:pt x="134302" y="640080"/>
                    <a:pt x="143827" y="604838"/>
                  </a:cubicBezTo>
                  <a:cubicBezTo>
                    <a:pt x="146685" y="594360"/>
                    <a:pt x="148590" y="588645"/>
                    <a:pt x="148590" y="588645"/>
                  </a:cubicBezTo>
                  <a:lnTo>
                    <a:pt x="125730" y="531495"/>
                  </a:lnTo>
                  <a:cubicBezTo>
                    <a:pt x="100013" y="457200"/>
                    <a:pt x="91440" y="281940"/>
                    <a:pt x="91440" y="281940"/>
                  </a:cubicBezTo>
                  <a:cubicBezTo>
                    <a:pt x="141922" y="156210"/>
                    <a:pt x="143827" y="0"/>
                    <a:pt x="143827" y="0"/>
                  </a:cubicBezTo>
                  <a:lnTo>
                    <a:pt x="96202" y="8572"/>
                  </a:lnTo>
                  <a:lnTo>
                    <a:pt x="14288" y="115252"/>
                  </a:lnTo>
                  <a:lnTo>
                    <a:pt x="0" y="195263"/>
                  </a:lnTo>
                  <a:cubicBezTo>
                    <a:pt x="16192" y="263842"/>
                    <a:pt x="60007" y="426720"/>
                    <a:pt x="90488" y="525780"/>
                  </a:cubicBezTo>
                  <a:lnTo>
                    <a:pt x="90488" y="525780"/>
                  </a:lnTo>
                  <a:cubicBezTo>
                    <a:pt x="90488" y="525780"/>
                    <a:pt x="107632" y="589597"/>
                    <a:pt x="100965" y="653415"/>
                  </a:cubicBezTo>
                  <a:cubicBezTo>
                    <a:pt x="100013" y="662940"/>
                    <a:pt x="100013" y="667702"/>
                    <a:pt x="100965" y="670560"/>
                  </a:cubicBezTo>
                  <a:cubicBezTo>
                    <a:pt x="97155" y="830580"/>
                    <a:pt x="148590" y="1037272"/>
                    <a:pt x="165735" y="1153477"/>
                  </a:cubicBezTo>
                  <a:cubicBezTo>
                    <a:pt x="168592" y="1153477"/>
                    <a:pt x="170498" y="1153477"/>
                    <a:pt x="172402" y="115347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CA141A91-1F54-4411-A1BB-917A4EDD9EA4}"/>
                </a:ext>
              </a:extLst>
            </p:cNvPr>
            <p:cNvSpPr/>
            <p:nvPr/>
          </p:nvSpPr>
          <p:spPr>
            <a:xfrm>
              <a:off x="9801626" y="7880133"/>
              <a:ext cx="444742" cy="948787"/>
            </a:xfrm>
            <a:custGeom>
              <a:avLst/>
              <a:gdLst>
                <a:gd name="connsiteX0" fmla="*/ 180023 w 285750"/>
                <a:gd name="connsiteY0" fmla="*/ 30408 h 609600"/>
                <a:gd name="connsiteX1" fmla="*/ 280988 w 285750"/>
                <a:gd name="connsiteY1" fmla="*/ 80890 h 609600"/>
                <a:gd name="connsiteX2" fmla="*/ 74295 w 285750"/>
                <a:gd name="connsiteY2" fmla="*/ 600003 h 609600"/>
                <a:gd name="connsiteX3" fmla="*/ 70485 w 285750"/>
                <a:gd name="connsiteY3" fmla="*/ 611433 h 609600"/>
                <a:gd name="connsiteX4" fmla="*/ 0 w 285750"/>
                <a:gd name="connsiteY4" fmla="*/ 591431 h 609600"/>
                <a:gd name="connsiteX5" fmla="*/ 100965 w 285750"/>
                <a:gd name="connsiteY5" fmla="*/ 139946 h 609600"/>
                <a:gd name="connsiteX6" fmla="*/ 180023 w 285750"/>
                <a:gd name="connsiteY6" fmla="*/ 3040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0" h="609600">
                  <a:moveTo>
                    <a:pt x="180023" y="30408"/>
                  </a:moveTo>
                  <a:cubicBezTo>
                    <a:pt x="234315" y="-24837"/>
                    <a:pt x="314325" y="-2929"/>
                    <a:pt x="280988" y="80890"/>
                  </a:cubicBezTo>
                  <a:cubicBezTo>
                    <a:pt x="244792" y="171378"/>
                    <a:pt x="133350" y="421885"/>
                    <a:pt x="74295" y="600003"/>
                  </a:cubicBezTo>
                  <a:lnTo>
                    <a:pt x="70485" y="611433"/>
                  </a:lnTo>
                  <a:cubicBezTo>
                    <a:pt x="70485" y="611433"/>
                    <a:pt x="43815" y="607623"/>
                    <a:pt x="0" y="591431"/>
                  </a:cubicBezTo>
                  <a:cubicBezTo>
                    <a:pt x="26670" y="476178"/>
                    <a:pt x="41910" y="279010"/>
                    <a:pt x="100965" y="139946"/>
                  </a:cubicBezTo>
                  <a:cubicBezTo>
                    <a:pt x="120968" y="96130"/>
                    <a:pt x="151448" y="59935"/>
                    <a:pt x="180023" y="3040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79F8D38D-5BBC-4856-8D15-610227E4695B}"/>
                </a:ext>
              </a:extLst>
            </p:cNvPr>
            <p:cNvSpPr/>
            <p:nvPr/>
          </p:nvSpPr>
          <p:spPr>
            <a:xfrm>
              <a:off x="10053580" y="6985844"/>
              <a:ext cx="489219" cy="1097035"/>
            </a:xfrm>
            <a:custGeom>
              <a:avLst/>
              <a:gdLst>
                <a:gd name="connsiteX0" fmla="*/ 316274 w 314325"/>
                <a:gd name="connsiteY0" fmla="*/ 67782 h 704850"/>
                <a:gd name="connsiteX1" fmla="*/ 83864 w 314325"/>
                <a:gd name="connsiteY1" fmla="*/ 76355 h 704850"/>
                <a:gd name="connsiteX2" fmla="*/ 38144 w 314325"/>
                <a:gd name="connsiteY2" fmla="*/ 167794 h 704850"/>
                <a:gd name="connsiteX3" fmla="*/ 996 w 314325"/>
                <a:gd name="connsiteY3" fmla="*/ 624042 h 704850"/>
                <a:gd name="connsiteX4" fmla="*/ 121964 w 314325"/>
                <a:gd name="connsiteY4" fmla="*/ 644997 h 704850"/>
                <a:gd name="connsiteX5" fmla="*/ 316274 w 314325"/>
                <a:gd name="connsiteY5" fmla="*/ 6778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325" h="704850">
                  <a:moveTo>
                    <a:pt x="316274" y="67782"/>
                  </a:moveTo>
                  <a:cubicBezTo>
                    <a:pt x="321989" y="-64616"/>
                    <a:pt x="161016" y="29682"/>
                    <a:pt x="83864" y="76355"/>
                  </a:cubicBezTo>
                  <a:cubicBezTo>
                    <a:pt x="51479" y="96357"/>
                    <a:pt x="41001" y="133505"/>
                    <a:pt x="38144" y="167794"/>
                  </a:cubicBezTo>
                  <a:cubicBezTo>
                    <a:pt x="35286" y="202084"/>
                    <a:pt x="6711" y="559272"/>
                    <a:pt x="996" y="624042"/>
                  </a:cubicBezTo>
                  <a:cubicBezTo>
                    <a:pt x="-12339" y="770727"/>
                    <a:pt x="112439" y="685955"/>
                    <a:pt x="121964" y="644997"/>
                  </a:cubicBezTo>
                  <a:cubicBezTo>
                    <a:pt x="148634" y="542127"/>
                    <a:pt x="313416" y="140172"/>
                    <a:pt x="316274" y="6778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1F8BF562-38C0-4176-ABCF-5B34B78AC888}"/>
                </a:ext>
              </a:extLst>
            </p:cNvPr>
            <p:cNvSpPr/>
            <p:nvPr/>
          </p:nvSpPr>
          <p:spPr>
            <a:xfrm>
              <a:off x="9978042" y="7816271"/>
              <a:ext cx="177897" cy="237197"/>
            </a:xfrm>
            <a:custGeom>
              <a:avLst/>
              <a:gdLst>
                <a:gd name="connsiteX0" fmla="*/ 57150 w 114300"/>
                <a:gd name="connsiteY0" fmla="*/ 0 h 152400"/>
                <a:gd name="connsiteX1" fmla="*/ 0 w 114300"/>
                <a:gd name="connsiteY1" fmla="*/ 159067 h 152400"/>
                <a:gd name="connsiteX2" fmla="*/ 99060 w 114300"/>
                <a:gd name="connsiteY2" fmla="*/ 103822 h 152400"/>
                <a:gd name="connsiteX3" fmla="*/ 115253 w 114300"/>
                <a:gd name="connsiteY3" fmla="*/ 21907 h 152400"/>
                <a:gd name="connsiteX4" fmla="*/ 57150 w 114300"/>
                <a:gd name="connsiteY4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52400">
                  <a:moveTo>
                    <a:pt x="57150" y="0"/>
                  </a:moveTo>
                  <a:cubicBezTo>
                    <a:pt x="57150" y="0"/>
                    <a:pt x="55245" y="70485"/>
                    <a:pt x="0" y="159067"/>
                  </a:cubicBezTo>
                  <a:cubicBezTo>
                    <a:pt x="0" y="159067"/>
                    <a:pt x="94298" y="110490"/>
                    <a:pt x="99060" y="103822"/>
                  </a:cubicBezTo>
                  <a:cubicBezTo>
                    <a:pt x="103823" y="97155"/>
                    <a:pt x="117157" y="28575"/>
                    <a:pt x="115253" y="21907"/>
                  </a:cubicBezTo>
                  <a:cubicBezTo>
                    <a:pt x="112395" y="14288"/>
                    <a:pt x="57150" y="0"/>
                    <a:pt x="5715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A6393769-5EBC-4F86-9F35-513B60EA7FB4}"/>
                </a:ext>
              </a:extLst>
            </p:cNvPr>
            <p:cNvSpPr/>
            <p:nvPr/>
          </p:nvSpPr>
          <p:spPr>
            <a:xfrm>
              <a:off x="10142778" y="5500157"/>
              <a:ext cx="370620" cy="607817"/>
            </a:xfrm>
            <a:custGeom>
              <a:avLst/>
              <a:gdLst>
                <a:gd name="connsiteX0" fmla="*/ 237056 w 238125"/>
                <a:gd name="connsiteY0" fmla="*/ 188905 h 390525"/>
                <a:gd name="connsiteX1" fmla="*/ 217054 w 238125"/>
                <a:gd name="connsiteY1" fmla="*/ 247008 h 390525"/>
                <a:gd name="connsiteX2" fmla="*/ 183717 w 238125"/>
                <a:gd name="connsiteY2" fmla="*/ 263201 h 390525"/>
                <a:gd name="connsiteX3" fmla="*/ 188479 w 238125"/>
                <a:gd name="connsiteY3" fmla="*/ 278441 h 390525"/>
                <a:gd name="connsiteX4" fmla="*/ 200862 w 238125"/>
                <a:gd name="connsiteY4" fmla="*/ 297491 h 390525"/>
                <a:gd name="connsiteX5" fmla="*/ 203719 w 238125"/>
                <a:gd name="connsiteY5" fmla="*/ 347020 h 390525"/>
                <a:gd name="connsiteX6" fmla="*/ 166572 w 238125"/>
                <a:gd name="connsiteY6" fmla="*/ 384168 h 390525"/>
                <a:gd name="connsiteX7" fmla="*/ 154189 w 238125"/>
                <a:gd name="connsiteY7" fmla="*/ 396551 h 390525"/>
                <a:gd name="connsiteX8" fmla="*/ 136092 w 238125"/>
                <a:gd name="connsiteY8" fmla="*/ 379405 h 390525"/>
                <a:gd name="connsiteX9" fmla="*/ 77036 w 238125"/>
                <a:gd name="connsiteY9" fmla="*/ 325113 h 390525"/>
                <a:gd name="connsiteX10" fmla="*/ 84656 w 238125"/>
                <a:gd name="connsiteY10" fmla="*/ 262248 h 390525"/>
                <a:gd name="connsiteX11" fmla="*/ 33222 w 238125"/>
                <a:gd name="connsiteY11" fmla="*/ 197478 h 390525"/>
                <a:gd name="connsiteX12" fmla="*/ 7504 w 238125"/>
                <a:gd name="connsiteY12" fmla="*/ 148901 h 390525"/>
                <a:gd name="connsiteX13" fmla="*/ 13219 w 238125"/>
                <a:gd name="connsiteY13" fmla="*/ 56508 h 390525"/>
                <a:gd name="connsiteX14" fmla="*/ 196099 w 238125"/>
                <a:gd name="connsiteY14" fmla="*/ 49841 h 390525"/>
                <a:gd name="connsiteX15" fmla="*/ 237056 w 238125"/>
                <a:gd name="connsiteY15" fmla="*/ 116516 h 390525"/>
                <a:gd name="connsiteX16" fmla="*/ 235151 w 238125"/>
                <a:gd name="connsiteY16" fmla="*/ 143186 h 390525"/>
                <a:gd name="connsiteX17" fmla="*/ 237056 w 238125"/>
                <a:gd name="connsiteY17" fmla="*/ 188905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8125" h="390525">
                  <a:moveTo>
                    <a:pt x="237056" y="188905"/>
                  </a:moveTo>
                  <a:cubicBezTo>
                    <a:pt x="237056" y="198430"/>
                    <a:pt x="238009" y="237483"/>
                    <a:pt x="217054" y="247008"/>
                  </a:cubicBezTo>
                  <a:cubicBezTo>
                    <a:pt x="196099" y="256533"/>
                    <a:pt x="182764" y="260343"/>
                    <a:pt x="183717" y="263201"/>
                  </a:cubicBezTo>
                  <a:cubicBezTo>
                    <a:pt x="183717" y="265105"/>
                    <a:pt x="185622" y="271773"/>
                    <a:pt x="188479" y="278441"/>
                  </a:cubicBezTo>
                  <a:cubicBezTo>
                    <a:pt x="193242" y="293680"/>
                    <a:pt x="200862" y="297491"/>
                    <a:pt x="200862" y="297491"/>
                  </a:cubicBezTo>
                  <a:lnTo>
                    <a:pt x="203719" y="347020"/>
                  </a:lnTo>
                  <a:lnTo>
                    <a:pt x="166572" y="384168"/>
                  </a:lnTo>
                  <a:lnTo>
                    <a:pt x="154189" y="396551"/>
                  </a:lnTo>
                  <a:lnTo>
                    <a:pt x="136092" y="379405"/>
                  </a:lnTo>
                  <a:lnTo>
                    <a:pt x="77036" y="325113"/>
                  </a:lnTo>
                  <a:cubicBezTo>
                    <a:pt x="77036" y="325113"/>
                    <a:pt x="101801" y="294633"/>
                    <a:pt x="84656" y="262248"/>
                  </a:cubicBezTo>
                  <a:cubicBezTo>
                    <a:pt x="81799" y="257486"/>
                    <a:pt x="55129" y="227958"/>
                    <a:pt x="33222" y="197478"/>
                  </a:cubicBezTo>
                  <a:cubicBezTo>
                    <a:pt x="20839" y="179380"/>
                    <a:pt x="10361" y="162236"/>
                    <a:pt x="7504" y="148901"/>
                  </a:cubicBezTo>
                  <a:cubicBezTo>
                    <a:pt x="-116" y="114611"/>
                    <a:pt x="-6784" y="77463"/>
                    <a:pt x="13219" y="56508"/>
                  </a:cubicBezTo>
                  <a:cubicBezTo>
                    <a:pt x="33222" y="34601"/>
                    <a:pt x="169429" y="-54934"/>
                    <a:pt x="196099" y="49841"/>
                  </a:cubicBezTo>
                  <a:cubicBezTo>
                    <a:pt x="196099" y="49841"/>
                    <a:pt x="227531" y="106991"/>
                    <a:pt x="237056" y="116516"/>
                  </a:cubicBezTo>
                  <a:cubicBezTo>
                    <a:pt x="247534" y="126041"/>
                    <a:pt x="244676" y="138423"/>
                    <a:pt x="235151" y="143186"/>
                  </a:cubicBezTo>
                  <a:cubicBezTo>
                    <a:pt x="225626" y="148901"/>
                    <a:pt x="236104" y="178428"/>
                    <a:pt x="237056" y="188905"/>
                  </a:cubicBezTo>
                  <a:close/>
                </a:path>
              </a:pathLst>
            </a:custGeom>
            <a:solidFill>
              <a:srgbClr val="FEAF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339009E-B912-4FF9-85C4-D0806AD8394F}"/>
                </a:ext>
              </a:extLst>
            </p:cNvPr>
            <p:cNvSpPr/>
            <p:nvPr/>
          </p:nvSpPr>
          <p:spPr>
            <a:xfrm>
              <a:off x="10188556" y="5757107"/>
              <a:ext cx="266846" cy="340971"/>
            </a:xfrm>
            <a:custGeom>
              <a:avLst/>
              <a:gdLst>
                <a:gd name="connsiteX0" fmla="*/ 173355 w 171450"/>
                <a:gd name="connsiteY0" fmla="*/ 181928 h 219075"/>
                <a:gd name="connsiteX1" fmla="*/ 136208 w 171450"/>
                <a:gd name="connsiteY1" fmla="*/ 219075 h 219075"/>
                <a:gd name="connsiteX2" fmla="*/ 124777 w 171450"/>
                <a:gd name="connsiteY2" fmla="*/ 224790 h 219075"/>
                <a:gd name="connsiteX3" fmla="*/ 105727 w 171450"/>
                <a:gd name="connsiteY3" fmla="*/ 214313 h 219075"/>
                <a:gd name="connsiteX4" fmla="*/ 46673 w 171450"/>
                <a:gd name="connsiteY4" fmla="*/ 160020 h 219075"/>
                <a:gd name="connsiteX5" fmla="*/ 54293 w 171450"/>
                <a:gd name="connsiteY5" fmla="*/ 97155 h 219075"/>
                <a:gd name="connsiteX6" fmla="*/ 2857 w 171450"/>
                <a:gd name="connsiteY6" fmla="*/ 32385 h 219075"/>
                <a:gd name="connsiteX7" fmla="*/ 0 w 171450"/>
                <a:gd name="connsiteY7" fmla="*/ 11430 h 219075"/>
                <a:gd name="connsiteX8" fmla="*/ 43815 w 171450"/>
                <a:gd name="connsiteY8" fmla="*/ 0 h 219075"/>
                <a:gd name="connsiteX9" fmla="*/ 64770 w 171450"/>
                <a:gd name="connsiteY9" fmla="*/ 22860 h 219075"/>
                <a:gd name="connsiteX10" fmla="*/ 61913 w 171450"/>
                <a:gd name="connsiteY10" fmla="*/ 48578 h 219075"/>
                <a:gd name="connsiteX11" fmla="*/ 74295 w 171450"/>
                <a:gd name="connsiteY11" fmla="*/ 104775 h 219075"/>
                <a:gd name="connsiteX12" fmla="*/ 104775 w 171450"/>
                <a:gd name="connsiteY12" fmla="*/ 128588 h 219075"/>
                <a:gd name="connsiteX13" fmla="*/ 130493 w 171450"/>
                <a:gd name="connsiteY13" fmla="*/ 127635 h 219075"/>
                <a:gd name="connsiteX14" fmla="*/ 158115 w 171450"/>
                <a:gd name="connsiteY14" fmla="*/ 113348 h 219075"/>
                <a:gd name="connsiteX15" fmla="*/ 170498 w 171450"/>
                <a:gd name="connsiteY15" fmla="*/ 132398 h 219075"/>
                <a:gd name="connsiteX16" fmla="*/ 173355 w 171450"/>
                <a:gd name="connsiteY16" fmla="*/ 18192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1450" h="219075">
                  <a:moveTo>
                    <a:pt x="173355" y="181928"/>
                  </a:moveTo>
                  <a:lnTo>
                    <a:pt x="136208" y="219075"/>
                  </a:lnTo>
                  <a:lnTo>
                    <a:pt x="124777" y="224790"/>
                  </a:lnTo>
                  <a:lnTo>
                    <a:pt x="105727" y="214313"/>
                  </a:lnTo>
                  <a:lnTo>
                    <a:pt x="46673" y="160020"/>
                  </a:lnTo>
                  <a:cubicBezTo>
                    <a:pt x="46673" y="160020"/>
                    <a:pt x="71438" y="129540"/>
                    <a:pt x="54293" y="97155"/>
                  </a:cubicBezTo>
                  <a:cubicBezTo>
                    <a:pt x="51435" y="92393"/>
                    <a:pt x="24765" y="62865"/>
                    <a:pt x="2857" y="32385"/>
                  </a:cubicBezTo>
                  <a:lnTo>
                    <a:pt x="0" y="11430"/>
                  </a:lnTo>
                  <a:cubicBezTo>
                    <a:pt x="0" y="11430"/>
                    <a:pt x="41910" y="0"/>
                    <a:pt x="43815" y="0"/>
                  </a:cubicBezTo>
                  <a:cubicBezTo>
                    <a:pt x="45720" y="0"/>
                    <a:pt x="64770" y="20955"/>
                    <a:pt x="64770" y="22860"/>
                  </a:cubicBezTo>
                  <a:cubicBezTo>
                    <a:pt x="64770" y="23813"/>
                    <a:pt x="61913" y="48578"/>
                    <a:pt x="61913" y="48578"/>
                  </a:cubicBezTo>
                  <a:cubicBezTo>
                    <a:pt x="61913" y="48578"/>
                    <a:pt x="67627" y="80963"/>
                    <a:pt x="74295" y="104775"/>
                  </a:cubicBezTo>
                  <a:cubicBezTo>
                    <a:pt x="78105" y="117158"/>
                    <a:pt x="90488" y="126683"/>
                    <a:pt x="104775" y="128588"/>
                  </a:cubicBezTo>
                  <a:cubicBezTo>
                    <a:pt x="113348" y="129540"/>
                    <a:pt x="121920" y="129540"/>
                    <a:pt x="130493" y="127635"/>
                  </a:cubicBezTo>
                  <a:cubicBezTo>
                    <a:pt x="144780" y="125730"/>
                    <a:pt x="153352" y="118110"/>
                    <a:pt x="158115" y="113348"/>
                  </a:cubicBezTo>
                  <a:cubicBezTo>
                    <a:pt x="162877" y="128588"/>
                    <a:pt x="170498" y="132398"/>
                    <a:pt x="170498" y="132398"/>
                  </a:cubicBezTo>
                  <a:lnTo>
                    <a:pt x="173355" y="181928"/>
                  </a:lnTo>
                  <a:close/>
                </a:path>
              </a:pathLst>
            </a:custGeom>
            <a:solidFill>
              <a:srgbClr val="F29D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91939726-C560-4D1F-B504-E2FD7BC71E32}"/>
                </a:ext>
              </a:extLst>
            </p:cNvPr>
            <p:cNvSpPr/>
            <p:nvPr/>
          </p:nvSpPr>
          <p:spPr>
            <a:xfrm>
              <a:off x="10097791" y="5444740"/>
              <a:ext cx="444742" cy="474393"/>
            </a:xfrm>
            <a:custGeom>
              <a:avLst/>
              <a:gdLst>
                <a:gd name="connsiteX0" fmla="*/ 104988 w 285750"/>
                <a:gd name="connsiteY0" fmla="*/ 194030 h 304800"/>
                <a:gd name="connsiteX1" fmla="*/ 151660 w 285750"/>
                <a:gd name="connsiteY1" fmla="*/ 294042 h 304800"/>
                <a:gd name="connsiteX2" fmla="*/ 279295 w 285750"/>
                <a:gd name="connsiteY2" fmla="*/ 280708 h 304800"/>
                <a:gd name="connsiteX3" fmla="*/ 272628 w 285750"/>
                <a:gd name="connsiteY3" fmla="*/ 187362 h 304800"/>
                <a:gd name="connsiteX4" fmla="*/ 199285 w 285750"/>
                <a:gd name="connsiteY4" fmla="*/ 202602 h 304800"/>
                <a:gd name="connsiteX5" fmla="*/ 169758 w 285750"/>
                <a:gd name="connsiteY5" fmla="*/ 226415 h 304800"/>
                <a:gd name="connsiteX6" fmla="*/ 134515 w 285750"/>
                <a:gd name="connsiteY6" fmla="*/ 160692 h 304800"/>
                <a:gd name="connsiteX7" fmla="*/ 138325 w 285750"/>
                <a:gd name="connsiteY7" fmla="*/ 154977 h 304800"/>
                <a:gd name="connsiteX8" fmla="*/ 158328 w 285750"/>
                <a:gd name="connsiteY8" fmla="*/ 97827 h 304800"/>
                <a:gd name="connsiteX9" fmla="*/ 164043 w 285750"/>
                <a:gd name="connsiteY9" fmla="*/ 90207 h 304800"/>
                <a:gd name="connsiteX10" fmla="*/ 212620 w 285750"/>
                <a:gd name="connsiteY10" fmla="*/ 85445 h 304800"/>
                <a:gd name="connsiteX11" fmla="*/ 222145 w 285750"/>
                <a:gd name="connsiteY11" fmla="*/ 86397 h 304800"/>
                <a:gd name="connsiteX12" fmla="*/ 225955 w 285750"/>
                <a:gd name="connsiteY12" fmla="*/ 88302 h 304800"/>
                <a:gd name="connsiteX13" fmla="*/ 234528 w 285750"/>
                <a:gd name="connsiteY13" fmla="*/ 103542 h 304800"/>
                <a:gd name="connsiteX14" fmla="*/ 247863 w 285750"/>
                <a:gd name="connsiteY14" fmla="*/ 126402 h 304800"/>
                <a:gd name="connsiteX15" fmla="*/ 252625 w 285750"/>
                <a:gd name="connsiteY15" fmla="*/ 113067 h 304800"/>
                <a:gd name="connsiteX16" fmla="*/ 245005 w 285750"/>
                <a:gd name="connsiteY16" fmla="*/ 85445 h 304800"/>
                <a:gd name="connsiteX17" fmla="*/ 257388 w 285750"/>
                <a:gd name="connsiteY17" fmla="*/ 67347 h 304800"/>
                <a:gd name="connsiteX18" fmla="*/ 185950 w 285750"/>
                <a:gd name="connsiteY18" fmla="*/ 15912 h 304800"/>
                <a:gd name="connsiteX19" fmla="*/ 163090 w 285750"/>
                <a:gd name="connsiteY19" fmla="*/ 33057 h 304800"/>
                <a:gd name="connsiteX20" fmla="*/ 122133 w 285750"/>
                <a:gd name="connsiteY20" fmla="*/ 31152 h 304800"/>
                <a:gd name="connsiteX21" fmla="*/ 7833 w 285750"/>
                <a:gd name="connsiteY21" fmla="*/ 173075 h 304800"/>
                <a:gd name="connsiteX22" fmla="*/ 113560 w 285750"/>
                <a:gd name="connsiteY22" fmla="*/ 299758 h 304800"/>
                <a:gd name="connsiteX23" fmla="*/ 104988 w 285750"/>
                <a:gd name="connsiteY23" fmla="*/ 19403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0" h="304800">
                  <a:moveTo>
                    <a:pt x="104988" y="194030"/>
                  </a:moveTo>
                  <a:cubicBezTo>
                    <a:pt x="104988" y="194030"/>
                    <a:pt x="102130" y="264515"/>
                    <a:pt x="151660" y="294042"/>
                  </a:cubicBezTo>
                  <a:cubicBezTo>
                    <a:pt x="202143" y="323570"/>
                    <a:pt x="270723" y="291185"/>
                    <a:pt x="279295" y="280708"/>
                  </a:cubicBezTo>
                  <a:cubicBezTo>
                    <a:pt x="287868" y="271183"/>
                    <a:pt x="309775" y="208317"/>
                    <a:pt x="272628" y="187362"/>
                  </a:cubicBezTo>
                  <a:cubicBezTo>
                    <a:pt x="234528" y="166407"/>
                    <a:pt x="199285" y="202602"/>
                    <a:pt x="199285" y="202602"/>
                  </a:cubicBezTo>
                  <a:cubicBezTo>
                    <a:pt x="199285" y="202602"/>
                    <a:pt x="178330" y="226415"/>
                    <a:pt x="169758" y="226415"/>
                  </a:cubicBezTo>
                  <a:cubicBezTo>
                    <a:pt x="161185" y="226415"/>
                    <a:pt x="137373" y="205460"/>
                    <a:pt x="134515" y="160692"/>
                  </a:cubicBezTo>
                  <a:cubicBezTo>
                    <a:pt x="134515" y="157835"/>
                    <a:pt x="136420" y="155930"/>
                    <a:pt x="138325" y="154977"/>
                  </a:cubicBezTo>
                  <a:cubicBezTo>
                    <a:pt x="147850" y="152120"/>
                    <a:pt x="168805" y="140690"/>
                    <a:pt x="158328" y="97827"/>
                  </a:cubicBezTo>
                  <a:cubicBezTo>
                    <a:pt x="157375" y="94017"/>
                    <a:pt x="160233" y="91160"/>
                    <a:pt x="164043" y="90207"/>
                  </a:cubicBezTo>
                  <a:cubicBezTo>
                    <a:pt x="178330" y="88302"/>
                    <a:pt x="206905" y="84492"/>
                    <a:pt x="212620" y="85445"/>
                  </a:cubicBezTo>
                  <a:cubicBezTo>
                    <a:pt x="212620" y="85445"/>
                    <a:pt x="217383" y="85445"/>
                    <a:pt x="222145" y="86397"/>
                  </a:cubicBezTo>
                  <a:cubicBezTo>
                    <a:pt x="224050" y="86397"/>
                    <a:pt x="225003" y="87350"/>
                    <a:pt x="225955" y="88302"/>
                  </a:cubicBezTo>
                  <a:cubicBezTo>
                    <a:pt x="227860" y="92112"/>
                    <a:pt x="233575" y="101637"/>
                    <a:pt x="234528" y="103542"/>
                  </a:cubicBezTo>
                  <a:cubicBezTo>
                    <a:pt x="236433" y="106400"/>
                    <a:pt x="247863" y="126402"/>
                    <a:pt x="247863" y="126402"/>
                  </a:cubicBezTo>
                  <a:cubicBezTo>
                    <a:pt x="247863" y="126402"/>
                    <a:pt x="254530" y="120687"/>
                    <a:pt x="252625" y="113067"/>
                  </a:cubicBezTo>
                  <a:cubicBezTo>
                    <a:pt x="250720" y="105447"/>
                    <a:pt x="244053" y="89255"/>
                    <a:pt x="245005" y="85445"/>
                  </a:cubicBezTo>
                  <a:cubicBezTo>
                    <a:pt x="245958" y="81635"/>
                    <a:pt x="257388" y="76872"/>
                    <a:pt x="257388" y="67347"/>
                  </a:cubicBezTo>
                  <a:cubicBezTo>
                    <a:pt x="257388" y="46392"/>
                    <a:pt x="249768" y="-33618"/>
                    <a:pt x="185950" y="15912"/>
                  </a:cubicBezTo>
                  <a:cubicBezTo>
                    <a:pt x="177378" y="22580"/>
                    <a:pt x="170710" y="30200"/>
                    <a:pt x="163090" y="33057"/>
                  </a:cubicBezTo>
                  <a:cubicBezTo>
                    <a:pt x="153565" y="36867"/>
                    <a:pt x="143088" y="30200"/>
                    <a:pt x="122133" y="31152"/>
                  </a:cubicBezTo>
                  <a:cubicBezTo>
                    <a:pt x="92605" y="33057"/>
                    <a:pt x="-32172" y="62585"/>
                    <a:pt x="7833" y="173075"/>
                  </a:cubicBezTo>
                  <a:cubicBezTo>
                    <a:pt x="47838" y="284517"/>
                    <a:pt x="113560" y="299758"/>
                    <a:pt x="113560" y="299758"/>
                  </a:cubicBezTo>
                  <a:cubicBezTo>
                    <a:pt x="113560" y="299758"/>
                    <a:pt x="92605" y="208317"/>
                    <a:pt x="104988" y="194030"/>
                  </a:cubicBez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6EE59CE3-E1E2-46CB-922C-6F65B857D308}"/>
                </a:ext>
              </a:extLst>
            </p:cNvPr>
            <p:cNvSpPr/>
            <p:nvPr/>
          </p:nvSpPr>
          <p:spPr>
            <a:xfrm>
              <a:off x="10206549" y="5724311"/>
              <a:ext cx="59299" cy="74125"/>
            </a:xfrm>
            <a:custGeom>
              <a:avLst/>
              <a:gdLst>
                <a:gd name="connsiteX0" fmla="*/ 35111 w 38100"/>
                <a:gd name="connsiteY0" fmla="*/ 14404 h 47625"/>
                <a:gd name="connsiteX1" fmla="*/ 13204 w 38100"/>
                <a:gd name="connsiteY1" fmla="*/ 1070 h 47625"/>
                <a:gd name="connsiteX2" fmla="*/ 40826 w 38100"/>
                <a:gd name="connsiteY2" fmla="*/ 55362 h 47625"/>
                <a:gd name="connsiteX3" fmla="*/ 35111 w 38100"/>
                <a:gd name="connsiteY3" fmla="*/ 1440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5111" y="14404"/>
                  </a:moveTo>
                  <a:cubicBezTo>
                    <a:pt x="35111" y="14404"/>
                    <a:pt x="29396" y="-4646"/>
                    <a:pt x="13204" y="1070"/>
                  </a:cubicBezTo>
                  <a:cubicBezTo>
                    <a:pt x="-8704" y="8689"/>
                    <a:pt x="-5846" y="62030"/>
                    <a:pt x="40826" y="55362"/>
                  </a:cubicBezTo>
                  <a:cubicBezTo>
                    <a:pt x="39874" y="54409"/>
                    <a:pt x="33206" y="32502"/>
                    <a:pt x="35111" y="14404"/>
                  </a:cubicBezTo>
                  <a:close/>
                </a:path>
              </a:pathLst>
            </a:custGeom>
            <a:solidFill>
              <a:srgbClr val="F29D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8401496C-D29E-448A-97E6-D264D2D17A2E}"/>
                </a:ext>
              </a:extLst>
            </p:cNvPr>
            <p:cNvSpPr/>
            <p:nvPr/>
          </p:nvSpPr>
          <p:spPr>
            <a:xfrm>
              <a:off x="10081817" y="5945601"/>
              <a:ext cx="592992" cy="1022911"/>
            </a:xfrm>
            <a:custGeom>
              <a:avLst/>
              <a:gdLst>
                <a:gd name="connsiteX0" fmla="*/ 381000 w 381000"/>
                <a:gd name="connsiteY0" fmla="*/ 638035 h 657225"/>
                <a:gd name="connsiteX1" fmla="*/ 0 w 381000"/>
                <a:gd name="connsiteY1" fmla="*/ 639940 h 657225"/>
                <a:gd name="connsiteX2" fmla="*/ 18098 w 381000"/>
                <a:gd name="connsiteY2" fmla="*/ 395147 h 657225"/>
                <a:gd name="connsiteX3" fmla="*/ 18098 w 381000"/>
                <a:gd name="connsiteY3" fmla="*/ 387527 h 657225"/>
                <a:gd name="connsiteX4" fmla="*/ 21907 w 381000"/>
                <a:gd name="connsiteY4" fmla="*/ 304660 h 657225"/>
                <a:gd name="connsiteX5" fmla="*/ 28575 w 381000"/>
                <a:gd name="connsiteY5" fmla="*/ 89395 h 657225"/>
                <a:gd name="connsiteX6" fmla="*/ 38100 w 381000"/>
                <a:gd name="connsiteY6" fmla="*/ 67487 h 657225"/>
                <a:gd name="connsiteX7" fmla="*/ 124778 w 381000"/>
                <a:gd name="connsiteY7" fmla="*/ 9385 h 657225"/>
                <a:gd name="connsiteX8" fmla="*/ 239078 w 381000"/>
                <a:gd name="connsiteY8" fmla="*/ 812 h 657225"/>
                <a:gd name="connsiteX9" fmla="*/ 316230 w 381000"/>
                <a:gd name="connsiteY9" fmla="*/ 48437 h 657225"/>
                <a:gd name="connsiteX10" fmla="*/ 381000 w 381000"/>
                <a:gd name="connsiteY10" fmla="*/ 63803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0" h="657225">
                  <a:moveTo>
                    <a:pt x="381000" y="638035"/>
                  </a:moveTo>
                  <a:cubicBezTo>
                    <a:pt x="381000" y="638035"/>
                    <a:pt x="212408" y="679945"/>
                    <a:pt x="0" y="639940"/>
                  </a:cubicBezTo>
                  <a:cubicBezTo>
                    <a:pt x="10478" y="574217"/>
                    <a:pt x="15240" y="470395"/>
                    <a:pt x="18098" y="395147"/>
                  </a:cubicBezTo>
                  <a:lnTo>
                    <a:pt x="18098" y="387527"/>
                  </a:lnTo>
                  <a:cubicBezTo>
                    <a:pt x="20003" y="339902"/>
                    <a:pt x="20955" y="305612"/>
                    <a:pt x="21907" y="304660"/>
                  </a:cubicBezTo>
                  <a:cubicBezTo>
                    <a:pt x="23813" y="301802"/>
                    <a:pt x="16193" y="149402"/>
                    <a:pt x="28575" y="89395"/>
                  </a:cubicBezTo>
                  <a:cubicBezTo>
                    <a:pt x="30480" y="77965"/>
                    <a:pt x="34290" y="70345"/>
                    <a:pt x="38100" y="67487"/>
                  </a:cubicBezTo>
                  <a:cubicBezTo>
                    <a:pt x="62865" y="46532"/>
                    <a:pt x="92393" y="25577"/>
                    <a:pt x="124778" y="9385"/>
                  </a:cubicBezTo>
                  <a:cubicBezTo>
                    <a:pt x="124778" y="9385"/>
                    <a:pt x="200978" y="91300"/>
                    <a:pt x="239078" y="812"/>
                  </a:cubicBezTo>
                  <a:cubicBezTo>
                    <a:pt x="281940" y="-2998"/>
                    <a:pt x="303848" y="5575"/>
                    <a:pt x="316230" y="48437"/>
                  </a:cubicBezTo>
                  <a:cubicBezTo>
                    <a:pt x="384810" y="285610"/>
                    <a:pt x="381000" y="638035"/>
                    <a:pt x="381000" y="63803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07432114-862B-4EFC-BC43-B2698447D61C}"/>
                </a:ext>
              </a:extLst>
            </p:cNvPr>
            <p:cNvSpPr/>
            <p:nvPr/>
          </p:nvSpPr>
          <p:spPr>
            <a:xfrm>
              <a:off x="10504321" y="5900910"/>
              <a:ext cx="311321" cy="311321"/>
            </a:xfrm>
            <a:custGeom>
              <a:avLst/>
              <a:gdLst>
                <a:gd name="connsiteX0" fmla="*/ 0 w 200025"/>
                <a:gd name="connsiteY0" fmla="*/ 30480 h 200025"/>
                <a:gd name="connsiteX1" fmla="*/ 142875 w 200025"/>
                <a:gd name="connsiteY1" fmla="*/ 0 h 200025"/>
                <a:gd name="connsiteX2" fmla="*/ 207645 w 200025"/>
                <a:gd name="connsiteY2" fmla="*/ 133350 h 200025"/>
                <a:gd name="connsiteX3" fmla="*/ 39053 w 200025"/>
                <a:gd name="connsiteY3" fmla="*/ 200978 h 200025"/>
                <a:gd name="connsiteX4" fmla="*/ 0 w 200025"/>
                <a:gd name="connsiteY4" fmla="*/ 3048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200025">
                  <a:moveTo>
                    <a:pt x="0" y="30480"/>
                  </a:moveTo>
                  <a:cubicBezTo>
                    <a:pt x="0" y="30480"/>
                    <a:pt x="70485" y="31432"/>
                    <a:pt x="142875" y="0"/>
                  </a:cubicBezTo>
                  <a:cubicBezTo>
                    <a:pt x="182880" y="47625"/>
                    <a:pt x="207645" y="133350"/>
                    <a:pt x="207645" y="133350"/>
                  </a:cubicBezTo>
                  <a:cubicBezTo>
                    <a:pt x="207645" y="133350"/>
                    <a:pt x="110490" y="195263"/>
                    <a:pt x="39053" y="200978"/>
                  </a:cubicBezTo>
                  <a:cubicBezTo>
                    <a:pt x="23813" y="97155"/>
                    <a:pt x="0" y="30480"/>
                    <a:pt x="0" y="3048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696B28FE-3D71-4652-B678-C68DBFCBD6CA}"/>
                </a:ext>
              </a:extLst>
            </p:cNvPr>
            <p:cNvSpPr/>
            <p:nvPr/>
          </p:nvSpPr>
          <p:spPr>
            <a:xfrm>
              <a:off x="10525078" y="5970585"/>
              <a:ext cx="296495" cy="222373"/>
            </a:xfrm>
            <a:custGeom>
              <a:avLst/>
              <a:gdLst>
                <a:gd name="connsiteX0" fmla="*/ 0 w 190500"/>
                <a:gd name="connsiteY0" fmla="*/ 0 h 142875"/>
                <a:gd name="connsiteX1" fmla="*/ 58103 w 190500"/>
                <a:gd name="connsiteY1" fmla="*/ 149542 h 142875"/>
                <a:gd name="connsiteX2" fmla="*/ 193358 w 190500"/>
                <a:gd name="connsiteY2" fmla="*/ 87630 h 142875"/>
                <a:gd name="connsiteX3" fmla="*/ 66675 w 190500"/>
                <a:gd name="connsiteY3" fmla="*/ 100965 h 142875"/>
                <a:gd name="connsiteX4" fmla="*/ 0 w 190500"/>
                <a:gd name="connsiteY4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142875">
                  <a:moveTo>
                    <a:pt x="0" y="0"/>
                  </a:moveTo>
                  <a:cubicBezTo>
                    <a:pt x="0" y="0"/>
                    <a:pt x="43815" y="55245"/>
                    <a:pt x="58103" y="149542"/>
                  </a:cubicBezTo>
                  <a:cubicBezTo>
                    <a:pt x="106680" y="140017"/>
                    <a:pt x="183833" y="97155"/>
                    <a:pt x="193358" y="87630"/>
                  </a:cubicBezTo>
                  <a:cubicBezTo>
                    <a:pt x="171450" y="94297"/>
                    <a:pt x="80010" y="128588"/>
                    <a:pt x="66675" y="100965"/>
                  </a:cubicBezTo>
                  <a:cubicBezTo>
                    <a:pt x="43815" y="4857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A7903FA5-6F8D-49CA-B3F5-23E410E35761}"/>
                </a:ext>
              </a:extLst>
            </p:cNvPr>
            <p:cNvSpPr/>
            <p:nvPr/>
          </p:nvSpPr>
          <p:spPr>
            <a:xfrm>
              <a:off x="10461969" y="6053377"/>
              <a:ext cx="504043" cy="237197"/>
            </a:xfrm>
            <a:custGeom>
              <a:avLst/>
              <a:gdLst>
                <a:gd name="connsiteX0" fmla="*/ 22450 w 323850"/>
                <a:gd name="connsiteY0" fmla="*/ 147 h 152400"/>
                <a:gd name="connsiteX1" fmla="*/ 332965 w 323850"/>
                <a:gd name="connsiteY1" fmla="*/ 32532 h 152400"/>
                <a:gd name="connsiteX2" fmla="*/ 276767 w 323850"/>
                <a:gd name="connsiteY2" fmla="*/ 157309 h 152400"/>
                <a:gd name="connsiteX3" fmla="*/ 9115 w 323850"/>
                <a:gd name="connsiteY3" fmla="*/ 32532 h 152400"/>
                <a:gd name="connsiteX4" fmla="*/ 1495 w 323850"/>
                <a:gd name="connsiteY4" fmla="*/ 14434 h 152400"/>
                <a:gd name="connsiteX5" fmla="*/ 5305 w 323850"/>
                <a:gd name="connsiteY5" fmla="*/ 7767 h 152400"/>
                <a:gd name="connsiteX6" fmla="*/ 22450 w 323850"/>
                <a:gd name="connsiteY6" fmla="*/ 14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152400">
                  <a:moveTo>
                    <a:pt x="22450" y="147"/>
                  </a:moveTo>
                  <a:lnTo>
                    <a:pt x="332965" y="32532"/>
                  </a:lnTo>
                  <a:lnTo>
                    <a:pt x="276767" y="157309"/>
                  </a:lnTo>
                  <a:lnTo>
                    <a:pt x="9115" y="32532"/>
                  </a:lnTo>
                  <a:cubicBezTo>
                    <a:pt x="1495" y="28722"/>
                    <a:pt x="-2315" y="21102"/>
                    <a:pt x="1495" y="14434"/>
                  </a:cubicBezTo>
                  <a:lnTo>
                    <a:pt x="5305" y="7767"/>
                  </a:lnTo>
                  <a:cubicBezTo>
                    <a:pt x="7210" y="3005"/>
                    <a:pt x="14830" y="-805"/>
                    <a:pt x="22450" y="147"/>
                  </a:cubicBez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6E41EE0-3AF3-40ED-811A-805268852C86}"/>
                </a:ext>
              </a:extLst>
            </p:cNvPr>
            <p:cNvSpPr/>
            <p:nvPr/>
          </p:nvSpPr>
          <p:spPr>
            <a:xfrm>
              <a:off x="10461969" y="6053377"/>
              <a:ext cx="504043" cy="237197"/>
            </a:xfrm>
            <a:custGeom>
              <a:avLst/>
              <a:gdLst>
                <a:gd name="connsiteX0" fmla="*/ 22450 w 323850"/>
                <a:gd name="connsiteY0" fmla="*/ 147 h 152400"/>
                <a:gd name="connsiteX1" fmla="*/ 332965 w 323850"/>
                <a:gd name="connsiteY1" fmla="*/ 32532 h 152400"/>
                <a:gd name="connsiteX2" fmla="*/ 276767 w 323850"/>
                <a:gd name="connsiteY2" fmla="*/ 157309 h 152400"/>
                <a:gd name="connsiteX3" fmla="*/ 9115 w 323850"/>
                <a:gd name="connsiteY3" fmla="*/ 32532 h 152400"/>
                <a:gd name="connsiteX4" fmla="*/ 1495 w 323850"/>
                <a:gd name="connsiteY4" fmla="*/ 14434 h 152400"/>
                <a:gd name="connsiteX5" fmla="*/ 5305 w 323850"/>
                <a:gd name="connsiteY5" fmla="*/ 7767 h 152400"/>
                <a:gd name="connsiteX6" fmla="*/ 22450 w 323850"/>
                <a:gd name="connsiteY6" fmla="*/ 14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152400">
                  <a:moveTo>
                    <a:pt x="22450" y="147"/>
                  </a:moveTo>
                  <a:lnTo>
                    <a:pt x="332965" y="32532"/>
                  </a:lnTo>
                  <a:lnTo>
                    <a:pt x="276767" y="157309"/>
                  </a:lnTo>
                  <a:lnTo>
                    <a:pt x="9115" y="32532"/>
                  </a:lnTo>
                  <a:cubicBezTo>
                    <a:pt x="1495" y="28722"/>
                    <a:pt x="-2315" y="21102"/>
                    <a:pt x="1495" y="14434"/>
                  </a:cubicBezTo>
                  <a:lnTo>
                    <a:pt x="5305" y="7767"/>
                  </a:lnTo>
                  <a:cubicBezTo>
                    <a:pt x="7210" y="3005"/>
                    <a:pt x="14830" y="-805"/>
                    <a:pt x="22450" y="147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6095134C-9E57-4BA9-8172-7D279FD59A38}"/>
                </a:ext>
              </a:extLst>
            </p:cNvPr>
            <p:cNvSpPr/>
            <p:nvPr/>
          </p:nvSpPr>
          <p:spPr>
            <a:xfrm>
              <a:off x="10875135" y="6103388"/>
              <a:ext cx="118598" cy="192722"/>
            </a:xfrm>
            <a:custGeom>
              <a:avLst/>
              <a:gdLst>
                <a:gd name="connsiteX0" fmla="*/ 62740 w 76200"/>
                <a:gd name="connsiteY0" fmla="*/ 69932 h 123825"/>
                <a:gd name="connsiteX1" fmla="*/ 8448 w 76200"/>
                <a:gd name="connsiteY1" fmla="*/ 124225 h 123825"/>
                <a:gd name="connsiteX2" fmla="*/ 14163 w 76200"/>
                <a:gd name="connsiteY2" fmla="*/ 54692 h 123825"/>
                <a:gd name="connsiteX3" fmla="*/ 68455 w 76200"/>
                <a:gd name="connsiteY3" fmla="*/ 400 h 123825"/>
                <a:gd name="connsiteX4" fmla="*/ 62740 w 76200"/>
                <a:gd name="connsiteY4" fmla="*/ 6993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23825">
                  <a:moveTo>
                    <a:pt x="62740" y="69932"/>
                  </a:moveTo>
                  <a:cubicBezTo>
                    <a:pt x="46548" y="104222"/>
                    <a:pt x="21783" y="128035"/>
                    <a:pt x="8448" y="124225"/>
                  </a:cubicBezTo>
                  <a:cubicBezTo>
                    <a:pt x="-4887" y="120415"/>
                    <a:pt x="-2030" y="88982"/>
                    <a:pt x="14163" y="54692"/>
                  </a:cubicBezTo>
                  <a:cubicBezTo>
                    <a:pt x="30355" y="20402"/>
                    <a:pt x="55120" y="-3410"/>
                    <a:pt x="68455" y="400"/>
                  </a:cubicBezTo>
                  <a:cubicBezTo>
                    <a:pt x="81790" y="5162"/>
                    <a:pt x="78933" y="35642"/>
                    <a:pt x="62740" y="69932"/>
                  </a:cubicBezTo>
                  <a:close/>
                </a:path>
              </a:pathLst>
            </a:custGeom>
            <a:solidFill>
              <a:srgbClr val="FFB1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29B6CFE1-30B3-4CAF-9EE8-65EF2F13E30D}"/>
                </a:ext>
              </a:extLst>
            </p:cNvPr>
            <p:cNvSpPr/>
            <p:nvPr/>
          </p:nvSpPr>
          <p:spPr>
            <a:xfrm>
              <a:off x="10875135" y="6103388"/>
              <a:ext cx="118598" cy="192722"/>
            </a:xfrm>
            <a:custGeom>
              <a:avLst/>
              <a:gdLst>
                <a:gd name="connsiteX0" fmla="*/ 62740 w 76200"/>
                <a:gd name="connsiteY0" fmla="*/ 69932 h 123825"/>
                <a:gd name="connsiteX1" fmla="*/ 8448 w 76200"/>
                <a:gd name="connsiteY1" fmla="*/ 124225 h 123825"/>
                <a:gd name="connsiteX2" fmla="*/ 14163 w 76200"/>
                <a:gd name="connsiteY2" fmla="*/ 54692 h 123825"/>
                <a:gd name="connsiteX3" fmla="*/ 68455 w 76200"/>
                <a:gd name="connsiteY3" fmla="*/ 400 h 123825"/>
                <a:gd name="connsiteX4" fmla="*/ 62740 w 76200"/>
                <a:gd name="connsiteY4" fmla="*/ 6993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23825">
                  <a:moveTo>
                    <a:pt x="62740" y="69932"/>
                  </a:moveTo>
                  <a:cubicBezTo>
                    <a:pt x="46548" y="104222"/>
                    <a:pt x="21783" y="128035"/>
                    <a:pt x="8448" y="124225"/>
                  </a:cubicBezTo>
                  <a:cubicBezTo>
                    <a:pt x="-4887" y="120415"/>
                    <a:pt x="-2030" y="88982"/>
                    <a:pt x="14163" y="54692"/>
                  </a:cubicBezTo>
                  <a:cubicBezTo>
                    <a:pt x="30355" y="20402"/>
                    <a:pt x="55120" y="-3410"/>
                    <a:pt x="68455" y="400"/>
                  </a:cubicBezTo>
                  <a:cubicBezTo>
                    <a:pt x="81790" y="5162"/>
                    <a:pt x="78933" y="35642"/>
                    <a:pt x="62740" y="69932"/>
                  </a:cubicBezTo>
                  <a:close/>
                </a:path>
              </a:pathLst>
            </a:custGeom>
            <a:solidFill>
              <a:srgbClr val="FFB127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975E97C5-E072-425F-8C59-D23C8AF065CA}"/>
                </a:ext>
              </a:extLst>
            </p:cNvPr>
            <p:cNvSpPr/>
            <p:nvPr/>
          </p:nvSpPr>
          <p:spPr>
            <a:xfrm>
              <a:off x="10875135" y="6103388"/>
              <a:ext cx="118598" cy="192722"/>
            </a:xfrm>
            <a:custGeom>
              <a:avLst/>
              <a:gdLst>
                <a:gd name="connsiteX0" fmla="*/ 62740 w 76200"/>
                <a:gd name="connsiteY0" fmla="*/ 69932 h 123825"/>
                <a:gd name="connsiteX1" fmla="*/ 8448 w 76200"/>
                <a:gd name="connsiteY1" fmla="*/ 124225 h 123825"/>
                <a:gd name="connsiteX2" fmla="*/ 14163 w 76200"/>
                <a:gd name="connsiteY2" fmla="*/ 54692 h 123825"/>
                <a:gd name="connsiteX3" fmla="*/ 68455 w 76200"/>
                <a:gd name="connsiteY3" fmla="*/ 400 h 123825"/>
                <a:gd name="connsiteX4" fmla="*/ 62740 w 76200"/>
                <a:gd name="connsiteY4" fmla="*/ 6993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23825">
                  <a:moveTo>
                    <a:pt x="62740" y="69932"/>
                  </a:moveTo>
                  <a:cubicBezTo>
                    <a:pt x="46548" y="104222"/>
                    <a:pt x="21783" y="128035"/>
                    <a:pt x="8448" y="124225"/>
                  </a:cubicBezTo>
                  <a:cubicBezTo>
                    <a:pt x="-4887" y="120415"/>
                    <a:pt x="-2030" y="88982"/>
                    <a:pt x="14163" y="54692"/>
                  </a:cubicBezTo>
                  <a:cubicBezTo>
                    <a:pt x="30355" y="20402"/>
                    <a:pt x="55120" y="-3410"/>
                    <a:pt x="68455" y="400"/>
                  </a:cubicBezTo>
                  <a:cubicBezTo>
                    <a:pt x="81790" y="5162"/>
                    <a:pt x="78933" y="35642"/>
                    <a:pt x="62740" y="69932"/>
                  </a:cubicBezTo>
                  <a:close/>
                </a:path>
              </a:pathLst>
            </a:custGeom>
            <a:solidFill>
              <a:schemeClr val="accent1">
                <a:lumMod val="50000"/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FB7916ED-C2B6-4BF6-B1EC-4B4C51C39CCA}"/>
                </a:ext>
              </a:extLst>
            </p:cNvPr>
            <p:cNvSpPr/>
            <p:nvPr/>
          </p:nvSpPr>
          <p:spPr>
            <a:xfrm>
              <a:off x="10068474" y="6214939"/>
              <a:ext cx="504043" cy="474393"/>
            </a:xfrm>
            <a:custGeom>
              <a:avLst/>
              <a:gdLst>
                <a:gd name="connsiteX0" fmla="*/ 0 w 323850"/>
                <a:gd name="connsiteY0" fmla="*/ 131610 h 304800"/>
                <a:gd name="connsiteX1" fmla="*/ 118110 w 323850"/>
                <a:gd name="connsiteY1" fmla="*/ 297344 h 304800"/>
                <a:gd name="connsiteX2" fmla="*/ 193358 w 323850"/>
                <a:gd name="connsiteY2" fmla="*/ 282104 h 304800"/>
                <a:gd name="connsiteX3" fmla="*/ 328613 w 323850"/>
                <a:gd name="connsiteY3" fmla="*/ 15404 h 304800"/>
                <a:gd name="connsiteX4" fmla="*/ 283845 w 323850"/>
                <a:gd name="connsiteY4" fmla="*/ 165 h 304800"/>
                <a:gd name="connsiteX5" fmla="*/ 154305 w 323850"/>
                <a:gd name="connsiteY5" fmla="*/ 191617 h 304800"/>
                <a:gd name="connsiteX6" fmla="*/ 119063 w 323850"/>
                <a:gd name="connsiteY6" fmla="*/ 129704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304800">
                  <a:moveTo>
                    <a:pt x="0" y="131610"/>
                  </a:moveTo>
                  <a:cubicBezTo>
                    <a:pt x="0" y="131610"/>
                    <a:pt x="32385" y="244004"/>
                    <a:pt x="118110" y="297344"/>
                  </a:cubicBezTo>
                  <a:cubicBezTo>
                    <a:pt x="142875" y="312585"/>
                    <a:pt x="174308" y="304012"/>
                    <a:pt x="193358" y="282104"/>
                  </a:cubicBezTo>
                  <a:cubicBezTo>
                    <a:pt x="251460" y="217335"/>
                    <a:pt x="309563" y="70650"/>
                    <a:pt x="328613" y="15404"/>
                  </a:cubicBezTo>
                  <a:cubicBezTo>
                    <a:pt x="294323" y="-2693"/>
                    <a:pt x="283845" y="165"/>
                    <a:pt x="283845" y="165"/>
                  </a:cubicBezTo>
                  <a:cubicBezTo>
                    <a:pt x="283845" y="165"/>
                    <a:pt x="200978" y="114465"/>
                    <a:pt x="154305" y="191617"/>
                  </a:cubicBezTo>
                  <a:lnTo>
                    <a:pt x="119063" y="129704"/>
                  </a:lnTo>
                </a:path>
              </a:pathLst>
            </a:custGeom>
            <a:solidFill>
              <a:srgbClr val="FEAF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7474079A-688A-4C73-84D8-B0019F3AB8B1}"/>
                </a:ext>
              </a:extLst>
            </p:cNvPr>
            <p:cNvSpPr/>
            <p:nvPr/>
          </p:nvSpPr>
          <p:spPr>
            <a:xfrm>
              <a:off x="10505806" y="6030849"/>
              <a:ext cx="192722" cy="207547"/>
            </a:xfrm>
            <a:custGeom>
              <a:avLst/>
              <a:gdLst>
                <a:gd name="connsiteX0" fmla="*/ 0 w 123825"/>
                <a:gd name="connsiteY0" fmla="*/ 123205 h 133350"/>
                <a:gd name="connsiteX1" fmla="*/ 16192 w 123825"/>
                <a:gd name="connsiteY1" fmla="*/ 80343 h 133350"/>
                <a:gd name="connsiteX2" fmla="*/ 25717 w 123825"/>
                <a:gd name="connsiteY2" fmla="*/ 12715 h 133350"/>
                <a:gd name="connsiteX3" fmla="*/ 82867 w 123825"/>
                <a:gd name="connsiteY3" fmla="*/ 1285 h 133350"/>
                <a:gd name="connsiteX4" fmla="*/ 130492 w 123825"/>
                <a:gd name="connsiteY4" fmla="*/ 27955 h 133350"/>
                <a:gd name="connsiteX5" fmla="*/ 94298 w 123825"/>
                <a:gd name="connsiteY5" fmla="*/ 53673 h 133350"/>
                <a:gd name="connsiteX6" fmla="*/ 89535 w 123825"/>
                <a:gd name="connsiteY6" fmla="*/ 91773 h 133350"/>
                <a:gd name="connsiteX7" fmla="*/ 47625 w 123825"/>
                <a:gd name="connsiteY7" fmla="*/ 136540 h 133350"/>
                <a:gd name="connsiteX8" fmla="*/ 0 w 123825"/>
                <a:gd name="connsiteY8" fmla="*/ 12320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" h="133350">
                  <a:moveTo>
                    <a:pt x="0" y="123205"/>
                  </a:moveTo>
                  <a:cubicBezTo>
                    <a:pt x="0" y="123205"/>
                    <a:pt x="15240" y="98440"/>
                    <a:pt x="16192" y="80343"/>
                  </a:cubicBezTo>
                  <a:cubicBezTo>
                    <a:pt x="17145" y="61293"/>
                    <a:pt x="8572" y="29860"/>
                    <a:pt x="25717" y="12715"/>
                  </a:cubicBezTo>
                  <a:cubicBezTo>
                    <a:pt x="32385" y="6048"/>
                    <a:pt x="56198" y="-3477"/>
                    <a:pt x="82867" y="1285"/>
                  </a:cubicBezTo>
                  <a:cubicBezTo>
                    <a:pt x="121920" y="7953"/>
                    <a:pt x="133350" y="19382"/>
                    <a:pt x="130492" y="27955"/>
                  </a:cubicBezTo>
                  <a:cubicBezTo>
                    <a:pt x="128588" y="36528"/>
                    <a:pt x="100965" y="39385"/>
                    <a:pt x="94298" y="53673"/>
                  </a:cubicBezTo>
                  <a:cubicBezTo>
                    <a:pt x="86677" y="67960"/>
                    <a:pt x="91440" y="76532"/>
                    <a:pt x="89535" y="91773"/>
                  </a:cubicBezTo>
                  <a:cubicBezTo>
                    <a:pt x="86677" y="114632"/>
                    <a:pt x="54292" y="125110"/>
                    <a:pt x="47625" y="136540"/>
                  </a:cubicBezTo>
                  <a:cubicBezTo>
                    <a:pt x="40957" y="144160"/>
                    <a:pt x="0" y="123205"/>
                    <a:pt x="0" y="123205"/>
                  </a:cubicBezTo>
                  <a:close/>
                </a:path>
              </a:pathLst>
            </a:custGeom>
            <a:solidFill>
              <a:srgbClr val="FEAF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2532C8D7-604D-42E7-B9CD-E68D38AA32C6}"/>
                </a:ext>
              </a:extLst>
            </p:cNvPr>
            <p:cNvSpPr/>
            <p:nvPr/>
          </p:nvSpPr>
          <p:spPr>
            <a:xfrm>
              <a:off x="10080333" y="6072877"/>
              <a:ext cx="578167" cy="889488"/>
            </a:xfrm>
            <a:custGeom>
              <a:avLst/>
              <a:gdLst>
                <a:gd name="connsiteX0" fmla="*/ 34290 w 371475"/>
                <a:gd name="connsiteY0" fmla="*/ 505778 h 571500"/>
                <a:gd name="connsiteX1" fmla="*/ 49530 w 371475"/>
                <a:gd name="connsiteY1" fmla="*/ 322897 h 571500"/>
                <a:gd name="connsiteX2" fmla="*/ 157163 w 371475"/>
                <a:gd name="connsiteY2" fmla="*/ 252413 h 571500"/>
                <a:gd name="connsiteX3" fmla="*/ 66675 w 371475"/>
                <a:gd name="connsiteY3" fmla="*/ 111442 h 571500"/>
                <a:gd name="connsiteX4" fmla="*/ 37147 w 371475"/>
                <a:gd name="connsiteY4" fmla="*/ 0 h 571500"/>
                <a:gd name="connsiteX5" fmla="*/ 28575 w 371475"/>
                <a:gd name="connsiteY5" fmla="*/ 7620 h 571500"/>
                <a:gd name="connsiteX6" fmla="*/ 21907 w 371475"/>
                <a:gd name="connsiteY6" fmla="*/ 222885 h 571500"/>
                <a:gd name="connsiteX7" fmla="*/ 18097 w 371475"/>
                <a:gd name="connsiteY7" fmla="*/ 305753 h 571500"/>
                <a:gd name="connsiteX8" fmla="*/ 18097 w 371475"/>
                <a:gd name="connsiteY8" fmla="*/ 313372 h 571500"/>
                <a:gd name="connsiteX9" fmla="*/ 18097 w 371475"/>
                <a:gd name="connsiteY9" fmla="*/ 313372 h 571500"/>
                <a:gd name="connsiteX10" fmla="*/ 0 w 371475"/>
                <a:gd name="connsiteY10" fmla="*/ 558165 h 571500"/>
                <a:gd name="connsiteX11" fmla="*/ 381000 w 371475"/>
                <a:gd name="connsiteY11" fmla="*/ 556260 h 571500"/>
                <a:gd name="connsiteX12" fmla="*/ 34290 w 371475"/>
                <a:gd name="connsiteY12" fmla="*/ 50577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475" h="571500">
                  <a:moveTo>
                    <a:pt x="34290" y="505778"/>
                  </a:moveTo>
                  <a:cubicBezTo>
                    <a:pt x="43815" y="471488"/>
                    <a:pt x="48577" y="352425"/>
                    <a:pt x="49530" y="322897"/>
                  </a:cubicBezTo>
                  <a:cubicBezTo>
                    <a:pt x="76200" y="320040"/>
                    <a:pt x="127635" y="300990"/>
                    <a:pt x="157163" y="252413"/>
                  </a:cubicBezTo>
                  <a:cubicBezTo>
                    <a:pt x="145733" y="233363"/>
                    <a:pt x="118110" y="167640"/>
                    <a:pt x="66675" y="111442"/>
                  </a:cubicBezTo>
                  <a:lnTo>
                    <a:pt x="37147" y="0"/>
                  </a:lnTo>
                  <a:cubicBezTo>
                    <a:pt x="37147" y="0"/>
                    <a:pt x="33338" y="2857"/>
                    <a:pt x="28575" y="7620"/>
                  </a:cubicBezTo>
                  <a:cubicBezTo>
                    <a:pt x="16193" y="67628"/>
                    <a:pt x="23813" y="220028"/>
                    <a:pt x="21907" y="222885"/>
                  </a:cubicBezTo>
                  <a:cubicBezTo>
                    <a:pt x="20955" y="223838"/>
                    <a:pt x="20002" y="258128"/>
                    <a:pt x="18097" y="305753"/>
                  </a:cubicBezTo>
                  <a:lnTo>
                    <a:pt x="18097" y="313372"/>
                  </a:lnTo>
                  <a:cubicBezTo>
                    <a:pt x="18097" y="313372"/>
                    <a:pt x="18097" y="313372"/>
                    <a:pt x="18097" y="313372"/>
                  </a:cubicBezTo>
                  <a:cubicBezTo>
                    <a:pt x="15240" y="388620"/>
                    <a:pt x="10477" y="492442"/>
                    <a:pt x="0" y="558165"/>
                  </a:cubicBezTo>
                  <a:cubicBezTo>
                    <a:pt x="212408" y="597217"/>
                    <a:pt x="381000" y="556260"/>
                    <a:pt x="381000" y="556260"/>
                  </a:cubicBezTo>
                  <a:cubicBezTo>
                    <a:pt x="170497" y="575310"/>
                    <a:pt x="23813" y="544830"/>
                    <a:pt x="34290" y="505778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D8EB437C-7820-49B4-BE1D-E16DBA612736}"/>
                </a:ext>
              </a:extLst>
            </p:cNvPr>
            <p:cNvSpPr/>
            <p:nvPr/>
          </p:nvSpPr>
          <p:spPr>
            <a:xfrm>
              <a:off x="10028263" y="6026920"/>
              <a:ext cx="266846" cy="518868"/>
            </a:xfrm>
            <a:custGeom>
              <a:avLst/>
              <a:gdLst>
                <a:gd name="connsiteX0" fmla="*/ 91559 w 171450"/>
                <a:gd name="connsiteY0" fmla="*/ 0 h 333375"/>
                <a:gd name="connsiteX1" fmla="*/ 119 w 171450"/>
                <a:gd name="connsiteY1" fmla="*/ 155257 h 333375"/>
                <a:gd name="connsiteX2" fmla="*/ 46792 w 171450"/>
                <a:gd name="connsiteY2" fmla="*/ 340995 h 333375"/>
                <a:gd name="connsiteX3" fmla="*/ 179189 w 171450"/>
                <a:gd name="connsiteY3" fmla="*/ 280035 h 333375"/>
                <a:gd name="connsiteX4" fmla="*/ 127754 w 171450"/>
                <a:gd name="connsiteY4" fmla="*/ 17430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333375">
                  <a:moveTo>
                    <a:pt x="91559" y="0"/>
                  </a:moveTo>
                  <a:cubicBezTo>
                    <a:pt x="91559" y="0"/>
                    <a:pt x="3929" y="57150"/>
                    <a:pt x="119" y="155257"/>
                  </a:cubicBezTo>
                  <a:cubicBezTo>
                    <a:pt x="-2738" y="230505"/>
                    <a:pt x="46792" y="340995"/>
                    <a:pt x="46792" y="340995"/>
                  </a:cubicBezTo>
                  <a:cubicBezTo>
                    <a:pt x="46792" y="340995"/>
                    <a:pt x="133469" y="350520"/>
                    <a:pt x="179189" y="280035"/>
                  </a:cubicBezTo>
                  <a:cubicBezTo>
                    <a:pt x="165854" y="245745"/>
                    <a:pt x="153472" y="215265"/>
                    <a:pt x="127754" y="174307"/>
                  </a:cubicBez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5E22B99-E167-4E55-B390-D24B76D558C6}"/>
                </a:ext>
              </a:extLst>
            </p:cNvPr>
            <p:cNvSpPr/>
            <p:nvPr/>
          </p:nvSpPr>
          <p:spPr>
            <a:xfrm>
              <a:off x="11070489" y="8317877"/>
              <a:ext cx="1512126" cy="88949"/>
            </a:xfrm>
            <a:custGeom>
              <a:avLst/>
              <a:gdLst>
                <a:gd name="connsiteX0" fmla="*/ 977361 w 971550"/>
                <a:gd name="connsiteY0" fmla="*/ 32710 h 57150"/>
                <a:gd name="connsiteX1" fmla="*/ 488633 w 971550"/>
                <a:gd name="connsiteY1" fmla="*/ 60646 h 57150"/>
                <a:gd name="connsiteX2" fmla="*/ 96 w 971550"/>
                <a:gd name="connsiteY2" fmla="*/ 29527 h 57150"/>
                <a:gd name="connsiteX3" fmla="*/ 488825 w 971550"/>
                <a:gd name="connsiteY3" fmla="*/ 1591 h 57150"/>
                <a:gd name="connsiteX4" fmla="*/ 977361 w 971550"/>
                <a:gd name="connsiteY4" fmla="*/ 3271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50" h="57150">
                  <a:moveTo>
                    <a:pt x="977361" y="32710"/>
                  </a:moveTo>
                  <a:cubicBezTo>
                    <a:pt x="977308" y="49018"/>
                    <a:pt x="758497" y="61525"/>
                    <a:pt x="488633" y="60646"/>
                  </a:cubicBezTo>
                  <a:cubicBezTo>
                    <a:pt x="218768" y="59767"/>
                    <a:pt x="43" y="45835"/>
                    <a:pt x="96" y="29527"/>
                  </a:cubicBezTo>
                  <a:cubicBezTo>
                    <a:pt x="149" y="13220"/>
                    <a:pt x="218961" y="712"/>
                    <a:pt x="488825" y="1591"/>
                  </a:cubicBezTo>
                  <a:cubicBezTo>
                    <a:pt x="758689" y="2470"/>
                    <a:pt x="977414" y="16403"/>
                    <a:pt x="977361" y="32710"/>
                  </a:cubicBezTo>
                  <a:close/>
                </a:path>
              </a:pathLst>
            </a:custGeom>
            <a:solidFill>
              <a:srgbClr val="B0AFFD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37C0273-6689-431A-B707-230B959ACF34}"/>
                </a:ext>
              </a:extLst>
            </p:cNvPr>
            <p:cNvSpPr/>
            <p:nvPr/>
          </p:nvSpPr>
          <p:spPr>
            <a:xfrm>
              <a:off x="11457658" y="5404333"/>
              <a:ext cx="741241" cy="963611"/>
            </a:xfrm>
            <a:custGeom>
              <a:avLst/>
              <a:gdLst>
                <a:gd name="connsiteX0" fmla="*/ 180907 w 476250"/>
                <a:gd name="connsiteY0" fmla="*/ 136172 h 619125"/>
                <a:gd name="connsiteX1" fmla="*/ 224722 w 476250"/>
                <a:gd name="connsiteY1" fmla="*/ 24730 h 619125"/>
                <a:gd name="connsiteX2" fmla="*/ 400934 w 476250"/>
                <a:gd name="connsiteY2" fmla="*/ 33302 h 619125"/>
                <a:gd name="connsiteX3" fmla="*/ 428557 w 476250"/>
                <a:gd name="connsiteY3" fmla="*/ 218087 h 619125"/>
                <a:gd name="connsiteX4" fmla="*/ 435224 w 476250"/>
                <a:gd name="connsiteY4" fmla="*/ 351437 h 619125"/>
                <a:gd name="connsiteX5" fmla="*/ 455227 w 476250"/>
                <a:gd name="connsiteY5" fmla="*/ 455260 h 619125"/>
                <a:gd name="connsiteX6" fmla="*/ 353309 w 476250"/>
                <a:gd name="connsiteY6" fmla="*/ 595277 h 619125"/>
                <a:gd name="connsiteX7" fmla="*/ 229484 w 476250"/>
                <a:gd name="connsiteY7" fmla="*/ 620042 h 619125"/>
                <a:gd name="connsiteX8" fmla="*/ 1837 w 476250"/>
                <a:gd name="connsiteY8" fmla="*/ 495265 h 619125"/>
                <a:gd name="connsiteX9" fmla="*/ 81847 w 476250"/>
                <a:gd name="connsiteY9" fmla="*/ 341912 h 619125"/>
                <a:gd name="connsiteX10" fmla="*/ 83752 w 476250"/>
                <a:gd name="connsiteY10" fmla="*/ 192370 h 619125"/>
                <a:gd name="connsiteX11" fmla="*/ 180907 w 476250"/>
                <a:gd name="connsiteY11" fmla="*/ 13617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0" h="619125">
                  <a:moveTo>
                    <a:pt x="180907" y="136172"/>
                  </a:moveTo>
                  <a:cubicBezTo>
                    <a:pt x="180907" y="136172"/>
                    <a:pt x="191384" y="55210"/>
                    <a:pt x="224722" y="24730"/>
                  </a:cubicBezTo>
                  <a:cubicBezTo>
                    <a:pt x="268537" y="-14323"/>
                    <a:pt x="363787" y="-3845"/>
                    <a:pt x="400934" y="33302"/>
                  </a:cubicBezTo>
                  <a:cubicBezTo>
                    <a:pt x="441892" y="74260"/>
                    <a:pt x="461894" y="158080"/>
                    <a:pt x="428557" y="218087"/>
                  </a:cubicBezTo>
                  <a:cubicBezTo>
                    <a:pt x="495232" y="257140"/>
                    <a:pt x="491422" y="342865"/>
                    <a:pt x="435224" y="351437"/>
                  </a:cubicBezTo>
                  <a:lnTo>
                    <a:pt x="455227" y="455260"/>
                  </a:lnTo>
                  <a:cubicBezTo>
                    <a:pt x="467609" y="520030"/>
                    <a:pt x="422842" y="580990"/>
                    <a:pt x="353309" y="595277"/>
                  </a:cubicBezTo>
                  <a:lnTo>
                    <a:pt x="229484" y="620042"/>
                  </a:lnTo>
                  <a:cubicBezTo>
                    <a:pt x="229484" y="620042"/>
                    <a:pt x="18029" y="600040"/>
                    <a:pt x="1837" y="495265"/>
                  </a:cubicBezTo>
                  <a:cubicBezTo>
                    <a:pt x="-14356" y="390490"/>
                    <a:pt x="81847" y="341912"/>
                    <a:pt x="81847" y="341912"/>
                  </a:cubicBezTo>
                  <a:cubicBezTo>
                    <a:pt x="81847" y="341912"/>
                    <a:pt x="35174" y="254282"/>
                    <a:pt x="83752" y="192370"/>
                  </a:cubicBezTo>
                  <a:cubicBezTo>
                    <a:pt x="132329" y="129505"/>
                    <a:pt x="180907" y="136172"/>
                    <a:pt x="180907" y="136172"/>
                  </a:cubicBez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85DCD114-B94B-470B-80DA-3875D88F52BC}"/>
                </a:ext>
              </a:extLst>
            </p:cNvPr>
            <p:cNvSpPr/>
            <p:nvPr/>
          </p:nvSpPr>
          <p:spPr>
            <a:xfrm>
              <a:off x="12200275" y="5572749"/>
              <a:ext cx="622642" cy="563342"/>
            </a:xfrm>
            <a:custGeom>
              <a:avLst/>
              <a:gdLst>
                <a:gd name="connsiteX0" fmla="*/ 6667 w 400050"/>
                <a:gd name="connsiteY0" fmla="*/ 335622 h 361950"/>
                <a:gd name="connsiteX1" fmla="*/ 249555 w 400050"/>
                <a:gd name="connsiteY1" fmla="*/ 363244 h 361950"/>
                <a:gd name="connsiteX2" fmla="*/ 362903 w 400050"/>
                <a:gd name="connsiteY2" fmla="*/ 129882 h 361950"/>
                <a:gd name="connsiteX3" fmla="*/ 402908 w 400050"/>
                <a:gd name="connsiteY3" fmla="*/ 66064 h 361950"/>
                <a:gd name="connsiteX4" fmla="*/ 357188 w 400050"/>
                <a:gd name="connsiteY4" fmla="*/ 45109 h 361950"/>
                <a:gd name="connsiteX5" fmla="*/ 367665 w 400050"/>
                <a:gd name="connsiteY5" fmla="*/ 11772 h 361950"/>
                <a:gd name="connsiteX6" fmla="*/ 344805 w 400050"/>
                <a:gd name="connsiteY6" fmla="*/ 41299 h 361950"/>
                <a:gd name="connsiteX7" fmla="*/ 326708 w 400050"/>
                <a:gd name="connsiteY7" fmla="*/ 105117 h 361950"/>
                <a:gd name="connsiteX8" fmla="*/ 230505 w 400050"/>
                <a:gd name="connsiteY8" fmla="*/ 286092 h 361950"/>
                <a:gd name="connsiteX9" fmla="*/ 0 w 400050"/>
                <a:gd name="connsiteY9" fmla="*/ 250850 h 361950"/>
                <a:gd name="connsiteX10" fmla="*/ 6667 w 400050"/>
                <a:gd name="connsiteY10" fmla="*/ 33562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0050" h="361950">
                  <a:moveTo>
                    <a:pt x="6667" y="335622"/>
                  </a:moveTo>
                  <a:cubicBezTo>
                    <a:pt x="6667" y="335622"/>
                    <a:pt x="198120" y="366102"/>
                    <a:pt x="249555" y="363244"/>
                  </a:cubicBezTo>
                  <a:cubicBezTo>
                    <a:pt x="290513" y="365150"/>
                    <a:pt x="357188" y="143217"/>
                    <a:pt x="362903" y="129882"/>
                  </a:cubicBezTo>
                  <a:cubicBezTo>
                    <a:pt x="395288" y="109879"/>
                    <a:pt x="402908" y="81304"/>
                    <a:pt x="402908" y="66064"/>
                  </a:cubicBezTo>
                  <a:cubicBezTo>
                    <a:pt x="402908" y="50824"/>
                    <a:pt x="360998" y="37489"/>
                    <a:pt x="357188" y="45109"/>
                  </a:cubicBezTo>
                  <a:cubicBezTo>
                    <a:pt x="363855" y="25107"/>
                    <a:pt x="365760" y="18439"/>
                    <a:pt x="367665" y="11772"/>
                  </a:cubicBezTo>
                  <a:cubicBezTo>
                    <a:pt x="371475" y="-2516"/>
                    <a:pt x="360045" y="-13946"/>
                    <a:pt x="344805" y="41299"/>
                  </a:cubicBezTo>
                  <a:cubicBezTo>
                    <a:pt x="329565" y="95592"/>
                    <a:pt x="330517" y="86067"/>
                    <a:pt x="326708" y="105117"/>
                  </a:cubicBezTo>
                  <a:cubicBezTo>
                    <a:pt x="300990" y="154647"/>
                    <a:pt x="235267" y="268947"/>
                    <a:pt x="230505" y="286092"/>
                  </a:cubicBezTo>
                  <a:cubicBezTo>
                    <a:pt x="144780" y="284187"/>
                    <a:pt x="0" y="250850"/>
                    <a:pt x="0" y="250850"/>
                  </a:cubicBezTo>
                  <a:lnTo>
                    <a:pt x="6667" y="335622"/>
                  </a:ln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58729A9C-2D4E-4483-AE76-CD8944DA7BD9}"/>
                </a:ext>
              </a:extLst>
            </p:cNvPr>
            <p:cNvSpPr/>
            <p:nvPr/>
          </p:nvSpPr>
          <p:spPr>
            <a:xfrm>
              <a:off x="10964204" y="5970328"/>
              <a:ext cx="785713" cy="355795"/>
            </a:xfrm>
            <a:custGeom>
              <a:avLst/>
              <a:gdLst>
                <a:gd name="connsiteX0" fmla="*/ 509388 w 504825"/>
                <a:gd name="connsiteY0" fmla="*/ 82081 h 228600"/>
                <a:gd name="connsiteX1" fmla="*/ 316983 w 504825"/>
                <a:gd name="connsiteY1" fmla="*/ 230671 h 228600"/>
                <a:gd name="connsiteX2" fmla="*/ 76953 w 504825"/>
                <a:gd name="connsiteY2" fmla="*/ 100178 h 228600"/>
                <a:gd name="connsiteX3" fmla="*/ 12183 w 504825"/>
                <a:gd name="connsiteY3" fmla="*/ 75413 h 228600"/>
                <a:gd name="connsiteX4" fmla="*/ 35996 w 504825"/>
                <a:gd name="connsiteY4" fmla="*/ 33503 h 228600"/>
                <a:gd name="connsiteX5" fmla="*/ 6468 w 504825"/>
                <a:gd name="connsiteY5" fmla="*/ 11596 h 228600"/>
                <a:gd name="connsiteX6" fmla="*/ 43616 w 504825"/>
                <a:gd name="connsiteY6" fmla="*/ 22073 h 228600"/>
                <a:gd name="connsiteX7" fmla="*/ 98861 w 504825"/>
                <a:gd name="connsiteY7" fmla="*/ 63983 h 228600"/>
                <a:gd name="connsiteX8" fmla="*/ 292218 w 504825"/>
                <a:gd name="connsiteY8" fmla="*/ 157328 h 228600"/>
                <a:gd name="connsiteX9" fmla="*/ 455096 w 504825"/>
                <a:gd name="connsiteY9" fmla="*/ 3023 h 228600"/>
                <a:gd name="connsiteX10" fmla="*/ 509388 w 504825"/>
                <a:gd name="connsiteY10" fmla="*/ 8208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4825" h="228600">
                  <a:moveTo>
                    <a:pt x="509388" y="82081"/>
                  </a:moveTo>
                  <a:cubicBezTo>
                    <a:pt x="509388" y="82081"/>
                    <a:pt x="360798" y="204001"/>
                    <a:pt x="316983" y="230671"/>
                  </a:cubicBezTo>
                  <a:cubicBezTo>
                    <a:pt x="285551" y="254483"/>
                    <a:pt x="91241" y="107798"/>
                    <a:pt x="76953" y="100178"/>
                  </a:cubicBezTo>
                  <a:cubicBezTo>
                    <a:pt x="37901" y="101131"/>
                    <a:pt x="21708" y="87796"/>
                    <a:pt x="12183" y="75413"/>
                  </a:cubicBezTo>
                  <a:cubicBezTo>
                    <a:pt x="2658" y="63031"/>
                    <a:pt x="27423" y="29693"/>
                    <a:pt x="35996" y="33503"/>
                  </a:cubicBezTo>
                  <a:cubicBezTo>
                    <a:pt x="16946" y="21121"/>
                    <a:pt x="12183" y="16358"/>
                    <a:pt x="6468" y="11596"/>
                  </a:cubicBezTo>
                  <a:cubicBezTo>
                    <a:pt x="-5914" y="2071"/>
                    <a:pt x="-4009" y="-13169"/>
                    <a:pt x="43616" y="22073"/>
                  </a:cubicBezTo>
                  <a:cubicBezTo>
                    <a:pt x="91241" y="56363"/>
                    <a:pt x="83621" y="50648"/>
                    <a:pt x="98861" y="63983"/>
                  </a:cubicBezTo>
                  <a:cubicBezTo>
                    <a:pt x="151248" y="89701"/>
                    <a:pt x="277931" y="145898"/>
                    <a:pt x="292218" y="157328"/>
                  </a:cubicBezTo>
                  <a:cubicBezTo>
                    <a:pt x="359846" y="108751"/>
                    <a:pt x="455096" y="3023"/>
                    <a:pt x="455096" y="3023"/>
                  </a:cubicBezTo>
                  <a:lnTo>
                    <a:pt x="509388" y="82081"/>
                  </a:ln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2DBA7E99-BCEA-4C48-925A-DBA7917003EA}"/>
                </a:ext>
              </a:extLst>
            </p:cNvPr>
            <p:cNvSpPr/>
            <p:nvPr/>
          </p:nvSpPr>
          <p:spPr>
            <a:xfrm>
              <a:off x="12109848" y="8097420"/>
              <a:ext cx="133424" cy="192722"/>
            </a:xfrm>
            <a:custGeom>
              <a:avLst/>
              <a:gdLst>
                <a:gd name="connsiteX0" fmla="*/ 0 w 85725"/>
                <a:gd name="connsiteY0" fmla="*/ 42247 h 123825"/>
                <a:gd name="connsiteX1" fmla="*/ 7620 w 85725"/>
                <a:gd name="connsiteY1" fmla="*/ 106064 h 123825"/>
                <a:gd name="connsiteX2" fmla="*/ 7620 w 85725"/>
                <a:gd name="connsiteY2" fmla="*/ 131782 h 123825"/>
                <a:gd name="connsiteX3" fmla="*/ 88582 w 85725"/>
                <a:gd name="connsiteY3" fmla="*/ 125114 h 123825"/>
                <a:gd name="connsiteX4" fmla="*/ 55245 w 85725"/>
                <a:gd name="connsiteY4" fmla="*/ 31770 h 123825"/>
                <a:gd name="connsiteX5" fmla="*/ 0 w 85725"/>
                <a:gd name="connsiteY5" fmla="*/ 4224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23825">
                  <a:moveTo>
                    <a:pt x="0" y="42247"/>
                  </a:moveTo>
                  <a:cubicBezTo>
                    <a:pt x="0" y="42247"/>
                    <a:pt x="8572" y="77489"/>
                    <a:pt x="7620" y="106064"/>
                  </a:cubicBezTo>
                  <a:cubicBezTo>
                    <a:pt x="3810" y="126067"/>
                    <a:pt x="7620" y="131782"/>
                    <a:pt x="7620" y="131782"/>
                  </a:cubicBezTo>
                  <a:lnTo>
                    <a:pt x="88582" y="125114"/>
                  </a:lnTo>
                  <a:cubicBezTo>
                    <a:pt x="88582" y="125114"/>
                    <a:pt x="52388" y="108922"/>
                    <a:pt x="55245" y="31770"/>
                  </a:cubicBezTo>
                  <a:cubicBezTo>
                    <a:pt x="58102" y="-45383"/>
                    <a:pt x="0" y="42247"/>
                    <a:pt x="0" y="42247"/>
                  </a:cubicBez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1C8D1784-3FFB-43FD-88A8-B9CC68B4EE50}"/>
                </a:ext>
              </a:extLst>
            </p:cNvPr>
            <p:cNvSpPr/>
            <p:nvPr/>
          </p:nvSpPr>
          <p:spPr>
            <a:xfrm>
              <a:off x="12095032" y="8271202"/>
              <a:ext cx="326145" cy="88949"/>
            </a:xfrm>
            <a:custGeom>
              <a:avLst/>
              <a:gdLst>
                <a:gd name="connsiteX0" fmla="*/ 17145 w 209550"/>
                <a:gd name="connsiteY0" fmla="*/ 123 h 57150"/>
                <a:gd name="connsiteX1" fmla="*/ 86677 w 209550"/>
                <a:gd name="connsiteY1" fmla="*/ 2981 h 57150"/>
                <a:gd name="connsiteX2" fmla="*/ 193357 w 209550"/>
                <a:gd name="connsiteY2" fmla="*/ 31556 h 57150"/>
                <a:gd name="connsiteX3" fmla="*/ 160020 w 209550"/>
                <a:gd name="connsiteY3" fmla="*/ 60131 h 57150"/>
                <a:gd name="connsiteX4" fmla="*/ 38100 w 209550"/>
                <a:gd name="connsiteY4" fmla="*/ 60131 h 57150"/>
                <a:gd name="connsiteX5" fmla="*/ 0 w 209550"/>
                <a:gd name="connsiteY5" fmla="*/ 54416 h 57150"/>
                <a:gd name="connsiteX6" fmla="*/ 17145 w 209550"/>
                <a:gd name="connsiteY6" fmla="*/ 12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57150">
                  <a:moveTo>
                    <a:pt x="17145" y="123"/>
                  </a:moveTo>
                  <a:cubicBezTo>
                    <a:pt x="17145" y="123"/>
                    <a:pt x="52388" y="12506"/>
                    <a:pt x="86677" y="2981"/>
                  </a:cubicBezTo>
                  <a:cubicBezTo>
                    <a:pt x="127635" y="20126"/>
                    <a:pt x="156210" y="26794"/>
                    <a:pt x="193357" y="31556"/>
                  </a:cubicBezTo>
                  <a:cubicBezTo>
                    <a:pt x="230505" y="36319"/>
                    <a:pt x="223838" y="63941"/>
                    <a:pt x="160020" y="60131"/>
                  </a:cubicBezTo>
                  <a:cubicBezTo>
                    <a:pt x="96202" y="56321"/>
                    <a:pt x="52388" y="59179"/>
                    <a:pt x="38100" y="60131"/>
                  </a:cubicBezTo>
                  <a:cubicBezTo>
                    <a:pt x="23813" y="61083"/>
                    <a:pt x="952" y="62988"/>
                    <a:pt x="0" y="54416"/>
                  </a:cubicBezTo>
                  <a:cubicBezTo>
                    <a:pt x="0" y="44891"/>
                    <a:pt x="5715" y="-2734"/>
                    <a:pt x="17145" y="123"/>
                  </a:cubicBez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C2CA3224-6C45-4676-9FA1-DCA7B8F4290C}"/>
                </a:ext>
              </a:extLst>
            </p:cNvPr>
            <p:cNvSpPr/>
            <p:nvPr/>
          </p:nvSpPr>
          <p:spPr>
            <a:xfrm>
              <a:off x="11909724" y="6536891"/>
              <a:ext cx="370620" cy="1645552"/>
            </a:xfrm>
            <a:custGeom>
              <a:avLst/>
              <a:gdLst>
                <a:gd name="connsiteX0" fmla="*/ 160020 w 238125"/>
                <a:gd name="connsiteY0" fmla="*/ 53340 h 1057275"/>
                <a:gd name="connsiteX1" fmla="*/ 215265 w 238125"/>
                <a:gd name="connsiteY1" fmla="*/ 582930 h 1057275"/>
                <a:gd name="connsiteX2" fmla="*/ 215265 w 238125"/>
                <a:gd name="connsiteY2" fmla="*/ 701993 h 1057275"/>
                <a:gd name="connsiteX3" fmla="*/ 239077 w 238125"/>
                <a:gd name="connsiteY3" fmla="*/ 1051560 h 1057275"/>
                <a:gd name="connsiteX4" fmla="*/ 86677 w 238125"/>
                <a:gd name="connsiteY4" fmla="*/ 1054418 h 1057275"/>
                <a:gd name="connsiteX5" fmla="*/ 76200 w 238125"/>
                <a:gd name="connsiteY5" fmla="*/ 655320 h 1057275"/>
                <a:gd name="connsiteX6" fmla="*/ 0 w 238125"/>
                <a:gd name="connsiteY6" fmla="*/ 301943 h 1057275"/>
                <a:gd name="connsiteX7" fmla="*/ 69532 w 238125"/>
                <a:gd name="connsiteY7" fmla="*/ 0 h 1057275"/>
                <a:gd name="connsiteX8" fmla="*/ 160020 w 238125"/>
                <a:gd name="connsiteY8" fmla="*/ 5334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125" h="1057275">
                  <a:moveTo>
                    <a:pt x="160020" y="53340"/>
                  </a:moveTo>
                  <a:cubicBezTo>
                    <a:pt x="160020" y="53340"/>
                    <a:pt x="212407" y="521970"/>
                    <a:pt x="215265" y="582930"/>
                  </a:cubicBezTo>
                  <a:cubicBezTo>
                    <a:pt x="218122" y="643890"/>
                    <a:pt x="218122" y="664845"/>
                    <a:pt x="215265" y="701993"/>
                  </a:cubicBezTo>
                  <a:cubicBezTo>
                    <a:pt x="212407" y="739140"/>
                    <a:pt x="239077" y="1051560"/>
                    <a:pt x="239077" y="1051560"/>
                  </a:cubicBezTo>
                  <a:cubicBezTo>
                    <a:pt x="239077" y="1051560"/>
                    <a:pt x="118110" y="1079183"/>
                    <a:pt x="86677" y="1054418"/>
                  </a:cubicBezTo>
                  <a:cubicBezTo>
                    <a:pt x="86677" y="1054418"/>
                    <a:pt x="91440" y="713422"/>
                    <a:pt x="76200" y="655320"/>
                  </a:cubicBezTo>
                  <a:cubicBezTo>
                    <a:pt x="60960" y="597218"/>
                    <a:pt x="0" y="301943"/>
                    <a:pt x="0" y="301943"/>
                  </a:cubicBezTo>
                  <a:lnTo>
                    <a:pt x="69532" y="0"/>
                  </a:lnTo>
                  <a:lnTo>
                    <a:pt x="160020" y="533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90AD413-B36D-44A9-A10F-48FC5B04A861}"/>
                </a:ext>
              </a:extLst>
            </p:cNvPr>
            <p:cNvSpPr/>
            <p:nvPr/>
          </p:nvSpPr>
          <p:spPr>
            <a:xfrm>
              <a:off x="11696223" y="6628618"/>
              <a:ext cx="415093" cy="993260"/>
            </a:xfrm>
            <a:custGeom>
              <a:avLst/>
              <a:gdLst>
                <a:gd name="connsiteX0" fmla="*/ 38114 w 266700"/>
                <a:gd name="connsiteY0" fmla="*/ 443985 h 638175"/>
                <a:gd name="connsiteX1" fmla="*/ 8587 w 266700"/>
                <a:gd name="connsiteY1" fmla="*/ 562095 h 638175"/>
                <a:gd name="connsiteX2" fmla="*/ 15255 w 266700"/>
                <a:gd name="connsiteY2" fmla="*/ 604005 h 638175"/>
                <a:gd name="connsiteX3" fmla="*/ 119077 w 266700"/>
                <a:gd name="connsiteY3" fmla="*/ 642105 h 638175"/>
                <a:gd name="connsiteX4" fmla="*/ 189562 w 266700"/>
                <a:gd name="connsiteY4" fmla="*/ 496373 h 638175"/>
                <a:gd name="connsiteX5" fmla="*/ 271477 w 266700"/>
                <a:gd name="connsiteY5" fmla="*/ 8693 h 638175"/>
                <a:gd name="connsiteX6" fmla="*/ 24780 w 266700"/>
                <a:gd name="connsiteY6" fmla="*/ 42030 h 638175"/>
                <a:gd name="connsiteX7" fmla="*/ 38114 w 266700"/>
                <a:gd name="connsiteY7" fmla="*/ 443985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638175">
                  <a:moveTo>
                    <a:pt x="38114" y="443985"/>
                  </a:moveTo>
                  <a:cubicBezTo>
                    <a:pt x="38114" y="443985"/>
                    <a:pt x="28589" y="543045"/>
                    <a:pt x="8587" y="562095"/>
                  </a:cubicBezTo>
                  <a:cubicBezTo>
                    <a:pt x="-3795" y="591623"/>
                    <a:pt x="-3795" y="591623"/>
                    <a:pt x="15255" y="604005"/>
                  </a:cubicBezTo>
                  <a:cubicBezTo>
                    <a:pt x="44782" y="622103"/>
                    <a:pt x="104789" y="657345"/>
                    <a:pt x="119077" y="642105"/>
                  </a:cubicBezTo>
                  <a:cubicBezTo>
                    <a:pt x="174322" y="586860"/>
                    <a:pt x="176227" y="567810"/>
                    <a:pt x="189562" y="496373"/>
                  </a:cubicBezTo>
                  <a:cubicBezTo>
                    <a:pt x="194325" y="480180"/>
                    <a:pt x="271477" y="8693"/>
                    <a:pt x="271477" y="8693"/>
                  </a:cubicBezTo>
                  <a:cubicBezTo>
                    <a:pt x="271477" y="8693"/>
                    <a:pt x="25732" y="-25597"/>
                    <a:pt x="24780" y="42030"/>
                  </a:cubicBezTo>
                  <a:cubicBezTo>
                    <a:pt x="24780" y="107753"/>
                    <a:pt x="50497" y="364928"/>
                    <a:pt x="38114" y="44398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09521F7-D83F-40C3-81B4-0316EB7E5FD2}"/>
                </a:ext>
              </a:extLst>
            </p:cNvPr>
            <p:cNvSpPr/>
            <p:nvPr/>
          </p:nvSpPr>
          <p:spPr>
            <a:xfrm>
              <a:off x="11171448" y="7972054"/>
              <a:ext cx="207547" cy="177897"/>
            </a:xfrm>
            <a:custGeom>
              <a:avLst/>
              <a:gdLst>
                <a:gd name="connsiteX0" fmla="*/ 72390 w 133350"/>
                <a:gd name="connsiteY0" fmla="*/ 875 h 114300"/>
                <a:gd name="connsiteX1" fmla="*/ 21907 w 133350"/>
                <a:gd name="connsiteY1" fmla="*/ 45642 h 114300"/>
                <a:gd name="connsiteX2" fmla="*/ 0 w 133350"/>
                <a:gd name="connsiteY2" fmla="*/ 60882 h 114300"/>
                <a:gd name="connsiteX3" fmla="*/ 54292 w 133350"/>
                <a:gd name="connsiteY3" fmla="*/ 116127 h 114300"/>
                <a:gd name="connsiteX4" fmla="*/ 114300 w 133350"/>
                <a:gd name="connsiteY4" fmla="*/ 35165 h 114300"/>
                <a:gd name="connsiteX5" fmla="*/ 72390 w 133350"/>
                <a:gd name="connsiteY5" fmla="*/ 87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114300">
                  <a:moveTo>
                    <a:pt x="72390" y="875"/>
                  </a:moveTo>
                  <a:cubicBezTo>
                    <a:pt x="72390" y="875"/>
                    <a:pt x="46672" y="28497"/>
                    <a:pt x="21907" y="45642"/>
                  </a:cubicBezTo>
                  <a:cubicBezTo>
                    <a:pt x="2857" y="55167"/>
                    <a:pt x="0" y="60882"/>
                    <a:pt x="0" y="60882"/>
                  </a:cubicBezTo>
                  <a:lnTo>
                    <a:pt x="54292" y="116127"/>
                  </a:lnTo>
                  <a:cubicBezTo>
                    <a:pt x="54292" y="116127"/>
                    <a:pt x="46672" y="79932"/>
                    <a:pt x="114300" y="35165"/>
                  </a:cubicBezTo>
                  <a:cubicBezTo>
                    <a:pt x="182880" y="-8650"/>
                    <a:pt x="72390" y="875"/>
                    <a:pt x="72390" y="875"/>
                  </a:cubicBez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B8B2B136-9A79-4A4A-83C1-CA17761AF266}"/>
                </a:ext>
              </a:extLst>
            </p:cNvPr>
            <p:cNvSpPr/>
            <p:nvPr/>
          </p:nvSpPr>
          <p:spPr>
            <a:xfrm>
              <a:off x="11105972" y="8043672"/>
              <a:ext cx="222373" cy="266846"/>
            </a:xfrm>
            <a:custGeom>
              <a:avLst/>
              <a:gdLst>
                <a:gd name="connsiteX0" fmla="*/ 58261 w 142875"/>
                <a:gd name="connsiteY0" fmla="*/ 2483 h 171450"/>
                <a:gd name="connsiteX1" fmla="*/ 98266 w 142875"/>
                <a:gd name="connsiteY1" fmla="*/ 55823 h 171450"/>
                <a:gd name="connsiteX2" fmla="*/ 138271 w 142875"/>
                <a:gd name="connsiteY2" fmla="*/ 151073 h 171450"/>
                <a:gd name="connsiteX3" fmla="*/ 93504 w 142875"/>
                <a:gd name="connsiteY3" fmla="*/ 144405 h 171450"/>
                <a:gd name="connsiteX4" fmla="*/ 19209 w 142875"/>
                <a:gd name="connsiteY4" fmla="*/ 54870 h 171450"/>
                <a:gd name="connsiteX5" fmla="*/ 2064 w 142875"/>
                <a:gd name="connsiteY5" fmla="*/ 23438 h 171450"/>
                <a:gd name="connsiteX6" fmla="*/ 58261 w 142875"/>
                <a:gd name="connsiteY6" fmla="*/ 2483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71450">
                  <a:moveTo>
                    <a:pt x="58261" y="2483"/>
                  </a:moveTo>
                  <a:cubicBezTo>
                    <a:pt x="58261" y="2483"/>
                    <a:pt x="69691" y="35820"/>
                    <a:pt x="98266" y="55823"/>
                  </a:cubicBezTo>
                  <a:cubicBezTo>
                    <a:pt x="107791" y="96780"/>
                    <a:pt x="119221" y="121545"/>
                    <a:pt x="138271" y="151073"/>
                  </a:cubicBezTo>
                  <a:cubicBezTo>
                    <a:pt x="157321" y="180600"/>
                    <a:pt x="128746" y="192983"/>
                    <a:pt x="93504" y="144405"/>
                  </a:cubicBezTo>
                  <a:cubicBezTo>
                    <a:pt x="58261" y="95828"/>
                    <a:pt x="28734" y="64395"/>
                    <a:pt x="19209" y="54870"/>
                  </a:cubicBezTo>
                  <a:cubicBezTo>
                    <a:pt x="9684" y="45345"/>
                    <a:pt x="-5556" y="30105"/>
                    <a:pt x="2064" y="23438"/>
                  </a:cubicBezTo>
                  <a:cubicBezTo>
                    <a:pt x="8731" y="17723"/>
                    <a:pt x="53499" y="-7995"/>
                    <a:pt x="58261" y="2483"/>
                  </a:cubicBez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F2FEA10F-A0F2-4325-BD62-1D178EA34745}"/>
                </a:ext>
              </a:extLst>
            </p:cNvPr>
            <p:cNvSpPr/>
            <p:nvPr/>
          </p:nvSpPr>
          <p:spPr>
            <a:xfrm>
              <a:off x="11194323" y="7464983"/>
              <a:ext cx="711590" cy="637466"/>
            </a:xfrm>
            <a:custGeom>
              <a:avLst/>
              <a:gdLst>
                <a:gd name="connsiteX0" fmla="*/ 340585 w 457200"/>
                <a:gd name="connsiteY0" fmla="*/ 8533 h 409575"/>
                <a:gd name="connsiteX1" fmla="*/ 542 w 457200"/>
                <a:gd name="connsiteY1" fmla="*/ 321905 h 409575"/>
                <a:gd name="connsiteX2" fmla="*/ 110080 w 457200"/>
                <a:gd name="connsiteY2" fmla="*/ 410488 h 409575"/>
                <a:gd name="connsiteX3" fmla="*/ 408212 w 457200"/>
                <a:gd name="connsiteY3" fmla="*/ 137121 h 409575"/>
                <a:gd name="connsiteX4" fmla="*/ 462505 w 457200"/>
                <a:gd name="connsiteY4" fmla="*/ 81876 h 409575"/>
                <a:gd name="connsiteX5" fmla="*/ 340585 w 457200"/>
                <a:gd name="connsiteY5" fmla="*/ 853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200" h="409575">
                  <a:moveTo>
                    <a:pt x="340585" y="8533"/>
                  </a:moveTo>
                  <a:cubicBezTo>
                    <a:pt x="232952" y="142836"/>
                    <a:pt x="51025" y="243801"/>
                    <a:pt x="542" y="321905"/>
                  </a:cubicBezTo>
                  <a:cubicBezTo>
                    <a:pt x="-8983" y="346671"/>
                    <a:pt x="110080" y="410488"/>
                    <a:pt x="110080" y="410488"/>
                  </a:cubicBezTo>
                  <a:cubicBezTo>
                    <a:pt x="110080" y="410488"/>
                    <a:pt x="357730" y="186651"/>
                    <a:pt x="408212" y="137121"/>
                  </a:cubicBezTo>
                  <a:cubicBezTo>
                    <a:pt x="428215" y="118071"/>
                    <a:pt x="447265" y="102830"/>
                    <a:pt x="462505" y="81876"/>
                  </a:cubicBezTo>
                  <a:cubicBezTo>
                    <a:pt x="414880" y="66636"/>
                    <a:pt x="371065" y="-28614"/>
                    <a:pt x="340585" y="853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AE769BA9-E7B3-49FB-85FE-6883ED482B57}"/>
                </a:ext>
              </a:extLst>
            </p:cNvPr>
            <p:cNvSpPr/>
            <p:nvPr/>
          </p:nvSpPr>
          <p:spPr>
            <a:xfrm>
              <a:off x="11699195" y="5829364"/>
              <a:ext cx="533692" cy="874662"/>
            </a:xfrm>
            <a:custGeom>
              <a:avLst/>
              <a:gdLst>
                <a:gd name="connsiteX0" fmla="*/ 246698 w 342900"/>
                <a:gd name="connsiteY0" fmla="*/ 234563 h 561975"/>
                <a:gd name="connsiteX1" fmla="*/ 303848 w 342900"/>
                <a:gd name="connsiteY1" fmla="*/ 540316 h 561975"/>
                <a:gd name="connsiteX2" fmla="*/ 300038 w 342900"/>
                <a:gd name="connsiteY2" fmla="*/ 539363 h 561975"/>
                <a:gd name="connsiteX3" fmla="*/ 10478 w 342900"/>
                <a:gd name="connsiteY3" fmla="*/ 566033 h 561975"/>
                <a:gd name="connsiteX4" fmla="*/ 0 w 342900"/>
                <a:gd name="connsiteY4" fmla="*/ 233611 h 561975"/>
                <a:gd name="connsiteX5" fmla="*/ 0 w 342900"/>
                <a:gd name="connsiteY5" fmla="*/ 221228 h 561975"/>
                <a:gd name="connsiteX6" fmla="*/ 953 w 342900"/>
                <a:gd name="connsiteY6" fmla="*/ 189796 h 561975"/>
                <a:gd name="connsiteX7" fmla="*/ 953 w 342900"/>
                <a:gd name="connsiteY7" fmla="*/ 189796 h 561975"/>
                <a:gd name="connsiteX8" fmla="*/ 37148 w 342900"/>
                <a:gd name="connsiteY8" fmla="*/ 41206 h 561975"/>
                <a:gd name="connsiteX9" fmla="*/ 91440 w 342900"/>
                <a:gd name="connsiteY9" fmla="*/ 1200 h 561975"/>
                <a:gd name="connsiteX10" fmla="*/ 233363 w 342900"/>
                <a:gd name="connsiteY10" fmla="*/ 41206 h 561975"/>
                <a:gd name="connsiteX11" fmla="*/ 344805 w 342900"/>
                <a:gd name="connsiteY11" fmla="*/ 68828 h 561975"/>
                <a:gd name="connsiteX12" fmla="*/ 344805 w 342900"/>
                <a:gd name="connsiteY12" fmla="*/ 181223 h 561975"/>
                <a:gd name="connsiteX13" fmla="*/ 267653 w 342900"/>
                <a:gd name="connsiteY13" fmla="*/ 181223 h 561975"/>
                <a:gd name="connsiteX14" fmla="*/ 246698 w 342900"/>
                <a:gd name="connsiteY14" fmla="*/ 2345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900" h="561975">
                  <a:moveTo>
                    <a:pt x="246698" y="234563"/>
                  </a:moveTo>
                  <a:cubicBezTo>
                    <a:pt x="239078" y="251708"/>
                    <a:pt x="294323" y="486975"/>
                    <a:pt x="303848" y="540316"/>
                  </a:cubicBezTo>
                  <a:cubicBezTo>
                    <a:pt x="303848" y="540316"/>
                    <a:pt x="302895" y="540316"/>
                    <a:pt x="300038" y="539363"/>
                  </a:cubicBezTo>
                  <a:cubicBezTo>
                    <a:pt x="276225" y="535553"/>
                    <a:pt x="128588" y="516503"/>
                    <a:pt x="10478" y="566033"/>
                  </a:cubicBezTo>
                  <a:lnTo>
                    <a:pt x="0" y="233611"/>
                  </a:lnTo>
                  <a:lnTo>
                    <a:pt x="0" y="221228"/>
                  </a:lnTo>
                  <a:cubicBezTo>
                    <a:pt x="0" y="221228"/>
                    <a:pt x="0" y="208846"/>
                    <a:pt x="953" y="189796"/>
                  </a:cubicBezTo>
                  <a:lnTo>
                    <a:pt x="953" y="189796"/>
                  </a:lnTo>
                  <a:cubicBezTo>
                    <a:pt x="3810" y="150743"/>
                    <a:pt x="11430" y="84068"/>
                    <a:pt x="37148" y="41206"/>
                  </a:cubicBezTo>
                  <a:cubicBezTo>
                    <a:pt x="50483" y="19298"/>
                    <a:pt x="67628" y="3106"/>
                    <a:pt x="91440" y="1200"/>
                  </a:cubicBezTo>
                  <a:cubicBezTo>
                    <a:pt x="165735" y="-6419"/>
                    <a:pt x="164783" y="24061"/>
                    <a:pt x="233363" y="41206"/>
                  </a:cubicBezTo>
                  <a:lnTo>
                    <a:pt x="344805" y="68828"/>
                  </a:lnTo>
                  <a:cubicBezTo>
                    <a:pt x="344805" y="68828"/>
                    <a:pt x="332423" y="155506"/>
                    <a:pt x="344805" y="181223"/>
                  </a:cubicBezTo>
                  <a:lnTo>
                    <a:pt x="267653" y="181223"/>
                  </a:lnTo>
                  <a:cubicBezTo>
                    <a:pt x="266700" y="180271"/>
                    <a:pt x="253365" y="217418"/>
                    <a:pt x="246698" y="23456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3C5A03E9-3253-49DB-972A-468942A1340B}"/>
                </a:ext>
              </a:extLst>
            </p:cNvPr>
            <p:cNvSpPr/>
            <p:nvPr/>
          </p:nvSpPr>
          <p:spPr>
            <a:xfrm>
              <a:off x="11841516" y="5503602"/>
              <a:ext cx="237197" cy="385444"/>
            </a:xfrm>
            <a:custGeom>
              <a:avLst/>
              <a:gdLst>
                <a:gd name="connsiteX0" fmla="*/ 135255 w 152400"/>
                <a:gd name="connsiteY0" fmla="*/ 0 h 247650"/>
                <a:gd name="connsiteX1" fmla="*/ 146685 w 152400"/>
                <a:gd name="connsiteY1" fmla="*/ 158115 h 247650"/>
                <a:gd name="connsiteX2" fmla="*/ 73342 w 152400"/>
                <a:gd name="connsiteY2" fmla="*/ 196215 h 247650"/>
                <a:gd name="connsiteX3" fmla="*/ 73342 w 152400"/>
                <a:gd name="connsiteY3" fmla="*/ 249555 h 247650"/>
                <a:gd name="connsiteX4" fmla="*/ 59055 w 152400"/>
                <a:gd name="connsiteY4" fmla="*/ 254317 h 247650"/>
                <a:gd name="connsiteX5" fmla="*/ 0 w 152400"/>
                <a:gd name="connsiteY5" fmla="*/ 229552 h 247650"/>
                <a:gd name="connsiteX6" fmla="*/ 0 w 152400"/>
                <a:gd name="connsiteY6" fmla="*/ 19050 h 247650"/>
                <a:gd name="connsiteX7" fmla="*/ 135255 w 152400"/>
                <a:gd name="connsiteY7" fmla="*/ 0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400" h="247650">
                  <a:moveTo>
                    <a:pt x="135255" y="0"/>
                  </a:moveTo>
                  <a:cubicBezTo>
                    <a:pt x="135255" y="0"/>
                    <a:pt x="181928" y="108585"/>
                    <a:pt x="146685" y="158115"/>
                  </a:cubicBezTo>
                  <a:cubicBezTo>
                    <a:pt x="120015" y="195263"/>
                    <a:pt x="73342" y="196215"/>
                    <a:pt x="73342" y="196215"/>
                  </a:cubicBezTo>
                  <a:lnTo>
                    <a:pt x="73342" y="249555"/>
                  </a:lnTo>
                  <a:cubicBezTo>
                    <a:pt x="73342" y="249555"/>
                    <a:pt x="67628" y="254317"/>
                    <a:pt x="59055" y="254317"/>
                  </a:cubicBezTo>
                  <a:cubicBezTo>
                    <a:pt x="42863" y="255270"/>
                    <a:pt x="0" y="229552"/>
                    <a:pt x="0" y="229552"/>
                  </a:cubicBezTo>
                  <a:lnTo>
                    <a:pt x="0" y="19050"/>
                  </a:lnTo>
                  <a:lnTo>
                    <a:pt x="135255" y="0"/>
                  </a:lnTo>
                  <a:close/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848F4244-70A1-4311-A94B-FD2847F08A6A}"/>
                </a:ext>
              </a:extLst>
            </p:cNvPr>
            <p:cNvSpPr/>
            <p:nvPr/>
          </p:nvSpPr>
          <p:spPr>
            <a:xfrm>
              <a:off x="11699195" y="5892011"/>
              <a:ext cx="148248" cy="296495"/>
            </a:xfrm>
            <a:custGeom>
              <a:avLst/>
              <a:gdLst>
                <a:gd name="connsiteX0" fmla="*/ 54293 w 95250"/>
                <a:gd name="connsiteY0" fmla="*/ 139065 h 190500"/>
                <a:gd name="connsiteX1" fmla="*/ 0 w 95250"/>
                <a:gd name="connsiteY1" fmla="*/ 195263 h 190500"/>
                <a:gd name="connsiteX2" fmla="*/ 0 w 95250"/>
                <a:gd name="connsiteY2" fmla="*/ 182880 h 190500"/>
                <a:gd name="connsiteX3" fmla="*/ 37148 w 95250"/>
                <a:gd name="connsiteY3" fmla="*/ 1905 h 190500"/>
                <a:gd name="connsiteX4" fmla="*/ 54293 w 95250"/>
                <a:gd name="connsiteY4" fmla="*/ 0 h 190500"/>
                <a:gd name="connsiteX5" fmla="*/ 54293 w 95250"/>
                <a:gd name="connsiteY5" fmla="*/ 13906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90500">
                  <a:moveTo>
                    <a:pt x="54293" y="139065"/>
                  </a:moveTo>
                  <a:cubicBezTo>
                    <a:pt x="28575" y="164783"/>
                    <a:pt x="11430" y="182880"/>
                    <a:pt x="0" y="195263"/>
                  </a:cubicBezTo>
                  <a:lnTo>
                    <a:pt x="0" y="182880"/>
                  </a:lnTo>
                  <a:cubicBezTo>
                    <a:pt x="0" y="182880"/>
                    <a:pt x="0" y="65722"/>
                    <a:pt x="37148" y="1905"/>
                  </a:cubicBezTo>
                  <a:cubicBezTo>
                    <a:pt x="42863" y="0"/>
                    <a:pt x="49530" y="0"/>
                    <a:pt x="54293" y="0"/>
                  </a:cubicBezTo>
                  <a:cubicBezTo>
                    <a:pt x="113348" y="3810"/>
                    <a:pt x="109538" y="82868"/>
                    <a:pt x="54293" y="13906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7E6ADB1C-C14D-4DC3-ACCA-18791AD7392F}"/>
                </a:ext>
              </a:extLst>
            </p:cNvPr>
            <p:cNvSpPr/>
            <p:nvPr/>
          </p:nvSpPr>
          <p:spPr>
            <a:xfrm>
              <a:off x="12053509" y="5982446"/>
              <a:ext cx="177897" cy="118598"/>
            </a:xfrm>
            <a:custGeom>
              <a:avLst/>
              <a:gdLst>
                <a:gd name="connsiteX0" fmla="*/ 116205 w 114300"/>
                <a:gd name="connsiteY0" fmla="*/ 81915 h 76200"/>
                <a:gd name="connsiteX1" fmla="*/ 58102 w 114300"/>
                <a:gd name="connsiteY1" fmla="*/ 69532 h 76200"/>
                <a:gd name="connsiteX2" fmla="*/ 0 w 114300"/>
                <a:gd name="connsiteY2" fmla="*/ 0 h 76200"/>
                <a:gd name="connsiteX3" fmla="*/ 39052 w 114300"/>
                <a:gd name="connsiteY3" fmla="*/ 80963 h 76200"/>
                <a:gd name="connsiteX4" fmla="*/ 116205 w 114300"/>
                <a:gd name="connsiteY4" fmla="*/ 80963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76200">
                  <a:moveTo>
                    <a:pt x="116205" y="81915"/>
                  </a:moveTo>
                  <a:cubicBezTo>
                    <a:pt x="116205" y="81915"/>
                    <a:pt x="63817" y="80010"/>
                    <a:pt x="58102" y="69532"/>
                  </a:cubicBezTo>
                  <a:cubicBezTo>
                    <a:pt x="52388" y="60007"/>
                    <a:pt x="31433" y="15240"/>
                    <a:pt x="0" y="0"/>
                  </a:cubicBezTo>
                  <a:cubicBezTo>
                    <a:pt x="0" y="0"/>
                    <a:pt x="44767" y="43815"/>
                    <a:pt x="39052" y="80963"/>
                  </a:cubicBezTo>
                  <a:lnTo>
                    <a:pt x="116205" y="8096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50142629-8C31-4DD2-BF07-F50AD2C429D2}"/>
                </a:ext>
              </a:extLst>
            </p:cNvPr>
            <p:cNvSpPr/>
            <p:nvPr/>
          </p:nvSpPr>
          <p:spPr>
            <a:xfrm>
              <a:off x="11699197" y="6126240"/>
              <a:ext cx="459568" cy="578167"/>
            </a:xfrm>
            <a:custGeom>
              <a:avLst/>
              <a:gdLst>
                <a:gd name="connsiteX0" fmla="*/ 300038 w 295275"/>
                <a:gd name="connsiteY0" fmla="*/ 349567 h 371475"/>
                <a:gd name="connsiteX1" fmla="*/ 10478 w 295275"/>
                <a:gd name="connsiteY1" fmla="*/ 376238 h 371475"/>
                <a:gd name="connsiteX2" fmla="*/ 0 w 295275"/>
                <a:gd name="connsiteY2" fmla="*/ 43815 h 371475"/>
                <a:gd name="connsiteX3" fmla="*/ 0 w 295275"/>
                <a:gd name="connsiteY3" fmla="*/ 31432 h 371475"/>
                <a:gd name="connsiteX4" fmla="*/ 953 w 295275"/>
                <a:gd name="connsiteY4" fmla="*/ 0 h 371475"/>
                <a:gd name="connsiteX5" fmla="*/ 29528 w 295275"/>
                <a:gd name="connsiteY5" fmla="*/ 8572 h 371475"/>
                <a:gd name="connsiteX6" fmla="*/ 44768 w 295275"/>
                <a:gd name="connsiteY6" fmla="*/ 317182 h 371475"/>
                <a:gd name="connsiteX7" fmla="*/ 219075 w 295275"/>
                <a:gd name="connsiteY7" fmla="*/ 326707 h 371475"/>
                <a:gd name="connsiteX8" fmla="*/ 300038 w 295275"/>
                <a:gd name="connsiteY8" fmla="*/ 34956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275" h="371475">
                  <a:moveTo>
                    <a:pt x="300038" y="349567"/>
                  </a:moveTo>
                  <a:cubicBezTo>
                    <a:pt x="276225" y="345757"/>
                    <a:pt x="128588" y="326707"/>
                    <a:pt x="10478" y="376238"/>
                  </a:cubicBezTo>
                  <a:lnTo>
                    <a:pt x="0" y="43815"/>
                  </a:lnTo>
                  <a:lnTo>
                    <a:pt x="0" y="31432"/>
                  </a:lnTo>
                  <a:cubicBezTo>
                    <a:pt x="0" y="31432"/>
                    <a:pt x="0" y="19050"/>
                    <a:pt x="953" y="0"/>
                  </a:cubicBezTo>
                  <a:lnTo>
                    <a:pt x="29528" y="8572"/>
                  </a:lnTo>
                  <a:cubicBezTo>
                    <a:pt x="29528" y="8572"/>
                    <a:pt x="30480" y="299085"/>
                    <a:pt x="44768" y="317182"/>
                  </a:cubicBezTo>
                  <a:cubicBezTo>
                    <a:pt x="59055" y="335280"/>
                    <a:pt x="186690" y="321945"/>
                    <a:pt x="219075" y="326707"/>
                  </a:cubicBezTo>
                  <a:cubicBezTo>
                    <a:pt x="243840" y="331470"/>
                    <a:pt x="282893" y="343852"/>
                    <a:pt x="300038" y="34956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6F9EF4D0-48CF-4ABE-B9AE-AB1FBD70E059}"/>
                </a:ext>
              </a:extLst>
            </p:cNvPr>
            <p:cNvSpPr/>
            <p:nvPr/>
          </p:nvSpPr>
          <p:spPr>
            <a:xfrm>
              <a:off x="11543540" y="5869633"/>
              <a:ext cx="296496" cy="326145"/>
            </a:xfrm>
            <a:custGeom>
              <a:avLst/>
              <a:gdLst>
                <a:gd name="connsiteX0" fmla="*/ 0 w 190500"/>
                <a:gd name="connsiteY0" fmla="*/ 120101 h 209550"/>
                <a:gd name="connsiteX1" fmla="*/ 154305 w 190500"/>
                <a:gd name="connsiteY1" fmla="*/ 86 h 209550"/>
                <a:gd name="connsiteX2" fmla="*/ 154305 w 190500"/>
                <a:gd name="connsiteY2" fmla="*/ 139151 h 209550"/>
                <a:gd name="connsiteX3" fmla="*/ 80010 w 190500"/>
                <a:gd name="connsiteY3" fmla="*/ 216304 h 209550"/>
                <a:gd name="connsiteX4" fmla="*/ 0 w 190500"/>
                <a:gd name="connsiteY4" fmla="*/ 120101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209550">
                  <a:moveTo>
                    <a:pt x="0" y="120101"/>
                  </a:moveTo>
                  <a:cubicBezTo>
                    <a:pt x="0" y="120101"/>
                    <a:pt x="95250" y="-3724"/>
                    <a:pt x="154305" y="86"/>
                  </a:cubicBezTo>
                  <a:cubicBezTo>
                    <a:pt x="213360" y="4849"/>
                    <a:pt x="209550" y="83906"/>
                    <a:pt x="154305" y="139151"/>
                  </a:cubicBezTo>
                  <a:cubicBezTo>
                    <a:pt x="99060" y="194396"/>
                    <a:pt x="80010" y="216304"/>
                    <a:pt x="80010" y="216304"/>
                  </a:cubicBezTo>
                  <a:cubicBezTo>
                    <a:pt x="80010" y="216304"/>
                    <a:pt x="12383" y="185824"/>
                    <a:pt x="0" y="12010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87D84CCC-6470-4BD9-871D-AD5A2149E0E2}"/>
                </a:ext>
              </a:extLst>
            </p:cNvPr>
            <p:cNvSpPr/>
            <p:nvPr/>
          </p:nvSpPr>
          <p:spPr>
            <a:xfrm>
              <a:off x="11636268" y="5484326"/>
              <a:ext cx="415093" cy="429919"/>
            </a:xfrm>
            <a:custGeom>
              <a:avLst/>
              <a:gdLst>
                <a:gd name="connsiteX0" fmla="*/ 271878 w 266700"/>
                <a:gd name="connsiteY0" fmla="*/ 0 h 276225"/>
                <a:gd name="connsiteX1" fmla="*/ 198536 w 266700"/>
                <a:gd name="connsiteY1" fmla="*/ 122872 h 276225"/>
                <a:gd name="connsiteX2" fmla="*/ 137576 w 266700"/>
                <a:gd name="connsiteY2" fmla="*/ 258128 h 276225"/>
                <a:gd name="connsiteX3" fmla="*/ 85188 w 266700"/>
                <a:gd name="connsiteY3" fmla="*/ 264795 h 276225"/>
                <a:gd name="connsiteX4" fmla="*/ 18513 w 266700"/>
                <a:gd name="connsiteY4" fmla="*/ 280035 h 276225"/>
                <a:gd name="connsiteX5" fmla="*/ 14703 w 266700"/>
                <a:gd name="connsiteY5" fmla="*/ 284797 h 276225"/>
                <a:gd name="connsiteX6" fmla="*/ 110906 w 266700"/>
                <a:gd name="connsiteY6" fmla="*/ 11430 h 276225"/>
                <a:gd name="connsiteX7" fmla="*/ 271878 w 266700"/>
                <a:gd name="connsiteY7" fmla="*/ 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276225">
                  <a:moveTo>
                    <a:pt x="271878" y="0"/>
                  </a:moveTo>
                  <a:cubicBezTo>
                    <a:pt x="271878" y="0"/>
                    <a:pt x="249971" y="97155"/>
                    <a:pt x="198536" y="122872"/>
                  </a:cubicBezTo>
                  <a:cubicBezTo>
                    <a:pt x="148053" y="148590"/>
                    <a:pt x="186153" y="211455"/>
                    <a:pt x="137576" y="258128"/>
                  </a:cubicBezTo>
                  <a:cubicBezTo>
                    <a:pt x="123288" y="272415"/>
                    <a:pt x="101381" y="269558"/>
                    <a:pt x="85188" y="264795"/>
                  </a:cubicBezTo>
                  <a:cubicBezTo>
                    <a:pt x="61376" y="258128"/>
                    <a:pt x="34706" y="262890"/>
                    <a:pt x="18513" y="280035"/>
                  </a:cubicBezTo>
                  <a:cubicBezTo>
                    <a:pt x="16608" y="281940"/>
                    <a:pt x="15656" y="283845"/>
                    <a:pt x="14703" y="284797"/>
                  </a:cubicBezTo>
                  <a:cubicBezTo>
                    <a:pt x="-48162" y="242888"/>
                    <a:pt x="110906" y="11430"/>
                    <a:pt x="110906" y="11430"/>
                  </a:cubicBezTo>
                  <a:lnTo>
                    <a:pt x="271878" y="0"/>
                  </a:lnTo>
                  <a:close/>
                </a:path>
              </a:pathLst>
            </a:custGeom>
            <a:solidFill>
              <a:srgbClr val="2C1E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1479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" name="Group 894">
            <a:extLst>
              <a:ext uri="{FF2B5EF4-FFF2-40B4-BE49-F238E27FC236}">
                <a16:creationId xmlns:a16="http://schemas.microsoft.com/office/drawing/2014/main" id="{4653EB46-505E-40F8-B281-F922C3C97F03}"/>
              </a:ext>
            </a:extLst>
          </p:cNvPr>
          <p:cNvGrpSpPr/>
          <p:nvPr/>
        </p:nvGrpSpPr>
        <p:grpSpPr>
          <a:xfrm>
            <a:off x="3039071" y="2430536"/>
            <a:ext cx="6113859" cy="3550235"/>
            <a:chOff x="5405377" y="2646212"/>
            <a:chExt cx="9782175" cy="5680376"/>
          </a:xfrm>
        </p:grpSpPr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6FC391B9-353B-4F96-8D1A-2EC4291C58C2}"/>
                </a:ext>
              </a:extLst>
            </p:cNvPr>
            <p:cNvSpPr/>
            <p:nvPr/>
          </p:nvSpPr>
          <p:spPr>
            <a:xfrm>
              <a:off x="5405377" y="7221688"/>
              <a:ext cx="9782175" cy="1104900"/>
            </a:xfrm>
            <a:custGeom>
              <a:avLst/>
              <a:gdLst>
                <a:gd name="connsiteX0" fmla="*/ 9789795 w 9782175"/>
                <a:gd name="connsiteY0" fmla="*/ 553403 h 1104900"/>
                <a:gd name="connsiteX1" fmla="*/ 4894898 w 9782175"/>
                <a:gd name="connsiteY1" fmla="*/ 1106805 h 1104900"/>
                <a:gd name="connsiteX2" fmla="*/ 0 w 9782175"/>
                <a:gd name="connsiteY2" fmla="*/ 553403 h 1104900"/>
                <a:gd name="connsiteX3" fmla="*/ 4894898 w 9782175"/>
                <a:gd name="connsiteY3" fmla="*/ 0 h 1104900"/>
                <a:gd name="connsiteX4" fmla="*/ 9789795 w 9782175"/>
                <a:gd name="connsiteY4" fmla="*/ 55340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2175" h="1104900">
                  <a:moveTo>
                    <a:pt x="9789795" y="553403"/>
                  </a:moveTo>
                  <a:cubicBezTo>
                    <a:pt x="9789795" y="859039"/>
                    <a:pt x="7598275" y="1106805"/>
                    <a:pt x="4894898" y="1106805"/>
                  </a:cubicBezTo>
                  <a:cubicBezTo>
                    <a:pt x="2191521" y="1106805"/>
                    <a:pt x="0" y="859038"/>
                    <a:pt x="0" y="553403"/>
                  </a:cubicBezTo>
                  <a:cubicBezTo>
                    <a:pt x="0" y="247767"/>
                    <a:pt x="2191521" y="0"/>
                    <a:pt x="4894898" y="0"/>
                  </a:cubicBezTo>
                  <a:cubicBezTo>
                    <a:pt x="7598275" y="0"/>
                    <a:pt x="9789795" y="247767"/>
                    <a:pt x="9789795" y="55340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B68605BA-C2E9-45BF-AF04-1C5638695380}"/>
                </a:ext>
              </a:extLst>
            </p:cNvPr>
            <p:cNvSpPr/>
            <p:nvPr/>
          </p:nvSpPr>
          <p:spPr>
            <a:xfrm>
              <a:off x="10973692" y="5575768"/>
              <a:ext cx="790575" cy="1838325"/>
            </a:xfrm>
            <a:custGeom>
              <a:avLst/>
              <a:gdLst>
                <a:gd name="connsiteX0" fmla="*/ 741045 w 790575"/>
                <a:gd name="connsiteY0" fmla="*/ 1816417 h 1838325"/>
                <a:gd name="connsiteX1" fmla="*/ 0 w 790575"/>
                <a:gd name="connsiteY1" fmla="*/ 46672 h 1838325"/>
                <a:gd name="connsiteX2" fmla="*/ 119063 w 790575"/>
                <a:gd name="connsiteY2" fmla="*/ 0 h 1838325"/>
                <a:gd name="connsiteX3" fmla="*/ 793433 w 790575"/>
                <a:gd name="connsiteY3" fmla="*/ 1796415 h 1838325"/>
                <a:gd name="connsiteX4" fmla="*/ 780098 w 790575"/>
                <a:gd name="connsiteY4" fmla="*/ 1839278 h 1838325"/>
                <a:gd name="connsiteX5" fmla="*/ 741045 w 790575"/>
                <a:gd name="connsiteY5" fmla="*/ 181641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0575" h="1838325">
                  <a:moveTo>
                    <a:pt x="741045" y="1816417"/>
                  </a:moveTo>
                  <a:lnTo>
                    <a:pt x="0" y="46672"/>
                  </a:lnTo>
                  <a:lnTo>
                    <a:pt x="119063" y="0"/>
                  </a:lnTo>
                  <a:lnTo>
                    <a:pt x="793433" y="1796415"/>
                  </a:lnTo>
                  <a:cubicBezTo>
                    <a:pt x="800100" y="1814513"/>
                    <a:pt x="794385" y="1833563"/>
                    <a:pt x="780098" y="1839278"/>
                  </a:cubicBezTo>
                  <a:cubicBezTo>
                    <a:pt x="765810" y="1844040"/>
                    <a:pt x="748665" y="1834515"/>
                    <a:pt x="741045" y="1816417"/>
                  </a:cubicBezTo>
                  <a:close/>
                </a:path>
              </a:pathLst>
            </a:custGeom>
            <a:solidFill>
              <a:srgbClr val="723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BB9A624D-CBEF-4280-BE7D-0A787F500055}"/>
                </a:ext>
              </a:extLst>
            </p:cNvPr>
            <p:cNvSpPr/>
            <p:nvPr/>
          </p:nvSpPr>
          <p:spPr>
            <a:xfrm>
              <a:off x="10974645" y="5575768"/>
              <a:ext cx="752475" cy="1828800"/>
            </a:xfrm>
            <a:custGeom>
              <a:avLst/>
              <a:gdLst>
                <a:gd name="connsiteX0" fmla="*/ 138113 w 752475"/>
                <a:gd name="connsiteY0" fmla="*/ 54292 h 1828800"/>
                <a:gd name="connsiteX1" fmla="*/ 62865 w 752475"/>
                <a:gd name="connsiteY1" fmla="*/ 83820 h 1828800"/>
                <a:gd name="connsiteX2" fmla="*/ 760095 w 752475"/>
                <a:gd name="connsiteY2" fmla="*/ 1837373 h 1828800"/>
                <a:gd name="connsiteX3" fmla="*/ 741045 w 752475"/>
                <a:gd name="connsiteY3" fmla="*/ 1816417 h 1828800"/>
                <a:gd name="connsiteX4" fmla="*/ 0 w 752475"/>
                <a:gd name="connsiteY4" fmla="*/ 46672 h 1828800"/>
                <a:gd name="connsiteX5" fmla="*/ 119063 w 752475"/>
                <a:gd name="connsiteY5" fmla="*/ 0 h 1828800"/>
                <a:gd name="connsiteX6" fmla="*/ 138113 w 752475"/>
                <a:gd name="connsiteY6" fmla="*/ 54292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2475" h="1828800">
                  <a:moveTo>
                    <a:pt x="138113" y="54292"/>
                  </a:moveTo>
                  <a:lnTo>
                    <a:pt x="62865" y="83820"/>
                  </a:lnTo>
                  <a:lnTo>
                    <a:pt x="760095" y="1837373"/>
                  </a:lnTo>
                  <a:cubicBezTo>
                    <a:pt x="752475" y="1833563"/>
                    <a:pt x="744855" y="1825942"/>
                    <a:pt x="741045" y="1816417"/>
                  </a:cubicBezTo>
                  <a:lnTo>
                    <a:pt x="0" y="46672"/>
                  </a:lnTo>
                  <a:lnTo>
                    <a:pt x="119063" y="0"/>
                  </a:lnTo>
                  <a:lnTo>
                    <a:pt x="138113" y="54292"/>
                  </a:lnTo>
                  <a:close/>
                </a:path>
              </a:pathLst>
            </a:custGeom>
            <a:solidFill>
              <a:srgbClr val="000000">
                <a:alpha val="3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8B327BE3-E697-417C-B35F-F33122CB5AE5}"/>
                </a:ext>
              </a:extLst>
            </p:cNvPr>
            <p:cNvSpPr/>
            <p:nvPr/>
          </p:nvSpPr>
          <p:spPr>
            <a:xfrm>
              <a:off x="10506015" y="5462421"/>
              <a:ext cx="123825" cy="1952625"/>
            </a:xfrm>
            <a:custGeom>
              <a:avLst/>
              <a:gdLst>
                <a:gd name="connsiteX0" fmla="*/ 36195 w 123825"/>
                <a:gd name="connsiteY0" fmla="*/ 1918335 h 1952625"/>
                <a:gd name="connsiteX1" fmla="*/ 0 w 123825"/>
                <a:gd name="connsiteY1" fmla="*/ 0 h 1952625"/>
                <a:gd name="connsiteX2" fmla="*/ 127635 w 123825"/>
                <a:gd name="connsiteY2" fmla="*/ 0 h 1952625"/>
                <a:gd name="connsiteX3" fmla="*/ 91440 w 123825"/>
                <a:gd name="connsiteY3" fmla="*/ 1918335 h 1952625"/>
                <a:gd name="connsiteX4" fmla="*/ 63818 w 123825"/>
                <a:gd name="connsiteY4" fmla="*/ 1953577 h 1952625"/>
                <a:gd name="connsiteX5" fmla="*/ 36195 w 123825"/>
                <a:gd name="connsiteY5" fmla="*/ 1918335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952625">
                  <a:moveTo>
                    <a:pt x="36195" y="1918335"/>
                  </a:moveTo>
                  <a:lnTo>
                    <a:pt x="0" y="0"/>
                  </a:lnTo>
                  <a:lnTo>
                    <a:pt x="127635" y="0"/>
                  </a:lnTo>
                  <a:lnTo>
                    <a:pt x="91440" y="1918335"/>
                  </a:lnTo>
                  <a:cubicBezTo>
                    <a:pt x="91440" y="1937385"/>
                    <a:pt x="78105" y="1953577"/>
                    <a:pt x="63818" y="1953577"/>
                  </a:cubicBezTo>
                  <a:cubicBezTo>
                    <a:pt x="48577" y="1953577"/>
                    <a:pt x="36195" y="1938338"/>
                    <a:pt x="36195" y="1918335"/>
                  </a:cubicBezTo>
                  <a:close/>
                </a:path>
              </a:pathLst>
            </a:custGeom>
            <a:solidFill>
              <a:srgbClr val="723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3E4A7951-2742-4D70-901D-44A1A1B41BBF}"/>
                </a:ext>
              </a:extLst>
            </p:cNvPr>
            <p:cNvSpPr/>
            <p:nvPr/>
          </p:nvSpPr>
          <p:spPr>
            <a:xfrm>
              <a:off x="10505062" y="5462421"/>
              <a:ext cx="123825" cy="1952625"/>
            </a:xfrm>
            <a:custGeom>
              <a:avLst/>
              <a:gdLst>
                <a:gd name="connsiteX0" fmla="*/ 127635 w 123825"/>
                <a:gd name="connsiteY0" fmla="*/ 50482 h 1952625"/>
                <a:gd name="connsiteX1" fmla="*/ 32385 w 123825"/>
                <a:gd name="connsiteY1" fmla="*/ 50482 h 1952625"/>
                <a:gd name="connsiteX2" fmla="*/ 67627 w 123825"/>
                <a:gd name="connsiteY2" fmla="*/ 1953577 h 1952625"/>
                <a:gd name="connsiteX3" fmla="*/ 63817 w 123825"/>
                <a:gd name="connsiteY3" fmla="*/ 1953577 h 1952625"/>
                <a:gd name="connsiteX4" fmla="*/ 36195 w 123825"/>
                <a:gd name="connsiteY4" fmla="*/ 1918335 h 1952625"/>
                <a:gd name="connsiteX5" fmla="*/ 0 w 123825"/>
                <a:gd name="connsiteY5" fmla="*/ 0 h 1952625"/>
                <a:gd name="connsiteX6" fmla="*/ 127635 w 123825"/>
                <a:gd name="connsiteY6" fmla="*/ 0 h 1952625"/>
                <a:gd name="connsiteX7" fmla="*/ 127635 w 123825"/>
                <a:gd name="connsiteY7" fmla="*/ 50482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1952625">
                  <a:moveTo>
                    <a:pt x="127635" y="50482"/>
                  </a:moveTo>
                  <a:lnTo>
                    <a:pt x="32385" y="50482"/>
                  </a:lnTo>
                  <a:lnTo>
                    <a:pt x="67627" y="1953577"/>
                  </a:lnTo>
                  <a:cubicBezTo>
                    <a:pt x="66675" y="1953577"/>
                    <a:pt x="65722" y="1953577"/>
                    <a:pt x="63817" y="1953577"/>
                  </a:cubicBezTo>
                  <a:cubicBezTo>
                    <a:pt x="48577" y="1953577"/>
                    <a:pt x="36195" y="1937385"/>
                    <a:pt x="36195" y="1918335"/>
                  </a:cubicBezTo>
                  <a:lnTo>
                    <a:pt x="0" y="0"/>
                  </a:lnTo>
                  <a:lnTo>
                    <a:pt x="127635" y="0"/>
                  </a:lnTo>
                  <a:lnTo>
                    <a:pt x="127635" y="50482"/>
                  </a:lnTo>
                  <a:close/>
                </a:path>
              </a:pathLst>
            </a:custGeom>
            <a:solidFill>
              <a:srgbClr val="000000">
                <a:alpha val="3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62E238D-2C39-42F8-A004-CEBDBFF14A5F}"/>
                </a:ext>
              </a:extLst>
            </p:cNvPr>
            <p:cNvSpPr/>
            <p:nvPr/>
          </p:nvSpPr>
          <p:spPr>
            <a:xfrm>
              <a:off x="9451682" y="5463373"/>
              <a:ext cx="790575" cy="1838325"/>
            </a:xfrm>
            <a:custGeom>
              <a:avLst/>
              <a:gdLst>
                <a:gd name="connsiteX0" fmla="*/ 55160 w 790575"/>
                <a:gd name="connsiteY0" fmla="*/ 1816418 h 1838325"/>
                <a:gd name="connsiteX1" fmla="*/ 796205 w 790575"/>
                <a:gd name="connsiteY1" fmla="*/ 46673 h 1838325"/>
                <a:gd name="connsiteX2" fmla="*/ 677142 w 790575"/>
                <a:gd name="connsiteY2" fmla="*/ 0 h 1838325"/>
                <a:gd name="connsiteX3" fmla="*/ 2772 w 790575"/>
                <a:gd name="connsiteY3" fmla="*/ 1796415 h 1838325"/>
                <a:gd name="connsiteX4" fmla="*/ 16107 w 790575"/>
                <a:gd name="connsiteY4" fmla="*/ 1839278 h 1838325"/>
                <a:gd name="connsiteX5" fmla="*/ 55160 w 790575"/>
                <a:gd name="connsiteY5" fmla="*/ 1816418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0575" h="1838325">
                  <a:moveTo>
                    <a:pt x="55160" y="1816418"/>
                  </a:moveTo>
                  <a:lnTo>
                    <a:pt x="796205" y="46673"/>
                  </a:lnTo>
                  <a:lnTo>
                    <a:pt x="677142" y="0"/>
                  </a:lnTo>
                  <a:lnTo>
                    <a:pt x="2772" y="1796415"/>
                  </a:lnTo>
                  <a:cubicBezTo>
                    <a:pt x="-3896" y="1814513"/>
                    <a:pt x="1820" y="1833563"/>
                    <a:pt x="16107" y="1839278"/>
                  </a:cubicBezTo>
                  <a:cubicBezTo>
                    <a:pt x="29442" y="1844040"/>
                    <a:pt x="47539" y="1833563"/>
                    <a:pt x="55160" y="1816418"/>
                  </a:cubicBezTo>
                  <a:close/>
                </a:path>
              </a:pathLst>
            </a:custGeom>
            <a:solidFill>
              <a:srgbClr val="723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71C07266-6A3B-46F9-B88D-0CC7EAB0C9F9}"/>
                </a:ext>
              </a:extLst>
            </p:cNvPr>
            <p:cNvSpPr/>
            <p:nvPr/>
          </p:nvSpPr>
          <p:spPr>
            <a:xfrm>
              <a:off x="9451682" y="5462421"/>
              <a:ext cx="790575" cy="1838325"/>
            </a:xfrm>
            <a:custGeom>
              <a:avLst/>
              <a:gdLst>
                <a:gd name="connsiteX0" fmla="*/ 2772 w 790575"/>
                <a:gd name="connsiteY0" fmla="*/ 1796415 h 1838325"/>
                <a:gd name="connsiteX1" fmla="*/ 677142 w 790575"/>
                <a:gd name="connsiteY1" fmla="*/ 0 h 1838325"/>
                <a:gd name="connsiteX2" fmla="*/ 796205 w 790575"/>
                <a:gd name="connsiteY2" fmla="*/ 46672 h 1838325"/>
                <a:gd name="connsiteX3" fmla="*/ 782870 w 790575"/>
                <a:gd name="connsiteY3" fmla="*/ 79057 h 1838325"/>
                <a:gd name="connsiteX4" fmla="*/ 709527 w 790575"/>
                <a:gd name="connsiteY4" fmla="*/ 49530 h 1838325"/>
                <a:gd name="connsiteX5" fmla="*/ 38967 w 790575"/>
                <a:gd name="connsiteY5" fmla="*/ 1835467 h 1838325"/>
                <a:gd name="connsiteX6" fmla="*/ 16107 w 790575"/>
                <a:gd name="connsiteY6" fmla="*/ 1838325 h 1838325"/>
                <a:gd name="connsiteX7" fmla="*/ 2772 w 790575"/>
                <a:gd name="connsiteY7" fmla="*/ 1796415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0575" h="1838325">
                  <a:moveTo>
                    <a:pt x="2772" y="1796415"/>
                  </a:moveTo>
                  <a:lnTo>
                    <a:pt x="677142" y="0"/>
                  </a:lnTo>
                  <a:lnTo>
                    <a:pt x="796205" y="46672"/>
                  </a:lnTo>
                  <a:lnTo>
                    <a:pt x="782870" y="79057"/>
                  </a:lnTo>
                  <a:lnTo>
                    <a:pt x="709527" y="49530"/>
                  </a:lnTo>
                  <a:lnTo>
                    <a:pt x="38967" y="1835467"/>
                  </a:lnTo>
                  <a:cubicBezTo>
                    <a:pt x="31347" y="1840230"/>
                    <a:pt x="23727" y="1841182"/>
                    <a:pt x="16107" y="1838325"/>
                  </a:cubicBezTo>
                  <a:cubicBezTo>
                    <a:pt x="1820" y="1833563"/>
                    <a:pt x="-3896" y="1814513"/>
                    <a:pt x="2772" y="17964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EA739537-904E-49D2-A516-0AB67FFF19B2}"/>
                </a:ext>
              </a:extLst>
            </p:cNvPr>
            <p:cNvSpPr/>
            <p:nvPr/>
          </p:nvSpPr>
          <p:spPr>
            <a:xfrm>
              <a:off x="9655124" y="3442658"/>
              <a:ext cx="2133600" cy="2381250"/>
            </a:xfrm>
            <a:custGeom>
              <a:avLst/>
              <a:gdLst>
                <a:gd name="connsiteX0" fmla="*/ 67935 w 2133600"/>
                <a:gd name="connsiteY0" fmla="*/ 2175973 h 2381250"/>
                <a:gd name="connsiteX1" fmla="*/ 876608 w 2133600"/>
                <a:gd name="connsiteY1" fmla="*/ 2387428 h 2381250"/>
                <a:gd name="connsiteX2" fmla="*/ 2034848 w 2133600"/>
                <a:gd name="connsiteY2" fmla="*/ 1996903 h 2381250"/>
                <a:gd name="connsiteX3" fmla="*/ 1358573 w 2133600"/>
                <a:gd name="connsiteY3" fmla="*/ 56660 h 2381250"/>
                <a:gd name="connsiteX4" fmla="*/ 689917 w 2133600"/>
                <a:gd name="connsiteY4" fmla="*/ 1587328 h 2381250"/>
                <a:gd name="connsiteX5" fmla="*/ 67935 w 2133600"/>
                <a:gd name="connsiteY5" fmla="*/ 2175973 h 238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3600" h="2381250">
                  <a:moveTo>
                    <a:pt x="67935" y="2175973"/>
                  </a:moveTo>
                  <a:cubicBezTo>
                    <a:pt x="197475" y="2281701"/>
                    <a:pt x="388928" y="2377903"/>
                    <a:pt x="876608" y="2387428"/>
                  </a:cubicBezTo>
                  <a:cubicBezTo>
                    <a:pt x="1517640" y="2399811"/>
                    <a:pt x="1852920" y="2327421"/>
                    <a:pt x="2034848" y="1996903"/>
                  </a:cubicBezTo>
                  <a:cubicBezTo>
                    <a:pt x="2338695" y="1444453"/>
                    <a:pt x="1958648" y="-338627"/>
                    <a:pt x="1358573" y="56660"/>
                  </a:cubicBezTo>
                  <a:cubicBezTo>
                    <a:pt x="856605" y="387178"/>
                    <a:pt x="756592" y="1441595"/>
                    <a:pt x="689917" y="1587328"/>
                  </a:cubicBezTo>
                  <a:cubicBezTo>
                    <a:pt x="623243" y="1733061"/>
                    <a:pt x="-245437" y="1920703"/>
                    <a:pt x="67935" y="2175973"/>
                  </a:cubicBezTo>
                  <a:close/>
                </a:path>
              </a:pathLst>
            </a:custGeom>
            <a:solidFill>
              <a:srgbClr val="E8F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A95258D-7E73-429A-9DCE-4B0632EC7365}"/>
                </a:ext>
              </a:extLst>
            </p:cNvPr>
            <p:cNvSpPr/>
            <p:nvPr/>
          </p:nvSpPr>
          <p:spPr>
            <a:xfrm>
              <a:off x="9655432" y="3536466"/>
              <a:ext cx="2133600" cy="2286000"/>
            </a:xfrm>
            <a:custGeom>
              <a:avLst/>
              <a:gdLst>
                <a:gd name="connsiteX0" fmla="*/ 765810 w 2133600"/>
                <a:gd name="connsiteY0" fmla="*/ 2157413 h 2286000"/>
                <a:gd name="connsiteX1" fmla="*/ 1924050 w 2133600"/>
                <a:gd name="connsiteY1" fmla="*/ 1766888 h 2286000"/>
                <a:gd name="connsiteX2" fmla="*/ 1737360 w 2133600"/>
                <a:gd name="connsiteY2" fmla="*/ 0 h 2286000"/>
                <a:gd name="connsiteX3" fmla="*/ 2034540 w 2133600"/>
                <a:gd name="connsiteY3" fmla="*/ 1903095 h 2286000"/>
                <a:gd name="connsiteX4" fmla="*/ 876300 w 2133600"/>
                <a:gd name="connsiteY4" fmla="*/ 2293620 h 2286000"/>
                <a:gd name="connsiteX5" fmla="*/ 67627 w 2133600"/>
                <a:gd name="connsiteY5" fmla="*/ 2082165 h 2286000"/>
                <a:gd name="connsiteX6" fmla="*/ 0 w 2133600"/>
                <a:gd name="connsiteY6" fmla="*/ 1978343 h 2286000"/>
                <a:gd name="connsiteX7" fmla="*/ 765810 w 2133600"/>
                <a:gd name="connsiteY7" fmla="*/ 2157413 h 228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600" h="2286000">
                  <a:moveTo>
                    <a:pt x="765810" y="2157413"/>
                  </a:moveTo>
                  <a:cubicBezTo>
                    <a:pt x="1406843" y="2169795"/>
                    <a:pt x="1742122" y="2097405"/>
                    <a:pt x="1924050" y="1766888"/>
                  </a:cubicBezTo>
                  <a:cubicBezTo>
                    <a:pt x="2131695" y="1389698"/>
                    <a:pt x="2020252" y="440055"/>
                    <a:pt x="1737360" y="0"/>
                  </a:cubicBezTo>
                  <a:cubicBezTo>
                    <a:pt x="2099310" y="335280"/>
                    <a:pt x="2267902" y="1481138"/>
                    <a:pt x="2034540" y="1903095"/>
                  </a:cubicBezTo>
                  <a:cubicBezTo>
                    <a:pt x="1852613" y="2233613"/>
                    <a:pt x="1517332" y="2306003"/>
                    <a:pt x="876300" y="2293620"/>
                  </a:cubicBezTo>
                  <a:cubicBezTo>
                    <a:pt x="388620" y="2284095"/>
                    <a:pt x="197167" y="2186940"/>
                    <a:pt x="67627" y="2082165"/>
                  </a:cubicBezTo>
                  <a:cubicBezTo>
                    <a:pt x="23813" y="2045970"/>
                    <a:pt x="2857" y="2011680"/>
                    <a:pt x="0" y="1978343"/>
                  </a:cubicBezTo>
                  <a:cubicBezTo>
                    <a:pt x="130492" y="2070735"/>
                    <a:pt x="329565" y="2148840"/>
                    <a:pt x="765810" y="2157413"/>
                  </a:cubicBezTo>
                  <a:close/>
                </a:path>
              </a:pathLst>
            </a:custGeom>
            <a:solidFill>
              <a:srgbClr val="D0E0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A7A47FB2-D1E8-45AE-A6F3-407A883C9F51}"/>
                </a:ext>
              </a:extLst>
            </p:cNvPr>
            <p:cNvSpPr/>
            <p:nvPr/>
          </p:nvSpPr>
          <p:spPr>
            <a:xfrm>
              <a:off x="8837634" y="3398655"/>
              <a:ext cx="542925" cy="447675"/>
            </a:xfrm>
            <a:custGeom>
              <a:avLst/>
              <a:gdLst>
                <a:gd name="connsiteX0" fmla="*/ 544431 w 542925"/>
                <a:gd name="connsiteY0" fmla="*/ 360695 h 447675"/>
                <a:gd name="connsiteX1" fmla="*/ 434893 w 542925"/>
                <a:gd name="connsiteY1" fmla="*/ 254968 h 447675"/>
                <a:gd name="connsiteX2" fmla="*/ 333928 w 542925"/>
                <a:gd name="connsiteY2" fmla="*/ 72088 h 447675"/>
                <a:gd name="connsiteX3" fmla="*/ 160573 w 542925"/>
                <a:gd name="connsiteY3" fmla="*/ 650 h 447675"/>
                <a:gd name="connsiteX4" fmla="*/ 1506 w 542925"/>
                <a:gd name="connsiteY4" fmla="*/ 30178 h 447675"/>
                <a:gd name="connsiteX5" fmla="*/ 136761 w 542925"/>
                <a:gd name="connsiteY5" fmla="*/ 54943 h 447675"/>
                <a:gd name="connsiteX6" fmla="*/ 155811 w 542925"/>
                <a:gd name="connsiteY6" fmla="*/ 66373 h 447675"/>
                <a:gd name="connsiteX7" fmla="*/ 144381 w 542925"/>
                <a:gd name="connsiteY7" fmla="*/ 107330 h 447675"/>
                <a:gd name="connsiteX8" fmla="*/ 127236 w 542925"/>
                <a:gd name="connsiteY8" fmla="*/ 173053 h 447675"/>
                <a:gd name="connsiteX9" fmla="*/ 134856 w 542925"/>
                <a:gd name="connsiteY9" fmla="*/ 225440 h 447675"/>
                <a:gd name="connsiteX10" fmla="*/ 229153 w 542925"/>
                <a:gd name="connsiteY10" fmla="*/ 283543 h 447675"/>
                <a:gd name="connsiteX11" fmla="*/ 324403 w 542925"/>
                <a:gd name="connsiteY11" fmla="*/ 361648 h 447675"/>
                <a:gd name="connsiteX12" fmla="*/ 463468 w 542925"/>
                <a:gd name="connsiteY12" fmla="*/ 45023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25" h="447675">
                  <a:moveTo>
                    <a:pt x="544431" y="360695"/>
                  </a:moveTo>
                  <a:cubicBezTo>
                    <a:pt x="544431" y="360695"/>
                    <a:pt x="438703" y="286400"/>
                    <a:pt x="434893" y="254968"/>
                  </a:cubicBezTo>
                  <a:cubicBezTo>
                    <a:pt x="431083" y="223535"/>
                    <a:pt x="357741" y="96853"/>
                    <a:pt x="333928" y="72088"/>
                  </a:cubicBezTo>
                  <a:cubicBezTo>
                    <a:pt x="310116" y="47323"/>
                    <a:pt x="187243" y="4460"/>
                    <a:pt x="160573" y="650"/>
                  </a:cubicBezTo>
                  <a:cubicBezTo>
                    <a:pt x="133903" y="-3160"/>
                    <a:pt x="-16592" y="10175"/>
                    <a:pt x="1506" y="30178"/>
                  </a:cubicBezTo>
                  <a:cubicBezTo>
                    <a:pt x="20556" y="51133"/>
                    <a:pt x="117711" y="43513"/>
                    <a:pt x="136761" y="54943"/>
                  </a:cubicBezTo>
                  <a:cubicBezTo>
                    <a:pt x="155811" y="66373"/>
                    <a:pt x="155811" y="66373"/>
                    <a:pt x="155811" y="66373"/>
                  </a:cubicBezTo>
                  <a:cubicBezTo>
                    <a:pt x="155811" y="66373"/>
                    <a:pt x="136761" y="92090"/>
                    <a:pt x="144381" y="107330"/>
                  </a:cubicBezTo>
                  <a:cubicBezTo>
                    <a:pt x="152001" y="122570"/>
                    <a:pt x="111996" y="146383"/>
                    <a:pt x="127236" y="173053"/>
                  </a:cubicBezTo>
                  <a:cubicBezTo>
                    <a:pt x="142476" y="199723"/>
                    <a:pt x="121521" y="197818"/>
                    <a:pt x="134856" y="225440"/>
                  </a:cubicBezTo>
                  <a:cubicBezTo>
                    <a:pt x="156763" y="271160"/>
                    <a:pt x="213913" y="295925"/>
                    <a:pt x="229153" y="283543"/>
                  </a:cubicBezTo>
                  <a:cubicBezTo>
                    <a:pt x="240583" y="310213"/>
                    <a:pt x="283446" y="365458"/>
                    <a:pt x="324403" y="361648"/>
                  </a:cubicBezTo>
                  <a:cubicBezTo>
                    <a:pt x="364408" y="357838"/>
                    <a:pt x="463468" y="450230"/>
                    <a:pt x="463468" y="450230"/>
                  </a:cubicBezTo>
                </a:path>
              </a:pathLst>
            </a:custGeom>
            <a:solidFill>
              <a:srgbClr val="FFB9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E96EEF2-5B90-4B1B-8EC9-FAC0AB543EBA}"/>
                </a:ext>
              </a:extLst>
            </p:cNvPr>
            <p:cNvSpPr/>
            <p:nvPr/>
          </p:nvSpPr>
          <p:spPr>
            <a:xfrm>
              <a:off x="10593194" y="3230713"/>
              <a:ext cx="495300" cy="504825"/>
            </a:xfrm>
            <a:custGeom>
              <a:avLst/>
              <a:gdLst>
                <a:gd name="connsiteX0" fmla="*/ 393833 w 495300"/>
                <a:gd name="connsiteY0" fmla="*/ 0 h 504825"/>
                <a:gd name="connsiteX1" fmla="*/ 412883 w 495300"/>
                <a:gd name="connsiteY1" fmla="*/ 212407 h 504825"/>
                <a:gd name="connsiteX2" fmla="*/ 498608 w 495300"/>
                <a:gd name="connsiteY2" fmla="*/ 227648 h 504825"/>
                <a:gd name="connsiteX3" fmla="*/ 244291 w 495300"/>
                <a:gd name="connsiteY3" fmla="*/ 506730 h 504825"/>
                <a:gd name="connsiteX4" fmla="*/ 9023 w 495300"/>
                <a:gd name="connsiteY4" fmla="*/ 253365 h 504825"/>
                <a:gd name="connsiteX5" fmla="*/ 129991 w 495300"/>
                <a:gd name="connsiteY5" fmla="*/ 212407 h 504825"/>
                <a:gd name="connsiteX6" fmla="*/ 124276 w 495300"/>
                <a:gd name="connsiteY6" fmla="*/ 11620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300" h="504825">
                  <a:moveTo>
                    <a:pt x="393833" y="0"/>
                  </a:moveTo>
                  <a:cubicBezTo>
                    <a:pt x="397644" y="70485"/>
                    <a:pt x="391928" y="194310"/>
                    <a:pt x="412883" y="212407"/>
                  </a:cubicBezTo>
                  <a:cubicBezTo>
                    <a:pt x="432886" y="230505"/>
                    <a:pt x="498608" y="227648"/>
                    <a:pt x="498608" y="227648"/>
                  </a:cubicBezTo>
                  <a:cubicBezTo>
                    <a:pt x="498608" y="227648"/>
                    <a:pt x="265246" y="522923"/>
                    <a:pt x="244291" y="506730"/>
                  </a:cubicBezTo>
                  <a:cubicBezTo>
                    <a:pt x="223336" y="490538"/>
                    <a:pt x="-52889" y="264795"/>
                    <a:pt x="9023" y="253365"/>
                  </a:cubicBezTo>
                  <a:cubicBezTo>
                    <a:pt x="70936" y="241935"/>
                    <a:pt x="131896" y="243840"/>
                    <a:pt x="129991" y="212407"/>
                  </a:cubicBezTo>
                  <a:cubicBezTo>
                    <a:pt x="128086" y="180023"/>
                    <a:pt x="126181" y="147638"/>
                    <a:pt x="124276" y="116205"/>
                  </a:cubicBezTo>
                </a:path>
              </a:pathLst>
            </a:custGeom>
            <a:solidFill>
              <a:srgbClr val="FFB9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9AD203E6-5CC8-404A-8333-E45CD97A851E}"/>
                </a:ext>
              </a:extLst>
            </p:cNvPr>
            <p:cNvSpPr/>
            <p:nvPr/>
          </p:nvSpPr>
          <p:spPr>
            <a:xfrm>
              <a:off x="10420290" y="3450741"/>
              <a:ext cx="1019175" cy="1409700"/>
            </a:xfrm>
            <a:custGeom>
              <a:avLst/>
              <a:gdLst>
                <a:gd name="connsiteX0" fmla="*/ 833438 w 1019175"/>
                <a:gd name="connsiteY0" fmla="*/ 1358265 h 1409700"/>
                <a:gd name="connsiteX1" fmla="*/ 272415 w 1019175"/>
                <a:gd name="connsiteY1" fmla="*/ 1412558 h 1409700"/>
                <a:gd name="connsiteX2" fmla="*/ 172402 w 1019175"/>
                <a:gd name="connsiteY2" fmla="*/ 1360170 h 1409700"/>
                <a:gd name="connsiteX3" fmla="*/ 125730 w 1019175"/>
                <a:gd name="connsiteY3" fmla="*/ 880110 h 1409700"/>
                <a:gd name="connsiteX4" fmla="*/ 79057 w 1019175"/>
                <a:gd name="connsiteY4" fmla="*/ 680085 h 1409700"/>
                <a:gd name="connsiteX5" fmla="*/ 0 w 1019175"/>
                <a:gd name="connsiteY5" fmla="*/ 239077 h 1409700"/>
                <a:gd name="connsiteX6" fmla="*/ 272415 w 1019175"/>
                <a:gd name="connsiteY6" fmla="*/ 20002 h 1409700"/>
                <a:gd name="connsiteX7" fmla="*/ 414338 w 1019175"/>
                <a:gd name="connsiteY7" fmla="*/ 104775 h 1409700"/>
                <a:gd name="connsiteX8" fmla="*/ 614363 w 1019175"/>
                <a:gd name="connsiteY8" fmla="*/ 0 h 1409700"/>
                <a:gd name="connsiteX9" fmla="*/ 985838 w 1019175"/>
                <a:gd name="connsiteY9" fmla="*/ 246698 h 1409700"/>
                <a:gd name="connsiteX10" fmla="*/ 1021080 w 1019175"/>
                <a:gd name="connsiteY10" fmla="*/ 846772 h 1409700"/>
                <a:gd name="connsiteX11" fmla="*/ 976313 w 1019175"/>
                <a:gd name="connsiteY11" fmla="*/ 134112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9175" h="1409700">
                  <a:moveTo>
                    <a:pt x="833438" y="1358265"/>
                  </a:moveTo>
                  <a:cubicBezTo>
                    <a:pt x="833438" y="1358265"/>
                    <a:pt x="377190" y="1409700"/>
                    <a:pt x="272415" y="1412558"/>
                  </a:cubicBezTo>
                  <a:cubicBezTo>
                    <a:pt x="167640" y="1414463"/>
                    <a:pt x="172402" y="1360170"/>
                    <a:pt x="172402" y="1360170"/>
                  </a:cubicBezTo>
                  <a:cubicBezTo>
                    <a:pt x="166688" y="1244918"/>
                    <a:pt x="147638" y="972503"/>
                    <a:pt x="125730" y="880110"/>
                  </a:cubicBezTo>
                  <a:cubicBezTo>
                    <a:pt x="105727" y="794385"/>
                    <a:pt x="96202" y="762000"/>
                    <a:pt x="79057" y="680085"/>
                  </a:cubicBezTo>
                  <a:cubicBezTo>
                    <a:pt x="40005" y="498158"/>
                    <a:pt x="41910" y="463867"/>
                    <a:pt x="0" y="239077"/>
                  </a:cubicBezTo>
                  <a:lnTo>
                    <a:pt x="272415" y="20002"/>
                  </a:lnTo>
                  <a:cubicBezTo>
                    <a:pt x="272415" y="20002"/>
                    <a:pt x="300990" y="103823"/>
                    <a:pt x="414338" y="104775"/>
                  </a:cubicBezTo>
                  <a:cubicBezTo>
                    <a:pt x="566738" y="106680"/>
                    <a:pt x="614363" y="0"/>
                    <a:pt x="614363" y="0"/>
                  </a:cubicBezTo>
                  <a:lnTo>
                    <a:pt x="985838" y="246698"/>
                  </a:lnTo>
                  <a:lnTo>
                    <a:pt x="1021080" y="846772"/>
                  </a:lnTo>
                  <a:lnTo>
                    <a:pt x="976313" y="1341120"/>
                  </a:ln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63B4D0A4-D84A-4E2C-B2D7-23EC143FCF8B}"/>
                </a:ext>
              </a:extLst>
            </p:cNvPr>
            <p:cNvSpPr/>
            <p:nvPr/>
          </p:nvSpPr>
          <p:spPr>
            <a:xfrm>
              <a:off x="10517983" y="2768393"/>
              <a:ext cx="561975" cy="590550"/>
            </a:xfrm>
            <a:custGeom>
              <a:avLst/>
              <a:gdLst>
                <a:gd name="connsiteX0" fmla="*/ 474759 w 561975"/>
                <a:gd name="connsiteY0" fmla="*/ 398502 h 590550"/>
                <a:gd name="connsiteX1" fmla="*/ 442374 w 561975"/>
                <a:gd name="connsiteY1" fmla="*/ 503277 h 590550"/>
                <a:gd name="connsiteX2" fmla="*/ 316644 w 561975"/>
                <a:gd name="connsiteY2" fmla="*/ 589955 h 590550"/>
                <a:gd name="connsiteX3" fmla="*/ 176626 w 561975"/>
                <a:gd name="connsiteY3" fmla="*/ 592812 h 590550"/>
                <a:gd name="connsiteX4" fmla="*/ 68042 w 561975"/>
                <a:gd name="connsiteY4" fmla="*/ 569952 h 590550"/>
                <a:gd name="connsiteX5" fmla="*/ 32799 w 561975"/>
                <a:gd name="connsiteY5" fmla="*/ 468987 h 590550"/>
                <a:gd name="connsiteX6" fmla="*/ 12796 w 561975"/>
                <a:gd name="connsiteY6" fmla="*/ 336590 h 590550"/>
                <a:gd name="connsiteX7" fmla="*/ 414 w 561975"/>
                <a:gd name="connsiteY7" fmla="*/ 73700 h 590550"/>
                <a:gd name="connsiteX8" fmla="*/ 3271 w 561975"/>
                <a:gd name="connsiteY8" fmla="*/ 37505 h 590550"/>
                <a:gd name="connsiteX9" fmla="*/ 8987 w 561975"/>
                <a:gd name="connsiteY9" fmla="*/ 24170 h 590550"/>
                <a:gd name="connsiteX10" fmla="*/ 26132 w 561975"/>
                <a:gd name="connsiteY10" fmla="*/ 17502 h 590550"/>
                <a:gd name="connsiteX11" fmla="*/ 289974 w 561975"/>
                <a:gd name="connsiteY11" fmla="*/ 357 h 590550"/>
                <a:gd name="connsiteX12" fmla="*/ 468092 w 561975"/>
                <a:gd name="connsiteY12" fmla="*/ 47982 h 590550"/>
                <a:gd name="connsiteX13" fmla="*/ 562389 w 561975"/>
                <a:gd name="connsiteY13" fmla="*/ 208002 h 590550"/>
                <a:gd name="connsiteX14" fmla="*/ 560484 w 561975"/>
                <a:gd name="connsiteY14" fmla="*/ 235625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975" h="590550">
                  <a:moveTo>
                    <a:pt x="474759" y="398502"/>
                  </a:moveTo>
                  <a:cubicBezTo>
                    <a:pt x="466187" y="433745"/>
                    <a:pt x="455709" y="468987"/>
                    <a:pt x="442374" y="503277"/>
                  </a:cubicBezTo>
                  <a:cubicBezTo>
                    <a:pt x="418562" y="566142"/>
                    <a:pt x="382367" y="588050"/>
                    <a:pt x="316644" y="589955"/>
                  </a:cubicBezTo>
                  <a:cubicBezTo>
                    <a:pt x="269971" y="590907"/>
                    <a:pt x="223299" y="591860"/>
                    <a:pt x="176626" y="592812"/>
                  </a:cubicBezTo>
                  <a:cubicBezTo>
                    <a:pt x="140432" y="593765"/>
                    <a:pt x="96617" y="594717"/>
                    <a:pt x="68042" y="569952"/>
                  </a:cubicBezTo>
                  <a:cubicBezTo>
                    <a:pt x="39467" y="545187"/>
                    <a:pt x="38514" y="503277"/>
                    <a:pt x="32799" y="468987"/>
                  </a:cubicBezTo>
                  <a:cubicBezTo>
                    <a:pt x="24226" y="425172"/>
                    <a:pt x="18512" y="380405"/>
                    <a:pt x="12796" y="336590"/>
                  </a:cubicBezTo>
                  <a:cubicBezTo>
                    <a:pt x="3271" y="249912"/>
                    <a:pt x="-1491" y="161330"/>
                    <a:pt x="414" y="73700"/>
                  </a:cubicBezTo>
                  <a:cubicBezTo>
                    <a:pt x="414" y="61317"/>
                    <a:pt x="1367" y="49887"/>
                    <a:pt x="3271" y="37505"/>
                  </a:cubicBezTo>
                  <a:cubicBezTo>
                    <a:pt x="4224" y="32742"/>
                    <a:pt x="6129" y="27980"/>
                    <a:pt x="8987" y="24170"/>
                  </a:cubicBezTo>
                  <a:cubicBezTo>
                    <a:pt x="13749" y="19407"/>
                    <a:pt x="19464" y="18455"/>
                    <a:pt x="26132" y="17502"/>
                  </a:cubicBezTo>
                  <a:cubicBezTo>
                    <a:pt x="113762" y="4167"/>
                    <a:pt x="201392" y="-1548"/>
                    <a:pt x="289974" y="357"/>
                  </a:cubicBezTo>
                  <a:cubicBezTo>
                    <a:pt x="351887" y="2262"/>
                    <a:pt x="418562" y="9882"/>
                    <a:pt x="468092" y="47982"/>
                  </a:cubicBezTo>
                  <a:cubicBezTo>
                    <a:pt x="517621" y="86082"/>
                    <a:pt x="541434" y="148947"/>
                    <a:pt x="562389" y="208002"/>
                  </a:cubicBezTo>
                  <a:cubicBezTo>
                    <a:pt x="566199" y="217527"/>
                    <a:pt x="568104" y="229910"/>
                    <a:pt x="560484" y="235625"/>
                  </a:cubicBezTo>
                </a:path>
              </a:pathLst>
            </a:custGeom>
            <a:solidFill>
              <a:srgbClr val="FFB9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D535F034-CC6C-41FA-B43B-EAE43AC70AFB}"/>
                </a:ext>
              </a:extLst>
            </p:cNvPr>
            <p:cNvSpPr/>
            <p:nvPr/>
          </p:nvSpPr>
          <p:spPr>
            <a:xfrm>
              <a:off x="9655432" y="6848308"/>
              <a:ext cx="161925" cy="219075"/>
            </a:xfrm>
            <a:custGeom>
              <a:avLst/>
              <a:gdLst>
                <a:gd name="connsiteX0" fmla="*/ 0 w 161925"/>
                <a:gd name="connsiteY0" fmla="*/ 72390 h 219075"/>
                <a:gd name="connsiteX1" fmla="*/ 30480 w 161925"/>
                <a:gd name="connsiteY1" fmla="*/ 210502 h 219075"/>
                <a:gd name="connsiteX2" fmla="*/ 167640 w 161925"/>
                <a:gd name="connsiteY2" fmla="*/ 190500 h 219075"/>
                <a:gd name="connsiteX3" fmla="*/ 131445 w 161925"/>
                <a:gd name="connsiteY3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19075">
                  <a:moveTo>
                    <a:pt x="0" y="72390"/>
                  </a:moveTo>
                  <a:cubicBezTo>
                    <a:pt x="0" y="72390"/>
                    <a:pt x="17145" y="175260"/>
                    <a:pt x="30480" y="210502"/>
                  </a:cubicBezTo>
                  <a:cubicBezTo>
                    <a:pt x="43815" y="245745"/>
                    <a:pt x="160020" y="213360"/>
                    <a:pt x="167640" y="190500"/>
                  </a:cubicBezTo>
                  <a:cubicBezTo>
                    <a:pt x="175260" y="167640"/>
                    <a:pt x="131445" y="0"/>
                    <a:pt x="131445" y="0"/>
                  </a:cubicBezTo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1F34FF1-2731-4D76-B41C-B919D4C82F65}"/>
                </a:ext>
              </a:extLst>
            </p:cNvPr>
            <p:cNvSpPr/>
            <p:nvPr/>
          </p:nvSpPr>
          <p:spPr>
            <a:xfrm>
              <a:off x="9347581" y="7027378"/>
              <a:ext cx="533400" cy="266700"/>
            </a:xfrm>
            <a:custGeom>
              <a:avLst/>
              <a:gdLst>
                <a:gd name="connsiteX0" fmla="*/ 515496 w 533400"/>
                <a:gd name="connsiteY0" fmla="*/ 40957 h 266700"/>
                <a:gd name="connsiteX1" fmla="*/ 538356 w 533400"/>
                <a:gd name="connsiteY1" fmla="*/ 151447 h 266700"/>
                <a:gd name="connsiteX2" fmla="*/ 423103 w 533400"/>
                <a:gd name="connsiteY2" fmla="*/ 201930 h 266700"/>
                <a:gd name="connsiteX3" fmla="*/ 404053 w 533400"/>
                <a:gd name="connsiteY3" fmla="*/ 183832 h 266700"/>
                <a:gd name="connsiteX4" fmla="*/ 340236 w 533400"/>
                <a:gd name="connsiteY4" fmla="*/ 235268 h 266700"/>
                <a:gd name="connsiteX5" fmla="*/ 228793 w 533400"/>
                <a:gd name="connsiteY5" fmla="*/ 266700 h 266700"/>
                <a:gd name="connsiteX6" fmla="*/ 3051 w 533400"/>
                <a:gd name="connsiteY6" fmla="*/ 254318 h 266700"/>
                <a:gd name="connsiteX7" fmla="*/ 138306 w 533400"/>
                <a:gd name="connsiteY7" fmla="*/ 173355 h 266700"/>
                <a:gd name="connsiteX8" fmla="*/ 309756 w 533400"/>
                <a:gd name="connsiteY8" fmla="*/ 37147 h 266700"/>
                <a:gd name="connsiteX9" fmla="*/ 324996 w 533400"/>
                <a:gd name="connsiteY9" fmla="*/ 1905 h 266700"/>
                <a:gd name="connsiteX10" fmla="*/ 353571 w 533400"/>
                <a:gd name="connsiteY10" fmla="*/ 15240 h 266700"/>
                <a:gd name="connsiteX11" fmla="*/ 435486 w 533400"/>
                <a:gd name="connsiteY11" fmla="*/ 34290 h 266700"/>
                <a:gd name="connsiteX12" fmla="*/ 476443 w 533400"/>
                <a:gd name="connsiteY12" fmla="*/ 0 h 266700"/>
                <a:gd name="connsiteX13" fmla="*/ 515496 w 533400"/>
                <a:gd name="connsiteY13" fmla="*/ 40957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3400" h="266700">
                  <a:moveTo>
                    <a:pt x="515496" y="40957"/>
                  </a:moveTo>
                  <a:cubicBezTo>
                    <a:pt x="525021" y="79057"/>
                    <a:pt x="538356" y="151447"/>
                    <a:pt x="538356" y="151447"/>
                  </a:cubicBezTo>
                  <a:lnTo>
                    <a:pt x="423103" y="201930"/>
                  </a:lnTo>
                  <a:lnTo>
                    <a:pt x="404053" y="183832"/>
                  </a:lnTo>
                  <a:cubicBezTo>
                    <a:pt x="404053" y="183832"/>
                    <a:pt x="375478" y="218122"/>
                    <a:pt x="340236" y="235268"/>
                  </a:cubicBezTo>
                  <a:cubicBezTo>
                    <a:pt x="313566" y="247650"/>
                    <a:pt x="257368" y="262890"/>
                    <a:pt x="228793" y="266700"/>
                  </a:cubicBezTo>
                  <a:cubicBezTo>
                    <a:pt x="127828" y="277178"/>
                    <a:pt x="8766" y="267653"/>
                    <a:pt x="3051" y="254318"/>
                  </a:cubicBezTo>
                  <a:cubicBezTo>
                    <a:pt x="-21714" y="196215"/>
                    <a:pt x="111636" y="180022"/>
                    <a:pt x="138306" y="173355"/>
                  </a:cubicBezTo>
                  <a:cubicBezTo>
                    <a:pt x="214506" y="153353"/>
                    <a:pt x="301183" y="79057"/>
                    <a:pt x="309756" y="37147"/>
                  </a:cubicBezTo>
                  <a:cubicBezTo>
                    <a:pt x="315471" y="6668"/>
                    <a:pt x="307851" y="953"/>
                    <a:pt x="324996" y="1905"/>
                  </a:cubicBezTo>
                  <a:cubicBezTo>
                    <a:pt x="324996" y="1905"/>
                    <a:pt x="340236" y="953"/>
                    <a:pt x="353571" y="15240"/>
                  </a:cubicBezTo>
                  <a:cubicBezTo>
                    <a:pt x="374526" y="37147"/>
                    <a:pt x="406911" y="47625"/>
                    <a:pt x="435486" y="34290"/>
                  </a:cubicBezTo>
                  <a:cubicBezTo>
                    <a:pt x="451678" y="26670"/>
                    <a:pt x="466918" y="16193"/>
                    <a:pt x="476443" y="0"/>
                  </a:cubicBezTo>
                  <a:cubicBezTo>
                    <a:pt x="476443" y="0"/>
                    <a:pt x="505018" y="2857"/>
                    <a:pt x="515496" y="40957"/>
                  </a:cubicBezTo>
                  <a:close/>
                </a:path>
              </a:pathLst>
            </a:custGeom>
            <a:solidFill>
              <a:srgbClr val="132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4FE887F-9419-48EF-A0E5-B39E110CE0F9}"/>
                </a:ext>
              </a:extLst>
            </p:cNvPr>
            <p:cNvSpPr/>
            <p:nvPr/>
          </p:nvSpPr>
          <p:spPr>
            <a:xfrm>
              <a:off x="9160113" y="5036653"/>
              <a:ext cx="1076325" cy="1933575"/>
            </a:xfrm>
            <a:custGeom>
              <a:avLst/>
              <a:gdLst>
                <a:gd name="connsiteX0" fmla="*/ 1004907 w 1076325"/>
                <a:gd name="connsiteY0" fmla="*/ 539115 h 1933575"/>
                <a:gd name="connsiteX1" fmla="*/ 415309 w 1076325"/>
                <a:gd name="connsiteY1" fmla="*/ 553403 h 1933575"/>
                <a:gd name="connsiteX2" fmla="*/ 526752 w 1076325"/>
                <a:gd name="connsiteY2" fmla="*/ 822960 h 1933575"/>
                <a:gd name="connsiteX3" fmla="*/ 652482 w 1076325"/>
                <a:gd name="connsiteY3" fmla="*/ 1901190 h 1933575"/>
                <a:gd name="connsiteX4" fmla="*/ 493414 w 1076325"/>
                <a:gd name="connsiteY4" fmla="*/ 1918335 h 1933575"/>
                <a:gd name="connsiteX5" fmla="*/ 19 w 1076325"/>
                <a:gd name="connsiteY5" fmla="*/ 371475 h 1933575"/>
                <a:gd name="connsiteX6" fmla="*/ 1083964 w 1076325"/>
                <a:gd name="connsiteY6" fmla="*/ 0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6325" h="1933575">
                  <a:moveTo>
                    <a:pt x="1004907" y="539115"/>
                  </a:moveTo>
                  <a:cubicBezTo>
                    <a:pt x="824884" y="574357"/>
                    <a:pt x="598189" y="577215"/>
                    <a:pt x="415309" y="553403"/>
                  </a:cubicBezTo>
                  <a:cubicBezTo>
                    <a:pt x="441027" y="626745"/>
                    <a:pt x="502939" y="720090"/>
                    <a:pt x="526752" y="822960"/>
                  </a:cubicBezTo>
                  <a:cubicBezTo>
                    <a:pt x="605809" y="1163003"/>
                    <a:pt x="632479" y="1619250"/>
                    <a:pt x="652482" y="1901190"/>
                  </a:cubicBezTo>
                  <a:cubicBezTo>
                    <a:pt x="652482" y="1901190"/>
                    <a:pt x="614382" y="1973580"/>
                    <a:pt x="493414" y="1918335"/>
                  </a:cubicBezTo>
                  <a:cubicBezTo>
                    <a:pt x="312439" y="1471613"/>
                    <a:pt x="-2838" y="567690"/>
                    <a:pt x="19" y="371475"/>
                  </a:cubicBezTo>
                  <a:cubicBezTo>
                    <a:pt x="3829" y="121920"/>
                    <a:pt x="627717" y="60960"/>
                    <a:pt x="1083964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8F06ECAF-EF36-492B-BEF9-F269BC83339F}"/>
                </a:ext>
              </a:extLst>
            </p:cNvPr>
            <p:cNvSpPr/>
            <p:nvPr/>
          </p:nvSpPr>
          <p:spPr>
            <a:xfrm>
              <a:off x="9229665" y="5029986"/>
              <a:ext cx="1743075" cy="571500"/>
            </a:xfrm>
            <a:custGeom>
              <a:avLst/>
              <a:gdLst>
                <a:gd name="connsiteX0" fmla="*/ 1731645 w 1743075"/>
                <a:gd name="connsiteY0" fmla="*/ 45720 h 571500"/>
                <a:gd name="connsiteX1" fmla="*/ 935355 w 1743075"/>
                <a:gd name="connsiteY1" fmla="*/ 545783 h 571500"/>
                <a:gd name="connsiteX2" fmla="*/ 626745 w 1743075"/>
                <a:gd name="connsiteY2" fmla="*/ 575310 h 571500"/>
                <a:gd name="connsiteX3" fmla="*/ 603885 w 1743075"/>
                <a:gd name="connsiteY3" fmla="*/ 517208 h 571500"/>
                <a:gd name="connsiteX4" fmla="*/ 596265 w 1743075"/>
                <a:gd name="connsiteY4" fmla="*/ 434340 h 571500"/>
                <a:gd name="connsiteX5" fmla="*/ 501968 w 1743075"/>
                <a:gd name="connsiteY5" fmla="*/ 307658 h 571500"/>
                <a:gd name="connsiteX6" fmla="*/ 348615 w 1743075"/>
                <a:gd name="connsiteY6" fmla="*/ 258127 h 571500"/>
                <a:gd name="connsiteX7" fmla="*/ 0 w 1743075"/>
                <a:gd name="connsiteY7" fmla="*/ 252412 h 571500"/>
                <a:gd name="connsiteX8" fmla="*/ 1129665 w 1743075"/>
                <a:gd name="connsiteY8" fmla="*/ 0 h 571500"/>
                <a:gd name="connsiteX9" fmla="*/ 1731645 w 1743075"/>
                <a:gd name="connsiteY9" fmla="*/ 4572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075" h="571500">
                  <a:moveTo>
                    <a:pt x="1731645" y="45720"/>
                  </a:moveTo>
                  <a:cubicBezTo>
                    <a:pt x="1875473" y="150495"/>
                    <a:pt x="935355" y="545783"/>
                    <a:pt x="935355" y="545783"/>
                  </a:cubicBezTo>
                  <a:cubicBezTo>
                    <a:pt x="831532" y="566737"/>
                    <a:pt x="729615" y="575310"/>
                    <a:pt x="626745" y="575310"/>
                  </a:cubicBezTo>
                  <a:cubicBezTo>
                    <a:pt x="617220" y="556260"/>
                    <a:pt x="607695" y="537210"/>
                    <a:pt x="603885" y="517208"/>
                  </a:cubicBezTo>
                  <a:cubicBezTo>
                    <a:pt x="598170" y="489585"/>
                    <a:pt x="601028" y="461962"/>
                    <a:pt x="596265" y="434340"/>
                  </a:cubicBezTo>
                  <a:cubicBezTo>
                    <a:pt x="586740" y="381000"/>
                    <a:pt x="548640" y="336233"/>
                    <a:pt x="501968" y="307658"/>
                  </a:cubicBezTo>
                  <a:cubicBezTo>
                    <a:pt x="455295" y="280035"/>
                    <a:pt x="401955" y="266700"/>
                    <a:pt x="348615" y="258127"/>
                  </a:cubicBezTo>
                  <a:cubicBezTo>
                    <a:pt x="221932" y="237173"/>
                    <a:pt x="0" y="252412"/>
                    <a:pt x="0" y="252412"/>
                  </a:cubicBezTo>
                  <a:cubicBezTo>
                    <a:pt x="282893" y="43815"/>
                    <a:pt x="861060" y="17145"/>
                    <a:pt x="1129665" y="0"/>
                  </a:cubicBezTo>
                  <a:cubicBezTo>
                    <a:pt x="1182052" y="83820"/>
                    <a:pt x="1711643" y="30480"/>
                    <a:pt x="1731645" y="4572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E70AF925-C716-45EA-80B0-F3ECF70237E3}"/>
                </a:ext>
              </a:extLst>
            </p:cNvPr>
            <p:cNvSpPr/>
            <p:nvPr/>
          </p:nvSpPr>
          <p:spPr>
            <a:xfrm>
              <a:off x="9953526" y="7110246"/>
              <a:ext cx="142875" cy="209550"/>
            </a:xfrm>
            <a:custGeom>
              <a:avLst/>
              <a:gdLst>
                <a:gd name="connsiteX0" fmla="*/ 38 w 142875"/>
                <a:gd name="connsiteY0" fmla="*/ 48577 h 209550"/>
                <a:gd name="connsiteX1" fmla="*/ 6706 w 142875"/>
                <a:gd name="connsiteY1" fmla="*/ 189547 h 209550"/>
                <a:gd name="connsiteX2" fmla="*/ 144818 w 142875"/>
                <a:gd name="connsiteY2" fmla="*/ 193357 h 209550"/>
                <a:gd name="connsiteX3" fmla="*/ 141961 w 142875"/>
                <a:gd name="connsiteY3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209550">
                  <a:moveTo>
                    <a:pt x="38" y="48577"/>
                  </a:moveTo>
                  <a:cubicBezTo>
                    <a:pt x="38" y="48577"/>
                    <a:pt x="-914" y="153352"/>
                    <a:pt x="6706" y="189547"/>
                  </a:cubicBezTo>
                  <a:cubicBezTo>
                    <a:pt x="14326" y="226695"/>
                    <a:pt x="133388" y="214313"/>
                    <a:pt x="144818" y="193357"/>
                  </a:cubicBezTo>
                  <a:cubicBezTo>
                    <a:pt x="156248" y="172402"/>
                    <a:pt x="141961" y="0"/>
                    <a:pt x="141961" y="0"/>
                  </a:cubicBezTo>
                </a:path>
              </a:pathLst>
            </a:custGeom>
            <a:solidFill>
              <a:srgbClr val="ED9C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369ECC98-F226-490A-A735-CFD327743CD6}"/>
                </a:ext>
              </a:extLst>
            </p:cNvPr>
            <p:cNvSpPr/>
            <p:nvPr/>
          </p:nvSpPr>
          <p:spPr>
            <a:xfrm>
              <a:off x="9565789" y="7267312"/>
              <a:ext cx="561975" cy="238125"/>
            </a:xfrm>
            <a:custGeom>
              <a:avLst/>
              <a:gdLst>
                <a:gd name="connsiteX0" fmla="*/ 566846 w 561975"/>
                <a:gd name="connsiteY0" fmla="*/ 72486 h 238125"/>
                <a:gd name="connsiteX1" fmla="*/ 569703 w 561975"/>
                <a:gd name="connsiteY1" fmla="*/ 185834 h 238125"/>
                <a:gd name="connsiteX2" fmla="*/ 447783 w 561975"/>
                <a:gd name="connsiteY2" fmla="*/ 215361 h 238125"/>
                <a:gd name="connsiteX3" fmla="*/ 432543 w 561975"/>
                <a:gd name="connsiteY3" fmla="*/ 194406 h 238125"/>
                <a:gd name="connsiteX4" fmla="*/ 361106 w 561975"/>
                <a:gd name="connsiteY4" fmla="*/ 233459 h 238125"/>
                <a:gd name="connsiteX5" fmla="*/ 245853 w 561975"/>
                <a:gd name="connsiteY5" fmla="*/ 244889 h 238125"/>
                <a:gd name="connsiteX6" fmla="*/ 1061 w 561975"/>
                <a:gd name="connsiteY6" fmla="*/ 193454 h 238125"/>
                <a:gd name="connsiteX7" fmla="*/ 148698 w 561975"/>
                <a:gd name="connsiteY7" fmla="*/ 137256 h 238125"/>
                <a:gd name="connsiteX8" fmla="*/ 365868 w 561975"/>
                <a:gd name="connsiteY8" fmla="*/ 32481 h 238125"/>
                <a:gd name="connsiteX9" fmla="*/ 386823 w 561975"/>
                <a:gd name="connsiteY9" fmla="*/ 1049 h 238125"/>
                <a:gd name="connsiteX10" fmla="*/ 412541 w 561975"/>
                <a:gd name="connsiteY10" fmla="*/ 19146 h 238125"/>
                <a:gd name="connsiteX11" fmla="*/ 489693 w 561975"/>
                <a:gd name="connsiteY11" fmla="*/ 52484 h 238125"/>
                <a:gd name="connsiteX12" fmla="*/ 535413 w 561975"/>
                <a:gd name="connsiteY12" fmla="*/ 25814 h 238125"/>
                <a:gd name="connsiteX13" fmla="*/ 566846 w 561975"/>
                <a:gd name="connsiteY13" fmla="*/ 724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975" h="238125">
                  <a:moveTo>
                    <a:pt x="566846" y="72486"/>
                  </a:moveTo>
                  <a:cubicBezTo>
                    <a:pt x="569703" y="111539"/>
                    <a:pt x="569703" y="185834"/>
                    <a:pt x="569703" y="185834"/>
                  </a:cubicBezTo>
                  <a:lnTo>
                    <a:pt x="447783" y="215361"/>
                  </a:lnTo>
                  <a:lnTo>
                    <a:pt x="432543" y="194406"/>
                  </a:lnTo>
                  <a:cubicBezTo>
                    <a:pt x="432543" y="194406"/>
                    <a:pt x="398253" y="223934"/>
                    <a:pt x="361106" y="233459"/>
                  </a:cubicBezTo>
                  <a:cubicBezTo>
                    <a:pt x="333483" y="241079"/>
                    <a:pt x="274428" y="246794"/>
                    <a:pt x="245853" y="244889"/>
                  </a:cubicBezTo>
                  <a:cubicBezTo>
                    <a:pt x="144888" y="238221"/>
                    <a:pt x="4871" y="208694"/>
                    <a:pt x="1061" y="193454"/>
                  </a:cubicBezTo>
                  <a:cubicBezTo>
                    <a:pt x="-13227" y="131541"/>
                    <a:pt x="121076" y="139161"/>
                    <a:pt x="148698" y="137256"/>
                  </a:cubicBezTo>
                  <a:cubicBezTo>
                    <a:pt x="226803" y="130589"/>
                    <a:pt x="350628" y="72486"/>
                    <a:pt x="365868" y="32481"/>
                  </a:cubicBezTo>
                  <a:cubicBezTo>
                    <a:pt x="377298" y="2954"/>
                    <a:pt x="370631" y="-2761"/>
                    <a:pt x="386823" y="1049"/>
                  </a:cubicBezTo>
                  <a:cubicBezTo>
                    <a:pt x="386823" y="1049"/>
                    <a:pt x="402063" y="2954"/>
                    <a:pt x="412541" y="19146"/>
                  </a:cubicBezTo>
                  <a:cubicBezTo>
                    <a:pt x="429686" y="44864"/>
                    <a:pt x="459213" y="60104"/>
                    <a:pt x="489693" y="52484"/>
                  </a:cubicBezTo>
                  <a:cubicBezTo>
                    <a:pt x="506838" y="47721"/>
                    <a:pt x="523983" y="40101"/>
                    <a:pt x="535413" y="25814"/>
                  </a:cubicBezTo>
                  <a:cubicBezTo>
                    <a:pt x="534461" y="24861"/>
                    <a:pt x="563036" y="33434"/>
                    <a:pt x="566846" y="72486"/>
                  </a:cubicBezTo>
                  <a:close/>
                </a:path>
              </a:pathLst>
            </a:custGeom>
            <a:solidFill>
              <a:srgbClr val="132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F8E4FB47-4699-41C1-94DD-22604A50F1B1}"/>
                </a:ext>
              </a:extLst>
            </p:cNvPr>
            <p:cNvSpPr/>
            <p:nvPr/>
          </p:nvSpPr>
          <p:spPr>
            <a:xfrm>
              <a:off x="9850640" y="5054750"/>
              <a:ext cx="1476375" cy="2152650"/>
            </a:xfrm>
            <a:custGeom>
              <a:avLst/>
              <a:gdLst>
                <a:gd name="connsiteX0" fmla="*/ 1424042 w 1476375"/>
                <a:gd name="connsiteY0" fmla="*/ 0 h 2152650"/>
                <a:gd name="connsiteX1" fmla="*/ 786819 w 1476375"/>
                <a:gd name="connsiteY1" fmla="*/ 20003 h 2152650"/>
                <a:gd name="connsiteX2" fmla="*/ 31487 w 1476375"/>
                <a:gd name="connsiteY2" fmla="*/ 240030 h 2152650"/>
                <a:gd name="connsiteX3" fmla="*/ 80064 w 1476375"/>
                <a:gd name="connsiteY3" fmla="*/ 2131695 h 2152650"/>
                <a:gd name="connsiteX4" fmla="*/ 283899 w 1476375"/>
                <a:gd name="connsiteY4" fmla="*/ 2135505 h 2152650"/>
                <a:gd name="connsiteX5" fmla="*/ 381054 w 1476375"/>
                <a:gd name="connsiteY5" fmla="*/ 562928 h 2152650"/>
                <a:gd name="connsiteX6" fmla="*/ 1302122 w 1476375"/>
                <a:gd name="connsiteY6" fmla="*/ 550545 h 2152650"/>
                <a:gd name="connsiteX7" fmla="*/ 1461189 w 1476375"/>
                <a:gd name="connsiteY7" fmla="*/ 381953 h 2152650"/>
                <a:gd name="connsiteX8" fmla="*/ 1424042 w 1476375"/>
                <a:gd name="connsiteY8" fmla="*/ 0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6375" h="2152650">
                  <a:moveTo>
                    <a:pt x="1424042" y="0"/>
                  </a:moveTo>
                  <a:cubicBezTo>
                    <a:pt x="1424042" y="0"/>
                    <a:pt x="1136387" y="28575"/>
                    <a:pt x="786819" y="20003"/>
                  </a:cubicBezTo>
                  <a:cubicBezTo>
                    <a:pt x="705857" y="20003"/>
                    <a:pt x="90542" y="135255"/>
                    <a:pt x="31487" y="240030"/>
                  </a:cubicBezTo>
                  <a:cubicBezTo>
                    <a:pt x="-65668" y="411480"/>
                    <a:pt x="94352" y="1413510"/>
                    <a:pt x="80064" y="2131695"/>
                  </a:cubicBezTo>
                  <a:cubicBezTo>
                    <a:pt x="80064" y="2131695"/>
                    <a:pt x="153407" y="2193608"/>
                    <a:pt x="283899" y="2135505"/>
                  </a:cubicBezTo>
                  <a:cubicBezTo>
                    <a:pt x="316284" y="1783080"/>
                    <a:pt x="524882" y="951547"/>
                    <a:pt x="381054" y="562928"/>
                  </a:cubicBezTo>
                  <a:cubicBezTo>
                    <a:pt x="720144" y="607695"/>
                    <a:pt x="993512" y="652463"/>
                    <a:pt x="1302122" y="550545"/>
                  </a:cubicBezTo>
                  <a:cubicBezTo>
                    <a:pt x="1374512" y="526733"/>
                    <a:pt x="1427851" y="475297"/>
                    <a:pt x="1461189" y="381953"/>
                  </a:cubicBezTo>
                  <a:cubicBezTo>
                    <a:pt x="1494526" y="288608"/>
                    <a:pt x="1477382" y="83820"/>
                    <a:pt x="1424042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FAC24AF4-DBFF-4355-A708-F7017DBAD675}"/>
                </a:ext>
              </a:extLst>
            </p:cNvPr>
            <p:cNvSpPr/>
            <p:nvPr/>
          </p:nvSpPr>
          <p:spPr>
            <a:xfrm>
              <a:off x="9186802" y="3469791"/>
              <a:ext cx="1504950" cy="819150"/>
            </a:xfrm>
            <a:custGeom>
              <a:avLst/>
              <a:gdLst>
                <a:gd name="connsiteX0" fmla="*/ 1505902 w 1504950"/>
                <a:gd name="connsiteY0" fmla="*/ 0 h 819150"/>
                <a:gd name="connsiteX1" fmla="*/ 1427798 w 1504950"/>
                <a:gd name="connsiteY1" fmla="*/ 4763 h 819150"/>
                <a:gd name="connsiteX2" fmla="*/ 1266825 w 1504950"/>
                <a:gd name="connsiteY2" fmla="*/ 35242 h 819150"/>
                <a:gd name="connsiteX3" fmla="*/ 1081088 w 1504950"/>
                <a:gd name="connsiteY3" fmla="*/ 184785 h 819150"/>
                <a:gd name="connsiteX4" fmla="*/ 666750 w 1504950"/>
                <a:gd name="connsiteY4" fmla="*/ 533400 h 819150"/>
                <a:gd name="connsiteX5" fmla="*/ 119063 w 1504950"/>
                <a:gd name="connsiteY5" fmla="*/ 207645 h 819150"/>
                <a:gd name="connsiteX6" fmla="*/ 0 w 1504950"/>
                <a:gd name="connsiteY6" fmla="*/ 326708 h 819150"/>
                <a:gd name="connsiteX7" fmla="*/ 692468 w 1504950"/>
                <a:gd name="connsiteY7" fmla="*/ 820103 h 819150"/>
                <a:gd name="connsiteX8" fmla="*/ 1331595 w 1504950"/>
                <a:gd name="connsiteY8" fmla="*/ 509588 h 819150"/>
                <a:gd name="connsiteX9" fmla="*/ 1505902 w 1504950"/>
                <a:gd name="connsiteY9" fmla="*/ 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4950" h="819150">
                  <a:moveTo>
                    <a:pt x="1505902" y="0"/>
                  </a:moveTo>
                  <a:cubicBezTo>
                    <a:pt x="1505902" y="0"/>
                    <a:pt x="1441132" y="3810"/>
                    <a:pt x="1427798" y="4763"/>
                  </a:cubicBezTo>
                  <a:cubicBezTo>
                    <a:pt x="1373505" y="9525"/>
                    <a:pt x="1318260" y="16192"/>
                    <a:pt x="1266825" y="35242"/>
                  </a:cubicBezTo>
                  <a:cubicBezTo>
                    <a:pt x="1192530" y="62865"/>
                    <a:pt x="1141095" y="131445"/>
                    <a:pt x="1081088" y="184785"/>
                  </a:cubicBezTo>
                  <a:cubicBezTo>
                    <a:pt x="1022985" y="236220"/>
                    <a:pt x="722947" y="521970"/>
                    <a:pt x="666750" y="533400"/>
                  </a:cubicBezTo>
                  <a:cubicBezTo>
                    <a:pt x="610553" y="543878"/>
                    <a:pt x="119063" y="207645"/>
                    <a:pt x="119063" y="207645"/>
                  </a:cubicBezTo>
                  <a:lnTo>
                    <a:pt x="0" y="326708"/>
                  </a:lnTo>
                  <a:cubicBezTo>
                    <a:pt x="0" y="326708"/>
                    <a:pt x="533400" y="819150"/>
                    <a:pt x="692468" y="820103"/>
                  </a:cubicBezTo>
                  <a:cubicBezTo>
                    <a:pt x="769620" y="820103"/>
                    <a:pt x="1195388" y="596265"/>
                    <a:pt x="1331595" y="509588"/>
                  </a:cubicBezTo>
                  <a:lnTo>
                    <a:pt x="1505902" y="0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414848C6-88B5-4C68-8337-B6FA2BC1D5D5}"/>
                </a:ext>
              </a:extLst>
            </p:cNvPr>
            <p:cNvSpPr/>
            <p:nvPr/>
          </p:nvSpPr>
          <p:spPr>
            <a:xfrm>
              <a:off x="9187755" y="3773638"/>
              <a:ext cx="1285875" cy="514350"/>
            </a:xfrm>
            <a:custGeom>
              <a:avLst/>
              <a:gdLst>
                <a:gd name="connsiteX0" fmla="*/ 692467 w 1285875"/>
                <a:gd name="connsiteY0" fmla="*/ 421957 h 514350"/>
                <a:gd name="connsiteX1" fmla="*/ 22860 w 1285875"/>
                <a:gd name="connsiteY1" fmla="*/ 0 h 514350"/>
                <a:gd name="connsiteX2" fmla="*/ 0 w 1285875"/>
                <a:gd name="connsiteY2" fmla="*/ 22860 h 514350"/>
                <a:gd name="connsiteX3" fmla="*/ 692467 w 1285875"/>
                <a:gd name="connsiteY3" fmla="*/ 516255 h 514350"/>
                <a:gd name="connsiteX4" fmla="*/ 1242060 w 1285875"/>
                <a:gd name="connsiteY4" fmla="*/ 259080 h 514350"/>
                <a:gd name="connsiteX5" fmla="*/ 1288733 w 1285875"/>
                <a:gd name="connsiteY5" fmla="*/ 232410 h 514350"/>
                <a:gd name="connsiteX6" fmla="*/ 1261110 w 1285875"/>
                <a:gd name="connsiteY6" fmla="*/ 66675 h 514350"/>
                <a:gd name="connsiteX7" fmla="*/ 692467 w 1285875"/>
                <a:gd name="connsiteY7" fmla="*/ 42195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875" h="514350">
                  <a:moveTo>
                    <a:pt x="692467" y="421957"/>
                  </a:moveTo>
                  <a:cubicBezTo>
                    <a:pt x="582930" y="428625"/>
                    <a:pt x="80963" y="44767"/>
                    <a:pt x="22860" y="0"/>
                  </a:cubicBezTo>
                  <a:lnTo>
                    <a:pt x="0" y="22860"/>
                  </a:lnTo>
                  <a:cubicBezTo>
                    <a:pt x="0" y="22860"/>
                    <a:pt x="533400" y="515303"/>
                    <a:pt x="692467" y="516255"/>
                  </a:cubicBezTo>
                  <a:cubicBezTo>
                    <a:pt x="757238" y="516255"/>
                    <a:pt x="1062990" y="360998"/>
                    <a:pt x="1242060" y="259080"/>
                  </a:cubicBezTo>
                  <a:lnTo>
                    <a:pt x="1288733" y="232410"/>
                  </a:lnTo>
                  <a:lnTo>
                    <a:pt x="1261110" y="66675"/>
                  </a:lnTo>
                  <a:cubicBezTo>
                    <a:pt x="1259205" y="66675"/>
                    <a:pt x="808672" y="415290"/>
                    <a:pt x="692467" y="42195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5D2C8AEA-CE65-4F20-95A6-BDFE9AF6451C}"/>
                </a:ext>
              </a:extLst>
            </p:cNvPr>
            <p:cNvSpPr/>
            <p:nvPr/>
          </p:nvSpPr>
          <p:spPr>
            <a:xfrm>
              <a:off x="10450427" y="3450741"/>
              <a:ext cx="1066800" cy="1400175"/>
            </a:xfrm>
            <a:custGeom>
              <a:avLst/>
              <a:gdLst>
                <a:gd name="connsiteX0" fmla="*/ 779487 w 1066800"/>
                <a:gd name="connsiteY0" fmla="*/ 362903 h 1400175"/>
                <a:gd name="connsiteX1" fmla="*/ 690905 w 1066800"/>
                <a:gd name="connsiteY1" fmla="*/ 1048703 h 1400175"/>
                <a:gd name="connsiteX2" fmla="*/ 119405 w 1066800"/>
                <a:gd name="connsiteY2" fmla="*/ 1340168 h 1400175"/>
                <a:gd name="connsiteX3" fmla="*/ 342 w 1066800"/>
                <a:gd name="connsiteY3" fmla="*/ 1383030 h 1400175"/>
                <a:gd name="connsiteX4" fmla="*/ 183222 w 1066800"/>
                <a:gd name="connsiteY4" fmla="*/ 1404938 h 1400175"/>
                <a:gd name="connsiteX5" fmla="*/ 930935 w 1066800"/>
                <a:gd name="connsiteY5" fmla="*/ 1297305 h 1400175"/>
                <a:gd name="connsiteX6" fmla="*/ 1070000 w 1066800"/>
                <a:gd name="connsiteY6" fmla="*/ 287655 h 1400175"/>
                <a:gd name="connsiteX7" fmla="*/ 1037615 w 1066800"/>
                <a:gd name="connsiteY7" fmla="*/ 144780 h 1400175"/>
                <a:gd name="connsiteX8" fmla="*/ 974750 w 1066800"/>
                <a:gd name="connsiteY8" fmla="*/ 98108 h 1400175"/>
                <a:gd name="connsiteX9" fmla="*/ 585177 w 1066800"/>
                <a:gd name="connsiteY9" fmla="*/ 0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400175">
                  <a:moveTo>
                    <a:pt x="779487" y="362903"/>
                  </a:moveTo>
                  <a:cubicBezTo>
                    <a:pt x="718527" y="637222"/>
                    <a:pt x="708050" y="852488"/>
                    <a:pt x="690905" y="1048703"/>
                  </a:cubicBezTo>
                  <a:cubicBezTo>
                    <a:pt x="477545" y="1131570"/>
                    <a:pt x="328002" y="1246823"/>
                    <a:pt x="119405" y="1340168"/>
                  </a:cubicBezTo>
                  <a:cubicBezTo>
                    <a:pt x="119405" y="1340168"/>
                    <a:pt x="17487" y="1320165"/>
                    <a:pt x="342" y="1383030"/>
                  </a:cubicBezTo>
                  <a:cubicBezTo>
                    <a:pt x="-9183" y="1419225"/>
                    <a:pt x="183222" y="1404938"/>
                    <a:pt x="183222" y="1404938"/>
                  </a:cubicBezTo>
                  <a:cubicBezTo>
                    <a:pt x="376580" y="1405890"/>
                    <a:pt x="896645" y="1306830"/>
                    <a:pt x="930935" y="1297305"/>
                  </a:cubicBezTo>
                  <a:cubicBezTo>
                    <a:pt x="965225" y="1287780"/>
                    <a:pt x="1066190" y="639128"/>
                    <a:pt x="1070000" y="287655"/>
                  </a:cubicBezTo>
                  <a:cubicBezTo>
                    <a:pt x="1070952" y="238125"/>
                    <a:pt x="1069048" y="183833"/>
                    <a:pt x="1037615" y="144780"/>
                  </a:cubicBezTo>
                  <a:cubicBezTo>
                    <a:pt x="1021422" y="123825"/>
                    <a:pt x="998562" y="110490"/>
                    <a:pt x="974750" y="98108"/>
                  </a:cubicBezTo>
                  <a:cubicBezTo>
                    <a:pt x="838542" y="28575"/>
                    <a:pt x="737577" y="9525"/>
                    <a:pt x="585177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C37E510B-5BA4-4329-859C-853E8107CB7C}"/>
                </a:ext>
              </a:extLst>
            </p:cNvPr>
            <p:cNvSpPr/>
            <p:nvPr/>
          </p:nvSpPr>
          <p:spPr>
            <a:xfrm>
              <a:off x="10318372" y="4776510"/>
              <a:ext cx="352425" cy="104775"/>
            </a:xfrm>
            <a:custGeom>
              <a:avLst/>
              <a:gdLst>
                <a:gd name="connsiteX0" fmla="*/ 342900 w 352425"/>
                <a:gd name="connsiteY0" fmla="*/ 32495 h 104775"/>
                <a:gd name="connsiteX1" fmla="*/ 240982 w 352425"/>
                <a:gd name="connsiteY1" fmla="*/ 110 h 104775"/>
                <a:gd name="connsiteX2" fmla="*/ 159068 w 352425"/>
                <a:gd name="connsiteY2" fmla="*/ 6778 h 104775"/>
                <a:gd name="connsiteX3" fmla="*/ 131445 w 352425"/>
                <a:gd name="connsiteY3" fmla="*/ 24875 h 104775"/>
                <a:gd name="connsiteX4" fmla="*/ 222885 w 352425"/>
                <a:gd name="connsiteY4" fmla="*/ 34400 h 104775"/>
                <a:gd name="connsiteX5" fmla="*/ 34290 w 352425"/>
                <a:gd name="connsiteY5" fmla="*/ 39163 h 104775"/>
                <a:gd name="connsiteX6" fmla="*/ 12382 w 352425"/>
                <a:gd name="connsiteY6" fmla="*/ 41068 h 104775"/>
                <a:gd name="connsiteX7" fmla="*/ 0 w 352425"/>
                <a:gd name="connsiteY7" fmla="*/ 57260 h 104775"/>
                <a:gd name="connsiteX8" fmla="*/ 8573 w 352425"/>
                <a:gd name="connsiteY8" fmla="*/ 71548 h 104775"/>
                <a:gd name="connsiteX9" fmla="*/ 73343 w 352425"/>
                <a:gd name="connsiteY9" fmla="*/ 97265 h 104775"/>
                <a:gd name="connsiteX10" fmla="*/ 360045 w 352425"/>
                <a:gd name="connsiteY10" fmla="*/ 71548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2425" h="104775">
                  <a:moveTo>
                    <a:pt x="342900" y="32495"/>
                  </a:moveTo>
                  <a:cubicBezTo>
                    <a:pt x="320040" y="3920"/>
                    <a:pt x="278130" y="-842"/>
                    <a:pt x="240982" y="110"/>
                  </a:cubicBezTo>
                  <a:cubicBezTo>
                    <a:pt x="213360" y="1063"/>
                    <a:pt x="186690" y="2968"/>
                    <a:pt x="159068" y="6778"/>
                  </a:cubicBezTo>
                  <a:cubicBezTo>
                    <a:pt x="146685" y="8683"/>
                    <a:pt x="132398" y="11540"/>
                    <a:pt x="131445" y="24875"/>
                  </a:cubicBezTo>
                  <a:cubicBezTo>
                    <a:pt x="130493" y="38210"/>
                    <a:pt x="191453" y="24875"/>
                    <a:pt x="222885" y="34400"/>
                  </a:cubicBezTo>
                  <a:cubicBezTo>
                    <a:pt x="160020" y="40115"/>
                    <a:pt x="97155" y="41068"/>
                    <a:pt x="34290" y="39163"/>
                  </a:cubicBezTo>
                  <a:cubicBezTo>
                    <a:pt x="26670" y="39163"/>
                    <a:pt x="19050" y="39163"/>
                    <a:pt x="12382" y="41068"/>
                  </a:cubicBezTo>
                  <a:cubicBezTo>
                    <a:pt x="5715" y="43925"/>
                    <a:pt x="0" y="50593"/>
                    <a:pt x="0" y="57260"/>
                  </a:cubicBezTo>
                  <a:cubicBezTo>
                    <a:pt x="0" y="62975"/>
                    <a:pt x="4763" y="67738"/>
                    <a:pt x="8573" y="71548"/>
                  </a:cubicBezTo>
                  <a:cubicBezTo>
                    <a:pt x="25718" y="87740"/>
                    <a:pt x="50482" y="93455"/>
                    <a:pt x="73343" y="97265"/>
                  </a:cubicBezTo>
                  <a:cubicBezTo>
                    <a:pt x="169545" y="114410"/>
                    <a:pt x="270510" y="111553"/>
                    <a:pt x="360045" y="71548"/>
                  </a:cubicBezTo>
                </a:path>
              </a:pathLst>
            </a:custGeom>
            <a:solidFill>
              <a:srgbClr val="FFB9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938BA744-E059-497D-A47E-A2C55696A84A}"/>
                </a:ext>
              </a:extLst>
            </p:cNvPr>
            <p:cNvSpPr/>
            <p:nvPr/>
          </p:nvSpPr>
          <p:spPr>
            <a:xfrm>
              <a:off x="10591740" y="3449788"/>
              <a:ext cx="923925" cy="1428750"/>
            </a:xfrm>
            <a:custGeom>
              <a:avLst/>
              <a:gdLst>
                <a:gd name="connsiteX0" fmla="*/ 624840 w 923925"/>
                <a:gd name="connsiteY0" fmla="*/ 359092 h 1428750"/>
                <a:gd name="connsiteX1" fmla="*/ 604838 w 923925"/>
                <a:gd name="connsiteY1" fmla="*/ 1080135 h 1428750"/>
                <a:gd name="connsiteX2" fmla="*/ 0 w 923925"/>
                <a:gd name="connsiteY2" fmla="*/ 1329690 h 1428750"/>
                <a:gd name="connsiteX3" fmla="*/ 25718 w 923925"/>
                <a:gd name="connsiteY3" fmla="*/ 1434465 h 1428750"/>
                <a:gd name="connsiteX4" fmla="*/ 810577 w 923925"/>
                <a:gd name="connsiteY4" fmla="*/ 1235393 h 1428750"/>
                <a:gd name="connsiteX5" fmla="*/ 928688 w 923925"/>
                <a:gd name="connsiteY5" fmla="*/ 287655 h 1428750"/>
                <a:gd name="connsiteX6" fmla="*/ 896302 w 923925"/>
                <a:gd name="connsiteY6" fmla="*/ 144780 h 1428750"/>
                <a:gd name="connsiteX7" fmla="*/ 833438 w 923925"/>
                <a:gd name="connsiteY7" fmla="*/ 98107 h 1428750"/>
                <a:gd name="connsiteX8" fmla="*/ 443865 w 923925"/>
                <a:gd name="connsiteY8" fmla="*/ 0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3925" h="1428750">
                  <a:moveTo>
                    <a:pt x="624840" y="359092"/>
                  </a:moveTo>
                  <a:cubicBezTo>
                    <a:pt x="620077" y="652462"/>
                    <a:pt x="599123" y="786765"/>
                    <a:pt x="604838" y="1080135"/>
                  </a:cubicBezTo>
                  <a:cubicBezTo>
                    <a:pt x="457200" y="1111568"/>
                    <a:pt x="208598" y="1236345"/>
                    <a:pt x="0" y="1329690"/>
                  </a:cubicBezTo>
                  <a:cubicBezTo>
                    <a:pt x="0" y="1329690"/>
                    <a:pt x="6668" y="1400175"/>
                    <a:pt x="25718" y="1434465"/>
                  </a:cubicBezTo>
                  <a:cubicBezTo>
                    <a:pt x="41910" y="1440180"/>
                    <a:pt x="755332" y="1285875"/>
                    <a:pt x="810577" y="1235393"/>
                  </a:cubicBezTo>
                  <a:cubicBezTo>
                    <a:pt x="860107" y="1189673"/>
                    <a:pt x="924877" y="640080"/>
                    <a:pt x="928688" y="287655"/>
                  </a:cubicBezTo>
                  <a:cubicBezTo>
                    <a:pt x="929640" y="238125"/>
                    <a:pt x="927735" y="183832"/>
                    <a:pt x="896302" y="144780"/>
                  </a:cubicBezTo>
                  <a:cubicBezTo>
                    <a:pt x="880110" y="123825"/>
                    <a:pt x="857250" y="110490"/>
                    <a:pt x="833438" y="98107"/>
                  </a:cubicBezTo>
                  <a:cubicBezTo>
                    <a:pt x="697230" y="28575"/>
                    <a:pt x="596265" y="9525"/>
                    <a:pt x="443865" y="0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FA86BCE2-AC73-4751-A6D0-82FE33466B22}"/>
                </a:ext>
              </a:extLst>
            </p:cNvPr>
            <p:cNvSpPr/>
            <p:nvPr/>
          </p:nvSpPr>
          <p:spPr>
            <a:xfrm>
              <a:off x="9150614" y="4108918"/>
              <a:ext cx="1428750" cy="771525"/>
            </a:xfrm>
            <a:custGeom>
              <a:avLst/>
              <a:gdLst>
                <a:gd name="connsiteX0" fmla="*/ 218116 w 1428750"/>
                <a:gd name="connsiteY0" fmla="*/ 780097 h 771525"/>
                <a:gd name="connsiteX1" fmla="*/ 1438269 w 1428750"/>
                <a:gd name="connsiteY1" fmla="*/ 780097 h 771525"/>
                <a:gd name="connsiteX2" fmla="*/ 1219194 w 1428750"/>
                <a:gd name="connsiteY2" fmla="*/ 66675 h 771525"/>
                <a:gd name="connsiteX3" fmla="*/ 1129658 w 1428750"/>
                <a:gd name="connsiteY3" fmla="*/ 0 h 771525"/>
                <a:gd name="connsiteX4" fmla="*/ 60954 w 1428750"/>
                <a:gd name="connsiteY4" fmla="*/ 0 h 771525"/>
                <a:gd name="connsiteX5" fmla="*/ 2851 w 1428750"/>
                <a:gd name="connsiteY5" fmla="*/ 79057 h 771525"/>
                <a:gd name="connsiteX6" fmla="*/ 218116 w 1428750"/>
                <a:gd name="connsiteY6" fmla="*/ 78009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0" h="771525">
                  <a:moveTo>
                    <a:pt x="218116" y="780097"/>
                  </a:moveTo>
                  <a:lnTo>
                    <a:pt x="1438269" y="780097"/>
                  </a:lnTo>
                  <a:lnTo>
                    <a:pt x="1219194" y="66675"/>
                  </a:lnTo>
                  <a:cubicBezTo>
                    <a:pt x="1206811" y="27622"/>
                    <a:pt x="1170616" y="0"/>
                    <a:pt x="1129658" y="0"/>
                  </a:cubicBezTo>
                  <a:lnTo>
                    <a:pt x="60954" y="0"/>
                  </a:lnTo>
                  <a:cubicBezTo>
                    <a:pt x="19996" y="0"/>
                    <a:pt x="-9531" y="40005"/>
                    <a:pt x="2851" y="79057"/>
                  </a:cubicBezTo>
                  <a:lnTo>
                    <a:pt x="218116" y="780097"/>
                  </a:lnTo>
                  <a:close/>
                </a:path>
              </a:pathLst>
            </a:custGeom>
            <a:solidFill>
              <a:srgbClr val="9A9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ECF0BC2-68F5-4598-AEEF-AD08AC86B2DC}"/>
                </a:ext>
              </a:extLst>
            </p:cNvPr>
            <p:cNvSpPr/>
            <p:nvPr/>
          </p:nvSpPr>
          <p:spPr>
            <a:xfrm>
              <a:off x="9117276" y="4108918"/>
              <a:ext cx="1428750" cy="771525"/>
            </a:xfrm>
            <a:custGeom>
              <a:avLst/>
              <a:gdLst>
                <a:gd name="connsiteX0" fmla="*/ 236213 w 1428750"/>
                <a:gd name="connsiteY0" fmla="*/ 780097 h 771525"/>
                <a:gd name="connsiteX1" fmla="*/ 1438269 w 1428750"/>
                <a:gd name="connsiteY1" fmla="*/ 780097 h 771525"/>
                <a:gd name="connsiteX2" fmla="*/ 1219194 w 1428750"/>
                <a:gd name="connsiteY2" fmla="*/ 66675 h 771525"/>
                <a:gd name="connsiteX3" fmla="*/ 1129658 w 1428750"/>
                <a:gd name="connsiteY3" fmla="*/ 0 h 771525"/>
                <a:gd name="connsiteX4" fmla="*/ 60954 w 1428750"/>
                <a:gd name="connsiteY4" fmla="*/ 0 h 771525"/>
                <a:gd name="connsiteX5" fmla="*/ 2851 w 1428750"/>
                <a:gd name="connsiteY5" fmla="*/ 79057 h 771525"/>
                <a:gd name="connsiteX6" fmla="*/ 212401 w 1428750"/>
                <a:gd name="connsiteY6" fmla="*/ 762000 h 771525"/>
                <a:gd name="connsiteX7" fmla="*/ 236213 w 1428750"/>
                <a:gd name="connsiteY7" fmla="*/ 78009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0" h="771525">
                  <a:moveTo>
                    <a:pt x="236213" y="780097"/>
                  </a:moveTo>
                  <a:lnTo>
                    <a:pt x="1438269" y="780097"/>
                  </a:lnTo>
                  <a:lnTo>
                    <a:pt x="1219194" y="66675"/>
                  </a:lnTo>
                  <a:cubicBezTo>
                    <a:pt x="1206811" y="27622"/>
                    <a:pt x="1170616" y="0"/>
                    <a:pt x="1129658" y="0"/>
                  </a:cubicBezTo>
                  <a:lnTo>
                    <a:pt x="60954" y="0"/>
                  </a:lnTo>
                  <a:cubicBezTo>
                    <a:pt x="19996" y="0"/>
                    <a:pt x="-9531" y="40005"/>
                    <a:pt x="2851" y="79057"/>
                  </a:cubicBezTo>
                  <a:lnTo>
                    <a:pt x="212401" y="762000"/>
                  </a:lnTo>
                  <a:cubicBezTo>
                    <a:pt x="215258" y="773430"/>
                    <a:pt x="225736" y="780097"/>
                    <a:pt x="236213" y="780097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80E92CF4-D100-41C9-8476-D9DC79E9D5F7}"/>
                </a:ext>
              </a:extLst>
            </p:cNvPr>
            <p:cNvSpPr/>
            <p:nvPr/>
          </p:nvSpPr>
          <p:spPr>
            <a:xfrm>
              <a:off x="9604729" y="4376570"/>
              <a:ext cx="390525" cy="266700"/>
            </a:xfrm>
            <a:custGeom>
              <a:avLst/>
              <a:gdLst>
                <a:gd name="connsiteX0" fmla="*/ 204056 w 390525"/>
                <a:gd name="connsiteY0" fmla="*/ 271463 h 266700"/>
                <a:gd name="connsiteX1" fmla="*/ 221 w 390525"/>
                <a:gd name="connsiteY1" fmla="*/ 137160 h 266700"/>
                <a:gd name="connsiteX2" fmla="*/ 29748 w 390525"/>
                <a:gd name="connsiteY2" fmla="*/ 58103 h 266700"/>
                <a:gd name="connsiteX3" fmla="*/ 187863 w 390525"/>
                <a:gd name="connsiteY3" fmla="*/ 0 h 266700"/>
                <a:gd name="connsiteX4" fmla="*/ 391698 w 390525"/>
                <a:gd name="connsiteY4" fmla="*/ 134303 h 266700"/>
                <a:gd name="connsiteX5" fmla="*/ 391698 w 390525"/>
                <a:gd name="connsiteY5" fmla="*/ 134303 h 266700"/>
                <a:gd name="connsiteX6" fmla="*/ 362171 w 390525"/>
                <a:gd name="connsiteY6" fmla="*/ 213360 h 266700"/>
                <a:gd name="connsiteX7" fmla="*/ 204056 w 390525"/>
                <a:gd name="connsiteY7" fmla="*/ 271463 h 266700"/>
                <a:gd name="connsiteX8" fmla="*/ 187863 w 390525"/>
                <a:gd name="connsiteY8" fmla="*/ 44767 h 266700"/>
                <a:gd name="connsiteX9" fmla="*/ 63086 w 390525"/>
                <a:gd name="connsiteY9" fmla="*/ 88583 h 266700"/>
                <a:gd name="connsiteX10" fmla="*/ 44988 w 390525"/>
                <a:gd name="connsiteY10" fmla="*/ 133350 h 266700"/>
                <a:gd name="connsiteX11" fmla="*/ 203103 w 390525"/>
                <a:gd name="connsiteY11" fmla="*/ 225742 h 266700"/>
                <a:gd name="connsiteX12" fmla="*/ 327881 w 390525"/>
                <a:gd name="connsiteY12" fmla="*/ 181928 h 266700"/>
                <a:gd name="connsiteX13" fmla="*/ 345978 w 390525"/>
                <a:gd name="connsiteY13" fmla="*/ 137160 h 266700"/>
                <a:gd name="connsiteX14" fmla="*/ 345978 w 390525"/>
                <a:gd name="connsiteY14" fmla="*/ 137160 h 266700"/>
                <a:gd name="connsiteX15" fmla="*/ 187863 w 390525"/>
                <a:gd name="connsiteY15" fmla="*/ 44767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525" h="266700">
                  <a:moveTo>
                    <a:pt x="204056" y="271463"/>
                  </a:moveTo>
                  <a:cubicBezTo>
                    <a:pt x="95471" y="271463"/>
                    <a:pt x="5936" y="212408"/>
                    <a:pt x="221" y="137160"/>
                  </a:cubicBezTo>
                  <a:cubicBezTo>
                    <a:pt x="-1684" y="108585"/>
                    <a:pt x="8793" y="80963"/>
                    <a:pt x="29748" y="58103"/>
                  </a:cubicBezTo>
                  <a:cubicBezTo>
                    <a:pt x="64038" y="21908"/>
                    <a:pt x="123093" y="0"/>
                    <a:pt x="187863" y="0"/>
                  </a:cubicBezTo>
                  <a:cubicBezTo>
                    <a:pt x="296448" y="0"/>
                    <a:pt x="385983" y="59055"/>
                    <a:pt x="391698" y="134303"/>
                  </a:cubicBezTo>
                  <a:lnTo>
                    <a:pt x="391698" y="134303"/>
                  </a:lnTo>
                  <a:cubicBezTo>
                    <a:pt x="393603" y="162878"/>
                    <a:pt x="383126" y="190500"/>
                    <a:pt x="362171" y="213360"/>
                  </a:cubicBezTo>
                  <a:cubicBezTo>
                    <a:pt x="327881" y="249555"/>
                    <a:pt x="268826" y="271463"/>
                    <a:pt x="204056" y="271463"/>
                  </a:cubicBezTo>
                  <a:close/>
                  <a:moveTo>
                    <a:pt x="187863" y="44767"/>
                  </a:moveTo>
                  <a:cubicBezTo>
                    <a:pt x="136428" y="44767"/>
                    <a:pt x="88803" y="61913"/>
                    <a:pt x="63086" y="88583"/>
                  </a:cubicBezTo>
                  <a:cubicBezTo>
                    <a:pt x="49751" y="102870"/>
                    <a:pt x="44036" y="118110"/>
                    <a:pt x="44988" y="133350"/>
                  </a:cubicBezTo>
                  <a:cubicBezTo>
                    <a:pt x="48798" y="183833"/>
                    <a:pt x="121188" y="225742"/>
                    <a:pt x="203103" y="225742"/>
                  </a:cubicBezTo>
                  <a:cubicBezTo>
                    <a:pt x="254538" y="225742"/>
                    <a:pt x="302163" y="208598"/>
                    <a:pt x="327881" y="181928"/>
                  </a:cubicBezTo>
                  <a:cubicBezTo>
                    <a:pt x="341216" y="167640"/>
                    <a:pt x="346931" y="152400"/>
                    <a:pt x="345978" y="137160"/>
                  </a:cubicBezTo>
                  <a:lnTo>
                    <a:pt x="345978" y="137160"/>
                  </a:lnTo>
                  <a:cubicBezTo>
                    <a:pt x="343121" y="86678"/>
                    <a:pt x="270731" y="44767"/>
                    <a:pt x="187863" y="44767"/>
                  </a:cubicBezTo>
                  <a:close/>
                </a:path>
              </a:pathLst>
            </a:custGeom>
            <a:solidFill>
              <a:srgbClr val="A4A4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D7D8809-408C-45D5-9A65-01490930870B}"/>
                </a:ext>
              </a:extLst>
            </p:cNvPr>
            <p:cNvSpPr/>
            <p:nvPr/>
          </p:nvSpPr>
          <p:spPr>
            <a:xfrm>
              <a:off x="9690550" y="4448961"/>
              <a:ext cx="219075" cy="123825"/>
            </a:xfrm>
            <a:custGeom>
              <a:avLst/>
              <a:gdLst>
                <a:gd name="connsiteX0" fmla="*/ 220152 w 219075"/>
                <a:gd name="connsiteY0" fmla="*/ 62865 h 123825"/>
                <a:gd name="connsiteX1" fmla="*/ 115377 w 219075"/>
                <a:gd name="connsiteY1" fmla="*/ 125730 h 123825"/>
                <a:gd name="connsiteX2" fmla="*/ 124 w 219075"/>
                <a:gd name="connsiteY2" fmla="*/ 62865 h 123825"/>
                <a:gd name="connsiteX3" fmla="*/ 104899 w 219075"/>
                <a:gd name="connsiteY3" fmla="*/ 0 h 123825"/>
                <a:gd name="connsiteX4" fmla="*/ 220152 w 219075"/>
                <a:gd name="connsiteY4" fmla="*/ 6286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75" h="123825">
                  <a:moveTo>
                    <a:pt x="220152" y="62865"/>
                  </a:moveTo>
                  <a:cubicBezTo>
                    <a:pt x="223009" y="98108"/>
                    <a:pt x="176337" y="125730"/>
                    <a:pt x="115377" y="125730"/>
                  </a:cubicBezTo>
                  <a:cubicBezTo>
                    <a:pt x="54417" y="125730"/>
                    <a:pt x="2982" y="97155"/>
                    <a:pt x="124" y="62865"/>
                  </a:cubicBezTo>
                  <a:cubicBezTo>
                    <a:pt x="-2733" y="27622"/>
                    <a:pt x="43940" y="0"/>
                    <a:pt x="104899" y="0"/>
                  </a:cubicBezTo>
                  <a:cubicBezTo>
                    <a:pt x="165859" y="0"/>
                    <a:pt x="217295" y="27622"/>
                    <a:pt x="220152" y="62865"/>
                  </a:cubicBezTo>
                  <a:close/>
                </a:path>
              </a:pathLst>
            </a:custGeom>
            <a:solidFill>
              <a:srgbClr val="A4A4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8B7C739F-945C-4C25-9F77-45DFD03C7844}"/>
                </a:ext>
              </a:extLst>
            </p:cNvPr>
            <p:cNvSpPr/>
            <p:nvPr/>
          </p:nvSpPr>
          <p:spPr>
            <a:xfrm>
              <a:off x="10454579" y="2967596"/>
              <a:ext cx="352425" cy="161925"/>
            </a:xfrm>
            <a:custGeom>
              <a:avLst/>
              <a:gdLst>
                <a:gd name="connsiteX0" fmla="*/ 322898 w 352425"/>
                <a:gd name="connsiteY0" fmla="*/ 11657 h 161925"/>
                <a:gd name="connsiteX1" fmla="*/ 271463 w 352425"/>
                <a:gd name="connsiteY1" fmla="*/ 1180 h 161925"/>
                <a:gd name="connsiteX2" fmla="*/ 168593 w 352425"/>
                <a:gd name="connsiteY2" fmla="*/ 23087 h 161925"/>
                <a:gd name="connsiteX3" fmla="*/ 148590 w 352425"/>
                <a:gd name="connsiteY3" fmla="*/ 42137 h 161925"/>
                <a:gd name="connsiteX4" fmla="*/ 125730 w 352425"/>
                <a:gd name="connsiteY4" fmla="*/ 28802 h 161925"/>
                <a:gd name="connsiteX5" fmla="*/ 47625 w 352425"/>
                <a:gd name="connsiteY5" fmla="*/ 29755 h 161925"/>
                <a:gd name="connsiteX6" fmla="*/ 0 w 352425"/>
                <a:gd name="connsiteY6" fmla="*/ 49757 h 161925"/>
                <a:gd name="connsiteX7" fmla="*/ 9525 w 352425"/>
                <a:gd name="connsiteY7" fmla="*/ 83095 h 161925"/>
                <a:gd name="connsiteX8" fmla="*/ 33338 w 352425"/>
                <a:gd name="connsiteY8" fmla="*/ 129767 h 161925"/>
                <a:gd name="connsiteX9" fmla="*/ 92393 w 352425"/>
                <a:gd name="connsiteY9" fmla="*/ 162152 h 161925"/>
                <a:gd name="connsiteX10" fmla="*/ 138113 w 352425"/>
                <a:gd name="connsiteY10" fmla="*/ 88810 h 161925"/>
                <a:gd name="connsiteX11" fmla="*/ 150495 w 352425"/>
                <a:gd name="connsiteY11" fmla="*/ 65950 h 161925"/>
                <a:gd name="connsiteX12" fmla="*/ 168593 w 352425"/>
                <a:gd name="connsiteY12" fmla="*/ 85000 h 161925"/>
                <a:gd name="connsiteX13" fmla="*/ 222885 w 352425"/>
                <a:gd name="connsiteY13" fmla="*/ 145960 h 161925"/>
                <a:gd name="connsiteX14" fmla="*/ 307658 w 352425"/>
                <a:gd name="connsiteY14" fmla="*/ 95477 h 161925"/>
                <a:gd name="connsiteX15" fmla="*/ 319088 w 352425"/>
                <a:gd name="connsiteY15" fmla="*/ 44042 h 161925"/>
                <a:gd name="connsiteX16" fmla="*/ 359093 w 352425"/>
                <a:gd name="connsiteY16" fmla="*/ 47852 h 161925"/>
                <a:gd name="connsiteX17" fmla="*/ 358140 w 352425"/>
                <a:gd name="connsiteY17" fmla="*/ 33565 h 161925"/>
                <a:gd name="connsiteX18" fmla="*/ 322898 w 352425"/>
                <a:gd name="connsiteY18" fmla="*/ 11657 h 161925"/>
                <a:gd name="connsiteX19" fmla="*/ 126683 w 352425"/>
                <a:gd name="connsiteY19" fmla="*/ 105955 h 161925"/>
                <a:gd name="connsiteX20" fmla="*/ 86678 w 352425"/>
                <a:gd name="connsiteY20" fmla="*/ 155485 h 161925"/>
                <a:gd name="connsiteX21" fmla="*/ 37148 w 352425"/>
                <a:gd name="connsiteY21" fmla="*/ 113575 h 161925"/>
                <a:gd name="connsiteX22" fmla="*/ 29528 w 352425"/>
                <a:gd name="connsiteY22" fmla="*/ 56425 h 161925"/>
                <a:gd name="connsiteX23" fmla="*/ 78105 w 352425"/>
                <a:gd name="connsiteY23" fmla="*/ 46900 h 161925"/>
                <a:gd name="connsiteX24" fmla="*/ 123825 w 352425"/>
                <a:gd name="connsiteY24" fmla="*/ 57377 h 161925"/>
                <a:gd name="connsiteX25" fmla="*/ 126683 w 352425"/>
                <a:gd name="connsiteY25" fmla="*/ 105955 h 161925"/>
                <a:gd name="connsiteX26" fmla="*/ 302895 w 352425"/>
                <a:gd name="connsiteY26" fmla="*/ 80237 h 161925"/>
                <a:gd name="connsiteX27" fmla="*/ 251460 w 352425"/>
                <a:gd name="connsiteY27" fmla="*/ 134530 h 161925"/>
                <a:gd name="connsiteX28" fmla="*/ 186690 w 352425"/>
                <a:gd name="connsiteY28" fmla="*/ 98335 h 161925"/>
                <a:gd name="connsiteX29" fmla="*/ 178118 w 352425"/>
                <a:gd name="connsiteY29" fmla="*/ 50710 h 161925"/>
                <a:gd name="connsiteX30" fmla="*/ 220028 w 352425"/>
                <a:gd name="connsiteY30" fmla="*/ 28802 h 161925"/>
                <a:gd name="connsiteX31" fmla="*/ 297180 w 352425"/>
                <a:gd name="connsiteY31" fmla="*/ 22135 h 161925"/>
                <a:gd name="connsiteX32" fmla="*/ 302895 w 352425"/>
                <a:gd name="connsiteY32" fmla="*/ 8023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52425" h="161925">
                  <a:moveTo>
                    <a:pt x="322898" y="11657"/>
                  </a:moveTo>
                  <a:cubicBezTo>
                    <a:pt x="320993" y="227"/>
                    <a:pt x="296228" y="-1678"/>
                    <a:pt x="271463" y="1180"/>
                  </a:cubicBezTo>
                  <a:cubicBezTo>
                    <a:pt x="246698" y="4037"/>
                    <a:pt x="181928" y="12610"/>
                    <a:pt x="168593" y="23087"/>
                  </a:cubicBezTo>
                  <a:cubicBezTo>
                    <a:pt x="155258" y="33565"/>
                    <a:pt x="156210" y="41185"/>
                    <a:pt x="148590" y="42137"/>
                  </a:cubicBezTo>
                  <a:cubicBezTo>
                    <a:pt x="141923" y="43090"/>
                    <a:pt x="140970" y="35470"/>
                    <a:pt x="125730" y="28802"/>
                  </a:cubicBezTo>
                  <a:cubicBezTo>
                    <a:pt x="110490" y="22135"/>
                    <a:pt x="72390" y="26897"/>
                    <a:pt x="47625" y="29755"/>
                  </a:cubicBezTo>
                  <a:cubicBezTo>
                    <a:pt x="22860" y="32612"/>
                    <a:pt x="0" y="38327"/>
                    <a:pt x="0" y="49757"/>
                  </a:cubicBezTo>
                  <a:cubicBezTo>
                    <a:pt x="953" y="61187"/>
                    <a:pt x="4763" y="80237"/>
                    <a:pt x="9525" y="83095"/>
                  </a:cubicBezTo>
                  <a:cubicBezTo>
                    <a:pt x="14288" y="85952"/>
                    <a:pt x="14288" y="85952"/>
                    <a:pt x="33338" y="129767"/>
                  </a:cubicBezTo>
                  <a:cubicBezTo>
                    <a:pt x="43815" y="154532"/>
                    <a:pt x="60960" y="168820"/>
                    <a:pt x="92393" y="162152"/>
                  </a:cubicBezTo>
                  <a:cubicBezTo>
                    <a:pt x="132398" y="153580"/>
                    <a:pt x="135255" y="107860"/>
                    <a:pt x="138113" y="88810"/>
                  </a:cubicBezTo>
                  <a:cubicBezTo>
                    <a:pt x="140970" y="69760"/>
                    <a:pt x="143828" y="66902"/>
                    <a:pt x="150495" y="65950"/>
                  </a:cubicBezTo>
                  <a:cubicBezTo>
                    <a:pt x="157163" y="64997"/>
                    <a:pt x="160973" y="66902"/>
                    <a:pt x="168593" y="85000"/>
                  </a:cubicBezTo>
                  <a:cubicBezTo>
                    <a:pt x="176213" y="103097"/>
                    <a:pt x="181928" y="144055"/>
                    <a:pt x="222885" y="145960"/>
                  </a:cubicBezTo>
                  <a:cubicBezTo>
                    <a:pt x="277178" y="148817"/>
                    <a:pt x="300038" y="130720"/>
                    <a:pt x="307658" y="95477"/>
                  </a:cubicBezTo>
                  <a:cubicBezTo>
                    <a:pt x="318135" y="48805"/>
                    <a:pt x="315278" y="48805"/>
                    <a:pt x="319088" y="44042"/>
                  </a:cubicBezTo>
                  <a:cubicBezTo>
                    <a:pt x="320993" y="42137"/>
                    <a:pt x="359093" y="47852"/>
                    <a:pt x="359093" y="47852"/>
                  </a:cubicBezTo>
                  <a:lnTo>
                    <a:pt x="358140" y="33565"/>
                  </a:lnTo>
                  <a:cubicBezTo>
                    <a:pt x="360998" y="33565"/>
                    <a:pt x="323850" y="13562"/>
                    <a:pt x="322898" y="11657"/>
                  </a:cubicBezTo>
                  <a:close/>
                  <a:moveTo>
                    <a:pt x="126683" y="105955"/>
                  </a:moveTo>
                  <a:cubicBezTo>
                    <a:pt x="125730" y="129767"/>
                    <a:pt x="113348" y="151675"/>
                    <a:pt x="86678" y="155485"/>
                  </a:cubicBezTo>
                  <a:cubicBezTo>
                    <a:pt x="61913" y="158342"/>
                    <a:pt x="50483" y="145007"/>
                    <a:pt x="37148" y="113575"/>
                  </a:cubicBezTo>
                  <a:cubicBezTo>
                    <a:pt x="25718" y="85952"/>
                    <a:pt x="24765" y="64045"/>
                    <a:pt x="29528" y="56425"/>
                  </a:cubicBezTo>
                  <a:cubicBezTo>
                    <a:pt x="33338" y="48805"/>
                    <a:pt x="46673" y="48805"/>
                    <a:pt x="78105" y="46900"/>
                  </a:cubicBezTo>
                  <a:cubicBezTo>
                    <a:pt x="108585" y="44995"/>
                    <a:pt x="119063" y="44042"/>
                    <a:pt x="123825" y="57377"/>
                  </a:cubicBezTo>
                  <a:cubicBezTo>
                    <a:pt x="125730" y="63092"/>
                    <a:pt x="128588" y="82142"/>
                    <a:pt x="126683" y="105955"/>
                  </a:cubicBezTo>
                  <a:close/>
                  <a:moveTo>
                    <a:pt x="302895" y="80237"/>
                  </a:moveTo>
                  <a:cubicBezTo>
                    <a:pt x="298133" y="114527"/>
                    <a:pt x="285750" y="130720"/>
                    <a:pt x="251460" y="134530"/>
                  </a:cubicBezTo>
                  <a:cubicBezTo>
                    <a:pt x="202883" y="140245"/>
                    <a:pt x="194310" y="121195"/>
                    <a:pt x="186690" y="98335"/>
                  </a:cubicBezTo>
                  <a:cubicBezTo>
                    <a:pt x="180023" y="75475"/>
                    <a:pt x="177165" y="56425"/>
                    <a:pt x="178118" y="50710"/>
                  </a:cubicBezTo>
                  <a:cubicBezTo>
                    <a:pt x="180023" y="36422"/>
                    <a:pt x="189548" y="34517"/>
                    <a:pt x="220028" y="28802"/>
                  </a:cubicBezTo>
                  <a:cubicBezTo>
                    <a:pt x="250508" y="23087"/>
                    <a:pt x="290513" y="16420"/>
                    <a:pt x="297180" y="22135"/>
                  </a:cubicBezTo>
                  <a:cubicBezTo>
                    <a:pt x="302895" y="28802"/>
                    <a:pt x="307658" y="49757"/>
                    <a:pt x="302895" y="80237"/>
                  </a:cubicBezTo>
                  <a:close/>
                </a:path>
              </a:pathLst>
            </a:custGeom>
            <a:solidFill>
              <a:srgbClr val="483A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99D69129-F9CA-4CFA-B829-FC75219E33B0}"/>
                </a:ext>
              </a:extLst>
            </p:cNvPr>
            <p:cNvSpPr/>
            <p:nvPr/>
          </p:nvSpPr>
          <p:spPr>
            <a:xfrm>
              <a:off x="10421649" y="2646212"/>
              <a:ext cx="685800" cy="628650"/>
            </a:xfrm>
            <a:custGeom>
              <a:avLst/>
              <a:gdLst>
                <a:gd name="connsiteX0" fmla="*/ 682536 w 685800"/>
                <a:gd name="connsiteY0" fmla="*/ 257793 h 628650"/>
                <a:gd name="connsiteX1" fmla="*/ 669201 w 685800"/>
                <a:gd name="connsiteY1" fmla="*/ 185403 h 628650"/>
                <a:gd name="connsiteX2" fmla="*/ 555853 w 685800"/>
                <a:gd name="connsiteY2" fmla="*/ 37766 h 628650"/>
                <a:gd name="connsiteX3" fmla="*/ 300584 w 685800"/>
                <a:gd name="connsiteY3" fmla="*/ 12048 h 628650"/>
                <a:gd name="connsiteX4" fmla="*/ 212953 w 685800"/>
                <a:gd name="connsiteY4" fmla="*/ 49196 h 628650"/>
                <a:gd name="connsiteX5" fmla="*/ 147231 w 685800"/>
                <a:gd name="connsiteY5" fmla="*/ 27288 h 628650"/>
                <a:gd name="connsiteX6" fmla="*/ 14834 w 685800"/>
                <a:gd name="connsiteY6" fmla="*/ 189213 h 628650"/>
                <a:gd name="connsiteX7" fmla="*/ 70078 w 685800"/>
                <a:gd name="connsiteY7" fmla="*/ 235886 h 628650"/>
                <a:gd name="connsiteX8" fmla="*/ 78651 w 685800"/>
                <a:gd name="connsiteY8" fmla="*/ 308276 h 628650"/>
                <a:gd name="connsiteX9" fmla="*/ 101511 w 685800"/>
                <a:gd name="connsiteY9" fmla="*/ 334946 h 628650"/>
                <a:gd name="connsiteX10" fmla="*/ 103416 w 685800"/>
                <a:gd name="connsiteY10" fmla="*/ 269223 h 628650"/>
                <a:gd name="connsiteX11" fmla="*/ 130086 w 685800"/>
                <a:gd name="connsiteY11" fmla="*/ 214931 h 628650"/>
                <a:gd name="connsiteX12" fmla="*/ 195809 w 685800"/>
                <a:gd name="connsiteY12" fmla="*/ 196833 h 628650"/>
                <a:gd name="connsiteX13" fmla="*/ 330111 w 685800"/>
                <a:gd name="connsiteY13" fmla="*/ 218741 h 628650"/>
                <a:gd name="connsiteX14" fmla="*/ 382498 w 685800"/>
                <a:gd name="connsiteY14" fmla="*/ 353996 h 628650"/>
                <a:gd name="connsiteX15" fmla="*/ 398691 w 685800"/>
                <a:gd name="connsiteY15" fmla="*/ 384476 h 628650"/>
                <a:gd name="connsiteX16" fmla="*/ 455841 w 685800"/>
                <a:gd name="connsiteY16" fmla="*/ 347328 h 628650"/>
                <a:gd name="connsiteX17" fmla="*/ 483464 w 685800"/>
                <a:gd name="connsiteY17" fmla="*/ 420671 h 628650"/>
                <a:gd name="connsiteX18" fmla="*/ 429171 w 685800"/>
                <a:gd name="connsiteY18" fmla="*/ 500681 h 628650"/>
                <a:gd name="connsiteX19" fmla="*/ 472986 w 685800"/>
                <a:gd name="connsiteY19" fmla="*/ 595931 h 628650"/>
                <a:gd name="connsiteX20" fmla="*/ 492036 w 685800"/>
                <a:gd name="connsiteY20" fmla="*/ 613076 h 628650"/>
                <a:gd name="connsiteX21" fmla="*/ 513943 w 685800"/>
                <a:gd name="connsiteY21" fmla="*/ 621648 h 628650"/>
                <a:gd name="connsiteX22" fmla="*/ 539661 w 685800"/>
                <a:gd name="connsiteY22" fmla="*/ 628316 h 628650"/>
                <a:gd name="connsiteX23" fmla="*/ 575856 w 685800"/>
                <a:gd name="connsiteY23" fmla="*/ 631173 h 628650"/>
                <a:gd name="connsiteX24" fmla="*/ 613956 w 685800"/>
                <a:gd name="connsiteY24" fmla="*/ 587358 h 628650"/>
                <a:gd name="connsiteX25" fmla="*/ 655866 w 685800"/>
                <a:gd name="connsiteY25" fmla="*/ 498776 h 628650"/>
                <a:gd name="connsiteX26" fmla="*/ 682536 w 685800"/>
                <a:gd name="connsiteY26" fmla="*/ 257793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28650">
                  <a:moveTo>
                    <a:pt x="682536" y="257793"/>
                  </a:moveTo>
                  <a:cubicBezTo>
                    <a:pt x="679678" y="233028"/>
                    <a:pt x="674916" y="208263"/>
                    <a:pt x="669201" y="185403"/>
                  </a:cubicBezTo>
                  <a:cubicBezTo>
                    <a:pt x="652056" y="122538"/>
                    <a:pt x="613956" y="68246"/>
                    <a:pt x="555853" y="37766"/>
                  </a:cubicBezTo>
                  <a:cubicBezTo>
                    <a:pt x="482511" y="-2239"/>
                    <a:pt x="381546" y="-9859"/>
                    <a:pt x="300584" y="12048"/>
                  </a:cubicBezTo>
                  <a:cubicBezTo>
                    <a:pt x="253911" y="25383"/>
                    <a:pt x="236766" y="50148"/>
                    <a:pt x="212953" y="49196"/>
                  </a:cubicBezTo>
                  <a:cubicBezTo>
                    <a:pt x="194856" y="48243"/>
                    <a:pt x="171043" y="35861"/>
                    <a:pt x="147231" y="27288"/>
                  </a:cubicBezTo>
                  <a:cubicBezTo>
                    <a:pt x="-35649" y="-38434"/>
                    <a:pt x="-4216" y="140636"/>
                    <a:pt x="14834" y="189213"/>
                  </a:cubicBezTo>
                  <a:cubicBezTo>
                    <a:pt x="23406" y="211121"/>
                    <a:pt x="64364" y="226361"/>
                    <a:pt x="70078" y="235886"/>
                  </a:cubicBezTo>
                  <a:cubicBezTo>
                    <a:pt x="75793" y="244458"/>
                    <a:pt x="74841" y="289226"/>
                    <a:pt x="78651" y="308276"/>
                  </a:cubicBezTo>
                  <a:cubicBezTo>
                    <a:pt x="82461" y="327326"/>
                    <a:pt x="101511" y="334946"/>
                    <a:pt x="101511" y="334946"/>
                  </a:cubicBezTo>
                  <a:cubicBezTo>
                    <a:pt x="101511" y="334946"/>
                    <a:pt x="102464" y="277796"/>
                    <a:pt x="103416" y="269223"/>
                  </a:cubicBezTo>
                  <a:cubicBezTo>
                    <a:pt x="106273" y="248268"/>
                    <a:pt x="112941" y="227313"/>
                    <a:pt x="130086" y="214931"/>
                  </a:cubicBezTo>
                  <a:cubicBezTo>
                    <a:pt x="149136" y="202548"/>
                    <a:pt x="173901" y="200643"/>
                    <a:pt x="195809" y="196833"/>
                  </a:cubicBezTo>
                  <a:cubicBezTo>
                    <a:pt x="218668" y="193023"/>
                    <a:pt x="323443" y="213026"/>
                    <a:pt x="330111" y="218741"/>
                  </a:cubicBezTo>
                  <a:cubicBezTo>
                    <a:pt x="364401" y="248268"/>
                    <a:pt x="372973" y="314943"/>
                    <a:pt x="382498" y="353996"/>
                  </a:cubicBezTo>
                  <a:cubicBezTo>
                    <a:pt x="387261" y="372093"/>
                    <a:pt x="392023" y="384476"/>
                    <a:pt x="398691" y="384476"/>
                  </a:cubicBezTo>
                  <a:cubicBezTo>
                    <a:pt x="404406" y="330183"/>
                    <a:pt x="423456" y="329231"/>
                    <a:pt x="455841" y="347328"/>
                  </a:cubicBezTo>
                  <a:cubicBezTo>
                    <a:pt x="472986" y="356853"/>
                    <a:pt x="482511" y="391143"/>
                    <a:pt x="483464" y="420671"/>
                  </a:cubicBezTo>
                  <a:cubicBezTo>
                    <a:pt x="484416" y="454961"/>
                    <a:pt x="465366" y="493061"/>
                    <a:pt x="429171" y="500681"/>
                  </a:cubicBezTo>
                  <a:cubicBezTo>
                    <a:pt x="415836" y="503538"/>
                    <a:pt x="454889" y="576881"/>
                    <a:pt x="472986" y="595931"/>
                  </a:cubicBezTo>
                  <a:cubicBezTo>
                    <a:pt x="478701" y="601646"/>
                    <a:pt x="484416" y="608313"/>
                    <a:pt x="492036" y="613076"/>
                  </a:cubicBezTo>
                  <a:cubicBezTo>
                    <a:pt x="498703" y="616886"/>
                    <a:pt x="506323" y="618791"/>
                    <a:pt x="513943" y="621648"/>
                  </a:cubicBezTo>
                  <a:cubicBezTo>
                    <a:pt x="522516" y="623553"/>
                    <a:pt x="531089" y="626411"/>
                    <a:pt x="539661" y="628316"/>
                  </a:cubicBezTo>
                  <a:cubicBezTo>
                    <a:pt x="551091" y="631173"/>
                    <a:pt x="563473" y="634983"/>
                    <a:pt x="575856" y="631173"/>
                  </a:cubicBezTo>
                  <a:cubicBezTo>
                    <a:pt x="594906" y="625458"/>
                    <a:pt x="605384" y="605456"/>
                    <a:pt x="613956" y="587358"/>
                  </a:cubicBezTo>
                  <a:cubicBezTo>
                    <a:pt x="628243" y="557831"/>
                    <a:pt x="644436" y="529256"/>
                    <a:pt x="655866" y="498776"/>
                  </a:cubicBezTo>
                  <a:cubicBezTo>
                    <a:pt x="684441" y="426386"/>
                    <a:pt x="692061" y="338756"/>
                    <a:pt x="682536" y="257793"/>
                  </a:cubicBezTo>
                  <a:close/>
                </a:path>
              </a:pathLst>
            </a:custGeom>
            <a:solidFill>
              <a:srgbClr val="483A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1EFB9A1-E992-433C-8E31-92CC89A38FFF}"/>
                </a:ext>
              </a:extLst>
            </p:cNvPr>
            <p:cNvSpPr/>
            <p:nvPr/>
          </p:nvSpPr>
          <p:spPr>
            <a:xfrm>
              <a:off x="6025540" y="5575768"/>
              <a:ext cx="790575" cy="1838325"/>
            </a:xfrm>
            <a:custGeom>
              <a:avLst/>
              <a:gdLst>
                <a:gd name="connsiteX0" fmla="*/ 55160 w 790575"/>
                <a:gd name="connsiteY0" fmla="*/ 1816417 h 1838325"/>
                <a:gd name="connsiteX1" fmla="*/ 796205 w 790575"/>
                <a:gd name="connsiteY1" fmla="*/ 46672 h 1838325"/>
                <a:gd name="connsiteX2" fmla="*/ 677142 w 790575"/>
                <a:gd name="connsiteY2" fmla="*/ 0 h 1838325"/>
                <a:gd name="connsiteX3" fmla="*/ 2772 w 790575"/>
                <a:gd name="connsiteY3" fmla="*/ 1795463 h 1838325"/>
                <a:gd name="connsiteX4" fmla="*/ 16107 w 790575"/>
                <a:gd name="connsiteY4" fmla="*/ 1838325 h 1838325"/>
                <a:gd name="connsiteX5" fmla="*/ 55160 w 790575"/>
                <a:gd name="connsiteY5" fmla="*/ 181641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0575" h="1838325">
                  <a:moveTo>
                    <a:pt x="55160" y="1816417"/>
                  </a:moveTo>
                  <a:lnTo>
                    <a:pt x="796205" y="46672"/>
                  </a:lnTo>
                  <a:lnTo>
                    <a:pt x="677142" y="0"/>
                  </a:lnTo>
                  <a:lnTo>
                    <a:pt x="2772" y="1795463"/>
                  </a:lnTo>
                  <a:cubicBezTo>
                    <a:pt x="-3895" y="1813560"/>
                    <a:pt x="1820" y="1832610"/>
                    <a:pt x="16107" y="1838325"/>
                  </a:cubicBezTo>
                  <a:cubicBezTo>
                    <a:pt x="29442" y="1844040"/>
                    <a:pt x="47540" y="1834515"/>
                    <a:pt x="55160" y="1816417"/>
                  </a:cubicBezTo>
                  <a:close/>
                </a:path>
              </a:pathLst>
            </a:custGeom>
            <a:solidFill>
              <a:srgbClr val="723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6AD86390-49A6-4DFE-972B-E6E8D16D45EE}"/>
                </a:ext>
              </a:extLst>
            </p:cNvPr>
            <p:cNvSpPr/>
            <p:nvPr/>
          </p:nvSpPr>
          <p:spPr>
            <a:xfrm>
              <a:off x="6061650" y="5575768"/>
              <a:ext cx="752475" cy="1828800"/>
            </a:xfrm>
            <a:custGeom>
              <a:avLst/>
              <a:gdLst>
                <a:gd name="connsiteX0" fmla="*/ 621030 w 752475"/>
                <a:gd name="connsiteY0" fmla="*/ 54292 h 1828800"/>
                <a:gd name="connsiteX1" fmla="*/ 696278 w 752475"/>
                <a:gd name="connsiteY1" fmla="*/ 83820 h 1828800"/>
                <a:gd name="connsiteX2" fmla="*/ 0 w 752475"/>
                <a:gd name="connsiteY2" fmla="*/ 1837373 h 1828800"/>
                <a:gd name="connsiteX3" fmla="*/ 19050 w 752475"/>
                <a:gd name="connsiteY3" fmla="*/ 1816417 h 1828800"/>
                <a:gd name="connsiteX4" fmla="*/ 760095 w 752475"/>
                <a:gd name="connsiteY4" fmla="*/ 46672 h 1828800"/>
                <a:gd name="connsiteX5" fmla="*/ 641032 w 752475"/>
                <a:gd name="connsiteY5" fmla="*/ 0 h 1828800"/>
                <a:gd name="connsiteX6" fmla="*/ 621030 w 752475"/>
                <a:gd name="connsiteY6" fmla="*/ 54292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2475" h="1828800">
                  <a:moveTo>
                    <a:pt x="621030" y="54292"/>
                  </a:moveTo>
                  <a:lnTo>
                    <a:pt x="696278" y="83820"/>
                  </a:lnTo>
                  <a:lnTo>
                    <a:pt x="0" y="1837373"/>
                  </a:lnTo>
                  <a:cubicBezTo>
                    <a:pt x="7620" y="1833563"/>
                    <a:pt x="15240" y="1825942"/>
                    <a:pt x="19050" y="1816417"/>
                  </a:cubicBezTo>
                  <a:lnTo>
                    <a:pt x="760095" y="46672"/>
                  </a:lnTo>
                  <a:lnTo>
                    <a:pt x="641032" y="0"/>
                  </a:lnTo>
                  <a:lnTo>
                    <a:pt x="621030" y="54292"/>
                  </a:lnTo>
                  <a:close/>
                </a:path>
              </a:pathLst>
            </a:custGeom>
            <a:solidFill>
              <a:srgbClr val="000000">
                <a:alpha val="3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4DA63BAB-BEDE-4AC6-BB22-EC58612E5A5B}"/>
                </a:ext>
              </a:extLst>
            </p:cNvPr>
            <p:cNvSpPr/>
            <p:nvPr/>
          </p:nvSpPr>
          <p:spPr>
            <a:xfrm>
              <a:off x="7161787" y="5462421"/>
              <a:ext cx="123825" cy="1952625"/>
            </a:xfrm>
            <a:custGeom>
              <a:avLst/>
              <a:gdLst>
                <a:gd name="connsiteX0" fmla="*/ 91440 w 123825"/>
                <a:gd name="connsiteY0" fmla="*/ 1918335 h 1952625"/>
                <a:gd name="connsiteX1" fmla="*/ 127635 w 123825"/>
                <a:gd name="connsiteY1" fmla="*/ 0 h 1952625"/>
                <a:gd name="connsiteX2" fmla="*/ 0 w 123825"/>
                <a:gd name="connsiteY2" fmla="*/ 0 h 1952625"/>
                <a:gd name="connsiteX3" fmla="*/ 36195 w 123825"/>
                <a:gd name="connsiteY3" fmla="*/ 1918335 h 1952625"/>
                <a:gd name="connsiteX4" fmla="*/ 63818 w 123825"/>
                <a:gd name="connsiteY4" fmla="*/ 1953577 h 1952625"/>
                <a:gd name="connsiteX5" fmla="*/ 91440 w 123825"/>
                <a:gd name="connsiteY5" fmla="*/ 1918335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952625">
                  <a:moveTo>
                    <a:pt x="91440" y="1918335"/>
                  </a:moveTo>
                  <a:lnTo>
                    <a:pt x="127635" y="0"/>
                  </a:lnTo>
                  <a:lnTo>
                    <a:pt x="0" y="0"/>
                  </a:lnTo>
                  <a:lnTo>
                    <a:pt x="36195" y="1918335"/>
                  </a:lnTo>
                  <a:cubicBezTo>
                    <a:pt x="36195" y="1937385"/>
                    <a:pt x="49530" y="1953577"/>
                    <a:pt x="63818" y="1953577"/>
                  </a:cubicBezTo>
                  <a:cubicBezTo>
                    <a:pt x="79058" y="1953577"/>
                    <a:pt x="91440" y="1938338"/>
                    <a:pt x="91440" y="1918335"/>
                  </a:cubicBezTo>
                  <a:close/>
                </a:path>
              </a:pathLst>
            </a:custGeom>
            <a:solidFill>
              <a:srgbClr val="723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E4F6E66-D899-4E35-A255-07E948E35B83}"/>
                </a:ext>
              </a:extLst>
            </p:cNvPr>
            <p:cNvSpPr/>
            <p:nvPr/>
          </p:nvSpPr>
          <p:spPr>
            <a:xfrm>
              <a:off x="7162740" y="5462421"/>
              <a:ext cx="123825" cy="1952625"/>
            </a:xfrm>
            <a:custGeom>
              <a:avLst/>
              <a:gdLst>
                <a:gd name="connsiteX0" fmla="*/ 0 w 123825"/>
                <a:gd name="connsiteY0" fmla="*/ 50482 h 1952625"/>
                <a:gd name="connsiteX1" fmla="*/ 95250 w 123825"/>
                <a:gd name="connsiteY1" fmla="*/ 50482 h 1952625"/>
                <a:gd name="connsiteX2" fmla="*/ 60008 w 123825"/>
                <a:gd name="connsiteY2" fmla="*/ 1953577 h 1952625"/>
                <a:gd name="connsiteX3" fmla="*/ 63817 w 123825"/>
                <a:gd name="connsiteY3" fmla="*/ 1953577 h 1952625"/>
                <a:gd name="connsiteX4" fmla="*/ 91440 w 123825"/>
                <a:gd name="connsiteY4" fmla="*/ 1918335 h 1952625"/>
                <a:gd name="connsiteX5" fmla="*/ 127635 w 123825"/>
                <a:gd name="connsiteY5" fmla="*/ 0 h 1952625"/>
                <a:gd name="connsiteX6" fmla="*/ 0 w 123825"/>
                <a:gd name="connsiteY6" fmla="*/ 0 h 1952625"/>
                <a:gd name="connsiteX7" fmla="*/ 0 w 123825"/>
                <a:gd name="connsiteY7" fmla="*/ 50482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1952625">
                  <a:moveTo>
                    <a:pt x="0" y="50482"/>
                  </a:moveTo>
                  <a:lnTo>
                    <a:pt x="95250" y="50482"/>
                  </a:lnTo>
                  <a:lnTo>
                    <a:pt x="60008" y="1953577"/>
                  </a:lnTo>
                  <a:cubicBezTo>
                    <a:pt x="60960" y="1953577"/>
                    <a:pt x="61913" y="1953577"/>
                    <a:pt x="63817" y="1953577"/>
                  </a:cubicBezTo>
                  <a:cubicBezTo>
                    <a:pt x="79058" y="1953577"/>
                    <a:pt x="91440" y="1937385"/>
                    <a:pt x="91440" y="1918335"/>
                  </a:cubicBezTo>
                  <a:lnTo>
                    <a:pt x="127635" y="0"/>
                  </a:lnTo>
                  <a:lnTo>
                    <a:pt x="0" y="0"/>
                  </a:lnTo>
                  <a:lnTo>
                    <a:pt x="0" y="50482"/>
                  </a:lnTo>
                  <a:close/>
                </a:path>
              </a:pathLst>
            </a:custGeom>
            <a:solidFill>
              <a:srgbClr val="000000">
                <a:alpha val="3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4EE4353F-7338-470D-B437-8E70E451FCD9}"/>
                </a:ext>
              </a:extLst>
            </p:cNvPr>
            <p:cNvSpPr/>
            <p:nvPr/>
          </p:nvSpPr>
          <p:spPr>
            <a:xfrm>
              <a:off x="7629465" y="5575768"/>
              <a:ext cx="790575" cy="1838325"/>
            </a:xfrm>
            <a:custGeom>
              <a:avLst/>
              <a:gdLst>
                <a:gd name="connsiteX0" fmla="*/ 741045 w 790575"/>
                <a:gd name="connsiteY0" fmla="*/ 1816417 h 1838325"/>
                <a:gd name="connsiteX1" fmla="*/ 0 w 790575"/>
                <a:gd name="connsiteY1" fmla="*/ 46672 h 1838325"/>
                <a:gd name="connsiteX2" fmla="*/ 119063 w 790575"/>
                <a:gd name="connsiteY2" fmla="*/ 0 h 1838325"/>
                <a:gd name="connsiteX3" fmla="*/ 793432 w 790575"/>
                <a:gd name="connsiteY3" fmla="*/ 1796415 h 1838325"/>
                <a:gd name="connsiteX4" fmla="*/ 780097 w 790575"/>
                <a:gd name="connsiteY4" fmla="*/ 1839278 h 1838325"/>
                <a:gd name="connsiteX5" fmla="*/ 741045 w 790575"/>
                <a:gd name="connsiteY5" fmla="*/ 1816417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0575" h="1838325">
                  <a:moveTo>
                    <a:pt x="741045" y="1816417"/>
                  </a:moveTo>
                  <a:lnTo>
                    <a:pt x="0" y="46672"/>
                  </a:lnTo>
                  <a:lnTo>
                    <a:pt x="119063" y="0"/>
                  </a:lnTo>
                  <a:lnTo>
                    <a:pt x="793432" y="1796415"/>
                  </a:lnTo>
                  <a:cubicBezTo>
                    <a:pt x="800100" y="1814513"/>
                    <a:pt x="794385" y="1833563"/>
                    <a:pt x="780097" y="1839278"/>
                  </a:cubicBezTo>
                  <a:cubicBezTo>
                    <a:pt x="765810" y="1844040"/>
                    <a:pt x="748665" y="1834515"/>
                    <a:pt x="741045" y="1816417"/>
                  </a:cubicBezTo>
                  <a:close/>
                </a:path>
              </a:pathLst>
            </a:custGeom>
            <a:solidFill>
              <a:srgbClr val="723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7675D77B-9ABF-471F-AFA8-2A6F79DAA21E}"/>
                </a:ext>
              </a:extLst>
            </p:cNvPr>
            <p:cNvSpPr/>
            <p:nvPr/>
          </p:nvSpPr>
          <p:spPr>
            <a:xfrm>
              <a:off x="7629465" y="5574816"/>
              <a:ext cx="790575" cy="1838325"/>
            </a:xfrm>
            <a:custGeom>
              <a:avLst/>
              <a:gdLst>
                <a:gd name="connsiteX0" fmla="*/ 793432 w 790575"/>
                <a:gd name="connsiteY0" fmla="*/ 1796415 h 1838325"/>
                <a:gd name="connsiteX1" fmla="*/ 119063 w 790575"/>
                <a:gd name="connsiteY1" fmla="*/ 0 h 1838325"/>
                <a:gd name="connsiteX2" fmla="*/ 0 w 790575"/>
                <a:gd name="connsiteY2" fmla="*/ 46672 h 1838325"/>
                <a:gd name="connsiteX3" fmla="*/ 13335 w 790575"/>
                <a:gd name="connsiteY3" fmla="*/ 79057 h 1838325"/>
                <a:gd name="connsiteX4" fmla="*/ 86678 w 790575"/>
                <a:gd name="connsiteY4" fmla="*/ 49530 h 1838325"/>
                <a:gd name="connsiteX5" fmla="*/ 757238 w 790575"/>
                <a:gd name="connsiteY5" fmla="*/ 1836420 h 1838325"/>
                <a:gd name="connsiteX6" fmla="*/ 780097 w 790575"/>
                <a:gd name="connsiteY6" fmla="*/ 1839278 h 1838325"/>
                <a:gd name="connsiteX7" fmla="*/ 793432 w 790575"/>
                <a:gd name="connsiteY7" fmla="*/ 1796415 h 18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0575" h="1838325">
                  <a:moveTo>
                    <a:pt x="793432" y="1796415"/>
                  </a:moveTo>
                  <a:lnTo>
                    <a:pt x="119063" y="0"/>
                  </a:lnTo>
                  <a:lnTo>
                    <a:pt x="0" y="46672"/>
                  </a:lnTo>
                  <a:lnTo>
                    <a:pt x="13335" y="79057"/>
                  </a:lnTo>
                  <a:lnTo>
                    <a:pt x="86678" y="49530"/>
                  </a:lnTo>
                  <a:lnTo>
                    <a:pt x="757238" y="1836420"/>
                  </a:lnTo>
                  <a:cubicBezTo>
                    <a:pt x="764857" y="1841182"/>
                    <a:pt x="772478" y="1842135"/>
                    <a:pt x="780097" y="1839278"/>
                  </a:cubicBezTo>
                  <a:cubicBezTo>
                    <a:pt x="794385" y="1834515"/>
                    <a:pt x="800100" y="1814513"/>
                    <a:pt x="793432" y="17964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374FC58-F7D0-411E-A083-0AEE300DDB11}"/>
                </a:ext>
              </a:extLst>
            </p:cNvPr>
            <p:cNvSpPr/>
            <p:nvPr/>
          </p:nvSpPr>
          <p:spPr>
            <a:xfrm>
              <a:off x="5998452" y="3442658"/>
              <a:ext cx="2133600" cy="2381250"/>
            </a:xfrm>
            <a:custGeom>
              <a:avLst/>
              <a:gdLst>
                <a:gd name="connsiteX0" fmla="*/ 2073925 w 2133600"/>
                <a:gd name="connsiteY0" fmla="*/ 2175973 h 2381250"/>
                <a:gd name="connsiteX1" fmla="*/ 1265253 w 2133600"/>
                <a:gd name="connsiteY1" fmla="*/ 2387428 h 2381250"/>
                <a:gd name="connsiteX2" fmla="*/ 107013 w 2133600"/>
                <a:gd name="connsiteY2" fmla="*/ 1996903 h 2381250"/>
                <a:gd name="connsiteX3" fmla="*/ 783288 w 2133600"/>
                <a:gd name="connsiteY3" fmla="*/ 56660 h 2381250"/>
                <a:gd name="connsiteX4" fmla="*/ 1451943 w 2133600"/>
                <a:gd name="connsiteY4" fmla="*/ 1587328 h 2381250"/>
                <a:gd name="connsiteX5" fmla="*/ 2073925 w 2133600"/>
                <a:gd name="connsiteY5" fmla="*/ 2175973 h 238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3600" h="2381250">
                  <a:moveTo>
                    <a:pt x="2073925" y="2175973"/>
                  </a:moveTo>
                  <a:cubicBezTo>
                    <a:pt x="1944385" y="2281701"/>
                    <a:pt x="1752933" y="2377903"/>
                    <a:pt x="1265253" y="2387428"/>
                  </a:cubicBezTo>
                  <a:cubicBezTo>
                    <a:pt x="624220" y="2399811"/>
                    <a:pt x="288940" y="2327421"/>
                    <a:pt x="107013" y="1996903"/>
                  </a:cubicBezTo>
                  <a:cubicBezTo>
                    <a:pt x="-196835" y="1444453"/>
                    <a:pt x="183213" y="-338627"/>
                    <a:pt x="783288" y="56660"/>
                  </a:cubicBezTo>
                  <a:cubicBezTo>
                    <a:pt x="1285255" y="387178"/>
                    <a:pt x="1385268" y="1441595"/>
                    <a:pt x="1451943" y="1587328"/>
                  </a:cubicBezTo>
                  <a:cubicBezTo>
                    <a:pt x="1518618" y="1733061"/>
                    <a:pt x="2387298" y="1920703"/>
                    <a:pt x="2073925" y="2175973"/>
                  </a:cubicBezTo>
                  <a:close/>
                </a:path>
              </a:pathLst>
            </a:custGeom>
            <a:solidFill>
              <a:srgbClr val="E8F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20AF3E13-D709-46AF-8E98-674BE725A77A}"/>
                </a:ext>
              </a:extLst>
            </p:cNvPr>
            <p:cNvSpPr/>
            <p:nvPr/>
          </p:nvSpPr>
          <p:spPr>
            <a:xfrm>
              <a:off x="5997763" y="3536466"/>
              <a:ext cx="2133600" cy="2286000"/>
            </a:xfrm>
            <a:custGeom>
              <a:avLst/>
              <a:gdLst>
                <a:gd name="connsiteX0" fmla="*/ 1376432 w 2133600"/>
                <a:gd name="connsiteY0" fmla="*/ 2157413 h 2286000"/>
                <a:gd name="connsiteX1" fmla="*/ 218192 w 2133600"/>
                <a:gd name="connsiteY1" fmla="*/ 1766888 h 2286000"/>
                <a:gd name="connsiteX2" fmla="*/ 404882 w 2133600"/>
                <a:gd name="connsiteY2" fmla="*/ 0 h 2286000"/>
                <a:gd name="connsiteX3" fmla="*/ 106750 w 2133600"/>
                <a:gd name="connsiteY3" fmla="*/ 1903095 h 2286000"/>
                <a:gd name="connsiteX4" fmla="*/ 1264990 w 2133600"/>
                <a:gd name="connsiteY4" fmla="*/ 2293620 h 2286000"/>
                <a:gd name="connsiteX5" fmla="*/ 2073662 w 2133600"/>
                <a:gd name="connsiteY5" fmla="*/ 2082165 h 2286000"/>
                <a:gd name="connsiteX6" fmla="*/ 2141290 w 2133600"/>
                <a:gd name="connsiteY6" fmla="*/ 1978343 h 2286000"/>
                <a:gd name="connsiteX7" fmla="*/ 1376432 w 2133600"/>
                <a:gd name="connsiteY7" fmla="*/ 2157413 h 228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3600" h="2286000">
                  <a:moveTo>
                    <a:pt x="1376432" y="2157413"/>
                  </a:moveTo>
                  <a:cubicBezTo>
                    <a:pt x="735399" y="2169795"/>
                    <a:pt x="400119" y="2097405"/>
                    <a:pt x="218192" y="1766888"/>
                  </a:cubicBezTo>
                  <a:cubicBezTo>
                    <a:pt x="10547" y="1390650"/>
                    <a:pt x="121989" y="440055"/>
                    <a:pt x="404882" y="0"/>
                  </a:cubicBezTo>
                  <a:cubicBezTo>
                    <a:pt x="42932" y="335280"/>
                    <a:pt x="-125661" y="1481138"/>
                    <a:pt x="106750" y="1903095"/>
                  </a:cubicBezTo>
                  <a:cubicBezTo>
                    <a:pt x="288677" y="2233613"/>
                    <a:pt x="623957" y="2306003"/>
                    <a:pt x="1264990" y="2293620"/>
                  </a:cubicBezTo>
                  <a:cubicBezTo>
                    <a:pt x="1752670" y="2284095"/>
                    <a:pt x="1944122" y="2186940"/>
                    <a:pt x="2073662" y="2082165"/>
                  </a:cubicBezTo>
                  <a:cubicBezTo>
                    <a:pt x="2117477" y="2045970"/>
                    <a:pt x="2138432" y="2011680"/>
                    <a:pt x="2141290" y="1978343"/>
                  </a:cubicBezTo>
                  <a:cubicBezTo>
                    <a:pt x="2011749" y="2070735"/>
                    <a:pt x="1812677" y="2148840"/>
                    <a:pt x="1376432" y="2157413"/>
                  </a:cubicBezTo>
                  <a:close/>
                </a:path>
              </a:pathLst>
            </a:custGeom>
            <a:solidFill>
              <a:srgbClr val="D0E0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2E81B1EE-82CC-4894-9F6E-ECCAC65750D1}"/>
                </a:ext>
              </a:extLst>
            </p:cNvPr>
            <p:cNvSpPr/>
            <p:nvPr/>
          </p:nvSpPr>
          <p:spPr>
            <a:xfrm>
              <a:off x="7735589" y="6813404"/>
              <a:ext cx="752475" cy="609600"/>
            </a:xfrm>
            <a:custGeom>
              <a:avLst/>
              <a:gdLst>
                <a:gd name="connsiteX0" fmla="*/ 446325 w 752475"/>
                <a:gd name="connsiteY0" fmla="*/ 119676 h 609600"/>
                <a:gd name="connsiteX1" fmla="*/ 484425 w 752475"/>
                <a:gd name="connsiteY1" fmla="*/ 393996 h 609600"/>
                <a:gd name="connsiteX2" fmla="*/ 693975 w 752475"/>
                <a:gd name="connsiteY2" fmla="*/ 611167 h 609600"/>
                <a:gd name="connsiteX3" fmla="*/ 252968 w 752475"/>
                <a:gd name="connsiteY3" fmla="*/ 529251 h 609600"/>
                <a:gd name="connsiteX4" fmla="*/ 122475 w 752475"/>
                <a:gd name="connsiteY4" fmla="*/ 377804 h 609600"/>
                <a:gd name="connsiteX5" fmla="*/ 47228 w 752475"/>
                <a:gd name="connsiteY5" fmla="*/ 159681 h 609600"/>
                <a:gd name="connsiteX6" fmla="*/ 446325 w 752475"/>
                <a:gd name="connsiteY6" fmla="*/ 11967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2475" h="609600">
                  <a:moveTo>
                    <a:pt x="446325" y="119676"/>
                  </a:moveTo>
                  <a:cubicBezTo>
                    <a:pt x="454898" y="166349"/>
                    <a:pt x="366315" y="290174"/>
                    <a:pt x="484425" y="393996"/>
                  </a:cubicBezTo>
                  <a:cubicBezTo>
                    <a:pt x="602535" y="497819"/>
                    <a:pt x="872093" y="607356"/>
                    <a:pt x="693975" y="611167"/>
                  </a:cubicBezTo>
                  <a:cubicBezTo>
                    <a:pt x="514905" y="614976"/>
                    <a:pt x="344408" y="574019"/>
                    <a:pt x="252968" y="529251"/>
                  </a:cubicBezTo>
                  <a:cubicBezTo>
                    <a:pt x="162480" y="484484"/>
                    <a:pt x="234870" y="413999"/>
                    <a:pt x="122475" y="377804"/>
                  </a:cubicBezTo>
                  <a:cubicBezTo>
                    <a:pt x="-26115" y="331131"/>
                    <a:pt x="-24210" y="321606"/>
                    <a:pt x="47228" y="159681"/>
                  </a:cubicBezTo>
                  <a:cubicBezTo>
                    <a:pt x="146288" y="-62251"/>
                    <a:pt x="419655" y="-30819"/>
                    <a:pt x="446325" y="119676"/>
                  </a:cubicBezTo>
                  <a:close/>
                </a:path>
              </a:pathLst>
            </a:custGeom>
            <a:solidFill>
              <a:srgbClr val="0A18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8915D7A0-FC2E-47DE-A39E-16568DB5651B}"/>
                </a:ext>
              </a:extLst>
            </p:cNvPr>
            <p:cNvSpPr/>
            <p:nvPr/>
          </p:nvSpPr>
          <p:spPr>
            <a:xfrm>
              <a:off x="7990857" y="7020253"/>
              <a:ext cx="933450" cy="438150"/>
            </a:xfrm>
            <a:custGeom>
              <a:avLst/>
              <a:gdLst>
                <a:gd name="connsiteX0" fmla="*/ 362507 w 933450"/>
                <a:gd name="connsiteY0" fmla="*/ 70942 h 438150"/>
                <a:gd name="connsiteX1" fmla="*/ 619682 w 933450"/>
                <a:gd name="connsiteY1" fmla="*/ 266205 h 438150"/>
                <a:gd name="connsiteX2" fmla="*/ 886382 w 933450"/>
                <a:gd name="connsiteY2" fmla="*/ 410032 h 438150"/>
                <a:gd name="connsiteX3" fmla="*/ 439660 w 933450"/>
                <a:gd name="connsiteY3" fmla="*/ 415747 h 438150"/>
                <a:gd name="connsiteX4" fmla="*/ 138670 w 933450"/>
                <a:gd name="connsiteY4" fmla="*/ 397650 h 438150"/>
                <a:gd name="connsiteX5" fmla="*/ 9130 w 933450"/>
                <a:gd name="connsiteY5" fmla="*/ 219532 h 438150"/>
                <a:gd name="connsiteX6" fmla="*/ 362507 w 933450"/>
                <a:gd name="connsiteY6" fmla="*/ 7094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3450" h="438150">
                  <a:moveTo>
                    <a:pt x="362507" y="70942"/>
                  </a:moveTo>
                  <a:cubicBezTo>
                    <a:pt x="383462" y="110947"/>
                    <a:pt x="482522" y="204292"/>
                    <a:pt x="619682" y="266205"/>
                  </a:cubicBezTo>
                  <a:cubicBezTo>
                    <a:pt x="756842" y="327165"/>
                    <a:pt x="1048307" y="356692"/>
                    <a:pt x="886382" y="410032"/>
                  </a:cubicBezTo>
                  <a:cubicBezTo>
                    <a:pt x="724457" y="464325"/>
                    <a:pt x="535863" y="430987"/>
                    <a:pt x="439660" y="415747"/>
                  </a:cubicBezTo>
                  <a:cubicBezTo>
                    <a:pt x="344410" y="400507"/>
                    <a:pt x="251065" y="398602"/>
                    <a:pt x="138670" y="397650"/>
                  </a:cubicBezTo>
                  <a:cubicBezTo>
                    <a:pt x="-9920" y="396697"/>
                    <a:pt x="-10873" y="387172"/>
                    <a:pt x="9130" y="219532"/>
                  </a:cubicBezTo>
                  <a:cubicBezTo>
                    <a:pt x="37705" y="-10020"/>
                    <a:pt x="295832" y="-59550"/>
                    <a:pt x="362507" y="70942"/>
                  </a:cubicBezTo>
                  <a:close/>
                </a:path>
              </a:pathLst>
            </a:custGeom>
            <a:solidFill>
              <a:srgbClr val="1323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F9ED2BE-59D8-42F7-984E-82D2337DFC98}"/>
                </a:ext>
              </a:extLst>
            </p:cNvPr>
            <p:cNvSpPr/>
            <p:nvPr/>
          </p:nvSpPr>
          <p:spPr>
            <a:xfrm>
              <a:off x="8003797" y="6859738"/>
              <a:ext cx="314325" cy="285750"/>
            </a:xfrm>
            <a:custGeom>
              <a:avLst/>
              <a:gdLst>
                <a:gd name="connsiteX0" fmla="*/ 0 w 314325"/>
                <a:gd name="connsiteY0" fmla="*/ 138113 h 285750"/>
                <a:gd name="connsiteX1" fmla="*/ 58103 w 314325"/>
                <a:gd name="connsiteY1" fmla="*/ 279083 h 285750"/>
                <a:gd name="connsiteX2" fmla="*/ 268605 w 314325"/>
                <a:gd name="connsiteY2" fmla="*/ 277178 h 285750"/>
                <a:gd name="connsiteX3" fmla="*/ 309563 w 314325"/>
                <a:gd name="connsiteY3" fmla="*/ 209550 h 285750"/>
                <a:gd name="connsiteX4" fmla="*/ 249555 w 314325"/>
                <a:gd name="connsiteY4" fmla="*/ 0 h 285750"/>
                <a:gd name="connsiteX5" fmla="*/ 0 w 314325"/>
                <a:gd name="connsiteY5" fmla="*/ 138113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325" h="285750">
                  <a:moveTo>
                    <a:pt x="0" y="138113"/>
                  </a:moveTo>
                  <a:lnTo>
                    <a:pt x="58103" y="279083"/>
                  </a:lnTo>
                  <a:cubicBezTo>
                    <a:pt x="58103" y="279083"/>
                    <a:pt x="200025" y="313372"/>
                    <a:pt x="268605" y="277178"/>
                  </a:cubicBezTo>
                  <a:cubicBezTo>
                    <a:pt x="336233" y="240983"/>
                    <a:pt x="309563" y="209550"/>
                    <a:pt x="309563" y="209550"/>
                  </a:cubicBezTo>
                  <a:lnTo>
                    <a:pt x="249555" y="0"/>
                  </a:lnTo>
                  <a:lnTo>
                    <a:pt x="0" y="138113"/>
                  </a:lnTo>
                  <a:close/>
                </a:path>
              </a:pathLst>
            </a:custGeom>
            <a:solidFill>
              <a:srgbClr val="FF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5F63FD75-957A-4CA3-ADA2-615EF0BC8B66}"/>
                </a:ext>
              </a:extLst>
            </p:cNvPr>
            <p:cNvSpPr/>
            <p:nvPr/>
          </p:nvSpPr>
          <p:spPr>
            <a:xfrm>
              <a:off x="6653152" y="5032843"/>
              <a:ext cx="1857375" cy="1819275"/>
            </a:xfrm>
            <a:custGeom>
              <a:avLst/>
              <a:gdLst>
                <a:gd name="connsiteX0" fmla="*/ 703897 w 1857375"/>
                <a:gd name="connsiteY0" fmla="*/ 72390 h 1819275"/>
                <a:gd name="connsiteX1" fmla="*/ 1536382 w 1857375"/>
                <a:gd name="connsiteY1" fmla="*/ 259080 h 1819275"/>
                <a:gd name="connsiteX2" fmla="*/ 1826895 w 1857375"/>
                <a:gd name="connsiteY2" fmla="*/ 776288 h 1819275"/>
                <a:gd name="connsiteX3" fmla="*/ 1551623 w 1857375"/>
                <a:gd name="connsiteY3" fmla="*/ 1820228 h 1819275"/>
                <a:gd name="connsiteX4" fmla="*/ 1157288 w 1857375"/>
                <a:gd name="connsiteY4" fmla="*/ 1820228 h 1819275"/>
                <a:gd name="connsiteX5" fmla="*/ 1363980 w 1857375"/>
                <a:gd name="connsiteY5" fmla="*/ 606742 h 1819275"/>
                <a:gd name="connsiteX6" fmla="*/ 211455 w 1857375"/>
                <a:gd name="connsiteY6" fmla="*/ 470535 h 1819275"/>
                <a:gd name="connsiteX7" fmla="*/ 0 w 1857375"/>
                <a:gd name="connsiteY7" fmla="*/ 0 h 1819275"/>
                <a:gd name="connsiteX8" fmla="*/ 703897 w 1857375"/>
                <a:gd name="connsiteY8" fmla="*/ 72390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375" h="1819275">
                  <a:moveTo>
                    <a:pt x="703897" y="72390"/>
                  </a:moveTo>
                  <a:cubicBezTo>
                    <a:pt x="703897" y="72390"/>
                    <a:pt x="1314450" y="205740"/>
                    <a:pt x="1536382" y="259080"/>
                  </a:cubicBezTo>
                  <a:cubicBezTo>
                    <a:pt x="1758315" y="313372"/>
                    <a:pt x="1930718" y="406717"/>
                    <a:pt x="1826895" y="776288"/>
                  </a:cubicBezTo>
                  <a:cubicBezTo>
                    <a:pt x="1723073" y="1145857"/>
                    <a:pt x="1551623" y="1820228"/>
                    <a:pt x="1551623" y="1820228"/>
                  </a:cubicBezTo>
                  <a:lnTo>
                    <a:pt x="1157288" y="1820228"/>
                  </a:lnTo>
                  <a:lnTo>
                    <a:pt x="1363980" y="606742"/>
                  </a:lnTo>
                  <a:lnTo>
                    <a:pt x="211455" y="470535"/>
                  </a:lnTo>
                  <a:lnTo>
                    <a:pt x="0" y="0"/>
                  </a:lnTo>
                  <a:lnTo>
                    <a:pt x="703897" y="7239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A9F3ABE6-F903-4ED8-8E84-DD691EB7BB3B}"/>
                </a:ext>
              </a:extLst>
            </p:cNvPr>
            <p:cNvSpPr/>
            <p:nvPr/>
          </p:nvSpPr>
          <p:spPr>
            <a:xfrm>
              <a:off x="6457890" y="5089993"/>
              <a:ext cx="1857375" cy="1990725"/>
            </a:xfrm>
            <a:custGeom>
              <a:avLst/>
              <a:gdLst>
                <a:gd name="connsiteX0" fmla="*/ 0 w 1857375"/>
                <a:gd name="connsiteY0" fmla="*/ 15240 h 1990725"/>
                <a:gd name="connsiteX1" fmla="*/ 265747 w 1857375"/>
                <a:gd name="connsiteY1" fmla="*/ 510540 h 1990725"/>
                <a:gd name="connsiteX2" fmla="*/ 1022033 w 1857375"/>
                <a:gd name="connsiteY2" fmla="*/ 602932 h 1990725"/>
                <a:gd name="connsiteX3" fmla="*/ 1483995 w 1857375"/>
                <a:gd name="connsiteY3" fmla="*/ 1988820 h 1990725"/>
                <a:gd name="connsiteX4" fmla="*/ 1770698 w 1857375"/>
                <a:gd name="connsiteY4" fmla="*/ 1959292 h 1990725"/>
                <a:gd name="connsiteX5" fmla="*/ 1858328 w 1857375"/>
                <a:gd name="connsiteY5" fmla="*/ 1856423 h 1990725"/>
                <a:gd name="connsiteX6" fmla="*/ 1440180 w 1857375"/>
                <a:gd name="connsiteY6" fmla="*/ 440055 h 1990725"/>
                <a:gd name="connsiteX7" fmla="*/ 1206818 w 1857375"/>
                <a:gd name="connsiteY7" fmla="*/ 215265 h 1990725"/>
                <a:gd name="connsiteX8" fmla="*/ 497205 w 1857375"/>
                <a:gd name="connsiteY8" fmla="*/ 0 h 1990725"/>
                <a:gd name="connsiteX9" fmla="*/ 0 w 1857375"/>
                <a:gd name="connsiteY9" fmla="*/ 15240 h 199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375" h="1990725">
                  <a:moveTo>
                    <a:pt x="0" y="15240"/>
                  </a:moveTo>
                  <a:cubicBezTo>
                    <a:pt x="26670" y="205740"/>
                    <a:pt x="-29527" y="424815"/>
                    <a:pt x="265747" y="510540"/>
                  </a:cubicBezTo>
                  <a:cubicBezTo>
                    <a:pt x="561022" y="596265"/>
                    <a:pt x="1022033" y="602932"/>
                    <a:pt x="1022033" y="602932"/>
                  </a:cubicBezTo>
                  <a:lnTo>
                    <a:pt x="1483995" y="1988820"/>
                  </a:lnTo>
                  <a:cubicBezTo>
                    <a:pt x="1483995" y="1988820"/>
                    <a:pt x="1612582" y="2007870"/>
                    <a:pt x="1770698" y="1959292"/>
                  </a:cubicBezTo>
                  <a:cubicBezTo>
                    <a:pt x="1835468" y="1939290"/>
                    <a:pt x="1858328" y="1856423"/>
                    <a:pt x="1858328" y="1856423"/>
                  </a:cubicBezTo>
                  <a:lnTo>
                    <a:pt x="1440180" y="440055"/>
                  </a:lnTo>
                  <a:cubicBezTo>
                    <a:pt x="1407795" y="329565"/>
                    <a:pt x="1319213" y="243840"/>
                    <a:pt x="1206818" y="215265"/>
                  </a:cubicBezTo>
                  <a:lnTo>
                    <a:pt x="497205" y="0"/>
                  </a:lnTo>
                  <a:lnTo>
                    <a:pt x="0" y="152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75E80D4-33A4-4761-980C-087B671CFF58}"/>
                </a:ext>
              </a:extLst>
            </p:cNvPr>
            <p:cNvSpPr/>
            <p:nvPr/>
          </p:nvSpPr>
          <p:spPr>
            <a:xfrm>
              <a:off x="6394061" y="3539737"/>
              <a:ext cx="876300" cy="1524000"/>
            </a:xfrm>
            <a:custGeom>
              <a:avLst/>
              <a:gdLst>
                <a:gd name="connsiteX0" fmla="*/ 170509 w 876300"/>
                <a:gd name="connsiteY0" fmla="*/ 927321 h 1524000"/>
                <a:gd name="connsiteX1" fmla="*/ 188606 w 876300"/>
                <a:gd name="connsiteY1" fmla="*/ 1159731 h 1524000"/>
                <a:gd name="connsiteX2" fmla="*/ 193369 w 876300"/>
                <a:gd name="connsiteY2" fmla="*/ 1324513 h 1524000"/>
                <a:gd name="connsiteX3" fmla="*/ 576274 w 876300"/>
                <a:gd name="connsiteY3" fmla="*/ 1511203 h 1524000"/>
                <a:gd name="connsiteX4" fmla="*/ 803921 w 876300"/>
                <a:gd name="connsiteY4" fmla="*/ 1405476 h 1524000"/>
                <a:gd name="connsiteX5" fmla="*/ 803921 w 876300"/>
                <a:gd name="connsiteY5" fmla="*/ 1403571 h 1524000"/>
                <a:gd name="connsiteX6" fmla="*/ 802969 w 876300"/>
                <a:gd name="connsiteY6" fmla="*/ 1379758 h 1524000"/>
                <a:gd name="connsiteX7" fmla="*/ 877264 w 876300"/>
                <a:gd name="connsiteY7" fmla="*/ 709198 h 1524000"/>
                <a:gd name="connsiteX8" fmla="*/ 704861 w 876300"/>
                <a:gd name="connsiteY8" fmla="*/ 70071 h 1524000"/>
                <a:gd name="connsiteX9" fmla="*/ 240041 w 876300"/>
                <a:gd name="connsiteY9" fmla="*/ 38638 h 1524000"/>
                <a:gd name="connsiteX10" fmla="*/ 11 w 876300"/>
                <a:gd name="connsiteY10" fmla="*/ 264381 h 1524000"/>
                <a:gd name="connsiteX11" fmla="*/ 20014 w 876300"/>
                <a:gd name="connsiteY11" fmla="*/ 430116 h 1524000"/>
                <a:gd name="connsiteX12" fmla="*/ 170509 w 876300"/>
                <a:gd name="connsiteY12" fmla="*/ 92732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6300" h="1524000">
                  <a:moveTo>
                    <a:pt x="170509" y="927321"/>
                  </a:moveTo>
                  <a:cubicBezTo>
                    <a:pt x="199084" y="1001616"/>
                    <a:pt x="205751" y="1082578"/>
                    <a:pt x="188606" y="1159731"/>
                  </a:cubicBezTo>
                  <a:cubicBezTo>
                    <a:pt x="154316" y="1314036"/>
                    <a:pt x="193369" y="1324513"/>
                    <a:pt x="193369" y="1324513"/>
                  </a:cubicBezTo>
                  <a:cubicBezTo>
                    <a:pt x="193369" y="1324513"/>
                    <a:pt x="401966" y="1456911"/>
                    <a:pt x="576274" y="1511203"/>
                  </a:cubicBezTo>
                  <a:cubicBezTo>
                    <a:pt x="701051" y="1550256"/>
                    <a:pt x="806779" y="1543588"/>
                    <a:pt x="803921" y="1405476"/>
                  </a:cubicBezTo>
                  <a:lnTo>
                    <a:pt x="803921" y="1403571"/>
                  </a:lnTo>
                  <a:cubicBezTo>
                    <a:pt x="803921" y="1394999"/>
                    <a:pt x="803921" y="1387378"/>
                    <a:pt x="802969" y="1379758"/>
                  </a:cubicBezTo>
                  <a:cubicBezTo>
                    <a:pt x="797254" y="1070196"/>
                    <a:pt x="862024" y="1054956"/>
                    <a:pt x="877264" y="709198"/>
                  </a:cubicBezTo>
                  <a:cubicBezTo>
                    <a:pt x="893456" y="353916"/>
                    <a:pt x="799159" y="155796"/>
                    <a:pt x="704861" y="70071"/>
                  </a:cubicBezTo>
                  <a:cubicBezTo>
                    <a:pt x="610564" y="-15654"/>
                    <a:pt x="481976" y="-18512"/>
                    <a:pt x="240041" y="38638"/>
                  </a:cubicBezTo>
                  <a:cubicBezTo>
                    <a:pt x="58114" y="81501"/>
                    <a:pt x="-941" y="130078"/>
                    <a:pt x="11" y="264381"/>
                  </a:cubicBezTo>
                  <a:cubicBezTo>
                    <a:pt x="964" y="309148"/>
                    <a:pt x="7631" y="363441"/>
                    <a:pt x="20014" y="430116"/>
                  </a:cubicBezTo>
                  <a:cubicBezTo>
                    <a:pt x="49541" y="597756"/>
                    <a:pt x="121931" y="800638"/>
                    <a:pt x="170509" y="92732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71231398-5A59-4A55-8A37-6DD36ACFC67D}"/>
                </a:ext>
              </a:extLst>
            </p:cNvPr>
            <p:cNvSpPr/>
            <p:nvPr/>
          </p:nvSpPr>
          <p:spPr>
            <a:xfrm>
              <a:off x="6395025" y="3777448"/>
              <a:ext cx="800100" cy="1266825"/>
            </a:xfrm>
            <a:custGeom>
              <a:avLst/>
              <a:gdLst>
                <a:gd name="connsiteX0" fmla="*/ 169545 w 800100"/>
                <a:gd name="connsiteY0" fmla="*/ 689610 h 1266825"/>
                <a:gd name="connsiteX1" fmla="*/ 187642 w 800100"/>
                <a:gd name="connsiteY1" fmla="*/ 922020 h 1266825"/>
                <a:gd name="connsiteX2" fmla="*/ 192405 w 800100"/>
                <a:gd name="connsiteY2" fmla="*/ 1086802 h 1266825"/>
                <a:gd name="connsiteX3" fmla="*/ 575310 w 800100"/>
                <a:gd name="connsiteY3" fmla="*/ 1273493 h 1266825"/>
                <a:gd name="connsiteX4" fmla="*/ 737235 w 800100"/>
                <a:gd name="connsiteY4" fmla="*/ 1258252 h 1266825"/>
                <a:gd name="connsiteX5" fmla="*/ 802005 w 800100"/>
                <a:gd name="connsiteY5" fmla="*/ 1206818 h 1266825"/>
                <a:gd name="connsiteX6" fmla="*/ 802005 w 800100"/>
                <a:gd name="connsiteY6" fmla="*/ 1165860 h 1266825"/>
                <a:gd name="connsiteX7" fmla="*/ 801053 w 800100"/>
                <a:gd name="connsiteY7" fmla="*/ 1142048 h 1266825"/>
                <a:gd name="connsiteX8" fmla="*/ 556260 w 800100"/>
                <a:gd name="connsiteY8" fmla="*/ 1135380 h 1266825"/>
                <a:gd name="connsiteX9" fmla="*/ 316230 w 800100"/>
                <a:gd name="connsiteY9" fmla="*/ 1075373 h 1266825"/>
                <a:gd name="connsiteX10" fmla="*/ 257175 w 800100"/>
                <a:gd name="connsiteY10" fmla="*/ 971550 h 1266825"/>
                <a:gd name="connsiteX11" fmla="*/ 280035 w 800100"/>
                <a:gd name="connsiteY11" fmla="*/ 756285 h 1266825"/>
                <a:gd name="connsiteX12" fmla="*/ 221932 w 800100"/>
                <a:gd name="connsiteY12" fmla="*/ 490538 h 1266825"/>
                <a:gd name="connsiteX13" fmla="*/ 200025 w 800100"/>
                <a:gd name="connsiteY13" fmla="*/ 293370 h 1266825"/>
                <a:gd name="connsiteX14" fmla="*/ 200025 w 800100"/>
                <a:gd name="connsiteY14" fmla="*/ 69532 h 1266825"/>
                <a:gd name="connsiteX15" fmla="*/ 71438 w 800100"/>
                <a:gd name="connsiteY15" fmla="*/ 0 h 1266825"/>
                <a:gd name="connsiteX16" fmla="*/ 0 w 800100"/>
                <a:gd name="connsiteY16" fmla="*/ 26670 h 1266825"/>
                <a:gd name="connsiteX17" fmla="*/ 20002 w 800100"/>
                <a:gd name="connsiteY17" fmla="*/ 192405 h 1266825"/>
                <a:gd name="connsiteX18" fmla="*/ 169545 w 800100"/>
                <a:gd name="connsiteY18" fmla="*/ 689610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00100" h="1266825">
                  <a:moveTo>
                    <a:pt x="169545" y="689610"/>
                  </a:moveTo>
                  <a:cubicBezTo>
                    <a:pt x="198120" y="763905"/>
                    <a:pt x="204788" y="844868"/>
                    <a:pt x="187642" y="922020"/>
                  </a:cubicBezTo>
                  <a:cubicBezTo>
                    <a:pt x="153352" y="1076325"/>
                    <a:pt x="192405" y="1086802"/>
                    <a:pt x="192405" y="1086802"/>
                  </a:cubicBezTo>
                  <a:cubicBezTo>
                    <a:pt x="192405" y="1086802"/>
                    <a:pt x="401003" y="1219200"/>
                    <a:pt x="575310" y="1273493"/>
                  </a:cubicBezTo>
                  <a:lnTo>
                    <a:pt x="737235" y="1258252"/>
                  </a:lnTo>
                  <a:lnTo>
                    <a:pt x="802005" y="1206818"/>
                  </a:lnTo>
                  <a:lnTo>
                    <a:pt x="802005" y="1165860"/>
                  </a:lnTo>
                  <a:cubicBezTo>
                    <a:pt x="802005" y="1157288"/>
                    <a:pt x="802005" y="1149668"/>
                    <a:pt x="801053" y="1142048"/>
                  </a:cubicBezTo>
                  <a:cubicBezTo>
                    <a:pt x="763905" y="1145858"/>
                    <a:pt x="679132" y="1149668"/>
                    <a:pt x="556260" y="1135380"/>
                  </a:cubicBezTo>
                  <a:cubicBezTo>
                    <a:pt x="461010" y="1124902"/>
                    <a:pt x="373380" y="1097280"/>
                    <a:pt x="316230" y="1075373"/>
                  </a:cubicBezTo>
                  <a:cubicBezTo>
                    <a:pt x="274320" y="1059180"/>
                    <a:pt x="249555" y="1015365"/>
                    <a:pt x="257175" y="971550"/>
                  </a:cubicBezTo>
                  <a:cubicBezTo>
                    <a:pt x="267653" y="910590"/>
                    <a:pt x="280035" y="823913"/>
                    <a:pt x="280035" y="756285"/>
                  </a:cubicBezTo>
                  <a:cubicBezTo>
                    <a:pt x="279082" y="688658"/>
                    <a:pt x="247650" y="573405"/>
                    <a:pt x="221932" y="490538"/>
                  </a:cubicBezTo>
                  <a:cubicBezTo>
                    <a:pt x="201930" y="426720"/>
                    <a:pt x="195263" y="360045"/>
                    <a:pt x="200025" y="293370"/>
                  </a:cubicBezTo>
                  <a:cubicBezTo>
                    <a:pt x="207645" y="178117"/>
                    <a:pt x="200025" y="69532"/>
                    <a:pt x="200025" y="69532"/>
                  </a:cubicBezTo>
                  <a:lnTo>
                    <a:pt x="71438" y="0"/>
                  </a:lnTo>
                  <a:lnTo>
                    <a:pt x="0" y="26670"/>
                  </a:lnTo>
                  <a:cubicBezTo>
                    <a:pt x="952" y="71438"/>
                    <a:pt x="7620" y="125730"/>
                    <a:pt x="20002" y="192405"/>
                  </a:cubicBezTo>
                  <a:cubicBezTo>
                    <a:pt x="48577" y="360045"/>
                    <a:pt x="120967" y="562927"/>
                    <a:pt x="169545" y="689610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38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1839644-D341-40F8-9B61-0E7428667525}"/>
                </a:ext>
              </a:extLst>
            </p:cNvPr>
            <p:cNvSpPr/>
            <p:nvPr/>
          </p:nvSpPr>
          <p:spPr>
            <a:xfrm>
              <a:off x="7039867" y="2919246"/>
              <a:ext cx="104775" cy="133350"/>
            </a:xfrm>
            <a:custGeom>
              <a:avLst/>
              <a:gdLst>
                <a:gd name="connsiteX0" fmla="*/ 108585 w 104775"/>
                <a:gd name="connsiteY0" fmla="*/ 55245 h 133350"/>
                <a:gd name="connsiteX1" fmla="*/ 100013 w 104775"/>
                <a:gd name="connsiteY1" fmla="*/ 136208 h 133350"/>
                <a:gd name="connsiteX2" fmla="*/ 0 w 104775"/>
                <a:gd name="connsiteY2" fmla="*/ 952 h 133350"/>
                <a:gd name="connsiteX3" fmla="*/ 69532 w 104775"/>
                <a:gd name="connsiteY3" fmla="*/ 0 h 133350"/>
                <a:gd name="connsiteX4" fmla="*/ 108585 w 104775"/>
                <a:gd name="connsiteY4" fmla="*/ 55245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33350">
                  <a:moveTo>
                    <a:pt x="108585" y="55245"/>
                  </a:moveTo>
                  <a:cubicBezTo>
                    <a:pt x="108585" y="55245"/>
                    <a:pt x="124777" y="100013"/>
                    <a:pt x="100013" y="136208"/>
                  </a:cubicBezTo>
                  <a:lnTo>
                    <a:pt x="0" y="952"/>
                  </a:lnTo>
                  <a:lnTo>
                    <a:pt x="69532" y="0"/>
                  </a:lnTo>
                  <a:lnTo>
                    <a:pt x="108585" y="55245"/>
                  </a:lnTo>
                  <a:close/>
                </a:path>
              </a:pathLst>
            </a:custGeom>
            <a:solidFill>
              <a:srgbClr val="483A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626F5E72-699E-49DC-8EA7-4206C585B555}"/>
                </a:ext>
              </a:extLst>
            </p:cNvPr>
            <p:cNvSpPr/>
            <p:nvPr/>
          </p:nvSpPr>
          <p:spPr>
            <a:xfrm>
              <a:off x="6606406" y="2839002"/>
              <a:ext cx="552450" cy="857250"/>
            </a:xfrm>
            <a:custGeom>
              <a:avLst/>
              <a:gdLst>
                <a:gd name="connsiteX0" fmla="*/ 73 w 552450"/>
                <a:gd name="connsiteY0" fmla="*/ 313606 h 857250"/>
                <a:gd name="connsiteX1" fmla="*/ 154378 w 552450"/>
                <a:gd name="connsiteY1" fmla="*/ 588879 h 857250"/>
                <a:gd name="connsiteX2" fmla="*/ 143901 w 552450"/>
                <a:gd name="connsiteY2" fmla="*/ 746994 h 857250"/>
                <a:gd name="connsiteX3" fmla="*/ 244866 w 552450"/>
                <a:gd name="connsiteY3" fmla="*/ 812716 h 857250"/>
                <a:gd name="connsiteX4" fmla="*/ 314398 w 552450"/>
                <a:gd name="connsiteY4" fmla="*/ 857484 h 857250"/>
                <a:gd name="connsiteX5" fmla="*/ 354403 w 552450"/>
                <a:gd name="connsiteY5" fmla="*/ 774616 h 857250"/>
                <a:gd name="connsiteX6" fmla="*/ 360118 w 552450"/>
                <a:gd name="connsiteY6" fmla="*/ 672699 h 857250"/>
                <a:gd name="connsiteX7" fmla="*/ 402028 w 552450"/>
                <a:gd name="connsiteY7" fmla="*/ 624121 h 857250"/>
                <a:gd name="connsiteX8" fmla="*/ 501088 w 552450"/>
                <a:gd name="connsiteY8" fmla="*/ 564114 h 857250"/>
                <a:gd name="connsiteX9" fmla="*/ 507756 w 552450"/>
                <a:gd name="connsiteY9" fmla="*/ 556494 h 857250"/>
                <a:gd name="connsiteX10" fmla="*/ 507756 w 552450"/>
                <a:gd name="connsiteY10" fmla="*/ 556494 h 857250"/>
                <a:gd name="connsiteX11" fmla="*/ 373453 w 552450"/>
                <a:gd name="connsiteY11" fmla="*/ 25951 h 857250"/>
                <a:gd name="connsiteX12" fmla="*/ 73 w 552450"/>
                <a:gd name="connsiteY12" fmla="*/ 313606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2450" h="857250">
                  <a:moveTo>
                    <a:pt x="73" y="313606"/>
                  </a:moveTo>
                  <a:cubicBezTo>
                    <a:pt x="4836" y="487914"/>
                    <a:pt x="154378" y="588879"/>
                    <a:pt x="154378" y="588879"/>
                  </a:cubicBezTo>
                  <a:lnTo>
                    <a:pt x="143901" y="746994"/>
                  </a:lnTo>
                  <a:lnTo>
                    <a:pt x="244866" y="812716"/>
                  </a:lnTo>
                  <a:lnTo>
                    <a:pt x="314398" y="857484"/>
                  </a:lnTo>
                  <a:lnTo>
                    <a:pt x="354403" y="774616"/>
                  </a:lnTo>
                  <a:lnTo>
                    <a:pt x="360118" y="672699"/>
                  </a:lnTo>
                  <a:cubicBezTo>
                    <a:pt x="361071" y="648886"/>
                    <a:pt x="378216" y="628884"/>
                    <a:pt x="402028" y="624121"/>
                  </a:cubicBezTo>
                  <a:cubicBezTo>
                    <a:pt x="427746" y="618406"/>
                    <a:pt x="463941" y="603166"/>
                    <a:pt x="501088" y="564114"/>
                  </a:cubicBezTo>
                  <a:cubicBezTo>
                    <a:pt x="502993" y="562209"/>
                    <a:pt x="505851" y="559351"/>
                    <a:pt x="507756" y="556494"/>
                  </a:cubicBezTo>
                  <a:cubicBezTo>
                    <a:pt x="507756" y="556494"/>
                    <a:pt x="507756" y="556494"/>
                    <a:pt x="507756" y="556494"/>
                  </a:cubicBezTo>
                  <a:cubicBezTo>
                    <a:pt x="573478" y="466959"/>
                    <a:pt x="598243" y="123106"/>
                    <a:pt x="373453" y="25951"/>
                  </a:cubicBezTo>
                  <a:cubicBezTo>
                    <a:pt x="141043" y="-75014"/>
                    <a:pt x="-3737" y="139299"/>
                    <a:pt x="73" y="313606"/>
                  </a:cubicBezTo>
                  <a:close/>
                </a:path>
              </a:pathLst>
            </a:custGeom>
            <a:solidFill>
              <a:srgbClr val="FFB9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ACF66C00-7B32-4D4E-8FE4-B52DB45AA831}"/>
                </a:ext>
              </a:extLst>
            </p:cNvPr>
            <p:cNvSpPr/>
            <p:nvPr/>
          </p:nvSpPr>
          <p:spPr>
            <a:xfrm>
              <a:off x="6853177" y="3395495"/>
              <a:ext cx="257175" cy="295275"/>
            </a:xfrm>
            <a:custGeom>
              <a:avLst/>
              <a:gdLst>
                <a:gd name="connsiteX0" fmla="*/ 6667 w 257175"/>
                <a:gd name="connsiteY0" fmla="*/ 160973 h 295275"/>
                <a:gd name="connsiteX1" fmla="*/ 0 w 257175"/>
                <a:gd name="connsiteY1" fmla="*/ 256223 h 295275"/>
                <a:gd name="connsiteX2" fmla="*/ 69533 w 257175"/>
                <a:gd name="connsiteY2" fmla="*/ 300990 h 295275"/>
                <a:gd name="connsiteX3" fmla="*/ 109538 w 257175"/>
                <a:gd name="connsiteY3" fmla="*/ 218123 h 295275"/>
                <a:gd name="connsiteX4" fmla="*/ 115253 w 257175"/>
                <a:gd name="connsiteY4" fmla="*/ 116205 h 295275"/>
                <a:gd name="connsiteX5" fmla="*/ 157163 w 257175"/>
                <a:gd name="connsiteY5" fmla="*/ 67628 h 295275"/>
                <a:gd name="connsiteX6" fmla="*/ 256222 w 257175"/>
                <a:gd name="connsiteY6" fmla="*/ 7620 h 295275"/>
                <a:gd name="connsiteX7" fmla="*/ 262890 w 257175"/>
                <a:gd name="connsiteY7" fmla="*/ 0 h 295275"/>
                <a:gd name="connsiteX8" fmla="*/ 120967 w 257175"/>
                <a:gd name="connsiteY8" fmla="*/ 43815 h 295275"/>
                <a:gd name="connsiteX9" fmla="*/ 6667 w 257175"/>
                <a:gd name="connsiteY9" fmla="*/ 16097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95275">
                  <a:moveTo>
                    <a:pt x="6667" y="160973"/>
                  </a:moveTo>
                  <a:lnTo>
                    <a:pt x="0" y="256223"/>
                  </a:lnTo>
                  <a:lnTo>
                    <a:pt x="69533" y="300990"/>
                  </a:lnTo>
                  <a:lnTo>
                    <a:pt x="109538" y="218123"/>
                  </a:lnTo>
                  <a:lnTo>
                    <a:pt x="115253" y="116205"/>
                  </a:lnTo>
                  <a:cubicBezTo>
                    <a:pt x="116205" y="92393"/>
                    <a:pt x="133350" y="72390"/>
                    <a:pt x="157163" y="67628"/>
                  </a:cubicBezTo>
                  <a:cubicBezTo>
                    <a:pt x="182880" y="61913"/>
                    <a:pt x="219075" y="46673"/>
                    <a:pt x="256222" y="7620"/>
                  </a:cubicBezTo>
                  <a:cubicBezTo>
                    <a:pt x="258128" y="5715"/>
                    <a:pt x="260985" y="2858"/>
                    <a:pt x="262890" y="0"/>
                  </a:cubicBezTo>
                  <a:cubicBezTo>
                    <a:pt x="258128" y="2858"/>
                    <a:pt x="203835" y="34290"/>
                    <a:pt x="120967" y="43815"/>
                  </a:cubicBezTo>
                  <a:cubicBezTo>
                    <a:pt x="58103" y="50483"/>
                    <a:pt x="10478" y="100013"/>
                    <a:pt x="6667" y="160973"/>
                  </a:cubicBezTo>
                  <a:close/>
                </a:path>
              </a:pathLst>
            </a:custGeom>
            <a:solidFill>
              <a:srgbClr val="F29E9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FAC99775-1B87-4515-82B7-F9538035AD47}"/>
                </a:ext>
              </a:extLst>
            </p:cNvPr>
            <p:cNvSpPr/>
            <p:nvPr/>
          </p:nvSpPr>
          <p:spPr>
            <a:xfrm>
              <a:off x="6560883" y="2925913"/>
              <a:ext cx="285750" cy="504825"/>
            </a:xfrm>
            <a:custGeom>
              <a:avLst/>
              <a:gdLst>
                <a:gd name="connsiteX0" fmla="*/ 288485 w 285750"/>
                <a:gd name="connsiteY0" fmla="*/ 280035 h 504825"/>
                <a:gd name="connsiteX1" fmla="*/ 271340 w 285750"/>
                <a:gd name="connsiteY1" fmla="*/ 269558 h 504825"/>
                <a:gd name="connsiteX2" fmla="*/ 205617 w 285750"/>
                <a:gd name="connsiteY2" fmla="*/ 142875 h 504825"/>
                <a:gd name="connsiteX3" fmla="*/ 98937 w 285750"/>
                <a:gd name="connsiteY3" fmla="*/ 209550 h 504825"/>
                <a:gd name="connsiteX4" fmla="*/ 206569 w 285750"/>
                <a:gd name="connsiteY4" fmla="*/ 482918 h 504825"/>
                <a:gd name="connsiteX5" fmla="*/ 201807 w 285750"/>
                <a:gd name="connsiteY5" fmla="*/ 504825 h 504825"/>
                <a:gd name="connsiteX6" fmla="*/ 192282 w 285750"/>
                <a:gd name="connsiteY6" fmla="*/ 508635 h 504825"/>
                <a:gd name="connsiteX7" fmla="*/ 191329 w 285750"/>
                <a:gd name="connsiteY7" fmla="*/ 508635 h 504825"/>
                <a:gd name="connsiteX8" fmla="*/ 179899 w 285750"/>
                <a:gd name="connsiteY8" fmla="*/ 504825 h 504825"/>
                <a:gd name="connsiteX9" fmla="*/ 74172 w 285750"/>
                <a:gd name="connsiteY9" fmla="*/ 0 h 504825"/>
                <a:gd name="connsiteX10" fmla="*/ 252290 w 285750"/>
                <a:gd name="connsiteY10" fmla="*/ 84773 h 504825"/>
                <a:gd name="connsiteX11" fmla="*/ 292294 w 285750"/>
                <a:gd name="connsiteY11" fmla="*/ 260033 h 504825"/>
                <a:gd name="connsiteX12" fmla="*/ 288485 w 285750"/>
                <a:gd name="connsiteY12" fmla="*/ 28003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0" h="504825">
                  <a:moveTo>
                    <a:pt x="288485" y="280035"/>
                  </a:moveTo>
                  <a:cubicBezTo>
                    <a:pt x="279912" y="283845"/>
                    <a:pt x="271340" y="269558"/>
                    <a:pt x="271340" y="269558"/>
                  </a:cubicBezTo>
                  <a:cubicBezTo>
                    <a:pt x="271340" y="269558"/>
                    <a:pt x="222762" y="160020"/>
                    <a:pt x="205617" y="142875"/>
                  </a:cubicBezTo>
                  <a:cubicBezTo>
                    <a:pt x="175137" y="112395"/>
                    <a:pt x="104652" y="115253"/>
                    <a:pt x="98937" y="209550"/>
                  </a:cubicBezTo>
                  <a:cubicBezTo>
                    <a:pt x="94174" y="281940"/>
                    <a:pt x="180852" y="438150"/>
                    <a:pt x="206569" y="482918"/>
                  </a:cubicBezTo>
                  <a:cubicBezTo>
                    <a:pt x="210379" y="490538"/>
                    <a:pt x="209427" y="500063"/>
                    <a:pt x="201807" y="504825"/>
                  </a:cubicBezTo>
                  <a:cubicBezTo>
                    <a:pt x="198949" y="506730"/>
                    <a:pt x="195140" y="507682"/>
                    <a:pt x="192282" y="508635"/>
                  </a:cubicBezTo>
                  <a:lnTo>
                    <a:pt x="191329" y="508635"/>
                  </a:lnTo>
                  <a:cubicBezTo>
                    <a:pt x="187519" y="508635"/>
                    <a:pt x="183710" y="507682"/>
                    <a:pt x="179899" y="504825"/>
                  </a:cubicBezTo>
                  <a:cubicBezTo>
                    <a:pt x="124654" y="456248"/>
                    <a:pt x="-121091" y="220980"/>
                    <a:pt x="74172" y="0"/>
                  </a:cubicBezTo>
                  <a:cubicBezTo>
                    <a:pt x="74172" y="0"/>
                    <a:pt x="228477" y="10478"/>
                    <a:pt x="252290" y="84773"/>
                  </a:cubicBezTo>
                  <a:cubicBezTo>
                    <a:pt x="276102" y="160020"/>
                    <a:pt x="292294" y="260033"/>
                    <a:pt x="292294" y="260033"/>
                  </a:cubicBezTo>
                  <a:cubicBezTo>
                    <a:pt x="292294" y="260033"/>
                    <a:pt x="298010" y="276225"/>
                    <a:pt x="288485" y="280035"/>
                  </a:cubicBezTo>
                  <a:close/>
                </a:path>
              </a:pathLst>
            </a:custGeom>
            <a:solidFill>
              <a:srgbClr val="483A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164F6FB-5076-418C-B5D7-1CE5B0B03F61}"/>
                </a:ext>
              </a:extLst>
            </p:cNvPr>
            <p:cNvSpPr/>
            <p:nvPr/>
          </p:nvSpPr>
          <p:spPr>
            <a:xfrm>
              <a:off x="6634343" y="2701683"/>
              <a:ext cx="533400" cy="295275"/>
            </a:xfrm>
            <a:custGeom>
              <a:avLst/>
              <a:gdLst>
                <a:gd name="connsiteX0" fmla="*/ 514109 w 533400"/>
                <a:gd name="connsiteY0" fmla="*/ 272807 h 295275"/>
                <a:gd name="connsiteX1" fmla="*/ 173114 w 533400"/>
                <a:gd name="connsiteY1" fmla="*/ 295667 h 295275"/>
                <a:gd name="connsiteX2" fmla="*/ 4522 w 533400"/>
                <a:gd name="connsiteY2" fmla="*/ 252805 h 295275"/>
                <a:gd name="connsiteX3" fmla="*/ 712 w 533400"/>
                <a:gd name="connsiteY3" fmla="*/ 225182 h 295275"/>
                <a:gd name="connsiteX4" fmla="*/ 317894 w 533400"/>
                <a:gd name="connsiteY4" fmla="*/ 8012 h 295275"/>
                <a:gd name="connsiteX5" fmla="*/ 514109 w 533400"/>
                <a:gd name="connsiteY5" fmla="*/ 27280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400" h="295275">
                  <a:moveTo>
                    <a:pt x="514109" y="272807"/>
                  </a:moveTo>
                  <a:cubicBezTo>
                    <a:pt x="514109" y="272807"/>
                    <a:pt x="378854" y="167080"/>
                    <a:pt x="173114" y="295667"/>
                  </a:cubicBezTo>
                  <a:lnTo>
                    <a:pt x="4522" y="252805"/>
                  </a:lnTo>
                  <a:cubicBezTo>
                    <a:pt x="4522" y="252805"/>
                    <a:pt x="-2146" y="250900"/>
                    <a:pt x="712" y="225182"/>
                  </a:cubicBezTo>
                  <a:cubicBezTo>
                    <a:pt x="4522" y="200417"/>
                    <a:pt x="22619" y="-47233"/>
                    <a:pt x="317894" y="8012"/>
                  </a:cubicBezTo>
                  <a:cubicBezTo>
                    <a:pt x="488392" y="40397"/>
                    <a:pt x="591262" y="157555"/>
                    <a:pt x="514109" y="272807"/>
                  </a:cubicBezTo>
                  <a:close/>
                </a:path>
              </a:pathLst>
            </a:custGeom>
            <a:solidFill>
              <a:srgbClr val="483A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A13E3B9-F99E-47A7-8E85-0AFF0EF79859}"/>
                </a:ext>
              </a:extLst>
            </p:cNvPr>
            <p:cNvSpPr/>
            <p:nvPr/>
          </p:nvSpPr>
          <p:spPr>
            <a:xfrm>
              <a:off x="6703635" y="3512653"/>
              <a:ext cx="247650" cy="180975"/>
            </a:xfrm>
            <a:custGeom>
              <a:avLst/>
              <a:gdLst>
                <a:gd name="connsiteX0" fmla="*/ 48577 w 247650"/>
                <a:gd name="connsiteY0" fmla="*/ 0 h 180975"/>
                <a:gd name="connsiteX1" fmla="*/ 0 w 247650"/>
                <a:gd name="connsiteY1" fmla="*/ 50483 h 180975"/>
                <a:gd name="connsiteX2" fmla="*/ 62865 w 247650"/>
                <a:gd name="connsiteY2" fmla="*/ 82867 h 180975"/>
                <a:gd name="connsiteX3" fmla="*/ 217170 w 247650"/>
                <a:gd name="connsiteY3" fmla="*/ 189548 h 180975"/>
                <a:gd name="connsiteX4" fmla="*/ 254317 w 247650"/>
                <a:gd name="connsiteY4" fmla="*/ 112395 h 180975"/>
                <a:gd name="connsiteX5" fmla="*/ 48577 w 247650"/>
                <a:gd name="connsiteY5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0" h="180975">
                  <a:moveTo>
                    <a:pt x="48577" y="0"/>
                  </a:moveTo>
                  <a:cubicBezTo>
                    <a:pt x="48577" y="0"/>
                    <a:pt x="23813" y="13335"/>
                    <a:pt x="0" y="50483"/>
                  </a:cubicBezTo>
                  <a:cubicBezTo>
                    <a:pt x="0" y="50483"/>
                    <a:pt x="33338" y="65723"/>
                    <a:pt x="62865" y="82867"/>
                  </a:cubicBezTo>
                  <a:cubicBezTo>
                    <a:pt x="89535" y="99060"/>
                    <a:pt x="217170" y="189548"/>
                    <a:pt x="217170" y="189548"/>
                  </a:cubicBezTo>
                  <a:lnTo>
                    <a:pt x="254317" y="112395"/>
                  </a:lnTo>
                  <a:cubicBezTo>
                    <a:pt x="254317" y="111442"/>
                    <a:pt x="120967" y="20002"/>
                    <a:pt x="48577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27D1EDA9-9D02-440C-B122-8719144FA7AB}"/>
                </a:ext>
              </a:extLst>
            </p:cNvPr>
            <p:cNvSpPr/>
            <p:nvPr/>
          </p:nvSpPr>
          <p:spPr>
            <a:xfrm>
              <a:off x="6957952" y="3519320"/>
              <a:ext cx="57150" cy="152400"/>
            </a:xfrm>
            <a:custGeom>
              <a:avLst/>
              <a:gdLst>
                <a:gd name="connsiteX0" fmla="*/ 0 w 57150"/>
                <a:gd name="connsiteY0" fmla="*/ 104775 h 152400"/>
                <a:gd name="connsiteX1" fmla="*/ 58103 w 57150"/>
                <a:gd name="connsiteY1" fmla="*/ 153353 h 152400"/>
                <a:gd name="connsiteX2" fmla="*/ 51435 w 57150"/>
                <a:gd name="connsiteY2" fmla="*/ 31433 h 152400"/>
                <a:gd name="connsiteX3" fmla="*/ 7620 w 57150"/>
                <a:gd name="connsiteY3" fmla="*/ 0 h 152400"/>
                <a:gd name="connsiteX4" fmla="*/ 0 w 57150"/>
                <a:gd name="connsiteY4" fmla="*/ 10477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52400">
                  <a:moveTo>
                    <a:pt x="0" y="104775"/>
                  </a:moveTo>
                  <a:cubicBezTo>
                    <a:pt x="0" y="104775"/>
                    <a:pt x="44767" y="120015"/>
                    <a:pt x="58103" y="153353"/>
                  </a:cubicBezTo>
                  <a:cubicBezTo>
                    <a:pt x="58103" y="153353"/>
                    <a:pt x="80963" y="109538"/>
                    <a:pt x="51435" y="31433"/>
                  </a:cubicBezTo>
                  <a:cubicBezTo>
                    <a:pt x="51435" y="31433"/>
                    <a:pt x="26670" y="8573"/>
                    <a:pt x="7620" y="0"/>
                  </a:cubicBezTo>
                  <a:lnTo>
                    <a:pt x="0" y="10477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C4A3C88D-A795-47FC-ACFA-6C5EB04B1E3B}"/>
                </a:ext>
              </a:extLst>
            </p:cNvPr>
            <p:cNvSpPr/>
            <p:nvPr/>
          </p:nvSpPr>
          <p:spPr>
            <a:xfrm>
              <a:off x="6602669" y="5012392"/>
              <a:ext cx="28575" cy="28575"/>
            </a:xfrm>
            <a:custGeom>
              <a:avLst/>
              <a:gdLst>
                <a:gd name="connsiteX0" fmla="*/ 0 w 28575"/>
                <a:gd name="connsiteY0" fmla="*/ 1401 h 28575"/>
                <a:gd name="connsiteX1" fmla="*/ 30480 w 28575"/>
                <a:gd name="connsiteY1" fmla="*/ 34739 h 28575"/>
                <a:gd name="connsiteX2" fmla="*/ 36195 w 28575"/>
                <a:gd name="connsiteY2" fmla="*/ 24261 h 28575"/>
                <a:gd name="connsiteX3" fmla="*/ 0 w 28575"/>
                <a:gd name="connsiteY3" fmla="*/ 140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28575">
                  <a:moveTo>
                    <a:pt x="0" y="1401"/>
                  </a:moveTo>
                  <a:cubicBezTo>
                    <a:pt x="0" y="1401"/>
                    <a:pt x="23813" y="30929"/>
                    <a:pt x="30480" y="34739"/>
                  </a:cubicBezTo>
                  <a:cubicBezTo>
                    <a:pt x="37148" y="38549"/>
                    <a:pt x="39053" y="29976"/>
                    <a:pt x="36195" y="24261"/>
                  </a:cubicBezTo>
                  <a:cubicBezTo>
                    <a:pt x="34290" y="19499"/>
                    <a:pt x="953" y="-6219"/>
                    <a:pt x="0" y="1401"/>
                  </a:cubicBezTo>
                  <a:close/>
                </a:path>
              </a:pathLst>
            </a:custGeom>
            <a:solidFill>
              <a:srgbClr val="E5BB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BEEEB2C5-757A-4158-8B6B-F1A2AA29AE6B}"/>
                </a:ext>
              </a:extLst>
            </p:cNvPr>
            <p:cNvSpPr/>
            <p:nvPr/>
          </p:nvSpPr>
          <p:spPr>
            <a:xfrm>
              <a:off x="6561835" y="2926866"/>
              <a:ext cx="190500" cy="504825"/>
            </a:xfrm>
            <a:custGeom>
              <a:avLst/>
              <a:gdLst>
                <a:gd name="connsiteX0" fmla="*/ 192282 w 190500"/>
                <a:gd name="connsiteY0" fmla="*/ 508635 h 504825"/>
                <a:gd name="connsiteX1" fmla="*/ 191330 w 190500"/>
                <a:gd name="connsiteY1" fmla="*/ 508635 h 504825"/>
                <a:gd name="connsiteX2" fmla="*/ 179900 w 190500"/>
                <a:gd name="connsiteY2" fmla="*/ 504825 h 504825"/>
                <a:gd name="connsiteX3" fmla="*/ 74172 w 190500"/>
                <a:gd name="connsiteY3" fmla="*/ 0 h 504825"/>
                <a:gd name="connsiteX4" fmla="*/ 68457 w 190500"/>
                <a:gd name="connsiteY4" fmla="*/ 70485 h 504825"/>
                <a:gd name="connsiteX5" fmla="*/ 192282 w 190500"/>
                <a:gd name="connsiteY5" fmla="*/ 50863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504825">
                  <a:moveTo>
                    <a:pt x="192282" y="508635"/>
                  </a:moveTo>
                  <a:lnTo>
                    <a:pt x="191330" y="508635"/>
                  </a:lnTo>
                  <a:cubicBezTo>
                    <a:pt x="187520" y="508635"/>
                    <a:pt x="183709" y="507683"/>
                    <a:pt x="179900" y="504825"/>
                  </a:cubicBezTo>
                  <a:cubicBezTo>
                    <a:pt x="124655" y="456248"/>
                    <a:pt x="-121091" y="220980"/>
                    <a:pt x="74172" y="0"/>
                  </a:cubicBezTo>
                  <a:cubicBezTo>
                    <a:pt x="74172" y="0"/>
                    <a:pt x="64647" y="38100"/>
                    <a:pt x="68457" y="70485"/>
                  </a:cubicBezTo>
                  <a:cubicBezTo>
                    <a:pt x="68457" y="70485"/>
                    <a:pt x="-55368" y="271463"/>
                    <a:pt x="192282" y="508635"/>
                  </a:cubicBezTo>
                  <a:close/>
                </a:path>
              </a:pathLst>
            </a:custGeom>
            <a:solidFill>
              <a:srgbClr val="483A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4998765D-967E-4B24-BCEA-6698340BF795}"/>
                </a:ext>
              </a:extLst>
            </p:cNvPr>
            <p:cNvSpPr/>
            <p:nvPr/>
          </p:nvSpPr>
          <p:spPr>
            <a:xfrm>
              <a:off x="6124991" y="4241316"/>
              <a:ext cx="1295400" cy="714375"/>
            </a:xfrm>
            <a:custGeom>
              <a:avLst/>
              <a:gdLst>
                <a:gd name="connsiteX0" fmla="*/ 85249 w 1295400"/>
                <a:gd name="connsiteY0" fmla="*/ 0 h 714375"/>
                <a:gd name="connsiteX1" fmla="*/ 16669 w 1295400"/>
                <a:gd name="connsiteY1" fmla="*/ 643890 h 714375"/>
                <a:gd name="connsiteX2" fmla="*/ 836771 w 1295400"/>
                <a:gd name="connsiteY2" fmla="*/ 706755 h 714375"/>
                <a:gd name="connsiteX3" fmla="*/ 1301591 w 1295400"/>
                <a:gd name="connsiteY3" fmla="*/ 641033 h 714375"/>
                <a:gd name="connsiteX4" fmla="*/ 1195864 w 1295400"/>
                <a:gd name="connsiteY4" fmla="*/ 580072 h 714375"/>
                <a:gd name="connsiteX5" fmla="*/ 1195864 w 1295400"/>
                <a:gd name="connsiteY5" fmla="*/ 512445 h 714375"/>
                <a:gd name="connsiteX6" fmla="*/ 873919 w 1295400"/>
                <a:gd name="connsiteY6" fmla="*/ 530543 h 714375"/>
                <a:gd name="connsiteX7" fmla="*/ 295751 w 1295400"/>
                <a:gd name="connsiteY7" fmla="*/ 490538 h 714375"/>
                <a:gd name="connsiteX8" fmla="*/ 391954 w 1295400"/>
                <a:gd name="connsiteY8" fmla="*/ 43815 h 714375"/>
                <a:gd name="connsiteX9" fmla="*/ 85249 w 1295400"/>
                <a:gd name="connsiteY9" fmla="*/ 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5400" h="714375">
                  <a:moveTo>
                    <a:pt x="85249" y="0"/>
                  </a:moveTo>
                  <a:cubicBezTo>
                    <a:pt x="85249" y="0"/>
                    <a:pt x="-45244" y="599122"/>
                    <a:pt x="16669" y="643890"/>
                  </a:cubicBezTo>
                  <a:cubicBezTo>
                    <a:pt x="77629" y="689610"/>
                    <a:pt x="772001" y="696278"/>
                    <a:pt x="836771" y="706755"/>
                  </a:cubicBezTo>
                  <a:cubicBezTo>
                    <a:pt x="901541" y="717233"/>
                    <a:pt x="1166336" y="760095"/>
                    <a:pt x="1301591" y="641033"/>
                  </a:cubicBezTo>
                  <a:cubicBezTo>
                    <a:pt x="1318736" y="625793"/>
                    <a:pt x="1219676" y="632460"/>
                    <a:pt x="1195864" y="580072"/>
                  </a:cubicBezTo>
                  <a:cubicBezTo>
                    <a:pt x="1172051" y="527685"/>
                    <a:pt x="1208246" y="534353"/>
                    <a:pt x="1195864" y="512445"/>
                  </a:cubicBezTo>
                  <a:cubicBezTo>
                    <a:pt x="1148239" y="428625"/>
                    <a:pt x="873919" y="530543"/>
                    <a:pt x="873919" y="530543"/>
                  </a:cubicBezTo>
                  <a:cubicBezTo>
                    <a:pt x="873919" y="530543"/>
                    <a:pt x="425291" y="453390"/>
                    <a:pt x="295751" y="490538"/>
                  </a:cubicBezTo>
                  <a:cubicBezTo>
                    <a:pt x="373856" y="396240"/>
                    <a:pt x="391954" y="43815"/>
                    <a:pt x="391954" y="43815"/>
                  </a:cubicBezTo>
                  <a:lnTo>
                    <a:pt x="85249" y="0"/>
                  </a:lnTo>
                  <a:close/>
                </a:path>
              </a:pathLst>
            </a:custGeom>
            <a:solidFill>
              <a:srgbClr val="FFB9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710E230-F83D-4BEF-B771-767CD1DF35B9}"/>
                </a:ext>
              </a:extLst>
            </p:cNvPr>
            <p:cNvSpPr/>
            <p:nvPr/>
          </p:nvSpPr>
          <p:spPr>
            <a:xfrm>
              <a:off x="6174997" y="3635001"/>
              <a:ext cx="485775" cy="752475"/>
            </a:xfrm>
            <a:custGeom>
              <a:avLst/>
              <a:gdLst>
                <a:gd name="connsiteX0" fmla="*/ 0 w 485775"/>
                <a:gd name="connsiteY0" fmla="*/ 636795 h 752475"/>
                <a:gd name="connsiteX1" fmla="*/ 253365 w 485775"/>
                <a:gd name="connsiteY1" fmla="*/ 13860 h 752475"/>
                <a:gd name="connsiteX2" fmla="*/ 475297 w 485775"/>
                <a:gd name="connsiteY2" fmla="*/ 420577 h 752475"/>
                <a:gd name="connsiteX3" fmla="*/ 398145 w 485775"/>
                <a:gd name="connsiteY3" fmla="*/ 753000 h 752475"/>
                <a:gd name="connsiteX4" fmla="*/ 0 w 485775"/>
                <a:gd name="connsiteY4" fmla="*/ 63679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5775" h="752475">
                  <a:moveTo>
                    <a:pt x="0" y="636795"/>
                  </a:moveTo>
                  <a:cubicBezTo>
                    <a:pt x="0" y="636795"/>
                    <a:pt x="87630" y="88155"/>
                    <a:pt x="253365" y="13860"/>
                  </a:cubicBezTo>
                  <a:cubicBezTo>
                    <a:pt x="419100" y="-60435"/>
                    <a:pt x="536258" y="176737"/>
                    <a:pt x="475297" y="420577"/>
                  </a:cubicBezTo>
                  <a:cubicBezTo>
                    <a:pt x="414338" y="664417"/>
                    <a:pt x="398145" y="753000"/>
                    <a:pt x="398145" y="753000"/>
                  </a:cubicBezTo>
                  <a:cubicBezTo>
                    <a:pt x="398145" y="753000"/>
                    <a:pt x="149542" y="778717"/>
                    <a:pt x="0" y="63679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75642D0-E465-4502-9E98-6B45F0312C49}"/>
                </a:ext>
              </a:extLst>
            </p:cNvPr>
            <p:cNvSpPr/>
            <p:nvPr/>
          </p:nvSpPr>
          <p:spPr>
            <a:xfrm>
              <a:off x="5973067" y="4971883"/>
              <a:ext cx="323850" cy="2705100"/>
            </a:xfrm>
            <a:custGeom>
              <a:avLst/>
              <a:gdLst>
                <a:gd name="connsiteX0" fmla="*/ 118110 w 323850"/>
                <a:gd name="connsiteY0" fmla="*/ 2709863 h 2705100"/>
                <a:gd name="connsiteX1" fmla="*/ 0 w 323850"/>
                <a:gd name="connsiteY1" fmla="*/ 2709863 h 2705100"/>
                <a:gd name="connsiteX2" fmla="*/ 93345 w 323850"/>
                <a:gd name="connsiteY2" fmla="*/ 0 h 2705100"/>
                <a:gd name="connsiteX3" fmla="*/ 329565 w 323850"/>
                <a:gd name="connsiteY3" fmla="*/ 0 h 270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2705100">
                  <a:moveTo>
                    <a:pt x="118110" y="2709863"/>
                  </a:moveTo>
                  <a:lnTo>
                    <a:pt x="0" y="2709863"/>
                  </a:lnTo>
                  <a:lnTo>
                    <a:pt x="93345" y="0"/>
                  </a:lnTo>
                  <a:lnTo>
                    <a:pt x="329565" y="0"/>
                  </a:lnTo>
                  <a:close/>
                </a:path>
              </a:pathLst>
            </a:custGeom>
            <a:solidFill>
              <a:srgbClr val="E6E7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B5CC02B3-213C-4ED4-83C2-6808B460D93B}"/>
                </a:ext>
              </a:extLst>
            </p:cNvPr>
            <p:cNvSpPr/>
            <p:nvPr/>
          </p:nvSpPr>
          <p:spPr>
            <a:xfrm>
              <a:off x="6054982" y="4971883"/>
              <a:ext cx="247650" cy="333375"/>
            </a:xfrm>
            <a:custGeom>
              <a:avLst/>
              <a:gdLst>
                <a:gd name="connsiteX0" fmla="*/ 0 w 247650"/>
                <a:gd name="connsiteY0" fmla="*/ 336233 h 333375"/>
                <a:gd name="connsiteX1" fmla="*/ 221933 w 247650"/>
                <a:gd name="connsiteY1" fmla="*/ 336233 h 333375"/>
                <a:gd name="connsiteX2" fmla="*/ 247650 w 247650"/>
                <a:gd name="connsiteY2" fmla="*/ 0 h 333375"/>
                <a:gd name="connsiteX3" fmla="*/ 11430 w 247650"/>
                <a:gd name="connsiteY3" fmla="*/ 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333375">
                  <a:moveTo>
                    <a:pt x="0" y="336233"/>
                  </a:moveTo>
                  <a:lnTo>
                    <a:pt x="221933" y="336233"/>
                  </a:lnTo>
                  <a:lnTo>
                    <a:pt x="247650" y="0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DCD50122-1B5E-464A-98BA-251B3F44AC88}"/>
                </a:ext>
              </a:extLst>
            </p:cNvPr>
            <p:cNvSpPr/>
            <p:nvPr/>
          </p:nvSpPr>
          <p:spPr>
            <a:xfrm>
              <a:off x="12778679" y="4971883"/>
              <a:ext cx="323850" cy="2705100"/>
            </a:xfrm>
            <a:custGeom>
              <a:avLst/>
              <a:gdLst>
                <a:gd name="connsiteX0" fmla="*/ 211455 w 323850"/>
                <a:gd name="connsiteY0" fmla="*/ 2709863 h 2705100"/>
                <a:gd name="connsiteX1" fmla="*/ 329565 w 323850"/>
                <a:gd name="connsiteY1" fmla="*/ 2709863 h 2705100"/>
                <a:gd name="connsiteX2" fmla="*/ 236220 w 323850"/>
                <a:gd name="connsiteY2" fmla="*/ 0 h 2705100"/>
                <a:gd name="connsiteX3" fmla="*/ 0 w 323850"/>
                <a:gd name="connsiteY3" fmla="*/ 0 h 270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2705100">
                  <a:moveTo>
                    <a:pt x="211455" y="2709863"/>
                  </a:moveTo>
                  <a:lnTo>
                    <a:pt x="329565" y="2709863"/>
                  </a:lnTo>
                  <a:lnTo>
                    <a:pt x="2362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59E5EBD6-508D-46C6-9735-05D19F677A00}"/>
                </a:ext>
              </a:extLst>
            </p:cNvPr>
            <p:cNvSpPr/>
            <p:nvPr/>
          </p:nvSpPr>
          <p:spPr>
            <a:xfrm>
              <a:off x="12778679" y="4971883"/>
              <a:ext cx="247650" cy="333375"/>
            </a:xfrm>
            <a:custGeom>
              <a:avLst/>
              <a:gdLst>
                <a:gd name="connsiteX0" fmla="*/ 247650 w 247650"/>
                <a:gd name="connsiteY0" fmla="*/ 336233 h 333375"/>
                <a:gd name="connsiteX1" fmla="*/ 26670 w 247650"/>
                <a:gd name="connsiteY1" fmla="*/ 336233 h 333375"/>
                <a:gd name="connsiteX2" fmla="*/ 0 w 247650"/>
                <a:gd name="connsiteY2" fmla="*/ 0 h 333375"/>
                <a:gd name="connsiteX3" fmla="*/ 236220 w 247650"/>
                <a:gd name="connsiteY3" fmla="*/ 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50" h="333375">
                  <a:moveTo>
                    <a:pt x="247650" y="336233"/>
                  </a:moveTo>
                  <a:lnTo>
                    <a:pt x="26670" y="336233"/>
                  </a:lnTo>
                  <a:lnTo>
                    <a:pt x="0" y="0"/>
                  </a:lnTo>
                  <a:lnTo>
                    <a:pt x="236220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2B53F865-E73F-47EA-876D-C40B4D404F46}"/>
                </a:ext>
              </a:extLst>
            </p:cNvPr>
            <p:cNvSpPr/>
            <p:nvPr/>
          </p:nvSpPr>
          <p:spPr>
            <a:xfrm>
              <a:off x="5734942" y="4869013"/>
              <a:ext cx="7610475" cy="219075"/>
            </a:xfrm>
            <a:custGeom>
              <a:avLst/>
              <a:gdLst>
                <a:gd name="connsiteX0" fmla="*/ 7582853 w 7610475"/>
                <a:gd name="connsiteY0" fmla="*/ 222885 h 219075"/>
                <a:gd name="connsiteX1" fmla="*/ 29528 w 7610475"/>
                <a:gd name="connsiteY1" fmla="*/ 222885 h 219075"/>
                <a:gd name="connsiteX2" fmla="*/ 0 w 7610475"/>
                <a:gd name="connsiteY2" fmla="*/ 193358 h 219075"/>
                <a:gd name="connsiteX3" fmla="*/ 0 w 7610475"/>
                <a:gd name="connsiteY3" fmla="*/ 29528 h 219075"/>
                <a:gd name="connsiteX4" fmla="*/ 29528 w 7610475"/>
                <a:gd name="connsiteY4" fmla="*/ 0 h 219075"/>
                <a:gd name="connsiteX5" fmla="*/ 7582853 w 7610475"/>
                <a:gd name="connsiteY5" fmla="*/ 0 h 219075"/>
                <a:gd name="connsiteX6" fmla="*/ 7612380 w 7610475"/>
                <a:gd name="connsiteY6" fmla="*/ 29528 h 219075"/>
                <a:gd name="connsiteX7" fmla="*/ 7612380 w 7610475"/>
                <a:gd name="connsiteY7" fmla="*/ 193358 h 219075"/>
                <a:gd name="connsiteX8" fmla="*/ 7582853 w 7610475"/>
                <a:gd name="connsiteY8" fmla="*/ 22288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10475" h="219075">
                  <a:moveTo>
                    <a:pt x="7582853" y="222885"/>
                  </a:moveTo>
                  <a:lnTo>
                    <a:pt x="29528" y="222885"/>
                  </a:lnTo>
                  <a:cubicBezTo>
                    <a:pt x="13335" y="222885"/>
                    <a:pt x="0" y="209550"/>
                    <a:pt x="0" y="193358"/>
                  </a:cubicBezTo>
                  <a:lnTo>
                    <a:pt x="0" y="29528"/>
                  </a:lnTo>
                  <a:cubicBezTo>
                    <a:pt x="0" y="13335"/>
                    <a:pt x="13335" y="0"/>
                    <a:pt x="29528" y="0"/>
                  </a:cubicBezTo>
                  <a:lnTo>
                    <a:pt x="7582853" y="0"/>
                  </a:lnTo>
                  <a:cubicBezTo>
                    <a:pt x="7599045" y="0"/>
                    <a:pt x="7612380" y="13335"/>
                    <a:pt x="7612380" y="29528"/>
                  </a:cubicBezTo>
                  <a:lnTo>
                    <a:pt x="7612380" y="193358"/>
                  </a:lnTo>
                  <a:cubicBezTo>
                    <a:pt x="7612380" y="209550"/>
                    <a:pt x="7599045" y="222885"/>
                    <a:pt x="7582853" y="222885"/>
                  </a:cubicBezTo>
                  <a:close/>
                </a:path>
              </a:pathLst>
            </a:custGeom>
            <a:solidFill>
              <a:srgbClr val="FFE7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4E7BFF55-2EBD-43E9-A107-987335A13CB9}"/>
                </a:ext>
              </a:extLst>
            </p:cNvPr>
            <p:cNvSpPr/>
            <p:nvPr/>
          </p:nvSpPr>
          <p:spPr>
            <a:xfrm>
              <a:off x="5738752" y="5017603"/>
              <a:ext cx="7600950" cy="66675"/>
            </a:xfrm>
            <a:custGeom>
              <a:avLst/>
              <a:gdLst>
                <a:gd name="connsiteX0" fmla="*/ 0 w 7600950"/>
                <a:gd name="connsiteY0" fmla="*/ 0 h 66675"/>
                <a:gd name="connsiteX1" fmla="*/ 97155 w 7600950"/>
                <a:gd name="connsiteY1" fmla="*/ 74295 h 66675"/>
                <a:gd name="connsiteX2" fmla="*/ 7505700 w 7600950"/>
                <a:gd name="connsiteY2" fmla="*/ 74295 h 66675"/>
                <a:gd name="connsiteX3" fmla="*/ 7602855 w 7600950"/>
                <a:gd name="connsiteY3" fmla="*/ 0 h 66675"/>
                <a:gd name="connsiteX4" fmla="*/ 0 w 7600950"/>
                <a:gd name="connsiteY4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950" h="66675">
                  <a:moveTo>
                    <a:pt x="0" y="0"/>
                  </a:moveTo>
                  <a:cubicBezTo>
                    <a:pt x="12382" y="42863"/>
                    <a:pt x="50482" y="74295"/>
                    <a:pt x="97155" y="74295"/>
                  </a:cubicBezTo>
                  <a:lnTo>
                    <a:pt x="7505700" y="74295"/>
                  </a:lnTo>
                  <a:cubicBezTo>
                    <a:pt x="7552373" y="74295"/>
                    <a:pt x="7591425" y="42863"/>
                    <a:pt x="760285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7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EC14DC3E-1EDB-4B56-BD70-CEA7FE37D2EB}"/>
                </a:ext>
              </a:extLst>
            </p:cNvPr>
            <p:cNvSpPr/>
            <p:nvPr/>
          </p:nvSpPr>
          <p:spPr>
            <a:xfrm>
              <a:off x="6582667" y="4822341"/>
              <a:ext cx="1704975" cy="38100"/>
            </a:xfrm>
            <a:custGeom>
              <a:avLst/>
              <a:gdLst>
                <a:gd name="connsiteX0" fmla="*/ 0 w 1704975"/>
                <a:gd name="connsiteY0" fmla="*/ 46672 h 38100"/>
                <a:gd name="connsiteX1" fmla="*/ 1707833 w 1704975"/>
                <a:gd name="connsiteY1" fmla="*/ 46672 h 38100"/>
                <a:gd name="connsiteX2" fmla="*/ 1707833 w 1704975"/>
                <a:gd name="connsiteY2" fmla="*/ 0 h 38100"/>
                <a:gd name="connsiteX3" fmla="*/ 11430 w 1704975"/>
                <a:gd name="connsiteY3" fmla="*/ 0 h 38100"/>
                <a:gd name="connsiteX4" fmla="*/ 0 w 1704975"/>
                <a:gd name="connsiteY4" fmla="*/ 11430 h 38100"/>
                <a:gd name="connsiteX5" fmla="*/ 0 w 1704975"/>
                <a:gd name="connsiteY5" fmla="*/ 4667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4975" h="38100">
                  <a:moveTo>
                    <a:pt x="0" y="46672"/>
                  </a:moveTo>
                  <a:lnTo>
                    <a:pt x="1707833" y="46672"/>
                  </a:lnTo>
                  <a:lnTo>
                    <a:pt x="1707833" y="0"/>
                  </a:lnTo>
                  <a:lnTo>
                    <a:pt x="11430" y="0"/>
                  </a:lnTo>
                  <a:cubicBezTo>
                    <a:pt x="5715" y="0"/>
                    <a:pt x="0" y="4763"/>
                    <a:pt x="0" y="11430"/>
                  </a:cubicBezTo>
                  <a:lnTo>
                    <a:pt x="0" y="46672"/>
                  </a:lnTo>
                  <a:close/>
                </a:path>
              </a:pathLst>
            </a:custGeom>
            <a:solidFill>
              <a:srgbClr val="9A9F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C3447684-787F-4999-82D3-742A96406E71}"/>
                </a:ext>
              </a:extLst>
            </p:cNvPr>
            <p:cNvSpPr/>
            <p:nvPr/>
          </p:nvSpPr>
          <p:spPr>
            <a:xfrm>
              <a:off x="7163692" y="4096536"/>
              <a:ext cx="1257300" cy="771525"/>
            </a:xfrm>
            <a:custGeom>
              <a:avLst/>
              <a:gdLst>
                <a:gd name="connsiteX0" fmla="*/ 0 w 1257300"/>
                <a:gd name="connsiteY0" fmla="*/ 772477 h 771525"/>
                <a:gd name="connsiteX1" fmla="*/ 1154430 w 1257300"/>
                <a:gd name="connsiteY1" fmla="*/ 772477 h 771525"/>
                <a:gd name="connsiteX2" fmla="*/ 1265873 w 1257300"/>
                <a:gd name="connsiteY2" fmla="*/ 65722 h 771525"/>
                <a:gd name="connsiteX3" fmla="*/ 1211580 w 1257300"/>
                <a:gd name="connsiteY3" fmla="*/ 0 h 771525"/>
                <a:gd name="connsiteX4" fmla="*/ 186690 w 1257300"/>
                <a:gd name="connsiteY4" fmla="*/ 0 h 771525"/>
                <a:gd name="connsiteX5" fmla="*/ 111442 w 1257300"/>
                <a:gd name="connsiteY5" fmla="*/ 65722 h 771525"/>
                <a:gd name="connsiteX6" fmla="*/ 0 w 1257300"/>
                <a:gd name="connsiteY6" fmla="*/ 772477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7300" h="771525">
                  <a:moveTo>
                    <a:pt x="0" y="772477"/>
                  </a:moveTo>
                  <a:lnTo>
                    <a:pt x="1154430" y="772477"/>
                  </a:lnTo>
                  <a:lnTo>
                    <a:pt x="1265873" y="65722"/>
                  </a:lnTo>
                  <a:cubicBezTo>
                    <a:pt x="1271588" y="29527"/>
                    <a:pt x="1246823" y="0"/>
                    <a:pt x="1211580" y="0"/>
                  </a:cubicBezTo>
                  <a:lnTo>
                    <a:pt x="186690" y="0"/>
                  </a:lnTo>
                  <a:cubicBezTo>
                    <a:pt x="150495" y="0"/>
                    <a:pt x="117157" y="29527"/>
                    <a:pt x="111442" y="65722"/>
                  </a:cubicBezTo>
                  <a:lnTo>
                    <a:pt x="0" y="772477"/>
                  </a:ln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6912812-D89B-4D6F-AD5E-466E48099FAF}"/>
                </a:ext>
              </a:extLst>
            </p:cNvPr>
            <p:cNvSpPr/>
            <p:nvPr/>
          </p:nvSpPr>
          <p:spPr>
            <a:xfrm>
              <a:off x="7163692" y="4096536"/>
              <a:ext cx="209550" cy="771525"/>
            </a:xfrm>
            <a:custGeom>
              <a:avLst/>
              <a:gdLst>
                <a:gd name="connsiteX0" fmla="*/ 186690 w 209550"/>
                <a:gd name="connsiteY0" fmla="*/ 0 h 771525"/>
                <a:gd name="connsiteX1" fmla="*/ 218122 w 209550"/>
                <a:gd name="connsiteY1" fmla="*/ 0 h 771525"/>
                <a:gd name="connsiteX2" fmla="*/ 142875 w 209550"/>
                <a:gd name="connsiteY2" fmla="*/ 65722 h 771525"/>
                <a:gd name="connsiteX3" fmla="*/ 31432 w 209550"/>
                <a:gd name="connsiteY3" fmla="*/ 772477 h 771525"/>
                <a:gd name="connsiteX4" fmla="*/ 0 w 209550"/>
                <a:gd name="connsiteY4" fmla="*/ 772477 h 771525"/>
                <a:gd name="connsiteX5" fmla="*/ 111442 w 209550"/>
                <a:gd name="connsiteY5" fmla="*/ 65722 h 771525"/>
                <a:gd name="connsiteX6" fmla="*/ 186690 w 209550"/>
                <a:gd name="connsiteY6" fmla="*/ 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771525">
                  <a:moveTo>
                    <a:pt x="186690" y="0"/>
                  </a:moveTo>
                  <a:lnTo>
                    <a:pt x="218122" y="0"/>
                  </a:lnTo>
                  <a:cubicBezTo>
                    <a:pt x="181927" y="0"/>
                    <a:pt x="148590" y="29527"/>
                    <a:pt x="142875" y="65722"/>
                  </a:cubicBezTo>
                  <a:lnTo>
                    <a:pt x="31432" y="772477"/>
                  </a:lnTo>
                  <a:lnTo>
                    <a:pt x="0" y="772477"/>
                  </a:lnTo>
                  <a:lnTo>
                    <a:pt x="111442" y="65722"/>
                  </a:lnTo>
                  <a:cubicBezTo>
                    <a:pt x="116205" y="29527"/>
                    <a:pt x="150495" y="0"/>
                    <a:pt x="186690" y="0"/>
                  </a:cubicBezTo>
                  <a:close/>
                </a:path>
              </a:pathLst>
            </a:custGeom>
            <a:solidFill>
              <a:srgbClr val="212226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6157FCF9-2504-41EC-8ED4-479C2168CE43}"/>
                </a:ext>
              </a:extLst>
            </p:cNvPr>
            <p:cNvSpPr/>
            <p:nvPr/>
          </p:nvSpPr>
          <p:spPr>
            <a:xfrm>
              <a:off x="7674442" y="4356568"/>
              <a:ext cx="247650" cy="247650"/>
            </a:xfrm>
            <a:custGeom>
              <a:avLst/>
              <a:gdLst>
                <a:gd name="connsiteX0" fmla="*/ 1694 w 247650"/>
                <a:gd name="connsiteY0" fmla="*/ 126682 h 247650"/>
                <a:gd name="connsiteX1" fmla="*/ 107422 w 247650"/>
                <a:gd name="connsiteY1" fmla="*/ 253365 h 247650"/>
                <a:gd name="connsiteX2" fmla="*/ 253154 w 247650"/>
                <a:gd name="connsiteY2" fmla="*/ 126682 h 247650"/>
                <a:gd name="connsiteX3" fmla="*/ 147427 w 247650"/>
                <a:gd name="connsiteY3" fmla="*/ 0 h 247650"/>
                <a:gd name="connsiteX4" fmla="*/ 1694 w 247650"/>
                <a:gd name="connsiteY4" fmla="*/ 126682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650" h="247650">
                  <a:moveTo>
                    <a:pt x="1694" y="126682"/>
                  </a:moveTo>
                  <a:cubicBezTo>
                    <a:pt x="-9735" y="197167"/>
                    <a:pt x="37890" y="253365"/>
                    <a:pt x="107422" y="253365"/>
                  </a:cubicBezTo>
                  <a:cubicBezTo>
                    <a:pt x="176954" y="253365"/>
                    <a:pt x="241725" y="196215"/>
                    <a:pt x="253154" y="126682"/>
                  </a:cubicBezTo>
                  <a:cubicBezTo>
                    <a:pt x="264585" y="56197"/>
                    <a:pt x="216960" y="0"/>
                    <a:pt x="147427" y="0"/>
                  </a:cubicBezTo>
                  <a:cubicBezTo>
                    <a:pt x="77894" y="0"/>
                    <a:pt x="12172" y="56197"/>
                    <a:pt x="1694" y="126682"/>
                  </a:cubicBezTo>
                  <a:close/>
                </a:path>
              </a:pathLst>
            </a:custGeom>
            <a:solidFill>
              <a:srgbClr val="212226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48C28702-71AB-467D-A7C1-BA84283337EB}"/>
                </a:ext>
              </a:extLst>
            </p:cNvPr>
            <p:cNvSpPr/>
            <p:nvPr/>
          </p:nvSpPr>
          <p:spPr>
            <a:xfrm>
              <a:off x="12653902" y="7079766"/>
              <a:ext cx="161925" cy="209550"/>
            </a:xfrm>
            <a:custGeom>
              <a:avLst/>
              <a:gdLst>
                <a:gd name="connsiteX0" fmla="*/ 0 w 161925"/>
                <a:gd name="connsiteY0" fmla="*/ 81915 h 209550"/>
                <a:gd name="connsiteX1" fmla="*/ 21907 w 161925"/>
                <a:gd name="connsiteY1" fmla="*/ 215265 h 209550"/>
                <a:gd name="connsiteX2" fmla="*/ 123825 w 161925"/>
                <a:gd name="connsiteY2" fmla="*/ 215265 h 209550"/>
                <a:gd name="connsiteX3" fmla="*/ 167640 w 161925"/>
                <a:gd name="connsiteY3" fmla="*/ 207645 h 209550"/>
                <a:gd name="connsiteX4" fmla="*/ 135255 w 161925"/>
                <a:gd name="connsiteY4" fmla="*/ 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5" h="209550">
                  <a:moveTo>
                    <a:pt x="0" y="81915"/>
                  </a:moveTo>
                  <a:lnTo>
                    <a:pt x="21907" y="215265"/>
                  </a:lnTo>
                  <a:lnTo>
                    <a:pt x="123825" y="215265"/>
                  </a:lnTo>
                  <a:lnTo>
                    <a:pt x="167640" y="207645"/>
                  </a:lnTo>
                  <a:lnTo>
                    <a:pt x="135255" y="0"/>
                  </a:lnTo>
                  <a:close/>
                </a:path>
              </a:pathLst>
            </a:custGeom>
            <a:solidFill>
              <a:srgbClr val="FFE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FE3555F7-CBAF-45D4-9D01-9693F1F875E8}"/>
                </a:ext>
              </a:extLst>
            </p:cNvPr>
            <p:cNvSpPr/>
            <p:nvPr/>
          </p:nvSpPr>
          <p:spPr>
            <a:xfrm>
              <a:off x="12199428" y="5944005"/>
              <a:ext cx="600075" cy="1219200"/>
            </a:xfrm>
            <a:custGeom>
              <a:avLst/>
              <a:gdLst>
                <a:gd name="connsiteX0" fmla="*/ 604016 w 600075"/>
                <a:gd name="connsiteY0" fmla="*/ 1178623 h 1219200"/>
                <a:gd name="connsiteX1" fmla="*/ 573536 w 600075"/>
                <a:gd name="connsiteY1" fmla="*/ 1191005 h 1219200"/>
                <a:gd name="connsiteX2" fmla="*/ 441138 w 600075"/>
                <a:gd name="connsiteY2" fmla="*/ 1220533 h 1219200"/>
                <a:gd name="connsiteX3" fmla="*/ 2988 w 600075"/>
                <a:gd name="connsiteY3" fmla="*/ 47053 h 1219200"/>
                <a:gd name="connsiteX4" fmla="*/ 235399 w 600075"/>
                <a:gd name="connsiteY4" fmla="*/ 76580 h 1219200"/>
                <a:gd name="connsiteX5" fmla="*/ 305884 w 600075"/>
                <a:gd name="connsiteY5" fmla="*/ 87058 h 1219200"/>
                <a:gd name="connsiteX6" fmla="*/ 486859 w 600075"/>
                <a:gd name="connsiteY6" fmla="*/ 326135 h 1219200"/>
                <a:gd name="connsiteX7" fmla="*/ 553534 w 600075"/>
                <a:gd name="connsiteY7" fmla="*/ 546163 h 1219200"/>
                <a:gd name="connsiteX8" fmla="*/ 604016 w 600075"/>
                <a:gd name="connsiteY8" fmla="*/ 1178623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075" h="1219200">
                  <a:moveTo>
                    <a:pt x="604016" y="1178623"/>
                  </a:moveTo>
                  <a:cubicBezTo>
                    <a:pt x="594491" y="1183386"/>
                    <a:pt x="584013" y="1187195"/>
                    <a:pt x="573536" y="1191005"/>
                  </a:cubicBezTo>
                  <a:cubicBezTo>
                    <a:pt x="517338" y="1210055"/>
                    <a:pt x="441138" y="1220533"/>
                    <a:pt x="441138" y="1220533"/>
                  </a:cubicBezTo>
                  <a:cubicBezTo>
                    <a:pt x="319219" y="1020508"/>
                    <a:pt x="2988" y="47053"/>
                    <a:pt x="2988" y="47053"/>
                  </a:cubicBezTo>
                  <a:cubicBezTo>
                    <a:pt x="-25587" y="-75820"/>
                    <a:pt x="158246" y="81343"/>
                    <a:pt x="235399" y="76580"/>
                  </a:cubicBezTo>
                  <a:cubicBezTo>
                    <a:pt x="262069" y="74676"/>
                    <a:pt x="287786" y="78485"/>
                    <a:pt x="305884" y="87058"/>
                  </a:cubicBezTo>
                  <a:cubicBezTo>
                    <a:pt x="379226" y="118491"/>
                    <a:pt x="486859" y="326135"/>
                    <a:pt x="486859" y="326135"/>
                  </a:cubicBezTo>
                  <a:cubicBezTo>
                    <a:pt x="486859" y="326135"/>
                    <a:pt x="519244" y="397573"/>
                    <a:pt x="553534" y="546163"/>
                  </a:cubicBezTo>
                  <a:cubicBezTo>
                    <a:pt x="588776" y="694753"/>
                    <a:pt x="604016" y="1178623"/>
                    <a:pt x="604016" y="11786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B4155C-C474-4555-A95B-54D8BBB94BC4}"/>
                </a:ext>
              </a:extLst>
            </p:cNvPr>
            <p:cNvSpPr/>
            <p:nvPr/>
          </p:nvSpPr>
          <p:spPr>
            <a:xfrm>
              <a:off x="12435779" y="6021057"/>
              <a:ext cx="361950" cy="1104900"/>
            </a:xfrm>
            <a:custGeom>
              <a:avLst/>
              <a:gdLst>
                <a:gd name="connsiteX0" fmla="*/ 367665 w 361950"/>
                <a:gd name="connsiteY0" fmla="*/ 1101571 h 1104900"/>
                <a:gd name="connsiteX1" fmla="*/ 337185 w 361950"/>
                <a:gd name="connsiteY1" fmla="*/ 1113953 h 1104900"/>
                <a:gd name="connsiteX2" fmla="*/ 300990 w 361950"/>
                <a:gd name="connsiteY2" fmla="*/ 810106 h 1104900"/>
                <a:gd name="connsiteX3" fmla="*/ 0 w 361950"/>
                <a:gd name="connsiteY3" fmla="*/ 481 h 1104900"/>
                <a:gd name="connsiteX4" fmla="*/ 70485 w 361950"/>
                <a:gd name="connsiteY4" fmla="*/ 10958 h 1104900"/>
                <a:gd name="connsiteX5" fmla="*/ 251460 w 361950"/>
                <a:gd name="connsiteY5" fmla="*/ 250036 h 1104900"/>
                <a:gd name="connsiteX6" fmla="*/ 318135 w 361950"/>
                <a:gd name="connsiteY6" fmla="*/ 470063 h 1104900"/>
                <a:gd name="connsiteX7" fmla="*/ 367665 w 361950"/>
                <a:gd name="connsiteY7" fmla="*/ 11015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1104900">
                  <a:moveTo>
                    <a:pt x="367665" y="1101571"/>
                  </a:moveTo>
                  <a:cubicBezTo>
                    <a:pt x="358140" y="1106333"/>
                    <a:pt x="347663" y="1110143"/>
                    <a:pt x="337185" y="1113953"/>
                  </a:cubicBezTo>
                  <a:cubicBezTo>
                    <a:pt x="329565" y="1054898"/>
                    <a:pt x="318135" y="960601"/>
                    <a:pt x="300990" y="810106"/>
                  </a:cubicBezTo>
                  <a:cubicBezTo>
                    <a:pt x="262890" y="472921"/>
                    <a:pt x="49530" y="86206"/>
                    <a:pt x="0" y="481"/>
                  </a:cubicBezTo>
                  <a:cubicBezTo>
                    <a:pt x="26670" y="-1424"/>
                    <a:pt x="52388" y="2386"/>
                    <a:pt x="70485" y="10958"/>
                  </a:cubicBezTo>
                  <a:cubicBezTo>
                    <a:pt x="143828" y="42391"/>
                    <a:pt x="251460" y="250036"/>
                    <a:pt x="251460" y="250036"/>
                  </a:cubicBezTo>
                  <a:cubicBezTo>
                    <a:pt x="251460" y="250036"/>
                    <a:pt x="283845" y="321473"/>
                    <a:pt x="318135" y="470063"/>
                  </a:cubicBezTo>
                  <a:cubicBezTo>
                    <a:pt x="352425" y="617701"/>
                    <a:pt x="367665" y="1101571"/>
                    <a:pt x="367665" y="110157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F12C6334-D3BF-48F1-8209-50AD3658C4D7}"/>
                </a:ext>
              </a:extLst>
            </p:cNvPr>
            <p:cNvSpPr/>
            <p:nvPr/>
          </p:nvSpPr>
          <p:spPr>
            <a:xfrm>
              <a:off x="12401453" y="7220735"/>
              <a:ext cx="514350" cy="381000"/>
            </a:xfrm>
            <a:custGeom>
              <a:avLst/>
              <a:gdLst>
                <a:gd name="connsiteX0" fmla="*/ 267688 w 514350"/>
                <a:gd name="connsiteY0" fmla="*/ 54293 h 381000"/>
                <a:gd name="connsiteX1" fmla="*/ 345794 w 514350"/>
                <a:gd name="connsiteY1" fmla="*/ 41910 h 381000"/>
                <a:gd name="connsiteX2" fmla="*/ 411516 w 514350"/>
                <a:gd name="connsiteY2" fmla="*/ 0 h 381000"/>
                <a:gd name="connsiteX3" fmla="*/ 519149 w 514350"/>
                <a:gd name="connsiteY3" fmla="*/ 184785 h 381000"/>
                <a:gd name="connsiteX4" fmla="*/ 509624 w 514350"/>
                <a:gd name="connsiteY4" fmla="*/ 199073 h 381000"/>
                <a:gd name="connsiteX5" fmla="*/ 161009 w 514350"/>
                <a:gd name="connsiteY5" fmla="*/ 345757 h 381000"/>
                <a:gd name="connsiteX6" fmla="*/ 18134 w 514350"/>
                <a:gd name="connsiteY6" fmla="*/ 382905 h 381000"/>
                <a:gd name="connsiteX7" fmla="*/ 2894 w 514350"/>
                <a:gd name="connsiteY7" fmla="*/ 376238 h 381000"/>
                <a:gd name="connsiteX8" fmla="*/ 21944 w 514350"/>
                <a:gd name="connsiteY8" fmla="*/ 322898 h 381000"/>
                <a:gd name="connsiteX9" fmla="*/ 136244 w 514350"/>
                <a:gd name="connsiteY9" fmla="*/ 240983 h 381000"/>
                <a:gd name="connsiteX10" fmla="*/ 222921 w 514350"/>
                <a:gd name="connsiteY10" fmla="*/ 124778 h 381000"/>
                <a:gd name="connsiteX11" fmla="*/ 267688 w 514350"/>
                <a:gd name="connsiteY11" fmla="*/ 542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4350" h="381000">
                  <a:moveTo>
                    <a:pt x="267688" y="54293"/>
                  </a:moveTo>
                  <a:cubicBezTo>
                    <a:pt x="267688" y="54293"/>
                    <a:pt x="311504" y="55245"/>
                    <a:pt x="345794" y="41910"/>
                  </a:cubicBezTo>
                  <a:cubicBezTo>
                    <a:pt x="386751" y="26670"/>
                    <a:pt x="411516" y="0"/>
                    <a:pt x="411516" y="0"/>
                  </a:cubicBezTo>
                  <a:cubicBezTo>
                    <a:pt x="411516" y="0"/>
                    <a:pt x="520101" y="65723"/>
                    <a:pt x="519149" y="184785"/>
                  </a:cubicBezTo>
                  <a:cubicBezTo>
                    <a:pt x="519149" y="190500"/>
                    <a:pt x="515338" y="196215"/>
                    <a:pt x="509624" y="199073"/>
                  </a:cubicBezTo>
                  <a:cubicBezTo>
                    <a:pt x="509624" y="199073"/>
                    <a:pt x="250544" y="314325"/>
                    <a:pt x="161009" y="345757"/>
                  </a:cubicBezTo>
                  <a:cubicBezTo>
                    <a:pt x="106716" y="364807"/>
                    <a:pt x="18134" y="382905"/>
                    <a:pt x="18134" y="382905"/>
                  </a:cubicBezTo>
                  <a:cubicBezTo>
                    <a:pt x="11466" y="384810"/>
                    <a:pt x="4799" y="381953"/>
                    <a:pt x="2894" y="376238"/>
                  </a:cubicBezTo>
                  <a:cubicBezTo>
                    <a:pt x="-1869" y="363855"/>
                    <a:pt x="-3774" y="342900"/>
                    <a:pt x="21944" y="322898"/>
                  </a:cubicBezTo>
                  <a:cubicBezTo>
                    <a:pt x="61949" y="292418"/>
                    <a:pt x="105763" y="266700"/>
                    <a:pt x="136244" y="240983"/>
                  </a:cubicBezTo>
                  <a:cubicBezTo>
                    <a:pt x="166724" y="215265"/>
                    <a:pt x="198156" y="144780"/>
                    <a:pt x="222921" y="124778"/>
                  </a:cubicBezTo>
                  <a:cubicBezTo>
                    <a:pt x="254354" y="100013"/>
                    <a:pt x="267688" y="54293"/>
                    <a:pt x="267688" y="54293"/>
                  </a:cubicBezTo>
                  <a:close/>
                </a:path>
              </a:pathLst>
            </a:custGeom>
            <a:solidFill>
              <a:srgbClr val="1A1A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622D58F8-837F-485E-94A1-08357C00E9E0}"/>
                </a:ext>
              </a:extLst>
            </p:cNvPr>
            <p:cNvSpPr/>
            <p:nvPr/>
          </p:nvSpPr>
          <p:spPr>
            <a:xfrm>
              <a:off x="13110150" y="5840563"/>
              <a:ext cx="133350" cy="2057400"/>
            </a:xfrm>
            <a:custGeom>
              <a:avLst/>
              <a:gdLst>
                <a:gd name="connsiteX0" fmla="*/ 96202 w 133350"/>
                <a:gd name="connsiteY0" fmla="*/ 2024063 h 2057400"/>
                <a:gd name="connsiteX1" fmla="*/ 134302 w 133350"/>
                <a:gd name="connsiteY1" fmla="*/ 0 h 2057400"/>
                <a:gd name="connsiteX2" fmla="*/ 0 w 133350"/>
                <a:gd name="connsiteY2" fmla="*/ 0 h 2057400"/>
                <a:gd name="connsiteX3" fmla="*/ 38100 w 133350"/>
                <a:gd name="connsiteY3" fmla="*/ 2024063 h 2057400"/>
                <a:gd name="connsiteX4" fmla="*/ 67627 w 133350"/>
                <a:gd name="connsiteY4" fmla="*/ 2061210 h 2057400"/>
                <a:gd name="connsiteX5" fmla="*/ 96202 w 133350"/>
                <a:gd name="connsiteY5" fmla="*/ 202406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350" h="2057400">
                  <a:moveTo>
                    <a:pt x="96202" y="2024063"/>
                  </a:moveTo>
                  <a:lnTo>
                    <a:pt x="134302" y="0"/>
                  </a:lnTo>
                  <a:lnTo>
                    <a:pt x="0" y="0"/>
                  </a:lnTo>
                  <a:lnTo>
                    <a:pt x="38100" y="2024063"/>
                  </a:lnTo>
                  <a:cubicBezTo>
                    <a:pt x="38100" y="2045017"/>
                    <a:pt x="51435" y="2061210"/>
                    <a:pt x="67627" y="2061210"/>
                  </a:cubicBezTo>
                  <a:cubicBezTo>
                    <a:pt x="81915" y="2061210"/>
                    <a:pt x="95250" y="2045017"/>
                    <a:pt x="96202" y="2024063"/>
                  </a:cubicBezTo>
                  <a:close/>
                </a:path>
              </a:pathLst>
            </a:custGeom>
            <a:solidFill>
              <a:srgbClr val="723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C217741E-AE22-4184-8883-FF8A735446EA}"/>
                </a:ext>
              </a:extLst>
            </p:cNvPr>
            <p:cNvSpPr/>
            <p:nvPr/>
          </p:nvSpPr>
          <p:spPr>
            <a:xfrm>
              <a:off x="11911574" y="5711975"/>
              <a:ext cx="838200" cy="1933575"/>
            </a:xfrm>
            <a:custGeom>
              <a:avLst/>
              <a:gdLst>
                <a:gd name="connsiteX0" fmla="*/ 57480 w 838200"/>
                <a:gd name="connsiteY0" fmla="*/ 1916430 h 1933575"/>
                <a:gd name="connsiteX1" fmla="*/ 839483 w 838200"/>
                <a:gd name="connsiteY1" fmla="*/ 49530 h 1933575"/>
                <a:gd name="connsiteX2" fmla="*/ 714705 w 838200"/>
                <a:gd name="connsiteY2" fmla="*/ 0 h 1933575"/>
                <a:gd name="connsiteX3" fmla="*/ 3188 w 838200"/>
                <a:gd name="connsiteY3" fmla="*/ 1894523 h 1933575"/>
                <a:gd name="connsiteX4" fmla="*/ 16523 w 838200"/>
                <a:gd name="connsiteY4" fmla="*/ 1940242 h 1933575"/>
                <a:gd name="connsiteX5" fmla="*/ 57480 w 838200"/>
                <a:gd name="connsiteY5" fmla="*/ 1916430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200" h="1933575">
                  <a:moveTo>
                    <a:pt x="57480" y="1916430"/>
                  </a:moveTo>
                  <a:lnTo>
                    <a:pt x="839483" y="49530"/>
                  </a:lnTo>
                  <a:lnTo>
                    <a:pt x="714705" y="0"/>
                  </a:lnTo>
                  <a:lnTo>
                    <a:pt x="3188" y="1894523"/>
                  </a:lnTo>
                  <a:cubicBezTo>
                    <a:pt x="-4432" y="1913573"/>
                    <a:pt x="2235" y="1934528"/>
                    <a:pt x="16523" y="1940242"/>
                  </a:cubicBezTo>
                  <a:cubicBezTo>
                    <a:pt x="30810" y="1945958"/>
                    <a:pt x="48908" y="1934528"/>
                    <a:pt x="57480" y="1916430"/>
                  </a:cubicBezTo>
                  <a:close/>
                </a:path>
              </a:pathLst>
            </a:custGeom>
            <a:solidFill>
              <a:srgbClr val="723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3C44C14E-DDFC-4A12-903F-DE4809B93D4B}"/>
                </a:ext>
              </a:extLst>
            </p:cNvPr>
            <p:cNvSpPr/>
            <p:nvPr/>
          </p:nvSpPr>
          <p:spPr>
            <a:xfrm>
              <a:off x="13602592" y="5711975"/>
              <a:ext cx="838200" cy="1933575"/>
            </a:xfrm>
            <a:custGeom>
              <a:avLst/>
              <a:gdLst>
                <a:gd name="connsiteX0" fmla="*/ 782003 w 838200"/>
                <a:gd name="connsiteY0" fmla="*/ 1916430 h 1933575"/>
                <a:gd name="connsiteX1" fmla="*/ 0 w 838200"/>
                <a:gd name="connsiteY1" fmla="*/ 49530 h 1933575"/>
                <a:gd name="connsiteX2" fmla="*/ 124778 w 838200"/>
                <a:gd name="connsiteY2" fmla="*/ 0 h 1933575"/>
                <a:gd name="connsiteX3" fmla="*/ 836295 w 838200"/>
                <a:gd name="connsiteY3" fmla="*/ 1894523 h 1933575"/>
                <a:gd name="connsiteX4" fmla="*/ 822960 w 838200"/>
                <a:gd name="connsiteY4" fmla="*/ 1940242 h 1933575"/>
                <a:gd name="connsiteX5" fmla="*/ 782003 w 838200"/>
                <a:gd name="connsiteY5" fmla="*/ 1916430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200" h="1933575">
                  <a:moveTo>
                    <a:pt x="782003" y="1916430"/>
                  </a:moveTo>
                  <a:lnTo>
                    <a:pt x="0" y="49530"/>
                  </a:lnTo>
                  <a:lnTo>
                    <a:pt x="124778" y="0"/>
                  </a:lnTo>
                  <a:lnTo>
                    <a:pt x="836295" y="1894523"/>
                  </a:lnTo>
                  <a:cubicBezTo>
                    <a:pt x="843915" y="1913573"/>
                    <a:pt x="837248" y="1934528"/>
                    <a:pt x="822960" y="1940242"/>
                  </a:cubicBezTo>
                  <a:cubicBezTo>
                    <a:pt x="807720" y="1945958"/>
                    <a:pt x="789623" y="1934528"/>
                    <a:pt x="782003" y="1916430"/>
                  </a:cubicBezTo>
                  <a:close/>
                </a:path>
              </a:pathLst>
            </a:custGeom>
            <a:solidFill>
              <a:srgbClr val="723E2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F9582A32-6A2A-49D9-8C84-567607CC0602}"/>
                </a:ext>
              </a:extLst>
            </p:cNvPr>
            <p:cNvSpPr/>
            <p:nvPr/>
          </p:nvSpPr>
          <p:spPr>
            <a:xfrm>
              <a:off x="11948100" y="5711975"/>
              <a:ext cx="800100" cy="1933575"/>
            </a:xfrm>
            <a:custGeom>
              <a:avLst/>
              <a:gdLst>
                <a:gd name="connsiteX0" fmla="*/ 655320 w 800100"/>
                <a:gd name="connsiteY0" fmla="*/ 57150 h 1933575"/>
                <a:gd name="connsiteX1" fmla="*/ 735330 w 800100"/>
                <a:gd name="connsiteY1" fmla="*/ 88583 h 1933575"/>
                <a:gd name="connsiteX2" fmla="*/ 0 w 800100"/>
                <a:gd name="connsiteY2" fmla="*/ 1938338 h 1933575"/>
                <a:gd name="connsiteX3" fmla="*/ 20002 w 800100"/>
                <a:gd name="connsiteY3" fmla="*/ 1916430 h 1933575"/>
                <a:gd name="connsiteX4" fmla="*/ 802005 w 800100"/>
                <a:gd name="connsiteY4" fmla="*/ 49530 h 1933575"/>
                <a:gd name="connsiteX5" fmla="*/ 677227 w 800100"/>
                <a:gd name="connsiteY5" fmla="*/ 0 h 1933575"/>
                <a:gd name="connsiteX6" fmla="*/ 655320 w 800100"/>
                <a:gd name="connsiteY6" fmla="*/ 57150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100" h="1933575">
                  <a:moveTo>
                    <a:pt x="655320" y="57150"/>
                  </a:moveTo>
                  <a:lnTo>
                    <a:pt x="735330" y="88583"/>
                  </a:lnTo>
                  <a:lnTo>
                    <a:pt x="0" y="1938338"/>
                  </a:lnTo>
                  <a:cubicBezTo>
                    <a:pt x="8572" y="1934528"/>
                    <a:pt x="16192" y="1926908"/>
                    <a:pt x="20002" y="1916430"/>
                  </a:cubicBezTo>
                  <a:lnTo>
                    <a:pt x="802005" y="49530"/>
                  </a:lnTo>
                  <a:lnTo>
                    <a:pt x="677227" y="0"/>
                  </a:lnTo>
                  <a:lnTo>
                    <a:pt x="655320" y="57150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49D8ADFA-A195-4E94-8FE8-56E0BA4B24AC}"/>
                </a:ext>
              </a:extLst>
            </p:cNvPr>
            <p:cNvSpPr/>
            <p:nvPr/>
          </p:nvSpPr>
          <p:spPr>
            <a:xfrm>
              <a:off x="13110150" y="5839610"/>
              <a:ext cx="133350" cy="2057400"/>
            </a:xfrm>
            <a:custGeom>
              <a:avLst/>
              <a:gdLst>
                <a:gd name="connsiteX0" fmla="*/ 0 w 133350"/>
                <a:gd name="connsiteY0" fmla="*/ 54293 h 2057400"/>
                <a:gd name="connsiteX1" fmla="*/ 100013 w 133350"/>
                <a:gd name="connsiteY1" fmla="*/ 54293 h 2057400"/>
                <a:gd name="connsiteX2" fmla="*/ 62865 w 133350"/>
                <a:gd name="connsiteY2" fmla="*/ 2061210 h 2057400"/>
                <a:gd name="connsiteX3" fmla="*/ 66675 w 133350"/>
                <a:gd name="connsiteY3" fmla="*/ 2061210 h 2057400"/>
                <a:gd name="connsiteX4" fmla="*/ 96202 w 133350"/>
                <a:gd name="connsiteY4" fmla="*/ 2024063 h 2057400"/>
                <a:gd name="connsiteX5" fmla="*/ 134302 w 133350"/>
                <a:gd name="connsiteY5" fmla="*/ 0 h 2057400"/>
                <a:gd name="connsiteX6" fmla="*/ 0 w 133350"/>
                <a:gd name="connsiteY6" fmla="*/ 0 h 2057400"/>
                <a:gd name="connsiteX7" fmla="*/ 0 w 133350"/>
                <a:gd name="connsiteY7" fmla="*/ 54293 h 205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2057400">
                  <a:moveTo>
                    <a:pt x="0" y="54293"/>
                  </a:moveTo>
                  <a:lnTo>
                    <a:pt x="100013" y="54293"/>
                  </a:lnTo>
                  <a:lnTo>
                    <a:pt x="62865" y="2061210"/>
                  </a:lnTo>
                  <a:cubicBezTo>
                    <a:pt x="63817" y="2061210"/>
                    <a:pt x="64770" y="2061210"/>
                    <a:pt x="66675" y="2061210"/>
                  </a:cubicBezTo>
                  <a:cubicBezTo>
                    <a:pt x="82867" y="2061210"/>
                    <a:pt x="95250" y="2045018"/>
                    <a:pt x="96202" y="2024063"/>
                  </a:cubicBezTo>
                  <a:lnTo>
                    <a:pt x="134302" y="0"/>
                  </a:lnTo>
                  <a:lnTo>
                    <a:pt x="0" y="0"/>
                  </a:lnTo>
                  <a:lnTo>
                    <a:pt x="0" y="5429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F136C59C-7398-40A5-9F56-70A620D4197B}"/>
                </a:ext>
              </a:extLst>
            </p:cNvPr>
            <p:cNvSpPr/>
            <p:nvPr/>
          </p:nvSpPr>
          <p:spPr>
            <a:xfrm>
              <a:off x="13602592" y="5711975"/>
              <a:ext cx="838200" cy="1933575"/>
            </a:xfrm>
            <a:custGeom>
              <a:avLst/>
              <a:gdLst>
                <a:gd name="connsiteX0" fmla="*/ 836295 w 838200"/>
                <a:gd name="connsiteY0" fmla="*/ 1894523 h 1933575"/>
                <a:gd name="connsiteX1" fmla="*/ 124778 w 838200"/>
                <a:gd name="connsiteY1" fmla="*/ 0 h 1933575"/>
                <a:gd name="connsiteX2" fmla="*/ 0 w 838200"/>
                <a:gd name="connsiteY2" fmla="*/ 49530 h 1933575"/>
                <a:gd name="connsiteX3" fmla="*/ 14288 w 838200"/>
                <a:gd name="connsiteY3" fmla="*/ 83820 h 1933575"/>
                <a:gd name="connsiteX4" fmla="*/ 91440 w 838200"/>
                <a:gd name="connsiteY4" fmla="*/ 53340 h 1933575"/>
                <a:gd name="connsiteX5" fmla="*/ 799148 w 838200"/>
                <a:gd name="connsiteY5" fmla="*/ 1937385 h 1933575"/>
                <a:gd name="connsiteX6" fmla="*/ 822960 w 838200"/>
                <a:gd name="connsiteY6" fmla="*/ 1940242 h 1933575"/>
                <a:gd name="connsiteX7" fmla="*/ 836295 w 838200"/>
                <a:gd name="connsiteY7" fmla="*/ 1894523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1933575">
                  <a:moveTo>
                    <a:pt x="836295" y="1894523"/>
                  </a:moveTo>
                  <a:lnTo>
                    <a:pt x="124778" y="0"/>
                  </a:lnTo>
                  <a:lnTo>
                    <a:pt x="0" y="49530"/>
                  </a:lnTo>
                  <a:lnTo>
                    <a:pt x="14288" y="83820"/>
                  </a:lnTo>
                  <a:lnTo>
                    <a:pt x="91440" y="53340"/>
                  </a:lnTo>
                  <a:lnTo>
                    <a:pt x="799148" y="1937385"/>
                  </a:lnTo>
                  <a:cubicBezTo>
                    <a:pt x="806768" y="1942148"/>
                    <a:pt x="815340" y="1943100"/>
                    <a:pt x="822960" y="1940242"/>
                  </a:cubicBezTo>
                  <a:cubicBezTo>
                    <a:pt x="837248" y="1933575"/>
                    <a:pt x="843915" y="1913573"/>
                    <a:pt x="836295" y="18945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8BE2D2A6-E1A9-41F1-9602-742E7C516748}"/>
                </a:ext>
              </a:extLst>
            </p:cNvPr>
            <p:cNvSpPr/>
            <p:nvPr/>
          </p:nvSpPr>
          <p:spPr>
            <a:xfrm>
              <a:off x="10743130" y="3966995"/>
              <a:ext cx="1476375" cy="847725"/>
            </a:xfrm>
            <a:custGeom>
              <a:avLst/>
              <a:gdLst>
                <a:gd name="connsiteX0" fmla="*/ 1485005 w 1476375"/>
                <a:gd name="connsiteY0" fmla="*/ 847725 h 847725"/>
                <a:gd name="connsiteX1" fmla="*/ 247708 w 1476375"/>
                <a:gd name="connsiteY1" fmla="*/ 847725 h 847725"/>
                <a:gd name="connsiteX2" fmla="*/ 2915 w 1476375"/>
                <a:gd name="connsiteY2" fmla="*/ 78105 h 847725"/>
                <a:gd name="connsiteX3" fmla="*/ 60065 w 1476375"/>
                <a:gd name="connsiteY3" fmla="*/ 0 h 847725"/>
                <a:gd name="connsiteX4" fmla="*/ 1170680 w 1476375"/>
                <a:gd name="connsiteY4" fmla="*/ 0 h 847725"/>
                <a:gd name="connsiteX5" fmla="*/ 1227830 w 1476375"/>
                <a:gd name="connsiteY5" fmla="*/ 41910 h 847725"/>
                <a:gd name="connsiteX6" fmla="*/ 1485005 w 1476375"/>
                <a:gd name="connsiteY6" fmla="*/ 847725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375" h="847725">
                  <a:moveTo>
                    <a:pt x="1485005" y="847725"/>
                  </a:moveTo>
                  <a:lnTo>
                    <a:pt x="247708" y="847725"/>
                  </a:lnTo>
                  <a:lnTo>
                    <a:pt x="2915" y="78105"/>
                  </a:lnTo>
                  <a:cubicBezTo>
                    <a:pt x="-9467" y="39053"/>
                    <a:pt x="19108" y="0"/>
                    <a:pt x="60065" y="0"/>
                  </a:cubicBezTo>
                  <a:lnTo>
                    <a:pt x="1170680" y="0"/>
                  </a:lnTo>
                  <a:cubicBezTo>
                    <a:pt x="1196398" y="0"/>
                    <a:pt x="1220210" y="17145"/>
                    <a:pt x="1227830" y="41910"/>
                  </a:cubicBezTo>
                  <a:lnTo>
                    <a:pt x="1485005" y="84772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E37586B4-1ADD-4200-805C-A25F42E9DB5F}"/>
                </a:ext>
              </a:extLst>
            </p:cNvPr>
            <p:cNvSpPr/>
            <p:nvPr/>
          </p:nvSpPr>
          <p:spPr>
            <a:xfrm>
              <a:off x="10778372" y="3982236"/>
              <a:ext cx="1428750" cy="828675"/>
            </a:xfrm>
            <a:custGeom>
              <a:avLst/>
              <a:gdLst>
                <a:gd name="connsiteX0" fmla="*/ 1429760 w 1428750"/>
                <a:gd name="connsiteY0" fmla="*/ 832485 h 828675"/>
                <a:gd name="connsiteX1" fmla="*/ 245803 w 1428750"/>
                <a:gd name="connsiteY1" fmla="*/ 832485 h 828675"/>
                <a:gd name="connsiteX2" fmla="*/ 2915 w 1428750"/>
                <a:gd name="connsiteY2" fmla="*/ 77152 h 828675"/>
                <a:gd name="connsiteX3" fmla="*/ 60065 w 1428750"/>
                <a:gd name="connsiteY3" fmla="*/ 0 h 828675"/>
                <a:gd name="connsiteX4" fmla="*/ 1119245 w 1428750"/>
                <a:gd name="connsiteY4" fmla="*/ 0 h 828675"/>
                <a:gd name="connsiteX5" fmla="*/ 1176395 w 1428750"/>
                <a:gd name="connsiteY5" fmla="*/ 40958 h 828675"/>
                <a:gd name="connsiteX6" fmla="*/ 1429760 w 1428750"/>
                <a:gd name="connsiteY6" fmla="*/ 83248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0" h="828675">
                  <a:moveTo>
                    <a:pt x="1429760" y="832485"/>
                  </a:moveTo>
                  <a:lnTo>
                    <a:pt x="245803" y="832485"/>
                  </a:lnTo>
                  <a:lnTo>
                    <a:pt x="2915" y="77152"/>
                  </a:lnTo>
                  <a:cubicBezTo>
                    <a:pt x="-9468" y="39052"/>
                    <a:pt x="19107" y="0"/>
                    <a:pt x="60065" y="0"/>
                  </a:cubicBezTo>
                  <a:lnTo>
                    <a:pt x="1119245" y="0"/>
                  </a:lnTo>
                  <a:cubicBezTo>
                    <a:pt x="1144963" y="0"/>
                    <a:pt x="1167823" y="16192"/>
                    <a:pt x="1176395" y="40958"/>
                  </a:cubicBezTo>
                  <a:lnTo>
                    <a:pt x="1429760" y="832485"/>
                  </a:lnTo>
                  <a:close/>
                </a:path>
              </a:pathLst>
            </a:custGeom>
            <a:solidFill>
              <a:srgbClr val="E1EDF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D3221C95-40A9-4D68-BE5F-BB4E4A4C288B}"/>
                </a:ext>
              </a:extLst>
            </p:cNvPr>
            <p:cNvSpPr/>
            <p:nvPr/>
          </p:nvSpPr>
          <p:spPr>
            <a:xfrm>
              <a:off x="10910827" y="4095583"/>
              <a:ext cx="561975" cy="28575"/>
            </a:xfrm>
            <a:custGeom>
              <a:avLst/>
              <a:gdLst>
                <a:gd name="connsiteX0" fmla="*/ 554355 w 561975"/>
                <a:gd name="connsiteY0" fmla="*/ 28575 h 28575"/>
                <a:gd name="connsiteX1" fmla="*/ 14288 w 561975"/>
                <a:gd name="connsiteY1" fmla="*/ 28575 h 28575"/>
                <a:gd name="connsiteX2" fmla="*/ 0 w 561975"/>
                <a:gd name="connsiteY2" fmla="*/ 14288 h 28575"/>
                <a:gd name="connsiteX3" fmla="*/ 0 w 561975"/>
                <a:gd name="connsiteY3" fmla="*/ 14288 h 28575"/>
                <a:gd name="connsiteX4" fmla="*/ 14288 w 561975"/>
                <a:gd name="connsiteY4" fmla="*/ 0 h 28575"/>
                <a:gd name="connsiteX5" fmla="*/ 554355 w 561975"/>
                <a:gd name="connsiteY5" fmla="*/ 0 h 28575"/>
                <a:gd name="connsiteX6" fmla="*/ 568643 w 561975"/>
                <a:gd name="connsiteY6" fmla="*/ 14288 h 28575"/>
                <a:gd name="connsiteX7" fmla="*/ 568643 w 561975"/>
                <a:gd name="connsiteY7" fmla="*/ 14288 h 28575"/>
                <a:gd name="connsiteX8" fmla="*/ 554355 w 561975"/>
                <a:gd name="connsiteY8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1975" h="28575">
                  <a:moveTo>
                    <a:pt x="554355" y="28575"/>
                  </a:moveTo>
                  <a:lnTo>
                    <a:pt x="14288" y="28575"/>
                  </a:lnTo>
                  <a:cubicBezTo>
                    <a:pt x="6668" y="28575"/>
                    <a:pt x="0" y="21908"/>
                    <a:pt x="0" y="14288"/>
                  </a:cubicBezTo>
                  <a:lnTo>
                    <a:pt x="0" y="14288"/>
                  </a:lnTo>
                  <a:cubicBezTo>
                    <a:pt x="0" y="6667"/>
                    <a:pt x="6668" y="0"/>
                    <a:pt x="14288" y="0"/>
                  </a:cubicBezTo>
                  <a:lnTo>
                    <a:pt x="554355" y="0"/>
                  </a:lnTo>
                  <a:cubicBezTo>
                    <a:pt x="561975" y="0"/>
                    <a:pt x="568643" y="6667"/>
                    <a:pt x="568643" y="14288"/>
                  </a:cubicBezTo>
                  <a:lnTo>
                    <a:pt x="568643" y="14288"/>
                  </a:lnTo>
                  <a:cubicBezTo>
                    <a:pt x="568643" y="21908"/>
                    <a:pt x="561975" y="28575"/>
                    <a:pt x="554355" y="28575"/>
                  </a:cubicBezTo>
                  <a:close/>
                </a:path>
              </a:pathLst>
            </a:custGeom>
            <a:solidFill>
              <a:srgbClr val="C2E0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F871CA0D-CB09-4598-BB1B-F0FC046FDF86}"/>
                </a:ext>
              </a:extLst>
            </p:cNvPr>
            <p:cNvSpPr/>
            <p:nvPr/>
          </p:nvSpPr>
          <p:spPr>
            <a:xfrm>
              <a:off x="10932734" y="4163211"/>
              <a:ext cx="628650" cy="28575"/>
            </a:xfrm>
            <a:custGeom>
              <a:avLst/>
              <a:gdLst>
                <a:gd name="connsiteX0" fmla="*/ 616268 w 628650"/>
                <a:gd name="connsiteY0" fmla="*/ 28575 h 28575"/>
                <a:gd name="connsiteX1" fmla="*/ 14288 w 628650"/>
                <a:gd name="connsiteY1" fmla="*/ 28575 h 28575"/>
                <a:gd name="connsiteX2" fmla="*/ 0 w 628650"/>
                <a:gd name="connsiteY2" fmla="*/ 14288 h 28575"/>
                <a:gd name="connsiteX3" fmla="*/ 0 w 628650"/>
                <a:gd name="connsiteY3" fmla="*/ 14288 h 28575"/>
                <a:gd name="connsiteX4" fmla="*/ 14288 w 628650"/>
                <a:gd name="connsiteY4" fmla="*/ 0 h 28575"/>
                <a:gd name="connsiteX5" fmla="*/ 616268 w 628650"/>
                <a:gd name="connsiteY5" fmla="*/ 0 h 28575"/>
                <a:gd name="connsiteX6" fmla="*/ 630555 w 628650"/>
                <a:gd name="connsiteY6" fmla="*/ 14288 h 28575"/>
                <a:gd name="connsiteX7" fmla="*/ 630555 w 628650"/>
                <a:gd name="connsiteY7" fmla="*/ 14288 h 28575"/>
                <a:gd name="connsiteX8" fmla="*/ 616268 w 628650"/>
                <a:gd name="connsiteY8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28575">
                  <a:moveTo>
                    <a:pt x="616268" y="28575"/>
                  </a:moveTo>
                  <a:lnTo>
                    <a:pt x="14288" y="28575"/>
                  </a:lnTo>
                  <a:cubicBezTo>
                    <a:pt x="6668" y="28575"/>
                    <a:pt x="0" y="21908"/>
                    <a:pt x="0" y="14288"/>
                  </a:cubicBezTo>
                  <a:lnTo>
                    <a:pt x="0" y="14288"/>
                  </a:lnTo>
                  <a:cubicBezTo>
                    <a:pt x="0" y="6667"/>
                    <a:pt x="6668" y="0"/>
                    <a:pt x="14288" y="0"/>
                  </a:cubicBezTo>
                  <a:lnTo>
                    <a:pt x="616268" y="0"/>
                  </a:lnTo>
                  <a:cubicBezTo>
                    <a:pt x="623888" y="0"/>
                    <a:pt x="630555" y="6667"/>
                    <a:pt x="630555" y="14288"/>
                  </a:cubicBezTo>
                  <a:lnTo>
                    <a:pt x="630555" y="14288"/>
                  </a:lnTo>
                  <a:cubicBezTo>
                    <a:pt x="630555" y="21908"/>
                    <a:pt x="623888" y="28575"/>
                    <a:pt x="616268" y="28575"/>
                  </a:cubicBezTo>
                  <a:close/>
                </a:path>
              </a:pathLst>
            </a:custGeom>
            <a:solidFill>
              <a:srgbClr val="C2E0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A0C39DD3-B8FE-43FA-90F9-8820E1013754}"/>
                </a:ext>
              </a:extLst>
            </p:cNvPr>
            <p:cNvSpPr/>
            <p:nvPr/>
          </p:nvSpPr>
          <p:spPr>
            <a:xfrm>
              <a:off x="10954642" y="4230838"/>
              <a:ext cx="552450" cy="28575"/>
            </a:xfrm>
            <a:custGeom>
              <a:avLst/>
              <a:gdLst>
                <a:gd name="connsiteX0" fmla="*/ 538163 w 552450"/>
                <a:gd name="connsiteY0" fmla="*/ 28575 h 28575"/>
                <a:gd name="connsiteX1" fmla="*/ 14288 w 552450"/>
                <a:gd name="connsiteY1" fmla="*/ 28575 h 28575"/>
                <a:gd name="connsiteX2" fmla="*/ 0 w 552450"/>
                <a:gd name="connsiteY2" fmla="*/ 14288 h 28575"/>
                <a:gd name="connsiteX3" fmla="*/ 0 w 552450"/>
                <a:gd name="connsiteY3" fmla="*/ 14288 h 28575"/>
                <a:gd name="connsiteX4" fmla="*/ 14288 w 552450"/>
                <a:gd name="connsiteY4" fmla="*/ 0 h 28575"/>
                <a:gd name="connsiteX5" fmla="*/ 538163 w 552450"/>
                <a:gd name="connsiteY5" fmla="*/ 0 h 28575"/>
                <a:gd name="connsiteX6" fmla="*/ 552450 w 552450"/>
                <a:gd name="connsiteY6" fmla="*/ 14288 h 28575"/>
                <a:gd name="connsiteX7" fmla="*/ 552450 w 552450"/>
                <a:gd name="connsiteY7" fmla="*/ 14288 h 28575"/>
                <a:gd name="connsiteX8" fmla="*/ 538163 w 552450"/>
                <a:gd name="connsiteY8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450" h="28575">
                  <a:moveTo>
                    <a:pt x="538163" y="28575"/>
                  </a:moveTo>
                  <a:lnTo>
                    <a:pt x="14288" y="28575"/>
                  </a:lnTo>
                  <a:cubicBezTo>
                    <a:pt x="6668" y="28575"/>
                    <a:pt x="0" y="21908"/>
                    <a:pt x="0" y="14288"/>
                  </a:cubicBezTo>
                  <a:lnTo>
                    <a:pt x="0" y="14288"/>
                  </a:lnTo>
                  <a:cubicBezTo>
                    <a:pt x="0" y="6668"/>
                    <a:pt x="6668" y="0"/>
                    <a:pt x="14288" y="0"/>
                  </a:cubicBezTo>
                  <a:lnTo>
                    <a:pt x="538163" y="0"/>
                  </a:lnTo>
                  <a:cubicBezTo>
                    <a:pt x="545783" y="0"/>
                    <a:pt x="552450" y="6668"/>
                    <a:pt x="552450" y="14288"/>
                  </a:cubicBezTo>
                  <a:lnTo>
                    <a:pt x="552450" y="14288"/>
                  </a:lnTo>
                  <a:cubicBezTo>
                    <a:pt x="552450" y="21908"/>
                    <a:pt x="546735" y="28575"/>
                    <a:pt x="538163" y="28575"/>
                  </a:cubicBezTo>
                  <a:close/>
                </a:path>
              </a:pathLst>
            </a:custGeom>
            <a:solidFill>
              <a:srgbClr val="C2E0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55663BDD-A69F-4C3A-AC09-3488F9E54077}"/>
                </a:ext>
              </a:extLst>
            </p:cNvPr>
            <p:cNvSpPr/>
            <p:nvPr/>
          </p:nvSpPr>
          <p:spPr>
            <a:xfrm>
              <a:off x="10975597" y="4297513"/>
              <a:ext cx="438150" cy="28575"/>
            </a:xfrm>
            <a:custGeom>
              <a:avLst/>
              <a:gdLst>
                <a:gd name="connsiteX0" fmla="*/ 429578 w 438150"/>
                <a:gd name="connsiteY0" fmla="*/ 28575 h 28575"/>
                <a:gd name="connsiteX1" fmla="*/ 14288 w 438150"/>
                <a:gd name="connsiteY1" fmla="*/ 28575 h 28575"/>
                <a:gd name="connsiteX2" fmla="*/ 0 w 438150"/>
                <a:gd name="connsiteY2" fmla="*/ 14288 h 28575"/>
                <a:gd name="connsiteX3" fmla="*/ 0 w 438150"/>
                <a:gd name="connsiteY3" fmla="*/ 14288 h 28575"/>
                <a:gd name="connsiteX4" fmla="*/ 14288 w 438150"/>
                <a:gd name="connsiteY4" fmla="*/ 0 h 28575"/>
                <a:gd name="connsiteX5" fmla="*/ 429578 w 438150"/>
                <a:gd name="connsiteY5" fmla="*/ 0 h 28575"/>
                <a:gd name="connsiteX6" fmla="*/ 443865 w 438150"/>
                <a:gd name="connsiteY6" fmla="*/ 14288 h 28575"/>
                <a:gd name="connsiteX7" fmla="*/ 443865 w 438150"/>
                <a:gd name="connsiteY7" fmla="*/ 14288 h 28575"/>
                <a:gd name="connsiteX8" fmla="*/ 429578 w 438150"/>
                <a:gd name="connsiteY8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150" h="28575">
                  <a:moveTo>
                    <a:pt x="429578" y="28575"/>
                  </a:moveTo>
                  <a:lnTo>
                    <a:pt x="14288" y="28575"/>
                  </a:lnTo>
                  <a:cubicBezTo>
                    <a:pt x="6668" y="28575"/>
                    <a:pt x="0" y="21908"/>
                    <a:pt x="0" y="14288"/>
                  </a:cubicBezTo>
                  <a:lnTo>
                    <a:pt x="0" y="14288"/>
                  </a:lnTo>
                  <a:cubicBezTo>
                    <a:pt x="0" y="6668"/>
                    <a:pt x="6668" y="0"/>
                    <a:pt x="14288" y="0"/>
                  </a:cubicBezTo>
                  <a:lnTo>
                    <a:pt x="429578" y="0"/>
                  </a:lnTo>
                  <a:cubicBezTo>
                    <a:pt x="437198" y="0"/>
                    <a:pt x="443865" y="6668"/>
                    <a:pt x="443865" y="14288"/>
                  </a:cubicBezTo>
                  <a:lnTo>
                    <a:pt x="443865" y="14288"/>
                  </a:lnTo>
                  <a:cubicBezTo>
                    <a:pt x="444818" y="21908"/>
                    <a:pt x="438150" y="28575"/>
                    <a:pt x="429578" y="28575"/>
                  </a:cubicBezTo>
                  <a:close/>
                </a:path>
              </a:pathLst>
            </a:custGeom>
            <a:solidFill>
              <a:srgbClr val="C2E0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C956BA8B-133D-4906-8595-3855E9E7E5B5}"/>
                </a:ext>
              </a:extLst>
            </p:cNvPr>
            <p:cNvSpPr/>
            <p:nvPr/>
          </p:nvSpPr>
          <p:spPr>
            <a:xfrm>
              <a:off x="10997504" y="4365141"/>
              <a:ext cx="628650" cy="28575"/>
            </a:xfrm>
            <a:custGeom>
              <a:avLst/>
              <a:gdLst>
                <a:gd name="connsiteX0" fmla="*/ 616268 w 628650"/>
                <a:gd name="connsiteY0" fmla="*/ 28575 h 28575"/>
                <a:gd name="connsiteX1" fmla="*/ 14288 w 628650"/>
                <a:gd name="connsiteY1" fmla="*/ 28575 h 28575"/>
                <a:gd name="connsiteX2" fmla="*/ 0 w 628650"/>
                <a:gd name="connsiteY2" fmla="*/ 14288 h 28575"/>
                <a:gd name="connsiteX3" fmla="*/ 0 w 628650"/>
                <a:gd name="connsiteY3" fmla="*/ 14288 h 28575"/>
                <a:gd name="connsiteX4" fmla="*/ 14288 w 628650"/>
                <a:gd name="connsiteY4" fmla="*/ 0 h 28575"/>
                <a:gd name="connsiteX5" fmla="*/ 616268 w 628650"/>
                <a:gd name="connsiteY5" fmla="*/ 0 h 28575"/>
                <a:gd name="connsiteX6" fmla="*/ 630555 w 628650"/>
                <a:gd name="connsiteY6" fmla="*/ 14288 h 28575"/>
                <a:gd name="connsiteX7" fmla="*/ 630555 w 628650"/>
                <a:gd name="connsiteY7" fmla="*/ 14288 h 28575"/>
                <a:gd name="connsiteX8" fmla="*/ 616268 w 628650"/>
                <a:gd name="connsiteY8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28575">
                  <a:moveTo>
                    <a:pt x="616268" y="28575"/>
                  </a:moveTo>
                  <a:lnTo>
                    <a:pt x="14288" y="28575"/>
                  </a:lnTo>
                  <a:cubicBezTo>
                    <a:pt x="6668" y="28575"/>
                    <a:pt x="0" y="21908"/>
                    <a:pt x="0" y="14288"/>
                  </a:cubicBezTo>
                  <a:lnTo>
                    <a:pt x="0" y="14288"/>
                  </a:lnTo>
                  <a:cubicBezTo>
                    <a:pt x="0" y="6667"/>
                    <a:pt x="6668" y="0"/>
                    <a:pt x="14288" y="0"/>
                  </a:cubicBezTo>
                  <a:lnTo>
                    <a:pt x="616268" y="0"/>
                  </a:lnTo>
                  <a:cubicBezTo>
                    <a:pt x="623888" y="0"/>
                    <a:pt x="630555" y="6667"/>
                    <a:pt x="630555" y="14288"/>
                  </a:cubicBezTo>
                  <a:lnTo>
                    <a:pt x="630555" y="14288"/>
                  </a:lnTo>
                  <a:cubicBezTo>
                    <a:pt x="630555" y="21908"/>
                    <a:pt x="624840" y="28575"/>
                    <a:pt x="616268" y="28575"/>
                  </a:cubicBezTo>
                  <a:close/>
                </a:path>
              </a:pathLst>
            </a:custGeom>
            <a:solidFill>
              <a:srgbClr val="C2E0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AD25B88E-116F-43F8-B69C-FBC277047AA5}"/>
                </a:ext>
              </a:extLst>
            </p:cNvPr>
            <p:cNvSpPr/>
            <p:nvPr/>
          </p:nvSpPr>
          <p:spPr>
            <a:xfrm>
              <a:off x="11019412" y="4432768"/>
              <a:ext cx="552450" cy="28575"/>
            </a:xfrm>
            <a:custGeom>
              <a:avLst/>
              <a:gdLst>
                <a:gd name="connsiteX0" fmla="*/ 538163 w 552450"/>
                <a:gd name="connsiteY0" fmla="*/ 28575 h 28575"/>
                <a:gd name="connsiteX1" fmla="*/ 14288 w 552450"/>
                <a:gd name="connsiteY1" fmla="*/ 28575 h 28575"/>
                <a:gd name="connsiteX2" fmla="*/ 0 w 552450"/>
                <a:gd name="connsiteY2" fmla="*/ 14288 h 28575"/>
                <a:gd name="connsiteX3" fmla="*/ 0 w 552450"/>
                <a:gd name="connsiteY3" fmla="*/ 14288 h 28575"/>
                <a:gd name="connsiteX4" fmla="*/ 14288 w 552450"/>
                <a:gd name="connsiteY4" fmla="*/ 0 h 28575"/>
                <a:gd name="connsiteX5" fmla="*/ 538163 w 552450"/>
                <a:gd name="connsiteY5" fmla="*/ 0 h 28575"/>
                <a:gd name="connsiteX6" fmla="*/ 552450 w 552450"/>
                <a:gd name="connsiteY6" fmla="*/ 14288 h 28575"/>
                <a:gd name="connsiteX7" fmla="*/ 552450 w 552450"/>
                <a:gd name="connsiteY7" fmla="*/ 14288 h 28575"/>
                <a:gd name="connsiteX8" fmla="*/ 538163 w 552450"/>
                <a:gd name="connsiteY8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450" h="28575">
                  <a:moveTo>
                    <a:pt x="538163" y="28575"/>
                  </a:moveTo>
                  <a:lnTo>
                    <a:pt x="14288" y="28575"/>
                  </a:lnTo>
                  <a:cubicBezTo>
                    <a:pt x="6667" y="28575"/>
                    <a:pt x="0" y="21907"/>
                    <a:pt x="0" y="14288"/>
                  </a:cubicBezTo>
                  <a:lnTo>
                    <a:pt x="0" y="14288"/>
                  </a:lnTo>
                  <a:cubicBezTo>
                    <a:pt x="0" y="6667"/>
                    <a:pt x="6667" y="0"/>
                    <a:pt x="14288" y="0"/>
                  </a:cubicBezTo>
                  <a:lnTo>
                    <a:pt x="538163" y="0"/>
                  </a:lnTo>
                  <a:cubicBezTo>
                    <a:pt x="545782" y="0"/>
                    <a:pt x="552450" y="6667"/>
                    <a:pt x="552450" y="14288"/>
                  </a:cubicBezTo>
                  <a:lnTo>
                    <a:pt x="552450" y="14288"/>
                  </a:lnTo>
                  <a:cubicBezTo>
                    <a:pt x="553402" y="21907"/>
                    <a:pt x="546735" y="28575"/>
                    <a:pt x="538163" y="28575"/>
                  </a:cubicBezTo>
                  <a:close/>
                </a:path>
              </a:pathLst>
            </a:custGeom>
            <a:solidFill>
              <a:srgbClr val="C2E0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0D21487F-7772-4C12-8354-9C47EC4DA37B}"/>
                </a:ext>
              </a:extLst>
            </p:cNvPr>
            <p:cNvSpPr/>
            <p:nvPr/>
          </p:nvSpPr>
          <p:spPr>
            <a:xfrm>
              <a:off x="11062275" y="4567070"/>
              <a:ext cx="628650" cy="28575"/>
            </a:xfrm>
            <a:custGeom>
              <a:avLst/>
              <a:gdLst>
                <a:gd name="connsiteX0" fmla="*/ 616267 w 628650"/>
                <a:gd name="connsiteY0" fmla="*/ 28575 h 28575"/>
                <a:gd name="connsiteX1" fmla="*/ 14288 w 628650"/>
                <a:gd name="connsiteY1" fmla="*/ 28575 h 28575"/>
                <a:gd name="connsiteX2" fmla="*/ 0 w 628650"/>
                <a:gd name="connsiteY2" fmla="*/ 14288 h 28575"/>
                <a:gd name="connsiteX3" fmla="*/ 0 w 628650"/>
                <a:gd name="connsiteY3" fmla="*/ 14288 h 28575"/>
                <a:gd name="connsiteX4" fmla="*/ 14288 w 628650"/>
                <a:gd name="connsiteY4" fmla="*/ 0 h 28575"/>
                <a:gd name="connsiteX5" fmla="*/ 616267 w 628650"/>
                <a:gd name="connsiteY5" fmla="*/ 0 h 28575"/>
                <a:gd name="connsiteX6" fmla="*/ 630555 w 628650"/>
                <a:gd name="connsiteY6" fmla="*/ 14288 h 28575"/>
                <a:gd name="connsiteX7" fmla="*/ 630555 w 628650"/>
                <a:gd name="connsiteY7" fmla="*/ 14288 h 28575"/>
                <a:gd name="connsiteX8" fmla="*/ 616267 w 628650"/>
                <a:gd name="connsiteY8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28575">
                  <a:moveTo>
                    <a:pt x="616267" y="28575"/>
                  </a:moveTo>
                  <a:lnTo>
                    <a:pt x="14288" y="28575"/>
                  </a:lnTo>
                  <a:cubicBezTo>
                    <a:pt x="6667" y="28575"/>
                    <a:pt x="0" y="21908"/>
                    <a:pt x="0" y="14288"/>
                  </a:cubicBezTo>
                  <a:lnTo>
                    <a:pt x="0" y="14288"/>
                  </a:lnTo>
                  <a:cubicBezTo>
                    <a:pt x="0" y="6667"/>
                    <a:pt x="6667" y="0"/>
                    <a:pt x="14288" y="0"/>
                  </a:cubicBezTo>
                  <a:lnTo>
                    <a:pt x="616267" y="0"/>
                  </a:lnTo>
                  <a:cubicBezTo>
                    <a:pt x="623888" y="0"/>
                    <a:pt x="630555" y="6667"/>
                    <a:pt x="630555" y="14288"/>
                  </a:cubicBezTo>
                  <a:lnTo>
                    <a:pt x="630555" y="14288"/>
                  </a:lnTo>
                  <a:cubicBezTo>
                    <a:pt x="630555" y="21908"/>
                    <a:pt x="623888" y="28575"/>
                    <a:pt x="616267" y="28575"/>
                  </a:cubicBezTo>
                  <a:close/>
                </a:path>
              </a:pathLst>
            </a:custGeom>
            <a:solidFill>
              <a:srgbClr val="C2E0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CFDA0B44-3774-461C-9D1D-440BC0D41158}"/>
                </a:ext>
              </a:extLst>
            </p:cNvPr>
            <p:cNvSpPr/>
            <p:nvPr/>
          </p:nvSpPr>
          <p:spPr>
            <a:xfrm>
              <a:off x="11084182" y="4634698"/>
              <a:ext cx="628650" cy="28575"/>
            </a:xfrm>
            <a:custGeom>
              <a:avLst/>
              <a:gdLst>
                <a:gd name="connsiteX0" fmla="*/ 616268 w 628650"/>
                <a:gd name="connsiteY0" fmla="*/ 28575 h 28575"/>
                <a:gd name="connsiteX1" fmla="*/ 14288 w 628650"/>
                <a:gd name="connsiteY1" fmla="*/ 28575 h 28575"/>
                <a:gd name="connsiteX2" fmla="*/ 0 w 628650"/>
                <a:gd name="connsiteY2" fmla="*/ 14288 h 28575"/>
                <a:gd name="connsiteX3" fmla="*/ 0 w 628650"/>
                <a:gd name="connsiteY3" fmla="*/ 14288 h 28575"/>
                <a:gd name="connsiteX4" fmla="*/ 14288 w 628650"/>
                <a:gd name="connsiteY4" fmla="*/ 0 h 28575"/>
                <a:gd name="connsiteX5" fmla="*/ 616268 w 628650"/>
                <a:gd name="connsiteY5" fmla="*/ 0 h 28575"/>
                <a:gd name="connsiteX6" fmla="*/ 630555 w 628650"/>
                <a:gd name="connsiteY6" fmla="*/ 14288 h 28575"/>
                <a:gd name="connsiteX7" fmla="*/ 630555 w 628650"/>
                <a:gd name="connsiteY7" fmla="*/ 14288 h 28575"/>
                <a:gd name="connsiteX8" fmla="*/ 616268 w 628650"/>
                <a:gd name="connsiteY8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28575">
                  <a:moveTo>
                    <a:pt x="616268" y="28575"/>
                  </a:moveTo>
                  <a:lnTo>
                    <a:pt x="14288" y="28575"/>
                  </a:lnTo>
                  <a:cubicBezTo>
                    <a:pt x="6668" y="28575"/>
                    <a:pt x="0" y="21908"/>
                    <a:pt x="0" y="14288"/>
                  </a:cubicBezTo>
                  <a:lnTo>
                    <a:pt x="0" y="14288"/>
                  </a:lnTo>
                  <a:cubicBezTo>
                    <a:pt x="0" y="6667"/>
                    <a:pt x="6668" y="0"/>
                    <a:pt x="14288" y="0"/>
                  </a:cubicBezTo>
                  <a:lnTo>
                    <a:pt x="616268" y="0"/>
                  </a:lnTo>
                  <a:cubicBezTo>
                    <a:pt x="623888" y="0"/>
                    <a:pt x="630555" y="6667"/>
                    <a:pt x="630555" y="14288"/>
                  </a:cubicBezTo>
                  <a:lnTo>
                    <a:pt x="630555" y="14288"/>
                  </a:lnTo>
                  <a:cubicBezTo>
                    <a:pt x="630555" y="21908"/>
                    <a:pt x="623888" y="28575"/>
                    <a:pt x="616268" y="28575"/>
                  </a:cubicBezTo>
                  <a:close/>
                </a:path>
              </a:pathLst>
            </a:custGeom>
            <a:solidFill>
              <a:srgbClr val="C2E0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6FFE9CF3-95C6-4B61-B075-C94B3A2485D2}"/>
                </a:ext>
              </a:extLst>
            </p:cNvPr>
            <p:cNvSpPr/>
            <p:nvPr/>
          </p:nvSpPr>
          <p:spPr>
            <a:xfrm>
              <a:off x="11622247" y="4067961"/>
              <a:ext cx="438150" cy="590550"/>
            </a:xfrm>
            <a:custGeom>
              <a:avLst/>
              <a:gdLst>
                <a:gd name="connsiteX0" fmla="*/ 398242 w 438150"/>
                <a:gd name="connsiteY0" fmla="*/ 595313 h 590550"/>
                <a:gd name="connsiteX1" fmla="*/ 203932 w 438150"/>
                <a:gd name="connsiteY1" fmla="*/ 595313 h 590550"/>
                <a:gd name="connsiteX2" fmla="*/ 163927 w 438150"/>
                <a:gd name="connsiteY2" fmla="*/ 566738 h 590550"/>
                <a:gd name="connsiteX3" fmla="*/ 2002 w 438150"/>
                <a:gd name="connsiteY3" fmla="*/ 54292 h 590550"/>
                <a:gd name="connsiteX4" fmla="*/ 42007 w 438150"/>
                <a:gd name="connsiteY4" fmla="*/ 0 h 590550"/>
                <a:gd name="connsiteX5" fmla="*/ 236317 w 438150"/>
                <a:gd name="connsiteY5" fmla="*/ 0 h 590550"/>
                <a:gd name="connsiteX6" fmla="*/ 276322 w 438150"/>
                <a:gd name="connsiteY6" fmla="*/ 28575 h 590550"/>
                <a:gd name="connsiteX7" fmla="*/ 438247 w 438150"/>
                <a:gd name="connsiteY7" fmla="*/ 541020 h 590550"/>
                <a:gd name="connsiteX8" fmla="*/ 398242 w 438150"/>
                <a:gd name="connsiteY8" fmla="*/ 595313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150" h="590550">
                  <a:moveTo>
                    <a:pt x="398242" y="595313"/>
                  </a:moveTo>
                  <a:lnTo>
                    <a:pt x="203932" y="595313"/>
                  </a:lnTo>
                  <a:cubicBezTo>
                    <a:pt x="185835" y="595313"/>
                    <a:pt x="169642" y="583883"/>
                    <a:pt x="163927" y="566738"/>
                  </a:cubicBezTo>
                  <a:lnTo>
                    <a:pt x="2002" y="54292"/>
                  </a:lnTo>
                  <a:cubicBezTo>
                    <a:pt x="-6570" y="27622"/>
                    <a:pt x="13432" y="0"/>
                    <a:pt x="42007" y="0"/>
                  </a:cubicBezTo>
                  <a:lnTo>
                    <a:pt x="236317" y="0"/>
                  </a:lnTo>
                  <a:cubicBezTo>
                    <a:pt x="254415" y="0"/>
                    <a:pt x="270607" y="11430"/>
                    <a:pt x="276322" y="28575"/>
                  </a:cubicBezTo>
                  <a:lnTo>
                    <a:pt x="438247" y="541020"/>
                  </a:lnTo>
                  <a:cubicBezTo>
                    <a:pt x="445867" y="567690"/>
                    <a:pt x="425865" y="595313"/>
                    <a:pt x="398242" y="595313"/>
                  </a:cubicBezTo>
                  <a:close/>
                </a:path>
              </a:pathLst>
            </a:custGeom>
            <a:solidFill>
              <a:srgbClr val="C2E0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D58BB337-E3A5-423B-8C90-35F07333169B}"/>
                </a:ext>
              </a:extLst>
            </p:cNvPr>
            <p:cNvSpPr/>
            <p:nvPr/>
          </p:nvSpPr>
          <p:spPr>
            <a:xfrm>
              <a:off x="10947022" y="4789956"/>
              <a:ext cx="1419225" cy="76200"/>
            </a:xfrm>
            <a:custGeom>
              <a:avLst/>
              <a:gdLst>
                <a:gd name="connsiteX0" fmla="*/ 1384935 w 1419225"/>
                <a:gd name="connsiteY0" fmla="*/ 80010 h 76200"/>
                <a:gd name="connsiteX1" fmla="*/ 40005 w 1419225"/>
                <a:gd name="connsiteY1" fmla="*/ 80010 h 76200"/>
                <a:gd name="connsiteX2" fmla="*/ 0 w 1419225"/>
                <a:gd name="connsiteY2" fmla="*/ 40005 h 76200"/>
                <a:gd name="connsiteX3" fmla="*/ 0 w 1419225"/>
                <a:gd name="connsiteY3" fmla="*/ 40005 h 76200"/>
                <a:gd name="connsiteX4" fmla="*/ 40005 w 1419225"/>
                <a:gd name="connsiteY4" fmla="*/ 0 h 76200"/>
                <a:gd name="connsiteX5" fmla="*/ 1384935 w 1419225"/>
                <a:gd name="connsiteY5" fmla="*/ 0 h 76200"/>
                <a:gd name="connsiteX6" fmla="*/ 1424940 w 1419225"/>
                <a:gd name="connsiteY6" fmla="*/ 40005 h 76200"/>
                <a:gd name="connsiteX7" fmla="*/ 1424940 w 1419225"/>
                <a:gd name="connsiteY7" fmla="*/ 40005 h 76200"/>
                <a:gd name="connsiteX8" fmla="*/ 1384935 w 1419225"/>
                <a:gd name="connsiteY8" fmla="*/ 8001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225" h="76200">
                  <a:moveTo>
                    <a:pt x="1384935" y="80010"/>
                  </a:moveTo>
                  <a:lnTo>
                    <a:pt x="40005" y="80010"/>
                  </a:lnTo>
                  <a:cubicBezTo>
                    <a:pt x="18098" y="80010"/>
                    <a:pt x="0" y="61913"/>
                    <a:pt x="0" y="40005"/>
                  </a:cubicBezTo>
                  <a:lnTo>
                    <a:pt x="0" y="40005"/>
                  </a:lnTo>
                  <a:cubicBezTo>
                    <a:pt x="0" y="18097"/>
                    <a:pt x="18098" y="0"/>
                    <a:pt x="40005" y="0"/>
                  </a:cubicBezTo>
                  <a:lnTo>
                    <a:pt x="1384935" y="0"/>
                  </a:lnTo>
                  <a:cubicBezTo>
                    <a:pt x="1406843" y="0"/>
                    <a:pt x="1424940" y="18097"/>
                    <a:pt x="1424940" y="40005"/>
                  </a:cubicBezTo>
                  <a:lnTo>
                    <a:pt x="1424940" y="40005"/>
                  </a:lnTo>
                  <a:cubicBezTo>
                    <a:pt x="1424940" y="62865"/>
                    <a:pt x="1406843" y="80010"/>
                    <a:pt x="1384935" y="8001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EEB26556-E51F-437C-BE07-38645E874D88}"/>
                </a:ext>
              </a:extLst>
            </p:cNvPr>
            <p:cNvSpPr/>
            <p:nvPr/>
          </p:nvSpPr>
          <p:spPr>
            <a:xfrm>
              <a:off x="12641817" y="3594411"/>
              <a:ext cx="228600" cy="209550"/>
            </a:xfrm>
            <a:custGeom>
              <a:avLst/>
              <a:gdLst>
                <a:gd name="connsiteX0" fmla="*/ 78760 w 228600"/>
                <a:gd name="connsiteY0" fmla="*/ 211612 h 209550"/>
                <a:gd name="connsiteX1" fmla="*/ 49233 w 228600"/>
                <a:gd name="connsiteY1" fmla="*/ 194467 h 209550"/>
                <a:gd name="connsiteX2" fmla="*/ 4465 w 228600"/>
                <a:gd name="connsiteY2" fmla="*/ 115410 h 209550"/>
                <a:gd name="connsiteX3" fmla="*/ 1608 w 228600"/>
                <a:gd name="connsiteY3" fmla="*/ 89692 h 209550"/>
                <a:gd name="connsiteX4" fmla="*/ 17800 w 228600"/>
                <a:gd name="connsiteY4" fmla="*/ 69690 h 209550"/>
                <a:gd name="connsiteX5" fmla="*/ 142577 w 228600"/>
                <a:gd name="connsiteY5" fmla="*/ 3967 h 209550"/>
                <a:gd name="connsiteX6" fmla="*/ 188297 w 228600"/>
                <a:gd name="connsiteY6" fmla="*/ 17302 h 209550"/>
                <a:gd name="connsiteX7" fmla="*/ 231160 w 228600"/>
                <a:gd name="connsiteY7" fmla="*/ 95407 h 209550"/>
                <a:gd name="connsiteX8" fmla="*/ 234017 w 228600"/>
                <a:gd name="connsiteY8" fmla="*/ 121125 h 209550"/>
                <a:gd name="connsiteX9" fmla="*/ 217825 w 228600"/>
                <a:gd name="connsiteY9" fmla="*/ 141127 h 209550"/>
                <a:gd name="connsiteX10" fmla="*/ 95905 w 228600"/>
                <a:gd name="connsiteY10" fmla="*/ 207802 h 209550"/>
                <a:gd name="connsiteX11" fmla="*/ 78760 w 228600"/>
                <a:gd name="connsiteY11" fmla="*/ 211612 h 209550"/>
                <a:gd name="connsiteX12" fmla="*/ 157817 w 228600"/>
                <a:gd name="connsiteY12" fmla="*/ 15397 h 209550"/>
                <a:gd name="connsiteX13" fmla="*/ 149245 w 228600"/>
                <a:gd name="connsiteY13" fmla="*/ 17302 h 209550"/>
                <a:gd name="connsiteX14" fmla="*/ 24467 w 228600"/>
                <a:gd name="connsiteY14" fmla="*/ 83025 h 209550"/>
                <a:gd name="connsiteX15" fmla="*/ 15895 w 228600"/>
                <a:gd name="connsiteY15" fmla="*/ 94455 h 209550"/>
                <a:gd name="connsiteX16" fmla="*/ 17800 w 228600"/>
                <a:gd name="connsiteY16" fmla="*/ 108742 h 209550"/>
                <a:gd name="connsiteX17" fmla="*/ 17800 w 228600"/>
                <a:gd name="connsiteY17" fmla="*/ 108742 h 209550"/>
                <a:gd name="connsiteX18" fmla="*/ 62567 w 228600"/>
                <a:gd name="connsiteY18" fmla="*/ 187800 h 209550"/>
                <a:gd name="connsiteX19" fmla="*/ 87333 w 228600"/>
                <a:gd name="connsiteY19" fmla="*/ 194467 h 209550"/>
                <a:gd name="connsiteX20" fmla="*/ 209252 w 228600"/>
                <a:gd name="connsiteY20" fmla="*/ 127792 h 209550"/>
                <a:gd name="connsiteX21" fmla="*/ 217825 w 228600"/>
                <a:gd name="connsiteY21" fmla="*/ 117315 h 209550"/>
                <a:gd name="connsiteX22" fmla="*/ 215920 w 228600"/>
                <a:gd name="connsiteY22" fmla="*/ 103980 h 209550"/>
                <a:gd name="connsiteX23" fmla="*/ 173058 w 228600"/>
                <a:gd name="connsiteY23" fmla="*/ 25875 h 209550"/>
                <a:gd name="connsiteX24" fmla="*/ 157817 w 228600"/>
                <a:gd name="connsiteY24" fmla="*/ 15397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8600" h="209550">
                  <a:moveTo>
                    <a:pt x="78760" y="211612"/>
                  </a:moveTo>
                  <a:cubicBezTo>
                    <a:pt x="67330" y="211612"/>
                    <a:pt x="55900" y="205897"/>
                    <a:pt x="49233" y="194467"/>
                  </a:cubicBezTo>
                  <a:lnTo>
                    <a:pt x="4465" y="115410"/>
                  </a:lnTo>
                  <a:cubicBezTo>
                    <a:pt x="-298" y="107790"/>
                    <a:pt x="-1250" y="98265"/>
                    <a:pt x="1608" y="89692"/>
                  </a:cubicBezTo>
                  <a:cubicBezTo>
                    <a:pt x="4465" y="81120"/>
                    <a:pt x="10180" y="73500"/>
                    <a:pt x="17800" y="69690"/>
                  </a:cubicBezTo>
                  <a:lnTo>
                    <a:pt x="142577" y="3967"/>
                  </a:lnTo>
                  <a:cubicBezTo>
                    <a:pt x="158770" y="-4605"/>
                    <a:pt x="178772" y="1110"/>
                    <a:pt x="188297" y="17302"/>
                  </a:cubicBezTo>
                  <a:lnTo>
                    <a:pt x="231160" y="95407"/>
                  </a:lnTo>
                  <a:cubicBezTo>
                    <a:pt x="235922" y="103027"/>
                    <a:pt x="236875" y="112552"/>
                    <a:pt x="234017" y="121125"/>
                  </a:cubicBezTo>
                  <a:cubicBezTo>
                    <a:pt x="231160" y="129697"/>
                    <a:pt x="225445" y="137317"/>
                    <a:pt x="217825" y="141127"/>
                  </a:cubicBezTo>
                  <a:lnTo>
                    <a:pt x="95905" y="207802"/>
                  </a:lnTo>
                  <a:cubicBezTo>
                    <a:pt x="89237" y="210660"/>
                    <a:pt x="83522" y="211612"/>
                    <a:pt x="78760" y="211612"/>
                  </a:cubicBezTo>
                  <a:close/>
                  <a:moveTo>
                    <a:pt x="157817" y="15397"/>
                  </a:moveTo>
                  <a:cubicBezTo>
                    <a:pt x="154960" y="15397"/>
                    <a:pt x="152102" y="16350"/>
                    <a:pt x="149245" y="17302"/>
                  </a:cubicBezTo>
                  <a:lnTo>
                    <a:pt x="24467" y="83025"/>
                  </a:lnTo>
                  <a:cubicBezTo>
                    <a:pt x="19705" y="84930"/>
                    <a:pt x="16847" y="89692"/>
                    <a:pt x="15895" y="94455"/>
                  </a:cubicBezTo>
                  <a:cubicBezTo>
                    <a:pt x="14942" y="99217"/>
                    <a:pt x="14942" y="103980"/>
                    <a:pt x="17800" y="108742"/>
                  </a:cubicBezTo>
                  <a:lnTo>
                    <a:pt x="17800" y="108742"/>
                  </a:lnTo>
                  <a:lnTo>
                    <a:pt x="62567" y="187800"/>
                  </a:lnTo>
                  <a:cubicBezTo>
                    <a:pt x="67330" y="196372"/>
                    <a:pt x="78760" y="199230"/>
                    <a:pt x="87333" y="194467"/>
                  </a:cubicBezTo>
                  <a:lnTo>
                    <a:pt x="209252" y="127792"/>
                  </a:lnTo>
                  <a:cubicBezTo>
                    <a:pt x="213062" y="125887"/>
                    <a:pt x="216872" y="122077"/>
                    <a:pt x="217825" y="117315"/>
                  </a:cubicBezTo>
                  <a:cubicBezTo>
                    <a:pt x="218777" y="112552"/>
                    <a:pt x="218777" y="107790"/>
                    <a:pt x="215920" y="103980"/>
                  </a:cubicBezTo>
                  <a:lnTo>
                    <a:pt x="173058" y="25875"/>
                  </a:lnTo>
                  <a:cubicBezTo>
                    <a:pt x="171152" y="19207"/>
                    <a:pt x="164485" y="15397"/>
                    <a:pt x="157817" y="15397"/>
                  </a:cubicBezTo>
                  <a:close/>
                </a:path>
              </a:pathLst>
            </a:custGeom>
            <a:solidFill>
              <a:srgbClr val="483A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4DF78279-6355-4BA1-8EDB-1F843E438072}"/>
                </a:ext>
              </a:extLst>
            </p:cNvPr>
            <p:cNvSpPr/>
            <p:nvPr/>
          </p:nvSpPr>
          <p:spPr>
            <a:xfrm>
              <a:off x="11892444" y="4460119"/>
              <a:ext cx="342900" cy="171450"/>
            </a:xfrm>
            <a:custGeom>
              <a:avLst/>
              <a:gdLst>
                <a:gd name="connsiteX0" fmla="*/ 317593 w 342900"/>
                <a:gd name="connsiteY0" fmla="*/ 160292 h 171450"/>
                <a:gd name="connsiteX1" fmla="*/ 302353 w 342900"/>
                <a:gd name="connsiteY1" fmla="*/ 178389 h 171450"/>
                <a:gd name="connsiteX2" fmla="*/ 218533 w 342900"/>
                <a:gd name="connsiteY2" fmla="*/ 124097 h 171450"/>
                <a:gd name="connsiteX3" fmla="*/ 139476 w 342900"/>
                <a:gd name="connsiteY3" fmla="*/ 135527 h 171450"/>
                <a:gd name="connsiteX4" fmla="*/ 115663 w 342900"/>
                <a:gd name="connsiteY4" fmla="*/ 124097 h 171450"/>
                <a:gd name="connsiteX5" fmla="*/ 17556 w 342900"/>
                <a:gd name="connsiteY5" fmla="*/ 162197 h 171450"/>
                <a:gd name="connsiteX6" fmla="*/ 3268 w 342900"/>
                <a:gd name="connsiteY6" fmla="*/ 139337 h 171450"/>
                <a:gd name="connsiteX7" fmla="*/ 18508 w 342900"/>
                <a:gd name="connsiteY7" fmla="*/ 118382 h 171450"/>
                <a:gd name="connsiteX8" fmla="*/ 18508 w 342900"/>
                <a:gd name="connsiteY8" fmla="*/ 118382 h 171450"/>
                <a:gd name="connsiteX9" fmla="*/ 128046 w 342900"/>
                <a:gd name="connsiteY9" fmla="*/ 24084 h 171450"/>
                <a:gd name="connsiteX10" fmla="*/ 221391 w 342900"/>
                <a:gd name="connsiteY10" fmla="*/ 3129 h 171450"/>
                <a:gd name="connsiteX11" fmla="*/ 348073 w 342900"/>
                <a:gd name="connsiteY11" fmla="*/ 86949 h 171450"/>
                <a:gd name="connsiteX12" fmla="*/ 317593 w 342900"/>
                <a:gd name="connsiteY12" fmla="*/ 16029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2900" h="171450">
                  <a:moveTo>
                    <a:pt x="317593" y="160292"/>
                  </a:moveTo>
                  <a:cubicBezTo>
                    <a:pt x="309021" y="171722"/>
                    <a:pt x="302353" y="178389"/>
                    <a:pt x="302353" y="178389"/>
                  </a:cubicBezTo>
                  <a:cubicBezTo>
                    <a:pt x="302353" y="178389"/>
                    <a:pt x="237583" y="128859"/>
                    <a:pt x="218533" y="124097"/>
                  </a:cubicBezTo>
                  <a:cubicBezTo>
                    <a:pt x="200436" y="119334"/>
                    <a:pt x="161383" y="133622"/>
                    <a:pt x="139476" y="135527"/>
                  </a:cubicBezTo>
                  <a:cubicBezTo>
                    <a:pt x="117568" y="136479"/>
                    <a:pt x="115663" y="124097"/>
                    <a:pt x="115663" y="124097"/>
                  </a:cubicBezTo>
                  <a:cubicBezTo>
                    <a:pt x="115663" y="124097"/>
                    <a:pt x="31843" y="159339"/>
                    <a:pt x="17556" y="162197"/>
                  </a:cubicBezTo>
                  <a:cubicBezTo>
                    <a:pt x="4221" y="165054"/>
                    <a:pt x="-5304" y="161244"/>
                    <a:pt x="3268" y="139337"/>
                  </a:cubicBezTo>
                  <a:cubicBezTo>
                    <a:pt x="5173" y="134574"/>
                    <a:pt x="10888" y="126954"/>
                    <a:pt x="18508" y="118382"/>
                  </a:cubicBezTo>
                  <a:lnTo>
                    <a:pt x="18508" y="118382"/>
                  </a:lnTo>
                  <a:cubicBezTo>
                    <a:pt x="47083" y="85997"/>
                    <a:pt x="106138" y="33609"/>
                    <a:pt x="128046" y="24084"/>
                  </a:cubicBezTo>
                  <a:cubicBezTo>
                    <a:pt x="155668" y="10749"/>
                    <a:pt x="191863" y="-7348"/>
                    <a:pt x="221391" y="3129"/>
                  </a:cubicBezTo>
                  <a:cubicBezTo>
                    <a:pt x="250918" y="14559"/>
                    <a:pt x="348073" y="86949"/>
                    <a:pt x="348073" y="86949"/>
                  </a:cubicBezTo>
                  <a:cubicBezTo>
                    <a:pt x="350931" y="110762"/>
                    <a:pt x="331881" y="141242"/>
                    <a:pt x="317593" y="160292"/>
                  </a:cubicBezTo>
                  <a:close/>
                </a:path>
              </a:pathLst>
            </a:custGeom>
            <a:solidFill>
              <a:srgbClr val="FFE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5178E1BD-4A79-4173-A673-CA7FECEDEBB8}"/>
                </a:ext>
              </a:extLst>
            </p:cNvPr>
            <p:cNvSpPr/>
            <p:nvPr/>
          </p:nvSpPr>
          <p:spPr>
            <a:xfrm>
              <a:off x="11892444" y="4542701"/>
              <a:ext cx="333375" cy="95250"/>
            </a:xfrm>
            <a:custGeom>
              <a:avLst/>
              <a:gdLst>
                <a:gd name="connsiteX0" fmla="*/ 337596 w 333375"/>
                <a:gd name="connsiteY0" fmla="*/ 8177 h 95250"/>
                <a:gd name="connsiteX1" fmla="*/ 317593 w 333375"/>
                <a:gd name="connsiteY1" fmla="*/ 77709 h 95250"/>
                <a:gd name="connsiteX2" fmla="*/ 302353 w 333375"/>
                <a:gd name="connsiteY2" fmla="*/ 95807 h 95250"/>
                <a:gd name="connsiteX3" fmla="*/ 218533 w 333375"/>
                <a:gd name="connsiteY3" fmla="*/ 41514 h 95250"/>
                <a:gd name="connsiteX4" fmla="*/ 139476 w 333375"/>
                <a:gd name="connsiteY4" fmla="*/ 52944 h 95250"/>
                <a:gd name="connsiteX5" fmla="*/ 115663 w 333375"/>
                <a:gd name="connsiteY5" fmla="*/ 41514 h 95250"/>
                <a:gd name="connsiteX6" fmla="*/ 17556 w 333375"/>
                <a:gd name="connsiteY6" fmla="*/ 79614 h 95250"/>
                <a:gd name="connsiteX7" fmla="*/ 3268 w 333375"/>
                <a:gd name="connsiteY7" fmla="*/ 56754 h 95250"/>
                <a:gd name="connsiteX8" fmla="*/ 18508 w 333375"/>
                <a:gd name="connsiteY8" fmla="*/ 35799 h 95250"/>
                <a:gd name="connsiteX9" fmla="*/ 8031 w 333375"/>
                <a:gd name="connsiteY9" fmla="*/ 68184 h 95250"/>
                <a:gd name="connsiteX10" fmla="*/ 169003 w 333375"/>
                <a:gd name="connsiteY10" fmla="*/ 1509 h 95250"/>
                <a:gd name="connsiteX11" fmla="*/ 176623 w 333375"/>
                <a:gd name="connsiteY11" fmla="*/ 1509 h 95250"/>
                <a:gd name="connsiteX12" fmla="*/ 172813 w 333375"/>
                <a:gd name="connsiteY12" fmla="*/ 9129 h 95250"/>
                <a:gd name="connsiteX13" fmla="*/ 118521 w 333375"/>
                <a:gd name="connsiteY13" fmla="*/ 42467 h 95250"/>
                <a:gd name="connsiteX14" fmla="*/ 221391 w 333375"/>
                <a:gd name="connsiteY14" fmla="*/ 31989 h 95250"/>
                <a:gd name="connsiteX15" fmla="*/ 290923 w 333375"/>
                <a:gd name="connsiteY15" fmla="*/ 70089 h 95250"/>
                <a:gd name="connsiteX16" fmla="*/ 337596 w 333375"/>
                <a:gd name="connsiteY16" fmla="*/ 8177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95250">
                  <a:moveTo>
                    <a:pt x="337596" y="8177"/>
                  </a:moveTo>
                  <a:lnTo>
                    <a:pt x="317593" y="77709"/>
                  </a:lnTo>
                  <a:cubicBezTo>
                    <a:pt x="309021" y="89139"/>
                    <a:pt x="302353" y="95807"/>
                    <a:pt x="302353" y="95807"/>
                  </a:cubicBezTo>
                  <a:cubicBezTo>
                    <a:pt x="302353" y="95807"/>
                    <a:pt x="237583" y="46277"/>
                    <a:pt x="218533" y="41514"/>
                  </a:cubicBezTo>
                  <a:cubicBezTo>
                    <a:pt x="200436" y="36752"/>
                    <a:pt x="161383" y="51039"/>
                    <a:pt x="139476" y="52944"/>
                  </a:cubicBezTo>
                  <a:cubicBezTo>
                    <a:pt x="117568" y="53897"/>
                    <a:pt x="115663" y="41514"/>
                    <a:pt x="115663" y="41514"/>
                  </a:cubicBezTo>
                  <a:cubicBezTo>
                    <a:pt x="115663" y="41514"/>
                    <a:pt x="31843" y="76757"/>
                    <a:pt x="17556" y="79614"/>
                  </a:cubicBezTo>
                  <a:cubicBezTo>
                    <a:pt x="4221" y="82472"/>
                    <a:pt x="-5304" y="78662"/>
                    <a:pt x="3268" y="56754"/>
                  </a:cubicBezTo>
                  <a:cubicBezTo>
                    <a:pt x="5173" y="51992"/>
                    <a:pt x="10888" y="44372"/>
                    <a:pt x="18508" y="35799"/>
                  </a:cubicBezTo>
                  <a:cubicBezTo>
                    <a:pt x="11841" y="45324"/>
                    <a:pt x="3268" y="55802"/>
                    <a:pt x="8031" y="68184"/>
                  </a:cubicBezTo>
                  <a:cubicBezTo>
                    <a:pt x="13746" y="83424"/>
                    <a:pt x="104233" y="40562"/>
                    <a:pt x="169003" y="1509"/>
                  </a:cubicBezTo>
                  <a:cubicBezTo>
                    <a:pt x="169956" y="557"/>
                    <a:pt x="175671" y="-1348"/>
                    <a:pt x="176623" y="1509"/>
                  </a:cubicBezTo>
                  <a:cubicBezTo>
                    <a:pt x="177576" y="3414"/>
                    <a:pt x="173766" y="8177"/>
                    <a:pt x="172813" y="9129"/>
                  </a:cubicBezTo>
                  <a:cubicBezTo>
                    <a:pt x="162336" y="20559"/>
                    <a:pt x="107091" y="25322"/>
                    <a:pt x="118521" y="42467"/>
                  </a:cubicBezTo>
                  <a:cubicBezTo>
                    <a:pt x="133761" y="67232"/>
                    <a:pt x="189958" y="21512"/>
                    <a:pt x="221391" y="31989"/>
                  </a:cubicBezTo>
                  <a:cubicBezTo>
                    <a:pt x="251871" y="42467"/>
                    <a:pt x="290923" y="70089"/>
                    <a:pt x="290923" y="70089"/>
                  </a:cubicBezTo>
                  <a:cubicBezTo>
                    <a:pt x="290923" y="70089"/>
                    <a:pt x="309021" y="16749"/>
                    <a:pt x="337596" y="8177"/>
                  </a:cubicBezTo>
                  <a:close/>
                </a:path>
              </a:pathLst>
            </a:custGeom>
            <a:solidFill>
              <a:srgbClr val="FFD19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2CF8B39B-317A-42A2-96BC-578E5E63FE92}"/>
                </a:ext>
              </a:extLst>
            </p:cNvPr>
            <p:cNvSpPr/>
            <p:nvPr/>
          </p:nvSpPr>
          <p:spPr>
            <a:xfrm>
              <a:off x="12184320" y="4305645"/>
              <a:ext cx="1200150" cy="638175"/>
            </a:xfrm>
            <a:custGeom>
              <a:avLst/>
              <a:gdLst>
                <a:gd name="connsiteX0" fmla="*/ 0 w 1200150"/>
                <a:gd name="connsiteY0" fmla="*/ 332863 h 638175"/>
                <a:gd name="connsiteX1" fmla="*/ 559118 w 1200150"/>
                <a:gd name="connsiteY1" fmla="*/ 641473 h 638175"/>
                <a:gd name="connsiteX2" fmla="*/ 1202055 w 1200150"/>
                <a:gd name="connsiteY2" fmla="*/ 215706 h 638175"/>
                <a:gd name="connsiteX3" fmla="*/ 1027747 w 1200150"/>
                <a:gd name="connsiteY3" fmla="*/ 2346 h 638175"/>
                <a:gd name="connsiteX4" fmla="*/ 591502 w 1200150"/>
                <a:gd name="connsiteY4" fmla="*/ 407158 h 638175"/>
                <a:gd name="connsiteX5" fmla="*/ 54293 w 1200150"/>
                <a:gd name="connsiteY5" fmla="*/ 232851 h 638175"/>
                <a:gd name="connsiteX6" fmla="*/ 26670 w 1200150"/>
                <a:gd name="connsiteY6" fmla="*/ 267141 h 638175"/>
                <a:gd name="connsiteX7" fmla="*/ 0 w 1200150"/>
                <a:gd name="connsiteY7" fmla="*/ 33286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0150" h="638175">
                  <a:moveTo>
                    <a:pt x="0" y="332863"/>
                  </a:moveTo>
                  <a:cubicBezTo>
                    <a:pt x="0" y="332863"/>
                    <a:pt x="320040" y="612898"/>
                    <a:pt x="559118" y="641473"/>
                  </a:cubicBezTo>
                  <a:cubicBezTo>
                    <a:pt x="798195" y="670048"/>
                    <a:pt x="1202055" y="215706"/>
                    <a:pt x="1202055" y="215706"/>
                  </a:cubicBezTo>
                  <a:cubicBezTo>
                    <a:pt x="1202055" y="215706"/>
                    <a:pt x="1176338" y="-26229"/>
                    <a:pt x="1027747" y="2346"/>
                  </a:cubicBezTo>
                  <a:cubicBezTo>
                    <a:pt x="878205" y="30921"/>
                    <a:pt x="678180" y="390966"/>
                    <a:pt x="591502" y="407158"/>
                  </a:cubicBezTo>
                  <a:cubicBezTo>
                    <a:pt x="504825" y="424303"/>
                    <a:pt x="54293" y="232851"/>
                    <a:pt x="54293" y="232851"/>
                  </a:cubicBezTo>
                  <a:cubicBezTo>
                    <a:pt x="54293" y="232851"/>
                    <a:pt x="41910" y="241423"/>
                    <a:pt x="26670" y="267141"/>
                  </a:cubicBezTo>
                  <a:cubicBezTo>
                    <a:pt x="9525" y="294763"/>
                    <a:pt x="0" y="332863"/>
                    <a:pt x="0" y="332863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74780E20-6A01-409C-9E56-E233665CF9B9}"/>
                </a:ext>
              </a:extLst>
            </p:cNvPr>
            <p:cNvSpPr/>
            <p:nvPr/>
          </p:nvSpPr>
          <p:spPr>
            <a:xfrm>
              <a:off x="12660432" y="3155684"/>
              <a:ext cx="695325" cy="866775"/>
            </a:xfrm>
            <a:custGeom>
              <a:avLst/>
              <a:gdLst>
                <a:gd name="connsiteX0" fmla="*/ 612595 w 695325"/>
                <a:gd name="connsiteY0" fmla="*/ 103604 h 866775"/>
                <a:gd name="connsiteX1" fmla="*/ 295413 w 695325"/>
                <a:gd name="connsiteY1" fmla="*/ 3591 h 866775"/>
                <a:gd name="connsiteX2" fmla="*/ 12520 w 695325"/>
                <a:gd name="connsiteY2" fmla="*/ 233144 h 866775"/>
                <a:gd name="connsiteX3" fmla="*/ 18235 w 695325"/>
                <a:gd name="connsiteY3" fmla="*/ 421739 h 866775"/>
                <a:gd name="connsiteX4" fmla="*/ 264933 w 695325"/>
                <a:gd name="connsiteY4" fmla="*/ 833219 h 866775"/>
                <a:gd name="connsiteX5" fmla="*/ 415428 w 695325"/>
                <a:gd name="connsiteY5" fmla="*/ 817027 h 866775"/>
                <a:gd name="connsiteX6" fmla="*/ 436383 w 695325"/>
                <a:gd name="connsiteY6" fmla="*/ 825599 h 866775"/>
                <a:gd name="connsiteX7" fmla="*/ 462101 w 695325"/>
                <a:gd name="connsiteY7" fmla="*/ 874177 h 866775"/>
                <a:gd name="connsiteX8" fmla="*/ 692606 w 695325"/>
                <a:gd name="connsiteY8" fmla="*/ 824647 h 866775"/>
                <a:gd name="connsiteX9" fmla="*/ 646885 w 695325"/>
                <a:gd name="connsiteY9" fmla="*/ 693202 h 866775"/>
                <a:gd name="connsiteX10" fmla="*/ 612595 w 695325"/>
                <a:gd name="connsiteY10" fmla="*/ 10360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5325" h="866775">
                  <a:moveTo>
                    <a:pt x="612595" y="103604"/>
                  </a:moveTo>
                  <a:cubicBezTo>
                    <a:pt x="524965" y="3591"/>
                    <a:pt x="395426" y="-7839"/>
                    <a:pt x="295413" y="3591"/>
                  </a:cubicBezTo>
                  <a:cubicBezTo>
                    <a:pt x="163968" y="17879"/>
                    <a:pt x="50620" y="106461"/>
                    <a:pt x="12520" y="233144"/>
                  </a:cubicBezTo>
                  <a:cubicBezTo>
                    <a:pt x="-3672" y="287436"/>
                    <a:pt x="-6530" y="351254"/>
                    <a:pt x="18235" y="421739"/>
                  </a:cubicBezTo>
                  <a:cubicBezTo>
                    <a:pt x="100151" y="646529"/>
                    <a:pt x="184923" y="790356"/>
                    <a:pt x="264933" y="833219"/>
                  </a:cubicBezTo>
                  <a:cubicBezTo>
                    <a:pt x="295413" y="849411"/>
                    <a:pt x="353515" y="838934"/>
                    <a:pt x="415428" y="817027"/>
                  </a:cubicBezTo>
                  <a:cubicBezTo>
                    <a:pt x="424001" y="814169"/>
                    <a:pt x="432573" y="817979"/>
                    <a:pt x="436383" y="825599"/>
                  </a:cubicBezTo>
                  <a:lnTo>
                    <a:pt x="462101" y="874177"/>
                  </a:lnTo>
                  <a:lnTo>
                    <a:pt x="692606" y="824647"/>
                  </a:lnTo>
                  <a:cubicBezTo>
                    <a:pt x="692606" y="824647"/>
                    <a:pt x="663078" y="760829"/>
                    <a:pt x="646885" y="693202"/>
                  </a:cubicBezTo>
                  <a:cubicBezTo>
                    <a:pt x="681176" y="650339"/>
                    <a:pt x="772615" y="287436"/>
                    <a:pt x="612595" y="103604"/>
                  </a:cubicBezTo>
                  <a:close/>
                </a:path>
              </a:pathLst>
            </a:custGeom>
            <a:solidFill>
              <a:srgbClr val="FFE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E0A55F3F-0311-4187-8904-6D9954FCAC39}"/>
                </a:ext>
              </a:extLst>
            </p:cNvPr>
            <p:cNvSpPr/>
            <p:nvPr/>
          </p:nvSpPr>
          <p:spPr>
            <a:xfrm>
              <a:off x="12580301" y="3086859"/>
              <a:ext cx="819150" cy="800100"/>
            </a:xfrm>
            <a:custGeom>
              <a:avLst/>
              <a:gdLst>
                <a:gd name="connsiteX0" fmla="*/ 226954 w 819150"/>
                <a:gd name="connsiteY0" fmla="*/ 493421 h 800100"/>
                <a:gd name="connsiteX1" fmla="*/ 293629 w 819150"/>
                <a:gd name="connsiteY1" fmla="*/ 532474 h 800100"/>
                <a:gd name="connsiteX2" fmla="*/ 365066 w 819150"/>
                <a:gd name="connsiteY2" fmla="*/ 661061 h 800100"/>
                <a:gd name="connsiteX3" fmla="*/ 390784 w 819150"/>
                <a:gd name="connsiteY3" fmla="*/ 661061 h 800100"/>
                <a:gd name="connsiteX4" fmla="*/ 402214 w 819150"/>
                <a:gd name="connsiteY4" fmla="*/ 641059 h 800100"/>
                <a:gd name="connsiteX5" fmla="*/ 375544 w 819150"/>
                <a:gd name="connsiteY5" fmla="*/ 551524 h 800100"/>
                <a:gd name="connsiteX6" fmla="*/ 421264 w 819150"/>
                <a:gd name="connsiteY6" fmla="*/ 467704 h 800100"/>
                <a:gd name="connsiteX7" fmla="*/ 458412 w 819150"/>
                <a:gd name="connsiteY7" fmla="*/ 469609 h 800100"/>
                <a:gd name="connsiteX8" fmla="*/ 478414 w 819150"/>
                <a:gd name="connsiteY8" fmla="*/ 652489 h 800100"/>
                <a:gd name="connsiteX9" fmla="*/ 545089 w 819150"/>
                <a:gd name="connsiteY9" fmla="*/ 791554 h 800100"/>
                <a:gd name="connsiteX10" fmla="*/ 771784 w 819150"/>
                <a:gd name="connsiteY10" fmla="*/ 725831 h 800100"/>
                <a:gd name="connsiteX11" fmla="*/ 808932 w 819150"/>
                <a:gd name="connsiteY11" fmla="*/ 295301 h 800100"/>
                <a:gd name="connsiteX12" fmla="*/ 634624 w 819150"/>
                <a:gd name="connsiteY12" fmla="*/ 74321 h 800100"/>
                <a:gd name="connsiteX13" fmla="*/ 591762 w 819150"/>
                <a:gd name="connsiteY13" fmla="*/ 71464 h 800100"/>
                <a:gd name="connsiteX14" fmla="*/ 561282 w 819150"/>
                <a:gd name="connsiteY14" fmla="*/ 61939 h 800100"/>
                <a:gd name="connsiteX15" fmla="*/ 246004 w 819150"/>
                <a:gd name="connsiteY15" fmla="*/ 32411 h 800100"/>
                <a:gd name="connsiteX16" fmla="*/ 259 w 819150"/>
                <a:gd name="connsiteY16" fmla="*/ 410554 h 800100"/>
                <a:gd name="connsiteX17" fmla="*/ 80269 w 819150"/>
                <a:gd name="connsiteY17" fmla="*/ 454369 h 800100"/>
                <a:gd name="connsiteX18" fmla="*/ 130751 w 819150"/>
                <a:gd name="connsiteY18" fmla="*/ 464846 h 800100"/>
                <a:gd name="connsiteX19" fmla="*/ 226954 w 819150"/>
                <a:gd name="connsiteY19" fmla="*/ 49342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9150" h="800100">
                  <a:moveTo>
                    <a:pt x="226954" y="493421"/>
                  </a:moveTo>
                  <a:cubicBezTo>
                    <a:pt x="255529" y="491516"/>
                    <a:pt x="283151" y="505804"/>
                    <a:pt x="293629" y="532474"/>
                  </a:cubicBezTo>
                  <a:cubicBezTo>
                    <a:pt x="312679" y="577241"/>
                    <a:pt x="342207" y="641059"/>
                    <a:pt x="365066" y="661061"/>
                  </a:cubicBezTo>
                  <a:cubicBezTo>
                    <a:pt x="369829" y="664871"/>
                    <a:pt x="380307" y="666776"/>
                    <a:pt x="390784" y="661061"/>
                  </a:cubicBezTo>
                  <a:cubicBezTo>
                    <a:pt x="401262" y="655346"/>
                    <a:pt x="403166" y="646774"/>
                    <a:pt x="402214" y="641059"/>
                  </a:cubicBezTo>
                  <a:cubicBezTo>
                    <a:pt x="400309" y="622009"/>
                    <a:pt x="386021" y="579146"/>
                    <a:pt x="375544" y="551524"/>
                  </a:cubicBezTo>
                  <a:cubicBezTo>
                    <a:pt x="362209" y="515329"/>
                    <a:pt x="378401" y="477229"/>
                    <a:pt x="421264" y="467704"/>
                  </a:cubicBezTo>
                  <a:cubicBezTo>
                    <a:pt x="428884" y="465799"/>
                    <a:pt x="448887" y="466751"/>
                    <a:pt x="458412" y="469609"/>
                  </a:cubicBezTo>
                  <a:cubicBezTo>
                    <a:pt x="526039" y="490564"/>
                    <a:pt x="479366" y="597244"/>
                    <a:pt x="478414" y="652489"/>
                  </a:cubicBezTo>
                  <a:cubicBezTo>
                    <a:pt x="477462" y="691541"/>
                    <a:pt x="524134" y="782981"/>
                    <a:pt x="545089" y="791554"/>
                  </a:cubicBezTo>
                  <a:cubicBezTo>
                    <a:pt x="613669" y="818224"/>
                    <a:pt x="717491" y="794411"/>
                    <a:pt x="771784" y="725831"/>
                  </a:cubicBezTo>
                  <a:cubicBezTo>
                    <a:pt x="827029" y="658204"/>
                    <a:pt x="838459" y="430556"/>
                    <a:pt x="808932" y="295301"/>
                  </a:cubicBezTo>
                  <a:cubicBezTo>
                    <a:pt x="778452" y="159094"/>
                    <a:pt x="669866" y="82894"/>
                    <a:pt x="634624" y="74321"/>
                  </a:cubicBezTo>
                  <a:cubicBezTo>
                    <a:pt x="616527" y="69559"/>
                    <a:pt x="602239" y="69559"/>
                    <a:pt x="591762" y="71464"/>
                  </a:cubicBezTo>
                  <a:cubicBezTo>
                    <a:pt x="581284" y="72416"/>
                    <a:pt x="569854" y="68606"/>
                    <a:pt x="561282" y="61939"/>
                  </a:cubicBezTo>
                  <a:cubicBezTo>
                    <a:pt x="525087" y="30506"/>
                    <a:pt x="416501" y="-41884"/>
                    <a:pt x="246004" y="32411"/>
                  </a:cubicBezTo>
                  <a:cubicBezTo>
                    <a:pt x="32644" y="124804"/>
                    <a:pt x="-3551" y="321971"/>
                    <a:pt x="259" y="410554"/>
                  </a:cubicBezTo>
                  <a:cubicBezTo>
                    <a:pt x="3116" y="468656"/>
                    <a:pt x="48837" y="463894"/>
                    <a:pt x="80269" y="454369"/>
                  </a:cubicBezTo>
                  <a:cubicBezTo>
                    <a:pt x="97414" y="448654"/>
                    <a:pt x="116464" y="453416"/>
                    <a:pt x="130751" y="464846"/>
                  </a:cubicBezTo>
                  <a:cubicBezTo>
                    <a:pt x="147896" y="481039"/>
                    <a:pt x="179329" y="497231"/>
                    <a:pt x="226954" y="493421"/>
                  </a:cubicBezTo>
                  <a:close/>
                </a:path>
              </a:pathLst>
            </a:custGeom>
            <a:solidFill>
              <a:srgbClr val="483A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FB9CBA2C-1D7F-433F-8700-5B1D13FE1197}"/>
                </a:ext>
              </a:extLst>
            </p:cNvPr>
            <p:cNvSpPr/>
            <p:nvPr/>
          </p:nvSpPr>
          <p:spPr>
            <a:xfrm>
              <a:off x="13101751" y="3939169"/>
              <a:ext cx="314325" cy="123825"/>
            </a:xfrm>
            <a:custGeom>
              <a:avLst/>
              <a:gdLst>
                <a:gd name="connsiteX0" fmla="*/ 14114 w 314325"/>
                <a:gd name="connsiteY0" fmla="*/ 127839 h 123825"/>
                <a:gd name="connsiteX1" fmla="*/ 1731 w 314325"/>
                <a:gd name="connsiteY1" fmla="*/ 92597 h 123825"/>
                <a:gd name="connsiteX2" fmla="*/ 230331 w 314325"/>
                <a:gd name="connsiteY2" fmla="*/ 204 h 123825"/>
                <a:gd name="connsiteX3" fmla="*/ 293196 w 314325"/>
                <a:gd name="connsiteY3" fmla="*/ 48781 h 123825"/>
                <a:gd name="connsiteX4" fmla="*/ 320819 w 314325"/>
                <a:gd name="connsiteY4" fmla="*/ 128792 h 123825"/>
                <a:gd name="connsiteX5" fmla="*/ 14114 w 314325"/>
                <a:gd name="connsiteY5" fmla="*/ 12879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4325" h="123825">
                  <a:moveTo>
                    <a:pt x="14114" y="127839"/>
                  </a:moveTo>
                  <a:cubicBezTo>
                    <a:pt x="14114" y="127839"/>
                    <a:pt x="-5889" y="105931"/>
                    <a:pt x="1731" y="92597"/>
                  </a:cubicBezTo>
                  <a:cubicBezTo>
                    <a:pt x="11256" y="75452"/>
                    <a:pt x="112221" y="-4558"/>
                    <a:pt x="230331" y="204"/>
                  </a:cubicBezTo>
                  <a:cubicBezTo>
                    <a:pt x="248428" y="1156"/>
                    <a:pt x="271289" y="1156"/>
                    <a:pt x="293196" y="48781"/>
                  </a:cubicBezTo>
                  <a:cubicBezTo>
                    <a:pt x="315103" y="96406"/>
                    <a:pt x="320819" y="128792"/>
                    <a:pt x="320819" y="128792"/>
                  </a:cubicBezTo>
                  <a:lnTo>
                    <a:pt x="14114" y="1287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7D2C97D3-0159-4F2F-9527-2DD8609D22F1}"/>
                </a:ext>
              </a:extLst>
            </p:cNvPr>
            <p:cNvSpPr/>
            <p:nvPr/>
          </p:nvSpPr>
          <p:spPr>
            <a:xfrm>
              <a:off x="12718672" y="4005260"/>
              <a:ext cx="1104900" cy="2019300"/>
            </a:xfrm>
            <a:custGeom>
              <a:avLst/>
              <a:gdLst>
                <a:gd name="connsiteX0" fmla="*/ 846773 w 1104900"/>
                <a:gd name="connsiteY0" fmla="*/ 1996275 h 2019300"/>
                <a:gd name="connsiteX1" fmla="*/ 823913 w 1104900"/>
                <a:gd name="connsiteY1" fmla="*/ 2001037 h 2019300"/>
                <a:gd name="connsiteX2" fmla="*/ 561023 w 1104900"/>
                <a:gd name="connsiteY2" fmla="*/ 2021993 h 2019300"/>
                <a:gd name="connsiteX3" fmla="*/ 25718 w 1104900"/>
                <a:gd name="connsiteY3" fmla="*/ 1627658 h 2019300"/>
                <a:gd name="connsiteX4" fmla="*/ 0 w 1104900"/>
                <a:gd name="connsiteY4" fmla="*/ 1575270 h 2019300"/>
                <a:gd name="connsiteX5" fmla="*/ 224790 w 1104900"/>
                <a:gd name="connsiteY5" fmla="*/ 1046633 h 2019300"/>
                <a:gd name="connsiteX6" fmla="*/ 181928 w 1104900"/>
                <a:gd name="connsiteY6" fmla="*/ 704685 h 2019300"/>
                <a:gd name="connsiteX7" fmla="*/ 49530 w 1104900"/>
                <a:gd name="connsiteY7" fmla="*/ 498945 h 2019300"/>
                <a:gd name="connsiteX8" fmla="*/ 35243 w 1104900"/>
                <a:gd name="connsiteY8" fmla="*/ 300825 h 2019300"/>
                <a:gd name="connsiteX9" fmla="*/ 278130 w 1104900"/>
                <a:gd name="connsiteY9" fmla="*/ 88418 h 2019300"/>
                <a:gd name="connsiteX10" fmla="*/ 783907 w 1104900"/>
                <a:gd name="connsiteY10" fmla="*/ 3645 h 2019300"/>
                <a:gd name="connsiteX11" fmla="*/ 1098232 w 1104900"/>
                <a:gd name="connsiteY11" fmla="*/ 275108 h 2019300"/>
                <a:gd name="connsiteX12" fmla="*/ 846773 w 1104900"/>
                <a:gd name="connsiteY12" fmla="*/ 199627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2019300">
                  <a:moveTo>
                    <a:pt x="846773" y="1996275"/>
                  </a:moveTo>
                  <a:cubicBezTo>
                    <a:pt x="839153" y="1998180"/>
                    <a:pt x="831532" y="2000085"/>
                    <a:pt x="823913" y="2001037"/>
                  </a:cubicBezTo>
                  <a:cubicBezTo>
                    <a:pt x="723900" y="2020087"/>
                    <a:pt x="561023" y="2021993"/>
                    <a:pt x="561023" y="2021993"/>
                  </a:cubicBezTo>
                  <a:cubicBezTo>
                    <a:pt x="240030" y="2016278"/>
                    <a:pt x="77153" y="1717193"/>
                    <a:pt x="25718" y="1627658"/>
                  </a:cubicBezTo>
                  <a:cubicBezTo>
                    <a:pt x="7620" y="1596225"/>
                    <a:pt x="0" y="1575270"/>
                    <a:pt x="0" y="1575270"/>
                  </a:cubicBezTo>
                  <a:cubicBezTo>
                    <a:pt x="18098" y="1565745"/>
                    <a:pt x="236220" y="1447635"/>
                    <a:pt x="224790" y="1046633"/>
                  </a:cubicBezTo>
                  <a:cubicBezTo>
                    <a:pt x="221932" y="963765"/>
                    <a:pt x="223838" y="777075"/>
                    <a:pt x="181928" y="704685"/>
                  </a:cubicBezTo>
                  <a:cubicBezTo>
                    <a:pt x="159068" y="664680"/>
                    <a:pt x="91440" y="584670"/>
                    <a:pt x="49530" y="498945"/>
                  </a:cubicBezTo>
                  <a:cubicBezTo>
                    <a:pt x="14288" y="429413"/>
                    <a:pt x="-2857" y="356070"/>
                    <a:pt x="35243" y="300825"/>
                  </a:cubicBezTo>
                  <a:cubicBezTo>
                    <a:pt x="129540" y="161760"/>
                    <a:pt x="278130" y="88418"/>
                    <a:pt x="278130" y="88418"/>
                  </a:cubicBezTo>
                  <a:cubicBezTo>
                    <a:pt x="278130" y="88418"/>
                    <a:pt x="551498" y="-21120"/>
                    <a:pt x="783907" y="3645"/>
                  </a:cubicBezTo>
                  <a:cubicBezTo>
                    <a:pt x="931545" y="18885"/>
                    <a:pt x="1062990" y="88418"/>
                    <a:pt x="1098232" y="275108"/>
                  </a:cubicBezTo>
                  <a:cubicBezTo>
                    <a:pt x="1188720" y="754215"/>
                    <a:pt x="846773" y="1996275"/>
                    <a:pt x="846773" y="19962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DC86694A-9013-4FDC-86E8-B3579AD51AA8}"/>
                </a:ext>
              </a:extLst>
            </p:cNvPr>
            <p:cNvSpPr/>
            <p:nvPr/>
          </p:nvSpPr>
          <p:spPr>
            <a:xfrm>
              <a:off x="12717720" y="4480393"/>
              <a:ext cx="314325" cy="1152525"/>
            </a:xfrm>
            <a:custGeom>
              <a:avLst/>
              <a:gdLst>
                <a:gd name="connsiteX0" fmla="*/ 314325 w 314325"/>
                <a:gd name="connsiteY0" fmla="*/ 466725 h 1152525"/>
                <a:gd name="connsiteX1" fmla="*/ 25718 w 314325"/>
                <a:gd name="connsiteY1" fmla="*/ 1153478 h 1152525"/>
                <a:gd name="connsiteX2" fmla="*/ 0 w 314325"/>
                <a:gd name="connsiteY2" fmla="*/ 1101090 h 1152525"/>
                <a:gd name="connsiteX3" fmla="*/ 224790 w 314325"/>
                <a:gd name="connsiteY3" fmla="*/ 572452 h 1152525"/>
                <a:gd name="connsiteX4" fmla="*/ 181927 w 314325"/>
                <a:gd name="connsiteY4" fmla="*/ 230505 h 1152525"/>
                <a:gd name="connsiteX5" fmla="*/ 49530 w 314325"/>
                <a:gd name="connsiteY5" fmla="*/ 24765 h 1152525"/>
                <a:gd name="connsiteX6" fmla="*/ 67627 w 314325"/>
                <a:gd name="connsiteY6" fmla="*/ 18097 h 1152525"/>
                <a:gd name="connsiteX7" fmla="*/ 177165 w 314325"/>
                <a:gd name="connsiteY7" fmla="*/ 0 h 1152525"/>
                <a:gd name="connsiteX8" fmla="*/ 232410 w 314325"/>
                <a:gd name="connsiteY8" fmla="*/ 45720 h 1152525"/>
                <a:gd name="connsiteX9" fmla="*/ 314325 w 314325"/>
                <a:gd name="connsiteY9" fmla="*/ 46672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1152525">
                  <a:moveTo>
                    <a:pt x="314325" y="466725"/>
                  </a:moveTo>
                  <a:cubicBezTo>
                    <a:pt x="354330" y="862013"/>
                    <a:pt x="84772" y="1110615"/>
                    <a:pt x="25718" y="1153478"/>
                  </a:cubicBezTo>
                  <a:cubicBezTo>
                    <a:pt x="7620" y="1122045"/>
                    <a:pt x="0" y="1101090"/>
                    <a:pt x="0" y="1101090"/>
                  </a:cubicBezTo>
                  <a:cubicBezTo>
                    <a:pt x="18097" y="1091565"/>
                    <a:pt x="223838" y="913447"/>
                    <a:pt x="224790" y="572452"/>
                  </a:cubicBezTo>
                  <a:cubicBezTo>
                    <a:pt x="224790" y="489585"/>
                    <a:pt x="223838" y="302895"/>
                    <a:pt x="181927" y="230505"/>
                  </a:cubicBezTo>
                  <a:cubicBezTo>
                    <a:pt x="159068" y="190500"/>
                    <a:pt x="91440" y="110490"/>
                    <a:pt x="49530" y="24765"/>
                  </a:cubicBezTo>
                  <a:lnTo>
                    <a:pt x="67627" y="18097"/>
                  </a:lnTo>
                  <a:lnTo>
                    <a:pt x="177165" y="0"/>
                  </a:lnTo>
                  <a:lnTo>
                    <a:pt x="232410" y="45720"/>
                  </a:lnTo>
                  <a:cubicBezTo>
                    <a:pt x="233363" y="44767"/>
                    <a:pt x="288607" y="210502"/>
                    <a:pt x="314325" y="46672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36121CE4-C03B-4960-9219-DE297CB92A84}"/>
                </a:ext>
              </a:extLst>
            </p:cNvPr>
            <p:cNvSpPr/>
            <p:nvPr/>
          </p:nvSpPr>
          <p:spPr>
            <a:xfrm>
              <a:off x="13502579" y="4008906"/>
              <a:ext cx="323850" cy="1990725"/>
            </a:xfrm>
            <a:custGeom>
              <a:avLst/>
              <a:gdLst>
                <a:gd name="connsiteX0" fmla="*/ 62865 w 323850"/>
                <a:gd name="connsiteY0" fmla="*/ 1992630 h 1990725"/>
                <a:gd name="connsiteX1" fmla="*/ 40005 w 323850"/>
                <a:gd name="connsiteY1" fmla="*/ 1997392 h 1990725"/>
                <a:gd name="connsiteX2" fmla="*/ 232410 w 323850"/>
                <a:gd name="connsiteY2" fmla="*/ 965835 h 1990725"/>
                <a:gd name="connsiteX3" fmla="*/ 180023 w 323850"/>
                <a:gd name="connsiteY3" fmla="*/ 146685 h 1990725"/>
                <a:gd name="connsiteX4" fmla="*/ 0 w 323850"/>
                <a:gd name="connsiteY4" fmla="*/ 0 h 1990725"/>
                <a:gd name="connsiteX5" fmla="*/ 314325 w 323850"/>
                <a:gd name="connsiteY5" fmla="*/ 271463 h 1990725"/>
                <a:gd name="connsiteX6" fmla="*/ 62865 w 323850"/>
                <a:gd name="connsiteY6" fmla="*/ 1992630 h 199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850" h="1990725">
                  <a:moveTo>
                    <a:pt x="62865" y="1992630"/>
                  </a:moveTo>
                  <a:cubicBezTo>
                    <a:pt x="55245" y="1994535"/>
                    <a:pt x="47625" y="1996440"/>
                    <a:pt x="40005" y="1997392"/>
                  </a:cubicBezTo>
                  <a:cubicBezTo>
                    <a:pt x="60960" y="1889760"/>
                    <a:pt x="190500" y="1211580"/>
                    <a:pt x="232410" y="965835"/>
                  </a:cubicBezTo>
                  <a:cubicBezTo>
                    <a:pt x="316230" y="480060"/>
                    <a:pt x="228600" y="234315"/>
                    <a:pt x="180023" y="146685"/>
                  </a:cubicBezTo>
                  <a:cubicBezTo>
                    <a:pt x="140018" y="75247"/>
                    <a:pt x="64770" y="38100"/>
                    <a:pt x="0" y="0"/>
                  </a:cubicBezTo>
                  <a:cubicBezTo>
                    <a:pt x="147638" y="15240"/>
                    <a:pt x="279083" y="84772"/>
                    <a:pt x="314325" y="271463"/>
                  </a:cubicBezTo>
                  <a:cubicBezTo>
                    <a:pt x="404813" y="750570"/>
                    <a:pt x="62865" y="1992630"/>
                    <a:pt x="62865" y="199263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40CC3C18-C878-42A8-9F6E-04C83DE5067B}"/>
                </a:ext>
              </a:extLst>
            </p:cNvPr>
            <p:cNvSpPr/>
            <p:nvPr/>
          </p:nvSpPr>
          <p:spPr>
            <a:xfrm>
              <a:off x="11852850" y="7318843"/>
              <a:ext cx="152400" cy="142875"/>
            </a:xfrm>
            <a:custGeom>
              <a:avLst/>
              <a:gdLst>
                <a:gd name="connsiteX0" fmla="*/ 137160 w 152400"/>
                <a:gd name="connsiteY0" fmla="*/ 131445 h 142875"/>
                <a:gd name="connsiteX1" fmla="*/ 60960 w 152400"/>
                <a:gd name="connsiteY1" fmla="*/ 145732 h 142875"/>
                <a:gd name="connsiteX2" fmla="*/ 0 w 152400"/>
                <a:gd name="connsiteY2" fmla="*/ 127635 h 142875"/>
                <a:gd name="connsiteX3" fmla="*/ 0 w 152400"/>
                <a:gd name="connsiteY3" fmla="*/ 20003 h 142875"/>
                <a:gd name="connsiteX4" fmla="*/ 155257 w 152400"/>
                <a:gd name="connsiteY4" fmla="*/ 0 h 142875"/>
                <a:gd name="connsiteX5" fmla="*/ 137160 w 152400"/>
                <a:gd name="connsiteY5" fmla="*/ 13144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142875">
                  <a:moveTo>
                    <a:pt x="137160" y="131445"/>
                  </a:moveTo>
                  <a:cubicBezTo>
                    <a:pt x="137160" y="131445"/>
                    <a:pt x="102870" y="145732"/>
                    <a:pt x="60960" y="145732"/>
                  </a:cubicBezTo>
                  <a:cubicBezTo>
                    <a:pt x="13335" y="145732"/>
                    <a:pt x="0" y="127635"/>
                    <a:pt x="0" y="127635"/>
                  </a:cubicBezTo>
                  <a:lnTo>
                    <a:pt x="0" y="20003"/>
                  </a:lnTo>
                  <a:lnTo>
                    <a:pt x="155257" y="0"/>
                  </a:lnTo>
                  <a:lnTo>
                    <a:pt x="137160" y="131445"/>
                  </a:lnTo>
                  <a:close/>
                </a:path>
              </a:pathLst>
            </a:custGeom>
            <a:solidFill>
              <a:srgbClr val="FFE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494735CA-A2EC-4E57-8E11-9BD6C1744A95}"/>
                </a:ext>
              </a:extLst>
            </p:cNvPr>
            <p:cNvSpPr/>
            <p:nvPr/>
          </p:nvSpPr>
          <p:spPr>
            <a:xfrm>
              <a:off x="11655452" y="5573746"/>
              <a:ext cx="1552575" cy="1771650"/>
            </a:xfrm>
            <a:custGeom>
              <a:avLst/>
              <a:gdLst>
                <a:gd name="connsiteX0" fmla="*/ 1554711 w 1552575"/>
                <a:gd name="connsiteY0" fmla="*/ 372544 h 1771650"/>
                <a:gd name="connsiteX1" fmla="*/ 1430886 w 1552575"/>
                <a:gd name="connsiteY1" fmla="*/ 585904 h 1771650"/>
                <a:gd name="connsiteX2" fmla="*/ 977495 w 1552575"/>
                <a:gd name="connsiteY2" fmla="*/ 574475 h 1771650"/>
                <a:gd name="connsiteX3" fmla="*/ 352655 w 1552575"/>
                <a:gd name="connsiteY3" fmla="*/ 434457 h 1771650"/>
                <a:gd name="connsiteX4" fmla="*/ 335511 w 1552575"/>
                <a:gd name="connsiteY4" fmla="*/ 448744 h 1771650"/>
                <a:gd name="connsiteX5" fmla="*/ 420283 w 1552575"/>
                <a:gd name="connsiteY5" fmla="*/ 945950 h 1771650"/>
                <a:gd name="connsiteX6" fmla="*/ 357418 w 1552575"/>
                <a:gd name="connsiteY6" fmla="*/ 1764147 h 1771650"/>
                <a:gd name="connsiteX7" fmla="*/ 305983 w 1552575"/>
                <a:gd name="connsiteY7" fmla="*/ 1776529 h 1771650"/>
                <a:gd name="connsiteX8" fmla="*/ 276455 w 1552575"/>
                <a:gd name="connsiteY8" fmla="*/ 1779387 h 1771650"/>
                <a:gd name="connsiteX9" fmla="*/ 189778 w 1552575"/>
                <a:gd name="connsiteY9" fmla="*/ 1771767 h 1771650"/>
                <a:gd name="connsiteX10" fmla="*/ 5945 w 1552575"/>
                <a:gd name="connsiteY10" fmla="*/ 520182 h 1771650"/>
                <a:gd name="connsiteX11" fmla="*/ 182158 w 1552575"/>
                <a:gd name="connsiteY11" fmla="*/ 53457 h 1771650"/>
                <a:gd name="connsiteX12" fmla="*/ 1079413 w 1552575"/>
                <a:gd name="connsiteY12" fmla="*/ 4879 h 1771650"/>
                <a:gd name="connsiteX13" fmla="*/ 1079413 w 1552575"/>
                <a:gd name="connsiteY13" fmla="*/ 4879 h 1771650"/>
                <a:gd name="connsiteX14" fmla="*/ 1244195 w 1552575"/>
                <a:gd name="connsiteY14" fmla="*/ 225859 h 1771650"/>
                <a:gd name="connsiteX15" fmla="*/ 1554711 w 1552575"/>
                <a:gd name="connsiteY15" fmla="*/ 372544 h 177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52575" h="1771650">
                  <a:moveTo>
                    <a:pt x="1554711" y="372544"/>
                  </a:moveTo>
                  <a:cubicBezTo>
                    <a:pt x="1553758" y="442077"/>
                    <a:pt x="1535661" y="553519"/>
                    <a:pt x="1430886" y="585904"/>
                  </a:cubicBezTo>
                  <a:cubicBezTo>
                    <a:pt x="1274675" y="632577"/>
                    <a:pt x="1159423" y="605907"/>
                    <a:pt x="977495" y="574475"/>
                  </a:cubicBezTo>
                  <a:cubicBezTo>
                    <a:pt x="826048" y="548757"/>
                    <a:pt x="425998" y="462079"/>
                    <a:pt x="352655" y="434457"/>
                  </a:cubicBezTo>
                  <a:cubicBezTo>
                    <a:pt x="343130" y="430647"/>
                    <a:pt x="333605" y="439219"/>
                    <a:pt x="335511" y="448744"/>
                  </a:cubicBezTo>
                  <a:cubicBezTo>
                    <a:pt x="369800" y="618289"/>
                    <a:pt x="397423" y="691632"/>
                    <a:pt x="420283" y="945950"/>
                  </a:cubicBezTo>
                  <a:cubicBezTo>
                    <a:pt x="439333" y="1159309"/>
                    <a:pt x="357418" y="1764147"/>
                    <a:pt x="357418" y="1764147"/>
                  </a:cubicBezTo>
                  <a:cubicBezTo>
                    <a:pt x="357418" y="1764147"/>
                    <a:pt x="332653" y="1771767"/>
                    <a:pt x="305983" y="1776529"/>
                  </a:cubicBezTo>
                  <a:cubicBezTo>
                    <a:pt x="295505" y="1778434"/>
                    <a:pt x="285980" y="1779387"/>
                    <a:pt x="276455" y="1779387"/>
                  </a:cubicBezTo>
                  <a:cubicBezTo>
                    <a:pt x="237403" y="1779387"/>
                    <a:pt x="189778" y="1771767"/>
                    <a:pt x="189778" y="1771767"/>
                  </a:cubicBezTo>
                  <a:cubicBezTo>
                    <a:pt x="189778" y="1771767"/>
                    <a:pt x="27853" y="881179"/>
                    <a:pt x="5945" y="520182"/>
                  </a:cubicBezTo>
                  <a:cubicBezTo>
                    <a:pt x="-15962" y="159184"/>
                    <a:pt x="18328" y="129657"/>
                    <a:pt x="182158" y="53457"/>
                  </a:cubicBezTo>
                  <a:cubicBezTo>
                    <a:pt x="345988" y="-22743"/>
                    <a:pt x="1079413" y="4879"/>
                    <a:pt x="1079413" y="4879"/>
                  </a:cubicBezTo>
                  <a:lnTo>
                    <a:pt x="1079413" y="4879"/>
                  </a:lnTo>
                  <a:cubicBezTo>
                    <a:pt x="1081318" y="11547"/>
                    <a:pt x="1122275" y="123942"/>
                    <a:pt x="1244195" y="225859"/>
                  </a:cubicBezTo>
                  <a:cubicBezTo>
                    <a:pt x="1315633" y="286819"/>
                    <a:pt x="1416598" y="343969"/>
                    <a:pt x="1554711" y="37254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3AEDBBAF-0E08-4B82-9E52-CD08D3B5FF0E}"/>
                </a:ext>
              </a:extLst>
            </p:cNvPr>
            <p:cNvSpPr/>
            <p:nvPr/>
          </p:nvSpPr>
          <p:spPr>
            <a:xfrm>
              <a:off x="12711052" y="5577673"/>
              <a:ext cx="47625" cy="57150"/>
            </a:xfrm>
            <a:custGeom>
              <a:avLst/>
              <a:gdLst>
                <a:gd name="connsiteX0" fmla="*/ 53340 w 47625"/>
                <a:gd name="connsiteY0" fmla="*/ 62865 h 57150"/>
                <a:gd name="connsiteX1" fmla="*/ 22860 w 47625"/>
                <a:gd name="connsiteY1" fmla="*/ 953 h 57150"/>
                <a:gd name="connsiteX2" fmla="*/ 22860 w 47625"/>
                <a:gd name="connsiteY2" fmla="*/ 953 h 57150"/>
                <a:gd name="connsiteX3" fmla="*/ 0 w 47625"/>
                <a:gd name="connsiteY3" fmla="*/ 0 h 57150"/>
                <a:gd name="connsiteX4" fmla="*/ 53340 w 47625"/>
                <a:gd name="connsiteY4" fmla="*/ 6286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57150">
                  <a:moveTo>
                    <a:pt x="53340" y="62865"/>
                  </a:moveTo>
                  <a:cubicBezTo>
                    <a:pt x="33338" y="28575"/>
                    <a:pt x="23813" y="3810"/>
                    <a:pt x="22860" y="953"/>
                  </a:cubicBezTo>
                  <a:lnTo>
                    <a:pt x="22860" y="953"/>
                  </a:lnTo>
                  <a:cubicBezTo>
                    <a:pt x="22860" y="953"/>
                    <a:pt x="14288" y="953"/>
                    <a:pt x="0" y="0"/>
                  </a:cubicBezTo>
                  <a:cubicBezTo>
                    <a:pt x="14288" y="20003"/>
                    <a:pt x="32385" y="41910"/>
                    <a:pt x="53340" y="62865"/>
                  </a:cubicBezTo>
                  <a:close/>
                </a:path>
              </a:pathLst>
            </a:custGeom>
            <a:solidFill>
              <a:srgbClr val="33305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2C3683F9-40A3-4E40-86D0-CAC096663F01}"/>
                </a:ext>
              </a:extLst>
            </p:cNvPr>
            <p:cNvSpPr/>
            <p:nvPr/>
          </p:nvSpPr>
          <p:spPr>
            <a:xfrm>
              <a:off x="11901182" y="5891072"/>
              <a:ext cx="1304925" cy="1447800"/>
            </a:xfrm>
            <a:custGeom>
              <a:avLst/>
              <a:gdLst>
                <a:gd name="connsiteX0" fmla="*/ 1208015 w 1304925"/>
                <a:gd name="connsiteY0" fmla="*/ 27596 h 1447800"/>
                <a:gd name="connsiteX1" fmla="*/ 1095620 w 1304925"/>
                <a:gd name="connsiteY1" fmla="*/ 152374 h 1447800"/>
                <a:gd name="connsiteX2" fmla="*/ 642230 w 1304925"/>
                <a:gd name="connsiteY2" fmla="*/ 140944 h 1447800"/>
                <a:gd name="connsiteX3" fmla="*/ 17390 w 1304925"/>
                <a:gd name="connsiteY3" fmla="*/ 926 h 1447800"/>
                <a:gd name="connsiteX4" fmla="*/ 245 w 1304925"/>
                <a:gd name="connsiteY4" fmla="*/ 15214 h 1447800"/>
                <a:gd name="connsiteX5" fmla="*/ 85018 w 1304925"/>
                <a:gd name="connsiteY5" fmla="*/ 512419 h 1447800"/>
                <a:gd name="connsiteX6" fmla="*/ 89780 w 1304925"/>
                <a:gd name="connsiteY6" fmla="*/ 1452536 h 1447800"/>
                <a:gd name="connsiteX7" fmla="*/ 110735 w 1304925"/>
                <a:gd name="connsiteY7" fmla="*/ 1446821 h 1447800"/>
                <a:gd name="connsiteX8" fmla="*/ 173600 w 1304925"/>
                <a:gd name="connsiteY8" fmla="*/ 628624 h 1447800"/>
                <a:gd name="connsiteX9" fmla="*/ 88828 w 1304925"/>
                <a:gd name="connsiteY9" fmla="*/ 131419 h 1447800"/>
                <a:gd name="connsiteX10" fmla="*/ 105972 w 1304925"/>
                <a:gd name="connsiteY10" fmla="*/ 117131 h 1447800"/>
                <a:gd name="connsiteX11" fmla="*/ 730813 w 1304925"/>
                <a:gd name="connsiteY11" fmla="*/ 257149 h 1447800"/>
                <a:gd name="connsiteX12" fmla="*/ 1184203 w 1304925"/>
                <a:gd name="connsiteY12" fmla="*/ 268579 h 1447800"/>
                <a:gd name="connsiteX13" fmla="*/ 1308028 w 1304925"/>
                <a:gd name="connsiteY13" fmla="*/ 55219 h 1447800"/>
                <a:gd name="connsiteX14" fmla="*/ 1208015 w 1304925"/>
                <a:gd name="connsiteY14" fmla="*/ 2759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4925" h="1447800">
                  <a:moveTo>
                    <a:pt x="1208015" y="27596"/>
                  </a:moveTo>
                  <a:cubicBezTo>
                    <a:pt x="1193728" y="80936"/>
                    <a:pt x="1161343" y="132371"/>
                    <a:pt x="1095620" y="152374"/>
                  </a:cubicBezTo>
                  <a:cubicBezTo>
                    <a:pt x="939410" y="199046"/>
                    <a:pt x="824158" y="172376"/>
                    <a:pt x="642230" y="140944"/>
                  </a:cubicBezTo>
                  <a:cubicBezTo>
                    <a:pt x="490783" y="115226"/>
                    <a:pt x="90733" y="28549"/>
                    <a:pt x="17390" y="926"/>
                  </a:cubicBezTo>
                  <a:cubicBezTo>
                    <a:pt x="7865" y="-2884"/>
                    <a:pt x="-1660" y="5689"/>
                    <a:pt x="245" y="15214"/>
                  </a:cubicBezTo>
                  <a:cubicBezTo>
                    <a:pt x="34535" y="184759"/>
                    <a:pt x="62158" y="258101"/>
                    <a:pt x="85018" y="512419"/>
                  </a:cubicBezTo>
                  <a:cubicBezTo>
                    <a:pt x="99305" y="679106"/>
                    <a:pt x="93590" y="1221079"/>
                    <a:pt x="89780" y="1452536"/>
                  </a:cubicBezTo>
                  <a:cubicBezTo>
                    <a:pt x="102163" y="1449679"/>
                    <a:pt x="110735" y="1446821"/>
                    <a:pt x="110735" y="1446821"/>
                  </a:cubicBezTo>
                  <a:cubicBezTo>
                    <a:pt x="110735" y="1446821"/>
                    <a:pt x="192650" y="841984"/>
                    <a:pt x="173600" y="628624"/>
                  </a:cubicBezTo>
                  <a:cubicBezTo>
                    <a:pt x="150740" y="374306"/>
                    <a:pt x="123118" y="300964"/>
                    <a:pt x="88828" y="131419"/>
                  </a:cubicBezTo>
                  <a:cubicBezTo>
                    <a:pt x="86922" y="121894"/>
                    <a:pt x="96447" y="113321"/>
                    <a:pt x="105972" y="117131"/>
                  </a:cubicBezTo>
                  <a:cubicBezTo>
                    <a:pt x="179315" y="144754"/>
                    <a:pt x="579365" y="231431"/>
                    <a:pt x="730813" y="257149"/>
                  </a:cubicBezTo>
                  <a:cubicBezTo>
                    <a:pt x="911788" y="288581"/>
                    <a:pt x="1027040" y="315251"/>
                    <a:pt x="1184203" y="268579"/>
                  </a:cubicBezTo>
                  <a:cubicBezTo>
                    <a:pt x="1288978" y="237146"/>
                    <a:pt x="1307075" y="125704"/>
                    <a:pt x="1308028" y="55219"/>
                  </a:cubicBezTo>
                  <a:cubicBezTo>
                    <a:pt x="1272785" y="47599"/>
                    <a:pt x="1239448" y="38074"/>
                    <a:pt x="1208015" y="27596"/>
                  </a:cubicBezTo>
                  <a:close/>
                </a:path>
              </a:pathLst>
            </a:custGeom>
            <a:solidFill>
              <a:schemeClr val="accent3">
                <a:lumMod val="50000"/>
                <a:alpha val="38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092F7A2D-6371-4F9B-B702-AA3DC8ECAAB9}"/>
                </a:ext>
              </a:extLst>
            </p:cNvPr>
            <p:cNvSpPr/>
            <p:nvPr/>
          </p:nvSpPr>
          <p:spPr>
            <a:xfrm>
              <a:off x="11488995" y="7432191"/>
              <a:ext cx="561975" cy="219075"/>
            </a:xfrm>
            <a:custGeom>
              <a:avLst/>
              <a:gdLst>
                <a:gd name="connsiteX0" fmla="*/ 360997 w 561975"/>
                <a:gd name="connsiteY0" fmla="*/ 0 h 219075"/>
                <a:gd name="connsiteX1" fmla="*/ 438150 w 561975"/>
                <a:gd name="connsiteY1" fmla="*/ 16193 h 219075"/>
                <a:gd name="connsiteX2" fmla="*/ 514350 w 561975"/>
                <a:gd name="connsiteY2" fmla="*/ 0 h 219075"/>
                <a:gd name="connsiteX3" fmla="*/ 550545 w 561975"/>
                <a:gd name="connsiteY3" fmla="*/ 210502 h 219075"/>
                <a:gd name="connsiteX4" fmla="*/ 536257 w 561975"/>
                <a:gd name="connsiteY4" fmla="*/ 220027 h 219075"/>
                <a:gd name="connsiteX5" fmla="*/ 11430 w 561975"/>
                <a:gd name="connsiteY5" fmla="*/ 220027 h 219075"/>
                <a:gd name="connsiteX6" fmla="*/ 0 w 561975"/>
                <a:gd name="connsiteY6" fmla="*/ 208598 h 219075"/>
                <a:gd name="connsiteX7" fmla="*/ 37147 w 561975"/>
                <a:gd name="connsiteY7" fmla="*/ 165735 h 219075"/>
                <a:gd name="connsiteX8" fmla="*/ 173355 w 561975"/>
                <a:gd name="connsiteY8" fmla="*/ 129540 h 219075"/>
                <a:gd name="connsiteX9" fmla="*/ 294322 w 561975"/>
                <a:gd name="connsiteY9" fmla="*/ 51435 h 219075"/>
                <a:gd name="connsiteX10" fmla="*/ 360997 w 561975"/>
                <a:gd name="connsiteY10" fmla="*/ 0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1975" h="219075">
                  <a:moveTo>
                    <a:pt x="360997" y="0"/>
                  </a:moveTo>
                  <a:cubicBezTo>
                    <a:pt x="360997" y="0"/>
                    <a:pt x="401955" y="16193"/>
                    <a:pt x="438150" y="16193"/>
                  </a:cubicBezTo>
                  <a:cubicBezTo>
                    <a:pt x="481965" y="16193"/>
                    <a:pt x="514350" y="0"/>
                    <a:pt x="514350" y="0"/>
                  </a:cubicBezTo>
                  <a:cubicBezTo>
                    <a:pt x="514350" y="0"/>
                    <a:pt x="592455" y="100013"/>
                    <a:pt x="550545" y="210502"/>
                  </a:cubicBezTo>
                  <a:cubicBezTo>
                    <a:pt x="548640" y="216218"/>
                    <a:pt x="542925" y="220027"/>
                    <a:pt x="536257" y="220027"/>
                  </a:cubicBezTo>
                  <a:lnTo>
                    <a:pt x="11430" y="220027"/>
                  </a:lnTo>
                  <a:cubicBezTo>
                    <a:pt x="4763" y="220027"/>
                    <a:pt x="0" y="215265"/>
                    <a:pt x="0" y="208598"/>
                  </a:cubicBezTo>
                  <a:cubicBezTo>
                    <a:pt x="0" y="195263"/>
                    <a:pt x="4763" y="175260"/>
                    <a:pt x="37147" y="165735"/>
                  </a:cubicBezTo>
                  <a:cubicBezTo>
                    <a:pt x="85725" y="150495"/>
                    <a:pt x="135255" y="142875"/>
                    <a:pt x="173355" y="129540"/>
                  </a:cubicBezTo>
                  <a:cubicBezTo>
                    <a:pt x="210502" y="116205"/>
                    <a:pt x="264795" y="60960"/>
                    <a:pt x="294322" y="51435"/>
                  </a:cubicBezTo>
                  <a:cubicBezTo>
                    <a:pt x="332422" y="38100"/>
                    <a:pt x="360997" y="0"/>
                    <a:pt x="360997" y="0"/>
                  </a:cubicBezTo>
                  <a:close/>
                </a:path>
              </a:pathLst>
            </a:custGeom>
            <a:solidFill>
              <a:srgbClr val="1A1A4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32B923A3-78DE-4C00-B97D-ABD0823126A8}"/>
                </a:ext>
              </a:extLst>
            </p:cNvPr>
            <p:cNvSpPr/>
            <p:nvPr/>
          </p:nvSpPr>
          <p:spPr>
            <a:xfrm>
              <a:off x="11219260" y="4656606"/>
              <a:ext cx="400050" cy="152400"/>
            </a:xfrm>
            <a:custGeom>
              <a:avLst/>
              <a:gdLst>
                <a:gd name="connsiteX0" fmla="*/ 392606 w 400050"/>
                <a:gd name="connsiteY0" fmla="*/ 145732 h 152400"/>
                <a:gd name="connsiteX1" fmla="*/ 322122 w 400050"/>
                <a:gd name="connsiteY1" fmla="*/ 128588 h 152400"/>
                <a:gd name="connsiteX2" fmla="*/ 296404 w 400050"/>
                <a:gd name="connsiteY2" fmla="*/ 124777 h 152400"/>
                <a:gd name="connsiteX3" fmla="*/ 265924 w 400050"/>
                <a:gd name="connsiteY3" fmla="*/ 125730 h 152400"/>
                <a:gd name="connsiteX4" fmla="*/ 15417 w 400050"/>
                <a:gd name="connsiteY4" fmla="*/ 160020 h 152400"/>
                <a:gd name="connsiteX5" fmla="*/ 177 w 400050"/>
                <a:gd name="connsiteY5" fmla="*/ 148590 h 152400"/>
                <a:gd name="connsiteX6" fmla="*/ 9702 w 400050"/>
                <a:gd name="connsiteY6" fmla="*/ 122872 h 152400"/>
                <a:gd name="connsiteX7" fmla="*/ 34467 w 400050"/>
                <a:gd name="connsiteY7" fmla="*/ 101917 h 152400"/>
                <a:gd name="connsiteX8" fmla="*/ 107809 w 400050"/>
                <a:gd name="connsiteY8" fmla="*/ 39052 h 152400"/>
                <a:gd name="connsiteX9" fmla="*/ 221156 w 400050"/>
                <a:gd name="connsiteY9" fmla="*/ 0 h 152400"/>
                <a:gd name="connsiteX10" fmla="*/ 272592 w 400050"/>
                <a:gd name="connsiteY10" fmla="*/ 10477 h 152400"/>
                <a:gd name="connsiteX11" fmla="*/ 365937 w 400050"/>
                <a:gd name="connsiteY11" fmla="*/ 31432 h 152400"/>
                <a:gd name="connsiteX12" fmla="*/ 393559 w 400050"/>
                <a:gd name="connsiteY12" fmla="*/ 36195 h 152400"/>
                <a:gd name="connsiteX13" fmla="*/ 404037 w 400050"/>
                <a:gd name="connsiteY13" fmla="*/ 36195 h 152400"/>
                <a:gd name="connsiteX14" fmla="*/ 392606 w 400050"/>
                <a:gd name="connsiteY14" fmla="*/ 1457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0050" h="152400">
                  <a:moveTo>
                    <a:pt x="392606" y="145732"/>
                  </a:moveTo>
                  <a:cubicBezTo>
                    <a:pt x="392606" y="145732"/>
                    <a:pt x="345934" y="133350"/>
                    <a:pt x="322122" y="128588"/>
                  </a:cubicBezTo>
                  <a:cubicBezTo>
                    <a:pt x="312597" y="126682"/>
                    <a:pt x="303072" y="125730"/>
                    <a:pt x="296404" y="124777"/>
                  </a:cubicBezTo>
                  <a:cubicBezTo>
                    <a:pt x="285927" y="123825"/>
                    <a:pt x="275449" y="124777"/>
                    <a:pt x="265924" y="125730"/>
                  </a:cubicBezTo>
                  <a:lnTo>
                    <a:pt x="15417" y="160020"/>
                  </a:lnTo>
                  <a:cubicBezTo>
                    <a:pt x="7797" y="160972"/>
                    <a:pt x="1129" y="156210"/>
                    <a:pt x="177" y="148590"/>
                  </a:cubicBezTo>
                  <a:cubicBezTo>
                    <a:pt x="-776" y="139065"/>
                    <a:pt x="2081" y="128588"/>
                    <a:pt x="9702" y="122872"/>
                  </a:cubicBezTo>
                  <a:lnTo>
                    <a:pt x="34467" y="101917"/>
                  </a:lnTo>
                  <a:lnTo>
                    <a:pt x="107809" y="39052"/>
                  </a:lnTo>
                  <a:cubicBezTo>
                    <a:pt x="144004" y="7620"/>
                    <a:pt x="172579" y="1905"/>
                    <a:pt x="221156" y="0"/>
                  </a:cubicBezTo>
                  <a:cubicBezTo>
                    <a:pt x="229729" y="0"/>
                    <a:pt x="265924" y="9525"/>
                    <a:pt x="272592" y="10477"/>
                  </a:cubicBezTo>
                  <a:cubicBezTo>
                    <a:pt x="322122" y="19050"/>
                    <a:pt x="332599" y="24765"/>
                    <a:pt x="365937" y="31432"/>
                  </a:cubicBezTo>
                  <a:cubicBezTo>
                    <a:pt x="379272" y="34290"/>
                    <a:pt x="387844" y="35242"/>
                    <a:pt x="393559" y="36195"/>
                  </a:cubicBezTo>
                  <a:cubicBezTo>
                    <a:pt x="402131" y="37147"/>
                    <a:pt x="404037" y="36195"/>
                    <a:pt x="404037" y="36195"/>
                  </a:cubicBezTo>
                  <a:cubicBezTo>
                    <a:pt x="420229" y="98107"/>
                    <a:pt x="392606" y="145732"/>
                    <a:pt x="392606" y="145732"/>
                  </a:cubicBezTo>
                  <a:close/>
                </a:path>
              </a:pathLst>
            </a:custGeom>
            <a:solidFill>
              <a:srgbClr val="FFE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9832CA26-D189-4253-A8B7-052688C4152D}"/>
                </a:ext>
              </a:extLst>
            </p:cNvPr>
            <p:cNvSpPr/>
            <p:nvPr/>
          </p:nvSpPr>
          <p:spPr>
            <a:xfrm>
              <a:off x="11604247" y="4718518"/>
              <a:ext cx="409575" cy="104775"/>
            </a:xfrm>
            <a:custGeom>
              <a:avLst/>
              <a:gdLst>
                <a:gd name="connsiteX0" fmla="*/ 390525 w 409575"/>
                <a:gd name="connsiteY0" fmla="*/ 108585 h 104775"/>
                <a:gd name="connsiteX1" fmla="*/ 388620 w 409575"/>
                <a:gd name="connsiteY1" fmla="*/ 108585 h 104775"/>
                <a:gd name="connsiteX2" fmla="*/ 321945 w 409575"/>
                <a:gd name="connsiteY2" fmla="*/ 81915 h 104775"/>
                <a:gd name="connsiteX3" fmla="*/ 300038 w 409575"/>
                <a:gd name="connsiteY3" fmla="*/ 75247 h 104775"/>
                <a:gd name="connsiteX4" fmla="*/ 265748 w 409575"/>
                <a:gd name="connsiteY4" fmla="*/ 71438 h 104775"/>
                <a:gd name="connsiteX5" fmla="*/ 14288 w 409575"/>
                <a:gd name="connsiteY5" fmla="*/ 71438 h 104775"/>
                <a:gd name="connsiteX6" fmla="*/ 0 w 409575"/>
                <a:gd name="connsiteY6" fmla="*/ 57150 h 104775"/>
                <a:gd name="connsiteX7" fmla="*/ 13335 w 409575"/>
                <a:gd name="connsiteY7" fmla="*/ 33338 h 104775"/>
                <a:gd name="connsiteX8" fmla="*/ 40957 w 409575"/>
                <a:gd name="connsiteY8" fmla="*/ 16192 h 104775"/>
                <a:gd name="connsiteX9" fmla="*/ 23813 w 409575"/>
                <a:gd name="connsiteY9" fmla="*/ 52388 h 104775"/>
                <a:gd name="connsiteX10" fmla="*/ 120015 w 409575"/>
                <a:gd name="connsiteY10" fmla="*/ 33338 h 104775"/>
                <a:gd name="connsiteX11" fmla="*/ 120968 w 409575"/>
                <a:gd name="connsiteY11" fmla="*/ 36195 h 104775"/>
                <a:gd name="connsiteX12" fmla="*/ 129540 w 409575"/>
                <a:gd name="connsiteY12" fmla="*/ 61913 h 104775"/>
                <a:gd name="connsiteX13" fmla="*/ 194310 w 409575"/>
                <a:gd name="connsiteY13" fmla="*/ 58102 h 104775"/>
                <a:gd name="connsiteX14" fmla="*/ 301943 w 409575"/>
                <a:gd name="connsiteY14" fmla="*/ 54292 h 104775"/>
                <a:gd name="connsiteX15" fmla="*/ 357188 w 409575"/>
                <a:gd name="connsiteY15" fmla="*/ 73342 h 104775"/>
                <a:gd name="connsiteX16" fmla="*/ 381953 w 409575"/>
                <a:gd name="connsiteY16" fmla="*/ 55245 h 104775"/>
                <a:gd name="connsiteX17" fmla="*/ 403860 w 409575"/>
                <a:gd name="connsiteY17" fmla="*/ 0 h 104775"/>
                <a:gd name="connsiteX18" fmla="*/ 414338 w 409575"/>
                <a:gd name="connsiteY18" fmla="*/ 952 h 104775"/>
                <a:gd name="connsiteX19" fmla="*/ 390525 w 409575"/>
                <a:gd name="connsiteY19" fmla="*/ 108585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9575" h="104775">
                  <a:moveTo>
                    <a:pt x="390525" y="108585"/>
                  </a:moveTo>
                  <a:cubicBezTo>
                    <a:pt x="390525" y="109538"/>
                    <a:pt x="389573" y="109538"/>
                    <a:pt x="388620" y="108585"/>
                  </a:cubicBezTo>
                  <a:cubicBezTo>
                    <a:pt x="381953" y="105727"/>
                    <a:pt x="342900" y="89535"/>
                    <a:pt x="321945" y="81915"/>
                  </a:cubicBezTo>
                  <a:cubicBezTo>
                    <a:pt x="314325" y="79057"/>
                    <a:pt x="306705" y="77152"/>
                    <a:pt x="300038" y="75247"/>
                  </a:cubicBezTo>
                  <a:cubicBezTo>
                    <a:pt x="290513" y="73342"/>
                    <a:pt x="275273" y="71438"/>
                    <a:pt x="265748" y="71438"/>
                  </a:cubicBezTo>
                  <a:lnTo>
                    <a:pt x="14288" y="71438"/>
                  </a:lnTo>
                  <a:cubicBezTo>
                    <a:pt x="6668" y="71438"/>
                    <a:pt x="0" y="65722"/>
                    <a:pt x="0" y="57150"/>
                  </a:cubicBezTo>
                  <a:cubicBezTo>
                    <a:pt x="0" y="47625"/>
                    <a:pt x="4763" y="38100"/>
                    <a:pt x="13335" y="33338"/>
                  </a:cubicBezTo>
                  <a:lnTo>
                    <a:pt x="40957" y="16192"/>
                  </a:lnTo>
                  <a:cubicBezTo>
                    <a:pt x="15240" y="36195"/>
                    <a:pt x="11430" y="50482"/>
                    <a:pt x="23813" y="52388"/>
                  </a:cubicBezTo>
                  <a:cubicBezTo>
                    <a:pt x="34290" y="53340"/>
                    <a:pt x="58103" y="50482"/>
                    <a:pt x="120015" y="33338"/>
                  </a:cubicBezTo>
                  <a:cubicBezTo>
                    <a:pt x="120968" y="33338"/>
                    <a:pt x="121920" y="35242"/>
                    <a:pt x="120968" y="36195"/>
                  </a:cubicBezTo>
                  <a:cubicBezTo>
                    <a:pt x="106680" y="44767"/>
                    <a:pt x="112395" y="62865"/>
                    <a:pt x="129540" y="61913"/>
                  </a:cubicBezTo>
                  <a:cubicBezTo>
                    <a:pt x="140018" y="60960"/>
                    <a:pt x="183832" y="59055"/>
                    <a:pt x="194310" y="58102"/>
                  </a:cubicBezTo>
                  <a:cubicBezTo>
                    <a:pt x="233363" y="56197"/>
                    <a:pt x="291465" y="52388"/>
                    <a:pt x="301943" y="54292"/>
                  </a:cubicBezTo>
                  <a:cubicBezTo>
                    <a:pt x="323850" y="58102"/>
                    <a:pt x="340995" y="64770"/>
                    <a:pt x="357188" y="73342"/>
                  </a:cubicBezTo>
                  <a:cubicBezTo>
                    <a:pt x="367665" y="79057"/>
                    <a:pt x="378143" y="66675"/>
                    <a:pt x="381953" y="55245"/>
                  </a:cubicBezTo>
                  <a:cubicBezTo>
                    <a:pt x="387668" y="39052"/>
                    <a:pt x="395288" y="17145"/>
                    <a:pt x="403860" y="0"/>
                  </a:cubicBezTo>
                  <a:cubicBezTo>
                    <a:pt x="412432" y="1905"/>
                    <a:pt x="414338" y="952"/>
                    <a:pt x="414338" y="952"/>
                  </a:cubicBezTo>
                  <a:cubicBezTo>
                    <a:pt x="422910" y="61913"/>
                    <a:pt x="395288" y="102870"/>
                    <a:pt x="390525" y="108585"/>
                  </a:cubicBezTo>
                  <a:close/>
                </a:path>
              </a:pathLst>
            </a:custGeom>
            <a:solidFill>
              <a:srgbClr val="F4F4F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D3C22913-E444-4642-B5C8-08B5AD7CA247}"/>
                </a:ext>
              </a:extLst>
            </p:cNvPr>
            <p:cNvSpPr/>
            <p:nvPr/>
          </p:nvSpPr>
          <p:spPr>
            <a:xfrm>
              <a:off x="11587102" y="4200646"/>
              <a:ext cx="1466850" cy="742950"/>
            </a:xfrm>
            <a:custGeom>
              <a:avLst/>
              <a:gdLst>
                <a:gd name="connsiteX0" fmla="*/ 1399223 w 1466850"/>
                <a:gd name="connsiteY0" fmla="*/ 22572 h 742950"/>
                <a:gd name="connsiteX1" fmla="*/ 1136332 w 1466850"/>
                <a:gd name="connsiteY1" fmla="*/ 148302 h 742950"/>
                <a:gd name="connsiteX2" fmla="*/ 858202 w 1466850"/>
                <a:gd name="connsiteY2" fmla="*/ 528349 h 742950"/>
                <a:gd name="connsiteX3" fmla="*/ 661035 w 1466850"/>
                <a:gd name="connsiteY3" fmla="*/ 535969 h 742950"/>
                <a:gd name="connsiteX4" fmla="*/ 33338 w 1466850"/>
                <a:gd name="connsiteY4" fmla="*/ 490249 h 742950"/>
                <a:gd name="connsiteX5" fmla="*/ 0 w 1466850"/>
                <a:gd name="connsiteY5" fmla="*/ 603597 h 742950"/>
                <a:gd name="connsiteX6" fmla="*/ 871538 w 1466850"/>
                <a:gd name="connsiteY6" fmla="*/ 745519 h 742950"/>
                <a:gd name="connsiteX7" fmla="*/ 1470660 w 1466850"/>
                <a:gd name="connsiteY7" fmla="*/ 181639 h 742950"/>
                <a:gd name="connsiteX8" fmla="*/ 1399223 w 1466850"/>
                <a:gd name="connsiteY8" fmla="*/ 2257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6850" h="742950">
                  <a:moveTo>
                    <a:pt x="1399223" y="22572"/>
                  </a:moveTo>
                  <a:cubicBezTo>
                    <a:pt x="1365885" y="2569"/>
                    <a:pt x="1265873" y="-53628"/>
                    <a:pt x="1136332" y="148302"/>
                  </a:cubicBezTo>
                  <a:cubicBezTo>
                    <a:pt x="1006793" y="350232"/>
                    <a:pt x="902970" y="501679"/>
                    <a:pt x="858202" y="528349"/>
                  </a:cubicBezTo>
                  <a:cubicBezTo>
                    <a:pt x="812482" y="555972"/>
                    <a:pt x="701993" y="535969"/>
                    <a:pt x="661035" y="535969"/>
                  </a:cubicBezTo>
                  <a:cubicBezTo>
                    <a:pt x="620077" y="535969"/>
                    <a:pt x="33338" y="490249"/>
                    <a:pt x="33338" y="490249"/>
                  </a:cubicBezTo>
                  <a:cubicBezTo>
                    <a:pt x="33338" y="490249"/>
                    <a:pt x="4763" y="551209"/>
                    <a:pt x="0" y="603597"/>
                  </a:cubicBezTo>
                  <a:cubicBezTo>
                    <a:pt x="0" y="603597"/>
                    <a:pt x="538163" y="744567"/>
                    <a:pt x="871538" y="745519"/>
                  </a:cubicBezTo>
                  <a:cubicBezTo>
                    <a:pt x="1204913" y="746472"/>
                    <a:pt x="1459230" y="241647"/>
                    <a:pt x="1470660" y="181639"/>
                  </a:cubicBezTo>
                  <a:cubicBezTo>
                    <a:pt x="1483043" y="121632"/>
                    <a:pt x="1478280" y="71149"/>
                    <a:pt x="1399223" y="2257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67EEAB67-8941-4347-9FC6-4059D2EF5D63}"/>
                </a:ext>
              </a:extLst>
            </p:cNvPr>
            <p:cNvSpPr/>
            <p:nvPr/>
          </p:nvSpPr>
          <p:spPr>
            <a:xfrm>
              <a:off x="12656965" y="3567625"/>
              <a:ext cx="438150" cy="180975"/>
            </a:xfrm>
            <a:custGeom>
              <a:avLst/>
              <a:gdLst>
                <a:gd name="connsiteX0" fmla="*/ 7414 w 438150"/>
                <a:gd name="connsiteY0" fmla="*/ 186011 h 180975"/>
                <a:gd name="connsiteX1" fmla="*/ 747 w 438150"/>
                <a:gd name="connsiteY1" fmla="*/ 182201 h 180975"/>
                <a:gd name="connsiteX2" fmla="*/ 4557 w 438150"/>
                <a:gd name="connsiteY2" fmla="*/ 171723 h 180975"/>
                <a:gd name="connsiteX3" fmla="*/ 294117 w 438150"/>
                <a:gd name="connsiteY3" fmla="*/ 23133 h 180975"/>
                <a:gd name="connsiteX4" fmla="*/ 443660 w 438150"/>
                <a:gd name="connsiteY4" fmla="*/ 45041 h 180975"/>
                <a:gd name="connsiteX5" fmla="*/ 441755 w 438150"/>
                <a:gd name="connsiteY5" fmla="*/ 55518 h 180975"/>
                <a:gd name="connsiteX6" fmla="*/ 431277 w 438150"/>
                <a:gd name="connsiteY6" fmla="*/ 53613 h 180975"/>
                <a:gd name="connsiteX7" fmla="*/ 301737 w 438150"/>
                <a:gd name="connsiteY7" fmla="*/ 36468 h 180975"/>
                <a:gd name="connsiteX8" fmla="*/ 12177 w 438150"/>
                <a:gd name="connsiteY8" fmla="*/ 185058 h 180975"/>
                <a:gd name="connsiteX9" fmla="*/ 7414 w 438150"/>
                <a:gd name="connsiteY9" fmla="*/ 18601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8150" h="180975">
                  <a:moveTo>
                    <a:pt x="7414" y="186011"/>
                  </a:moveTo>
                  <a:cubicBezTo>
                    <a:pt x="4557" y="186011"/>
                    <a:pt x="1700" y="184106"/>
                    <a:pt x="747" y="182201"/>
                  </a:cubicBezTo>
                  <a:cubicBezTo>
                    <a:pt x="-1158" y="178391"/>
                    <a:pt x="747" y="173628"/>
                    <a:pt x="4557" y="171723"/>
                  </a:cubicBezTo>
                  <a:lnTo>
                    <a:pt x="294117" y="23133"/>
                  </a:lnTo>
                  <a:cubicBezTo>
                    <a:pt x="326502" y="5988"/>
                    <a:pt x="394130" y="-28302"/>
                    <a:pt x="443660" y="45041"/>
                  </a:cubicBezTo>
                  <a:cubicBezTo>
                    <a:pt x="446517" y="48851"/>
                    <a:pt x="445564" y="53613"/>
                    <a:pt x="441755" y="55518"/>
                  </a:cubicBezTo>
                  <a:cubicBezTo>
                    <a:pt x="437945" y="58376"/>
                    <a:pt x="433182" y="57423"/>
                    <a:pt x="431277" y="53613"/>
                  </a:cubicBezTo>
                  <a:cubicBezTo>
                    <a:pt x="392225" y="-3537"/>
                    <a:pt x="346505" y="13608"/>
                    <a:pt x="301737" y="36468"/>
                  </a:cubicBezTo>
                  <a:lnTo>
                    <a:pt x="12177" y="185058"/>
                  </a:lnTo>
                  <a:cubicBezTo>
                    <a:pt x="9320" y="185058"/>
                    <a:pt x="8367" y="186011"/>
                    <a:pt x="7414" y="186011"/>
                  </a:cubicBezTo>
                  <a:close/>
                </a:path>
              </a:pathLst>
            </a:custGeom>
            <a:solidFill>
              <a:srgbClr val="483A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286A75EC-D5F5-474E-ADCE-3CAE9132CA67}"/>
                </a:ext>
              </a:extLst>
            </p:cNvPr>
            <p:cNvSpPr/>
            <p:nvPr/>
          </p:nvSpPr>
          <p:spPr>
            <a:xfrm>
              <a:off x="12954892" y="3558543"/>
              <a:ext cx="114300" cy="171450"/>
            </a:xfrm>
            <a:custGeom>
              <a:avLst/>
              <a:gdLst>
                <a:gd name="connsiteX0" fmla="*/ 0 w 114300"/>
                <a:gd name="connsiteY0" fmla="*/ 50313 h 171450"/>
                <a:gd name="connsiteX1" fmla="*/ 35243 w 114300"/>
                <a:gd name="connsiteY1" fmla="*/ 161755 h 171450"/>
                <a:gd name="connsiteX2" fmla="*/ 88583 w 114300"/>
                <a:gd name="connsiteY2" fmla="*/ 157945 h 171450"/>
                <a:gd name="connsiteX3" fmla="*/ 89535 w 114300"/>
                <a:gd name="connsiteY3" fmla="*/ 5545 h 171450"/>
                <a:gd name="connsiteX4" fmla="*/ 0 w 114300"/>
                <a:gd name="connsiteY4" fmla="*/ 50313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71450">
                  <a:moveTo>
                    <a:pt x="0" y="50313"/>
                  </a:moveTo>
                  <a:lnTo>
                    <a:pt x="35243" y="161755"/>
                  </a:lnTo>
                  <a:cubicBezTo>
                    <a:pt x="35243" y="161755"/>
                    <a:pt x="62865" y="188425"/>
                    <a:pt x="88583" y="157945"/>
                  </a:cubicBezTo>
                  <a:cubicBezTo>
                    <a:pt x="115253" y="127465"/>
                    <a:pt x="137160" y="22690"/>
                    <a:pt x="89535" y="5545"/>
                  </a:cubicBezTo>
                  <a:cubicBezTo>
                    <a:pt x="40958" y="-11600"/>
                    <a:pt x="11430" y="13165"/>
                    <a:pt x="0" y="50313"/>
                  </a:cubicBezTo>
                  <a:close/>
                </a:path>
              </a:pathLst>
            </a:custGeom>
            <a:solidFill>
              <a:srgbClr val="FFE1B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BF1AC37B-D7C2-41B7-9907-48A5FC4DF76E}"/>
                </a:ext>
              </a:extLst>
            </p:cNvPr>
            <p:cNvSpPr/>
            <p:nvPr/>
          </p:nvSpPr>
          <p:spPr>
            <a:xfrm>
              <a:off x="12344340" y="4194294"/>
              <a:ext cx="1924050" cy="2124075"/>
            </a:xfrm>
            <a:custGeom>
              <a:avLst/>
              <a:gdLst>
                <a:gd name="connsiteX0" fmla="*/ 1925955 w 1924050"/>
                <a:gd name="connsiteY0" fmla="*/ 1030954 h 2124075"/>
                <a:gd name="connsiteX1" fmla="*/ 1555432 w 1924050"/>
                <a:gd name="connsiteY1" fmla="*/ 9874 h 2124075"/>
                <a:gd name="connsiteX2" fmla="*/ 767715 w 1924050"/>
                <a:gd name="connsiteY2" fmla="*/ 1154779 h 2124075"/>
                <a:gd name="connsiteX3" fmla="*/ 461963 w 1924050"/>
                <a:gd name="connsiteY3" fmla="*/ 1865344 h 2124075"/>
                <a:gd name="connsiteX4" fmla="*/ 156210 w 1924050"/>
                <a:gd name="connsiteY4" fmla="*/ 1911064 h 2124075"/>
                <a:gd name="connsiteX5" fmla="*/ 0 w 1924050"/>
                <a:gd name="connsiteY5" fmla="*/ 1893919 h 2124075"/>
                <a:gd name="connsiteX6" fmla="*/ 1463993 w 1924050"/>
                <a:gd name="connsiteY6" fmla="*/ 2018697 h 2124075"/>
                <a:gd name="connsiteX7" fmla="*/ 1925955 w 1924050"/>
                <a:gd name="connsiteY7" fmla="*/ 1030954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4050" h="2124075">
                  <a:moveTo>
                    <a:pt x="1925955" y="1030954"/>
                  </a:moveTo>
                  <a:cubicBezTo>
                    <a:pt x="1925955" y="467074"/>
                    <a:pt x="1912620" y="69882"/>
                    <a:pt x="1555432" y="9874"/>
                  </a:cubicBezTo>
                  <a:cubicBezTo>
                    <a:pt x="1069657" y="-71088"/>
                    <a:pt x="689610" y="348964"/>
                    <a:pt x="767715" y="1154779"/>
                  </a:cubicBezTo>
                  <a:cubicBezTo>
                    <a:pt x="812482" y="1616742"/>
                    <a:pt x="622935" y="1774857"/>
                    <a:pt x="461963" y="1865344"/>
                  </a:cubicBezTo>
                  <a:cubicBezTo>
                    <a:pt x="358140" y="1923447"/>
                    <a:pt x="156210" y="1911064"/>
                    <a:pt x="156210" y="1911064"/>
                  </a:cubicBezTo>
                  <a:cubicBezTo>
                    <a:pt x="156210" y="1911064"/>
                    <a:pt x="62865" y="1899634"/>
                    <a:pt x="0" y="1893919"/>
                  </a:cubicBezTo>
                  <a:cubicBezTo>
                    <a:pt x="39052" y="1912017"/>
                    <a:pt x="870585" y="2321592"/>
                    <a:pt x="1463993" y="2018697"/>
                  </a:cubicBezTo>
                  <a:cubicBezTo>
                    <a:pt x="1988820" y="1751044"/>
                    <a:pt x="1925955" y="1362424"/>
                    <a:pt x="1925955" y="1030954"/>
                  </a:cubicBezTo>
                  <a:close/>
                </a:path>
              </a:pathLst>
            </a:custGeom>
            <a:solidFill>
              <a:srgbClr val="E8F6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3DD335C3-207E-428E-8FA3-B3CB2A3A217B}"/>
                </a:ext>
              </a:extLst>
            </p:cNvPr>
            <p:cNvSpPr/>
            <p:nvPr/>
          </p:nvSpPr>
          <p:spPr>
            <a:xfrm>
              <a:off x="12343387" y="4197500"/>
              <a:ext cx="1924050" cy="2124075"/>
            </a:xfrm>
            <a:custGeom>
              <a:avLst/>
              <a:gdLst>
                <a:gd name="connsiteX0" fmla="*/ 1926907 w 1924050"/>
                <a:gd name="connsiteY0" fmla="*/ 1027747 h 2124075"/>
                <a:gd name="connsiteX1" fmla="*/ 1556385 w 1924050"/>
                <a:gd name="connsiteY1" fmla="*/ 6668 h 2124075"/>
                <a:gd name="connsiteX2" fmla="*/ 1504950 w 1924050"/>
                <a:gd name="connsiteY2" fmla="*/ 0 h 2124075"/>
                <a:gd name="connsiteX3" fmla="*/ 928688 w 1924050"/>
                <a:gd name="connsiteY3" fmla="*/ 1152525 h 2124075"/>
                <a:gd name="connsiteX4" fmla="*/ 622935 w 1924050"/>
                <a:gd name="connsiteY4" fmla="*/ 1863090 h 2124075"/>
                <a:gd name="connsiteX5" fmla="*/ 317182 w 1924050"/>
                <a:gd name="connsiteY5" fmla="*/ 1908810 h 2124075"/>
                <a:gd name="connsiteX6" fmla="*/ 303847 w 1924050"/>
                <a:gd name="connsiteY6" fmla="*/ 1905000 h 2124075"/>
                <a:gd name="connsiteX7" fmla="*/ 156210 w 1924050"/>
                <a:gd name="connsiteY7" fmla="*/ 1908810 h 2124075"/>
                <a:gd name="connsiteX8" fmla="*/ 0 w 1924050"/>
                <a:gd name="connsiteY8" fmla="*/ 1891665 h 2124075"/>
                <a:gd name="connsiteX9" fmla="*/ 1463992 w 1924050"/>
                <a:gd name="connsiteY9" fmla="*/ 2016443 h 2124075"/>
                <a:gd name="connsiteX10" fmla="*/ 1926907 w 1924050"/>
                <a:gd name="connsiteY10" fmla="*/ 1027747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4050" h="2124075">
                  <a:moveTo>
                    <a:pt x="1926907" y="1027747"/>
                  </a:moveTo>
                  <a:cubicBezTo>
                    <a:pt x="1926907" y="463868"/>
                    <a:pt x="1913572" y="66675"/>
                    <a:pt x="1556385" y="6668"/>
                  </a:cubicBezTo>
                  <a:cubicBezTo>
                    <a:pt x="1539240" y="3810"/>
                    <a:pt x="1522095" y="1905"/>
                    <a:pt x="1504950" y="0"/>
                  </a:cubicBezTo>
                  <a:cubicBezTo>
                    <a:pt x="1115377" y="38100"/>
                    <a:pt x="861060" y="448628"/>
                    <a:pt x="928688" y="1152525"/>
                  </a:cubicBezTo>
                  <a:cubicBezTo>
                    <a:pt x="973455" y="1614488"/>
                    <a:pt x="783907" y="1772603"/>
                    <a:pt x="622935" y="1863090"/>
                  </a:cubicBezTo>
                  <a:cubicBezTo>
                    <a:pt x="519113" y="1921193"/>
                    <a:pt x="317182" y="1908810"/>
                    <a:pt x="317182" y="1908810"/>
                  </a:cubicBezTo>
                  <a:cubicBezTo>
                    <a:pt x="317182" y="1908810"/>
                    <a:pt x="312420" y="1906905"/>
                    <a:pt x="303847" y="1905000"/>
                  </a:cubicBezTo>
                  <a:cubicBezTo>
                    <a:pt x="225742" y="1913573"/>
                    <a:pt x="156210" y="1908810"/>
                    <a:pt x="156210" y="1908810"/>
                  </a:cubicBezTo>
                  <a:cubicBezTo>
                    <a:pt x="156210" y="1908810"/>
                    <a:pt x="62865" y="1897380"/>
                    <a:pt x="0" y="1891665"/>
                  </a:cubicBezTo>
                  <a:cubicBezTo>
                    <a:pt x="39052" y="1909763"/>
                    <a:pt x="870585" y="2319338"/>
                    <a:pt x="1463992" y="2016443"/>
                  </a:cubicBezTo>
                  <a:cubicBezTo>
                    <a:pt x="1989772" y="1747838"/>
                    <a:pt x="1926907" y="1359218"/>
                    <a:pt x="1926907" y="1027747"/>
                  </a:cubicBezTo>
                  <a:close/>
                </a:path>
              </a:pathLst>
            </a:custGeom>
            <a:solidFill>
              <a:srgbClr val="D0E0E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896" name="TextBox 895">
            <a:extLst>
              <a:ext uri="{FF2B5EF4-FFF2-40B4-BE49-F238E27FC236}">
                <a16:creationId xmlns:a16="http://schemas.microsoft.com/office/drawing/2014/main" id="{F82982B8-264E-4C3E-B6D4-C25260EFC26D}"/>
              </a:ext>
            </a:extLst>
          </p:cNvPr>
          <p:cNvSpPr txBox="1"/>
          <p:nvPr/>
        </p:nvSpPr>
        <p:spPr>
          <a:xfrm>
            <a:off x="1475236" y="752747"/>
            <a:ext cx="9241529" cy="728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Marketing Illustration</a:t>
            </a: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id="{6FE46018-5420-4D7E-9562-8C92018A0C16}"/>
              </a:ext>
            </a:extLst>
          </p:cNvPr>
          <p:cNvGrpSpPr/>
          <p:nvPr/>
        </p:nvGrpSpPr>
        <p:grpSpPr>
          <a:xfrm>
            <a:off x="8689499" y="3761973"/>
            <a:ext cx="2584483" cy="1691617"/>
            <a:chOff x="13888118" y="6019156"/>
            <a:chExt cx="4135172" cy="2706587"/>
          </a:xfrm>
        </p:grpSpPr>
        <p:grpSp>
          <p:nvGrpSpPr>
            <p:cNvPr id="904" name="Group 903">
              <a:extLst>
                <a:ext uri="{FF2B5EF4-FFF2-40B4-BE49-F238E27FC236}">
                  <a16:creationId xmlns:a16="http://schemas.microsoft.com/office/drawing/2014/main" id="{242BF250-A51D-44D2-B416-37694FE7C225}"/>
                </a:ext>
              </a:extLst>
            </p:cNvPr>
            <p:cNvGrpSpPr/>
            <p:nvPr/>
          </p:nvGrpSpPr>
          <p:grpSpPr>
            <a:xfrm>
              <a:off x="13888118" y="6019156"/>
              <a:ext cx="4135172" cy="2706587"/>
              <a:chOff x="12996570" y="2829751"/>
              <a:chExt cx="4135172" cy="2706587"/>
            </a:xfrm>
          </p:grpSpPr>
          <p:sp>
            <p:nvSpPr>
              <p:cNvPr id="905" name="Rectangle: Rounded Corners 904">
                <a:extLst>
                  <a:ext uri="{FF2B5EF4-FFF2-40B4-BE49-F238E27FC236}">
                    <a16:creationId xmlns:a16="http://schemas.microsoft.com/office/drawing/2014/main" id="{3C06FF3B-BB02-4A57-9374-D9C535ADE607}"/>
                  </a:ext>
                </a:extLst>
              </p:cNvPr>
              <p:cNvSpPr/>
              <p:nvPr/>
            </p:nvSpPr>
            <p:spPr>
              <a:xfrm>
                <a:off x="13864722" y="2829751"/>
                <a:ext cx="3267020" cy="2706587"/>
              </a:xfrm>
              <a:prstGeom prst="roundRect">
                <a:avLst>
                  <a:gd name="adj" fmla="val 23939"/>
                </a:avLst>
              </a:prstGeom>
              <a:solidFill>
                <a:schemeClr val="bg1"/>
              </a:solidFill>
              <a:ln>
                <a:noFill/>
              </a:ln>
              <a:effectLst>
                <a:outerShdw blurRad="1270000" dist="635000" dir="5400000" sx="90000" sy="90000" algn="t" rotWithShape="0">
                  <a:schemeClr val="tx1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57150" tIns="28575" rIns="57150" bIns="28575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571500"/>
                <a:endParaRPr lang="en-US" sz="1125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906" name="Isosceles Triangle 905">
                <a:extLst>
                  <a:ext uri="{FF2B5EF4-FFF2-40B4-BE49-F238E27FC236}">
                    <a16:creationId xmlns:a16="http://schemas.microsoft.com/office/drawing/2014/main" id="{A78A854B-D42C-4879-BB2E-69651D7410DD}"/>
                  </a:ext>
                </a:extLst>
              </p:cNvPr>
              <p:cNvSpPr/>
              <p:nvPr/>
            </p:nvSpPr>
            <p:spPr>
              <a:xfrm rot="17148506">
                <a:off x="13263814" y="3370268"/>
                <a:ext cx="482781" cy="1017270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907" name="TextBox 906">
              <a:extLst>
                <a:ext uri="{FF2B5EF4-FFF2-40B4-BE49-F238E27FC236}">
                  <a16:creationId xmlns:a16="http://schemas.microsoft.com/office/drawing/2014/main" id="{83315FE9-A64E-498A-824B-A53DB7FFFA1C}"/>
                </a:ext>
              </a:extLst>
            </p:cNvPr>
            <p:cNvSpPr txBox="1"/>
            <p:nvPr/>
          </p:nvSpPr>
          <p:spPr>
            <a:xfrm>
              <a:off x="15184611" y="7388477"/>
              <a:ext cx="2635060" cy="1004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GB" sz="15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Digital Marketing Skills</a:t>
              </a: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5C419B0A-5E98-4E4A-9AED-B3680BC5EDB4}"/>
                </a:ext>
              </a:extLst>
            </p:cNvPr>
            <p:cNvSpPr/>
            <p:nvPr/>
          </p:nvSpPr>
          <p:spPr>
            <a:xfrm>
              <a:off x="15278394" y="6473715"/>
              <a:ext cx="681975" cy="681975"/>
            </a:xfrm>
            <a:custGeom>
              <a:avLst/>
              <a:gdLst>
                <a:gd name="connsiteX0" fmla="*/ 1005798 w 1531329"/>
                <a:gd name="connsiteY0" fmla="*/ 625711 h 1531329"/>
                <a:gd name="connsiteX1" fmla="*/ 1105899 w 1531329"/>
                <a:gd name="connsiteY1" fmla="*/ 525610 h 1531329"/>
                <a:gd name="connsiteX2" fmla="*/ 1215414 w 1531329"/>
                <a:gd name="connsiteY2" fmla="*/ 416095 h 1531329"/>
                <a:gd name="connsiteX3" fmla="*/ 1306415 w 1531329"/>
                <a:gd name="connsiteY3" fmla="*/ 325094 h 1531329"/>
                <a:gd name="connsiteX4" fmla="*/ 1370430 w 1531329"/>
                <a:gd name="connsiteY4" fmla="*/ 336704 h 1531329"/>
                <a:gd name="connsiteX5" fmla="*/ 1532349 w 1531329"/>
                <a:gd name="connsiteY5" fmla="*/ 174785 h 1531329"/>
                <a:gd name="connsiteX6" fmla="*/ 1384237 w 1531329"/>
                <a:gd name="connsiteY6" fmla="*/ 148112 h 1531329"/>
                <a:gd name="connsiteX7" fmla="*/ 1357564 w 1531329"/>
                <a:gd name="connsiteY7" fmla="*/ 0 h 1531329"/>
                <a:gd name="connsiteX8" fmla="*/ 1195959 w 1531329"/>
                <a:gd name="connsiteY8" fmla="*/ 161919 h 1531329"/>
                <a:gd name="connsiteX9" fmla="*/ 1207569 w 1531329"/>
                <a:gd name="connsiteY9" fmla="*/ 225934 h 1531329"/>
                <a:gd name="connsiteX10" fmla="*/ 1116568 w 1531329"/>
                <a:gd name="connsiteY10" fmla="*/ 316935 h 1531329"/>
                <a:gd name="connsiteX11" fmla="*/ 200281 w 1531329"/>
                <a:gd name="connsiteY11" fmla="*/ 364004 h 1531329"/>
                <a:gd name="connsiteX12" fmla="*/ 200281 w 1531329"/>
                <a:gd name="connsiteY12" fmla="*/ 1332382 h 1531329"/>
                <a:gd name="connsiteX13" fmla="*/ 1168658 w 1531329"/>
                <a:gd name="connsiteY13" fmla="*/ 1332382 h 1531329"/>
                <a:gd name="connsiteX14" fmla="*/ 1277860 w 1531329"/>
                <a:gd name="connsiteY14" fmla="*/ 507096 h 1531329"/>
                <a:gd name="connsiteX15" fmla="*/ 1164265 w 1531329"/>
                <a:gd name="connsiteY15" fmla="*/ 620690 h 1531329"/>
                <a:gd name="connsiteX16" fmla="*/ 1060085 w 1531329"/>
                <a:gd name="connsiteY16" fmla="*/ 1223808 h 1531329"/>
                <a:gd name="connsiteX17" fmla="*/ 309168 w 1531329"/>
                <a:gd name="connsiteY17" fmla="*/ 1223808 h 1531329"/>
                <a:gd name="connsiteX18" fmla="*/ 309168 w 1531329"/>
                <a:gd name="connsiteY18" fmla="*/ 472892 h 1531329"/>
                <a:gd name="connsiteX19" fmla="*/ 1007053 w 1531329"/>
                <a:gd name="connsiteY19" fmla="*/ 426764 h 1531329"/>
                <a:gd name="connsiteX20" fmla="*/ 906952 w 1531329"/>
                <a:gd name="connsiteY20" fmla="*/ 526865 h 1531329"/>
                <a:gd name="connsiteX21" fmla="*/ 407701 w 1531329"/>
                <a:gd name="connsiteY21" fmla="*/ 571738 h 1531329"/>
                <a:gd name="connsiteX22" fmla="*/ 407701 w 1531329"/>
                <a:gd name="connsiteY22" fmla="*/ 1124648 h 1531329"/>
                <a:gd name="connsiteX23" fmla="*/ 960611 w 1531329"/>
                <a:gd name="connsiteY23" fmla="*/ 1124648 h 1531329"/>
                <a:gd name="connsiteX24" fmla="*/ 1056005 w 1531329"/>
                <a:gd name="connsiteY24" fmla="*/ 728323 h 1531329"/>
                <a:gd name="connsiteX25" fmla="*/ 920445 w 1531329"/>
                <a:gd name="connsiteY25" fmla="*/ 863883 h 1531329"/>
                <a:gd name="connsiteX26" fmla="*/ 851723 w 1531329"/>
                <a:gd name="connsiteY26" fmla="*/ 1016074 h 1531329"/>
                <a:gd name="connsiteX27" fmla="*/ 515961 w 1531329"/>
                <a:gd name="connsiteY27" fmla="*/ 1016074 h 1531329"/>
                <a:gd name="connsiteX28" fmla="*/ 515961 w 1531329"/>
                <a:gd name="connsiteY28" fmla="*/ 680312 h 1531329"/>
                <a:gd name="connsiteX29" fmla="*/ 794612 w 1531329"/>
                <a:gd name="connsiteY29" fmla="*/ 638263 h 1531329"/>
                <a:gd name="connsiteX30" fmla="*/ 686980 w 1531329"/>
                <a:gd name="connsiteY30" fmla="*/ 745895 h 1531329"/>
                <a:gd name="connsiteX31" fmla="*/ 611355 w 1531329"/>
                <a:gd name="connsiteY31" fmla="*/ 775706 h 1531329"/>
                <a:gd name="connsiteX32" fmla="*/ 611355 w 1531329"/>
                <a:gd name="connsiteY32" fmla="*/ 920680 h 1531329"/>
                <a:gd name="connsiteX33" fmla="*/ 756329 w 1531329"/>
                <a:gd name="connsiteY33" fmla="*/ 920680 h 1531329"/>
                <a:gd name="connsiteX34" fmla="*/ 786140 w 1531329"/>
                <a:gd name="connsiteY34" fmla="*/ 845055 h 1531329"/>
                <a:gd name="connsiteX35" fmla="*/ 893772 w 1531329"/>
                <a:gd name="connsiteY35" fmla="*/ 737423 h 1531329"/>
                <a:gd name="connsiteX36" fmla="*/ 1005798 w 1531329"/>
                <a:gd name="connsiteY36" fmla="*/ 625711 h 153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31329" h="1531329">
                  <a:moveTo>
                    <a:pt x="1005798" y="625711"/>
                  </a:moveTo>
                  <a:lnTo>
                    <a:pt x="1105899" y="525610"/>
                  </a:lnTo>
                  <a:lnTo>
                    <a:pt x="1215414" y="416095"/>
                  </a:lnTo>
                  <a:lnTo>
                    <a:pt x="1306415" y="325094"/>
                  </a:lnTo>
                  <a:lnTo>
                    <a:pt x="1370430" y="336704"/>
                  </a:lnTo>
                  <a:lnTo>
                    <a:pt x="1532349" y="174785"/>
                  </a:lnTo>
                  <a:lnTo>
                    <a:pt x="1384237" y="148112"/>
                  </a:lnTo>
                  <a:lnTo>
                    <a:pt x="1357564" y="0"/>
                  </a:lnTo>
                  <a:lnTo>
                    <a:pt x="1195959" y="161919"/>
                  </a:lnTo>
                  <a:lnTo>
                    <a:pt x="1207569" y="225934"/>
                  </a:lnTo>
                  <a:lnTo>
                    <a:pt x="1116568" y="316935"/>
                  </a:lnTo>
                  <a:cubicBezTo>
                    <a:pt x="847958" y="98218"/>
                    <a:pt x="450691" y="113908"/>
                    <a:pt x="200281" y="364004"/>
                  </a:cubicBezTo>
                  <a:cubicBezTo>
                    <a:pt x="-66760" y="631046"/>
                    <a:pt x="-66760" y="1065341"/>
                    <a:pt x="200281" y="1332382"/>
                  </a:cubicBezTo>
                  <a:cubicBezTo>
                    <a:pt x="467322" y="1599423"/>
                    <a:pt x="901617" y="1599423"/>
                    <a:pt x="1168658" y="1332382"/>
                  </a:cubicBezTo>
                  <a:cubicBezTo>
                    <a:pt x="1392082" y="1108958"/>
                    <a:pt x="1428482" y="768489"/>
                    <a:pt x="1277860" y="507096"/>
                  </a:cubicBezTo>
                  <a:lnTo>
                    <a:pt x="1164265" y="620690"/>
                  </a:lnTo>
                  <a:cubicBezTo>
                    <a:pt x="1257463" y="817755"/>
                    <a:pt x="1222945" y="1060947"/>
                    <a:pt x="1060085" y="1223808"/>
                  </a:cubicBezTo>
                  <a:cubicBezTo>
                    <a:pt x="852979" y="1430914"/>
                    <a:pt x="516274" y="1430914"/>
                    <a:pt x="309168" y="1223808"/>
                  </a:cubicBezTo>
                  <a:cubicBezTo>
                    <a:pt x="102062" y="1016702"/>
                    <a:pt x="102062" y="679998"/>
                    <a:pt x="309168" y="472892"/>
                  </a:cubicBezTo>
                  <a:cubicBezTo>
                    <a:pt x="499329" y="282731"/>
                    <a:pt x="799005" y="267355"/>
                    <a:pt x="1007053" y="426764"/>
                  </a:cubicBezTo>
                  <a:lnTo>
                    <a:pt x="906952" y="526865"/>
                  </a:lnTo>
                  <a:cubicBezTo>
                    <a:pt x="754132" y="421115"/>
                    <a:pt x="543261" y="436178"/>
                    <a:pt x="407701" y="571738"/>
                  </a:cubicBezTo>
                  <a:cubicBezTo>
                    <a:pt x="255195" y="724243"/>
                    <a:pt x="255195" y="972143"/>
                    <a:pt x="407701" y="1124648"/>
                  </a:cubicBezTo>
                  <a:cubicBezTo>
                    <a:pt x="560206" y="1277154"/>
                    <a:pt x="808106" y="1277154"/>
                    <a:pt x="960611" y="1124648"/>
                  </a:cubicBezTo>
                  <a:cubicBezTo>
                    <a:pt x="1067616" y="1017643"/>
                    <a:pt x="1099309" y="863569"/>
                    <a:pt x="1056005" y="728323"/>
                  </a:cubicBezTo>
                  <a:lnTo>
                    <a:pt x="920445" y="863883"/>
                  </a:lnTo>
                  <a:cubicBezTo>
                    <a:pt x="916679" y="919425"/>
                    <a:pt x="894086" y="973712"/>
                    <a:pt x="851723" y="1016074"/>
                  </a:cubicBezTo>
                  <a:cubicBezTo>
                    <a:pt x="759153" y="1108645"/>
                    <a:pt x="608531" y="1108645"/>
                    <a:pt x="515961" y="1016074"/>
                  </a:cubicBezTo>
                  <a:cubicBezTo>
                    <a:pt x="423391" y="923504"/>
                    <a:pt x="423391" y="772882"/>
                    <a:pt x="515961" y="680312"/>
                  </a:cubicBezTo>
                  <a:cubicBezTo>
                    <a:pt x="591272" y="605001"/>
                    <a:pt x="704866" y="590880"/>
                    <a:pt x="794612" y="638263"/>
                  </a:cubicBezTo>
                  <a:lnTo>
                    <a:pt x="686980" y="745895"/>
                  </a:lnTo>
                  <a:cubicBezTo>
                    <a:pt x="659680" y="744954"/>
                    <a:pt x="632066" y="754995"/>
                    <a:pt x="611355" y="775706"/>
                  </a:cubicBezTo>
                  <a:cubicBezTo>
                    <a:pt x="571503" y="815558"/>
                    <a:pt x="571503" y="880514"/>
                    <a:pt x="611355" y="920680"/>
                  </a:cubicBezTo>
                  <a:cubicBezTo>
                    <a:pt x="651207" y="960846"/>
                    <a:pt x="716163" y="960532"/>
                    <a:pt x="756329" y="920680"/>
                  </a:cubicBezTo>
                  <a:cubicBezTo>
                    <a:pt x="777040" y="899970"/>
                    <a:pt x="787081" y="872355"/>
                    <a:pt x="786140" y="845055"/>
                  </a:cubicBezTo>
                  <a:lnTo>
                    <a:pt x="893772" y="737423"/>
                  </a:lnTo>
                  <a:lnTo>
                    <a:pt x="1005798" y="625711"/>
                  </a:lnTo>
                  <a:close/>
                </a:path>
              </a:pathLst>
            </a:custGeom>
            <a:solidFill>
              <a:schemeClr val="accent3"/>
            </a:solidFill>
            <a:ln w="31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918" name="Group 917">
            <a:extLst>
              <a:ext uri="{FF2B5EF4-FFF2-40B4-BE49-F238E27FC236}">
                <a16:creationId xmlns:a16="http://schemas.microsoft.com/office/drawing/2014/main" id="{C60F47B5-CB73-44E9-BC51-09E880F3B26E}"/>
              </a:ext>
            </a:extLst>
          </p:cNvPr>
          <p:cNvGrpSpPr/>
          <p:nvPr/>
        </p:nvGrpSpPr>
        <p:grpSpPr>
          <a:xfrm>
            <a:off x="8102822" y="1768595"/>
            <a:ext cx="2613943" cy="1691617"/>
            <a:chOff x="12949433" y="2829751"/>
            <a:chExt cx="4182309" cy="2706587"/>
          </a:xfrm>
        </p:grpSpPr>
        <p:grpSp>
          <p:nvGrpSpPr>
            <p:cNvPr id="903" name="Group 902">
              <a:extLst>
                <a:ext uri="{FF2B5EF4-FFF2-40B4-BE49-F238E27FC236}">
                  <a16:creationId xmlns:a16="http://schemas.microsoft.com/office/drawing/2014/main" id="{5C1C9AB0-5B69-4B52-BC75-5D89C55928A7}"/>
                </a:ext>
              </a:extLst>
            </p:cNvPr>
            <p:cNvGrpSpPr/>
            <p:nvPr/>
          </p:nvGrpSpPr>
          <p:grpSpPr>
            <a:xfrm>
              <a:off x="12949433" y="2829751"/>
              <a:ext cx="4182309" cy="2706587"/>
              <a:chOff x="12949433" y="2829751"/>
              <a:chExt cx="4182309" cy="2706587"/>
            </a:xfrm>
          </p:grpSpPr>
          <p:sp>
            <p:nvSpPr>
              <p:cNvPr id="897" name="Rectangle: Rounded Corners 896">
                <a:extLst>
                  <a:ext uri="{FF2B5EF4-FFF2-40B4-BE49-F238E27FC236}">
                    <a16:creationId xmlns:a16="http://schemas.microsoft.com/office/drawing/2014/main" id="{E7F25C34-408B-45CC-AF6A-04A3F5894B93}"/>
                  </a:ext>
                </a:extLst>
              </p:cNvPr>
              <p:cNvSpPr/>
              <p:nvPr/>
            </p:nvSpPr>
            <p:spPr>
              <a:xfrm>
                <a:off x="13864722" y="2829751"/>
                <a:ext cx="3267020" cy="2706587"/>
              </a:xfrm>
              <a:prstGeom prst="roundRect">
                <a:avLst>
                  <a:gd name="adj" fmla="val 23939"/>
                </a:avLst>
              </a:prstGeom>
              <a:solidFill>
                <a:schemeClr val="bg1"/>
              </a:solidFill>
              <a:ln>
                <a:noFill/>
              </a:ln>
              <a:effectLst>
                <a:outerShdw blurRad="1270000" dist="635000" dir="5400000" sx="90000" sy="90000" algn="t" rotWithShape="0">
                  <a:schemeClr val="tx1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57150" tIns="28575" rIns="57150" bIns="28575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571500"/>
                <a:endParaRPr lang="en-US" sz="1125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902" name="Isosceles Triangle 901">
                <a:extLst>
                  <a:ext uri="{FF2B5EF4-FFF2-40B4-BE49-F238E27FC236}">
                    <a16:creationId xmlns:a16="http://schemas.microsoft.com/office/drawing/2014/main" id="{7B10CEBF-1732-48A0-9502-68D88713D030}"/>
                  </a:ext>
                </a:extLst>
              </p:cNvPr>
              <p:cNvSpPr/>
              <p:nvPr/>
            </p:nvSpPr>
            <p:spPr>
              <a:xfrm rot="15258718">
                <a:off x="13216677" y="4471287"/>
                <a:ext cx="482781" cy="1017270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901" name="TextBox 900">
              <a:extLst>
                <a:ext uri="{FF2B5EF4-FFF2-40B4-BE49-F238E27FC236}">
                  <a16:creationId xmlns:a16="http://schemas.microsoft.com/office/drawing/2014/main" id="{39ECD720-03EC-400D-89FF-44335365D15C}"/>
                </a:ext>
              </a:extLst>
            </p:cNvPr>
            <p:cNvSpPr txBox="1"/>
            <p:nvPr/>
          </p:nvSpPr>
          <p:spPr>
            <a:xfrm>
              <a:off x="14293062" y="4199072"/>
              <a:ext cx="2635061" cy="1004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GB" sz="15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Digital Marketing Skills</a:t>
              </a: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6D7C231A-2F29-44CF-B1D7-E8FF196477B0}"/>
                </a:ext>
              </a:extLst>
            </p:cNvPr>
            <p:cNvSpPr/>
            <p:nvPr/>
          </p:nvSpPr>
          <p:spPr>
            <a:xfrm>
              <a:off x="14386845" y="3283299"/>
              <a:ext cx="558437" cy="686167"/>
            </a:xfrm>
            <a:custGeom>
              <a:avLst/>
              <a:gdLst>
                <a:gd name="connsiteX0" fmla="*/ 105469 w 728534"/>
                <a:gd name="connsiteY0" fmla="*/ 426619 h 895170"/>
                <a:gd name="connsiteX1" fmla="*/ 90246 w 728534"/>
                <a:gd name="connsiteY1" fmla="*/ 434458 h 895170"/>
                <a:gd name="connsiteX2" fmla="*/ 92799 w 728534"/>
                <a:gd name="connsiteY2" fmla="*/ 465999 h 895170"/>
                <a:gd name="connsiteX3" fmla="*/ 265816 w 728534"/>
                <a:gd name="connsiteY3" fmla="*/ 613127 h 895170"/>
                <a:gd name="connsiteX4" fmla="*/ 91887 w 728534"/>
                <a:gd name="connsiteY4" fmla="*/ 776847 h 895170"/>
                <a:gd name="connsiteX5" fmla="*/ 90976 w 728534"/>
                <a:gd name="connsiteY5" fmla="*/ 808388 h 895170"/>
                <a:gd name="connsiteX6" fmla="*/ 107202 w 728534"/>
                <a:gd name="connsiteY6" fmla="*/ 815498 h 895170"/>
                <a:gd name="connsiteX7" fmla="*/ 122516 w 728534"/>
                <a:gd name="connsiteY7" fmla="*/ 809482 h 895170"/>
                <a:gd name="connsiteX8" fmla="*/ 300274 w 728534"/>
                <a:gd name="connsiteY8" fmla="*/ 642298 h 895170"/>
                <a:gd name="connsiteX9" fmla="*/ 349864 w 728534"/>
                <a:gd name="connsiteY9" fmla="*/ 684413 h 895170"/>
                <a:gd name="connsiteX10" fmla="*/ 364266 w 728534"/>
                <a:gd name="connsiteY10" fmla="*/ 689700 h 895170"/>
                <a:gd name="connsiteX11" fmla="*/ 378669 w 728534"/>
                <a:gd name="connsiteY11" fmla="*/ 684413 h 895170"/>
                <a:gd name="connsiteX12" fmla="*/ 428259 w 728534"/>
                <a:gd name="connsiteY12" fmla="*/ 642298 h 895170"/>
                <a:gd name="connsiteX13" fmla="*/ 606017 w 728534"/>
                <a:gd name="connsiteY13" fmla="*/ 809482 h 895170"/>
                <a:gd name="connsiteX14" fmla="*/ 621332 w 728534"/>
                <a:gd name="connsiteY14" fmla="*/ 815498 h 895170"/>
                <a:gd name="connsiteX15" fmla="*/ 637558 w 728534"/>
                <a:gd name="connsiteY15" fmla="*/ 808388 h 895170"/>
                <a:gd name="connsiteX16" fmla="*/ 636646 w 728534"/>
                <a:gd name="connsiteY16" fmla="*/ 776847 h 895170"/>
                <a:gd name="connsiteX17" fmla="*/ 462717 w 728534"/>
                <a:gd name="connsiteY17" fmla="*/ 613127 h 895170"/>
                <a:gd name="connsiteX18" fmla="*/ 635917 w 728534"/>
                <a:gd name="connsiteY18" fmla="*/ 466181 h 895170"/>
                <a:gd name="connsiteX19" fmla="*/ 638470 w 728534"/>
                <a:gd name="connsiteY19" fmla="*/ 434640 h 895170"/>
                <a:gd name="connsiteX20" fmla="*/ 606929 w 728534"/>
                <a:gd name="connsiteY20" fmla="*/ 432088 h 895170"/>
                <a:gd name="connsiteX21" fmla="*/ 364266 w 728534"/>
                <a:gd name="connsiteY21" fmla="*/ 637923 h 895170"/>
                <a:gd name="connsiteX22" fmla="*/ 121787 w 728534"/>
                <a:gd name="connsiteY22" fmla="*/ 431906 h 895170"/>
                <a:gd name="connsiteX23" fmla="*/ 105469 w 728534"/>
                <a:gd name="connsiteY23" fmla="*/ 426619 h 895170"/>
                <a:gd name="connsiteX24" fmla="*/ 90793 w 728534"/>
                <a:gd name="connsiteY24" fmla="*/ 339654 h 895170"/>
                <a:gd name="connsiteX25" fmla="*/ 637740 w 728534"/>
                <a:gd name="connsiteY25" fmla="*/ 339654 h 895170"/>
                <a:gd name="connsiteX26" fmla="*/ 728534 w 728534"/>
                <a:gd name="connsiteY26" fmla="*/ 430447 h 895170"/>
                <a:gd name="connsiteX27" fmla="*/ 728534 w 728534"/>
                <a:gd name="connsiteY27" fmla="*/ 804376 h 895170"/>
                <a:gd name="connsiteX28" fmla="*/ 637740 w 728534"/>
                <a:gd name="connsiteY28" fmla="*/ 895170 h 895170"/>
                <a:gd name="connsiteX29" fmla="*/ 90793 w 728534"/>
                <a:gd name="connsiteY29" fmla="*/ 895170 h 895170"/>
                <a:gd name="connsiteX30" fmla="*/ 0 w 728534"/>
                <a:gd name="connsiteY30" fmla="*/ 804376 h 895170"/>
                <a:gd name="connsiteX31" fmla="*/ 0 w 728534"/>
                <a:gd name="connsiteY31" fmla="*/ 430447 h 895170"/>
                <a:gd name="connsiteX32" fmla="*/ 90793 w 728534"/>
                <a:gd name="connsiteY32" fmla="*/ 339654 h 895170"/>
                <a:gd name="connsiteX33" fmla="*/ 505926 w 728534"/>
                <a:gd name="connsiteY33" fmla="*/ 113401 h 895170"/>
                <a:gd name="connsiteX34" fmla="*/ 541114 w 728534"/>
                <a:gd name="connsiteY34" fmla="*/ 148588 h 895170"/>
                <a:gd name="connsiteX35" fmla="*/ 541114 w 728534"/>
                <a:gd name="connsiteY35" fmla="*/ 249956 h 895170"/>
                <a:gd name="connsiteX36" fmla="*/ 505926 w 728534"/>
                <a:gd name="connsiteY36" fmla="*/ 285143 h 895170"/>
                <a:gd name="connsiteX37" fmla="*/ 470739 w 728534"/>
                <a:gd name="connsiteY37" fmla="*/ 249956 h 895170"/>
                <a:gd name="connsiteX38" fmla="*/ 470739 w 728534"/>
                <a:gd name="connsiteY38" fmla="*/ 148588 h 895170"/>
                <a:gd name="connsiteX39" fmla="*/ 505926 w 728534"/>
                <a:gd name="connsiteY39" fmla="*/ 113401 h 895170"/>
                <a:gd name="connsiteX40" fmla="*/ 222607 w 728534"/>
                <a:gd name="connsiteY40" fmla="*/ 113401 h 895170"/>
                <a:gd name="connsiteX41" fmla="*/ 257795 w 728534"/>
                <a:gd name="connsiteY41" fmla="*/ 148588 h 895170"/>
                <a:gd name="connsiteX42" fmla="*/ 257795 w 728534"/>
                <a:gd name="connsiteY42" fmla="*/ 249956 h 895170"/>
                <a:gd name="connsiteX43" fmla="*/ 222607 w 728534"/>
                <a:gd name="connsiteY43" fmla="*/ 285143 h 895170"/>
                <a:gd name="connsiteX44" fmla="*/ 187420 w 728534"/>
                <a:gd name="connsiteY44" fmla="*/ 249956 h 895170"/>
                <a:gd name="connsiteX45" fmla="*/ 187420 w 728534"/>
                <a:gd name="connsiteY45" fmla="*/ 148588 h 895170"/>
                <a:gd name="connsiteX46" fmla="*/ 222607 w 728534"/>
                <a:gd name="connsiteY46" fmla="*/ 113401 h 895170"/>
                <a:gd name="connsiteX47" fmla="*/ 364267 w 728534"/>
                <a:gd name="connsiteY47" fmla="*/ 0 h 895170"/>
                <a:gd name="connsiteX48" fmla="*/ 399455 w 728534"/>
                <a:gd name="connsiteY48" fmla="*/ 35187 h 895170"/>
                <a:gd name="connsiteX49" fmla="*/ 399455 w 728534"/>
                <a:gd name="connsiteY49" fmla="*/ 249955 h 895170"/>
                <a:gd name="connsiteX50" fmla="*/ 364267 w 728534"/>
                <a:gd name="connsiteY50" fmla="*/ 285141 h 895170"/>
                <a:gd name="connsiteX51" fmla="*/ 329080 w 728534"/>
                <a:gd name="connsiteY51" fmla="*/ 249955 h 895170"/>
                <a:gd name="connsiteX52" fmla="*/ 329080 w 728534"/>
                <a:gd name="connsiteY52" fmla="*/ 35369 h 895170"/>
                <a:gd name="connsiteX53" fmla="*/ 364267 w 728534"/>
                <a:gd name="connsiteY53" fmla="*/ 0 h 89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28534" h="895170">
                  <a:moveTo>
                    <a:pt x="105469" y="426619"/>
                  </a:moveTo>
                  <a:cubicBezTo>
                    <a:pt x="99772" y="427074"/>
                    <a:pt x="94257" y="429718"/>
                    <a:pt x="90246" y="434458"/>
                  </a:cubicBezTo>
                  <a:cubicBezTo>
                    <a:pt x="82224" y="443939"/>
                    <a:pt x="83318" y="457977"/>
                    <a:pt x="92799" y="465999"/>
                  </a:cubicBezTo>
                  <a:lnTo>
                    <a:pt x="265816" y="613127"/>
                  </a:lnTo>
                  <a:lnTo>
                    <a:pt x="91887" y="776847"/>
                  </a:lnTo>
                  <a:cubicBezTo>
                    <a:pt x="82954" y="785234"/>
                    <a:pt x="82589" y="799454"/>
                    <a:pt x="90976" y="808388"/>
                  </a:cubicBezTo>
                  <a:cubicBezTo>
                    <a:pt x="95351" y="813128"/>
                    <a:pt x="101185" y="815498"/>
                    <a:pt x="107202" y="815498"/>
                  </a:cubicBezTo>
                  <a:cubicBezTo>
                    <a:pt x="112671" y="815498"/>
                    <a:pt x="118140" y="813492"/>
                    <a:pt x="122516" y="809482"/>
                  </a:cubicBezTo>
                  <a:lnTo>
                    <a:pt x="300274" y="642298"/>
                  </a:lnTo>
                  <a:lnTo>
                    <a:pt x="349864" y="684413"/>
                  </a:lnTo>
                  <a:cubicBezTo>
                    <a:pt x="354057" y="687877"/>
                    <a:pt x="359162" y="689700"/>
                    <a:pt x="364266" y="689700"/>
                  </a:cubicBezTo>
                  <a:cubicBezTo>
                    <a:pt x="369372" y="689700"/>
                    <a:pt x="374476" y="687877"/>
                    <a:pt x="378669" y="684413"/>
                  </a:cubicBezTo>
                  <a:lnTo>
                    <a:pt x="428259" y="642298"/>
                  </a:lnTo>
                  <a:lnTo>
                    <a:pt x="606017" y="809482"/>
                  </a:lnTo>
                  <a:cubicBezTo>
                    <a:pt x="610393" y="813492"/>
                    <a:pt x="615862" y="815498"/>
                    <a:pt x="621332" y="815498"/>
                  </a:cubicBezTo>
                  <a:cubicBezTo>
                    <a:pt x="627166" y="815498"/>
                    <a:pt x="633182" y="813128"/>
                    <a:pt x="637558" y="808388"/>
                  </a:cubicBezTo>
                  <a:cubicBezTo>
                    <a:pt x="646126" y="799454"/>
                    <a:pt x="645580" y="785234"/>
                    <a:pt x="636646" y="776847"/>
                  </a:cubicBezTo>
                  <a:lnTo>
                    <a:pt x="462717" y="613127"/>
                  </a:lnTo>
                  <a:lnTo>
                    <a:pt x="635917" y="466181"/>
                  </a:lnTo>
                  <a:cubicBezTo>
                    <a:pt x="645215" y="458159"/>
                    <a:pt x="646491" y="444121"/>
                    <a:pt x="638470" y="434640"/>
                  </a:cubicBezTo>
                  <a:cubicBezTo>
                    <a:pt x="630448" y="425343"/>
                    <a:pt x="616409" y="424066"/>
                    <a:pt x="606929" y="432088"/>
                  </a:cubicBezTo>
                  <a:lnTo>
                    <a:pt x="364266" y="637923"/>
                  </a:lnTo>
                  <a:lnTo>
                    <a:pt x="121787" y="431906"/>
                  </a:lnTo>
                  <a:cubicBezTo>
                    <a:pt x="117047" y="427895"/>
                    <a:pt x="111167" y="426163"/>
                    <a:pt x="105469" y="426619"/>
                  </a:cubicBezTo>
                  <a:close/>
                  <a:moveTo>
                    <a:pt x="90793" y="339654"/>
                  </a:moveTo>
                  <a:lnTo>
                    <a:pt x="637740" y="339654"/>
                  </a:lnTo>
                  <a:cubicBezTo>
                    <a:pt x="687877" y="339654"/>
                    <a:pt x="728534" y="380493"/>
                    <a:pt x="728534" y="430447"/>
                  </a:cubicBezTo>
                  <a:lnTo>
                    <a:pt x="728534" y="804376"/>
                  </a:lnTo>
                  <a:cubicBezTo>
                    <a:pt x="728534" y="854514"/>
                    <a:pt x="687695" y="895170"/>
                    <a:pt x="637740" y="895170"/>
                  </a:cubicBezTo>
                  <a:lnTo>
                    <a:pt x="90793" y="895170"/>
                  </a:lnTo>
                  <a:cubicBezTo>
                    <a:pt x="40657" y="895170"/>
                    <a:pt x="0" y="854331"/>
                    <a:pt x="0" y="804376"/>
                  </a:cubicBezTo>
                  <a:lnTo>
                    <a:pt x="0" y="430447"/>
                  </a:lnTo>
                  <a:cubicBezTo>
                    <a:pt x="0" y="380311"/>
                    <a:pt x="40839" y="339654"/>
                    <a:pt x="90793" y="339654"/>
                  </a:cubicBezTo>
                  <a:close/>
                  <a:moveTo>
                    <a:pt x="505926" y="113401"/>
                  </a:moveTo>
                  <a:cubicBezTo>
                    <a:pt x="525434" y="113401"/>
                    <a:pt x="541114" y="129262"/>
                    <a:pt x="541114" y="148588"/>
                  </a:cubicBezTo>
                  <a:lnTo>
                    <a:pt x="541114" y="249956"/>
                  </a:lnTo>
                  <a:cubicBezTo>
                    <a:pt x="541114" y="269464"/>
                    <a:pt x="525434" y="285143"/>
                    <a:pt x="505926" y="285143"/>
                  </a:cubicBezTo>
                  <a:cubicBezTo>
                    <a:pt x="486419" y="285143"/>
                    <a:pt x="470739" y="269464"/>
                    <a:pt x="470739" y="249956"/>
                  </a:cubicBezTo>
                  <a:lnTo>
                    <a:pt x="470739" y="148588"/>
                  </a:lnTo>
                  <a:cubicBezTo>
                    <a:pt x="470739" y="129081"/>
                    <a:pt x="486419" y="113401"/>
                    <a:pt x="505926" y="113401"/>
                  </a:cubicBezTo>
                  <a:close/>
                  <a:moveTo>
                    <a:pt x="222607" y="113401"/>
                  </a:moveTo>
                  <a:cubicBezTo>
                    <a:pt x="242115" y="113401"/>
                    <a:pt x="257795" y="129081"/>
                    <a:pt x="257795" y="148588"/>
                  </a:cubicBezTo>
                  <a:lnTo>
                    <a:pt x="257795" y="249956"/>
                  </a:lnTo>
                  <a:cubicBezTo>
                    <a:pt x="257795" y="269464"/>
                    <a:pt x="242115" y="285143"/>
                    <a:pt x="222607" y="285143"/>
                  </a:cubicBezTo>
                  <a:cubicBezTo>
                    <a:pt x="203100" y="285143"/>
                    <a:pt x="187420" y="269464"/>
                    <a:pt x="187420" y="249956"/>
                  </a:cubicBezTo>
                  <a:lnTo>
                    <a:pt x="187420" y="148588"/>
                  </a:lnTo>
                  <a:cubicBezTo>
                    <a:pt x="187420" y="129262"/>
                    <a:pt x="203100" y="113401"/>
                    <a:pt x="222607" y="113401"/>
                  </a:cubicBezTo>
                  <a:close/>
                  <a:moveTo>
                    <a:pt x="364267" y="0"/>
                  </a:moveTo>
                  <a:cubicBezTo>
                    <a:pt x="383775" y="0"/>
                    <a:pt x="399455" y="15679"/>
                    <a:pt x="399455" y="35187"/>
                  </a:cubicBezTo>
                  <a:lnTo>
                    <a:pt x="399455" y="249955"/>
                  </a:lnTo>
                  <a:cubicBezTo>
                    <a:pt x="399455" y="269462"/>
                    <a:pt x="383775" y="285141"/>
                    <a:pt x="364267" y="285141"/>
                  </a:cubicBezTo>
                  <a:cubicBezTo>
                    <a:pt x="344760" y="285141"/>
                    <a:pt x="329080" y="269462"/>
                    <a:pt x="329080" y="249955"/>
                  </a:cubicBezTo>
                  <a:lnTo>
                    <a:pt x="329080" y="35369"/>
                  </a:lnTo>
                  <a:cubicBezTo>
                    <a:pt x="329080" y="15861"/>
                    <a:pt x="344760" y="0"/>
                    <a:pt x="364267" y="0"/>
                  </a:cubicBezTo>
                  <a:close/>
                </a:path>
              </a:pathLst>
            </a:custGeom>
            <a:solidFill>
              <a:schemeClr val="accent2"/>
            </a:solidFill>
            <a:ln w="31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919" name="Group 918">
            <a:extLst>
              <a:ext uri="{FF2B5EF4-FFF2-40B4-BE49-F238E27FC236}">
                <a16:creationId xmlns:a16="http://schemas.microsoft.com/office/drawing/2014/main" id="{42B882EE-0D54-4AA5-92F6-8A176104C031}"/>
              </a:ext>
            </a:extLst>
          </p:cNvPr>
          <p:cNvGrpSpPr/>
          <p:nvPr/>
        </p:nvGrpSpPr>
        <p:grpSpPr>
          <a:xfrm>
            <a:off x="908300" y="3602080"/>
            <a:ext cx="2484885" cy="1802429"/>
            <a:chOff x="1438199" y="5763328"/>
            <a:chExt cx="3975816" cy="2883886"/>
          </a:xfrm>
        </p:grpSpPr>
        <p:grpSp>
          <p:nvGrpSpPr>
            <p:cNvPr id="908" name="Group 907">
              <a:extLst>
                <a:ext uri="{FF2B5EF4-FFF2-40B4-BE49-F238E27FC236}">
                  <a16:creationId xmlns:a16="http://schemas.microsoft.com/office/drawing/2014/main" id="{51FC4546-DB5F-492A-BDC3-41EB50A38C24}"/>
                </a:ext>
              </a:extLst>
            </p:cNvPr>
            <p:cNvGrpSpPr/>
            <p:nvPr/>
          </p:nvGrpSpPr>
          <p:grpSpPr>
            <a:xfrm>
              <a:off x="1438199" y="5763328"/>
              <a:ext cx="3975816" cy="2883886"/>
              <a:chOff x="13864722" y="2652452"/>
              <a:chExt cx="3975816" cy="2883886"/>
            </a:xfrm>
          </p:grpSpPr>
          <p:sp>
            <p:nvSpPr>
              <p:cNvPr id="909" name="Rectangle: Rounded Corners 908">
                <a:extLst>
                  <a:ext uri="{FF2B5EF4-FFF2-40B4-BE49-F238E27FC236}">
                    <a16:creationId xmlns:a16="http://schemas.microsoft.com/office/drawing/2014/main" id="{85F729D7-9BC1-45B5-87B7-EFA6D0B27344}"/>
                  </a:ext>
                </a:extLst>
              </p:cNvPr>
              <p:cNvSpPr/>
              <p:nvPr/>
            </p:nvSpPr>
            <p:spPr>
              <a:xfrm>
                <a:off x="13864722" y="2829751"/>
                <a:ext cx="3267020" cy="2706587"/>
              </a:xfrm>
              <a:prstGeom prst="roundRect">
                <a:avLst>
                  <a:gd name="adj" fmla="val 23939"/>
                </a:avLst>
              </a:prstGeom>
              <a:solidFill>
                <a:schemeClr val="bg1"/>
              </a:solidFill>
              <a:ln>
                <a:noFill/>
              </a:ln>
              <a:effectLst>
                <a:outerShdw blurRad="1270000" dist="635000" dir="5400000" sx="90000" sy="90000" algn="t" rotWithShape="0">
                  <a:schemeClr val="tx1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57150" tIns="28575" rIns="57150" bIns="28575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571500"/>
                <a:endParaRPr lang="en-US" sz="1125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910" name="Isosceles Triangle 909">
                <a:extLst>
                  <a:ext uri="{FF2B5EF4-FFF2-40B4-BE49-F238E27FC236}">
                    <a16:creationId xmlns:a16="http://schemas.microsoft.com/office/drawing/2014/main" id="{A9B04D90-AE01-408B-8F9E-9116C598DC1F}"/>
                  </a:ext>
                </a:extLst>
              </p:cNvPr>
              <p:cNvSpPr/>
              <p:nvPr/>
            </p:nvSpPr>
            <p:spPr>
              <a:xfrm rot="3595523">
                <a:off x="17090512" y="2385208"/>
                <a:ext cx="482781" cy="1017270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911" name="TextBox 910">
              <a:extLst>
                <a:ext uri="{FF2B5EF4-FFF2-40B4-BE49-F238E27FC236}">
                  <a16:creationId xmlns:a16="http://schemas.microsoft.com/office/drawing/2014/main" id="{22192E67-7672-43F8-9820-F77C08A30022}"/>
                </a:ext>
              </a:extLst>
            </p:cNvPr>
            <p:cNvSpPr txBox="1"/>
            <p:nvPr/>
          </p:nvSpPr>
          <p:spPr>
            <a:xfrm>
              <a:off x="1674239" y="7309949"/>
              <a:ext cx="2635061" cy="1004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GB" sz="15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Digital Marketing Skills</a:t>
              </a: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10FD10F9-C3A0-478E-91D7-F534F66CBE9A}"/>
                </a:ext>
              </a:extLst>
            </p:cNvPr>
            <p:cNvSpPr/>
            <p:nvPr/>
          </p:nvSpPr>
          <p:spPr>
            <a:xfrm>
              <a:off x="3539212" y="6394512"/>
              <a:ext cx="674986" cy="684770"/>
            </a:xfrm>
            <a:custGeom>
              <a:avLst/>
              <a:gdLst>
                <a:gd name="connsiteX0" fmla="*/ 754054 w 1515639"/>
                <a:gd name="connsiteY0" fmla="*/ 1014192 h 1537605"/>
                <a:gd name="connsiteX1" fmla="*/ 852273 w 1515639"/>
                <a:gd name="connsiteY1" fmla="*/ 776334 h 1537605"/>
                <a:gd name="connsiteX2" fmla="*/ 1090131 w 1515639"/>
                <a:gd name="connsiteY2" fmla="*/ 874552 h 1537605"/>
                <a:gd name="connsiteX3" fmla="*/ 991912 w 1515639"/>
                <a:gd name="connsiteY3" fmla="*/ 1112410 h 1537605"/>
                <a:gd name="connsiteX4" fmla="*/ 754054 w 1515639"/>
                <a:gd name="connsiteY4" fmla="*/ 1014192 h 1537605"/>
                <a:gd name="connsiteX5" fmla="*/ 1491477 w 1515639"/>
                <a:gd name="connsiteY5" fmla="*/ 1075696 h 1537605"/>
                <a:gd name="connsiteX6" fmla="*/ 1406124 w 1515639"/>
                <a:gd name="connsiteY6" fmla="*/ 1040551 h 1537605"/>
                <a:gd name="connsiteX7" fmla="*/ 1406124 w 1515639"/>
                <a:gd name="connsiteY7" fmla="*/ 847879 h 1537605"/>
                <a:gd name="connsiteX8" fmla="*/ 1491163 w 1515639"/>
                <a:gd name="connsiteY8" fmla="*/ 812420 h 1537605"/>
                <a:gd name="connsiteX9" fmla="*/ 1513129 w 1515639"/>
                <a:gd name="connsiteY9" fmla="*/ 759075 h 1537605"/>
                <a:gd name="connsiteX10" fmla="*/ 1470766 w 1515639"/>
                <a:gd name="connsiteY10" fmla="*/ 656777 h 1537605"/>
                <a:gd name="connsiteX11" fmla="*/ 1417421 w 1515639"/>
                <a:gd name="connsiteY11" fmla="*/ 634811 h 1537605"/>
                <a:gd name="connsiteX12" fmla="*/ 1332068 w 1515639"/>
                <a:gd name="connsiteY12" fmla="*/ 670270 h 1537605"/>
                <a:gd name="connsiteX13" fmla="*/ 1195566 w 1515639"/>
                <a:gd name="connsiteY13" fmla="*/ 534082 h 1537605"/>
                <a:gd name="connsiteX14" fmla="*/ 1230712 w 1515639"/>
                <a:gd name="connsiteY14" fmla="*/ 448730 h 1537605"/>
                <a:gd name="connsiteX15" fmla="*/ 1208746 w 1515639"/>
                <a:gd name="connsiteY15" fmla="*/ 395698 h 1537605"/>
                <a:gd name="connsiteX16" fmla="*/ 1106762 w 1515639"/>
                <a:gd name="connsiteY16" fmla="*/ 353022 h 1537605"/>
                <a:gd name="connsiteX17" fmla="*/ 1053730 w 1515639"/>
                <a:gd name="connsiteY17" fmla="*/ 374987 h 1537605"/>
                <a:gd name="connsiteX18" fmla="*/ 1018585 w 1515639"/>
                <a:gd name="connsiteY18" fmla="*/ 460340 h 1537605"/>
                <a:gd name="connsiteX19" fmla="*/ 903108 w 1515639"/>
                <a:gd name="connsiteY19" fmla="*/ 451240 h 1537605"/>
                <a:gd name="connsiteX20" fmla="*/ 791710 w 1515639"/>
                <a:gd name="connsiteY20" fmla="*/ 564207 h 1537605"/>
                <a:gd name="connsiteX21" fmla="*/ 790141 w 1515639"/>
                <a:gd name="connsiteY21" fmla="*/ 567659 h 1537605"/>
                <a:gd name="connsiteX22" fmla="*/ 815558 w 1515639"/>
                <a:gd name="connsiteY22" fmla="*/ 645480 h 1537605"/>
                <a:gd name="connsiteX23" fmla="*/ 810851 w 1515639"/>
                <a:gd name="connsiteY23" fmla="*/ 679998 h 1537605"/>
                <a:gd name="connsiteX24" fmla="*/ 812420 w 1515639"/>
                <a:gd name="connsiteY24" fmla="*/ 679370 h 1537605"/>
                <a:gd name="connsiteX25" fmla="*/ 1188035 w 1515639"/>
                <a:gd name="connsiteY25" fmla="*/ 834700 h 1537605"/>
                <a:gd name="connsiteX26" fmla="*/ 1032706 w 1515639"/>
                <a:gd name="connsiteY26" fmla="*/ 1210315 h 1537605"/>
                <a:gd name="connsiteX27" fmla="*/ 657091 w 1515639"/>
                <a:gd name="connsiteY27" fmla="*/ 1054985 h 1537605"/>
                <a:gd name="connsiteX28" fmla="*/ 666505 w 1515639"/>
                <a:gd name="connsiteY28" fmla="*/ 815244 h 1537605"/>
                <a:gd name="connsiteX29" fmla="*/ 564207 w 1515639"/>
                <a:gd name="connsiteY29" fmla="*/ 791710 h 1537605"/>
                <a:gd name="connsiteX30" fmla="*/ 560755 w 1515639"/>
                <a:gd name="connsiteY30" fmla="*/ 792965 h 1537605"/>
                <a:gd name="connsiteX31" fmla="*/ 430843 w 1515639"/>
                <a:gd name="connsiteY31" fmla="*/ 904363 h 1537605"/>
                <a:gd name="connsiteX32" fmla="*/ 438688 w 1515639"/>
                <a:gd name="connsiteY32" fmla="*/ 1041806 h 1537605"/>
                <a:gd name="connsiteX33" fmla="*/ 353649 w 1515639"/>
                <a:gd name="connsiteY33" fmla="*/ 1077265 h 1537605"/>
                <a:gd name="connsiteX34" fmla="*/ 331683 w 1515639"/>
                <a:gd name="connsiteY34" fmla="*/ 1130610 h 1537605"/>
                <a:gd name="connsiteX35" fmla="*/ 374046 w 1515639"/>
                <a:gd name="connsiteY35" fmla="*/ 1232908 h 1537605"/>
                <a:gd name="connsiteX36" fmla="*/ 427391 w 1515639"/>
                <a:gd name="connsiteY36" fmla="*/ 1254874 h 1537605"/>
                <a:gd name="connsiteX37" fmla="*/ 512744 w 1515639"/>
                <a:gd name="connsiteY37" fmla="*/ 1219415 h 1537605"/>
                <a:gd name="connsiteX38" fmla="*/ 649246 w 1515639"/>
                <a:gd name="connsiteY38" fmla="*/ 1355603 h 1537605"/>
                <a:gd name="connsiteX39" fmla="*/ 614101 w 1515639"/>
                <a:gd name="connsiteY39" fmla="*/ 1440956 h 1537605"/>
                <a:gd name="connsiteX40" fmla="*/ 636066 w 1515639"/>
                <a:gd name="connsiteY40" fmla="*/ 1493987 h 1537605"/>
                <a:gd name="connsiteX41" fmla="*/ 738678 w 1515639"/>
                <a:gd name="connsiteY41" fmla="*/ 1536350 h 1537605"/>
                <a:gd name="connsiteX42" fmla="*/ 791710 w 1515639"/>
                <a:gd name="connsiteY42" fmla="*/ 1514384 h 1537605"/>
                <a:gd name="connsiteX43" fmla="*/ 826855 w 1515639"/>
                <a:gd name="connsiteY43" fmla="*/ 1429031 h 1537605"/>
                <a:gd name="connsiteX44" fmla="*/ 1019840 w 1515639"/>
                <a:gd name="connsiteY44" fmla="*/ 1429031 h 1537605"/>
                <a:gd name="connsiteX45" fmla="*/ 1055299 w 1515639"/>
                <a:gd name="connsiteY45" fmla="*/ 1514070 h 1537605"/>
                <a:gd name="connsiteX46" fmla="*/ 1108645 w 1515639"/>
                <a:gd name="connsiteY46" fmla="*/ 1536036 h 1537605"/>
                <a:gd name="connsiteX47" fmla="*/ 1210943 w 1515639"/>
                <a:gd name="connsiteY47" fmla="*/ 1493674 h 1537605"/>
                <a:gd name="connsiteX48" fmla="*/ 1232908 w 1515639"/>
                <a:gd name="connsiteY48" fmla="*/ 1440328 h 1537605"/>
                <a:gd name="connsiteX49" fmla="*/ 1197449 w 1515639"/>
                <a:gd name="connsiteY49" fmla="*/ 1355289 h 1537605"/>
                <a:gd name="connsiteX50" fmla="*/ 1333637 w 1515639"/>
                <a:gd name="connsiteY50" fmla="*/ 1218787 h 1537605"/>
                <a:gd name="connsiteX51" fmla="*/ 1418990 w 1515639"/>
                <a:gd name="connsiteY51" fmla="*/ 1253933 h 1537605"/>
                <a:gd name="connsiteX52" fmla="*/ 1472022 w 1515639"/>
                <a:gd name="connsiteY52" fmla="*/ 1231967 h 1537605"/>
                <a:gd name="connsiteX53" fmla="*/ 1514384 w 1515639"/>
                <a:gd name="connsiteY53" fmla="*/ 1129355 h 1537605"/>
                <a:gd name="connsiteX54" fmla="*/ 1491477 w 1515639"/>
                <a:gd name="connsiteY54" fmla="*/ 1075696 h 1537605"/>
                <a:gd name="connsiteX55" fmla="*/ 87236 w 1515639"/>
                <a:gd name="connsiteY55" fmla="*/ 464733 h 1537605"/>
                <a:gd name="connsiteX56" fmla="*/ 34204 w 1515639"/>
                <a:gd name="connsiteY56" fmla="*/ 464419 h 1537605"/>
                <a:gd name="connsiteX57" fmla="*/ 0 w 1515639"/>
                <a:gd name="connsiteY57" fmla="*/ 429902 h 1537605"/>
                <a:gd name="connsiteX58" fmla="*/ 314 w 1515639"/>
                <a:gd name="connsiteY58" fmla="*/ 372163 h 1537605"/>
                <a:gd name="connsiteX59" fmla="*/ 34831 w 1515639"/>
                <a:gd name="connsiteY59" fmla="*/ 337959 h 1537605"/>
                <a:gd name="connsiteX60" fmla="*/ 87863 w 1515639"/>
                <a:gd name="connsiteY60" fmla="*/ 338273 h 1537605"/>
                <a:gd name="connsiteX61" fmla="*/ 136502 w 1515639"/>
                <a:gd name="connsiteY61" fmla="*/ 222796 h 1537605"/>
                <a:gd name="connsiteX62" fmla="*/ 99474 w 1515639"/>
                <a:gd name="connsiteY62" fmla="*/ 185454 h 1537605"/>
                <a:gd name="connsiteX63" fmla="*/ 99787 w 1515639"/>
                <a:gd name="connsiteY63" fmla="*/ 137129 h 1537605"/>
                <a:gd name="connsiteX64" fmla="*/ 140581 w 1515639"/>
                <a:gd name="connsiteY64" fmla="*/ 96649 h 1537605"/>
                <a:gd name="connsiteX65" fmla="*/ 188906 w 1515639"/>
                <a:gd name="connsiteY65" fmla="*/ 96963 h 1537605"/>
                <a:gd name="connsiteX66" fmla="*/ 226248 w 1515639"/>
                <a:gd name="connsiteY66" fmla="*/ 134619 h 1537605"/>
                <a:gd name="connsiteX67" fmla="*/ 342352 w 1515639"/>
                <a:gd name="connsiteY67" fmla="*/ 87236 h 1537605"/>
                <a:gd name="connsiteX68" fmla="*/ 342666 w 1515639"/>
                <a:gd name="connsiteY68" fmla="*/ 34204 h 1537605"/>
                <a:gd name="connsiteX69" fmla="*/ 377184 w 1515639"/>
                <a:gd name="connsiteY69" fmla="*/ 0 h 1537605"/>
                <a:gd name="connsiteX70" fmla="*/ 434923 w 1515639"/>
                <a:gd name="connsiteY70" fmla="*/ 314 h 1537605"/>
                <a:gd name="connsiteX71" fmla="*/ 469126 w 1515639"/>
                <a:gd name="connsiteY71" fmla="*/ 34831 h 1537605"/>
                <a:gd name="connsiteX72" fmla="*/ 468813 w 1515639"/>
                <a:gd name="connsiteY72" fmla="*/ 87863 h 1537605"/>
                <a:gd name="connsiteX73" fmla="*/ 584290 w 1515639"/>
                <a:gd name="connsiteY73" fmla="*/ 136502 h 1537605"/>
                <a:gd name="connsiteX74" fmla="*/ 621946 w 1515639"/>
                <a:gd name="connsiteY74" fmla="*/ 99160 h 1537605"/>
                <a:gd name="connsiteX75" fmla="*/ 670270 w 1515639"/>
                <a:gd name="connsiteY75" fmla="*/ 99474 h 1537605"/>
                <a:gd name="connsiteX76" fmla="*/ 710750 w 1515639"/>
                <a:gd name="connsiteY76" fmla="*/ 140267 h 1537605"/>
                <a:gd name="connsiteX77" fmla="*/ 710436 w 1515639"/>
                <a:gd name="connsiteY77" fmla="*/ 188592 h 1537605"/>
                <a:gd name="connsiteX78" fmla="*/ 672781 w 1515639"/>
                <a:gd name="connsiteY78" fmla="*/ 225934 h 1537605"/>
                <a:gd name="connsiteX79" fmla="*/ 720164 w 1515639"/>
                <a:gd name="connsiteY79" fmla="*/ 342039 h 1537605"/>
                <a:gd name="connsiteX80" fmla="*/ 773196 w 1515639"/>
                <a:gd name="connsiteY80" fmla="*/ 342352 h 1537605"/>
                <a:gd name="connsiteX81" fmla="*/ 807400 w 1515639"/>
                <a:gd name="connsiteY81" fmla="*/ 376870 h 1537605"/>
                <a:gd name="connsiteX82" fmla="*/ 807086 w 1515639"/>
                <a:gd name="connsiteY82" fmla="*/ 434609 h 1537605"/>
                <a:gd name="connsiteX83" fmla="*/ 772568 w 1515639"/>
                <a:gd name="connsiteY83" fmla="*/ 468813 h 1537605"/>
                <a:gd name="connsiteX84" fmla="*/ 719536 w 1515639"/>
                <a:gd name="connsiteY84" fmla="*/ 468499 h 1537605"/>
                <a:gd name="connsiteX85" fmla="*/ 670898 w 1515639"/>
                <a:gd name="connsiteY85" fmla="*/ 583976 h 1537605"/>
                <a:gd name="connsiteX86" fmla="*/ 708240 w 1515639"/>
                <a:gd name="connsiteY86" fmla="*/ 621632 h 1537605"/>
                <a:gd name="connsiteX87" fmla="*/ 707926 w 1515639"/>
                <a:gd name="connsiteY87" fmla="*/ 669957 h 1537605"/>
                <a:gd name="connsiteX88" fmla="*/ 667132 w 1515639"/>
                <a:gd name="connsiteY88" fmla="*/ 710436 h 1537605"/>
                <a:gd name="connsiteX89" fmla="*/ 618808 w 1515639"/>
                <a:gd name="connsiteY89" fmla="*/ 710123 h 1537605"/>
                <a:gd name="connsiteX90" fmla="*/ 581466 w 1515639"/>
                <a:gd name="connsiteY90" fmla="*/ 672467 h 1537605"/>
                <a:gd name="connsiteX91" fmla="*/ 465361 w 1515639"/>
                <a:gd name="connsiteY91" fmla="*/ 719850 h 1537605"/>
                <a:gd name="connsiteX92" fmla="*/ 465047 w 1515639"/>
                <a:gd name="connsiteY92" fmla="*/ 772882 h 1537605"/>
                <a:gd name="connsiteX93" fmla="*/ 430529 w 1515639"/>
                <a:gd name="connsiteY93" fmla="*/ 807086 h 1537605"/>
                <a:gd name="connsiteX94" fmla="*/ 372791 w 1515639"/>
                <a:gd name="connsiteY94" fmla="*/ 806772 h 1537605"/>
                <a:gd name="connsiteX95" fmla="*/ 338587 w 1515639"/>
                <a:gd name="connsiteY95" fmla="*/ 772254 h 1537605"/>
                <a:gd name="connsiteX96" fmla="*/ 338901 w 1515639"/>
                <a:gd name="connsiteY96" fmla="*/ 719223 h 1537605"/>
                <a:gd name="connsiteX97" fmla="*/ 223423 w 1515639"/>
                <a:gd name="connsiteY97" fmla="*/ 670584 h 1537605"/>
                <a:gd name="connsiteX98" fmla="*/ 185768 w 1515639"/>
                <a:gd name="connsiteY98" fmla="*/ 707926 h 1537605"/>
                <a:gd name="connsiteX99" fmla="*/ 137443 w 1515639"/>
                <a:gd name="connsiteY99" fmla="*/ 707612 h 1537605"/>
                <a:gd name="connsiteX100" fmla="*/ 96963 w 1515639"/>
                <a:gd name="connsiteY100" fmla="*/ 666819 h 1537605"/>
                <a:gd name="connsiteX101" fmla="*/ 97277 w 1515639"/>
                <a:gd name="connsiteY101" fmla="*/ 618494 h 1537605"/>
                <a:gd name="connsiteX102" fmla="*/ 134933 w 1515639"/>
                <a:gd name="connsiteY102" fmla="*/ 581152 h 1537605"/>
                <a:gd name="connsiteX103" fmla="*/ 87236 w 1515639"/>
                <a:gd name="connsiteY103" fmla="*/ 464733 h 1537605"/>
                <a:gd name="connsiteX104" fmla="*/ 294655 w 1515639"/>
                <a:gd name="connsiteY104" fmla="*/ 511175 h 1537605"/>
                <a:gd name="connsiteX105" fmla="*/ 511489 w 1515639"/>
                <a:gd name="connsiteY105" fmla="*/ 512430 h 1537605"/>
                <a:gd name="connsiteX106" fmla="*/ 512744 w 1515639"/>
                <a:gd name="connsiteY106" fmla="*/ 295597 h 1537605"/>
                <a:gd name="connsiteX107" fmla="*/ 295911 w 1515639"/>
                <a:gd name="connsiteY107" fmla="*/ 294342 h 1537605"/>
                <a:gd name="connsiteX108" fmla="*/ 294655 w 1515639"/>
                <a:gd name="connsiteY108" fmla="*/ 511175 h 15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1515639" h="1537605">
                  <a:moveTo>
                    <a:pt x="754054" y="1014192"/>
                  </a:moveTo>
                  <a:cubicBezTo>
                    <a:pt x="715457" y="921622"/>
                    <a:pt x="759702" y="814931"/>
                    <a:pt x="852273" y="776334"/>
                  </a:cubicBezTo>
                  <a:cubicBezTo>
                    <a:pt x="944843" y="737737"/>
                    <a:pt x="1051534" y="781982"/>
                    <a:pt x="1090131" y="874552"/>
                  </a:cubicBezTo>
                  <a:cubicBezTo>
                    <a:pt x="1128728" y="967122"/>
                    <a:pt x="1084482" y="1073813"/>
                    <a:pt x="991912" y="1112410"/>
                  </a:cubicBezTo>
                  <a:cubicBezTo>
                    <a:pt x="899342" y="1151007"/>
                    <a:pt x="792651" y="1106762"/>
                    <a:pt x="754054" y="1014192"/>
                  </a:cubicBezTo>
                  <a:close/>
                  <a:moveTo>
                    <a:pt x="1491477" y="1075696"/>
                  </a:moveTo>
                  <a:lnTo>
                    <a:pt x="1406124" y="1040551"/>
                  </a:lnTo>
                  <a:cubicBezTo>
                    <a:pt x="1418676" y="978105"/>
                    <a:pt x="1418990" y="912522"/>
                    <a:pt x="1406124" y="847879"/>
                  </a:cubicBezTo>
                  <a:lnTo>
                    <a:pt x="1491163" y="812420"/>
                  </a:lnTo>
                  <a:cubicBezTo>
                    <a:pt x="1511874" y="803948"/>
                    <a:pt x="1521915" y="780099"/>
                    <a:pt x="1513129" y="759075"/>
                  </a:cubicBezTo>
                  <a:lnTo>
                    <a:pt x="1470766" y="656777"/>
                  </a:lnTo>
                  <a:cubicBezTo>
                    <a:pt x="1462294" y="636066"/>
                    <a:pt x="1438445" y="626025"/>
                    <a:pt x="1417421" y="634811"/>
                  </a:cubicBezTo>
                  <a:lnTo>
                    <a:pt x="1332068" y="670270"/>
                  </a:lnTo>
                  <a:cubicBezTo>
                    <a:pt x="1295354" y="615356"/>
                    <a:pt x="1248598" y="569228"/>
                    <a:pt x="1195566" y="534082"/>
                  </a:cubicBezTo>
                  <a:lnTo>
                    <a:pt x="1230712" y="448730"/>
                  </a:lnTo>
                  <a:cubicBezTo>
                    <a:pt x="1239184" y="428019"/>
                    <a:pt x="1229457" y="404170"/>
                    <a:pt x="1208746" y="395698"/>
                  </a:cubicBezTo>
                  <a:lnTo>
                    <a:pt x="1106762" y="353022"/>
                  </a:lnTo>
                  <a:cubicBezTo>
                    <a:pt x="1086051" y="344549"/>
                    <a:pt x="1062203" y="354277"/>
                    <a:pt x="1053730" y="374987"/>
                  </a:cubicBezTo>
                  <a:lnTo>
                    <a:pt x="1018585" y="460340"/>
                  </a:lnTo>
                  <a:cubicBezTo>
                    <a:pt x="980929" y="452809"/>
                    <a:pt x="942018" y="449671"/>
                    <a:pt x="903108" y="451240"/>
                  </a:cubicBezTo>
                  <a:cubicBezTo>
                    <a:pt x="895263" y="509606"/>
                    <a:pt x="849448" y="555734"/>
                    <a:pt x="791710" y="564207"/>
                  </a:cubicBezTo>
                  <a:cubicBezTo>
                    <a:pt x="791082" y="565462"/>
                    <a:pt x="790768" y="566404"/>
                    <a:pt x="790141" y="567659"/>
                  </a:cubicBezTo>
                  <a:cubicBezTo>
                    <a:pt x="806458" y="589938"/>
                    <a:pt x="815558" y="616925"/>
                    <a:pt x="815558" y="645480"/>
                  </a:cubicBezTo>
                  <a:cubicBezTo>
                    <a:pt x="815558" y="657405"/>
                    <a:pt x="813989" y="668701"/>
                    <a:pt x="810851" y="679998"/>
                  </a:cubicBezTo>
                  <a:cubicBezTo>
                    <a:pt x="811479" y="679684"/>
                    <a:pt x="811793" y="679370"/>
                    <a:pt x="812420" y="679370"/>
                  </a:cubicBezTo>
                  <a:cubicBezTo>
                    <a:pt x="958650" y="618494"/>
                    <a:pt x="1127159" y="688157"/>
                    <a:pt x="1188035" y="834700"/>
                  </a:cubicBezTo>
                  <a:cubicBezTo>
                    <a:pt x="1248912" y="980929"/>
                    <a:pt x="1179249" y="1149438"/>
                    <a:pt x="1032706" y="1210315"/>
                  </a:cubicBezTo>
                  <a:cubicBezTo>
                    <a:pt x="886476" y="1271192"/>
                    <a:pt x="717967" y="1201529"/>
                    <a:pt x="657091" y="1054985"/>
                  </a:cubicBezTo>
                  <a:cubicBezTo>
                    <a:pt x="623828" y="974340"/>
                    <a:pt x="629791" y="887418"/>
                    <a:pt x="666505" y="815244"/>
                  </a:cubicBezTo>
                  <a:cubicBezTo>
                    <a:pt x="631359" y="821520"/>
                    <a:pt x="594018" y="813989"/>
                    <a:pt x="564207" y="791710"/>
                  </a:cubicBezTo>
                  <a:cubicBezTo>
                    <a:pt x="562952" y="792337"/>
                    <a:pt x="562010" y="792651"/>
                    <a:pt x="560755" y="792965"/>
                  </a:cubicBezTo>
                  <a:cubicBezTo>
                    <a:pt x="551027" y="856038"/>
                    <a:pt x="496427" y="904363"/>
                    <a:pt x="430843" y="904363"/>
                  </a:cubicBezTo>
                  <a:cubicBezTo>
                    <a:pt x="427078" y="949550"/>
                    <a:pt x="429274" y="995678"/>
                    <a:pt x="438688" y="1041806"/>
                  </a:cubicBezTo>
                  <a:lnTo>
                    <a:pt x="353649" y="1077265"/>
                  </a:lnTo>
                  <a:cubicBezTo>
                    <a:pt x="332939" y="1085737"/>
                    <a:pt x="322897" y="1109586"/>
                    <a:pt x="331683" y="1130610"/>
                  </a:cubicBezTo>
                  <a:lnTo>
                    <a:pt x="374046" y="1232908"/>
                  </a:lnTo>
                  <a:cubicBezTo>
                    <a:pt x="382518" y="1253619"/>
                    <a:pt x="406367" y="1263660"/>
                    <a:pt x="427391" y="1254874"/>
                  </a:cubicBezTo>
                  <a:lnTo>
                    <a:pt x="512744" y="1219415"/>
                  </a:lnTo>
                  <a:cubicBezTo>
                    <a:pt x="549458" y="1274329"/>
                    <a:pt x="596214" y="1320458"/>
                    <a:pt x="649246" y="1355603"/>
                  </a:cubicBezTo>
                  <a:lnTo>
                    <a:pt x="614101" y="1440956"/>
                  </a:lnTo>
                  <a:cubicBezTo>
                    <a:pt x="605628" y="1461666"/>
                    <a:pt x="615356" y="1485515"/>
                    <a:pt x="636066" y="1493987"/>
                  </a:cubicBezTo>
                  <a:lnTo>
                    <a:pt x="738678" y="1536350"/>
                  </a:lnTo>
                  <a:cubicBezTo>
                    <a:pt x="759389" y="1544822"/>
                    <a:pt x="783237" y="1535095"/>
                    <a:pt x="791710" y="1514384"/>
                  </a:cubicBezTo>
                  <a:lnTo>
                    <a:pt x="826855" y="1429031"/>
                  </a:lnTo>
                  <a:cubicBezTo>
                    <a:pt x="889301" y="1441583"/>
                    <a:pt x="954884" y="1441897"/>
                    <a:pt x="1019840" y="1429031"/>
                  </a:cubicBezTo>
                  <a:lnTo>
                    <a:pt x="1055299" y="1514070"/>
                  </a:lnTo>
                  <a:cubicBezTo>
                    <a:pt x="1063772" y="1534781"/>
                    <a:pt x="1087620" y="1544822"/>
                    <a:pt x="1108645" y="1536036"/>
                  </a:cubicBezTo>
                  <a:lnTo>
                    <a:pt x="1210943" y="1493674"/>
                  </a:lnTo>
                  <a:cubicBezTo>
                    <a:pt x="1231653" y="1485201"/>
                    <a:pt x="1241695" y="1461352"/>
                    <a:pt x="1232908" y="1440328"/>
                  </a:cubicBezTo>
                  <a:lnTo>
                    <a:pt x="1197449" y="1355289"/>
                  </a:lnTo>
                  <a:cubicBezTo>
                    <a:pt x="1252364" y="1318575"/>
                    <a:pt x="1298492" y="1271819"/>
                    <a:pt x="1333637" y="1218787"/>
                  </a:cubicBezTo>
                  <a:lnTo>
                    <a:pt x="1418990" y="1253933"/>
                  </a:lnTo>
                  <a:cubicBezTo>
                    <a:pt x="1439700" y="1262405"/>
                    <a:pt x="1463549" y="1252678"/>
                    <a:pt x="1472022" y="1231967"/>
                  </a:cubicBezTo>
                  <a:lnTo>
                    <a:pt x="1514384" y="1129355"/>
                  </a:lnTo>
                  <a:cubicBezTo>
                    <a:pt x="1522229" y="1108017"/>
                    <a:pt x="1512188" y="1084482"/>
                    <a:pt x="1491477" y="1075696"/>
                  </a:cubicBezTo>
                  <a:close/>
                  <a:moveTo>
                    <a:pt x="87236" y="464733"/>
                  </a:moveTo>
                  <a:lnTo>
                    <a:pt x="34204" y="464419"/>
                  </a:lnTo>
                  <a:cubicBezTo>
                    <a:pt x="15376" y="464419"/>
                    <a:pt x="0" y="449043"/>
                    <a:pt x="0" y="429902"/>
                  </a:cubicBezTo>
                  <a:lnTo>
                    <a:pt x="314" y="372163"/>
                  </a:lnTo>
                  <a:cubicBezTo>
                    <a:pt x="314" y="353335"/>
                    <a:pt x="15690" y="337959"/>
                    <a:pt x="34831" y="337959"/>
                  </a:cubicBezTo>
                  <a:lnTo>
                    <a:pt x="87863" y="338273"/>
                  </a:lnTo>
                  <a:cubicBezTo>
                    <a:pt x="96022" y="297480"/>
                    <a:pt x="112339" y="258255"/>
                    <a:pt x="136502" y="222796"/>
                  </a:cubicBezTo>
                  <a:lnTo>
                    <a:pt x="99474" y="185454"/>
                  </a:lnTo>
                  <a:cubicBezTo>
                    <a:pt x="86294" y="171961"/>
                    <a:pt x="86294" y="150309"/>
                    <a:pt x="99787" y="137129"/>
                  </a:cubicBezTo>
                  <a:lnTo>
                    <a:pt x="140581" y="96649"/>
                  </a:lnTo>
                  <a:cubicBezTo>
                    <a:pt x="154074" y="83470"/>
                    <a:pt x="175726" y="83470"/>
                    <a:pt x="188906" y="96963"/>
                  </a:cubicBezTo>
                  <a:lnTo>
                    <a:pt x="226248" y="134619"/>
                  </a:lnTo>
                  <a:cubicBezTo>
                    <a:pt x="262020" y="110770"/>
                    <a:pt x="301559" y="95080"/>
                    <a:pt x="342352" y="87236"/>
                  </a:cubicBezTo>
                  <a:lnTo>
                    <a:pt x="342666" y="34204"/>
                  </a:lnTo>
                  <a:cubicBezTo>
                    <a:pt x="342666" y="15376"/>
                    <a:pt x="358042" y="0"/>
                    <a:pt x="377184" y="0"/>
                  </a:cubicBezTo>
                  <a:lnTo>
                    <a:pt x="434923" y="314"/>
                  </a:lnTo>
                  <a:cubicBezTo>
                    <a:pt x="453750" y="314"/>
                    <a:pt x="469126" y="15690"/>
                    <a:pt x="469126" y="34831"/>
                  </a:cubicBezTo>
                  <a:lnTo>
                    <a:pt x="468813" y="87863"/>
                  </a:lnTo>
                  <a:cubicBezTo>
                    <a:pt x="509606" y="96022"/>
                    <a:pt x="548831" y="112339"/>
                    <a:pt x="584290" y="136502"/>
                  </a:cubicBezTo>
                  <a:lnTo>
                    <a:pt x="621946" y="99160"/>
                  </a:lnTo>
                  <a:cubicBezTo>
                    <a:pt x="635439" y="85980"/>
                    <a:pt x="657091" y="85980"/>
                    <a:pt x="670270" y="99474"/>
                  </a:cubicBezTo>
                  <a:lnTo>
                    <a:pt x="710750" y="140267"/>
                  </a:lnTo>
                  <a:cubicBezTo>
                    <a:pt x="723930" y="153761"/>
                    <a:pt x="723930" y="175413"/>
                    <a:pt x="710436" y="188592"/>
                  </a:cubicBezTo>
                  <a:lnTo>
                    <a:pt x="672781" y="225934"/>
                  </a:lnTo>
                  <a:cubicBezTo>
                    <a:pt x="696629" y="261707"/>
                    <a:pt x="712319" y="301245"/>
                    <a:pt x="720164" y="342039"/>
                  </a:cubicBezTo>
                  <a:lnTo>
                    <a:pt x="773196" y="342352"/>
                  </a:lnTo>
                  <a:cubicBezTo>
                    <a:pt x="792024" y="342352"/>
                    <a:pt x="807400" y="357729"/>
                    <a:pt x="807400" y="376870"/>
                  </a:cubicBezTo>
                  <a:lnTo>
                    <a:pt x="807086" y="434609"/>
                  </a:lnTo>
                  <a:cubicBezTo>
                    <a:pt x="807086" y="453437"/>
                    <a:pt x="791710" y="468813"/>
                    <a:pt x="772568" y="468813"/>
                  </a:cubicBezTo>
                  <a:lnTo>
                    <a:pt x="719536" y="468499"/>
                  </a:lnTo>
                  <a:cubicBezTo>
                    <a:pt x="711378" y="509292"/>
                    <a:pt x="695060" y="548517"/>
                    <a:pt x="670898" y="583976"/>
                  </a:cubicBezTo>
                  <a:lnTo>
                    <a:pt x="708240" y="621632"/>
                  </a:lnTo>
                  <a:cubicBezTo>
                    <a:pt x="721419" y="635125"/>
                    <a:pt x="721419" y="656777"/>
                    <a:pt x="707926" y="669957"/>
                  </a:cubicBezTo>
                  <a:lnTo>
                    <a:pt x="667132" y="710436"/>
                  </a:lnTo>
                  <a:cubicBezTo>
                    <a:pt x="653639" y="723616"/>
                    <a:pt x="631987" y="723616"/>
                    <a:pt x="618808" y="710123"/>
                  </a:cubicBezTo>
                  <a:lnTo>
                    <a:pt x="581466" y="672467"/>
                  </a:lnTo>
                  <a:cubicBezTo>
                    <a:pt x="545693" y="696315"/>
                    <a:pt x="506155" y="712005"/>
                    <a:pt x="465361" y="719850"/>
                  </a:cubicBezTo>
                  <a:lnTo>
                    <a:pt x="465047" y="772882"/>
                  </a:lnTo>
                  <a:cubicBezTo>
                    <a:pt x="465047" y="791710"/>
                    <a:pt x="449671" y="807086"/>
                    <a:pt x="430529" y="807086"/>
                  </a:cubicBezTo>
                  <a:lnTo>
                    <a:pt x="372791" y="806772"/>
                  </a:lnTo>
                  <a:cubicBezTo>
                    <a:pt x="353963" y="806772"/>
                    <a:pt x="338587" y="791396"/>
                    <a:pt x="338587" y="772254"/>
                  </a:cubicBezTo>
                  <a:lnTo>
                    <a:pt x="338901" y="719223"/>
                  </a:lnTo>
                  <a:cubicBezTo>
                    <a:pt x="298107" y="711064"/>
                    <a:pt x="258882" y="694746"/>
                    <a:pt x="223423" y="670584"/>
                  </a:cubicBezTo>
                  <a:lnTo>
                    <a:pt x="185768" y="707926"/>
                  </a:lnTo>
                  <a:cubicBezTo>
                    <a:pt x="172275" y="721105"/>
                    <a:pt x="150623" y="721105"/>
                    <a:pt x="137443" y="707612"/>
                  </a:cubicBezTo>
                  <a:lnTo>
                    <a:pt x="96963" y="666819"/>
                  </a:lnTo>
                  <a:cubicBezTo>
                    <a:pt x="83784" y="653325"/>
                    <a:pt x="83784" y="631673"/>
                    <a:pt x="97277" y="618494"/>
                  </a:cubicBezTo>
                  <a:lnTo>
                    <a:pt x="134933" y="581152"/>
                  </a:lnTo>
                  <a:cubicBezTo>
                    <a:pt x="110770" y="545065"/>
                    <a:pt x="95080" y="505527"/>
                    <a:pt x="87236" y="464733"/>
                  </a:cubicBezTo>
                  <a:close/>
                  <a:moveTo>
                    <a:pt x="294655" y="511175"/>
                  </a:moveTo>
                  <a:cubicBezTo>
                    <a:pt x="354277" y="571424"/>
                    <a:pt x="451240" y="572052"/>
                    <a:pt x="511489" y="512430"/>
                  </a:cubicBezTo>
                  <a:cubicBezTo>
                    <a:pt x="571738" y="452809"/>
                    <a:pt x="572366" y="355846"/>
                    <a:pt x="512744" y="295597"/>
                  </a:cubicBezTo>
                  <a:cubicBezTo>
                    <a:pt x="453123" y="235348"/>
                    <a:pt x="356160" y="234720"/>
                    <a:pt x="295911" y="294342"/>
                  </a:cubicBezTo>
                  <a:cubicBezTo>
                    <a:pt x="235348" y="353963"/>
                    <a:pt x="235034" y="450926"/>
                    <a:pt x="294655" y="511175"/>
                  </a:cubicBezTo>
                  <a:close/>
                </a:path>
              </a:pathLst>
            </a:custGeom>
            <a:solidFill>
              <a:schemeClr val="accent1"/>
            </a:solidFill>
            <a:ln w="31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9230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BD8553E-7392-42CE-838D-646DEF0E2E0D}"/>
              </a:ext>
            </a:extLst>
          </p:cNvPr>
          <p:cNvSpPr/>
          <p:nvPr/>
        </p:nvSpPr>
        <p:spPr>
          <a:xfrm>
            <a:off x="0" y="2875002"/>
            <a:ext cx="12192000" cy="3982998"/>
          </a:xfrm>
          <a:prstGeom prst="rect">
            <a:avLst/>
          </a:prstGeom>
          <a:solidFill>
            <a:schemeClr val="accent3">
              <a:alpha val="6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3D70BB9-0387-4D6C-A628-65B983A8B62F}"/>
              </a:ext>
            </a:extLst>
          </p:cNvPr>
          <p:cNvSpPr txBox="1"/>
          <p:nvPr/>
        </p:nvSpPr>
        <p:spPr>
          <a:xfrm>
            <a:off x="3464574" y="2971254"/>
            <a:ext cx="5262852" cy="1107996"/>
          </a:xfrm>
          <a:prstGeom prst="rect">
            <a:avLst/>
          </a:prstGeom>
          <a:noFill/>
          <a:effectLst>
            <a:outerShdw blurRad="190500" dist="127000" dir="5400000" algn="t" rotWithShape="0">
              <a:schemeClr val="tx1">
                <a:lumMod val="75000"/>
                <a:lumOff val="25000"/>
                <a:alpha val="25000"/>
              </a:schemeClr>
            </a:outerShdw>
          </a:effectLst>
        </p:spPr>
        <p:txBody>
          <a:bodyPr wrap="none" rtlCol="0">
            <a:spAutoFit/>
          </a:bodyPr>
          <a:lstStyle/>
          <a:p>
            <a:pPr algn="ctr"/>
            <a:r>
              <a:rPr lang="en-US" sz="66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Merchandise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015A168-1375-4133-AB38-2719D5CB2476}"/>
              </a:ext>
            </a:extLst>
          </p:cNvPr>
          <p:cNvSpPr txBox="1"/>
          <p:nvPr/>
        </p:nvSpPr>
        <p:spPr>
          <a:xfrm>
            <a:off x="4226770" y="3892191"/>
            <a:ext cx="37384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cs typeface="Segoe UI" panose="020B0502040204020203" pitchFamily="34" charset="0"/>
              </a:rPr>
              <a:t>Marketing Presentation Template</a:t>
            </a:r>
            <a:endParaRPr lang="id-ID" sz="2000" b="1" dirty="0">
              <a:solidFill>
                <a:schemeClr val="bg1"/>
              </a:solidFill>
              <a:cs typeface="Segoe UI" panose="020B0502040204020203" pitchFamily="34" charset="0"/>
            </a:endParaRPr>
          </a:p>
        </p:txBody>
      </p:sp>
      <p:sp>
        <p:nvSpPr>
          <p:cNvPr id="34" name="Rectangle 5">
            <a:extLst>
              <a:ext uri="{FF2B5EF4-FFF2-40B4-BE49-F238E27FC236}">
                <a16:creationId xmlns:a16="http://schemas.microsoft.com/office/drawing/2014/main" id="{274A633D-E0D0-4407-B08B-21D8AAFCB6ED}"/>
              </a:ext>
            </a:extLst>
          </p:cNvPr>
          <p:cNvSpPr/>
          <p:nvPr/>
        </p:nvSpPr>
        <p:spPr>
          <a:xfrm>
            <a:off x="1771650" y="4924482"/>
            <a:ext cx="8648700" cy="907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>
                <a:solidFill>
                  <a:schemeClr val="bg1"/>
                </a:solidFill>
                <a:ea typeface="Roboto Light" panose="02000000000000000000" pitchFamily="2" charset="0"/>
              </a:rPr>
              <a:t>The European languages </a:t>
            </a:r>
            <a:r>
              <a:rPr lang="en-US" sz="1400" dirty="0">
                <a:solidFill>
                  <a:schemeClr val="bg1"/>
                </a:solidFill>
                <a:ea typeface="Roboto Light" panose="02000000000000000000" pitchFamily="2" charset="0"/>
              </a:rPr>
              <a:t>are members of the same family. Their separate existence is a myth. For science, music, sport, </a:t>
            </a:r>
            <a:r>
              <a:rPr lang="en-US" sz="1400" dirty="0" err="1">
                <a:solidFill>
                  <a:schemeClr val="bg1"/>
                </a:solidFill>
                <a:ea typeface="Roboto Light" panose="02000000000000000000" pitchFamily="2" charset="0"/>
              </a:rPr>
              <a:t>etc</a:t>
            </a:r>
            <a:r>
              <a:rPr lang="en-US" sz="1400" dirty="0">
                <a:solidFill>
                  <a:schemeClr val="bg1"/>
                </a:solidFill>
                <a:ea typeface="Roboto Light" panose="02000000000000000000" pitchFamily="2" charset="0"/>
              </a:rPr>
              <a:t>, Europe uses the same vocabulary. The languages only differ in their grammar, their pronunciation and their most common words.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E079033-0829-4582-9A3F-5664F0D5BC1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97916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Rectangle: Rounded Corners 847">
            <a:extLst>
              <a:ext uri="{FF2B5EF4-FFF2-40B4-BE49-F238E27FC236}">
                <a16:creationId xmlns:a16="http://schemas.microsoft.com/office/drawing/2014/main" id="{97F08737-C1B2-45ED-AAEE-D73C77AB53B7}"/>
              </a:ext>
            </a:extLst>
          </p:cNvPr>
          <p:cNvSpPr/>
          <p:nvPr/>
        </p:nvSpPr>
        <p:spPr>
          <a:xfrm>
            <a:off x="6170265" y="1222164"/>
            <a:ext cx="4989048" cy="4266424"/>
          </a:xfrm>
          <a:prstGeom prst="roundRect">
            <a:avLst>
              <a:gd name="adj" fmla="val 8148"/>
            </a:avLst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C104D3D-7116-40C2-8177-517D3A369F47}"/>
              </a:ext>
            </a:extLst>
          </p:cNvPr>
          <p:cNvGrpSpPr/>
          <p:nvPr/>
        </p:nvGrpSpPr>
        <p:grpSpPr>
          <a:xfrm>
            <a:off x="1237870" y="3607840"/>
            <a:ext cx="8983464" cy="2347422"/>
            <a:chOff x="1237870" y="3607840"/>
            <a:chExt cx="8983464" cy="2347422"/>
          </a:xfrm>
        </p:grpSpPr>
        <p:grpSp>
          <p:nvGrpSpPr>
            <p:cNvPr id="834" name="Group 833">
              <a:extLst>
                <a:ext uri="{FF2B5EF4-FFF2-40B4-BE49-F238E27FC236}">
                  <a16:creationId xmlns:a16="http://schemas.microsoft.com/office/drawing/2014/main" id="{DAD1297E-7389-4626-B6E1-B96250DF3BBE}"/>
                </a:ext>
              </a:extLst>
            </p:cNvPr>
            <p:cNvGrpSpPr/>
            <p:nvPr/>
          </p:nvGrpSpPr>
          <p:grpSpPr>
            <a:xfrm>
              <a:off x="1237870" y="3607840"/>
              <a:ext cx="8983464" cy="2347422"/>
              <a:chOff x="5196114" y="1619566"/>
              <a:chExt cx="6378898" cy="2476555"/>
            </a:xfrm>
          </p:grpSpPr>
          <p:sp>
            <p:nvSpPr>
              <p:cNvPr id="835" name="Rounded Rectangle 28">
                <a:extLst>
                  <a:ext uri="{FF2B5EF4-FFF2-40B4-BE49-F238E27FC236}">
                    <a16:creationId xmlns:a16="http://schemas.microsoft.com/office/drawing/2014/main" id="{950D2657-1E15-4EF8-937A-6B5873DD5F21}"/>
                  </a:ext>
                </a:extLst>
              </p:cNvPr>
              <p:cNvSpPr/>
              <p:nvPr/>
            </p:nvSpPr>
            <p:spPr>
              <a:xfrm>
                <a:off x="5196114" y="1619566"/>
                <a:ext cx="6378898" cy="2476555"/>
              </a:xfrm>
              <a:prstGeom prst="roundRect">
                <a:avLst>
                  <a:gd name="adj" fmla="val 7872"/>
                </a:avLst>
              </a:prstGeom>
              <a:solidFill>
                <a:schemeClr val="bg1"/>
              </a:solidFill>
              <a:ln>
                <a:noFill/>
              </a:ln>
              <a:effectLst>
                <a:outerShdw blurRad="203200" dist="114300" dir="8100000" algn="tr" rotWithShape="0">
                  <a:prstClr val="black">
                    <a:alpha val="4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Montserrat"/>
                </a:endParaRPr>
              </a:p>
            </p:txBody>
          </p:sp>
          <p:cxnSp>
            <p:nvCxnSpPr>
              <p:cNvPr id="836" name="Straight Connector 835">
                <a:extLst>
                  <a:ext uri="{FF2B5EF4-FFF2-40B4-BE49-F238E27FC236}">
                    <a16:creationId xmlns:a16="http://schemas.microsoft.com/office/drawing/2014/main" id="{0C0AC00B-B30C-4E7F-B2BF-FECDEB4AA78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11680" y="3621450"/>
                <a:ext cx="5747767" cy="0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  <a:alpha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8" name="Rectangle 837">
              <a:extLst>
                <a:ext uri="{FF2B5EF4-FFF2-40B4-BE49-F238E27FC236}">
                  <a16:creationId xmlns:a16="http://schemas.microsoft.com/office/drawing/2014/main" id="{D7A0E87A-9952-4822-9D26-040F75944A93}"/>
                </a:ext>
              </a:extLst>
            </p:cNvPr>
            <p:cNvSpPr/>
            <p:nvPr/>
          </p:nvSpPr>
          <p:spPr>
            <a:xfrm>
              <a:off x="1625484" y="5604267"/>
              <a:ext cx="32034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Roboto" pitchFamily="2" charset="0"/>
                  <a:cs typeface="Montserrat Light"/>
                </a:rPr>
                <a:t>This is data report from 2020</a:t>
              </a:r>
            </a:p>
          </p:txBody>
        </p:sp>
        <p:grpSp>
          <p:nvGrpSpPr>
            <p:cNvPr id="839" name="Group 838">
              <a:extLst>
                <a:ext uri="{FF2B5EF4-FFF2-40B4-BE49-F238E27FC236}">
                  <a16:creationId xmlns:a16="http://schemas.microsoft.com/office/drawing/2014/main" id="{48617B02-8866-4767-BA52-A6EABC38172B}"/>
                </a:ext>
              </a:extLst>
            </p:cNvPr>
            <p:cNvGrpSpPr/>
            <p:nvPr/>
          </p:nvGrpSpPr>
          <p:grpSpPr>
            <a:xfrm>
              <a:off x="6530991" y="5624621"/>
              <a:ext cx="545412" cy="223370"/>
              <a:chOff x="1504335" y="5076825"/>
              <a:chExt cx="790447" cy="323722"/>
            </a:xfrm>
          </p:grpSpPr>
          <p:grpSp>
            <p:nvGrpSpPr>
              <p:cNvPr id="840" name="Group 839">
                <a:extLst>
                  <a:ext uri="{FF2B5EF4-FFF2-40B4-BE49-F238E27FC236}">
                    <a16:creationId xmlns:a16="http://schemas.microsoft.com/office/drawing/2014/main" id="{4F071141-9A75-4573-88E4-D53B8A7553F8}"/>
                  </a:ext>
                </a:extLst>
              </p:cNvPr>
              <p:cNvGrpSpPr/>
              <p:nvPr/>
            </p:nvGrpSpPr>
            <p:grpSpPr>
              <a:xfrm>
                <a:off x="1504335" y="5076825"/>
                <a:ext cx="323722" cy="323722"/>
                <a:chOff x="1504335" y="4999703"/>
                <a:chExt cx="400844" cy="400844"/>
              </a:xfrm>
            </p:grpSpPr>
            <p:sp>
              <p:nvSpPr>
                <p:cNvPr id="844" name="Oval 843">
                  <a:extLst>
                    <a:ext uri="{FF2B5EF4-FFF2-40B4-BE49-F238E27FC236}">
                      <a16:creationId xmlns:a16="http://schemas.microsoft.com/office/drawing/2014/main" id="{DE37CECF-29D5-4E0E-9E92-D035761AFB53}"/>
                    </a:ext>
                  </a:extLst>
                </p:cNvPr>
                <p:cNvSpPr/>
                <p:nvPr/>
              </p:nvSpPr>
              <p:spPr>
                <a:xfrm>
                  <a:off x="1504335" y="4999703"/>
                  <a:ext cx="400844" cy="400844"/>
                </a:xfrm>
                <a:prstGeom prst="ellipse">
                  <a:avLst/>
                </a:prstGeom>
                <a:solidFill>
                  <a:schemeClr val="bg1">
                    <a:lumMod val="65000"/>
                    <a:alpha val="25000"/>
                  </a:schemeClr>
                </a:solidFill>
                <a:ln w="158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845" name="Freeform 25">
                  <a:extLst>
                    <a:ext uri="{FF2B5EF4-FFF2-40B4-BE49-F238E27FC236}">
                      <a16:creationId xmlns:a16="http://schemas.microsoft.com/office/drawing/2014/main" id="{E4B70FD3-EA00-48DE-B159-145BC137B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1403" y="5131390"/>
                  <a:ext cx="82147" cy="137470"/>
                </a:xfrm>
                <a:custGeom>
                  <a:avLst/>
                  <a:gdLst>
                    <a:gd name="T0" fmla="*/ 54056 w 177"/>
                    <a:gd name="T1" fmla="*/ 3985 h 294"/>
                    <a:gd name="T2" fmla="*/ 54056 w 177"/>
                    <a:gd name="T3" fmla="*/ 3985 h 294"/>
                    <a:gd name="T4" fmla="*/ 3516 w 177"/>
                    <a:gd name="T5" fmla="*/ 55347 h 294"/>
                    <a:gd name="T6" fmla="*/ 0 w 177"/>
                    <a:gd name="T7" fmla="*/ 62874 h 294"/>
                    <a:gd name="T8" fmla="*/ 3516 w 177"/>
                    <a:gd name="T9" fmla="*/ 74828 h 294"/>
                    <a:gd name="T10" fmla="*/ 54056 w 177"/>
                    <a:gd name="T11" fmla="*/ 125747 h 294"/>
                    <a:gd name="T12" fmla="*/ 73393 w 177"/>
                    <a:gd name="T13" fmla="*/ 125747 h 294"/>
                    <a:gd name="T14" fmla="*/ 73393 w 177"/>
                    <a:gd name="T15" fmla="*/ 106265 h 294"/>
                    <a:gd name="T16" fmla="*/ 30764 w 177"/>
                    <a:gd name="T17" fmla="*/ 62874 h 294"/>
                    <a:gd name="T18" fmla="*/ 73393 w 177"/>
                    <a:gd name="T19" fmla="*/ 19482 h 294"/>
                    <a:gd name="T20" fmla="*/ 73393 w 177"/>
                    <a:gd name="T21" fmla="*/ 3985 h 294"/>
                    <a:gd name="T22" fmla="*/ 54056 w 177"/>
                    <a:gd name="T23" fmla="*/ 3985 h 29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7" h="294">
                      <a:moveTo>
                        <a:pt x="123" y="9"/>
                      </a:moveTo>
                      <a:lnTo>
                        <a:pt x="123" y="9"/>
                      </a:lnTo>
                      <a:cubicBezTo>
                        <a:pt x="114" y="18"/>
                        <a:pt x="8" y="125"/>
                        <a:pt x="8" y="125"/>
                      </a:cubicBezTo>
                      <a:cubicBezTo>
                        <a:pt x="8" y="134"/>
                        <a:pt x="0" y="142"/>
                        <a:pt x="0" y="142"/>
                      </a:cubicBezTo>
                      <a:cubicBezTo>
                        <a:pt x="0" y="151"/>
                        <a:pt x="8" y="160"/>
                        <a:pt x="8" y="169"/>
                      </a:cubicBezTo>
                      <a:cubicBezTo>
                        <a:pt x="8" y="169"/>
                        <a:pt x="114" y="275"/>
                        <a:pt x="123" y="284"/>
                      </a:cubicBezTo>
                      <a:cubicBezTo>
                        <a:pt x="132" y="293"/>
                        <a:pt x="150" y="293"/>
                        <a:pt x="167" y="284"/>
                      </a:cubicBezTo>
                      <a:cubicBezTo>
                        <a:pt x="176" y="275"/>
                        <a:pt x="176" y="257"/>
                        <a:pt x="167" y="240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167" y="44"/>
                        <a:pt x="167" y="44"/>
                        <a:pt x="167" y="44"/>
                      </a:cubicBezTo>
                      <a:cubicBezTo>
                        <a:pt x="176" y="36"/>
                        <a:pt x="176" y="18"/>
                        <a:pt x="167" y="9"/>
                      </a:cubicBezTo>
                      <a:cubicBezTo>
                        <a:pt x="150" y="0"/>
                        <a:pt x="132" y="0"/>
                        <a:pt x="123" y="9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wrap="none" lIns="34291" tIns="17145" rIns="34291" bIns="17145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841" name="Group 840">
                <a:extLst>
                  <a:ext uri="{FF2B5EF4-FFF2-40B4-BE49-F238E27FC236}">
                    <a16:creationId xmlns:a16="http://schemas.microsoft.com/office/drawing/2014/main" id="{A0221F40-0C17-4C7A-A042-6373778584D9}"/>
                  </a:ext>
                </a:extLst>
              </p:cNvPr>
              <p:cNvGrpSpPr/>
              <p:nvPr/>
            </p:nvGrpSpPr>
            <p:grpSpPr>
              <a:xfrm>
                <a:off x="1971060" y="5076825"/>
                <a:ext cx="323722" cy="323722"/>
                <a:chOff x="1971060" y="4999703"/>
                <a:chExt cx="400844" cy="400844"/>
              </a:xfrm>
            </p:grpSpPr>
            <p:sp>
              <p:nvSpPr>
                <p:cNvPr id="842" name="Oval 841">
                  <a:extLst>
                    <a:ext uri="{FF2B5EF4-FFF2-40B4-BE49-F238E27FC236}">
                      <a16:creationId xmlns:a16="http://schemas.microsoft.com/office/drawing/2014/main" id="{38E6EA11-80A6-4EEE-AB2F-A914B4F95264}"/>
                    </a:ext>
                  </a:extLst>
                </p:cNvPr>
                <p:cNvSpPr/>
                <p:nvPr/>
              </p:nvSpPr>
              <p:spPr>
                <a:xfrm flipH="1">
                  <a:off x="1971060" y="4999703"/>
                  <a:ext cx="400844" cy="400844"/>
                </a:xfrm>
                <a:prstGeom prst="ellipse">
                  <a:avLst/>
                </a:prstGeom>
                <a:solidFill>
                  <a:schemeClr val="accent4"/>
                </a:solidFill>
                <a:ln w="15875">
                  <a:noFill/>
                </a:ln>
                <a:effectLst>
                  <a:outerShdw blurRad="342900" dist="38100" dir="5400000" algn="t" rotWithShape="0">
                    <a:prstClr val="black">
                      <a:alpha val="18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/>
                </a:p>
              </p:txBody>
            </p:sp>
            <p:sp>
              <p:nvSpPr>
                <p:cNvPr id="843" name="Freeform 25">
                  <a:extLst>
                    <a:ext uri="{FF2B5EF4-FFF2-40B4-BE49-F238E27FC236}">
                      <a16:creationId xmlns:a16="http://schemas.microsoft.com/office/drawing/2014/main" id="{C0944E41-1273-431D-81CF-AB802A65E6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H="1">
                  <a:off x="2142689" y="5131390"/>
                  <a:ext cx="82147" cy="137470"/>
                </a:xfrm>
                <a:custGeom>
                  <a:avLst/>
                  <a:gdLst>
                    <a:gd name="T0" fmla="*/ 54056 w 177"/>
                    <a:gd name="T1" fmla="*/ 3985 h 294"/>
                    <a:gd name="T2" fmla="*/ 54056 w 177"/>
                    <a:gd name="T3" fmla="*/ 3985 h 294"/>
                    <a:gd name="T4" fmla="*/ 3516 w 177"/>
                    <a:gd name="T5" fmla="*/ 55347 h 294"/>
                    <a:gd name="T6" fmla="*/ 0 w 177"/>
                    <a:gd name="T7" fmla="*/ 62874 h 294"/>
                    <a:gd name="T8" fmla="*/ 3516 w 177"/>
                    <a:gd name="T9" fmla="*/ 74828 h 294"/>
                    <a:gd name="T10" fmla="*/ 54056 w 177"/>
                    <a:gd name="T11" fmla="*/ 125747 h 294"/>
                    <a:gd name="T12" fmla="*/ 73393 w 177"/>
                    <a:gd name="T13" fmla="*/ 125747 h 294"/>
                    <a:gd name="T14" fmla="*/ 73393 w 177"/>
                    <a:gd name="T15" fmla="*/ 106265 h 294"/>
                    <a:gd name="T16" fmla="*/ 30764 w 177"/>
                    <a:gd name="T17" fmla="*/ 62874 h 294"/>
                    <a:gd name="T18" fmla="*/ 73393 w 177"/>
                    <a:gd name="T19" fmla="*/ 19482 h 294"/>
                    <a:gd name="T20" fmla="*/ 73393 w 177"/>
                    <a:gd name="T21" fmla="*/ 3985 h 294"/>
                    <a:gd name="T22" fmla="*/ 54056 w 177"/>
                    <a:gd name="T23" fmla="*/ 3985 h 294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77" h="294">
                      <a:moveTo>
                        <a:pt x="123" y="9"/>
                      </a:moveTo>
                      <a:lnTo>
                        <a:pt x="123" y="9"/>
                      </a:lnTo>
                      <a:cubicBezTo>
                        <a:pt x="114" y="18"/>
                        <a:pt x="8" y="125"/>
                        <a:pt x="8" y="125"/>
                      </a:cubicBezTo>
                      <a:cubicBezTo>
                        <a:pt x="8" y="134"/>
                        <a:pt x="0" y="142"/>
                        <a:pt x="0" y="142"/>
                      </a:cubicBezTo>
                      <a:cubicBezTo>
                        <a:pt x="0" y="151"/>
                        <a:pt x="8" y="160"/>
                        <a:pt x="8" y="169"/>
                      </a:cubicBezTo>
                      <a:cubicBezTo>
                        <a:pt x="8" y="169"/>
                        <a:pt x="114" y="275"/>
                        <a:pt x="123" y="284"/>
                      </a:cubicBezTo>
                      <a:cubicBezTo>
                        <a:pt x="132" y="293"/>
                        <a:pt x="150" y="293"/>
                        <a:pt x="167" y="284"/>
                      </a:cubicBezTo>
                      <a:cubicBezTo>
                        <a:pt x="176" y="275"/>
                        <a:pt x="176" y="257"/>
                        <a:pt x="167" y="240"/>
                      </a:cubicBezTo>
                      <a:cubicBezTo>
                        <a:pt x="70" y="142"/>
                        <a:pt x="70" y="142"/>
                        <a:pt x="70" y="142"/>
                      </a:cubicBezTo>
                      <a:cubicBezTo>
                        <a:pt x="167" y="44"/>
                        <a:pt x="167" y="44"/>
                        <a:pt x="167" y="44"/>
                      </a:cubicBezTo>
                      <a:cubicBezTo>
                        <a:pt x="176" y="36"/>
                        <a:pt x="176" y="18"/>
                        <a:pt x="167" y="9"/>
                      </a:cubicBezTo>
                      <a:cubicBezTo>
                        <a:pt x="150" y="0"/>
                        <a:pt x="132" y="0"/>
                        <a:pt x="123" y="9"/>
                      </a:cubicBez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wrap="none" lIns="34291" tIns="17145" rIns="34291" bIns="17145" anchor="ctr"/>
                <a:lstStyle/>
                <a:p>
                  <a:endParaRPr lang="en-US" dirty="0"/>
                </a:p>
              </p:txBody>
            </p:sp>
          </p:grpSp>
        </p:grpSp>
      </p:grpSp>
      <p:graphicFrame>
        <p:nvGraphicFramePr>
          <p:cNvPr id="837" name="Chart 836">
            <a:extLst>
              <a:ext uri="{FF2B5EF4-FFF2-40B4-BE49-F238E27FC236}">
                <a16:creationId xmlns:a16="http://schemas.microsoft.com/office/drawing/2014/main" id="{FA9CDC10-2E25-42DE-9A82-A3690424F93D}"/>
              </a:ext>
            </a:extLst>
          </p:cNvPr>
          <p:cNvGraphicFramePr/>
          <p:nvPr/>
        </p:nvGraphicFramePr>
        <p:xfrm>
          <a:off x="1506125" y="3687953"/>
          <a:ext cx="5388938" cy="16646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18" name="Group 817">
            <a:extLst>
              <a:ext uri="{FF2B5EF4-FFF2-40B4-BE49-F238E27FC236}">
                <a16:creationId xmlns:a16="http://schemas.microsoft.com/office/drawing/2014/main" id="{633336F4-F5B7-4D24-94B8-D47DF6DC1398}"/>
              </a:ext>
            </a:extLst>
          </p:cNvPr>
          <p:cNvGrpSpPr/>
          <p:nvPr/>
        </p:nvGrpSpPr>
        <p:grpSpPr>
          <a:xfrm>
            <a:off x="7702454" y="2455462"/>
            <a:ext cx="3550854" cy="3273145"/>
            <a:chOff x="5981700" y="2293257"/>
            <a:chExt cx="3847806" cy="3546871"/>
          </a:xfrm>
        </p:grpSpPr>
        <p:grpSp>
          <p:nvGrpSpPr>
            <p:cNvPr id="446" name="Graphic 45">
              <a:extLst>
                <a:ext uri="{FF2B5EF4-FFF2-40B4-BE49-F238E27FC236}">
                  <a16:creationId xmlns:a16="http://schemas.microsoft.com/office/drawing/2014/main" id="{AB4429C8-9275-4EC3-BAF2-16CDEA6DA2B1}"/>
                </a:ext>
              </a:extLst>
            </p:cNvPr>
            <p:cNvGrpSpPr/>
            <p:nvPr/>
          </p:nvGrpSpPr>
          <p:grpSpPr>
            <a:xfrm>
              <a:off x="7587044" y="3798323"/>
              <a:ext cx="1446130" cy="2034668"/>
              <a:chOff x="7907438" y="4058702"/>
              <a:chExt cx="1306249" cy="1837858"/>
            </a:xfrm>
            <a:solidFill>
              <a:schemeClr val="accent1"/>
            </a:solidFill>
          </p:grpSpPr>
          <p:grpSp>
            <p:nvGrpSpPr>
              <p:cNvPr id="780" name="Graphic 45">
                <a:extLst>
                  <a:ext uri="{FF2B5EF4-FFF2-40B4-BE49-F238E27FC236}">
                    <a16:creationId xmlns:a16="http://schemas.microsoft.com/office/drawing/2014/main" id="{55F39070-5B9A-41F8-B615-01BE1DC0D712}"/>
                  </a:ext>
                </a:extLst>
              </p:cNvPr>
              <p:cNvGrpSpPr/>
              <p:nvPr/>
            </p:nvGrpSpPr>
            <p:grpSpPr>
              <a:xfrm>
                <a:off x="7907438" y="4919295"/>
                <a:ext cx="1165860" cy="977265"/>
                <a:chOff x="7907438" y="4919295"/>
                <a:chExt cx="1165860" cy="977265"/>
              </a:xfrm>
              <a:solidFill>
                <a:srgbClr val="193947"/>
              </a:solidFill>
            </p:grpSpPr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C46A6772-B407-4E02-8231-343C9976A452}"/>
                    </a:ext>
                  </a:extLst>
                </p:cNvPr>
                <p:cNvSpPr/>
                <p:nvPr/>
              </p:nvSpPr>
              <p:spPr>
                <a:xfrm>
                  <a:off x="8751881" y="4919295"/>
                  <a:ext cx="317183" cy="977265"/>
                </a:xfrm>
                <a:custGeom>
                  <a:avLst/>
                  <a:gdLst>
                    <a:gd name="connsiteX0" fmla="*/ 310144 w 317182"/>
                    <a:gd name="connsiteY0" fmla="*/ 984577 h 977265"/>
                    <a:gd name="connsiteX1" fmla="*/ 322900 w 317182"/>
                    <a:gd name="connsiteY1" fmla="*/ 984577 h 977265"/>
                    <a:gd name="connsiteX2" fmla="*/ 42939 w 317182"/>
                    <a:gd name="connsiteY2" fmla="*/ 0 h 977265"/>
                    <a:gd name="connsiteX3" fmla="*/ 0 w 317182"/>
                    <a:gd name="connsiteY3" fmla="*/ 0 h 97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182" h="977265">
                      <a:moveTo>
                        <a:pt x="310144" y="984577"/>
                      </a:moveTo>
                      <a:lnTo>
                        <a:pt x="322900" y="984577"/>
                      </a:lnTo>
                      <a:lnTo>
                        <a:pt x="42939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3947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6" name="Freeform: Shape 785">
                  <a:extLst>
                    <a:ext uri="{FF2B5EF4-FFF2-40B4-BE49-F238E27FC236}">
                      <a16:creationId xmlns:a16="http://schemas.microsoft.com/office/drawing/2014/main" id="{8573C490-BE46-4832-83DB-3405291AC73C}"/>
                    </a:ext>
                  </a:extLst>
                </p:cNvPr>
                <p:cNvSpPr/>
                <p:nvPr/>
              </p:nvSpPr>
              <p:spPr>
                <a:xfrm>
                  <a:off x="8545232" y="4919295"/>
                  <a:ext cx="137160" cy="977265"/>
                </a:xfrm>
                <a:custGeom>
                  <a:avLst/>
                  <a:gdLst>
                    <a:gd name="connsiteX0" fmla="*/ 125690 w 137160"/>
                    <a:gd name="connsiteY0" fmla="*/ 984577 h 977265"/>
                    <a:gd name="connsiteX1" fmla="*/ 138446 w 137160"/>
                    <a:gd name="connsiteY1" fmla="*/ 984577 h 977265"/>
                    <a:gd name="connsiteX2" fmla="*/ 42931 w 137160"/>
                    <a:gd name="connsiteY2" fmla="*/ 0 h 977265"/>
                    <a:gd name="connsiteX3" fmla="*/ 0 w 137160"/>
                    <a:gd name="connsiteY3" fmla="*/ 0 h 97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160" h="977265">
                      <a:moveTo>
                        <a:pt x="125690" y="984577"/>
                      </a:moveTo>
                      <a:lnTo>
                        <a:pt x="138446" y="984577"/>
                      </a:lnTo>
                      <a:lnTo>
                        <a:pt x="4293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93947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7" name="Freeform: Shape 786">
                  <a:extLst>
                    <a:ext uri="{FF2B5EF4-FFF2-40B4-BE49-F238E27FC236}">
                      <a16:creationId xmlns:a16="http://schemas.microsoft.com/office/drawing/2014/main" id="{82BBC66B-6889-4AD9-823B-19E673065BA2}"/>
                    </a:ext>
                  </a:extLst>
                </p:cNvPr>
                <p:cNvSpPr/>
                <p:nvPr/>
              </p:nvSpPr>
              <p:spPr>
                <a:xfrm>
                  <a:off x="7907438" y="4919295"/>
                  <a:ext cx="317183" cy="977265"/>
                </a:xfrm>
                <a:custGeom>
                  <a:avLst/>
                  <a:gdLst>
                    <a:gd name="connsiteX0" fmla="*/ 12765 w 317182"/>
                    <a:gd name="connsiteY0" fmla="*/ 984577 h 977265"/>
                    <a:gd name="connsiteX1" fmla="*/ 0 w 317182"/>
                    <a:gd name="connsiteY1" fmla="*/ 984577 h 977265"/>
                    <a:gd name="connsiteX2" fmla="*/ 279961 w 317182"/>
                    <a:gd name="connsiteY2" fmla="*/ 0 h 977265"/>
                    <a:gd name="connsiteX3" fmla="*/ 322900 w 317182"/>
                    <a:gd name="connsiteY3" fmla="*/ 0 h 97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7182" h="977265">
                      <a:moveTo>
                        <a:pt x="12765" y="984577"/>
                      </a:moveTo>
                      <a:lnTo>
                        <a:pt x="0" y="984577"/>
                      </a:lnTo>
                      <a:lnTo>
                        <a:pt x="279961" y="0"/>
                      </a:lnTo>
                      <a:lnTo>
                        <a:pt x="322900" y="0"/>
                      </a:lnTo>
                      <a:close/>
                    </a:path>
                  </a:pathLst>
                </a:custGeom>
                <a:solidFill>
                  <a:srgbClr val="193947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B8EB2186-0BF6-45AF-9058-C1F367AE22CF}"/>
                    </a:ext>
                  </a:extLst>
                </p:cNvPr>
                <p:cNvSpPr/>
                <p:nvPr/>
              </p:nvSpPr>
              <p:spPr>
                <a:xfrm>
                  <a:off x="8362235" y="4919295"/>
                  <a:ext cx="68580" cy="977265"/>
                </a:xfrm>
                <a:custGeom>
                  <a:avLst/>
                  <a:gdLst>
                    <a:gd name="connsiteX0" fmla="*/ 12764 w 68580"/>
                    <a:gd name="connsiteY0" fmla="*/ 984577 h 977265"/>
                    <a:gd name="connsiteX1" fmla="*/ 0 w 68580"/>
                    <a:gd name="connsiteY1" fmla="*/ 984577 h 977265"/>
                    <a:gd name="connsiteX2" fmla="*/ 32678 w 68580"/>
                    <a:gd name="connsiteY2" fmla="*/ 0 h 977265"/>
                    <a:gd name="connsiteX3" fmla="*/ 75610 w 68580"/>
                    <a:gd name="connsiteY3" fmla="*/ 0 h 97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580" h="977265">
                      <a:moveTo>
                        <a:pt x="12764" y="984577"/>
                      </a:moveTo>
                      <a:lnTo>
                        <a:pt x="0" y="984577"/>
                      </a:lnTo>
                      <a:lnTo>
                        <a:pt x="32678" y="0"/>
                      </a:lnTo>
                      <a:lnTo>
                        <a:pt x="75610" y="0"/>
                      </a:lnTo>
                      <a:close/>
                    </a:path>
                  </a:pathLst>
                </a:custGeom>
                <a:solidFill>
                  <a:srgbClr val="193947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781" name="Graphic 45">
                <a:extLst>
                  <a:ext uri="{FF2B5EF4-FFF2-40B4-BE49-F238E27FC236}">
                    <a16:creationId xmlns:a16="http://schemas.microsoft.com/office/drawing/2014/main" id="{7390B1FC-553F-4489-A753-E4F917F1ACEB}"/>
                  </a:ext>
                </a:extLst>
              </p:cNvPr>
              <p:cNvGrpSpPr/>
              <p:nvPr/>
            </p:nvGrpSpPr>
            <p:grpSpPr>
              <a:xfrm>
                <a:off x="7927812" y="4058702"/>
                <a:ext cx="1285875" cy="891540"/>
                <a:chOff x="7927812" y="4058702"/>
                <a:chExt cx="1285875" cy="891540"/>
              </a:xfrm>
              <a:solidFill>
                <a:schemeClr val="accent1"/>
              </a:solidFill>
            </p:grpSpPr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E1B9C48E-EC20-448A-8A42-0154D49D61F0}"/>
                    </a:ext>
                  </a:extLst>
                </p:cNvPr>
                <p:cNvSpPr/>
                <p:nvPr/>
              </p:nvSpPr>
              <p:spPr>
                <a:xfrm>
                  <a:off x="8477012" y="4378696"/>
                  <a:ext cx="651510" cy="557213"/>
                </a:xfrm>
                <a:custGeom>
                  <a:avLst/>
                  <a:gdLst>
                    <a:gd name="connsiteX0" fmla="*/ 128639 w 651510"/>
                    <a:gd name="connsiteY0" fmla="*/ 482469 h 557212"/>
                    <a:gd name="connsiteX1" fmla="*/ 297500 w 651510"/>
                    <a:gd name="connsiteY1" fmla="*/ 132454 h 557212"/>
                    <a:gd name="connsiteX2" fmla="*/ 508470 w 651510"/>
                    <a:gd name="connsiteY2" fmla="*/ 0 h 557212"/>
                    <a:gd name="connsiteX3" fmla="*/ 652908 w 651510"/>
                    <a:gd name="connsiteY3" fmla="*/ 0 h 557212"/>
                    <a:gd name="connsiteX4" fmla="*/ 519682 w 651510"/>
                    <a:gd name="connsiteY4" fmla="*/ 389423 h 557212"/>
                    <a:gd name="connsiteX5" fmla="*/ 276514 w 651510"/>
                    <a:gd name="connsiteY5" fmla="*/ 563231 h 557212"/>
                    <a:gd name="connsiteX6" fmla="*/ 0 w 651510"/>
                    <a:gd name="connsiteY6" fmla="*/ 563231 h 557212"/>
                    <a:gd name="connsiteX7" fmla="*/ 128639 w 651510"/>
                    <a:gd name="connsiteY7" fmla="*/ 482469 h 55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1510" h="557212">
                      <a:moveTo>
                        <a:pt x="128639" y="482469"/>
                      </a:moveTo>
                      <a:lnTo>
                        <a:pt x="297500" y="132454"/>
                      </a:lnTo>
                      <a:cubicBezTo>
                        <a:pt x="336574" y="51470"/>
                        <a:pt x="418552" y="0"/>
                        <a:pt x="508470" y="0"/>
                      </a:cubicBezTo>
                      <a:lnTo>
                        <a:pt x="652908" y="0"/>
                      </a:lnTo>
                      <a:lnTo>
                        <a:pt x="519682" y="389423"/>
                      </a:lnTo>
                      <a:cubicBezTo>
                        <a:pt x="484123" y="493382"/>
                        <a:pt x="386388" y="563231"/>
                        <a:pt x="276514" y="563231"/>
                      </a:cubicBezTo>
                      <a:lnTo>
                        <a:pt x="0" y="563231"/>
                      </a:lnTo>
                      <a:cubicBezTo>
                        <a:pt x="54830" y="563231"/>
                        <a:pt x="104816" y="531847"/>
                        <a:pt x="128639" y="482469"/>
                      </a:cubicBezTo>
                      <a:close/>
                    </a:path>
                  </a:pathLst>
                </a:custGeom>
                <a:solidFill>
                  <a:srgbClr val="31728D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F5640A8E-5449-4927-9416-CADF45DA7E6B}"/>
                    </a:ext>
                  </a:extLst>
                </p:cNvPr>
                <p:cNvSpPr/>
                <p:nvPr/>
              </p:nvSpPr>
              <p:spPr>
                <a:xfrm>
                  <a:off x="7928552" y="4058702"/>
                  <a:ext cx="1260158" cy="874395"/>
                </a:xfrm>
                <a:custGeom>
                  <a:avLst/>
                  <a:gdLst>
                    <a:gd name="connsiteX0" fmla="*/ 258152 w 1260157"/>
                    <a:gd name="connsiteY0" fmla="*/ 313736 h 874395"/>
                    <a:gd name="connsiteX1" fmla="*/ 309990 w 1260157"/>
                    <a:gd name="connsiteY1" fmla="*/ 313736 h 874395"/>
                    <a:gd name="connsiteX2" fmla="*/ 793119 w 1260157"/>
                    <a:gd name="connsiteY2" fmla="*/ 70783 h 874395"/>
                    <a:gd name="connsiteX3" fmla="*/ 793119 w 1260157"/>
                    <a:gd name="connsiteY3" fmla="*/ 70783 h 874395"/>
                    <a:gd name="connsiteX4" fmla="*/ 952688 w 1260157"/>
                    <a:gd name="connsiteY4" fmla="*/ 0 h 874395"/>
                    <a:gd name="connsiteX5" fmla="*/ 1007963 w 1260157"/>
                    <a:gd name="connsiteY5" fmla="*/ 0 h 874395"/>
                    <a:gd name="connsiteX6" fmla="*/ 1249828 w 1260157"/>
                    <a:gd name="connsiteY6" fmla="*/ 177399 h 874395"/>
                    <a:gd name="connsiteX7" fmla="*/ 1263578 w 1260157"/>
                    <a:gd name="connsiteY7" fmla="*/ 313728 h 874395"/>
                    <a:gd name="connsiteX8" fmla="*/ 1193172 w 1260157"/>
                    <a:gd name="connsiteY8" fmla="*/ 313728 h 874395"/>
                    <a:gd name="connsiteX9" fmla="*/ 1048734 w 1260157"/>
                    <a:gd name="connsiteY9" fmla="*/ 313728 h 874395"/>
                    <a:gd name="connsiteX10" fmla="*/ 837774 w 1260157"/>
                    <a:gd name="connsiteY10" fmla="*/ 446182 h 874395"/>
                    <a:gd name="connsiteX11" fmla="*/ 668904 w 1260157"/>
                    <a:gd name="connsiteY11" fmla="*/ 796197 h 874395"/>
                    <a:gd name="connsiteX12" fmla="*/ 540273 w 1260157"/>
                    <a:gd name="connsiteY12" fmla="*/ 876967 h 874395"/>
                    <a:gd name="connsiteX13" fmla="*/ 434780 w 1260157"/>
                    <a:gd name="connsiteY13" fmla="*/ 876967 h 874395"/>
                    <a:gd name="connsiteX14" fmla="*/ 0 w 1260157"/>
                    <a:gd name="connsiteY14" fmla="*/ 876967 h 874395"/>
                    <a:gd name="connsiteX15" fmla="*/ 0 w 1260157"/>
                    <a:gd name="connsiteY15" fmla="*/ 812733 h 874395"/>
                    <a:gd name="connsiteX16" fmla="*/ 258152 w 1260157"/>
                    <a:gd name="connsiteY16" fmla="*/ 313736 h 874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60157" h="874395">
                      <a:moveTo>
                        <a:pt x="258152" y="313736"/>
                      </a:moveTo>
                      <a:lnTo>
                        <a:pt x="309990" y="313736"/>
                      </a:lnTo>
                      <a:cubicBezTo>
                        <a:pt x="500402" y="313736"/>
                        <a:pt x="679576" y="223631"/>
                        <a:pt x="793119" y="70783"/>
                      </a:cubicBezTo>
                      <a:lnTo>
                        <a:pt x="793119" y="70783"/>
                      </a:lnTo>
                      <a:cubicBezTo>
                        <a:pt x="833933" y="25709"/>
                        <a:pt x="891883" y="0"/>
                        <a:pt x="952688" y="0"/>
                      </a:cubicBezTo>
                      <a:lnTo>
                        <a:pt x="1007963" y="0"/>
                      </a:lnTo>
                      <a:cubicBezTo>
                        <a:pt x="1106435" y="0"/>
                        <a:pt x="1226099" y="14007"/>
                        <a:pt x="1249828" y="177399"/>
                      </a:cubicBezTo>
                      <a:lnTo>
                        <a:pt x="1263578" y="313728"/>
                      </a:lnTo>
                      <a:lnTo>
                        <a:pt x="1193172" y="313728"/>
                      </a:lnTo>
                      <a:lnTo>
                        <a:pt x="1048734" y="313728"/>
                      </a:lnTo>
                      <a:cubicBezTo>
                        <a:pt x="958826" y="313728"/>
                        <a:pt x="876838" y="365197"/>
                        <a:pt x="837774" y="446182"/>
                      </a:cubicBezTo>
                      <a:lnTo>
                        <a:pt x="668904" y="796197"/>
                      </a:lnTo>
                      <a:cubicBezTo>
                        <a:pt x="645081" y="845583"/>
                        <a:pt x="595094" y="876967"/>
                        <a:pt x="540273" y="876967"/>
                      </a:cubicBezTo>
                      <a:lnTo>
                        <a:pt x="434780" y="876967"/>
                      </a:lnTo>
                      <a:lnTo>
                        <a:pt x="0" y="876967"/>
                      </a:lnTo>
                      <a:lnTo>
                        <a:pt x="0" y="812733"/>
                      </a:lnTo>
                      <a:cubicBezTo>
                        <a:pt x="0" y="624995"/>
                        <a:pt x="130936" y="313736"/>
                        <a:pt x="258152" y="313736"/>
                      </a:cubicBezTo>
                      <a:close/>
                    </a:path>
                  </a:pathLst>
                </a:custGeom>
                <a:solidFill>
                  <a:srgbClr val="ADC7D1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0E4954BE-C62A-428B-91F2-9742AF15E1F6}"/>
                    </a:ext>
                  </a:extLst>
                </p:cNvPr>
                <p:cNvSpPr/>
                <p:nvPr/>
              </p:nvSpPr>
              <p:spPr>
                <a:xfrm>
                  <a:off x="7927812" y="4371829"/>
                  <a:ext cx="1285875" cy="582930"/>
                </a:xfrm>
                <a:custGeom>
                  <a:avLst/>
                  <a:gdLst>
                    <a:gd name="connsiteX0" fmla="*/ 8198 w 1285875"/>
                    <a:gd name="connsiteY0" fmla="*/ 582990 h 582930"/>
                    <a:gd name="connsiteX1" fmla="*/ 548463 w 1285875"/>
                    <a:gd name="connsiteY1" fmla="*/ 582990 h 582930"/>
                    <a:gd name="connsiteX2" fmla="*/ 694881 w 1285875"/>
                    <a:gd name="connsiteY2" fmla="*/ 494059 h 582930"/>
                    <a:gd name="connsiteX3" fmla="*/ 863751 w 1285875"/>
                    <a:gd name="connsiteY3" fmla="*/ 155522 h 582930"/>
                    <a:gd name="connsiteX4" fmla="*/ 1056915 w 1285875"/>
                    <a:gd name="connsiteY4" fmla="*/ 38225 h 582930"/>
                    <a:gd name="connsiteX5" fmla="*/ 1271759 w 1285875"/>
                    <a:gd name="connsiteY5" fmla="*/ 38225 h 582930"/>
                    <a:gd name="connsiteX6" fmla="*/ 1291527 w 1285875"/>
                    <a:gd name="connsiteY6" fmla="*/ 19108 h 582930"/>
                    <a:gd name="connsiteX7" fmla="*/ 1271759 w 1285875"/>
                    <a:gd name="connsiteY7" fmla="*/ 0 h 582930"/>
                    <a:gd name="connsiteX8" fmla="*/ 1056915 w 1285875"/>
                    <a:gd name="connsiteY8" fmla="*/ 0 h 582930"/>
                    <a:gd name="connsiteX9" fmla="*/ 828158 w 1285875"/>
                    <a:gd name="connsiteY9" fmla="*/ 138917 h 582930"/>
                    <a:gd name="connsiteX10" fmla="*/ 659288 w 1285875"/>
                    <a:gd name="connsiteY10" fmla="*/ 477454 h 582930"/>
                    <a:gd name="connsiteX11" fmla="*/ 548455 w 1285875"/>
                    <a:gd name="connsiteY11" fmla="*/ 544765 h 582930"/>
                    <a:gd name="connsiteX12" fmla="*/ 8190 w 1285875"/>
                    <a:gd name="connsiteY12" fmla="*/ 544765 h 582930"/>
                    <a:gd name="connsiteX13" fmla="*/ 8198 w 1285875"/>
                    <a:gd name="connsiteY13" fmla="*/ 582990 h 582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85875" h="582930">
                      <a:moveTo>
                        <a:pt x="8198" y="582990"/>
                      </a:moveTo>
                      <a:lnTo>
                        <a:pt x="548463" y="582990"/>
                      </a:lnTo>
                      <a:cubicBezTo>
                        <a:pt x="610442" y="582990"/>
                        <a:pt x="667946" y="548083"/>
                        <a:pt x="694881" y="494059"/>
                      </a:cubicBezTo>
                      <a:lnTo>
                        <a:pt x="863751" y="155522"/>
                      </a:lnTo>
                      <a:cubicBezTo>
                        <a:pt x="899293" y="84268"/>
                        <a:pt x="975108" y="38225"/>
                        <a:pt x="1056915" y="38225"/>
                      </a:cubicBezTo>
                      <a:lnTo>
                        <a:pt x="1271759" y="38225"/>
                      </a:lnTo>
                      <a:cubicBezTo>
                        <a:pt x="1282681" y="38225"/>
                        <a:pt x="1291527" y="29669"/>
                        <a:pt x="1291527" y="19108"/>
                      </a:cubicBezTo>
                      <a:cubicBezTo>
                        <a:pt x="1291527" y="8547"/>
                        <a:pt x="1282689" y="0"/>
                        <a:pt x="1271759" y="0"/>
                      </a:cubicBezTo>
                      <a:lnTo>
                        <a:pt x="1056915" y="0"/>
                      </a:lnTo>
                      <a:cubicBezTo>
                        <a:pt x="960037" y="0"/>
                        <a:pt x="870241" y="54521"/>
                        <a:pt x="828158" y="138917"/>
                      </a:cubicBezTo>
                      <a:lnTo>
                        <a:pt x="659288" y="477454"/>
                      </a:lnTo>
                      <a:cubicBezTo>
                        <a:pt x="638886" y="518353"/>
                        <a:pt x="595372" y="544765"/>
                        <a:pt x="548455" y="544765"/>
                      </a:cubicBezTo>
                      <a:lnTo>
                        <a:pt x="8190" y="544765"/>
                      </a:lnTo>
                      <a:cubicBezTo>
                        <a:pt x="-2731" y="544757"/>
                        <a:pt x="-2731" y="582990"/>
                        <a:pt x="8198" y="582990"/>
                      </a:cubicBezTo>
                      <a:close/>
                    </a:path>
                  </a:pathLst>
                </a:custGeom>
                <a:solidFill>
                  <a:srgbClr val="193947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17" name="Group 816">
              <a:extLst>
                <a:ext uri="{FF2B5EF4-FFF2-40B4-BE49-F238E27FC236}">
                  <a16:creationId xmlns:a16="http://schemas.microsoft.com/office/drawing/2014/main" id="{098A1C00-25C6-48FE-B9F7-A73C725B65CF}"/>
                </a:ext>
              </a:extLst>
            </p:cNvPr>
            <p:cNvGrpSpPr/>
            <p:nvPr/>
          </p:nvGrpSpPr>
          <p:grpSpPr>
            <a:xfrm>
              <a:off x="5981700" y="3569782"/>
              <a:ext cx="1553972" cy="2233906"/>
              <a:chOff x="5981700" y="3569782"/>
              <a:chExt cx="1553972" cy="2233906"/>
            </a:xfrm>
          </p:grpSpPr>
          <p:sp>
            <p:nvSpPr>
              <p:cNvPr id="815" name="Freeform: Shape 814">
                <a:extLst>
                  <a:ext uri="{FF2B5EF4-FFF2-40B4-BE49-F238E27FC236}">
                    <a16:creationId xmlns:a16="http://schemas.microsoft.com/office/drawing/2014/main" id="{3B501E7A-7ACC-47CD-AC5C-DFE410FD584C}"/>
                  </a:ext>
                </a:extLst>
              </p:cNvPr>
              <p:cNvSpPr/>
              <p:nvPr/>
            </p:nvSpPr>
            <p:spPr>
              <a:xfrm rot="5763375" flipV="1">
                <a:off x="5177657" y="4915941"/>
                <a:ext cx="1729774" cy="45719"/>
              </a:xfrm>
              <a:custGeom>
                <a:avLst/>
                <a:gdLst>
                  <a:gd name="connsiteX0" fmla="*/ 1826 w 3360420"/>
                  <a:gd name="connsiteY0" fmla="*/ 0 h 42862"/>
                  <a:gd name="connsiteX1" fmla="*/ 0 w 3360420"/>
                  <a:gd name="connsiteY1" fmla="*/ 11076 h 42862"/>
                  <a:gd name="connsiteX2" fmla="*/ 35345 w 3360420"/>
                  <a:gd name="connsiteY2" fmla="*/ 47663 h 42862"/>
                  <a:gd name="connsiteX3" fmla="*/ 3328213 w 3360420"/>
                  <a:gd name="connsiteY3" fmla="*/ 47663 h 42862"/>
                  <a:gd name="connsiteX4" fmla="*/ 3363549 w 3360420"/>
                  <a:gd name="connsiteY4" fmla="*/ 11076 h 42862"/>
                  <a:gd name="connsiteX5" fmla="*/ 3361723 w 3360420"/>
                  <a:gd name="connsiteY5" fmla="*/ 0 h 42862"/>
                  <a:gd name="connsiteX6" fmla="*/ 1826 w 3360420"/>
                  <a:gd name="connsiteY6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0420" h="42862">
                    <a:moveTo>
                      <a:pt x="1826" y="0"/>
                    </a:moveTo>
                    <a:cubicBezTo>
                      <a:pt x="746" y="3515"/>
                      <a:pt x="0" y="7192"/>
                      <a:pt x="0" y="11076"/>
                    </a:cubicBezTo>
                    <a:cubicBezTo>
                      <a:pt x="0" y="31281"/>
                      <a:pt x="15816" y="47663"/>
                      <a:pt x="35345" y="47663"/>
                    </a:cubicBezTo>
                    <a:lnTo>
                      <a:pt x="3328213" y="47663"/>
                    </a:lnTo>
                    <a:cubicBezTo>
                      <a:pt x="3347733" y="47663"/>
                      <a:pt x="3363549" y="31290"/>
                      <a:pt x="3363549" y="11076"/>
                    </a:cubicBezTo>
                    <a:cubicBezTo>
                      <a:pt x="3363549" y="7192"/>
                      <a:pt x="3362803" y="3515"/>
                      <a:pt x="3361723" y="0"/>
                    </a:cubicBezTo>
                    <a:lnTo>
                      <a:pt x="1826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815">
                <a:extLst>
                  <a:ext uri="{FF2B5EF4-FFF2-40B4-BE49-F238E27FC236}">
                    <a16:creationId xmlns:a16="http://schemas.microsoft.com/office/drawing/2014/main" id="{1EC1E1BC-1BDB-43C0-A01A-86A972940A8B}"/>
                  </a:ext>
                </a:extLst>
              </p:cNvPr>
              <p:cNvSpPr/>
              <p:nvPr/>
            </p:nvSpPr>
            <p:spPr>
              <a:xfrm rot="15836625" flipH="1" flipV="1">
                <a:off x="6528937" y="4915941"/>
                <a:ext cx="1729774" cy="45719"/>
              </a:xfrm>
              <a:custGeom>
                <a:avLst/>
                <a:gdLst>
                  <a:gd name="connsiteX0" fmla="*/ 1826 w 3360420"/>
                  <a:gd name="connsiteY0" fmla="*/ 0 h 42862"/>
                  <a:gd name="connsiteX1" fmla="*/ 0 w 3360420"/>
                  <a:gd name="connsiteY1" fmla="*/ 11076 h 42862"/>
                  <a:gd name="connsiteX2" fmla="*/ 35345 w 3360420"/>
                  <a:gd name="connsiteY2" fmla="*/ 47663 h 42862"/>
                  <a:gd name="connsiteX3" fmla="*/ 3328213 w 3360420"/>
                  <a:gd name="connsiteY3" fmla="*/ 47663 h 42862"/>
                  <a:gd name="connsiteX4" fmla="*/ 3363549 w 3360420"/>
                  <a:gd name="connsiteY4" fmla="*/ 11076 h 42862"/>
                  <a:gd name="connsiteX5" fmla="*/ 3361723 w 3360420"/>
                  <a:gd name="connsiteY5" fmla="*/ 0 h 42862"/>
                  <a:gd name="connsiteX6" fmla="*/ 1826 w 3360420"/>
                  <a:gd name="connsiteY6" fmla="*/ 0 h 4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0420" h="42862">
                    <a:moveTo>
                      <a:pt x="1826" y="0"/>
                    </a:moveTo>
                    <a:cubicBezTo>
                      <a:pt x="746" y="3515"/>
                      <a:pt x="0" y="7192"/>
                      <a:pt x="0" y="11076"/>
                    </a:cubicBezTo>
                    <a:cubicBezTo>
                      <a:pt x="0" y="31281"/>
                      <a:pt x="15816" y="47663"/>
                      <a:pt x="35345" y="47663"/>
                    </a:cubicBezTo>
                    <a:lnTo>
                      <a:pt x="3328213" y="47663"/>
                    </a:lnTo>
                    <a:cubicBezTo>
                      <a:pt x="3347733" y="47663"/>
                      <a:pt x="3363549" y="31290"/>
                      <a:pt x="3363549" y="11076"/>
                    </a:cubicBezTo>
                    <a:cubicBezTo>
                      <a:pt x="3363549" y="7192"/>
                      <a:pt x="3362803" y="3515"/>
                      <a:pt x="3361723" y="0"/>
                    </a:cubicBezTo>
                    <a:lnTo>
                      <a:pt x="1826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48" name="Graphic 45">
                <a:extLst>
                  <a:ext uri="{FF2B5EF4-FFF2-40B4-BE49-F238E27FC236}">
                    <a16:creationId xmlns:a16="http://schemas.microsoft.com/office/drawing/2014/main" id="{90206FF7-4927-4F52-806F-E3B5E09BDF95}"/>
                  </a:ext>
                </a:extLst>
              </p:cNvPr>
              <p:cNvGrpSpPr/>
              <p:nvPr/>
            </p:nvGrpSpPr>
            <p:grpSpPr>
              <a:xfrm>
                <a:off x="5981700" y="4059084"/>
                <a:ext cx="1553972" cy="45719"/>
                <a:chOff x="4492042" y="4294240"/>
                <a:chExt cx="3368993" cy="42863"/>
              </a:xfrm>
              <a:solidFill>
                <a:schemeClr val="accent1"/>
              </a:solidFill>
            </p:grpSpPr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id="{7E881C42-7999-43A0-9319-35979F7D99B2}"/>
                    </a:ext>
                  </a:extLst>
                </p:cNvPr>
                <p:cNvSpPr/>
                <p:nvPr/>
              </p:nvSpPr>
              <p:spPr>
                <a:xfrm>
                  <a:off x="4502441" y="4294445"/>
                  <a:ext cx="3351848" cy="17145"/>
                </a:xfrm>
                <a:custGeom>
                  <a:avLst/>
                  <a:gdLst>
                    <a:gd name="connsiteX0" fmla="*/ 3326379 w 3351847"/>
                    <a:gd name="connsiteY0" fmla="*/ 0 h 17145"/>
                    <a:gd name="connsiteX1" fmla="*/ 33510 w 3351847"/>
                    <a:gd name="connsiteY1" fmla="*/ 0 h 17145"/>
                    <a:gd name="connsiteX2" fmla="*/ 0 w 3351847"/>
                    <a:gd name="connsiteY2" fmla="*/ 25512 h 17145"/>
                    <a:gd name="connsiteX3" fmla="*/ 3359889 w 3351847"/>
                    <a:gd name="connsiteY3" fmla="*/ 25512 h 17145"/>
                    <a:gd name="connsiteX4" fmla="*/ 3326379 w 3351847"/>
                    <a:gd name="connsiteY4" fmla="*/ 0 h 17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1847" h="17145">
                      <a:moveTo>
                        <a:pt x="3326379" y="0"/>
                      </a:moveTo>
                      <a:lnTo>
                        <a:pt x="33510" y="0"/>
                      </a:lnTo>
                      <a:cubicBezTo>
                        <a:pt x="17745" y="0"/>
                        <a:pt x="4552" y="10750"/>
                        <a:pt x="0" y="25512"/>
                      </a:cubicBezTo>
                      <a:lnTo>
                        <a:pt x="3359889" y="25512"/>
                      </a:lnTo>
                      <a:cubicBezTo>
                        <a:pt x="3355337" y="10750"/>
                        <a:pt x="3342144" y="0"/>
                        <a:pt x="3326379" y="0"/>
                      </a:cubicBezTo>
                      <a:close/>
                    </a:path>
                  </a:pathLst>
                </a:custGeom>
                <a:solidFill>
                  <a:srgbClr val="F4F9F8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AAB408BC-1D61-4DF5-9265-4A7E10884CC1}"/>
                    </a:ext>
                  </a:extLst>
                </p:cNvPr>
                <p:cNvSpPr/>
                <p:nvPr/>
              </p:nvSpPr>
              <p:spPr>
                <a:xfrm>
                  <a:off x="4492042" y="4294240"/>
                  <a:ext cx="3360420" cy="42863"/>
                </a:xfrm>
                <a:custGeom>
                  <a:avLst/>
                  <a:gdLst>
                    <a:gd name="connsiteX0" fmla="*/ 1826 w 3360420"/>
                    <a:gd name="connsiteY0" fmla="*/ 0 h 42862"/>
                    <a:gd name="connsiteX1" fmla="*/ 0 w 3360420"/>
                    <a:gd name="connsiteY1" fmla="*/ 11076 h 42862"/>
                    <a:gd name="connsiteX2" fmla="*/ 35345 w 3360420"/>
                    <a:gd name="connsiteY2" fmla="*/ 47663 h 42862"/>
                    <a:gd name="connsiteX3" fmla="*/ 3328213 w 3360420"/>
                    <a:gd name="connsiteY3" fmla="*/ 47663 h 42862"/>
                    <a:gd name="connsiteX4" fmla="*/ 3363549 w 3360420"/>
                    <a:gd name="connsiteY4" fmla="*/ 11076 h 42862"/>
                    <a:gd name="connsiteX5" fmla="*/ 3361723 w 3360420"/>
                    <a:gd name="connsiteY5" fmla="*/ 0 h 42862"/>
                    <a:gd name="connsiteX6" fmla="*/ 1826 w 3360420"/>
                    <a:gd name="connsiteY6" fmla="*/ 0 h 42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60420" h="42862">
                      <a:moveTo>
                        <a:pt x="1826" y="0"/>
                      </a:moveTo>
                      <a:cubicBezTo>
                        <a:pt x="746" y="3515"/>
                        <a:pt x="0" y="7192"/>
                        <a:pt x="0" y="11076"/>
                      </a:cubicBezTo>
                      <a:cubicBezTo>
                        <a:pt x="0" y="31281"/>
                        <a:pt x="15816" y="47663"/>
                        <a:pt x="35345" y="47663"/>
                      </a:cubicBezTo>
                      <a:lnTo>
                        <a:pt x="3328213" y="47663"/>
                      </a:lnTo>
                      <a:cubicBezTo>
                        <a:pt x="3347733" y="47663"/>
                        <a:pt x="3363549" y="31290"/>
                        <a:pt x="3363549" y="11076"/>
                      </a:cubicBezTo>
                      <a:cubicBezTo>
                        <a:pt x="3363549" y="7192"/>
                        <a:pt x="3362803" y="3515"/>
                        <a:pt x="3361723" y="0"/>
                      </a:cubicBezTo>
                      <a:lnTo>
                        <a:pt x="1826" y="0"/>
                      </a:lnTo>
                      <a:close/>
                    </a:path>
                  </a:pathLst>
                </a:custGeom>
                <a:solidFill>
                  <a:srgbClr val="112F41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0" name="Graphic 45">
                <a:extLst>
                  <a:ext uri="{FF2B5EF4-FFF2-40B4-BE49-F238E27FC236}">
                    <a16:creationId xmlns:a16="http://schemas.microsoft.com/office/drawing/2014/main" id="{23DC3767-66D6-41B9-B31F-BBA55A144393}"/>
                  </a:ext>
                </a:extLst>
              </p:cNvPr>
              <p:cNvGrpSpPr/>
              <p:nvPr/>
            </p:nvGrpSpPr>
            <p:grpSpPr>
              <a:xfrm>
                <a:off x="6411018" y="3569782"/>
                <a:ext cx="757496" cy="481766"/>
                <a:chOff x="6845166" y="3852267"/>
                <a:chExt cx="684225" cy="435166"/>
              </a:xfrm>
              <a:solidFill>
                <a:schemeClr val="accent1"/>
              </a:solidFill>
            </p:grpSpPr>
            <p:grpSp>
              <p:nvGrpSpPr>
                <p:cNvPr id="665" name="Graphic 45">
                  <a:extLst>
                    <a:ext uri="{FF2B5EF4-FFF2-40B4-BE49-F238E27FC236}">
                      <a16:creationId xmlns:a16="http://schemas.microsoft.com/office/drawing/2014/main" id="{A744531C-C555-403C-8293-653D8C0EAFE7}"/>
                    </a:ext>
                  </a:extLst>
                </p:cNvPr>
                <p:cNvGrpSpPr/>
                <p:nvPr/>
              </p:nvGrpSpPr>
              <p:grpSpPr>
                <a:xfrm>
                  <a:off x="6845166" y="3852267"/>
                  <a:ext cx="684225" cy="435166"/>
                  <a:chOff x="6845166" y="3852267"/>
                  <a:chExt cx="684225" cy="435166"/>
                </a:xfrm>
                <a:solidFill>
                  <a:schemeClr val="accent1"/>
                </a:solidFill>
              </p:grpSpPr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D48751D6-782B-4737-8CE5-F68FACB3F380}"/>
                      </a:ext>
                    </a:extLst>
                  </p:cNvPr>
                  <p:cNvSpPr/>
                  <p:nvPr/>
                </p:nvSpPr>
                <p:spPr>
                  <a:xfrm>
                    <a:off x="6859904" y="3852267"/>
                    <a:ext cx="402908" cy="411480"/>
                  </a:xfrm>
                  <a:custGeom>
                    <a:avLst/>
                    <a:gdLst>
                      <a:gd name="connsiteX0" fmla="*/ 405274 w 402907"/>
                      <a:gd name="connsiteY0" fmla="*/ 418021 h 411480"/>
                      <a:gd name="connsiteX1" fmla="*/ 189469 w 402907"/>
                      <a:gd name="connsiteY1" fmla="*/ 419161 h 411480"/>
                      <a:gd name="connsiteX2" fmla="*/ 0 w 402907"/>
                      <a:gd name="connsiteY2" fmla="*/ 0 h 411480"/>
                      <a:gd name="connsiteX3" fmla="*/ 223545 w 402907"/>
                      <a:gd name="connsiteY3" fmla="*/ 47354 h 411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2907" h="411480">
                        <a:moveTo>
                          <a:pt x="405274" y="418021"/>
                        </a:moveTo>
                        <a:lnTo>
                          <a:pt x="189469" y="419161"/>
                        </a:lnTo>
                        <a:lnTo>
                          <a:pt x="0" y="0"/>
                        </a:lnTo>
                        <a:lnTo>
                          <a:pt x="223545" y="47354"/>
                        </a:lnTo>
                        <a:close/>
                      </a:path>
                    </a:pathLst>
                  </a:custGeom>
                  <a:solidFill>
                    <a:srgbClr val="F4F9F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758" name="Graphic 45">
                    <a:extLst>
                      <a:ext uri="{FF2B5EF4-FFF2-40B4-BE49-F238E27FC236}">
                        <a16:creationId xmlns:a16="http://schemas.microsoft.com/office/drawing/2014/main" id="{0994103A-172E-4C6E-8C4B-1C3BBEC609CE}"/>
                      </a:ext>
                    </a:extLst>
                  </p:cNvPr>
                  <p:cNvGrpSpPr/>
                  <p:nvPr/>
                </p:nvGrpSpPr>
                <p:grpSpPr>
                  <a:xfrm>
                    <a:off x="6845166" y="3852434"/>
                    <a:ext cx="684225" cy="434999"/>
                    <a:chOff x="6845166" y="3852434"/>
                    <a:chExt cx="684225" cy="434999"/>
                  </a:xfrm>
                  <a:solidFill>
                    <a:schemeClr val="accent1"/>
                  </a:solidFill>
                </p:grpSpPr>
                <p:sp>
                  <p:nvSpPr>
                    <p:cNvPr id="759" name="Freeform: Shape 758">
                      <a:extLst>
                        <a:ext uri="{FF2B5EF4-FFF2-40B4-BE49-F238E27FC236}">
                          <a16:creationId xmlns:a16="http://schemas.microsoft.com/office/drawing/2014/main" id="{C3229147-D452-4DF5-A0EB-36ABBF612D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9331" y="4270288"/>
                      <a:ext cx="480060" cy="17145"/>
                    </a:xfrm>
                    <a:custGeom>
                      <a:avLst/>
                      <a:gdLst>
                        <a:gd name="connsiteX0" fmla="*/ 467587 w 480060"/>
                        <a:gd name="connsiteY0" fmla="*/ 23454 h 17145"/>
                        <a:gd name="connsiteX1" fmla="*/ 15276 w 480060"/>
                        <a:gd name="connsiteY1" fmla="*/ 23454 h 17145"/>
                        <a:gd name="connsiteX2" fmla="*/ 0 w 480060"/>
                        <a:gd name="connsiteY2" fmla="*/ 8178 h 17145"/>
                        <a:gd name="connsiteX3" fmla="*/ 0 w 480060"/>
                        <a:gd name="connsiteY3" fmla="*/ 0 h 17145"/>
                        <a:gd name="connsiteX4" fmla="*/ 482872 w 480060"/>
                        <a:gd name="connsiteY4" fmla="*/ 0 h 17145"/>
                        <a:gd name="connsiteX5" fmla="*/ 482872 w 480060"/>
                        <a:gd name="connsiteY5" fmla="*/ 8178 h 17145"/>
                        <a:gd name="connsiteX6" fmla="*/ 467587 w 480060"/>
                        <a:gd name="connsiteY6" fmla="*/ 23454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80060" h="17145">
                          <a:moveTo>
                            <a:pt x="467587" y="23454"/>
                          </a:moveTo>
                          <a:lnTo>
                            <a:pt x="15276" y="23454"/>
                          </a:lnTo>
                          <a:cubicBezTo>
                            <a:pt x="6841" y="23454"/>
                            <a:pt x="0" y="16613"/>
                            <a:pt x="0" y="8178"/>
                          </a:cubicBezTo>
                          <a:lnTo>
                            <a:pt x="0" y="0"/>
                          </a:lnTo>
                          <a:lnTo>
                            <a:pt x="482872" y="0"/>
                          </a:lnTo>
                          <a:lnTo>
                            <a:pt x="482872" y="8178"/>
                          </a:lnTo>
                          <a:cubicBezTo>
                            <a:pt x="482872" y="16613"/>
                            <a:pt x="476022" y="23454"/>
                            <a:pt x="467587" y="23454"/>
                          </a:cubicBezTo>
                          <a:close/>
                        </a:path>
                      </a:pathLst>
                    </a:custGeom>
                    <a:solidFill>
                      <a:srgbClr val="112F41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60" name="Graphic 45">
                      <a:extLst>
                        <a:ext uri="{FF2B5EF4-FFF2-40B4-BE49-F238E27FC236}">
                          <a16:creationId xmlns:a16="http://schemas.microsoft.com/office/drawing/2014/main" id="{FC4D5D8A-95A8-4FA2-9C91-AD99004045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845166" y="3852434"/>
                      <a:ext cx="197168" cy="420053"/>
                      <a:chOff x="6845166" y="3852434"/>
                      <a:chExt cx="197168" cy="420053"/>
                    </a:xfrm>
                    <a:solidFill>
                      <a:schemeClr val="accent1"/>
                    </a:solidFill>
                  </p:grpSpPr>
                  <p:sp>
                    <p:nvSpPr>
                      <p:cNvPr id="761" name="Freeform: Shape 760">
                        <a:extLst>
                          <a:ext uri="{FF2B5EF4-FFF2-40B4-BE49-F238E27FC236}">
                            <a16:creationId xmlns:a16="http://schemas.microsoft.com/office/drawing/2014/main" id="{2337B100-4D59-4631-9FF2-0E272DA07D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45166" y="3855739"/>
                        <a:ext cx="188595" cy="411480"/>
                      </a:xfrm>
                      <a:custGeom>
                        <a:avLst/>
                        <a:gdLst>
                          <a:gd name="connsiteX0" fmla="*/ 180479 w 188595"/>
                          <a:gd name="connsiteY0" fmla="*/ 411832 h 411480"/>
                          <a:gd name="connsiteX1" fmla="*/ 1091 w 188595"/>
                          <a:gd name="connsiteY1" fmla="*/ 16039 h 411480"/>
                          <a:gd name="connsiteX2" fmla="*/ 7100 w 188595"/>
                          <a:gd name="connsiteY2" fmla="*/ 0 h 411480"/>
                          <a:gd name="connsiteX3" fmla="*/ 7100 w 188595"/>
                          <a:gd name="connsiteY3" fmla="*/ 0 h 411480"/>
                          <a:gd name="connsiteX4" fmla="*/ 196527 w 188595"/>
                          <a:gd name="connsiteY4" fmla="*/ 417849 h 411480"/>
                          <a:gd name="connsiteX5" fmla="*/ 196527 w 188595"/>
                          <a:gd name="connsiteY5" fmla="*/ 417849 h 411480"/>
                          <a:gd name="connsiteX6" fmla="*/ 180479 w 188595"/>
                          <a:gd name="connsiteY6" fmla="*/ 411832 h 4114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88595" h="411480">
                            <a:moveTo>
                              <a:pt x="180479" y="411832"/>
                            </a:moveTo>
                            <a:lnTo>
                              <a:pt x="1091" y="16039"/>
                            </a:lnTo>
                            <a:cubicBezTo>
                              <a:pt x="-1678" y="9953"/>
                              <a:pt x="1005" y="2769"/>
                              <a:pt x="7100" y="0"/>
                            </a:cubicBezTo>
                            <a:lnTo>
                              <a:pt x="7100" y="0"/>
                            </a:lnTo>
                            <a:lnTo>
                              <a:pt x="196527" y="417849"/>
                            </a:lnTo>
                            <a:lnTo>
                              <a:pt x="196527" y="417849"/>
                            </a:lnTo>
                            <a:cubicBezTo>
                              <a:pt x="190432" y="420618"/>
                              <a:pt x="183256" y="417927"/>
                              <a:pt x="180479" y="411832"/>
                            </a:cubicBezTo>
                            <a:close/>
                          </a:path>
                        </a:pathLst>
                      </a:custGeom>
                      <a:solidFill>
                        <a:srgbClr val="112F41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62" name="Freeform: Shape 761">
                        <a:extLst>
                          <a:ext uri="{FF2B5EF4-FFF2-40B4-BE49-F238E27FC236}">
                            <a16:creationId xmlns:a16="http://schemas.microsoft.com/office/drawing/2014/main" id="{AB1FF439-CD6F-447C-B9B2-F4C6A7D601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52300" y="3852434"/>
                        <a:ext cx="188595" cy="420053"/>
                      </a:xfrm>
                      <a:custGeom>
                        <a:avLst/>
                        <a:gdLst>
                          <a:gd name="connsiteX0" fmla="*/ 7636 w 188595"/>
                          <a:gd name="connsiteY0" fmla="*/ 0 h 420052"/>
                          <a:gd name="connsiteX1" fmla="*/ 197068 w 188595"/>
                          <a:gd name="connsiteY1" fmla="*/ 417860 h 420052"/>
                          <a:gd name="connsiteX2" fmla="*/ 189432 w 188595"/>
                          <a:gd name="connsiteY2" fmla="*/ 421321 h 420052"/>
                          <a:gd name="connsiteX3" fmla="*/ 0 w 188595"/>
                          <a:gd name="connsiteY3" fmla="*/ 3462 h 420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88595" h="420052">
                            <a:moveTo>
                              <a:pt x="7636" y="0"/>
                            </a:moveTo>
                            <a:lnTo>
                              <a:pt x="197068" y="417860"/>
                            </a:lnTo>
                            <a:lnTo>
                              <a:pt x="189432" y="421321"/>
                            </a:lnTo>
                            <a:lnTo>
                              <a:pt x="0" y="3462"/>
                            </a:lnTo>
                            <a:close/>
                          </a:path>
                        </a:pathLst>
                      </a:custGeom>
                      <a:solidFill>
                        <a:srgbClr val="4FB99F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666" name="Graphic 45">
                  <a:extLst>
                    <a:ext uri="{FF2B5EF4-FFF2-40B4-BE49-F238E27FC236}">
                      <a16:creationId xmlns:a16="http://schemas.microsoft.com/office/drawing/2014/main" id="{63953EF8-EC28-43ED-B99E-8D997BD4E971}"/>
                    </a:ext>
                  </a:extLst>
                </p:cNvPr>
                <p:cNvGrpSpPr/>
                <p:nvPr/>
              </p:nvGrpSpPr>
              <p:grpSpPr>
                <a:xfrm>
                  <a:off x="6859904" y="3852267"/>
                  <a:ext cx="381288" cy="411480"/>
                  <a:chOff x="6859904" y="3852267"/>
                  <a:chExt cx="381288" cy="411480"/>
                </a:xfrm>
                <a:solidFill>
                  <a:schemeClr val="accent1"/>
                </a:solidFill>
              </p:grpSpPr>
              <p:grpSp>
                <p:nvGrpSpPr>
                  <p:cNvPr id="667" name="Graphic 45">
                    <a:extLst>
                      <a:ext uri="{FF2B5EF4-FFF2-40B4-BE49-F238E27FC236}">
                        <a16:creationId xmlns:a16="http://schemas.microsoft.com/office/drawing/2014/main" id="{CE0C2B8B-A521-47AF-B50D-2D0BC1916BBB}"/>
                      </a:ext>
                    </a:extLst>
                  </p:cNvPr>
                  <p:cNvGrpSpPr/>
                  <p:nvPr/>
                </p:nvGrpSpPr>
                <p:grpSpPr>
                  <a:xfrm>
                    <a:off x="6898935" y="3860334"/>
                    <a:ext cx="229837" cy="140118"/>
                    <a:chOff x="6898935" y="3860334"/>
                    <a:chExt cx="229837" cy="140118"/>
                  </a:xfrm>
                  <a:solidFill>
                    <a:schemeClr val="accent1"/>
                  </a:solidFill>
                </p:grpSpPr>
                <p:sp>
                  <p:nvSpPr>
                    <p:cNvPr id="747" name="Freeform: Shape 746">
                      <a:extLst>
                        <a:ext uri="{FF2B5EF4-FFF2-40B4-BE49-F238E27FC236}">
                          <a16:creationId xmlns:a16="http://schemas.microsoft.com/office/drawing/2014/main" id="{30D81D57-ED24-4268-8895-1F1D741676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98935" y="3860334"/>
                      <a:ext cx="197168" cy="68580"/>
                    </a:xfrm>
                    <a:custGeom>
                      <a:avLst/>
                      <a:gdLst>
                        <a:gd name="connsiteX0" fmla="*/ 199216 w 197167"/>
                        <a:gd name="connsiteY0" fmla="*/ 69463 h 68580"/>
                        <a:gd name="connsiteX1" fmla="*/ 15688 w 197167"/>
                        <a:gd name="connsiteY1" fmla="*/ 34359 h 68580"/>
                        <a:gd name="connsiteX2" fmla="*/ 0 w 197167"/>
                        <a:gd name="connsiteY2" fmla="*/ 0 h 68580"/>
                        <a:gd name="connsiteX3" fmla="*/ 184377 w 197167"/>
                        <a:gd name="connsiteY3" fmla="*/ 39039 h 685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7167" h="68580">
                          <a:moveTo>
                            <a:pt x="199216" y="69463"/>
                          </a:moveTo>
                          <a:lnTo>
                            <a:pt x="15688" y="34359"/>
                          </a:lnTo>
                          <a:lnTo>
                            <a:pt x="0" y="0"/>
                          </a:lnTo>
                          <a:lnTo>
                            <a:pt x="184377" y="39039"/>
                          </a:lnTo>
                          <a:close/>
                        </a:path>
                      </a:pathLst>
                    </a:custGeom>
                    <a:solidFill>
                      <a:srgbClr val="6FC6D2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DE9C1BE1-2872-4201-9C5D-D412295F5E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4622" y="3894693"/>
                      <a:ext cx="188595" cy="51435"/>
                    </a:xfrm>
                    <a:custGeom>
                      <a:avLst/>
                      <a:gdLst>
                        <a:gd name="connsiteX0" fmla="*/ 192350 w 188595"/>
                        <a:gd name="connsiteY0" fmla="*/ 53261 h 51435"/>
                        <a:gd name="connsiteX1" fmla="*/ 9078 w 188595"/>
                        <a:gd name="connsiteY1" fmla="*/ 19871 h 51435"/>
                        <a:gd name="connsiteX2" fmla="*/ 0 w 188595"/>
                        <a:gd name="connsiteY2" fmla="*/ 0 h 51435"/>
                        <a:gd name="connsiteX3" fmla="*/ 183486 w 188595"/>
                        <a:gd name="connsiteY3" fmla="*/ 35096 h 5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88595" h="51435">
                          <a:moveTo>
                            <a:pt x="192350" y="53261"/>
                          </a:moveTo>
                          <a:lnTo>
                            <a:pt x="9078" y="19871"/>
                          </a:lnTo>
                          <a:lnTo>
                            <a:pt x="0" y="0"/>
                          </a:lnTo>
                          <a:lnTo>
                            <a:pt x="183486" y="35096"/>
                          </a:lnTo>
                          <a:close/>
                        </a:path>
                      </a:pathLst>
                    </a:custGeom>
                    <a:solidFill>
                      <a:srgbClr val="E2F4F6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49" name="Freeform: Shape 748">
                      <a:extLst>
                        <a:ext uri="{FF2B5EF4-FFF2-40B4-BE49-F238E27FC236}">
                          <a16:creationId xmlns:a16="http://schemas.microsoft.com/office/drawing/2014/main" id="{55A1D5A0-D4B0-4BA6-B879-2AD3146F9E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3485" y="3902806"/>
                      <a:ext cx="34290" cy="17145"/>
                    </a:xfrm>
                    <a:custGeom>
                      <a:avLst/>
                      <a:gdLst>
                        <a:gd name="connsiteX0" fmla="*/ 29074 w 34290"/>
                        <a:gd name="connsiteY0" fmla="*/ 5448 h 17145"/>
                        <a:gd name="connsiteX1" fmla="*/ 1607 w 34290"/>
                        <a:gd name="connsiteY1" fmla="*/ 39 h 17145"/>
                        <a:gd name="connsiteX2" fmla="*/ 433 w 34290"/>
                        <a:gd name="connsiteY2" fmla="*/ 3836 h 17145"/>
                        <a:gd name="connsiteX3" fmla="*/ 3030 w 34290"/>
                        <a:gd name="connsiteY3" fmla="*/ 11371 h 17145"/>
                        <a:gd name="connsiteX4" fmla="*/ 39035 w 34290"/>
                        <a:gd name="connsiteY4" fmla="*/ 18255 h 17145"/>
                        <a:gd name="connsiteX5" fmla="*/ 34346 w 34290"/>
                        <a:gd name="connsiteY5" fmla="*/ 10454 h 17145"/>
                        <a:gd name="connsiteX6" fmla="*/ 29074 w 34290"/>
                        <a:gd name="connsiteY6" fmla="*/ 5448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0" h="17145">
                          <a:moveTo>
                            <a:pt x="29074" y="5448"/>
                          </a:moveTo>
                          <a:lnTo>
                            <a:pt x="1607" y="39"/>
                          </a:lnTo>
                          <a:cubicBezTo>
                            <a:pt x="38" y="-270"/>
                            <a:pt x="-442" y="1299"/>
                            <a:pt x="433" y="3836"/>
                          </a:cubicBezTo>
                          <a:lnTo>
                            <a:pt x="3030" y="11371"/>
                          </a:lnTo>
                          <a:lnTo>
                            <a:pt x="39035" y="18255"/>
                          </a:lnTo>
                          <a:lnTo>
                            <a:pt x="34346" y="10454"/>
                          </a:lnTo>
                          <a:cubicBezTo>
                            <a:pt x="32777" y="7823"/>
                            <a:pt x="30591" y="5748"/>
                            <a:pt x="29074" y="5448"/>
                          </a:cubicBezTo>
                          <a:close/>
                        </a:path>
                      </a:pathLst>
                    </a:custGeom>
                    <a:solidFill>
                      <a:srgbClr val="C5E8ED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0" name="Freeform: Shape 749">
                      <a:extLst>
                        <a:ext uri="{FF2B5EF4-FFF2-40B4-BE49-F238E27FC236}">
                          <a16:creationId xmlns:a16="http://schemas.microsoft.com/office/drawing/2014/main" id="{B652362D-68B5-42ED-831F-9A4E3E765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0735" y="3896375"/>
                      <a:ext cx="34290" cy="17145"/>
                    </a:xfrm>
                    <a:custGeom>
                      <a:avLst/>
                      <a:gdLst>
                        <a:gd name="connsiteX0" fmla="*/ 30096 w 34290"/>
                        <a:gd name="connsiteY0" fmla="*/ 5630 h 17145"/>
                        <a:gd name="connsiteX1" fmla="*/ 1687 w 34290"/>
                        <a:gd name="connsiteY1" fmla="*/ 40 h 17145"/>
                        <a:gd name="connsiteX2" fmla="*/ 418 w 34290"/>
                        <a:gd name="connsiteY2" fmla="*/ 3889 h 17145"/>
                        <a:gd name="connsiteX3" fmla="*/ 2999 w 34290"/>
                        <a:gd name="connsiteY3" fmla="*/ 11536 h 17145"/>
                        <a:gd name="connsiteX4" fmla="*/ 40238 w 34290"/>
                        <a:gd name="connsiteY4" fmla="*/ 18660 h 17145"/>
                        <a:gd name="connsiteX5" fmla="*/ 35497 w 34290"/>
                        <a:gd name="connsiteY5" fmla="*/ 10730 h 17145"/>
                        <a:gd name="connsiteX6" fmla="*/ 30096 w 34290"/>
                        <a:gd name="connsiteY6" fmla="*/ 5630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0" h="17145">
                          <a:moveTo>
                            <a:pt x="30096" y="5630"/>
                          </a:moveTo>
                          <a:lnTo>
                            <a:pt x="1687" y="40"/>
                          </a:lnTo>
                          <a:cubicBezTo>
                            <a:pt x="75" y="-277"/>
                            <a:pt x="-456" y="1309"/>
                            <a:pt x="418" y="3889"/>
                          </a:cubicBezTo>
                          <a:lnTo>
                            <a:pt x="2999" y="11536"/>
                          </a:lnTo>
                          <a:lnTo>
                            <a:pt x="40238" y="18660"/>
                          </a:lnTo>
                          <a:lnTo>
                            <a:pt x="35497" y="10730"/>
                          </a:lnTo>
                          <a:cubicBezTo>
                            <a:pt x="33894" y="8047"/>
                            <a:pt x="31656" y="5938"/>
                            <a:pt x="30096" y="5630"/>
                          </a:cubicBezTo>
                          <a:close/>
                        </a:path>
                      </a:pathLst>
                    </a:custGeom>
                    <a:solidFill>
                      <a:srgbClr val="A9DDE4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1" name="Freeform: Shape 750">
                      <a:extLst>
                        <a:ext uri="{FF2B5EF4-FFF2-40B4-BE49-F238E27FC236}">
                          <a16:creationId xmlns:a16="http://schemas.microsoft.com/office/drawing/2014/main" id="{CCC3824F-7D31-4A68-96FE-FDD6CE1FBA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6829" y="3889704"/>
                      <a:ext cx="34290" cy="17145"/>
                    </a:xfrm>
                    <a:custGeom>
                      <a:avLst/>
                      <a:gdLst>
                        <a:gd name="connsiteX0" fmla="*/ 31187 w 34290"/>
                        <a:gd name="connsiteY0" fmla="*/ 5837 h 17145"/>
                        <a:gd name="connsiteX1" fmla="*/ 1783 w 34290"/>
                        <a:gd name="connsiteY1" fmla="*/ 42 h 17145"/>
                        <a:gd name="connsiteX2" fmla="*/ 394 w 34290"/>
                        <a:gd name="connsiteY2" fmla="*/ 3942 h 17145"/>
                        <a:gd name="connsiteX3" fmla="*/ 2949 w 34290"/>
                        <a:gd name="connsiteY3" fmla="*/ 11709 h 17145"/>
                        <a:gd name="connsiteX4" fmla="*/ 41491 w 34290"/>
                        <a:gd name="connsiteY4" fmla="*/ 19073 h 17145"/>
                        <a:gd name="connsiteX5" fmla="*/ 36699 w 34290"/>
                        <a:gd name="connsiteY5" fmla="*/ 11023 h 17145"/>
                        <a:gd name="connsiteX6" fmla="*/ 31187 w 34290"/>
                        <a:gd name="connsiteY6" fmla="*/ 5837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0" h="17145">
                          <a:moveTo>
                            <a:pt x="31187" y="5837"/>
                          </a:moveTo>
                          <a:lnTo>
                            <a:pt x="1783" y="42"/>
                          </a:lnTo>
                          <a:cubicBezTo>
                            <a:pt x="111" y="-284"/>
                            <a:pt x="-463" y="1319"/>
                            <a:pt x="394" y="3942"/>
                          </a:cubicBezTo>
                          <a:lnTo>
                            <a:pt x="2949" y="11709"/>
                          </a:lnTo>
                          <a:lnTo>
                            <a:pt x="41491" y="19073"/>
                          </a:lnTo>
                          <a:lnTo>
                            <a:pt x="36699" y="11023"/>
                          </a:lnTo>
                          <a:cubicBezTo>
                            <a:pt x="35087" y="8297"/>
                            <a:pt x="32807" y="6154"/>
                            <a:pt x="31187" y="5837"/>
                          </a:cubicBezTo>
                          <a:close/>
                        </a:path>
                      </a:pathLst>
                    </a:custGeom>
                    <a:solidFill>
                      <a:srgbClr val="8CD1DB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52" name="Freeform: Shape 751">
                      <a:extLst>
                        <a:ext uri="{FF2B5EF4-FFF2-40B4-BE49-F238E27FC236}">
                          <a16:creationId xmlns:a16="http://schemas.microsoft.com/office/drawing/2014/main" id="{64A6EF93-7DFA-4589-9FF3-56D274974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1730" y="3882809"/>
                      <a:ext cx="34290" cy="17145"/>
                    </a:xfrm>
                    <a:custGeom>
                      <a:avLst/>
                      <a:gdLst>
                        <a:gd name="connsiteX0" fmla="*/ 32330 w 34290"/>
                        <a:gd name="connsiteY0" fmla="*/ 6046 h 17145"/>
                        <a:gd name="connsiteX1" fmla="*/ 1880 w 34290"/>
                        <a:gd name="connsiteY1" fmla="*/ 45 h 17145"/>
                        <a:gd name="connsiteX2" fmla="*/ 372 w 34290"/>
                        <a:gd name="connsiteY2" fmla="*/ 3997 h 17145"/>
                        <a:gd name="connsiteX3" fmla="*/ 2892 w 34290"/>
                        <a:gd name="connsiteY3" fmla="*/ 11892 h 17145"/>
                        <a:gd name="connsiteX4" fmla="*/ 42806 w 34290"/>
                        <a:gd name="connsiteY4" fmla="*/ 19531 h 17145"/>
                        <a:gd name="connsiteX5" fmla="*/ 37971 w 34290"/>
                        <a:gd name="connsiteY5" fmla="*/ 11335 h 17145"/>
                        <a:gd name="connsiteX6" fmla="*/ 32330 w 34290"/>
                        <a:gd name="connsiteY6" fmla="*/ 6046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4290" h="17145">
                          <a:moveTo>
                            <a:pt x="32330" y="6046"/>
                          </a:moveTo>
                          <a:lnTo>
                            <a:pt x="1880" y="45"/>
                          </a:lnTo>
                          <a:cubicBezTo>
                            <a:pt x="149" y="-298"/>
                            <a:pt x="-468" y="1340"/>
                            <a:pt x="372" y="3997"/>
                          </a:cubicBezTo>
                          <a:lnTo>
                            <a:pt x="2892" y="11892"/>
                          </a:lnTo>
                          <a:lnTo>
                            <a:pt x="42806" y="19531"/>
                          </a:lnTo>
                          <a:lnTo>
                            <a:pt x="37971" y="11335"/>
                          </a:lnTo>
                          <a:cubicBezTo>
                            <a:pt x="36334" y="8558"/>
                            <a:pt x="34002" y="6372"/>
                            <a:pt x="32330" y="6046"/>
                          </a:cubicBezTo>
                          <a:close/>
                        </a:path>
                      </a:pathLst>
                    </a:custGeom>
                    <a:solidFill>
                      <a:srgbClr val="6FC6D2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53" name="Graphic 45">
                      <a:extLst>
                        <a:ext uri="{FF2B5EF4-FFF2-40B4-BE49-F238E27FC236}">
                          <a16:creationId xmlns:a16="http://schemas.microsoft.com/office/drawing/2014/main" id="{358883BE-2910-45A8-9B9D-8028C545F9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31604" y="3931872"/>
                      <a:ext cx="197168" cy="68580"/>
                      <a:chOff x="6931604" y="3931872"/>
                      <a:chExt cx="197168" cy="68580"/>
                    </a:xfrm>
                    <a:solidFill>
                      <a:schemeClr val="accent1"/>
                    </a:solidFill>
                  </p:grpSpPr>
                  <p:sp>
                    <p:nvSpPr>
                      <p:cNvPr id="754" name="Freeform: Shape 753">
                        <a:extLst>
                          <a:ext uri="{FF2B5EF4-FFF2-40B4-BE49-F238E27FC236}">
                            <a16:creationId xmlns:a16="http://schemas.microsoft.com/office/drawing/2014/main" id="{F204C2B5-0A5B-404A-AD64-A785697275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31604" y="3931872"/>
                        <a:ext cx="197168" cy="68580"/>
                      </a:xfrm>
                      <a:custGeom>
                        <a:avLst/>
                        <a:gdLst>
                          <a:gd name="connsiteX0" fmla="*/ 202423 w 197167"/>
                          <a:gd name="connsiteY0" fmla="*/ 71563 h 68580"/>
                          <a:gd name="connsiteX1" fmla="*/ 19845 w 197167"/>
                          <a:gd name="connsiteY1" fmla="*/ 43445 h 68580"/>
                          <a:gd name="connsiteX2" fmla="*/ 0 w 197167"/>
                          <a:gd name="connsiteY2" fmla="*/ 0 h 68580"/>
                          <a:gd name="connsiteX3" fmla="*/ 183074 w 197167"/>
                          <a:gd name="connsiteY3" fmla="*/ 31898 h 685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7167" h="68580">
                            <a:moveTo>
                              <a:pt x="202423" y="71563"/>
                            </a:moveTo>
                            <a:lnTo>
                              <a:pt x="19845" y="43445"/>
                            </a:lnTo>
                            <a:lnTo>
                              <a:pt x="0" y="0"/>
                            </a:lnTo>
                            <a:lnTo>
                              <a:pt x="183074" y="31898"/>
                            </a:lnTo>
                            <a:close/>
                          </a:path>
                        </a:pathLst>
                      </a:custGeom>
                      <a:solidFill>
                        <a:srgbClr val="6FC6D2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55" name="Freeform: Shape 754">
                        <a:extLst>
                          <a:ext uri="{FF2B5EF4-FFF2-40B4-BE49-F238E27FC236}">
                            <a16:creationId xmlns:a16="http://schemas.microsoft.com/office/drawing/2014/main" id="{06B8DAB3-65EF-4B47-98FE-EC1C3DE496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44900" y="3945562"/>
                        <a:ext cx="137160" cy="34290"/>
                      </a:xfrm>
                      <a:custGeom>
                        <a:avLst/>
                        <a:gdLst>
                          <a:gd name="connsiteX0" fmla="*/ 142929 w 137160"/>
                          <a:gd name="connsiteY0" fmla="*/ 38868 h 34290"/>
                          <a:gd name="connsiteX1" fmla="*/ 7878 w 137160"/>
                          <a:gd name="connsiteY1" fmla="*/ 17205 h 34290"/>
                          <a:gd name="connsiteX2" fmla="*/ 0 w 137160"/>
                          <a:gd name="connsiteY2" fmla="*/ 0 h 34290"/>
                          <a:gd name="connsiteX3" fmla="*/ 135189 w 137160"/>
                          <a:gd name="connsiteY3" fmla="*/ 22777 h 342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37160" h="34290">
                            <a:moveTo>
                              <a:pt x="142929" y="38868"/>
                            </a:moveTo>
                            <a:lnTo>
                              <a:pt x="7878" y="17205"/>
                            </a:lnTo>
                            <a:lnTo>
                              <a:pt x="0" y="0"/>
                            </a:lnTo>
                            <a:lnTo>
                              <a:pt x="135189" y="22777"/>
                            </a:lnTo>
                            <a:close/>
                          </a:path>
                        </a:pathLst>
                      </a:custGeom>
                      <a:solidFill>
                        <a:srgbClr val="F4F9F8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56" name="Freeform: Shape 755">
                        <a:extLst>
                          <a:ext uri="{FF2B5EF4-FFF2-40B4-BE49-F238E27FC236}">
                            <a16:creationId xmlns:a16="http://schemas.microsoft.com/office/drawing/2014/main" id="{E4107EAE-70CF-468D-8620-D07ECEADB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91687" y="3970302"/>
                        <a:ext cx="17145" cy="17145"/>
                      </a:xfrm>
                      <a:custGeom>
                        <a:avLst/>
                        <a:gdLst>
                          <a:gd name="connsiteX0" fmla="*/ 19468 w 17145"/>
                          <a:gd name="connsiteY0" fmla="*/ 17874 h 17145"/>
                          <a:gd name="connsiteX1" fmla="*/ 7724 w 17145"/>
                          <a:gd name="connsiteY1" fmla="*/ 15988 h 17145"/>
                          <a:gd name="connsiteX2" fmla="*/ 0 w 17145"/>
                          <a:gd name="connsiteY2" fmla="*/ 0 h 17145"/>
                          <a:gd name="connsiteX3" fmla="*/ 11762 w 17145"/>
                          <a:gd name="connsiteY3" fmla="*/ 1972 h 17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145" h="17145">
                            <a:moveTo>
                              <a:pt x="19468" y="17874"/>
                            </a:moveTo>
                            <a:lnTo>
                              <a:pt x="7724" y="15988"/>
                            </a:lnTo>
                            <a:lnTo>
                              <a:pt x="0" y="0"/>
                            </a:lnTo>
                            <a:lnTo>
                              <a:pt x="11762" y="1972"/>
                            </a:lnTo>
                            <a:close/>
                          </a:path>
                        </a:pathLst>
                      </a:custGeom>
                      <a:solidFill>
                        <a:srgbClr val="F4F9F8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668" name="Graphic 45">
                    <a:extLst>
                      <a:ext uri="{FF2B5EF4-FFF2-40B4-BE49-F238E27FC236}">
                        <a16:creationId xmlns:a16="http://schemas.microsoft.com/office/drawing/2014/main" id="{CCCABEA7-52B1-46A5-AA02-6749EFF8A82C}"/>
                      </a:ext>
                    </a:extLst>
                  </p:cNvPr>
                  <p:cNvGrpSpPr/>
                  <p:nvPr/>
                </p:nvGrpSpPr>
                <p:grpSpPr>
                  <a:xfrm>
                    <a:off x="6981050" y="4002243"/>
                    <a:ext cx="260142" cy="233729"/>
                    <a:chOff x="6981050" y="4002243"/>
                    <a:chExt cx="260142" cy="233729"/>
                  </a:xfrm>
                  <a:solidFill>
                    <a:schemeClr val="accent1"/>
                  </a:solidFill>
                </p:grpSpPr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B80CC3A4-8873-48F1-A731-74531BB9D5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3034" y="4014845"/>
                      <a:ext cx="77153" cy="77153"/>
                    </a:xfrm>
                    <a:custGeom>
                      <a:avLst/>
                      <a:gdLst>
                        <a:gd name="connsiteX0" fmla="*/ 81361 w 77152"/>
                        <a:gd name="connsiteY0" fmla="*/ 82716 h 77152"/>
                        <a:gd name="connsiteX1" fmla="*/ 36905 w 77152"/>
                        <a:gd name="connsiteY1" fmla="*/ 78215 h 77152"/>
                        <a:gd name="connsiteX2" fmla="*/ 0 w 77152"/>
                        <a:gd name="connsiteY2" fmla="*/ 0 h 77152"/>
                        <a:gd name="connsiteX3" fmla="*/ 44714 w 77152"/>
                        <a:gd name="connsiteY3" fmla="*/ 6318 h 771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77152" h="77152">
                          <a:moveTo>
                            <a:pt x="81361" y="82716"/>
                          </a:moveTo>
                          <a:lnTo>
                            <a:pt x="36905" y="78215"/>
                          </a:lnTo>
                          <a:lnTo>
                            <a:pt x="0" y="0"/>
                          </a:lnTo>
                          <a:lnTo>
                            <a:pt x="44714" y="6318"/>
                          </a:lnTo>
                          <a:close/>
                        </a:path>
                      </a:pathLst>
                    </a:custGeom>
                    <a:solidFill>
                      <a:srgbClr val="C5E8ED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02" name="Graphic 45">
                      <a:extLst>
                        <a:ext uri="{FF2B5EF4-FFF2-40B4-BE49-F238E27FC236}">
                          <a16:creationId xmlns:a16="http://schemas.microsoft.com/office/drawing/2014/main" id="{B3280DE3-EB57-44E5-820A-728F4FEF5C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118391" y="4021888"/>
                      <a:ext cx="51435" cy="94298"/>
                      <a:chOff x="7118391" y="4021888"/>
                      <a:chExt cx="51435" cy="94298"/>
                    </a:xfrm>
                    <a:solidFill>
                      <a:schemeClr val="accent1"/>
                    </a:solidFill>
                  </p:grpSpPr>
                  <p:sp>
                    <p:nvSpPr>
                      <p:cNvPr id="741" name="Freeform: Shape 740">
                        <a:extLst>
                          <a:ext uri="{FF2B5EF4-FFF2-40B4-BE49-F238E27FC236}">
                            <a16:creationId xmlns:a16="http://schemas.microsoft.com/office/drawing/2014/main" id="{DC036BFE-55E4-4669-85ED-BF95863064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118391" y="4021888"/>
                        <a:ext cx="25718" cy="42863"/>
                      </a:xfrm>
                      <a:custGeom>
                        <a:avLst/>
                        <a:gdLst>
                          <a:gd name="connsiteX0" fmla="*/ 4285 w 25717"/>
                          <a:gd name="connsiteY0" fmla="*/ 80 h 42862"/>
                          <a:gd name="connsiteX1" fmla="*/ 4131 w 25717"/>
                          <a:gd name="connsiteY1" fmla="*/ 46 h 42862"/>
                          <a:gd name="connsiteX2" fmla="*/ 3720 w 25717"/>
                          <a:gd name="connsiteY2" fmla="*/ 23997 h 42862"/>
                          <a:gd name="connsiteX3" fmla="*/ 28872 w 25717"/>
                          <a:gd name="connsiteY3" fmla="*/ 50992 h 42862"/>
                          <a:gd name="connsiteX4" fmla="*/ 4285 w 25717"/>
                          <a:gd name="connsiteY4" fmla="*/ 80 h 428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5717" h="42862">
                            <a:moveTo>
                              <a:pt x="4285" y="80"/>
                            </a:moveTo>
                            <a:cubicBezTo>
                              <a:pt x="4234" y="72"/>
                              <a:pt x="4183" y="54"/>
                              <a:pt x="4131" y="46"/>
                            </a:cubicBezTo>
                            <a:cubicBezTo>
                              <a:pt x="-1398" y="-751"/>
                              <a:pt x="-1218" y="8961"/>
                              <a:pt x="3720" y="23997"/>
                            </a:cubicBezTo>
                            <a:lnTo>
                              <a:pt x="28872" y="50992"/>
                            </a:lnTo>
                            <a:lnTo>
                              <a:pt x="4285" y="80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2" name="Freeform: Shape 741">
                        <a:extLst>
                          <a:ext uri="{FF2B5EF4-FFF2-40B4-BE49-F238E27FC236}">
                            <a16:creationId xmlns:a16="http://schemas.microsoft.com/office/drawing/2014/main" id="{CFD492A9-9874-446E-AB93-F8CD55CB5C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122111" y="4045886"/>
                        <a:ext cx="17145" cy="42863"/>
                      </a:xfrm>
                      <a:custGeom>
                        <a:avLst/>
                        <a:gdLst>
                          <a:gd name="connsiteX0" fmla="*/ 0 w 17145"/>
                          <a:gd name="connsiteY0" fmla="*/ 0 h 42862"/>
                          <a:gd name="connsiteX1" fmla="*/ 9490 w 17145"/>
                          <a:gd name="connsiteY1" fmla="*/ 23086 h 42862"/>
                          <a:gd name="connsiteX2" fmla="*/ 24483 w 17145"/>
                          <a:gd name="connsiteY2" fmla="*/ 49815 h 42862"/>
                          <a:gd name="connsiteX3" fmla="*/ 25143 w 17145"/>
                          <a:gd name="connsiteY3" fmla="*/ 26995 h 42862"/>
                          <a:gd name="connsiteX4" fmla="*/ 0 w 17145"/>
                          <a:gd name="connsiteY4" fmla="*/ 0 h 428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45" h="42862">
                            <a:moveTo>
                              <a:pt x="0" y="0"/>
                            </a:moveTo>
                            <a:cubicBezTo>
                              <a:pt x="2229" y="6781"/>
                              <a:pt x="5418" y="14633"/>
                              <a:pt x="9490" y="23086"/>
                            </a:cubicBezTo>
                            <a:cubicBezTo>
                              <a:pt x="14162" y="32798"/>
                              <a:pt x="19357" y="41971"/>
                              <a:pt x="24483" y="49815"/>
                            </a:cubicBezTo>
                            <a:lnTo>
                              <a:pt x="25143" y="26995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E2F4F6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3" name="Freeform: Shape 742">
                        <a:extLst>
                          <a:ext uri="{FF2B5EF4-FFF2-40B4-BE49-F238E27FC236}">
                            <a16:creationId xmlns:a16="http://schemas.microsoft.com/office/drawing/2014/main" id="{B41AC4CF-3FED-4ECE-9473-758A384E27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122677" y="4021968"/>
                        <a:ext cx="17145" cy="42863"/>
                      </a:xfrm>
                      <a:custGeom>
                        <a:avLst/>
                        <a:gdLst>
                          <a:gd name="connsiteX0" fmla="*/ 25255 w 17145"/>
                          <a:gd name="connsiteY0" fmla="*/ 27835 h 42862"/>
                          <a:gd name="connsiteX1" fmla="*/ 0 w 17145"/>
                          <a:gd name="connsiteY1" fmla="*/ 0 h 42862"/>
                          <a:gd name="connsiteX2" fmla="*/ 24586 w 17145"/>
                          <a:gd name="connsiteY2" fmla="*/ 50912 h 42862"/>
                          <a:gd name="connsiteX3" fmla="*/ 25255 w 17145"/>
                          <a:gd name="connsiteY3" fmla="*/ 27835 h 428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145" h="42862">
                            <a:moveTo>
                              <a:pt x="25255" y="27835"/>
                            </a:moveTo>
                            <a:cubicBezTo>
                              <a:pt x="15431" y="12147"/>
                              <a:pt x="5590" y="960"/>
                              <a:pt x="0" y="0"/>
                            </a:cubicBezTo>
                            <a:lnTo>
                              <a:pt x="24586" y="50912"/>
                            </a:lnTo>
                            <a:lnTo>
                              <a:pt x="25255" y="27835"/>
                            </a:lnTo>
                            <a:close/>
                          </a:path>
                        </a:pathLst>
                      </a:custGeom>
                      <a:solidFill>
                        <a:srgbClr val="A9DDE4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4" name="Freeform: Shape 743">
                        <a:extLst>
                          <a:ext uri="{FF2B5EF4-FFF2-40B4-BE49-F238E27FC236}">
                            <a16:creationId xmlns:a16="http://schemas.microsoft.com/office/drawing/2014/main" id="{54A95E46-2C87-410B-A4CF-06F4CEBEEB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147263" y="4049803"/>
                        <a:ext cx="17145" cy="42863"/>
                      </a:xfrm>
                      <a:custGeom>
                        <a:avLst/>
                        <a:gdLst>
                          <a:gd name="connsiteX0" fmla="*/ 669 w 17145"/>
                          <a:gd name="connsiteY0" fmla="*/ 0 h 42862"/>
                          <a:gd name="connsiteX1" fmla="*/ 0 w 17145"/>
                          <a:gd name="connsiteY1" fmla="*/ 23077 h 42862"/>
                          <a:gd name="connsiteX2" fmla="*/ 23677 w 17145"/>
                          <a:gd name="connsiteY2" fmla="*/ 48503 h 42862"/>
                          <a:gd name="connsiteX3" fmla="*/ 13133 w 17145"/>
                          <a:gd name="connsiteY3" fmla="*/ 22546 h 42862"/>
                          <a:gd name="connsiteX4" fmla="*/ 669 w 17145"/>
                          <a:gd name="connsiteY4" fmla="*/ 0 h 428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45" h="42862">
                            <a:moveTo>
                              <a:pt x="669" y="0"/>
                            </a:moveTo>
                            <a:lnTo>
                              <a:pt x="0" y="23077"/>
                            </a:lnTo>
                            <a:lnTo>
                              <a:pt x="23677" y="48503"/>
                            </a:lnTo>
                            <a:cubicBezTo>
                              <a:pt x="21363" y="41045"/>
                              <a:pt x="17796" y="32147"/>
                              <a:pt x="13133" y="22546"/>
                            </a:cubicBezTo>
                            <a:cubicBezTo>
                              <a:pt x="9198" y="14462"/>
                              <a:pt x="4929" y="6807"/>
                              <a:pt x="669" y="0"/>
                            </a:cubicBezTo>
                            <a:close/>
                          </a:path>
                        </a:pathLst>
                      </a:custGeom>
                      <a:solidFill>
                        <a:srgbClr val="8CD1DB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5" name="Freeform: Shape 744">
                        <a:extLst>
                          <a:ext uri="{FF2B5EF4-FFF2-40B4-BE49-F238E27FC236}">
                            <a16:creationId xmlns:a16="http://schemas.microsoft.com/office/drawing/2014/main" id="{21C0D37F-8E1E-4FC1-98F1-E3FED04650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147803" y="4076507"/>
                        <a:ext cx="17145" cy="42863"/>
                      </a:xfrm>
                      <a:custGeom>
                        <a:avLst/>
                        <a:gdLst>
                          <a:gd name="connsiteX0" fmla="*/ 0 w 17145"/>
                          <a:gd name="connsiteY0" fmla="*/ 22880 h 42862"/>
                          <a:gd name="connsiteX1" fmla="*/ 23540 w 17145"/>
                          <a:gd name="connsiteY1" fmla="*/ 47483 h 42862"/>
                          <a:gd name="connsiteX2" fmla="*/ 23565 w 17145"/>
                          <a:gd name="connsiteY2" fmla="*/ 47483 h 42862"/>
                          <a:gd name="connsiteX3" fmla="*/ 643 w 17145"/>
                          <a:gd name="connsiteY3" fmla="*/ 0 h 42862"/>
                          <a:gd name="connsiteX4" fmla="*/ 0 w 17145"/>
                          <a:gd name="connsiteY4" fmla="*/ 22880 h 428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45" h="42862">
                            <a:moveTo>
                              <a:pt x="0" y="22880"/>
                            </a:moveTo>
                            <a:cubicBezTo>
                              <a:pt x="9370" y="37231"/>
                              <a:pt x="18414" y="47029"/>
                              <a:pt x="23540" y="47483"/>
                            </a:cubicBezTo>
                            <a:cubicBezTo>
                              <a:pt x="23557" y="47483"/>
                              <a:pt x="23557" y="47483"/>
                              <a:pt x="23565" y="47483"/>
                            </a:cubicBezTo>
                            <a:lnTo>
                              <a:pt x="643" y="0"/>
                            </a:lnTo>
                            <a:lnTo>
                              <a:pt x="0" y="22880"/>
                            </a:lnTo>
                            <a:close/>
                          </a:path>
                        </a:pathLst>
                      </a:custGeom>
                      <a:solidFill>
                        <a:srgbClr val="6FC6D2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6" name="Freeform: Shape 745">
                        <a:extLst>
                          <a:ext uri="{FF2B5EF4-FFF2-40B4-BE49-F238E27FC236}">
                            <a16:creationId xmlns:a16="http://schemas.microsoft.com/office/drawing/2014/main" id="{566BFFE9-6DF5-4094-8DAE-3A03076103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147263" y="4072889"/>
                        <a:ext cx="25718" cy="42863"/>
                      </a:xfrm>
                      <a:custGeom>
                        <a:avLst/>
                        <a:gdLst>
                          <a:gd name="connsiteX0" fmla="*/ 22888 w 25717"/>
                          <a:gd name="connsiteY0" fmla="*/ 47406 h 42862"/>
                          <a:gd name="connsiteX1" fmla="*/ 23677 w 25717"/>
                          <a:gd name="connsiteY1" fmla="*/ 25426 h 42862"/>
                          <a:gd name="connsiteX2" fmla="*/ 0 w 25717"/>
                          <a:gd name="connsiteY2" fmla="*/ 0 h 42862"/>
                          <a:gd name="connsiteX3" fmla="*/ 22888 w 25717"/>
                          <a:gd name="connsiteY3" fmla="*/ 47406 h 428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5717" h="42862">
                            <a:moveTo>
                              <a:pt x="22888" y="47406"/>
                            </a:moveTo>
                            <a:cubicBezTo>
                              <a:pt x="27946" y="47835"/>
                              <a:pt x="27886" y="39005"/>
                              <a:pt x="23677" y="25426"/>
                            </a:cubicBezTo>
                            <a:lnTo>
                              <a:pt x="0" y="0"/>
                            </a:lnTo>
                            <a:lnTo>
                              <a:pt x="22888" y="47406"/>
                            </a:lnTo>
                            <a:close/>
                          </a:path>
                        </a:pathLst>
                      </a:custGeom>
                      <a:solidFill>
                        <a:srgbClr val="6FC6D2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703" name="Graphic 45">
                      <a:extLst>
                        <a:ext uri="{FF2B5EF4-FFF2-40B4-BE49-F238E27FC236}">
                          <a16:creationId xmlns:a16="http://schemas.microsoft.com/office/drawing/2014/main" id="{E89A287A-EA31-4433-B0F5-8329B708A8F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981050" y="4002243"/>
                      <a:ext cx="120015" cy="180023"/>
                      <a:chOff x="6981050" y="4002243"/>
                      <a:chExt cx="120015" cy="180023"/>
                    </a:xfrm>
                    <a:solidFill>
                      <a:srgbClr val="C5E8ED"/>
                    </a:solidFill>
                  </p:grpSpPr>
                  <p:sp>
                    <p:nvSpPr>
                      <p:cNvPr id="725" name="Freeform: Shape 724">
                        <a:extLst>
                          <a:ext uri="{FF2B5EF4-FFF2-40B4-BE49-F238E27FC236}">
                            <a16:creationId xmlns:a16="http://schemas.microsoft.com/office/drawing/2014/main" id="{6C69551D-5572-4A63-BA7F-43CD2F7C01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90986" y="4002243"/>
                        <a:ext cx="34290" cy="8573"/>
                      </a:xfrm>
                      <a:custGeom>
                        <a:avLst/>
                        <a:gdLst>
                          <a:gd name="connsiteX0" fmla="*/ 36313 w 34290"/>
                          <a:gd name="connsiteY0" fmla="*/ 12327 h 8572"/>
                          <a:gd name="connsiteX1" fmla="*/ 3584 w 34290"/>
                          <a:gd name="connsiteY1" fmla="*/ 7758 h 8572"/>
                          <a:gd name="connsiteX2" fmla="*/ 0 w 34290"/>
                          <a:gd name="connsiteY2" fmla="*/ 0 h 8572"/>
                          <a:gd name="connsiteX3" fmla="*/ 32747 w 34290"/>
                          <a:gd name="connsiteY3" fmla="*/ 4689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290" h="8572">
                            <a:moveTo>
                              <a:pt x="36313" y="12327"/>
                            </a:moveTo>
                            <a:lnTo>
                              <a:pt x="3584" y="7758"/>
                            </a:lnTo>
                            <a:lnTo>
                              <a:pt x="0" y="0"/>
                            </a:lnTo>
                            <a:lnTo>
                              <a:pt x="32747" y="4689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6" name="Freeform: Shape 725">
                        <a:extLst>
                          <a:ext uri="{FF2B5EF4-FFF2-40B4-BE49-F238E27FC236}">
                            <a16:creationId xmlns:a16="http://schemas.microsoft.com/office/drawing/2014/main" id="{839BA824-E278-4BB9-A986-D0C978460D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81050" y="4025157"/>
                        <a:ext cx="42863" cy="8573"/>
                      </a:xfrm>
                      <a:custGeom>
                        <a:avLst/>
                        <a:gdLst>
                          <a:gd name="connsiteX0" fmla="*/ 45623 w 42862"/>
                          <a:gd name="connsiteY0" fmla="*/ 13648 h 8572"/>
                          <a:gd name="connsiteX1" fmla="*/ 3824 w 42862"/>
                          <a:gd name="connsiteY1" fmla="*/ 8358 h 8572"/>
                          <a:gd name="connsiteX2" fmla="*/ 0 w 42862"/>
                          <a:gd name="connsiteY2" fmla="*/ 0 h 8572"/>
                          <a:gd name="connsiteX3" fmla="*/ 41817 w 42862"/>
                          <a:gd name="connsiteY3" fmla="*/ 5469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2862" h="8572">
                            <a:moveTo>
                              <a:pt x="45623" y="13648"/>
                            </a:moveTo>
                            <a:lnTo>
                              <a:pt x="3824" y="8358"/>
                            </a:lnTo>
                            <a:lnTo>
                              <a:pt x="0" y="0"/>
                            </a:lnTo>
                            <a:lnTo>
                              <a:pt x="41817" y="5469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7" name="Freeform: Shape 726">
                        <a:extLst>
                          <a:ext uri="{FF2B5EF4-FFF2-40B4-BE49-F238E27FC236}">
                            <a16:creationId xmlns:a16="http://schemas.microsoft.com/office/drawing/2014/main" id="{8E2F5553-C339-49E3-B6F9-B8A3953EBA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96344" y="4046632"/>
                        <a:ext cx="42863" cy="8573"/>
                      </a:xfrm>
                      <a:custGeom>
                        <a:avLst/>
                        <a:gdLst>
                          <a:gd name="connsiteX0" fmla="*/ 49035 w 42862"/>
                          <a:gd name="connsiteY0" fmla="*/ 10527 h 8572"/>
                          <a:gd name="connsiteX1" fmla="*/ 2297 w 42862"/>
                          <a:gd name="connsiteY1" fmla="*/ 5006 h 8572"/>
                          <a:gd name="connsiteX2" fmla="*/ 0 w 42862"/>
                          <a:gd name="connsiteY2" fmla="*/ 0 h 8572"/>
                          <a:gd name="connsiteX3" fmla="*/ 46755 w 42862"/>
                          <a:gd name="connsiteY3" fmla="*/ 5641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2862" h="8572">
                            <a:moveTo>
                              <a:pt x="49035" y="10527"/>
                            </a:moveTo>
                            <a:lnTo>
                              <a:pt x="2297" y="5006"/>
                            </a:lnTo>
                            <a:lnTo>
                              <a:pt x="0" y="0"/>
                            </a:lnTo>
                            <a:lnTo>
                              <a:pt x="46755" y="5641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8" name="Freeform: Shape 727">
                        <a:extLst>
                          <a:ext uri="{FF2B5EF4-FFF2-40B4-BE49-F238E27FC236}">
                            <a16:creationId xmlns:a16="http://schemas.microsoft.com/office/drawing/2014/main" id="{1042C532-8A7E-47CC-AD9C-C5C7C2D64A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94630" y="4054801"/>
                        <a:ext cx="51435" cy="8573"/>
                      </a:xfrm>
                      <a:custGeom>
                        <a:avLst/>
                        <a:gdLst>
                          <a:gd name="connsiteX0" fmla="*/ 54795 w 51435"/>
                          <a:gd name="connsiteY0" fmla="*/ 11007 h 8572"/>
                          <a:gd name="connsiteX1" fmla="*/ 2306 w 51435"/>
                          <a:gd name="connsiteY1" fmla="*/ 5040 h 8572"/>
                          <a:gd name="connsiteX2" fmla="*/ 0 w 51435"/>
                          <a:gd name="connsiteY2" fmla="*/ 0 h 8572"/>
                          <a:gd name="connsiteX3" fmla="*/ 52498 w 51435"/>
                          <a:gd name="connsiteY3" fmla="*/ 6104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1435" h="8572">
                            <a:moveTo>
                              <a:pt x="54795" y="11007"/>
                            </a:moveTo>
                            <a:lnTo>
                              <a:pt x="2306" y="5040"/>
                            </a:lnTo>
                            <a:lnTo>
                              <a:pt x="0" y="0"/>
                            </a:lnTo>
                            <a:lnTo>
                              <a:pt x="52498" y="6104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9" name="Freeform: Shape 728">
                        <a:extLst>
                          <a:ext uri="{FF2B5EF4-FFF2-40B4-BE49-F238E27FC236}">
                            <a16:creationId xmlns:a16="http://schemas.microsoft.com/office/drawing/2014/main" id="{4C8D2760-694F-4E80-85CD-99EDB14237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98701" y="4063699"/>
                        <a:ext cx="51435" cy="8573"/>
                      </a:xfrm>
                      <a:custGeom>
                        <a:avLst/>
                        <a:gdLst>
                          <a:gd name="connsiteX0" fmla="*/ 54770 w 51435"/>
                          <a:gd name="connsiteY0" fmla="*/ 10793 h 8572"/>
                          <a:gd name="connsiteX1" fmla="*/ 2315 w 51435"/>
                          <a:gd name="connsiteY1" fmla="*/ 5058 h 8572"/>
                          <a:gd name="connsiteX2" fmla="*/ 0 w 51435"/>
                          <a:gd name="connsiteY2" fmla="*/ 0 h 8572"/>
                          <a:gd name="connsiteX3" fmla="*/ 52472 w 51435"/>
                          <a:gd name="connsiteY3" fmla="*/ 5872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1435" h="8572">
                            <a:moveTo>
                              <a:pt x="54770" y="10793"/>
                            </a:moveTo>
                            <a:lnTo>
                              <a:pt x="2315" y="5058"/>
                            </a:lnTo>
                            <a:lnTo>
                              <a:pt x="0" y="0"/>
                            </a:lnTo>
                            <a:lnTo>
                              <a:pt x="52472" y="5872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0" name="Freeform: Shape 729">
                        <a:extLst>
                          <a:ext uri="{FF2B5EF4-FFF2-40B4-BE49-F238E27FC236}">
                            <a16:creationId xmlns:a16="http://schemas.microsoft.com/office/drawing/2014/main" id="{F4E755BD-7366-4FB4-8ABA-057C973BBD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02790" y="4072623"/>
                        <a:ext cx="42863" cy="8573"/>
                      </a:xfrm>
                      <a:custGeom>
                        <a:avLst/>
                        <a:gdLst>
                          <a:gd name="connsiteX0" fmla="*/ 47783 w 42862"/>
                          <a:gd name="connsiteY0" fmla="*/ 9850 h 8572"/>
                          <a:gd name="connsiteX1" fmla="*/ 2323 w 42862"/>
                          <a:gd name="connsiteY1" fmla="*/ 5075 h 8572"/>
                          <a:gd name="connsiteX2" fmla="*/ 0 w 42862"/>
                          <a:gd name="connsiteY2" fmla="*/ 0 h 8572"/>
                          <a:gd name="connsiteX3" fmla="*/ 45477 w 42862"/>
                          <a:gd name="connsiteY3" fmla="*/ 4886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2862" h="8572">
                            <a:moveTo>
                              <a:pt x="47783" y="9850"/>
                            </a:moveTo>
                            <a:lnTo>
                              <a:pt x="2323" y="5075"/>
                            </a:lnTo>
                            <a:lnTo>
                              <a:pt x="0" y="0"/>
                            </a:lnTo>
                            <a:lnTo>
                              <a:pt x="45477" y="4886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1" name="Freeform: Shape 730">
                        <a:extLst>
                          <a:ext uri="{FF2B5EF4-FFF2-40B4-BE49-F238E27FC236}">
                            <a16:creationId xmlns:a16="http://schemas.microsoft.com/office/drawing/2014/main" id="{89466511-1C22-4931-8806-ADB7F11877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12657" y="4082173"/>
                        <a:ext cx="42863" cy="8573"/>
                      </a:xfrm>
                      <a:custGeom>
                        <a:avLst/>
                        <a:gdLst>
                          <a:gd name="connsiteX0" fmla="*/ 48966 w 42862"/>
                          <a:gd name="connsiteY0" fmla="*/ 9756 h 8572"/>
                          <a:gd name="connsiteX1" fmla="*/ 2323 w 42862"/>
                          <a:gd name="connsiteY1" fmla="*/ 5075 h 8572"/>
                          <a:gd name="connsiteX2" fmla="*/ 0 w 42862"/>
                          <a:gd name="connsiteY2" fmla="*/ 0 h 8572"/>
                          <a:gd name="connsiteX3" fmla="*/ 46643 w 42862"/>
                          <a:gd name="connsiteY3" fmla="*/ 4809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42862" h="8572">
                            <a:moveTo>
                              <a:pt x="48966" y="9756"/>
                            </a:moveTo>
                            <a:lnTo>
                              <a:pt x="2323" y="5075"/>
                            </a:lnTo>
                            <a:lnTo>
                              <a:pt x="0" y="0"/>
                            </a:lnTo>
                            <a:lnTo>
                              <a:pt x="46643" y="4809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2" name="Freeform: Shape 731">
                        <a:extLst>
                          <a:ext uri="{FF2B5EF4-FFF2-40B4-BE49-F238E27FC236}">
                            <a16:creationId xmlns:a16="http://schemas.microsoft.com/office/drawing/2014/main" id="{2F7B9FB7-B039-41CF-B627-1AA8ECF4DD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11003" y="4090566"/>
                        <a:ext cx="51435" cy="8573"/>
                      </a:xfrm>
                      <a:custGeom>
                        <a:avLst/>
                        <a:gdLst>
                          <a:gd name="connsiteX0" fmla="*/ 54701 w 51435"/>
                          <a:gd name="connsiteY0" fmla="*/ 10124 h 8572"/>
                          <a:gd name="connsiteX1" fmla="*/ 2340 w 51435"/>
                          <a:gd name="connsiteY1" fmla="*/ 5101 h 8572"/>
                          <a:gd name="connsiteX2" fmla="*/ 0 w 51435"/>
                          <a:gd name="connsiteY2" fmla="*/ 0 h 8572"/>
                          <a:gd name="connsiteX3" fmla="*/ 52387 w 51435"/>
                          <a:gd name="connsiteY3" fmla="*/ 5161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1435" h="8572">
                            <a:moveTo>
                              <a:pt x="54701" y="10124"/>
                            </a:moveTo>
                            <a:lnTo>
                              <a:pt x="2340" y="5101"/>
                            </a:lnTo>
                            <a:lnTo>
                              <a:pt x="0" y="0"/>
                            </a:lnTo>
                            <a:lnTo>
                              <a:pt x="52387" y="5161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3" name="Freeform: Shape 732">
                        <a:extLst>
                          <a:ext uri="{FF2B5EF4-FFF2-40B4-BE49-F238E27FC236}">
                            <a16:creationId xmlns:a16="http://schemas.microsoft.com/office/drawing/2014/main" id="{AC8A460B-499C-48F8-8C61-8C99F7F67B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15135" y="4099575"/>
                        <a:ext cx="51435" cy="8573"/>
                      </a:xfrm>
                      <a:custGeom>
                        <a:avLst/>
                        <a:gdLst>
                          <a:gd name="connsiteX0" fmla="*/ 54684 w 51435"/>
                          <a:gd name="connsiteY0" fmla="*/ 9910 h 8572"/>
                          <a:gd name="connsiteX1" fmla="*/ 2340 w 51435"/>
                          <a:gd name="connsiteY1" fmla="*/ 5118 h 8572"/>
                          <a:gd name="connsiteX2" fmla="*/ 0 w 51435"/>
                          <a:gd name="connsiteY2" fmla="*/ 0 h 8572"/>
                          <a:gd name="connsiteX3" fmla="*/ 52352 w 51435"/>
                          <a:gd name="connsiteY3" fmla="*/ 4929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1435" h="8572">
                            <a:moveTo>
                              <a:pt x="54684" y="9910"/>
                            </a:moveTo>
                            <a:lnTo>
                              <a:pt x="2340" y="5118"/>
                            </a:lnTo>
                            <a:lnTo>
                              <a:pt x="0" y="0"/>
                            </a:lnTo>
                            <a:lnTo>
                              <a:pt x="52352" y="4929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4" name="Freeform: Shape 733">
                        <a:extLst>
                          <a:ext uri="{FF2B5EF4-FFF2-40B4-BE49-F238E27FC236}">
                            <a16:creationId xmlns:a16="http://schemas.microsoft.com/office/drawing/2014/main" id="{4F3B3182-0B68-4096-8DDF-7DAE63A3A3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19267" y="4108611"/>
                        <a:ext cx="51435" cy="8573"/>
                      </a:xfrm>
                      <a:custGeom>
                        <a:avLst/>
                        <a:gdLst>
                          <a:gd name="connsiteX0" fmla="*/ 54659 w 51435"/>
                          <a:gd name="connsiteY0" fmla="*/ 9687 h 8572"/>
                          <a:gd name="connsiteX1" fmla="*/ 2358 w 51435"/>
                          <a:gd name="connsiteY1" fmla="*/ 5143 h 8572"/>
                          <a:gd name="connsiteX2" fmla="*/ 0 w 51435"/>
                          <a:gd name="connsiteY2" fmla="*/ 0 h 8572"/>
                          <a:gd name="connsiteX3" fmla="*/ 52327 w 51435"/>
                          <a:gd name="connsiteY3" fmla="*/ 4689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1435" h="8572">
                            <a:moveTo>
                              <a:pt x="54659" y="9687"/>
                            </a:moveTo>
                            <a:lnTo>
                              <a:pt x="2358" y="5143"/>
                            </a:lnTo>
                            <a:lnTo>
                              <a:pt x="0" y="0"/>
                            </a:lnTo>
                            <a:lnTo>
                              <a:pt x="52327" y="4689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5" name="Freeform: Shape 734">
                        <a:extLst>
                          <a:ext uri="{FF2B5EF4-FFF2-40B4-BE49-F238E27FC236}">
                            <a16:creationId xmlns:a16="http://schemas.microsoft.com/office/drawing/2014/main" id="{EA14062E-038A-476B-A5CD-E408EBD8A1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23433" y="4117689"/>
                        <a:ext cx="51435" cy="8573"/>
                      </a:xfrm>
                      <a:custGeom>
                        <a:avLst/>
                        <a:gdLst>
                          <a:gd name="connsiteX0" fmla="*/ 54624 w 51435"/>
                          <a:gd name="connsiteY0" fmla="*/ 9455 h 8572"/>
                          <a:gd name="connsiteX1" fmla="*/ 2349 w 51435"/>
                          <a:gd name="connsiteY1" fmla="*/ 5152 h 8572"/>
                          <a:gd name="connsiteX2" fmla="*/ 0 w 51435"/>
                          <a:gd name="connsiteY2" fmla="*/ 0 h 8572"/>
                          <a:gd name="connsiteX3" fmla="*/ 52284 w 51435"/>
                          <a:gd name="connsiteY3" fmla="*/ 4441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1435" h="8572">
                            <a:moveTo>
                              <a:pt x="54624" y="9455"/>
                            </a:moveTo>
                            <a:lnTo>
                              <a:pt x="2349" y="5152"/>
                            </a:lnTo>
                            <a:lnTo>
                              <a:pt x="0" y="0"/>
                            </a:lnTo>
                            <a:lnTo>
                              <a:pt x="52284" y="4441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6" name="Freeform: Shape 735">
                        <a:extLst>
                          <a:ext uri="{FF2B5EF4-FFF2-40B4-BE49-F238E27FC236}">
                            <a16:creationId xmlns:a16="http://schemas.microsoft.com/office/drawing/2014/main" id="{49BC0439-B7CA-4429-B5F9-3C3B7869DC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27591" y="4126784"/>
                        <a:ext cx="51435" cy="8573"/>
                      </a:xfrm>
                      <a:custGeom>
                        <a:avLst/>
                        <a:gdLst>
                          <a:gd name="connsiteX0" fmla="*/ 54616 w 51435"/>
                          <a:gd name="connsiteY0" fmla="*/ 9233 h 8572"/>
                          <a:gd name="connsiteX1" fmla="*/ 2366 w 51435"/>
                          <a:gd name="connsiteY1" fmla="*/ 5178 h 8572"/>
                          <a:gd name="connsiteX2" fmla="*/ 0 w 51435"/>
                          <a:gd name="connsiteY2" fmla="*/ 0 h 8572"/>
                          <a:gd name="connsiteX3" fmla="*/ 52266 w 51435"/>
                          <a:gd name="connsiteY3" fmla="*/ 4209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51435" h="8572">
                            <a:moveTo>
                              <a:pt x="54616" y="9233"/>
                            </a:moveTo>
                            <a:lnTo>
                              <a:pt x="2366" y="5178"/>
                            </a:lnTo>
                            <a:lnTo>
                              <a:pt x="0" y="0"/>
                            </a:lnTo>
                            <a:lnTo>
                              <a:pt x="52266" y="4209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7" name="Freeform: Shape 736">
                        <a:extLst>
                          <a:ext uri="{FF2B5EF4-FFF2-40B4-BE49-F238E27FC236}">
                            <a16:creationId xmlns:a16="http://schemas.microsoft.com/office/drawing/2014/main" id="{CC767C47-4A42-460A-BEBD-2352D87F62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31774" y="4135923"/>
                        <a:ext cx="34290" cy="8573"/>
                      </a:xfrm>
                      <a:custGeom>
                        <a:avLst/>
                        <a:gdLst>
                          <a:gd name="connsiteX0" fmla="*/ 40411 w 34290"/>
                          <a:gd name="connsiteY0" fmla="*/ 7964 h 0"/>
                          <a:gd name="connsiteX1" fmla="*/ 2383 w 34290"/>
                          <a:gd name="connsiteY1" fmla="*/ 5178 h 0"/>
                          <a:gd name="connsiteX2" fmla="*/ 0 w 34290"/>
                          <a:gd name="connsiteY2" fmla="*/ 0 h 0"/>
                          <a:gd name="connsiteX3" fmla="*/ 38054 w 34290"/>
                          <a:gd name="connsiteY3" fmla="*/ 2880 h 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34290">
                            <a:moveTo>
                              <a:pt x="40411" y="7964"/>
                            </a:moveTo>
                            <a:lnTo>
                              <a:pt x="2383" y="5178"/>
                            </a:lnTo>
                            <a:lnTo>
                              <a:pt x="0" y="0"/>
                            </a:lnTo>
                            <a:lnTo>
                              <a:pt x="38054" y="2880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8" name="Freeform: Shape 737">
                        <a:extLst>
                          <a:ext uri="{FF2B5EF4-FFF2-40B4-BE49-F238E27FC236}">
                            <a16:creationId xmlns:a16="http://schemas.microsoft.com/office/drawing/2014/main" id="{1825F11A-5C47-4561-AA8E-B3A224A60D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68961" y="4147427"/>
                        <a:ext cx="17145" cy="8573"/>
                      </a:xfrm>
                      <a:custGeom>
                        <a:avLst/>
                        <a:gdLst>
                          <a:gd name="connsiteX0" fmla="*/ 21568 w 17145"/>
                          <a:gd name="connsiteY0" fmla="*/ 6421 h 0"/>
                          <a:gd name="connsiteX1" fmla="*/ 2375 w 17145"/>
                          <a:gd name="connsiteY1" fmla="*/ 5109 h 0"/>
                          <a:gd name="connsiteX2" fmla="*/ 0 w 17145"/>
                          <a:gd name="connsiteY2" fmla="*/ 0 h 0"/>
                          <a:gd name="connsiteX3" fmla="*/ 19202 w 17145"/>
                          <a:gd name="connsiteY3" fmla="*/ 1363 h 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7145">
                            <a:moveTo>
                              <a:pt x="21568" y="6421"/>
                            </a:moveTo>
                            <a:lnTo>
                              <a:pt x="2375" y="5109"/>
                            </a:lnTo>
                            <a:lnTo>
                              <a:pt x="0" y="0"/>
                            </a:lnTo>
                            <a:lnTo>
                              <a:pt x="19202" y="1363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39" name="Freeform: Shape 738">
                        <a:extLst>
                          <a:ext uri="{FF2B5EF4-FFF2-40B4-BE49-F238E27FC236}">
                            <a16:creationId xmlns:a16="http://schemas.microsoft.com/office/drawing/2014/main" id="{466F8C39-C1B7-4CCE-A8AD-31FD92F0B1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76540" y="4156685"/>
                        <a:ext cx="8573" cy="8573"/>
                      </a:xfrm>
                      <a:custGeom>
                        <a:avLst/>
                        <a:gdLst>
                          <a:gd name="connsiteX0" fmla="*/ 16708 w 8572"/>
                          <a:gd name="connsiteY0" fmla="*/ 6026 h 0"/>
                          <a:gd name="connsiteX1" fmla="*/ 2374 w 8572"/>
                          <a:gd name="connsiteY1" fmla="*/ 5109 h 0"/>
                          <a:gd name="connsiteX2" fmla="*/ 0 w 8572"/>
                          <a:gd name="connsiteY2" fmla="*/ 0 h 0"/>
                          <a:gd name="connsiteX3" fmla="*/ 14342 w 8572"/>
                          <a:gd name="connsiteY3" fmla="*/ 943 h 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8572">
                            <a:moveTo>
                              <a:pt x="16708" y="6026"/>
                            </a:moveTo>
                            <a:lnTo>
                              <a:pt x="2374" y="5109"/>
                            </a:lnTo>
                            <a:lnTo>
                              <a:pt x="0" y="0"/>
                            </a:lnTo>
                            <a:lnTo>
                              <a:pt x="14342" y="943"/>
                            </a:ln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40" name="Freeform: Shape 739">
                        <a:extLst>
                          <a:ext uri="{FF2B5EF4-FFF2-40B4-BE49-F238E27FC236}">
                            <a16:creationId xmlns:a16="http://schemas.microsoft.com/office/drawing/2014/main" id="{277CF565-CA65-471A-A71E-94ED77790F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47442" y="4166208"/>
                        <a:ext cx="51435" cy="17145"/>
                      </a:xfrm>
                      <a:custGeom>
                        <a:avLst/>
                        <a:gdLst>
                          <a:gd name="connsiteX0" fmla="*/ 55758 w 51435"/>
                          <a:gd name="connsiteY0" fmla="*/ 20104 h 17145"/>
                          <a:gd name="connsiteX1" fmla="*/ 8926 w 51435"/>
                          <a:gd name="connsiteY1" fmla="*/ 17712 h 17145"/>
                          <a:gd name="connsiteX2" fmla="*/ 2180 w 51435"/>
                          <a:gd name="connsiteY2" fmla="*/ 8693 h 17145"/>
                          <a:gd name="connsiteX3" fmla="*/ 2180 w 51435"/>
                          <a:gd name="connsiteY3" fmla="*/ 8693 h 17145"/>
                          <a:gd name="connsiteX4" fmla="*/ 808 w 51435"/>
                          <a:gd name="connsiteY4" fmla="*/ 1 h 17145"/>
                          <a:gd name="connsiteX5" fmla="*/ 47708 w 51435"/>
                          <a:gd name="connsiteY5" fmla="*/ 2830 h 17145"/>
                          <a:gd name="connsiteX6" fmla="*/ 54274 w 51435"/>
                          <a:gd name="connsiteY6" fmla="*/ 11582 h 17145"/>
                          <a:gd name="connsiteX7" fmla="*/ 54274 w 51435"/>
                          <a:gd name="connsiteY7" fmla="*/ 11582 h 17145"/>
                          <a:gd name="connsiteX8" fmla="*/ 55758 w 51435"/>
                          <a:gd name="connsiteY8" fmla="*/ 20104 h 17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1435" h="17145">
                            <a:moveTo>
                              <a:pt x="55758" y="20104"/>
                            </a:moveTo>
                            <a:lnTo>
                              <a:pt x="8926" y="17712"/>
                            </a:lnTo>
                            <a:cubicBezTo>
                              <a:pt x="7443" y="17635"/>
                              <a:pt x="4426" y="13606"/>
                              <a:pt x="2180" y="8693"/>
                            </a:cubicBezTo>
                            <a:lnTo>
                              <a:pt x="2180" y="8693"/>
                            </a:lnTo>
                            <a:cubicBezTo>
                              <a:pt x="-58" y="3807"/>
                              <a:pt x="-675" y="-76"/>
                              <a:pt x="808" y="1"/>
                            </a:cubicBezTo>
                            <a:lnTo>
                              <a:pt x="47708" y="2830"/>
                            </a:lnTo>
                            <a:cubicBezTo>
                              <a:pt x="49114" y="2916"/>
                              <a:pt x="52046" y="6833"/>
                              <a:pt x="54274" y="11582"/>
                            </a:cubicBezTo>
                            <a:lnTo>
                              <a:pt x="54274" y="11582"/>
                            </a:lnTo>
                            <a:cubicBezTo>
                              <a:pt x="56495" y="16357"/>
                              <a:pt x="57164" y="20172"/>
                              <a:pt x="55758" y="20104"/>
                            </a:cubicBezTo>
                            <a:close/>
                          </a:path>
                        </a:pathLst>
                      </a:custGeom>
                      <a:solidFill>
                        <a:srgbClr val="C5E8ED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704" name="Graphic 45">
                      <a:extLst>
                        <a:ext uri="{FF2B5EF4-FFF2-40B4-BE49-F238E27FC236}">
                          <a16:creationId xmlns:a16="http://schemas.microsoft.com/office/drawing/2014/main" id="{3DB6FC8D-6DE6-4B26-A398-8AD023AE495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129063" y="4131885"/>
                      <a:ext cx="112129" cy="104087"/>
                      <a:chOff x="7129063" y="4131885"/>
                      <a:chExt cx="112129" cy="104087"/>
                    </a:xfrm>
                    <a:solidFill>
                      <a:srgbClr val="C5E8ED"/>
                    </a:solidFill>
                  </p:grpSpPr>
                  <p:grpSp>
                    <p:nvGrpSpPr>
                      <p:cNvPr id="705" name="Graphic 45">
                        <a:extLst>
                          <a:ext uri="{FF2B5EF4-FFF2-40B4-BE49-F238E27FC236}">
                            <a16:creationId xmlns:a16="http://schemas.microsoft.com/office/drawing/2014/main" id="{A9103DC2-DFF4-4C1A-B2F0-D06585A0966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129063" y="4131885"/>
                        <a:ext cx="68580" cy="102870"/>
                        <a:chOff x="7129063" y="4131885"/>
                        <a:chExt cx="68580" cy="102870"/>
                      </a:xfrm>
                      <a:solidFill>
                        <a:srgbClr val="C5E8ED"/>
                      </a:solidFill>
                    </p:grpSpPr>
                    <p:sp>
                      <p:nvSpPr>
                        <p:cNvPr id="716" name="Freeform: Shape 715">
                          <a:extLst>
                            <a:ext uri="{FF2B5EF4-FFF2-40B4-BE49-F238E27FC236}">
                              <a16:creationId xmlns:a16="http://schemas.microsoft.com/office/drawing/2014/main" id="{39E2C90F-F1E3-45EE-9211-699BA7D9B2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29063" y="4177731"/>
                          <a:ext cx="25718" cy="60008"/>
                        </a:xfrm>
                        <a:custGeom>
                          <a:avLst/>
                          <a:gdLst>
                            <a:gd name="connsiteX0" fmla="*/ 33536 w 25717"/>
                            <a:gd name="connsiteY0" fmla="*/ 62494 h 60007"/>
                            <a:gd name="connsiteX1" fmla="*/ 29430 w 25717"/>
                            <a:gd name="connsiteY1" fmla="*/ 62399 h 60007"/>
                            <a:gd name="connsiteX2" fmla="*/ 0 w 25717"/>
                            <a:gd name="connsiteY2" fmla="*/ 0 h 60007"/>
                            <a:gd name="connsiteX3" fmla="*/ 4115 w 25717"/>
                            <a:gd name="connsiteY3" fmla="*/ 223 h 600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5717" h="60007">
                              <a:moveTo>
                                <a:pt x="33536" y="62494"/>
                              </a:moveTo>
                              <a:lnTo>
                                <a:pt x="29430" y="62399"/>
                              </a:lnTo>
                              <a:lnTo>
                                <a:pt x="0" y="0"/>
                              </a:lnTo>
                              <a:lnTo>
                                <a:pt x="4115" y="2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7" name="Freeform: Shape 716">
                          <a:extLst>
                            <a:ext uri="{FF2B5EF4-FFF2-40B4-BE49-F238E27FC236}">
                              <a16:creationId xmlns:a16="http://schemas.microsoft.com/office/drawing/2014/main" id="{43981708-2653-4C3D-8FA5-F3136E41CD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41905" y="4194558"/>
                          <a:ext cx="17145" cy="42863"/>
                        </a:xfrm>
                        <a:custGeom>
                          <a:avLst/>
                          <a:gdLst>
                            <a:gd name="connsiteX0" fmla="*/ 25675 w 17145"/>
                            <a:gd name="connsiteY0" fmla="*/ 45777 h 42862"/>
                            <a:gd name="connsiteX1" fmla="*/ 21594 w 17145"/>
                            <a:gd name="connsiteY1" fmla="*/ 45683 h 42862"/>
                            <a:gd name="connsiteX2" fmla="*/ 0 w 17145"/>
                            <a:gd name="connsiteY2" fmla="*/ 0 h 42862"/>
                            <a:gd name="connsiteX3" fmla="*/ 4089 w 17145"/>
                            <a:gd name="connsiteY3" fmla="*/ 189 h 428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42862">
                              <a:moveTo>
                                <a:pt x="25675" y="45777"/>
                              </a:moveTo>
                              <a:lnTo>
                                <a:pt x="21594" y="45683"/>
                              </a:lnTo>
                              <a:lnTo>
                                <a:pt x="0" y="0"/>
                              </a:lnTo>
                              <a:lnTo>
                                <a:pt x="4089" y="18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8" name="Freeform: Shape 717">
                          <a:extLst>
                            <a:ext uri="{FF2B5EF4-FFF2-40B4-BE49-F238E27FC236}">
                              <a16:creationId xmlns:a16="http://schemas.microsoft.com/office/drawing/2014/main" id="{5C63A30E-A507-42F1-BC35-F5F489C8DE6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33178" y="4165901"/>
                          <a:ext cx="34290" cy="68580"/>
                        </a:xfrm>
                        <a:custGeom>
                          <a:avLst/>
                          <a:gdLst>
                            <a:gd name="connsiteX0" fmla="*/ 35301 w 34290"/>
                            <a:gd name="connsiteY0" fmla="*/ 74461 h 68580"/>
                            <a:gd name="connsiteX1" fmla="*/ 0 w 34290"/>
                            <a:gd name="connsiteY1" fmla="*/ 0 h 68580"/>
                            <a:gd name="connsiteX2" fmla="*/ 4072 w 34290"/>
                            <a:gd name="connsiteY2" fmla="*/ 232 h 68580"/>
                            <a:gd name="connsiteX3" fmla="*/ 39339 w 34290"/>
                            <a:gd name="connsiteY3" fmla="*/ 74529 h 685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290" h="68580">
                              <a:moveTo>
                                <a:pt x="35301" y="74461"/>
                              </a:moveTo>
                              <a:lnTo>
                                <a:pt x="0" y="0"/>
                              </a:lnTo>
                              <a:lnTo>
                                <a:pt x="4072" y="232"/>
                              </a:lnTo>
                              <a:lnTo>
                                <a:pt x="39339" y="7452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9" name="Freeform: Shape 718">
                          <a:extLst>
                            <a:ext uri="{FF2B5EF4-FFF2-40B4-BE49-F238E27FC236}">
                              <a16:creationId xmlns:a16="http://schemas.microsoft.com/office/drawing/2014/main" id="{FA5FCEFD-BEC9-47B1-892B-8C206C4262B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48309" y="4187521"/>
                          <a:ext cx="25718" cy="51435"/>
                        </a:xfrm>
                        <a:custGeom>
                          <a:avLst/>
                          <a:gdLst>
                            <a:gd name="connsiteX0" fmla="*/ 29138 w 25717"/>
                            <a:gd name="connsiteY0" fmla="*/ 53030 h 51435"/>
                            <a:gd name="connsiteX1" fmla="*/ 25117 w 25717"/>
                            <a:gd name="connsiteY1" fmla="*/ 52944 h 51435"/>
                            <a:gd name="connsiteX2" fmla="*/ 0 w 25717"/>
                            <a:gd name="connsiteY2" fmla="*/ 0 h 51435"/>
                            <a:gd name="connsiteX3" fmla="*/ 4054 w 25717"/>
                            <a:gd name="connsiteY3" fmla="*/ 214 h 514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5717" h="51435">
                              <a:moveTo>
                                <a:pt x="29138" y="53030"/>
                              </a:moveTo>
                              <a:lnTo>
                                <a:pt x="25117" y="52944"/>
                              </a:lnTo>
                              <a:lnTo>
                                <a:pt x="0" y="0"/>
                              </a:lnTo>
                              <a:lnTo>
                                <a:pt x="4054" y="2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20" name="Freeform: Shape 719">
                          <a:extLst>
                            <a:ext uri="{FF2B5EF4-FFF2-40B4-BE49-F238E27FC236}">
                              <a16:creationId xmlns:a16="http://schemas.microsoft.com/office/drawing/2014/main" id="{9901E4FE-BC92-4D0F-BE88-9BA7562550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37276" y="4154139"/>
                          <a:ext cx="42863" cy="85725"/>
                        </a:xfrm>
                        <a:custGeom>
                          <a:avLst/>
                          <a:gdLst>
                            <a:gd name="connsiteX0" fmla="*/ 45074 w 42862"/>
                            <a:gd name="connsiteY0" fmla="*/ 86522 h 85725"/>
                            <a:gd name="connsiteX1" fmla="*/ 41071 w 42862"/>
                            <a:gd name="connsiteY1" fmla="*/ 86437 h 85725"/>
                            <a:gd name="connsiteX2" fmla="*/ 0 w 42862"/>
                            <a:gd name="connsiteY2" fmla="*/ 0 h 85725"/>
                            <a:gd name="connsiteX3" fmla="*/ 4038 w 42862"/>
                            <a:gd name="connsiteY3" fmla="*/ 283 h 857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862" h="85725">
                              <a:moveTo>
                                <a:pt x="45074" y="86522"/>
                              </a:moveTo>
                              <a:lnTo>
                                <a:pt x="41071" y="86437"/>
                              </a:lnTo>
                              <a:lnTo>
                                <a:pt x="0" y="0"/>
                              </a:lnTo>
                              <a:lnTo>
                                <a:pt x="4038" y="28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21" name="Freeform: Shape 720">
                          <a:extLst>
                            <a:ext uri="{FF2B5EF4-FFF2-40B4-BE49-F238E27FC236}">
                              <a16:creationId xmlns:a16="http://schemas.microsoft.com/office/drawing/2014/main" id="{5685B94F-45B4-4789-84B0-AAC19B5BFE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51163" y="4173307"/>
                          <a:ext cx="34290" cy="60008"/>
                        </a:xfrm>
                        <a:custGeom>
                          <a:avLst/>
                          <a:gdLst>
                            <a:gd name="connsiteX0" fmla="*/ 36056 w 34290"/>
                            <a:gd name="connsiteY0" fmla="*/ 67457 h 60007"/>
                            <a:gd name="connsiteX1" fmla="*/ 32070 w 34290"/>
                            <a:gd name="connsiteY1" fmla="*/ 67380 h 60007"/>
                            <a:gd name="connsiteX2" fmla="*/ 0 w 34290"/>
                            <a:gd name="connsiteY2" fmla="*/ 0 h 60007"/>
                            <a:gd name="connsiteX3" fmla="*/ 4012 w 34290"/>
                            <a:gd name="connsiteY3" fmla="*/ 249 h 600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290" h="60007">
                              <a:moveTo>
                                <a:pt x="36056" y="67457"/>
                              </a:moveTo>
                              <a:lnTo>
                                <a:pt x="32070" y="67380"/>
                              </a:lnTo>
                              <a:lnTo>
                                <a:pt x="0" y="0"/>
                              </a:lnTo>
                              <a:lnTo>
                                <a:pt x="4012" y="2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22" name="Freeform: Shape 721">
                          <a:extLst>
                            <a:ext uri="{FF2B5EF4-FFF2-40B4-BE49-F238E27FC236}">
                              <a16:creationId xmlns:a16="http://schemas.microsoft.com/office/drawing/2014/main" id="{2258958A-0865-4299-8912-9FCBCDCA3A6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45317" y="4151079"/>
                          <a:ext cx="42863" cy="85725"/>
                        </a:xfrm>
                        <a:custGeom>
                          <a:avLst/>
                          <a:gdLst>
                            <a:gd name="connsiteX0" fmla="*/ 46737 w 42862"/>
                            <a:gd name="connsiteY0" fmla="*/ 89797 h 85725"/>
                            <a:gd name="connsiteX1" fmla="*/ 42785 w 42862"/>
                            <a:gd name="connsiteY1" fmla="*/ 89703 h 85725"/>
                            <a:gd name="connsiteX2" fmla="*/ 0 w 42862"/>
                            <a:gd name="connsiteY2" fmla="*/ 0 h 85725"/>
                            <a:gd name="connsiteX3" fmla="*/ 3994 w 42862"/>
                            <a:gd name="connsiteY3" fmla="*/ 291 h 857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862" h="85725">
                              <a:moveTo>
                                <a:pt x="46737" y="89797"/>
                              </a:moveTo>
                              <a:lnTo>
                                <a:pt x="42785" y="89703"/>
                              </a:lnTo>
                              <a:lnTo>
                                <a:pt x="0" y="0"/>
                              </a:lnTo>
                              <a:lnTo>
                                <a:pt x="3994" y="2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23" name="Freeform: Shape 722">
                          <a:extLst>
                            <a:ext uri="{FF2B5EF4-FFF2-40B4-BE49-F238E27FC236}">
                              <a16:creationId xmlns:a16="http://schemas.microsoft.com/office/drawing/2014/main" id="{B809749A-FCE0-4850-85EA-31AC6E36E1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40859" y="4131885"/>
                          <a:ext cx="51435" cy="102870"/>
                        </a:xfrm>
                        <a:custGeom>
                          <a:avLst/>
                          <a:gdLst>
                            <a:gd name="connsiteX0" fmla="*/ 56013 w 51435"/>
                            <a:gd name="connsiteY0" fmla="*/ 109102 h 102870"/>
                            <a:gd name="connsiteX1" fmla="*/ 52078 w 51435"/>
                            <a:gd name="connsiteY1" fmla="*/ 109008 h 102870"/>
                            <a:gd name="connsiteX2" fmla="*/ 0 w 51435"/>
                            <a:gd name="connsiteY2" fmla="*/ 0 h 102870"/>
                            <a:gd name="connsiteX3" fmla="*/ 3986 w 51435"/>
                            <a:gd name="connsiteY3" fmla="*/ 334 h 1028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1435" h="102870">
                              <a:moveTo>
                                <a:pt x="56013" y="109102"/>
                              </a:moveTo>
                              <a:lnTo>
                                <a:pt x="52078" y="109008"/>
                              </a:lnTo>
                              <a:lnTo>
                                <a:pt x="0" y="0"/>
                              </a:lnTo>
                              <a:lnTo>
                                <a:pt x="3986" y="33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24" name="Freeform: Shape 723">
                          <a:extLst>
                            <a:ext uri="{FF2B5EF4-FFF2-40B4-BE49-F238E27FC236}">
                              <a16:creationId xmlns:a16="http://schemas.microsoft.com/office/drawing/2014/main" id="{4D237298-7F00-40FF-B68A-2D94E4A3BB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52586" y="4146638"/>
                          <a:ext cx="42863" cy="94298"/>
                        </a:xfrm>
                        <a:custGeom>
                          <a:avLst/>
                          <a:gdLst>
                            <a:gd name="connsiteX0" fmla="*/ 49078 w 42862"/>
                            <a:gd name="connsiteY0" fmla="*/ 94443 h 94297"/>
                            <a:gd name="connsiteX1" fmla="*/ 45160 w 42862"/>
                            <a:gd name="connsiteY1" fmla="*/ 94366 h 94297"/>
                            <a:gd name="connsiteX2" fmla="*/ 0 w 42862"/>
                            <a:gd name="connsiteY2" fmla="*/ 0 h 94297"/>
                            <a:gd name="connsiteX3" fmla="*/ 3952 w 42862"/>
                            <a:gd name="connsiteY3" fmla="*/ 291 h 9429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862" h="94297">
                              <a:moveTo>
                                <a:pt x="49078" y="94443"/>
                              </a:moveTo>
                              <a:lnTo>
                                <a:pt x="45160" y="94366"/>
                              </a:lnTo>
                              <a:lnTo>
                                <a:pt x="0" y="0"/>
                              </a:lnTo>
                              <a:lnTo>
                                <a:pt x="3952" y="29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  <p:grpSp>
                    <p:nvGrpSpPr>
                      <p:cNvPr id="706" name="Graphic 45">
                        <a:extLst>
                          <a:ext uri="{FF2B5EF4-FFF2-40B4-BE49-F238E27FC236}">
                            <a16:creationId xmlns:a16="http://schemas.microsoft.com/office/drawing/2014/main" id="{5F6795BC-B477-44A0-BDDA-74B26C3B0E3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155467" y="4133102"/>
                        <a:ext cx="85725" cy="102870"/>
                        <a:chOff x="7155467" y="4133102"/>
                        <a:chExt cx="85725" cy="102870"/>
                      </a:xfrm>
                      <a:solidFill>
                        <a:srgbClr val="C5E8ED"/>
                      </a:solidFill>
                    </p:grpSpPr>
                    <p:sp>
                      <p:nvSpPr>
                        <p:cNvPr id="707" name="Freeform: Shape 706">
                          <a:extLst>
                            <a:ext uri="{FF2B5EF4-FFF2-40B4-BE49-F238E27FC236}">
                              <a16:creationId xmlns:a16="http://schemas.microsoft.com/office/drawing/2014/main" id="{2B385FF4-A64B-45BE-AF91-2FCA77D2AA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03636" y="4167161"/>
                          <a:ext cx="34290" cy="68580"/>
                        </a:xfrm>
                        <a:custGeom>
                          <a:avLst/>
                          <a:gdLst>
                            <a:gd name="connsiteX0" fmla="*/ 40059 w 34290"/>
                            <a:gd name="connsiteY0" fmla="*/ 74855 h 68580"/>
                            <a:gd name="connsiteX1" fmla="*/ 36330 w 34290"/>
                            <a:gd name="connsiteY1" fmla="*/ 74778 h 68580"/>
                            <a:gd name="connsiteX2" fmla="*/ 0 w 34290"/>
                            <a:gd name="connsiteY2" fmla="*/ 0 h 68580"/>
                            <a:gd name="connsiteX3" fmla="*/ 3755 w 34290"/>
                            <a:gd name="connsiteY3" fmla="*/ 249 h 685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290" h="68580">
                              <a:moveTo>
                                <a:pt x="40059" y="74855"/>
                              </a:moveTo>
                              <a:lnTo>
                                <a:pt x="36330" y="74778"/>
                              </a:lnTo>
                              <a:lnTo>
                                <a:pt x="0" y="0"/>
                              </a:lnTo>
                              <a:lnTo>
                                <a:pt x="3755" y="2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08" name="Freeform: Shape 707">
                          <a:extLst>
                            <a:ext uri="{FF2B5EF4-FFF2-40B4-BE49-F238E27FC236}">
                              <a16:creationId xmlns:a16="http://schemas.microsoft.com/office/drawing/2014/main" id="{265854EF-303B-4B78-B729-714C567518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10605" y="4190735"/>
                          <a:ext cx="25718" cy="42863"/>
                        </a:xfrm>
                        <a:custGeom>
                          <a:avLst/>
                          <a:gdLst>
                            <a:gd name="connsiteX0" fmla="*/ 28538 w 25717"/>
                            <a:gd name="connsiteY0" fmla="*/ 51178 h 42862"/>
                            <a:gd name="connsiteX1" fmla="*/ 24783 w 25717"/>
                            <a:gd name="connsiteY1" fmla="*/ 51101 h 42862"/>
                            <a:gd name="connsiteX2" fmla="*/ 0 w 25717"/>
                            <a:gd name="connsiteY2" fmla="*/ 0 h 42862"/>
                            <a:gd name="connsiteX3" fmla="*/ 3764 w 25717"/>
                            <a:gd name="connsiteY3" fmla="*/ 197 h 428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5717" h="42862">
                              <a:moveTo>
                                <a:pt x="28538" y="51178"/>
                              </a:moveTo>
                              <a:lnTo>
                                <a:pt x="24783" y="51101"/>
                              </a:lnTo>
                              <a:lnTo>
                                <a:pt x="0" y="0"/>
                              </a:lnTo>
                              <a:lnTo>
                                <a:pt x="3764" y="19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09" name="Freeform: Shape 708">
                          <a:extLst>
                            <a:ext uri="{FF2B5EF4-FFF2-40B4-BE49-F238E27FC236}">
                              <a16:creationId xmlns:a16="http://schemas.microsoft.com/office/drawing/2014/main" id="{C1759845-92D9-4AB9-BEB9-BF9EE14794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01776" y="4181837"/>
                          <a:ext cx="25718" cy="51435"/>
                        </a:xfrm>
                        <a:custGeom>
                          <a:avLst/>
                          <a:gdLst>
                            <a:gd name="connsiteX0" fmla="*/ 32773 w 25717"/>
                            <a:gd name="connsiteY0" fmla="*/ 59973 h 51435"/>
                            <a:gd name="connsiteX1" fmla="*/ 29009 w 25717"/>
                            <a:gd name="connsiteY1" fmla="*/ 59896 h 51435"/>
                            <a:gd name="connsiteX2" fmla="*/ 0 w 25717"/>
                            <a:gd name="connsiteY2" fmla="*/ 0 h 51435"/>
                            <a:gd name="connsiteX3" fmla="*/ 3798 w 25717"/>
                            <a:gd name="connsiteY3" fmla="*/ 214 h 514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5717" h="51435">
                              <a:moveTo>
                                <a:pt x="32773" y="59973"/>
                              </a:moveTo>
                              <a:lnTo>
                                <a:pt x="29009" y="59896"/>
                              </a:lnTo>
                              <a:lnTo>
                                <a:pt x="0" y="0"/>
                              </a:lnTo>
                              <a:lnTo>
                                <a:pt x="3798" y="2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0" name="Freeform: Shape 709">
                          <a:extLst>
                            <a:ext uri="{FF2B5EF4-FFF2-40B4-BE49-F238E27FC236}">
                              <a16:creationId xmlns:a16="http://schemas.microsoft.com/office/drawing/2014/main" id="{A7FABFAF-D2D3-4033-922C-A6094388B9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07810" y="4203697"/>
                          <a:ext cx="17145" cy="34290"/>
                        </a:xfrm>
                        <a:custGeom>
                          <a:avLst/>
                          <a:gdLst>
                            <a:gd name="connsiteX0" fmla="*/ 22134 w 17145"/>
                            <a:gd name="connsiteY0" fmla="*/ 38019 h 34290"/>
                            <a:gd name="connsiteX1" fmla="*/ 18345 w 17145"/>
                            <a:gd name="connsiteY1" fmla="*/ 37933 h 34290"/>
                            <a:gd name="connsiteX2" fmla="*/ 0 w 17145"/>
                            <a:gd name="connsiteY2" fmla="*/ 0 h 34290"/>
                            <a:gd name="connsiteX3" fmla="*/ 3815 w 17145"/>
                            <a:gd name="connsiteY3" fmla="*/ 172 h 342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34290">
                              <a:moveTo>
                                <a:pt x="22134" y="38019"/>
                              </a:moveTo>
                              <a:lnTo>
                                <a:pt x="18345" y="37933"/>
                              </a:lnTo>
                              <a:lnTo>
                                <a:pt x="0" y="0"/>
                              </a:lnTo>
                              <a:lnTo>
                                <a:pt x="3815" y="1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1" name="Freeform: Shape 710">
                          <a:extLst>
                            <a:ext uri="{FF2B5EF4-FFF2-40B4-BE49-F238E27FC236}">
                              <a16:creationId xmlns:a16="http://schemas.microsoft.com/office/drawing/2014/main" id="{313E9517-F479-45BE-B0ED-58BD1F6E00E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5025" y="4165952"/>
                          <a:ext cx="34290" cy="68580"/>
                        </a:xfrm>
                        <a:custGeom>
                          <a:avLst/>
                          <a:gdLst>
                            <a:gd name="connsiteX0" fmla="*/ 40291 w 34290"/>
                            <a:gd name="connsiteY0" fmla="*/ 75661 h 68580"/>
                            <a:gd name="connsiteX1" fmla="*/ 36485 w 34290"/>
                            <a:gd name="connsiteY1" fmla="*/ 75575 h 68580"/>
                            <a:gd name="connsiteX2" fmla="*/ 0 w 34290"/>
                            <a:gd name="connsiteY2" fmla="*/ 0 h 68580"/>
                            <a:gd name="connsiteX3" fmla="*/ 3840 w 34290"/>
                            <a:gd name="connsiteY3" fmla="*/ 249 h 685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290" h="68580">
                              <a:moveTo>
                                <a:pt x="40291" y="75661"/>
                              </a:moveTo>
                              <a:lnTo>
                                <a:pt x="36485" y="75575"/>
                              </a:lnTo>
                              <a:lnTo>
                                <a:pt x="0" y="0"/>
                              </a:lnTo>
                              <a:lnTo>
                                <a:pt x="3840" y="24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2" name="Freeform: Shape 711">
                          <a:extLst>
                            <a:ext uri="{FF2B5EF4-FFF2-40B4-BE49-F238E27FC236}">
                              <a16:creationId xmlns:a16="http://schemas.microsoft.com/office/drawing/2014/main" id="{B631CDBD-C1B0-4BF0-A222-4BD67BA090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84973" y="4175339"/>
                          <a:ext cx="34290" cy="60008"/>
                        </a:xfrm>
                        <a:custGeom>
                          <a:avLst/>
                          <a:gdLst>
                            <a:gd name="connsiteX0" fmla="*/ 35679 w 34290"/>
                            <a:gd name="connsiteY0" fmla="*/ 66171 h 60007"/>
                            <a:gd name="connsiteX1" fmla="*/ 31855 w 34290"/>
                            <a:gd name="connsiteY1" fmla="*/ 66085 h 60007"/>
                            <a:gd name="connsiteX2" fmla="*/ 0 w 34290"/>
                            <a:gd name="connsiteY2" fmla="*/ 0 h 60007"/>
                            <a:gd name="connsiteX3" fmla="*/ 3858 w 34290"/>
                            <a:gd name="connsiteY3" fmla="*/ 223 h 600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290" h="60007">
                              <a:moveTo>
                                <a:pt x="35679" y="66171"/>
                              </a:moveTo>
                              <a:lnTo>
                                <a:pt x="31855" y="66085"/>
                              </a:lnTo>
                              <a:lnTo>
                                <a:pt x="0" y="0"/>
                              </a:lnTo>
                              <a:lnTo>
                                <a:pt x="3858" y="2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3" name="Freeform: Shape 712">
                          <a:extLst>
                            <a:ext uri="{FF2B5EF4-FFF2-40B4-BE49-F238E27FC236}">
                              <a16:creationId xmlns:a16="http://schemas.microsoft.com/office/drawing/2014/main" id="{13F8933A-38B2-4A53-ABB3-1EC729E856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9551" y="4152828"/>
                          <a:ext cx="42863" cy="85725"/>
                        </a:xfrm>
                        <a:custGeom>
                          <a:avLst/>
                          <a:gdLst>
                            <a:gd name="connsiteX0" fmla="*/ 46420 w 42862"/>
                            <a:gd name="connsiteY0" fmla="*/ 88580 h 85725"/>
                            <a:gd name="connsiteX1" fmla="*/ 42571 w 42862"/>
                            <a:gd name="connsiteY1" fmla="*/ 88494 h 85725"/>
                            <a:gd name="connsiteX2" fmla="*/ 0 w 42862"/>
                            <a:gd name="connsiteY2" fmla="*/ 0 h 85725"/>
                            <a:gd name="connsiteX3" fmla="*/ 3892 w 42862"/>
                            <a:gd name="connsiteY3" fmla="*/ 283 h 857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862" h="85725">
                              <a:moveTo>
                                <a:pt x="46420" y="88580"/>
                              </a:moveTo>
                              <a:lnTo>
                                <a:pt x="42571" y="88494"/>
                              </a:lnTo>
                              <a:lnTo>
                                <a:pt x="0" y="0"/>
                              </a:lnTo>
                              <a:lnTo>
                                <a:pt x="3892" y="28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4" name="Freeform: Shape 713">
                          <a:extLst>
                            <a:ext uri="{FF2B5EF4-FFF2-40B4-BE49-F238E27FC236}">
                              <a16:creationId xmlns:a16="http://schemas.microsoft.com/office/drawing/2014/main" id="{3F6AC815-DBE1-400E-9CB9-2285275D80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55467" y="4133102"/>
                          <a:ext cx="51435" cy="102870"/>
                        </a:xfrm>
                        <a:custGeom>
                          <a:avLst/>
                          <a:gdLst>
                            <a:gd name="connsiteX0" fmla="*/ 55799 w 51435"/>
                            <a:gd name="connsiteY0" fmla="*/ 108202 h 102870"/>
                            <a:gd name="connsiteX1" fmla="*/ 51924 w 51435"/>
                            <a:gd name="connsiteY1" fmla="*/ 108108 h 102870"/>
                            <a:gd name="connsiteX2" fmla="*/ 0 w 51435"/>
                            <a:gd name="connsiteY2" fmla="*/ 0 h 102870"/>
                            <a:gd name="connsiteX3" fmla="*/ 3918 w 51435"/>
                            <a:gd name="connsiteY3" fmla="*/ 317 h 1028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1435" h="102870">
                              <a:moveTo>
                                <a:pt x="55799" y="108202"/>
                              </a:moveTo>
                              <a:lnTo>
                                <a:pt x="51924" y="108108"/>
                              </a:lnTo>
                              <a:lnTo>
                                <a:pt x="0" y="0"/>
                              </a:lnTo>
                              <a:lnTo>
                                <a:pt x="3918" y="31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  <p:sp>
                      <p:nvSpPr>
                        <p:cNvPr id="715" name="Freeform: Shape 714">
                          <a:extLst>
                            <a:ext uri="{FF2B5EF4-FFF2-40B4-BE49-F238E27FC236}">
                              <a16:creationId xmlns:a16="http://schemas.microsoft.com/office/drawing/2014/main" id="{ECCBBC45-54B1-4D81-9552-E78647057A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67623" y="4168069"/>
                          <a:ext cx="34290" cy="68580"/>
                        </a:xfrm>
                        <a:custGeom>
                          <a:avLst/>
                          <a:gdLst>
                            <a:gd name="connsiteX0" fmla="*/ 38911 w 34290"/>
                            <a:gd name="connsiteY0" fmla="*/ 73123 h 68580"/>
                            <a:gd name="connsiteX1" fmla="*/ 35018 w 34290"/>
                            <a:gd name="connsiteY1" fmla="*/ 73038 h 68580"/>
                            <a:gd name="connsiteX2" fmla="*/ 0 w 34290"/>
                            <a:gd name="connsiteY2" fmla="*/ 0 h 68580"/>
                            <a:gd name="connsiteX3" fmla="*/ 3917 w 34290"/>
                            <a:gd name="connsiteY3" fmla="*/ 240 h 685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4290" h="68580">
                              <a:moveTo>
                                <a:pt x="38911" y="73123"/>
                              </a:moveTo>
                              <a:lnTo>
                                <a:pt x="35018" y="73038"/>
                              </a:lnTo>
                              <a:lnTo>
                                <a:pt x="0" y="0"/>
                              </a:lnTo>
                              <a:lnTo>
                                <a:pt x="3917" y="24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5E8ED"/>
                        </a:solidFill>
                        <a:ln w="8572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en-US"/>
                        </a:p>
                      </p:txBody>
                    </p:sp>
                  </p:grpSp>
                </p:grpSp>
              </p:grp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3870CA25-88DE-4610-8688-165348D5ECDC}"/>
                      </a:ext>
                    </a:extLst>
                  </p:cNvPr>
                  <p:cNvSpPr/>
                  <p:nvPr/>
                </p:nvSpPr>
                <p:spPr>
                  <a:xfrm>
                    <a:off x="6859904" y="3852267"/>
                    <a:ext cx="222885" cy="411480"/>
                  </a:xfrm>
                  <a:custGeom>
                    <a:avLst/>
                    <a:gdLst>
                      <a:gd name="connsiteX0" fmla="*/ 188183 w 222885"/>
                      <a:gd name="connsiteY0" fmla="*/ 418124 h 411480"/>
                      <a:gd name="connsiteX1" fmla="*/ 0 w 222885"/>
                      <a:gd name="connsiteY1" fmla="*/ 0 h 411480"/>
                      <a:gd name="connsiteX2" fmla="*/ 39030 w 222885"/>
                      <a:gd name="connsiteY2" fmla="*/ 8067 h 411480"/>
                      <a:gd name="connsiteX3" fmla="*/ 226391 w 222885"/>
                      <a:gd name="connsiteY3" fmla="*/ 418312 h 411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885" h="411480">
                        <a:moveTo>
                          <a:pt x="188183" y="418124"/>
                        </a:moveTo>
                        <a:lnTo>
                          <a:pt x="0" y="0"/>
                        </a:lnTo>
                        <a:lnTo>
                          <a:pt x="39030" y="8067"/>
                        </a:lnTo>
                        <a:lnTo>
                          <a:pt x="226391" y="418312"/>
                        </a:lnTo>
                        <a:close/>
                      </a:path>
                    </a:pathLst>
                  </a:custGeom>
                  <a:solidFill>
                    <a:srgbClr val="6FC6D2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CF7EB839-AFED-4D62-BC44-7D24DF43130A}"/>
                      </a:ext>
                    </a:extLst>
                  </p:cNvPr>
                  <p:cNvSpPr/>
                  <p:nvPr/>
                </p:nvSpPr>
                <p:spPr>
                  <a:xfrm>
                    <a:off x="6882175" y="3879648"/>
                    <a:ext cx="34290" cy="42863"/>
                  </a:xfrm>
                  <a:custGeom>
                    <a:avLst/>
                    <a:gdLst>
                      <a:gd name="connsiteX0" fmla="*/ 36871 w 34290"/>
                      <a:gd name="connsiteY0" fmla="*/ 47689 h 42862"/>
                      <a:gd name="connsiteX1" fmla="*/ 20223 w 34290"/>
                      <a:gd name="connsiteY1" fmla="*/ 44765 h 42862"/>
                      <a:gd name="connsiteX2" fmla="*/ 0 w 34290"/>
                      <a:gd name="connsiteY2" fmla="*/ 0 h 42862"/>
                      <a:gd name="connsiteX3" fmla="*/ 16665 w 34290"/>
                      <a:gd name="connsiteY3" fmla="*/ 3258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290" h="42862">
                        <a:moveTo>
                          <a:pt x="36871" y="47689"/>
                        </a:moveTo>
                        <a:lnTo>
                          <a:pt x="20223" y="44765"/>
                        </a:lnTo>
                        <a:lnTo>
                          <a:pt x="0" y="0"/>
                        </a:lnTo>
                        <a:lnTo>
                          <a:pt x="16665" y="3258"/>
                        </a:lnTo>
                        <a:close/>
                      </a:path>
                    </a:pathLst>
                  </a:custGeom>
                  <a:solidFill>
                    <a:srgbClr val="FDF3FD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671" name="Graphic 45">
                    <a:extLst>
                      <a:ext uri="{FF2B5EF4-FFF2-40B4-BE49-F238E27FC236}">
                        <a16:creationId xmlns:a16="http://schemas.microsoft.com/office/drawing/2014/main" id="{0B0DAC08-390C-4246-916B-7689E132F035}"/>
                      </a:ext>
                    </a:extLst>
                  </p:cNvPr>
                  <p:cNvGrpSpPr/>
                  <p:nvPr/>
                </p:nvGrpSpPr>
                <p:grpSpPr>
                  <a:xfrm>
                    <a:off x="6901935" y="3938224"/>
                    <a:ext cx="51435" cy="42863"/>
                    <a:chOff x="6901935" y="3938224"/>
                    <a:chExt cx="51435" cy="42863"/>
                  </a:xfrm>
                  <a:solidFill>
                    <a:srgbClr val="FFFEFF"/>
                  </a:solidFill>
                </p:grpSpPr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26E783FE-5A52-4200-8C80-350D8DE88E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935" y="3938224"/>
                      <a:ext cx="8573" cy="17145"/>
                    </a:xfrm>
                    <a:custGeom>
                      <a:avLst/>
                      <a:gdLst>
                        <a:gd name="connsiteX0" fmla="*/ 12662 w 8572"/>
                        <a:gd name="connsiteY0" fmla="*/ 18379 h 17145"/>
                        <a:gd name="connsiteX1" fmla="*/ 7938 w 8572"/>
                        <a:gd name="connsiteY1" fmla="*/ 17616 h 17145"/>
                        <a:gd name="connsiteX2" fmla="*/ 0 w 8572"/>
                        <a:gd name="connsiteY2" fmla="*/ 0 h 17145"/>
                        <a:gd name="connsiteX3" fmla="*/ 4724 w 8572"/>
                        <a:gd name="connsiteY3" fmla="*/ 797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572" h="17145">
                          <a:moveTo>
                            <a:pt x="12662" y="18379"/>
                          </a:moveTo>
                          <a:lnTo>
                            <a:pt x="7938" y="17616"/>
                          </a:lnTo>
                          <a:lnTo>
                            <a:pt x="0" y="0"/>
                          </a:lnTo>
                          <a:lnTo>
                            <a:pt x="4724" y="797"/>
                          </a:ln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DB9A8AD0-77AF-41D4-9C5D-1485B3C6FE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7456" y="3939158"/>
                      <a:ext cx="25718" cy="17145"/>
                    </a:xfrm>
                    <a:custGeom>
                      <a:avLst/>
                      <a:gdLst>
                        <a:gd name="connsiteX0" fmla="*/ 34015 w 25717"/>
                        <a:gd name="connsiteY0" fmla="*/ 21757 h 17145"/>
                        <a:gd name="connsiteX1" fmla="*/ 7938 w 25717"/>
                        <a:gd name="connsiteY1" fmla="*/ 17574 h 17145"/>
                        <a:gd name="connsiteX2" fmla="*/ 0 w 25717"/>
                        <a:gd name="connsiteY2" fmla="*/ 0 h 17145"/>
                        <a:gd name="connsiteX3" fmla="*/ 26103 w 25717"/>
                        <a:gd name="connsiteY3" fmla="*/ 4398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17145">
                          <a:moveTo>
                            <a:pt x="34015" y="21757"/>
                          </a:moveTo>
                          <a:lnTo>
                            <a:pt x="7938" y="17574"/>
                          </a:lnTo>
                          <a:lnTo>
                            <a:pt x="0" y="0"/>
                          </a:lnTo>
                          <a:lnTo>
                            <a:pt x="26103" y="4398"/>
                          </a:ln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23395D09-7534-4417-9BFC-A3FCF376EA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4040" y="3965081"/>
                      <a:ext cx="25718" cy="8573"/>
                    </a:xfrm>
                    <a:custGeom>
                      <a:avLst/>
                      <a:gdLst>
                        <a:gd name="connsiteX0" fmla="*/ 33364 w 25717"/>
                        <a:gd name="connsiteY0" fmla="*/ 8830 h 8572"/>
                        <a:gd name="connsiteX1" fmla="*/ 1783 w 25717"/>
                        <a:gd name="connsiteY1" fmla="*/ 3952 h 8572"/>
                        <a:gd name="connsiteX2" fmla="*/ 0 w 25717"/>
                        <a:gd name="connsiteY2" fmla="*/ 0 h 8572"/>
                        <a:gd name="connsiteX3" fmla="*/ 31581 w 25717"/>
                        <a:gd name="connsiteY3" fmla="*/ 4938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8572">
                          <a:moveTo>
                            <a:pt x="33364" y="8830"/>
                          </a:moveTo>
                          <a:lnTo>
                            <a:pt x="1783" y="3952"/>
                          </a:lnTo>
                          <a:lnTo>
                            <a:pt x="0" y="0"/>
                          </a:lnTo>
                          <a:lnTo>
                            <a:pt x="31581" y="4938"/>
                          </a:ln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40DCDBCD-CB09-48F4-8FF9-7BD71CC30D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0846" y="3980186"/>
                      <a:ext cx="25718" cy="8573"/>
                    </a:xfrm>
                    <a:custGeom>
                      <a:avLst/>
                      <a:gdLst>
                        <a:gd name="connsiteX0" fmla="*/ 33347 w 25717"/>
                        <a:gd name="connsiteY0" fmla="*/ 8624 h 8572"/>
                        <a:gd name="connsiteX1" fmla="*/ 1792 w 25717"/>
                        <a:gd name="connsiteY1" fmla="*/ 3978 h 8572"/>
                        <a:gd name="connsiteX2" fmla="*/ 0 w 25717"/>
                        <a:gd name="connsiteY2" fmla="*/ 0 h 8572"/>
                        <a:gd name="connsiteX3" fmla="*/ 31564 w 25717"/>
                        <a:gd name="connsiteY3" fmla="*/ 4706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7" h="8572">
                          <a:moveTo>
                            <a:pt x="33347" y="8624"/>
                          </a:moveTo>
                          <a:lnTo>
                            <a:pt x="1792" y="3978"/>
                          </a:lnTo>
                          <a:lnTo>
                            <a:pt x="0" y="0"/>
                          </a:lnTo>
                          <a:lnTo>
                            <a:pt x="31564" y="4706"/>
                          </a:ln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72" name="Graphic 45">
                    <a:extLst>
                      <a:ext uri="{FF2B5EF4-FFF2-40B4-BE49-F238E27FC236}">
                        <a16:creationId xmlns:a16="http://schemas.microsoft.com/office/drawing/2014/main" id="{8C868FD9-EF8C-4779-ACA4-053D2E040FB1}"/>
                      </a:ext>
                    </a:extLst>
                  </p:cNvPr>
                  <p:cNvGrpSpPr/>
                  <p:nvPr/>
                </p:nvGrpSpPr>
                <p:grpSpPr>
                  <a:xfrm>
                    <a:off x="6928191" y="3994928"/>
                    <a:ext cx="25718" cy="8573"/>
                    <a:chOff x="6928191" y="3994928"/>
                    <a:chExt cx="25718" cy="8573"/>
                  </a:xfrm>
                  <a:solidFill>
                    <a:srgbClr val="FFFEFF"/>
                  </a:solidFill>
                </p:grpSpPr>
                <p:sp>
                  <p:nvSpPr>
                    <p:cNvPr id="686" name="Freeform: Shape 685">
                      <a:extLst>
                        <a:ext uri="{FF2B5EF4-FFF2-40B4-BE49-F238E27FC236}">
                          <a16:creationId xmlns:a16="http://schemas.microsoft.com/office/drawing/2014/main" id="{7BAFB5EE-9E0B-4FDE-B058-00270FD7B5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8191" y="3994928"/>
                      <a:ext cx="8573" cy="8573"/>
                    </a:xfrm>
                    <a:custGeom>
                      <a:avLst/>
                      <a:gdLst>
                        <a:gd name="connsiteX0" fmla="*/ 2470 w 0"/>
                        <a:gd name="connsiteY0" fmla="*/ 2892 h 0"/>
                        <a:gd name="connsiteX1" fmla="*/ 2796 w 0"/>
                        <a:gd name="connsiteY1" fmla="*/ 5532 h 0"/>
                        <a:gd name="connsiteX2" fmla="*/ 627 w 0"/>
                        <a:gd name="connsiteY2" fmla="*/ 2635 h 0"/>
                        <a:gd name="connsiteX3" fmla="*/ 301 w 0"/>
                        <a:gd name="connsiteY3" fmla="*/ 3 h 0"/>
                        <a:gd name="connsiteX4" fmla="*/ 2470 w 0"/>
                        <a:gd name="connsiteY4" fmla="*/ 2892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70" y="2892"/>
                          </a:moveTo>
                          <a:cubicBezTo>
                            <a:pt x="3156" y="4418"/>
                            <a:pt x="3310" y="5601"/>
                            <a:pt x="2796" y="5532"/>
                          </a:cubicBezTo>
                          <a:cubicBezTo>
                            <a:pt x="2282" y="5463"/>
                            <a:pt x="1322" y="4169"/>
                            <a:pt x="627" y="2635"/>
                          </a:cubicBezTo>
                          <a:cubicBezTo>
                            <a:pt x="-59" y="1109"/>
                            <a:pt x="-205" y="-66"/>
                            <a:pt x="301" y="3"/>
                          </a:cubicBezTo>
                          <a:cubicBezTo>
                            <a:pt x="816" y="71"/>
                            <a:pt x="1784" y="1366"/>
                            <a:pt x="2470" y="2892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7" name="Freeform: Shape 686">
                      <a:extLst>
                        <a:ext uri="{FF2B5EF4-FFF2-40B4-BE49-F238E27FC236}">
                          <a16:creationId xmlns:a16="http://schemas.microsoft.com/office/drawing/2014/main" id="{6D7AA29A-F66C-46FD-97D6-CA00CDE9CD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0569" y="3995263"/>
                      <a:ext cx="8573" cy="8573"/>
                    </a:xfrm>
                    <a:custGeom>
                      <a:avLst/>
                      <a:gdLst>
                        <a:gd name="connsiteX0" fmla="*/ 2467 w 0"/>
                        <a:gd name="connsiteY0" fmla="*/ 2891 h 0"/>
                        <a:gd name="connsiteX1" fmla="*/ 2793 w 0"/>
                        <a:gd name="connsiteY1" fmla="*/ 5531 h 0"/>
                        <a:gd name="connsiteX2" fmla="*/ 632 w 0"/>
                        <a:gd name="connsiteY2" fmla="*/ 2634 h 0"/>
                        <a:gd name="connsiteX3" fmla="*/ 298 w 0"/>
                        <a:gd name="connsiteY3" fmla="*/ 2 h 0"/>
                        <a:gd name="connsiteX4" fmla="*/ 2467 w 0"/>
                        <a:gd name="connsiteY4" fmla="*/ 2891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67" y="2891"/>
                          </a:moveTo>
                          <a:cubicBezTo>
                            <a:pt x="3153" y="4417"/>
                            <a:pt x="3299" y="5592"/>
                            <a:pt x="2793" y="5531"/>
                          </a:cubicBezTo>
                          <a:cubicBezTo>
                            <a:pt x="2287" y="5454"/>
                            <a:pt x="1318" y="4168"/>
                            <a:pt x="632" y="2634"/>
                          </a:cubicBezTo>
                          <a:cubicBezTo>
                            <a:pt x="-53" y="1108"/>
                            <a:pt x="-207" y="-58"/>
                            <a:pt x="298" y="2"/>
                          </a:cubicBezTo>
                          <a:cubicBezTo>
                            <a:pt x="804" y="71"/>
                            <a:pt x="1773" y="1365"/>
                            <a:pt x="2467" y="2891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8" name="Freeform: Shape 687">
                      <a:extLst>
                        <a:ext uri="{FF2B5EF4-FFF2-40B4-BE49-F238E27FC236}">
                          <a16:creationId xmlns:a16="http://schemas.microsoft.com/office/drawing/2014/main" id="{7A4500CF-DA83-46E3-A21B-5E62DEEDCD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2932" y="3995597"/>
                      <a:ext cx="8573" cy="8573"/>
                    </a:xfrm>
                    <a:custGeom>
                      <a:avLst/>
                      <a:gdLst>
                        <a:gd name="connsiteX0" fmla="*/ 2462 w 0"/>
                        <a:gd name="connsiteY0" fmla="*/ 2891 h 0"/>
                        <a:gd name="connsiteX1" fmla="*/ 2796 w 0"/>
                        <a:gd name="connsiteY1" fmla="*/ 5523 h 0"/>
                        <a:gd name="connsiteX2" fmla="*/ 627 w 0"/>
                        <a:gd name="connsiteY2" fmla="*/ 2634 h 0"/>
                        <a:gd name="connsiteX3" fmla="*/ 301 w 0"/>
                        <a:gd name="connsiteY3" fmla="*/ 2 h 0"/>
                        <a:gd name="connsiteX4" fmla="*/ 2462 w 0"/>
                        <a:gd name="connsiteY4" fmla="*/ 2891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62" y="2891"/>
                          </a:moveTo>
                          <a:cubicBezTo>
                            <a:pt x="3148" y="4417"/>
                            <a:pt x="3302" y="5592"/>
                            <a:pt x="2796" y="5523"/>
                          </a:cubicBezTo>
                          <a:cubicBezTo>
                            <a:pt x="2282" y="5454"/>
                            <a:pt x="1321" y="4160"/>
                            <a:pt x="627" y="2634"/>
                          </a:cubicBezTo>
                          <a:cubicBezTo>
                            <a:pt x="-59" y="1108"/>
                            <a:pt x="-204" y="-58"/>
                            <a:pt x="301" y="2"/>
                          </a:cubicBezTo>
                          <a:cubicBezTo>
                            <a:pt x="807" y="79"/>
                            <a:pt x="1776" y="1365"/>
                            <a:pt x="2462" y="2891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9" name="Freeform: Shape 688">
                      <a:extLst>
                        <a:ext uri="{FF2B5EF4-FFF2-40B4-BE49-F238E27FC236}">
                          <a16:creationId xmlns:a16="http://schemas.microsoft.com/office/drawing/2014/main" id="{7844EEFF-91E8-4D67-9DF5-D48DDBC67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5290" y="3995939"/>
                      <a:ext cx="8573" cy="8573"/>
                    </a:xfrm>
                    <a:custGeom>
                      <a:avLst/>
                      <a:gdLst>
                        <a:gd name="connsiteX0" fmla="*/ 2452 w 0"/>
                        <a:gd name="connsiteY0" fmla="*/ 2883 h 0"/>
                        <a:gd name="connsiteX1" fmla="*/ 2787 w 0"/>
                        <a:gd name="connsiteY1" fmla="*/ 5515 h 0"/>
                        <a:gd name="connsiteX2" fmla="*/ 635 w 0"/>
                        <a:gd name="connsiteY2" fmla="*/ 2626 h 0"/>
                        <a:gd name="connsiteX3" fmla="*/ 301 w 0"/>
                        <a:gd name="connsiteY3" fmla="*/ 3 h 0"/>
                        <a:gd name="connsiteX4" fmla="*/ 2452 w 0"/>
                        <a:gd name="connsiteY4" fmla="*/ 2883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52" y="2883"/>
                          </a:moveTo>
                          <a:cubicBezTo>
                            <a:pt x="3138" y="4401"/>
                            <a:pt x="3293" y="5575"/>
                            <a:pt x="2787" y="5515"/>
                          </a:cubicBezTo>
                          <a:cubicBezTo>
                            <a:pt x="2281" y="5438"/>
                            <a:pt x="1321" y="4152"/>
                            <a:pt x="635" y="2626"/>
                          </a:cubicBezTo>
                          <a:cubicBezTo>
                            <a:pt x="-59" y="1100"/>
                            <a:pt x="-205" y="-66"/>
                            <a:pt x="301" y="3"/>
                          </a:cubicBezTo>
                          <a:cubicBezTo>
                            <a:pt x="807" y="71"/>
                            <a:pt x="1767" y="1357"/>
                            <a:pt x="2452" y="2883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0" name="Freeform: Shape 689">
                      <a:extLst>
                        <a:ext uri="{FF2B5EF4-FFF2-40B4-BE49-F238E27FC236}">
                          <a16:creationId xmlns:a16="http://schemas.microsoft.com/office/drawing/2014/main" id="{43E27816-3FB3-4A0A-9D8F-92C87C45D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7650" y="3996274"/>
                      <a:ext cx="8573" cy="8573"/>
                    </a:xfrm>
                    <a:custGeom>
                      <a:avLst/>
                      <a:gdLst>
                        <a:gd name="connsiteX0" fmla="*/ 2450 w 0"/>
                        <a:gd name="connsiteY0" fmla="*/ 2875 h 0"/>
                        <a:gd name="connsiteX1" fmla="*/ 2784 w 0"/>
                        <a:gd name="connsiteY1" fmla="*/ 5506 h 0"/>
                        <a:gd name="connsiteX2" fmla="*/ 633 w 0"/>
                        <a:gd name="connsiteY2" fmla="*/ 2626 h 0"/>
                        <a:gd name="connsiteX3" fmla="*/ 298 w 0"/>
                        <a:gd name="connsiteY3" fmla="*/ 3 h 0"/>
                        <a:gd name="connsiteX4" fmla="*/ 2450 w 0"/>
                        <a:gd name="connsiteY4" fmla="*/ 2875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50" y="2875"/>
                          </a:moveTo>
                          <a:cubicBezTo>
                            <a:pt x="3136" y="4401"/>
                            <a:pt x="3290" y="5566"/>
                            <a:pt x="2784" y="5506"/>
                          </a:cubicBezTo>
                          <a:cubicBezTo>
                            <a:pt x="2278" y="5429"/>
                            <a:pt x="1318" y="4143"/>
                            <a:pt x="633" y="2626"/>
                          </a:cubicBezTo>
                          <a:cubicBezTo>
                            <a:pt x="-53" y="1100"/>
                            <a:pt x="-208" y="-66"/>
                            <a:pt x="298" y="3"/>
                          </a:cubicBezTo>
                          <a:cubicBezTo>
                            <a:pt x="796" y="71"/>
                            <a:pt x="1764" y="1357"/>
                            <a:pt x="2450" y="2875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1" name="Freeform: Shape 690">
                      <a:extLst>
                        <a:ext uri="{FF2B5EF4-FFF2-40B4-BE49-F238E27FC236}">
                          <a16:creationId xmlns:a16="http://schemas.microsoft.com/office/drawing/2014/main" id="{00C3E085-0EA1-4E3C-856F-7CA8C72A7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9991" y="3996608"/>
                      <a:ext cx="8573" cy="8573"/>
                    </a:xfrm>
                    <a:custGeom>
                      <a:avLst/>
                      <a:gdLst>
                        <a:gd name="connsiteX0" fmla="*/ 2450 w 0"/>
                        <a:gd name="connsiteY0" fmla="*/ 2875 h 0"/>
                        <a:gd name="connsiteX1" fmla="*/ 2792 w 0"/>
                        <a:gd name="connsiteY1" fmla="*/ 5498 h 0"/>
                        <a:gd name="connsiteX2" fmla="*/ 641 w 0"/>
                        <a:gd name="connsiteY2" fmla="*/ 2617 h 0"/>
                        <a:gd name="connsiteX3" fmla="*/ 298 w 0"/>
                        <a:gd name="connsiteY3" fmla="*/ 3 h 0"/>
                        <a:gd name="connsiteX4" fmla="*/ 2450 w 0"/>
                        <a:gd name="connsiteY4" fmla="*/ 2875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50" y="2875"/>
                          </a:moveTo>
                          <a:cubicBezTo>
                            <a:pt x="3135" y="4392"/>
                            <a:pt x="3298" y="5558"/>
                            <a:pt x="2792" y="5498"/>
                          </a:cubicBezTo>
                          <a:cubicBezTo>
                            <a:pt x="2286" y="5438"/>
                            <a:pt x="1326" y="4143"/>
                            <a:pt x="641" y="2617"/>
                          </a:cubicBezTo>
                          <a:cubicBezTo>
                            <a:pt x="-54" y="1100"/>
                            <a:pt x="-208" y="-66"/>
                            <a:pt x="298" y="3"/>
                          </a:cubicBezTo>
                          <a:cubicBezTo>
                            <a:pt x="803" y="71"/>
                            <a:pt x="1764" y="1357"/>
                            <a:pt x="2450" y="2875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2" name="Freeform: Shape 691">
                      <a:extLst>
                        <a:ext uri="{FF2B5EF4-FFF2-40B4-BE49-F238E27FC236}">
                          <a16:creationId xmlns:a16="http://schemas.microsoft.com/office/drawing/2014/main" id="{B346B0BA-5F76-4DB9-A838-DB00E1A9B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2346" y="3996935"/>
                      <a:ext cx="8573" cy="8573"/>
                    </a:xfrm>
                    <a:custGeom>
                      <a:avLst/>
                      <a:gdLst>
                        <a:gd name="connsiteX0" fmla="*/ 2443 w 0"/>
                        <a:gd name="connsiteY0" fmla="*/ 2874 h 0"/>
                        <a:gd name="connsiteX1" fmla="*/ 2786 w 0"/>
                        <a:gd name="connsiteY1" fmla="*/ 5497 h 0"/>
                        <a:gd name="connsiteX2" fmla="*/ 635 w 0"/>
                        <a:gd name="connsiteY2" fmla="*/ 2625 h 0"/>
                        <a:gd name="connsiteX3" fmla="*/ 292 w 0"/>
                        <a:gd name="connsiteY3" fmla="*/ 2 h 0"/>
                        <a:gd name="connsiteX4" fmla="*/ 2443 w 0"/>
                        <a:gd name="connsiteY4" fmla="*/ 2874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43" y="2874"/>
                          </a:moveTo>
                          <a:cubicBezTo>
                            <a:pt x="3129" y="4391"/>
                            <a:pt x="3284" y="5566"/>
                            <a:pt x="2786" y="5497"/>
                          </a:cubicBezTo>
                          <a:cubicBezTo>
                            <a:pt x="2281" y="5429"/>
                            <a:pt x="1321" y="4143"/>
                            <a:pt x="635" y="2625"/>
                          </a:cubicBezTo>
                          <a:cubicBezTo>
                            <a:pt x="-51" y="1108"/>
                            <a:pt x="-206" y="-58"/>
                            <a:pt x="292" y="2"/>
                          </a:cubicBezTo>
                          <a:cubicBezTo>
                            <a:pt x="789" y="79"/>
                            <a:pt x="1757" y="1357"/>
                            <a:pt x="2443" y="2874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3" name="Freeform: Shape 692">
                      <a:extLst>
                        <a:ext uri="{FF2B5EF4-FFF2-40B4-BE49-F238E27FC236}">
                          <a16:creationId xmlns:a16="http://schemas.microsoft.com/office/drawing/2014/main" id="{4523EE9C-24A9-4709-81AE-52B872887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4679" y="3997268"/>
                      <a:ext cx="8573" cy="8573"/>
                    </a:xfrm>
                    <a:custGeom>
                      <a:avLst/>
                      <a:gdLst>
                        <a:gd name="connsiteX0" fmla="*/ 2441 w 0"/>
                        <a:gd name="connsiteY0" fmla="*/ 2875 h 0"/>
                        <a:gd name="connsiteX1" fmla="*/ 2784 w 0"/>
                        <a:gd name="connsiteY1" fmla="*/ 5489 h 0"/>
                        <a:gd name="connsiteX2" fmla="*/ 632 w 0"/>
                        <a:gd name="connsiteY2" fmla="*/ 2617 h 0"/>
                        <a:gd name="connsiteX3" fmla="*/ 298 w 0"/>
                        <a:gd name="connsiteY3" fmla="*/ 3 h 0"/>
                        <a:gd name="connsiteX4" fmla="*/ 2441 w 0"/>
                        <a:gd name="connsiteY4" fmla="*/ 2875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41" y="2875"/>
                          </a:moveTo>
                          <a:cubicBezTo>
                            <a:pt x="3127" y="4392"/>
                            <a:pt x="3281" y="5558"/>
                            <a:pt x="2784" y="5489"/>
                          </a:cubicBezTo>
                          <a:cubicBezTo>
                            <a:pt x="2278" y="5421"/>
                            <a:pt x="1318" y="4135"/>
                            <a:pt x="632" y="2617"/>
                          </a:cubicBezTo>
                          <a:cubicBezTo>
                            <a:pt x="-53" y="1100"/>
                            <a:pt x="-207" y="-66"/>
                            <a:pt x="298" y="3"/>
                          </a:cubicBezTo>
                          <a:cubicBezTo>
                            <a:pt x="796" y="80"/>
                            <a:pt x="1756" y="1357"/>
                            <a:pt x="2441" y="2875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4" name="Freeform: Shape 693">
                      <a:extLst>
                        <a:ext uri="{FF2B5EF4-FFF2-40B4-BE49-F238E27FC236}">
                          <a16:creationId xmlns:a16="http://schemas.microsoft.com/office/drawing/2014/main" id="{B788E56B-E930-40F1-A970-EFD3E59838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7014" y="3997602"/>
                      <a:ext cx="8573" cy="8573"/>
                    </a:xfrm>
                    <a:custGeom>
                      <a:avLst/>
                      <a:gdLst>
                        <a:gd name="connsiteX0" fmla="*/ 2439 w 0"/>
                        <a:gd name="connsiteY0" fmla="*/ 2867 h 0"/>
                        <a:gd name="connsiteX1" fmla="*/ 2781 w 0"/>
                        <a:gd name="connsiteY1" fmla="*/ 5481 h 0"/>
                        <a:gd name="connsiteX2" fmla="*/ 638 w 0"/>
                        <a:gd name="connsiteY2" fmla="*/ 2610 h 0"/>
                        <a:gd name="connsiteX3" fmla="*/ 295 w 0"/>
                        <a:gd name="connsiteY3" fmla="*/ 4 h 0"/>
                        <a:gd name="connsiteX4" fmla="*/ 2439 w 0"/>
                        <a:gd name="connsiteY4" fmla="*/ 2867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39" y="2867"/>
                          </a:moveTo>
                          <a:cubicBezTo>
                            <a:pt x="3124" y="4384"/>
                            <a:pt x="3279" y="5550"/>
                            <a:pt x="2781" y="5481"/>
                          </a:cubicBezTo>
                          <a:cubicBezTo>
                            <a:pt x="2284" y="5413"/>
                            <a:pt x="1324" y="4127"/>
                            <a:pt x="638" y="2610"/>
                          </a:cubicBezTo>
                          <a:cubicBezTo>
                            <a:pt x="-47" y="1101"/>
                            <a:pt x="-211" y="-74"/>
                            <a:pt x="295" y="4"/>
                          </a:cubicBezTo>
                          <a:cubicBezTo>
                            <a:pt x="784" y="72"/>
                            <a:pt x="1753" y="1349"/>
                            <a:pt x="2439" y="2867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5" name="Freeform: Shape 694">
                      <a:extLst>
                        <a:ext uri="{FF2B5EF4-FFF2-40B4-BE49-F238E27FC236}">
                          <a16:creationId xmlns:a16="http://schemas.microsoft.com/office/drawing/2014/main" id="{AB196AE0-826A-4F1A-BA63-90845F2DDD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9341" y="3997928"/>
                      <a:ext cx="8573" cy="8573"/>
                    </a:xfrm>
                    <a:custGeom>
                      <a:avLst/>
                      <a:gdLst>
                        <a:gd name="connsiteX0" fmla="*/ 2435 w 0"/>
                        <a:gd name="connsiteY0" fmla="*/ 2866 h 0"/>
                        <a:gd name="connsiteX1" fmla="*/ 2777 w 0"/>
                        <a:gd name="connsiteY1" fmla="*/ 5481 h 0"/>
                        <a:gd name="connsiteX2" fmla="*/ 634 w 0"/>
                        <a:gd name="connsiteY2" fmla="*/ 2617 h 0"/>
                        <a:gd name="connsiteX3" fmla="*/ 292 w 0"/>
                        <a:gd name="connsiteY3" fmla="*/ 3 h 0"/>
                        <a:gd name="connsiteX4" fmla="*/ 2435 w 0"/>
                        <a:gd name="connsiteY4" fmla="*/ 2866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35" y="2866"/>
                          </a:moveTo>
                          <a:cubicBezTo>
                            <a:pt x="3121" y="4383"/>
                            <a:pt x="3275" y="5549"/>
                            <a:pt x="2777" y="5481"/>
                          </a:cubicBezTo>
                          <a:cubicBezTo>
                            <a:pt x="2280" y="5412"/>
                            <a:pt x="1320" y="4126"/>
                            <a:pt x="634" y="2617"/>
                          </a:cubicBezTo>
                          <a:cubicBezTo>
                            <a:pt x="-51" y="1100"/>
                            <a:pt x="-206" y="-66"/>
                            <a:pt x="292" y="3"/>
                          </a:cubicBezTo>
                          <a:cubicBezTo>
                            <a:pt x="789" y="80"/>
                            <a:pt x="1749" y="1357"/>
                            <a:pt x="2435" y="2866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96" name="Freeform: Shape 695">
                      <a:extLst>
                        <a:ext uri="{FF2B5EF4-FFF2-40B4-BE49-F238E27FC236}">
                          <a16:creationId xmlns:a16="http://schemas.microsoft.com/office/drawing/2014/main" id="{0A50F058-B5E6-4928-8CA3-AAA304D81B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1664" y="3998262"/>
                      <a:ext cx="8573" cy="8573"/>
                    </a:xfrm>
                    <a:custGeom>
                      <a:avLst/>
                      <a:gdLst>
                        <a:gd name="connsiteX0" fmla="*/ 2435 w 0"/>
                        <a:gd name="connsiteY0" fmla="*/ 2858 h 0"/>
                        <a:gd name="connsiteX1" fmla="*/ 2777 w 0"/>
                        <a:gd name="connsiteY1" fmla="*/ 5473 h 0"/>
                        <a:gd name="connsiteX2" fmla="*/ 634 w 0"/>
                        <a:gd name="connsiteY2" fmla="*/ 2610 h 0"/>
                        <a:gd name="connsiteX3" fmla="*/ 292 w 0"/>
                        <a:gd name="connsiteY3" fmla="*/ 4 h 0"/>
                        <a:gd name="connsiteX4" fmla="*/ 2435 w 0"/>
                        <a:gd name="connsiteY4" fmla="*/ 2858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35" y="2858"/>
                          </a:moveTo>
                          <a:cubicBezTo>
                            <a:pt x="3121" y="4367"/>
                            <a:pt x="3275" y="5541"/>
                            <a:pt x="2777" y="5473"/>
                          </a:cubicBezTo>
                          <a:cubicBezTo>
                            <a:pt x="2280" y="5396"/>
                            <a:pt x="1320" y="4118"/>
                            <a:pt x="634" y="2610"/>
                          </a:cubicBezTo>
                          <a:cubicBezTo>
                            <a:pt x="-51" y="1101"/>
                            <a:pt x="-206" y="-74"/>
                            <a:pt x="292" y="4"/>
                          </a:cubicBezTo>
                          <a:cubicBezTo>
                            <a:pt x="780" y="72"/>
                            <a:pt x="1749" y="1349"/>
                            <a:pt x="2435" y="2858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673" name="Graphic 45">
                    <a:extLst>
                      <a:ext uri="{FF2B5EF4-FFF2-40B4-BE49-F238E27FC236}">
                        <a16:creationId xmlns:a16="http://schemas.microsoft.com/office/drawing/2014/main" id="{5B87169B-D076-4DF4-B784-1F3064283CEC}"/>
                      </a:ext>
                    </a:extLst>
                  </p:cNvPr>
                  <p:cNvGrpSpPr/>
                  <p:nvPr/>
                </p:nvGrpSpPr>
                <p:grpSpPr>
                  <a:xfrm>
                    <a:off x="6932995" y="4005566"/>
                    <a:ext cx="25718" cy="8573"/>
                    <a:chOff x="6932995" y="4005566"/>
                    <a:chExt cx="25718" cy="8573"/>
                  </a:xfrm>
                  <a:solidFill>
                    <a:srgbClr val="FFFEFF"/>
                  </a:solidFill>
                </p:grpSpPr>
                <p:sp>
                  <p:nvSpPr>
                    <p:cNvPr id="675" name="Freeform: Shape 674">
                      <a:extLst>
                        <a:ext uri="{FF2B5EF4-FFF2-40B4-BE49-F238E27FC236}">
                          <a16:creationId xmlns:a16="http://schemas.microsoft.com/office/drawing/2014/main" id="{51A09AB4-8F87-43B5-9939-EF20E6E7D9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2995" y="4005566"/>
                      <a:ext cx="8573" cy="8573"/>
                    </a:xfrm>
                    <a:custGeom>
                      <a:avLst/>
                      <a:gdLst>
                        <a:gd name="connsiteX0" fmla="*/ 2467 w 0"/>
                        <a:gd name="connsiteY0" fmla="*/ 2900 h 0"/>
                        <a:gd name="connsiteX1" fmla="*/ 2802 w 0"/>
                        <a:gd name="connsiteY1" fmla="*/ 5549 h 0"/>
                        <a:gd name="connsiteX2" fmla="*/ 633 w 0"/>
                        <a:gd name="connsiteY2" fmla="*/ 2652 h 0"/>
                        <a:gd name="connsiteX3" fmla="*/ 298 w 0"/>
                        <a:gd name="connsiteY3" fmla="*/ 3 h 0"/>
                        <a:gd name="connsiteX4" fmla="*/ 2467 w 0"/>
                        <a:gd name="connsiteY4" fmla="*/ 2900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67" y="2900"/>
                          </a:moveTo>
                          <a:cubicBezTo>
                            <a:pt x="3162" y="4435"/>
                            <a:pt x="3316" y="5618"/>
                            <a:pt x="2802" y="5549"/>
                          </a:cubicBezTo>
                          <a:cubicBezTo>
                            <a:pt x="2296" y="5481"/>
                            <a:pt x="1319" y="4186"/>
                            <a:pt x="633" y="2652"/>
                          </a:cubicBezTo>
                          <a:cubicBezTo>
                            <a:pt x="-53" y="1117"/>
                            <a:pt x="-208" y="-66"/>
                            <a:pt x="298" y="3"/>
                          </a:cubicBezTo>
                          <a:cubicBezTo>
                            <a:pt x="804" y="71"/>
                            <a:pt x="1781" y="1366"/>
                            <a:pt x="2467" y="2900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6" name="Freeform: Shape 675">
                      <a:extLst>
                        <a:ext uri="{FF2B5EF4-FFF2-40B4-BE49-F238E27FC236}">
                          <a16:creationId xmlns:a16="http://schemas.microsoft.com/office/drawing/2014/main" id="{2487F878-66E4-4CDD-AE45-AF78397A4B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5361" y="4005892"/>
                      <a:ext cx="8573" cy="8573"/>
                    </a:xfrm>
                    <a:custGeom>
                      <a:avLst/>
                      <a:gdLst>
                        <a:gd name="connsiteX0" fmla="*/ 2467 w 0"/>
                        <a:gd name="connsiteY0" fmla="*/ 2892 h 0"/>
                        <a:gd name="connsiteX1" fmla="*/ 2802 w 0"/>
                        <a:gd name="connsiteY1" fmla="*/ 5549 h 0"/>
                        <a:gd name="connsiteX2" fmla="*/ 633 w 0"/>
                        <a:gd name="connsiteY2" fmla="*/ 2652 h 0"/>
                        <a:gd name="connsiteX3" fmla="*/ 298 w 0"/>
                        <a:gd name="connsiteY3" fmla="*/ 3 h 0"/>
                        <a:gd name="connsiteX4" fmla="*/ 2467 w 0"/>
                        <a:gd name="connsiteY4" fmla="*/ 2892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67" y="2892"/>
                          </a:moveTo>
                          <a:cubicBezTo>
                            <a:pt x="3153" y="4426"/>
                            <a:pt x="3316" y="5609"/>
                            <a:pt x="2802" y="5549"/>
                          </a:cubicBezTo>
                          <a:cubicBezTo>
                            <a:pt x="2296" y="5472"/>
                            <a:pt x="1327" y="4178"/>
                            <a:pt x="633" y="2652"/>
                          </a:cubicBezTo>
                          <a:cubicBezTo>
                            <a:pt x="-53" y="1117"/>
                            <a:pt x="-208" y="-66"/>
                            <a:pt x="298" y="3"/>
                          </a:cubicBezTo>
                          <a:cubicBezTo>
                            <a:pt x="813" y="71"/>
                            <a:pt x="1781" y="1366"/>
                            <a:pt x="2467" y="2892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7" name="Freeform: Shape 676">
                      <a:extLst>
                        <a:ext uri="{FF2B5EF4-FFF2-40B4-BE49-F238E27FC236}">
                          <a16:creationId xmlns:a16="http://schemas.microsoft.com/office/drawing/2014/main" id="{2C8C924A-CF68-4E5B-8A27-C4D84588B4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7729" y="4006210"/>
                      <a:ext cx="8573" cy="8573"/>
                    </a:xfrm>
                    <a:custGeom>
                      <a:avLst/>
                      <a:gdLst>
                        <a:gd name="connsiteX0" fmla="*/ 2465 w 0"/>
                        <a:gd name="connsiteY0" fmla="*/ 2900 h 0"/>
                        <a:gd name="connsiteX1" fmla="*/ 2799 w 0"/>
                        <a:gd name="connsiteY1" fmla="*/ 5549 h 0"/>
                        <a:gd name="connsiteX2" fmla="*/ 639 w 0"/>
                        <a:gd name="connsiteY2" fmla="*/ 2651 h 0"/>
                        <a:gd name="connsiteX3" fmla="*/ 304 w 0"/>
                        <a:gd name="connsiteY3" fmla="*/ 2 h 0"/>
                        <a:gd name="connsiteX4" fmla="*/ 2465 w 0"/>
                        <a:gd name="connsiteY4" fmla="*/ 2900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65" y="2900"/>
                          </a:moveTo>
                          <a:cubicBezTo>
                            <a:pt x="3159" y="4426"/>
                            <a:pt x="3314" y="5609"/>
                            <a:pt x="2799" y="5549"/>
                          </a:cubicBezTo>
                          <a:cubicBezTo>
                            <a:pt x="2293" y="5471"/>
                            <a:pt x="1325" y="4186"/>
                            <a:pt x="639" y="2651"/>
                          </a:cubicBezTo>
                          <a:cubicBezTo>
                            <a:pt x="-56" y="1117"/>
                            <a:pt x="-210" y="-58"/>
                            <a:pt x="304" y="2"/>
                          </a:cubicBezTo>
                          <a:cubicBezTo>
                            <a:pt x="802" y="79"/>
                            <a:pt x="1771" y="1365"/>
                            <a:pt x="2465" y="2900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8" name="Freeform: Shape 677">
                      <a:extLst>
                        <a:ext uri="{FF2B5EF4-FFF2-40B4-BE49-F238E27FC236}">
                          <a16:creationId xmlns:a16="http://schemas.microsoft.com/office/drawing/2014/main" id="{74265F12-FBE4-448F-8961-B2BCF32FD5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0085" y="4006536"/>
                      <a:ext cx="8573" cy="8573"/>
                    </a:xfrm>
                    <a:custGeom>
                      <a:avLst/>
                      <a:gdLst>
                        <a:gd name="connsiteX0" fmla="*/ 2458 w 0"/>
                        <a:gd name="connsiteY0" fmla="*/ 2891 h 0"/>
                        <a:gd name="connsiteX1" fmla="*/ 2801 w 0"/>
                        <a:gd name="connsiteY1" fmla="*/ 5540 h 0"/>
                        <a:gd name="connsiteX2" fmla="*/ 641 w 0"/>
                        <a:gd name="connsiteY2" fmla="*/ 2642 h 0"/>
                        <a:gd name="connsiteX3" fmla="*/ 298 w 0"/>
                        <a:gd name="connsiteY3" fmla="*/ 2 h 0"/>
                        <a:gd name="connsiteX4" fmla="*/ 2458 w 0"/>
                        <a:gd name="connsiteY4" fmla="*/ 2891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58" y="2891"/>
                          </a:moveTo>
                          <a:cubicBezTo>
                            <a:pt x="3152" y="4417"/>
                            <a:pt x="3306" y="5600"/>
                            <a:pt x="2801" y="5540"/>
                          </a:cubicBezTo>
                          <a:cubicBezTo>
                            <a:pt x="2295" y="5463"/>
                            <a:pt x="1327" y="4177"/>
                            <a:pt x="641" y="2642"/>
                          </a:cubicBezTo>
                          <a:cubicBezTo>
                            <a:pt x="-54" y="1117"/>
                            <a:pt x="-208" y="-58"/>
                            <a:pt x="298" y="2"/>
                          </a:cubicBezTo>
                          <a:cubicBezTo>
                            <a:pt x="812" y="71"/>
                            <a:pt x="1772" y="1365"/>
                            <a:pt x="2458" y="2891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79" name="Freeform: Shape 678">
                      <a:extLst>
                        <a:ext uri="{FF2B5EF4-FFF2-40B4-BE49-F238E27FC236}">
                          <a16:creationId xmlns:a16="http://schemas.microsoft.com/office/drawing/2014/main" id="{F17192B2-F0AE-4F25-8BBF-87C3C7301E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2434" y="4006861"/>
                      <a:ext cx="8573" cy="8573"/>
                    </a:xfrm>
                    <a:custGeom>
                      <a:avLst/>
                      <a:gdLst>
                        <a:gd name="connsiteX0" fmla="*/ 2458 w 0"/>
                        <a:gd name="connsiteY0" fmla="*/ 2883 h 0"/>
                        <a:gd name="connsiteX1" fmla="*/ 2801 w 0"/>
                        <a:gd name="connsiteY1" fmla="*/ 5532 h 0"/>
                        <a:gd name="connsiteX2" fmla="*/ 641 w 0"/>
                        <a:gd name="connsiteY2" fmla="*/ 2643 h 0"/>
                        <a:gd name="connsiteX3" fmla="*/ 298 w 0"/>
                        <a:gd name="connsiteY3" fmla="*/ 3 h 0"/>
                        <a:gd name="connsiteX4" fmla="*/ 2458 w 0"/>
                        <a:gd name="connsiteY4" fmla="*/ 2883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58" y="2883"/>
                          </a:moveTo>
                          <a:cubicBezTo>
                            <a:pt x="3153" y="4409"/>
                            <a:pt x="3307" y="5584"/>
                            <a:pt x="2801" y="5532"/>
                          </a:cubicBezTo>
                          <a:cubicBezTo>
                            <a:pt x="2295" y="5455"/>
                            <a:pt x="1327" y="4169"/>
                            <a:pt x="641" y="2643"/>
                          </a:cubicBezTo>
                          <a:cubicBezTo>
                            <a:pt x="-54" y="1109"/>
                            <a:pt x="-208" y="-66"/>
                            <a:pt x="298" y="3"/>
                          </a:cubicBezTo>
                          <a:cubicBezTo>
                            <a:pt x="803" y="71"/>
                            <a:pt x="1772" y="1357"/>
                            <a:pt x="2458" y="2883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0" name="Freeform: Shape 679">
                      <a:extLst>
                        <a:ext uri="{FF2B5EF4-FFF2-40B4-BE49-F238E27FC236}">
                          <a16:creationId xmlns:a16="http://schemas.microsoft.com/office/drawing/2014/main" id="{8852D413-464A-4A91-86A7-E2413BDE39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4791" y="4007179"/>
                      <a:ext cx="8573" cy="8573"/>
                    </a:xfrm>
                    <a:custGeom>
                      <a:avLst/>
                      <a:gdLst>
                        <a:gd name="connsiteX0" fmla="*/ 2450 w 0"/>
                        <a:gd name="connsiteY0" fmla="*/ 2883 h 0"/>
                        <a:gd name="connsiteX1" fmla="*/ 2792 w 0"/>
                        <a:gd name="connsiteY1" fmla="*/ 5523 h 0"/>
                        <a:gd name="connsiteX2" fmla="*/ 641 w 0"/>
                        <a:gd name="connsiteY2" fmla="*/ 2642 h 0"/>
                        <a:gd name="connsiteX3" fmla="*/ 298 w 0"/>
                        <a:gd name="connsiteY3" fmla="*/ 2 h 0"/>
                        <a:gd name="connsiteX4" fmla="*/ 2450 w 0"/>
                        <a:gd name="connsiteY4" fmla="*/ 2883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50" y="2883"/>
                          </a:moveTo>
                          <a:cubicBezTo>
                            <a:pt x="3144" y="4408"/>
                            <a:pt x="3298" y="5583"/>
                            <a:pt x="2792" y="5523"/>
                          </a:cubicBezTo>
                          <a:cubicBezTo>
                            <a:pt x="2287" y="5463"/>
                            <a:pt x="1327" y="4168"/>
                            <a:pt x="641" y="2642"/>
                          </a:cubicBezTo>
                          <a:cubicBezTo>
                            <a:pt x="-54" y="1116"/>
                            <a:pt x="-208" y="-58"/>
                            <a:pt x="298" y="2"/>
                          </a:cubicBezTo>
                          <a:cubicBezTo>
                            <a:pt x="795" y="79"/>
                            <a:pt x="1764" y="1357"/>
                            <a:pt x="2450" y="2883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1" name="Freeform: Shape 680">
                      <a:extLst>
                        <a:ext uri="{FF2B5EF4-FFF2-40B4-BE49-F238E27FC236}">
                          <a16:creationId xmlns:a16="http://schemas.microsoft.com/office/drawing/2014/main" id="{F31F20E7-8AAB-4BD5-9D6D-BD20125006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7130" y="4007504"/>
                      <a:ext cx="8573" cy="8573"/>
                    </a:xfrm>
                    <a:custGeom>
                      <a:avLst/>
                      <a:gdLst>
                        <a:gd name="connsiteX0" fmla="*/ 2451 w 0"/>
                        <a:gd name="connsiteY0" fmla="*/ 2875 h 0"/>
                        <a:gd name="connsiteX1" fmla="*/ 2794 w 0"/>
                        <a:gd name="connsiteY1" fmla="*/ 5515 h 0"/>
                        <a:gd name="connsiteX2" fmla="*/ 643 w 0"/>
                        <a:gd name="connsiteY2" fmla="*/ 2634 h 0"/>
                        <a:gd name="connsiteX3" fmla="*/ 291 w 0"/>
                        <a:gd name="connsiteY3" fmla="*/ 3 h 0"/>
                        <a:gd name="connsiteX4" fmla="*/ 2451 w 0"/>
                        <a:gd name="connsiteY4" fmla="*/ 2875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51" y="2875"/>
                          </a:moveTo>
                          <a:cubicBezTo>
                            <a:pt x="3137" y="4401"/>
                            <a:pt x="3300" y="5575"/>
                            <a:pt x="2794" y="5515"/>
                          </a:cubicBezTo>
                          <a:cubicBezTo>
                            <a:pt x="2288" y="5455"/>
                            <a:pt x="1328" y="4160"/>
                            <a:pt x="643" y="2634"/>
                          </a:cubicBezTo>
                          <a:cubicBezTo>
                            <a:pt x="-52" y="1109"/>
                            <a:pt x="-206" y="-66"/>
                            <a:pt x="291" y="3"/>
                          </a:cubicBezTo>
                          <a:cubicBezTo>
                            <a:pt x="797" y="71"/>
                            <a:pt x="1757" y="1366"/>
                            <a:pt x="2451" y="2875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2" name="Freeform: Shape 681">
                      <a:extLst>
                        <a:ext uri="{FF2B5EF4-FFF2-40B4-BE49-F238E27FC236}">
                          <a16:creationId xmlns:a16="http://schemas.microsoft.com/office/drawing/2014/main" id="{7B52E65E-2C29-4667-826D-FCBF50A2EF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9470" y="4007822"/>
                      <a:ext cx="8573" cy="8573"/>
                    </a:xfrm>
                    <a:custGeom>
                      <a:avLst/>
                      <a:gdLst>
                        <a:gd name="connsiteX0" fmla="*/ 2443 w 0"/>
                        <a:gd name="connsiteY0" fmla="*/ 2874 h 0"/>
                        <a:gd name="connsiteX1" fmla="*/ 2794 w 0"/>
                        <a:gd name="connsiteY1" fmla="*/ 5514 h 0"/>
                        <a:gd name="connsiteX2" fmla="*/ 642 w 0"/>
                        <a:gd name="connsiteY2" fmla="*/ 2634 h 0"/>
                        <a:gd name="connsiteX3" fmla="*/ 291 w 0"/>
                        <a:gd name="connsiteY3" fmla="*/ 2 h 0"/>
                        <a:gd name="connsiteX4" fmla="*/ 2443 w 0"/>
                        <a:gd name="connsiteY4" fmla="*/ 2874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43" y="2874"/>
                          </a:moveTo>
                          <a:cubicBezTo>
                            <a:pt x="3137" y="4400"/>
                            <a:pt x="3292" y="5574"/>
                            <a:pt x="2794" y="5514"/>
                          </a:cubicBezTo>
                          <a:cubicBezTo>
                            <a:pt x="2289" y="5437"/>
                            <a:pt x="1328" y="4160"/>
                            <a:pt x="642" y="2634"/>
                          </a:cubicBezTo>
                          <a:cubicBezTo>
                            <a:pt x="-52" y="1108"/>
                            <a:pt x="-206" y="-58"/>
                            <a:pt x="291" y="2"/>
                          </a:cubicBezTo>
                          <a:cubicBezTo>
                            <a:pt x="788" y="71"/>
                            <a:pt x="1757" y="1365"/>
                            <a:pt x="2443" y="2874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3" name="Freeform: Shape 682">
                      <a:extLst>
                        <a:ext uri="{FF2B5EF4-FFF2-40B4-BE49-F238E27FC236}">
                          <a16:creationId xmlns:a16="http://schemas.microsoft.com/office/drawing/2014/main" id="{10169CC2-E4BF-48CE-B2AD-F5492B2F1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1798" y="4008147"/>
                      <a:ext cx="8573" cy="8573"/>
                    </a:xfrm>
                    <a:custGeom>
                      <a:avLst/>
                      <a:gdLst>
                        <a:gd name="connsiteX0" fmla="*/ 2438 w 0"/>
                        <a:gd name="connsiteY0" fmla="*/ 2874 h 0"/>
                        <a:gd name="connsiteX1" fmla="*/ 2790 w 0"/>
                        <a:gd name="connsiteY1" fmla="*/ 5506 h 0"/>
                        <a:gd name="connsiteX2" fmla="*/ 638 w 0"/>
                        <a:gd name="connsiteY2" fmla="*/ 2634 h 0"/>
                        <a:gd name="connsiteX3" fmla="*/ 295 w 0"/>
                        <a:gd name="connsiteY3" fmla="*/ 2 h 0"/>
                        <a:gd name="connsiteX4" fmla="*/ 2438 w 0"/>
                        <a:gd name="connsiteY4" fmla="*/ 2874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38" y="2874"/>
                          </a:moveTo>
                          <a:cubicBezTo>
                            <a:pt x="3133" y="4392"/>
                            <a:pt x="3296" y="5566"/>
                            <a:pt x="2790" y="5506"/>
                          </a:cubicBezTo>
                          <a:cubicBezTo>
                            <a:pt x="2293" y="5437"/>
                            <a:pt x="1333" y="4151"/>
                            <a:pt x="638" y="2634"/>
                          </a:cubicBezTo>
                          <a:cubicBezTo>
                            <a:pt x="-48" y="1108"/>
                            <a:pt x="-210" y="-58"/>
                            <a:pt x="295" y="2"/>
                          </a:cubicBezTo>
                          <a:cubicBezTo>
                            <a:pt x="792" y="62"/>
                            <a:pt x="1752" y="1357"/>
                            <a:pt x="2438" y="2874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4" name="Freeform: Shape 683">
                      <a:extLst>
                        <a:ext uri="{FF2B5EF4-FFF2-40B4-BE49-F238E27FC236}">
                          <a16:creationId xmlns:a16="http://schemas.microsoft.com/office/drawing/2014/main" id="{908BE7C3-DDBB-48F2-87C0-1E908D9D2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4129" y="4008465"/>
                      <a:ext cx="8573" cy="8573"/>
                    </a:xfrm>
                    <a:custGeom>
                      <a:avLst/>
                      <a:gdLst>
                        <a:gd name="connsiteX0" fmla="*/ 2439 w 0"/>
                        <a:gd name="connsiteY0" fmla="*/ 2874 h 0"/>
                        <a:gd name="connsiteX1" fmla="*/ 2790 w 0"/>
                        <a:gd name="connsiteY1" fmla="*/ 5497 h 0"/>
                        <a:gd name="connsiteX2" fmla="*/ 638 w 0"/>
                        <a:gd name="connsiteY2" fmla="*/ 2634 h 0"/>
                        <a:gd name="connsiteX3" fmla="*/ 296 w 0"/>
                        <a:gd name="connsiteY3" fmla="*/ 2 h 0"/>
                        <a:gd name="connsiteX4" fmla="*/ 2439 w 0"/>
                        <a:gd name="connsiteY4" fmla="*/ 2874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39" y="2874"/>
                          </a:moveTo>
                          <a:cubicBezTo>
                            <a:pt x="3124" y="4391"/>
                            <a:pt x="3287" y="5557"/>
                            <a:pt x="2790" y="5497"/>
                          </a:cubicBezTo>
                          <a:cubicBezTo>
                            <a:pt x="2284" y="5437"/>
                            <a:pt x="1333" y="4151"/>
                            <a:pt x="638" y="2634"/>
                          </a:cubicBezTo>
                          <a:cubicBezTo>
                            <a:pt x="-48" y="1108"/>
                            <a:pt x="-210" y="-58"/>
                            <a:pt x="296" y="2"/>
                          </a:cubicBezTo>
                          <a:cubicBezTo>
                            <a:pt x="784" y="71"/>
                            <a:pt x="1753" y="1357"/>
                            <a:pt x="2439" y="2874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685" name="Freeform: Shape 684">
                      <a:extLst>
                        <a:ext uri="{FF2B5EF4-FFF2-40B4-BE49-F238E27FC236}">
                          <a16:creationId xmlns:a16="http://schemas.microsoft.com/office/drawing/2014/main" id="{97D2560E-BFCD-4A77-9D55-475EA6007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6444" y="4008782"/>
                      <a:ext cx="8573" cy="8573"/>
                    </a:xfrm>
                    <a:custGeom>
                      <a:avLst/>
                      <a:gdLst>
                        <a:gd name="connsiteX0" fmla="*/ 2438 w 0"/>
                        <a:gd name="connsiteY0" fmla="*/ 2874 h 0"/>
                        <a:gd name="connsiteX1" fmla="*/ 2789 w 0"/>
                        <a:gd name="connsiteY1" fmla="*/ 5497 h 0"/>
                        <a:gd name="connsiteX2" fmla="*/ 646 w 0"/>
                        <a:gd name="connsiteY2" fmla="*/ 2625 h 0"/>
                        <a:gd name="connsiteX3" fmla="*/ 295 w 0"/>
                        <a:gd name="connsiteY3" fmla="*/ 2 h 0"/>
                        <a:gd name="connsiteX4" fmla="*/ 2438 w 0"/>
                        <a:gd name="connsiteY4" fmla="*/ 2874 h 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>
                          <a:moveTo>
                            <a:pt x="2438" y="2874"/>
                          </a:moveTo>
                          <a:cubicBezTo>
                            <a:pt x="3124" y="4383"/>
                            <a:pt x="3286" y="5557"/>
                            <a:pt x="2789" y="5497"/>
                          </a:cubicBezTo>
                          <a:cubicBezTo>
                            <a:pt x="2292" y="5437"/>
                            <a:pt x="1332" y="4143"/>
                            <a:pt x="646" y="2625"/>
                          </a:cubicBezTo>
                          <a:cubicBezTo>
                            <a:pt x="-48" y="1108"/>
                            <a:pt x="-211" y="-58"/>
                            <a:pt x="295" y="2"/>
                          </a:cubicBezTo>
                          <a:cubicBezTo>
                            <a:pt x="792" y="79"/>
                            <a:pt x="1743" y="1357"/>
                            <a:pt x="2438" y="2874"/>
                          </a:cubicBezTo>
                          <a:close/>
                        </a:path>
                      </a:pathLst>
                    </a:custGeom>
                    <a:solidFill>
                      <a:srgbClr val="FFFEFF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674" name="Freeform: Shape 673">
                    <a:extLst>
                      <a:ext uri="{FF2B5EF4-FFF2-40B4-BE49-F238E27FC236}">
                        <a16:creationId xmlns:a16="http://schemas.microsoft.com/office/drawing/2014/main" id="{E350DA22-D4C4-4615-BEE2-393CB68E37E6}"/>
                      </a:ext>
                    </a:extLst>
                  </p:cNvPr>
                  <p:cNvSpPr/>
                  <p:nvPr/>
                </p:nvSpPr>
                <p:spPr>
                  <a:xfrm>
                    <a:off x="6946910" y="4032889"/>
                    <a:ext cx="34290" cy="17145"/>
                  </a:xfrm>
                  <a:custGeom>
                    <a:avLst/>
                    <a:gdLst>
                      <a:gd name="connsiteX0" fmla="*/ 35049 w 34290"/>
                      <a:gd name="connsiteY0" fmla="*/ 24150 h 17145"/>
                      <a:gd name="connsiteX1" fmla="*/ 10780 w 34290"/>
                      <a:gd name="connsiteY1" fmla="*/ 21381 h 17145"/>
                      <a:gd name="connsiteX2" fmla="*/ 2456 w 34290"/>
                      <a:gd name="connsiteY2" fmla="*/ 10254 h 17145"/>
                      <a:gd name="connsiteX3" fmla="*/ 2456 w 34290"/>
                      <a:gd name="connsiteY3" fmla="*/ 10254 h 17145"/>
                      <a:gd name="connsiteX4" fmla="*/ 1136 w 34290"/>
                      <a:gd name="connsiteY4" fmla="*/ 10 h 17145"/>
                      <a:gd name="connsiteX5" fmla="*/ 25431 w 34290"/>
                      <a:gd name="connsiteY5" fmla="*/ 3036 h 17145"/>
                      <a:gd name="connsiteX6" fmla="*/ 33618 w 34290"/>
                      <a:gd name="connsiteY6" fmla="*/ 13983 h 17145"/>
                      <a:gd name="connsiteX7" fmla="*/ 33618 w 34290"/>
                      <a:gd name="connsiteY7" fmla="*/ 13983 h 17145"/>
                      <a:gd name="connsiteX8" fmla="*/ 35049 w 34290"/>
                      <a:gd name="connsiteY8" fmla="*/ 24150 h 17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0" h="17145">
                        <a:moveTo>
                          <a:pt x="35049" y="24150"/>
                        </a:moveTo>
                        <a:lnTo>
                          <a:pt x="10780" y="21381"/>
                        </a:lnTo>
                        <a:cubicBezTo>
                          <a:pt x="8852" y="21158"/>
                          <a:pt x="5131" y="16177"/>
                          <a:pt x="2456" y="10254"/>
                        </a:cubicBezTo>
                        <a:lnTo>
                          <a:pt x="2456" y="10254"/>
                        </a:lnTo>
                        <a:cubicBezTo>
                          <a:pt x="-209" y="4356"/>
                          <a:pt x="-792" y="-239"/>
                          <a:pt x="1136" y="10"/>
                        </a:cubicBezTo>
                        <a:lnTo>
                          <a:pt x="25431" y="3036"/>
                        </a:lnTo>
                        <a:cubicBezTo>
                          <a:pt x="27308" y="3267"/>
                          <a:pt x="30968" y="8171"/>
                          <a:pt x="33618" y="13983"/>
                        </a:cubicBezTo>
                        <a:lnTo>
                          <a:pt x="33618" y="13983"/>
                        </a:lnTo>
                        <a:cubicBezTo>
                          <a:pt x="36275" y="19803"/>
                          <a:pt x="36918" y="24364"/>
                          <a:pt x="35049" y="24150"/>
                        </a:cubicBezTo>
                        <a:close/>
                      </a:path>
                    </a:pathLst>
                  </a:custGeom>
                  <a:solidFill>
                    <a:srgbClr val="F4F9F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453" name="Graphic 45">
              <a:extLst>
                <a:ext uri="{FF2B5EF4-FFF2-40B4-BE49-F238E27FC236}">
                  <a16:creationId xmlns:a16="http://schemas.microsoft.com/office/drawing/2014/main" id="{72D61B27-0192-4B2F-8661-C80C93895A92}"/>
                </a:ext>
              </a:extLst>
            </p:cNvPr>
            <p:cNvGrpSpPr/>
            <p:nvPr/>
          </p:nvGrpSpPr>
          <p:grpSpPr>
            <a:xfrm>
              <a:off x="6430056" y="2940702"/>
              <a:ext cx="1875614" cy="2873488"/>
              <a:chOff x="6862363" y="3284037"/>
              <a:chExt cx="1694190" cy="2595541"/>
            </a:xfrm>
            <a:solidFill>
              <a:schemeClr val="accent1"/>
            </a:solidFill>
          </p:grpSpPr>
          <p:grpSp>
            <p:nvGrpSpPr>
              <p:cNvPr id="522" name="Graphic 45">
                <a:extLst>
                  <a:ext uri="{FF2B5EF4-FFF2-40B4-BE49-F238E27FC236}">
                    <a16:creationId xmlns:a16="http://schemas.microsoft.com/office/drawing/2014/main" id="{12ED2731-FF8A-487D-903E-0BB95F9DD5D1}"/>
                  </a:ext>
                </a:extLst>
              </p:cNvPr>
              <p:cNvGrpSpPr/>
              <p:nvPr/>
            </p:nvGrpSpPr>
            <p:grpSpPr>
              <a:xfrm>
                <a:off x="6862363" y="5339510"/>
                <a:ext cx="906590" cy="540068"/>
                <a:chOff x="6862363" y="5339510"/>
                <a:chExt cx="906590" cy="540068"/>
              </a:xfrm>
              <a:solidFill>
                <a:schemeClr val="accent1"/>
              </a:solidFill>
            </p:grpSpPr>
            <p:grpSp>
              <p:nvGrpSpPr>
                <p:cNvPr id="546" name="Graphic 45">
                  <a:extLst>
                    <a:ext uri="{FF2B5EF4-FFF2-40B4-BE49-F238E27FC236}">
                      <a16:creationId xmlns:a16="http://schemas.microsoft.com/office/drawing/2014/main" id="{74532B69-350A-45E2-AA13-80B56626A296}"/>
                    </a:ext>
                  </a:extLst>
                </p:cNvPr>
                <p:cNvGrpSpPr/>
                <p:nvPr/>
              </p:nvGrpSpPr>
              <p:grpSpPr>
                <a:xfrm>
                  <a:off x="6862363" y="5356304"/>
                  <a:ext cx="480060" cy="462915"/>
                  <a:chOff x="6862363" y="5356304"/>
                  <a:chExt cx="480060" cy="462915"/>
                </a:xfrm>
                <a:solidFill>
                  <a:schemeClr val="accent1"/>
                </a:solidFill>
              </p:grpSpPr>
              <p:grpSp>
                <p:nvGrpSpPr>
                  <p:cNvPr id="552" name="Graphic 45">
                    <a:extLst>
                      <a:ext uri="{FF2B5EF4-FFF2-40B4-BE49-F238E27FC236}">
                        <a16:creationId xmlns:a16="http://schemas.microsoft.com/office/drawing/2014/main" id="{E2D2A0CF-AB26-4048-8B2E-77E9F620E46C}"/>
                      </a:ext>
                    </a:extLst>
                  </p:cNvPr>
                  <p:cNvGrpSpPr/>
                  <p:nvPr/>
                </p:nvGrpSpPr>
                <p:grpSpPr>
                  <a:xfrm>
                    <a:off x="6862363" y="5356304"/>
                    <a:ext cx="480060" cy="462915"/>
                    <a:chOff x="6862363" y="5356304"/>
                    <a:chExt cx="480060" cy="462915"/>
                  </a:xfrm>
                  <a:solidFill>
                    <a:schemeClr val="accent1"/>
                  </a:solidFill>
                </p:grpSpPr>
                <p:sp>
                  <p:nvSpPr>
                    <p:cNvPr id="554" name="Freeform: Shape 553">
                      <a:extLst>
                        <a:ext uri="{FF2B5EF4-FFF2-40B4-BE49-F238E27FC236}">
                          <a16:creationId xmlns:a16="http://schemas.microsoft.com/office/drawing/2014/main" id="{A7C7522B-3629-43CC-8B37-9744AE62C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7205" y="5356304"/>
                      <a:ext cx="265748" cy="428625"/>
                    </a:xfrm>
                    <a:custGeom>
                      <a:avLst/>
                      <a:gdLst>
                        <a:gd name="connsiteX0" fmla="*/ 128411 w 265747"/>
                        <a:gd name="connsiteY0" fmla="*/ 0 h 428625"/>
                        <a:gd name="connsiteX1" fmla="*/ 106405 w 265747"/>
                        <a:gd name="connsiteY1" fmla="*/ 79596 h 428625"/>
                        <a:gd name="connsiteX2" fmla="*/ 637 w 265747"/>
                        <a:gd name="connsiteY2" fmla="*/ 327796 h 428625"/>
                        <a:gd name="connsiteX3" fmla="*/ 115380 w 265747"/>
                        <a:gd name="connsiteY3" fmla="*/ 431291 h 428625"/>
                        <a:gd name="connsiteX4" fmla="*/ 169807 w 265747"/>
                        <a:gd name="connsiteY4" fmla="*/ 253575 h 428625"/>
                        <a:gd name="connsiteX5" fmla="*/ 209009 w 265747"/>
                        <a:gd name="connsiteY5" fmla="*/ 147970 h 428625"/>
                        <a:gd name="connsiteX6" fmla="*/ 246154 w 265747"/>
                        <a:gd name="connsiteY6" fmla="*/ 58233 h 428625"/>
                        <a:gd name="connsiteX7" fmla="*/ 271502 w 265747"/>
                        <a:gd name="connsiteY7" fmla="*/ 0 h 428625"/>
                        <a:gd name="connsiteX8" fmla="*/ 128411 w 265747"/>
                        <a:gd name="connsiteY8" fmla="*/ 0 h 4286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5747" h="428625">
                          <a:moveTo>
                            <a:pt x="128411" y="0"/>
                          </a:moveTo>
                          <a:lnTo>
                            <a:pt x="106405" y="79596"/>
                          </a:lnTo>
                          <a:cubicBezTo>
                            <a:pt x="89749" y="140024"/>
                            <a:pt x="53513" y="305644"/>
                            <a:pt x="637" y="327796"/>
                          </a:cubicBezTo>
                          <a:cubicBezTo>
                            <a:pt x="-9641" y="335022"/>
                            <a:pt x="107717" y="437661"/>
                            <a:pt x="115380" y="431291"/>
                          </a:cubicBezTo>
                          <a:cubicBezTo>
                            <a:pt x="117129" y="429843"/>
                            <a:pt x="168958" y="255563"/>
                            <a:pt x="169807" y="253575"/>
                          </a:cubicBezTo>
                          <a:lnTo>
                            <a:pt x="209009" y="147970"/>
                          </a:lnTo>
                          <a:cubicBezTo>
                            <a:pt x="220247" y="117589"/>
                            <a:pt x="232635" y="87663"/>
                            <a:pt x="246154" y="58233"/>
                          </a:cubicBezTo>
                          <a:lnTo>
                            <a:pt x="271502" y="0"/>
                          </a:lnTo>
                          <a:lnTo>
                            <a:pt x="128411" y="0"/>
                          </a:lnTo>
                          <a:close/>
                        </a:path>
                      </a:pathLst>
                    </a:custGeom>
                    <a:solidFill>
                      <a:srgbClr val="EABBAB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5" name="Freeform: Shape 554">
                      <a:extLst>
                        <a:ext uri="{FF2B5EF4-FFF2-40B4-BE49-F238E27FC236}">
                          <a16:creationId xmlns:a16="http://schemas.microsoft.com/office/drawing/2014/main" id="{9CD27D35-F6E5-4DC6-A8C2-A2A3F16C62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2363" y="5664622"/>
                      <a:ext cx="368618" cy="154305"/>
                    </a:xfrm>
                    <a:custGeom>
                      <a:avLst/>
                      <a:gdLst>
                        <a:gd name="connsiteX0" fmla="*/ 229556 w 368617"/>
                        <a:gd name="connsiteY0" fmla="*/ 0 h 154305"/>
                        <a:gd name="connsiteX1" fmla="*/ 159630 w 368617"/>
                        <a:gd name="connsiteY1" fmla="*/ 61577 h 154305"/>
                        <a:gd name="connsiteX2" fmla="*/ 68676 w 368617"/>
                        <a:gd name="connsiteY2" fmla="*/ 91992 h 154305"/>
                        <a:gd name="connsiteX3" fmla="*/ 4142 w 368617"/>
                        <a:gd name="connsiteY3" fmla="*/ 138480 h 154305"/>
                        <a:gd name="connsiteX4" fmla="*/ 4142 w 368617"/>
                        <a:gd name="connsiteY4" fmla="*/ 138480 h 154305"/>
                        <a:gd name="connsiteX5" fmla="*/ 1 w 368617"/>
                        <a:gd name="connsiteY5" fmla="*/ 143298 h 154305"/>
                        <a:gd name="connsiteX6" fmla="*/ 224 w 368617"/>
                        <a:gd name="connsiteY6" fmla="*/ 152728 h 154305"/>
                        <a:gd name="connsiteX7" fmla="*/ 204653 w 368617"/>
                        <a:gd name="connsiteY7" fmla="*/ 153542 h 154305"/>
                        <a:gd name="connsiteX8" fmla="*/ 255685 w 368617"/>
                        <a:gd name="connsiteY8" fmla="*/ 152668 h 154305"/>
                        <a:gd name="connsiteX9" fmla="*/ 374705 w 368617"/>
                        <a:gd name="connsiteY9" fmla="*/ 153294 h 154305"/>
                        <a:gd name="connsiteX10" fmla="*/ 373840 w 368617"/>
                        <a:gd name="connsiteY10" fmla="*/ 116938 h 154305"/>
                        <a:gd name="connsiteX11" fmla="*/ 367882 w 368617"/>
                        <a:gd name="connsiteY11" fmla="*/ 115969 h 154305"/>
                        <a:gd name="connsiteX12" fmla="*/ 365602 w 368617"/>
                        <a:gd name="connsiteY12" fmla="*/ 25760 h 154305"/>
                        <a:gd name="connsiteX13" fmla="*/ 359832 w 368617"/>
                        <a:gd name="connsiteY13" fmla="*/ 24037 h 154305"/>
                        <a:gd name="connsiteX14" fmla="*/ 320604 w 368617"/>
                        <a:gd name="connsiteY14" fmla="*/ 45015 h 154305"/>
                        <a:gd name="connsiteX15" fmla="*/ 251090 w 368617"/>
                        <a:gd name="connsiteY15" fmla="*/ 35885 h 154305"/>
                        <a:gd name="connsiteX16" fmla="*/ 248544 w 368617"/>
                        <a:gd name="connsiteY16" fmla="*/ 31230 h 154305"/>
                        <a:gd name="connsiteX17" fmla="*/ 229556 w 368617"/>
                        <a:gd name="connsiteY17" fmla="*/ 0 h 1543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368617" h="154305">
                          <a:moveTo>
                            <a:pt x="229556" y="0"/>
                          </a:moveTo>
                          <a:cubicBezTo>
                            <a:pt x="229556" y="0"/>
                            <a:pt x="167774" y="52755"/>
                            <a:pt x="159630" y="61577"/>
                          </a:cubicBezTo>
                          <a:cubicBezTo>
                            <a:pt x="152172" y="69643"/>
                            <a:pt x="103283" y="82742"/>
                            <a:pt x="68676" y="91992"/>
                          </a:cubicBezTo>
                          <a:cubicBezTo>
                            <a:pt x="17961" y="105545"/>
                            <a:pt x="8462" y="129522"/>
                            <a:pt x="4142" y="138480"/>
                          </a:cubicBezTo>
                          <a:lnTo>
                            <a:pt x="4142" y="138480"/>
                          </a:lnTo>
                          <a:cubicBezTo>
                            <a:pt x="1793" y="138540"/>
                            <a:pt x="-59" y="140692"/>
                            <a:pt x="1" y="143298"/>
                          </a:cubicBezTo>
                          <a:lnTo>
                            <a:pt x="224" y="152728"/>
                          </a:lnTo>
                          <a:cubicBezTo>
                            <a:pt x="224" y="152728"/>
                            <a:pt x="145820" y="159654"/>
                            <a:pt x="204653" y="153542"/>
                          </a:cubicBezTo>
                          <a:cubicBezTo>
                            <a:pt x="204653" y="153542"/>
                            <a:pt x="252624" y="119449"/>
                            <a:pt x="255685" y="152668"/>
                          </a:cubicBezTo>
                          <a:lnTo>
                            <a:pt x="374705" y="153294"/>
                          </a:lnTo>
                          <a:lnTo>
                            <a:pt x="373840" y="116938"/>
                          </a:lnTo>
                          <a:lnTo>
                            <a:pt x="367882" y="115969"/>
                          </a:lnTo>
                          <a:cubicBezTo>
                            <a:pt x="371019" y="96329"/>
                            <a:pt x="372374" y="59279"/>
                            <a:pt x="365602" y="25760"/>
                          </a:cubicBezTo>
                          <a:lnTo>
                            <a:pt x="359832" y="24037"/>
                          </a:lnTo>
                          <a:cubicBezTo>
                            <a:pt x="359832" y="24037"/>
                            <a:pt x="363672" y="41294"/>
                            <a:pt x="320604" y="45015"/>
                          </a:cubicBezTo>
                          <a:cubicBezTo>
                            <a:pt x="277536" y="48735"/>
                            <a:pt x="254922" y="43874"/>
                            <a:pt x="251090" y="35885"/>
                          </a:cubicBezTo>
                          <a:cubicBezTo>
                            <a:pt x="247249" y="27887"/>
                            <a:pt x="248544" y="31230"/>
                            <a:pt x="248544" y="31230"/>
                          </a:cubicBezTo>
                          <a:cubicBezTo>
                            <a:pt x="248544" y="31230"/>
                            <a:pt x="251682" y="10244"/>
                            <a:pt x="229556" y="0"/>
                          </a:cubicBezTo>
                          <a:close/>
                        </a:path>
                      </a:pathLst>
                    </a:custGeom>
                    <a:solidFill>
                      <a:srgbClr val="091821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id="{1D04006A-3C62-45A1-93DD-6500FC8D1B6A}"/>
                      </a:ext>
                    </a:extLst>
                  </p:cNvPr>
                  <p:cNvSpPr/>
                  <p:nvPr/>
                </p:nvSpPr>
                <p:spPr>
                  <a:xfrm>
                    <a:off x="7107547" y="4524737"/>
                    <a:ext cx="1268730" cy="1131570"/>
                  </a:xfrm>
                  <a:custGeom>
                    <a:avLst/>
                    <a:gdLst>
                      <a:gd name="connsiteX0" fmla="*/ 1274971 w 1268730"/>
                      <a:gd name="connsiteY0" fmla="*/ 350649 h 1131570"/>
                      <a:gd name="connsiteX1" fmla="*/ 1241169 w 1268730"/>
                      <a:gd name="connsiteY1" fmla="*/ 0 h 1131570"/>
                      <a:gd name="connsiteX2" fmla="*/ 1186854 w 1268730"/>
                      <a:gd name="connsiteY2" fmla="*/ 6335 h 1131570"/>
                      <a:gd name="connsiteX3" fmla="*/ 349998 w 1268730"/>
                      <a:gd name="connsiteY3" fmla="*/ 149890 h 1131570"/>
                      <a:gd name="connsiteX4" fmla="*/ 259575 w 1268730"/>
                      <a:gd name="connsiteY4" fmla="*/ 244385 h 1131570"/>
                      <a:gd name="connsiteX5" fmla="*/ 0 w 1268730"/>
                      <a:gd name="connsiteY5" fmla="*/ 1115582 h 1131570"/>
                      <a:gd name="connsiteX6" fmla="*/ 63377 w 1268730"/>
                      <a:gd name="connsiteY6" fmla="*/ 1139577 h 1131570"/>
                      <a:gd name="connsiteX7" fmla="*/ 156259 w 1268730"/>
                      <a:gd name="connsiteY7" fmla="*/ 1114828 h 1131570"/>
                      <a:gd name="connsiteX8" fmla="*/ 404990 w 1268730"/>
                      <a:gd name="connsiteY8" fmla="*/ 551606 h 1131570"/>
                      <a:gd name="connsiteX9" fmla="*/ 436957 w 1268730"/>
                      <a:gd name="connsiteY9" fmla="*/ 421767 h 1131570"/>
                      <a:gd name="connsiteX10" fmla="*/ 443644 w 1268730"/>
                      <a:gd name="connsiteY10" fmla="*/ 345317 h 1131570"/>
                      <a:gd name="connsiteX11" fmla="*/ 1274971 w 1268730"/>
                      <a:gd name="connsiteY11" fmla="*/ 350649 h 1131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68730" h="1131570">
                        <a:moveTo>
                          <a:pt x="1274971" y="350649"/>
                        </a:moveTo>
                        <a:lnTo>
                          <a:pt x="1241169" y="0"/>
                        </a:lnTo>
                        <a:lnTo>
                          <a:pt x="1186854" y="6335"/>
                        </a:lnTo>
                        <a:lnTo>
                          <a:pt x="349998" y="149890"/>
                        </a:lnTo>
                        <a:cubicBezTo>
                          <a:pt x="342814" y="151124"/>
                          <a:pt x="274457" y="187832"/>
                          <a:pt x="259575" y="244385"/>
                        </a:cubicBezTo>
                        <a:cubicBezTo>
                          <a:pt x="259575" y="244385"/>
                          <a:pt x="13896" y="1071057"/>
                          <a:pt x="0" y="1115582"/>
                        </a:cubicBezTo>
                        <a:lnTo>
                          <a:pt x="63377" y="1139577"/>
                        </a:lnTo>
                        <a:lnTo>
                          <a:pt x="156259" y="1114828"/>
                        </a:lnTo>
                        <a:cubicBezTo>
                          <a:pt x="262275" y="934162"/>
                          <a:pt x="343560" y="745919"/>
                          <a:pt x="404990" y="551606"/>
                        </a:cubicBezTo>
                        <a:cubicBezTo>
                          <a:pt x="422273" y="510226"/>
                          <a:pt x="433048" y="466430"/>
                          <a:pt x="436957" y="421767"/>
                        </a:cubicBezTo>
                        <a:lnTo>
                          <a:pt x="443644" y="345317"/>
                        </a:lnTo>
                        <a:lnTo>
                          <a:pt x="1274971" y="350649"/>
                        </a:lnTo>
                        <a:close/>
                      </a:path>
                    </a:pathLst>
                  </a:custGeom>
                  <a:solidFill>
                    <a:srgbClr val="0D2331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47" name="Graphic 45">
                  <a:extLst>
                    <a:ext uri="{FF2B5EF4-FFF2-40B4-BE49-F238E27FC236}">
                      <a16:creationId xmlns:a16="http://schemas.microsoft.com/office/drawing/2014/main" id="{C98D3F48-1F37-46CC-A1A5-2D62A3310E7C}"/>
                    </a:ext>
                  </a:extLst>
                </p:cNvPr>
                <p:cNvGrpSpPr/>
                <p:nvPr/>
              </p:nvGrpSpPr>
              <p:grpSpPr>
                <a:xfrm>
                  <a:off x="7400335" y="5339510"/>
                  <a:ext cx="368618" cy="540068"/>
                  <a:chOff x="7400335" y="5339510"/>
                  <a:chExt cx="368618" cy="540068"/>
                </a:xfrm>
                <a:solidFill>
                  <a:schemeClr val="accent1"/>
                </a:solidFill>
              </p:grpSpPr>
              <p:grpSp>
                <p:nvGrpSpPr>
                  <p:cNvPr id="548" name="Graphic 45">
                    <a:extLst>
                      <a:ext uri="{FF2B5EF4-FFF2-40B4-BE49-F238E27FC236}">
                        <a16:creationId xmlns:a16="http://schemas.microsoft.com/office/drawing/2014/main" id="{471B7282-5347-4977-B07E-A3E35C1B3369}"/>
                      </a:ext>
                    </a:extLst>
                  </p:cNvPr>
                  <p:cNvGrpSpPr/>
                  <p:nvPr/>
                </p:nvGrpSpPr>
                <p:grpSpPr>
                  <a:xfrm>
                    <a:off x="7400335" y="5339510"/>
                    <a:ext cx="368618" cy="540068"/>
                    <a:chOff x="7400335" y="5339510"/>
                    <a:chExt cx="368618" cy="540068"/>
                  </a:xfrm>
                  <a:solidFill>
                    <a:schemeClr val="accent1"/>
                  </a:solidFill>
                </p:grpSpPr>
                <p:sp>
                  <p:nvSpPr>
                    <p:cNvPr id="550" name="Freeform: Shape 549">
                      <a:extLst>
                        <a:ext uri="{FF2B5EF4-FFF2-40B4-BE49-F238E27FC236}">
                          <a16:creationId xmlns:a16="http://schemas.microsoft.com/office/drawing/2014/main" id="{62C55A2A-C217-44C9-AAE3-18F71A98A9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5073" y="5339510"/>
                      <a:ext cx="300038" cy="505778"/>
                    </a:xfrm>
                    <a:custGeom>
                      <a:avLst/>
                      <a:gdLst>
                        <a:gd name="connsiteX0" fmla="*/ 270439 w 300037"/>
                        <a:gd name="connsiteY0" fmla="*/ 186726 h 505777"/>
                        <a:gd name="connsiteX1" fmla="*/ 265484 w 300037"/>
                        <a:gd name="connsiteY1" fmla="*/ 89745 h 505777"/>
                        <a:gd name="connsiteX2" fmla="*/ 262527 w 300037"/>
                        <a:gd name="connsiteY2" fmla="*/ 0 h 505777"/>
                        <a:gd name="connsiteX3" fmla="*/ 118758 w 300037"/>
                        <a:gd name="connsiteY3" fmla="*/ 0 h 505777"/>
                        <a:gd name="connsiteX4" fmla="*/ 148427 w 300037"/>
                        <a:gd name="connsiteY4" fmla="*/ 169007 h 505777"/>
                        <a:gd name="connsiteX5" fmla="*/ 139923 w 300037"/>
                        <a:gd name="connsiteY5" fmla="*/ 414009 h 505777"/>
                        <a:gd name="connsiteX6" fmla="*/ 740 w 300037"/>
                        <a:gd name="connsiteY6" fmla="*/ 505752 h 505777"/>
                        <a:gd name="connsiteX7" fmla="*/ 301411 w 300037"/>
                        <a:gd name="connsiteY7" fmla="*/ 461432 h 505777"/>
                        <a:gd name="connsiteX8" fmla="*/ 280349 w 300037"/>
                        <a:gd name="connsiteY8" fmla="*/ 298940 h 505777"/>
                        <a:gd name="connsiteX9" fmla="*/ 270439 w 300037"/>
                        <a:gd name="connsiteY9" fmla="*/ 186726 h 5057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00037" h="505777">
                          <a:moveTo>
                            <a:pt x="270439" y="186726"/>
                          </a:moveTo>
                          <a:cubicBezTo>
                            <a:pt x="267550" y="154468"/>
                            <a:pt x="265904" y="122115"/>
                            <a:pt x="265484" y="89745"/>
                          </a:cubicBezTo>
                          <a:lnTo>
                            <a:pt x="262527" y="0"/>
                          </a:lnTo>
                          <a:lnTo>
                            <a:pt x="118758" y="0"/>
                          </a:lnTo>
                          <a:lnTo>
                            <a:pt x="148427" y="169007"/>
                          </a:lnTo>
                          <a:cubicBezTo>
                            <a:pt x="159305" y="230729"/>
                            <a:pt x="190286" y="382317"/>
                            <a:pt x="139923" y="414009"/>
                          </a:cubicBezTo>
                          <a:cubicBezTo>
                            <a:pt x="134376" y="425273"/>
                            <a:pt x="-11596" y="494651"/>
                            <a:pt x="740" y="505752"/>
                          </a:cubicBezTo>
                          <a:cubicBezTo>
                            <a:pt x="13041" y="516827"/>
                            <a:pt x="297742" y="470699"/>
                            <a:pt x="301411" y="461432"/>
                          </a:cubicBezTo>
                          <a:cubicBezTo>
                            <a:pt x="302252" y="459323"/>
                            <a:pt x="280435" y="301101"/>
                            <a:pt x="280349" y="298940"/>
                          </a:cubicBezTo>
                          <a:lnTo>
                            <a:pt x="270439" y="186726"/>
                          </a:lnTo>
                          <a:close/>
                        </a:path>
                      </a:pathLst>
                    </a:custGeom>
                    <a:solidFill>
                      <a:srgbClr val="EABBAB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51" name="Freeform: Shape 550">
                      <a:extLst>
                        <a:ext uri="{FF2B5EF4-FFF2-40B4-BE49-F238E27FC236}">
                          <a16:creationId xmlns:a16="http://schemas.microsoft.com/office/drawing/2014/main" id="{80710A8F-F519-4B3B-A54C-6CD6857D50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00335" y="5709242"/>
                      <a:ext cx="368618" cy="171450"/>
                    </a:xfrm>
                    <a:custGeom>
                      <a:avLst/>
                      <a:gdLst>
                        <a:gd name="connsiteX0" fmla="*/ 214317 w 368617"/>
                        <a:gd name="connsiteY0" fmla="*/ 0 h 171450"/>
                        <a:gd name="connsiteX1" fmla="*/ 150821 w 368617"/>
                        <a:gd name="connsiteY1" fmla="*/ 68185 h 171450"/>
                        <a:gd name="connsiteX2" fmla="*/ 63313 w 368617"/>
                        <a:gd name="connsiteY2" fmla="*/ 107439 h 171450"/>
                        <a:gd name="connsiteX3" fmla="*/ 3683 w 368617"/>
                        <a:gd name="connsiteY3" fmla="*/ 160083 h 171450"/>
                        <a:gd name="connsiteX4" fmla="*/ 3683 w 368617"/>
                        <a:gd name="connsiteY4" fmla="*/ 160083 h 171450"/>
                        <a:gd name="connsiteX5" fmla="*/ 39 w 368617"/>
                        <a:gd name="connsiteY5" fmla="*/ 165278 h 171450"/>
                        <a:gd name="connsiteX6" fmla="*/ 1197 w 368617"/>
                        <a:gd name="connsiteY6" fmla="*/ 174639 h 171450"/>
                        <a:gd name="connsiteX7" fmla="*/ 204699 w 368617"/>
                        <a:gd name="connsiteY7" fmla="*/ 155231 h 171450"/>
                        <a:gd name="connsiteX8" fmla="*/ 255406 w 368617"/>
                        <a:gd name="connsiteY8" fmla="*/ 149333 h 171450"/>
                        <a:gd name="connsiteX9" fmla="*/ 373894 w 368617"/>
                        <a:gd name="connsiteY9" fmla="*/ 138189 h 171450"/>
                        <a:gd name="connsiteX10" fmla="*/ 369437 w 368617"/>
                        <a:gd name="connsiteY10" fmla="*/ 102090 h 171450"/>
                        <a:gd name="connsiteX11" fmla="*/ 363411 w 368617"/>
                        <a:gd name="connsiteY11" fmla="*/ 101722 h 171450"/>
                        <a:gd name="connsiteX12" fmla="*/ 352223 w 368617"/>
                        <a:gd name="connsiteY12" fmla="*/ 12173 h 171450"/>
                        <a:gd name="connsiteX13" fmla="*/ 346325 w 368617"/>
                        <a:gd name="connsiteY13" fmla="*/ 11033 h 171450"/>
                        <a:gd name="connsiteX14" fmla="*/ 309352 w 368617"/>
                        <a:gd name="connsiteY14" fmla="*/ 35782 h 171450"/>
                        <a:gd name="connsiteX15" fmla="*/ 239272 w 368617"/>
                        <a:gd name="connsiteY15" fmla="*/ 33570 h 171450"/>
                        <a:gd name="connsiteX16" fmla="*/ 236280 w 368617"/>
                        <a:gd name="connsiteY16" fmla="*/ 29181 h 171450"/>
                        <a:gd name="connsiteX17" fmla="*/ 214317 w 368617"/>
                        <a:gd name="connsiteY17" fmla="*/ 0 h 1714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368617" h="171450">
                          <a:moveTo>
                            <a:pt x="214317" y="0"/>
                          </a:moveTo>
                          <a:cubicBezTo>
                            <a:pt x="214317" y="0"/>
                            <a:pt x="158056" y="58610"/>
                            <a:pt x="150821" y="68185"/>
                          </a:cubicBezTo>
                          <a:cubicBezTo>
                            <a:pt x="144194" y="76947"/>
                            <a:pt x="96840" y="94812"/>
                            <a:pt x="63313" y="107439"/>
                          </a:cubicBezTo>
                          <a:cubicBezTo>
                            <a:pt x="14193" y="125938"/>
                            <a:pt x="7095" y="150739"/>
                            <a:pt x="3683" y="160083"/>
                          </a:cubicBezTo>
                          <a:lnTo>
                            <a:pt x="3683" y="160083"/>
                          </a:lnTo>
                          <a:cubicBezTo>
                            <a:pt x="1359" y="160366"/>
                            <a:pt x="-278" y="162698"/>
                            <a:pt x="39" y="165278"/>
                          </a:cubicBezTo>
                          <a:lnTo>
                            <a:pt x="1197" y="174639"/>
                          </a:lnTo>
                          <a:cubicBezTo>
                            <a:pt x="1197" y="174639"/>
                            <a:pt x="146766" y="167138"/>
                            <a:pt x="204699" y="155231"/>
                          </a:cubicBezTo>
                          <a:cubicBezTo>
                            <a:pt x="204699" y="155231"/>
                            <a:pt x="249062" y="116577"/>
                            <a:pt x="255406" y="149333"/>
                          </a:cubicBezTo>
                          <a:lnTo>
                            <a:pt x="373894" y="138189"/>
                          </a:lnTo>
                          <a:lnTo>
                            <a:pt x="369437" y="102090"/>
                          </a:lnTo>
                          <a:lnTo>
                            <a:pt x="363411" y="101722"/>
                          </a:lnTo>
                          <a:cubicBezTo>
                            <a:pt x="364602" y="81867"/>
                            <a:pt x="362287" y="44860"/>
                            <a:pt x="352223" y="12173"/>
                          </a:cubicBezTo>
                          <a:lnTo>
                            <a:pt x="346325" y="11033"/>
                          </a:lnTo>
                          <a:cubicBezTo>
                            <a:pt x="346325" y="11033"/>
                            <a:pt x="351855" y="27818"/>
                            <a:pt x="309352" y="35782"/>
                          </a:cubicBezTo>
                          <a:cubicBezTo>
                            <a:pt x="266858" y="43737"/>
                            <a:pt x="243884" y="41148"/>
                            <a:pt x="239272" y="33570"/>
                          </a:cubicBezTo>
                          <a:cubicBezTo>
                            <a:pt x="234669" y="25992"/>
                            <a:pt x="236280" y="29181"/>
                            <a:pt x="236280" y="29181"/>
                          </a:cubicBezTo>
                          <a:cubicBezTo>
                            <a:pt x="236280" y="29181"/>
                            <a:pt x="237360" y="8024"/>
                            <a:pt x="214317" y="0"/>
                          </a:cubicBezTo>
                          <a:close/>
                        </a:path>
                      </a:pathLst>
                    </a:custGeom>
                    <a:solidFill>
                      <a:srgbClr val="091821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id="{F5AFFE90-7D15-4789-9750-A51F66462A06}"/>
                      </a:ext>
                    </a:extLst>
                  </p:cNvPr>
                  <p:cNvSpPr/>
                  <p:nvPr/>
                </p:nvSpPr>
                <p:spPr>
                  <a:xfrm>
                    <a:off x="7462444" y="4440846"/>
                    <a:ext cx="1105853" cy="1251585"/>
                  </a:xfrm>
                  <a:custGeom>
                    <a:avLst/>
                    <a:gdLst>
                      <a:gd name="connsiteX0" fmla="*/ 1113461 w 1105852"/>
                      <a:gd name="connsiteY0" fmla="*/ 259412 h 1251585"/>
                      <a:gd name="connsiteX1" fmla="*/ 1071695 w 1105852"/>
                      <a:gd name="connsiteY1" fmla="*/ 0 h 1251585"/>
                      <a:gd name="connsiteX2" fmla="*/ 734239 w 1105852"/>
                      <a:gd name="connsiteY2" fmla="*/ 30887 h 1251585"/>
                      <a:gd name="connsiteX3" fmla="*/ 734196 w 1105852"/>
                      <a:gd name="connsiteY3" fmla="*/ 129908 h 1251585"/>
                      <a:gd name="connsiteX4" fmla="*/ 100680 w 1105852"/>
                      <a:gd name="connsiteY4" fmla="*/ 238581 h 1251585"/>
                      <a:gd name="connsiteX5" fmla="*/ 990 w 1105852"/>
                      <a:gd name="connsiteY5" fmla="*/ 381236 h 1251585"/>
                      <a:gd name="connsiteX6" fmla="*/ 143345 w 1105852"/>
                      <a:gd name="connsiteY6" fmla="*/ 1229880 h 1251585"/>
                      <a:gd name="connsiteX7" fmla="*/ 204758 w 1105852"/>
                      <a:gd name="connsiteY7" fmla="*/ 1256994 h 1251585"/>
                      <a:gd name="connsiteX8" fmla="*/ 294067 w 1105852"/>
                      <a:gd name="connsiteY8" fmla="*/ 1231911 h 1251585"/>
                      <a:gd name="connsiteX9" fmla="*/ 263103 w 1105852"/>
                      <a:gd name="connsiteY9" fmla="*/ 454000 h 1251585"/>
                      <a:gd name="connsiteX10" fmla="*/ 927120 w 1105852"/>
                      <a:gd name="connsiteY10" fmla="*/ 438286 h 1251585"/>
                      <a:gd name="connsiteX11" fmla="*/ 1113461 w 1105852"/>
                      <a:gd name="connsiteY11" fmla="*/ 259412 h 125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05852" h="1251585">
                        <a:moveTo>
                          <a:pt x="1113461" y="259412"/>
                        </a:moveTo>
                        <a:cubicBezTo>
                          <a:pt x="1104905" y="168175"/>
                          <a:pt x="1103860" y="133774"/>
                          <a:pt x="1071695" y="0"/>
                        </a:cubicBezTo>
                        <a:lnTo>
                          <a:pt x="734239" y="30887"/>
                        </a:lnTo>
                        <a:lnTo>
                          <a:pt x="734196" y="129908"/>
                        </a:lnTo>
                        <a:cubicBezTo>
                          <a:pt x="511568" y="153533"/>
                          <a:pt x="302382" y="185663"/>
                          <a:pt x="100680" y="238581"/>
                        </a:cubicBezTo>
                        <a:cubicBezTo>
                          <a:pt x="48936" y="252152"/>
                          <a:pt x="-8251" y="328550"/>
                          <a:pt x="990" y="381236"/>
                        </a:cubicBezTo>
                        <a:cubicBezTo>
                          <a:pt x="990" y="381236"/>
                          <a:pt x="139025" y="1197176"/>
                          <a:pt x="143345" y="1229880"/>
                        </a:cubicBezTo>
                        <a:lnTo>
                          <a:pt x="204758" y="1256994"/>
                        </a:lnTo>
                        <a:lnTo>
                          <a:pt x="294067" y="1231911"/>
                        </a:lnTo>
                        <a:cubicBezTo>
                          <a:pt x="304225" y="998053"/>
                          <a:pt x="290483" y="734509"/>
                          <a:pt x="263103" y="454000"/>
                        </a:cubicBezTo>
                        <a:cubicBezTo>
                          <a:pt x="423074" y="462289"/>
                          <a:pt x="669585" y="453220"/>
                          <a:pt x="927120" y="438286"/>
                        </a:cubicBezTo>
                        <a:cubicBezTo>
                          <a:pt x="1079368" y="438286"/>
                          <a:pt x="1117550" y="306201"/>
                          <a:pt x="1113461" y="259412"/>
                        </a:cubicBezTo>
                        <a:close/>
                      </a:path>
                    </a:pathLst>
                  </a:custGeom>
                  <a:solidFill>
                    <a:srgbClr val="112F41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23" name="Graphic 45">
                <a:extLst>
                  <a:ext uri="{FF2B5EF4-FFF2-40B4-BE49-F238E27FC236}">
                    <a16:creationId xmlns:a16="http://schemas.microsoft.com/office/drawing/2014/main" id="{CD5956D6-84D0-42DC-A0CE-DB741703F706}"/>
                  </a:ext>
                </a:extLst>
              </p:cNvPr>
              <p:cNvGrpSpPr/>
              <p:nvPr/>
            </p:nvGrpSpPr>
            <p:grpSpPr>
              <a:xfrm>
                <a:off x="7883980" y="3284037"/>
                <a:ext cx="557213" cy="582735"/>
                <a:chOff x="7883980" y="3284037"/>
                <a:chExt cx="557213" cy="582735"/>
              </a:xfrm>
              <a:solidFill>
                <a:schemeClr val="accent1"/>
              </a:solidFill>
            </p:grpSpPr>
            <p:grpSp>
              <p:nvGrpSpPr>
                <p:cNvPr id="537" name="Graphic 45">
                  <a:extLst>
                    <a:ext uri="{FF2B5EF4-FFF2-40B4-BE49-F238E27FC236}">
                      <a16:creationId xmlns:a16="http://schemas.microsoft.com/office/drawing/2014/main" id="{2615FB6B-EE09-45AA-8FB0-560D514DF0CC}"/>
                    </a:ext>
                  </a:extLst>
                </p:cNvPr>
                <p:cNvGrpSpPr/>
                <p:nvPr/>
              </p:nvGrpSpPr>
              <p:grpSpPr>
                <a:xfrm>
                  <a:off x="8135295" y="3626742"/>
                  <a:ext cx="197168" cy="240030"/>
                  <a:chOff x="8135295" y="3626742"/>
                  <a:chExt cx="197168" cy="240030"/>
                </a:xfrm>
                <a:solidFill>
                  <a:schemeClr val="accent1"/>
                </a:solidFill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667D741A-C15A-4FBC-805A-23EF62975B55}"/>
                      </a:ext>
                    </a:extLst>
                  </p:cNvPr>
                  <p:cNvSpPr/>
                  <p:nvPr/>
                </p:nvSpPr>
                <p:spPr>
                  <a:xfrm>
                    <a:off x="8135295" y="3626742"/>
                    <a:ext cx="197168" cy="240030"/>
                  </a:xfrm>
                  <a:custGeom>
                    <a:avLst/>
                    <a:gdLst>
                      <a:gd name="connsiteX0" fmla="*/ 204737 w 197167"/>
                      <a:gd name="connsiteY0" fmla="*/ 199559 h 240030"/>
                      <a:gd name="connsiteX1" fmla="*/ 79450 w 197167"/>
                      <a:gd name="connsiteY1" fmla="*/ 242242 h 240030"/>
                      <a:gd name="connsiteX2" fmla="*/ 0 w 197167"/>
                      <a:gd name="connsiteY2" fmla="*/ 31838 h 240030"/>
                      <a:gd name="connsiteX3" fmla="*/ 111580 w 197167"/>
                      <a:gd name="connsiteY3" fmla="*/ 0 h 240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167" h="240030">
                        <a:moveTo>
                          <a:pt x="204737" y="199559"/>
                        </a:moveTo>
                        <a:lnTo>
                          <a:pt x="79450" y="242242"/>
                        </a:lnTo>
                        <a:lnTo>
                          <a:pt x="0" y="31838"/>
                        </a:lnTo>
                        <a:lnTo>
                          <a:pt x="111580" y="0"/>
                        </a:lnTo>
                        <a:close/>
                      </a:path>
                    </a:pathLst>
                  </a:custGeom>
                  <a:solidFill>
                    <a:srgbClr val="F7C8B3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A1DD51C8-DA50-4584-964A-D38C2C44E96A}"/>
                      </a:ext>
                    </a:extLst>
                  </p:cNvPr>
                  <p:cNvSpPr/>
                  <p:nvPr/>
                </p:nvSpPr>
                <p:spPr>
                  <a:xfrm>
                    <a:off x="8162487" y="3712793"/>
                    <a:ext cx="25718" cy="77153"/>
                  </a:xfrm>
                  <a:custGeom>
                    <a:avLst/>
                    <a:gdLst>
                      <a:gd name="connsiteX0" fmla="*/ 0 w 25717"/>
                      <a:gd name="connsiteY0" fmla="*/ 17796 h 77152"/>
                      <a:gd name="connsiteX1" fmla="*/ 27483 w 25717"/>
                      <a:gd name="connsiteY1" fmla="*/ 0 h 77152"/>
                      <a:gd name="connsiteX2" fmla="*/ 24886 w 25717"/>
                      <a:gd name="connsiteY2" fmla="*/ 83710 h 77152"/>
                      <a:gd name="connsiteX3" fmla="*/ 0 w 25717"/>
                      <a:gd name="connsiteY3" fmla="*/ 17796 h 77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" h="77152">
                        <a:moveTo>
                          <a:pt x="0" y="17796"/>
                        </a:moveTo>
                        <a:cubicBezTo>
                          <a:pt x="9875" y="12199"/>
                          <a:pt x="19108" y="6292"/>
                          <a:pt x="27483" y="0"/>
                        </a:cubicBezTo>
                        <a:cubicBezTo>
                          <a:pt x="34093" y="21028"/>
                          <a:pt x="24886" y="83710"/>
                          <a:pt x="24886" y="83710"/>
                        </a:cubicBezTo>
                        <a:lnTo>
                          <a:pt x="0" y="17796"/>
                        </a:lnTo>
                        <a:close/>
                      </a:path>
                    </a:pathLst>
                  </a:custGeom>
                  <a:solidFill>
                    <a:srgbClr val="EF5A29">
                      <a:alpha val="25000"/>
                    </a:srgbClr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8" name="Freeform: Shape 537">
                  <a:extLst>
                    <a:ext uri="{FF2B5EF4-FFF2-40B4-BE49-F238E27FC236}">
                      <a16:creationId xmlns:a16="http://schemas.microsoft.com/office/drawing/2014/main" id="{9BB2C01F-71A8-4E98-8B4C-062C29EB4A74}"/>
                    </a:ext>
                  </a:extLst>
                </p:cNvPr>
                <p:cNvSpPr/>
                <p:nvPr/>
              </p:nvSpPr>
              <p:spPr>
                <a:xfrm>
                  <a:off x="7958141" y="3351511"/>
                  <a:ext cx="325755" cy="402908"/>
                </a:xfrm>
                <a:custGeom>
                  <a:avLst/>
                  <a:gdLst>
                    <a:gd name="connsiteX0" fmla="*/ 52124 w 325755"/>
                    <a:gd name="connsiteY0" fmla="*/ 338016 h 402907"/>
                    <a:gd name="connsiteX1" fmla="*/ 88900 w 325755"/>
                    <a:gd name="connsiteY1" fmla="*/ 398530 h 402907"/>
                    <a:gd name="connsiteX2" fmla="*/ 150639 w 325755"/>
                    <a:gd name="connsiteY2" fmla="*/ 402284 h 402907"/>
                    <a:gd name="connsiteX3" fmla="*/ 262202 w 325755"/>
                    <a:gd name="connsiteY3" fmla="*/ 333395 h 402907"/>
                    <a:gd name="connsiteX4" fmla="*/ 313114 w 325755"/>
                    <a:gd name="connsiteY4" fmla="*/ 260752 h 402907"/>
                    <a:gd name="connsiteX5" fmla="*/ 307464 w 325755"/>
                    <a:gd name="connsiteY5" fmla="*/ 58836 h 402907"/>
                    <a:gd name="connsiteX6" fmla="*/ 3244 w 325755"/>
                    <a:gd name="connsiteY6" fmla="*/ 109919 h 402907"/>
                    <a:gd name="connsiteX7" fmla="*/ 3252 w 325755"/>
                    <a:gd name="connsiteY7" fmla="*/ 172044 h 402907"/>
                    <a:gd name="connsiteX8" fmla="*/ 3767 w 325755"/>
                    <a:gd name="connsiteY8" fmla="*/ 174684 h 402907"/>
                    <a:gd name="connsiteX9" fmla="*/ 38571 w 325755"/>
                    <a:gd name="connsiteY9" fmla="*/ 253594 h 402907"/>
                    <a:gd name="connsiteX10" fmla="*/ 41271 w 325755"/>
                    <a:gd name="connsiteY10" fmla="*/ 272702 h 402907"/>
                    <a:gd name="connsiteX11" fmla="*/ 15125 w 325755"/>
                    <a:gd name="connsiteY11" fmla="*/ 310635 h 402907"/>
                    <a:gd name="connsiteX12" fmla="*/ 52124 w 325755"/>
                    <a:gd name="connsiteY12" fmla="*/ 338016 h 40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5755" h="402907">
                      <a:moveTo>
                        <a:pt x="52124" y="338016"/>
                      </a:moveTo>
                      <a:cubicBezTo>
                        <a:pt x="62145" y="355830"/>
                        <a:pt x="69852" y="376481"/>
                        <a:pt x="88900" y="398530"/>
                      </a:cubicBezTo>
                      <a:cubicBezTo>
                        <a:pt x="100713" y="412168"/>
                        <a:pt x="127399" y="410068"/>
                        <a:pt x="150639" y="402284"/>
                      </a:cubicBezTo>
                      <a:cubicBezTo>
                        <a:pt x="201894" y="385122"/>
                        <a:pt x="235207" y="362902"/>
                        <a:pt x="262202" y="333395"/>
                      </a:cubicBezTo>
                      <a:cubicBezTo>
                        <a:pt x="280924" y="312942"/>
                        <a:pt x="296612" y="288981"/>
                        <a:pt x="313114" y="260752"/>
                      </a:cubicBezTo>
                      <a:cubicBezTo>
                        <a:pt x="326590" y="237709"/>
                        <a:pt x="354056" y="148855"/>
                        <a:pt x="307464" y="58836"/>
                      </a:cubicBezTo>
                      <a:cubicBezTo>
                        <a:pt x="252300" y="-47721"/>
                        <a:pt x="47487" y="3251"/>
                        <a:pt x="3244" y="109919"/>
                      </a:cubicBezTo>
                      <a:cubicBezTo>
                        <a:pt x="937" y="115457"/>
                        <a:pt x="-2731" y="139931"/>
                        <a:pt x="3252" y="172044"/>
                      </a:cubicBezTo>
                      <a:cubicBezTo>
                        <a:pt x="3424" y="172927"/>
                        <a:pt x="3587" y="173801"/>
                        <a:pt x="3767" y="174684"/>
                      </a:cubicBezTo>
                      <a:cubicBezTo>
                        <a:pt x="8559" y="198542"/>
                        <a:pt x="18691" y="226342"/>
                        <a:pt x="38571" y="253594"/>
                      </a:cubicBezTo>
                      <a:cubicBezTo>
                        <a:pt x="42703" y="259261"/>
                        <a:pt x="44298" y="266393"/>
                        <a:pt x="41271" y="272702"/>
                      </a:cubicBezTo>
                      <a:cubicBezTo>
                        <a:pt x="35296" y="285167"/>
                        <a:pt x="23029" y="302123"/>
                        <a:pt x="15125" y="310635"/>
                      </a:cubicBezTo>
                      <a:cubicBezTo>
                        <a:pt x="4067" y="322568"/>
                        <a:pt x="52124" y="338016"/>
                        <a:pt x="52124" y="338016"/>
                      </a:cubicBezTo>
                      <a:close/>
                    </a:path>
                  </a:pathLst>
                </a:custGeom>
                <a:solidFill>
                  <a:srgbClr val="F7C8B3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69FA309C-BD08-45C0-B9C9-B76310FABE8E}"/>
                    </a:ext>
                  </a:extLst>
                </p:cNvPr>
                <p:cNvSpPr/>
                <p:nvPr/>
              </p:nvSpPr>
              <p:spPr>
                <a:xfrm>
                  <a:off x="7883980" y="3284037"/>
                  <a:ext cx="557213" cy="377190"/>
                </a:xfrm>
                <a:custGeom>
                  <a:avLst/>
                  <a:gdLst>
                    <a:gd name="connsiteX0" fmla="*/ 44435 w 557212"/>
                    <a:gd name="connsiteY0" fmla="*/ 220118 h 377190"/>
                    <a:gd name="connsiteX1" fmla="*/ 321 w 557212"/>
                    <a:gd name="connsiteY1" fmla="*/ 167860 h 377190"/>
                    <a:gd name="connsiteX2" fmla="*/ 32973 w 557212"/>
                    <a:gd name="connsiteY2" fmla="*/ 122323 h 377190"/>
                    <a:gd name="connsiteX3" fmla="*/ 89552 w 557212"/>
                    <a:gd name="connsiteY3" fmla="*/ 56572 h 377190"/>
                    <a:gd name="connsiteX4" fmla="*/ 135380 w 557212"/>
                    <a:gd name="connsiteY4" fmla="*/ 21596 h 377190"/>
                    <a:gd name="connsiteX5" fmla="*/ 192473 w 557212"/>
                    <a:gd name="connsiteY5" fmla="*/ 39007 h 377190"/>
                    <a:gd name="connsiteX6" fmla="*/ 227371 w 557212"/>
                    <a:gd name="connsiteY6" fmla="*/ 20284 h 377190"/>
                    <a:gd name="connsiteX7" fmla="*/ 237333 w 557212"/>
                    <a:gd name="connsiteY7" fmla="*/ 21947 h 377190"/>
                    <a:gd name="connsiteX8" fmla="*/ 253115 w 557212"/>
                    <a:gd name="connsiteY8" fmla="*/ 11300 h 377190"/>
                    <a:gd name="connsiteX9" fmla="*/ 316483 w 557212"/>
                    <a:gd name="connsiteY9" fmla="*/ 12578 h 377190"/>
                    <a:gd name="connsiteX10" fmla="*/ 390241 w 557212"/>
                    <a:gd name="connsiteY10" fmla="*/ 22599 h 377190"/>
                    <a:gd name="connsiteX11" fmla="*/ 448551 w 557212"/>
                    <a:gd name="connsiteY11" fmla="*/ 72122 h 377190"/>
                    <a:gd name="connsiteX12" fmla="*/ 499943 w 557212"/>
                    <a:gd name="connsiteY12" fmla="*/ 91779 h 377190"/>
                    <a:gd name="connsiteX13" fmla="*/ 516591 w 557212"/>
                    <a:gd name="connsiteY13" fmla="*/ 143711 h 377190"/>
                    <a:gd name="connsiteX14" fmla="*/ 537465 w 557212"/>
                    <a:gd name="connsiteY14" fmla="*/ 162811 h 377190"/>
                    <a:gd name="connsiteX15" fmla="*/ 534850 w 557212"/>
                    <a:gd name="connsiteY15" fmla="*/ 198044 h 377190"/>
                    <a:gd name="connsiteX16" fmla="*/ 549972 w 557212"/>
                    <a:gd name="connsiteY16" fmla="*/ 281026 h 377190"/>
                    <a:gd name="connsiteX17" fmla="*/ 555253 w 557212"/>
                    <a:gd name="connsiteY17" fmla="*/ 349606 h 377190"/>
                    <a:gd name="connsiteX18" fmla="*/ 488987 w 557212"/>
                    <a:gd name="connsiteY18" fmla="*/ 368028 h 377190"/>
                    <a:gd name="connsiteX19" fmla="*/ 418350 w 557212"/>
                    <a:gd name="connsiteY19" fmla="*/ 376069 h 377190"/>
                    <a:gd name="connsiteX20" fmla="*/ 378350 w 557212"/>
                    <a:gd name="connsiteY20" fmla="*/ 376326 h 377190"/>
                    <a:gd name="connsiteX21" fmla="*/ 335223 w 557212"/>
                    <a:gd name="connsiteY21" fmla="*/ 344351 h 377190"/>
                    <a:gd name="connsiteX22" fmla="*/ 342766 w 557212"/>
                    <a:gd name="connsiteY22" fmla="*/ 254639 h 377190"/>
                    <a:gd name="connsiteX23" fmla="*/ 294940 w 557212"/>
                    <a:gd name="connsiteY23" fmla="*/ 291338 h 377190"/>
                    <a:gd name="connsiteX24" fmla="*/ 273937 w 557212"/>
                    <a:gd name="connsiteY24" fmla="*/ 286212 h 377190"/>
                    <a:gd name="connsiteX25" fmla="*/ 267011 w 557212"/>
                    <a:gd name="connsiteY25" fmla="*/ 265929 h 377190"/>
                    <a:gd name="connsiteX26" fmla="*/ 232815 w 557212"/>
                    <a:gd name="connsiteY26" fmla="*/ 245107 h 377190"/>
                    <a:gd name="connsiteX27" fmla="*/ 207912 w 557212"/>
                    <a:gd name="connsiteY27" fmla="*/ 220306 h 377190"/>
                    <a:gd name="connsiteX28" fmla="*/ 180883 w 557212"/>
                    <a:gd name="connsiteY28" fmla="*/ 209436 h 377190"/>
                    <a:gd name="connsiteX29" fmla="*/ 86457 w 557212"/>
                    <a:gd name="connsiteY29" fmla="*/ 189814 h 377190"/>
                    <a:gd name="connsiteX30" fmla="*/ 92012 w 557212"/>
                    <a:gd name="connsiteY30" fmla="*/ 285620 h 377190"/>
                    <a:gd name="connsiteX31" fmla="*/ 57542 w 557212"/>
                    <a:gd name="connsiteY31" fmla="*/ 262183 h 377190"/>
                    <a:gd name="connsiteX32" fmla="*/ 44435 w 557212"/>
                    <a:gd name="connsiteY32" fmla="*/ 220118 h 377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57212" h="377190">
                      <a:moveTo>
                        <a:pt x="44435" y="220118"/>
                      </a:moveTo>
                      <a:cubicBezTo>
                        <a:pt x="25541" y="218806"/>
                        <a:pt x="4401" y="195155"/>
                        <a:pt x="321" y="167860"/>
                      </a:cubicBezTo>
                      <a:cubicBezTo>
                        <a:pt x="-2474" y="149120"/>
                        <a:pt x="13385" y="125117"/>
                        <a:pt x="32973" y="122323"/>
                      </a:cubicBezTo>
                      <a:cubicBezTo>
                        <a:pt x="14808" y="82041"/>
                        <a:pt x="57113" y="51994"/>
                        <a:pt x="89552" y="56572"/>
                      </a:cubicBezTo>
                      <a:cubicBezTo>
                        <a:pt x="95510" y="34986"/>
                        <a:pt x="113572" y="25573"/>
                        <a:pt x="135380" y="21596"/>
                      </a:cubicBezTo>
                      <a:cubicBezTo>
                        <a:pt x="157180" y="17618"/>
                        <a:pt x="175585" y="24639"/>
                        <a:pt x="192473" y="39007"/>
                      </a:cubicBezTo>
                      <a:cubicBezTo>
                        <a:pt x="197771" y="25676"/>
                        <a:pt x="213347" y="17327"/>
                        <a:pt x="227371" y="20284"/>
                      </a:cubicBezTo>
                      <a:cubicBezTo>
                        <a:pt x="230689" y="20979"/>
                        <a:pt x="233964" y="22230"/>
                        <a:pt x="237333" y="21947"/>
                      </a:cubicBezTo>
                      <a:cubicBezTo>
                        <a:pt x="243788" y="21407"/>
                        <a:pt x="248288" y="15638"/>
                        <a:pt x="253115" y="11300"/>
                      </a:cubicBezTo>
                      <a:cubicBezTo>
                        <a:pt x="270500" y="-4353"/>
                        <a:pt x="298763" y="-3573"/>
                        <a:pt x="316483" y="12578"/>
                      </a:cubicBezTo>
                      <a:cubicBezTo>
                        <a:pt x="333199" y="-3479"/>
                        <a:pt x="375822" y="885"/>
                        <a:pt x="390241" y="22599"/>
                      </a:cubicBezTo>
                      <a:cubicBezTo>
                        <a:pt x="402371" y="16444"/>
                        <a:pt x="445868" y="36212"/>
                        <a:pt x="448551" y="72122"/>
                      </a:cubicBezTo>
                      <a:cubicBezTo>
                        <a:pt x="467419" y="71308"/>
                        <a:pt x="486699" y="78320"/>
                        <a:pt x="499943" y="91779"/>
                      </a:cubicBezTo>
                      <a:cubicBezTo>
                        <a:pt x="513187" y="105246"/>
                        <a:pt x="519908" y="125117"/>
                        <a:pt x="516591" y="143711"/>
                      </a:cubicBezTo>
                      <a:cubicBezTo>
                        <a:pt x="526278" y="145468"/>
                        <a:pt x="533796" y="153672"/>
                        <a:pt x="537465" y="162811"/>
                      </a:cubicBezTo>
                      <a:cubicBezTo>
                        <a:pt x="541143" y="171940"/>
                        <a:pt x="544589" y="188974"/>
                        <a:pt x="534850" y="198044"/>
                      </a:cubicBezTo>
                      <a:cubicBezTo>
                        <a:pt x="563808" y="210628"/>
                        <a:pt x="570649" y="257160"/>
                        <a:pt x="549972" y="281026"/>
                      </a:cubicBezTo>
                      <a:cubicBezTo>
                        <a:pt x="567177" y="298942"/>
                        <a:pt x="569509" y="329254"/>
                        <a:pt x="555253" y="349606"/>
                      </a:cubicBezTo>
                      <a:cubicBezTo>
                        <a:pt x="540997" y="369939"/>
                        <a:pt x="511704" y="378092"/>
                        <a:pt x="488987" y="368028"/>
                      </a:cubicBezTo>
                      <a:cubicBezTo>
                        <a:pt x="470668" y="385739"/>
                        <a:pt x="440184" y="389210"/>
                        <a:pt x="418350" y="376069"/>
                      </a:cubicBezTo>
                      <a:cubicBezTo>
                        <a:pt x="406700" y="383784"/>
                        <a:pt x="391021" y="382533"/>
                        <a:pt x="378350" y="376326"/>
                      </a:cubicBezTo>
                      <a:cubicBezTo>
                        <a:pt x="361248" y="370968"/>
                        <a:pt x="339449" y="359121"/>
                        <a:pt x="335223" y="344351"/>
                      </a:cubicBezTo>
                      <a:cubicBezTo>
                        <a:pt x="372384" y="326288"/>
                        <a:pt x="376662" y="273962"/>
                        <a:pt x="342766" y="254639"/>
                      </a:cubicBezTo>
                      <a:cubicBezTo>
                        <a:pt x="313928" y="238197"/>
                        <a:pt x="292866" y="277725"/>
                        <a:pt x="294940" y="291338"/>
                      </a:cubicBezTo>
                      <a:lnTo>
                        <a:pt x="273937" y="286212"/>
                      </a:lnTo>
                      <a:cubicBezTo>
                        <a:pt x="273937" y="286212"/>
                        <a:pt x="270329" y="268990"/>
                        <a:pt x="267011" y="265929"/>
                      </a:cubicBezTo>
                      <a:cubicBezTo>
                        <a:pt x="255824" y="255616"/>
                        <a:pt x="238362" y="251030"/>
                        <a:pt x="232815" y="245107"/>
                      </a:cubicBezTo>
                      <a:cubicBezTo>
                        <a:pt x="259836" y="225098"/>
                        <a:pt x="211564" y="225656"/>
                        <a:pt x="207912" y="220306"/>
                      </a:cubicBezTo>
                      <a:cubicBezTo>
                        <a:pt x="201929" y="211528"/>
                        <a:pt x="191299" y="207336"/>
                        <a:pt x="180883" y="209436"/>
                      </a:cubicBezTo>
                      <a:cubicBezTo>
                        <a:pt x="141466" y="217383"/>
                        <a:pt x="94575" y="204970"/>
                        <a:pt x="86457" y="189814"/>
                      </a:cubicBezTo>
                      <a:cubicBezTo>
                        <a:pt x="82059" y="198798"/>
                        <a:pt x="69355" y="236423"/>
                        <a:pt x="92012" y="285620"/>
                      </a:cubicBezTo>
                      <a:cubicBezTo>
                        <a:pt x="74661" y="306486"/>
                        <a:pt x="47426" y="283460"/>
                        <a:pt x="57542" y="262183"/>
                      </a:cubicBezTo>
                      <a:cubicBezTo>
                        <a:pt x="42789" y="267250"/>
                        <a:pt x="22892" y="234794"/>
                        <a:pt x="44435" y="220118"/>
                      </a:cubicBezTo>
                      <a:close/>
                    </a:path>
                  </a:pathLst>
                </a:custGeom>
                <a:solidFill>
                  <a:srgbClr val="23293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40" name="Graphic 45">
                  <a:extLst>
                    <a:ext uri="{FF2B5EF4-FFF2-40B4-BE49-F238E27FC236}">
                      <a16:creationId xmlns:a16="http://schemas.microsoft.com/office/drawing/2014/main" id="{646822A0-ABA0-4BFF-9ADB-E165B333D8D1}"/>
                    </a:ext>
                  </a:extLst>
                </p:cNvPr>
                <p:cNvGrpSpPr/>
                <p:nvPr/>
              </p:nvGrpSpPr>
              <p:grpSpPr>
                <a:xfrm>
                  <a:off x="7981598" y="3536126"/>
                  <a:ext cx="85725" cy="180023"/>
                  <a:chOff x="7981598" y="3536126"/>
                  <a:chExt cx="85725" cy="180023"/>
                </a:xfrm>
                <a:solidFill>
                  <a:schemeClr val="accent1"/>
                </a:solidFill>
              </p:grpSpPr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6179A179-D765-4AC8-A030-30F44087EDD3}"/>
                      </a:ext>
                    </a:extLst>
                  </p:cNvPr>
                  <p:cNvSpPr/>
                  <p:nvPr/>
                </p:nvSpPr>
                <p:spPr>
                  <a:xfrm>
                    <a:off x="7981598" y="3536126"/>
                    <a:ext cx="60008" cy="8573"/>
                  </a:xfrm>
                  <a:custGeom>
                    <a:avLst/>
                    <a:gdLst>
                      <a:gd name="connsiteX0" fmla="*/ 0 w 60007"/>
                      <a:gd name="connsiteY0" fmla="*/ 7205 h 8572"/>
                      <a:gd name="connsiteX1" fmla="*/ 31247 w 60007"/>
                      <a:gd name="connsiteY1" fmla="*/ 90 h 8572"/>
                      <a:gd name="connsiteX2" fmla="*/ 46755 w 60007"/>
                      <a:gd name="connsiteY2" fmla="*/ 3193 h 8572"/>
                      <a:gd name="connsiteX3" fmla="*/ 60505 w 60007"/>
                      <a:gd name="connsiteY3" fmla="*/ 10420 h 8572"/>
                      <a:gd name="connsiteX4" fmla="*/ 60076 w 60007"/>
                      <a:gd name="connsiteY4" fmla="*/ 11183 h 8572"/>
                      <a:gd name="connsiteX5" fmla="*/ 45717 w 60007"/>
                      <a:gd name="connsiteY5" fmla="*/ 7462 h 8572"/>
                      <a:gd name="connsiteX6" fmla="*/ 31255 w 60007"/>
                      <a:gd name="connsiteY6" fmla="*/ 7111 h 8572"/>
                      <a:gd name="connsiteX7" fmla="*/ 1963 w 60007"/>
                      <a:gd name="connsiteY7" fmla="*/ 9923 h 8572"/>
                      <a:gd name="connsiteX8" fmla="*/ 0 w 60007"/>
                      <a:gd name="connsiteY8" fmla="*/ 7205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007" h="8572">
                        <a:moveTo>
                          <a:pt x="0" y="7205"/>
                        </a:moveTo>
                        <a:cubicBezTo>
                          <a:pt x="8778" y="193"/>
                          <a:pt x="25975" y="-279"/>
                          <a:pt x="31247" y="90"/>
                        </a:cubicBezTo>
                        <a:cubicBezTo>
                          <a:pt x="36536" y="442"/>
                          <a:pt x="41774" y="1564"/>
                          <a:pt x="46755" y="3193"/>
                        </a:cubicBezTo>
                        <a:cubicBezTo>
                          <a:pt x="51761" y="4848"/>
                          <a:pt x="56270" y="7608"/>
                          <a:pt x="60505" y="10420"/>
                        </a:cubicBezTo>
                        <a:lnTo>
                          <a:pt x="60076" y="11183"/>
                        </a:lnTo>
                        <a:cubicBezTo>
                          <a:pt x="55336" y="9434"/>
                          <a:pt x="50621" y="7891"/>
                          <a:pt x="45717" y="7462"/>
                        </a:cubicBezTo>
                        <a:cubicBezTo>
                          <a:pt x="40899" y="6768"/>
                          <a:pt x="36048" y="6588"/>
                          <a:pt x="31255" y="7111"/>
                        </a:cubicBezTo>
                        <a:cubicBezTo>
                          <a:pt x="26429" y="7514"/>
                          <a:pt x="7458" y="10223"/>
                          <a:pt x="1963" y="9923"/>
                        </a:cubicBezTo>
                        <a:lnTo>
                          <a:pt x="0" y="7205"/>
                        </a:lnTo>
                        <a:close/>
                      </a:path>
                    </a:pathLst>
                  </a:custGeom>
                  <a:solidFill>
                    <a:srgbClr val="2C1C2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id="{DE2A9B28-D155-4FB7-84F1-97B93D3C267A}"/>
                      </a:ext>
                    </a:extLst>
                  </p:cNvPr>
                  <p:cNvSpPr/>
                  <p:nvPr/>
                </p:nvSpPr>
                <p:spPr>
                  <a:xfrm>
                    <a:off x="8029219" y="3679300"/>
                    <a:ext cx="34290" cy="34290"/>
                  </a:xfrm>
                  <a:custGeom>
                    <a:avLst/>
                    <a:gdLst>
                      <a:gd name="connsiteX0" fmla="*/ 0 w 34290"/>
                      <a:gd name="connsiteY0" fmla="*/ 12859 h 34290"/>
                      <a:gd name="connsiteX1" fmla="*/ 6190 w 34290"/>
                      <a:gd name="connsiteY1" fmla="*/ 10613 h 34290"/>
                      <a:gd name="connsiteX2" fmla="*/ 35388 w 34290"/>
                      <a:gd name="connsiteY2" fmla="*/ 0 h 34290"/>
                      <a:gd name="connsiteX3" fmla="*/ 35739 w 34290"/>
                      <a:gd name="connsiteY3" fmla="*/ 41542 h 34290"/>
                      <a:gd name="connsiteX4" fmla="*/ 0 w 34290"/>
                      <a:gd name="connsiteY4" fmla="*/ 12859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34290">
                        <a:moveTo>
                          <a:pt x="0" y="12859"/>
                        </a:moveTo>
                        <a:lnTo>
                          <a:pt x="6190" y="10613"/>
                        </a:lnTo>
                        <a:lnTo>
                          <a:pt x="35388" y="0"/>
                        </a:lnTo>
                        <a:cubicBezTo>
                          <a:pt x="35388" y="0"/>
                          <a:pt x="50861" y="33801"/>
                          <a:pt x="35739" y="41542"/>
                        </a:cubicBezTo>
                        <a:cubicBezTo>
                          <a:pt x="20617" y="49283"/>
                          <a:pt x="0" y="12859"/>
                          <a:pt x="0" y="12859"/>
                        </a:cubicBezTo>
                        <a:close/>
                      </a:path>
                    </a:pathLst>
                  </a:custGeom>
                  <a:solidFill>
                    <a:srgbClr val="E1786E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FA8EE98C-FF8A-4F9C-A166-7F7CA3728BB0}"/>
                      </a:ext>
                    </a:extLst>
                  </p:cNvPr>
                  <p:cNvSpPr/>
                  <p:nvPr/>
                </p:nvSpPr>
                <p:spPr>
                  <a:xfrm>
                    <a:off x="8003645" y="3572746"/>
                    <a:ext cx="34290" cy="34290"/>
                  </a:xfrm>
                  <a:custGeom>
                    <a:avLst/>
                    <a:gdLst>
                      <a:gd name="connsiteX0" fmla="*/ 8007 w 34290"/>
                      <a:gd name="connsiteY0" fmla="*/ 25253 h 34290"/>
                      <a:gd name="connsiteX1" fmla="*/ 9730 w 34290"/>
                      <a:gd name="connsiteY1" fmla="*/ 5363 h 34290"/>
                      <a:gd name="connsiteX2" fmla="*/ 27467 w 34290"/>
                      <a:gd name="connsiteY2" fmla="*/ 14527 h 34290"/>
                      <a:gd name="connsiteX3" fmla="*/ 25744 w 34290"/>
                      <a:gd name="connsiteY3" fmla="*/ 34418 h 34290"/>
                      <a:gd name="connsiteX4" fmla="*/ 8007 w 34290"/>
                      <a:gd name="connsiteY4" fmla="*/ 25253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34290">
                        <a:moveTo>
                          <a:pt x="8007" y="25253"/>
                        </a:moveTo>
                        <a:cubicBezTo>
                          <a:pt x="3585" y="17230"/>
                          <a:pt x="4357" y="8324"/>
                          <a:pt x="9730" y="5363"/>
                        </a:cubicBezTo>
                        <a:cubicBezTo>
                          <a:pt x="15104" y="2401"/>
                          <a:pt x="23045" y="6504"/>
                          <a:pt x="27467" y="14527"/>
                        </a:cubicBezTo>
                        <a:cubicBezTo>
                          <a:pt x="31890" y="22551"/>
                          <a:pt x="31118" y="31456"/>
                          <a:pt x="25744" y="34418"/>
                        </a:cubicBezTo>
                        <a:cubicBezTo>
                          <a:pt x="20370" y="37380"/>
                          <a:pt x="12429" y="33276"/>
                          <a:pt x="8007" y="25253"/>
                        </a:cubicBezTo>
                        <a:close/>
                      </a:path>
                    </a:pathLst>
                  </a:custGeom>
                  <a:solidFill>
                    <a:srgbClr val="2C1C2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24" name="Graphic 45">
                <a:extLst>
                  <a:ext uri="{FF2B5EF4-FFF2-40B4-BE49-F238E27FC236}">
                    <a16:creationId xmlns:a16="http://schemas.microsoft.com/office/drawing/2014/main" id="{AD2E438E-4A30-477E-A49A-8C601466C7C8}"/>
                  </a:ext>
                </a:extLst>
              </p:cNvPr>
              <p:cNvGrpSpPr/>
              <p:nvPr/>
            </p:nvGrpSpPr>
            <p:grpSpPr>
              <a:xfrm>
                <a:off x="7219263" y="3679300"/>
                <a:ext cx="1337290" cy="897886"/>
                <a:chOff x="7219263" y="3679300"/>
                <a:chExt cx="1337290" cy="897886"/>
              </a:xfrm>
              <a:solidFill>
                <a:schemeClr val="accent1"/>
              </a:solidFill>
            </p:grpSpPr>
            <p:grpSp>
              <p:nvGrpSpPr>
                <p:cNvPr id="525" name="Graphic 45">
                  <a:extLst>
                    <a:ext uri="{FF2B5EF4-FFF2-40B4-BE49-F238E27FC236}">
                      <a16:creationId xmlns:a16="http://schemas.microsoft.com/office/drawing/2014/main" id="{9EBAB2B8-0979-4D41-9CA5-D9D519FAD722}"/>
                    </a:ext>
                  </a:extLst>
                </p:cNvPr>
                <p:cNvGrpSpPr/>
                <p:nvPr/>
              </p:nvGrpSpPr>
              <p:grpSpPr>
                <a:xfrm>
                  <a:off x="7275636" y="3763833"/>
                  <a:ext cx="1131570" cy="471488"/>
                  <a:chOff x="7275636" y="3763833"/>
                  <a:chExt cx="1131570" cy="471488"/>
                </a:xfrm>
                <a:solidFill>
                  <a:schemeClr val="accent1"/>
                </a:solidFill>
              </p:grpSpPr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AE851147-34E9-45D5-B7DC-F89F2AAA91DD}"/>
                      </a:ext>
                    </a:extLst>
                  </p:cNvPr>
                  <p:cNvSpPr/>
                  <p:nvPr/>
                </p:nvSpPr>
                <p:spPr>
                  <a:xfrm>
                    <a:off x="7275636" y="3763834"/>
                    <a:ext cx="1131570" cy="471488"/>
                  </a:xfrm>
                  <a:custGeom>
                    <a:avLst/>
                    <a:gdLst>
                      <a:gd name="connsiteX0" fmla="*/ 1119131 w 1131570"/>
                      <a:gd name="connsiteY0" fmla="*/ 18036 h 471487"/>
                      <a:gd name="connsiteX1" fmla="*/ 952551 w 1131570"/>
                      <a:gd name="connsiteY1" fmla="*/ 48246 h 471487"/>
                      <a:gd name="connsiteX2" fmla="*/ 891094 w 1131570"/>
                      <a:gd name="connsiteY2" fmla="*/ 116491 h 471487"/>
                      <a:gd name="connsiteX3" fmla="*/ 704557 w 1131570"/>
                      <a:gd name="connsiteY3" fmla="*/ 264050 h 471487"/>
                      <a:gd name="connsiteX4" fmla="*/ 295511 w 1131570"/>
                      <a:gd name="connsiteY4" fmla="*/ 344974 h 471487"/>
                      <a:gd name="connsiteX5" fmla="*/ 148784 w 1131570"/>
                      <a:gd name="connsiteY5" fmla="*/ 392440 h 471487"/>
                      <a:gd name="connsiteX6" fmla="*/ 0 w 1131570"/>
                      <a:gd name="connsiteY6" fmla="*/ 476236 h 471487"/>
                      <a:gd name="connsiteX7" fmla="*/ 24749 w 1131570"/>
                      <a:gd name="connsiteY7" fmla="*/ 475688 h 471487"/>
                      <a:gd name="connsiteX8" fmla="*/ 147353 w 1131570"/>
                      <a:gd name="connsiteY8" fmla="*/ 445924 h 471487"/>
                      <a:gd name="connsiteX9" fmla="*/ 221265 w 1131570"/>
                      <a:gd name="connsiteY9" fmla="*/ 444278 h 471487"/>
                      <a:gd name="connsiteX10" fmla="*/ 280398 w 1131570"/>
                      <a:gd name="connsiteY10" fmla="*/ 413168 h 471487"/>
                      <a:gd name="connsiteX11" fmla="*/ 715907 w 1131570"/>
                      <a:gd name="connsiteY11" fmla="*/ 399718 h 471487"/>
                      <a:gd name="connsiteX12" fmla="*/ 1094589 w 1131570"/>
                      <a:gd name="connsiteY12" fmla="*/ 157776 h 471487"/>
                      <a:gd name="connsiteX13" fmla="*/ 1119131 w 1131570"/>
                      <a:gd name="connsiteY13" fmla="*/ 18036 h 471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31570" h="471487">
                        <a:moveTo>
                          <a:pt x="1119131" y="18036"/>
                        </a:moveTo>
                        <a:cubicBezTo>
                          <a:pt x="1087602" y="-19863"/>
                          <a:pt x="989103" y="7638"/>
                          <a:pt x="952551" y="48246"/>
                        </a:cubicBezTo>
                        <a:lnTo>
                          <a:pt x="891094" y="116491"/>
                        </a:lnTo>
                        <a:lnTo>
                          <a:pt x="704557" y="264050"/>
                        </a:lnTo>
                        <a:lnTo>
                          <a:pt x="295511" y="344974"/>
                        </a:lnTo>
                        <a:lnTo>
                          <a:pt x="148784" y="392440"/>
                        </a:lnTo>
                        <a:lnTo>
                          <a:pt x="0" y="476236"/>
                        </a:lnTo>
                        <a:lnTo>
                          <a:pt x="24749" y="475688"/>
                        </a:lnTo>
                        <a:lnTo>
                          <a:pt x="147353" y="445924"/>
                        </a:lnTo>
                        <a:lnTo>
                          <a:pt x="221265" y="444278"/>
                        </a:lnTo>
                        <a:lnTo>
                          <a:pt x="280398" y="413168"/>
                        </a:lnTo>
                        <a:lnTo>
                          <a:pt x="715907" y="399718"/>
                        </a:lnTo>
                        <a:cubicBezTo>
                          <a:pt x="846457" y="337010"/>
                          <a:pt x="947124" y="288636"/>
                          <a:pt x="1094589" y="157776"/>
                        </a:cubicBezTo>
                        <a:cubicBezTo>
                          <a:pt x="1135942" y="124155"/>
                          <a:pt x="1149872" y="54992"/>
                          <a:pt x="1119131" y="18036"/>
                        </a:cubicBezTo>
                        <a:close/>
                      </a:path>
                    </a:pathLst>
                  </a:custGeom>
                  <a:solidFill>
                    <a:srgbClr val="E6A38C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1701782D-8645-4C3B-8C9B-16BFE8F95F85}"/>
                      </a:ext>
                    </a:extLst>
                  </p:cNvPr>
                  <p:cNvSpPr/>
                  <p:nvPr/>
                </p:nvSpPr>
                <p:spPr>
                  <a:xfrm>
                    <a:off x="7627632" y="3763833"/>
                    <a:ext cx="780098" cy="420053"/>
                  </a:xfrm>
                  <a:custGeom>
                    <a:avLst/>
                    <a:gdLst>
                      <a:gd name="connsiteX0" fmla="*/ 767136 w 780097"/>
                      <a:gd name="connsiteY0" fmla="*/ 18036 h 420052"/>
                      <a:gd name="connsiteX1" fmla="*/ 600555 w 780097"/>
                      <a:gd name="connsiteY1" fmla="*/ 48237 h 420052"/>
                      <a:gd name="connsiteX2" fmla="*/ 539099 w 780097"/>
                      <a:gd name="connsiteY2" fmla="*/ 116492 h 420052"/>
                      <a:gd name="connsiteX3" fmla="*/ 352449 w 780097"/>
                      <a:gd name="connsiteY3" fmla="*/ 260801 h 420052"/>
                      <a:gd name="connsiteX4" fmla="*/ 0 w 780097"/>
                      <a:gd name="connsiteY4" fmla="*/ 330538 h 420052"/>
                      <a:gd name="connsiteX5" fmla="*/ 3300 w 780097"/>
                      <a:gd name="connsiteY5" fmla="*/ 424021 h 420052"/>
                      <a:gd name="connsiteX6" fmla="*/ 364374 w 780097"/>
                      <a:gd name="connsiteY6" fmla="*/ 412869 h 420052"/>
                      <a:gd name="connsiteX7" fmla="*/ 742593 w 780097"/>
                      <a:gd name="connsiteY7" fmla="*/ 157777 h 420052"/>
                      <a:gd name="connsiteX8" fmla="*/ 767136 w 780097"/>
                      <a:gd name="connsiteY8" fmla="*/ 18036 h 420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80097" h="420052">
                        <a:moveTo>
                          <a:pt x="767136" y="18036"/>
                        </a:moveTo>
                        <a:cubicBezTo>
                          <a:pt x="735606" y="-19863"/>
                          <a:pt x="637108" y="7638"/>
                          <a:pt x="600555" y="48237"/>
                        </a:cubicBezTo>
                        <a:lnTo>
                          <a:pt x="539099" y="116492"/>
                        </a:lnTo>
                        <a:lnTo>
                          <a:pt x="352449" y="260801"/>
                        </a:lnTo>
                        <a:lnTo>
                          <a:pt x="0" y="330538"/>
                        </a:lnTo>
                        <a:lnTo>
                          <a:pt x="3300" y="424021"/>
                        </a:lnTo>
                        <a:lnTo>
                          <a:pt x="364374" y="412869"/>
                        </a:lnTo>
                        <a:cubicBezTo>
                          <a:pt x="494933" y="350161"/>
                          <a:pt x="595128" y="288636"/>
                          <a:pt x="742593" y="157777"/>
                        </a:cubicBezTo>
                        <a:cubicBezTo>
                          <a:pt x="783946" y="124155"/>
                          <a:pt x="797877" y="54992"/>
                          <a:pt x="767136" y="18036"/>
                        </a:cubicBezTo>
                        <a:close/>
                      </a:path>
                    </a:pathLst>
                  </a:custGeom>
                  <a:solidFill>
                    <a:srgbClr val="1A0289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BFBF9B93-2DFF-4644-ABE3-9B641346B927}"/>
                      </a:ext>
                    </a:extLst>
                  </p:cNvPr>
                  <p:cNvSpPr/>
                  <p:nvPr/>
                </p:nvSpPr>
                <p:spPr>
                  <a:xfrm>
                    <a:off x="7592904" y="4086974"/>
                    <a:ext cx="60008" cy="102870"/>
                  </a:xfrm>
                  <a:custGeom>
                    <a:avLst/>
                    <a:gdLst>
                      <a:gd name="connsiteX0" fmla="*/ 61868 w 60007"/>
                      <a:gd name="connsiteY0" fmla="*/ 103282 h 102870"/>
                      <a:gd name="connsiteX1" fmla="*/ 3352 w 60007"/>
                      <a:gd name="connsiteY1" fmla="*/ 105630 h 102870"/>
                      <a:gd name="connsiteX2" fmla="*/ 0 w 60007"/>
                      <a:gd name="connsiteY2" fmla="*/ 10570 h 102870"/>
                      <a:gd name="connsiteX3" fmla="*/ 58216 w 60007"/>
                      <a:gd name="connsiteY3" fmla="*/ 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102870">
                        <a:moveTo>
                          <a:pt x="61868" y="103282"/>
                        </a:moveTo>
                        <a:lnTo>
                          <a:pt x="3352" y="105630"/>
                        </a:lnTo>
                        <a:lnTo>
                          <a:pt x="0" y="10570"/>
                        </a:lnTo>
                        <a:lnTo>
                          <a:pt x="58216" y="0"/>
                        </a:lnTo>
                        <a:close/>
                      </a:path>
                    </a:pathLst>
                  </a:custGeom>
                  <a:solidFill>
                    <a:srgbClr val="EEF2FE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26" name="Freeform: Shape 525">
                  <a:extLst>
                    <a:ext uri="{FF2B5EF4-FFF2-40B4-BE49-F238E27FC236}">
                      <a16:creationId xmlns:a16="http://schemas.microsoft.com/office/drawing/2014/main" id="{6AC69CC2-F41A-4F1B-B4E6-96DC9B1F9268}"/>
                    </a:ext>
                  </a:extLst>
                </p:cNvPr>
                <p:cNvSpPr/>
                <p:nvPr/>
              </p:nvSpPr>
              <p:spPr>
                <a:xfrm>
                  <a:off x="8110783" y="3731569"/>
                  <a:ext cx="445770" cy="840105"/>
                </a:xfrm>
                <a:custGeom>
                  <a:avLst/>
                  <a:gdLst>
                    <a:gd name="connsiteX0" fmla="*/ 438864 w 445770"/>
                    <a:gd name="connsiteY0" fmla="*/ 790767 h 840105"/>
                    <a:gd name="connsiteX1" fmla="*/ 328192 w 445770"/>
                    <a:gd name="connsiteY1" fmla="*/ 811976 h 840105"/>
                    <a:gd name="connsiteX2" fmla="*/ 327695 w 445770"/>
                    <a:gd name="connsiteY2" fmla="*/ 812216 h 840105"/>
                    <a:gd name="connsiteX3" fmla="*/ 77447 w 445770"/>
                    <a:gd name="connsiteY3" fmla="*/ 817668 h 840105"/>
                    <a:gd name="connsiteX4" fmla="*/ 6004 w 445770"/>
                    <a:gd name="connsiteY4" fmla="*/ 388992 h 840105"/>
                    <a:gd name="connsiteX5" fmla="*/ 32261 w 445770"/>
                    <a:gd name="connsiteY5" fmla="*/ 186912 h 840105"/>
                    <a:gd name="connsiteX6" fmla="*/ 63585 w 445770"/>
                    <a:gd name="connsiteY6" fmla="*/ 129948 h 840105"/>
                    <a:gd name="connsiteX7" fmla="*/ 217127 w 445770"/>
                    <a:gd name="connsiteY7" fmla="*/ 2037 h 840105"/>
                    <a:gd name="connsiteX8" fmla="*/ 358899 w 445770"/>
                    <a:gd name="connsiteY8" fmla="*/ 206226 h 840105"/>
                    <a:gd name="connsiteX9" fmla="*/ 442112 w 445770"/>
                    <a:gd name="connsiteY9" fmla="*/ 723302 h 840105"/>
                    <a:gd name="connsiteX10" fmla="*/ 438864 w 445770"/>
                    <a:gd name="connsiteY10" fmla="*/ 790767 h 840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45770" h="840105">
                      <a:moveTo>
                        <a:pt x="438864" y="790767"/>
                      </a:moveTo>
                      <a:cubicBezTo>
                        <a:pt x="418933" y="800669"/>
                        <a:pt x="353945" y="801817"/>
                        <a:pt x="328192" y="811976"/>
                      </a:cubicBezTo>
                      <a:cubicBezTo>
                        <a:pt x="328064" y="811976"/>
                        <a:pt x="327944" y="812096"/>
                        <a:pt x="327695" y="812216"/>
                      </a:cubicBezTo>
                      <a:cubicBezTo>
                        <a:pt x="243745" y="845272"/>
                        <a:pt x="138869" y="869052"/>
                        <a:pt x="77447" y="817668"/>
                      </a:cubicBezTo>
                      <a:cubicBezTo>
                        <a:pt x="66063" y="731737"/>
                        <a:pt x="17268" y="467867"/>
                        <a:pt x="6004" y="388992"/>
                      </a:cubicBezTo>
                      <a:cubicBezTo>
                        <a:pt x="-6872" y="298843"/>
                        <a:pt x="552" y="253280"/>
                        <a:pt x="32261" y="186912"/>
                      </a:cubicBezTo>
                      <a:cubicBezTo>
                        <a:pt x="41914" y="166732"/>
                        <a:pt x="52561" y="147658"/>
                        <a:pt x="63585" y="129948"/>
                      </a:cubicBezTo>
                      <a:cubicBezTo>
                        <a:pt x="118689" y="42165"/>
                        <a:pt x="186044" y="-11327"/>
                        <a:pt x="217127" y="2037"/>
                      </a:cubicBezTo>
                      <a:cubicBezTo>
                        <a:pt x="267148" y="23589"/>
                        <a:pt x="351596" y="80673"/>
                        <a:pt x="358899" y="206226"/>
                      </a:cubicBezTo>
                      <a:cubicBezTo>
                        <a:pt x="387506" y="432566"/>
                        <a:pt x="388251" y="524694"/>
                        <a:pt x="442112" y="723302"/>
                      </a:cubicBezTo>
                      <a:cubicBezTo>
                        <a:pt x="448671" y="747339"/>
                        <a:pt x="461152" y="779623"/>
                        <a:pt x="438864" y="790767"/>
                      </a:cubicBezTo>
                      <a:close/>
                    </a:path>
                  </a:pathLst>
                </a:custGeom>
                <a:solidFill>
                  <a:srgbClr val="1A0289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7" name="Freeform: Shape 526">
                  <a:extLst>
                    <a:ext uri="{FF2B5EF4-FFF2-40B4-BE49-F238E27FC236}">
                      <a16:creationId xmlns:a16="http://schemas.microsoft.com/office/drawing/2014/main" id="{CE2414A9-C634-4A05-88BB-64887B977845}"/>
                    </a:ext>
                  </a:extLst>
                </p:cNvPr>
                <p:cNvSpPr/>
                <p:nvPr/>
              </p:nvSpPr>
              <p:spPr>
                <a:xfrm>
                  <a:off x="8145796" y="3679300"/>
                  <a:ext cx="171450" cy="180023"/>
                </a:xfrm>
                <a:custGeom>
                  <a:avLst/>
                  <a:gdLst>
                    <a:gd name="connsiteX0" fmla="*/ 179903 w 171450"/>
                    <a:gd name="connsiteY0" fmla="*/ 53235 h 180022"/>
                    <a:gd name="connsiteX1" fmla="*/ 30141 w 171450"/>
                    <a:gd name="connsiteY1" fmla="*/ 180537 h 180022"/>
                    <a:gd name="connsiteX2" fmla="*/ 0 w 171450"/>
                    <a:gd name="connsiteY2" fmla="*/ 117289 h 180022"/>
                    <a:gd name="connsiteX3" fmla="*/ 152659 w 171450"/>
                    <a:gd name="connsiteY3" fmla="*/ 0 h 180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450" h="180022">
                      <a:moveTo>
                        <a:pt x="179903" y="53235"/>
                      </a:moveTo>
                      <a:lnTo>
                        <a:pt x="30141" y="180537"/>
                      </a:lnTo>
                      <a:lnTo>
                        <a:pt x="0" y="117289"/>
                      </a:lnTo>
                      <a:lnTo>
                        <a:pt x="152659" y="0"/>
                      </a:lnTo>
                      <a:close/>
                    </a:path>
                  </a:pathLst>
                </a:custGeom>
                <a:solidFill>
                  <a:srgbClr val="3E838B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8" name="Freeform: Shape 527">
                  <a:extLst>
                    <a:ext uri="{FF2B5EF4-FFF2-40B4-BE49-F238E27FC236}">
                      <a16:creationId xmlns:a16="http://schemas.microsoft.com/office/drawing/2014/main" id="{35CD42A9-4E3D-4218-8F11-78506CFC2D0D}"/>
                    </a:ext>
                  </a:extLst>
                </p:cNvPr>
                <p:cNvSpPr/>
                <p:nvPr/>
              </p:nvSpPr>
              <p:spPr>
                <a:xfrm>
                  <a:off x="8116363" y="3934248"/>
                  <a:ext cx="317183" cy="642938"/>
                </a:xfrm>
                <a:custGeom>
                  <a:avLst/>
                  <a:gdLst>
                    <a:gd name="connsiteX0" fmla="*/ 322613 w 317182"/>
                    <a:gd name="connsiteY0" fmla="*/ 609296 h 642937"/>
                    <a:gd name="connsiteX1" fmla="*/ 322116 w 317182"/>
                    <a:gd name="connsiteY1" fmla="*/ 609537 h 642937"/>
                    <a:gd name="connsiteX2" fmla="*/ 71867 w 317182"/>
                    <a:gd name="connsiteY2" fmla="*/ 614989 h 642937"/>
                    <a:gd name="connsiteX3" fmla="*/ 424 w 317182"/>
                    <a:gd name="connsiteY3" fmla="*/ 186312 h 642937"/>
                    <a:gd name="connsiteX4" fmla="*/ 274324 w 317182"/>
                    <a:gd name="connsiteY4" fmla="*/ 4670 h 642937"/>
                    <a:gd name="connsiteX5" fmla="*/ 240394 w 317182"/>
                    <a:gd name="connsiteY5" fmla="*/ 105576 h 642937"/>
                    <a:gd name="connsiteX6" fmla="*/ 144434 w 317182"/>
                    <a:gd name="connsiteY6" fmla="*/ 180243 h 642937"/>
                    <a:gd name="connsiteX7" fmla="*/ 119050 w 317182"/>
                    <a:gd name="connsiteY7" fmla="*/ 221108 h 642937"/>
                    <a:gd name="connsiteX8" fmla="*/ 126603 w 317182"/>
                    <a:gd name="connsiteY8" fmla="*/ 267665 h 642937"/>
                    <a:gd name="connsiteX9" fmla="*/ 99728 w 317182"/>
                    <a:gd name="connsiteY9" fmla="*/ 331933 h 642937"/>
                    <a:gd name="connsiteX10" fmla="*/ 106543 w 317182"/>
                    <a:gd name="connsiteY10" fmla="*/ 438421 h 642937"/>
                    <a:gd name="connsiteX11" fmla="*/ 102334 w 317182"/>
                    <a:gd name="connsiteY11" fmla="*/ 496748 h 642937"/>
                    <a:gd name="connsiteX12" fmla="*/ 101091 w 317182"/>
                    <a:gd name="connsiteY12" fmla="*/ 585276 h 642937"/>
                    <a:gd name="connsiteX13" fmla="*/ 161304 w 317182"/>
                    <a:gd name="connsiteY13" fmla="*/ 613651 h 642937"/>
                    <a:gd name="connsiteX14" fmla="*/ 322613 w 317182"/>
                    <a:gd name="connsiteY14" fmla="*/ 609296 h 642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7182" h="642937">
                      <a:moveTo>
                        <a:pt x="322613" y="609296"/>
                      </a:moveTo>
                      <a:cubicBezTo>
                        <a:pt x="322484" y="609296"/>
                        <a:pt x="322364" y="609417"/>
                        <a:pt x="322116" y="609537"/>
                      </a:cubicBezTo>
                      <a:cubicBezTo>
                        <a:pt x="238165" y="642592"/>
                        <a:pt x="133290" y="666372"/>
                        <a:pt x="71867" y="614989"/>
                      </a:cubicBezTo>
                      <a:cubicBezTo>
                        <a:pt x="60483" y="529058"/>
                        <a:pt x="11689" y="265188"/>
                        <a:pt x="424" y="186312"/>
                      </a:cubicBezTo>
                      <a:cubicBezTo>
                        <a:pt x="-12452" y="96164"/>
                        <a:pt x="272112" y="-25403"/>
                        <a:pt x="274324" y="4670"/>
                      </a:cubicBezTo>
                      <a:cubicBezTo>
                        <a:pt x="277085" y="42449"/>
                        <a:pt x="268255" y="79833"/>
                        <a:pt x="240394" y="105576"/>
                      </a:cubicBezTo>
                      <a:cubicBezTo>
                        <a:pt x="212405" y="131337"/>
                        <a:pt x="175886" y="158949"/>
                        <a:pt x="144434" y="180243"/>
                      </a:cubicBezTo>
                      <a:cubicBezTo>
                        <a:pt x="131677" y="188661"/>
                        <a:pt x="121528" y="206003"/>
                        <a:pt x="119050" y="221108"/>
                      </a:cubicBezTo>
                      <a:cubicBezTo>
                        <a:pt x="115459" y="242659"/>
                        <a:pt x="127091" y="245891"/>
                        <a:pt x="126603" y="267665"/>
                      </a:cubicBezTo>
                      <a:cubicBezTo>
                        <a:pt x="125942" y="297077"/>
                        <a:pt x="110504" y="296272"/>
                        <a:pt x="99728" y="331933"/>
                      </a:cubicBezTo>
                      <a:cubicBezTo>
                        <a:pt x="75836" y="409695"/>
                        <a:pt x="102823" y="424671"/>
                        <a:pt x="106543" y="438421"/>
                      </a:cubicBezTo>
                      <a:cubicBezTo>
                        <a:pt x="111867" y="457495"/>
                        <a:pt x="96145" y="478043"/>
                        <a:pt x="102334" y="496748"/>
                      </a:cubicBezTo>
                      <a:cubicBezTo>
                        <a:pt x="107906" y="513456"/>
                        <a:pt x="91935" y="576610"/>
                        <a:pt x="101091" y="585276"/>
                      </a:cubicBezTo>
                      <a:cubicBezTo>
                        <a:pt x="110255" y="593952"/>
                        <a:pt x="148917" y="611294"/>
                        <a:pt x="161304" y="613651"/>
                      </a:cubicBezTo>
                      <a:cubicBezTo>
                        <a:pt x="187553" y="618598"/>
                        <a:pt x="322613" y="609296"/>
                        <a:pt x="322613" y="609296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  <a:alpha val="50000"/>
                  </a:schemeClr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9" name="Freeform: Shape 528">
                  <a:extLst>
                    <a:ext uri="{FF2B5EF4-FFF2-40B4-BE49-F238E27FC236}">
                      <a16:creationId xmlns:a16="http://schemas.microsoft.com/office/drawing/2014/main" id="{D1A4D697-AC3A-40EC-9775-17AD0E809189}"/>
                    </a:ext>
                  </a:extLst>
                </p:cNvPr>
                <p:cNvSpPr/>
                <p:nvPr/>
              </p:nvSpPr>
              <p:spPr>
                <a:xfrm>
                  <a:off x="8157472" y="3679300"/>
                  <a:ext cx="162878" cy="180023"/>
                </a:xfrm>
                <a:custGeom>
                  <a:avLst/>
                  <a:gdLst>
                    <a:gd name="connsiteX0" fmla="*/ 168227 w 162877"/>
                    <a:gd name="connsiteY0" fmla="*/ 53235 h 180022"/>
                    <a:gd name="connsiteX1" fmla="*/ 18466 w 162877"/>
                    <a:gd name="connsiteY1" fmla="*/ 180537 h 180022"/>
                    <a:gd name="connsiteX2" fmla="*/ 0 w 162877"/>
                    <a:gd name="connsiteY2" fmla="*/ 96869 h 180022"/>
                    <a:gd name="connsiteX3" fmla="*/ 140984 w 162877"/>
                    <a:gd name="connsiteY3" fmla="*/ 0 h 180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877" h="180022">
                      <a:moveTo>
                        <a:pt x="168227" y="53235"/>
                      </a:moveTo>
                      <a:lnTo>
                        <a:pt x="18466" y="180537"/>
                      </a:lnTo>
                      <a:lnTo>
                        <a:pt x="0" y="96869"/>
                      </a:lnTo>
                      <a:lnTo>
                        <a:pt x="140984" y="0"/>
                      </a:lnTo>
                      <a:close/>
                    </a:path>
                  </a:pathLst>
                </a:custGeom>
                <a:solidFill>
                  <a:srgbClr val="F4FAFC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30" name="Graphic 45">
                  <a:extLst>
                    <a:ext uri="{FF2B5EF4-FFF2-40B4-BE49-F238E27FC236}">
                      <a16:creationId xmlns:a16="http://schemas.microsoft.com/office/drawing/2014/main" id="{47DA6732-5CD7-4321-AC51-FB644EFF3BD4}"/>
                    </a:ext>
                  </a:extLst>
                </p:cNvPr>
                <p:cNvGrpSpPr/>
                <p:nvPr/>
              </p:nvGrpSpPr>
              <p:grpSpPr>
                <a:xfrm>
                  <a:off x="7219263" y="3817400"/>
                  <a:ext cx="1200150" cy="402908"/>
                  <a:chOff x="7219263" y="3817400"/>
                  <a:chExt cx="1200150" cy="402908"/>
                </a:xfrm>
                <a:solidFill>
                  <a:schemeClr val="accent1"/>
                </a:solidFill>
              </p:grpSpPr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4AACE211-F7ED-4B98-98D2-163C59C678F5}"/>
                      </a:ext>
                    </a:extLst>
                  </p:cNvPr>
                  <p:cNvSpPr/>
                  <p:nvPr/>
                </p:nvSpPr>
                <p:spPr>
                  <a:xfrm>
                    <a:off x="7219263" y="3817401"/>
                    <a:ext cx="1200150" cy="402908"/>
                  </a:xfrm>
                  <a:custGeom>
                    <a:avLst/>
                    <a:gdLst>
                      <a:gd name="connsiteX0" fmla="*/ 1189709 w 1200150"/>
                      <a:gd name="connsiteY0" fmla="*/ 21553 h 402907"/>
                      <a:gd name="connsiteX1" fmla="*/ 1014967 w 1200150"/>
                      <a:gd name="connsiteY1" fmla="*/ 40653 h 402907"/>
                      <a:gd name="connsiteX2" fmla="*/ 946970 w 1200150"/>
                      <a:gd name="connsiteY2" fmla="*/ 104689 h 402907"/>
                      <a:gd name="connsiteX3" fmla="*/ 744265 w 1200150"/>
                      <a:gd name="connsiteY3" fmla="*/ 239603 h 402907"/>
                      <a:gd name="connsiteX4" fmla="*/ 314774 w 1200150"/>
                      <a:gd name="connsiteY4" fmla="*/ 293233 h 402907"/>
                      <a:gd name="connsiteX5" fmla="*/ 159577 w 1200150"/>
                      <a:gd name="connsiteY5" fmla="*/ 330875 h 402907"/>
                      <a:gd name="connsiteX6" fmla="*/ 0 w 1200150"/>
                      <a:gd name="connsiteY6" fmla="*/ 404641 h 402907"/>
                      <a:gd name="connsiteX7" fmla="*/ 25709 w 1200150"/>
                      <a:gd name="connsiteY7" fmla="*/ 405730 h 402907"/>
                      <a:gd name="connsiteX8" fmla="*/ 154785 w 1200150"/>
                      <a:gd name="connsiteY8" fmla="*/ 384153 h 402907"/>
                      <a:gd name="connsiteX9" fmla="*/ 231586 w 1200150"/>
                      <a:gd name="connsiteY9" fmla="*/ 387419 h 402907"/>
                      <a:gd name="connsiteX10" fmla="*/ 294877 w 1200150"/>
                      <a:gd name="connsiteY10" fmla="*/ 360287 h 402907"/>
                      <a:gd name="connsiteX11" fmla="*/ 747642 w 1200150"/>
                      <a:gd name="connsiteY11" fmla="*/ 375760 h 402907"/>
                      <a:gd name="connsiteX12" fmla="*/ 1155573 w 1200150"/>
                      <a:gd name="connsiteY12" fmla="*/ 159408 h 402907"/>
                      <a:gd name="connsiteX13" fmla="*/ 1189709 w 1200150"/>
                      <a:gd name="connsiteY13" fmla="*/ 21553 h 40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00150" h="402907">
                        <a:moveTo>
                          <a:pt x="1189709" y="21553"/>
                        </a:moveTo>
                        <a:cubicBezTo>
                          <a:pt x="1159328" y="-18369"/>
                          <a:pt x="1055412" y="2540"/>
                          <a:pt x="1014967" y="40653"/>
                        </a:cubicBezTo>
                        <a:lnTo>
                          <a:pt x="946970" y="104689"/>
                        </a:lnTo>
                        <a:lnTo>
                          <a:pt x="744265" y="239603"/>
                        </a:lnTo>
                        <a:lnTo>
                          <a:pt x="314774" y="293233"/>
                        </a:lnTo>
                        <a:lnTo>
                          <a:pt x="159577" y="330875"/>
                        </a:lnTo>
                        <a:lnTo>
                          <a:pt x="0" y="404641"/>
                        </a:lnTo>
                        <a:lnTo>
                          <a:pt x="25709" y="405730"/>
                        </a:lnTo>
                        <a:lnTo>
                          <a:pt x="154785" y="384153"/>
                        </a:lnTo>
                        <a:lnTo>
                          <a:pt x="231586" y="387419"/>
                        </a:lnTo>
                        <a:lnTo>
                          <a:pt x="294877" y="360287"/>
                        </a:lnTo>
                        <a:lnTo>
                          <a:pt x="747642" y="375760"/>
                        </a:lnTo>
                        <a:cubicBezTo>
                          <a:pt x="887005" y="321831"/>
                          <a:pt x="994453" y="280220"/>
                          <a:pt x="1155573" y="159408"/>
                        </a:cubicBezTo>
                        <a:cubicBezTo>
                          <a:pt x="1200579" y="128581"/>
                          <a:pt x="1219318" y="60472"/>
                          <a:pt x="1189709" y="21553"/>
                        </a:cubicBezTo>
                        <a:close/>
                      </a:path>
                    </a:pathLst>
                  </a:custGeom>
                  <a:solidFill>
                    <a:srgbClr val="EABBAB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342D1DD3-1888-452D-BAAF-66AFDD63BE65}"/>
                      </a:ext>
                    </a:extLst>
                  </p:cNvPr>
                  <p:cNvSpPr/>
                  <p:nvPr/>
                </p:nvSpPr>
                <p:spPr>
                  <a:xfrm>
                    <a:off x="7591190" y="3817400"/>
                    <a:ext cx="831533" cy="377190"/>
                  </a:xfrm>
                  <a:custGeom>
                    <a:avLst/>
                    <a:gdLst>
                      <a:gd name="connsiteX0" fmla="*/ 817782 w 831532"/>
                      <a:gd name="connsiteY0" fmla="*/ 21554 h 377190"/>
                      <a:gd name="connsiteX1" fmla="*/ 643041 w 831532"/>
                      <a:gd name="connsiteY1" fmla="*/ 40645 h 377190"/>
                      <a:gd name="connsiteX2" fmla="*/ 575043 w 831532"/>
                      <a:gd name="connsiteY2" fmla="*/ 104690 h 377190"/>
                      <a:gd name="connsiteX3" fmla="*/ 372424 w 831532"/>
                      <a:gd name="connsiteY3" fmla="*/ 236346 h 377190"/>
                      <a:gd name="connsiteX4" fmla="*/ 2366 w 831532"/>
                      <a:gd name="connsiteY4" fmla="*/ 282561 h 377190"/>
                      <a:gd name="connsiteX5" fmla="*/ 0 w 831532"/>
                      <a:gd name="connsiteY5" fmla="*/ 376095 h 377190"/>
                      <a:gd name="connsiteX6" fmla="*/ 343929 w 831532"/>
                      <a:gd name="connsiteY6" fmla="*/ 381650 h 377190"/>
                      <a:gd name="connsiteX7" fmla="*/ 439769 w 831532"/>
                      <a:gd name="connsiteY7" fmla="*/ 363331 h 377190"/>
                      <a:gd name="connsiteX8" fmla="*/ 783655 w 831532"/>
                      <a:gd name="connsiteY8" fmla="*/ 159400 h 377190"/>
                      <a:gd name="connsiteX9" fmla="*/ 817782 w 831532"/>
                      <a:gd name="connsiteY9" fmla="*/ 21554 h 377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31532" h="377190">
                        <a:moveTo>
                          <a:pt x="817782" y="21554"/>
                        </a:moveTo>
                        <a:cubicBezTo>
                          <a:pt x="787401" y="-18368"/>
                          <a:pt x="683485" y="2540"/>
                          <a:pt x="643041" y="40645"/>
                        </a:cubicBezTo>
                        <a:lnTo>
                          <a:pt x="575043" y="104690"/>
                        </a:lnTo>
                        <a:lnTo>
                          <a:pt x="372424" y="236346"/>
                        </a:lnTo>
                        <a:lnTo>
                          <a:pt x="2366" y="282561"/>
                        </a:lnTo>
                        <a:lnTo>
                          <a:pt x="0" y="376095"/>
                        </a:lnTo>
                        <a:lnTo>
                          <a:pt x="343929" y="381650"/>
                        </a:lnTo>
                        <a:cubicBezTo>
                          <a:pt x="376770" y="382190"/>
                          <a:pt x="409423" y="375907"/>
                          <a:pt x="439769" y="363331"/>
                        </a:cubicBezTo>
                        <a:cubicBezTo>
                          <a:pt x="553972" y="316010"/>
                          <a:pt x="641669" y="265879"/>
                          <a:pt x="783655" y="159400"/>
                        </a:cubicBezTo>
                        <a:cubicBezTo>
                          <a:pt x="828652" y="128581"/>
                          <a:pt x="847392" y="60473"/>
                          <a:pt x="817782" y="21554"/>
                        </a:cubicBezTo>
                        <a:close/>
                      </a:path>
                    </a:pathLst>
                  </a:custGeom>
                  <a:solidFill>
                    <a:srgbClr val="1A0289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11C0F7FF-11C1-45BE-8333-0F810A6C730E}"/>
                      </a:ext>
                    </a:extLst>
                  </p:cNvPr>
                  <p:cNvSpPr/>
                  <p:nvPr/>
                </p:nvSpPr>
                <p:spPr>
                  <a:xfrm>
                    <a:off x="7554928" y="4094132"/>
                    <a:ext cx="60008" cy="102870"/>
                  </a:xfrm>
                  <a:custGeom>
                    <a:avLst/>
                    <a:gdLst>
                      <a:gd name="connsiteX0" fmla="*/ 60856 w 60007"/>
                      <a:gd name="connsiteY0" fmla="*/ 103333 h 102870"/>
                      <a:gd name="connsiteX1" fmla="*/ 0 w 60007"/>
                      <a:gd name="connsiteY1" fmla="*/ 101798 h 102870"/>
                      <a:gd name="connsiteX2" fmla="*/ 2400 w 60007"/>
                      <a:gd name="connsiteY2" fmla="*/ 6687 h 102870"/>
                      <a:gd name="connsiteX3" fmla="*/ 63462 w 60007"/>
                      <a:gd name="connsiteY3" fmla="*/ 0 h 102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102870">
                        <a:moveTo>
                          <a:pt x="60856" y="103333"/>
                        </a:moveTo>
                        <a:lnTo>
                          <a:pt x="0" y="101798"/>
                        </a:lnTo>
                        <a:lnTo>
                          <a:pt x="2400" y="6687"/>
                        </a:lnTo>
                        <a:lnTo>
                          <a:pt x="63462" y="0"/>
                        </a:lnTo>
                        <a:close/>
                      </a:path>
                    </a:pathLst>
                  </a:custGeom>
                  <a:solidFill>
                    <a:srgbClr val="EEF2FE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455" name="Graphic 45">
              <a:extLst>
                <a:ext uri="{FF2B5EF4-FFF2-40B4-BE49-F238E27FC236}">
                  <a16:creationId xmlns:a16="http://schemas.microsoft.com/office/drawing/2014/main" id="{6EABD5E4-E190-4252-9A05-DD057681BF15}"/>
                </a:ext>
              </a:extLst>
            </p:cNvPr>
            <p:cNvGrpSpPr/>
            <p:nvPr/>
          </p:nvGrpSpPr>
          <p:grpSpPr>
            <a:xfrm>
              <a:off x="8525986" y="2293257"/>
              <a:ext cx="1303520" cy="3546871"/>
              <a:chOff x="8755558" y="2699218"/>
              <a:chExt cx="1177433" cy="3203789"/>
            </a:xfrm>
            <a:solidFill>
              <a:schemeClr val="accent1"/>
            </a:solidFill>
          </p:grpSpPr>
          <p:grpSp>
            <p:nvGrpSpPr>
              <p:cNvPr id="456" name="Graphic 45">
                <a:extLst>
                  <a:ext uri="{FF2B5EF4-FFF2-40B4-BE49-F238E27FC236}">
                    <a16:creationId xmlns:a16="http://schemas.microsoft.com/office/drawing/2014/main" id="{101282FE-E752-458E-9023-3E5F763BCC2C}"/>
                  </a:ext>
                </a:extLst>
              </p:cNvPr>
              <p:cNvGrpSpPr/>
              <p:nvPr/>
            </p:nvGrpSpPr>
            <p:grpSpPr>
              <a:xfrm>
                <a:off x="9346546" y="3546735"/>
                <a:ext cx="586445" cy="2356272"/>
                <a:chOff x="9346546" y="3546735"/>
                <a:chExt cx="586445" cy="2356272"/>
              </a:xfrm>
              <a:solidFill>
                <a:schemeClr val="accent1"/>
              </a:solidFill>
            </p:grpSpPr>
            <p:grpSp>
              <p:nvGrpSpPr>
                <p:cNvPr id="474" name="Graphic 45">
                  <a:extLst>
                    <a:ext uri="{FF2B5EF4-FFF2-40B4-BE49-F238E27FC236}">
                      <a16:creationId xmlns:a16="http://schemas.microsoft.com/office/drawing/2014/main" id="{A3D41D70-87DF-491E-BE98-04E528F19661}"/>
                    </a:ext>
                  </a:extLst>
                </p:cNvPr>
                <p:cNvGrpSpPr/>
                <p:nvPr/>
              </p:nvGrpSpPr>
              <p:grpSpPr>
                <a:xfrm>
                  <a:off x="9346546" y="3546735"/>
                  <a:ext cx="586445" cy="2356272"/>
                  <a:chOff x="9346546" y="3546735"/>
                  <a:chExt cx="586445" cy="2356272"/>
                </a:xfrm>
                <a:solidFill>
                  <a:schemeClr val="accent1"/>
                </a:solidFill>
              </p:grpSpPr>
              <p:grpSp>
                <p:nvGrpSpPr>
                  <p:cNvPr id="478" name="Graphic 45">
                    <a:extLst>
                      <a:ext uri="{FF2B5EF4-FFF2-40B4-BE49-F238E27FC236}">
                        <a16:creationId xmlns:a16="http://schemas.microsoft.com/office/drawing/2014/main" id="{1EA6BF08-12A4-44E1-A9E4-3CE2052894C0}"/>
                      </a:ext>
                    </a:extLst>
                  </p:cNvPr>
                  <p:cNvGrpSpPr/>
                  <p:nvPr/>
                </p:nvGrpSpPr>
                <p:grpSpPr>
                  <a:xfrm>
                    <a:off x="9346546" y="3584865"/>
                    <a:ext cx="557213" cy="2203133"/>
                    <a:chOff x="9346546" y="3584865"/>
                    <a:chExt cx="557213" cy="2203133"/>
                  </a:xfrm>
                  <a:solidFill>
                    <a:schemeClr val="accent1"/>
                  </a:solidFill>
                </p:grpSpPr>
                <p:grpSp>
                  <p:nvGrpSpPr>
                    <p:cNvPr id="486" name="Graphic 45">
                      <a:extLst>
                        <a:ext uri="{FF2B5EF4-FFF2-40B4-BE49-F238E27FC236}">
                          <a16:creationId xmlns:a16="http://schemas.microsoft.com/office/drawing/2014/main" id="{0FD4AA5C-D436-44BB-AF4F-4DE2553047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346546" y="3584865"/>
                      <a:ext cx="557213" cy="2203133"/>
                      <a:chOff x="9346546" y="3584865"/>
                      <a:chExt cx="557213" cy="2203133"/>
                    </a:xfrm>
                    <a:solidFill>
                      <a:srgbClr val="D6A494"/>
                    </a:solidFill>
                  </p:grpSpPr>
                  <p:sp>
                    <p:nvSpPr>
                      <p:cNvPr id="488" name="Freeform: Shape 487">
                        <a:extLst>
                          <a:ext uri="{FF2B5EF4-FFF2-40B4-BE49-F238E27FC236}">
                            <a16:creationId xmlns:a16="http://schemas.microsoft.com/office/drawing/2014/main" id="{575DCE39-562F-45A2-9DEC-EF503A9306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346546" y="4636934"/>
                        <a:ext cx="377190" cy="1148715"/>
                      </a:xfrm>
                      <a:custGeom>
                        <a:avLst/>
                        <a:gdLst>
                          <a:gd name="connsiteX0" fmla="*/ 378648 w 377190"/>
                          <a:gd name="connsiteY0" fmla="*/ 209409 h 1148715"/>
                          <a:gd name="connsiteX1" fmla="*/ 374833 w 377190"/>
                          <a:gd name="connsiteY1" fmla="*/ 11924 h 1148715"/>
                          <a:gd name="connsiteX2" fmla="*/ 170739 w 377190"/>
                          <a:gd name="connsiteY2" fmla="*/ 0 h 1148715"/>
                          <a:gd name="connsiteX3" fmla="*/ 158240 w 377190"/>
                          <a:gd name="connsiteY3" fmla="*/ 820002 h 1148715"/>
                          <a:gd name="connsiteX4" fmla="*/ 156217 w 377190"/>
                          <a:gd name="connsiteY4" fmla="*/ 871754 h 1148715"/>
                          <a:gd name="connsiteX5" fmla="*/ 145587 w 377190"/>
                          <a:gd name="connsiteY5" fmla="*/ 959125 h 1148715"/>
                          <a:gd name="connsiteX6" fmla="*/ 80007 w 377190"/>
                          <a:gd name="connsiteY6" fmla="*/ 1103461 h 1148715"/>
                          <a:gd name="connsiteX7" fmla="*/ 377 w 377190"/>
                          <a:gd name="connsiteY7" fmla="*/ 1144472 h 1148715"/>
                          <a:gd name="connsiteX8" fmla="*/ 137383 w 377190"/>
                          <a:gd name="connsiteY8" fmla="*/ 1145740 h 1148715"/>
                          <a:gd name="connsiteX9" fmla="*/ 175505 w 377190"/>
                          <a:gd name="connsiteY9" fmla="*/ 1068262 h 1148715"/>
                          <a:gd name="connsiteX10" fmla="*/ 213018 w 377190"/>
                          <a:gd name="connsiteY10" fmla="*/ 1020959 h 1148715"/>
                          <a:gd name="connsiteX11" fmla="*/ 227789 w 377190"/>
                          <a:gd name="connsiteY11" fmla="*/ 1009300 h 1148715"/>
                          <a:gd name="connsiteX12" fmla="*/ 241977 w 377190"/>
                          <a:gd name="connsiteY12" fmla="*/ 975627 h 1148715"/>
                          <a:gd name="connsiteX13" fmla="*/ 255332 w 377190"/>
                          <a:gd name="connsiteY13" fmla="*/ 834378 h 1148715"/>
                          <a:gd name="connsiteX14" fmla="*/ 259824 w 377190"/>
                          <a:gd name="connsiteY14" fmla="*/ 806038 h 1148715"/>
                          <a:gd name="connsiteX15" fmla="*/ 378648 w 377190"/>
                          <a:gd name="connsiteY15" fmla="*/ 209409 h 1148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7190" h="1148715">
                            <a:moveTo>
                              <a:pt x="378648" y="209409"/>
                            </a:moveTo>
                            <a:lnTo>
                              <a:pt x="374833" y="11924"/>
                            </a:lnTo>
                            <a:lnTo>
                              <a:pt x="170739" y="0"/>
                            </a:lnTo>
                            <a:lnTo>
                              <a:pt x="158240" y="820002"/>
                            </a:lnTo>
                            <a:cubicBezTo>
                              <a:pt x="156929" y="837893"/>
                              <a:pt x="157357" y="855373"/>
                              <a:pt x="156217" y="871754"/>
                            </a:cubicBezTo>
                            <a:cubicBezTo>
                              <a:pt x="153209" y="912431"/>
                              <a:pt x="149196" y="945804"/>
                              <a:pt x="145587" y="959125"/>
                            </a:cubicBezTo>
                            <a:cubicBezTo>
                              <a:pt x="137906" y="984157"/>
                              <a:pt x="109531" y="1045322"/>
                              <a:pt x="80007" y="1103461"/>
                            </a:cubicBezTo>
                            <a:cubicBezTo>
                              <a:pt x="36605" y="1120803"/>
                              <a:pt x="-4380" y="1137468"/>
                              <a:pt x="377" y="1144472"/>
                            </a:cubicBezTo>
                            <a:cubicBezTo>
                              <a:pt x="11119" y="1160288"/>
                              <a:pt x="134974" y="1149366"/>
                              <a:pt x="137383" y="1145740"/>
                            </a:cubicBezTo>
                            <a:cubicBezTo>
                              <a:pt x="146847" y="1131467"/>
                              <a:pt x="164001" y="1094168"/>
                              <a:pt x="175505" y="1068262"/>
                            </a:cubicBezTo>
                            <a:cubicBezTo>
                              <a:pt x="183435" y="1050405"/>
                              <a:pt x="196242" y="1034221"/>
                              <a:pt x="213018" y="1020959"/>
                            </a:cubicBezTo>
                            <a:lnTo>
                              <a:pt x="227789" y="1009300"/>
                            </a:lnTo>
                            <a:cubicBezTo>
                              <a:pt x="238684" y="1000685"/>
                              <a:pt x="241531" y="987955"/>
                              <a:pt x="241977" y="975627"/>
                            </a:cubicBezTo>
                            <a:lnTo>
                              <a:pt x="255332" y="834378"/>
                            </a:lnTo>
                            <a:lnTo>
                              <a:pt x="259824" y="806038"/>
                            </a:lnTo>
                            <a:lnTo>
                              <a:pt x="378648" y="209409"/>
                            </a:lnTo>
                            <a:close/>
                          </a:path>
                        </a:pathLst>
                      </a:custGeom>
                      <a:solidFill>
                        <a:srgbClr val="D6A494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9" name="Freeform: Shape 488">
                        <a:extLst>
                          <a:ext uri="{FF2B5EF4-FFF2-40B4-BE49-F238E27FC236}">
                            <a16:creationId xmlns:a16="http://schemas.microsoft.com/office/drawing/2014/main" id="{7ACF0A57-0959-46E9-AFC6-443350A7AF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517285" y="3584865"/>
                        <a:ext cx="385763" cy="1062990"/>
                      </a:xfrm>
                      <a:custGeom>
                        <a:avLst/>
                        <a:gdLst>
                          <a:gd name="connsiteX0" fmla="*/ 55662 w 385762"/>
                          <a:gd name="connsiteY0" fmla="*/ 0 h 1062990"/>
                          <a:gd name="connsiteX1" fmla="*/ 36494 w 385762"/>
                          <a:gd name="connsiteY1" fmla="*/ 217956 h 1062990"/>
                          <a:gd name="connsiteX2" fmla="*/ 0 w 385762"/>
                          <a:gd name="connsiteY2" fmla="*/ 1052069 h 1062990"/>
                          <a:gd name="connsiteX3" fmla="*/ 204086 w 385762"/>
                          <a:gd name="connsiteY3" fmla="*/ 1063993 h 1062990"/>
                          <a:gd name="connsiteX4" fmla="*/ 388000 w 385762"/>
                          <a:gd name="connsiteY4" fmla="*/ 222053 h 10629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85762" h="1062990">
                            <a:moveTo>
                              <a:pt x="55662" y="0"/>
                            </a:moveTo>
                            <a:lnTo>
                              <a:pt x="36494" y="217956"/>
                            </a:lnTo>
                            <a:lnTo>
                              <a:pt x="0" y="1052069"/>
                            </a:lnTo>
                            <a:lnTo>
                              <a:pt x="204086" y="1063993"/>
                            </a:lnTo>
                            <a:lnTo>
                              <a:pt x="388000" y="222053"/>
                            </a:lnTo>
                            <a:close/>
                          </a:path>
                        </a:pathLst>
                      </a:custGeom>
                      <a:solidFill>
                        <a:srgbClr val="D6A494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487" name="Freeform: Shape 486">
                      <a:extLst>
                        <a:ext uri="{FF2B5EF4-FFF2-40B4-BE49-F238E27FC236}">
                          <a16:creationId xmlns:a16="http://schemas.microsoft.com/office/drawing/2014/main" id="{77479A2B-F526-419B-9E61-BF523B2DC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339164" y="5544710"/>
                      <a:ext cx="265748" cy="248603"/>
                    </a:xfrm>
                    <a:custGeom>
                      <a:avLst/>
                      <a:gdLst>
                        <a:gd name="connsiteX0" fmla="*/ 255762 w 265747"/>
                        <a:gd name="connsiteY0" fmla="*/ 0 h 248602"/>
                        <a:gd name="connsiteX1" fmla="*/ 129146 w 265747"/>
                        <a:gd name="connsiteY1" fmla="*/ 181711 h 248602"/>
                        <a:gd name="connsiteX2" fmla="*/ 88444 w 265747"/>
                        <a:gd name="connsiteY2" fmla="*/ 194750 h 248602"/>
                        <a:gd name="connsiteX3" fmla="*/ 6997 w 265747"/>
                        <a:gd name="connsiteY3" fmla="*/ 226006 h 248602"/>
                        <a:gd name="connsiteX4" fmla="*/ 4373 w 265747"/>
                        <a:gd name="connsiteY4" fmla="*/ 244196 h 248602"/>
                        <a:gd name="connsiteX5" fmla="*/ 152720 w 265747"/>
                        <a:gd name="connsiteY5" fmla="*/ 242096 h 248602"/>
                        <a:gd name="connsiteX6" fmla="*/ 199861 w 265747"/>
                        <a:gd name="connsiteY6" fmla="*/ 139569 h 248602"/>
                        <a:gd name="connsiteX7" fmla="*/ 220675 w 265747"/>
                        <a:gd name="connsiteY7" fmla="*/ 128065 h 248602"/>
                        <a:gd name="connsiteX8" fmla="*/ 223856 w 265747"/>
                        <a:gd name="connsiteY8" fmla="*/ 234269 h 248602"/>
                        <a:gd name="connsiteX9" fmla="*/ 237117 w 265747"/>
                        <a:gd name="connsiteY9" fmla="*/ 234269 h 248602"/>
                        <a:gd name="connsiteX10" fmla="*/ 259637 w 265747"/>
                        <a:gd name="connsiteY10" fmla="*/ 106530 h 248602"/>
                        <a:gd name="connsiteX11" fmla="*/ 255762 w 265747"/>
                        <a:gd name="connsiteY11" fmla="*/ 0 h 2486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65747" h="248602">
                          <a:moveTo>
                            <a:pt x="255762" y="0"/>
                          </a:moveTo>
                          <a:cubicBezTo>
                            <a:pt x="255762" y="0"/>
                            <a:pt x="165100" y="138463"/>
                            <a:pt x="129146" y="181711"/>
                          </a:cubicBezTo>
                          <a:cubicBezTo>
                            <a:pt x="117282" y="195984"/>
                            <a:pt x="98122" y="197048"/>
                            <a:pt x="88444" y="194750"/>
                          </a:cubicBezTo>
                          <a:cubicBezTo>
                            <a:pt x="58869" y="204565"/>
                            <a:pt x="24390" y="213858"/>
                            <a:pt x="6997" y="226006"/>
                          </a:cubicBezTo>
                          <a:cubicBezTo>
                            <a:pt x="-1456" y="229760"/>
                            <a:pt x="-2150" y="240964"/>
                            <a:pt x="4373" y="244196"/>
                          </a:cubicBezTo>
                          <a:cubicBezTo>
                            <a:pt x="48582" y="253917"/>
                            <a:pt x="97960" y="253352"/>
                            <a:pt x="152720" y="242096"/>
                          </a:cubicBezTo>
                          <a:lnTo>
                            <a:pt x="199861" y="139569"/>
                          </a:lnTo>
                          <a:lnTo>
                            <a:pt x="220675" y="128065"/>
                          </a:lnTo>
                          <a:cubicBezTo>
                            <a:pt x="225904" y="160769"/>
                            <a:pt x="226487" y="196473"/>
                            <a:pt x="223856" y="234269"/>
                          </a:cubicBezTo>
                          <a:cubicBezTo>
                            <a:pt x="228339" y="236138"/>
                            <a:pt x="232745" y="235855"/>
                            <a:pt x="237117" y="234269"/>
                          </a:cubicBezTo>
                          <a:cubicBezTo>
                            <a:pt x="242286" y="183357"/>
                            <a:pt x="247147" y="131348"/>
                            <a:pt x="259637" y="106530"/>
                          </a:cubicBezTo>
                          <a:cubicBezTo>
                            <a:pt x="272136" y="73201"/>
                            <a:pt x="266735" y="37333"/>
                            <a:pt x="255762" y="0"/>
                          </a:cubicBezTo>
                          <a:close/>
                        </a:path>
                      </a:pathLst>
                    </a:custGeom>
                    <a:solidFill>
                      <a:srgbClr val="192540"/>
                    </a:solidFill>
                    <a:ln w="8572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79" name="Graphic 45">
                    <a:extLst>
                      <a:ext uri="{FF2B5EF4-FFF2-40B4-BE49-F238E27FC236}">
                        <a16:creationId xmlns:a16="http://schemas.microsoft.com/office/drawing/2014/main" id="{C721A7A5-19B7-440D-B31C-30C193801C79}"/>
                      </a:ext>
                    </a:extLst>
                  </p:cNvPr>
                  <p:cNvGrpSpPr/>
                  <p:nvPr/>
                </p:nvGrpSpPr>
                <p:grpSpPr>
                  <a:xfrm>
                    <a:off x="9572946" y="3546735"/>
                    <a:ext cx="360045" cy="2356272"/>
                    <a:chOff x="9572946" y="3546735"/>
                    <a:chExt cx="360045" cy="2356272"/>
                  </a:xfrm>
                  <a:solidFill>
                    <a:schemeClr val="accent1"/>
                  </a:solidFill>
                </p:grpSpPr>
                <p:grpSp>
                  <p:nvGrpSpPr>
                    <p:cNvPr id="480" name="Graphic 45">
                      <a:extLst>
                        <a:ext uri="{FF2B5EF4-FFF2-40B4-BE49-F238E27FC236}">
                          <a16:creationId xmlns:a16="http://schemas.microsoft.com/office/drawing/2014/main" id="{1C02699C-9C80-4879-826A-B202FDEF895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642931" y="4728574"/>
                      <a:ext cx="240030" cy="1174433"/>
                      <a:chOff x="9642931" y="4728574"/>
                      <a:chExt cx="240030" cy="1174433"/>
                    </a:xfrm>
                    <a:solidFill>
                      <a:schemeClr val="accent1"/>
                    </a:solidFill>
                  </p:grpSpPr>
                  <p:sp>
                    <p:nvSpPr>
                      <p:cNvPr id="484" name="Freeform: Shape 483">
                        <a:extLst>
                          <a:ext uri="{FF2B5EF4-FFF2-40B4-BE49-F238E27FC236}">
                            <a16:creationId xmlns:a16="http://schemas.microsoft.com/office/drawing/2014/main" id="{C93540C9-9C65-46C9-978F-E8EFC61B73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653454" y="4728574"/>
                        <a:ext cx="231458" cy="1165860"/>
                      </a:xfrm>
                      <a:custGeom>
                        <a:avLst/>
                        <a:gdLst>
                          <a:gd name="connsiteX0" fmla="*/ 91225 w 231457"/>
                          <a:gd name="connsiteY0" fmla="*/ 818991 h 1165860"/>
                          <a:gd name="connsiteX1" fmla="*/ 94148 w 231457"/>
                          <a:gd name="connsiteY1" fmla="*/ 961440 h 1165860"/>
                          <a:gd name="connsiteX2" fmla="*/ 50865 w 231457"/>
                          <a:gd name="connsiteY2" fmla="*/ 1120803 h 1165860"/>
                          <a:gd name="connsiteX3" fmla="*/ 1565 w 231457"/>
                          <a:gd name="connsiteY3" fmla="*/ 1164660 h 1165860"/>
                          <a:gd name="connsiteX4" fmla="*/ 137731 w 231457"/>
                          <a:gd name="connsiteY4" fmla="*/ 1149169 h 1165860"/>
                          <a:gd name="connsiteX5" fmla="*/ 166140 w 231457"/>
                          <a:gd name="connsiteY5" fmla="*/ 1037204 h 1165860"/>
                          <a:gd name="connsiteX6" fmla="*/ 182753 w 231457"/>
                          <a:gd name="connsiteY6" fmla="*/ 1006926 h 1165860"/>
                          <a:gd name="connsiteX7" fmla="*/ 184331 w 231457"/>
                          <a:gd name="connsiteY7" fmla="*/ 1000359 h 1165860"/>
                          <a:gd name="connsiteX8" fmla="*/ 190751 w 231457"/>
                          <a:gd name="connsiteY8" fmla="*/ 798845 h 1165860"/>
                          <a:gd name="connsiteX9" fmla="*/ 233879 w 231457"/>
                          <a:gd name="connsiteY9" fmla="*/ 196053 h 1165860"/>
                          <a:gd name="connsiteX10" fmla="*/ 205170 w 231457"/>
                          <a:gd name="connsiteY10" fmla="*/ 0 h 1165860"/>
                          <a:gd name="connsiteX11" fmla="*/ 10240 w 231457"/>
                          <a:gd name="connsiteY11" fmla="*/ 0 h 1165860"/>
                          <a:gd name="connsiteX12" fmla="*/ 91225 w 231457"/>
                          <a:gd name="connsiteY12" fmla="*/ 818991 h 11658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457" h="1165860">
                            <a:moveTo>
                              <a:pt x="91225" y="818991"/>
                            </a:moveTo>
                            <a:cubicBezTo>
                              <a:pt x="94611" y="882745"/>
                              <a:pt x="99480" y="941757"/>
                              <a:pt x="94148" y="961440"/>
                            </a:cubicBezTo>
                            <a:cubicBezTo>
                              <a:pt x="89691" y="991726"/>
                              <a:pt x="71594" y="1062013"/>
                              <a:pt x="50865" y="1120803"/>
                            </a:cubicBezTo>
                            <a:cubicBezTo>
                              <a:pt x="44505" y="1131981"/>
                              <a:pt x="-9828" y="1151861"/>
                              <a:pt x="1565" y="1164660"/>
                            </a:cubicBezTo>
                            <a:cubicBezTo>
                              <a:pt x="12933" y="1177424"/>
                              <a:pt x="122498" y="1156944"/>
                              <a:pt x="137731" y="1149169"/>
                            </a:cubicBezTo>
                            <a:cubicBezTo>
                              <a:pt x="142009" y="1146983"/>
                              <a:pt x="153933" y="1085038"/>
                              <a:pt x="166140" y="1037204"/>
                            </a:cubicBezTo>
                            <a:cubicBezTo>
                              <a:pt x="166234" y="1036835"/>
                              <a:pt x="178416" y="1016201"/>
                              <a:pt x="182753" y="1006926"/>
                            </a:cubicBezTo>
                            <a:cubicBezTo>
                              <a:pt x="183739" y="1004808"/>
                              <a:pt x="184254" y="1002623"/>
                              <a:pt x="184331" y="1000359"/>
                            </a:cubicBezTo>
                            <a:lnTo>
                              <a:pt x="190751" y="798845"/>
                            </a:lnTo>
                            <a:lnTo>
                              <a:pt x="233879" y="196053"/>
                            </a:lnTo>
                            <a:lnTo>
                              <a:pt x="205170" y="0"/>
                            </a:lnTo>
                            <a:lnTo>
                              <a:pt x="10240" y="0"/>
                            </a:lnTo>
                            <a:lnTo>
                              <a:pt x="91225" y="818991"/>
                            </a:lnTo>
                            <a:close/>
                          </a:path>
                        </a:pathLst>
                      </a:custGeom>
                      <a:solidFill>
                        <a:srgbClr val="EABBAB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5" name="Freeform: Shape 484">
                        <a:extLst>
                          <a:ext uri="{FF2B5EF4-FFF2-40B4-BE49-F238E27FC236}">
                            <a16:creationId xmlns:a16="http://schemas.microsoft.com/office/drawing/2014/main" id="{42C56FFB-30A6-4625-AA11-4000C34A9E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642931" y="5628300"/>
                        <a:ext cx="205740" cy="274320"/>
                      </a:xfrm>
                      <a:custGeom>
                        <a:avLst/>
                        <a:gdLst>
                          <a:gd name="connsiteX0" fmla="*/ 198043 w 205740"/>
                          <a:gd name="connsiteY0" fmla="*/ 0 h 274320"/>
                          <a:gd name="connsiteX1" fmla="*/ 124860 w 205740"/>
                          <a:gd name="connsiteY1" fmla="*/ 204052 h 274320"/>
                          <a:gd name="connsiteX2" fmla="*/ 63034 w 205740"/>
                          <a:gd name="connsiteY2" fmla="*/ 216361 h 274320"/>
                          <a:gd name="connsiteX3" fmla="*/ 2581 w 205740"/>
                          <a:gd name="connsiteY3" fmla="*/ 254826 h 274320"/>
                          <a:gd name="connsiteX4" fmla="*/ 14694 w 205740"/>
                          <a:gd name="connsiteY4" fmla="*/ 274775 h 274320"/>
                          <a:gd name="connsiteX5" fmla="*/ 155377 w 205740"/>
                          <a:gd name="connsiteY5" fmla="*/ 249074 h 274320"/>
                          <a:gd name="connsiteX6" fmla="*/ 171031 w 205740"/>
                          <a:gd name="connsiteY6" fmla="*/ 174176 h 274320"/>
                          <a:gd name="connsiteX7" fmla="*/ 181215 w 205740"/>
                          <a:gd name="connsiteY7" fmla="*/ 152085 h 274320"/>
                          <a:gd name="connsiteX8" fmla="*/ 183024 w 205740"/>
                          <a:gd name="connsiteY8" fmla="*/ 231852 h 274320"/>
                          <a:gd name="connsiteX9" fmla="*/ 194546 w 205740"/>
                          <a:gd name="connsiteY9" fmla="*/ 231852 h 274320"/>
                          <a:gd name="connsiteX10" fmla="*/ 206143 w 205740"/>
                          <a:gd name="connsiteY10" fmla="*/ 93800 h 274320"/>
                          <a:gd name="connsiteX11" fmla="*/ 206135 w 205740"/>
                          <a:gd name="connsiteY11" fmla="*/ 93809 h 274320"/>
                          <a:gd name="connsiteX12" fmla="*/ 198043 w 205740"/>
                          <a:gd name="connsiteY12" fmla="*/ 0 h 2743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5740" h="274320">
                            <a:moveTo>
                              <a:pt x="198043" y="0"/>
                            </a:moveTo>
                            <a:cubicBezTo>
                              <a:pt x="198043" y="0"/>
                              <a:pt x="149317" y="152608"/>
                              <a:pt x="124860" y="204052"/>
                            </a:cubicBezTo>
                            <a:cubicBezTo>
                              <a:pt x="116999" y="220596"/>
                              <a:pt x="90835" y="216936"/>
                              <a:pt x="63034" y="216361"/>
                            </a:cubicBezTo>
                            <a:cubicBezTo>
                              <a:pt x="59323" y="214424"/>
                              <a:pt x="7957" y="246322"/>
                              <a:pt x="2581" y="254826"/>
                            </a:cubicBezTo>
                            <a:cubicBezTo>
                              <a:pt x="-3223" y="263999"/>
                              <a:pt x="738" y="273420"/>
                              <a:pt x="14694" y="274775"/>
                            </a:cubicBezTo>
                            <a:cubicBezTo>
                              <a:pt x="34376" y="276686"/>
                              <a:pt x="151374" y="264908"/>
                              <a:pt x="155377" y="249074"/>
                            </a:cubicBezTo>
                            <a:lnTo>
                              <a:pt x="171031" y="174176"/>
                            </a:lnTo>
                            <a:lnTo>
                              <a:pt x="181215" y="152085"/>
                            </a:lnTo>
                            <a:cubicBezTo>
                              <a:pt x="182972" y="174468"/>
                              <a:pt x="183144" y="198608"/>
                              <a:pt x="183024" y="231852"/>
                            </a:cubicBezTo>
                            <a:cubicBezTo>
                              <a:pt x="186769" y="233061"/>
                              <a:pt x="190576" y="233455"/>
                              <a:pt x="194546" y="231852"/>
                            </a:cubicBezTo>
                            <a:cubicBezTo>
                              <a:pt x="196431" y="180683"/>
                              <a:pt x="198652" y="123770"/>
                              <a:pt x="206143" y="93800"/>
                            </a:cubicBezTo>
                            <a:lnTo>
                              <a:pt x="206135" y="93809"/>
                            </a:lnTo>
                            <a:cubicBezTo>
                              <a:pt x="213225" y="64123"/>
                              <a:pt x="207636" y="32618"/>
                              <a:pt x="198043" y="0"/>
                            </a:cubicBezTo>
                            <a:close/>
                          </a:path>
                        </a:pathLst>
                      </a:custGeom>
                      <a:solidFill>
                        <a:srgbClr val="192540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grpSp>
                  <p:nvGrpSpPr>
                    <p:cNvPr id="481" name="Graphic 45">
                      <a:extLst>
                        <a:ext uri="{FF2B5EF4-FFF2-40B4-BE49-F238E27FC236}">
                          <a16:creationId xmlns:a16="http://schemas.microsoft.com/office/drawing/2014/main" id="{61910D19-4AA8-41CE-BBD0-224FBCAE6B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572946" y="3546735"/>
                      <a:ext cx="360045" cy="1174433"/>
                      <a:chOff x="9572946" y="3546735"/>
                      <a:chExt cx="360045" cy="1174433"/>
                    </a:xfrm>
                    <a:solidFill>
                      <a:srgbClr val="EABBAB"/>
                    </a:solidFill>
                  </p:grpSpPr>
                  <p:sp>
                    <p:nvSpPr>
                      <p:cNvPr id="482" name="Freeform: Shape 481">
                        <a:extLst>
                          <a:ext uri="{FF2B5EF4-FFF2-40B4-BE49-F238E27FC236}">
                            <a16:creationId xmlns:a16="http://schemas.microsoft.com/office/drawing/2014/main" id="{54CB29B0-70D7-4F3C-BB3A-794DFB5E2D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572946" y="3546735"/>
                        <a:ext cx="360045" cy="282893"/>
                      </a:xfrm>
                      <a:custGeom>
                        <a:avLst/>
                        <a:gdLst>
                          <a:gd name="connsiteX0" fmla="*/ 367880 w 360045"/>
                          <a:gd name="connsiteY0" fmla="*/ 275031 h 282892"/>
                          <a:gd name="connsiteX1" fmla="*/ 200356 w 360045"/>
                          <a:gd name="connsiteY1" fmla="*/ 0 h 282892"/>
                          <a:gd name="connsiteX2" fmla="*/ 0 w 360045"/>
                          <a:gd name="connsiteY2" fmla="*/ 38122 h 282892"/>
                          <a:gd name="connsiteX3" fmla="*/ 9610 w 360045"/>
                          <a:gd name="connsiteY3" fmla="*/ 291371 h 282892"/>
                          <a:gd name="connsiteX4" fmla="*/ 366397 w 360045"/>
                          <a:gd name="connsiteY4" fmla="*/ 291371 h 282892"/>
                          <a:gd name="connsiteX5" fmla="*/ 367880 w 360045"/>
                          <a:gd name="connsiteY5" fmla="*/ 275031 h 2828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0045" h="282892">
                            <a:moveTo>
                              <a:pt x="367880" y="275031"/>
                            </a:moveTo>
                            <a:cubicBezTo>
                              <a:pt x="358871" y="184866"/>
                              <a:pt x="294406" y="92917"/>
                              <a:pt x="200356" y="0"/>
                            </a:cubicBezTo>
                            <a:lnTo>
                              <a:pt x="0" y="38122"/>
                            </a:lnTo>
                            <a:lnTo>
                              <a:pt x="9610" y="291371"/>
                            </a:lnTo>
                            <a:lnTo>
                              <a:pt x="366397" y="291371"/>
                            </a:lnTo>
                            <a:lnTo>
                              <a:pt x="367880" y="275031"/>
                            </a:lnTo>
                            <a:close/>
                          </a:path>
                        </a:pathLst>
                      </a:custGeom>
                      <a:solidFill>
                        <a:srgbClr val="EABBAB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483" name="Freeform: Shape 482">
                        <a:extLst>
                          <a:ext uri="{FF2B5EF4-FFF2-40B4-BE49-F238E27FC236}">
                            <a16:creationId xmlns:a16="http://schemas.microsoft.com/office/drawing/2014/main" id="{777F5228-0586-4066-B2AF-731CAD8AA1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582556" y="3838114"/>
                        <a:ext cx="351473" cy="882968"/>
                      </a:xfrm>
                      <a:custGeom>
                        <a:avLst/>
                        <a:gdLst>
                          <a:gd name="connsiteX0" fmla="*/ 0 w 351472"/>
                          <a:gd name="connsiteY0" fmla="*/ 0 h 882967"/>
                          <a:gd name="connsiteX1" fmla="*/ 2178 w 351472"/>
                          <a:gd name="connsiteY1" fmla="*/ 57187 h 882967"/>
                          <a:gd name="connsiteX2" fmla="*/ 81148 w 351472"/>
                          <a:gd name="connsiteY2" fmla="*/ 890468 h 882967"/>
                          <a:gd name="connsiteX3" fmla="*/ 276077 w 351472"/>
                          <a:gd name="connsiteY3" fmla="*/ 890468 h 882967"/>
                          <a:gd name="connsiteX4" fmla="*/ 356787 w 351472"/>
                          <a:gd name="connsiteY4" fmla="*/ 0 h 8829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51472" h="882967">
                            <a:moveTo>
                              <a:pt x="0" y="0"/>
                            </a:moveTo>
                            <a:lnTo>
                              <a:pt x="2178" y="57187"/>
                            </a:lnTo>
                            <a:lnTo>
                              <a:pt x="81148" y="890468"/>
                            </a:lnTo>
                            <a:lnTo>
                              <a:pt x="276077" y="890468"/>
                            </a:lnTo>
                            <a:lnTo>
                              <a:pt x="356787" y="0"/>
                            </a:lnTo>
                            <a:close/>
                          </a:path>
                        </a:pathLst>
                      </a:custGeom>
                      <a:solidFill>
                        <a:srgbClr val="EABBAB"/>
                      </a:solidFill>
                      <a:ln w="8572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</p:grpSp>
            </p:grp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412ED42C-DB1C-4BDC-A57B-4D56942CC0FB}"/>
                    </a:ext>
                  </a:extLst>
                </p:cNvPr>
                <p:cNvSpPr/>
                <p:nvPr/>
              </p:nvSpPr>
              <p:spPr>
                <a:xfrm>
                  <a:off x="9518682" y="3546743"/>
                  <a:ext cx="420053" cy="977265"/>
                </a:xfrm>
                <a:custGeom>
                  <a:avLst/>
                  <a:gdLst>
                    <a:gd name="connsiteX0" fmla="*/ 54265 w 420052"/>
                    <a:gd name="connsiteY0" fmla="*/ 38122 h 977265"/>
                    <a:gd name="connsiteX1" fmla="*/ 254621 w 420052"/>
                    <a:gd name="connsiteY1" fmla="*/ 0 h 977265"/>
                    <a:gd name="connsiteX2" fmla="*/ 426011 w 420052"/>
                    <a:gd name="connsiteY2" fmla="*/ 272700 h 977265"/>
                    <a:gd name="connsiteX3" fmla="*/ 357979 w 420052"/>
                    <a:gd name="connsiteY3" fmla="*/ 982871 h 977265"/>
                    <a:gd name="connsiteX4" fmla="*/ 0 w 420052"/>
                    <a:gd name="connsiteY4" fmla="*/ 930202 h 977265"/>
                    <a:gd name="connsiteX5" fmla="*/ 35885 w 420052"/>
                    <a:gd name="connsiteY5" fmla="*/ 247120 h 977265"/>
                    <a:gd name="connsiteX6" fmla="*/ 54265 w 420052"/>
                    <a:gd name="connsiteY6" fmla="*/ 38122 h 97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0052" h="977265">
                      <a:moveTo>
                        <a:pt x="54265" y="38122"/>
                      </a:moveTo>
                      <a:lnTo>
                        <a:pt x="254621" y="0"/>
                      </a:lnTo>
                      <a:cubicBezTo>
                        <a:pt x="254621" y="0"/>
                        <a:pt x="410435" y="130414"/>
                        <a:pt x="426011" y="272700"/>
                      </a:cubicBezTo>
                      <a:cubicBezTo>
                        <a:pt x="443036" y="428308"/>
                        <a:pt x="357979" y="982871"/>
                        <a:pt x="357979" y="982871"/>
                      </a:cubicBezTo>
                      <a:lnTo>
                        <a:pt x="0" y="930202"/>
                      </a:lnTo>
                      <a:lnTo>
                        <a:pt x="35885" y="247120"/>
                      </a:lnTo>
                      <a:lnTo>
                        <a:pt x="54265" y="38122"/>
                      </a:lnTo>
                      <a:close/>
                    </a:path>
                  </a:pathLst>
                </a:custGeom>
                <a:solidFill>
                  <a:srgbClr val="112F41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66C1289A-D9F1-409B-B8A4-759D24DC95C3}"/>
                    </a:ext>
                  </a:extLst>
                </p:cNvPr>
                <p:cNvSpPr/>
                <p:nvPr/>
              </p:nvSpPr>
              <p:spPr>
                <a:xfrm>
                  <a:off x="9558108" y="3546735"/>
                  <a:ext cx="214313" cy="205740"/>
                </a:xfrm>
                <a:custGeom>
                  <a:avLst/>
                  <a:gdLst>
                    <a:gd name="connsiteX0" fmla="*/ 215195 w 214312"/>
                    <a:gd name="connsiteY0" fmla="*/ 0 h 205740"/>
                    <a:gd name="connsiteX1" fmla="*/ 14839 w 214312"/>
                    <a:gd name="connsiteY1" fmla="*/ 38122 h 205740"/>
                    <a:gd name="connsiteX2" fmla="*/ 0 w 214312"/>
                    <a:gd name="connsiteY2" fmla="*/ 206940 h 205740"/>
                    <a:gd name="connsiteX3" fmla="*/ 215195 w 214312"/>
                    <a:gd name="connsiteY3" fmla="*/ 0 h 205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312" h="205740">
                      <a:moveTo>
                        <a:pt x="215195" y="0"/>
                      </a:moveTo>
                      <a:lnTo>
                        <a:pt x="14839" y="38122"/>
                      </a:lnTo>
                      <a:lnTo>
                        <a:pt x="0" y="206940"/>
                      </a:lnTo>
                      <a:cubicBezTo>
                        <a:pt x="106402" y="141506"/>
                        <a:pt x="234697" y="54667"/>
                        <a:pt x="215195" y="0"/>
                      </a:cubicBezTo>
                      <a:close/>
                    </a:path>
                  </a:pathLst>
                </a:custGeom>
                <a:solidFill>
                  <a:srgbClr val="000000">
                    <a:alpha val="30000"/>
                  </a:srgbClr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46458988-1CBC-4112-9E4E-D28F05B6C486}"/>
                    </a:ext>
                  </a:extLst>
                </p:cNvPr>
                <p:cNvSpPr/>
                <p:nvPr/>
              </p:nvSpPr>
              <p:spPr>
                <a:xfrm>
                  <a:off x="9584484" y="3889103"/>
                  <a:ext cx="102870" cy="1148715"/>
                </a:xfrm>
                <a:custGeom>
                  <a:avLst/>
                  <a:gdLst>
                    <a:gd name="connsiteX0" fmla="*/ 0 w 102870"/>
                    <a:gd name="connsiteY0" fmla="*/ 0 h 1148715"/>
                    <a:gd name="connsiteX1" fmla="*/ 108588 w 102870"/>
                    <a:gd name="connsiteY1" fmla="*/ 1152581 h 1148715"/>
                    <a:gd name="connsiteX2" fmla="*/ 19519 w 102870"/>
                    <a:gd name="connsiteY2" fmla="*/ 630310 h 1148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2870" h="1148715">
                      <a:moveTo>
                        <a:pt x="0" y="0"/>
                      </a:moveTo>
                      <a:lnTo>
                        <a:pt x="108588" y="1152581"/>
                      </a:lnTo>
                      <a:lnTo>
                        <a:pt x="19519" y="630310"/>
                      </a:ln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724F03D4-ED25-4DD2-845E-630DE97C16C9}"/>
                  </a:ext>
                </a:extLst>
              </p:cNvPr>
              <p:cNvSpPr/>
              <p:nvPr/>
            </p:nvSpPr>
            <p:spPr>
              <a:xfrm>
                <a:off x="9296672" y="3097018"/>
                <a:ext cx="180023" cy="274320"/>
              </a:xfrm>
              <a:custGeom>
                <a:avLst/>
                <a:gdLst>
                  <a:gd name="connsiteX0" fmla="*/ 162397 w 180022"/>
                  <a:gd name="connsiteY0" fmla="*/ 282279 h 274320"/>
                  <a:gd name="connsiteX1" fmla="*/ 181249 w 180022"/>
                  <a:gd name="connsiteY1" fmla="*/ 92749 h 274320"/>
                  <a:gd name="connsiteX2" fmla="*/ 87396 w 180022"/>
                  <a:gd name="connsiteY2" fmla="*/ 63 h 274320"/>
                  <a:gd name="connsiteX3" fmla="*/ 60 w 180022"/>
                  <a:gd name="connsiteY3" fmla="*/ 99659 h 274320"/>
                  <a:gd name="connsiteX4" fmla="*/ 6180 w 180022"/>
                  <a:gd name="connsiteY4" fmla="*/ 282279 h 274320"/>
                  <a:gd name="connsiteX5" fmla="*/ 162397 w 180022"/>
                  <a:gd name="connsiteY5" fmla="*/ 282279 h 27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0022" h="274320">
                    <a:moveTo>
                      <a:pt x="162397" y="282279"/>
                    </a:moveTo>
                    <a:cubicBezTo>
                      <a:pt x="172547" y="182280"/>
                      <a:pt x="181317" y="94910"/>
                      <a:pt x="181249" y="92749"/>
                    </a:cubicBezTo>
                    <a:cubicBezTo>
                      <a:pt x="179448" y="39651"/>
                      <a:pt x="137434" y="-1848"/>
                      <a:pt x="87396" y="63"/>
                    </a:cubicBezTo>
                    <a:cubicBezTo>
                      <a:pt x="37359" y="1975"/>
                      <a:pt x="-1741" y="46561"/>
                      <a:pt x="60" y="99659"/>
                    </a:cubicBezTo>
                    <a:cubicBezTo>
                      <a:pt x="1260" y="134995"/>
                      <a:pt x="3806" y="211144"/>
                      <a:pt x="6180" y="282279"/>
                    </a:cubicBezTo>
                    <a:lnTo>
                      <a:pt x="162397" y="282279"/>
                    </a:lnTo>
                    <a:close/>
                  </a:path>
                </a:pathLst>
              </a:custGeom>
              <a:solidFill>
                <a:srgbClr val="224466"/>
              </a:solidFill>
              <a:ln w="8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58" name="Graphic 45">
                <a:extLst>
                  <a:ext uri="{FF2B5EF4-FFF2-40B4-BE49-F238E27FC236}">
                    <a16:creationId xmlns:a16="http://schemas.microsoft.com/office/drawing/2014/main" id="{B2916B99-E256-4534-81F6-F0C037989711}"/>
                  </a:ext>
                </a:extLst>
              </p:cNvPr>
              <p:cNvGrpSpPr/>
              <p:nvPr/>
            </p:nvGrpSpPr>
            <p:grpSpPr>
              <a:xfrm>
                <a:off x="9190209" y="3005990"/>
                <a:ext cx="222885" cy="248603"/>
                <a:chOff x="9190209" y="3005990"/>
                <a:chExt cx="222885" cy="248603"/>
              </a:xfrm>
              <a:solidFill>
                <a:schemeClr val="accent1"/>
              </a:solidFill>
            </p:grpSpPr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70290741-C584-4EE9-B4DF-F68010ABF537}"/>
                    </a:ext>
                  </a:extLst>
                </p:cNvPr>
                <p:cNvSpPr/>
                <p:nvPr/>
              </p:nvSpPr>
              <p:spPr>
                <a:xfrm>
                  <a:off x="9190209" y="3005990"/>
                  <a:ext cx="222885" cy="248603"/>
                </a:xfrm>
                <a:custGeom>
                  <a:avLst/>
                  <a:gdLst>
                    <a:gd name="connsiteX0" fmla="*/ 223442 w 222885"/>
                    <a:gd name="connsiteY0" fmla="*/ 199328 h 248602"/>
                    <a:gd name="connsiteX1" fmla="*/ 97161 w 222885"/>
                    <a:gd name="connsiteY1" fmla="*/ 252409 h 248602"/>
                    <a:gd name="connsiteX2" fmla="*/ 0 w 222885"/>
                    <a:gd name="connsiteY2" fmla="*/ 40882 h 248602"/>
                    <a:gd name="connsiteX3" fmla="*/ 112926 w 222885"/>
                    <a:gd name="connsiteY3" fmla="*/ 0 h 248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885" h="248602">
                      <a:moveTo>
                        <a:pt x="223442" y="199328"/>
                      </a:moveTo>
                      <a:lnTo>
                        <a:pt x="97161" y="252409"/>
                      </a:lnTo>
                      <a:lnTo>
                        <a:pt x="0" y="40882"/>
                      </a:lnTo>
                      <a:lnTo>
                        <a:pt x="112926" y="0"/>
                      </a:lnTo>
                      <a:close/>
                    </a:path>
                  </a:pathLst>
                </a:custGeom>
                <a:solidFill>
                  <a:srgbClr val="F7C8B3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4FA43F3C-2301-4AFD-9508-828AF14634B1}"/>
                    </a:ext>
                  </a:extLst>
                </p:cNvPr>
                <p:cNvSpPr/>
                <p:nvPr/>
              </p:nvSpPr>
              <p:spPr>
                <a:xfrm>
                  <a:off x="9223462" y="3098907"/>
                  <a:ext cx="25718" cy="85725"/>
                </a:xfrm>
                <a:custGeom>
                  <a:avLst/>
                  <a:gdLst>
                    <a:gd name="connsiteX0" fmla="*/ 0 w 25717"/>
                    <a:gd name="connsiteY0" fmla="*/ 20360 h 85725"/>
                    <a:gd name="connsiteX1" fmla="*/ 27098 w 25717"/>
                    <a:gd name="connsiteY1" fmla="*/ 0 h 85725"/>
                    <a:gd name="connsiteX2" fmla="*/ 30432 w 25717"/>
                    <a:gd name="connsiteY2" fmla="*/ 86617 h 85725"/>
                    <a:gd name="connsiteX3" fmla="*/ 0 w 25717"/>
                    <a:gd name="connsiteY3" fmla="*/ 20360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" h="85725">
                      <a:moveTo>
                        <a:pt x="0" y="20360"/>
                      </a:moveTo>
                      <a:cubicBezTo>
                        <a:pt x="9790" y="13862"/>
                        <a:pt x="18894" y="7107"/>
                        <a:pt x="27098" y="0"/>
                      </a:cubicBezTo>
                      <a:cubicBezTo>
                        <a:pt x="35430" y="21243"/>
                        <a:pt x="30432" y="86617"/>
                        <a:pt x="30432" y="86617"/>
                      </a:cubicBezTo>
                      <a:lnTo>
                        <a:pt x="0" y="20360"/>
                      </a:lnTo>
                      <a:close/>
                    </a:path>
                  </a:pathLst>
                </a:custGeom>
                <a:solidFill>
                  <a:srgbClr val="EF5A29">
                    <a:alpha val="20000"/>
                  </a:srgbClr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59" name="Graphic 45">
                <a:extLst>
                  <a:ext uri="{FF2B5EF4-FFF2-40B4-BE49-F238E27FC236}">
                    <a16:creationId xmlns:a16="http://schemas.microsoft.com/office/drawing/2014/main" id="{38043963-3812-4601-8839-17FF2C54D261}"/>
                  </a:ext>
                </a:extLst>
              </p:cNvPr>
              <p:cNvGrpSpPr/>
              <p:nvPr/>
            </p:nvGrpSpPr>
            <p:grpSpPr>
              <a:xfrm>
                <a:off x="8755558" y="3043295"/>
                <a:ext cx="1019425" cy="1018416"/>
                <a:chOff x="8755558" y="3043295"/>
                <a:chExt cx="1019425" cy="1018416"/>
              </a:xfrm>
              <a:solidFill>
                <a:schemeClr val="accent1"/>
              </a:solidFill>
            </p:grpSpPr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EF6F1E1F-43C7-4501-B58E-B38A3A28FC64}"/>
                    </a:ext>
                  </a:extLst>
                </p:cNvPr>
                <p:cNvSpPr/>
                <p:nvPr/>
              </p:nvSpPr>
              <p:spPr>
                <a:xfrm>
                  <a:off x="8755558" y="3097018"/>
                  <a:ext cx="720090" cy="565785"/>
                </a:xfrm>
                <a:custGeom>
                  <a:avLst/>
                  <a:gdLst>
                    <a:gd name="connsiteX0" fmla="*/ 628510 w 720090"/>
                    <a:gd name="connsiteY0" fmla="*/ 63 h 565785"/>
                    <a:gd name="connsiteX1" fmla="*/ 541174 w 720090"/>
                    <a:gd name="connsiteY1" fmla="*/ 99659 h 565785"/>
                    <a:gd name="connsiteX2" fmla="*/ 552490 w 720090"/>
                    <a:gd name="connsiteY2" fmla="*/ 438110 h 565785"/>
                    <a:gd name="connsiteX3" fmla="*/ 264685 w 720090"/>
                    <a:gd name="connsiteY3" fmla="*/ 427780 h 565785"/>
                    <a:gd name="connsiteX4" fmla="*/ 178068 w 720090"/>
                    <a:gd name="connsiteY4" fmla="*/ 411235 h 565785"/>
                    <a:gd name="connsiteX5" fmla="*/ 77196 w 720090"/>
                    <a:gd name="connsiteY5" fmla="*/ 453274 h 565785"/>
                    <a:gd name="connsiteX6" fmla="*/ 90929 w 720090"/>
                    <a:gd name="connsiteY6" fmla="*/ 467505 h 565785"/>
                    <a:gd name="connsiteX7" fmla="*/ 146650 w 720090"/>
                    <a:gd name="connsiteY7" fmla="*/ 455246 h 565785"/>
                    <a:gd name="connsiteX8" fmla="*/ 99596 w 720090"/>
                    <a:gd name="connsiteY8" fmla="*/ 488405 h 565785"/>
                    <a:gd name="connsiteX9" fmla="*/ 0 w 720090"/>
                    <a:gd name="connsiteY9" fmla="*/ 540474 h 565785"/>
                    <a:gd name="connsiteX10" fmla="*/ 5187 w 720090"/>
                    <a:gd name="connsiteY10" fmla="*/ 556676 h 565785"/>
                    <a:gd name="connsiteX11" fmla="*/ 46155 w 720090"/>
                    <a:gd name="connsiteY11" fmla="*/ 573546 h 565785"/>
                    <a:gd name="connsiteX12" fmla="*/ 150919 w 720090"/>
                    <a:gd name="connsiteY12" fmla="*/ 556059 h 565785"/>
                    <a:gd name="connsiteX13" fmla="*/ 258521 w 720090"/>
                    <a:gd name="connsiteY13" fmla="*/ 503655 h 565785"/>
                    <a:gd name="connsiteX14" fmla="*/ 258521 w 720090"/>
                    <a:gd name="connsiteY14" fmla="*/ 503664 h 565785"/>
                    <a:gd name="connsiteX15" fmla="*/ 608391 w 720090"/>
                    <a:gd name="connsiteY15" fmla="*/ 563405 h 565785"/>
                    <a:gd name="connsiteX16" fmla="*/ 679028 w 720090"/>
                    <a:gd name="connsiteY16" fmla="*/ 522600 h 565785"/>
                    <a:gd name="connsiteX17" fmla="*/ 722371 w 720090"/>
                    <a:gd name="connsiteY17" fmla="*/ 92741 h 565785"/>
                    <a:gd name="connsiteX18" fmla="*/ 628510 w 720090"/>
                    <a:gd name="connsiteY18" fmla="*/ 63 h 565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20090" h="565785">
                      <a:moveTo>
                        <a:pt x="628510" y="63"/>
                      </a:moveTo>
                      <a:cubicBezTo>
                        <a:pt x="578473" y="1975"/>
                        <a:pt x="539373" y="46561"/>
                        <a:pt x="541174" y="99659"/>
                      </a:cubicBezTo>
                      <a:cubicBezTo>
                        <a:pt x="543737" y="175328"/>
                        <a:pt x="552490" y="438110"/>
                        <a:pt x="552490" y="438110"/>
                      </a:cubicBezTo>
                      <a:cubicBezTo>
                        <a:pt x="440404" y="438281"/>
                        <a:pt x="356762" y="444471"/>
                        <a:pt x="264685" y="427780"/>
                      </a:cubicBezTo>
                      <a:cubicBezTo>
                        <a:pt x="245774" y="425337"/>
                        <a:pt x="211673" y="411235"/>
                        <a:pt x="178068" y="411235"/>
                      </a:cubicBezTo>
                      <a:cubicBezTo>
                        <a:pt x="178068" y="411235"/>
                        <a:pt x="76287" y="450908"/>
                        <a:pt x="77196" y="453274"/>
                      </a:cubicBezTo>
                      <a:cubicBezTo>
                        <a:pt x="78199" y="455640"/>
                        <a:pt x="88932" y="466373"/>
                        <a:pt x="90929" y="467505"/>
                      </a:cubicBezTo>
                      <a:cubicBezTo>
                        <a:pt x="100265" y="472803"/>
                        <a:pt x="146650" y="455246"/>
                        <a:pt x="146650" y="455246"/>
                      </a:cubicBezTo>
                      <a:cubicBezTo>
                        <a:pt x="146650" y="455246"/>
                        <a:pt x="102639" y="487170"/>
                        <a:pt x="99596" y="488405"/>
                      </a:cubicBezTo>
                      <a:cubicBezTo>
                        <a:pt x="98867" y="488713"/>
                        <a:pt x="-154" y="536393"/>
                        <a:pt x="0" y="540474"/>
                      </a:cubicBezTo>
                      <a:cubicBezTo>
                        <a:pt x="129" y="542951"/>
                        <a:pt x="4535" y="554344"/>
                        <a:pt x="5187" y="556676"/>
                      </a:cubicBezTo>
                      <a:cubicBezTo>
                        <a:pt x="6173" y="560148"/>
                        <a:pt x="42237" y="573958"/>
                        <a:pt x="46155" y="573546"/>
                      </a:cubicBezTo>
                      <a:cubicBezTo>
                        <a:pt x="58431" y="572252"/>
                        <a:pt x="137383" y="557653"/>
                        <a:pt x="150919" y="556059"/>
                      </a:cubicBezTo>
                      <a:cubicBezTo>
                        <a:pt x="185286" y="544366"/>
                        <a:pt x="241205" y="513419"/>
                        <a:pt x="258521" y="503655"/>
                      </a:cubicBezTo>
                      <a:lnTo>
                        <a:pt x="258521" y="503664"/>
                      </a:lnTo>
                      <a:cubicBezTo>
                        <a:pt x="336608" y="515631"/>
                        <a:pt x="512858" y="555347"/>
                        <a:pt x="608391" y="563405"/>
                      </a:cubicBezTo>
                      <a:cubicBezTo>
                        <a:pt x="636988" y="567057"/>
                        <a:pt x="675916" y="552998"/>
                        <a:pt x="679028" y="522600"/>
                      </a:cubicBezTo>
                      <a:cubicBezTo>
                        <a:pt x="691938" y="396310"/>
                        <a:pt x="722500" y="96753"/>
                        <a:pt x="722371" y="92741"/>
                      </a:cubicBezTo>
                      <a:cubicBezTo>
                        <a:pt x="720562" y="39643"/>
                        <a:pt x="678539" y="-1848"/>
                        <a:pt x="628510" y="63"/>
                      </a:cubicBezTo>
                      <a:close/>
                    </a:path>
                  </a:pathLst>
                </a:custGeom>
                <a:solidFill>
                  <a:srgbClr val="F7B497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EA4B695F-4B00-4ADE-B11D-05DE0B0CDA3B}"/>
                    </a:ext>
                  </a:extLst>
                </p:cNvPr>
                <p:cNvSpPr/>
                <p:nvPr/>
              </p:nvSpPr>
              <p:spPr>
                <a:xfrm>
                  <a:off x="9243488" y="3043295"/>
                  <a:ext cx="531495" cy="617220"/>
                </a:xfrm>
                <a:custGeom>
                  <a:avLst/>
                  <a:gdLst>
                    <a:gd name="connsiteX0" fmla="*/ 6326 w 531495"/>
                    <a:gd name="connsiteY0" fmla="*/ 154908 h 617220"/>
                    <a:gd name="connsiteX1" fmla="*/ 85065 w 531495"/>
                    <a:gd name="connsiteY1" fmla="*/ 2669 h 617220"/>
                    <a:gd name="connsiteX2" fmla="*/ 257098 w 531495"/>
                    <a:gd name="connsiteY2" fmla="*/ 75449 h 617220"/>
                    <a:gd name="connsiteX3" fmla="*/ 533090 w 531495"/>
                    <a:gd name="connsiteY3" fmla="*/ 503174 h 617220"/>
                    <a:gd name="connsiteX4" fmla="*/ 322301 w 531495"/>
                    <a:gd name="connsiteY4" fmla="*/ 622906 h 617220"/>
                    <a:gd name="connsiteX5" fmla="*/ 88228 w 531495"/>
                    <a:gd name="connsiteY5" fmla="*/ 486003 h 617220"/>
                    <a:gd name="connsiteX6" fmla="*/ 0 w 531495"/>
                    <a:gd name="connsiteY6" fmla="*/ 372683 h 617220"/>
                    <a:gd name="connsiteX7" fmla="*/ 6326 w 531495"/>
                    <a:gd name="connsiteY7" fmla="*/ 154908 h 617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1495" h="617220">
                      <a:moveTo>
                        <a:pt x="6326" y="154908"/>
                      </a:moveTo>
                      <a:cubicBezTo>
                        <a:pt x="55516" y="143300"/>
                        <a:pt x="61019" y="75269"/>
                        <a:pt x="85065" y="2669"/>
                      </a:cubicBezTo>
                      <a:cubicBezTo>
                        <a:pt x="176165" y="-9676"/>
                        <a:pt x="194827" y="21863"/>
                        <a:pt x="257098" y="75449"/>
                      </a:cubicBezTo>
                      <a:lnTo>
                        <a:pt x="533090" y="503174"/>
                      </a:lnTo>
                      <a:lnTo>
                        <a:pt x="322301" y="622906"/>
                      </a:lnTo>
                      <a:lnTo>
                        <a:pt x="88228" y="486003"/>
                      </a:lnTo>
                      <a:cubicBezTo>
                        <a:pt x="46592" y="460029"/>
                        <a:pt x="15336" y="419884"/>
                        <a:pt x="0" y="372683"/>
                      </a:cubicBezTo>
                      <a:lnTo>
                        <a:pt x="6326" y="154908"/>
                      </a:lnTo>
                      <a:close/>
                    </a:path>
                  </a:pathLst>
                </a:custGeom>
                <a:solidFill>
                  <a:srgbClr val="F5894A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69" name="Graphic 45">
                  <a:extLst>
                    <a:ext uri="{FF2B5EF4-FFF2-40B4-BE49-F238E27FC236}">
                      <a16:creationId xmlns:a16="http://schemas.microsoft.com/office/drawing/2014/main" id="{1EC624A5-EFA8-4542-8217-27376635529B}"/>
                    </a:ext>
                  </a:extLst>
                </p:cNvPr>
                <p:cNvGrpSpPr/>
                <p:nvPr/>
              </p:nvGrpSpPr>
              <p:grpSpPr>
                <a:xfrm>
                  <a:off x="8833842" y="3118736"/>
                  <a:ext cx="642938" cy="942975"/>
                  <a:chOff x="8833842" y="3118736"/>
                  <a:chExt cx="642938" cy="942975"/>
                </a:xfrm>
                <a:solidFill>
                  <a:schemeClr val="accent1"/>
                </a:solidFill>
              </p:grpSpPr>
              <p:sp>
                <p:nvSpPr>
                  <p:cNvPr id="470" name="Freeform: Shape 469">
                    <a:extLst>
                      <a:ext uri="{FF2B5EF4-FFF2-40B4-BE49-F238E27FC236}">
                        <a16:creationId xmlns:a16="http://schemas.microsoft.com/office/drawing/2014/main" id="{C01C1988-F071-4BE7-AF9C-BE5887A390E7}"/>
                      </a:ext>
                    </a:extLst>
                  </p:cNvPr>
                  <p:cNvSpPr/>
                  <p:nvPr/>
                </p:nvSpPr>
                <p:spPr>
                  <a:xfrm>
                    <a:off x="8833842" y="3122552"/>
                    <a:ext cx="642938" cy="934403"/>
                  </a:xfrm>
                  <a:custGeom>
                    <a:avLst/>
                    <a:gdLst>
                      <a:gd name="connsiteX0" fmla="*/ 572051 w 642937"/>
                      <a:gd name="connsiteY0" fmla="*/ 2193 h 934402"/>
                      <a:gd name="connsiteX1" fmla="*/ 463978 w 642937"/>
                      <a:gd name="connsiteY1" fmla="*/ 72419 h 934402"/>
                      <a:gd name="connsiteX2" fmla="*/ 349715 w 642937"/>
                      <a:gd name="connsiteY2" fmla="*/ 474401 h 934402"/>
                      <a:gd name="connsiteX3" fmla="*/ 247025 w 642937"/>
                      <a:gd name="connsiteY3" fmla="*/ 859409 h 934402"/>
                      <a:gd name="connsiteX4" fmla="*/ 132719 w 642937"/>
                      <a:gd name="connsiteY4" fmla="*/ 869790 h 934402"/>
                      <a:gd name="connsiteX5" fmla="*/ 0 w 642937"/>
                      <a:gd name="connsiteY5" fmla="*/ 939853 h 934402"/>
                      <a:gd name="connsiteX6" fmla="*/ 29901 w 642937"/>
                      <a:gd name="connsiteY6" fmla="*/ 939853 h 934402"/>
                      <a:gd name="connsiteX7" fmla="*/ 154434 w 642937"/>
                      <a:gd name="connsiteY7" fmla="*/ 929018 h 934402"/>
                      <a:gd name="connsiteX8" fmla="*/ 253566 w 642937"/>
                      <a:gd name="connsiteY8" fmla="*/ 939853 h 934402"/>
                      <a:gd name="connsiteX9" fmla="*/ 313968 w 642937"/>
                      <a:gd name="connsiteY9" fmla="*/ 890201 h 934402"/>
                      <a:gd name="connsiteX10" fmla="*/ 463781 w 642937"/>
                      <a:gd name="connsiteY10" fmla="*/ 539149 h 934402"/>
                      <a:gd name="connsiteX11" fmla="*/ 641017 w 642937"/>
                      <a:gd name="connsiteY11" fmla="*/ 112255 h 934402"/>
                      <a:gd name="connsiteX12" fmla="*/ 572051 w 642937"/>
                      <a:gd name="connsiteY12" fmla="*/ 2193 h 934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42937" h="934402">
                        <a:moveTo>
                          <a:pt x="572051" y="2193"/>
                        </a:moveTo>
                        <a:cubicBezTo>
                          <a:pt x="523163" y="-8805"/>
                          <a:pt x="474771" y="22639"/>
                          <a:pt x="463978" y="72419"/>
                        </a:cubicBezTo>
                        <a:cubicBezTo>
                          <a:pt x="448590" y="143357"/>
                          <a:pt x="349715" y="474401"/>
                          <a:pt x="349715" y="474401"/>
                        </a:cubicBezTo>
                        <a:cubicBezTo>
                          <a:pt x="349715" y="474401"/>
                          <a:pt x="268593" y="783542"/>
                          <a:pt x="247025" y="859409"/>
                        </a:cubicBezTo>
                        <a:lnTo>
                          <a:pt x="132719" y="869790"/>
                        </a:lnTo>
                        <a:lnTo>
                          <a:pt x="0" y="939853"/>
                        </a:lnTo>
                        <a:lnTo>
                          <a:pt x="29901" y="939853"/>
                        </a:lnTo>
                        <a:lnTo>
                          <a:pt x="154434" y="929018"/>
                        </a:lnTo>
                        <a:lnTo>
                          <a:pt x="253566" y="939853"/>
                        </a:lnTo>
                        <a:cubicBezTo>
                          <a:pt x="265824" y="940745"/>
                          <a:pt x="306355" y="913647"/>
                          <a:pt x="313968" y="890201"/>
                        </a:cubicBezTo>
                        <a:lnTo>
                          <a:pt x="463781" y="539149"/>
                        </a:lnTo>
                        <a:cubicBezTo>
                          <a:pt x="463781" y="539149"/>
                          <a:pt x="639989" y="117022"/>
                          <a:pt x="641017" y="112255"/>
                        </a:cubicBezTo>
                        <a:cubicBezTo>
                          <a:pt x="651810" y="62466"/>
                          <a:pt x="620940" y="13200"/>
                          <a:pt x="572051" y="2193"/>
                        </a:cubicBezTo>
                        <a:close/>
                      </a:path>
                    </a:pathLst>
                  </a:custGeom>
                  <a:solidFill>
                    <a:srgbClr val="F7C8B3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71" name="Freeform: Shape 470">
                    <a:extLst>
                      <a:ext uri="{FF2B5EF4-FFF2-40B4-BE49-F238E27FC236}">
                        <a16:creationId xmlns:a16="http://schemas.microsoft.com/office/drawing/2014/main" id="{F8357404-E964-4405-916C-1F33EADC5EAB}"/>
                      </a:ext>
                    </a:extLst>
                  </p:cNvPr>
                  <p:cNvSpPr/>
                  <p:nvPr/>
                </p:nvSpPr>
                <p:spPr>
                  <a:xfrm>
                    <a:off x="9203874" y="3118736"/>
                    <a:ext cx="274320" cy="411480"/>
                  </a:xfrm>
                  <a:custGeom>
                    <a:avLst/>
                    <a:gdLst>
                      <a:gd name="connsiteX0" fmla="*/ 162235 w 274320"/>
                      <a:gd name="connsiteY0" fmla="*/ 412337 h 411480"/>
                      <a:gd name="connsiteX1" fmla="*/ 276360 w 274320"/>
                      <a:gd name="connsiteY1" fmla="*/ 118292 h 411480"/>
                      <a:gd name="connsiteX2" fmla="*/ 204283 w 274320"/>
                      <a:gd name="connsiteY2" fmla="*/ 1954 h 411480"/>
                      <a:gd name="connsiteX3" fmla="*/ 89163 w 274320"/>
                      <a:gd name="connsiteY3" fmla="*/ 76715 h 411480"/>
                      <a:gd name="connsiteX4" fmla="*/ 0 w 274320"/>
                      <a:gd name="connsiteY4" fmla="*/ 371103 h 411480"/>
                      <a:gd name="connsiteX5" fmla="*/ 162235 w 274320"/>
                      <a:gd name="connsiteY5" fmla="*/ 412337 h 411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20" h="411480">
                        <a:moveTo>
                          <a:pt x="162235" y="412337"/>
                        </a:moveTo>
                        <a:cubicBezTo>
                          <a:pt x="201668" y="319883"/>
                          <a:pt x="272263" y="133079"/>
                          <a:pt x="276360" y="118292"/>
                        </a:cubicBezTo>
                        <a:cubicBezTo>
                          <a:pt x="289973" y="69231"/>
                          <a:pt x="253172" y="12953"/>
                          <a:pt x="204283" y="1954"/>
                        </a:cubicBezTo>
                        <a:cubicBezTo>
                          <a:pt x="155394" y="-9044"/>
                          <a:pt x="103290" y="27800"/>
                          <a:pt x="89163" y="76715"/>
                        </a:cubicBezTo>
                        <a:cubicBezTo>
                          <a:pt x="82639" y="99269"/>
                          <a:pt x="25735" y="280509"/>
                          <a:pt x="0" y="371103"/>
                        </a:cubicBezTo>
                        <a:lnTo>
                          <a:pt x="162235" y="412337"/>
                        </a:lnTo>
                        <a:close/>
                      </a:path>
                    </a:pathLst>
                  </a:custGeom>
                  <a:solidFill>
                    <a:srgbClr val="F7A677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460" name="Graphic 45">
                <a:extLst>
                  <a:ext uri="{FF2B5EF4-FFF2-40B4-BE49-F238E27FC236}">
                    <a16:creationId xmlns:a16="http://schemas.microsoft.com/office/drawing/2014/main" id="{95F03B48-268E-4EC9-A7E6-9E8BD5091195}"/>
                  </a:ext>
                </a:extLst>
              </p:cNvPr>
              <p:cNvGrpSpPr/>
              <p:nvPr/>
            </p:nvGrpSpPr>
            <p:grpSpPr>
              <a:xfrm>
                <a:off x="8978637" y="2699218"/>
                <a:ext cx="762953" cy="728663"/>
                <a:chOff x="8978637" y="2699218"/>
                <a:chExt cx="762953" cy="728663"/>
              </a:xfrm>
              <a:solidFill>
                <a:schemeClr val="accent1"/>
              </a:solidFill>
            </p:grpSpPr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963D008B-D5F3-400D-B91C-040E9370782A}"/>
                    </a:ext>
                  </a:extLst>
                </p:cNvPr>
                <p:cNvSpPr/>
                <p:nvPr/>
              </p:nvSpPr>
              <p:spPr>
                <a:xfrm>
                  <a:off x="8994753" y="2728116"/>
                  <a:ext cx="342900" cy="420053"/>
                </a:xfrm>
                <a:custGeom>
                  <a:avLst/>
                  <a:gdLst>
                    <a:gd name="connsiteX0" fmla="*/ 332514 w 342900"/>
                    <a:gd name="connsiteY0" fmla="*/ 261149 h 420052"/>
                    <a:gd name="connsiteX1" fmla="*/ 285176 w 342900"/>
                    <a:gd name="connsiteY1" fmla="*/ 339819 h 420052"/>
                    <a:gd name="connsiteX2" fmla="*/ 174951 w 342900"/>
                    <a:gd name="connsiteY2" fmla="*/ 418969 h 420052"/>
                    <a:gd name="connsiteX3" fmla="*/ 110932 w 342900"/>
                    <a:gd name="connsiteY3" fmla="*/ 419518 h 420052"/>
                    <a:gd name="connsiteX4" fmla="*/ 68601 w 342900"/>
                    <a:gd name="connsiteY4" fmla="*/ 359699 h 420052"/>
                    <a:gd name="connsiteX5" fmla="*/ 28447 w 342900"/>
                    <a:gd name="connsiteY5" fmla="*/ 334084 h 420052"/>
                    <a:gd name="connsiteX6" fmla="*/ 52699 w 342900"/>
                    <a:gd name="connsiteY6" fmla="*/ 293030 h 420052"/>
                    <a:gd name="connsiteX7" fmla="*/ 48541 w 342900"/>
                    <a:gd name="connsiteY7" fmla="*/ 273494 h 420052"/>
                    <a:gd name="connsiteX8" fmla="*/ 6930 w 342900"/>
                    <a:gd name="connsiteY8" fmla="*/ 194524 h 420052"/>
                    <a:gd name="connsiteX9" fmla="*/ 6202 w 342900"/>
                    <a:gd name="connsiteY9" fmla="*/ 191772 h 420052"/>
                    <a:gd name="connsiteX10" fmla="*/ 5593 w 342900"/>
                    <a:gd name="connsiteY10" fmla="*/ 189337 h 420052"/>
                    <a:gd name="connsiteX11" fmla="*/ 5498 w 342900"/>
                    <a:gd name="connsiteY11" fmla="*/ 188934 h 420052"/>
                    <a:gd name="connsiteX12" fmla="*/ 1735 w 342900"/>
                    <a:gd name="connsiteY12" fmla="*/ 127701 h 420052"/>
                    <a:gd name="connsiteX13" fmla="*/ 312154 w 342900"/>
                    <a:gd name="connsiteY13" fmla="*/ 53086 h 420052"/>
                    <a:gd name="connsiteX14" fmla="*/ 332514 w 342900"/>
                    <a:gd name="connsiteY14" fmla="*/ 261149 h 420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2900" h="420052">
                      <a:moveTo>
                        <a:pt x="332514" y="261149"/>
                      </a:moveTo>
                      <a:cubicBezTo>
                        <a:pt x="317495" y="291479"/>
                        <a:pt x="303024" y="317351"/>
                        <a:pt x="285176" y="339819"/>
                      </a:cubicBezTo>
                      <a:cubicBezTo>
                        <a:pt x="259416" y="372240"/>
                        <a:pt x="226626" y="397563"/>
                        <a:pt x="174951" y="418969"/>
                      </a:cubicBezTo>
                      <a:cubicBezTo>
                        <a:pt x="151505" y="428673"/>
                        <a:pt x="124099" y="432771"/>
                        <a:pt x="110932" y="419518"/>
                      </a:cubicBezTo>
                      <a:cubicBezTo>
                        <a:pt x="89672" y="398146"/>
                        <a:pt x="80242" y="377366"/>
                        <a:pt x="68601" y="359699"/>
                      </a:cubicBezTo>
                      <a:cubicBezTo>
                        <a:pt x="68601" y="359699"/>
                        <a:pt x="17054" y="348066"/>
                        <a:pt x="28447" y="334084"/>
                      </a:cubicBezTo>
                      <a:cubicBezTo>
                        <a:pt x="35922" y="324903"/>
                        <a:pt x="47418" y="306335"/>
                        <a:pt x="52699" y="293030"/>
                      </a:cubicBezTo>
                      <a:cubicBezTo>
                        <a:pt x="55365" y="286292"/>
                        <a:pt x="53213" y="279048"/>
                        <a:pt x="48541" y="273494"/>
                      </a:cubicBezTo>
                      <a:cubicBezTo>
                        <a:pt x="26064" y="246782"/>
                        <a:pt x="13582" y="218810"/>
                        <a:pt x="6930" y="194524"/>
                      </a:cubicBezTo>
                      <a:cubicBezTo>
                        <a:pt x="6681" y="193606"/>
                        <a:pt x="6433" y="192689"/>
                        <a:pt x="6202" y="191772"/>
                      </a:cubicBezTo>
                      <a:cubicBezTo>
                        <a:pt x="5995" y="190957"/>
                        <a:pt x="5781" y="190143"/>
                        <a:pt x="5593" y="189337"/>
                      </a:cubicBezTo>
                      <a:cubicBezTo>
                        <a:pt x="5567" y="189209"/>
                        <a:pt x="5533" y="189063"/>
                        <a:pt x="5498" y="188934"/>
                      </a:cubicBezTo>
                      <a:cubicBezTo>
                        <a:pt x="-2148" y="157619"/>
                        <a:pt x="-176" y="133402"/>
                        <a:pt x="1735" y="127701"/>
                      </a:cubicBezTo>
                      <a:cubicBezTo>
                        <a:pt x="39763" y="14381"/>
                        <a:pt x="247552" y="-52947"/>
                        <a:pt x="312154" y="53086"/>
                      </a:cubicBezTo>
                      <a:cubicBezTo>
                        <a:pt x="366735" y="142686"/>
                        <a:pt x="344764" y="236400"/>
                        <a:pt x="332514" y="261149"/>
                      </a:cubicBezTo>
                      <a:close/>
                    </a:path>
                  </a:pathLst>
                </a:custGeom>
                <a:solidFill>
                  <a:srgbClr val="F7C8B3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C5401CBE-3AB0-40FB-987F-A15FDCD9BA5E}"/>
                    </a:ext>
                  </a:extLst>
                </p:cNvPr>
                <p:cNvSpPr/>
                <p:nvPr/>
              </p:nvSpPr>
              <p:spPr>
                <a:xfrm>
                  <a:off x="8978637" y="2699218"/>
                  <a:ext cx="762953" cy="728663"/>
                </a:xfrm>
                <a:custGeom>
                  <a:avLst/>
                  <a:gdLst>
                    <a:gd name="connsiteX0" fmla="*/ 25935 w 762952"/>
                    <a:gd name="connsiteY0" fmla="*/ 96068 h 728662"/>
                    <a:gd name="connsiteX1" fmla="*/ 163695 w 762952"/>
                    <a:gd name="connsiteY1" fmla="*/ 6314 h 728662"/>
                    <a:gd name="connsiteX2" fmla="*/ 399207 w 762952"/>
                    <a:gd name="connsiteY2" fmla="*/ 76154 h 728662"/>
                    <a:gd name="connsiteX3" fmla="*/ 442010 w 762952"/>
                    <a:gd name="connsiteY3" fmla="*/ 159342 h 728662"/>
                    <a:gd name="connsiteX4" fmla="*/ 488464 w 762952"/>
                    <a:gd name="connsiteY4" fmla="*/ 263412 h 728662"/>
                    <a:gd name="connsiteX5" fmla="*/ 597129 w 762952"/>
                    <a:gd name="connsiteY5" fmla="*/ 391288 h 728662"/>
                    <a:gd name="connsiteX6" fmla="*/ 746463 w 762952"/>
                    <a:gd name="connsiteY6" fmla="*/ 529323 h 728662"/>
                    <a:gd name="connsiteX7" fmla="*/ 761559 w 762952"/>
                    <a:gd name="connsiteY7" fmla="*/ 579069 h 728662"/>
                    <a:gd name="connsiteX8" fmla="*/ 745048 w 762952"/>
                    <a:gd name="connsiteY8" fmla="*/ 596017 h 728662"/>
                    <a:gd name="connsiteX9" fmla="*/ 590820 w 762952"/>
                    <a:gd name="connsiteY9" fmla="*/ 421420 h 728662"/>
                    <a:gd name="connsiteX10" fmla="*/ 544725 w 762952"/>
                    <a:gd name="connsiteY10" fmla="*/ 387328 h 728662"/>
                    <a:gd name="connsiteX11" fmla="*/ 545703 w 762952"/>
                    <a:gd name="connsiteY11" fmla="*/ 388451 h 728662"/>
                    <a:gd name="connsiteX12" fmla="*/ 710946 w 762952"/>
                    <a:gd name="connsiteY12" fmla="*/ 608318 h 728662"/>
                    <a:gd name="connsiteX13" fmla="*/ 710055 w 762952"/>
                    <a:gd name="connsiteY13" fmla="*/ 622840 h 728662"/>
                    <a:gd name="connsiteX14" fmla="*/ 654822 w 762952"/>
                    <a:gd name="connsiteY14" fmla="*/ 648172 h 728662"/>
                    <a:gd name="connsiteX15" fmla="*/ 617583 w 762952"/>
                    <a:gd name="connsiteY15" fmla="*/ 585147 h 728662"/>
                    <a:gd name="connsiteX16" fmla="*/ 640677 w 762952"/>
                    <a:gd name="connsiteY16" fmla="*/ 654687 h 728662"/>
                    <a:gd name="connsiteX17" fmla="*/ 461941 w 762952"/>
                    <a:gd name="connsiteY17" fmla="*/ 736477 h 728662"/>
                    <a:gd name="connsiteX18" fmla="*/ 201071 w 762952"/>
                    <a:gd name="connsiteY18" fmla="*/ 294710 h 728662"/>
                    <a:gd name="connsiteX19" fmla="*/ 359328 w 762952"/>
                    <a:gd name="connsiteY19" fmla="*/ 620971 h 728662"/>
                    <a:gd name="connsiteX20" fmla="*/ 133314 w 762952"/>
                    <a:gd name="connsiteY20" fmla="*/ 137405 h 728662"/>
                    <a:gd name="connsiteX21" fmla="*/ 127673 w 762952"/>
                    <a:gd name="connsiteY21" fmla="*/ 227545 h 728662"/>
                    <a:gd name="connsiteX22" fmla="*/ 27478 w 762952"/>
                    <a:gd name="connsiteY22" fmla="*/ 236992 h 728662"/>
                    <a:gd name="connsiteX23" fmla="*/ 36668 w 762952"/>
                    <a:gd name="connsiteY23" fmla="*/ 259520 h 728662"/>
                    <a:gd name="connsiteX24" fmla="*/ 25935 w 762952"/>
                    <a:gd name="connsiteY24" fmla="*/ 96068 h 728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2952" h="728662">
                      <a:moveTo>
                        <a:pt x="25935" y="96068"/>
                      </a:moveTo>
                      <a:cubicBezTo>
                        <a:pt x="47418" y="59224"/>
                        <a:pt x="95775" y="18213"/>
                        <a:pt x="163695" y="6314"/>
                      </a:cubicBezTo>
                      <a:cubicBezTo>
                        <a:pt x="236904" y="-6510"/>
                        <a:pt x="334399" y="-7033"/>
                        <a:pt x="399207" y="76154"/>
                      </a:cubicBezTo>
                      <a:cubicBezTo>
                        <a:pt x="412675" y="93445"/>
                        <a:pt x="430162" y="131138"/>
                        <a:pt x="442010" y="159342"/>
                      </a:cubicBezTo>
                      <a:cubicBezTo>
                        <a:pt x="444890" y="166200"/>
                        <a:pt x="485764" y="258337"/>
                        <a:pt x="488464" y="263412"/>
                      </a:cubicBezTo>
                      <a:cubicBezTo>
                        <a:pt x="517114" y="317282"/>
                        <a:pt x="548943" y="354264"/>
                        <a:pt x="597129" y="391288"/>
                      </a:cubicBezTo>
                      <a:cubicBezTo>
                        <a:pt x="649713" y="431690"/>
                        <a:pt x="714555" y="468192"/>
                        <a:pt x="746463" y="529323"/>
                      </a:cubicBezTo>
                      <a:cubicBezTo>
                        <a:pt x="747671" y="531629"/>
                        <a:pt x="769076" y="577157"/>
                        <a:pt x="761559" y="579069"/>
                      </a:cubicBezTo>
                      <a:cubicBezTo>
                        <a:pt x="761841" y="579000"/>
                        <a:pt x="745048" y="596017"/>
                        <a:pt x="745048" y="596017"/>
                      </a:cubicBezTo>
                      <a:cubicBezTo>
                        <a:pt x="708580" y="499765"/>
                        <a:pt x="640155" y="452745"/>
                        <a:pt x="590820" y="421420"/>
                      </a:cubicBezTo>
                      <a:cubicBezTo>
                        <a:pt x="574584" y="411108"/>
                        <a:pt x="559170" y="399758"/>
                        <a:pt x="544725" y="387328"/>
                      </a:cubicBezTo>
                      <a:cubicBezTo>
                        <a:pt x="545060" y="387696"/>
                        <a:pt x="545369" y="388074"/>
                        <a:pt x="545703" y="388451"/>
                      </a:cubicBezTo>
                      <a:cubicBezTo>
                        <a:pt x="589706" y="437700"/>
                        <a:pt x="689163" y="461257"/>
                        <a:pt x="710946" y="608318"/>
                      </a:cubicBezTo>
                      <a:cubicBezTo>
                        <a:pt x="711676" y="613282"/>
                        <a:pt x="712584" y="618297"/>
                        <a:pt x="710055" y="622840"/>
                      </a:cubicBezTo>
                      <a:cubicBezTo>
                        <a:pt x="708461" y="625695"/>
                        <a:pt x="688306" y="636770"/>
                        <a:pt x="654822" y="648172"/>
                      </a:cubicBezTo>
                      <a:cubicBezTo>
                        <a:pt x="644081" y="630778"/>
                        <a:pt x="628325" y="602540"/>
                        <a:pt x="617583" y="585147"/>
                      </a:cubicBezTo>
                      <a:cubicBezTo>
                        <a:pt x="622238" y="609253"/>
                        <a:pt x="630004" y="632664"/>
                        <a:pt x="640677" y="654687"/>
                      </a:cubicBezTo>
                      <a:cubicBezTo>
                        <a:pt x="590494" y="684828"/>
                        <a:pt x="517353" y="718295"/>
                        <a:pt x="461941" y="736477"/>
                      </a:cubicBezTo>
                      <a:cubicBezTo>
                        <a:pt x="440570" y="593608"/>
                        <a:pt x="254255" y="455736"/>
                        <a:pt x="201071" y="294710"/>
                      </a:cubicBezTo>
                      <a:cubicBezTo>
                        <a:pt x="208401" y="339673"/>
                        <a:pt x="320280" y="576866"/>
                        <a:pt x="359328" y="620971"/>
                      </a:cubicBezTo>
                      <a:cubicBezTo>
                        <a:pt x="350232" y="644786"/>
                        <a:pt x="125196" y="219187"/>
                        <a:pt x="133314" y="137405"/>
                      </a:cubicBezTo>
                      <a:cubicBezTo>
                        <a:pt x="129337" y="143937"/>
                        <a:pt x="128162" y="207091"/>
                        <a:pt x="127673" y="227545"/>
                      </a:cubicBezTo>
                      <a:cubicBezTo>
                        <a:pt x="115269" y="222401"/>
                        <a:pt x="30898" y="236272"/>
                        <a:pt x="27478" y="236992"/>
                      </a:cubicBezTo>
                      <a:cubicBezTo>
                        <a:pt x="28884" y="244664"/>
                        <a:pt x="32150" y="249936"/>
                        <a:pt x="36668" y="259520"/>
                      </a:cubicBezTo>
                      <a:cubicBezTo>
                        <a:pt x="-19328" y="229088"/>
                        <a:pt x="-1386" y="142917"/>
                        <a:pt x="25935" y="96068"/>
                      </a:cubicBezTo>
                      <a:close/>
                    </a:path>
                  </a:pathLst>
                </a:custGeom>
                <a:solidFill>
                  <a:srgbClr val="23293F"/>
                </a:solidFill>
                <a:ln w="85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63" name="Graphic 45">
                  <a:extLst>
                    <a:ext uri="{FF2B5EF4-FFF2-40B4-BE49-F238E27FC236}">
                      <a16:creationId xmlns:a16="http://schemas.microsoft.com/office/drawing/2014/main" id="{6FDF44E5-62DD-40B7-91AA-937A2EEA3357}"/>
                    </a:ext>
                  </a:extLst>
                </p:cNvPr>
                <p:cNvGrpSpPr/>
                <p:nvPr/>
              </p:nvGrpSpPr>
              <p:grpSpPr>
                <a:xfrm>
                  <a:off x="9021863" y="2933861"/>
                  <a:ext cx="102870" cy="180023"/>
                  <a:chOff x="9021863" y="2933861"/>
                  <a:chExt cx="102870" cy="180023"/>
                </a:xfrm>
                <a:solidFill>
                  <a:schemeClr val="accent1"/>
                </a:solidFill>
              </p:grpSpPr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9704F089-9A36-49C7-9C00-92BA461EBEDA}"/>
                      </a:ext>
                    </a:extLst>
                  </p:cNvPr>
                  <p:cNvSpPr/>
                  <p:nvPr/>
                </p:nvSpPr>
                <p:spPr>
                  <a:xfrm>
                    <a:off x="9021863" y="2933861"/>
                    <a:ext cx="60008" cy="8573"/>
                  </a:xfrm>
                  <a:custGeom>
                    <a:avLst/>
                    <a:gdLst>
                      <a:gd name="connsiteX0" fmla="*/ 0 w 60007"/>
                      <a:gd name="connsiteY0" fmla="*/ 9593 h 8572"/>
                      <a:gd name="connsiteX1" fmla="*/ 31736 w 60007"/>
                      <a:gd name="connsiteY1" fmla="*/ 0 h 8572"/>
                      <a:gd name="connsiteX2" fmla="*/ 47972 w 60007"/>
                      <a:gd name="connsiteY2" fmla="*/ 2100 h 8572"/>
                      <a:gd name="connsiteX3" fmla="*/ 62691 w 60007"/>
                      <a:gd name="connsiteY3" fmla="*/ 8564 h 8572"/>
                      <a:gd name="connsiteX4" fmla="*/ 62297 w 60007"/>
                      <a:gd name="connsiteY4" fmla="*/ 9387 h 8572"/>
                      <a:gd name="connsiteX5" fmla="*/ 47209 w 60007"/>
                      <a:gd name="connsiteY5" fmla="*/ 6584 h 8572"/>
                      <a:gd name="connsiteX6" fmla="*/ 32258 w 60007"/>
                      <a:gd name="connsiteY6" fmla="*/ 7261 h 8572"/>
                      <a:gd name="connsiteX7" fmla="*/ 2212 w 60007"/>
                      <a:gd name="connsiteY7" fmla="*/ 12267 h 8572"/>
                      <a:gd name="connsiteX8" fmla="*/ 0 w 60007"/>
                      <a:gd name="connsiteY8" fmla="*/ 9593 h 8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007" h="8572">
                        <a:moveTo>
                          <a:pt x="0" y="9593"/>
                        </a:moveTo>
                        <a:cubicBezTo>
                          <a:pt x="8556" y="1723"/>
                          <a:pt x="26275" y="0"/>
                          <a:pt x="31736" y="0"/>
                        </a:cubicBezTo>
                        <a:cubicBezTo>
                          <a:pt x="37231" y="-9"/>
                          <a:pt x="42708" y="772"/>
                          <a:pt x="47972" y="2100"/>
                        </a:cubicBezTo>
                        <a:cubicBezTo>
                          <a:pt x="53253" y="3446"/>
                          <a:pt x="58130" y="5967"/>
                          <a:pt x="62691" y="8564"/>
                        </a:cubicBezTo>
                        <a:lnTo>
                          <a:pt x="62297" y="9387"/>
                        </a:lnTo>
                        <a:cubicBezTo>
                          <a:pt x="57282" y="7921"/>
                          <a:pt x="52309" y="6670"/>
                          <a:pt x="47209" y="6584"/>
                        </a:cubicBezTo>
                        <a:cubicBezTo>
                          <a:pt x="42185" y="6215"/>
                          <a:pt x="37162" y="6378"/>
                          <a:pt x="32258" y="7261"/>
                        </a:cubicBezTo>
                        <a:cubicBezTo>
                          <a:pt x="27312" y="8024"/>
                          <a:pt x="7904" y="12190"/>
                          <a:pt x="2212" y="12267"/>
                        </a:cubicBez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2C1C2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5" name="Freeform: Shape 464">
                    <a:extLst>
                      <a:ext uri="{FF2B5EF4-FFF2-40B4-BE49-F238E27FC236}">
                        <a16:creationId xmlns:a16="http://schemas.microsoft.com/office/drawing/2014/main" id="{3E5787CC-EE0D-4189-8C18-79020CBE27DF}"/>
                      </a:ext>
                    </a:extLst>
                  </p:cNvPr>
                  <p:cNvSpPr/>
                  <p:nvPr/>
                </p:nvSpPr>
                <p:spPr>
                  <a:xfrm>
                    <a:off x="9087391" y="3071398"/>
                    <a:ext cx="42863" cy="42863"/>
                  </a:xfrm>
                  <a:custGeom>
                    <a:avLst/>
                    <a:gdLst>
                      <a:gd name="connsiteX0" fmla="*/ 0 w 42862"/>
                      <a:gd name="connsiteY0" fmla="*/ 15816 h 42862"/>
                      <a:gd name="connsiteX1" fmla="*/ 6232 w 42862"/>
                      <a:gd name="connsiteY1" fmla="*/ 13056 h 42862"/>
                      <a:gd name="connsiteX2" fmla="*/ 35618 w 42862"/>
                      <a:gd name="connsiteY2" fmla="*/ 0 h 42862"/>
                      <a:gd name="connsiteX3" fmla="*/ 38970 w 42862"/>
                      <a:gd name="connsiteY3" fmla="*/ 42863 h 42862"/>
                      <a:gd name="connsiteX4" fmla="*/ 0 w 42862"/>
                      <a:gd name="connsiteY4" fmla="*/ 15816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2" h="42862">
                        <a:moveTo>
                          <a:pt x="0" y="15816"/>
                        </a:moveTo>
                        <a:lnTo>
                          <a:pt x="6232" y="13056"/>
                        </a:lnTo>
                        <a:lnTo>
                          <a:pt x="35618" y="0"/>
                        </a:lnTo>
                        <a:cubicBezTo>
                          <a:pt x="35618" y="0"/>
                          <a:pt x="54015" y="33793"/>
                          <a:pt x="38970" y="42863"/>
                        </a:cubicBezTo>
                        <a:cubicBezTo>
                          <a:pt x="23909" y="51932"/>
                          <a:pt x="0" y="15816"/>
                          <a:pt x="0" y="15816"/>
                        </a:cubicBezTo>
                        <a:close/>
                      </a:path>
                    </a:pathLst>
                  </a:custGeom>
                  <a:solidFill>
                    <a:srgbClr val="E1786E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66" name="Freeform: Shape 465">
                    <a:extLst>
                      <a:ext uri="{FF2B5EF4-FFF2-40B4-BE49-F238E27FC236}">
                        <a16:creationId xmlns:a16="http://schemas.microsoft.com/office/drawing/2014/main" id="{E8D48770-3213-4832-B0B7-48338B3028E2}"/>
                      </a:ext>
                    </a:extLst>
                  </p:cNvPr>
                  <p:cNvSpPr/>
                  <p:nvPr/>
                </p:nvSpPr>
                <p:spPr>
                  <a:xfrm>
                    <a:off x="9049304" y="2964567"/>
                    <a:ext cx="34290" cy="34290"/>
                  </a:xfrm>
                  <a:custGeom>
                    <a:avLst/>
                    <a:gdLst>
                      <a:gd name="connsiteX0" fmla="*/ 7784 w 34290"/>
                      <a:gd name="connsiteY0" fmla="*/ 25444 h 34290"/>
                      <a:gd name="connsiteX1" fmla="*/ 10300 w 34290"/>
                      <a:gd name="connsiteY1" fmla="*/ 5749 h 34290"/>
                      <a:gd name="connsiteX2" fmla="*/ 28384 w 34290"/>
                      <a:gd name="connsiteY2" fmla="*/ 13946 h 34290"/>
                      <a:gd name="connsiteX3" fmla="*/ 25868 w 34290"/>
                      <a:gd name="connsiteY3" fmla="*/ 33640 h 34290"/>
                      <a:gd name="connsiteX4" fmla="*/ 7784 w 34290"/>
                      <a:gd name="connsiteY4" fmla="*/ 25444 h 34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290" h="34290">
                        <a:moveTo>
                          <a:pt x="7784" y="25444"/>
                        </a:moveTo>
                        <a:cubicBezTo>
                          <a:pt x="3485" y="17742"/>
                          <a:pt x="4611" y="8925"/>
                          <a:pt x="10300" y="5749"/>
                        </a:cubicBezTo>
                        <a:cubicBezTo>
                          <a:pt x="15989" y="2574"/>
                          <a:pt x="24085" y="6244"/>
                          <a:pt x="28384" y="13946"/>
                        </a:cubicBezTo>
                        <a:cubicBezTo>
                          <a:pt x="32683" y="21648"/>
                          <a:pt x="31557" y="30465"/>
                          <a:pt x="25868" y="33640"/>
                        </a:cubicBezTo>
                        <a:cubicBezTo>
                          <a:pt x="20179" y="36816"/>
                          <a:pt x="12083" y="33146"/>
                          <a:pt x="7784" y="25444"/>
                        </a:cubicBezTo>
                        <a:close/>
                      </a:path>
                    </a:pathLst>
                  </a:custGeom>
                  <a:solidFill>
                    <a:srgbClr val="2C1C28"/>
                  </a:solidFill>
                  <a:ln w="8572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846" name="TextBox 3">
            <a:extLst>
              <a:ext uri="{FF2B5EF4-FFF2-40B4-BE49-F238E27FC236}">
                <a16:creationId xmlns:a16="http://schemas.microsoft.com/office/drawing/2014/main" id="{280FD1D3-27D8-41C4-BE86-BFD39AF5F0D8}"/>
              </a:ext>
            </a:extLst>
          </p:cNvPr>
          <p:cNvSpPr txBox="1"/>
          <p:nvPr/>
        </p:nvSpPr>
        <p:spPr>
          <a:xfrm>
            <a:off x="1506125" y="1214503"/>
            <a:ext cx="4572000" cy="10823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Poppins" panose="00000500000000000000" pitchFamily="2" charset="0"/>
              </a:rPr>
              <a:t>Cash Loan For Any Purpose</a:t>
            </a:r>
          </a:p>
        </p:txBody>
      </p:sp>
      <p:sp>
        <p:nvSpPr>
          <p:cNvPr id="847" name="TextBox 4">
            <a:extLst>
              <a:ext uri="{FF2B5EF4-FFF2-40B4-BE49-F238E27FC236}">
                <a16:creationId xmlns:a16="http://schemas.microsoft.com/office/drawing/2014/main" id="{7C35C045-5A09-4DAC-AE63-42EE65B51A1B}"/>
              </a:ext>
            </a:extLst>
          </p:cNvPr>
          <p:cNvSpPr txBox="1"/>
          <p:nvPr/>
        </p:nvSpPr>
        <p:spPr>
          <a:xfrm>
            <a:off x="1506125" y="2698234"/>
            <a:ext cx="4063308" cy="3194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b="1" dirty="0">
                <a:solidFill>
                  <a:schemeClr val="tx1">
                    <a:lumMod val="50000"/>
                    <a:lumOff val="50000"/>
                  </a:schemeClr>
                </a:solidFill>
                <a:ea typeface="Roboto Light" panose="02000000000000000000" pitchFamily="2" charset="0"/>
                <a:cs typeface="Poppins" panose="00000500000000000000" pitchFamily="2" charset="0"/>
              </a:rPr>
              <a:t>What do you think about money?</a:t>
            </a:r>
            <a:endParaRPr lang="id-ID" b="1" dirty="0">
              <a:solidFill>
                <a:schemeClr val="tx1">
                  <a:lumMod val="50000"/>
                  <a:lumOff val="50000"/>
                </a:schemeClr>
              </a:solidFill>
              <a:ea typeface="Roboto Light" panose="02000000000000000000" pitchFamily="2" charset="0"/>
              <a:cs typeface="Poppins" panose="00000500000000000000" pitchFamily="2" charset="0"/>
            </a:endParaRPr>
          </a:p>
        </p:txBody>
      </p: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33F665E5-C05E-40C7-98CC-B88F45AAE06F}"/>
              </a:ext>
            </a:extLst>
          </p:cNvPr>
          <p:cNvGrpSpPr/>
          <p:nvPr/>
        </p:nvGrpSpPr>
        <p:grpSpPr>
          <a:xfrm>
            <a:off x="6521187" y="1547921"/>
            <a:ext cx="3772636" cy="681480"/>
            <a:chOff x="6754761" y="4242908"/>
            <a:chExt cx="3772636" cy="681480"/>
          </a:xfrm>
        </p:grpSpPr>
        <p:sp>
          <p:nvSpPr>
            <p:cNvPr id="850" name="TextBox 849">
              <a:extLst>
                <a:ext uri="{FF2B5EF4-FFF2-40B4-BE49-F238E27FC236}">
                  <a16:creationId xmlns:a16="http://schemas.microsoft.com/office/drawing/2014/main" id="{22783219-1827-4052-A9D4-0C99B1B3528C}"/>
                </a:ext>
              </a:extLst>
            </p:cNvPr>
            <p:cNvSpPr txBox="1"/>
            <p:nvPr/>
          </p:nvSpPr>
          <p:spPr>
            <a:xfrm>
              <a:off x="6754761" y="4613534"/>
              <a:ext cx="3772635" cy="3108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GB" sz="1200" dirty="0">
                  <a:solidFill>
                    <a:schemeClr val="bg1"/>
                  </a:solidFill>
                  <a:ea typeface="Roboto Light" pitchFamily="2" charset="0"/>
                </a:rPr>
                <a:t>I love sweet roll carrot cake cotton candy. </a:t>
              </a:r>
            </a:p>
          </p:txBody>
        </p:sp>
        <p:grpSp>
          <p:nvGrpSpPr>
            <p:cNvPr id="851" name="Group 850">
              <a:extLst>
                <a:ext uri="{FF2B5EF4-FFF2-40B4-BE49-F238E27FC236}">
                  <a16:creationId xmlns:a16="http://schemas.microsoft.com/office/drawing/2014/main" id="{24DBD16C-325F-4B1E-9F9A-DC18952F984A}"/>
                </a:ext>
              </a:extLst>
            </p:cNvPr>
            <p:cNvGrpSpPr/>
            <p:nvPr/>
          </p:nvGrpSpPr>
          <p:grpSpPr>
            <a:xfrm>
              <a:off x="6833470" y="4242908"/>
              <a:ext cx="3693927" cy="400110"/>
              <a:chOff x="6833469" y="4799468"/>
              <a:chExt cx="3693926" cy="400110"/>
            </a:xfrm>
          </p:grpSpPr>
          <p:sp>
            <p:nvSpPr>
              <p:cNvPr id="852" name="Freeform: Shape 851">
                <a:extLst>
                  <a:ext uri="{FF2B5EF4-FFF2-40B4-BE49-F238E27FC236}">
                    <a16:creationId xmlns:a16="http://schemas.microsoft.com/office/drawing/2014/main" id="{82D6BD38-EE60-498A-9129-6F5DF6750290}"/>
                  </a:ext>
                </a:extLst>
              </p:cNvPr>
              <p:cNvSpPr/>
              <p:nvPr/>
            </p:nvSpPr>
            <p:spPr>
              <a:xfrm>
                <a:off x="6833469" y="4873805"/>
                <a:ext cx="251438" cy="251437"/>
              </a:xfrm>
              <a:custGeom>
                <a:avLst/>
                <a:gdLst>
                  <a:gd name="connsiteX0" fmla="*/ 4072166 w 5599843"/>
                  <a:gd name="connsiteY0" fmla="*/ 1717748 h 5599824"/>
                  <a:gd name="connsiteX1" fmla="*/ 4219804 w 5599843"/>
                  <a:gd name="connsiteY1" fmla="*/ 1778898 h 5599824"/>
                  <a:gd name="connsiteX2" fmla="*/ 4280964 w 5599843"/>
                  <a:gd name="connsiteY2" fmla="*/ 1926536 h 5599824"/>
                  <a:gd name="connsiteX3" fmla="*/ 4219804 w 5599843"/>
                  <a:gd name="connsiteY3" fmla="*/ 2074173 h 5599824"/>
                  <a:gd name="connsiteX4" fmla="*/ 2473052 w 5599843"/>
                  <a:gd name="connsiteY4" fmla="*/ 3820916 h 5599824"/>
                  <a:gd name="connsiteX5" fmla="*/ 2325415 w 5599843"/>
                  <a:gd name="connsiteY5" fmla="*/ 3882066 h 5599824"/>
                  <a:gd name="connsiteX6" fmla="*/ 2177777 w 5599843"/>
                  <a:gd name="connsiteY6" fmla="*/ 3820916 h 5599824"/>
                  <a:gd name="connsiteX7" fmla="*/ 1380040 w 5599843"/>
                  <a:gd name="connsiteY7" fmla="*/ 3023178 h 5599824"/>
                  <a:gd name="connsiteX8" fmla="*/ 1380040 w 5599843"/>
                  <a:gd name="connsiteY8" fmla="*/ 2727903 h 5599824"/>
                  <a:gd name="connsiteX9" fmla="*/ 1527677 w 5599843"/>
                  <a:gd name="connsiteY9" fmla="*/ 2666743 h 5599824"/>
                  <a:gd name="connsiteX10" fmla="*/ 1675315 w 5599843"/>
                  <a:gd name="connsiteY10" fmla="*/ 2727903 h 5599824"/>
                  <a:gd name="connsiteX11" fmla="*/ 2325424 w 5599843"/>
                  <a:gd name="connsiteY11" fmla="*/ 3378013 h 5599824"/>
                  <a:gd name="connsiteX12" fmla="*/ 3924529 w 5599843"/>
                  <a:gd name="connsiteY12" fmla="*/ 1778898 h 5599824"/>
                  <a:gd name="connsiteX13" fmla="*/ 4072166 w 5599843"/>
                  <a:gd name="connsiteY13" fmla="*/ 1717748 h 5599824"/>
                  <a:gd name="connsiteX14" fmla="*/ 2799921 w 5599843"/>
                  <a:gd name="connsiteY14" fmla="*/ 417576 h 5599824"/>
                  <a:gd name="connsiteX15" fmla="*/ 1115349 w 5599843"/>
                  <a:gd name="connsiteY15" fmla="*/ 1115349 h 5599824"/>
                  <a:gd name="connsiteX16" fmla="*/ 417576 w 5599843"/>
                  <a:gd name="connsiteY16" fmla="*/ 2799921 h 5599824"/>
                  <a:gd name="connsiteX17" fmla="*/ 1115349 w 5599843"/>
                  <a:gd name="connsiteY17" fmla="*/ 4484475 h 5599824"/>
                  <a:gd name="connsiteX18" fmla="*/ 2799921 w 5599843"/>
                  <a:gd name="connsiteY18" fmla="*/ 5182248 h 5599824"/>
                  <a:gd name="connsiteX19" fmla="*/ 4484485 w 5599843"/>
                  <a:gd name="connsiteY19" fmla="*/ 4484475 h 5599824"/>
                  <a:gd name="connsiteX20" fmla="*/ 5182257 w 5599843"/>
                  <a:gd name="connsiteY20" fmla="*/ 2799921 h 5599824"/>
                  <a:gd name="connsiteX21" fmla="*/ 4484485 w 5599843"/>
                  <a:gd name="connsiteY21" fmla="*/ 1115349 h 5599824"/>
                  <a:gd name="connsiteX22" fmla="*/ 2799921 w 5599843"/>
                  <a:gd name="connsiteY22" fmla="*/ 417576 h 5599824"/>
                  <a:gd name="connsiteX23" fmla="*/ 2799912 w 5599843"/>
                  <a:gd name="connsiteY23" fmla="*/ 0 h 5599824"/>
                  <a:gd name="connsiteX24" fmla="*/ 3889886 w 5599843"/>
                  <a:gd name="connsiteY24" fmla="*/ 220208 h 5599824"/>
                  <a:gd name="connsiteX25" fmla="*/ 4779760 w 5599843"/>
                  <a:gd name="connsiteY25" fmla="*/ 820083 h 5599824"/>
                  <a:gd name="connsiteX26" fmla="*/ 5379635 w 5599843"/>
                  <a:gd name="connsiteY26" fmla="*/ 1709938 h 5599824"/>
                  <a:gd name="connsiteX27" fmla="*/ 5599843 w 5599843"/>
                  <a:gd name="connsiteY27" fmla="*/ 2799921 h 5599824"/>
                  <a:gd name="connsiteX28" fmla="*/ 5379635 w 5599843"/>
                  <a:gd name="connsiteY28" fmla="*/ 3889896 h 5599824"/>
                  <a:gd name="connsiteX29" fmla="*/ 4779760 w 5599843"/>
                  <a:gd name="connsiteY29" fmla="*/ 4779769 h 5599824"/>
                  <a:gd name="connsiteX30" fmla="*/ 3889886 w 5599843"/>
                  <a:gd name="connsiteY30" fmla="*/ 5379644 h 5599824"/>
                  <a:gd name="connsiteX31" fmla="*/ 2799921 w 5599843"/>
                  <a:gd name="connsiteY31" fmla="*/ 5599824 h 5599824"/>
                  <a:gd name="connsiteX32" fmla="*/ 1709938 w 5599843"/>
                  <a:gd name="connsiteY32" fmla="*/ 5379634 h 5599824"/>
                  <a:gd name="connsiteX33" fmla="*/ 820083 w 5599843"/>
                  <a:gd name="connsiteY33" fmla="*/ 4779759 h 5599824"/>
                  <a:gd name="connsiteX34" fmla="*/ 220208 w 5599843"/>
                  <a:gd name="connsiteY34" fmla="*/ 3889886 h 5599824"/>
                  <a:gd name="connsiteX35" fmla="*/ 0 w 5599843"/>
                  <a:gd name="connsiteY35" fmla="*/ 2799921 h 5599824"/>
                  <a:gd name="connsiteX36" fmla="*/ 220199 w 5599843"/>
                  <a:gd name="connsiteY36" fmla="*/ 1709928 h 5599824"/>
                  <a:gd name="connsiteX37" fmla="*/ 820074 w 5599843"/>
                  <a:gd name="connsiteY37" fmla="*/ 820074 h 5599824"/>
                  <a:gd name="connsiteX38" fmla="*/ 1709928 w 5599843"/>
                  <a:gd name="connsiteY38" fmla="*/ 220199 h 5599824"/>
                  <a:gd name="connsiteX39" fmla="*/ 2799912 w 5599843"/>
                  <a:gd name="connsiteY39" fmla="*/ 0 h 5599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599843" h="5599824">
                    <a:moveTo>
                      <a:pt x="4072166" y="1717748"/>
                    </a:moveTo>
                    <a:cubicBezTo>
                      <a:pt x="4127926" y="1717748"/>
                      <a:pt x="4180361" y="1739465"/>
                      <a:pt x="4219804" y="1778898"/>
                    </a:cubicBezTo>
                    <a:cubicBezTo>
                      <a:pt x="4259247" y="1818332"/>
                      <a:pt x="4280964" y="1870767"/>
                      <a:pt x="4280964" y="1926536"/>
                    </a:cubicBezTo>
                    <a:cubicBezTo>
                      <a:pt x="4280964" y="1982305"/>
                      <a:pt x="4259247" y="2034731"/>
                      <a:pt x="4219804" y="2074173"/>
                    </a:cubicBezTo>
                    <a:lnTo>
                      <a:pt x="2473052" y="3820916"/>
                    </a:lnTo>
                    <a:cubicBezTo>
                      <a:pt x="2433628" y="3860349"/>
                      <a:pt x="2381193" y="3882066"/>
                      <a:pt x="2325415" y="3882066"/>
                    </a:cubicBezTo>
                    <a:cubicBezTo>
                      <a:pt x="2269646" y="3882066"/>
                      <a:pt x="2217211" y="3860349"/>
                      <a:pt x="2177777" y="3820916"/>
                    </a:cubicBezTo>
                    <a:lnTo>
                      <a:pt x="1380040" y="3023178"/>
                    </a:lnTo>
                    <a:cubicBezTo>
                      <a:pt x="1298639" y="2941768"/>
                      <a:pt x="1298639" y="2809313"/>
                      <a:pt x="1380040" y="2727903"/>
                    </a:cubicBezTo>
                    <a:cubicBezTo>
                      <a:pt x="1419473" y="2688460"/>
                      <a:pt x="1471908" y="2666743"/>
                      <a:pt x="1527677" y="2666743"/>
                    </a:cubicBezTo>
                    <a:cubicBezTo>
                      <a:pt x="1583446" y="2666743"/>
                      <a:pt x="1635871" y="2688460"/>
                      <a:pt x="1675315" y="2727903"/>
                    </a:cubicBezTo>
                    <a:lnTo>
                      <a:pt x="2325424" y="3378013"/>
                    </a:lnTo>
                    <a:lnTo>
                      <a:pt x="3924529" y="1778898"/>
                    </a:lnTo>
                    <a:cubicBezTo>
                      <a:pt x="3963963" y="1739456"/>
                      <a:pt x="4016398" y="1717748"/>
                      <a:pt x="4072166" y="1717748"/>
                    </a:cubicBezTo>
                    <a:close/>
                    <a:moveTo>
                      <a:pt x="2799921" y="417576"/>
                    </a:moveTo>
                    <a:cubicBezTo>
                      <a:pt x="2163575" y="417576"/>
                      <a:pt x="1565319" y="665388"/>
                      <a:pt x="1115349" y="1115349"/>
                    </a:cubicBezTo>
                    <a:cubicBezTo>
                      <a:pt x="665388" y="1565320"/>
                      <a:pt x="417576" y="2163575"/>
                      <a:pt x="417576" y="2799921"/>
                    </a:cubicBezTo>
                    <a:cubicBezTo>
                      <a:pt x="417576" y="3436268"/>
                      <a:pt x="665388" y="4034523"/>
                      <a:pt x="1115349" y="4484475"/>
                    </a:cubicBezTo>
                    <a:cubicBezTo>
                      <a:pt x="1565310" y="4934436"/>
                      <a:pt x="2163575" y="5182248"/>
                      <a:pt x="2799921" y="5182248"/>
                    </a:cubicBezTo>
                    <a:cubicBezTo>
                      <a:pt x="3436268" y="5182248"/>
                      <a:pt x="4034523" y="4934436"/>
                      <a:pt x="4484485" y="4484475"/>
                    </a:cubicBezTo>
                    <a:cubicBezTo>
                      <a:pt x="4934446" y="4034523"/>
                      <a:pt x="5182257" y="3436258"/>
                      <a:pt x="5182257" y="2799921"/>
                    </a:cubicBezTo>
                    <a:cubicBezTo>
                      <a:pt x="5182257" y="2163575"/>
                      <a:pt x="4934446" y="1565310"/>
                      <a:pt x="4484485" y="1115349"/>
                    </a:cubicBezTo>
                    <a:cubicBezTo>
                      <a:pt x="4034514" y="665378"/>
                      <a:pt x="3436268" y="417576"/>
                      <a:pt x="2799921" y="417576"/>
                    </a:cubicBezTo>
                    <a:close/>
                    <a:moveTo>
                      <a:pt x="2799912" y="0"/>
                    </a:moveTo>
                    <a:cubicBezTo>
                      <a:pt x="3177731" y="0"/>
                      <a:pt x="3544453" y="74085"/>
                      <a:pt x="3889886" y="220208"/>
                    </a:cubicBezTo>
                    <a:cubicBezTo>
                      <a:pt x="4223347" y="361245"/>
                      <a:pt x="4522737" y="563080"/>
                      <a:pt x="4779760" y="820083"/>
                    </a:cubicBezTo>
                    <a:cubicBezTo>
                      <a:pt x="5036782" y="1077116"/>
                      <a:pt x="5238607" y="1376505"/>
                      <a:pt x="5379635" y="1709938"/>
                    </a:cubicBezTo>
                    <a:cubicBezTo>
                      <a:pt x="5525758" y="2055409"/>
                      <a:pt x="5599843" y="2422131"/>
                      <a:pt x="5599843" y="2799921"/>
                    </a:cubicBezTo>
                    <a:cubicBezTo>
                      <a:pt x="5599843" y="3177702"/>
                      <a:pt x="5525758" y="3544424"/>
                      <a:pt x="5379635" y="3889896"/>
                    </a:cubicBezTo>
                    <a:cubicBezTo>
                      <a:pt x="5238607" y="4223338"/>
                      <a:pt x="5036792" y="4522727"/>
                      <a:pt x="4779760" y="4779769"/>
                    </a:cubicBezTo>
                    <a:cubicBezTo>
                      <a:pt x="4522756" y="5036754"/>
                      <a:pt x="4223357" y="5238579"/>
                      <a:pt x="3889886" y="5379644"/>
                    </a:cubicBezTo>
                    <a:cubicBezTo>
                      <a:pt x="3544453" y="5525738"/>
                      <a:pt x="3177731" y="5599824"/>
                      <a:pt x="2799921" y="5599824"/>
                    </a:cubicBezTo>
                    <a:cubicBezTo>
                      <a:pt x="2422093" y="5599824"/>
                      <a:pt x="2055381" y="5525738"/>
                      <a:pt x="1709938" y="5379634"/>
                    </a:cubicBezTo>
                    <a:cubicBezTo>
                      <a:pt x="1376467" y="5238579"/>
                      <a:pt x="1077078" y="5036754"/>
                      <a:pt x="820083" y="4779759"/>
                    </a:cubicBezTo>
                    <a:cubicBezTo>
                      <a:pt x="563070" y="4522737"/>
                      <a:pt x="361245" y="4223338"/>
                      <a:pt x="220208" y="3889886"/>
                    </a:cubicBezTo>
                    <a:cubicBezTo>
                      <a:pt x="74085" y="3544424"/>
                      <a:pt x="0" y="3177702"/>
                      <a:pt x="0" y="2799921"/>
                    </a:cubicBezTo>
                    <a:cubicBezTo>
                      <a:pt x="0" y="2422131"/>
                      <a:pt x="74085" y="2055400"/>
                      <a:pt x="220199" y="1709928"/>
                    </a:cubicBezTo>
                    <a:cubicBezTo>
                      <a:pt x="361236" y="1376477"/>
                      <a:pt x="563070" y="1077087"/>
                      <a:pt x="820074" y="820074"/>
                    </a:cubicBezTo>
                    <a:cubicBezTo>
                      <a:pt x="1077078" y="563061"/>
                      <a:pt x="1376477" y="361236"/>
                      <a:pt x="1709928" y="220199"/>
                    </a:cubicBezTo>
                    <a:cubicBezTo>
                      <a:pt x="2055400" y="74085"/>
                      <a:pt x="2422122" y="0"/>
                      <a:pt x="27999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chemeClr val="bg1"/>
                  </a:solidFill>
                  <a:ea typeface="Roboto" pitchFamily="2" charset="0"/>
                </a:endParaRPr>
              </a:p>
            </p:txBody>
          </p:sp>
          <p:sp>
            <p:nvSpPr>
              <p:cNvPr id="853" name="TextBox 852">
                <a:extLst>
                  <a:ext uri="{FF2B5EF4-FFF2-40B4-BE49-F238E27FC236}">
                    <a16:creationId xmlns:a16="http://schemas.microsoft.com/office/drawing/2014/main" id="{551589EE-D3D0-40D9-8BBF-67432CC62C45}"/>
                  </a:ext>
                </a:extLst>
              </p:cNvPr>
              <p:cNvSpPr txBox="1"/>
              <p:nvPr/>
            </p:nvSpPr>
            <p:spPr>
              <a:xfrm>
                <a:off x="7177088" y="4799468"/>
                <a:ext cx="335030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2000" b="1" dirty="0">
                    <a:solidFill>
                      <a:schemeClr val="bg1"/>
                    </a:solidFill>
                    <a:ea typeface="Roboto" pitchFamily="2" charset="0"/>
                  </a:rPr>
                  <a:t>$ 368.000.000</a:t>
                </a:r>
              </a:p>
            </p:txBody>
          </p:sp>
        </p:grpSp>
      </p:grpSp>
      <p:grpSp>
        <p:nvGrpSpPr>
          <p:cNvPr id="854" name="Group 853">
            <a:extLst>
              <a:ext uri="{FF2B5EF4-FFF2-40B4-BE49-F238E27FC236}">
                <a16:creationId xmlns:a16="http://schemas.microsoft.com/office/drawing/2014/main" id="{CCF0C331-03A8-41AD-A1B9-84D011DFD8A7}"/>
              </a:ext>
            </a:extLst>
          </p:cNvPr>
          <p:cNvGrpSpPr/>
          <p:nvPr/>
        </p:nvGrpSpPr>
        <p:grpSpPr>
          <a:xfrm>
            <a:off x="6521188" y="2455745"/>
            <a:ext cx="2949564" cy="921546"/>
            <a:chOff x="6754762" y="4242908"/>
            <a:chExt cx="2949564" cy="921546"/>
          </a:xfrm>
        </p:grpSpPr>
        <p:sp>
          <p:nvSpPr>
            <p:cNvPr id="855" name="TextBox 854">
              <a:extLst>
                <a:ext uri="{FF2B5EF4-FFF2-40B4-BE49-F238E27FC236}">
                  <a16:creationId xmlns:a16="http://schemas.microsoft.com/office/drawing/2014/main" id="{639BA96C-8AAF-418B-96C2-DE01840AFA79}"/>
                </a:ext>
              </a:extLst>
            </p:cNvPr>
            <p:cNvSpPr txBox="1"/>
            <p:nvPr/>
          </p:nvSpPr>
          <p:spPr>
            <a:xfrm>
              <a:off x="6754762" y="4613534"/>
              <a:ext cx="2317582" cy="5509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GB" sz="1200" dirty="0">
                  <a:solidFill>
                    <a:schemeClr val="bg1"/>
                  </a:solidFill>
                  <a:ea typeface="Roboto Light" pitchFamily="2" charset="0"/>
                </a:rPr>
                <a:t>I love sweet roll carrot cake cotton candy. </a:t>
              </a:r>
            </a:p>
          </p:txBody>
        </p: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D1FC427E-F00D-4D44-968A-C6ADCE12D4D3}"/>
                </a:ext>
              </a:extLst>
            </p:cNvPr>
            <p:cNvGrpSpPr/>
            <p:nvPr/>
          </p:nvGrpSpPr>
          <p:grpSpPr>
            <a:xfrm>
              <a:off x="6833471" y="4242908"/>
              <a:ext cx="2870855" cy="400110"/>
              <a:chOff x="6833469" y="4799468"/>
              <a:chExt cx="2870854" cy="400110"/>
            </a:xfrm>
          </p:grpSpPr>
          <p:sp>
            <p:nvSpPr>
              <p:cNvPr id="857" name="Freeform: Shape 856">
                <a:extLst>
                  <a:ext uri="{FF2B5EF4-FFF2-40B4-BE49-F238E27FC236}">
                    <a16:creationId xmlns:a16="http://schemas.microsoft.com/office/drawing/2014/main" id="{34293B70-7693-4654-A8AD-1524923A0A6E}"/>
                  </a:ext>
                </a:extLst>
              </p:cNvPr>
              <p:cNvSpPr/>
              <p:nvPr/>
            </p:nvSpPr>
            <p:spPr>
              <a:xfrm>
                <a:off x="6833469" y="4873805"/>
                <a:ext cx="251438" cy="251437"/>
              </a:xfrm>
              <a:custGeom>
                <a:avLst/>
                <a:gdLst>
                  <a:gd name="connsiteX0" fmla="*/ 4072166 w 5599843"/>
                  <a:gd name="connsiteY0" fmla="*/ 1717748 h 5599824"/>
                  <a:gd name="connsiteX1" fmla="*/ 4219804 w 5599843"/>
                  <a:gd name="connsiteY1" fmla="*/ 1778898 h 5599824"/>
                  <a:gd name="connsiteX2" fmla="*/ 4280964 w 5599843"/>
                  <a:gd name="connsiteY2" fmla="*/ 1926536 h 5599824"/>
                  <a:gd name="connsiteX3" fmla="*/ 4219804 w 5599843"/>
                  <a:gd name="connsiteY3" fmla="*/ 2074173 h 5599824"/>
                  <a:gd name="connsiteX4" fmla="*/ 2473052 w 5599843"/>
                  <a:gd name="connsiteY4" fmla="*/ 3820916 h 5599824"/>
                  <a:gd name="connsiteX5" fmla="*/ 2325415 w 5599843"/>
                  <a:gd name="connsiteY5" fmla="*/ 3882066 h 5599824"/>
                  <a:gd name="connsiteX6" fmla="*/ 2177777 w 5599843"/>
                  <a:gd name="connsiteY6" fmla="*/ 3820916 h 5599824"/>
                  <a:gd name="connsiteX7" fmla="*/ 1380040 w 5599843"/>
                  <a:gd name="connsiteY7" fmla="*/ 3023178 h 5599824"/>
                  <a:gd name="connsiteX8" fmla="*/ 1380040 w 5599843"/>
                  <a:gd name="connsiteY8" fmla="*/ 2727903 h 5599824"/>
                  <a:gd name="connsiteX9" fmla="*/ 1527677 w 5599843"/>
                  <a:gd name="connsiteY9" fmla="*/ 2666743 h 5599824"/>
                  <a:gd name="connsiteX10" fmla="*/ 1675315 w 5599843"/>
                  <a:gd name="connsiteY10" fmla="*/ 2727903 h 5599824"/>
                  <a:gd name="connsiteX11" fmla="*/ 2325424 w 5599843"/>
                  <a:gd name="connsiteY11" fmla="*/ 3378013 h 5599824"/>
                  <a:gd name="connsiteX12" fmla="*/ 3924529 w 5599843"/>
                  <a:gd name="connsiteY12" fmla="*/ 1778898 h 5599824"/>
                  <a:gd name="connsiteX13" fmla="*/ 4072166 w 5599843"/>
                  <a:gd name="connsiteY13" fmla="*/ 1717748 h 5599824"/>
                  <a:gd name="connsiteX14" fmla="*/ 2799921 w 5599843"/>
                  <a:gd name="connsiteY14" fmla="*/ 417576 h 5599824"/>
                  <a:gd name="connsiteX15" fmla="*/ 1115349 w 5599843"/>
                  <a:gd name="connsiteY15" fmla="*/ 1115349 h 5599824"/>
                  <a:gd name="connsiteX16" fmla="*/ 417576 w 5599843"/>
                  <a:gd name="connsiteY16" fmla="*/ 2799921 h 5599824"/>
                  <a:gd name="connsiteX17" fmla="*/ 1115349 w 5599843"/>
                  <a:gd name="connsiteY17" fmla="*/ 4484475 h 5599824"/>
                  <a:gd name="connsiteX18" fmla="*/ 2799921 w 5599843"/>
                  <a:gd name="connsiteY18" fmla="*/ 5182248 h 5599824"/>
                  <a:gd name="connsiteX19" fmla="*/ 4484485 w 5599843"/>
                  <a:gd name="connsiteY19" fmla="*/ 4484475 h 5599824"/>
                  <a:gd name="connsiteX20" fmla="*/ 5182257 w 5599843"/>
                  <a:gd name="connsiteY20" fmla="*/ 2799921 h 5599824"/>
                  <a:gd name="connsiteX21" fmla="*/ 4484485 w 5599843"/>
                  <a:gd name="connsiteY21" fmla="*/ 1115349 h 5599824"/>
                  <a:gd name="connsiteX22" fmla="*/ 2799921 w 5599843"/>
                  <a:gd name="connsiteY22" fmla="*/ 417576 h 5599824"/>
                  <a:gd name="connsiteX23" fmla="*/ 2799912 w 5599843"/>
                  <a:gd name="connsiteY23" fmla="*/ 0 h 5599824"/>
                  <a:gd name="connsiteX24" fmla="*/ 3889886 w 5599843"/>
                  <a:gd name="connsiteY24" fmla="*/ 220208 h 5599824"/>
                  <a:gd name="connsiteX25" fmla="*/ 4779760 w 5599843"/>
                  <a:gd name="connsiteY25" fmla="*/ 820083 h 5599824"/>
                  <a:gd name="connsiteX26" fmla="*/ 5379635 w 5599843"/>
                  <a:gd name="connsiteY26" fmla="*/ 1709938 h 5599824"/>
                  <a:gd name="connsiteX27" fmla="*/ 5599843 w 5599843"/>
                  <a:gd name="connsiteY27" fmla="*/ 2799921 h 5599824"/>
                  <a:gd name="connsiteX28" fmla="*/ 5379635 w 5599843"/>
                  <a:gd name="connsiteY28" fmla="*/ 3889896 h 5599824"/>
                  <a:gd name="connsiteX29" fmla="*/ 4779760 w 5599843"/>
                  <a:gd name="connsiteY29" fmla="*/ 4779769 h 5599824"/>
                  <a:gd name="connsiteX30" fmla="*/ 3889886 w 5599843"/>
                  <a:gd name="connsiteY30" fmla="*/ 5379644 h 5599824"/>
                  <a:gd name="connsiteX31" fmla="*/ 2799921 w 5599843"/>
                  <a:gd name="connsiteY31" fmla="*/ 5599824 h 5599824"/>
                  <a:gd name="connsiteX32" fmla="*/ 1709938 w 5599843"/>
                  <a:gd name="connsiteY32" fmla="*/ 5379634 h 5599824"/>
                  <a:gd name="connsiteX33" fmla="*/ 820083 w 5599843"/>
                  <a:gd name="connsiteY33" fmla="*/ 4779759 h 5599824"/>
                  <a:gd name="connsiteX34" fmla="*/ 220208 w 5599843"/>
                  <a:gd name="connsiteY34" fmla="*/ 3889886 h 5599824"/>
                  <a:gd name="connsiteX35" fmla="*/ 0 w 5599843"/>
                  <a:gd name="connsiteY35" fmla="*/ 2799921 h 5599824"/>
                  <a:gd name="connsiteX36" fmla="*/ 220199 w 5599843"/>
                  <a:gd name="connsiteY36" fmla="*/ 1709928 h 5599824"/>
                  <a:gd name="connsiteX37" fmla="*/ 820074 w 5599843"/>
                  <a:gd name="connsiteY37" fmla="*/ 820074 h 5599824"/>
                  <a:gd name="connsiteX38" fmla="*/ 1709928 w 5599843"/>
                  <a:gd name="connsiteY38" fmla="*/ 220199 h 5599824"/>
                  <a:gd name="connsiteX39" fmla="*/ 2799912 w 5599843"/>
                  <a:gd name="connsiteY39" fmla="*/ 0 h 5599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599843" h="5599824">
                    <a:moveTo>
                      <a:pt x="4072166" y="1717748"/>
                    </a:moveTo>
                    <a:cubicBezTo>
                      <a:pt x="4127926" y="1717748"/>
                      <a:pt x="4180361" y="1739465"/>
                      <a:pt x="4219804" y="1778898"/>
                    </a:cubicBezTo>
                    <a:cubicBezTo>
                      <a:pt x="4259247" y="1818332"/>
                      <a:pt x="4280964" y="1870767"/>
                      <a:pt x="4280964" y="1926536"/>
                    </a:cubicBezTo>
                    <a:cubicBezTo>
                      <a:pt x="4280964" y="1982305"/>
                      <a:pt x="4259247" y="2034731"/>
                      <a:pt x="4219804" y="2074173"/>
                    </a:cubicBezTo>
                    <a:lnTo>
                      <a:pt x="2473052" y="3820916"/>
                    </a:lnTo>
                    <a:cubicBezTo>
                      <a:pt x="2433628" y="3860349"/>
                      <a:pt x="2381193" y="3882066"/>
                      <a:pt x="2325415" y="3882066"/>
                    </a:cubicBezTo>
                    <a:cubicBezTo>
                      <a:pt x="2269646" y="3882066"/>
                      <a:pt x="2217211" y="3860349"/>
                      <a:pt x="2177777" y="3820916"/>
                    </a:cubicBezTo>
                    <a:lnTo>
                      <a:pt x="1380040" y="3023178"/>
                    </a:lnTo>
                    <a:cubicBezTo>
                      <a:pt x="1298639" y="2941768"/>
                      <a:pt x="1298639" y="2809313"/>
                      <a:pt x="1380040" y="2727903"/>
                    </a:cubicBezTo>
                    <a:cubicBezTo>
                      <a:pt x="1419473" y="2688460"/>
                      <a:pt x="1471908" y="2666743"/>
                      <a:pt x="1527677" y="2666743"/>
                    </a:cubicBezTo>
                    <a:cubicBezTo>
                      <a:pt x="1583446" y="2666743"/>
                      <a:pt x="1635871" y="2688460"/>
                      <a:pt x="1675315" y="2727903"/>
                    </a:cubicBezTo>
                    <a:lnTo>
                      <a:pt x="2325424" y="3378013"/>
                    </a:lnTo>
                    <a:lnTo>
                      <a:pt x="3924529" y="1778898"/>
                    </a:lnTo>
                    <a:cubicBezTo>
                      <a:pt x="3963963" y="1739456"/>
                      <a:pt x="4016398" y="1717748"/>
                      <a:pt x="4072166" y="1717748"/>
                    </a:cubicBezTo>
                    <a:close/>
                    <a:moveTo>
                      <a:pt x="2799921" y="417576"/>
                    </a:moveTo>
                    <a:cubicBezTo>
                      <a:pt x="2163575" y="417576"/>
                      <a:pt x="1565319" y="665388"/>
                      <a:pt x="1115349" y="1115349"/>
                    </a:cubicBezTo>
                    <a:cubicBezTo>
                      <a:pt x="665388" y="1565320"/>
                      <a:pt x="417576" y="2163575"/>
                      <a:pt x="417576" y="2799921"/>
                    </a:cubicBezTo>
                    <a:cubicBezTo>
                      <a:pt x="417576" y="3436268"/>
                      <a:pt x="665388" y="4034523"/>
                      <a:pt x="1115349" y="4484475"/>
                    </a:cubicBezTo>
                    <a:cubicBezTo>
                      <a:pt x="1565310" y="4934436"/>
                      <a:pt x="2163575" y="5182248"/>
                      <a:pt x="2799921" y="5182248"/>
                    </a:cubicBezTo>
                    <a:cubicBezTo>
                      <a:pt x="3436268" y="5182248"/>
                      <a:pt x="4034523" y="4934436"/>
                      <a:pt x="4484485" y="4484475"/>
                    </a:cubicBezTo>
                    <a:cubicBezTo>
                      <a:pt x="4934446" y="4034523"/>
                      <a:pt x="5182257" y="3436258"/>
                      <a:pt x="5182257" y="2799921"/>
                    </a:cubicBezTo>
                    <a:cubicBezTo>
                      <a:pt x="5182257" y="2163575"/>
                      <a:pt x="4934446" y="1565310"/>
                      <a:pt x="4484485" y="1115349"/>
                    </a:cubicBezTo>
                    <a:cubicBezTo>
                      <a:pt x="4034514" y="665378"/>
                      <a:pt x="3436268" y="417576"/>
                      <a:pt x="2799921" y="417576"/>
                    </a:cubicBezTo>
                    <a:close/>
                    <a:moveTo>
                      <a:pt x="2799912" y="0"/>
                    </a:moveTo>
                    <a:cubicBezTo>
                      <a:pt x="3177731" y="0"/>
                      <a:pt x="3544453" y="74085"/>
                      <a:pt x="3889886" y="220208"/>
                    </a:cubicBezTo>
                    <a:cubicBezTo>
                      <a:pt x="4223347" y="361245"/>
                      <a:pt x="4522737" y="563080"/>
                      <a:pt x="4779760" y="820083"/>
                    </a:cubicBezTo>
                    <a:cubicBezTo>
                      <a:pt x="5036782" y="1077116"/>
                      <a:pt x="5238607" y="1376505"/>
                      <a:pt x="5379635" y="1709938"/>
                    </a:cubicBezTo>
                    <a:cubicBezTo>
                      <a:pt x="5525758" y="2055409"/>
                      <a:pt x="5599843" y="2422131"/>
                      <a:pt x="5599843" y="2799921"/>
                    </a:cubicBezTo>
                    <a:cubicBezTo>
                      <a:pt x="5599843" y="3177702"/>
                      <a:pt x="5525758" y="3544424"/>
                      <a:pt x="5379635" y="3889896"/>
                    </a:cubicBezTo>
                    <a:cubicBezTo>
                      <a:pt x="5238607" y="4223338"/>
                      <a:pt x="5036792" y="4522727"/>
                      <a:pt x="4779760" y="4779769"/>
                    </a:cubicBezTo>
                    <a:cubicBezTo>
                      <a:pt x="4522756" y="5036754"/>
                      <a:pt x="4223357" y="5238579"/>
                      <a:pt x="3889886" y="5379644"/>
                    </a:cubicBezTo>
                    <a:cubicBezTo>
                      <a:pt x="3544453" y="5525738"/>
                      <a:pt x="3177731" y="5599824"/>
                      <a:pt x="2799921" y="5599824"/>
                    </a:cubicBezTo>
                    <a:cubicBezTo>
                      <a:pt x="2422093" y="5599824"/>
                      <a:pt x="2055381" y="5525738"/>
                      <a:pt x="1709938" y="5379634"/>
                    </a:cubicBezTo>
                    <a:cubicBezTo>
                      <a:pt x="1376467" y="5238579"/>
                      <a:pt x="1077078" y="5036754"/>
                      <a:pt x="820083" y="4779759"/>
                    </a:cubicBezTo>
                    <a:cubicBezTo>
                      <a:pt x="563070" y="4522737"/>
                      <a:pt x="361245" y="4223338"/>
                      <a:pt x="220208" y="3889886"/>
                    </a:cubicBezTo>
                    <a:cubicBezTo>
                      <a:pt x="74085" y="3544424"/>
                      <a:pt x="0" y="3177702"/>
                      <a:pt x="0" y="2799921"/>
                    </a:cubicBezTo>
                    <a:cubicBezTo>
                      <a:pt x="0" y="2422131"/>
                      <a:pt x="74085" y="2055400"/>
                      <a:pt x="220199" y="1709928"/>
                    </a:cubicBezTo>
                    <a:cubicBezTo>
                      <a:pt x="361236" y="1376477"/>
                      <a:pt x="563070" y="1077087"/>
                      <a:pt x="820074" y="820074"/>
                    </a:cubicBezTo>
                    <a:cubicBezTo>
                      <a:pt x="1077078" y="563061"/>
                      <a:pt x="1376477" y="361236"/>
                      <a:pt x="1709928" y="220199"/>
                    </a:cubicBezTo>
                    <a:cubicBezTo>
                      <a:pt x="2055400" y="74085"/>
                      <a:pt x="2422122" y="0"/>
                      <a:pt x="2799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>
                  <a:solidFill>
                    <a:schemeClr val="bg1"/>
                  </a:solidFill>
                  <a:ea typeface="Roboto" pitchFamily="2" charset="0"/>
                </a:endParaRPr>
              </a:p>
            </p:txBody>
          </p:sp>
          <p:sp>
            <p:nvSpPr>
              <p:cNvPr id="858" name="TextBox 857">
                <a:extLst>
                  <a:ext uri="{FF2B5EF4-FFF2-40B4-BE49-F238E27FC236}">
                    <a16:creationId xmlns:a16="http://schemas.microsoft.com/office/drawing/2014/main" id="{9C9EF448-CB62-471A-987B-3AB099933472}"/>
                  </a:ext>
                </a:extLst>
              </p:cNvPr>
              <p:cNvSpPr txBox="1"/>
              <p:nvPr/>
            </p:nvSpPr>
            <p:spPr>
              <a:xfrm>
                <a:off x="7177088" y="4799468"/>
                <a:ext cx="252723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2000" b="1" dirty="0">
                    <a:solidFill>
                      <a:schemeClr val="bg1"/>
                    </a:solidFill>
                    <a:ea typeface="Roboto" pitchFamily="2" charset="0"/>
                  </a:rPr>
                  <a:t>$ 73.800.000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0336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B02A071B-64F0-424B-BE8D-0D9CFF0D66B1}"/>
              </a:ext>
            </a:extLst>
          </p:cNvPr>
          <p:cNvGrpSpPr/>
          <p:nvPr/>
        </p:nvGrpSpPr>
        <p:grpSpPr>
          <a:xfrm>
            <a:off x="553711" y="2154258"/>
            <a:ext cx="9549804" cy="3223279"/>
            <a:chOff x="2666998" y="2076451"/>
            <a:chExt cx="6659687" cy="2247798"/>
          </a:xfrm>
          <a:solidFill>
            <a:schemeClr val="bg1">
              <a:lumMod val="95000"/>
              <a:alpha val="20000"/>
            </a:schemeClr>
          </a:solidFill>
        </p:grpSpPr>
        <p:sp>
          <p:nvSpPr>
            <p:cNvPr id="442" name="Diagonal Stripe 441">
              <a:extLst>
                <a:ext uri="{FF2B5EF4-FFF2-40B4-BE49-F238E27FC236}">
                  <a16:creationId xmlns:a16="http://schemas.microsoft.com/office/drawing/2014/main" id="{23DDAF82-F2E3-446D-A635-E62FD9859C9E}"/>
                </a:ext>
              </a:extLst>
            </p:cNvPr>
            <p:cNvSpPr/>
            <p:nvPr/>
          </p:nvSpPr>
          <p:spPr>
            <a:xfrm>
              <a:off x="2666998" y="2076451"/>
              <a:ext cx="2112750" cy="2112750"/>
            </a:xfrm>
            <a:prstGeom prst="diagStrip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43" name="Diagonal Stripe 442">
              <a:extLst>
                <a:ext uri="{FF2B5EF4-FFF2-40B4-BE49-F238E27FC236}">
                  <a16:creationId xmlns:a16="http://schemas.microsoft.com/office/drawing/2014/main" id="{0F3F1C3F-2ECD-43D6-827B-D3DCD837F156}"/>
                </a:ext>
              </a:extLst>
            </p:cNvPr>
            <p:cNvSpPr/>
            <p:nvPr/>
          </p:nvSpPr>
          <p:spPr>
            <a:xfrm>
              <a:off x="7564279" y="2561843"/>
              <a:ext cx="1762406" cy="1762406"/>
            </a:xfrm>
            <a:prstGeom prst="diagStrip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44" name="Diagonal Stripe 443">
              <a:extLst>
                <a:ext uri="{FF2B5EF4-FFF2-40B4-BE49-F238E27FC236}">
                  <a16:creationId xmlns:a16="http://schemas.microsoft.com/office/drawing/2014/main" id="{253D9AC3-84B8-4722-AD87-61112195AD13}"/>
                </a:ext>
              </a:extLst>
            </p:cNvPr>
            <p:cNvSpPr/>
            <p:nvPr/>
          </p:nvSpPr>
          <p:spPr>
            <a:xfrm>
              <a:off x="4141412" y="2644295"/>
              <a:ext cx="1105403" cy="1105403"/>
            </a:xfrm>
            <a:prstGeom prst="diagStrip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F28033B-6EE6-4997-8A27-B24BB43609F3}"/>
              </a:ext>
            </a:extLst>
          </p:cNvPr>
          <p:cNvGrpSpPr/>
          <p:nvPr/>
        </p:nvGrpSpPr>
        <p:grpSpPr>
          <a:xfrm>
            <a:off x="8490967" y="2858982"/>
            <a:ext cx="2098193" cy="2098193"/>
            <a:chOff x="8490967" y="2858982"/>
            <a:chExt cx="2098193" cy="2098193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EE42D6E-55C7-4EF2-9CF9-DED99DF62D6C}"/>
                </a:ext>
              </a:extLst>
            </p:cNvPr>
            <p:cNvSpPr/>
            <p:nvPr/>
          </p:nvSpPr>
          <p:spPr>
            <a:xfrm>
              <a:off x="8654344" y="3018403"/>
              <a:ext cx="1782109" cy="1779353"/>
            </a:xfrm>
            <a:custGeom>
              <a:avLst/>
              <a:gdLst>
                <a:gd name="connsiteX0" fmla="*/ 891055 w 1782109"/>
                <a:gd name="connsiteY0" fmla="*/ 0 h 1779353"/>
                <a:gd name="connsiteX1" fmla="*/ 1782109 w 1782109"/>
                <a:gd name="connsiteY1" fmla="*/ 889677 h 1779353"/>
                <a:gd name="connsiteX2" fmla="*/ 891055 w 1782109"/>
                <a:gd name="connsiteY2" fmla="*/ 1779353 h 1779353"/>
                <a:gd name="connsiteX3" fmla="*/ 0 w 1782109"/>
                <a:gd name="connsiteY3" fmla="*/ 889677 h 1779353"/>
                <a:gd name="connsiteX4" fmla="*/ 891055 w 1782109"/>
                <a:gd name="connsiteY4" fmla="*/ 0 h 177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2109" h="1779353">
                  <a:moveTo>
                    <a:pt x="891055" y="0"/>
                  </a:moveTo>
                  <a:cubicBezTo>
                    <a:pt x="1383170" y="0"/>
                    <a:pt x="1782109" y="398322"/>
                    <a:pt x="1782109" y="889677"/>
                  </a:cubicBezTo>
                  <a:cubicBezTo>
                    <a:pt x="1782109" y="1381031"/>
                    <a:pt x="1383170" y="1779353"/>
                    <a:pt x="891055" y="1779353"/>
                  </a:cubicBezTo>
                  <a:cubicBezTo>
                    <a:pt x="398939" y="1779353"/>
                    <a:pt x="0" y="1381031"/>
                    <a:pt x="0" y="889677"/>
                  </a:cubicBezTo>
                  <a:cubicBezTo>
                    <a:pt x="0" y="398322"/>
                    <a:pt x="398939" y="0"/>
                    <a:pt x="89105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Freeform: Shape 1">
              <a:extLst>
                <a:ext uri="{FF2B5EF4-FFF2-40B4-BE49-F238E27FC236}">
                  <a16:creationId xmlns:a16="http://schemas.microsoft.com/office/drawing/2014/main" id="{91717D59-90D4-4223-AB46-FC530D4FB665}"/>
                </a:ext>
              </a:extLst>
            </p:cNvPr>
            <p:cNvSpPr/>
            <p:nvPr/>
          </p:nvSpPr>
          <p:spPr>
            <a:xfrm>
              <a:off x="8490967" y="2858982"/>
              <a:ext cx="2098193" cy="2098193"/>
            </a:xfrm>
            <a:custGeom>
              <a:avLst/>
              <a:gdLst>
                <a:gd name="connsiteX0" fmla="*/ 1397479 w 2794958"/>
                <a:gd name="connsiteY0" fmla="*/ 122519 h 2794958"/>
                <a:gd name="connsiteX1" fmla="*/ 122519 w 2794958"/>
                <a:gd name="connsiteY1" fmla="*/ 1397479 h 2794958"/>
                <a:gd name="connsiteX2" fmla="*/ 1397479 w 2794958"/>
                <a:gd name="connsiteY2" fmla="*/ 2672439 h 2794958"/>
                <a:gd name="connsiteX3" fmla="*/ 2672439 w 2794958"/>
                <a:gd name="connsiteY3" fmla="*/ 1397479 h 2794958"/>
                <a:gd name="connsiteX4" fmla="*/ 1397479 w 2794958"/>
                <a:gd name="connsiteY4" fmla="*/ 122519 h 2794958"/>
                <a:gd name="connsiteX5" fmla="*/ 1397479 w 2794958"/>
                <a:gd name="connsiteY5" fmla="*/ 0 h 2794958"/>
                <a:gd name="connsiteX6" fmla="*/ 2794958 w 2794958"/>
                <a:gd name="connsiteY6" fmla="*/ 1397479 h 2794958"/>
                <a:gd name="connsiteX7" fmla="*/ 1397479 w 2794958"/>
                <a:gd name="connsiteY7" fmla="*/ 2794958 h 2794958"/>
                <a:gd name="connsiteX8" fmla="*/ 0 w 2794958"/>
                <a:gd name="connsiteY8" fmla="*/ 1397479 h 2794958"/>
                <a:gd name="connsiteX9" fmla="*/ 1397479 w 2794958"/>
                <a:gd name="connsiteY9" fmla="*/ 0 h 279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4958" h="2794958">
                  <a:moveTo>
                    <a:pt x="1397479" y="122519"/>
                  </a:moveTo>
                  <a:cubicBezTo>
                    <a:pt x="693338" y="122519"/>
                    <a:pt x="122519" y="693338"/>
                    <a:pt x="122519" y="1397479"/>
                  </a:cubicBezTo>
                  <a:cubicBezTo>
                    <a:pt x="122519" y="2101620"/>
                    <a:pt x="693338" y="2672439"/>
                    <a:pt x="1397479" y="2672439"/>
                  </a:cubicBezTo>
                  <a:cubicBezTo>
                    <a:pt x="2101620" y="2672439"/>
                    <a:pt x="2672439" y="2101620"/>
                    <a:pt x="2672439" y="1397479"/>
                  </a:cubicBezTo>
                  <a:cubicBezTo>
                    <a:pt x="2672439" y="693338"/>
                    <a:pt x="2101620" y="122519"/>
                    <a:pt x="1397479" y="122519"/>
                  </a:cubicBezTo>
                  <a:close/>
                  <a:moveTo>
                    <a:pt x="1397479" y="0"/>
                  </a:moveTo>
                  <a:cubicBezTo>
                    <a:pt x="2169285" y="0"/>
                    <a:pt x="2794958" y="625673"/>
                    <a:pt x="2794958" y="1397479"/>
                  </a:cubicBezTo>
                  <a:cubicBezTo>
                    <a:pt x="2794958" y="2169285"/>
                    <a:pt x="2169285" y="2794958"/>
                    <a:pt x="1397479" y="2794958"/>
                  </a:cubicBezTo>
                  <a:cubicBezTo>
                    <a:pt x="625673" y="2794958"/>
                    <a:pt x="0" y="2169285"/>
                    <a:pt x="0" y="1397479"/>
                  </a:cubicBezTo>
                  <a:cubicBezTo>
                    <a:pt x="0" y="625673"/>
                    <a:pt x="625673" y="0"/>
                    <a:pt x="1397479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500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372F366-DCFD-4AF6-BAE9-46B08EF52ED4}"/>
              </a:ext>
            </a:extLst>
          </p:cNvPr>
          <p:cNvGrpSpPr/>
          <p:nvPr/>
        </p:nvGrpSpPr>
        <p:grpSpPr>
          <a:xfrm>
            <a:off x="1602840" y="4018625"/>
            <a:ext cx="2098193" cy="2098193"/>
            <a:chOff x="1602840" y="4018625"/>
            <a:chExt cx="2098193" cy="2098193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4A7536-F821-4313-AB88-B9DC96E1DB26}"/>
                </a:ext>
              </a:extLst>
            </p:cNvPr>
            <p:cNvSpPr/>
            <p:nvPr/>
          </p:nvSpPr>
          <p:spPr>
            <a:xfrm>
              <a:off x="1755550" y="4178046"/>
              <a:ext cx="1782109" cy="1779353"/>
            </a:xfrm>
            <a:custGeom>
              <a:avLst/>
              <a:gdLst>
                <a:gd name="connsiteX0" fmla="*/ 891055 w 1782109"/>
                <a:gd name="connsiteY0" fmla="*/ 0 h 1779353"/>
                <a:gd name="connsiteX1" fmla="*/ 1782109 w 1782109"/>
                <a:gd name="connsiteY1" fmla="*/ 889677 h 1779353"/>
                <a:gd name="connsiteX2" fmla="*/ 891055 w 1782109"/>
                <a:gd name="connsiteY2" fmla="*/ 1779353 h 1779353"/>
                <a:gd name="connsiteX3" fmla="*/ 0 w 1782109"/>
                <a:gd name="connsiteY3" fmla="*/ 889677 h 1779353"/>
                <a:gd name="connsiteX4" fmla="*/ 891055 w 1782109"/>
                <a:gd name="connsiteY4" fmla="*/ 0 h 177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2109" h="1779353">
                  <a:moveTo>
                    <a:pt x="891055" y="0"/>
                  </a:moveTo>
                  <a:cubicBezTo>
                    <a:pt x="1383171" y="0"/>
                    <a:pt x="1782109" y="398322"/>
                    <a:pt x="1782109" y="889677"/>
                  </a:cubicBezTo>
                  <a:cubicBezTo>
                    <a:pt x="1782109" y="1381031"/>
                    <a:pt x="1383171" y="1779353"/>
                    <a:pt x="891055" y="1779353"/>
                  </a:cubicBezTo>
                  <a:cubicBezTo>
                    <a:pt x="398939" y="1779353"/>
                    <a:pt x="0" y="1381031"/>
                    <a:pt x="0" y="889677"/>
                  </a:cubicBezTo>
                  <a:cubicBezTo>
                    <a:pt x="0" y="398322"/>
                    <a:pt x="398939" y="0"/>
                    <a:pt x="89105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6E9CC3F3-BC99-436F-80F6-5E2FAE3208B8}"/>
                </a:ext>
              </a:extLst>
            </p:cNvPr>
            <p:cNvSpPr/>
            <p:nvPr/>
          </p:nvSpPr>
          <p:spPr>
            <a:xfrm>
              <a:off x="1602840" y="4018625"/>
              <a:ext cx="2098193" cy="2098193"/>
            </a:xfrm>
            <a:custGeom>
              <a:avLst/>
              <a:gdLst>
                <a:gd name="connsiteX0" fmla="*/ 1397479 w 2794958"/>
                <a:gd name="connsiteY0" fmla="*/ 122519 h 2794958"/>
                <a:gd name="connsiteX1" fmla="*/ 122519 w 2794958"/>
                <a:gd name="connsiteY1" fmla="*/ 1397479 h 2794958"/>
                <a:gd name="connsiteX2" fmla="*/ 1397479 w 2794958"/>
                <a:gd name="connsiteY2" fmla="*/ 2672439 h 2794958"/>
                <a:gd name="connsiteX3" fmla="*/ 2672439 w 2794958"/>
                <a:gd name="connsiteY3" fmla="*/ 1397479 h 2794958"/>
                <a:gd name="connsiteX4" fmla="*/ 1397479 w 2794958"/>
                <a:gd name="connsiteY4" fmla="*/ 122519 h 2794958"/>
                <a:gd name="connsiteX5" fmla="*/ 1397479 w 2794958"/>
                <a:gd name="connsiteY5" fmla="*/ 0 h 2794958"/>
                <a:gd name="connsiteX6" fmla="*/ 2794958 w 2794958"/>
                <a:gd name="connsiteY6" fmla="*/ 1397479 h 2794958"/>
                <a:gd name="connsiteX7" fmla="*/ 1397479 w 2794958"/>
                <a:gd name="connsiteY7" fmla="*/ 2794958 h 2794958"/>
                <a:gd name="connsiteX8" fmla="*/ 0 w 2794958"/>
                <a:gd name="connsiteY8" fmla="*/ 1397479 h 2794958"/>
                <a:gd name="connsiteX9" fmla="*/ 1397479 w 2794958"/>
                <a:gd name="connsiteY9" fmla="*/ 0 h 279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94958" h="2794958">
                  <a:moveTo>
                    <a:pt x="1397479" y="122519"/>
                  </a:moveTo>
                  <a:cubicBezTo>
                    <a:pt x="693338" y="122519"/>
                    <a:pt x="122519" y="693338"/>
                    <a:pt x="122519" y="1397479"/>
                  </a:cubicBezTo>
                  <a:cubicBezTo>
                    <a:pt x="122519" y="2101620"/>
                    <a:pt x="693338" y="2672439"/>
                    <a:pt x="1397479" y="2672439"/>
                  </a:cubicBezTo>
                  <a:cubicBezTo>
                    <a:pt x="2101620" y="2672439"/>
                    <a:pt x="2672439" y="2101620"/>
                    <a:pt x="2672439" y="1397479"/>
                  </a:cubicBezTo>
                  <a:cubicBezTo>
                    <a:pt x="2672439" y="693338"/>
                    <a:pt x="2101620" y="122519"/>
                    <a:pt x="1397479" y="122519"/>
                  </a:cubicBezTo>
                  <a:close/>
                  <a:moveTo>
                    <a:pt x="1397479" y="0"/>
                  </a:moveTo>
                  <a:cubicBezTo>
                    <a:pt x="2169285" y="0"/>
                    <a:pt x="2794958" y="625673"/>
                    <a:pt x="2794958" y="1397479"/>
                  </a:cubicBezTo>
                  <a:cubicBezTo>
                    <a:pt x="2794958" y="2169285"/>
                    <a:pt x="2169285" y="2794958"/>
                    <a:pt x="1397479" y="2794958"/>
                  </a:cubicBezTo>
                  <a:cubicBezTo>
                    <a:pt x="625673" y="2794958"/>
                    <a:pt x="0" y="2169285"/>
                    <a:pt x="0" y="1397479"/>
                  </a:cubicBezTo>
                  <a:cubicBezTo>
                    <a:pt x="0" y="625673"/>
                    <a:pt x="625673" y="0"/>
                    <a:pt x="1397479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50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DB9F990-4DA5-4D62-9772-B1E6A56BDC30}"/>
              </a:ext>
            </a:extLst>
          </p:cNvPr>
          <p:cNvGrpSpPr/>
          <p:nvPr/>
        </p:nvGrpSpPr>
        <p:grpSpPr>
          <a:xfrm>
            <a:off x="3142731" y="3654756"/>
            <a:ext cx="3609821" cy="1268062"/>
            <a:chOff x="3142731" y="3654756"/>
            <a:chExt cx="3609821" cy="1268062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9F17BE8-3253-49FC-AF7C-96F38E9B5272}"/>
                </a:ext>
              </a:extLst>
            </p:cNvPr>
            <p:cNvSpPr/>
            <p:nvPr/>
          </p:nvSpPr>
          <p:spPr>
            <a:xfrm flipH="1">
              <a:off x="3142731" y="3654756"/>
              <a:ext cx="3609821" cy="1268062"/>
            </a:xfrm>
            <a:custGeom>
              <a:avLst/>
              <a:gdLst>
                <a:gd name="connsiteX0" fmla="*/ 66426 w 5225012"/>
                <a:gd name="connsiteY0" fmla="*/ 0 h 1989449"/>
                <a:gd name="connsiteX1" fmla="*/ 4738302 w 5225012"/>
                <a:gd name="connsiteY1" fmla="*/ 0 h 1989449"/>
                <a:gd name="connsiteX2" fmla="*/ 4804728 w 5225012"/>
                <a:gd name="connsiteY2" fmla="*/ 66426 h 1989449"/>
                <a:gd name="connsiteX3" fmla="*/ 4804728 w 5225012"/>
                <a:gd name="connsiteY3" fmla="*/ 1345013 h 1989449"/>
                <a:gd name="connsiteX4" fmla="*/ 5225012 w 5225012"/>
                <a:gd name="connsiteY4" fmla="*/ 1989449 h 1989449"/>
                <a:gd name="connsiteX5" fmla="*/ 4538246 w 5225012"/>
                <a:gd name="connsiteY5" fmla="*/ 1541558 h 1989449"/>
                <a:gd name="connsiteX6" fmla="*/ 66426 w 5225012"/>
                <a:gd name="connsiteY6" fmla="*/ 1541558 h 1989449"/>
                <a:gd name="connsiteX7" fmla="*/ 0 w 5225012"/>
                <a:gd name="connsiteY7" fmla="*/ 1475132 h 1989449"/>
                <a:gd name="connsiteX8" fmla="*/ 0 w 5225012"/>
                <a:gd name="connsiteY8" fmla="*/ 66426 h 1989449"/>
                <a:gd name="connsiteX9" fmla="*/ 66426 w 5225012"/>
                <a:gd name="connsiteY9" fmla="*/ 0 h 198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5012" h="1989449">
                  <a:moveTo>
                    <a:pt x="66426" y="0"/>
                  </a:moveTo>
                  <a:lnTo>
                    <a:pt x="4738302" y="0"/>
                  </a:lnTo>
                  <a:cubicBezTo>
                    <a:pt x="4774988" y="0"/>
                    <a:pt x="4804728" y="29740"/>
                    <a:pt x="4804728" y="66426"/>
                  </a:cubicBezTo>
                  <a:lnTo>
                    <a:pt x="4804728" y="1345013"/>
                  </a:lnTo>
                  <a:lnTo>
                    <a:pt x="5225012" y="1989449"/>
                  </a:lnTo>
                  <a:lnTo>
                    <a:pt x="4538246" y="1541558"/>
                  </a:lnTo>
                  <a:lnTo>
                    <a:pt x="66426" y="1541558"/>
                  </a:lnTo>
                  <a:cubicBezTo>
                    <a:pt x="29740" y="1541558"/>
                    <a:pt x="0" y="1511818"/>
                    <a:pt x="0" y="1475132"/>
                  </a:cubicBezTo>
                  <a:lnTo>
                    <a:pt x="0" y="66426"/>
                  </a:lnTo>
                  <a:cubicBezTo>
                    <a:pt x="0" y="29740"/>
                    <a:pt x="29740" y="0"/>
                    <a:pt x="664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sz="1125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CDBD762-7542-4D10-8A3C-0E7450F94DC5}"/>
                </a:ext>
              </a:extLst>
            </p:cNvPr>
            <p:cNvSpPr/>
            <p:nvPr/>
          </p:nvSpPr>
          <p:spPr>
            <a:xfrm flipH="1">
              <a:off x="5090632" y="3797627"/>
              <a:ext cx="1561107" cy="7271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4125" b="1" baseline="30000" dirty="0">
                  <a:solidFill>
                    <a:schemeClr val="bg1"/>
                  </a:solidFill>
                  <a:ea typeface="Roboto Slab" pitchFamily="2" charset="0"/>
                  <a:cs typeface="Segoe UI" panose="020B0502040204020203" pitchFamily="34" charset="0"/>
                </a:rPr>
                <a:t>$</a:t>
              </a:r>
              <a:r>
                <a:rPr lang="en-US" sz="4125" b="1" dirty="0">
                  <a:solidFill>
                    <a:schemeClr val="bg1"/>
                  </a:solidFill>
                  <a:ea typeface="Roboto Slab" pitchFamily="2" charset="0"/>
                  <a:cs typeface="Segoe UI" panose="020B0502040204020203" pitchFamily="34" charset="0"/>
                </a:rPr>
                <a:t>46</a:t>
              </a:r>
              <a:r>
                <a:rPr lang="en-US" sz="2250" b="1" dirty="0">
                  <a:solidFill>
                    <a:schemeClr val="bg1"/>
                  </a:solidFill>
                  <a:ea typeface="Roboto Slab" pitchFamily="2" charset="0"/>
                  <a:cs typeface="Segoe UI" panose="020B0502040204020203" pitchFamily="34" charset="0"/>
                </a:rPr>
                <a:t>m</a:t>
              </a:r>
              <a:endParaRPr lang="en-US" sz="4125" b="1" dirty="0">
                <a:solidFill>
                  <a:schemeClr val="bg1"/>
                </a:solidFill>
                <a:ea typeface="Roboto Slab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EF309176-8FD3-4BAC-AFC3-25A931EC658B}"/>
                </a:ext>
              </a:extLst>
            </p:cNvPr>
            <p:cNvSpPr/>
            <p:nvPr/>
          </p:nvSpPr>
          <p:spPr>
            <a:xfrm flipH="1">
              <a:off x="3477060" y="3791087"/>
              <a:ext cx="1818921" cy="7402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1200" i="1" dirty="0">
                  <a:solidFill>
                    <a:schemeClr val="bg1"/>
                  </a:solidFill>
                  <a:ea typeface="Roboto Light" pitchFamily="2" charset="0"/>
                  <a:cs typeface="Segoe UI Light" panose="020B0502040204020203" pitchFamily="34" charset="0"/>
                </a:rPr>
                <a:t>A wonderful serenity has taken possession of my entire soul, 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48BC5974-2EAD-4CC9-9CF5-C27EDB5C0FA2}"/>
              </a:ext>
            </a:extLst>
          </p:cNvPr>
          <p:cNvGrpSpPr/>
          <p:nvPr/>
        </p:nvGrpSpPr>
        <p:grpSpPr>
          <a:xfrm>
            <a:off x="5375994" y="2418838"/>
            <a:ext cx="3609821" cy="1268062"/>
            <a:chOff x="5375994" y="2418838"/>
            <a:chExt cx="3609821" cy="1268062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39BB5E7-47C0-459F-A912-B749D372E090}"/>
                </a:ext>
              </a:extLst>
            </p:cNvPr>
            <p:cNvSpPr/>
            <p:nvPr/>
          </p:nvSpPr>
          <p:spPr>
            <a:xfrm>
              <a:off x="5375994" y="2418838"/>
              <a:ext cx="3609821" cy="1268062"/>
            </a:xfrm>
            <a:custGeom>
              <a:avLst/>
              <a:gdLst>
                <a:gd name="connsiteX0" fmla="*/ 66426 w 5225012"/>
                <a:gd name="connsiteY0" fmla="*/ 0 h 1989449"/>
                <a:gd name="connsiteX1" fmla="*/ 4738302 w 5225012"/>
                <a:gd name="connsiteY1" fmla="*/ 0 h 1989449"/>
                <a:gd name="connsiteX2" fmla="*/ 4804728 w 5225012"/>
                <a:gd name="connsiteY2" fmla="*/ 66426 h 1989449"/>
                <a:gd name="connsiteX3" fmla="*/ 4804728 w 5225012"/>
                <a:gd name="connsiteY3" fmla="*/ 1345013 h 1989449"/>
                <a:gd name="connsiteX4" fmla="*/ 5225012 w 5225012"/>
                <a:gd name="connsiteY4" fmla="*/ 1989449 h 1989449"/>
                <a:gd name="connsiteX5" fmla="*/ 4538246 w 5225012"/>
                <a:gd name="connsiteY5" fmla="*/ 1541558 h 1989449"/>
                <a:gd name="connsiteX6" fmla="*/ 66426 w 5225012"/>
                <a:gd name="connsiteY6" fmla="*/ 1541558 h 1989449"/>
                <a:gd name="connsiteX7" fmla="*/ 0 w 5225012"/>
                <a:gd name="connsiteY7" fmla="*/ 1475132 h 1989449"/>
                <a:gd name="connsiteX8" fmla="*/ 0 w 5225012"/>
                <a:gd name="connsiteY8" fmla="*/ 66426 h 1989449"/>
                <a:gd name="connsiteX9" fmla="*/ 66426 w 5225012"/>
                <a:gd name="connsiteY9" fmla="*/ 0 h 198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25012" h="1989449">
                  <a:moveTo>
                    <a:pt x="66426" y="0"/>
                  </a:moveTo>
                  <a:lnTo>
                    <a:pt x="4738302" y="0"/>
                  </a:lnTo>
                  <a:cubicBezTo>
                    <a:pt x="4774988" y="0"/>
                    <a:pt x="4804728" y="29740"/>
                    <a:pt x="4804728" y="66426"/>
                  </a:cubicBezTo>
                  <a:lnTo>
                    <a:pt x="4804728" y="1345013"/>
                  </a:lnTo>
                  <a:lnTo>
                    <a:pt x="5225012" y="1989449"/>
                  </a:lnTo>
                  <a:lnTo>
                    <a:pt x="4538246" y="1541558"/>
                  </a:lnTo>
                  <a:lnTo>
                    <a:pt x="66426" y="1541558"/>
                  </a:lnTo>
                  <a:cubicBezTo>
                    <a:pt x="29740" y="1541558"/>
                    <a:pt x="0" y="1511818"/>
                    <a:pt x="0" y="1475132"/>
                  </a:cubicBezTo>
                  <a:lnTo>
                    <a:pt x="0" y="66426"/>
                  </a:lnTo>
                  <a:cubicBezTo>
                    <a:pt x="0" y="29740"/>
                    <a:pt x="29740" y="0"/>
                    <a:pt x="664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8973C9F-015B-497E-9AD4-A7B1AB8AB896}"/>
                </a:ext>
              </a:extLst>
            </p:cNvPr>
            <p:cNvSpPr/>
            <p:nvPr/>
          </p:nvSpPr>
          <p:spPr>
            <a:xfrm>
              <a:off x="5489890" y="2537102"/>
              <a:ext cx="2206483" cy="7271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4125" b="1" baseline="30000" dirty="0">
                  <a:solidFill>
                    <a:schemeClr val="bg1"/>
                  </a:solidFill>
                  <a:ea typeface="Roboto Slab" pitchFamily="2" charset="0"/>
                  <a:cs typeface="Segoe UI" panose="020B0502040204020203" pitchFamily="34" charset="0"/>
                </a:rPr>
                <a:t>$</a:t>
              </a:r>
              <a:r>
                <a:rPr lang="en-US" sz="4125" b="1" dirty="0">
                  <a:solidFill>
                    <a:schemeClr val="bg1"/>
                  </a:solidFill>
                  <a:ea typeface="Roboto Slab" pitchFamily="2" charset="0"/>
                  <a:cs typeface="Segoe UI" panose="020B0502040204020203" pitchFamily="34" charset="0"/>
                </a:rPr>
                <a:t>34</a:t>
              </a:r>
              <a:r>
                <a:rPr lang="en-US" sz="2250" b="1" dirty="0">
                  <a:solidFill>
                    <a:schemeClr val="bg1"/>
                  </a:solidFill>
                  <a:ea typeface="Roboto Slab" pitchFamily="2" charset="0"/>
                  <a:cs typeface="Segoe UI" panose="020B0502040204020203" pitchFamily="34" charset="0"/>
                </a:rPr>
                <a:t>m</a:t>
              </a:r>
              <a:endParaRPr lang="en-US" sz="4125" b="1" dirty="0">
                <a:solidFill>
                  <a:schemeClr val="bg1"/>
                </a:solidFill>
                <a:ea typeface="Roboto Slab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28615E73-C9C7-4EE0-983A-EEA0A144DA53}"/>
                </a:ext>
              </a:extLst>
            </p:cNvPr>
            <p:cNvSpPr/>
            <p:nvPr/>
          </p:nvSpPr>
          <p:spPr>
            <a:xfrm>
              <a:off x="6845650" y="2557557"/>
              <a:ext cx="1818921" cy="68621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100" i="1" dirty="0">
                  <a:solidFill>
                    <a:schemeClr val="bg1"/>
                  </a:solidFill>
                  <a:ea typeface="Roboto Light" pitchFamily="2" charset="0"/>
                  <a:cs typeface="Segoe UI Light" panose="020B0502040204020203" pitchFamily="34" charset="0"/>
                </a:rPr>
                <a:t>A wonderful serenity has taken possession of my entire soul, </a:t>
              </a:r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17B9B75-7D2F-4911-8B48-308EE1813751}"/>
              </a:ext>
            </a:extLst>
          </p:cNvPr>
          <p:cNvGrpSpPr/>
          <p:nvPr/>
        </p:nvGrpSpPr>
        <p:grpSpPr>
          <a:xfrm>
            <a:off x="1687243" y="4070437"/>
            <a:ext cx="1616111" cy="1843909"/>
            <a:chOff x="1165918" y="6905699"/>
            <a:chExt cx="2860676" cy="3263900"/>
          </a:xfrm>
        </p:grpSpPr>
        <p:sp>
          <p:nvSpPr>
            <p:cNvPr id="242" name="Freeform 283">
              <a:extLst>
                <a:ext uri="{FF2B5EF4-FFF2-40B4-BE49-F238E27FC236}">
                  <a16:creationId xmlns:a16="http://schemas.microsoft.com/office/drawing/2014/main" id="{551859FC-D5DB-4D4E-A068-8BADD0016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831" y="8597974"/>
              <a:ext cx="720725" cy="498475"/>
            </a:xfrm>
            <a:custGeom>
              <a:avLst/>
              <a:gdLst>
                <a:gd name="T0" fmla="*/ 0 w 454"/>
                <a:gd name="T1" fmla="*/ 0 h 314"/>
                <a:gd name="T2" fmla="*/ 48 w 454"/>
                <a:gd name="T3" fmla="*/ 284 h 314"/>
                <a:gd name="T4" fmla="*/ 430 w 454"/>
                <a:gd name="T5" fmla="*/ 314 h 314"/>
                <a:gd name="T6" fmla="*/ 454 w 454"/>
                <a:gd name="T7" fmla="*/ 0 h 314"/>
                <a:gd name="T8" fmla="*/ 0 w 454"/>
                <a:gd name="T9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314">
                  <a:moveTo>
                    <a:pt x="0" y="0"/>
                  </a:moveTo>
                  <a:lnTo>
                    <a:pt x="48" y="284"/>
                  </a:lnTo>
                  <a:lnTo>
                    <a:pt x="430" y="314"/>
                  </a:lnTo>
                  <a:lnTo>
                    <a:pt x="4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9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84">
              <a:extLst>
                <a:ext uri="{FF2B5EF4-FFF2-40B4-BE49-F238E27FC236}">
                  <a16:creationId xmlns:a16="http://schemas.microsoft.com/office/drawing/2014/main" id="{1AF9E174-A9E8-4AAB-91FE-D590BADA0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831" y="8686874"/>
              <a:ext cx="466725" cy="323850"/>
            </a:xfrm>
            <a:custGeom>
              <a:avLst/>
              <a:gdLst>
                <a:gd name="T0" fmla="*/ 0 w 294"/>
                <a:gd name="T1" fmla="*/ 0 h 204"/>
                <a:gd name="T2" fmla="*/ 30 w 294"/>
                <a:gd name="T3" fmla="*/ 184 h 204"/>
                <a:gd name="T4" fmla="*/ 280 w 294"/>
                <a:gd name="T5" fmla="*/ 204 h 204"/>
                <a:gd name="T6" fmla="*/ 294 w 294"/>
                <a:gd name="T7" fmla="*/ 0 h 204"/>
                <a:gd name="T8" fmla="*/ 0 w 294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" h="204">
                  <a:moveTo>
                    <a:pt x="0" y="0"/>
                  </a:moveTo>
                  <a:lnTo>
                    <a:pt x="30" y="184"/>
                  </a:lnTo>
                  <a:lnTo>
                    <a:pt x="280" y="204"/>
                  </a:lnTo>
                  <a:lnTo>
                    <a:pt x="2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B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85">
              <a:extLst>
                <a:ext uri="{FF2B5EF4-FFF2-40B4-BE49-F238E27FC236}">
                  <a16:creationId xmlns:a16="http://schemas.microsoft.com/office/drawing/2014/main" id="{F6792AF8-8CDC-4D0E-A142-68972BD32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456" y="8597974"/>
              <a:ext cx="196850" cy="498475"/>
            </a:xfrm>
            <a:custGeom>
              <a:avLst/>
              <a:gdLst>
                <a:gd name="T0" fmla="*/ 124 w 124"/>
                <a:gd name="T1" fmla="*/ 16 h 314"/>
                <a:gd name="T2" fmla="*/ 82 w 124"/>
                <a:gd name="T3" fmla="*/ 296 h 314"/>
                <a:gd name="T4" fmla="*/ 0 w 124"/>
                <a:gd name="T5" fmla="*/ 314 h 314"/>
                <a:gd name="T6" fmla="*/ 24 w 124"/>
                <a:gd name="T7" fmla="*/ 0 h 314"/>
                <a:gd name="T8" fmla="*/ 124 w 124"/>
                <a:gd name="T9" fmla="*/ 16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314">
                  <a:moveTo>
                    <a:pt x="124" y="16"/>
                  </a:moveTo>
                  <a:lnTo>
                    <a:pt x="82" y="296"/>
                  </a:lnTo>
                  <a:lnTo>
                    <a:pt x="0" y="314"/>
                  </a:lnTo>
                  <a:lnTo>
                    <a:pt x="24" y="0"/>
                  </a:lnTo>
                  <a:lnTo>
                    <a:pt x="124" y="16"/>
                  </a:lnTo>
                  <a:close/>
                </a:path>
              </a:pathLst>
            </a:custGeom>
            <a:solidFill>
              <a:srgbClr val="F05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86">
              <a:extLst>
                <a:ext uri="{FF2B5EF4-FFF2-40B4-BE49-F238E27FC236}">
                  <a16:creationId xmlns:a16="http://schemas.microsoft.com/office/drawing/2014/main" id="{CF3FE9F0-4E26-421E-8E2D-9A52E9A96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506" y="8683699"/>
              <a:ext cx="346075" cy="257175"/>
            </a:xfrm>
            <a:custGeom>
              <a:avLst/>
              <a:gdLst>
                <a:gd name="T0" fmla="*/ 18 w 218"/>
                <a:gd name="T1" fmla="*/ 58 h 162"/>
                <a:gd name="T2" fmla="*/ 30 w 218"/>
                <a:gd name="T3" fmla="*/ 46 h 162"/>
                <a:gd name="T4" fmla="*/ 52 w 218"/>
                <a:gd name="T5" fmla="*/ 56 h 162"/>
                <a:gd name="T6" fmla="*/ 38 w 218"/>
                <a:gd name="T7" fmla="*/ 84 h 162"/>
                <a:gd name="T8" fmla="*/ 8 w 218"/>
                <a:gd name="T9" fmla="*/ 124 h 162"/>
                <a:gd name="T10" fmla="*/ 16 w 218"/>
                <a:gd name="T11" fmla="*/ 148 h 162"/>
                <a:gd name="T12" fmla="*/ 44 w 218"/>
                <a:gd name="T13" fmla="*/ 158 h 162"/>
                <a:gd name="T14" fmla="*/ 84 w 218"/>
                <a:gd name="T15" fmla="*/ 140 h 162"/>
                <a:gd name="T16" fmla="*/ 88 w 218"/>
                <a:gd name="T17" fmla="*/ 104 h 162"/>
                <a:gd name="T18" fmla="*/ 68 w 218"/>
                <a:gd name="T19" fmla="*/ 66 h 162"/>
                <a:gd name="T20" fmla="*/ 76 w 218"/>
                <a:gd name="T21" fmla="*/ 68 h 162"/>
                <a:gd name="T22" fmla="*/ 86 w 218"/>
                <a:gd name="T23" fmla="*/ 96 h 162"/>
                <a:gd name="T24" fmla="*/ 74 w 218"/>
                <a:gd name="T25" fmla="*/ 148 h 162"/>
                <a:gd name="T26" fmla="*/ 80 w 218"/>
                <a:gd name="T27" fmla="*/ 158 h 162"/>
                <a:gd name="T28" fmla="*/ 128 w 218"/>
                <a:gd name="T29" fmla="*/ 144 h 162"/>
                <a:gd name="T30" fmla="*/ 142 w 218"/>
                <a:gd name="T31" fmla="*/ 116 h 162"/>
                <a:gd name="T32" fmla="*/ 140 w 218"/>
                <a:gd name="T33" fmla="*/ 82 h 162"/>
                <a:gd name="T34" fmla="*/ 132 w 218"/>
                <a:gd name="T35" fmla="*/ 76 h 162"/>
                <a:gd name="T36" fmla="*/ 134 w 218"/>
                <a:gd name="T37" fmla="*/ 128 h 162"/>
                <a:gd name="T38" fmla="*/ 146 w 218"/>
                <a:gd name="T39" fmla="*/ 136 h 162"/>
                <a:gd name="T40" fmla="*/ 176 w 218"/>
                <a:gd name="T41" fmla="*/ 70 h 162"/>
                <a:gd name="T42" fmla="*/ 214 w 218"/>
                <a:gd name="T43" fmla="*/ 16 h 162"/>
                <a:gd name="T44" fmla="*/ 216 w 218"/>
                <a:gd name="T45" fmla="*/ 4 h 162"/>
                <a:gd name="T46" fmla="*/ 206 w 218"/>
                <a:gd name="T47" fmla="*/ 2 h 162"/>
                <a:gd name="T48" fmla="*/ 164 w 218"/>
                <a:gd name="T49" fmla="*/ 58 h 162"/>
                <a:gd name="T50" fmla="*/ 152 w 218"/>
                <a:gd name="T51" fmla="*/ 128 h 162"/>
                <a:gd name="T52" fmla="*/ 152 w 218"/>
                <a:gd name="T53" fmla="*/ 82 h 162"/>
                <a:gd name="T54" fmla="*/ 142 w 218"/>
                <a:gd name="T55" fmla="*/ 62 h 162"/>
                <a:gd name="T56" fmla="*/ 130 w 218"/>
                <a:gd name="T57" fmla="*/ 68 h 162"/>
                <a:gd name="T58" fmla="*/ 120 w 218"/>
                <a:gd name="T59" fmla="*/ 84 h 162"/>
                <a:gd name="T60" fmla="*/ 124 w 218"/>
                <a:gd name="T61" fmla="*/ 112 h 162"/>
                <a:gd name="T62" fmla="*/ 108 w 218"/>
                <a:gd name="T63" fmla="*/ 140 h 162"/>
                <a:gd name="T64" fmla="*/ 84 w 218"/>
                <a:gd name="T65" fmla="*/ 142 h 162"/>
                <a:gd name="T66" fmla="*/ 102 w 218"/>
                <a:gd name="T67" fmla="*/ 112 h 162"/>
                <a:gd name="T68" fmla="*/ 98 w 218"/>
                <a:gd name="T69" fmla="*/ 70 h 162"/>
                <a:gd name="T70" fmla="*/ 74 w 218"/>
                <a:gd name="T71" fmla="*/ 44 h 162"/>
                <a:gd name="T72" fmla="*/ 56 w 218"/>
                <a:gd name="T73" fmla="*/ 48 h 162"/>
                <a:gd name="T74" fmla="*/ 50 w 218"/>
                <a:gd name="T75" fmla="*/ 76 h 162"/>
                <a:gd name="T76" fmla="*/ 72 w 218"/>
                <a:gd name="T77" fmla="*/ 106 h 162"/>
                <a:gd name="T78" fmla="*/ 70 w 218"/>
                <a:gd name="T79" fmla="*/ 128 h 162"/>
                <a:gd name="T80" fmla="*/ 42 w 218"/>
                <a:gd name="T81" fmla="*/ 142 h 162"/>
                <a:gd name="T82" fmla="*/ 24 w 218"/>
                <a:gd name="T83" fmla="*/ 130 h 162"/>
                <a:gd name="T84" fmla="*/ 40 w 218"/>
                <a:gd name="T85" fmla="*/ 106 h 162"/>
                <a:gd name="T86" fmla="*/ 72 w 218"/>
                <a:gd name="T87" fmla="*/ 56 h 162"/>
                <a:gd name="T88" fmla="*/ 66 w 218"/>
                <a:gd name="T89" fmla="*/ 40 h 162"/>
                <a:gd name="T90" fmla="*/ 30 w 218"/>
                <a:gd name="T91" fmla="*/ 30 h 162"/>
                <a:gd name="T92" fmla="*/ 4 w 218"/>
                <a:gd name="T93" fmla="*/ 44 h 162"/>
                <a:gd name="T94" fmla="*/ 0 w 218"/>
                <a:gd name="T95" fmla="*/ 92 h 162"/>
                <a:gd name="T96" fmla="*/ 8 w 218"/>
                <a:gd name="T97" fmla="*/ 10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8" h="162">
                  <a:moveTo>
                    <a:pt x="16" y="92"/>
                  </a:moveTo>
                  <a:lnTo>
                    <a:pt x="16" y="92"/>
                  </a:lnTo>
                  <a:lnTo>
                    <a:pt x="16" y="76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20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8" y="46"/>
                  </a:lnTo>
                  <a:lnTo>
                    <a:pt x="44" y="48"/>
                  </a:lnTo>
                  <a:lnTo>
                    <a:pt x="50" y="50"/>
                  </a:lnTo>
                  <a:lnTo>
                    <a:pt x="52" y="56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46" y="72"/>
                  </a:lnTo>
                  <a:lnTo>
                    <a:pt x="38" y="8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12" y="118"/>
                  </a:lnTo>
                  <a:lnTo>
                    <a:pt x="8" y="124"/>
                  </a:lnTo>
                  <a:lnTo>
                    <a:pt x="8" y="130"/>
                  </a:lnTo>
                  <a:lnTo>
                    <a:pt x="8" y="138"/>
                  </a:lnTo>
                  <a:lnTo>
                    <a:pt x="10" y="144"/>
                  </a:lnTo>
                  <a:lnTo>
                    <a:pt x="16" y="148"/>
                  </a:lnTo>
                  <a:lnTo>
                    <a:pt x="22" y="154"/>
                  </a:lnTo>
                  <a:lnTo>
                    <a:pt x="22" y="154"/>
                  </a:lnTo>
                  <a:lnTo>
                    <a:pt x="32" y="158"/>
                  </a:lnTo>
                  <a:lnTo>
                    <a:pt x="44" y="158"/>
                  </a:lnTo>
                  <a:lnTo>
                    <a:pt x="54" y="156"/>
                  </a:lnTo>
                  <a:lnTo>
                    <a:pt x="66" y="152"/>
                  </a:lnTo>
                  <a:lnTo>
                    <a:pt x="76" y="146"/>
                  </a:lnTo>
                  <a:lnTo>
                    <a:pt x="84" y="140"/>
                  </a:lnTo>
                  <a:lnTo>
                    <a:pt x="88" y="130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88" y="104"/>
                  </a:lnTo>
                  <a:lnTo>
                    <a:pt x="84" y="94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80" y="74"/>
                  </a:lnTo>
                  <a:lnTo>
                    <a:pt x="84" y="80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110"/>
                  </a:lnTo>
                  <a:lnTo>
                    <a:pt x="84" y="122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52"/>
                  </a:lnTo>
                  <a:lnTo>
                    <a:pt x="74" y="154"/>
                  </a:lnTo>
                  <a:lnTo>
                    <a:pt x="80" y="158"/>
                  </a:lnTo>
                  <a:lnTo>
                    <a:pt x="80" y="158"/>
                  </a:lnTo>
                  <a:lnTo>
                    <a:pt x="94" y="162"/>
                  </a:lnTo>
                  <a:lnTo>
                    <a:pt x="106" y="160"/>
                  </a:lnTo>
                  <a:lnTo>
                    <a:pt x="118" y="15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38" y="132"/>
                  </a:lnTo>
                  <a:lnTo>
                    <a:pt x="142" y="116"/>
                  </a:lnTo>
                  <a:lnTo>
                    <a:pt x="142" y="116"/>
                  </a:lnTo>
                  <a:lnTo>
                    <a:pt x="140" y="106"/>
                  </a:lnTo>
                  <a:lnTo>
                    <a:pt x="138" y="96"/>
                  </a:lnTo>
                  <a:lnTo>
                    <a:pt x="138" y="86"/>
                  </a:lnTo>
                  <a:lnTo>
                    <a:pt x="140" y="82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6" y="88"/>
                  </a:lnTo>
                  <a:lnTo>
                    <a:pt x="136" y="102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30"/>
                  </a:lnTo>
                  <a:lnTo>
                    <a:pt x="136" y="134"/>
                  </a:lnTo>
                  <a:lnTo>
                    <a:pt x="140" y="136"/>
                  </a:lnTo>
                  <a:lnTo>
                    <a:pt x="146" y="136"/>
                  </a:lnTo>
                  <a:lnTo>
                    <a:pt x="150" y="132"/>
                  </a:lnTo>
                  <a:lnTo>
                    <a:pt x="150" y="132"/>
                  </a:lnTo>
                  <a:lnTo>
                    <a:pt x="164" y="102"/>
                  </a:lnTo>
                  <a:lnTo>
                    <a:pt x="176" y="70"/>
                  </a:lnTo>
                  <a:lnTo>
                    <a:pt x="182" y="54"/>
                  </a:lnTo>
                  <a:lnTo>
                    <a:pt x="190" y="40"/>
                  </a:lnTo>
                  <a:lnTo>
                    <a:pt x="202" y="28"/>
                  </a:lnTo>
                  <a:lnTo>
                    <a:pt x="214" y="16"/>
                  </a:lnTo>
                  <a:lnTo>
                    <a:pt x="214" y="16"/>
                  </a:lnTo>
                  <a:lnTo>
                    <a:pt x="216" y="14"/>
                  </a:lnTo>
                  <a:lnTo>
                    <a:pt x="218" y="10"/>
                  </a:lnTo>
                  <a:lnTo>
                    <a:pt x="216" y="4"/>
                  </a:lnTo>
                  <a:lnTo>
                    <a:pt x="212" y="0"/>
                  </a:lnTo>
                  <a:lnTo>
                    <a:pt x="208" y="0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192" y="14"/>
                  </a:lnTo>
                  <a:lnTo>
                    <a:pt x="180" y="28"/>
                  </a:lnTo>
                  <a:lnTo>
                    <a:pt x="170" y="42"/>
                  </a:lnTo>
                  <a:lnTo>
                    <a:pt x="164" y="58"/>
                  </a:lnTo>
                  <a:lnTo>
                    <a:pt x="150" y="9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4" y="112"/>
                  </a:lnTo>
                  <a:lnTo>
                    <a:pt x="154" y="96"/>
                  </a:lnTo>
                  <a:lnTo>
                    <a:pt x="152" y="82"/>
                  </a:lnTo>
                  <a:lnTo>
                    <a:pt x="146" y="66"/>
                  </a:lnTo>
                  <a:lnTo>
                    <a:pt x="146" y="66"/>
                  </a:lnTo>
                  <a:lnTo>
                    <a:pt x="144" y="64"/>
                  </a:lnTo>
                  <a:lnTo>
                    <a:pt x="142" y="62"/>
                  </a:lnTo>
                  <a:lnTo>
                    <a:pt x="138" y="62"/>
                  </a:lnTo>
                  <a:lnTo>
                    <a:pt x="134" y="64"/>
                  </a:lnTo>
                  <a:lnTo>
                    <a:pt x="134" y="64"/>
                  </a:lnTo>
                  <a:lnTo>
                    <a:pt x="130" y="68"/>
                  </a:lnTo>
                  <a:lnTo>
                    <a:pt x="124" y="72"/>
                  </a:lnTo>
                  <a:lnTo>
                    <a:pt x="120" y="78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9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12"/>
                  </a:lnTo>
                  <a:lnTo>
                    <a:pt x="122" y="122"/>
                  </a:lnTo>
                  <a:lnTo>
                    <a:pt x="120" y="128"/>
                  </a:lnTo>
                  <a:lnTo>
                    <a:pt x="114" y="136"/>
                  </a:lnTo>
                  <a:lnTo>
                    <a:pt x="108" y="140"/>
                  </a:lnTo>
                  <a:lnTo>
                    <a:pt x="102" y="144"/>
                  </a:lnTo>
                  <a:lnTo>
                    <a:pt x="94" y="144"/>
                  </a:lnTo>
                  <a:lnTo>
                    <a:pt x="84" y="142"/>
                  </a:lnTo>
                  <a:lnTo>
                    <a:pt x="84" y="14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8" y="132"/>
                  </a:lnTo>
                  <a:lnTo>
                    <a:pt x="102" y="112"/>
                  </a:lnTo>
                  <a:lnTo>
                    <a:pt x="104" y="100"/>
                  </a:lnTo>
                  <a:lnTo>
                    <a:pt x="104" y="90"/>
                  </a:lnTo>
                  <a:lnTo>
                    <a:pt x="102" y="8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2" y="60"/>
                  </a:lnTo>
                  <a:lnTo>
                    <a:pt x="84" y="50"/>
                  </a:lnTo>
                  <a:lnTo>
                    <a:pt x="74" y="44"/>
                  </a:lnTo>
                  <a:lnTo>
                    <a:pt x="68" y="42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56" y="48"/>
                  </a:lnTo>
                  <a:lnTo>
                    <a:pt x="50" y="56"/>
                  </a:lnTo>
                  <a:lnTo>
                    <a:pt x="48" y="66"/>
                  </a:lnTo>
                  <a:lnTo>
                    <a:pt x="48" y="70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60" y="92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4" y="112"/>
                  </a:lnTo>
                  <a:lnTo>
                    <a:pt x="74" y="118"/>
                  </a:lnTo>
                  <a:lnTo>
                    <a:pt x="74" y="124"/>
                  </a:lnTo>
                  <a:lnTo>
                    <a:pt x="70" y="128"/>
                  </a:lnTo>
                  <a:lnTo>
                    <a:pt x="60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42" y="142"/>
                  </a:lnTo>
                  <a:lnTo>
                    <a:pt x="32" y="140"/>
                  </a:lnTo>
                  <a:lnTo>
                    <a:pt x="28" y="138"/>
                  </a:lnTo>
                  <a:lnTo>
                    <a:pt x="26" y="134"/>
                  </a:lnTo>
                  <a:lnTo>
                    <a:pt x="24" y="130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32" y="116"/>
                  </a:lnTo>
                  <a:lnTo>
                    <a:pt x="40" y="106"/>
                  </a:lnTo>
                  <a:lnTo>
                    <a:pt x="58" y="84"/>
                  </a:lnTo>
                  <a:lnTo>
                    <a:pt x="66" y="74"/>
                  </a:lnTo>
                  <a:lnTo>
                    <a:pt x="70" y="62"/>
                  </a:lnTo>
                  <a:lnTo>
                    <a:pt x="72" y="56"/>
                  </a:lnTo>
                  <a:lnTo>
                    <a:pt x="70" y="50"/>
                  </a:lnTo>
                  <a:lnTo>
                    <a:pt x="68" y="44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0" y="34"/>
                  </a:lnTo>
                  <a:lnTo>
                    <a:pt x="56" y="32"/>
                  </a:lnTo>
                  <a:lnTo>
                    <a:pt x="42" y="30"/>
                  </a:lnTo>
                  <a:lnTo>
                    <a:pt x="30" y="30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0" y="38"/>
                  </a:lnTo>
                  <a:lnTo>
                    <a:pt x="4" y="44"/>
                  </a:lnTo>
                  <a:lnTo>
                    <a:pt x="2" y="52"/>
                  </a:lnTo>
                  <a:lnTo>
                    <a:pt x="0" y="60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8" y="100"/>
                  </a:lnTo>
                  <a:lnTo>
                    <a:pt x="14" y="98"/>
                  </a:lnTo>
                  <a:lnTo>
                    <a:pt x="16" y="96"/>
                  </a:lnTo>
                  <a:lnTo>
                    <a:pt x="16" y="92"/>
                  </a:lnTo>
                  <a:close/>
                </a:path>
              </a:pathLst>
            </a:custGeom>
            <a:solidFill>
              <a:srgbClr val="F69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87">
              <a:extLst>
                <a:ext uri="{FF2B5EF4-FFF2-40B4-BE49-F238E27FC236}">
                  <a16:creationId xmlns:a16="http://schemas.microsoft.com/office/drawing/2014/main" id="{11DC707E-8D04-4F34-9872-930865C0D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506" y="8683699"/>
              <a:ext cx="346075" cy="257175"/>
            </a:xfrm>
            <a:custGeom>
              <a:avLst/>
              <a:gdLst>
                <a:gd name="T0" fmla="*/ 18 w 218"/>
                <a:gd name="T1" fmla="*/ 58 h 162"/>
                <a:gd name="T2" fmla="*/ 30 w 218"/>
                <a:gd name="T3" fmla="*/ 46 h 162"/>
                <a:gd name="T4" fmla="*/ 52 w 218"/>
                <a:gd name="T5" fmla="*/ 56 h 162"/>
                <a:gd name="T6" fmla="*/ 38 w 218"/>
                <a:gd name="T7" fmla="*/ 84 h 162"/>
                <a:gd name="T8" fmla="*/ 8 w 218"/>
                <a:gd name="T9" fmla="*/ 124 h 162"/>
                <a:gd name="T10" fmla="*/ 16 w 218"/>
                <a:gd name="T11" fmla="*/ 148 h 162"/>
                <a:gd name="T12" fmla="*/ 44 w 218"/>
                <a:gd name="T13" fmla="*/ 158 h 162"/>
                <a:gd name="T14" fmla="*/ 84 w 218"/>
                <a:gd name="T15" fmla="*/ 140 h 162"/>
                <a:gd name="T16" fmla="*/ 88 w 218"/>
                <a:gd name="T17" fmla="*/ 104 h 162"/>
                <a:gd name="T18" fmla="*/ 68 w 218"/>
                <a:gd name="T19" fmla="*/ 66 h 162"/>
                <a:gd name="T20" fmla="*/ 76 w 218"/>
                <a:gd name="T21" fmla="*/ 68 h 162"/>
                <a:gd name="T22" fmla="*/ 86 w 218"/>
                <a:gd name="T23" fmla="*/ 96 h 162"/>
                <a:gd name="T24" fmla="*/ 74 w 218"/>
                <a:gd name="T25" fmla="*/ 148 h 162"/>
                <a:gd name="T26" fmla="*/ 80 w 218"/>
                <a:gd name="T27" fmla="*/ 158 h 162"/>
                <a:gd name="T28" fmla="*/ 128 w 218"/>
                <a:gd name="T29" fmla="*/ 144 h 162"/>
                <a:gd name="T30" fmla="*/ 142 w 218"/>
                <a:gd name="T31" fmla="*/ 116 h 162"/>
                <a:gd name="T32" fmla="*/ 140 w 218"/>
                <a:gd name="T33" fmla="*/ 82 h 162"/>
                <a:gd name="T34" fmla="*/ 132 w 218"/>
                <a:gd name="T35" fmla="*/ 76 h 162"/>
                <a:gd name="T36" fmla="*/ 134 w 218"/>
                <a:gd name="T37" fmla="*/ 128 h 162"/>
                <a:gd name="T38" fmla="*/ 146 w 218"/>
                <a:gd name="T39" fmla="*/ 136 h 162"/>
                <a:gd name="T40" fmla="*/ 176 w 218"/>
                <a:gd name="T41" fmla="*/ 70 h 162"/>
                <a:gd name="T42" fmla="*/ 214 w 218"/>
                <a:gd name="T43" fmla="*/ 16 h 162"/>
                <a:gd name="T44" fmla="*/ 216 w 218"/>
                <a:gd name="T45" fmla="*/ 4 h 162"/>
                <a:gd name="T46" fmla="*/ 206 w 218"/>
                <a:gd name="T47" fmla="*/ 2 h 162"/>
                <a:gd name="T48" fmla="*/ 164 w 218"/>
                <a:gd name="T49" fmla="*/ 58 h 162"/>
                <a:gd name="T50" fmla="*/ 152 w 218"/>
                <a:gd name="T51" fmla="*/ 128 h 162"/>
                <a:gd name="T52" fmla="*/ 152 w 218"/>
                <a:gd name="T53" fmla="*/ 82 h 162"/>
                <a:gd name="T54" fmla="*/ 142 w 218"/>
                <a:gd name="T55" fmla="*/ 62 h 162"/>
                <a:gd name="T56" fmla="*/ 130 w 218"/>
                <a:gd name="T57" fmla="*/ 68 h 162"/>
                <a:gd name="T58" fmla="*/ 120 w 218"/>
                <a:gd name="T59" fmla="*/ 84 h 162"/>
                <a:gd name="T60" fmla="*/ 124 w 218"/>
                <a:gd name="T61" fmla="*/ 112 h 162"/>
                <a:gd name="T62" fmla="*/ 108 w 218"/>
                <a:gd name="T63" fmla="*/ 140 h 162"/>
                <a:gd name="T64" fmla="*/ 84 w 218"/>
                <a:gd name="T65" fmla="*/ 142 h 162"/>
                <a:gd name="T66" fmla="*/ 102 w 218"/>
                <a:gd name="T67" fmla="*/ 112 h 162"/>
                <a:gd name="T68" fmla="*/ 98 w 218"/>
                <a:gd name="T69" fmla="*/ 70 h 162"/>
                <a:gd name="T70" fmla="*/ 74 w 218"/>
                <a:gd name="T71" fmla="*/ 44 h 162"/>
                <a:gd name="T72" fmla="*/ 56 w 218"/>
                <a:gd name="T73" fmla="*/ 48 h 162"/>
                <a:gd name="T74" fmla="*/ 50 w 218"/>
                <a:gd name="T75" fmla="*/ 76 h 162"/>
                <a:gd name="T76" fmla="*/ 72 w 218"/>
                <a:gd name="T77" fmla="*/ 106 h 162"/>
                <a:gd name="T78" fmla="*/ 70 w 218"/>
                <a:gd name="T79" fmla="*/ 128 h 162"/>
                <a:gd name="T80" fmla="*/ 42 w 218"/>
                <a:gd name="T81" fmla="*/ 142 h 162"/>
                <a:gd name="T82" fmla="*/ 24 w 218"/>
                <a:gd name="T83" fmla="*/ 130 h 162"/>
                <a:gd name="T84" fmla="*/ 40 w 218"/>
                <a:gd name="T85" fmla="*/ 106 h 162"/>
                <a:gd name="T86" fmla="*/ 72 w 218"/>
                <a:gd name="T87" fmla="*/ 56 h 162"/>
                <a:gd name="T88" fmla="*/ 66 w 218"/>
                <a:gd name="T89" fmla="*/ 40 h 162"/>
                <a:gd name="T90" fmla="*/ 30 w 218"/>
                <a:gd name="T91" fmla="*/ 30 h 162"/>
                <a:gd name="T92" fmla="*/ 4 w 218"/>
                <a:gd name="T93" fmla="*/ 44 h 162"/>
                <a:gd name="T94" fmla="*/ 0 w 218"/>
                <a:gd name="T95" fmla="*/ 92 h 162"/>
                <a:gd name="T96" fmla="*/ 8 w 218"/>
                <a:gd name="T97" fmla="*/ 10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8" h="162">
                  <a:moveTo>
                    <a:pt x="16" y="92"/>
                  </a:moveTo>
                  <a:lnTo>
                    <a:pt x="16" y="92"/>
                  </a:lnTo>
                  <a:lnTo>
                    <a:pt x="16" y="76"/>
                  </a:lnTo>
                  <a:lnTo>
                    <a:pt x="18" y="58"/>
                  </a:lnTo>
                  <a:lnTo>
                    <a:pt x="18" y="58"/>
                  </a:lnTo>
                  <a:lnTo>
                    <a:pt x="20" y="52"/>
                  </a:lnTo>
                  <a:lnTo>
                    <a:pt x="24" y="48"/>
                  </a:lnTo>
                  <a:lnTo>
                    <a:pt x="30" y="46"/>
                  </a:lnTo>
                  <a:lnTo>
                    <a:pt x="38" y="46"/>
                  </a:lnTo>
                  <a:lnTo>
                    <a:pt x="44" y="48"/>
                  </a:lnTo>
                  <a:lnTo>
                    <a:pt x="50" y="50"/>
                  </a:lnTo>
                  <a:lnTo>
                    <a:pt x="52" y="56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46" y="72"/>
                  </a:lnTo>
                  <a:lnTo>
                    <a:pt x="38" y="8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12" y="118"/>
                  </a:lnTo>
                  <a:lnTo>
                    <a:pt x="8" y="124"/>
                  </a:lnTo>
                  <a:lnTo>
                    <a:pt x="8" y="130"/>
                  </a:lnTo>
                  <a:lnTo>
                    <a:pt x="8" y="138"/>
                  </a:lnTo>
                  <a:lnTo>
                    <a:pt x="10" y="144"/>
                  </a:lnTo>
                  <a:lnTo>
                    <a:pt x="16" y="148"/>
                  </a:lnTo>
                  <a:lnTo>
                    <a:pt x="22" y="154"/>
                  </a:lnTo>
                  <a:lnTo>
                    <a:pt x="22" y="154"/>
                  </a:lnTo>
                  <a:lnTo>
                    <a:pt x="32" y="158"/>
                  </a:lnTo>
                  <a:lnTo>
                    <a:pt x="44" y="158"/>
                  </a:lnTo>
                  <a:lnTo>
                    <a:pt x="54" y="156"/>
                  </a:lnTo>
                  <a:lnTo>
                    <a:pt x="66" y="152"/>
                  </a:lnTo>
                  <a:lnTo>
                    <a:pt x="76" y="146"/>
                  </a:lnTo>
                  <a:lnTo>
                    <a:pt x="84" y="140"/>
                  </a:lnTo>
                  <a:lnTo>
                    <a:pt x="88" y="130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88" y="104"/>
                  </a:lnTo>
                  <a:lnTo>
                    <a:pt x="84" y="94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68" y="66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80" y="74"/>
                  </a:lnTo>
                  <a:lnTo>
                    <a:pt x="84" y="80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110"/>
                  </a:lnTo>
                  <a:lnTo>
                    <a:pt x="84" y="122"/>
                  </a:lnTo>
                  <a:lnTo>
                    <a:pt x="74" y="148"/>
                  </a:lnTo>
                  <a:lnTo>
                    <a:pt x="74" y="148"/>
                  </a:lnTo>
                  <a:lnTo>
                    <a:pt x="74" y="152"/>
                  </a:lnTo>
                  <a:lnTo>
                    <a:pt x="74" y="154"/>
                  </a:lnTo>
                  <a:lnTo>
                    <a:pt x="80" y="158"/>
                  </a:lnTo>
                  <a:lnTo>
                    <a:pt x="80" y="158"/>
                  </a:lnTo>
                  <a:lnTo>
                    <a:pt x="94" y="162"/>
                  </a:lnTo>
                  <a:lnTo>
                    <a:pt x="106" y="160"/>
                  </a:lnTo>
                  <a:lnTo>
                    <a:pt x="118" y="15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38" y="132"/>
                  </a:lnTo>
                  <a:lnTo>
                    <a:pt x="142" y="116"/>
                  </a:lnTo>
                  <a:lnTo>
                    <a:pt x="142" y="116"/>
                  </a:lnTo>
                  <a:lnTo>
                    <a:pt x="140" y="106"/>
                  </a:lnTo>
                  <a:lnTo>
                    <a:pt x="138" y="96"/>
                  </a:lnTo>
                  <a:lnTo>
                    <a:pt x="138" y="86"/>
                  </a:lnTo>
                  <a:lnTo>
                    <a:pt x="140" y="82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6" y="88"/>
                  </a:lnTo>
                  <a:lnTo>
                    <a:pt x="136" y="102"/>
                  </a:lnTo>
                  <a:lnTo>
                    <a:pt x="134" y="128"/>
                  </a:lnTo>
                  <a:lnTo>
                    <a:pt x="134" y="128"/>
                  </a:lnTo>
                  <a:lnTo>
                    <a:pt x="134" y="130"/>
                  </a:lnTo>
                  <a:lnTo>
                    <a:pt x="136" y="134"/>
                  </a:lnTo>
                  <a:lnTo>
                    <a:pt x="140" y="136"/>
                  </a:lnTo>
                  <a:lnTo>
                    <a:pt x="146" y="136"/>
                  </a:lnTo>
                  <a:lnTo>
                    <a:pt x="150" y="132"/>
                  </a:lnTo>
                  <a:lnTo>
                    <a:pt x="150" y="132"/>
                  </a:lnTo>
                  <a:lnTo>
                    <a:pt x="164" y="102"/>
                  </a:lnTo>
                  <a:lnTo>
                    <a:pt x="176" y="70"/>
                  </a:lnTo>
                  <a:lnTo>
                    <a:pt x="182" y="54"/>
                  </a:lnTo>
                  <a:lnTo>
                    <a:pt x="190" y="40"/>
                  </a:lnTo>
                  <a:lnTo>
                    <a:pt x="202" y="28"/>
                  </a:lnTo>
                  <a:lnTo>
                    <a:pt x="214" y="16"/>
                  </a:lnTo>
                  <a:lnTo>
                    <a:pt x="214" y="16"/>
                  </a:lnTo>
                  <a:lnTo>
                    <a:pt x="216" y="14"/>
                  </a:lnTo>
                  <a:lnTo>
                    <a:pt x="218" y="10"/>
                  </a:lnTo>
                  <a:lnTo>
                    <a:pt x="216" y="4"/>
                  </a:lnTo>
                  <a:lnTo>
                    <a:pt x="212" y="0"/>
                  </a:lnTo>
                  <a:lnTo>
                    <a:pt x="208" y="0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192" y="14"/>
                  </a:lnTo>
                  <a:lnTo>
                    <a:pt x="180" y="28"/>
                  </a:lnTo>
                  <a:lnTo>
                    <a:pt x="170" y="42"/>
                  </a:lnTo>
                  <a:lnTo>
                    <a:pt x="164" y="58"/>
                  </a:lnTo>
                  <a:lnTo>
                    <a:pt x="150" y="9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4" y="112"/>
                  </a:lnTo>
                  <a:lnTo>
                    <a:pt x="154" y="96"/>
                  </a:lnTo>
                  <a:lnTo>
                    <a:pt x="152" y="82"/>
                  </a:lnTo>
                  <a:lnTo>
                    <a:pt x="146" y="66"/>
                  </a:lnTo>
                  <a:lnTo>
                    <a:pt x="146" y="66"/>
                  </a:lnTo>
                  <a:lnTo>
                    <a:pt x="144" y="64"/>
                  </a:lnTo>
                  <a:lnTo>
                    <a:pt x="142" y="62"/>
                  </a:lnTo>
                  <a:lnTo>
                    <a:pt x="138" y="62"/>
                  </a:lnTo>
                  <a:lnTo>
                    <a:pt x="134" y="64"/>
                  </a:lnTo>
                  <a:lnTo>
                    <a:pt x="134" y="64"/>
                  </a:lnTo>
                  <a:lnTo>
                    <a:pt x="130" y="68"/>
                  </a:lnTo>
                  <a:lnTo>
                    <a:pt x="124" y="72"/>
                  </a:lnTo>
                  <a:lnTo>
                    <a:pt x="120" y="78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94"/>
                  </a:lnTo>
                  <a:lnTo>
                    <a:pt x="124" y="104"/>
                  </a:lnTo>
                  <a:lnTo>
                    <a:pt x="124" y="104"/>
                  </a:lnTo>
                  <a:lnTo>
                    <a:pt x="124" y="112"/>
                  </a:lnTo>
                  <a:lnTo>
                    <a:pt x="122" y="122"/>
                  </a:lnTo>
                  <a:lnTo>
                    <a:pt x="120" y="128"/>
                  </a:lnTo>
                  <a:lnTo>
                    <a:pt x="114" y="136"/>
                  </a:lnTo>
                  <a:lnTo>
                    <a:pt x="108" y="140"/>
                  </a:lnTo>
                  <a:lnTo>
                    <a:pt x="102" y="144"/>
                  </a:lnTo>
                  <a:lnTo>
                    <a:pt x="94" y="144"/>
                  </a:lnTo>
                  <a:lnTo>
                    <a:pt x="84" y="142"/>
                  </a:lnTo>
                  <a:lnTo>
                    <a:pt x="84" y="14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8" y="132"/>
                  </a:lnTo>
                  <a:lnTo>
                    <a:pt x="102" y="112"/>
                  </a:lnTo>
                  <a:lnTo>
                    <a:pt x="104" y="100"/>
                  </a:lnTo>
                  <a:lnTo>
                    <a:pt x="104" y="90"/>
                  </a:lnTo>
                  <a:lnTo>
                    <a:pt x="102" y="8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2" y="60"/>
                  </a:lnTo>
                  <a:lnTo>
                    <a:pt x="84" y="50"/>
                  </a:lnTo>
                  <a:lnTo>
                    <a:pt x="74" y="44"/>
                  </a:lnTo>
                  <a:lnTo>
                    <a:pt x="68" y="42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56" y="48"/>
                  </a:lnTo>
                  <a:lnTo>
                    <a:pt x="50" y="56"/>
                  </a:lnTo>
                  <a:lnTo>
                    <a:pt x="48" y="66"/>
                  </a:lnTo>
                  <a:lnTo>
                    <a:pt x="48" y="70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60" y="92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4" y="112"/>
                  </a:lnTo>
                  <a:lnTo>
                    <a:pt x="74" y="118"/>
                  </a:lnTo>
                  <a:lnTo>
                    <a:pt x="74" y="124"/>
                  </a:lnTo>
                  <a:lnTo>
                    <a:pt x="70" y="128"/>
                  </a:lnTo>
                  <a:lnTo>
                    <a:pt x="60" y="136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42" y="142"/>
                  </a:lnTo>
                  <a:lnTo>
                    <a:pt x="32" y="140"/>
                  </a:lnTo>
                  <a:lnTo>
                    <a:pt x="28" y="138"/>
                  </a:lnTo>
                  <a:lnTo>
                    <a:pt x="26" y="134"/>
                  </a:lnTo>
                  <a:lnTo>
                    <a:pt x="24" y="130"/>
                  </a:lnTo>
                  <a:lnTo>
                    <a:pt x="26" y="126"/>
                  </a:lnTo>
                  <a:lnTo>
                    <a:pt x="26" y="126"/>
                  </a:lnTo>
                  <a:lnTo>
                    <a:pt x="32" y="116"/>
                  </a:lnTo>
                  <a:lnTo>
                    <a:pt x="40" y="106"/>
                  </a:lnTo>
                  <a:lnTo>
                    <a:pt x="58" y="84"/>
                  </a:lnTo>
                  <a:lnTo>
                    <a:pt x="66" y="74"/>
                  </a:lnTo>
                  <a:lnTo>
                    <a:pt x="70" y="62"/>
                  </a:lnTo>
                  <a:lnTo>
                    <a:pt x="72" y="56"/>
                  </a:lnTo>
                  <a:lnTo>
                    <a:pt x="70" y="50"/>
                  </a:lnTo>
                  <a:lnTo>
                    <a:pt x="68" y="44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0" y="34"/>
                  </a:lnTo>
                  <a:lnTo>
                    <a:pt x="56" y="32"/>
                  </a:lnTo>
                  <a:lnTo>
                    <a:pt x="42" y="30"/>
                  </a:lnTo>
                  <a:lnTo>
                    <a:pt x="30" y="30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0" y="38"/>
                  </a:lnTo>
                  <a:lnTo>
                    <a:pt x="4" y="44"/>
                  </a:lnTo>
                  <a:lnTo>
                    <a:pt x="2" y="52"/>
                  </a:lnTo>
                  <a:lnTo>
                    <a:pt x="0" y="60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8" y="100"/>
                  </a:lnTo>
                  <a:lnTo>
                    <a:pt x="14" y="98"/>
                  </a:lnTo>
                  <a:lnTo>
                    <a:pt x="16" y="96"/>
                  </a:lnTo>
                  <a:lnTo>
                    <a:pt x="16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88">
              <a:extLst>
                <a:ext uri="{FF2B5EF4-FFF2-40B4-BE49-F238E27FC236}">
                  <a16:creationId xmlns:a16="http://schemas.microsoft.com/office/drawing/2014/main" id="{EB8CD42C-DAF4-4E2E-9F5E-12B0C7212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806" y="9023424"/>
              <a:ext cx="533400" cy="368300"/>
            </a:xfrm>
            <a:custGeom>
              <a:avLst/>
              <a:gdLst>
                <a:gd name="T0" fmla="*/ 0 w 336"/>
                <a:gd name="T1" fmla="*/ 0 h 232"/>
                <a:gd name="T2" fmla="*/ 36 w 336"/>
                <a:gd name="T3" fmla="*/ 208 h 232"/>
                <a:gd name="T4" fmla="*/ 318 w 336"/>
                <a:gd name="T5" fmla="*/ 232 h 232"/>
                <a:gd name="T6" fmla="*/ 336 w 336"/>
                <a:gd name="T7" fmla="*/ 0 h 232"/>
                <a:gd name="T8" fmla="*/ 0 w 336"/>
                <a:gd name="T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32">
                  <a:moveTo>
                    <a:pt x="0" y="0"/>
                  </a:moveTo>
                  <a:lnTo>
                    <a:pt x="36" y="208"/>
                  </a:lnTo>
                  <a:lnTo>
                    <a:pt x="318" y="232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9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89">
              <a:extLst>
                <a:ext uri="{FF2B5EF4-FFF2-40B4-BE49-F238E27FC236}">
                  <a16:creationId xmlns:a16="http://schemas.microsoft.com/office/drawing/2014/main" id="{5A31CC5F-FCF3-4916-997F-0A4A6EAE5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056" y="9086924"/>
              <a:ext cx="346075" cy="238125"/>
            </a:xfrm>
            <a:custGeom>
              <a:avLst/>
              <a:gdLst>
                <a:gd name="T0" fmla="*/ 0 w 218"/>
                <a:gd name="T1" fmla="*/ 0 h 150"/>
                <a:gd name="T2" fmla="*/ 22 w 218"/>
                <a:gd name="T3" fmla="*/ 136 h 150"/>
                <a:gd name="T4" fmla="*/ 206 w 218"/>
                <a:gd name="T5" fmla="*/ 150 h 150"/>
                <a:gd name="T6" fmla="*/ 218 w 218"/>
                <a:gd name="T7" fmla="*/ 0 h 150"/>
                <a:gd name="T8" fmla="*/ 0 w 218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50">
                  <a:moveTo>
                    <a:pt x="0" y="0"/>
                  </a:moveTo>
                  <a:lnTo>
                    <a:pt x="22" y="136"/>
                  </a:lnTo>
                  <a:lnTo>
                    <a:pt x="206" y="150"/>
                  </a:lnTo>
                  <a:lnTo>
                    <a:pt x="2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B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90">
              <a:extLst>
                <a:ext uri="{FF2B5EF4-FFF2-40B4-BE49-F238E27FC236}">
                  <a16:creationId xmlns:a16="http://schemas.microsoft.com/office/drawing/2014/main" id="{C8D6F184-4A0F-4853-8883-333868F8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631" y="9023424"/>
              <a:ext cx="146050" cy="368300"/>
            </a:xfrm>
            <a:custGeom>
              <a:avLst/>
              <a:gdLst>
                <a:gd name="T0" fmla="*/ 92 w 92"/>
                <a:gd name="T1" fmla="*/ 10 h 232"/>
                <a:gd name="T2" fmla="*/ 62 w 92"/>
                <a:gd name="T3" fmla="*/ 218 h 232"/>
                <a:gd name="T4" fmla="*/ 0 w 92"/>
                <a:gd name="T5" fmla="*/ 232 h 232"/>
                <a:gd name="T6" fmla="*/ 18 w 92"/>
                <a:gd name="T7" fmla="*/ 0 h 232"/>
                <a:gd name="T8" fmla="*/ 92 w 92"/>
                <a:gd name="T9" fmla="*/ 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32">
                  <a:moveTo>
                    <a:pt x="92" y="10"/>
                  </a:moveTo>
                  <a:lnTo>
                    <a:pt x="62" y="218"/>
                  </a:lnTo>
                  <a:lnTo>
                    <a:pt x="0" y="232"/>
                  </a:lnTo>
                  <a:lnTo>
                    <a:pt x="18" y="0"/>
                  </a:lnTo>
                  <a:lnTo>
                    <a:pt x="92" y="10"/>
                  </a:lnTo>
                  <a:close/>
                </a:path>
              </a:pathLst>
            </a:custGeom>
            <a:solidFill>
              <a:srgbClr val="F05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91">
              <a:extLst>
                <a:ext uri="{FF2B5EF4-FFF2-40B4-BE49-F238E27FC236}">
                  <a16:creationId xmlns:a16="http://schemas.microsoft.com/office/drawing/2014/main" id="{2DA0DC20-0442-4473-B115-95384976B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681" y="9083749"/>
              <a:ext cx="257175" cy="190500"/>
            </a:xfrm>
            <a:custGeom>
              <a:avLst/>
              <a:gdLst>
                <a:gd name="T0" fmla="*/ 12 w 162"/>
                <a:gd name="T1" fmla="*/ 56 h 120"/>
                <a:gd name="T2" fmla="*/ 16 w 162"/>
                <a:gd name="T3" fmla="*/ 40 h 120"/>
                <a:gd name="T4" fmla="*/ 28 w 162"/>
                <a:gd name="T5" fmla="*/ 34 h 120"/>
                <a:gd name="T6" fmla="*/ 40 w 162"/>
                <a:gd name="T7" fmla="*/ 42 h 120"/>
                <a:gd name="T8" fmla="*/ 36 w 162"/>
                <a:gd name="T9" fmla="*/ 54 h 120"/>
                <a:gd name="T10" fmla="*/ 16 w 162"/>
                <a:gd name="T11" fmla="*/ 78 h 120"/>
                <a:gd name="T12" fmla="*/ 6 w 162"/>
                <a:gd name="T13" fmla="*/ 102 h 120"/>
                <a:gd name="T14" fmla="*/ 18 w 162"/>
                <a:gd name="T15" fmla="*/ 114 h 120"/>
                <a:gd name="T16" fmla="*/ 32 w 162"/>
                <a:gd name="T17" fmla="*/ 118 h 120"/>
                <a:gd name="T18" fmla="*/ 56 w 162"/>
                <a:gd name="T19" fmla="*/ 110 h 120"/>
                <a:gd name="T20" fmla="*/ 68 w 162"/>
                <a:gd name="T21" fmla="*/ 88 h 120"/>
                <a:gd name="T22" fmla="*/ 62 w 162"/>
                <a:gd name="T23" fmla="*/ 70 h 120"/>
                <a:gd name="T24" fmla="*/ 52 w 162"/>
                <a:gd name="T25" fmla="*/ 48 h 120"/>
                <a:gd name="T26" fmla="*/ 56 w 162"/>
                <a:gd name="T27" fmla="*/ 50 h 120"/>
                <a:gd name="T28" fmla="*/ 64 w 162"/>
                <a:gd name="T29" fmla="*/ 72 h 120"/>
                <a:gd name="T30" fmla="*/ 62 w 162"/>
                <a:gd name="T31" fmla="*/ 92 h 120"/>
                <a:gd name="T32" fmla="*/ 56 w 162"/>
                <a:gd name="T33" fmla="*/ 112 h 120"/>
                <a:gd name="T34" fmla="*/ 60 w 162"/>
                <a:gd name="T35" fmla="*/ 118 h 120"/>
                <a:gd name="T36" fmla="*/ 88 w 162"/>
                <a:gd name="T37" fmla="*/ 114 h 120"/>
                <a:gd name="T38" fmla="*/ 102 w 162"/>
                <a:gd name="T39" fmla="*/ 98 h 120"/>
                <a:gd name="T40" fmla="*/ 104 w 162"/>
                <a:gd name="T41" fmla="*/ 80 h 120"/>
                <a:gd name="T42" fmla="*/ 104 w 162"/>
                <a:gd name="T43" fmla="*/ 60 h 120"/>
                <a:gd name="T44" fmla="*/ 98 w 162"/>
                <a:gd name="T45" fmla="*/ 56 h 120"/>
                <a:gd name="T46" fmla="*/ 102 w 162"/>
                <a:gd name="T47" fmla="*/ 76 h 120"/>
                <a:gd name="T48" fmla="*/ 102 w 162"/>
                <a:gd name="T49" fmla="*/ 98 h 120"/>
                <a:gd name="T50" fmla="*/ 112 w 162"/>
                <a:gd name="T51" fmla="*/ 98 h 120"/>
                <a:gd name="T52" fmla="*/ 130 w 162"/>
                <a:gd name="T53" fmla="*/ 52 h 120"/>
                <a:gd name="T54" fmla="*/ 150 w 162"/>
                <a:gd name="T55" fmla="*/ 20 h 120"/>
                <a:gd name="T56" fmla="*/ 162 w 162"/>
                <a:gd name="T57" fmla="*/ 8 h 120"/>
                <a:gd name="T58" fmla="*/ 156 w 162"/>
                <a:gd name="T59" fmla="*/ 0 h 120"/>
                <a:gd name="T60" fmla="*/ 142 w 162"/>
                <a:gd name="T61" fmla="*/ 10 h 120"/>
                <a:gd name="T62" fmla="*/ 122 w 162"/>
                <a:gd name="T63" fmla="*/ 42 h 120"/>
                <a:gd name="T64" fmla="*/ 102 w 162"/>
                <a:gd name="T65" fmla="*/ 92 h 120"/>
                <a:gd name="T66" fmla="*/ 114 w 162"/>
                <a:gd name="T67" fmla="*/ 72 h 120"/>
                <a:gd name="T68" fmla="*/ 108 w 162"/>
                <a:gd name="T69" fmla="*/ 50 h 120"/>
                <a:gd name="T70" fmla="*/ 100 w 162"/>
                <a:gd name="T71" fmla="*/ 48 h 120"/>
                <a:gd name="T72" fmla="*/ 90 w 162"/>
                <a:gd name="T73" fmla="*/ 62 h 120"/>
                <a:gd name="T74" fmla="*/ 92 w 162"/>
                <a:gd name="T75" fmla="*/ 78 h 120"/>
                <a:gd name="T76" fmla="*/ 90 w 162"/>
                <a:gd name="T77" fmla="*/ 96 h 120"/>
                <a:gd name="T78" fmla="*/ 76 w 162"/>
                <a:gd name="T79" fmla="*/ 106 h 120"/>
                <a:gd name="T80" fmla="*/ 64 w 162"/>
                <a:gd name="T81" fmla="*/ 106 h 120"/>
                <a:gd name="T82" fmla="*/ 72 w 162"/>
                <a:gd name="T83" fmla="*/ 98 h 120"/>
                <a:gd name="T84" fmla="*/ 76 w 162"/>
                <a:gd name="T85" fmla="*/ 60 h 120"/>
                <a:gd name="T86" fmla="*/ 68 w 162"/>
                <a:gd name="T87" fmla="*/ 46 h 120"/>
                <a:gd name="T88" fmla="*/ 52 w 162"/>
                <a:gd name="T89" fmla="*/ 32 h 120"/>
                <a:gd name="T90" fmla="*/ 42 w 162"/>
                <a:gd name="T91" fmla="*/ 36 h 120"/>
                <a:gd name="T92" fmla="*/ 38 w 162"/>
                <a:gd name="T93" fmla="*/ 56 h 120"/>
                <a:gd name="T94" fmla="*/ 54 w 162"/>
                <a:gd name="T95" fmla="*/ 78 h 120"/>
                <a:gd name="T96" fmla="*/ 56 w 162"/>
                <a:gd name="T97" fmla="*/ 88 h 120"/>
                <a:gd name="T98" fmla="*/ 46 w 162"/>
                <a:gd name="T99" fmla="*/ 100 h 120"/>
                <a:gd name="T100" fmla="*/ 32 w 162"/>
                <a:gd name="T101" fmla="*/ 104 h 120"/>
                <a:gd name="T102" fmla="*/ 18 w 162"/>
                <a:gd name="T103" fmla="*/ 96 h 120"/>
                <a:gd name="T104" fmla="*/ 24 w 162"/>
                <a:gd name="T105" fmla="*/ 86 h 120"/>
                <a:gd name="T106" fmla="*/ 50 w 162"/>
                <a:gd name="T107" fmla="*/ 54 h 120"/>
                <a:gd name="T108" fmla="*/ 50 w 162"/>
                <a:gd name="T109" fmla="*/ 30 h 120"/>
                <a:gd name="T110" fmla="*/ 42 w 162"/>
                <a:gd name="T111" fmla="*/ 24 h 120"/>
                <a:gd name="T112" fmla="*/ 14 w 162"/>
                <a:gd name="T113" fmla="*/ 26 h 120"/>
                <a:gd name="T114" fmla="*/ 4 w 162"/>
                <a:gd name="T115" fmla="*/ 32 h 120"/>
                <a:gd name="T116" fmla="*/ 0 w 162"/>
                <a:gd name="T117" fmla="*/ 58 h 120"/>
                <a:gd name="T118" fmla="*/ 2 w 162"/>
                <a:gd name="T119" fmla="*/ 74 h 120"/>
                <a:gd name="T120" fmla="*/ 12 w 162"/>
                <a:gd name="T121" fmla="*/ 7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2" h="120">
                  <a:moveTo>
                    <a:pt x="14" y="68"/>
                  </a:moveTo>
                  <a:lnTo>
                    <a:pt x="14" y="68"/>
                  </a:lnTo>
                  <a:lnTo>
                    <a:pt x="12" y="5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4" y="34"/>
                  </a:lnTo>
                  <a:lnTo>
                    <a:pt x="28" y="34"/>
                  </a:lnTo>
                  <a:lnTo>
                    <a:pt x="34" y="36"/>
                  </a:lnTo>
                  <a:lnTo>
                    <a:pt x="38" y="38"/>
                  </a:lnTo>
                  <a:lnTo>
                    <a:pt x="40" y="4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4"/>
                  </a:lnTo>
                  <a:lnTo>
                    <a:pt x="28" y="62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8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8" y="106"/>
                  </a:lnTo>
                  <a:lnTo>
                    <a:pt x="12" y="110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24" y="116"/>
                  </a:lnTo>
                  <a:lnTo>
                    <a:pt x="32" y="118"/>
                  </a:lnTo>
                  <a:lnTo>
                    <a:pt x="42" y="116"/>
                  </a:lnTo>
                  <a:lnTo>
                    <a:pt x="50" y="114"/>
                  </a:lnTo>
                  <a:lnTo>
                    <a:pt x="56" y="110"/>
                  </a:lnTo>
                  <a:lnTo>
                    <a:pt x="62" y="104"/>
                  </a:lnTo>
                  <a:lnTo>
                    <a:pt x="66" y="96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6" y="78"/>
                  </a:lnTo>
                  <a:lnTo>
                    <a:pt x="62" y="70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60" y="54"/>
                  </a:lnTo>
                  <a:lnTo>
                    <a:pt x="62" y="60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82"/>
                  </a:lnTo>
                  <a:lnTo>
                    <a:pt x="62" y="92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70" y="120"/>
                  </a:lnTo>
                  <a:lnTo>
                    <a:pt x="80" y="118"/>
                  </a:lnTo>
                  <a:lnTo>
                    <a:pt x="88" y="11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102" y="98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4" y="80"/>
                  </a:lnTo>
                  <a:lnTo>
                    <a:pt x="102" y="72"/>
                  </a:lnTo>
                  <a:lnTo>
                    <a:pt x="102" y="64"/>
                  </a:lnTo>
                  <a:lnTo>
                    <a:pt x="104" y="60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102" y="66"/>
                  </a:lnTo>
                  <a:lnTo>
                    <a:pt x="102" y="76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102" y="98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22" y="76"/>
                  </a:lnTo>
                  <a:lnTo>
                    <a:pt x="130" y="52"/>
                  </a:lnTo>
                  <a:lnTo>
                    <a:pt x="136" y="40"/>
                  </a:lnTo>
                  <a:lnTo>
                    <a:pt x="142" y="30"/>
                  </a:lnTo>
                  <a:lnTo>
                    <a:pt x="150" y="20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62" y="8"/>
                  </a:lnTo>
                  <a:lnTo>
                    <a:pt x="160" y="4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2" y="10"/>
                  </a:lnTo>
                  <a:lnTo>
                    <a:pt x="134" y="20"/>
                  </a:lnTo>
                  <a:lnTo>
                    <a:pt x="126" y="32"/>
                  </a:lnTo>
                  <a:lnTo>
                    <a:pt x="122" y="42"/>
                  </a:lnTo>
                  <a:lnTo>
                    <a:pt x="112" y="68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4" y="72"/>
                  </a:lnTo>
                  <a:lnTo>
                    <a:pt x="112" y="6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4" y="46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92" y="54"/>
                  </a:lnTo>
                  <a:lnTo>
                    <a:pt x="90" y="58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84"/>
                  </a:lnTo>
                  <a:lnTo>
                    <a:pt x="92" y="90"/>
                  </a:lnTo>
                  <a:lnTo>
                    <a:pt x="90" y="96"/>
                  </a:lnTo>
                  <a:lnTo>
                    <a:pt x="86" y="100"/>
                  </a:lnTo>
                  <a:lnTo>
                    <a:pt x="82" y="104"/>
                  </a:lnTo>
                  <a:lnTo>
                    <a:pt x="76" y="106"/>
                  </a:lnTo>
                  <a:lnTo>
                    <a:pt x="70" y="106"/>
                  </a:lnTo>
                  <a:lnTo>
                    <a:pt x="64" y="106"/>
                  </a:lnTo>
                  <a:lnTo>
                    <a:pt x="64" y="106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72" y="98"/>
                  </a:lnTo>
                  <a:lnTo>
                    <a:pt x="76" y="82"/>
                  </a:lnTo>
                  <a:lnTo>
                    <a:pt x="78" y="66"/>
                  </a:lnTo>
                  <a:lnTo>
                    <a:pt x="76" y="6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68" y="46"/>
                  </a:lnTo>
                  <a:lnTo>
                    <a:pt x="62" y="38"/>
                  </a:lnTo>
                  <a:lnTo>
                    <a:pt x="56" y="34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2" y="36"/>
                  </a:lnTo>
                  <a:lnTo>
                    <a:pt x="38" y="42"/>
                  </a:lnTo>
                  <a:lnTo>
                    <a:pt x="36" y="5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68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54" y="92"/>
                  </a:lnTo>
                  <a:lnTo>
                    <a:pt x="52" y="96"/>
                  </a:lnTo>
                  <a:lnTo>
                    <a:pt x="46" y="100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2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8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4" y="86"/>
                  </a:lnTo>
                  <a:lnTo>
                    <a:pt x="30" y="80"/>
                  </a:lnTo>
                  <a:lnTo>
                    <a:pt x="44" y="64"/>
                  </a:lnTo>
                  <a:lnTo>
                    <a:pt x="50" y="54"/>
                  </a:lnTo>
                  <a:lnTo>
                    <a:pt x="52" y="46"/>
                  </a:lnTo>
                  <a:lnTo>
                    <a:pt x="54" y="38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6" y="26"/>
                  </a:lnTo>
                  <a:lnTo>
                    <a:pt x="42" y="24"/>
                  </a:lnTo>
                  <a:lnTo>
                    <a:pt x="32" y="22"/>
                  </a:lnTo>
                  <a:lnTo>
                    <a:pt x="22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8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74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F69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92">
              <a:extLst>
                <a:ext uri="{FF2B5EF4-FFF2-40B4-BE49-F238E27FC236}">
                  <a16:creationId xmlns:a16="http://schemas.microsoft.com/office/drawing/2014/main" id="{0BEED6E5-56A1-44F3-8DE1-BDC849AE9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681" y="9083749"/>
              <a:ext cx="257175" cy="190500"/>
            </a:xfrm>
            <a:custGeom>
              <a:avLst/>
              <a:gdLst>
                <a:gd name="T0" fmla="*/ 12 w 162"/>
                <a:gd name="T1" fmla="*/ 56 h 120"/>
                <a:gd name="T2" fmla="*/ 16 w 162"/>
                <a:gd name="T3" fmla="*/ 40 h 120"/>
                <a:gd name="T4" fmla="*/ 28 w 162"/>
                <a:gd name="T5" fmla="*/ 34 h 120"/>
                <a:gd name="T6" fmla="*/ 40 w 162"/>
                <a:gd name="T7" fmla="*/ 42 h 120"/>
                <a:gd name="T8" fmla="*/ 36 w 162"/>
                <a:gd name="T9" fmla="*/ 54 h 120"/>
                <a:gd name="T10" fmla="*/ 16 w 162"/>
                <a:gd name="T11" fmla="*/ 78 h 120"/>
                <a:gd name="T12" fmla="*/ 6 w 162"/>
                <a:gd name="T13" fmla="*/ 102 h 120"/>
                <a:gd name="T14" fmla="*/ 18 w 162"/>
                <a:gd name="T15" fmla="*/ 114 h 120"/>
                <a:gd name="T16" fmla="*/ 32 w 162"/>
                <a:gd name="T17" fmla="*/ 118 h 120"/>
                <a:gd name="T18" fmla="*/ 56 w 162"/>
                <a:gd name="T19" fmla="*/ 110 h 120"/>
                <a:gd name="T20" fmla="*/ 68 w 162"/>
                <a:gd name="T21" fmla="*/ 88 h 120"/>
                <a:gd name="T22" fmla="*/ 62 w 162"/>
                <a:gd name="T23" fmla="*/ 70 h 120"/>
                <a:gd name="T24" fmla="*/ 52 w 162"/>
                <a:gd name="T25" fmla="*/ 48 h 120"/>
                <a:gd name="T26" fmla="*/ 56 w 162"/>
                <a:gd name="T27" fmla="*/ 50 h 120"/>
                <a:gd name="T28" fmla="*/ 64 w 162"/>
                <a:gd name="T29" fmla="*/ 72 h 120"/>
                <a:gd name="T30" fmla="*/ 62 w 162"/>
                <a:gd name="T31" fmla="*/ 92 h 120"/>
                <a:gd name="T32" fmla="*/ 56 w 162"/>
                <a:gd name="T33" fmla="*/ 112 h 120"/>
                <a:gd name="T34" fmla="*/ 60 w 162"/>
                <a:gd name="T35" fmla="*/ 118 h 120"/>
                <a:gd name="T36" fmla="*/ 88 w 162"/>
                <a:gd name="T37" fmla="*/ 114 h 120"/>
                <a:gd name="T38" fmla="*/ 102 w 162"/>
                <a:gd name="T39" fmla="*/ 98 h 120"/>
                <a:gd name="T40" fmla="*/ 104 w 162"/>
                <a:gd name="T41" fmla="*/ 80 h 120"/>
                <a:gd name="T42" fmla="*/ 104 w 162"/>
                <a:gd name="T43" fmla="*/ 60 h 120"/>
                <a:gd name="T44" fmla="*/ 98 w 162"/>
                <a:gd name="T45" fmla="*/ 56 h 120"/>
                <a:gd name="T46" fmla="*/ 102 w 162"/>
                <a:gd name="T47" fmla="*/ 76 h 120"/>
                <a:gd name="T48" fmla="*/ 102 w 162"/>
                <a:gd name="T49" fmla="*/ 98 h 120"/>
                <a:gd name="T50" fmla="*/ 112 w 162"/>
                <a:gd name="T51" fmla="*/ 98 h 120"/>
                <a:gd name="T52" fmla="*/ 130 w 162"/>
                <a:gd name="T53" fmla="*/ 52 h 120"/>
                <a:gd name="T54" fmla="*/ 150 w 162"/>
                <a:gd name="T55" fmla="*/ 20 h 120"/>
                <a:gd name="T56" fmla="*/ 162 w 162"/>
                <a:gd name="T57" fmla="*/ 8 h 120"/>
                <a:gd name="T58" fmla="*/ 156 w 162"/>
                <a:gd name="T59" fmla="*/ 0 h 120"/>
                <a:gd name="T60" fmla="*/ 142 w 162"/>
                <a:gd name="T61" fmla="*/ 10 h 120"/>
                <a:gd name="T62" fmla="*/ 122 w 162"/>
                <a:gd name="T63" fmla="*/ 42 h 120"/>
                <a:gd name="T64" fmla="*/ 102 w 162"/>
                <a:gd name="T65" fmla="*/ 92 h 120"/>
                <a:gd name="T66" fmla="*/ 114 w 162"/>
                <a:gd name="T67" fmla="*/ 72 h 120"/>
                <a:gd name="T68" fmla="*/ 108 w 162"/>
                <a:gd name="T69" fmla="*/ 50 h 120"/>
                <a:gd name="T70" fmla="*/ 100 w 162"/>
                <a:gd name="T71" fmla="*/ 48 h 120"/>
                <a:gd name="T72" fmla="*/ 90 w 162"/>
                <a:gd name="T73" fmla="*/ 62 h 120"/>
                <a:gd name="T74" fmla="*/ 92 w 162"/>
                <a:gd name="T75" fmla="*/ 78 h 120"/>
                <a:gd name="T76" fmla="*/ 90 w 162"/>
                <a:gd name="T77" fmla="*/ 96 h 120"/>
                <a:gd name="T78" fmla="*/ 76 w 162"/>
                <a:gd name="T79" fmla="*/ 106 h 120"/>
                <a:gd name="T80" fmla="*/ 64 w 162"/>
                <a:gd name="T81" fmla="*/ 106 h 120"/>
                <a:gd name="T82" fmla="*/ 72 w 162"/>
                <a:gd name="T83" fmla="*/ 98 h 120"/>
                <a:gd name="T84" fmla="*/ 76 w 162"/>
                <a:gd name="T85" fmla="*/ 60 h 120"/>
                <a:gd name="T86" fmla="*/ 68 w 162"/>
                <a:gd name="T87" fmla="*/ 46 h 120"/>
                <a:gd name="T88" fmla="*/ 52 w 162"/>
                <a:gd name="T89" fmla="*/ 32 h 120"/>
                <a:gd name="T90" fmla="*/ 42 w 162"/>
                <a:gd name="T91" fmla="*/ 36 h 120"/>
                <a:gd name="T92" fmla="*/ 38 w 162"/>
                <a:gd name="T93" fmla="*/ 56 h 120"/>
                <a:gd name="T94" fmla="*/ 54 w 162"/>
                <a:gd name="T95" fmla="*/ 78 h 120"/>
                <a:gd name="T96" fmla="*/ 56 w 162"/>
                <a:gd name="T97" fmla="*/ 88 h 120"/>
                <a:gd name="T98" fmla="*/ 46 w 162"/>
                <a:gd name="T99" fmla="*/ 100 h 120"/>
                <a:gd name="T100" fmla="*/ 32 w 162"/>
                <a:gd name="T101" fmla="*/ 104 h 120"/>
                <a:gd name="T102" fmla="*/ 18 w 162"/>
                <a:gd name="T103" fmla="*/ 96 h 120"/>
                <a:gd name="T104" fmla="*/ 24 w 162"/>
                <a:gd name="T105" fmla="*/ 86 h 120"/>
                <a:gd name="T106" fmla="*/ 50 w 162"/>
                <a:gd name="T107" fmla="*/ 54 h 120"/>
                <a:gd name="T108" fmla="*/ 50 w 162"/>
                <a:gd name="T109" fmla="*/ 30 h 120"/>
                <a:gd name="T110" fmla="*/ 42 w 162"/>
                <a:gd name="T111" fmla="*/ 24 h 120"/>
                <a:gd name="T112" fmla="*/ 14 w 162"/>
                <a:gd name="T113" fmla="*/ 26 h 120"/>
                <a:gd name="T114" fmla="*/ 4 w 162"/>
                <a:gd name="T115" fmla="*/ 32 h 120"/>
                <a:gd name="T116" fmla="*/ 0 w 162"/>
                <a:gd name="T117" fmla="*/ 58 h 120"/>
                <a:gd name="T118" fmla="*/ 2 w 162"/>
                <a:gd name="T119" fmla="*/ 74 h 120"/>
                <a:gd name="T120" fmla="*/ 12 w 162"/>
                <a:gd name="T121" fmla="*/ 7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2" h="120">
                  <a:moveTo>
                    <a:pt x="14" y="68"/>
                  </a:moveTo>
                  <a:lnTo>
                    <a:pt x="14" y="68"/>
                  </a:lnTo>
                  <a:lnTo>
                    <a:pt x="12" y="56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4" y="34"/>
                  </a:lnTo>
                  <a:lnTo>
                    <a:pt x="28" y="34"/>
                  </a:lnTo>
                  <a:lnTo>
                    <a:pt x="34" y="36"/>
                  </a:lnTo>
                  <a:lnTo>
                    <a:pt x="38" y="38"/>
                  </a:lnTo>
                  <a:lnTo>
                    <a:pt x="40" y="42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36" y="54"/>
                  </a:lnTo>
                  <a:lnTo>
                    <a:pt x="28" y="62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88"/>
                  </a:lnTo>
                  <a:lnTo>
                    <a:pt x="6" y="98"/>
                  </a:lnTo>
                  <a:lnTo>
                    <a:pt x="6" y="102"/>
                  </a:lnTo>
                  <a:lnTo>
                    <a:pt x="8" y="106"/>
                  </a:lnTo>
                  <a:lnTo>
                    <a:pt x="12" y="110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24" y="116"/>
                  </a:lnTo>
                  <a:lnTo>
                    <a:pt x="32" y="118"/>
                  </a:lnTo>
                  <a:lnTo>
                    <a:pt x="42" y="116"/>
                  </a:lnTo>
                  <a:lnTo>
                    <a:pt x="50" y="114"/>
                  </a:lnTo>
                  <a:lnTo>
                    <a:pt x="56" y="110"/>
                  </a:lnTo>
                  <a:lnTo>
                    <a:pt x="62" y="104"/>
                  </a:lnTo>
                  <a:lnTo>
                    <a:pt x="66" y="96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6" y="78"/>
                  </a:lnTo>
                  <a:lnTo>
                    <a:pt x="62" y="70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2" y="48"/>
                  </a:lnTo>
                  <a:lnTo>
                    <a:pt x="54" y="48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60" y="54"/>
                  </a:lnTo>
                  <a:lnTo>
                    <a:pt x="62" y="60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82"/>
                  </a:lnTo>
                  <a:lnTo>
                    <a:pt x="62" y="92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6" y="114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70" y="120"/>
                  </a:lnTo>
                  <a:lnTo>
                    <a:pt x="80" y="118"/>
                  </a:lnTo>
                  <a:lnTo>
                    <a:pt x="88" y="11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102" y="98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4" y="80"/>
                  </a:lnTo>
                  <a:lnTo>
                    <a:pt x="102" y="72"/>
                  </a:lnTo>
                  <a:lnTo>
                    <a:pt x="102" y="64"/>
                  </a:lnTo>
                  <a:lnTo>
                    <a:pt x="104" y="60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102" y="66"/>
                  </a:lnTo>
                  <a:lnTo>
                    <a:pt x="102" y="76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102" y="98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22" y="76"/>
                  </a:lnTo>
                  <a:lnTo>
                    <a:pt x="130" y="52"/>
                  </a:lnTo>
                  <a:lnTo>
                    <a:pt x="136" y="40"/>
                  </a:lnTo>
                  <a:lnTo>
                    <a:pt x="142" y="30"/>
                  </a:lnTo>
                  <a:lnTo>
                    <a:pt x="150" y="20"/>
                  </a:lnTo>
                  <a:lnTo>
                    <a:pt x="158" y="12"/>
                  </a:lnTo>
                  <a:lnTo>
                    <a:pt x="158" y="12"/>
                  </a:lnTo>
                  <a:lnTo>
                    <a:pt x="162" y="8"/>
                  </a:lnTo>
                  <a:lnTo>
                    <a:pt x="160" y="4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2" y="10"/>
                  </a:lnTo>
                  <a:lnTo>
                    <a:pt x="134" y="20"/>
                  </a:lnTo>
                  <a:lnTo>
                    <a:pt x="126" y="32"/>
                  </a:lnTo>
                  <a:lnTo>
                    <a:pt x="122" y="42"/>
                  </a:lnTo>
                  <a:lnTo>
                    <a:pt x="112" y="68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4" y="72"/>
                  </a:lnTo>
                  <a:lnTo>
                    <a:pt x="112" y="6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4" y="46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92" y="54"/>
                  </a:lnTo>
                  <a:lnTo>
                    <a:pt x="90" y="58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84"/>
                  </a:lnTo>
                  <a:lnTo>
                    <a:pt x="92" y="90"/>
                  </a:lnTo>
                  <a:lnTo>
                    <a:pt x="90" y="96"/>
                  </a:lnTo>
                  <a:lnTo>
                    <a:pt x="86" y="100"/>
                  </a:lnTo>
                  <a:lnTo>
                    <a:pt x="82" y="104"/>
                  </a:lnTo>
                  <a:lnTo>
                    <a:pt x="76" y="106"/>
                  </a:lnTo>
                  <a:lnTo>
                    <a:pt x="70" y="106"/>
                  </a:lnTo>
                  <a:lnTo>
                    <a:pt x="64" y="106"/>
                  </a:lnTo>
                  <a:lnTo>
                    <a:pt x="64" y="106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72" y="98"/>
                  </a:lnTo>
                  <a:lnTo>
                    <a:pt x="76" y="82"/>
                  </a:lnTo>
                  <a:lnTo>
                    <a:pt x="78" y="66"/>
                  </a:lnTo>
                  <a:lnTo>
                    <a:pt x="76" y="6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68" y="46"/>
                  </a:lnTo>
                  <a:lnTo>
                    <a:pt x="62" y="38"/>
                  </a:lnTo>
                  <a:lnTo>
                    <a:pt x="56" y="34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2" y="36"/>
                  </a:lnTo>
                  <a:lnTo>
                    <a:pt x="38" y="42"/>
                  </a:lnTo>
                  <a:lnTo>
                    <a:pt x="36" y="5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68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54" y="92"/>
                  </a:lnTo>
                  <a:lnTo>
                    <a:pt x="52" y="96"/>
                  </a:lnTo>
                  <a:lnTo>
                    <a:pt x="46" y="100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2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8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4" y="86"/>
                  </a:lnTo>
                  <a:lnTo>
                    <a:pt x="30" y="80"/>
                  </a:lnTo>
                  <a:lnTo>
                    <a:pt x="44" y="64"/>
                  </a:lnTo>
                  <a:lnTo>
                    <a:pt x="50" y="54"/>
                  </a:lnTo>
                  <a:lnTo>
                    <a:pt x="52" y="46"/>
                  </a:lnTo>
                  <a:lnTo>
                    <a:pt x="54" y="38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6" y="26"/>
                  </a:lnTo>
                  <a:lnTo>
                    <a:pt x="42" y="24"/>
                  </a:lnTo>
                  <a:lnTo>
                    <a:pt x="32" y="22"/>
                  </a:lnTo>
                  <a:lnTo>
                    <a:pt x="22" y="22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8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74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93">
              <a:extLst>
                <a:ext uri="{FF2B5EF4-FFF2-40B4-BE49-F238E27FC236}">
                  <a16:creationId xmlns:a16="http://schemas.microsoft.com/office/drawing/2014/main" id="{BD455295-7A29-4477-925B-D60C88BE2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356" y="8194749"/>
              <a:ext cx="406400" cy="200025"/>
            </a:xfrm>
            <a:custGeom>
              <a:avLst/>
              <a:gdLst>
                <a:gd name="T0" fmla="*/ 0 w 256"/>
                <a:gd name="T1" fmla="*/ 112 h 126"/>
                <a:gd name="T2" fmla="*/ 6 w 256"/>
                <a:gd name="T3" fmla="*/ 126 h 126"/>
                <a:gd name="T4" fmla="*/ 256 w 256"/>
                <a:gd name="T5" fmla="*/ 14 h 126"/>
                <a:gd name="T6" fmla="*/ 250 w 256"/>
                <a:gd name="T7" fmla="*/ 0 h 126"/>
                <a:gd name="T8" fmla="*/ 0 w 256"/>
                <a:gd name="T9" fmla="*/ 11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26">
                  <a:moveTo>
                    <a:pt x="0" y="112"/>
                  </a:moveTo>
                  <a:lnTo>
                    <a:pt x="6" y="126"/>
                  </a:lnTo>
                  <a:lnTo>
                    <a:pt x="256" y="14"/>
                  </a:lnTo>
                  <a:lnTo>
                    <a:pt x="250" y="0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94">
              <a:extLst>
                <a:ext uri="{FF2B5EF4-FFF2-40B4-BE49-F238E27FC236}">
                  <a16:creationId xmlns:a16="http://schemas.microsoft.com/office/drawing/2014/main" id="{1BCFE562-0986-4AAC-BD6D-7A21B690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556" y="7791524"/>
              <a:ext cx="263525" cy="304800"/>
            </a:xfrm>
            <a:custGeom>
              <a:avLst/>
              <a:gdLst>
                <a:gd name="T0" fmla="*/ 166 w 166"/>
                <a:gd name="T1" fmla="*/ 146 h 192"/>
                <a:gd name="T2" fmla="*/ 20 w 166"/>
                <a:gd name="T3" fmla="*/ 0 h 192"/>
                <a:gd name="T4" fmla="*/ 0 w 166"/>
                <a:gd name="T5" fmla="*/ 6 h 192"/>
                <a:gd name="T6" fmla="*/ 122 w 166"/>
                <a:gd name="T7" fmla="*/ 192 h 192"/>
                <a:gd name="T8" fmla="*/ 166 w 166"/>
                <a:gd name="T9" fmla="*/ 14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92">
                  <a:moveTo>
                    <a:pt x="166" y="146"/>
                  </a:moveTo>
                  <a:lnTo>
                    <a:pt x="20" y="0"/>
                  </a:lnTo>
                  <a:lnTo>
                    <a:pt x="0" y="6"/>
                  </a:lnTo>
                  <a:lnTo>
                    <a:pt x="122" y="192"/>
                  </a:lnTo>
                  <a:lnTo>
                    <a:pt x="166" y="146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95">
              <a:extLst>
                <a:ext uri="{FF2B5EF4-FFF2-40B4-BE49-F238E27FC236}">
                  <a16:creationId xmlns:a16="http://schemas.microsoft.com/office/drawing/2014/main" id="{D2FA71D1-20B5-4EE1-8CE4-E54AA13C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481" y="7985199"/>
              <a:ext cx="136525" cy="146050"/>
            </a:xfrm>
            <a:custGeom>
              <a:avLst/>
              <a:gdLst>
                <a:gd name="T0" fmla="*/ 72 w 86"/>
                <a:gd name="T1" fmla="*/ 86 h 92"/>
                <a:gd name="T2" fmla="*/ 72 w 86"/>
                <a:gd name="T3" fmla="*/ 86 h 92"/>
                <a:gd name="T4" fmla="*/ 80 w 86"/>
                <a:gd name="T5" fmla="*/ 76 h 92"/>
                <a:gd name="T6" fmla="*/ 86 w 86"/>
                <a:gd name="T7" fmla="*/ 64 h 92"/>
                <a:gd name="T8" fmla="*/ 86 w 86"/>
                <a:gd name="T9" fmla="*/ 58 h 92"/>
                <a:gd name="T10" fmla="*/ 86 w 86"/>
                <a:gd name="T11" fmla="*/ 52 h 92"/>
                <a:gd name="T12" fmla="*/ 86 w 86"/>
                <a:gd name="T13" fmla="*/ 48 h 92"/>
                <a:gd name="T14" fmla="*/ 82 w 86"/>
                <a:gd name="T15" fmla="*/ 42 h 92"/>
                <a:gd name="T16" fmla="*/ 54 w 86"/>
                <a:gd name="T17" fmla="*/ 0 h 92"/>
                <a:gd name="T18" fmla="*/ 0 w 86"/>
                <a:gd name="T19" fmla="*/ 44 h 92"/>
                <a:gd name="T20" fmla="*/ 26 w 86"/>
                <a:gd name="T21" fmla="*/ 82 h 92"/>
                <a:gd name="T22" fmla="*/ 26 w 86"/>
                <a:gd name="T23" fmla="*/ 82 h 92"/>
                <a:gd name="T24" fmla="*/ 30 w 86"/>
                <a:gd name="T25" fmla="*/ 86 h 92"/>
                <a:gd name="T26" fmla="*/ 36 w 86"/>
                <a:gd name="T27" fmla="*/ 88 h 92"/>
                <a:gd name="T28" fmla="*/ 40 w 86"/>
                <a:gd name="T29" fmla="*/ 92 h 92"/>
                <a:gd name="T30" fmla="*/ 46 w 86"/>
                <a:gd name="T31" fmla="*/ 92 h 92"/>
                <a:gd name="T32" fmla="*/ 58 w 86"/>
                <a:gd name="T33" fmla="*/ 92 h 92"/>
                <a:gd name="T34" fmla="*/ 72 w 86"/>
                <a:gd name="T35" fmla="*/ 8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" h="92">
                  <a:moveTo>
                    <a:pt x="72" y="86"/>
                  </a:moveTo>
                  <a:lnTo>
                    <a:pt x="72" y="86"/>
                  </a:lnTo>
                  <a:lnTo>
                    <a:pt x="80" y="76"/>
                  </a:lnTo>
                  <a:lnTo>
                    <a:pt x="86" y="64"/>
                  </a:lnTo>
                  <a:lnTo>
                    <a:pt x="86" y="58"/>
                  </a:lnTo>
                  <a:lnTo>
                    <a:pt x="86" y="52"/>
                  </a:lnTo>
                  <a:lnTo>
                    <a:pt x="86" y="48"/>
                  </a:lnTo>
                  <a:lnTo>
                    <a:pt x="82" y="42"/>
                  </a:lnTo>
                  <a:lnTo>
                    <a:pt x="54" y="0"/>
                  </a:lnTo>
                  <a:lnTo>
                    <a:pt x="0" y="4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30" y="86"/>
                  </a:lnTo>
                  <a:lnTo>
                    <a:pt x="36" y="88"/>
                  </a:lnTo>
                  <a:lnTo>
                    <a:pt x="40" y="92"/>
                  </a:lnTo>
                  <a:lnTo>
                    <a:pt x="46" y="92"/>
                  </a:lnTo>
                  <a:lnTo>
                    <a:pt x="58" y="92"/>
                  </a:lnTo>
                  <a:lnTo>
                    <a:pt x="72" y="86"/>
                  </a:lnTo>
                  <a:close/>
                </a:path>
              </a:pathLst>
            </a:custGeom>
            <a:solidFill>
              <a:srgbClr val="EF6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96">
              <a:extLst>
                <a:ext uri="{FF2B5EF4-FFF2-40B4-BE49-F238E27FC236}">
                  <a16:creationId xmlns:a16="http://schemas.microsoft.com/office/drawing/2014/main" id="{B4A2F080-358F-42BB-9FBC-1FFB4F04A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481" y="7985199"/>
              <a:ext cx="136525" cy="146050"/>
            </a:xfrm>
            <a:custGeom>
              <a:avLst/>
              <a:gdLst>
                <a:gd name="T0" fmla="*/ 72 w 86"/>
                <a:gd name="T1" fmla="*/ 86 h 92"/>
                <a:gd name="T2" fmla="*/ 72 w 86"/>
                <a:gd name="T3" fmla="*/ 86 h 92"/>
                <a:gd name="T4" fmla="*/ 80 w 86"/>
                <a:gd name="T5" fmla="*/ 76 h 92"/>
                <a:gd name="T6" fmla="*/ 86 w 86"/>
                <a:gd name="T7" fmla="*/ 64 h 92"/>
                <a:gd name="T8" fmla="*/ 86 w 86"/>
                <a:gd name="T9" fmla="*/ 58 h 92"/>
                <a:gd name="T10" fmla="*/ 86 w 86"/>
                <a:gd name="T11" fmla="*/ 52 h 92"/>
                <a:gd name="T12" fmla="*/ 86 w 86"/>
                <a:gd name="T13" fmla="*/ 48 h 92"/>
                <a:gd name="T14" fmla="*/ 82 w 86"/>
                <a:gd name="T15" fmla="*/ 42 h 92"/>
                <a:gd name="T16" fmla="*/ 54 w 86"/>
                <a:gd name="T17" fmla="*/ 0 h 92"/>
                <a:gd name="T18" fmla="*/ 0 w 86"/>
                <a:gd name="T19" fmla="*/ 44 h 92"/>
                <a:gd name="T20" fmla="*/ 26 w 86"/>
                <a:gd name="T21" fmla="*/ 82 h 92"/>
                <a:gd name="T22" fmla="*/ 26 w 86"/>
                <a:gd name="T23" fmla="*/ 82 h 92"/>
                <a:gd name="T24" fmla="*/ 30 w 86"/>
                <a:gd name="T25" fmla="*/ 86 h 92"/>
                <a:gd name="T26" fmla="*/ 36 w 86"/>
                <a:gd name="T27" fmla="*/ 88 h 92"/>
                <a:gd name="T28" fmla="*/ 40 w 86"/>
                <a:gd name="T29" fmla="*/ 92 h 92"/>
                <a:gd name="T30" fmla="*/ 46 w 86"/>
                <a:gd name="T31" fmla="*/ 92 h 92"/>
                <a:gd name="T32" fmla="*/ 58 w 86"/>
                <a:gd name="T33" fmla="*/ 92 h 92"/>
                <a:gd name="T34" fmla="*/ 72 w 86"/>
                <a:gd name="T35" fmla="*/ 8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6" h="92">
                  <a:moveTo>
                    <a:pt x="72" y="86"/>
                  </a:moveTo>
                  <a:lnTo>
                    <a:pt x="72" y="86"/>
                  </a:lnTo>
                  <a:lnTo>
                    <a:pt x="80" y="76"/>
                  </a:lnTo>
                  <a:lnTo>
                    <a:pt x="86" y="64"/>
                  </a:lnTo>
                  <a:lnTo>
                    <a:pt x="86" y="58"/>
                  </a:lnTo>
                  <a:lnTo>
                    <a:pt x="86" y="52"/>
                  </a:lnTo>
                  <a:lnTo>
                    <a:pt x="86" y="48"/>
                  </a:lnTo>
                  <a:lnTo>
                    <a:pt x="82" y="42"/>
                  </a:lnTo>
                  <a:lnTo>
                    <a:pt x="54" y="0"/>
                  </a:lnTo>
                  <a:lnTo>
                    <a:pt x="0" y="4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30" y="86"/>
                  </a:lnTo>
                  <a:lnTo>
                    <a:pt x="36" y="88"/>
                  </a:lnTo>
                  <a:lnTo>
                    <a:pt x="40" y="92"/>
                  </a:lnTo>
                  <a:lnTo>
                    <a:pt x="46" y="92"/>
                  </a:lnTo>
                  <a:lnTo>
                    <a:pt x="58" y="92"/>
                  </a:lnTo>
                  <a:lnTo>
                    <a:pt x="7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97">
              <a:extLst>
                <a:ext uri="{FF2B5EF4-FFF2-40B4-BE49-F238E27FC236}">
                  <a16:creationId xmlns:a16="http://schemas.microsoft.com/office/drawing/2014/main" id="{0D394984-D5DC-4C36-85A2-260337F9F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131" y="8258249"/>
              <a:ext cx="63500" cy="34925"/>
            </a:xfrm>
            <a:custGeom>
              <a:avLst/>
              <a:gdLst>
                <a:gd name="T0" fmla="*/ 28 w 40"/>
                <a:gd name="T1" fmla="*/ 22 h 22"/>
                <a:gd name="T2" fmla="*/ 18 w 40"/>
                <a:gd name="T3" fmla="*/ 22 h 22"/>
                <a:gd name="T4" fmla="*/ 18 w 40"/>
                <a:gd name="T5" fmla="*/ 22 h 22"/>
                <a:gd name="T6" fmla="*/ 12 w 40"/>
                <a:gd name="T7" fmla="*/ 20 h 22"/>
                <a:gd name="T8" fmla="*/ 6 w 40"/>
                <a:gd name="T9" fmla="*/ 16 h 22"/>
                <a:gd name="T10" fmla="*/ 2 w 40"/>
                <a:gd name="T11" fmla="*/ 12 h 22"/>
                <a:gd name="T12" fmla="*/ 0 w 40"/>
                <a:gd name="T13" fmla="*/ 8 h 22"/>
                <a:gd name="T14" fmla="*/ 0 w 40"/>
                <a:gd name="T15" fmla="*/ 8 h 22"/>
                <a:gd name="T16" fmla="*/ 2 w 40"/>
                <a:gd name="T17" fmla="*/ 4 h 22"/>
                <a:gd name="T18" fmla="*/ 6 w 40"/>
                <a:gd name="T19" fmla="*/ 2 h 22"/>
                <a:gd name="T20" fmla="*/ 10 w 40"/>
                <a:gd name="T21" fmla="*/ 0 h 22"/>
                <a:gd name="T22" fmla="*/ 18 w 40"/>
                <a:gd name="T23" fmla="*/ 0 h 22"/>
                <a:gd name="T24" fmla="*/ 40 w 40"/>
                <a:gd name="T25" fmla="*/ 2 h 22"/>
                <a:gd name="T26" fmla="*/ 28 w 40"/>
                <a:gd name="T2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22">
                  <a:moveTo>
                    <a:pt x="28" y="22"/>
                  </a:moveTo>
                  <a:lnTo>
                    <a:pt x="18" y="22"/>
                  </a:lnTo>
                  <a:lnTo>
                    <a:pt x="18" y="22"/>
                  </a:lnTo>
                  <a:lnTo>
                    <a:pt x="12" y="20"/>
                  </a:lnTo>
                  <a:lnTo>
                    <a:pt x="6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40" y="2"/>
                  </a:lnTo>
                  <a:lnTo>
                    <a:pt x="28" y="22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98">
              <a:extLst>
                <a:ext uri="{FF2B5EF4-FFF2-40B4-BE49-F238E27FC236}">
                  <a16:creationId xmlns:a16="http://schemas.microsoft.com/office/drawing/2014/main" id="{ED0C1901-BE78-4470-9EDC-615471949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881" y="8248724"/>
              <a:ext cx="22225" cy="19050"/>
            </a:xfrm>
            <a:custGeom>
              <a:avLst/>
              <a:gdLst>
                <a:gd name="T0" fmla="*/ 6 w 14"/>
                <a:gd name="T1" fmla="*/ 2 h 12"/>
                <a:gd name="T2" fmla="*/ 6 w 14"/>
                <a:gd name="T3" fmla="*/ 2 h 12"/>
                <a:gd name="T4" fmla="*/ 4 w 14"/>
                <a:gd name="T5" fmla="*/ 0 h 12"/>
                <a:gd name="T6" fmla="*/ 2 w 14"/>
                <a:gd name="T7" fmla="*/ 2 h 12"/>
                <a:gd name="T8" fmla="*/ 2 w 14"/>
                <a:gd name="T9" fmla="*/ 2 h 12"/>
                <a:gd name="T10" fmla="*/ 0 w 14"/>
                <a:gd name="T11" fmla="*/ 4 h 12"/>
                <a:gd name="T12" fmla="*/ 2 w 14"/>
                <a:gd name="T13" fmla="*/ 4 h 12"/>
                <a:gd name="T14" fmla="*/ 10 w 14"/>
                <a:gd name="T15" fmla="*/ 12 h 12"/>
                <a:gd name="T16" fmla="*/ 10 w 14"/>
                <a:gd name="T17" fmla="*/ 12 h 12"/>
                <a:gd name="T18" fmla="*/ 12 w 14"/>
                <a:gd name="T19" fmla="*/ 12 h 12"/>
                <a:gd name="T20" fmla="*/ 14 w 14"/>
                <a:gd name="T21" fmla="*/ 12 h 12"/>
                <a:gd name="T22" fmla="*/ 14 w 14"/>
                <a:gd name="T23" fmla="*/ 12 h 12"/>
                <a:gd name="T24" fmla="*/ 14 w 14"/>
                <a:gd name="T25" fmla="*/ 10 h 12"/>
                <a:gd name="T26" fmla="*/ 14 w 14"/>
                <a:gd name="T27" fmla="*/ 8 h 12"/>
                <a:gd name="T28" fmla="*/ 6 w 14"/>
                <a:gd name="T2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6" y="2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99">
              <a:extLst>
                <a:ext uri="{FF2B5EF4-FFF2-40B4-BE49-F238E27FC236}">
                  <a16:creationId xmlns:a16="http://schemas.microsoft.com/office/drawing/2014/main" id="{9B011462-B1F9-44E9-9986-8304245B4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681" y="7772474"/>
              <a:ext cx="50800" cy="57150"/>
            </a:xfrm>
            <a:custGeom>
              <a:avLst/>
              <a:gdLst>
                <a:gd name="T0" fmla="*/ 32 w 32"/>
                <a:gd name="T1" fmla="*/ 14 h 36"/>
                <a:gd name="T2" fmla="*/ 24 w 32"/>
                <a:gd name="T3" fmla="*/ 6 h 36"/>
                <a:gd name="T4" fmla="*/ 24 w 32"/>
                <a:gd name="T5" fmla="*/ 6 h 36"/>
                <a:gd name="T6" fmla="*/ 18 w 32"/>
                <a:gd name="T7" fmla="*/ 2 h 36"/>
                <a:gd name="T8" fmla="*/ 12 w 32"/>
                <a:gd name="T9" fmla="*/ 0 h 36"/>
                <a:gd name="T10" fmla="*/ 8 w 32"/>
                <a:gd name="T11" fmla="*/ 0 h 36"/>
                <a:gd name="T12" fmla="*/ 4 w 32"/>
                <a:gd name="T13" fmla="*/ 2 h 36"/>
                <a:gd name="T14" fmla="*/ 4 w 32"/>
                <a:gd name="T15" fmla="*/ 2 h 36"/>
                <a:gd name="T16" fmla="*/ 0 w 32"/>
                <a:gd name="T17" fmla="*/ 6 h 36"/>
                <a:gd name="T18" fmla="*/ 0 w 32"/>
                <a:gd name="T19" fmla="*/ 10 h 36"/>
                <a:gd name="T20" fmla="*/ 4 w 32"/>
                <a:gd name="T21" fmla="*/ 16 h 36"/>
                <a:gd name="T22" fmla="*/ 8 w 32"/>
                <a:gd name="T23" fmla="*/ 20 h 36"/>
                <a:gd name="T24" fmla="*/ 24 w 32"/>
                <a:gd name="T25" fmla="*/ 36 h 36"/>
                <a:gd name="T26" fmla="*/ 32 w 32"/>
                <a:gd name="T27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6">
                  <a:moveTo>
                    <a:pt x="32" y="14"/>
                  </a:moveTo>
                  <a:lnTo>
                    <a:pt x="24" y="6"/>
                  </a:lnTo>
                  <a:lnTo>
                    <a:pt x="24" y="6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24" y="36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300">
              <a:extLst>
                <a:ext uri="{FF2B5EF4-FFF2-40B4-BE49-F238E27FC236}">
                  <a16:creationId xmlns:a16="http://schemas.microsoft.com/office/drawing/2014/main" id="{99E0F92A-46FD-40C2-8793-CE47832F4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381" y="7810574"/>
              <a:ext cx="22225" cy="9525"/>
            </a:xfrm>
            <a:custGeom>
              <a:avLst/>
              <a:gdLst>
                <a:gd name="T0" fmla="*/ 2 w 14"/>
                <a:gd name="T1" fmla="*/ 4 h 6"/>
                <a:gd name="T2" fmla="*/ 2 w 14"/>
                <a:gd name="T3" fmla="*/ 4 h 6"/>
                <a:gd name="T4" fmla="*/ 0 w 14"/>
                <a:gd name="T5" fmla="*/ 4 h 6"/>
                <a:gd name="T6" fmla="*/ 0 w 14"/>
                <a:gd name="T7" fmla="*/ 2 h 6"/>
                <a:gd name="T8" fmla="*/ 0 w 14"/>
                <a:gd name="T9" fmla="*/ 2 h 6"/>
                <a:gd name="T10" fmla="*/ 0 w 14"/>
                <a:gd name="T11" fmla="*/ 0 h 6"/>
                <a:gd name="T12" fmla="*/ 2 w 14"/>
                <a:gd name="T13" fmla="*/ 0 h 6"/>
                <a:gd name="T14" fmla="*/ 12 w 14"/>
                <a:gd name="T15" fmla="*/ 2 h 6"/>
                <a:gd name="T16" fmla="*/ 12 w 14"/>
                <a:gd name="T17" fmla="*/ 2 h 6"/>
                <a:gd name="T18" fmla="*/ 14 w 14"/>
                <a:gd name="T19" fmla="*/ 2 h 6"/>
                <a:gd name="T20" fmla="*/ 14 w 14"/>
                <a:gd name="T21" fmla="*/ 4 h 6"/>
                <a:gd name="T22" fmla="*/ 14 w 14"/>
                <a:gd name="T23" fmla="*/ 4 h 6"/>
                <a:gd name="T24" fmla="*/ 14 w 14"/>
                <a:gd name="T25" fmla="*/ 6 h 6"/>
                <a:gd name="T26" fmla="*/ 12 w 14"/>
                <a:gd name="T27" fmla="*/ 6 h 6"/>
                <a:gd name="T28" fmla="*/ 2 w 14"/>
                <a:gd name="T2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6">
                  <a:moveTo>
                    <a:pt x="2" y="4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301">
              <a:extLst>
                <a:ext uri="{FF2B5EF4-FFF2-40B4-BE49-F238E27FC236}">
                  <a16:creationId xmlns:a16="http://schemas.microsoft.com/office/drawing/2014/main" id="{7D4C303C-0896-4A00-BC39-B4162EC69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606" y="8023299"/>
              <a:ext cx="396875" cy="469900"/>
            </a:xfrm>
            <a:custGeom>
              <a:avLst/>
              <a:gdLst>
                <a:gd name="T0" fmla="*/ 216 w 250"/>
                <a:gd name="T1" fmla="*/ 18 h 296"/>
                <a:gd name="T2" fmla="*/ 216 w 250"/>
                <a:gd name="T3" fmla="*/ 18 h 296"/>
                <a:gd name="T4" fmla="*/ 224 w 250"/>
                <a:gd name="T5" fmla="*/ 26 h 296"/>
                <a:gd name="T6" fmla="*/ 232 w 250"/>
                <a:gd name="T7" fmla="*/ 36 h 296"/>
                <a:gd name="T8" fmla="*/ 240 w 250"/>
                <a:gd name="T9" fmla="*/ 50 h 296"/>
                <a:gd name="T10" fmla="*/ 246 w 250"/>
                <a:gd name="T11" fmla="*/ 66 h 296"/>
                <a:gd name="T12" fmla="*/ 250 w 250"/>
                <a:gd name="T13" fmla="*/ 84 h 296"/>
                <a:gd name="T14" fmla="*/ 250 w 250"/>
                <a:gd name="T15" fmla="*/ 94 h 296"/>
                <a:gd name="T16" fmla="*/ 250 w 250"/>
                <a:gd name="T17" fmla="*/ 104 h 296"/>
                <a:gd name="T18" fmla="*/ 248 w 250"/>
                <a:gd name="T19" fmla="*/ 114 h 296"/>
                <a:gd name="T20" fmla="*/ 244 w 250"/>
                <a:gd name="T21" fmla="*/ 126 h 296"/>
                <a:gd name="T22" fmla="*/ 244 w 250"/>
                <a:gd name="T23" fmla="*/ 126 h 296"/>
                <a:gd name="T24" fmla="*/ 226 w 250"/>
                <a:gd name="T25" fmla="*/ 172 h 296"/>
                <a:gd name="T26" fmla="*/ 208 w 250"/>
                <a:gd name="T27" fmla="*/ 220 h 296"/>
                <a:gd name="T28" fmla="*/ 200 w 250"/>
                <a:gd name="T29" fmla="*/ 242 h 296"/>
                <a:gd name="T30" fmla="*/ 196 w 250"/>
                <a:gd name="T31" fmla="*/ 264 h 296"/>
                <a:gd name="T32" fmla="*/ 194 w 250"/>
                <a:gd name="T33" fmla="*/ 282 h 296"/>
                <a:gd name="T34" fmla="*/ 194 w 250"/>
                <a:gd name="T35" fmla="*/ 296 h 296"/>
                <a:gd name="T36" fmla="*/ 12 w 250"/>
                <a:gd name="T37" fmla="*/ 296 h 296"/>
                <a:gd name="T38" fmla="*/ 12 w 250"/>
                <a:gd name="T39" fmla="*/ 296 h 296"/>
                <a:gd name="T40" fmla="*/ 10 w 250"/>
                <a:gd name="T41" fmla="*/ 290 h 296"/>
                <a:gd name="T42" fmla="*/ 6 w 250"/>
                <a:gd name="T43" fmla="*/ 276 h 296"/>
                <a:gd name="T44" fmla="*/ 2 w 250"/>
                <a:gd name="T45" fmla="*/ 254 h 296"/>
                <a:gd name="T46" fmla="*/ 0 w 250"/>
                <a:gd name="T47" fmla="*/ 226 h 296"/>
                <a:gd name="T48" fmla="*/ 0 w 250"/>
                <a:gd name="T49" fmla="*/ 212 h 296"/>
                <a:gd name="T50" fmla="*/ 4 w 250"/>
                <a:gd name="T51" fmla="*/ 194 h 296"/>
                <a:gd name="T52" fmla="*/ 8 w 250"/>
                <a:gd name="T53" fmla="*/ 176 h 296"/>
                <a:gd name="T54" fmla="*/ 14 w 250"/>
                <a:gd name="T55" fmla="*/ 158 h 296"/>
                <a:gd name="T56" fmla="*/ 24 w 250"/>
                <a:gd name="T57" fmla="*/ 140 h 296"/>
                <a:gd name="T58" fmla="*/ 38 w 250"/>
                <a:gd name="T59" fmla="*/ 122 h 296"/>
                <a:gd name="T60" fmla="*/ 54 w 250"/>
                <a:gd name="T61" fmla="*/ 102 h 296"/>
                <a:gd name="T62" fmla="*/ 72 w 250"/>
                <a:gd name="T63" fmla="*/ 84 h 296"/>
                <a:gd name="T64" fmla="*/ 72 w 250"/>
                <a:gd name="T65" fmla="*/ 84 h 296"/>
                <a:gd name="T66" fmla="*/ 112 w 250"/>
                <a:gd name="T67" fmla="*/ 42 h 296"/>
                <a:gd name="T68" fmla="*/ 142 w 250"/>
                <a:gd name="T69" fmla="*/ 14 h 296"/>
                <a:gd name="T70" fmla="*/ 156 w 250"/>
                <a:gd name="T71" fmla="*/ 6 h 296"/>
                <a:gd name="T72" fmla="*/ 160 w 250"/>
                <a:gd name="T73" fmla="*/ 2 h 296"/>
                <a:gd name="T74" fmla="*/ 164 w 250"/>
                <a:gd name="T75" fmla="*/ 2 h 296"/>
                <a:gd name="T76" fmla="*/ 164 w 250"/>
                <a:gd name="T77" fmla="*/ 2 h 296"/>
                <a:gd name="T78" fmla="*/ 174 w 250"/>
                <a:gd name="T79" fmla="*/ 2 h 296"/>
                <a:gd name="T80" fmla="*/ 188 w 250"/>
                <a:gd name="T81" fmla="*/ 0 h 296"/>
                <a:gd name="T82" fmla="*/ 194 w 250"/>
                <a:gd name="T83" fmla="*/ 2 h 296"/>
                <a:gd name="T84" fmla="*/ 202 w 250"/>
                <a:gd name="T85" fmla="*/ 4 h 296"/>
                <a:gd name="T86" fmla="*/ 210 w 250"/>
                <a:gd name="T87" fmla="*/ 10 h 296"/>
                <a:gd name="T88" fmla="*/ 216 w 250"/>
                <a:gd name="T89" fmla="*/ 1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0" h="296">
                  <a:moveTo>
                    <a:pt x="216" y="18"/>
                  </a:moveTo>
                  <a:lnTo>
                    <a:pt x="216" y="18"/>
                  </a:lnTo>
                  <a:lnTo>
                    <a:pt x="224" y="26"/>
                  </a:lnTo>
                  <a:lnTo>
                    <a:pt x="232" y="36"/>
                  </a:lnTo>
                  <a:lnTo>
                    <a:pt x="240" y="50"/>
                  </a:lnTo>
                  <a:lnTo>
                    <a:pt x="246" y="66"/>
                  </a:lnTo>
                  <a:lnTo>
                    <a:pt x="250" y="84"/>
                  </a:lnTo>
                  <a:lnTo>
                    <a:pt x="250" y="94"/>
                  </a:lnTo>
                  <a:lnTo>
                    <a:pt x="250" y="104"/>
                  </a:lnTo>
                  <a:lnTo>
                    <a:pt x="248" y="114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26" y="172"/>
                  </a:lnTo>
                  <a:lnTo>
                    <a:pt x="208" y="220"/>
                  </a:lnTo>
                  <a:lnTo>
                    <a:pt x="200" y="242"/>
                  </a:lnTo>
                  <a:lnTo>
                    <a:pt x="196" y="264"/>
                  </a:lnTo>
                  <a:lnTo>
                    <a:pt x="194" y="282"/>
                  </a:lnTo>
                  <a:lnTo>
                    <a:pt x="194" y="296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0" y="290"/>
                  </a:lnTo>
                  <a:lnTo>
                    <a:pt x="6" y="276"/>
                  </a:lnTo>
                  <a:lnTo>
                    <a:pt x="2" y="254"/>
                  </a:lnTo>
                  <a:lnTo>
                    <a:pt x="0" y="226"/>
                  </a:lnTo>
                  <a:lnTo>
                    <a:pt x="0" y="212"/>
                  </a:lnTo>
                  <a:lnTo>
                    <a:pt x="4" y="194"/>
                  </a:lnTo>
                  <a:lnTo>
                    <a:pt x="8" y="176"/>
                  </a:lnTo>
                  <a:lnTo>
                    <a:pt x="14" y="158"/>
                  </a:lnTo>
                  <a:lnTo>
                    <a:pt x="24" y="140"/>
                  </a:lnTo>
                  <a:lnTo>
                    <a:pt x="38" y="122"/>
                  </a:lnTo>
                  <a:lnTo>
                    <a:pt x="54" y="102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112" y="42"/>
                  </a:lnTo>
                  <a:lnTo>
                    <a:pt x="142" y="14"/>
                  </a:lnTo>
                  <a:lnTo>
                    <a:pt x="156" y="6"/>
                  </a:lnTo>
                  <a:lnTo>
                    <a:pt x="160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74" y="2"/>
                  </a:lnTo>
                  <a:lnTo>
                    <a:pt x="188" y="0"/>
                  </a:lnTo>
                  <a:lnTo>
                    <a:pt x="194" y="2"/>
                  </a:lnTo>
                  <a:lnTo>
                    <a:pt x="202" y="4"/>
                  </a:lnTo>
                  <a:lnTo>
                    <a:pt x="210" y="10"/>
                  </a:lnTo>
                  <a:lnTo>
                    <a:pt x="216" y="18"/>
                  </a:lnTo>
                  <a:close/>
                </a:path>
              </a:pathLst>
            </a:custGeom>
            <a:solidFill>
              <a:srgbClr val="F05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302">
              <a:extLst>
                <a:ext uri="{FF2B5EF4-FFF2-40B4-BE49-F238E27FC236}">
                  <a16:creationId xmlns:a16="http://schemas.microsoft.com/office/drawing/2014/main" id="{1BCEFDBB-7420-4343-96F1-77511BE12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606" y="8023299"/>
              <a:ext cx="396875" cy="469900"/>
            </a:xfrm>
            <a:custGeom>
              <a:avLst/>
              <a:gdLst>
                <a:gd name="T0" fmla="*/ 216 w 250"/>
                <a:gd name="T1" fmla="*/ 18 h 296"/>
                <a:gd name="T2" fmla="*/ 216 w 250"/>
                <a:gd name="T3" fmla="*/ 18 h 296"/>
                <a:gd name="T4" fmla="*/ 224 w 250"/>
                <a:gd name="T5" fmla="*/ 26 h 296"/>
                <a:gd name="T6" fmla="*/ 232 w 250"/>
                <a:gd name="T7" fmla="*/ 36 h 296"/>
                <a:gd name="T8" fmla="*/ 240 w 250"/>
                <a:gd name="T9" fmla="*/ 50 h 296"/>
                <a:gd name="T10" fmla="*/ 246 w 250"/>
                <a:gd name="T11" fmla="*/ 66 h 296"/>
                <a:gd name="T12" fmla="*/ 250 w 250"/>
                <a:gd name="T13" fmla="*/ 84 h 296"/>
                <a:gd name="T14" fmla="*/ 250 w 250"/>
                <a:gd name="T15" fmla="*/ 94 h 296"/>
                <a:gd name="T16" fmla="*/ 250 w 250"/>
                <a:gd name="T17" fmla="*/ 104 h 296"/>
                <a:gd name="T18" fmla="*/ 248 w 250"/>
                <a:gd name="T19" fmla="*/ 114 h 296"/>
                <a:gd name="T20" fmla="*/ 244 w 250"/>
                <a:gd name="T21" fmla="*/ 126 h 296"/>
                <a:gd name="T22" fmla="*/ 244 w 250"/>
                <a:gd name="T23" fmla="*/ 126 h 296"/>
                <a:gd name="T24" fmla="*/ 226 w 250"/>
                <a:gd name="T25" fmla="*/ 172 h 296"/>
                <a:gd name="T26" fmla="*/ 208 w 250"/>
                <a:gd name="T27" fmla="*/ 220 h 296"/>
                <a:gd name="T28" fmla="*/ 200 w 250"/>
                <a:gd name="T29" fmla="*/ 242 h 296"/>
                <a:gd name="T30" fmla="*/ 196 w 250"/>
                <a:gd name="T31" fmla="*/ 264 h 296"/>
                <a:gd name="T32" fmla="*/ 194 w 250"/>
                <a:gd name="T33" fmla="*/ 282 h 296"/>
                <a:gd name="T34" fmla="*/ 194 w 250"/>
                <a:gd name="T35" fmla="*/ 296 h 296"/>
                <a:gd name="T36" fmla="*/ 12 w 250"/>
                <a:gd name="T37" fmla="*/ 296 h 296"/>
                <a:gd name="T38" fmla="*/ 12 w 250"/>
                <a:gd name="T39" fmla="*/ 296 h 296"/>
                <a:gd name="T40" fmla="*/ 10 w 250"/>
                <a:gd name="T41" fmla="*/ 290 h 296"/>
                <a:gd name="T42" fmla="*/ 6 w 250"/>
                <a:gd name="T43" fmla="*/ 276 h 296"/>
                <a:gd name="T44" fmla="*/ 2 w 250"/>
                <a:gd name="T45" fmla="*/ 254 h 296"/>
                <a:gd name="T46" fmla="*/ 0 w 250"/>
                <a:gd name="T47" fmla="*/ 226 h 296"/>
                <a:gd name="T48" fmla="*/ 0 w 250"/>
                <a:gd name="T49" fmla="*/ 212 h 296"/>
                <a:gd name="T50" fmla="*/ 4 w 250"/>
                <a:gd name="T51" fmla="*/ 194 h 296"/>
                <a:gd name="T52" fmla="*/ 8 w 250"/>
                <a:gd name="T53" fmla="*/ 176 h 296"/>
                <a:gd name="T54" fmla="*/ 14 w 250"/>
                <a:gd name="T55" fmla="*/ 158 h 296"/>
                <a:gd name="T56" fmla="*/ 24 w 250"/>
                <a:gd name="T57" fmla="*/ 140 h 296"/>
                <a:gd name="T58" fmla="*/ 38 w 250"/>
                <a:gd name="T59" fmla="*/ 122 h 296"/>
                <a:gd name="T60" fmla="*/ 54 w 250"/>
                <a:gd name="T61" fmla="*/ 102 h 296"/>
                <a:gd name="T62" fmla="*/ 72 w 250"/>
                <a:gd name="T63" fmla="*/ 84 h 296"/>
                <a:gd name="T64" fmla="*/ 72 w 250"/>
                <a:gd name="T65" fmla="*/ 84 h 296"/>
                <a:gd name="T66" fmla="*/ 112 w 250"/>
                <a:gd name="T67" fmla="*/ 42 h 296"/>
                <a:gd name="T68" fmla="*/ 142 w 250"/>
                <a:gd name="T69" fmla="*/ 14 h 296"/>
                <a:gd name="T70" fmla="*/ 156 w 250"/>
                <a:gd name="T71" fmla="*/ 6 h 296"/>
                <a:gd name="T72" fmla="*/ 160 w 250"/>
                <a:gd name="T73" fmla="*/ 2 h 296"/>
                <a:gd name="T74" fmla="*/ 164 w 250"/>
                <a:gd name="T75" fmla="*/ 2 h 296"/>
                <a:gd name="T76" fmla="*/ 164 w 250"/>
                <a:gd name="T77" fmla="*/ 2 h 296"/>
                <a:gd name="T78" fmla="*/ 174 w 250"/>
                <a:gd name="T79" fmla="*/ 2 h 296"/>
                <a:gd name="T80" fmla="*/ 188 w 250"/>
                <a:gd name="T81" fmla="*/ 0 h 296"/>
                <a:gd name="T82" fmla="*/ 194 w 250"/>
                <a:gd name="T83" fmla="*/ 2 h 296"/>
                <a:gd name="T84" fmla="*/ 202 w 250"/>
                <a:gd name="T85" fmla="*/ 4 h 296"/>
                <a:gd name="T86" fmla="*/ 210 w 250"/>
                <a:gd name="T87" fmla="*/ 10 h 296"/>
                <a:gd name="T88" fmla="*/ 216 w 250"/>
                <a:gd name="T89" fmla="*/ 1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0" h="296">
                  <a:moveTo>
                    <a:pt x="216" y="18"/>
                  </a:moveTo>
                  <a:lnTo>
                    <a:pt x="216" y="18"/>
                  </a:lnTo>
                  <a:lnTo>
                    <a:pt x="224" y="26"/>
                  </a:lnTo>
                  <a:lnTo>
                    <a:pt x="232" y="36"/>
                  </a:lnTo>
                  <a:lnTo>
                    <a:pt x="240" y="50"/>
                  </a:lnTo>
                  <a:lnTo>
                    <a:pt x="246" y="66"/>
                  </a:lnTo>
                  <a:lnTo>
                    <a:pt x="250" y="84"/>
                  </a:lnTo>
                  <a:lnTo>
                    <a:pt x="250" y="94"/>
                  </a:lnTo>
                  <a:lnTo>
                    <a:pt x="250" y="104"/>
                  </a:lnTo>
                  <a:lnTo>
                    <a:pt x="248" y="114"/>
                  </a:lnTo>
                  <a:lnTo>
                    <a:pt x="244" y="126"/>
                  </a:lnTo>
                  <a:lnTo>
                    <a:pt x="244" y="126"/>
                  </a:lnTo>
                  <a:lnTo>
                    <a:pt x="226" y="172"/>
                  </a:lnTo>
                  <a:lnTo>
                    <a:pt x="208" y="220"/>
                  </a:lnTo>
                  <a:lnTo>
                    <a:pt x="200" y="242"/>
                  </a:lnTo>
                  <a:lnTo>
                    <a:pt x="196" y="264"/>
                  </a:lnTo>
                  <a:lnTo>
                    <a:pt x="194" y="282"/>
                  </a:lnTo>
                  <a:lnTo>
                    <a:pt x="194" y="296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0" y="290"/>
                  </a:lnTo>
                  <a:lnTo>
                    <a:pt x="6" y="276"/>
                  </a:lnTo>
                  <a:lnTo>
                    <a:pt x="2" y="254"/>
                  </a:lnTo>
                  <a:lnTo>
                    <a:pt x="0" y="226"/>
                  </a:lnTo>
                  <a:lnTo>
                    <a:pt x="0" y="212"/>
                  </a:lnTo>
                  <a:lnTo>
                    <a:pt x="4" y="194"/>
                  </a:lnTo>
                  <a:lnTo>
                    <a:pt x="8" y="176"/>
                  </a:lnTo>
                  <a:lnTo>
                    <a:pt x="14" y="158"/>
                  </a:lnTo>
                  <a:lnTo>
                    <a:pt x="24" y="140"/>
                  </a:lnTo>
                  <a:lnTo>
                    <a:pt x="38" y="122"/>
                  </a:lnTo>
                  <a:lnTo>
                    <a:pt x="54" y="102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112" y="42"/>
                  </a:lnTo>
                  <a:lnTo>
                    <a:pt x="142" y="14"/>
                  </a:lnTo>
                  <a:lnTo>
                    <a:pt x="156" y="6"/>
                  </a:lnTo>
                  <a:lnTo>
                    <a:pt x="160" y="2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74" y="2"/>
                  </a:lnTo>
                  <a:lnTo>
                    <a:pt x="188" y="0"/>
                  </a:lnTo>
                  <a:lnTo>
                    <a:pt x="194" y="2"/>
                  </a:lnTo>
                  <a:lnTo>
                    <a:pt x="202" y="4"/>
                  </a:lnTo>
                  <a:lnTo>
                    <a:pt x="210" y="10"/>
                  </a:lnTo>
                  <a:lnTo>
                    <a:pt x="216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03">
              <a:extLst>
                <a:ext uri="{FF2B5EF4-FFF2-40B4-BE49-F238E27FC236}">
                  <a16:creationId xmlns:a16="http://schemas.microsoft.com/office/drawing/2014/main" id="{AED18AC7-4C1E-45E3-8087-FC321EC35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581" y="8178874"/>
              <a:ext cx="374650" cy="114300"/>
            </a:xfrm>
            <a:custGeom>
              <a:avLst/>
              <a:gdLst>
                <a:gd name="T0" fmla="*/ 202 w 236"/>
                <a:gd name="T1" fmla="*/ 0 h 72"/>
                <a:gd name="T2" fmla="*/ 122 w 236"/>
                <a:gd name="T3" fmla="*/ 34 h 72"/>
                <a:gd name="T4" fmla="*/ 6 w 236"/>
                <a:gd name="T5" fmla="*/ 52 h 72"/>
                <a:gd name="T6" fmla="*/ 0 w 236"/>
                <a:gd name="T7" fmla="*/ 72 h 72"/>
                <a:gd name="T8" fmla="*/ 140 w 236"/>
                <a:gd name="T9" fmla="*/ 72 h 72"/>
                <a:gd name="T10" fmla="*/ 236 w 236"/>
                <a:gd name="T11" fmla="*/ 52 h 72"/>
                <a:gd name="T12" fmla="*/ 202 w 236"/>
                <a:gd name="T1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6" h="72">
                  <a:moveTo>
                    <a:pt x="202" y="0"/>
                  </a:moveTo>
                  <a:lnTo>
                    <a:pt x="122" y="34"/>
                  </a:lnTo>
                  <a:lnTo>
                    <a:pt x="6" y="52"/>
                  </a:lnTo>
                  <a:lnTo>
                    <a:pt x="0" y="72"/>
                  </a:lnTo>
                  <a:lnTo>
                    <a:pt x="140" y="72"/>
                  </a:lnTo>
                  <a:lnTo>
                    <a:pt x="236" y="52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304">
              <a:extLst>
                <a:ext uri="{FF2B5EF4-FFF2-40B4-BE49-F238E27FC236}">
                  <a16:creationId xmlns:a16="http://schemas.microsoft.com/office/drawing/2014/main" id="{B76D51C0-3F13-4F8B-9FB2-2E83BFE6C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481" y="8493199"/>
              <a:ext cx="552450" cy="384175"/>
            </a:xfrm>
            <a:custGeom>
              <a:avLst/>
              <a:gdLst>
                <a:gd name="T0" fmla="*/ 162 w 348"/>
                <a:gd name="T1" fmla="*/ 0 h 242"/>
                <a:gd name="T2" fmla="*/ 56 w 348"/>
                <a:gd name="T3" fmla="*/ 50 h 242"/>
                <a:gd name="T4" fmla="*/ 0 w 348"/>
                <a:gd name="T5" fmla="*/ 242 h 242"/>
                <a:gd name="T6" fmla="*/ 34 w 348"/>
                <a:gd name="T7" fmla="*/ 242 h 242"/>
                <a:gd name="T8" fmla="*/ 124 w 348"/>
                <a:gd name="T9" fmla="*/ 128 h 242"/>
                <a:gd name="T10" fmla="*/ 276 w 348"/>
                <a:gd name="T11" fmla="*/ 96 h 242"/>
                <a:gd name="T12" fmla="*/ 276 w 348"/>
                <a:gd name="T13" fmla="*/ 96 h 242"/>
                <a:gd name="T14" fmla="*/ 290 w 348"/>
                <a:gd name="T15" fmla="*/ 92 h 242"/>
                <a:gd name="T16" fmla="*/ 304 w 348"/>
                <a:gd name="T17" fmla="*/ 86 h 242"/>
                <a:gd name="T18" fmla="*/ 318 w 348"/>
                <a:gd name="T19" fmla="*/ 78 h 242"/>
                <a:gd name="T20" fmla="*/ 326 w 348"/>
                <a:gd name="T21" fmla="*/ 72 h 242"/>
                <a:gd name="T22" fmla="*/ 334 w 348"/>
                <a:gd name="T23" fmla="*/ 66 h 242"/>
                <a:gd name="T24" fmla="*/ 338 w 348"/>
                <a:gd name="T25" fmla="*/ 58 h 242"/>
                <a:gd name="T26" fmla="*/ 344 w 348"/>
                <a:gd name="T27" fmla="*/ 48 h 242"/>
                <a:gd name="T28" fmla="*/ 346 w 348"/>
                <a:gd name="T29" fmla="*/ 38 h 242"/>
                <a:gd name="T30" fmla="*/ 348 w 348"/>
                <a:gd name="T31" fmla="*/ 26 h 242"/>
                <a:gd name="T32" fmla="*/ 348 w 348"/>
                <a:gd name="T33" fmla="*/ 14 h 242"/>
                <a:gd name="T34" fmla="*/ 344 w 348"/>
                <a:gd name="T35" fmla="*/ 0 h 242"/>
                <a:gd name="T36" fmla="*/ 162 w 348"/>
                <a:gd name="T3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8" h="242">
                  <a:moveTo>
                    <a:pt x="162" y="0"/>
                  </a:moveTo>
                  <a:lnTo>
                    <a:pt x="56" y="50"/>
                  </a:lnTo>
                  <a:lnTo>
                    <a:pt x="0" y="242"/>
                  </a:lnTo>
                  <a:lnTo>
                    <a:pt x="34" y="242"/>
                  </a:lnTo>
                  <a:lnTo>
                    <a:pt x="124" y="128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90" y="92"/>
                  </a:lnTo>
                  <a:lnTo>
                    <a:pt x="304" y="86"/>
                  </a:lnTo>
                  <a:lnTo>
                    <a:pt x="318" y="78"/>
                  </a:lnTo>
                  <a:lnTo>
                    <a:pt x="326" y="72"/>
                  </a:lnTo>
                  <a:lnTo>
                    <a:pt x="334" y="66"/>
                  </a:lnTo>
                  <a:lnTo>
                    <a:pt x="338" y="58"/>
                  </a:lnTo>
                  <a:lnTo>
                    <a:pt x="344" y="48"/>
                  </a:lnTo>
                  <a:lnTo>
                    <a:pt x="346" y="38"/>
                  </a:lnTo>
                  <a:lnTo>
                    <a:pt x="348" y="26"/>
                  </a:lnTo>
                  <a:lnTo>
                    <a:pt x="348" y="14"/>
                  </a:lnTo>
                  <a:lnTo>
                    <a:pt x="344" y="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008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05">
              <a:extLst>
                <a:ext uri="{FF2B5EF4-FFF2-40B4-BE49-F238E27FC236}">
                  <a16:creationId xmlns:a16="http://schemas.microsoft.com/office/drawing/2014/main" id="{62F254FB-115E-4115-9E2E-C8814D78E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481" y="8493199"/>
              <a:ext cx="552450" cy="384175"/>
            </a:xfrm>
            <a:custGeom>
              <a:avLst/>
              <a:gdLst>
                <a:gd name="T0" fmla="*/ 162 w 348"/>
                <a:gd name="T1" fmla="*/ 0 h 242"/>
                <a:gd name="T2" fmla="*/ 56 w 348"/>
                <a:gd name="T3" fmla="*/ 50 h 242"/>
                <a:gd name="T4" fmla="*/ 0 w 348"/>
                <a:gd name="T5" fmla="*/ 242 h 242"/>
                <a:gd name="T6" fmla="*/ 34 w 348"/>
                <a:gd name="T7" fmla="*/ 242 h 242"/>
                <a:gd name="T8" fmla="*/ 124 w 348"/>
                <a:gd name="T9" fmla="*/ 128 h 242"/>
                <a:gd name="T10" fmla="*/ 276 w 348"/>
                <a:gd name="T11" fmla="*/ 96 h 242"/>
                <a:gd name="T12" fmla="*/ 276 w 348"/>
                <a:gd name="T13" fmla="*/ 96 h 242"/>
                <a:gd name="T14" fmla="*/ 290 w 348"/>
                <a:gd name="T15" fmla="*/ 92 h 242"/>
                <a:gd name="T16" fmla="*/ 304 w 348"/>
                <a:gd name="T17" fmla="*/ 86 h 242"/>
                <a:gd name="T18" fmla="*/ 318 w 348"/>
                <a:gd name="T19" fmla="*/ 78 h 242"/>
                <a:gd name="T20" fmla="*/ 326 w 348"/>
                <a:gd name="T21" fmla="*/ 72 h 242"/>
                <a:gd name="T22" fmla="*/ 334 w 348"/>
                <a:gd name="T23" fmla="*/ 66 h 242"/>
                <a:gd name="T24" fmla="*/ 338 w 348"/>
                <a:gd name="T25" fmla="*/ 58 h 242"/>
                <a:gd name="T26" fmla="*/ 344 w 348"/>
                <a:gd name="T27" fmla="*/ 48 h 242"/>
                <a:gd name="T28" fmla="*/ 346 w 348"/>
                <a:gd name="T29" fmla="*/ 38 h 242"/>
                <a:gd name="T30" fmla="*/ 348 w 348"/>
                <a:gd name="T31" fmla="*/ 26 h 242"/>
                <a:gd name="T32" fmla="*/ 348 w 348"/>
                <a:gd name="T33" fmla="*/ 14 h 242"/>
                <a:gd name="T34" fmla="*/ 344 w 348"/>
                <a:gd name="T35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8" h="242">
                  <a:moveTo>
                    <a:pt x="162" y="0"/>
                  </a:moveTo>
                  <a:lnTo>
                    <a:pt x="56" y="50"/>
                  </a:lnTo>
                  <a:lnTo>
                    <a:pt x="0" y="242"/>
                  </a:lnTo>
                  <a:lnTo>
                    <a:pt x="34" y="242"/>
                  </a:lnTo>
                  <a:lnTo>
                    <a:pt x="124" y="128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90" y="92"/>
                  </a:lnTo>
                  <a:lnTo>
                    <a:pt x="304" y="86"/>
                  </a:lnTo>
                  <a:lnTo>
                    <a:pt x="318" y="78"/>
                  </a:lnTo>
                  <a:lnTo>
                    <a:pt x="326" y="72"/>
                  </a:lnTo>
                  <a:lnTo>
                    <a:pt x="334" y="66"/>
                  </a:lnTo>
                  <a:lnTo>
                    <a:pt x="338" y="58"/>
                  </a:lnTo>
                  <a:lnTo>
                    <a:pt x="344" y="48"/>
                  </a:lnTo>
                  <a:lnTo>
                    <a:pt x="346" y="38"/>
                  </a:lnTo>
                  <a:lnTo>
                    <a:pt x="348" y="26"/>
                  </a:lnTo>
                  <a:lnTo>
                    <a:pt x="348" y="14"/>
                  </a:lnTo>
                  <a:lnTo>
                    <a:pt x="3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306">
              <a:extLst>
                <a:ext uri="{FF2B5EF4-FFF2-40B4-BE49-F238E27FC236}">
                  <a16:creationId xmlns:a16="http://schemas.microsoft.com/office/drawing/2014/main" id="{C06640F0-0EB8-4C99-97A6-74D2DFAD5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856" y="8429699"/>
              <a:ext cx="450850" cy="133350"/>
            </a:xfrm>
            <a:custGeom>
              <a:avLst/>
              <a:gdLst>
                <a:gd name="T0" fmla="*/ 262 w 284"/>
                <a:gd name="T1" fmla="*/ 0 h 84"/>
                <a:gd name="T2" fmla="*/ 134 w 284"/>
                <a:gd name="T3" fmla="*/ 6 h 84"/>
                <a:gd name="T4" fmla="*/ 0 w 284"/>
                <a:gd name="T5" fmla="*/ 48 h 84"/>
                <a:gd name="T6" fmla="*/ 8 w 284"/>
                <a:gd name="T7" fmla="*/ 84 h 84"/>
                <a:gd name="T8" fmla="*/ 152 w 284"/>
                <a:gd name="T9" fmla="*/ 60 h 84"/>
                <a:gd name="T10" fmla="*/ 196 w 284"/>
                <a:gd name="T11" fmla="*/ 76 h 84"/>
                <a:gd name="T12" fmla="*/ 284 w 284"/>
                <a:gd name="T13" fmla="*/ 54 h 84"/>
                <a:gd name="T14" fmla="*/ 262 w 284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4" h="84">
                  <a:moveTo>
                    <a:pt x="262" y="0"/>
                  </a:moveTo>
                  <a:lnTo>
                    <a:pt x="134" y="6"/>
                  </a:lnTo>
                  <a:lnTo>
                    <a:pt x="0" y="48"/>
                  </a:lnTo>
                  <a:lnTo>
                    <a:pt x="8" y="84"/>
                  </a:lnTo>
                  <a:lnTo>
                    <a:pt x="152" y="60"/>
                  </a:lnTo>
                  <a:lnTo>
                    <a:pt x="196" y="76"/>
                  </a:lnTo>
                  <a:lnTo>
                    <a:pt x="284" y="54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0086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07">
              <a:extLst>
                <a:ext uri="{FF2B5EF4-FFF2-40B4-BE49-F238E27FC236}">
                  <a16:creationId xmlns:a16="http://schemas.microsoft.com/office/drawing/2014/main" id="{E5EB0300-1AF2-43BF-9FE7-F7AF4F63A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206" y="8137599"/>
              <a:ext cx="146050" cy="136525"/>
            </a:xfrm>
            <a:custGeom>
              <a:avLst/>
              <a:gdLst>
                <a:gd name="T0" fmla="*/ 86 w 92"/>
                <a:gd name="T1" fmla="*/ 16 h 86"/>
                <a:gd name="T2" fmla="*/ 86 w 92"/>
                <a:gd name="T3" fmla="*/ 16 h 86"/>
                <a:gd name="T4" fmla="*/ 78 w 92"/>
                <a:gd name="T5" fmla="*/ 6 h 86"/>
                <a:gd name="T6" fmla="*/ 66 w 92"/>
                <a:gd name="T7" fmla="*/ 0 h 86"/>
                <a:gd name="T8" fmla="*/ 60 w 92"/>
                <a:gd name="T9" fmla="*/ 0 h 86"/>
                <a:gd name="T10" fmla="*/ 54 w 92"/>
                <a:gd name="T11" fmla="*/ 0 h 86"/>
                <a:gd name="T12" fmla="*/ 48 w 92"/>
                <a:gd name="T13" fmla="*/ 2 h 86"/>
                <a:gd name="T14" fmla="*/ 44 w 92"/>
                <a:gd name="T15" fmla="*/ 4 h 86"/>
                <a:gd name="T16" fmla="*/ 0 w 92"/>
                <a:gd name="T17" fmla="*/ 30 h 86"/>
                <a:gd name="T18" fmla="*/ 40 w 92"/>
                <a:gd name="T19" fmla="*/ 86 h 86"/>
                <a:gd name="T20" fmla="*/ 80 w 92"/>
                <a:gd name="T21" fmla="*/ 62 h 86"/>
                <a:gd name="T22" fmla="*/ 80 w 92"/>
                <a:gd name="T23" fmla="*/ 62 h 86"/>
                <a:gd name="T24" fmla="*/ 84 w 92"/>
                <a:gd name="T25" fmla="*/ 58 h 86"/>
                <a:gd name="T26" fmla="*/ 88 w 92"/>
                <a:gd name="T27" fmla="*/ 52 h 86"/>
                <a:gd name="T28" fmla="*/ 90 w 92"/>
                <a:gd name="T29" fmla="*/ 48 h 86"/>
                <a:gd name="T30" fmla="*/ 92 w 92"/>
                <a:gd name="T31" fmla="*/ 42 h 86"/>
                <a:gd name="T32" fmla="*/ 92 w 92"/>
                <a:gd name="T33" fmla="*/ 30 h 86"/>
                <a:gd name="T34" fmla="*/ 86 w 92"/>
                <a:gd name="T35" fmla="*/ 1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86">
                  <a:moveTo>
                    <a:pt x="86" y="16"/>
                  </a:moveTo>
                  <a:lnTo>
                    <a:pt x="86" y="1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0" y="30"/>
                  </a:lnTo>
                  <a:lnTo>
                    <a:pt x="40" y="86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84" y="58"/>
                  </a:lnTo>
                  <a:lnTo>
                    <a:pt x="88" y="52"/>
                  </a:lnTo>
                  <a:lnTo>
                    <a:pt x="90" y="48"/>
                  </a:lnTo>
                  <a:lnTo>
                    <a:pt x="92" y="42"/>
                  </a:lnTo>
                  <a:lnTo>
                    <a:pt x="92" y="30"/>
                  </a:lnTo>
                  <a:lnTo>
                    <a:pt x="86" y="16"/>
                  </a:lnTo>
                  <a:close/>
                </a:path>
              </a:pathLst>
            </a:custGeom>
            <a:solidFill>
              <a:srgbClr val="EF6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08">
              <a:extLst>
                <a:ext uri="{FF2B5EF4-FFF2-40B4-BE49-F238E27FC236}">
                  <a16:creationId xmlns:a16="http://schemas.microsoft.com/office/drawing/2014/main" id="{E2DC79B7-7778-4353-BEB0-97F34D4DE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206" y="8137599"/>
              <a:ext cx="146050" cy="136525"/>
            </a:xfrm>
            <a:custGeom>
              <a:avLst/>
              <a:gdLst>
                <a:gd name="T0" fmla="*/ 86 w 92"/>
                <a:gd name="T1" fmla="*/ 16 h 86"/>
                <a:gd name="T2" fmla="*/ 86 w 92"/>
                <a:gd name="T3" fmla="*/ 16 h 86"/>
                <a:gd name="T4" fmla="*/ 78 w 92"/>
                <a:gd name="T5" fmla="*/ 6 h 86"/>
                <a:gd name="T6" fmla="*/ 66 w 92"/>
                <a:gd name="T7" fmla="*/ 0 h 86"/>
                <a:gd name="T8" fmla="*/ 60 w 92"/>
                <a:gd name="T9" fmla="*/ 0 h 86"/>
                <a:gd name="T10" fmla="*/ 54 w 92"/>
                <a:gd name="T11" fmla="*/ 0 h 86"/>
                <a:gd name="T12" fmla="*/ 48 w 92"/>
                <a:gd name="T13" fmla="*/ 2 h 86"/>
                <a:gd name="T14" fmla="*/ 44 w 92"/>
                <a:gd name="T15" fmla="*/ 4 h 86"/>
                <a:gd name="T16" fmla="*/ 0 w 92"/>
                <a:gd name="T17" fmla="*/ 30 h 86"/>
                <a:gd name="T18" fmla="*/ 40 w 92"/>
                <a:gd name="T19" fmla="*/ 86 h 86"/>
                <a:gd name="T20" fmla="*/ 80 w 92"/>
                <a:gd name="T21" fmla="*/ 62 h 86"/>
                <a:gd name="T22" fmla="*/ 80 w 92"/>
                <a:gd name="T23" fmla="*/ 62 h 86"/>
                <a:gd name="T24" fmla="*/ 84 w 92"/>
                <a:gd name="T25" fmla="*/ 58 h 86"/>
                <a:gd name="T26" fmla="*/ 88 w 92"/>
                <a:gd name="T27" fmla="*/ 52 h 86"/>
                <a:gd name="T28" fmla="*/ 90 w 92"/>
                <a:gd name="T29" fmla="*/ 48 h 86"/>
                <a:gd name="T30" fmla="*/ 92 w 92"/>
                <a:gd name="T31" fmla="*/ 42 h 86"/>
                <a:gd name="T32" fmla="*/ 92 w 92"/>
                <a:gd name="T33" fmla="*/ 30 h 86"/>
                <a:gd name="T34" fmla="*/ 86 w 92"/>
                <a:gd name="T35" fmla="*/ 1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86">
                  <a:moveTo>
                    <a:pt x="86" y="16"/>
                  </a:moveTo>
                  <a:lnTo>
                    <a:pt x="86" y="1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0" y="30"/>
                  </a:lnTo>
                  <a:lnTo>
                    <a:pt x="40" y="86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84" y="58"/>
                  </a:lnTo>
                  <a:lnTo>
                    <a:pt x="88" y="52"/>
                  </a:lnTo>
                  <a:lnTo>
                    <a:pt x="90" y="48"/>
                  </a:lnTo>
                  <a:lnTo>
                    <a:pt x="92" y="42"/>
                  </a:lnTo>
                  <a:lnTo>
                    <a:pt x="92" y="30"/>
                  </a:lnTo>
                  <a:lnTo>
                    <a:pt x="86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09">
              <a:extLst>
                <a:ext uri="{FF2B5EF4-FFF2-40B4-BE49-F238E27FC236}">
                  <a16:creationId xmlns:a16="http://schemas.microsoft.com/office/drawing/2014/main" id="{31737933-45B6-4B3E-8EE8-77745F2B0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306" y="7493074"/>
              <a:ext cx="523875" cy="517525"/>
            </a:xfrm>
            <a:custGeom>
              <a:avLst/>
              <a:gdLst>
                <a:gd name="T0" fmla="*/ 212 w 330"/>
                <a:gd name="T1" fmla="*/ 296 h 326"/>
                <a:gd name="T2" fmla="*/ 212 w 330"/>
                <a:gd name="T3" fmla="*/ 296 h 326"/>
                <a:gd name="T4" fmla="*/ 204 w 330"/>
                <a:gd name="T5" fmla="*/ 304 h 326"/>
                <a:gd name="T6" fmla="*/ 194 w 330"/>
                <a:gd name="T7" fmla="*/ 310 h 326"/>
                <a:gd name="T8" fmla="*/ 172 w 330"/>
                <a:gd name="T9" fmla="*/ 320 h 326"/>
                <a:gd name="T10" fmla="*/ 150 w 330"/>
                <a:gd name="T11" fmla="*/ 324 h 326"/>
                <a:gd name="T12" fmla="*/ 128 w 330"/>
                <a:gd name="T13" fmla="*/ 326 h 326"/>
                <a:gd name="T14" fmla="*/ 106 w 330"/>
                <a:gd name="T15" fmla="*/ 322 h 326"/>
                <a:gd name="T16" fmla="*/ 84 w 330"/>
                <a:gd name="T17" fmla="*/ 314 h 326"/>
                <a:gd name="T18" fmla="*/ 64 w 330"/>
                <a:gd name="T19" fmla="*/ 302 h 326"/>
                <a:gd name="T20" fmla="*/ 54 w 330"/>
                <a:gd name="T21" fmla="*/ 294 h 326"/>
                <a:gd name="T22" fmla="*/ 46 w 330"/>
                <a:gd name="T23" fmla="*/ 286 h 326"/>
                <a:gd name="T24" fmla="*/ 32 w 330"/>
                <a:gd name="T25" fmla="*/ 268 h 326"/>
                <a:gd name="T26" fmla="*/ 32 w 330"/>
                <a:gd name="T27" fmla="*/ 268 h 326"/>
                <a:gd name="T28" fmla="*/ 24 w 330"/>
                <a:gd name="T29" fmla="*/ 258 h 326"/>
                <a:gd name="T30" fmla="*/ 16 w 330"/>
                <a:gd name="T31" fmla="*/ 248 h 326"/>
                <a:gd name="T32" fmla="*/ 6 w 330"/>
                <a:gd name="T33" fmla="*/ 228 h 326"/>
                <a:gd name="T34" fmla="*/ 0 w 330"/>
                <a:gd name="T35" fmla="*/ 206 h 326"/>
                <a:gd name="T36" fmla="*/ 0 w 330"/>
                <a:gd name="T37" fmla="*/ 182 h 326"/>
                <a:gd name="T38" fmla="*/ 2 w 330"/>
                <a:gd name="T39" fmla="*/ 160 h 326"/>
                <a:gd name="T40" fmla="*/ 10 w 330"/>
                <a:gd name="T41" fmla="*/ 138 h 326"/>
                <a:gd name="T42" fmla="*/ 22 w 330"/>
                <a:gd name="T43" fmla="*/ 120 h 326"/>
                <a:gd name="T44" fmla="*/ 28 w 330"/>
                <a:gd name="T45" fmla="*/ 110 h 326"/>
                <a:gd name="T46" fmla="*/ 36 w 330"/>
                <a:gd name="T47" fmla="*/ 102 h 326"/>
                <a:gd name="T48" fmla="*/ 118 w 330"/>
                <a:gd name="T49" fmla="*/ 28 h 326"/>
                <a:gd name="T50" fmla="*/ 118 w 330"/>
                <a:gd name="T51" fmla="*/ 28 h 326"/>
                <a:gd name="T52" fmla="*/ 126 w 330"/>
                <a:gd name="T53" fmla="*/ 22 h 326"/>
                <a:gd name="T54" fmla="*/ 136 w 330"/>
                <a:gd name="T55" fmla="*/ 14 h 326"/>
                <a:gd name="T56" fmla="*/ 158 w 330"/>
                <a:gd name="T57" fmla="*/ 6 h 326"/>
                <a:gd name="T58" fmla="*/ 180 w 330"/>
                <a:gd name="T59" fmla="*/ 0 h 326"/>
                <a:gd name="T60" fmla="*/ 202 w 330"/>
                <a:gd name="T61" fmla="*/ 0 h 326"/>
                <a:gd name="T62" fmla="*/ 224 w 330"/>
                <a:gd name="T63" fmla="*/ 4 h 326"/>
                <a:gd name="T64" fmla="*/ 246 w 330"/>
                <a:gd name="T65" fmla="*/ 12 h 326"/>
                <a:gd name="T66" fmla="*/ 266 w 330"/>
                <a:gd name="T67" fmla="*/ 24 h 326"/>
                <a:gd name="T68" fmla="*/ 276 w 330"/>
                <a:gd name="T69" fmla="*/ 32 h 326"/>
                <a:gd name="T70" fmla="*/ 284 w 330"/>
                <a:gd name="T71" fmla="*/ 40 h 326"/>
                <a:gd name="T72" fmla="*/ 300 w 330"/>
                <a:gd name="T73" fmla="*/ 58 h 326"/>
                <a:gd name="T74" fmla="*/ 300 w 330"/>
                <a:gd name="T75" fmla="*/ 58 h 326"/>
                <a:gd name="T76" fmla="*/ 308 w 330"/>
                <a:gd name="T77" fmla="*/ 66 h 326"/>
                <a:gd name="T78" fmla="*/ 314 w 330"/>
                <a:gd name="T79" fmla="*/ 76 h 326"/>
                <a:gd name="T80" fmla="*/ 324 w 330"/>
                <a:gd name="T81" fmla="*/ 98 h 326"/>
                <a:gd name="T82" fmla="*/ 330 w 330"/>
                <a:gd name="T83" fmla="*/ 120 h 326"/>
                <a:gd name="T84" fmla="*/ 330 w 330"/>
                <a:gd name="T85" fmla="*/ 144 h 326"/>
                <a:gd name="T86" fmla="*/ 328 w 330"/>
                <a:gd name="T87" fmla="*/ 166 h 326"/>
                <a:gd name="T88" fmla="*/ 320 w 330"/>
                <a:gd name="T89" fmla="*/ 186 h 326"/>
                <a:gd name="T90" fmla="*/ 310 w 330"/>
                <a:gd name="T91" fmla="*/ 206 h 326"/>
                <a:gd name="T92" fmla="*/ 302 w 330"/>
                <a:gd name="T93" fmla="*/ 216 h 326"/>
                <a:gd name="T94" fmla="*/ 294 w 330"/>
                <a:gd name="T95" fmla="*/ 224 h 326"/>
                <a:gd name="T96" fmla="*/ 212 w 330"/>
                <a:gd name="T97" fmla="*/ 29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0" h="326">
                  <a:moveTo>
                    <a:pt x="212" y="296"/>
                  </a:moveTo>
                  <a:lnTo>
                    <a:pt x="212" y="296"/>
                  </a:lnTo>
                  <a:lnTo>
                    <a:pt x="204" y="304"/>
                  </a:lnTo>
                  <a:lnTo>
                    <a:pt x="194" y="310"/>
                  </a:lnTo>
                  <a:lnTo>
                    <a:pt x="172" y="320"/>
                  </a:lnTo>
                  <a:lnTo>
                    <a:pt x="150" y="324"/>
                  </a:lnTo>
                  <a:lnTo>
                    <a:pt x="128" y="326"/>
                  </a:lnTo>
                  <a:lnTo>
                    <a:pt x="106" y="322"/>
                  </a:lnTo>
                  <a:lnTo>
                    <a:pt x="84" y="314"/>
                  </a:lnTo>
                  <a:lnTo>
                    <a:pt x="64" y="302"/>
                  </a:lnTo>
                  <a:lnTo>
                    <a:pt x="54" y="294"/>
                  </a:lnTo>
                  <a:lnTo>
                    <a:pt x="46" y="286"/>
                  </a:lnTo>
                  <a:lnTo>
                    <a:pt x="32" y="268"/>
                  </a:lnTo>
                  <a:lnTo>
                    <a:pt x="32" y="268"/>
                  </a:lnTo>
                  <a:lnTo>
                    <a:pt x="24" y="258"/>
                  </a:lnTo>
                  <a:lnTo>
                    <a:pt x="16" y="248"/>
                  </a:lnTo>
                  <a:lnTo>
                    <a:pt x="6" y="228"/>
                  </a:lnTo>
                  <a:lnTo>
                    <a:pt x="0" y="206"/>
                  </a:lnTo>
                  <a:lnTo>
                    <a:pt x="0" y="182"/>
                  </a:lnTo>
                  <a:lnTo>
                    <a:pt x="2" y="160"/>
                  </a:lnTo>
                  <a:lnTo>
                    <a:pt x="10" y="138"/>
                  </a:lnTo>
                  <a:lnTo>
                    <a:pt x="22" y="120"/>
                  </a:lnTo>
                  <a:lnTo>
                    <a:pt x="28" y="110"/>
                  </a:lnTo>
                  <a:lnTo>
                    <a:pt x="36" y="102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26" y="22"/>
                  </a:lnTo>
                  <a:lnTo>
                    <a:pt x="136" y="14"/>
                  </a:lnTo>
                  <a:lnTo>
                    <a:pt x="158" y="6"/>
                  </a:lnTo>
                  <a:lnTo>
                    <a:pt x="180" y="0"/>
                  </a:lnTo>
                  <a:lnTo>
                    <a:pt x="202" y="0"/>
                  </a:lnTo>
                  <a:lnTo>
                    <a:pt x="224" y="4"/>
                  </a:lnTo>
                  <a:lnTo>
                    <a:pt x="246" y="12"/>
                  </a:lnTo>
                  <a:lnTo>
                    <a:pt x="266" y="24"/>
                  </a:lnTo>
                  <a:lnTo>
                    <a:pt x="276" y="32"/>
                  </a:lnTo>
                  <a:lnTo>
                    <a:pt x="284" y="40"/>
                  </a:lnTo>
                  <a:lnTo>
                    <a:pt x="300" y="58"/>
                  </a:lnTo>
                  <a:lnTo>
                    <a:pt x="300" y="58"/>
                  </a:lnTo>
                  <a:lnTo>
                    <a:pt x="308" y="66"/>
                  </a:lnTo>
                  <a:lnTo>
                    <a:pt x="314" y="76"/>
                  </a:lnTo>
                  <a:lnTo>
                    <a:pt x="324" y="98"/>
                  </a:lnTo>
                  <a:lnTo>
                    <a:pt x="330" y="120"/>
                  </a:lnTo>
                  <a:lnTo>
                    <a:pt x="330" y="144"/>
                  </a:lnTo>
                  <a:lnTo>
                    <a:pt x="328" y="166"/>
                  </a:lnTo>
                  <a:lnTo>
                    <a:pt x="320" y="186"/>
                  </a:lnTo>
                  <a:lnTo>
                    <a:pt x="310" y="206"/>
                  </a:lnTo>
                  <a:lnTo>
                    <a:pt x="302" y="216"/>
                  </a:lnTo>
                  <a:lnTo>
                    <a:pt x="294" y="224"/>
                  </a:lnTo>
                  <a:lnTo>
                    <a:pt x="212" y="296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10">
              <a:extLst>
                <a:ext uri="{FF2B5EF4-FFF2-40B4-BE49-F238E27FC236}">
                  <a16:creationId xmlns:a16="http://schemas.microsoft.com/office/drawing/2014/main" id="{F752AC0E-8DC6-4755-B477-5C6FD3744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906" y="7924874"/>
              <a:ext cx="104775" cy="149225"/>
            </a:xfrm>
            <a:custGeom>
              <a:avLst/>
              <a:gdLst>
                <a:gd name="T0" fmla="*/ 66 w 66"/>
                <a:gd name="T1" fmla="*/ 70 h 94"/>
                <a:gd name="T2" fmla="*/ 66 w 66"/>
                <a:gd name="T3" fmla="*/ 70 h 94"/>
                <a:gd name="T4" fmla="*/ 64 w 66"/>
                <a:gd name="T5" fmla="*/ 74 h 94"/>
                <a:gd name="T6" fmla="*/ 62 w 66"/>
                <a:gd name="T7" fmla="*/ 80 h 94"/>
                <a:gd name="T8" fmla="*/ 56 w 66"/>
                <a:gd name="T9" fmla="*/ 88 h 94"/>
                <a:gd name="T10" fmla="*/ 46 w 66"/>
                <a:gd name="T11" fmla="*/ 92 h 94"/>
                <a:gd name="T12" fmla="*/ 32 w 66"/>
                <a:gd name="T13" fmla="*/ 94 h 94"/>
                <a:gd name="T14" fmla="*/ 32 w 66"/>
                <a:gd name="T15" fmla="*/ 94 h 94"/>
                <a:gd name="T16" fmla="*/ 20 w 66"/>
                <a:gd name="T17" fmla="*/ 92 h 94"/>
                <a:gd name="T18" fmla="*/ 10 w 66"/>
                <a:gd name="T19" fmla="*/ 88 h 94"/>
                <a:gd name="T20" fmla="*/ 2 w 66"/>
                <a:gd name="T21" fmla="*/ 80 h 94"/>
                <a:gd name="T22" fmla="*/ 0 w 66"/>
                <a:gd name="T23" fmla="*/ 74 h 94"/>
                <a:gd name="T24" fmla="*/ 0 w 66"/>
                <a:gd name="T25" fmla="*/ 70 h 94"/>
                <a:gd name="T26" fmla="*/ 0 w 66"/>
                <a:gd name="T27" fmla="*/ 24 h 94"/>
                <a:gd name="T28" fmla="*/ 0 w 66"/>
                <a:gd name="T29" fmla="*/ 24 h 94"/>
                <a:gd name="T30" fmla="*/ 0 w 66"/>
                <a:gd name="T31" fmla="*/ 18 h 94"/>
                <a:gd name="T32" fmla="*/ 2 w 66"/>
                <a:gd name="T33" fmla="*/ 14 h 94"/>
                <a:gd name="T34" fmla="*/ 10 w 66"/>
                <a:gd name="T35" fmla="*/ 6 h 94"/>
                <a:gd name="T36" fmla="*/ 20 w 66"/>
                <a:gd name="T37" fmla="*/ 2 h 94"/>
                <a:gd name="T38" fmla="*/ 32 w 66"/>
                <a:gd name="T39" fmla="*/ 0 h 94"/>
                <a:gd name="T40" fmla="*/ 32 w 66"/>
                <a:gd name="T41" fmla="*/ 0 h 94"/>
                <a:gd name="T42" fmla="*/ 46 w 66"/>
                <a:gd name="T43" fmla="*/ 2 h 94"/>
                <a:gd name="T44" fmla="*/ 56 w 66"/>
                <a:gd name="T45" fmla="*/ 6 h 94"/>
                <a:gd name="T46" fmla="*/ 62 w 66"/>
                <a:gd name="T47" fmla="*/ 14 h 94"/>
                <a:gd name="T48" fmla="*/ 64 w 66"/>
                <a:gd name="T49" fmla="*/ 18 h 94"/>
                <a:gd name="T50" fmla="*/ 66 w 66"/>
                <a:gd name="T51" fmla="*/ 24 h 94"/>
                <a:gd name="T52" fmla="*/ 66 w 66"/>
                <a:gd name="T53" fmla="*/ 7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94">
                  <a:moveTo>
                    <a:pt x="66" y="70"/>
                  </a:moveTo>
                  <a:lnTo>
                    <a:pt x="66" y="70"/>
                  </a:lnTo>
                  <a:lnTo>
                    <a:pt x="64" y="74"/>
                  </a:lnTo>
                  <a:lnTo>
                    <a:pt x="62" y="80"/>
                  </a:lnTo>
                  <a:lnTo>
                    <a:pt x="56" y="88"/>
                  </a:lnTo>
                  <a:lnTo>
                    <a:pt x="46" y="92"/>
                  </a:lnTo>
                  <a:lnTo>
                    <a:pt x="32" y="94"/>
                  </a:lnTo>
                  <a:lnTo>
                    <a:pt x="32" y="94"/>
                  </a:lnTo>
                  <a:lnTo>
                    <a:pt x="20" y="92"/>
                  </a:lnTo>
                  <a:lnTo>
                    <a:pt x="10" y="88"/>
                  </a:lnTo>
                  <a:lnTo>
                    <a:pt x="2" y="80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6" y="2"/>
                  </a:lnTo>
                  <a:lnTo>
                    <a:pt x="56" y="6"/>
                  </a:lnTo>
                  <a:lnTo>
                    <a:pt x="62" y="14"/>
                  </a:lnTo>
                  <a:lnTo>
                    <a:pt x="64" y="18"/>
                  </a:lnTo>
                  <a:lnTo>
                    <a:pt x="66" y="24"/>
                  </a:lnTo>
                  <a:lnTo>
                    <a:pt x="66" y="70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11">
              <a:extLst>
                <a:ext uri="{FF2B5EF4-FFF2-40B4-BE49-F238E27FC236}">
                  <a16:creationId xmlns:a16="http://schemas.microsoft.com/office/drawing/2014/main" id="{32420811-A813-4EBD-BF4A-2B32B8578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781" y="7445449"/>
              <a:ext cx="498475" cy="539750"/>
            </a:xfrm>
            <a:custGeom>
              <a:avLst/>
              <a:gdLst>
                <a:gd name="T0" fmla="*/ 290 w 314"/>
                <a:gd name="T1" fmla="*/ 138 h 340"/>
                <a:gd name="T2" fmla="*/ 278 w 314"/>
                <a:gd name="T3" fmla="*/ 128 h 340"/>
                <a:gd name="T4" fmla="*/ 274 w 314"/>
                <a:gd name="T5" fmla="*/ 104 h 340"/>
                <a:gd name="T6" fmla="*/ 266 w 314"/>
                <a:gd name="T7" fmla="*/ 80 h 340"/>
                <a:gd name="T8" fmla="*/ 254 w 314"/>
                <a:gd name="T9" fmla="*/ 56 h 340"/>
                <a:gd name="T10" fmla="*/ 240 w 314"/>
                <a:gd name="T11" fmla="*/ 38 h 340"/>
                <a:gd name="T12" fmla="*/ 222 w 314"/>
                <a:gd name="T13" fmla="*/ 24 h 340"/>
                <a:gd name="T14" fmla="*/ 182 w 314"/>
                <a:gd name="T15" fmla="*/ 6 h 340"/>
                <a:gd name="T16" fmla="*/ 136 w 314"/>
                <a:gd name="T17" fmla="*/ 0 h 340"/>
                <a:gd name="T18" fmla="*/ 92 w 314"/>
                <a:gd name="T19" fmla="*/ 2 h 340"/>
                <a:gd name="T20" fmla="*/ 34 w 314"/>
                <a:gd name="T21" fmla="*/ 12 h 340"/>
                <a:gd name="T22" fmla="*/ 0 w 314"/>
                <a:gd name="T23" fmla="*/ 22 h 340"/>
                <a:gd name="T24" fmla="*/ 14 w 314"/>
                <a:gd name="T25" fmla="*/ 20 h 340"/>
                <a:gd name="T26" fmla="*/ 58 w 314"/>
                <a:gd name="T27" fmla="*/ 26 h 340"/>
                <a:gd name="T28" fmla="*/ 88 w 314"/>
                <a:gd name="T29" fmla="*/ 34 h 340"/>
                <a:gd name="T30" fmla="*/ 84 w 314"/>
                <a:gd name="T31" fmla="*/ 44 h 340"/>
                <a:gd name="T32" fmla="*/ 82 w 314"/>
                <a:gd name="T33" fmla="*/ 70 h 340"/>
                <a:gd name="T34" fmla="*/ 84 w 314"/>
                <a:gd name="T35" fmla="*/ 94 h 340"/>
                <a:gd name="T36" fmla="*/ 94 w 314"/>
                <a:gd name="T37" fmla="*/ 112 h 340"/>
                <a:gd name="T38" fmla="*/ 100 w 314"/>
                <a:gd name="T39" fmla="*/ 118 h 340"/>
                <a:gd name="T40" fmla="*/ 120 w 314"/>
                <a:gd name="T41" fmla="*/ 124 h 340"/>
                <a:gd name="T42" fmla="*/ 114 w 314"/>
                <a:gd name="T43" fmla="*/ 132 h 340"/>
                <a:gd name="T44" fmla="*/ 108 w 314"/>
                <a:gd name="T45" fmla="*/ 136 h 340"/>
                <a:gd name="T46" fmla="*/ 104 w 314"/>
                <a:gd name="T47" fmla="*/ 150 h 340"/>
                <a:gd name="T48" fmla="*/ 104 w 314"/>
                <a:gd name="T49" fmla="*/ 176 h 340"/>
                <a:gd name="T50" fmla="*/ 106 w 314"/>
                <a:gd name="T51" fmla="*/ 188 h 340"/>
                <a:gd name="T52" fmla="*/ 112 w 314"/>
                <a:gd name="T53" fmla="*/ 200 h 340"/>
                <a:gd name="T54" fmla="*/ 126 w 314"/>
                <a:gd name="T55" fmla="*/ 214 h 340"/>
                <a:gd name="T56" fmla="*/ 136 w 314"/>
                <a:gd name="T57" fmla="*/ 216 h 340"/>
                <a:gd name="T58" fmla="*/ 140 w 314"/>
                <a:gd name="T59" fmla="*/ 214 h 340"/>
                <a:gd name="T60" fmla="*/ 150 w 314"/>
                <a:gd name="T61" fmla="*/ 204 h 340"/>
                <a:gd name="T62" fmla="*/ 164 w 314"/>
                <a:gd name="T63" fmla="*/ 198 h 340"/>
                <a:gd name="T64" fmla="*/ 180 w 314"/>
                <a:gd name="T65" fmla="*/ 198 h 340"/>
                <a:gd name="T66" fmla="*/ 188 w 314"/>
                <a:gd name="T67" fmla="*/ 210 h 340"/>
                <a:gd name="T68" fmla="*/ 190 w 314"/>
                <a:gd name="T69" fmla="*/ 220 h 340"/>
                <a:gd name="T70" fmla="*/ 182 w 314"/>
                <a:gd name="T71" fmla="*/ 242 h 340"/>
                <a:gd name="T72" fmla="*/ 166 w 314"/>
                <a:gd name="T73" fmla="*/ 266 h 340"/>
                <a:gd name="T74" fmla="*/ 142 w 314"/>
                <a:gd name="T75" fmla="*/ 280 h 340"/>
                <a:gd name="T76" fmla="*/ 130 w 314"/>
                <a:gd name="T77" fmla="*/ 280 h 340"/>
                <a:gd name="T78" fmla="*/ 102 w 314"/>
                <a:gd name="T79" fmla="*/ 274 h 340"/>
                <a:gd name="T80" fmla="*/ 96 w 314"/>
                <a:gd name="T81" fmla="*/ 268 h 340"/>
                <a:gd name="T82" fmla="*/ 94 w 314"/>
                <a:gd name="T83" fmla="*/ 280 h 340"/>
                <a:gd name="T84" fmla="*/ 94 w 314"/>
                <a:gd name="T85" fmla="*/ 300 h 340"/>
                <a:gd name="T86" fmla="*/ 102 w 314"/>
                <a:gd name="T87" fmla="*/ 320 h 340"/>
                <a:gd name="T88" fmla="*/ 120 w 314"/>
                <a:gd name="T89" fmla="*/ 336 h 340"/>
                <a:gd name="T90" fmla="*/ 136 w 314"/>
                <a:gd name="T91" fmla="*/ 340 h 340"/>
                <a:gd name="T92" fmla="*/ 154 w 314"/>
                <a:gd name="T93" fmla="*/ 336 h 340"/>
                <a:gd name="T94" fmla="*/ 186 w 314"/>
                <a:gd name="T95" fmla="*/ 326 h 340"/>
                <a:gd name="T96" fmla="*/ 212 w 314"/>
                <a:gd name="T97" fmla="*/ 312 h 340"/>
                <a:gd name="T98" fmla="*/ 236 w 314"/>
                <a:gd name="T99" fmla="*/ 292 h 340"/>
                <a:gd name="T100" fmla="*/ 254 w 314"/>
                <a:gd name="T101" fmla="*/ 272 h 340"/>
                <a:gd name="T102" fmla="*/ 268 w 314"/>
                <a:gd name="T103" fmla="*/ 246 h 340"/>
                <a:gd name="T104" fmla="*/ 280 w 314"/>
                <a:gd name="T105" fmla="*/ 206 h 340"/>
                <a:gd name="T106" fmla="*/ 300 w 314"/>
                <a:gd name="T107" fmla="*/ 192 h 340"/>
                <a:gd name="T108" fmla="*/ 282 w 314"/>
                <a:gd name="T109" fmla="*/ 158 h 340"/>
                <a:gd name="T110" fmla="*/ 314 w 314"/>
                <a:gd name="T111" fmla="*/ 15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4" h="340">
                  <a:moveTo>
                    <a:pt x="314" y="156"/>
                  </a:moveTo>
                  <a:lnTo>
                    <a:pt x="290" y="138"/>
                  </a:lnTo>
                  <a:lnTo>
                    <a:pt x="314" y="104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4" y="104"/>
                  </a:lnTo>
                  <a:lnTo>
                    <a:pt x="266" y="80"/>
                  </a:lnTo>
                  <a:lnTo>
                    <a:pt x="266" y="80"/>
                  </a:lnTo>
                  <a:lnTo>
                    <a:pt x="260" y="68"/>
                  </a:lnTo>
                  <a:lnTo>
                    <a:pt x="254" y="56"/>
                  </a:lnTo>
                  <a:lnTo>
                    <a:pt x="248" y="46"/>
                  </a:lnTo>
                  <a:lnTo>
                    <a:pt x="240" y="38"/>
                  </a:lnTo>
                  <a:lnTo>
                    <a:pt x="232" y="30"/>
                  </a:lnTo>
                  <a:lnTo>
                    <a:pt x="222" y="24"/>
                  </a:lnTo>
                  <a:lnTo>
                    <a:pt x="204" y="12"/>
                  </a:lnTo>
                  <a:lnTo>
                    <a:pt x="182" y="6"/>
                  </a:lnTo>
                  <a:lnTo>
                    <a:pt x="160" y="0"/>
                  </a:lnTo>
                  <a:lnTo>
                    <a:pt x="136" y="0"/>
                  </a:lnTo>
                  <a:lnTo>
                    <a:pt x="114" y="0"/>
                  </a:lnTo>
                  <a:lnTo>
                    <a:pt x="92" y="2"/>
                  </a:lnTo>
                  <a:lnTo>
                    <a:pt x="70" y="4"/>
                  </a:lnTo>
                  <a:lnTo>
                    <a:pt x="34" y="12"/>
                  </a:lnTo>
                  <a:lnTo>
                    <a:pt x="10" y="2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4" y="20"/>
                  </a:lnTo>
                  <a:lnTo>
                    <a:pt x="30" y="22"/>
                  </a:lnTo>
                  <a:lnTo>
                    <a:pt x="58" y="26"/>
                  </a:lnTo>
                  <a:lnTo>
                    <a:pt x="80" y="32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4" y="44"/>
                  </a:lnTo>
                  <a:lnTo>
                    <a:pt x="82" y="56"/>
                  </a:lnTo>
                  <a:lnTo>
                    <a:pt x="82" y="70"/>
                  </a:lnTo>
                  <a:lnTo>
                    <a:pt x="82" y="82"/>
                  </a:lnTo>
                  <a:lnTo>
                    <a:pt x="84" y="94"/>
                  </a:lnTo>
                  <a:lnTo>
                    <a:pt x="88" y="106"/>
                  </a:lnTo>
                  <a:lnTo>
                    <a:pt x="94" y="112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18" y="122"/>
                  </a:lnTo>
                  <a:lnTo>
                    <a:pt x="120" y="124"/>
                  </a:lnTo>
                  <a:lnTo>
                    <a:pt x="120" y="126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08" y="136"/>
                  </a:lnTo>
                  <a:lnTo>
                    <a:pt x="106" y="144"/>
                  </a:lnTo>
                  <a:lnTo>
                    <a:pt x="104" y="150"/>
                  </a:lnTo>
                  <a:lnTo>
                    <a:pt x="104" y="160"/>
                  </a:lnTo>
                  <a:lnTo>
                    <a:pt x="104" y="176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8" y="194"/>
                  </a:lnTo>
                  <a:lnTo>
                    <a:pt x="112" y="200"/>
                  </a:lnTo>
                  <a:lnTo>
                    <a:pt x="122" y="210"/>
                  </a:lnTo>
                  <a:lnTo>
                    <a:pt x="126" y="214"/>
                  </a:lnTo>
                  <a:lnTo>
                    <a:pt x="132" y="216"/>
                  </a:lnTo>
                  <a:lnTo>
                    <a:pt x="136" y="216"/>
                  </a:lnTo>
                  <a:lnTo>
                    <a:pt x="140" y="214"/>
                  </a:lnTo>
                  <a:lnTo>
                    <a:pt x="140" y="214"/>
                  </a:lnTo>
                  <a:lnTo>
                    <a:pt x="144" y="210"/>
                  </a:lnTo>
                  <a:lnTo>
                    <a:pt x="150" y="204"/>
                  </a:lnTo>
                  <a:lnTo>
                    <a:pt x="156" y="202"/>
                  </a:lnTo>
                  <a:lnTo>
                    <a:pt x="164" y="198"/>
                  </a:lnTo>
                  <a:lnTo>
                    <a:pt x="172" y="198"/>
                  </a:lnTo>
                  <a:lnTo>
                    <a:pt x="180" y="198"/>
                  </a:lnTo>
                  <a:lnTo>
                    <a:pt x="186" y="202"/>
                  </a:lnTo>
                  <a:lnTo>
                    <a:pt x="188" y="210"/>
                  </a:lnTo>
                  <a:lnTo>
                    <a:pt x="188" y="210"/>
                  </a:lnTo>
                  <a:lnTo>
                    <a:pt x="190" y="220"/>
                  </a:lnTo>
                  <a:lnTo>
                    <a:pt x="188" y="230"/>
                  </a:lnTo>
                  <a:lnTo>
                    <a:pt x="182" y="242"/>
                  </a:lnTo>
                  <a:lnTo>
                    <a:pt x="174" y="254"/>
                  </a:lnTo>
                  <a:lnTo>
                    <a:pt x="166" y="266"/>
                  </a:lnTo>
                  <a:lnTo>
                    <a:pt x="154" y="274"/>
                  </a:lnTo>
                  <a:lnTo>
                    <a:pt x="142" y="280"/>
                  </a:lnTo>
                  <a:lnTo>
                    <a:pt x="130" y="280"/>
                  </a:lnTo>
                  <a:lnTo>
                    <a:pt x="130" y="280"/>
                  </a:lnTo>
                  <a:lnTo>
                    <a:pt x="112" y="278"/>
                  </a:lnTo>
                  <a:lnTo>
                    <a:pt x="102" y="274"/>
                  </a:lnTo>
                  <a:lnTo>
                    <a:pt x="98" y="268"/>
                  </a:lnTo>
                  <a:lnTo>
                    <a:pt x="96" y="268"/>
                  </a:lnTo>
                  <a:lnTo>
                    <a:pt x="96" y="268"/>
                  </a:lnTo>
                  <a:lnTo>
                    <a:pt x="94" y="280"/>
                  </a:lnTo>
                  <a:lnTo>
                    <a:pt x="94" y="290"/>
                  </a:lnTo>
                  <a:lnTo>
                    <a:pt x="94" y="300"/>
                  </a:lnTo>
                  <a:lnTo>
                    <a:pt x="96" y="308"/>
                  </a:lnTo>
                  <a:lnTo>
                    <a:pt x="102" y="320"/>
                  </a:lnTo>
                  <a:lnTo>
                    <a:pt x="110" y="330"/>
                  </a:lnTo>
                  <a:lnTo>
                    <a:pt x="120" y="336"/>
                  </a:lnTo>
                  <a:lnTo>
                    <a:pt x="128" y="338"/>
                  </a:lnTo>
                  <a:lnTo>
                    <a:pt x="136" y="340"/>
                  </a:lnTo>
                  <a:lnTo>
                    <a:pt x="136" y="340"/>
                  </a:lnTo>
                  <a:lnTo>
                    <a:pt x="154" y="336"/>
                  </a:lnTo>
                  <a:lnTo>
                    <a:pt x="170" y="332"/>
                  </a:lnTo>
                  <a:lnTo>
                    <a:pt x="186" y="326"/>
                  </a:lnTo>
                  <a:lnTo>
                    <a:pt x="200" y="320"/>
                  </a:lnTo>
                  <a:lnTo>
                    <a:pt x="212" y="312"/>
                  </a:lnTo>
                  <a:lnTo>
                    <a:pt x="224" y="302"/>
                  </a:lnTo>
                  <a:lnTo>
                    <a:pt x="236" y="292"/>
                  </a:lnTo>
                  <a:lnTo>
                    <a:pt x="244" y="282"/>
                  </a:lnTo>
                  <a:lnTo>
                    <a:pt x="254" y="272"/>
                  </a:lnTo>
                  <a:lnTo>
                    <a:pt x="260" y="260"/>
                  </a:lnTo>
                  <a:lnTo>
                    <a:pt x="268" y="246"/>
                  </a:lnTo>
                  <a:lnTo>
                    <a:pt x="272" y="234"/>
                  </a:lnTo>
                  <a:lnTo>
                    <a:pt x="280" y="206"/>
                  </a:lnTo>
                  <a:lnTo>
                    <a:pt x="282" y="176"/>
                  </a:lnTo>
                  <a:lnTo>
                    <a:pt x="300" y="192"/>
                  </a:lnTo>
                  <a:lnTo>
                    <a:pt x="282" y="158"/>
                  </a:lnTo>
                  <a:lnTo>
                    <a:pt x="282" y="158"/>
                  </a:lnTo>
                  <a:lnTo>
                    <a:pt x="282" y="150"/>
                  </a:lnTo>
                  <a:lnTo>
                    <a:pt x="314" y="156"/>
                  </a:ln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12">
              <a:extLst>
                <a:ext uri="{FF2B5EF4-FFF2-40B4-BE49-F238E27FC236}">
                  <a16:creationId xmlns:a16="http://schemas.microsoft.com/office/drawing/2014/main" id="{ED59A1B5-E6F6-418D-B1C6-42C5AEC9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106" y="8848799"/>
              <a:ext cx="136525" cy="53975"/>
            </a:xfrm>
            <a:custGeom>
              <a:avLst/>
              <a:gdLst>
                <a:gd name="T0" fmla="*/ 82 w 86"/>
                <a:gd name="T1" fmla="*/ 32 h 34"/>
                <a:gd name="T2" fmla="*/ 82 w 86"/>
                <a:gd name="T3" fmla="*/ 32 h 34"/>
                <a:gd name="T4" fmla="*/ 84 w 86"/>
                <a:gd name="T5" fmla="*/ 28 h 34"/>
                <a:gd name="T6" fmla="*/ 86 w 86"/>
                <a:gd name="T7" fmla="*/ 20 h 34"/>
                <a:gd name="T8" fmla="*/ 86 w 86"/>
                <a:gd name="T9" fmla="*/ 16 h 34"/>
                <a:gd name="T10" fmla="*/ 84 w 86"/>
                <a:gd name="T11" fmla="*/ 12 h 34"/>
                <a:gd name="T12" fmla="*/ 80 w 86"/>
                <a:gd name="T13" fmla="*/ 8 h 34"/>
                <a:gd name="T14" fmla="*/ 72 w 86"/>
                <a:gd name="T15" fmla="*/ 4 h 34"/>
                <a:gd name="T16" fmla="*/ 72 w 86"/>
                <a:gd name="T17" fmla="*/ 4 h 34"/>
                <a:gd name="T18" fmla="*/ 50 w 86"/>
                <a:gd name="T19" fmla="*/ 0 h 34"/>
                <a:gd name="T20" fmla="*/ 36 w 86"/>
                <a:gd name="T21" fmla="*/ 0 h 34"/>
                <a:gd name="T22" fmla="*/ 24 w 86"/>
                <a:gd name="T23" fmla="*/ 0 h 34"/>
                <a:gd name="T24" fmla="*/ 12 w 86"/>
                <a:gd name="T25" fmla="*/ 2 h 34"/>
                <a:gd name="T26" fmla="*/ 4 w 86"/>
                <a:gd name="T27" fmla="*/ 6 h 34"/>
                <a:gd name="T28" fmla="*/ 2 w 86"/>
                <a:gd name="T29" fmla="*/ 10 h 34"/>
                <a:gd name="T30" fmla="*/ 0 w 86"/>
                <a:gd name="T31" fmla="*/ 14 h 34"/>
                <a:gd name="T32" fmla="*/ 0 w 86"/>
                <a:gd name="T33" fmla="*/ 18 h 34"/>
                <a:gd name="T34" fmla="*/ 2 w 86"/>
                <a:gd name="T35" fmla="*/ 22 h 34"/>
                <a:gd name="T36" fmla="*/ 2 w 86"/>
                <a:gd name="T37" fmla="*/ 22 h 34"/>
                <a:gd name="T38" fmla="*/ 6 w 86"/>
                <a:gd name="T39" fmla="*/ 24 h 34"/>
                <a:gd name="T40" fmla="*/ 10 w 86"/>
                <a:gd name="T41" fmla="*/ 28 h 34"/>
                <a:gd name="T42" fmla="*/ 18 w 86"/>
                <a:gd name="T43" fmla="*/ 32 h 34"/>
                <a:gd name="T44" fmla="*/ 28 w 86"/>
                <a:gd name="T45" fmla="*/ 34 h 34"/>
                <a:gd name="T46" fmla="*/ 42 w 86"/>
                <a:gd name="T47" fmla="*/ 34 h 34"/>
                <a:gd name="T48" fmla="*/ 60 w 86"/>
                <a:gd name="T49" fmla="*/ 34 h 34"/>
                <a:gd name="T50" fmla="*/ 82 w 86"/>
                <a:gd name="T5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34">
                  <a:moveTo>
                    <a:pt x="82" y="32"/>
                  </a:moveTo>
                  <a:lnTo>
                    <a:pt x="82" y="32"/>
                  </a:lnTo>
                  <a:lnTo>
                    <a:pt x="84" y="28"/>
                  </a:lnTo>
                  <a:lnTo>
                    <a:pt x="86" y="20"/>
                  </a:lnTo>
                  <a:lnTo>
                    <a:pt x="86" y="16"/>
                  </a:lnTo>
                  <a:lnTo>
                    <a:pt x="84" y="12"/>
                  </a:lnTo>
                  <a:lnTo>
                    <a:pt x="80" y="8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50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2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8" y="32"/>
                  </a:lnTo>
                  <a:lnTo>
                    <a:pt x="28" y="34"/>
                  </a:lnTo>
                  <a:lnTo>
                    <a:pt x="42" y="34"/>
                  </a:lnTo>
                  <a:lnTo>
                    <a:pt x="60" y="34"/>
                  </a:lnTo>
                  <a:lnTo>
                    <a:pt x="82" y="32"/>
                  </a:lnTo>
                  <a:close/>
                </a:path>
              </a:pathLst>
            </a:custGeom>
            <a:solidFill>
              <a:srgbClr val="591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13">
              <a:extLst>
                <a:ext uri="{FF2B5EF4-FFF2-40B4-BE49-F238E27FC236}">
                  <a16:creationId xmlns:a16="http://schemas.microsoft.com/office/drawing/2014/main" id="{4E475ECC-AB47-498B-B36C-E7A5B7B0D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106" y="8848799"/>
              <a:ext cx="136525" cy="53975"/>
            </a:xfrm>
            <a:custGeom>
              <a:avLst/>
              <a:gdLst>
                <a:gd name="T0" fmla="*/ 82 w 86"/>
                <a:gd name="T1" fmla="*/ 32 h 34"/>
                <a:gd name="T2" fmla="*/ 82 w 86"/>
                <a:gd name="T3" fmla="*/ 32 h 34"/>
                <a:gd name="T4" fmla="*/ 84 w 86"/>
                <a:gd name="T5" fmla="*/ 28 h 34"/>
                <a:gd name="T6" fmla="*/ 86 w 86"/>
                <a:gd name="T7" fmla="*/ 20 h 34"/>
                <a:gd name="T8" fmla="*/ 86 w 86"/>
                <a:gd name="T9" fmla="*/ 16 h 34"/>
                <a:gd name="T10" fmla="*/ 84 w 86"/>
                <a:gd name="T11" fmla="*/ 12 h 34"/>
                <a:gd name="T12" fmla="*/ 80 w 86"/>
                <a:gd name="T13" fmla="*/ 8 h 34"/>
                <a:gd name="T14" fmla="*/ 72 w 86"/>
                <a:gd name="T15" fmla="*/ 4 h 34"/>
                <a:gd name="T16" fmla="*/ 72 w 86"/>
                <a:gd name="T17" fmla="*/ 4 h 34"/>
                <a:gd name="T18" fmla="*/ 50 w 86"/>
                <a:gd name="T19" fmla="*/ 0 h 34"/>
                <a:gd name="T20" fmla="*/ 36 w 86"/>
                <a:gd name="T21" fmla="*/ 0 h 34"/>
                <a:gd name="T22" fmla="*/ 24 w 86"/>
                <a:gd name="T23" fmla="*/ 0 h 34"/>
                <a:gd name="T24" fmla="*/ 12 w 86"/>
                <a:gd name="T25" fmla="*/ 2 h 34"/>
                <a:gd name="T26" fmla="*/ 4 w 86"/>
                <a:gd name="T27" fmla="*/ 6 h 34"/>
                <a:gd name="T28" fmla="*/ 2 w 86"/>
                <a:gd name="T29" fmla="*/ 10 h 34"/>
                <a:gd name="T30" fmla="*/ 0 w 86"/>
                <a:gd name="T31" fmla="*/ 14 h 34"/>
                <a:gd name="T32" fmla="*/ 0 w 86"/>
                <a:gd name="T33" fmla="*/ 18 h 34"/>
                <a:gd name="T34" fmla="*/ 2 w 86"/>
                <a:gd name="T35" fmla="*/ 22 h 34"/>
                <a:gd name="T36" fmla="*/ 2 w 86"/>
                <a:gd name="T37" fmla="*/ 22 h 34"/>
                <a:gd name="T38" fmla="*/ 6 w 86"/>
                <a:gd name="T39" fmla="*/ 24 h 34"/>
                <a:gd name="T40" fmla="*/ 10 w 86"/>
                <a:gd name="T41" fmla="*/ 28 h 34"/>
                <a:gd name="T42" fmla="*/ 18 w 86"/>
                <a:gd name="T43" fmla="*/ 32 h 34"/>
                <a:gd name="T44" fmla="*/ 28 w 86"/>
                <a:gd name="T45" fmla="*/ 34 h 34"/>
                <a:gd name="T46" fmla="*/ 42 w 86"/>
                <a:gd name="T47" fmla="*/ 34 h 34"/>
                <a:gd name="T48" fmla="*/ 60 w 86"/>
                <a:gd name="T49" fmla="*/ 34 h 34"/>
                <a:gd name="T50" fmla="*/ 82 w 86"/>
                <a:gd name="T5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34">
                  <a:moveTo>
                    <a:pt x="82" y="32"/>
                  </a:moveTo>
                  <a:lnTo>
                    <a:pt x="82" y="32"/>
                  </a:lnTo>
                  <a:lnTo>
                    <a:pt x="84" y="28"/>
                  </a:lnTo>
                  <a:lnTo>
                    <a:pt x="86" y="20"/>
                  </a:lnTo>
                  <a:lnTo>
                    <a:pt x="86" y="16"/>
                  </a:lnTo>
                  <a:lnTo>
                    <a:pt x="84" y="12"/>
                  </a:lnTo>
                  <a:lnTo>
                    <a:pt x="80" y="8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50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2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6" y="24"/>
                  </a:lnTo>
                  <a:lnTo>
                    <a:pt x="10" y="28"/>
                  </a:lnTo>
                  <a:lnTo>
                    <a:pt x="18" y="32"/>
                  </a:lnTo>
                  <a:lnTo>
                    <a:pt x="28" y="34"/>
                  </a:lnTo>
                  <a:lnTo>
                    <a:pt x="42" y="34"/>
                  </a:lnTo>
                  <a:lnTo>
                    <a:pt x="60" y="34"/>
                  </a:lnTo>
                  <a:lnTo>
                    <a:pt x="82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314">
              <a:extLst>
                <a:ext uri="{FF2B5EF4-FFF2-40B4-BE49-F238E27FC236}">
                  <a16:creationId xmlns:a16="http://schemas.microsoft.com/office/drawing/2014/main" id="{D6B5AE62-22A8-44EB-B690-EEA633593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993" y="8436049"/>
              <a:ext cx="74613" cy="130175"/>
            </a:xfrm>
            <a:custGeom>
              <a:avLst/>
              <a:gdLst>
                <a:gd name="T0" fmla="*/ 25 w 47"/>
                <a:gd name="T1" fmla="*/ 82 h 82"/>
                <a:gd name="T2" fmla="*/ 25 w 47"/>
                <a:gd name="T3" fmla="*/ 82 h 82"/>
                <a:gd name="T4" fmla="*/ 29 w 47"/>
                <a:gd name="T5" fmla="*/ 82 h 82"/>
                <a:gd name="T6" fmla="*/ 37 w 47"/>
                <a:gd name="T7" fmla="*/ 82 h 82"/>
                <a:gd name="T8" fmla="*/ 41 w 47"/>
                <a:gd name="T9" fmla="*/ 80 h 82"/>
                <a:gd name="T10" fmla="*/ 45 w 47"/>
                <a:gd name="T11" fmla="*/ 76 h 82"/>
                <a:gd name="T12" fmla="*/ 47 w 47"/>
                <a:gd name="T13" fmla="*/ 70 h 82"/>
                <a:gd name="T14" fmla="*/ 47 w 47"/>
                <a:gd name="T15" fmla="*/ 64 h 82"/>
                <a:gd name="T16" fmla="*/ 47 w 47"/>
                <a:gd name="T17" fmla="*/ 64 h 82"/>
                <a:gd name="T18" fmla="*/ 41 w 47"/>
                <a:gd name="T19" fmla="*/ 40 h 82"/>
                <a:gd name="T20" fmla="*/ 35 w 47"/>
                <a:gd name="T21" fmla="*/ 28 h 82"/>
                <a:gd name="T22" fmla="*/ 29 w 47"/>
                <a:gd name="T23" fmla="*/ 16 h 82"/>
                <a:gd name="T24" fmla="*/ 23 w 47"/>
                <a:gd name="T25" fmla="*/ 8 h 82"/>
                <a:gd name="T26" fmla="*/ 15 w 47"/>
                <a:gd name="T27" fmla="*/ 2 h 82"/>
                <a:gd name="T28" fmla="*/ 12 w 47"/>
                <a:gd name="T29" fmla="*/ 0 h 82"/>
                <a:gd name="T30" fmla="*/ 8 w 47"/>
                <a:gd name="T31" fmla="*/ 2 h 82"/>
                <a:gd name="T32" fmla="*/ 6 w 47"/>
                <a:gd name="T33" fmla="*/ 4 h 82"/>
                <a:gd name="T34" fmla="*/ 2 w 47"/>
                <a:gd name="T35" fmla="*/ 6 h 82"/>
                <a:gd name="T36" fmla="*/ 2 w 47"/>
                <a:gd name="T37" fmla="*/ 6 h 82"/>
                <a:gd name="T38" fmla="*/ 0 w 47"/>
                <a:gd name="T39" fmla="*/ 12 h 82"/>
                <a:gd name="T40" fmla="*/ 0 w 47"/>
                <a:gd name="T41" fmla="*/ 16 h 82"/>
                <a:gd name="T42" fmla="*/ 0 w 47"/>
                <a:gd name="T43" fmla="*/ 24 h 82"/>
                <a:gd name="T44" fmla="*/ 2 w 47"/>
                <a:gd name="T45" fmla="*/ 34 h 82"/>
                <a:gd name="T46" fmla="*/ 6 w 47"/>
                <a:gd name="T47" fmla="*/ 48 h 82"/>
                <a:gd name="T48" fmla="*/ 13 w 47"/>
                <a:gd name="T49" fmla="*/ 64 h 82"/>
                <a:gd name="T50" fmla="*/ 25 w 47"/>
                <a:gd name="T5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82">
                  <a:moveTo>
                    <a:pt x="25" y="82"/>
                  </a:moveTo>
                  <a:lnTo>
                    <a:pt x="25" y="82"/>
                  </a:lnTo>
                  <a:lnTo>
                    <a:pt x="29" y="82"/>
                  </a:lnTo>
                  <a:lnTo>
                    <a:pt x="37" y="82"/>
                  </a:lnTo>
                  <a:lnTo>
                    <a:pt x="41" y="80"/>
                  </a:lnTo>
                  <a:lnTo>
                    <a:pt x="45" y="76"/>
                  </a:lnTo>
                  <a:lnTo>
                    <a:pt x="47" y="70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1" y="40"/>
                  </a:lnTo>
                  <a:lnTo>
                    <a:pt x="35" y="28"/>
                  </a:lnTo>
                  <a:lnTo>
                    <a:pt x="29" y="16"/>
                  </a:lnTo>
                  <a:lnTo>
                    <a:pt x="23" y="8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8"/>
                  </a:lnTo>
                  <a:lnTo>
                    <a:pt x="13" y="64"/>
                  </a:lnTo>
                  <a:lnTo>
                    <a:pt x="25" y="82"/>
                  </a:lnTo>
                  <a:close/>
                </a:path>
              </a:pathLst>
            </a:custGeom>
            <a:solidFill>
              <a:srgbClr val="591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315">
              <a:extLst>
                <a:ext uri="{FF2B5EF4-FFF2-40B4-BE49-F238E27FC236}">
                  <a16:creationId xmlns:a16="http://schemas.microsoft.com/office/drawing/2014/main" id="{3BF029AD-76FE-4D8E-A078-0C01C5805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993" y="8436049"/>
              <a:ext cx="74613" cy="130175"/>
            </a:xfrm>
            <a:custGeom>
              <a:avLst/>
              <a:gdLst>
                <a:gd name="T0" fmla="*/ 25 w 47"/>
                <a:gd name="T1" fmla="*/ 82 h 82"/>
                <a:gd name="T2" fmla="*/ 25 w 47"/>
                <a:gd name="T3" fmla="*/ 82 h 82"/>
                <a:gd name="T4" fmla="*/ 29 w 47"/>
                <a:gd name="T5" fmla="*/ 82 h 82"/>
                <a:gd name="T6" fmla="*/ 37 w 47"/>
                <a:gd name="T7" fmla="*/ 82 h 82"/>
                <a:gd name="T8" fmla="*/ 41 w 47"/>
                <a:gd name="T9" fmla="*/ 80 h 82"/>
                <a:gd name="T10" fmla="*/ 45 w 47"/>
                <a:gd name="T11" fmla="*/ 76 h 82"/>
                <a:gd name="T12" fmla="*/ 47 w 47"/>
                <a:gd name="T13" fmla="*/ 70 h 82"/>
                <a:gd name="T14" fmla="*/ 47 w 47"/>
                <a:gd name="T15" fmla="*/ 64 h 82"/>
                <a:gd name="T16" fmla="*/ 47 w 47"/>
                <a:gd name="T17" fmla="*/ 64 h 82"/>
                <a:gd name="T18" fmla="*/ 41 w 47"/>
                <a:gd name="T19" fmla="*/ 40 h 82"/>
                <a:gd name="T20" fmla="*/ 35 w 47"/>
                <a:gd name="T21" fmla="*/ 28 h 82"/>
                <a:gd name="T22" fmla="*/ 29 w 47"/>
                <a:gd name="T23" fmla="*/ 16 h 82"/>
                <a:gd name="T24" fmla="*/ 23 w 47"/>
                <a:gd name="T25" fmla="*/ 8 h 82"/>
                <a:gd name="T26" fmla="*/ 15 w 47"/>
                <a:gd name="T27" fmla="*/ 2 h 82"/>
                <a:gd name="T28" fmla="*/ 12 w 47"/>
                <a:gd name="T29" fmla="*/ 0 h 82"/>
                <a:gd name="T30" fmla="*/ 8 w 47"/>
                <a:gd name="T31" fmla="*/ 2 h 82"/>
                <a:gd name="T32" fmla="*/ 6 w 47"/>
                <a:gd name="T33" fmla="*/ 4 h 82"/>
                <a:gd name="T34" fmla="*/ 2 w 47"/>
                <a:gd name="T35" fmla="*/ 6 h 82"/>
                <a:gd name="T36" fmla="*/ 2 w 47"/>
                <a:gd name="T37" fmla="*/ 6 h 82"/>
                <a:gd name="T38" fmla="*/ 0 w 47"/>
                <a:gd name="T39" fmla="*/ 12 h 82"/>
                <a:gd name="T40" fmla="*/ 0 w 47"/>
                <a:gd name="T41" fmla="*/ 16 h 82"/>
                <a:gd name="T42" fmla="*/ 0 w 47"/>
                <a:gd name="T43" fmla="*/ 24 h 82"/>
                <a:gd name="T44" fmla="*/ 2 w 47"/>
                <a:gd name="T45" fmla="*/ 34 h 82"/>
                <a:gd name="T46" fmla="*/ 6 w 47"/>
                <a:gd name="T47" fmla="*/ 48 h 82"/>
                <a:gd name="T48" fmla="*/ 13 w 47"/>
                <a:gd name="T49" fmla="*/ 64 h 82"/>
                <a:gd name="T50" fmla="*/ 25 w 47"/>
                <a:gd name="T5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82">
                  <a:moveTo>
                    <a:pt x="25" y="82"/>
                  </a:moveTo>
                  <a:lnTo>
                    <a:pt x="25" y="82"/>
                  </a:lnTo>
                  <a:lnTo>
                    <a:pt x="29" y="82"/>
                  </a:lnTo>
                  <a:lnTo>
                    <a:pt x="37" y="82"/>
                  </a:lnTo>
                  <a:lnTo>
                    <a:pt x="41" y="80"/>
                  </a:lnTo>
                  <a:lnTo>
                    <a:pt x="45" y="76"/>
                  </a:lnTo>
                  <a:lnTo>
                    <a:pt x="47" y="70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1" y="40"/>
                  </a:lnTo>
                  <a:lnTo>
                    <a:pt x="35" y="28"/>
                  </a:lnTo>
                  <a:lnTo>
                    <a:pt x="29" y="16"/>
                  </a:lnTo>
                  <a:lnTo>
                    <a:pt x="23" y="8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6" y="48"/>
                  </a:lnTo>
                  <a:lnTo>
                    <a:pt x="13" y="64"/>
                  </a:lnTo>
                  <a:lnTo>
                    <a:pt x="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316">
              <a:extLst>
                <a:ext uri="{FF2B5EF4-FFF2-40B4-BE49-F238E27FC236}">
                  <a16:creationId xmlns:a16="http://schemas.microsoft.com/office/drawing/2014/main" id="{3089BB4B-89B9-4829-BED4-82316773A8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9531" y="8366199"/>
              <a:ext cx="1897063" cy="1622425"/>
            </a:xfrm>
            <a:custGeom>
              <a:avLst/>
              <a:gdLst>
                <a:gd name="T0" fmla="*/ 74 w 1195"/>
                <a:gd name="T1" fmla="*/ 138 h 1022"/>
                <a:gd name="T2" fmla="*/ 18 w 1195"/>
                <a:gd name="T3" fmla="*/ 0 h 1022"/>
                <a:gd name="T4" fmla="*/ 0 w 1195"/>
                <a:gd name="T5" fmla="*/ 8 h 1022"/>
                <a:gd name="T6" fmla="*/ 252 w 1195"/>
                <a:gd name="T7" fmla="*/ 630 h 1022"/>
                <a:gd name="T8" fmla="*/ 96 w 1195"/>
                <a:gd name="T9" fmla="*/ 1002 h 1022"/>
                <a:gd name="T10" fmla="*/ 94 w 1195"/>
                <a:gd name="T11" fmla="*/ 1002 h 1022"/>
                <a:gd name="T12" fmla="*/ 94 w 1195"/>
                <a:gd name="T13" fmla="*/ 1022 h 1022"/>
                <a:gd name="T14" fmla="*/ 1009 w 1195"/>
                <a:gd name="T15" fmla="*/ 1022 h 1022"/>
                <a:gd name="T16" fmla="*/ 1009 w 1195"/>
                <a:gd name="T17" fmla="*/ 1002 h 1022"/>
                <a:gd name="T18" fmla="*/ 118 w 1195"/>
                <a:gd name="T19" fmla="*/ 1002 h 1022"/>
                <a:gd name="T20" fmla="*/ 268 w 1195"/>
                <a:gd name="T21" fmla="*/ 642 h 1022"/>
                <a:gd name="T22" fmla="*/ 1029 w 1195"/>
                <a:gd name="T23" fmla="*/ 642 h 1022"/>
                <a:gd name="T24" fmla="*/ 1029 w 1195"/>
                <a:gd name="T25" fmla="*/ 642 h 1022"/>
                <a:gd name="T26" fmla="*/ 1029 w 1195"/>
                <a:gd name="T27" fmla="*/ 642 h 1022"/>
                <a:gd name="T28" fmla="*/ 1195 w 1195"/>
                <a:gd name="T29" fmla="*/ 242 h 1022"/>
                <a:gd name="T30" fmla="*/ 74 w 1195"/>
                <a:gd name="T31" fmla="*/ 138 h 1022"/>
                <a:gd name="T32" fmla="*/ 1009 w 1195"/>
                <a:gd name="T33" fmla="*/ 622 h 1022"/>
                <a:gd name="T34" fmla="*/ 272 w 1195"/>
                <a:gd name="T35" fmla="*/ 622 h 1022"/>
                <a:gd name="T36" fmla="*/ 82 w 1195"/>
                <a:gd name="T37" fmla="*/ 158 h 1022"/>
                <a:gd name="T38" fmla="*/ 1165 w 1195"/>
                <a:gd name="T39" fmla="*/ 256 h 1022"/>
                <a:gd name="T40" fmla="*/ 1009 w 1195"/>
                <a:gd name="T41" fmla="*/ 622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5" h="1022">
                  <a:moveTo>
                    <a:pt x="74" y="138"/>
                  </a:moveTo>
                  <a:lnTo>
                    <a:pt x="18" y="0"/>
                  </a:lnTo>
                  <a:lnTo>
                    <a:pt x="0" y="8"/>
                  </a:lnTo>
                  <a:lnTo>
                    <a:pt x="252" y="630"/>
                  </a:lnTo>
                  <a:lnTo>
                    <a:pt x="96" y="1002"/>
                  </a:lnTo>
                  <a:lnTo>
                    <a:pt x="94" y="1002"/>
                  </a:lnTo>
                  <a:lnTo>
                    <a:pt x="94" y="1022"/>
                  </a:lnTo>
                  <a:lnTo>
                    <a:pt x="1009" y="1022"/>
                  </a:lnTo>
                  <a:lnTo>
                    <a:pt x="1009" y="1002"/>
                  </a:lnTo>
                  <a:lnTo>
                    <a:pt x="118" y="1002"/>
                  </a:lnTo>
                  <a:lnTo>
                    <a:pt x="268" y="642"/>
                  </a:lnTo>
                  <a:lnTo>
                    <a:pt x="1029" y="642"/>
                  </a:lnTo>
                  <a:lnTo>
                    <a:pt x="1029" y="642"/>
                  </a:lnTo>
                  <a:lnTo>
                    <a:pt x="1029" y="642"/>
                  </a:lnTo>
                  <a:lnTo>
                    <a:pt x="1195" y="242"/>
                  </a:lnTo>
                  <a:lnTo>
                    <a:pt x="74" y="138"/>
                  </a:lnTo>
                  <a:close/>
                  <a:moveTo>
                    <a:pt x="1009" y="622"/>
                  </a:moveTo>
                  <a:lnTo>
                    <a:pt x="272" y="622"/>
                  </a:lnTo>
                  <a:lnTo>
                    <a:pt x="82" y="158"/>
                  </a:lnTo>
                  <a:lnTo>
                    <a:pt x="1165" y="256"/>
                  </a:lnTo>
                  <a:lnTo>
                    <a:pt x="1009" y="622"/>
                  </a:ln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317">
              <a:extLst>
                <a:ext uri="{FF2B5EF4-FFF2-40B4-BE49-F238E27FC236}">
                  <a16:creationId xmlns:a16="http://schemas.microsoft.com/office/drawing/2014/main" id="{F4643BB9-5318-4E8A-84F1-4DEFA05D4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956" y="8648774"/>
              <a:ext cx="142875" cy="714375"/>
            </a:xfrm>
            <a:custGeom>
              <a:avLst/>
              <a:gdLst>
                <a:gd name="T0" fmla="*/ 80 w 90"/>
                <a:gd name="T1" fmla="*/ 450 h 450"/>
                <a:gd name="T2" fmla="*/ 0 w 90"/>
                <a:gd name="T3" fmla="*/ 2 h 450"/>
                <a:gd name="T4" fmla="*/ 8 w 90"/>
                <a:gd name="T5" fmla="*/ 0 h 450"/>
                <a:gd name="T6" fmla="*/ 90 w 90"/>
                <a:gd name="T7" fmla="*/ 448 h 450"/>
                <a:gd name="T8" fmla="*/ 80 w 90"/>
                <a:gd name="T9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0">
                  <a:moveTo>
                    <a:pt x="80" y="450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90" y="448"/>
                  </a:lnTo>
                  <a:lnTo>
                    <a:pt x="80" y="450"/>
                  </a:ln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318">
              <a:extLst>
                <a:ext uri="{FF2B5EF4-FFF2-40B4-BE49-F238E27FC236}">
                  <a16:creationId xmlns:a16="http://schemas.microsoft.com/office/drawing/2014/main" id="{3F2F7E9E-F7A0-4BB3-9A85-451E0C167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956" y="8648774"/>
              <a:ext cx="142875" cy="714375"/>
            </a:xfrm>
            <a:custGeom>
              <a:avLst/>
              <a:gdLst>
                <a:gd name="T0" fmla="*/ 80 w 90"/>
                <a:gd name="T1" fmla="*/ 450 h 450"/>
                <a:gd name="T2" fmla="*/ 0 w 90"/>
                <a:gd name="T3" fmla="*/ 2 h 450"/>
                <a:gd name="T4" fmla="*/ 8 w 90"/>
                <a:gd name="T5" fmla="*/ 0 h 450"/>
                <a:gd name="T6" fmla="*/ 90 w 90"/>
                <a:gd name="T7" fmla="*/ 448 h 450"/>
                <a:gd name="T8" fmla="*/ 80 w 90"/>
                <a:gd name="T9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450">
                  <a:moveTo>
                    <a:pt x="80" y="450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90" y="448"/>
                  </a:lnTo>
                  <a:lnTo>
                    <a:pt x="80" y="450"/>
                  </a:lnTo>
                  <a:close/>
                </a:path>
              </a:pathLst>
            </a:custGeom>
            <a:noFill/>
            <a:ln w="3175">
              <a:solidFill>
                <a:srgbClr val="42210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319">
              <a:extLst>
                <a:ext uri="{FF2B5EF4-FFF2-40B4-BE49-F238E27FC236}">
                  <a16:creationId xmlns:a16="http://schemas.microsoft.com/office/drawing/2014/main" id="{2256B3DC-E350-4CFE-9D13-7BB5AD1AF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431" y="8683699"/>
              <a:ext cx="47625" cy="679450"/>
            </a:xfrm>
            <a:custGeom>
              <a:avLst/>
              <a:gdLst>
                <a:gd name="T0" fmla="*/ 10 w 30"/>
                <a:gd name="T1" fmla="*/ 428 h 428"/>
                <a:gd name="T2" fmla="*/ 0 w 30"/>
                <a:gd name="T3" fmla="*/ 426 h 428"/>
                <a:gd name="T4" fmla="*/ 20 w 30"/>
                <a:gd name="T5" fmla="*/ 0 h 428"/>
                <a:gd name="T6" fmla="*/ 30 w 30"/>
                <a:gd name="T7" fmla="*/ 0 h 428"/>
                <a:gd name="T8" fmla="*/ 10 w 30"/>
                <a:gd name="T9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8">
                  <a:moveTo>
                    <a:pt x="10" y="428"/>
                  </a:moveTo>
                  <a:lnTo>
                    <a:pt x="0" y="426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10" y="428"/>
                  </a:ln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320">
              <a:extLst>
                <a:ext uri="{FF2B5EF4-FFF2-40B4-BE49-F238E27FC236}">
                  <a16:creationId xmlns:a16="http://schemas.microsoft.com/office/drawing/2014/main" id="{EFB42ECF-E267-44EF-AAAB-5543539D5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431" y="8683699"/>
              <a:ext cx="47625" cy="679450"/>
            </a:xfrm>
            <a:custGeom>
              <a:avLst/>
              <a:gdLst>
                <a:gd name="T0" fmla="*/ 10 w 30"/>
                <a:gd name="T1" fmla="*/ 428 h 428"/>
                <a:gd name="T2" fmla="*/ 0 w 30"/>
                <a:gd name="T3" fmla="*/ 426 h 428"/>
                <a:gd name="T4" fmla="*/ 20 w 30"/>
                <a:gd name="T5" fmla="*/ 0 h 428"/>
                <a:gd name="T6" fmla="*/ 30 w 30"/>
                <a:gd name="T7" fmla="*/ 0 h 428"/>
                <a:gd name="T8" fmla="*/ 10 w 30"/>
                <a:gd name="T9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8">
                  <a:moveTo>
                    <a:pt x="10" y="428"/>
                  </a:moveTo>
                  <a:lnTo>
                    <a:pt x="0" y="426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10" y="428"/>
                  </a:lnTo>
                  <a:close/>
                </a:path>
              </a:pathLst>
            </a:custGeom>
            <a:noFill/>
            <a:ln w="3175">
              <a:solidFill>
                <a:srgbClr val="42210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321">
              <a:extLst>
                <a:ext uri="{FF2B5EF4-FFF2-40B4-BE49-F238E27FC236}">
                  <a16:creationId xmlns:a16="http://schemas.microsoft.com/office/drawing/2014/main" id="{5D7DF494-A822-488D-B8D8-389D644BD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956" y="8721799"/>
              <a:ext cx="169863" cy="641350"/>
            </a:xfrm>
            <a:custGeom>
              <a:avLst/>
              <a:gdLst>
                <a:gd name="T0" fmla="*/ 10 w 107"/>
                <a:gd name="T1" fmla="*/ 404 h 404"/>
                <a:gd name="T2" fmla="*/ 0 w 107"/>
                <a:gd name="T3" fmla="*/ 402 h 404"/>
                <a:gd name="T4" fmla="*/ 98 w 107"/>
                <a:gd name="T5" fmla="*/ 0 h 404"/>
                <a:gd name="T6" fmla="*/ 107 w 107"/>
                <a:gd name="T7" fmla="*/ 2 h 404"/>
                <a:gd name="T8" fmla="*/ 10 w 107"/>
                <a:gd name="T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404">
                  <a:moveTo>
                    <a:pt x="10" y="404"/>
                  </a:moveTo>
                  <a:lnTo>
                    <a:pt x="0" y="402"/>
                  </a:lnTo>
                  <a:lnTo>
                    <a:pt x="98" y="0"/>
                  </a:lnTo>
                  <a:lnTo>
                    <a:pt x="107" y="2"/>
                  </a:lnTo>
                  <a:lnTo>
                    <a:pt x="10" y="404"/>
                  </a:ln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322">
              <a:extLst>
                <a:ext uri="{FF2B5EF4-FFF2-40B4-BE49-F238E27FC236}">
                  <a16:creationId xmlns:a16="http://schemas.microsoft.com/office/drawing/2014/main" id="{DB778801-9BC5-407E-8D73-2EB9C50C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956" y="8721799"/>
              <a:ext cx="169863" cy="641350"/>
            </a:xfrm>
            <a:custGeom>
              <a:avLst/>
              <a:gdLst>
                <a:gd name="T0" fmla="*/ 10 w 107"/>
                <a:gd name="T1" fmla="*/ 404 h 404"/>
                <a:gd name="T2" fmla="*/ 0 w 107"/>
                <a:gd name="T3" fmla="*/ 402 h 404"/>
                <a:gd name="T4" fmla="*/ 98 w 107"/>
                <a:gd name="T5" fmla="*/ 0 h 404"/>
                <a:gd name="T6" fmla="*/ 107 w 107"/>
                <a:gd name="T7" fmla="*/ 2 h 404"/>
                <a:gd name="T8" fmla="*/ 10 w 107"/>
                <a:gd name="T9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404">
                  <a:moveTo>
                    <a:pt x="10" y="404"/>
                  </a:moveTo>
                  <a:lnTo>
                    <a:pt x="0" y="402"/>
                  </a:lnTo>
                  <a:lnTo>
                    <a:pt x="98" y="0"/>
                  </a:lnTo>
                  <a:lnTo>
                    <a:pt x="107" y="2"/>
                  </a:lnTo>
                  <a:lnTo>
                    <a:pt x="10" y="404"/>
                  </a:lnTo>
                  <a:close/>
                </a:path>
              </a:pathLst>
            </a:custGeom>
            <a:noFill/>
            <a:ln w="3175">
              <a:solidFill>
                <a:srgbClr val="42210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323">
              <a:extLst>
                <a:ext uri="{FF2B5EF4-FFF2-40B4-BE49-F238E27FC236}">
                  <a16:creationId xmlns:a16="http://schemas.microsoft.com/office/drawing/2014/main" id="{5C5EE911-AD0B-4B34-BFB1-B7F60D00F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368" y="8747199"/>
              <a:ext cx="215900" cy="615950"/>
            </a:xfrm>
            <a:custGeom>
              <a:avLst/>
              <a:gdLst>
                <a:gd name="T0" fmla="*/ 10 w 136"/>
                <a:gd name="T1" fmla="*/ 388 h 388"/>
                <a:gd name="T2" fmla="*/ 0 w 136"/>
                <a:gd name="T3" fmla="*/ 386 h 388"/>
                <a:gd name="T4" fmla="*/ 126 w 136"/>
                <a:gd name="T5" fmla="*/ 0 h 388"/>
                <a:gd name="T6" fmla="*/ 136 w 136"/>
                <a:gd name="T7" fmla="*/ 2 h 388"/>
                <a:gd name="T8" fmla="*/ 10 w 136"/>
                <a:gd name="T9" fmla="*/ 38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388">
                  <a:moveTo>
                    <a:pt x="10" y="388"/>
                  </a:moveTo>
                  <a:lnTo>
                    <a:pt x="0" y="386"/>
                  </a:lnTo>
                  <a:lnTo>
                    <a:pt x="126" y="0"/>
                  </a:lnTo>
                  <a:lnTo>
                    <a:pt x="136" y="2"/>
                  </a:lnTo>
                  <a:lnTo>
                    <a:pt x="10" y="388"/>
                  </a:ln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324">
              <a:extLst>
                <a:ext uri="{FF2B5EF4-FFF2-40B4-BE49-F238E27FC236}">
                  <a16:creationId xmlns:a16="http://schemas.microsoft.com/office/drawing/2014/main" id="{6E374ABD-01A3-4B3C-BE7A-FE8CCB55B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368" y="8747199"/>
              <a:ext cx="215900" cy="615950"/>
            </a:xfrm>
            <a:custGeom>
              <a:avLst/>
              <a:gdLst>
                <a:gd name="T0" fmla="*/ 10 w 136"/>
                <a:gd name="T1" fmla="*/ 388 h 388"/>
                <a:gd name="T2" fmla="*/ 0 w 136"/>
                <a:gd name="T3" fmla="*/ 386 h 388"/>
                <a:gd name="T4" fmla="*/ 126 w 136"/>
                <a:gd name="T5" fmla="*/ 0 h 388"/>
                <a:gd name="T6" fmla="*/ 136 w 136"/>
                <a:gd name="T7" fmla="*/ 2 h 388"/>
                <a:gd name="T8" fmla="*/ 10 w 136"/>
                <a:gd name="T9" fmla="*/ 38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388">
                  <a:moveTo>
                    <a:pt x="10" y="388"/>
                  </a:moveTo>
                  <a:lnTo>
                    <a:pt x="0" y="386"/>
                  </a:lnTo>
                  <a:lnTo>
                    <a:pt x="126" y="0"/>
                  </a:lnTo>
                  <a:lnTo>
                    <a:pt x="136" y="2"/>
                  </a:lnTo>
                  <a:lnTo>
                    <a:pt x="10" y="388"/>
                  </a:lnTo>
                  <a:close/>
                </a:path>
              </a:pathLst>
            </a:custGeom>
            <a:noFill/>
            <a:ln w="3175">
              <a:solidFill>
                <a:srgbClr val="42210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325">
              <a:extLst>
                <a:ext uri="{FF2B5EF4-FFF2-40B4-BE49-F238E27FC236}">
                  <a16:creationId xmlns:a16="http://schemas.microsoft.com/office/drawing/2014/main" id="{68247498-6551-498C-820D-BE377A06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831" y="8905949"/>
              <a:ext cx="1516063" cy="146050"/>
            </a:xfrm>
            <a:custGeom>
              <a:avLst/>
              <a:gdLst>
                <a:gd name="T0" fmla="*/ 955 w 955"/>
                <a:gd name="T1" fmla="*/ 92 h 92"/>
                <a:gd name="T2" fmla="*/ 0 w 955"/>
                <a:gd name="T3" fmla="*/ 8 h 92"/>
                <a:gd name="T4" fmla="*/ 0 w 955"/>
                <a:gd name="T5" fmla="*/ 0 h 92"/>
                <a:gd name="T6" fmla="*/ 955 w 955"/>
                <a:gd name="T7" fmla="*/ 82 h 92"/>
                <a:gd name="T8" fmla="*/ 955 w 955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5" h="92">
                  <a:moveTo>
                    <a:pt x="955" y="9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955" y="82"/>
                  </a:lnTo>
                  <a:lnTo>
                    <a:pt x="955" y="92"/>
                  </a:lnTo>
                  <a:close/>
                </a:path>
              </a:pathLst>
            </a:custGeom>
            <a:solidFill>
              <a:srgbClr val="6038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326">
              <a:extLst>
                <a:ext uri="{FF2B5EF4-FFF2-40B4-BE49-F238E27FC236}">
                  <a16:creationId xmlns:a16="http://schemas.microsoft.com/office/drawing/2014/main" id="{3C56888A-E68A-4EA2-8C28-B9F5634C8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831" y="8905949"/>
              <a:ext cx="1516063" cy="146050"/>
            </a:xfrm>
            <a:custGeom>
              <a:avLst/>
              <a:gdLst>
                <a:gd name="T0" fmla="*/ 955 w 955"/>
                <a:gd name="T1" fmla="*/ 92 h 92"/>
                <a:gd name="T2" fmla="*/ 0 w 955"/>
                <a:gd name="T3" fmla="*/ 8 h 92"/>
                <a:gd name="T4" fmla="*/ 0 w 955"/>
                <a:gd name="T5" fmla="*/ 0 h 92"/>
                <a:gd name="T6" fmla="*/ 955 w 955"/>
                <a:gd name="T7" fmla="*/ 82 h 92"/>
                <a:gd name="T8" fmla="*/ 955 w 955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5" h="92">
                  <a:moveTo>
                    <a:pt x="955" y="92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955" y="82"/>
                  </a:lnTo>
                  <a:lnTo>
                    <a:pt x="955" y="92"/>
                  </a:lnTo>
                  <a:close/>
                </a:path>
              </a:pathLst>
            </a:custGeom>
            <a:noFill/>
            <a:ln w="3175">
              <a:solidFill>
                <a:srgbClr val="42210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327">
              <a:extLst>
                <a:ext uri="{FF2B5EF4-FFF2-40B4-BE49-F238E27FC236}">
                  <a16:creationId xmlns:a16="http://schemas.microsoft.com/office/drawing/2014/main" id="{115D0BA2-290F-4C25-87D8-B4352762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356" y="9963224"/>
              <a:ext cx="190500" cy="190500"/>
            </a:xfrm>
            <a:custGeom>
              <a:avLst/>
              <a:gdLst>
                <a:gd name="T0" fmla="*/ 120 w 120"/>
                <a:gd name="T1" fmla="*/ 60 h 120"/>
                <a:gd name="T2" fmla="*/ 120 w 120"/>
                <a:gd name="T3" fmla="*/ 60 h 120"/>
                <a:gd name="T4" fmla="*/ 118 w 120"/>
                <a:gd name="T5" fmla="*/ 72 h 120"/>
                <a:gd name="T6" fmla="*/ 114 w 120"/>
                <a:gd name="T7" fmla="*/ 84 h 120"/>
                <a:gd name="T8" fmla="*/ 110 w 120"/>
                <a:gd name="T9" fmla="*/ 94 h 120"/>
                <a:gd name="T10" fmla="*/ 102 w 120"/>
                <a:gd name="T11" fmla="*/ 104 h 120"/>
                <a:gd name="T12" fmla="*/ 92 w 120"/>
                <a:gd name="T13" fmla="*/ 110 h 120"/>
                <a:gd name="T14" fmla="*/ 82 w 120"/>
                <a:gd name="T15" fmla="*/ 116 h 120"/>
                <a:gd name="T16" fmla="*/ 72 w 120"/>
                <a:gd name="T17" fmla="*/ 120 h 120"/>
                <a:gd name="T18" fmla="*/ 60 w 120"/>
                <a:gd name="T19" fmla="*/ 120 h 120"/>
                <a:gd name="T20" fmla="*/ 60 w 120"/>
                <a:gd name="T21" fmla="*/ 120 h 120"/>
                <a:gd name="T22" fmla="*/ 48 w 120"/>
                <a:gd name="T23" fmla="*/ 120 h 120"/>
                <a:gd name="T24" fmla="*/ 36 w 120"/>
                <a:gd name="T25" fmla="*/ 116 h 120"/>
                <a:gd name="T26" fmla="*/ 26 w 120"/>
                <a:gd name="T27" fmla="*/ 110 h 120"/>
                <a:gd name="T28" fmla="*/ 16 w 120"/>
                <a:gd name="T29" fmla="*/ 104 h 120"/>
                <a:gd name="T30" fmla="*/ 10 w 120"/>
                <a:gd name="T31" fmla="*/ 94 h 120"/>
                <a:gd name="T32" fmla="*/ 4 w 120"/>
                <a:gd name="T33" fmla="*/ 84 h 120"/>
                <a:gd name="T34" fmla="*/ 0 w 120"/>
                <a:gd name="T35" fmla="*/ 72 h 120"/>
                <a:gd name="T36" fmla="*/ 0 w 120"/>
                <a:gd name="T37" fmla="*/ 60 h 120"/>
                <a:gd name="T38" fmla="*/ 0 w 120"/>
                <a:gd name="T39" fmla="*/ 60 h 120"/>
                <a:gd name="T40" fmla="*/ 0 w 120"/>
                <a:gd name="T41" fmla="*/ 48 h 120"/>
                <a:gd name="T42" fmla="*/ 4 w 120"/>
                <a:gd name="T43" fmla="*/ 38 h 120"/>
                <a:gd name="T44" fmla="*/ 10 w 120"/>
                <a:gd name="T45" fmla="*/ 28 h 120"/>
                <a:gd name="T46" fmla="*/ 16 w 120"/>
                <a:gd name="T47" fmla="*/ 18 h 120"/>
                <a:gd name="T48" fmla="*/ 26 w 120"/>
                <a:gd name="T49" fmla="*/ 10 h 120"/>
                <a:gd name="T50" fmla="*/ 36 w 120"/>
                <a:gd name="T51" fmla="*/ 6 h 120"/>
                <a:gd name="T52" fmla="*/ 48 w 120"/>
                <a:gd name="T53" fmla="*/ 2 h 120"/>
                <a:gd name="T54" fmla="*/ 60 w 120"/>
                <a:gd name="T55" fmla="*/ 0 h 120"/>
                <a:gd name="T56" fmla="*/ 60 w 120"/>
                <a:gd name="T57" fmla="*/ 0 h 120"/>
                <a:gd name="T58" fmla="*/ 72 w 120"/>
                <a:gd name="T59" fmla="*/ 2 h 120"/>
                <a:gd name="T60" fmla="*/ 82 w 120"/>
                <a:gd name="T61" fmla="*/ 6 h 120"/>
                <a:gd name="T62" fmla="*/ 92 w 120"/>
                <a:gd name="T63" fmla="*/ 10 h 120"/>
                <a:gd name="T64" fmla="*/ 102 w 120"/>
                <a:gd name="T65" fmla="*/ 18 h 120"/>
                <a:gd name="T66" fmla="*/ 110 w 120"/>
                <a:gd name="T67" fmla="*/ 28 h 120"/>
                <a:gd name="T68" fmla="*/ 114 w 120"/>
                <a:gd name="T69" fmla="*/ 38 h 120"/>
                <a:gd name="T70" fmla="*/ 118 w 120"/>
                <a:gd name="T71" fmla="*/ 48 h 120"/>
                <a:gd name="T72" fmla="*/ 120 w 120"/>
                <a:gd name="T73" fmla="*/ 6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120">
                  <a:moveTo>
                    <a:pt x="120" y="60"/>
                  </a:moveTo>
                  <a:lnTo>
                    <a:pt x="120" y="60"/>
                  </a:lnTo>
                  <a:lnTo>
                    <a:pt x="118" y="72"/>
                  </a:lnTo>
                  <a:lnTo>
                    <a:pt x="114" y="84"/>
                  </a:lnTo>
                  <a:lnTo>
                    <a:pt x="110" y="94"/>
                  </a:lnTo>
                  <a:lnTo>
                    <a:pt x="102" y="104"/>
                  </a:lnTo>
                  <a:lnTo>
                    <a:pt x="92" y="110"/>
                  </a:lnTo>
                  <a:lnTo>
                    <a:pt x="82" y="116"/>
                  </a:lnTo>
                  <a:lnTo>
                    <a:pt x="72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48" y="120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16" y="104"/>
                  </a:lnTo>
                  <a:lnTo>
                    <a:pt x="10" y="94"/>
                  </a:lnTo>
                  <a:lnTo>
                    <a:pt x="4" y="84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6" y="18"/>
                  </a:lnTo>
                  <a:lnTo>
                    <a:pt x="26" y="10"/>
                  </a:lnTo>
                  <a:lnTo>
                    <a:pt x="36" y="6"/>
                  </a:lnTo>
                  <a:lnTo>
                    <a:pt x="48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82" y="6"/>
                  </a:lnTo>
                  <a:lnTo>
                    <a:pt x="92" y="10"/>
                  </a:lnTo>
                  <a:lnTo>
                    <a:pt x="102" y="18"/>
                  </a:lnTo>
                  <a:lnTo>
                    <a:pt x="110" y="28"/>
                  </a:lnTo>
                  <a:lnTo>
                    <a:pt x="114" y="38"/>
                  </a:lnTo>
                  <a:lnTo>
                    <a:pt x="118" y="48"/>
                  </a:lnTo>
                  <a:lnTo>
                    <a:pt x="120" y="60"/>
                  </a:ln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328">
              <a:extLst>
                <a:ext uri="{FF2B5EF4-FFF2-40B4-BE49-F238E27FC236}">
                  <a16:creationId xmlns:a16="http://schemas.microsoft.com/office/drawing/2014/main" id="{BAD80BF1-0C7A-46DB-963C-34801EBB1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356" y="9963224"/>
              <a:ext cx="190500" cy="190500"/>
            </a:xfrm>
            <a:custGeom>
              <a:avLst/>
              <a:gdLst>
                <a:gd name="T0" fmla="*/ 120 w 120"/>
                <a:gd name="T1" fmla="*/ 60 h 120"/>
                <a:gd name="T2" fmla="*/ 120 w 120"/>
                <a:gd name="T3" fmla="*/ 60 h 120"/>
                <a:gd name="T4" fmla="*/ 118 w 120"/>
                <a:gd name="T5" fmla="*/ 72 h 120"/>
                <a:gd name="T6" fmla="*/ 114 w 120"/>
                <a:gd name="T7" fmla="*/ 84 h 120"/>
                <a:gd name="T8" fmla="*/ 110 w 120"/>
                <a:gd name="T9" fmla="*/ 94 h 120"/>
                <a:gd name="T10" fmla="*/ 102 w 120"/>
                <a:gd name="T11" fmla="*/ 104 h 120"/>
                <a:gd name="T12" fmla="*/ 92 w 120"/>
                <a:gd name="T13" fmla="*/ 110 h 120"/>
                <a:gd name="T14" fmla="*/ 82 w 120"/>
                <a:gd name="T15" fmla="*/ 116 h 120"/>
                <a:gd name="T16" fmla="*/ 72 w 120"/>
                <a:gd name="T17" fmla="*/ 120 h 120"/>
                <a:gd name="T18" fmla="*/ 60 w 120"/>
                <a:gd name="T19" fmla="*/ 120 h 120"/>
                <a:gd name="T20" fmla="*/ 60 w 120"/>
                <a:gd name="T21" fmla="*/ 120 h 120"/>
                <a:gd name="T22" fmla="*/ 48 w 120"/>
                <a:gd name="T23" fmla="*/ 120 h 120"/>
                <a:gd name="T24" fmla="*/ 36 w 120"/>
                <a:gd name="T25" fmla="*/ 116 h 120"/>
                <a:gd name="T26" fmla="*/ 26 w 120"/>
                <a:gd name="T27" fmla="*/ 110 h 120"/>
                <a:gd name="T28" fmla="*/ 16 w 120"/>
                <a:gd name="T29" fmla="*/ 104 h 120"/>
                <a:gd name="T30" fmla="*/ 10 w 120"/>
                <a:gd name="T31" fmla="*/ 94 h 120"/>
                <a:gd name="T32" fmla="*/ 4 w 120"/>
                <a:gd name="T33" fmla="*/ 84 h 120"/>
                <a:gd name="T34" fmla="*/ 0 w 120"/>
                <a:gd name="T35" fmla="*/ 72 h 120"/>
                <a:gd name="T36" fmla="*/ 0 w 120"/>
                <a:gd name="T37" fmla="*/ 60 h 120"/>
                <a:gd name="T38" fmla="*/ 0 w 120"/>
                <a:gd name="T39" fmla="*/ 60 h 120"/>
                <a:gd name="T40" fmla="*/ 0 w 120"/>
                <a:gd name="T41" fmla="*/ 48 h 120"/>
                <a:gd name="T42" fmla="*/ 4 w 120"/>
                <a:gd name="T43" fmla="*/ 38 h 120"/>
                <a:gd name="T44" fmla="*/ 10 w 120"/>
                <a:gd name="T45" fmla="*/ 28 h 120"/>
                <a:gd name="T46" fmla="*/ 16 w 120"/>
                <a:gd name="T47" fmla="*/ 18 h 120"/>
                <a:gd name="T48" fmla="*/ 26 w 120"/>
                <a:gd name="T49" fmla="*/ 10 h 120"/>
                <a:gd name="T50" fmla="*/ 36 w 120"/>
                <a:gd name="T51" fmla="*/ 6 h 120"/>
                <a:gd name="T52" fmla="*/ 48 w 120"/>
                <a:gd name="T53" fmla="*/ 2 h 120"/>
                <a:gd name="T54" fmla="*/ 60 w 120"/>
                <a:gd name="T55" fmla="*/ 0 h 120"/>
                <a:gd name="T56" fmla="*/ 60 w 120"/>
                <a:gd name="T57" fmla="*/ 0 h 120"/>
                <a:gd name="T58" fmla="*/ 72 w 120"/>
                <a:gd name="T59" fmla="*/ 2 h 120"/>
                <a:gd name="T60" fmla="*/ 82 w 120"/>
                <a:gd name="T61" fmla="*/ 6 h 120"/>
                <a:gd name="T62" fmla="*/ 92 w 120"/>
                <a:gd name="T63" fmla="*/ 10 h 120"/>
                <a:gd name="T64" fmla="*/ 102 w 120"/>
                <a:gd name="T65" fmla="*/ 18 h 120"/>
                <a:gd name="T66" fmla="*/ 110 w 120"/>
                <a:gd name="T67" fmla="*/ 28 h 120"/>
                <a:gd name="T68" fmla="*/ 114 w 120"/>
                <a:gd name="T69" fmla="*/ 38 h 120"/>
                <a:gd name="T70" fmla="*/ 118 w 120"/>
                <a:gd name="T71" fmla="*/ 48 h 120"/>
                <a:gd name="T72" fmla="*/ 120 w 120"/>
                <a:gd name="T73" fmla="*/ 6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" h="120">
                  <a:moveTo>
                    <a:pt x="120" y="60"/>
                  </a:moveTo>
                  <a:lnTo>
                    <a:pt x="120" y="60"/>
                  </a:lnTo>
                  <a:lnTo>
                    <a:pt x="118" y="72"/>
                  </a:lnTo>
                  <a:lnTo>
                    <a:pt x="114" y="84"/>
                  </a:lnTo>
                  <a:lnTo>
                    <a:pt x="110" y="94"/>
                  </a:lnTo>
                  <a:lnTo>
                    <a:pt x="102" y="104"/>
                  </a:lnTo>
                  <a:lnTo>
                    <a:pt x="92" y="110"/>
                  </a:lnTo>
                  <a:lnTo>
                    <a:pt x="82" y="116"/>
                  </a:lnTo>
                  <a:lnTo>
                    <a:pt x="72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48" y="120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16" y="104"/>
                  </a:lnTo>
                  <a:lnTo>
                    <a:pt x="10" y="94"/>
                  </a:lnTo>
                  <a:lnTo>
                    <a:pt x="4" y="84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48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6" y="18"/>
                  </a:lnTo>
                  <a:lnTo>
                    <a:pt x="26" y="10"/>
                  </a:lnTo>
                  <a:lnTo>
                    <a:pt x="36" y="6"/>
                  </a:lnTo>
                  <a:lnTo>
                    <a:pt x="48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82" y="6"/>
                  </a:lnTo>
                  <a:lnTo>
                    <a:pt x="92" y="10"/>
                  </a:lnTo>
                  <a:lnTo>
                    <a:pt x="102" y="18"/>
                  </a:lnTo>
                  <a:lnTo>
                    <a:pt x="110" y="28"/>
                  </a:lnTo>
                  <a:lnTo>
                    <a:pt x="114" y="38"/>
                  </a:lnTo>
                  <a:lnTo>
                    <a:pt x="118" y="48"/>
                  </a:lnTo>
                  <a:lnTo>
                    <a:pt x="120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329">
              <a:extLst>
                <a:ext uri="{FF2B5EF4-FFF2-40B4-BE49-F238E27FC236}">
                  <a16:creationId xmlns:a16="http://schemas.microsoft.com/office/drawing/2014/main" id="{E4362544-9528-43CB-A68D-2F22D9667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281" y="9998149"/>
              <a:ext cx="120650" cy="120650"/>
            </a:xfrm>
            <a:custGeom>
              <a:avLst/>
              <a:gdLst>
                <a:gd name="T0" fmla="*/ 76 w 76"/>
                <a:gd name="T1" fmla="*/ 38 h 76"/>
                <a:gd name="T2" fmla="*/ 76 w 76"/>
                <a:gd name="T3" fmla="*/ 38 h 76"/>
                <a:gd name="T4" fmla="*/ 74 w 76"/>
                <a:gd name="T5" fmla="*/ 46 h 76"/>
                <a:gd name="T6" fmla="*/ 72 w 76"/>
                <a:gd name="T7" fmla="*/ 54 h 76"/>
                <a:gd name="T8" fmla="*/ 68 w 76"/>
                <a:gd name="T9" fmla="*/ 60 h 76"/>
                <a:gd name="T10" fmla="*/ 64 w 76"/>
                <a:gd name="T11" fmla="*/ 66 h 76"/>
                <a:gd name="T12" fmla="*/ 58 w 76"/>
                <a:gd name="T13" fmla="*/ 70 h 76"/>
                <a:gd name="T14" fmla="*/ 52 w 76"/>
                <a:gd name="T15" fmla="*/ 74 h 76"/>
                <a:gd name="T16" fmla="*/ 44 w 76"/>
                <a:gd name="T17" fmla="*/ 76 h 76"/>
                <a:gd name="T18" fmla="*/ 38 w 76"/>
                <a:gd name="T19" fmla="*/ 76 h 76"/>
                <a:gd name="T20" fmla="*/ 38 w 76"/>
                <a:gd name="T21" fmla="*/ 76 h 76"/>
                <a:gd name="T22" fmla="*/ 30 w 76"/>
                <a:gd name="T23" fmla="*/ 76 h 76"/>
                <a:gd name="T24" fmla="*/ 22 w 76"/>
                <a:gd name="T25" fmla="*/ 74 h 76"/>
                <a:gd name="T26" fmla="*/ 16 w 76"/>
                <a:gd name="T27" fmla="*/ 70 h 76"/>
                <a:gd name="T28" fmla="*/ 10 w 76"/>
                <a:gd name="T29" fmla="*/ 66 h 76"/>
                <a:gd name="T30" fmla="*/ 6 w 76"/>
                <a:gd name="T31" fmla="*/ 60 h 76"/>
                <a:gd name="T32" fmla="*/ 2 w 76"/>
                <a:gd name="T33" fmla="*/ 54 h 76"/>
                <a:gd name="T34" fmla="*/ 0 w 76"/>
                <a:gd name="T35" fmla="*/ 46 h 76"/>
                <a:gd name="T36" fmla="*/ 0 w 76"/>
                <a:gd name="T37" fmla="*/ 38 h 76"/>
                <a:gd name="T38" fmla="*/ 0 w 76"/>
                <a:gd name="T39" fmla="*/ 38 h 76"/>
                <a:gd name="T40" fmla="*/ 0 w 76"/>
                <a:gd name="T41" fmla="*/ 32 h 76"/>
                <a:gd name="T42" fmla="*/ 2 w 76"/>
                <a:gd name="T43" fmla="*/ 24 h 76"/>
                <a:gd name="T44" fmla="*/ 6 w 76"/>
                <a:gd name="T45" fmla="*/ 18 h 76"/>
                <a:gd name="T46" fmla="*/ 10 w 76"/>
                <a:gd name="T47" fmla="*/ 12 h 76"/>
                <a:gd name="T48" fmla="*/ 16 w 76"/>
                <a:gd name="T49" fmla="*/ 8 h 76"/>
                <a:gd name="T50" fmla="*/ 22 w 76"/>
                <a:gd name="T51" fmla="*/ 4 h 76"/>
                <a:gd name="T52" fmla="*/ 30 w 76"/>
                <a:gd name="T53" fmla="*/ 2 h 76"/>
                <a:gd name="T54" fmla="*/ 38 w 76"/>
                <a:gd name="T55" fmla="*/ 0 h 76"/>
                <a:gd name="T56" fmla="*/ 38 w 76"/>
                <a:gd name="T57" fmla="*/ 0 h 76"/>
                <a:gd name="T58" fmla="*/ 44 w 76"/>
                <a:gd name="T59" fmla="*/ 2 h 76"/>
                <a:gd name="T60" fmla="*/ 52 w 76"/>
                <a:gd name="T61" fmla="*/ 4 h 76"/>
                <a:gd name="T62" fmla="*/ 58 w 76"/>
                <a:gd name="T63" fmla="*/ 8 h 76"/>
                <a:gd name="T64" fmla="*/ 64 w 76"/>
                <a:gd name="T65" fmla="*/ 12 h 76"/>
                <a:gd name="T66" fmla="*/ 68 w 76"/>
                <a:gd name="T67" fmla="*/ 18 h 76"/>
                <a:gd name="T68" fmla="*/ 72 w 76"/>
                <a:gd name="T69" fmla="*/ 24 h 76"/>
                <a:gd name="T70" fmla="*/ 74 w 76"/>
                <a:gd name="T71" fmla="*/ 32 h 76"/>
                <a:gd name="T72" fmla="*/ 76 w 76"/>
                <a:gd name="T7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76">
                  <a:moveTo>
                    <a:pt x="76" y="38"/>
                  </a:moveTo>
                  <a:lnTo>
                    <a:pt x="76" y="38"/>
                  </a:lnTo>
                  <a:lnTo>
                    <a:pt x="74" y="46"/>
                  </a:lnTo>
                  <a:lnTo>
                    <a:pt x="72" y="54"/>
                  </a:lnTo>
                  <a:lnTo>
                    <a:pt x="68" y="60"/>
                  </a:lnTo>
                  <a:lnTo>
                    <a:pt x="64" y="66"/>
                  </a:lnTo>
                  <a:lnTo>
                    <a:pt x="58" y="70"/>
                  </a:lnTo>
                  <a:lnTo>
                    <a:pt x="52" y="74"/>
                  </a:lnTo>
                  <a:lnTo>
                    <a:pt x="44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0" y="76"/>
                  </a:lnTo>
                  <a:lnTo>
                    <a:pt x="22" y="74"/>
                  </a:lnTo>
                  <a:lnTo>
                    <a:pt x="16" y="70"/>
                  </a:lnTo>
                  <a:lnTo>
                    <a:pt x="10" y="66"/>
                  </a:lnTo>
                  <a:lnTo>
                    <a:pt x="6" y="60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2"/>
                  </a:lnTo>
                  <a:lnTo>
                    <a:pt x="16" y="8"/>
                  </a:lnTo>
                  <a:lnTo>
                    <a:pt x="22" y="4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8" y="8"/>
                  </a:lnTo>
                  <a:lnTo>
                    <a:pt x="64" y="12"/>
                  </a:lnTo>
                  <a:lnTo>
                    <a:pt x="68" y="18"/>
                  </a:lnTo>
                  <a:lnTo>
                    <a:pt x="72" y="24"/>
                  </a:lnTo>
                  <a:lnTo>
                    <a:pt x="74" y="32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330">
              <a:extLst>
                <a:ext uri="{FF2B5EF4-FFF2-40B4-BE49-F238E27FC236}">
                  <a16:creationId xmlns:a16="http://schemas.microsoft.com/office/drawing/2014/main" id="{6BD45C20-0C8C-4DDA-8CED-CEA8F620E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281" y="9998149"/>
              <a:ext cx="120650" cy="120650"/>
            </a:xfrm>
            <a:custGeom>
              <a:avLst/>
              <a:gdLst>
                <a:gd name="T0" fmla="*/ 76 w 76"/>
                <a:gd name="T1" fmla="*/ 38 h 76"/>
                <a:gd name="T2" fmla="*/ 76 w 76"/>
                <a:gd name="T3" fmla="*/ 38 h 76"/>
                <a:gd name="T4" fmla="*/ 74 w 76"/>
                <a:gd name="T5" fmla="*/ 46 h 76"/>
                <a:gd name="T6" fmla="*/ 72 w 76"/>
                <a:gd name="T7" fmla="*/ 54 h 76"/>
                <a:gd name="T8" fmla="*/ 68 w 76"/>
                <a:gd name="T9" fmla="*/ 60 h 76"/>
                <a:gd name="T10" fmla="*/ 64 w 76"/>
                <a:gd name="T11" fmla="*/ 66 h 76"/>
                <a:gd name="T12" fmla="*/ 58 w 76"/>
                <a:gd name="T13" fmla="*/ 70 h 76"/>
                <a:gd name="T14" fmla="*/ 52 w 76"/>
                <a:gd name="T15" fmla="*/ 74 h 76"/>
                <a:gd name="T16" fmla="*/ 44 w 76"/>
                <a:gd name="T17" fmla="*/ 76 h 76"/>
                <a:gd name="T18" fmla="*/ 38 w 76"/>
                <a:gd name="T19" fmla="*/ 76 h 76"/>
                <a:gd name="T20" fmla="*/ 38 w 76"/>
                <a:gd name="T21" fmla="*/ 76 h 76"/>
                <a:gd name="T22" fmla="*/ 30 w 76"/>
                <a:gd name="T23" fmla="*/ 76 h 76"/>
                <a:gd name="T24" fmla="*/ 22 w 76"/>
                <a:gd name="T25" fmla="*/ 74 h 76"/>
                <a:gd name="T26" fmla="*/ 16 w 76"/>
                <a:gd name="T27" fmla="*/ 70 h 76"/>
                <a:gd name="T28" fmla="*/ 10 w 76"/>
                <a:gd name="T29" fmla="*/ 66 h 76"/>
                <a:gd name="T30" fmla="*/ 6 w 76"/>
                <a:gd name="T31" fmla="*/ 60 h 76"/>
                <a:gd name="T32" fmla="*/ 2 w 76"/>
                <a:gd name="T33" fmla="*/ 54 h 76"/>
                <a:gd name="T34" fmla="*/ 0 w 76"/>
                <a:gd name="T35" fmla="*/ 46 h 76"/>
                <a:gd name="T36" fmla="*/ 0 w 76"/>
                <a:gd name="T37" fmla="*/ 38 h 76"/>
                <a:gd name="T38" fmla="*/ 0 w 76"/>
                <a:gd name="T39" fmla="*/ 38 h 76"/>
                <a:gd name="T40" fmla="*/ 0 w 76"/>
                <a:gd name="T41" fmla="*/ 32 h 76"/>
                <a:gd name="T42" fmla="*/ 2 w 76"/>
                <a:gd name="T43" fmla="*/ 24 h 76"/>
                <a:gd name="T44" fmla="*/ 6 w 76"/>
                <a:gd name="T45" fmla="*/ 18 h 76"/>
                <a:gd name="T46" fmla="*/ 10 w 76"/>
                <a:gd name="T47" fmla="*/ 12 h 76"/>
                <a:gd name="T48" fmla="*/ 16 w 76"/>
                <a:gd name="T49" fmla="*/ 8 h 76"/>
                <a:gd name="T50" fmla="*/ 22 w 76"/>
                <a:gd name="T51" fmla="*/ 4 h 76"/>
                <a:gd name="T52" fmla="*/ 30 w 76"/>
                <a:gd name="T53" fmla="*/ 2 h 76"/>
                <a:gd name="T54" fmla="*/ 38 w 76"/>
                <a:gd name="T55" fmla="*/ 0 h 76"/>
                <a:gd name="T56" fmla="*/ 38 w 76"/>
                <a:gd name="T57" fmla="*/ 0 h 76"/>
                <a:gd name="T58" fmla="*/ 44 w 76"/>
                <a:gd name="T59" fmla="*/ 2 h 76"/>
                <a:gd name="T60" fmla="*/ 52 w 76"/>
                <a:gd name="T61" fmla="*/ 4 h 76"/>
                <a:gd name="T62" fmla="*/ 58 w 76"/>
                <a:gd name="T63" fmla="*/ 8 h 76"/>
                <a:gd name="T64" fmla="*/ 64 w 76"/>
                <a:gd name="T65" fmla="*/ 12 h 76"/>
                <a:gd name="T66" fmla="*/ 68 w 76"/>
                <a:gd name="T67" fmla="*/ 18 h 76"/>
                <a:gd name="T68" fmla="*/ 72 w 76"/>
                <a:gd name="T69" fmla="*/ 24 h 76"/>
                <a:gd name="T70" fmla="*/ 74 w 76"/>
                <a:gd name="T71" fmla="*/ 32 h 76"/>
                <a:gd name="T72" fmla="*/ 76 w 76"/>
                <a:gd name="T7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6" h="76">
                  <a:moveTo>
                    <a:pt x="76" y="38"/>
                  </a:moveTo>
                  <a:lnTo>
                    <a:pt x="76" y="38"/>
                  </a:lnTo>
                  <a:lnTo>
                    <a:pt x="74" y="46"/>
                  </a:lnTo>
                  <a:lnTo>
                    <a:pt x="72" y="54"/>
                  </a:lnTo>
                  <a:lnTo>
                    <a:pt x="68" y="60"/>
                  </a:lnTo>
                  <a:lnTo>
                    <a:pt x="64" y="66"/>
                  </a:lnTo>
                  <a:lnTo>
                    <a:pt x="58" y="70"/>
                  </a:lnTo>
                  <a:lnTo>
                    <a:pt x="52" y="74"/>
                  </a:lnTo>
                  <a:lnTo>
                    <a:pt x="44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0" y="76"/>
                  </a:lnTo>
                  <a:lnTo>
                    <a:pt x="22" y="74"/>
                  </a:lnTo>
                  <a:lnTo>
                    <a:pt x="16" y="70"/>
                  </a:lnTo>
                  <a:lnTo>
                    <a:pt x="10" y="66"/>
                  </a:lnTo>
                  <a:lnTo>
                    <a:pt x="6" y="60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6" y="18"/>
                  </a:lnTo>
                  <a:lnTo>
                    <a:pt x="10" y="12"/>
                  </a:lnTo>
                  <a:lnTo>
                    <a:pt x="16" y="8"/>
                  </a:lnTo>
                  <a:lnTo>
                    <a:pt x="22" y="4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8" y="8"/>
                  </a:lnTo>
                  <a:lnTo>
                    <a:pt x="64" y="12"/>
                  </a:lnTo>
                  <a:lnTo>
                    <a:pt x="68" y="18"/>
                  </a:lnTo>
                  <a:lnTo>
                    <a:pt x="72" y="24"/>
                  </a:lnTo>
                  <a:lnTo>
                    <a:pt x="74" y="32"/>
                  </a:lnTo>
                  <a:lnTo>
                    <a:pt x="76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331">
              <a:extLst>
                <a:ext uri="{FF2B5EF4-FFF2-40B4-BE49-F238E27FC236}">
                  <a16:creationId xmlns:a16="http://schemas.microsoft.com/office/drawing/2014/main" id="{AF3C12F8-E177-47C8-A399-16B1A419F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456" y="9963224"/>
              <a:ext cx="188913" cy="190500"/>
            </a:xfrm>
            <a:custGeom>
              <a:avLst/>
              <a:gdLst>
                <a:gd name="T0" fmla="*/ 119 w 119"/>
                <a:gd name="T1" fmla="*/ 60 h 120"/>
                <a:gd name="T2" fmla="*/ 119 w 119"/>
                <a:gd name="T3" fmla="*/ 60 h 120"/>
                <a:gd name="T4" fmla="*/ 119 w 119"/>
                <a:gd name="T5" fmla="*/ 72 h 120"/>
                <a:gd name="T6" fmla="*/ 115 w 119"/>
                <a:gd name="T7" fmla="*/ 84 h 120"/>
                <a:gd name="T8" fmla="*/ 109 w 119"/>
                <a:gd name="T9" fmla="*/ 94 h 120"/>
                <a:gd name="T10" fmla="*/ 101 w 119"/>
                <a:gd name="T11" fmla="*/ 104 h 120"/>
                <a:gd name="T12" fmla="*/ 93 w 119"/>
                <a:gd name="T13" fmla="*/ 110 h 120"/>
                <a:gd name="T14" fmla="*/ 83 w 119"/>
                <a:gd name="T15" fmla="*/ 116 h 120"/>
                <a:gd name="T16" fmla="*/ 71 w 119"/>
                <a:gd name="T17" fmla="*/ 120 h 120"/>
                <a:gd name="T18" fmla="*/ 60 w 119"/>
                <a:gd name="T19" fmla="*/ 120 h 120"/>
                <a:gd name="T20" fmla="*/ 60 w 119"/>
                <a:gd name="T21" fmla="*/ 120 h 120"/>
                <a:gd name="T22" fmla="*/ 48 w 119"/>
                <a:gd name="T23" fmla="*/ 120 h 120"/>
                <a:gd name="T24" fmla="*/ 36 w 119"/>
                <a:gd name="T25" fmla="*/ 116 h 120"/>
                <a:gd name="T26" fmla="*/ 26 w 119"/>
                <a:gd name="T27" fmla="*/ 110 h 120"/>
                <a:gd name="T28" fmla="*/ 18 w 119"/>
                <a:gd name="T29" fmla="*/ 104 h 120"/>
                <a:gd name="T30" fmla="*/ 10 w 119"/>
                <a:gd name="T31" fmla="*/ 94 h 120"/>
                <a:gd name="T32" fmla="*/ 4 w 119"/>
                <a:gd name="T33" fmla="*/ 84 h 120"/>
                <a:gd name="T34" fmla="*/ 2 w 119"/>
                <a:gd name="T35" fmla="*/ 72 h 120"/>
                <a:gd name="T36" fmla="*/ 0 w 119"/>
                <a:gd name="T37" fmla="*/ 60 h 120"/>
                <a:gd name="T38" fmla="*/ 0 w 119"/>
                <a:gd name="T39" fmla="*/ 60 h 120"/>
                <a:gd name="T40" fmla="*/ 2 w 119"/>
                <a:gd name="T41" fmla="*/ 48 h 120"/>
                <a:gd name="T42" fmla="*/ 4 w 119"/>
                <a:gd name="T43" fmla="*/ 38 h 120"/>
                <a:gd name="T44" fmla="*/ 10 w 119"/>
                <a:gd name="T45" fmla="*/ 28 h 120"/>
                <a:gd name="T46" fmla="*/ 18 w 119"/>
                <a:gd name="T47" fmla="*/ 18 h 120"/>
                <a:gd name="T48" fmla="*/ 26 w 119"/>
                <a:gd name="T49" fmla="*/ 10 h 120"/>
                <a:gd name="T50" fmla="*/ 36 w 119"/>
                <a:gd name="T51" fmla="*/ 6 h 120"/>
                <a:gd name="T52" fmla="*/ 48 w 119"/>
                <a:gd name="T53" fmla="*/ 2 h 120"/>
                <a:gd name="T54" fmla="*/ 60 w 119"/>
                <a:gd name="T55" fmla="*/ 0 h 120"/>
                <a:gd name="T56" fmla="*/ 60 w 119"/>
                <a:gd name="T57" fmla="*/ 0 h 120"/>
                <a:gd name="T58" fmla="*/ 71 w 119"/>
                <a:gd name="T59" fmla="*/ 2 h 120"/>
                <a:gd name="T60" fmla="*/ 83 w 119"/>
                <a:gd name="T61" fmla="*/ 6 h 120"/>
                <a:gd name="T62" fmla="*/ 93 w 119"/>
                <a:gd name="T63" fmla="*/ 10 h 120"/>
                <a:gd name="T64" fmla="*/ 101 w 119"/>
                <a:gd name="T65" fmla="*/ 18 h 120"/>
                <a:gd name="T66" fmla="*/ 109 w 119"/>
                <a:gd name="T67" fmla="*/ 28 h 120"/>
                <a:gd name="T68" fmla="*/ 115 w 119"/>
                <a:gd name="T69" fmla="*/ 38 h 120"/>
                <a:gd name="T70" fmla="*/ 119 w 119"/>
                <a:gd name="T71" fmla="*/ 48 h 120"/>
                <a:gd name="T72" fmla="*/ 119 w 119"/>
                <a:gd name="T73" fmla="*/ 6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120">
                  <a:moveTo>
                    <a:pt x="119" y="60"/>
                  </a:moveTo>
                  <a:lnTo>
                    <a:pt x="119" y="60"/>
                  </a:lnTo>
                  <a:lnTo>
                    <a:pt x="119" y="72"/>
                  </a:lnTo>
                  <a:lnTo>
                    <a:pt x="115" y="84"/>
                  </a:lnTo>
                  <a:lnTo>
                    <a:pt x="109" y="94"/>
                  </a:lnTo>
                  <a:lnTo>
                    <a:pt x="101" y="104"/>
                  </a:lnTo>
                  <a:lnTo>
                    <a:pt x="93" y="110"/>
                  </a:lnTo>
                  <a:lnTo>
                    <a:pt x="83" y="116"/>
                  </a:lnTo>
                  <a:lnTo>
                    <a:pt x="71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48" y="120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18" y="104"/>
                  </a:lnTo>
                  <a:lnTo>
                    <a:pt x="10" y="94"/>
                  </a:lnTo>
                  <a:lnTo>
                    <a:pt x="4" y="84"/>
                  </a:lnTo>
                  <a:lnTo>
                    <a:pt x="2" y="7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48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6" y="10"/>
                  </a:lnTo>
                  <a:lnTo>
                    <a:pt x="36" y="6"/>
                  </a:lnTo>
                  <a:lnTo>
                    <a:pt x="48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1" y="2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1" y="18"/>
                  </a:lnTo>
                  <a:lnTo>
                    <a:pt x="109" y="28"/>
                  </a:lnTo>
                  <a:lnTo>
                    <a:pt x="115" y="38"/>
                  </a:lnTo>
                  <a:lnTo>
                    <a:pt x="119" y="48"/>
                  </a:lnTo>
                  <a:lnTo>
                    <a:pt x="119" y="60"/>
                  </a:ln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332">
              <a:extLst>
                <a:ext uri="{FF2B5EF4-FFF2-40B4-BE49-F238E27FC236}">
                  <a16:creationId xmlns:a16="http://schemas.microsoft.com/office/drawing/2014/main" id="{9B008AD9-2EAB-4650-9B7A-4DBE15831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456" y="9963224"/>
              <a:ext cx="188913" cy="190500"/>
            </a:xfrm>
            <a:custGeom>
              <a:avLst/>
              <a:gdLst>
                <a:gd name="T0" fmla="*/ 119 w 119"/>
                <a:gd name="T1" fmla="*/ 60 h 120"/>
                <a:gd name="T2" fmla="*/ 119 w 119"/>
                <a:gd name="T3" fmla="*/ 60 h 120"/>
                <a:gd name="T4" fmla="*/ 119 w 119"/>
                <a:gd name="T5" fmla="*/ 72 h 120"/>
                <a:gd name="T6" fmla="*/ 115 w 119"/>
                <a:gd name="T7" fmla="*/ 84 h 120"/>
                <a:gd name="T8" fmla="*/ 109 w 119"/>
                <a:gd name="T9" fmla="*/ 94 h 120"/>
                <a:gd name="T10" fmla="*/ 101 w 119"/>
                <a:gd name="T11" fmla="*/ 104 h 120"/>
                <a:gd name="T12" fmla="*/ 93 w 119"/>
                <a:gd name="T13" fmla="*/ 110 h 120"/>
                <a:gd name="T14" fmla="*/ 83 w 119"/>
                <a:gd name="T15" fmla="*/ 116 h 120"/>
                <a:gd name="T16" fmla="*/ 71 w 119"/>
                <a:gd name="T17" fmla="*/ 120 h 120"/>
                <a:gd name="T18" fmla="*/ 60 w 119"/>
                <a:gd name="T19" fmla="*/ 120 h 120"/>
                <a:gd name="T20" fmla="*/ 60 w 119"/>
                <a:gd name="T21" fmla="*/ 120 h 120"/>
                <a:gd name="T22" fmla="*/ 48 w 119"/>
                <a:gd name="T23" fmla="*/ 120 h 120"/>
                <a:gd name="T24" fmla="*/ 36 w 119"/>
                <a:gd name="T25" fmla="*/ 116 h 120"/>
                <a:gd name="T26" fmla="*/ 26 w 119"/>
                <a:gd name="T27" fmla="*/ 110 h 120"/>
                <a:gd name="T28" fmla="*/ 18 w 119"/>
                <a:gd name="T29" fmla="*/ 104 h 120"/>
                <a:gd name="T30" fmla="*/ 10 w 119"/>
                <a:gd name="T31" fmla="*/ 94 h 120"/>
                <a:gd name="T32" fmla="*/ 4 w 119"/>
                <a:gd name="T33" fmla="*/ 84 h 120"/>
                <a:gd name="T34" fmla="*/ 2 w 119"/>
                <a:gd name="T35" fmla="*/ 72 h 120"/>
                <a:gd name="T36" fmla="*/ 0 w 119"/>
                <a:gd name="T37" fmla="*/ 60 h 120"/>
                <a:gd name="T38" fmla="*/ 0 w 119"/>
                <a:gd name="T39" fmla="*/ 60 h 120"/>
                <a:gd name="T40" fmla="*/ 2 w 119"/>
                <a:gd name="T41" fmla="*/ 48 h 120"/>
                <a:gd name="T42" fmla="*/ 4 w 119"/>
                <a:gd name="T43" fmla="*/ 38 h 120"/>
                <a:gd name="T44" fmla="*/ 10 w 119"/>
                <a:gd name="T45" fmla="*/ 28 h 120"/>
                <a:gd name="T46" fmla="*/ 18 w 119"/>
                <a:gd name="T47" fmla="*/ 18 h 120"/>
                <a:gd name="T48" fmla="*/ 26 w 119"/>
                <a:gd name="T49" fmla="*/ 10 h 120"/>
                <a:gd name="T50" fmla="*/ 36 w 119"/>
                <a:gd name="T51" fmla="*/ 6 h 120"/>
                <a:gd name="T52" fmla="*/ 48 w 119"/>
                <a:gd name="T53" fmla="*/ 2 h 120"/>
                <a:gd name="T54" fmla="*/ 60 w 119"/>
                <a:gd name="T55" fmla="*/ 0 h 120"/>
                <a:gd name="T56" fmla="*/ 60 w 119"/>
                <a:gd name="T57" fmla="*/ 0 h 120"/>
                <a:gd name="T58" fmla="*/ 71 w 119"/>
                <a:gd name="T59" fmla="*/ 2 h 120"/>
                <a:gd name="T60" fmla="*/ 83 w 119"/>
                <a:gd name="T61" fmla="*/ 6 h 120"/>
                <a:gd name="T62" fmla="*/ 93 w 119"/>
                <a:gd name="T63" fmla="*/ 10 h 120"/>
                <a:gd name="T64" fmla="*/ 101 w 119"/>
                <a:gd name="T65" fmla="*/ 18 h 120"/>
                <a:gd name="T66" fmla="*/ 109 w 119"/>
                <a:gd name="T67" fmla="*/ 28 h 120"/>
                <a:gd name="T68" fmla="*/ 115 w 119"/>
                <a:gd name="T69" fmla="*/ 38 h 120"/>
                <a:gd name="T70" fmla="*/ 119 w 119"/>
                <a:gd name="T71" fmla="*/ 48 h 120"/>
                <a:gd name="T72" fmla="*/ 119 w 119"/>
                <a:gd name="T73" fmla="*/ 6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120">
                  <a:moveTo>
                    <a:pt x="119" y="60"/>
                  </a:moveTo>
                  <a:lnTo>
                    <a:pt x="119" y="60"/>
                  </a:lnTo>
                  <a:lnTo>
                    <a:pt x="119" y="72"/>
                  </a:lnTo>
                  <a:lnTo>
                    <a:pt x="115" y="84"/>
                  </a:lnTo>
                  <a:lnTo>
                    <a:pt x="109" y="94"/>
                  </a:lnTo>
                  <a:lnTo>
                    <a:pt x="101" y="104"/>
                  </a:lnTo>
                  <a:lnTo>
                    <a:pt x="93" y="110"/>
                  </a:lnTo>
                  <a:lnTo>
                    <a:pt x="83" y="116"/>
                  </a:lnTo>
                  <a:lnTo>
                    <a:pt x="71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48" y="120"/>
                  </a:lnTo>
                  <a:lnTo>
                    <a:pt x="36" y="116"/>
                  </a:lnTo>
                  <a:lnTo>
                    <a:pt x="26" y="110"/>
                  </a:lnTo>
                  <a:lnTo>
                    <a:pt x="18" y="104"/>
                  </a:lnTo>
                  <a:lnTo>
                    <a:pt x="10" y="94"/>
                  </a:lnTo>
                  <a:lnTo>
                    <a:pt x="4" y="84"/>
                  </a:lnTo>
                  <a:lnTo>
                    <a:pt x="2" y="7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48"/>
                  </a:lnTo>
                  <a:lnTo>
                    <a:pt x="4" y="38"/>
                  </a:lnTo>
                  <a:lnTo>
                    <a:pt x="10" y="28"/>
                  </a:lnTo>
                  <a:lnTo>
                    <a:pt x="18" y="18"/>
                  </a:lnTo>
                  <a:lnTo>
                    <a:pt x="26" y="10"/>
                  </a:lnTo>
                  <a:lnTo>
                    <a:pt x="36" y="6"/>
                  </a:lnTo>
                  <a:lnTo>
                    <a:pt x="48" y="2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71" y="2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1" y="18"/>
                  </a:lnTo>
                  <a:lnTo>
                    <a:pt x="109" y="28"/>
                  </a:lnTo>
                  <a:lnTo>
                    <a:pt x="115" y="38"/>
                  </a:lnTo>
                  <a:lnTo>
                    <a:pt x="119" y="48"/>
                  </a:lnTo>
                  <a:lnTo>
                    <a:pt x="119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333">
              <a:extLst>
                <a:ext uri="{FF2B5EF4-FFF2-40B4-BE49-F238E27FC236}">
                  <a16:creationId xmlns:a16="http://schemas.microsoft.com/office/drawing/2014/main" id="{D996252D-E1CC-4C94-A723-AFF790BDF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381" y="9998149"/>
              <a:ext cx="119063" cy="120650"/>
            </a:xfrm>
            <a:custGeom>
              <a:avLst/>
              <a:gdLst>
                <a:gd name="T0" fmla="*/ 75 w 75"/>
                <a:gd name="T1" fmla="*/ 38 h 76"/>
                <a:gd name="T2" fmla="*/ 75 w 75"/>
                <a:gd name="T3" fmla="*/ 38 h 76"/>
                <a:gd name="T4" fmla="*/ 75 w 75"/>
                <a:gd name="T5" fmla="*/ 46 h 76"/>
                <a:gd name="T6" fmla="*/ 73 w 75"/>
                <a:gd name="T7" fmla="*/ 54 h 76"/>
                <a:gd name="T8" fmla="*/ 69 w 75"/>
                <a:gd name="T9" fmla="*/ 60 h 76"/>
                <a:gd name="T10" fmla="*/ 65 w 75"/>
                <a:gd name="T11" fmla="*/ 66 h 76"/>
                <a:gd name="T12" fmla="*/ 59 w 75"/>
                <a:gd name="T13" fmla="*/ 70 h 76"/>
                <a:gd name="T14" fmla="*/ 53 w 75"/>
                <a:gd name="T15" fmla="*/ 74 h 76"/>
                <a:gd name="T16" fmla="*/ 45 w 75"/>
                <a:gd name="T17" fmla="*/ 76 h 76"/>
                <a:gd name="T18" fmla="*/ 38 w 75"/>
                <a:gd name="T19" fmla="*/ 76 h 76"/>
                <a:gd name="T20" fmla="*/ 38 w 75"/>
                <a:gd name="T21" fmla="*/ 76 h 76"/>
                <a:gd name="T22" fmla="*/ 30 w 75"/>
                <a:gd name="T23" fmla="*/ 76 h 76"/>
                <a:gd name="T24" fmla="*/ 24 w 75"/>
                <a:gd name="T25" fmla="*/ 74 h 76"/>
                <a:gd name="T26" fmla="*/ 18 w 75"/>
                <a:gd name="T27" fmla="*/ 70 h 76"/>
                <a:gd name="T28" fmla="*/ 12 w 75"/>
                <a:gd name="T29" fmla="*/ 66 h 76"/>
                <a:gd name="T30" fmla="*/ 6 w 75"/>
                <a:gd name="T31" fmla="*/ 60 h 76"/>
                <a:gd name="T32" fmla="*/ 4 w 75"/>
                <a:gd name="T33" fmla="*/ 54 h 76"/>
                <a:gd name="T34" fmla="*/ 2 w 75"/>
                <a:gd name="T35" fmla="*/ 46 h 76"/>
                <a:gd name="T36" fmla="*/ 0 w 75"/>
                <a:gd name="T37" fmla="*/ 38 h 76"/>
                <a:gd name="T38" fmla="*/ 0 w 75"/>
                <a:gd name="T39" fmla="*/ 38 h 76"/>
                <a:gd name="T40" fmla="*/ 2 w 75"/>
                <a:gd name="T41" fmla="*/ 32 h 76"/>
                <a:gd name="T42" fmla="*/ 4 w 75"/>
                <a:gd name="T43" fmla="*/ 24 h 76"/>
                <a:gd name="T44" fmla="*/ 6 w 75"/>
                <a:gd name="T45" fmla="*/ 18 h 76"/>
                <a:gd name="T46" fmla="*/ 12 w 75"/>
                <a:gd name="T47" fmla="*/ 12 h 76"/>
                <a:gd name="T48" fmla="*/ 18 w 75"/>
                <a:gd name="T49" fmla="*/ 8 h 76"/>
                <a:gd name="T50" fmla="*/ 24 w 75"/>
                <a:gd name="T51" fmla="*/ 4 h 76"/>
                <a:gd name="T52" fmla="*/ 30 w 75"/>
                <a:gd name="T53" fmla="*/ 2 h 76"/>
                <a:gd name="T54" fmla="*/ 38 w 75"/>
                <a:gd name="T55" fmla="*/ 0 h 76"/>
                <a:gd name="T56" fmla="*/ 38 w 75"/>
                <a:gd name="T57" fmla="*/ 0 h 76"/>
                <a:gd name="T58" fmla="*/ 45 w 75"/>
                <a:gd name="T59" fmla="*/ 2 h 76"/>
                <a:gd name="T60" fmla="*/ 53 w 75"/>
                <a:gd name="T61" fmla="*/ 4 h 76"/>
                <a:gd name="T62" fmla="*/ 59 w 75"/>
                <a:gd name="T63" fmla="*/ 8 h 76"/>
                <a:gd name="T64" fmla="*/ 65 w 75"/>
                <a:gd name="T65" fmla="*/ 12 h 76"/>
                <a:gd name="T66" fmla="*/ 69 w 75"/>
                <a:gd name="T67" fmla="*/ 18 h 76"/>
                <a:gd name="T68" fmla="*/ 73 w 75"/>
                <a:gd name="T69" fmla="*/ 24 h 76"/>
                <a:gd name="T70" fmla="*/ 75 w 75"/>
                <a:gd name="T71" fmla="*/ 32 h 76"/>
                <a:gd name="T72" fmla="*/ 75 w 75"/>
                <a:gd name="T7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" h="76">
                  <a:moveTo>
                    <a:pt x="75" y="38"/>
                  </a:moveTo>
                  <a:lnTo>
                    <a:pt x="75" y="38"/>
                  </a:lnTo>
                  <a:lnTo>
                    <a:pt x="75" y="46"/>
                  </a:lnTo>
                  <a:lnTo>
                    <a:pt x="73" y="54"/>
                  </a:lnTo>
                  <a:lnTo>
                    <a:pt x="69" y="60"/>
                  </a:lnTo>
                  <a:lnTo>
                    <a:pt x="65" y="66"/>
                  </a:lnTo>
                  <a:lnTo>
                    <a:pt x="59" y="70"/>
                  </a:lnTo>
                  <a:lnTo>
                    <a:pt x="53" y="74"/>
                  </a:lnTo>
                  <a:lnTo>
                    <a:pt x="45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0" y="76"/>
                  </a:lnTo>
                  <a:lnTo>
                    <a:pt x="24" y="74"/>
                  </a:lnTo>
                  <a:lnTo>
                    <a:pt x="18" y="70"/>
                  </a:lnTo>
                  <a:lnTo>
                    <a:pt x="12" y="66"/>
                  </a:lnTo>
                  <a:lnTo>
                    <a:pt x="6" y="60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4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8"/>
                  </a:lnTo>
                  <a:lnTo>
                    <a:pt x="24" y="4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5" y="2"/>
                  </a:lnTo>
                  <a:lnTo>
                    <a:pt x="53" y="4"/>
                  </a:lnTo>
                  <a:lnTo>
                    <a:pt x="59" y="8"/>
                  </a:lnTo>
                  <a:lnTo>
                    <a:pt x="65" y="12"/>
                  </a:lnTo>
                  <a:lnTo>
                    <a:pt x="69" y="18"/>
                  </a:lnTo>
                  <a:lnTo>
                    <a:pt x="73" y="24"/>
                  </a:lnTo>
                  <a:lnTo>
                    <a:pt x="75" y="32"/>
                  </a:lnTo>
                  <a:lnTo>
                    <a:pt x="75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334">
              <a:extLst>
                <a:ext uri="{FF2B5EF4-FFF2-40B4-BE49-F238E27FC236}">
                  <a16:creationId xmlns:a16="http://schemas.microsoft.com/office/drawing/2014/main" id="{7889D11C-02EE-4A20-8133-58DE03012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381" y="9998149"/>
              <a:ext cx="119063" cy="120650"/>
            </a:xfrm>
            <a:custGeom>
              <a:avLst/>
              <a:gdLst>
                <a:gd name="T0" fmla="*/ 75 w 75"/>
                <a:gd name="T1" fmla="*/ 38 h 76"/>
                <a:gd name="T2" fmla="*/ 75 w 75"/>
                <a:gd name="T3" fmla="*/ 38 h 76"/>
                <a:gd name="T4" fmla="*/ 75 w 75"/>
                <a:gd name="T5" fmla="*/ 46 h 76"/>
                <a:gd name="T6" fmla="*/ 73 w 75"/>
                <a:gd name="T7" fmla="*/ 54 h 76"/>
                <a:gd name="T8" fmla="*/ 69 w 75"/>
                <a:gd name="T9" fmla="*/ 60 h 76"/>
                <a:gd name="T10" fmla="*/ 65 w 75"/>
                <a:gd name="T11" fmla="*/ 66 h 76"/>
                <a:gd name="T12" fmla="*/ 59 w 75"/>
                <a:gd name="T13" fmla="*/ 70 h 76"/>
                <a:gd name="T14" fmla="*/ 53 w 75"/>
                <a:gd name="T15" fmla="*/ 74 h 76"/>
                <a:gd name="T16" fmla="*/ 45 w 75"/>
                <a:gd name="T17" fmla="*/ 76 h 76"/>
                <a:gd name="T18" fmla="*/ 38 w 75"/>
                <a:gd name="T19" fmla="*/ 76 h 76"/>
                <a:gd name="T20" fmla="*/ 38 w 75"/>
                <a:gd name="T21" fmla="*/ 76 h 76"/>
                <a:gd name="T22" fmla="*/ 30 w 75"/>
                <a:gd name="T23" fmla="*/ 76 h 76"/>
                <a:gd name="T24" fmla="*/ 24 w 75"/>
                <a:gd name="T25" fmla="*/ 74 h 76"/>
                <a:gd name="T26" fmla="*/ 18 w 75"/>
                <a:gd name="T27" fmla="*/ 70 h 76"/>
                <a:gd name="T28" fmla="*/ 12 w 75"/>
                <a:gd name="T29" fmla="*/ 66 h 76"/>
                <a:gd name="T30" fmla="*/ 6 w 75"/>
                <a:gd name="T31" fmla="*/ 60 h 76"/>
                <a:gd name="T32" fmla="*/ 4 w 75"/>
                <a:gd name="T33" fmla="*/ 54 h 76"/>
                <a:gd name="T34" fmla="*/ 2 w 75"/>
                <a:gd name="T35" fmla="*/ 46 h 76"/>
                <a:gd name="T36" fmla="*/ 0 w 75"/>
                <a:gd name="T37" fmla="*/ 38 h 76"/>
                <a:gd name="T38" fmla="*/ 0 w 75"/>
                <a:gd name="T39" fmla="*/ 38 h 76"/>
                <a:gd name="T40" fmla="*/ 2 w 75"/>
                <a:gd name="T41" fmla="*/ 32 h 76"/>
                <a:gd name="T42" fmla="*/ 4 w 75"/>
                <a:gd name="T43" fmla="*/ 24 h 76"/>
                <a:gd name="T44" fmla="*/ 6 w 75"/>
                <a:gd name="T45" fmla="*/ 18 h 76"/>
                <a:gd name="T46" fmla="*/ 12 w 75"/>
                <a:gd name="T47" fmla="*/ 12 h 76"/>
                <a:gd name="T48" fmla="*/ 18 w 75"/>
                <a:gd name="T49" fmla="*/ 8 h 76"/>
                <a:gd name="T50" fmla="*/ 24 w 75"/>
                <a:gd name="T51" fmla="*/ 4 h 76"/>
                <a:gd name="T52" fmla="*/ 30 w 75"/>
                <a:gd name="T53" fmla="*/ 2 h 76"/>
                <a:gd name="T54" fmla="*/ 38 w 75"/>
                <a:gd name="T55" fmla="*/ 0 h 76"/>
                <a:gd name="T56" fmla="*/ 38 w 75"/>
                <a:gd name="T57" fmla="*/ 0 h 76"/>
                <a:gd name="T58" fmla="*/ 45 w 75"/>
                <a:gd name="T59" fmla="*/ 2 h 76"/>
                <a:gd name="T60" fmla="*/ 53 w 75"/>
                <a:gd name="T61" fmla="*/ 4 h 76"/>
                <a:gd name="T62" fmla="*/ 59 w 75"/>
                <a:gd name="T63" fmla="*/ 8 h 76"/>
                <a:gd name="T64" fmla="*/ 65 w 75"/>
                <a:gd name="T65" fmla="*/ 12 h 76"/>
                <a:gd name="T66" fmla="*/ 69 w 75"/>
                <a:gd name="T67" fmla="*/ 18 h 76"/>
                <a:gd name="T68" fmla="*/ 73 w 75"/>
                <a:gd name="T69" fmla="*/ 24 h 76"/>
                <a:gd name="T70" fmla="*/ 75 w 75"/>
                <a:gd name="T71" fmla="*/ 32 h 76"/>
                <a:gd name="T72" fmla="*/ 75 w 75"/>
                <a:gd name="T73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" h="76">
                  <a:moveTo>
                    <a:pt x="75" y="38"/>
                  </a:moveTo>
                  <a:lnTo>
                    <a:pt x="75" y="38"/>
                  </a:lnTo>
                  <a:lnTo>
                    <a:pt x="75" y="46"/>
                  </a:lnTo>
                  <a:lnTo>
                    <a:pt x="73" y="54"/>
                  </a:lnTo>
                  <a:lnTo>
                    <a:pt x="69" y="60"/>
                  </a:lnTo>
                  <a:lnTo>
                    <a:pt x="65" y="66"/>
                  </a:lnTo>
                  <a:lnTo>
                    <a:pt x="59" y="70"/>
                  </a:lnTo>
                  <a:lnTo>
                    <a:pt x="53" y="74"/>
                  </a:lnTo>
                  <a:lnTo>
                    <a:pt x="45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0" y="76"/>
                  </a:lnTo>
                  <a:lnTo>
                    <a:pt x="24" y="74"/>
                  </a:lnTo>
                  <a:lnTo>
                    <a:pt x="18" y="70"/>
                  </a:lnTo>
                  <a:lnTo>
                    <a:pt x="12" y="66"/>
                  </a:lnTo>
                  <a:lnTo>
                    <a:pt x="6" y="60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4" y="24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8"/>
                  </a:lnTo>
                  <a:lnTo>
                    <a:pt x="24" y="4"/>
                  </a:lnTo>
                  <a:lnTo>
                    <a:pt x="30" y="2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5" y="2"/>
                  </a:lnTo>
                  <a:lnTo>
                    <a:pt x="53" y="4"/>
                  </a:lnTo>
                  <a:lnTo>
                    <a:pt x="59" y="8"/>
                  </a:lnTo>
                  <a:lnTo>
                    <a:pt x="65" y="12"/>
                  </a:lnTo>
                  <a:lnTo>
                    <a:pt x="69" y="18"/>
                  </a:lnTo>
                  <a:lnTo>
                    <a:pt x="73" y="24"/>
                  </a:lnTo>
                  <a:lnTo>
                    <a:pt x="75" y="32"/>
                  </a:lnTo>
                  <a:lnTo>
                    <a:pt x="75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335">
              <a:extLst>
                <a:ext uri="{FF2B5EF4-FFF2-40B4-BE49-F238E27FC236}">
                  <a16:creationId xmlns:a16="http://schemas.microsoft.com/office/drawing/2014/main" id="{2790E8D6-2920-46E9-A231-59B4868C1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318" y="8340799"/>
              <a:ext cx="344488" cy="1593850"/>
            </a:xfrm>
            <a:custGeom>
              <a:avLst/>
              <a:gdLst>
                <a:gd name="T0" fmla="*/ 76 w 217"/>
                <a:gd name="T1" fmla="*/ 18 h 1004"/>
                <a:gd name="T2" fmla="*/ 86 w 217"/>
                <a:gd name="T3" fmla="*/ 138 h 1004"/>
                <a:gd name="T4" fmla="*/ 217 w 217"/>
                <a:gd name="T5" fmla="*/ 518 h 1004"/>
                <a:gd name="T6" fmla="*/ 205 w 217"/>
                <a:gd name="T7" fmla="*/ 1004 h 1004"/>
                <a:gd name="T8" fmla="*/ 134 w 217"/>
                <a:gd name="T9" fmla="*/ 988 h 1004"/>
                <a:gd name="T10" fmla="*/ 132 w 217"/>
                <a:gd name="T11" fmla="*/ 972 h 1004"/>
                <a:gd name="T12" fmla="*/ 86 w 217"/>
                <a:gd name="T13" fmla="*/ 530 h 1004"/>
                <a:gd name="T14" fmla="*/ 0 w 217"/>
                <a:gd name="T15" fmla="*/ 320 h 1004"/>
                <a:gd name="T16" fmla="*/ 10 w 217"/>
                <a:gd name="T17" fmla="*/ 28 h 1004"/>
                <a:gd name="T18" fmla="*/ 32 w 217"/>
                <a:gd name="T19" fmla="*/ 0 h 1004"/>
                <a:gd name="T20" fmla="*/ 76 w 217"/>
                <a:gd name="T21" fmla="*/ 18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7" h="1004">
                  <a:moveTo>
                    <a:pt x="76" y="18"/>
                  </a:moveTo>
                  <a:lnTo>
                    <a:pt x="86" y="138"/>
                  </a:lnTo>
                  <a:lnTo>
                    <a:pt x="217" y="518"/>
                  </a:lnTo>
                  <a:lnTo>
                    <a:pt x="205" y="1004"/>
                  </a:lnTo>
                  <a:lnTo>
                    <a:pt x="134" y="988"/>
                  </a:lnTo>
                  <a:lnTo>
                    <a:pt x="132" y="972"/>
                  </a:lnTo>
                  <a:lnTo>
                    <a:pt x="86" y="530"/>
                  </a:lnTo>
                  <a:lnTo>
                    <a:pt x="0" y="320"/>
                  </a:lnTo>
                  <a:lnTo>
                    <a:pt x="10" y="28"/>
                  </a:lnTo>
                  <a:lnTo>
                    <a:pt x="32" y="0"/>
                  </a:lnTo>
                  <a:lnTo>
                    <a:pt x="76" y="18"/>
                  </a:lnTo>
                  <a:close/>
                </a:path>
              </a:pathLst>
            </a:custGeom>
            <a:solidFill>
              <a:srgbClr val="2B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336">
              <a:extLst>
                <a:ext uri="{FF2B5EF4-FFF2-40B4-BE49-F238E27FC236}">
                  <a16:creationId xmlns:a16="http://schemas.microsoft.com/office/drawing/2014/main" id="{8EECF0AA-A7AB-4182-B164-0354CFD13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943" y="8356674"/>
              <a:ext cx="533400" cy="1562100"/>
            </a:xfrm>
            <a:custGeom>
              <a:avLst/>
              <a:gdLst>
                <a:gd name="T0" fmla="*/ 140 w 336"/>
                <a:gd name="T1" fmla="*/ 0 h 984"/>
                <a:gd name="T2" fmla="*/ 140 w 336"/>
                <a:gd name="T3" fmla="*/ 0 h 984"/>
                <a:gd name="T4" fmla="*/ 130 w 336"/>
                <a:gd name="T5" fmla="*/ 14 h 984"/>
                <a:gd name="T6" fmla="*/ 124 w 336"/>
                <a:gd name="T7" fmla="*/ 30 h 984"/>
                <a:gd name="T8" fmla="*/ 116 w 336"/>
                <a:gd name="T9" fmla="*/ 52 h 984"/>
                <a:gd name="T10" fmla="*/ 112 w 336"/>
                <a:gd name="T11" fmla="*/ 78 h 984"/>
                <a:gd name="T12" fmla="*/ 110 w 336"/>
                <a:gd name="T13" fmla="*/ 94 h 984"/>
                <a:gd name="T14" fmla="*/ 110 w 336"/>
                <a:gd name="T15" fmla="*/ 108 h 984"/>
                <a:gd name="T16" fmla="*/ 112 w 336"/>
                <a:gd name="T17" fmla="*/ 126 h 984"/>
                <a:gd name="T18" fmla="*/ 116 w 336"/>
                <a:gd name="T19" fmla="*/ 142 h 984"/>
                <a:gd name="T20" fmla="*/ 122 w 336"/>
                <a:gd name="T21" fmla="*/ 160 h 984"/>
                <a:gd name="T22" fmla="*/ 130 w 336"/>
                <a:gd name="T23" fmla="*/ 178 h 984"/>
                <a:gd name="T24" fmla="*/ 140 w 336"/>
                <a:gd name="T25" fmla="*/ 552 h 984"/>
                <a:gd name="T26" fmla="*/ 0 w 336"/>
                <a:gd name="T27" fmla="*/ 944 h 984"/>
                <a:gd name="T28" fmla="*/ 68 w 336"/>
                <a:gd name="T29" fmla="*/ 984 h 984"/>
                <a:gd name="T30" fmla="*/ 268 w 336"/>
                <a:gd name="T31" fmla="*/ 550 h 984"/>
                <a:gd name="T32" fmla="*/ 336 w 336"/>
                <a:gd name="T33" fmla="*/ 4 h 984"/>
                <a:gd name="T34" fmla="*/ 140 w 336"/>
                <a:gd name="T35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6" h="984">
                  <a:moveTo>
                    <a:pt x="140" y="0"/>
                  </a:moveTo>
                  <a:lnTo>
                    <a:pt x="140" y="0"/>
                  </a:lnTo>
                  <a:lnTo>
                    <a:pt x="130" y="14"/>
                  </a:lnTo>
                  <a:lnTo>
                    <a:pt x="124" y="30"/>
                  </a:lnTo>
                  <a:lnTo>
                    <a:pt x="116" y="52"/>
                  </a:lnTo>
                  <a:lnTo>
                    <a:pt x="112" y="78"/>
                  </a:lnTo>
                  <a:lnTo>
                    <a:pt x="110" y="94"/>
                  </a:lnTo>
                  <a:lnTo>
                    <a:pt x="110" y="108"/>
                  </a:lnTo>
                  <a:lnTo>
                    <a:pt x="112" y="126"/>
                  </a:lnTo>
                  <a:lnTo>
                    <a:pt x="116" y="142"/>
                  </a:lnTo>
                  <a:lnTo>
                    <a:pt x="122" y="160"/>
                  </a:lnTo>
                  <a:lnTo>
                    <a:pt x="130" y="178"/>
                  </a:lnTo>
                  <a:lnTo>
                    <a:pt x="140" y="552"/>
                  </a:lnTo>
                  <a:lnTo>
                    <a:pt x="0" y="944"/>
                  </a:lnTo>
                  <a:lnTo>
                    <a:pt x="68" y="984"/>
                  </a:lnTo>
                  <a:lnTo>
                    <a:pt x="268" y="550"/>
                  </a:lnTo>
                  <a:lnTo>
                    <a:pt x="336" y="4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369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337">
              <a:extLst>
                <a:ext uri="{FF2B5EF4-FFF2-40B4-BE49-F238E27FC236}">
                  <a16:creationId xmlns:a16="http://schemas.microsoft.com/office/drawing/2014/main" id="{59637B7D-899B-4EBA-97B2-47243402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918" y="9855274"/>
              <a:ext cx="228600" cy="307975"/>
            </a:xfrm>
            <a:custGeom>
              <a:avLst/>
              <a:gdLst>
                <a:gd name="T0" fmla="*/ 46 w 144"/>
                <a:gd name="T1" fmla="*/ 0 h 194"/>
                <a:gd name="T2" fmla="*/ 114 w 144"/>
                <a:gd name="T3" fmla="*/ 38 h 194"/>
                <a:gd name="T4" fmla="*/ 114 w 144"/>
                <a:gd name="T5" fmla="*/ 38 h 194"/>
                <a:gd name="T6" fmla="*/ 110 w 144"/>
                <a:gd name="T7" fmla="*/ 80 h 194"/>
                <a:gd name="T8" fmla="*/ 110 w 144"/>
                <a:gd name="T9" fmla="*/ 112 h 194"/>
                <a:gd name="T10" fmla="*/ 110 w 144"/>
                <a:gd name="T11" fmla="*/ 126 h 194"/>
                <a:gd name="T12" fmla="*/ 114 w 144"/>
                <a:gd name="T13" fmla="*/ 136 h 194"/>
                <a:gd name="T14" fmla="*/ 114 w 144"/>
                <a:gd name="T15" fmla="*/ 136 h 194"/>
                <a:gd name="T16" fmla="*/ 122 w 144"/>
                <a:gd name="T17" fmla="*/ 152 h 194"/>
                <a:gd name="T18" fmla="*/ 134 w 144"/>
                <a:gd name="T19" fmla="*/ 168 h 194"/>
                <a:gd name="T20" fmla="*/ 142 w 144"/>
                <a:gd name="T21" fmla="*/ 182 h 194"/>
                <a:gd name="T22" fmla="*/ 144 w 144"/>
                <a:gd name="T23" fmla="*/ 188 h 194"/>
                <a:gd name="T24" fmla="*/ 142 w 144"/>
                <a:gd name="T25" fmla="*/ 192 h 194"/>
                <a:gd name="T26" fmla="*/ 142 w 144"/>
                <a:gd name="T27" fmla="*/ 192 h 194"/>
                <a:gd name="T28" fmla="*/ 136 w 144"/>
                <a:gd name="T29" fmla="*/ 194 h 194"/>
                <a:gd name="T30" fmla="*/ 124 w 144"/>
                <a:gd name="T31" fmla="*/ 194 h 194"/>
                <a:gd name="T32" fmla="*/ 98 w 144"/>
                <a:gd name="T33" fmla="*/ 190 h 194"/>
                <a:gd name="T34" fmla="*/ 70 w 144"/>
                <a:gd name="T35" fmla="*/ 182 h 194"/>
                <a:gd name="T36" fmla="*/ 60 w 144"/>
                <a:gd name="T37" fmla="*/ 176 h 194"/>
                <a:gd name="T38" fmla="*/ 54 w 144"/>
                <a:gd name="T39" fmla="*/ 172 h 194"/>
                <a:gd name="T40" fmla="*/ 54 w 144"/>
                <a:gd name="T41" fmla="*/ 172 h 194"/>
                <a:gd name="T42" fmla="*/ 50 w 144"/>
                <a:gd name="T43" fmla="*/ 164 h 194"/>
                <a:gd name="T44" fmla="*/ 46 w 144"/>
                <a:gd name="T45" fmla="*/ 152 h 194"/>
                <a:gd name="T46" fmla="*/ 38 w 144"/>
                <a:gd name="T47" fmla="*/ 122 h 194"/>
                <a:gd name="T48" fmla="*/ 32 w 144"/>
                <a:gd name="T49" fmla="*/ 92 h 194"/>
                <a:gd name="T50" fmla="*/ 30 w 144"/>
                <a:gd name="T51" fmla="*/ 82 h 194"/>
                <a:gd name="T52" fmla="*/ 26 w 144"/>
                <a:gd name="T53" fmla="*/ 80 h 194"/>
                <a:gd name="T54" fmla="*/ 26 w 144"/>
                <a:gd name="T55" fmla="*/ 80 h 194"/>
                <a:gd name="T56" fmla="*/ 24 w 144"/>
                <a:gd name="T57" fmla="*/ 82 h 194"/>
                <a:gd name="T58" fmla="*/ 20 w 144"/>
                <a:gd name="T59" fmla="*/ 92 h 194"/>
                <a:gd name="T60" fmla="*/ 10 w 144"/>
                <a:gd name="T61" fmla="*/ 124 h 194"/>
                <a:gd name="T62" fmla="*/ 0 w 144"/>
                <a:gd name="T63" fmla="*/ 168 h 194"/>
                <a:gd name="T64" fmla="*/ 0 w 144"/>
                <a:gd name="T65" fmla="*/ 168 h 194"/>
                <a:gd name="T66" fmla="*/ 2 w 144"/>
                <a:gd name="T67" fmla="*/ 128 h 194"/>
                <a:gd name="T68" fmla="*/ 4 w 144"/>
                <a:gd name="T69" fmla="*/ 96 h 194"/>
                <a:gd name="T70" fmla="*/ 4 w 144"/>
                <a:gd name="T71" fmla="*/ 74 h 194"/>
                <a:gd name="T72" fmla="*/ 4 w 144"/>
                <a:gd name="T73" fmla="*/ 74 h 194"/>
                <a:gd name="T74" fmla="*/ 2 w 144"/>
                <a:gd name="T75" fmla="*/ 62 h 194"/>
                <a:gd name="T76" fmla="*/ 2 w 144"/>
                <a:gd name="T77" fmla="*/ 48 h 194"/>
                <a:gd name="T78" fmla="*/ 4 w 144"/>
                <a:gd name="T79" fmla="*/ 38 h 194"/>
                <a:gd name="T80" fmla="*/ 6 w 144"/>
                <a:gd name="T81" fmla="*/ 34 h 194"/>
                <a:gd name="T82" fmla="*/ 10 w 144"/>
                <a:gd name="T83" fmla="*/ 30 h 194"/>
                <a:gd name="T84" fmla="*/ 10 w 144"/>
                <a:gd name="T85" fmla="*/ 30 h 194"/>
                <a:gd name="T86" fmla="*/ 22 w 144"/>
                <a:gd name="T87" fmla="*/ 24 h 194"/>
                <a:gd name="T88" fmla="*/ 34 w 144"/>
                <a:gd name="T89" fmla="*/ 20 h 194"/>
                <a:gd name="T90" fmla="*/ 38 w 144"/>
                <a:gd name="T91" fmla="*/ 16 h 194"/>
                <a:gd name="T92" fmla="*/ 42 w 144"/>
                <a:gd name="T93" fmla="*/ 12 h 194"/>
                <a:gd name="T94" fmla="*/ 44 w 144"/>
                <a:gd name="T95" fmla="*/ 8 h 194"/>
                <a:gd name="T96" fmla="*/ 46 w 144"/>
                <a:gd name="T97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194">
                  <a:moveTo>
                    <a:pt x="46" y="0"/>
                  </a:moveTo>
                  <a:lnTo>
                    <a:pt x="114" y="38"/>
                  </a:lnTo>
                  <a:lnTo>
                    <a:pt x="114" y="38"/>
                  </a:lnTo>
                  <a:lnTo>
                    <a:pt x="110" y="80"/>
                  </a:lnTo>
                  <a:lnTo>
                    <a:pt x="110" y="112"/>
                  </a:lnTo>
                  <a:lnTo>
                    <a:pt x="110" y="126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22" y="152"/>
                  </a:lnTo>
                  <a:lnTo>
                    <a:pt x="134" y="168"/>
                  </a:lnTo>
                  <a:lnTo>
                    <a:pt x="142" y="182"/>
                  </a:lnTo>
                  <a:lnTo>
                    <a:pt x="144" y="188"/>
                  </a:lnTo>
                  <a:lnTo>
                    <a:pt x="142" y="192"/>
                  </a:lnTo>
                  <a:lnTo>
                    <a:pt x="142" y="192"/>
                  </a:lnTo>
                  <a:lnTo>
                    <a:pt x="136" y="194"/>
                  </a:lnTo>
                  <a:lnTo>
                    <a:pt x="124" y="194"/>
                  </a:lnTo>
                  <a:lnTo>
                    <a:pt x="98" y="190"/>
                  </a:lnTo>
                  <a:lnTo>
                    <a:pt x="70" y="182"/>
                  </a:lnTo>
                  <a:lnTo>
                    <a:pt x="60" y="176"/>
                  </a:lnTo>
                  <a:lnTo>
                    <a:pt x="54" y="172"/>
                  </a:lnTo>
                  <a:lnTo>
                    <a:pt x="54" y="172"/>
                  </a:lnTo>
                  <a:lnTo>
                    <a:pt x="50" y="164"/>
                  </a:lnTo>
                  <a:lnTo>
                    <a:pt x="46" y="152"/>
                  </a:lnTo>
                  <a:lnTo>
                    <a:pt x="38" y="122"/>
                  </a:lnTo>
                  <a:lnTo>
                    <a:pt x="32" y="92"/>
                  </a:lnTo>
                  <a:lnTo>
                    <a:pt x="30" y="82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0" y="92"/>
                  </a:lnTo>
                  <a:lnTo>
                    <a:pt x="10" y="124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2" y="128"/>
                  </a:lnTo>
                  <a:lnTo>
                    <a:pt x="4" y="96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62"/>
                  </a:lnTo>
                  <a:lnTo>
                    <a:pt x="2" y="48"/>
                  </a:lnTo>
                  <a:lnTo>
                    <a:pt x="4" y="38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4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562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338">
              <a:extLst>
                <a:ext uri="{FF2B5EF4-FFF2-40B4-BE49-F238E27FC236}">
                  <a16:creationId xmlns:a16="http://schemas.microsoft.com/office/drawing/2014/main" id="{CA35B4E5-44C8-481A-8B8F-77447733F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918" y="9855274"/>
              <a:ext cx="228600" cy="307975"/>
            </a:xfrm>
            <a:custGeom>
              <a:avLst/>
              <a:gdLst>
                <a:gd name="T0" fmla="*/ 46 w 144"/>
                <a:gd name="T1" fmla="*/ 0 h 194"/>
                <a:gd name="T2" fmla="*/ 114 w 144"/>
                <a:gd name="T3" fmla="*/ 38 h 194"/>
                <a:gd name="T4" fmla="*/ 114 w 144"/>
                <a:gd name="T5" fmla="*/ 38 h 194"/>
                <a:gd name="T6" fmla="*/ 110 w 144"/>
                <a:gd name="T7" fmla="*/ 80 h 194"/>
                <a:gd name="T8" fmla="*/ 110 w 144"/>
                <a:gd name="T9" fmla="*/ 112 h 194"/>
                <a:gd name="T10" fmla="*/ 110 w 144"/>
                <a:gd name="T11" fmla="*/ 126 h 194"/>
                <a:gd name="T12" fmla="*/ 114 w 144"/>
                <a:gd name="T13" fmla="*/ 136 h 194"/>
                <a:gd name="T14" fmla="*/ 114 w 144"/>
                <a:gd name="T15" fmla="*/ 136 h 194"/>
                <a:gd name="T16" fmla="*/ 122 w 144"/>
                <a:gd name="T17" fmla="*/ 152 h 194"/>
                <a:gd name="T18" fmla="*/ 134 w 144"/>
                <a:gd name="T19" fmla="*/ 168 h 194"/>
                <a:gd name="T20" fmla="*/ 142 w 144"/>
                <a:gd name="T21" fmla="*/ 182 h 194"/>
                <a:gd name="T22" fmla="*/ 144 w 144"/>
                <a:gd name="T23" fmla="*/ 188 h 194"/>
                <a:gd name="T24" fmla="*/ 142 w 144"/>
                <a:gd name="T25" fmla="*/ 192 h 194"/>
                <a:gd name="T26" fmla="*/ 142 w 144"/>
                <a:gd name="T27" fmla="*/ 192 h 194"/>
                <a:gd name="T28" fmla="*/ 136 w 144"/>
                <a:gd name="T29" fmla="*/ 194 h 194"/>
                <a:gd name="T30" fmla="*/ 124 w 144"/>
                <a:gd name="T31" fmla="*/ 194 h 194"/>
                <a:gd name="T32" fmla="*/ 98 w 144"/>
                <a:gd name="T33" fmla="*/ 190 h 194"/>
                <a:gd name="T34" fmla="*/ 70 w 144"/>
                <a:gd name="T35" fmla="*/ 182 h 194"/>
                <a:gd name="T36" fmla="*/ 60 w 144"/>
                <a:gd name="T37" fmla="*/ 176 h 194"/>
                <a:gd name="T38" fmla="*/ 54 w 144"/>
                <a:gd name="T39" fmla="*/ 172 h 194"/>
                <a:gd name="T40" fmla="*/ 54 w 144"/>
                <a:gd name="T41" fmla="*/ 172 h 194"/>
                <a:gd name="T42" fmla="*/ 50 w 144"/>
                <a:gd name="T43" fmla="*/ 164 h 194"/>
                <a:gd name="T44" fmla="*/ 46 w 144"/>
                <a:gd name="T45" fmla="*/ 152 h 194"/>
                <a:gd name="T46" fmla="*/ 38 w 144"/>
                <a:gd name="T47" fmla="*/ 122 h 194"/>
                <a:gd name="T48" fmla="*/ 32 w 144"/>
                <a:gd name="T49" fmla="*/ 92 h 194"/>
                <a:gd name="T50" fmla="*/ 30 w 144"/>
                <a:gd name="T51" fmla="*/ 82 h 194"/>
                <a:gd name="T52" fmla="*/ 26 w 144"/>
                <a:gd name="T53" fmla="*/ 80 h 194"/>
                <a:gd name="T54" fmla="*/ 26 w 144"/>
                <a:gd name="T55" fmla="*/ 80 h 194"/>
                <a:gd name="T56" fmla="*/ 24 w 144"/>
                <a:gd name="T57" fmla="*/ 82 h 194"/>
                <a:gd name="T58" fmla="*/ 20 w 144"/>
                <a:gd name="T59" fmla="*/ 92 h 194"/>
                <a:gd name="T60" fmla="*/ 10 w 144"/>
                <a:gd name="T61" fmla="*/ 124 h 194"/>
                <a:gd name="T62" fmla="*/ 0 w 144"/>
                <a:gd name="T63" fmla="*/ 168 h 194"/>
                <a:gd name="T64" fmla="*/ 0 w 144"/>
                <a:gd name="T65" fmla="*/ 168 h 194"/>
                <a:gd name="T66" fmla="*/ 2 w 144"/>
                <a:gd name="T67" fmla="*/ 128 h 194"/>
                <a:gd name="T68" fmla="*/ 4 w 144"/>
                <a:gd name="T69" fmla="*/ 96 h 194"/>
                <a:gd name="T70" fmla="*/ 4 w 144"/>
                <a:gd name="T71" fmla="*/ 74 h 194"/>
                <a:gd name="T72" fmla="*/ 4 w 144"/>
                <a:gd name="T73" fmla="*/ 74 h 194"/>
                <a:gd name="T74" fmla="*/ 2 w 144"/>
                <a:gd name="T75" fmla="*/ 62 h 194"/>
                <a:gd name="T76" fmla="*/ 2 w 144"/>
                <a:gd name="T77" fmla="*/ 48 h 194"/>
                <a:gd name="T78" fmla="*/ 4 w 144"/>
                <a:gd name="T79" fmla="*/ 38 h 194"/>
                <a:gd name="T80" fmla="*/ 6 w 144"/>
                <a:gd name="T81" fmla="*/ 34 h 194"/>
                <a:gd name="T82" fmla="*/ 10 w 144"/>
                <a:gd name="T83" fmla="*/ 30 h 194"/>
                <a:gd name="T84" fmla="*/ 10 w 144"/>
                <a:gd name="T85" fmla="*/ 30 h 194"/>
                <a:gd name="T86" fmla="*/ 22 w 144"/>
                <a:gd name="T87" fmla="*/ 24 h 194"/>
                <a:gd name="T88" fmla="*/ 34 w 144"/>
                <a:gd name="T89" fmla="*/ 20 h 194"/>
                <a:gd name="T90" fmla="*/ 38 w 144"/>
                <a:gd name="T91" fmla="*/ 16 h 194"/>
                <a:gd name="T92" fmla="*/ 42 w 144"/>
                <a:gd name="T93" fmla="*/ 12 h 194"/>
                <a:gd name="T94" fmla="*/ 44 w 144"/>
                <a:gd name="T95" fmla="*/ 8 h 194"/>
                <a:gd name="T96" fmla="*/ 46 w 144"/>
                <a:gd name="T97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194">
                  <a:moveTo>
                    <a:pt x="46" y="0"/>
                  </a:moveTo>
                  <a:lnTo>
                    <a:pt x="114" y="38"/>
                  </a:lnTo>
                  <a:lnTo>
                    <a:pt x="114" y="38"/>
                  </a:lnTo>
                  <a:lnTo>
                    <a:pt x="110" y="80"/>
                  </a:lnTo>
                  <a:lnTo>
                    <a:pt x="110" y="112"/>
                  </a:lnTo>
                  <a:lnTo>
                    <a:pt x="110" y="126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22" y="152"/>
                  </a:lnTo>
                  <a:lnTo>
                    <a:pt x="134" y="168"/>
                  </a:lnTo>
                  <a:lnTo>
                    <a:pt x="142" y="182"/>
                  </a:lnTo>
                  <a:lnTo>
                    <a:pt x="144" y="188"/>
                  </a:lnTo>
                  <a:lnTo>
                    <a:pt x="142" y="192"/>
                  </a:lnTo>
                  <a:lnTo>
                    <a:pt x="142" y="192"/>
                  </a:lnTo>
                  <a:lnTo>
                    <a:pt x="136" y="194"/>
                  </a:lnTo>
                  <a:lnTo>
                    <a:pt x="124" y="194"/>
                  </a:lnTo>
                  <a:lnTo>
                    <a:pt x="98" y="190"/>
                  </a:lnTo>
                  <a:lnTo>
                    <a:pt x="70" y="182"/>
                  </a:lnTo>
                  <a:lnTo>
                    <a:pt x="60" y="176"/>
                  </a:lnTo>
                  <a:lnTo>
                    <a:pt x="54" y="172"/>
                  </a:lnTo>
                  <a:lnTo>
                    <a:pt x="54" y="172"/>
                  </a:lnTo>
                  <a:lnTo>
                    <a:pt x="50" y="164"/>
                  </a:lnTo>
                  <a:lnTo>
                    <a:pt x="46" y="152"/>
                  </a:lnTo>
                  <a:lnTo>
                    <a:pt x="38" y="122"/>
                  </a:lnTo>
                  <a:lnTo>
                    <a:pt x="32" y="92"/>
                  </a:lnTo>
                  <a:lnTo>
                    <a:pt x="30" y="82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0" y="92"/>
                  </a:lnTo>
                  <a:lnTo>
                    <a:pt x="10" y="124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2" y="128"/>
                  </a:lnTo>
                  <a:lnTo>
                    <a:pt x="4" y="96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62"/>
                  </a:lnTo>
                  <a:lnTo>
                    <a:pt x="2" y="48"/>
                  </a:lnTo>
                  <a:lnTo>
                    <a:pt x="4" y="38"/>
                  </a:lnTo>
                  <a:lnTo>
                    <a:pt x="6" y="34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22" y="24"/>
                  </a:lnTo>
                  <a:lnTo>
                    <a:pt x="34" y="20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4" y="8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339">
              <a:extLst>
                <a:ext uri="{FF2B5EF4-FFF2-40B4-BE49-F238E27FC236}">
                  <a16:creationId xmlns:a16="http://schemas.microsoft.com/office/drawing/2014/main" id="{B21D6811-FA69-4E92-BCFA-E8CC96B1E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718" y="9883849"/>
              <a:ext cx="258763" cy="285750"/>
            </a:xfrm>
            <a:custGeom>
              <a:avLst/>
              <a:gdLst>
                <a:gd name="T0" fmla="*/ 36 w 163"/>
                <a:gd name="T1" fmla="*/ 0 h 180"/>
                <a:gd name="T2" fmla="*/ 109 w 163"/>
                <a:gd name="T3" fmla="*/ 28 h 180"/>
                <a:gd name="T4" fmla="*/ 109 w 163"/>
                <a:gd name="T5" fmla="*/ 28 h 180"/>
                <a:gd name="T6" fmla="*/ 113 w 163"/>
                <a:gd name="T7" fmla="*/ 68 h 180"/>
                <a:gd name="T8" fmla="*/ 117 w 163"/>
                <a:gd name="T9" fmla="*/ 100 h 180"/>
                <a:gd name="T10" fmla="*/ 121 w 163"/>
                <a:gd name="T11" fmla="*/ 114 h 180"/>
                <a:gd name="T12" fmla="*/ 125 w 163"/>
                <a:gd name="T13" fmla="*/ 124 h 180"/>
                <a:gd name="T14" fmla="*/ 125 w 163"/>
                <a:gd name="T15" fmla="*/ 124 h 180"/>
                <a:gd name="T16" fmla="*/ 137 w 163"/>
                <a:gd name="T17" fmla="*/ 138 h 180"/>
                <a:gd name="T18" fmla="*/ 151 w 163"/>
                <a:gd name="T19" fmla="*/ 152 h 180"/>
                <a:gd name="T20" fmla="*/ 161 w 163"/>
                <a:gd name="T21" fmla="*/ 166 h 180"/>
                <a:gd name="T22" fmla="*/ 163 w 163"/>
                <a:gd name="T23" fmla="*/ 170 h 180"/>
                <a:gd name="T24" fmla="*/ 161 w 163"/>
                <a:gd name="T25" fmla="*/ 176 h 180"/>
                <a:gd name="T26" fmla="*/ 161 w 163"/>
                <a:gd name="T27" fmla="*/ 176 h 180"/>
                <a:gd name="T28" fmla="*/ 155 w 163"/>
                <a:gd name="T29" fmla="*/ 178 h 180"/>
                <a:gd name="T30" fmla="*/ 145 w 163"/>
                <a:gd name="T31" fmla="*/ 180 h 180"/>
                <a:gd name="T32" fmla="*/ 117 w 163"/>
                <a:gd name="T33" fmla="*/ 180 h 180"/>
                <a:gd name="T34" fmla="*/ 89 w 163"/>
                <a:gd name="T35" fmla="*/ 176 h 180"/>
                <a:gd name="T36" fmla="*/ 79 w 163"/>
                <a:gd name="T37" fmla="*/ 172 h 180"/>
                <a:gd name="T38" fmla="*/ 71 w 163"/>
                <a:gd name="T39" fmla="*/ 170 h 180"/>
                <a:gd name="T40" fmla="*/ 71 w 163"/>
                <a:gd name="T41" fmla="*/ 170 h 180"/>
                <a:gd name="T42" fmla="*/ 65 w 163"/>
                <a:gd name="T43" fmla="*/ 162 h 180"/>
                <a:gd name="T44" fmla="*/ 61 w 163"/>
                <a:gd name="T45" fmla="*/ 152 h 180"/>
                <a:gd name="T46" fmla="*/ 49 w 163"/>
                <a:gd name="T47" fmla="*/ 122 h 180"/>
                <a:gd name="T48" fmla="*/ 38 w 163"/>
                <a:gd name="T49" fmla="*/ 94 h 180"/>
                <a:gd name="T50" fmla="*/ 34 w 163"/>
                <a:gd name="T51" fmla="*/ 84 h 180"/>
                <a:gd name="T52" fmla="*/ 32 w 163"/>
                <a:gd name="T53" fmla="*/ 82 h 180"/>
                <a:gd name="T54" fmla="*/ 32 w 163"/>
                <a:gd name="T55" fmla="*/ 82 h 180"/>
                <a:gd name="T56" fmla="*/ 28 w 163"/>
                <a:gd name="T57" fmla="*/ 86 h 180"/>
                <a:gd name="T58" fmla="*/ 26 w 163"/>
                <a:gd name="T59" fmla="*/ 96 h 180"/>
                <a:gd name="T60" fmla="*/ 22 w 163"/>
                <a:gd name="T61" fmla="*/ 128 h 180"/>
                <a:gd name="T62" fmla="*/ 18 w 163"/>
                <a:gd name="T63" fmla="*/ 172 h 180"/>
                <a:gd name="T64" fmla="*/ 18 w 163"/>
                <a:gd name="T65" fmla="*/ 172 h 180"/>
                <a:gd name="T66" fmla="*/ 14 w 163"/>
                <a:gd name="T67" fmla="*/ 132 h 180"/>
                <a:gd name="T68" fmla="*/ 10 w 163"/>
                <a:gd name="T69" fmla="*/ 102 h 180"/>
                <a:gd name="T70" fmla="*/ 6 w 163"/>
                <a:gd name="T71" fmla="*/ 80 h 180"/>
                <a:gd name="T72" fmla="*/ 6 w 163"/>
                <a:gd name="T73" fmla="*/ 80 h 180"/>
                <a:gd name="T74" fmla="*/ 4 w 163"/>
                <a:gd name="T75" fmla="*/ 68 h 180"/>
                <a:gd name="T76" fmla="*/ 0 w 163"/>
                <a:gd name="T77" fmla="*/ 56 h 180"/>
                <a:gd name="T78" fmla="*/ 2 w 163"/>
                <a:gd name="T79" fmla="*/ 44 h 180"/>
                <a:gd name="T80" fmla="*/ 4 w 163"/>
                <a:gd name="T81" fmla="*/ 40 h 180"/>
                <a:gd name="T82" fmla="*/ 8 w 163"/>
                <a:gd name="T83" fmla="*/ 34 h 180"/>
                <a:gd name="T84" fmla="*/ 8 w 163"/>
                <a:gd name="T85" fmla="*/ 34 h 180"/>
                <a:gd name="T86" fmla="*/ 18 w 163"/>
                <a:gd name="T87" fmla="*/ 28 h 180"/>
                <a:gd name="T88" fmla="*/ 28 w 163"/>
                <a:gd name="T89" fmla="*/ 22 h 180"/>
                <a:gd name="T90" fmla="*/ 32 w 163"/>
                <a:gd name="T91" fmla="*/ 18 h 180"/>
                <a:gd name="T92" fmla="*/ 36 w 163"/>
                <a:gd name="T93" fmla="*/ 14 h 180"/>
                <a:gd name="T94" fmla="*/ 38 w 163"/>
                <a:gd name="T95" fmla="*/ 8 h 180"/>
                <a:gd name="T96" fmla="*/ 36 w 163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80">
                  <a:moveTo>
                    <a:pt x="36" y="0"/>
                  </a:moveTo>
                  <a:lnTo>
                    <a:pt x="109" y="28"/>
                  </a:lnTo>
                  <a:lnTo>
                    <a:pt x="109" y="28"/>
                  </a:lnTo>
                  <a:lnTo>
                    <a:pt x="113" y="68"/>
                  </a:lnTo>
                  <a:lnTo>
                    <a:pt x="117" y="100"/>
                  </a:lnTo>
                  <a:lnTo>
                    <a:pt x="121" y="11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37" y="138"/>
                  </a:lnTo>
                  <a:lnTo>
                    <a:pt x="151" y="152"/>
                  </a:lnTo>
                  <a:lnTo>
                    <a:pt x="161" y="166"/>
                  </a:lnTo>
                  <a:lnTo>
                    <a:pt x="163" y="170"/>
                  </a:lnTo>
                  <a:lnTo>
                    <a:pt x="161" y="176"/>
                  </a:lnTo>
                  <a:lnTo>
                    <a:pt x="161" y="176"/>
                  </a:lnTo>
                  <a:lnTo>
                    <a:pt x="155" y="178"/>
                  </a:lnTo>
                  <a:lnTo>
                    <a:pt x="145" y="180"/>
                  </a:lnTo>
                  <a:lnTo>
                    <a:pt x="117" y="180"/>
                  </a:lnTo>
                  <a:lnTo>
                    <a:pt x="89" y="176"/>
                  </a:lnTo>
                  <a:lnTo>
                    <a:pt x="79" y="172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65" y="162"/>
                  </a:lnTo>
                  <a:lnTo>
                    <a:pt x="61" y="152"/>
                  </a:lnTo>
                  <a:lnTo>
                    <a:pt x="49" y="122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28" y="86"/>
                  </a:lnTo>
                  <a:lnTo>
                    <a:pt x="26" y="96"/>
                  </a:lnTo>
                  <a:lnTo>
                    <a:pt x="22" y="128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4" y="132"/>
                  </a:lnTo>
                  <a:lnTo>
                    <a:pt x="10" y="10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2" y="44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8" y="28"/>
                  </a:lnTo>
                  <a:lnTo>
                    <a:pt x="28" y="22"/>
                  </a:lnTo>
                  <a:lnTo>
                    <a:pt x="32" y="18"/>
                  </a:lnTo>
                  <a:lnTo>
                    <a:pt x="36" y="14"/>
                  </a:lnTo>
                  <a:lnTo>
                    <a:pt x="38" y="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562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340">
              <a:extLst>
                <a:ext uri="{FF2B5EF4-FFF2-40B4-BE49-F238E27FC236}">
                  <a16:creationId xmlns:a16="http://schemas.microsoft.com/office/drawing/2014/main" id="{D7A4CC33-896F-4917-B21B-0B345C923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718" y="9883849"/>
              <a:ext cx="258763" cy="285750"/>
            </a:xfrm>
            <a:custGeom>
              <a:avLst/>
              <a:gdLst>
                <a:gd name="T0" fmla="*/ 36 w 163"/>
                <a:gd name="T1" fmla="*/ 0 h 180"/>
                <a:gd name="T2" fmla="*/ 109 w 163"/>
                <a:gd name="T3" fmla="*/ 28 h 180"/>
                <a:gd name="T4" fmla="*/ 109 w 163"/>
                <a:gd name="T5" fmla="*/ 28 h 180"/>
                <a:gd name="T6" fmla="*/ 113 w 163"/>
                <a:gd name="T7" fmla="*/ 68 h 180"/>
                <a:gd name="T8" fmla="*/ 117 w 163"/>
                <a:gd name="T9" fmla="*/ 100 h 180"/>
                <a:gd name="T10" fmla="*/ 121 w 163"/>
                <a:gd name="T11" fmla="*/ 114 h 180"/>
                <a:gd name="T12" fmla="*/ 125 w 163"/>
                <a:gd name="T13" fmla="*/ 124 h 180"/>
                <a:gd name="T14" fmla="*/ 125 w 163"/>
                <a:gd name="T15" fmla="*/ 124 h 180"/>
                <a:gd name="T16" fmla="*/ 137 w 163"/>
                <a:gd name="T17" fmla="*/ 138 h 180"/>
                <a:gd name="T18" fmla="*/ 151 w 163"/>
                <a:gd name="T19" fmla="*/ 152 h 180"/>
                <a:gd name="T20" fmla="*/ 161 w 163"/>
                <a:gd name="T21" fmla="*/ 166 h 180"/>
                <a:gd name="T22" fmla="*/ 163 w 163"/>
                <a:gd name="T23" fmla="*/ 170 h 180"/>
                <a:gd name="T24" fmla="*/ 161 w 163"/>
                <a:gd name="T25" fmla="*/ 176 h 180"/>
                <a:gd name="T26" fmla="*/ 161 w 163"/>
                <a:gd name="T27" fmla="*/ 176 h 180"/>
                <a:gd name="T28" fmla="*/ 155 w 163"/>
                <a:gd name="T29" fmla="*/ 178 h 180"/>
                <a:gd name="T30" fmla="*/ 145 w 163"/>
                <a:gd name="T31" fmla="*/ 180 h 180"/>
                <a:gd name="T32" fmla="*/ 117 w 163"/>
                <a:gd name="T33" fmla="*/ 180 h 180"/>
                <a:gd name="T34" fmla="*/ 89 w 163"/>
                <a:gd name="T35" fmla="*/ 176 h 180"/>
                <a:gd name="T36" fmla="*/ 79 w 163"/>
                <a:gd name="T37" fmla="*/ 172 h 180"/>
                <a:gd name="T38" fmla="*/ 71 w 163"/>
                <a:gd name="T39" fmla="*/ 170 h 180"/>
                <a:gd name="T40" fmla="*/ 71 w 163"/>
                <a:gd name="T41" fmla="*/ 170 h 180"/>
                <a:gd name="T42" fmla="*/ 65 w 163"/>
                <a:gd name="T43" fmla="*/ 162 h 180"/>
                <a:gd name="T44" fmla="*/ 61 w 163"/>
                <a:gd name="T45" fmla="*/ 152 h 180"/>
                <a:gd name="T46" fmla="*/ 49 w 163"/>
                <a:gd name="T47" fmla="*/ 122 h 180"/>
                <a:gd name="T48" fmla="*/ 38 w 163"/>
                <a:gd name="T49" fmla="*/ 94 h 180"/>
                <a:gd name="T50" fmla="*/ 34 w 163"/>
                <a:gd name="T51" fmla="*/ 84 h 180"/>
                <a:gd name="T52" fmla="*/ 32 w 163"/>
                <a:gd name="T53" fmla="*/ 82 h 180"/>
                <a:gd name="T54" fmla="*/ 32 w 163"/>
                <a:gd name="T55" fmla="*/ 82 h 180"/>
                <a:gd name="T56" fmla="*/ 28 w 163"/>
                <a:gd name="T57" fmla="*/ 86 h 180"/>
                <a:gd name="T58" fmla="*/ 26 w 163"/>
                <a:gd name="T59" fmla="*/ 96 h 180"/>
                <a:gd name="T60" fmla="*/ 22 w 163"/>
                <a:gd name="T61" fmla="*/ 128 h 180"/>
                <a:gd name="T62" fmla="*/ 18 w 163"/>
                <a:gd name="T63" fmla="*/ 172 h 180"/>
                <a:gd name="T64" fmla="*/ 18 w 163"/>
                <a:gd name="T65" fmla="*/ 172 h 180"/>
                <a:gd name="T66" fmla="*/ 14 w 163"/>
                <a:gd name="T67" fmla="*/ 132 h 180"/>
                <a:gd name="T68" fmla="*/ 10 w 163"/>
                <a:gd name="T69" fmla="*/ 102 h 180"/>
                <a:gd name="T70" fmla="*/ 6 w 163"/>
                <a:gd name="T71" fmla="*/ 80 h 180"/>
                <a:gd name="T72" fmla="*/ 6 w 163"/>
                <a:gd name="T73" fmla="*/ 80 h 180"/>
                <a:gd name="T74" fmla="*/ 4 w 163"/>
                <a:gd name="T75" fmla="*/ 68 h 180"/>
                <a:gd name="T76" fmla="*/ 0 w 163"/>
                <a:gd name="T77" fmla="*/ 56 h 180"/>
                <a:gd name="T78" fmla="*/ 2 w 163"/>
                <a:gd name="T79" fmla="*/ 44 h 180"/>
                <a:gd name="T80" fmla="*/ 4 w 163"/>
                <a:gd name="T81" fmla="*/ 40 h 180"/>
                <a:gd name="T82" fmla="*/ 8 w 163"/>
                <a:gd name="T83" fmla="*/ 34 h 180"/>
                <a:gd name="T84" fmla="*/ 8 w 163"/>
                <a:gd name="T85" fmla="*/ 34 h 180"/>
                <a:gd name="T86" fmla="*/ 18 w 163"/>
                <a:gd name="T87" fmla="*/ 28 h 180"/>
                <a:gd name="T88" fmla="*/ 28 w 163"/>
                <a:gd name="T89" fmla="*/ 22 h 180"/>
                <a:gd name="T90" fmla="*/ 32 w 163"/>
                <a:gd name="T91" fmla="*/ 18 h 180"/>
                <a:gd name="T92" fmla="*/ 36 w 163"/>
                <a:gd name="T93" fmla="*/ 14 h 180"/>
                <a:gd name="T94" fmla="*/ 38 w 163"/>
                <a:gd name="T95" fmla="*/ 8 h 180"/>
                <a:gd name="T96" fmla="*/ 36 w 163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180">
                  <a:moveTo>
                    <a:pt x="36" y="0"/>
                  </a:moveTo>
                  <a:lnTo>
                    <a:pt x="109" y="28"/>
                  </a:lnTo>
                  <a:lnTo>
                    <a:pt x="109" y="28"/>
                  </a:lnTo>
                  <a:lnTo>
                    <a:pt x="113" y="68"/>
                  </a:lnTo>
                  <a:lnTo>
                    <a:pt x="117" y="100"/>
                  </a:lnTo>
                  <a:lnTo>
                    <a:pt x="121" y="114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37" y="138"/>
                  </a:lnTo>
                  <a:lnTo>
                    <a:pt x="151" y="152"/>
                  </a:lnTo>
                  <a:lnTo>
                    <a:pt x="161" y="166"/>
                  </a:lnTo>
                  <a:lnTo>
                    <a:pt x="163" y="170"/>
                  </a:lnTo>
                  <a:lnTo>
                    <a:pt x="161" y="176"/>
                  </a:lnTo>
                  <a:lnTo>
                    <a:pt x="161" y="176"/>
                  </a:lnTo>
                  <a:lnTo>
                    <a:pt x="155" y="178"/>
                  </a:lnTo>
                  <a:lnTo>
                    <a:pt x="145" y="180"/>
                  </a:lnTo>
                  <a:lnTo>
                    <a:pt x="117" y="180"/>
                  </a:lnTo>
                  <a:lnTo>
                    <a:pt x="89" y="176"/>
                  </a:lnTo>
                  <a:lnTo>
                    <a:pt x="79" y="172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65" y="162"/>
                  </a:lnTo>
                  <a:lnTo>
                    <a:pt x="61" y="152"/>
                  </a:lnTo>
                  <a:lnTo>
                    <a:pt x="49" y="122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32" y="82"/>
                  </a:lnTo>
                  <a:lnTo>
                    <a:pt x="28" y="86"/>
                  </a:lnTo>
                  <a:lnTo>
                    <a:pt x="26" y="96"/>
                  </a:lnTo>
                  <a:lnTo>
                    <a:pt x="22" y="128"/>
                  </a:lnTo>
                  <a:lnTo>
                    <a:pt x="18" y="172"/>
                  </a:lnTo>
                  <a:lnTo>
                    <a:pt x="18" y="172"/>
                  </a:lnTo>
                  <a:lnTo>
                    <a:pt x="14" y="132"/>
                  </a:lnTo>
                  <a:lnTo>
                    <a:pt x="10" y="102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2" y="44"/>
                  </a:lnTo>
                  <a:lnTo>
                    <a:pt x="4" y="40"/>
                  </a:lnTo>
                  <a:lnTo>
                    <a:pt x="8" y="34"/>
                  </a:lnTo>
                  <a:lnTo>
                    <a:pt x="8" y="34"/>
                  </a:lnTo>
                  <a:lnTo>
                    <a:pt x="18" y="28"/>
                  </a:lnTo>
                  <a:lnTo>
                    <a:pt x="28" y="22"/>
                  </a:lnTo>
                  <a:lnTo>
                    <a:pt x="32" y="18"/>
                  </a:lnTo>
                  <a:lnTo>
                    <a:pt x="36" y="14"/>
                  </a:lnTo>
                  <a:lnTo>
                    <a:pt x="38" y="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341">
              <a:extLst>
                <a:ext uri="{FF2B5EF4-FFF2-40B4-BE49-F238E27FC236}">
                  <a16:creationId xmlns:a16="http://schemas.microsoft.com/office/drawing/2014/main" id="{E9EC2C10-44C0-4780-B3B3-5217303B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318" y="7512124"/>
              <a:ext cx="506413" cy="857250"/>
            </a:xfrm>
            <a:custGeom>
              <a:avLst/>
              <a:gdLst>
                <a:gd name="T0" fmla="*/ 118 w 319"/>
                <a:gd name="T1" fmla="*/ 0 h 540"/>
                <a:gd name="T2" fmla="*/ 118 w 319"/>
                <a:gd name="T3" fmla="*/ 0 h 540"/>
                <a:gd name="T4" fmla="*/ 114 w 319"/>
                <a:gd name="T5" fmla="*/ 4 h 540"/>
                <a:gd name="T6" fmla="*/ 106 w 319"/>
                <a:gd name="T7" fmla="*/ 10 h 540"/>
                <a:gd name="T8" fmla="*/ 90 w 319"/>
                <a:gd name="T9" fmla="*/ 18 h 540"/>
                <a:gd name="T10" fmla="*/ 80 w 319"/>
                <a:gd name="T11" fmla="*/ 22 h 540"/>
                <a:gd name="T12" fmla="*/ 70 w 319"/>
                <a:gd name="T13" fmla="*/ 24 h 540"/>
                <a:gd name="T14" fmla="*/ 70 w 319"/>
                <a:gd name="T15" fmla="*/ 24 h 540"/>
                <a:gd name="T16" fmla="*/ 58 w 319"/>
                <a:gd name="T17" fmla="*/ 26 h 540"/>
                <a:gd name="T18" fmla="*/ 46 w 319"/>
                <a:gd name="T19" fmla="*/ 32 h 540"/>
                <a:gd name="T20" fmla="*/ 34 w 319"/>
                <a:gd name="T21" fmla="*/ 38 h 540"/>
                <a:gd name="T22" fmla="*/ 22 w 319"/>
                <a:gd name="T23" fmla="*/ 48 h 540"/>
                <a:gd name="T24" fmla="*/ 14 w 319"/>
                <a:gd name="T25" fmla="*/ 58 h 540"/>
                <a:gd name="T26" fmla="*/ 6 w 319"/>
                <a:gd name="T27" fmla="*/ 72 h 540"/>
                <a:gd name="T28" fmla="*/ 0 w 319"/>
                <a:gd name="T29" fmla="*/ 86 h 540"/>
                <a:gd name="T30" fmla="*/ 0 w 319"/>
                <a:gd name="T31" fmla="*/ 102 h 540"/>
                <a:gd name="T32" fmla="*/ 0 w 319"/>
                <a:gd name="T33" fmla="*/ 102 h 540"/>
                <a:gd name="T34" fmla="*/ 4 w 319"/>
                <a:gd name="T35" fmla="*/ 334 h 540"/>
                <a:gd name="T36" fmla="*/ 10 w 319"/>
                <a:gd name="T37" fmla="*/ 532 h 540"/>
                <a:gd name="T38" fmla="*/ 236 w 319"/>
                <a:gd name="T39" fmla="*/ 540 h 540"/>
                <a:gd name="T40" fmla="*/ 246 w 319"/>
                <a:gd name="T41" fmla="*/ 314 h 540"/>
                <a:gd name="T42" fmla="*/ 319 w 319"/>
                <a:gd name="T43" fmla="*/ 282 h 540"/>
                <a:gd name="T44" fmla="*/ 319 w 319"/>
                <a:gd name="T45" fmla="*/ 282 h 540"/>
                <a:gd name="T46" fmla="*/ 311 w 319"/>
                <a:gd name="T47" fmla="*/ 240 h 540"/>
                <a:gd name="T48" fmla="*/ 303 w 319"/>
                <a:gd name="T49" fmla="*/ 198 h 540"/>
                <a:gd name="T50" fmla="*/ 290 w 319"/>
                <a:gd name="T51" fmla="*/ 148 h 540"/>
                <a:gd name="T52" fmla="*/ 274 w 319"/>
                <a:gd name="T53" fmla="*/ 96 h 540"/>
                <a:gd name="T54" fmla="*/ 264 w 319"/>
                <a:gd name="T55" fmla="*/ 74 h 540"/>
                <a:gd name="T56" fmla="*/ 252 w 319"/>
                <a:gd name="T57" fmla="*/ 52 h 540"/>
                <a:gd name="T58" fmla="*/ 242 w 319"/>
                <a:gd name="T59" fmla="*/ 32 h 540"/>
                <a:gd name="T60" fmla="*/ 228 w 319"/>
                <a:gd name="T61" fmla="*/ 18 h 540"/>
                <a:gd name="T62" fmla="*/ 214 w 319"/>
                <a:gd name="T63" fmla="*/ 6 h 540"/>
                <a:gd name="T64" fmla="*/ 208 w 319"/>
                <a:gd name="T65" fmla="*/ 4 h 540"/>
                <a:gd name="T66" fmla="*/ 200 w 319"/>
                <a:gd name="T67" fmla="*/ 0 h 540"/>
                <a:gd name="T68" fmla="*/ 118 w 319"/>
                <a:gd name="T69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9" h="540">
                  <a:moveTo>
                    <a:pt x="118" y="0"/>
                  </a:moveTo>
                  <a:lnTo>
                    <a:pt x="118" y="0"/>
                  </a:lnTo>
                  <a:lnTo>
                    <a:pt x="114" y="4"/>
                  </a:lnTo>
                  <a:lnTo>
                    <a:pt x="106" y="10"/>
                  </a:lnTo>
                  <a:lnTo>
                    <a:pt x="90" y="18"/>
                  </a:lnTo>
                  <a:lnTo>
                    <a:pt x="80" y="22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58" y="26"/>
                  </a:lnTo>
                  <a:lnTo>
                    <a:pt x="46" y="32"/>
                  </a:lnTo>
                  <a:lnTo>
                    <a:pt x="34" y="38"/>
                  </a:lnTo>
                  <a:lnTo>
                    <a:pt x="22" y="48"/>
                  </a:lnTo>
                  <a:lnTo>
                    <a:pt x="14" y="58"/>
                  </a:lnTo>
                  <a:lnTo>
                    <a:pt x="6" y="72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4" y="334"/>
                  </a:lnTo>
                  <a:lnTo>
                    <a:pt x="10" y="532"/>
                  </a:lnTo>
                  <a:lnTo>
                    <a:pt x="236" y="540"/>
                  </a:lnTo>
                  <a:lnTo>
                    <a:pt x="246" y="314"/>
                  </a:lnTo>
                  <a:lnTo>
                    <a:pt x="319" y="282"/>
                  </a:lnTo>
                  <a:lnTo>
                    <a:pt x="319" y="282"/>
                  </a:lnTo>
                  <a:lnTo>
                    <a:pt x="311" y="240"/>
                  </a:lnTo>
                  <a:lnTo>
                    <a:pt x="303" y="198"/>
                  </a:lnTo>
                  <a:lnTo>
                    <a:pt x="290" y="148"/>
                  </a:lnTo>
                  <a:lnTo>
                    <a:pt x="274" y="96"/>
                  </a:lnTo>
                  <a:lnTo>
                    <a:pt x="264" y="74"/>
                  </a:lnTo>
                  <a:lnTo>
                    <a:pt x="252" y="52"/>
                  </a:lnTo>
                  <a:lnTo>
                    <a:pt x="242" y="32"/>
                  </a:lnTo>
                  <a:lnTo>
                    <a:pt x="228" y="18"/>
                  </a:lnTo>
                  <a:lnTo>
                    <a:pt x="214" y="6"/>
                  </a:lnTo>
                  <a:lnTo>
                    <a:pt x="208" y="4"/>
                  </a:lnTo>
                  <a:lnTo>
                    <a:pt x="200" y="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54C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342">
              <a:extLst>
                <a:ext uri="{FF2B5EF4-FFF2-40B4-BE49-F238E27FC236}">
                  <a16:creationId xmlns:a16="http://schemas.microsoft.com/office/drawing/2014/main" id="{EEDE6EDA-4916-4CC3-9368-4660011FA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231" y="8248724"/>
              <a:ext cx="120650" cy="123825"/>
            </a:xfrm>
            <a:custGeom>
              <a:avLst/>
              <a:gdLst>
                <a:gd name="T0" fmla="*/ 0 w 76"/>
                <a:gd name="T1" fmla="*/ 34 h 78"/>
                <a:gd name="T2" fmla="*/ 28 w 76"/>
                <a:gd name="T3" fmla="*/ 66 h 78"/>
                <a:gd name="T4" fmla="*/ 28 w 76"/>
                <a:gd name="T5" fmla="*/ 66 h 78"/>
                <a:gd name="T6" fmla="*/ 38 w 76"/>
                <a:gd name="T7" fmla="*/ 74 h 78"/>
                <a:gd name="T8" fmla="*/ 50 w 76"/>
                <a:gd name="T9" fmla="*/ 78 h 78"/>
                <a:gd name="T10" fmla="*/ 60 w 76"/>
                <a:gd name="T11" fmla="*/ 78 h 78"/>
                <a:gd name="T12" fmla="*/ 66 w 76"/>
                <a:gd name="T13" fmla="*/ 76 h 78"/>
                <a:gd name="T14" fmla="*/ 70 w 76"/>
                <a:gd name="T15" fmla="*/ 74 h 78"/>
                <a:gd name="T16" fmla="*/ 70 w 76"/>
                <a:gd name="T17" fmla="*/ 74 h 78"/>
                <a:gd name="T18" fmla="*/ 72 w 76"/>
                <a:gd name="T19" fmla="*/ 70 h 78"/>
                <a:gd name="T20" fmla="*/ 76 w 76"/>
                <a:gd name="T21" fmla="*/ 66 h 78"/>
                <a:gd name="T22" fmla="*/ 76 w 76"/>
                <a:gd name="T23" fmla="*/ 54 h 78"/>
                <a:gd name="T24" fmla="*/ 74 w 76"/>
                <a:gd name="T25" fmla="*/ 42 h 78"/>
                <a:gd name="T26" fmla="*/ 66 w 76"/>
                <a:gd name="T27" fmla="*/ 32 h 78"/>
                <a:gd name="T28" fmla="*/ 38 w 76"/>
                <a:gd name="T29" fmla="*/ 0 h 78"/>
                <a:gd name="T30" fmla="*/ 0 w 76"/>
                <a:gd name="T31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78">
                  <a:moveTo>
                    <a:pt x="0" y="34"/>
                  </a:moveTo>
                  <a:lnTo>
                    <a:pt x="28" y="66"/>
                  </a:lnTo>
                  <a:lnTo>
                    <a:pt x="28" y="66"/>
                  </a:lnTo>
                  <a:lnTo>
                    <a:pt x="38" y="74"/>
                  </a:lnTo>
                  <a:lnTo>
                    <a:pt x="50" y="78"/>
                  </a:lnTo>
                  <a:lnTo>
                    <a:pt x="60" y="78"/>
                  </a:lnTo>
                  <a:lnTo>
                    <a:pt x="66" y="7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2" y="70"/>
                  </a:lnTo>
                  <a:lnTo>
                    <a:pt x="76" y="66"/>
                  </a:lnTo>
                  <a:lnTo>
                    <a:pt x="76" y="54"/>
                  </a:lnTo>
                  <a:lnTo>
                    <a:pt x="74" y="42"/>
                  </a:lnTo>
                  <a:lnTo>
                    <a:pt x="66" y="32"/>
                  </a:lnTo>
                  <a:lnTo>
                    <a:pt x="38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343">
              <a:extLst>
                <a:ext uri="{FF2B5EF4-FFF2-40B4-BE49-F238E27FC236}">
                  <a16:creationId xmlns:a16="http://schemas.microsoft.com/office/drawing/2014/main" id="{89B8112D-D06F-48F2-8EB4-ED3932D9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731" y="8264599"/>
              <a:ext cx="47625" cy="22225"/>
            </a:xfrm>
            <a:custGeom>
              <a:avLst/>
              <a:gdLst>
                <a:gd name="T0" fmla="*/ 24 w 30"/>
                <a:gd name="T1" fmla="*/ 4 h 14"/>
                <a:gd name="T2" fmla="*/ 24 w 30"/>
                <a:gd name="T3" fmla="*/ 4 h 14"/>
                <a:gd name="T4" fmla="*/ 28 w 30"/>
                <a:gd name="T5" fmla="*/ 6 h 14"/>
                <a:gd name="T6" fmla="*/ 30 w 30"/>
                <a:gd name="T7" fmla="*/ 10 h 14"/>
                <a:gd name="T8" fmla="*/ 30 w 30"/>
                <a:gd name="T9" fmla="*/ 10 h 14"/>
                <a:gd name="T10" fmla="*/ 28 w 30"/>
                <a:gd name="T11" fmla="*/ 14 h 14"/>
                <a:gd name="T12" fmla="*/ 24 w 30"/>
                <a:gd name="T13" fmla="*/ 14 h 14"/>
                <a:gd name="T14" fmla="*/ 4 w 30"/>
                <a:gd name="T15" fmla="*/ 12 h 14"/>
                <a:gd name="T16" fmla="*/ 4 w 30"/>
                <a:gd name="T17" fmla="*/ 12 h 14"/>
                <a:gd name="T18" fmla="*/ 0 w 30"/>
                <a:gd name="T19" fmla="*/ 8 h 14"/>
                <a:gd name="T20" fmla="*/ 0 w 30"/>
                <a:gd name="T21" fmla="*/ 4 h 14"/>
                <a:gd name="T22" fmla="*/ 0 w 30"/>
                <a:gd name="T23" fmla="*/ 4 h 14"/>
                <a:gd name="T24" fmla="*/ 2 w 30"/>
                <a:gd name="T25" fmla="*/ 2 h 14"/>
                <a:gd name="T26" fmla="*/ 6 w 30"/>
                <a:gd name="T27" fmla="*/ 0 h 14"/>
                <a:gd name="T28" fmla="*/ 24 w 30"/>
                <a:gd name="T2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4">
                  <a:moveTo>
                    <a:pt x="24" y="4"/>
                  </a:moveTo>
                  <a:lnTo>
                    <a:pt x="24" y="4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4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344">
              <a:extLst>
                <a:ext uri="{FF2B5EF4-FFF2-40B4-BE49-F238E27FC236}">
                  <a16:creationId xmlns:a16="http://schemas.microsoft.com/office/drawing/2014/main" id="{4A2FE8A3-9A2A-4175-850F-21D454A0C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981" y="8245549"/>
              <a:ext cx="127000" cy="95250"/>
            </a:xfrm>
            <a:custGeom>
              <a:avLst/>
              <a:gdLst>
                <a:gd name="T0" fmla="*/ 0 w 80"/>
                <a:gd name="T1" fmla="*/ 52 h 60"/>
                <a:gd name="T2" fmla="*/ 42 w 80"/>
                <a:gd name="T3" fmla="*/ 60 h 60"/>
                <a:gd name="T4" fmla="*/ 42 w 80"/>
                <a:gd name="T5" fmla="*/ 60 h 60"/>
                <a:gd name="T6" fmla="*/ 54 w 80"/>
                <a:gd name="T7" fmla="*/ 60 h 60"/>
                <a:gd name="T8" fmla="*/ 66 w 80"/>
                <a:gd name="T9" fmla="*/ 58 h 60"/>
                <a:gd name="T10" fmla="*/ 74 w 80"/>
                <a:gd name="T11" fmla="*/ 52 h 60"/>
                <a:gd name="T12" fmla="*/ 78 w 80"/>
                <a:gd name="T13" fmla="*/ 46 h 60"/>
                <a:gd name="T14" fmla="*/ 80 w 80"/>
                <a:gd name="T15" fmla="*/ 42 h 60"/>
                <a:gd name="T16" fmla="*/ 80 w 80"/>
                <a:gd name="T17" fmla="*/ 42 h 60"/>
                <a:gd name="T18" fmla="*/ 80 w 80"/>
                <a:gd name="T19" fmla="*/ 36 h 60"/>
                <a:gd name="T20" fmla="*/ 78 w 80"/>
                <a:gd name="T21" fmla="*/ 32 h 60"/>
                <a:gd name="T22" fmla="*/ 74 w 80"/>
                <a:gd name="T23" fmla="*/ 22 h 60"/>
                <a:gd name="T24" fmla="*/ 64 w 80"/>
                <a:gd name="T25" fmla="*/ 14 h 60"/>
                <a:gd name="T26" fmla="*/ 52 w 80"/>
                <a:gd name="T27" fmla="*/ 8 h 60"/>
                <a:gd name="T28" fmla="*/ 10 w 80"/>
                <a:gd name="T29" fmla="*/ 0 h 60"/>
                <a:gd name="T30" fmla="*/ 0 w 80"/>
                <a:gd name="T31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60">
                  <a:moveTo>
                    <a:pt x="0" y="52"/>
                  </a:moveTo>
                  <a:lnTo>
                    <a:pt x="42" y="60"/>
                  </a:lnTo>
                  <a:lnTo>
                    <a:pt x="42" y="60"/>
                  </a:lnTo>
                  <a:lnTo>
                    <a:pt x="54" y="60"/>
                  </a:lnTo>
                  <a:lnTo>
                    <a:pt x="66" y="58"/>
                  </a:lnTo>
                  <a:lnTo>
                    <a:pt x="74" y="52"/>
                  </a:lnTo>
                  <a:lnTo>
                    <a:pt x="78" y="46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80" y="36"/>
                  </a:lnTo>
                  <a:lnTo>
                    <a:pt x="78" y="32"/>
                  </a:lnTo>
                  <a:lnTo>
                    <a:pt x="74" y="22"/>
                  </a:lnTo>
                  <a:lnTo>
                    <a:pt x="64" y="14"/>
                  </a:lnTo>
                  <a:lnTo>
                    <a:pt x="52" y="8"/>
                  </a:lnTo>
                  <a:lnTo>
                    <a:pt x="10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345">
              <a:extLst>
                <a:ext uri="{FF2B5EF4-FFF2-40B4-BE49-F238E27FC236}">
                  <a16:creationId xmlns:a16="http://schemas.microsoft.com/office/drawing/2014/main" id="{A3E12B8F-CE21-401F-B627-710229D1C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731" y="8239199"/>
              <a:ext cx="44450" cy="28575"/>
            </a:xfrm>
            <a:custGeom>
              <a:avLst/>
              <a:gdLst>
                <a:gd name="T0" fmla="*/ 20 w 28"/>
                <a:gd name="T1" fmla="*/ 0 h 18"/>
                <a:gd name="T2" fmla="*/ 20 w 28"/>
                <a:gd name="T3" fmla="*/ 0 h 18"/>
                <a:gd name="T4" fmla="*/ 24 w 28"/>
                <a:gd name="T5" fmla="*/ 0 h 18"/>
                <a:gd name="T6" fmla="*/ 28 w 28"/>
                <a:gd name="T7" fmla="*/ 2 h 18"/>
                <a:gd name="T8" fmla="*/ 28 w 28"/>
                <a:gd name="T9" fmla="*/ 2 h 18"/>
                <a:gd name="T10" fmla="*/ 28 w 28"/>
                <a:gd name="T11" fmla="*/ 6 h 18"/>
                <a:gd name="T12" fmla="*/ 24 w 28"/>
                <a:gd name="T13" fmla="*/ 10 h 18"/>
                <a:gd name="T14" fmla="*/ 8 w 28"/>
                <a:gd name="T15" fmla="*/ 18 h 18"/>
                <a:gd name="T16" fmla="*/ 8 w 28"/>
                <a:gd name="T17" fmla="*/ 18 h 18"/>
                <a:gd name="T18" fmla="*/ 4 w 28"/>
                <a:gd name="T19" fmla="*/ 18 h 18"/>
                <a:gd name="T20" fmla="*/ 0 w 28"/>
                <a:gd name="T21" fmla="*/ 16 h 18"/>
                <a:gd name="T22" fmla="*/ 0 w 28"/>
                <a:gd name="T23" fmla="*/ 16 h 18"/>
                <a:gd name="T24" fmla="*/ 0 w 28"/>
                <a:gd name="T25" fmla="*/ 12 h 18"/>
                <a:gd name="T26" fmla="*/ 2 w 28"/>
                <a:gd name="T27" fmla="*/ 8 h 18"/>
                <a:gd name="T28" fmla="*/ 20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0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346">
              <a:extLst>
                <a:ext uri="{FF2B5EF4-FFF2-40B4-BE49-F238E27FC236}">
                  <a16:creationId xmlns:a16="http://schemas.microsoft.com/office/drawing/2014/main" id="{34C9BDB0-4722-4819-A00A-578C5DE78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343" y="7969324"/>
              <a:ext cx="579438" cy="358775"/>
            </a:xfrm>
            <a:custGeom>
              <a:avLst/>
              <a:gdLst>
                <a:gd name="T0" fmla="*/ 0 w 365"/>
                <a:gd name="T1" fmla="*/ 40 h 226"/>
                <a:gd name="T2" fmla="*/ 62 w 365"/>
                <a:gd name="T3" fmla="*/ 0 h 226"/>
                <a:gd name="T4" fmla="*/ 82 w 365"/>
                <a:gd name="T5" fmla="*/ 40 h 226"/>
                <a:gd name="T6" fmla="*/ 365 w 365"/>
                <a:gd name="T7" fmla="*/ 194 h 226"/>
                <a:gd name="T8" fmla="*/ 337 w 365"/>
                <a:gd name="T9" fmla="*/ 226 h 226"/>
                <a:gd name="T10" fmla="*/ 44 w 365"/>
                <a:gd name="T11" fmla="*/ 104 h 226"/>
                <a:gd name="T12" fmla="*/ 0 w 365"/>
                <a:gd name="T13" fmla="*/ 4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226">
                  <a:moveTo>
                    <a:pt x="0" y="40"/>
                  </a:moveTo>
                  <a:lnTo>
                    <a:pt x="62" y="0"/>
                  </a:lnTo>
                  <a:lnTo>
                    <a:pt x="82" y="40"/>
                  </a:lnTo>
                  <a:lnTo>
                    <a:pt x="365" y="194"/>
                  </a:lnTo>
                  <a:lnTo>
                    <a:pt x="337" y="226"/>
                  </a:lnTo>
                  <a:lnTo>
                    <a:pt x="44" y="10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347">
              <a:extLst>
                <a:ext uri="{FF2B5EF4-FFF2-40B4-BE49-F238E27FC236}">
                  <a16:creationId xmlns:a16="http://schemas.microsoft.com/office/drawing/2014/main" id="{5BBF8C5E-1E89-401C-AEDB-A662A59FC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843" y="7969324"/>
              <a:ext cx="417513" cy="342900"/>
            </a:xfrm>
            <a:custGeom>
              <a:avLst/>
              <a:gdLst>
                <a:gd name="T0" fmla="*/ 0 w 263"/>
                <a:gd name="T1" fmla="*/ 26 h 216"/>
                <a:gd name="T2" fmla="*/ 16 w 263"/>
                <a:gd name="T3" fmla="*/ 38 h 216"/>
                <a:gd name="T4" fmla="*/ 119 w 263"/>
                <a:gd name="T5" fmla="*/ 142 h 216"/>
                <a:gd name="T6" fmla="*/ 253 w 263"/>
                <a:gd name="T7" fmla="*/ 216 h 216"/>
                <a:gd name="T8" fmla="*/ 263 w 263"/>
                <a:gd name="T9" fmla="*/ 208 h 216"/>
                <a:gd name="T10" fmla="*/ 73 w 263"/>
                <a:gd name="T11" fmla="*/ 12 h 216"/>
                <a:gd name="T12" fmla="*/ 59 w 263"/>
                <a:gd name="T13" fmla="*/ 0 h 216"/>
                <a:gd name="T14" fmla="*/ 0 w 263"/>
                <a:gd name="T15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3" h="216">
                  <a:moveTo>
                    <a:pt x="0" y="26"/>
                  </a:moveTo>
                  <a:lnTo>
                    <a:pt x="16" y="38"/>
                  </a:lnTo>
                  <a:lnTo>
                    <a:pt x="119" y="142"/>
                  </a:lnTo>
                  <a:lnTo>
                    <a:pt x="253" y="216"/>
                  </a:lnTo>
                  <a:lnTo>
                    <a:pt x="263" y="208"/>
                  </a:lnTo>
                  <a:lnTo>
                    <a:pt x="73" y="12"/>
                  </a:lnTo>
                  <a:lnTo>
                    <a:pt x="59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348">
              <a:extLst>
                <a:ext uri="{FF2B5EF4-FFF2-40B4-BE49-F238E27FC236}">
                  <a16:creationId xmlns:a16="http://schemas.microsoft.com/office/drawing/2014/main" id="{639A532A-C0D8-4CA6-8FAF-A0F7799DD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318" y="7575624"/>
              <a:ext cx="327025" cy="476250"/>
            </a:xfrm>
            <a:custGeom>
              <a:avLst/>
              <a:gdLst>
                <a:gd name="T0" fmla="*/ 206 w 206"/>
                <a:gd name="T1" fmla="*/ 254 h 300"/>
                <a:gd name="T2" fmla="*/ 102 w 206"/>
                <a:gd name="T3" fmla="*/ 40 h 300"/>
                <a:gd name="T4" fmla="*/ 102 w 206"/>
                <a:gd name="T5" fmla="*/ 40 h 300"/>
                <a:gd name="T6" fmla="*/ 96 w 206"/>
                <a:gd name="T7" fmla="*/ 28 h 300"/>
                <a:gd name="T8" fmla="*/ 88 w 206"/>
                <a:gd name="T9" fmla="*/ 18 h 300"/>
                <a:gd name="T10" fmla="*/ 78 w 206"/>
                <a:gd name="T11" fmla="*/ 12 h 300"/>
                <a:gd name="T12" fmla="*/ 68 w 206"/>
                <a:gd name="T13" fmla="*/ 6 h 300"/>
                <a:gd name="T14" fmla="*/ 58 w 206"/>
                <a:gd name="T15" fmla="*/ 2 h 300"/>
                <a:gd name="T16" fmla="*/ 48 w 206"/>
                <a:gd name="T17" fmla="*/ 0 h 300"/>
                <a:gd name="T18" fmla="*/ 38 w 206"/>
                <a:gd name="T19" fmla="*/ 2 h 300"/>
                <a:gd name="T20" fmla="*/ 28 w 206"/>
                <a:gd name="T21" fmla="*/ 4 h 300"/>
                <a:gd name="T22" fmla="*/ 28 w 206"/>
                <a:gd name="T23" fmla="*/ 4 h 300"/>
                <a:gd name="T24" fmla="*/ 18 w 206"/>
                <a:gd name="T25" fmla="*/ 10 h 300"/>
                <a:gd name="T26" fmla="*/ 10 w 206"/>
                <a:gd name="T27" fmla="*/ 18 h 300"/>
                <a:gd name="T28" fmla="*/ 6 w 206"/>
                <a:gd name="T29" fmla="*/ 28 h 300"/>
                <a:gd name="T30" fmla="*/ 2 w 206"/>
                <a:gd name="T31" fmla="*/ 38 h 300"/>
                <a:gd name="T32" fmla="*/ 0 w 206"/>
                <a:gd name="T33" fmla="*/ 50 h 300"/>
                <a:gd name="T34" fmla="*/ 0 w 206"/>
                <a:gd name="T35" fmla="*/ 62 h 300"/>
                <a:gd name="T36" fmla="*/ 2 w 206"/>
                <a:gd name="T37" fmla="*/ 74 h 300"/>
                <a:gd name="T38" fmla="*/ 6 w 206"/>
                <a:gd name="T39" fmla="*/ 86 h 300"/>
                <a:gd name="T40" fmla="*/ 110 w 206"/>
                <a:gd name="T41" fmla="*/ 300 h 300"/>
                <a:gd name="T42" fmla="*/ 206 w 206"/>
                <a:gd name="T43" fmla="*/ 25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300">
                  <a:moveTo>
                    <a:pt x="206" y="254"/>
                  </a:moveTo>
                  <a:lnTo>
                    <a:pt x="102" y="40"/>
                  </a:lnTo>
                  <a:lnTo>
                    <a:pt x="102" y="40"/>
                  </a:lnTo>
                  <a:lnTo>
                    <a:pt x="96" y="28"/>
                  </a:lnTo>
                  <a:lnTo>
                    <a:pt x="88" y="18"/>
                  </a:lnTo>
                  <a:lnTo>
                    <a:pt x="78" y="12"/>
                  </a:lnTo>
                  <a:lnTo>
                    <a:pt x="68" y="6"/>
                  </a:lnTo>
                  <a:lnTo>
                    <a:pt x="58" y="2"/>
                  </a:lnTo>
                  <a:lnTo>
                    <a:pt x="48" y="0"/>
                  </a:lnTo>
                  <a:lnTo>
                    <a:pt x="38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18" y="10"/>
                  </a:lnTo>
                  <a:lnTo>
                    <a:pt x="10" y="18"/>
                  </a:lnTo>
                  <a:lnTo>
                    <a:pt x="6" y="28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2" y="74"/>
                  </a:lnTo>
                  <a:lnTo>
                    <a:pt x="6" y="86"/>
                  </a:lnTo>
                  <a:lnTo>
                    <a:pt x="110" y="300"/>
                  </a:lnTo>
                  <a:lnTo>
                    <a:pt x="206" y="254"/>
                  </a:lnTo>
                  <a:close/>
                </a:path>
              </a:pathLst>
            </a:custGeom>
            <a:solidFill>
              <a:srgbClr val="71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349">
              <a:extLst>
                <a:ext uri="{FF2B5EF4-FFF2-40B4-BE49-F238E27FC236}">
                  <a16:creationId xmlns:a16="http://schemas.microsoft.com/office/drawing/2014/main" id="{EE4A1B58-B7C0-4F37-BB52-A4CDBE982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168" y="6997774"/>
              <a:ext cx="304800" cy="485775"/>
            </a:xfrm>
            <a:custGeom>
              <a:avLst/>
              <a:gdLst>
                <a:gd name="T0" fmla="*/ 192 w 192"/>
                <a:gd name="T1" fmla="*/ 210 h 306"/>
                <a:gd name="T2" fmla="*/ 192 w 192"/>
                <a:gd name="T3" fmla="*/ 210 h 306"/>
                <a:gd name="T4" fmla="*/ 190 w 192"/>
                <a:gd name="T5" fmla="*/ 228 h 306"/>
                <a:gd name="T6" fmla="*/ 186 w 192"/>
                <a:gd name="T7" fmla="*/ 246 h 306"/>
                <a:gd name="T8" fmla="*/ 176 w 192"/>
                <a:gd name="T9" fmla="*/ 264 h 306"/>
                <a:gd name="T10" fmla="*/ 164 w 192"/>
                <a:gd name="T11" fmla="*/ 278 h 306"/>
                <a:gd name="T12" fmla="*/ 150 w 192"/>
                <a:gd name="T13" fmla="*/ 290 h 306"/>
                <a:gd name="T14" fmla="*/ 134 w 192"/>
                <a:gd name="T15" fmla="*/ 298 h 306"/>
                <a:gd name="T16" fmla="*/ 116 w 192"/>
                <a:gd name="T17" fmla="*/ 304 h 306"/>
                <a:gd name="T18" fmla="*/ 96 w 192"/>
                <a:gd name="T19" fmla="*/ 306 h 306"/>
                <a:gd name="T20" fmla="*/ 96 w 192"/>
                <a:gd name="T21" fmla="*/ 306 h 306"/>
                <a:gd name="T22" fmla="*/ 76 w 192"/>
                <a:gd name="T23" fmla="*/ 304 h 306"/>
                <a:gd name="T24" fmla="*/ 58 w 192"/>
                <a:gd name="T25" fmla="*/ 298 h 306"/>
                <a:gd name="T26" fmla="*/ 42 w 192"/>
                <a:gd name="T27" fmla="*/ 290 h 306"/>
                <a:gd name="T28" fmla="*/ 28 w 192"/>
                <a:gd name="T29" fmla="*/ 278 h 306"/>
                <a:gd name="T30" fmla="*/ 16 w 192"/>
                <a:gd name="T31" fmla="*/ 264 h 306"/>
                <a:gd name="T32" fmla="*/ 6 w 192"/>
                <a:gd name="T33" fmla="*/ 246 h 306"/>
                <a:gd name="T34" fmla="*/ 2 w 192"/>
                <a:gd name="T35" fmla="*/ 228 h 306"/>
                <a:gd name="T36" fmla="*/ 0 w 192"/>
                <a:gd name="T37" fmla="*/ 210 h 306"/>
                <a:gd name="T38" fmla="*/ 0 w 192"/>
                <a:gd name="T39" fmla="*/ 96 h 306"/>
                <a:gd name="T40" fmla="*/ 0 w 192"/>
                <a:gd name="T41" fmla="*/ 96 h 306"/>
                <a:gd name="T42" fmla="*/ 2 w 192"/>
                <a:gd name="T43" fmla="*/ 78 h 306"/>
                <a:gd name="T44" fmla="*/ 6 w 192"/>
                <a:gd name="T45" fmla="*/ 58 h 306"/>
                <a:gd name="T46" fmla="*/ 16 w 192"/>
                <a:gd name="T47" fmla="*/ 42 h 306"/>
                <a:gd name="T48" fmla="*/ 28 w 192"/>
                <a:gd name="T49" fmla="*/ 28 h 306"/>
                <a:gd name="T50" fmla="*/ 42 w 192"/>
                <a:gd name="T51" fmla="*/ 16 h 306"/>
                <a:gd name="T52" fmla="*/ 58 w 192"/>
                <a:gd name="T53" fmla="*/ 8 h 306"/>
                <a:gd name="T54" fmla="*/ 76 w 192"/>
                <a:gd name="T55" fmla="*/ 2 h 306"/>
                <a:gd name="T56" fmla="*/ 96 w 192"/>
                <a:gd name="T57" fmla="*/ 0 h 306"/>
                <a:gd name="T58" fmla="*/ 96 w 192"/>
                <a:gd name="T59" fmla="*/ 0 h 306"/>
                <a:gd name="T60" fmla="*/ 116 w 192"/>
                <a:gd name="T61" fmla="*/ 2 h 306"/>
                <a:gd name="T62" fmla="*/ 134 w 192"/>
                <a:gd name="T63" fmla="*/ 8 h 306"/>
                <a:gd name="T64" fmla="*/ 150 w 192"/>
                <a:gd name="T65" fmla="*/ 16 h 306"/>
                <a:gd name="T66" fmla="*/ 164 w 192"/>
                <a:gd name="T67" fmla="*/ 28 h 306"/>
                <a:gd name="T68" fmla="*/ 176 w 192"/>
                <a:gd name="T69" fmla="*/ 42 h 306"/>
                <a:gd name="T70" fmla="*/ 186 w 192"/>
                <a:gd name="T71" fmla="*/ 58 h 306"/>
                <a:gd name="T72" fmla="*/ 190 w 192"/>
                <a:gd name="T73" fmla="*/ 78 h 306"/>
                <a:gd name="T74" fmla="*/ 192 w 192"/>
                <a:gd name="T75" fmla="*/ 96 h 306"/>
                <a:gd name="T76" fmla="*/ 192 w 192"/>
                <a:gd name="T77" fmla="*/ 210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06">
                  <a:moveTo>
                    <a:pt x="192" y="210"/>
                  </a:moveTo>
                  <a:lnTo>
                    <a:pt x="192" y="210"/>
                  </a:lnTo>
                  <a:lnTo>
                    <a:pt x="190" y="228"/>
                  </a:lnTo>
                  <a:lnTo>
                    <a:pt x="186" y="246"/>
                  </a:lnTo>
                  <a:lnTo>
                    <a:pt x="176" y="264"/>
                  </a:lnTo>
                  <a:lnTo>
                    <a:pt x="164" y="278"/>
                  </a:lnTo>
                  <a:lnTo>
                    <a:pt x="150" y="290"/>
                  </a:lnTo>
                  <a:lnTo>
                    <a:pt x="134" y="298"/>
                  </a:lnTo>
                  <a:lnTo>
                    <a:pt x="116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76" y="304"/>
                  </a:lnTo>
                  <a:lnTo>
                    <a:pt x="58" y="298"/>
                  </a:lnTo>
                  <a:lnTo>
                    <a:pt x="42" y="290"/>
                  </a:lnTo>
                  <a:lnTo>
                    <a:pt x="28" y="278"/>
                  </a:lnTo>
                  <a:lnTo>
                    <a:pt x="16" y="264"/>
                  </a:lnTo>
                  <a:lnTo>
                    <a:pt x="6" y="246"/>
                  </a:lnTo>
                  <a:lnTo>
                    <a:pt x="2" y="228"/>
                  </a:lnTo>
                  <a:lnTo>
                    <a:pt x="0" y="21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78"/>
                  </a:lnTo>
                  <a:lnTo>
                    <a:pt x="6" y="58"/>
                  </a:lnTo>
                  <a:lnTo>
                    <a:pt x="16" y="42"/>
                  </a:lnTo>
                  <a:lnTo>
                    <a:pt x="28" y="28"/>
                  </a:lnTo>
                  <a:lnTo>
                    <a:pt x="42" y="16"/>
                  </a:lnTo>
                  <a:lnTo>
                    <a:pt x="58" y="8"/>
                  </a:lnTo>
                  <a:lnTo>
                    <a:pt x="76" y="2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16" y="2"/>
                  </a:lnTo>
                  <a:lnTo>
                    <a:pt x="134" y="8"/>
                  </a:lnTo>
                  <a:lnTo>
                    <a:pt x="150" y="16"/>
                  </a:lnTo>
                  <a:lnTo>
                    <a:pt x="164" y="28"/>
                  </a:lnTo>
                  <a:lnTo>
                    <a:pt x="176" y="42"/>
                  </a:lnTo>
                  <a:lnTo>
                    <a:pt x="186" y="58"/>
                  </a:lnTo>
                  <a:lnTo>
                    <a:pt x="190" y="78"/>
                  </a:lnTo>
                  <a:lnTo>
                    <a:pt x="192" y="96"/>
                  </a:lnTo>
                  <a:lnTo>
                    <a:pt x="192" y="210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350">
              <a:extLst>
                <a:ext uri="{FF2B5EF4-FFF2-40B4-BE49-F238E27FC236}">
                  <a16:creationId xmlns:a16="http://schemas.microsoft.com/office/drawing/2014/main" id="{A3C198EF-B1F3-4434-A6E8-063440F34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793" y="7331149"/>
              <a:ext cx="161925" cy="269875"/>
            </a:xfrm>
            <a:custGeom>
              <a:avLst/>
              <a:gdLst>
                <a:gd name="T0" fmla="*/ 102 w 102"/>
                <a:gd name="T1" fmla="*/ 130 h 170"/>
                <a:gd name="T2" fmla="*/ 102 w 102"/>
                <a:gd name="T3" fmla="*/ 130 h 170"/>
                <a:gd name="T4" fmla="*/ 102 w 102"/>
                <a:gd name="T5" fmla="*/ 138 h 170"/>
                <a:gd name="T6" fmla="*/ 98 w 102"/>
                <a:gd name="T7" fmla="*/ 146 h 170"/>
                <a:gd name="T8" fmla="*/ 94 w 102"/>
                <a:gd name="T9" fmla="*/ 152 h 170"/>
                <a:gd name="T10" fmla="*/ 88 w 102"/>
                <a:gd name="T11" fmla="*/ 158 h 170"/>
                <a:gd name="T12" fmla="*/ 80 w 102"/>
                <a:gd name="T13" fmla="*/ 164 h 170"/>
                <a:gd name="T14" fmla="*/ 72 w 102"/>
                <a:gd name="T15" fmla="*/ 168 h 170"/>
                <a:gd name="T16" fmla="*/ 62 w 102"/>
                <a:gd name="T17" fmla="*/ 170 h 170"/>
                <a:gd name="T18" fmla="*/ 52 w 102"/>
                <a:gd name="T19" fmla="*/ 170 h 170"/>
                <a:gd name="T20" fmla="*/ 52 w 102"/>
                <a:gd name="T21" fmla="*/ 170 h 170"/>
                <a:gd name="T22" fmla="*/ 42 w 102"/>
                <a:gd name="T23" fmla="*/ 170 h 170"/>
                <a:gd name="T24" fmla="*/ 32 w 102"/>
                <a:gd name="T25" fmla="*/ 168 h 170"/>
                <a:gd name="T26" fmla="*/ 24 w 102"/>
                <a:gd name="T27" fmla="*/ 164 h 170"/>
                <a:gd name="T28" fmla="*/ 16 w 102"/>
                <a:gd name="T29" fmla="*/ 158 h 170"/>
                <a:gd name="T30" fmla="*/ 10 w 102"/>
                <a:gd name="T31" fmla="*/ 152 h 170"/>
                <a:gd name="T32" fmla="*/ 4 w 102"/>
                <a:gd name="T33" fmla="*/ 146 h 170"/>
                <a:gd name="T34" fmla="*/ 2 w 102"/>
                <a:gd name="T35" fmla="*/ 138 h 170"/>
                <a:gd name="T36" fmla="*/ 0 w 102"/>
                <a:gd name="T37" fmla="*/ 130 h 170"/>
                <a:gd name="T38" fmla="*/ 0 w 102"/>
                <a:gd name="T39" fmla="*/ 42 h 170"/>
                <a:gd name="T40" fmla="*/ 0 w 102"/>
                <a:gd name="T41" fmla="*/ 42 h 170"/>
                <a:gd name="T42" fmla="*/ 2 w 102"/>
                <a:gd name="T43" fmla="*/ 34 h 170"/>
                <a:gd name="T44" fmla="*/ 4 w 102"/>
                <a:gd name="T45" fmla="*/ 26 h 170"/>
                <a:gd name="T46" fmla="*/ 10 w 102"/>
                <a:gd name="T47" fmla="*/ 18 h 170"/>
                <a:gd name="T48" fmla="*/ 16 w 102"/>
                <a:gd name="T49" fmla="*/ 12 h 170"/>
                <a:gd name="T50" fmla="*/ 24 w 102"/>
                <a:gd name="T51" fmla="*/ 8 h 170"/>
                <a:gd name="T52" fmla="*/ 32 w 102"/>
                <a:gd name="T53" fmla="*/ 4 h 170"/>
                <a:gd name="T54" fmla="*/ 42 w 102"/>
                <a:gd name="T55" fmla="*/ 2 h 170"/>
                <a:gd name="T56" fmla="*/ 52 w 102"/>
                <a:gd name="T57" fmla="*/ 0 h 170"/>
                <a:gd name="T58" fmla="*/ 52 w 102"/>
                <a:gd name="T59" fmla="*/ 0 h 170"/>
                <a:gd name="T60" fmla="*/ 62 w 102"/>
                <a:gd name="T61" fmla="*/ 2 h 170"/>
                <a:gd name="T62" fmla="*/ 72 w 102"/>
                <a:gd name="T63" fmla="*/ 4 h 170"/>
                <a:gd name="T64" fmla="*/ 80 w 102"/>
                <a:gd name="T65" fmla="*/ 8 h 170"/>
                <a:gd name="T66" fmla="*/ 88 w 102"/>
                <a:gd name="T67" fmla="*/ 12 h 170"/>
                <a:gd name="T68" fmla="*/ 94 w 102"/>
                <a:gd name="T69" fmla="*/ 18 h 170"/>
                <a:gd name="T70" fmla="*/ 98 w 102"/>
                <a:gd name="T71" fmla="*/ 26 h 170"/>
                <a:gd name="T72" fmla="*/ 102 w 102"/>
                <a:gd name="T73" fmla="*/ 34 h 170"/>
                <a:gd name="T74" fmla="*/ 102 w 102"/>
                <a:gd name="T75" fmla="*/ 42 h 170"/>
                <a:gd name="T76" fmla="*/ 102 w 102"/>
                <a:gd name="T77" fmla="*/ 13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2" h="170">
                  <a:moveTo>
                    <a:pt x="102" y="130"/>
                  </a:moveTo>
                  <a:lnTo>
                    <a:pt x="102" y="130"/>
                  </a:lnTo>
                  <a:lnTo>
                    <a:pt x="102" y="138"/>
                  </a:lnTo>
                  <a:lnTo>
                    <a:pt x="98" y="146"/>
                  </a:lnTo>
                  <a:lnTo>
                    <a:pt x="94" y="152"/>
                  </a:lnTo>
                  <a:lnTo>
                    <a:pt x="88" y="158"/>
                  </a:lnTo>
                  <a:lnTo>
                    <a:pt x="80" y="164"/>
                  </a:lnTo>
                  <a:lnTo>
                    <a:pt x="72" y="168"/>
                  </a:lnTo>
                  <a:lnTo>
                    <a:pt x="6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42" y="170"/>
                  </a:lnTo>
                  <a:lnTo>
                    <a:pt x="32" y="168"/>
                  </a:lnTo>
                  <a:lnTo>
                    <a:pt x="24" y="164"/>
                  </a:lnTo>
                  <a:lnTo>
                    <a:pt x="16" y="158"/>
                  </a:lnTo>
                  <a:lnTo>
                    <a:pt x="10" y="152"/>
                  </a:lnTo>
                  <a:lnTo>
                    <a:pt x="4" y="146"/>
                  </a:lnTo>
                  <a:lnTo>
                    <a:pt x="2" y="138"/>
                  </a:lnTo>
                  <a:lnTo>
                    <a:pt x="0" y="13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2" y="34"/>
                  </a:lnTo>
                  <a:lnTo>
                    <a:pt x="4" y="26"/>
                  </a:lnTo>
                  <a:lnTo>
                    <a:pt x="10" y="18"/>
                  </a:lnTo>
                  <a:lnTo>
                    <a:pt x="16" y="12"/>
                  </a:lnTo>
                  <a:lnTo>
                    <a:pt x="24" y="8"/>
                  </a:lnTo>
                  <a:lnTo>
                    <a:pt x="32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2"/>
                  </a:lnTo>
                  <a:lnTo>
                    <a:pt x="72" y="4"/>
                  </a:lnTo>
                  <a:lnTo>
                    <a:pt x="80" y="8"/>
                  </a:lnTo>
                  <a:lnTo>
                    <a:pt x="88" y="12"/>
                  </a:lnTo>
                  <a:lnTo>
                    <a:pt x="94" y="18"/>
                  </a:lnTo>
                  <a:lnTo>
                    <a:pt x="98" y="26"/>
                  </a:lnTo>
                  <a:lnTo>
                    <a:pt x="102" y="34"/>
                  </a:lnTo>
                  <a:lnTo>
                    <a:pt x="102" y="42"/>
                  </a:lnTo>
                  <a:lnTo>
                    <a:pt x="102" y="130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351">
              <a:extLst>
                <a:ext uri="{FF2B5EF4-FFF2-40B4-BE49-F238E27FC236}">
                  <a16:creationId xmlns:a16="http://schemas.microsoft.com/office/drawing/2014/main" id="{5EC63EB5-667A-49F7-B726-F9B248CC4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543" y="6905699"/>
              <a:ext cx="473075" cy="552450"/>
            </a:xfrm>
            <a:custGeom>
              <a:avLst/>
              <a:gdLst>
                <a:gd name="T0" fmla="*/ 210 w 298"/>
                <a:gd name="T1" fmla="*/ 176 h 348"/>
                <a:gd name="T2" fmla="*/ 190 w 298"/>
                <a:gd name="T3" fmla="*/ 208 h 348"/>
                <a:gd name="T4" fmla="*/ 180 w 298"/>
                <a:gd name="T5" fmla="*/ 238 h 348"/>
                <a:gd name="T6" fmla="*/ 178 w 298"/>
                <a:gd name="T7" fmla="*/ 258 h 348"/>
                <a:gd name="T8" fmla="*/ 184 w 298"/>
                <a:gd name="T9" fmla="*/ 276 h 348"/>
                <a:gd name="T10" fmla="*/ 200 w 298"/>
                <a:gd name="T11" fmla="*/ 292 h 348"/>
                <a:gd name="T12" fmla="*/ 224 w 298"/>
                <a:gd name="T13" fmla="*/ 306 h 348"/>
                <a:gd name="T14" fmla="*/ 240 w 298"/>
                <a:gd name="T15" fmla="*/ 312 h 348"/>
                <a:gd name="T16" fmla="*/ 212 w 298"/>
                <a:gd name="T17" fmla="*/ 330 h 348"/>
                <a:gd name="T18" fmla="*/ 180 w 298"/>
                <a:gd name="T19" fmla="*/ 342 h 348"/>
                <a:gd name="T20" fmla="*/ 146 w 298"/>
                <a:gd name="T21" fmla="*/ 348 h 348"/>
                <a:gd name="T22" fmla="*/ 112 w 298"/>
                <a:gd name="T23" fmla="*/ 348 h 348"/>
                <a:gd name="T24" fmla="*/ 80 w 298"/>
                <a:gd name="T25" fmla="*/ 340 h 348"/>
                <a:gd name="T26" fmla="*/ 50 w 298"/>
                <a:gd name="T27" fmla="*/ 326 h 348"/>
                <a:gd name="T28" fmla="*/ 24 w 298"/>
                <a:gd name="T29" fmla="*/ 304 h 348"/>
                <a:gd name="T30" fmla="*/ 6 w 298"/>
                <a:gd name="T31" fmla="*/ 276 h 348"/>
                <a:gd name="T32" fmla="*/ 2 w 298"/>
                <a:gd name="T33" fmla="*/ 264 h 348"/>
                <a:gd name="T34" fmla="*/ 0 w 298"/>
                <a:gd name="T35" fmla="*/ 236 h 348"/>
                <a:gd name="T36" fmla="*/ 8 w 298"/>
                <a:gd name="T37" fmla="*/ 188 h 348"/>
                <a:gd name="T38" fmla="*/ 12 w 298"/>
                <a:gd name="T39" fmla="*/ 148 h 348"/>
                <a:gd name="T40" fmla="*/ 18 w 298"/>
                <a:gd name="T41" fmla="*/ 106 h 348"/>
                <a:gd name="T42" fmla="*/ 28 w 298"/>
                <a:gd name="T43" fmla="*/ 76 h 348"/>
                <a:gd name="T44" fmla="*/ 44 w 298"/>
                <a:gd name="T45" fmla="*/ 56 h 348"/>
                <a:gd name="T46" fmla="*/ 66 w 298"/>
                <a:gd name="T47" fmla="*/ 40 h 348"/>
                <a:gd name="T48" fmla="*/ 76 w 298"/>
                <a:gd name="T49" fmla="*/ 30 h 348"/>
                <a:gd name="T50" fmla="*/ 98 w 298"/>
                <a:gd name="T51" fmla="*/ 14 h 348"/>
                <a:gd name="T52" fmla="*/ 124 w 298"/>
                <a:gd name="T53" fmla="*/ 4 h 348"/>
                <a:gd name="T54" fmla="*/ 152 w 298"/>
                <a:gd name="T55" fmla="*/ 0 h 348"/>
                <a:gd name="T56" fmla="*/ 196 w 298"/>
                <a:gd name="T57" fmla="*/ 2 h 348"/>
                <a:gd name="T58" fmla="*/ 240 w 298"/>
                <a:gd name="T59" fmla="*/ 14 h 348"/>
                <a:gd name="T60" fmla="*/ 264 w 298"/>
                <a:gd name="T61" fmla="*/ 28 h 348"/>
                <a:gd name="T62" fmla="*/ 274 w 298"/>
                <a:gd name="T63" fmla="*/ 36 h 348"/>
                <a:gd name="T64" fmla="*/ 286 w 298"/>
                <a:gd name="T65" fmla="*/ 50 h 348"/>
                <a:gd name="T66" fmla="*/ 294 w 298"/>
                <a:gd name="T67" fmla="*/ 68 h 348"/>
                <a:gd name="T68" fmla="*/ 298 w 298"/>
                <a:gd name="T69" fmla="*/ 90 h 348"/>
                <a:gd name="T70" fmla="*/ 296 w 298"/>
                <a:gd name="T71" fmla="*/ 114 h 348"/>
                <a:gd name="T72" fmla="*/ 288 w 298"/>
                <a:gd name="T73" fmla="*/ 136 h 348"/>
                <a:gd name="T74" fmla="*/ 272 w 298"/>
                <a:gd name="T75" fmla="*/ 156 h 348"/>
                <a:gd name="T76" fmla="*/ 246 w 298"/>
                <a:gd name="T77" fmla="*/ 170 h 348"/>
                <a:gd name="T78" fmla="*/ 210 w 298"/>
                <a:gd name="T79" fmla="*/ 17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348">
                  <a:moveTo>
                    <a:pt x="210" y="176"/>
                  </a:moveTo>
                  <a:lnTo>
                    <a:pt x="210" y="176"/>
                  </a:lnTo>
                  <a:lnTo>
                    <a:pt x="200" y="192"/>
                  </a:lnTo>
                  <a:lnTo>
                    <a:pt x="190" y="208"/>
                  </a:lnTo>
                  <a:lnTo>
                    <a:pt x="182" y="228"/>
                  </a:lnTo>
                  <a:lnTo>
                    <a:pt x="180" y="238"/>
                  </a:lnTo>
                  <a:lnTo>
                    <a:pt x="178" y="248"/>
                  </a:lnTo>
                  <a:lnTo>
                    <a:pt x="178" y="258"/>
                  </a:lnTo>
                  <a:lnTo>
                    <a:pt x="180" y="266"/>
                  </a:lnTo>
                  <a:lnTo>
                    <a:pt x="184" y="276"/>
                  </a:lnTo>
                  <a:lnTo>
                    <a:pt x="190" y="284"/>
                  </a:lnTo>
                  <a:lnTo>
                    <a:pt x="200" y="292"/>
                  </a:lnTo>
                  <a:lnTo>
                    <a:pt x="210" y="300"/>
                  </a:lnTo>
                  <a:lnTo>
                    <a:pt x="224" y="306"/>
                  </a:lnTo>
                  <a:lnTo>
                    <a:pt x="240" y="312"/>
                  </a:lnTo>
                  <a:lnTo>
                    <a:pt x="240" y="312"/>
                  </a:lnTo>
                  <a:lnTo>
                    <a:pt x="226" y="322"/>
                  </a:lnTo>
                  <a:lnTo>
                    <a:pt x="212" y="330"/>
                  </a:lnTo>
                  <a:lnTo>
                    <a:pt x="196" y="338"/>
                  </a:lnTo>
                  <a:lnTo>
                    <a:pt x="180" y="342"/>
                  </a:lnTo>
                  <a:lnTo>
                    <a:pt x="164" y="346"/>
                  </a:lnTo>
                  <a:lnTo>
                    <a:pt x="146" y="348"/>
                  </a:lnTo>
                  <a:lnTo>
                    <a:pt x="130" y="348"/>
                  </a:lnTo>
                  <a:lnTo>
                    <a:pt x="112" y="348"/>
                  </a:lnTo>
                  <a:lnTo>
                    <a:pt x="96" y="344"/>
                  </a:lnTo>
                  <a:lnTo>
                    <a:pt x="80" y="340"/>
                  </a:lnTo>
                  <a:lnTo>
                    <a:pt x="64" y="334"/>
                  </a:lnTo>
                  <a:lnTo>
                    <a:pt x="50" y="326"/>
                  </a:lnTo>
                  <a:lnTo>
                    <a:pt x="36" y="316"/>
                  </a:lnTo>
                  <a:lnTo>
                    <a:pt x="24" y="304"/>
                  </a:lnTo>
                  <a:lnTo>
                    <a:pt x="14" y="292"/>
                  </a:lnTo>
                  <a:lnTo>
                    <a:pt x="6" y="276"/>
                  </a:lnTo>
                  <a:lnTo>
                    <a:pt x="6" y="276"/>
                  </a:lnTo>
                  <a:lnTo>
                    <a:pt x="2" y="264"/>
                  </a:lnTo>
                  <a:lnTo>
                    <a:pt x="0" y="250"/>
                  </a:lnTo>
                  <a:lnTo>
                    <a:pt x="0" y="236"/>
                  </a:lnTo>
                  <a:lnTo>
                    <a:pt x="2" y="222"/>
                  </a:lnTo>
                  <a:lnTo>
                    <a:pt x="8" y="188"/>
                  </a:lnTo>
                  <a:lnTo>
                    <a:pt x="12" y="148"/>
                  </a:lnTo>
                  <a:lnTo>
                    <a:pt x="12" y="148"/>
                  </a:lnTo>
                  <a:lnTo>
                    <a:pt x="14" y="126"/>
                  </a:lnTo>
                  <a:lnTo>
                    <a:pt x="18" y="106"/>
                  </a:lnTo>
                  <a:lnTo>
                    <a:pt x="22" y="90"/>
                  </a:lnTo>
                  <a:lnTo>
                    <a:pt x="28" y="76"/>
                  </a:lnTo>
                  <a:lnTo>
                    <a:pt x="34" y="66"/>
                  </a:lnTo>
                  <a:lnTo>
                    <a:pt x="44" y="56"/>
                  </a:lnTo>
                  <a:lnTo>
                    <a:pt x="54" y="4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76" y="30"/>
                  </a:lnTo>
                  <a:lnTo>
                    <a:pt x="86" y="22"/>
                  </a:lnTo>
                  <a:lnTo>
                    <a:pt x="98" y="14"/>
                  </a:lnTo>
                  <a:lnTo>
                    <a:pt x="110" y="8"/>
                  </a:lnTo>
                  <a:lnTo>
                    <a:pt x="124" y="4"/>
                  </a:lnTo>
                  <a:lnTo>
                    <a:pt x="138" y="2"/>
                  </a:lnTo>
                  <a:lnTo>
                    <a:pt x="152" y="0"/>
                  </a:lnTo>
                  <a:lnTo>
                    <a:pt x="168" y="0"/>
                  </a:lnTo>
                  <a:lnTo>
                    <a:pt x="196" y="2"/>
                  </a:lnTo>
                  <a:lnTo>
                    <a:pt x="226" y="8"/>
                  </a:lnTo>
                  <a:lnTo>
                    <a:pt x="240" y="14"/>
                  </a:lnTo>
                  <a:lnTo>
                    <a:pt x="252" y="20"/>
                  </a:lnTo>
                  <a:lnTo>
                    <a:pt x="264" y="28"/>
                  </a:lnTo>
                  <a:lnTo>
                    <a:pt x="274" y="36"/>
                  </a:lnTo>
                  <a:lnTo>
                    <a:pt x="274" y="36"/>
                  </a:lnTo>
                  <a:lnTo>
                    <a:pt x="280" y="42"/>
                  </a:lnTo>
                  <a:lnTo>
                    <a:pt x="286" y="50"/>
                  </a:lnTo>
                  <a:lnTo>
                    <a:pt x="290" y="58"/>
                  </a:lnTo>
                  <a:lnTo>
                    <a:pt x="294" y="68"/>
                  </a:lnTo>
                  <a:lnTo>
                    <a:pt x="296" y="80"/>
                  </a:lnTo>
                  <a:lnTo>
                    <a:pt x="298" y="90"/>
                  </a:lnTo>
                  <a:lnTo>
                    <a:pt x="298" y="102"/>
                  </a:lnTo>
                  <a:lnTo>
                    <a:pt x="296" y="114"/>
                  </a:lnTo>
                  <a:lnTo>
                    <a:pt x="294" y="126"/>
                  </a:lnTo>
                  <a:lnTo>
                    <a:pt x="288" y="136"/>
                  </a:lnTo>
                  <a:lnTo>
                    <a:pt x="282" y="146"/>
                  </a:lnTo>
                  <a:lnTo>
                    <a:pt x="272" y="156"/>
                  </a:lnTo>
                  <a:lnTo>
                    <a:pt x="260" y="164"/>
                  </a:lnTo>
                  <a:lnTo>
                    <a:pt x="246" y="170"/>
                  </a:lnTo>
                  <a:lnTo>
                    <a:pt x="230" y="174"/>
                  </a:lnTo>
                  <a:lnTo>
                    <a:pt x="210" y="1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352">
              <a:extLst>
                <a:ext uri="{FF2B5EF4-FFF2-40B4-BE49-F238E27FC236}">
                  <a16:creationId xmlns:a16="http://schemas.microsoft.com/office/drawing/2014/main" id="{3FD688EB-7C7B-46D4-BA21-B91E72D32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543" y="6905699"/>
              <a:ext cx="473075" cy="552450"/>
            </a:xfrm>
            <a:custGeom>
              <a:avLst/>
              <a:gdLst>
                <a:gd name="T0" fmla="*/ 210 w 298"/>
                <a:gd name="T1" fmla="*/ 176 h 348"/>
                <a:gd name="T2" fmla="*/ 190 w 298"/>
                <a:gd name="T3" fmla="*/ 208 h 348"/>
                <a:gd name="T4" fmla="*/ 180 w 298"/>
                <a:gd name="T5" fmla="*/ 238 h 348"/>
                <a:gd name="T6" fmla="*/ 178 w 298"/>
                <a:gd name="T7" fmla="*/ 258 h 348"/>
                <a:gd name="T8" fmla="*/ 184 w 298"/>
                <a:gd name="T9" fmla="*/ 276 h 348"/>
                <a:gd name="T10" fmla="*/ 200 w 298"/>
                <a:gd name="T11" fmla="*/ 292 h 348"/>
                <a:gd name="T12" fmla="*/ 224 w 298"/>
                <a:gd name="T13" fmla="*/ 306 h 348"/>
                <a:gd name="T14" fmla="*/ 240 w 298"/>
                <a:gd name="T15" fmla="*/ 312 h 348"/>
                <a:gd name="T16" fmla="*/ 212 w 298"/>
                <a:gd name="T17" fmla="*/ 330 h 348"/>
                <a:gd name="T18" fmla="*/ 180 w 298"/>
                <a:gd name="T19" fmla="*/ 342 h 348"/>
                <a:gd name="T20" fmla="*/ 146 w 298"/>
                <a:gd name="T21" fmla="*/ 348 h 348"/>
                <a:gd name="T22" fmla="*/ 112 w 298"/>
                <a:gd name="T23" fmla="*/ 348 h 348"/>
                <a:gd name="T24" fmla="*/ 80 w 298"/>
                <a:gd name="T25" fmla="*/ 340 h 348"/>
                <a:gd name="T26" fmla="*/ 50 w 298"/>
                <a:gd name="T27" fmla="*/ 326 h 348"/>
                <a:gd name="T28" fmla="*/ 24 w 298"/>
                <a:gd name="T29" fmla="*/ 304 h 348"/>
                <a:gd name="T30" fmla="*/ 6 w 298"/>
                <a:gd name="T31" fmla="*/ 276 h 348"/>
                <a:gd name="T32" fmla="*/ 2 w 298"/>
                <a:gd name="T33" fmla="*/ 264 h 348"/>
                <a:gd name="T34" fmla="*/ 0 w 298"/>
                <a:gd name="T35" fmla="*/ 236 h 348"/>
                <a:gd name="T36" fmla="*/ 8 w 298"/>
                <a:gd name="T37" fmla="*/ 188 h 348"/>
                <a:gd name="T38" fmla="*/ 12 w 298"/>
                <a:gd name="T39" fmla="*/ 148 h 348"/>
                <a:gd name="T40" fmla="*/ 18 w 298"/>
                <a:gd name="T41" fmla="*/ 106 h 348"/>
                <a:gd name="T42" fmla="*/ 28 w 298"/>
                <a:gd name="T43" fmla="*/ 76 h 348"/>
                <a:gd name="T44" fmla="*/ 44 w 298"/>
                <a:gd name="T45" fmla="*/ 56 h 348"/>
                <a:gd name="T46" fmla="*/ 66 w 298"/>
                <a:gd name="T47" fmla="*/ 40 h 348"/>
                <a:gd name="T48" fmla="*/ 76 w 298"/>
                <a:gd name="T49" fmla="*/ 30 h 348"/>
                <a:gd name="T50" fmla="*/ 98 w 298"/>
                <a:gd name="T51" fmla="*/ 14 h 348"/>
                <a:gd name="T52" fmla="*/ 124 w 298"/>
                <a:gd name="T53" fmla="*/ 4 h 348"/>
                <a:gd name="T54" fmla="*/ 152 w 298"/>
                <a:gd name="T55" fmla="*/ 0 h 348"/>
                <a:gd name="T56" fmla="*/ 196 w 298"/>
                <a:gd name="T57" fmla="*/ 2 h 348"/>
                <a:gd name="T58" fmla="*/ 240 w 298"/>
                <a:gd name="T59" fmla="*/ 14 h 348"/>
                <a:gd name="T60" fmla="*/ 264 w 298"/>
                <a:gd name="T61" fmla="*/ 28 h 348"/>
                <a:gd name="T62" fmla="*/ 274 w 298"/>
                <a:gd name="T63" fmla="*/ 36 h 348"/>
                <a:gd name="T64" fmla="*/ 286 w 298"/>
                <a:gd name="T65" fmla="*/ 50 h 348"/>
                <a:gd name="T66" fmla="*/ 294 w 298"/>
                <a:gd name="T67" fmla="*/ 68 h 348"/>
                <a:gd name="T68" fmla="*/ 298 w 298"/>
                <a:gd name="T69" fmla="*/ 90 h 348"/>
                <a:gd name="T70" fmla="*/ 296 w 298"/>
                <a:gd name="T71" fmla="*/ 114 h 348"/>
                <a:gd name="T72" fmla="*/ 288 w 298"/>
                <a:gd name="T73" fmla="*/ 136 h 348"/>
                <a:gd name="T74" fmla="*/ 272 w 298"/>
                <a:gd name="T75" fmla="*/ 156 h 348"/>
                <a:gd name="T76" fmla="*/ 246 w 298"/>
                <a:gd name="T77" fmla="*/ 170 h 348"/>
                <a:gd name="T78" fmla="*/ 210 w 298"/>
                <a:gd name="T79" fmla="*/ 17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8" h="348">
                  <a:moveTo>
                    <a:pt x="210" y="176"/>
                  </a:moveTo>
                  <a:lnTo>
                    <a:pt x="210" y="176"/>
                  </a:lnTo>
                  <a:lnTo>
                    <a:pt x="200" y="192"/>
                  </a:lnTo>
                  <a:lnTo>
                    <a:pt x="190" y="208"/>
                  </a:lnTo>
                  <a:lnTo>
                    <a:pt x="182" y="228"/>
                  </a:lnTo>
                  <a:lnTo>
                    <a:pt x="180" y="238"/>
                  </a:lnTo>
                  <a:lnTo>
                    <a:pt x="178" y="248"/>
                  </a:lnTo>
                  <a:lnTo>
                    <a:pt x="178" y="258"/>
                  </a:lnTo>
                  <a:lnTo>
                    <a:pt x="180" y="266"/>
                  </a:lnTo>
                  <a:lnTo>
                    <a:pt x="184" y="276"/>
                  </a:lnTo>
                  <a:lnTo>
                    <a:pt x="190" y="284"/>
                  </a:lnTo>
                  <a:lnTo>
                    <a:pt x="200" y="292"/>
                  </a:lnTo>
                  <a:lnTo>
                    <a:pt x="210" y="300"/>
                  </a:lnTo>
                  <a:lnTo>
                    <a:pt x="224" y="306"/>
                  </a:lnTo>
                  <a:lnTo>
                    <a:pt x="240" y="312"/>
                  </a:lnTo>
                  <a:lnTo>
                    <a:pt x="240" y="312"/>
                  </a:lnTo>
                  <a:lnTo>
                    <a:pt x="226" y="322"/>
                  </a:lnTo>
                  <a:lnTo>
                    <a:pt x="212" y="330"/>
                  </a:lnTo>
                  <a:lnTo>
                    <a:pt x="196" y="338"/>
                  </a:lnTo>
                  <a:lnTo>
                    <a:pt x="180" y="342"/>
                  </a:lnTo>
                  <a:lnTo>
                    <a:pt x="164" y="346"/>
                  </a:lnTo>
                  <a:lnTo>
                    <a:pt x="146" y="348"/>
                  </a:lnTo>
                  <a:lnTo>
                    <a:pt x="130" y="348"/>
                  </a:lnTo>
                  <a:lnTo>
                    <a:pt x="112" y="348"/>
                  </a:lnTo>
                  <a:lnTo>
                    <a:pt x="96" y="344"/>
                  </a:lnTo>
                  <a:lnTo>
                    <a:pt x="80" y="340"/>
                  </a:lnTo>
                  <a:lnTo>
                    <a:pt x="64" y="334"/>
                  </a:lnTo>
                  <a:lnTo>
                    <a:pt x="50" y="326"/>
                  </a:lnTo>
                  <a:lnTo>
                    <a:pt x="36" y="316"/>
                  </a:lnTo>
                  <a:lnTo>
                    <a:pt x="24" y="304"/>
                  </a:lnTo>
                  <a:lnTo>
                    <a:pt x="14" y="292"/>
                  </a:lnTo>
                  <a:lnTo>
                    <a:pt x="6" y="276"/>
                  </a:lnTo>
                  <a:lnTo>
                    <a:pt x="6" y="276"/>
                  </a:lnTo>
                  <a:lnTo>
                    <a:pt x="2" y="264"/>
                  </a:lnTo>
                  <a:lnTo>
                    <a:pt x="0" y="250"/>
                  </a:lnTo>
                  <a:lnTo>
                    <a:pt x="0" y="236"/>
                  </a:lnTo>
                  <a:lnTo>
                    <a:pt x="2" y="222"/>
                  </a:lnTo>
                  <a:lnTo>
                    <a:pt x="8" y="188"/>
                  </a:lnTo>
                  <a:lnTo>
                    <a:pt x="12" y="148"/>
                  </a:lnTo>
                  <a:lnTo>
                    <a:pt x="12" y="148"/>
                  </a:lnTo>
                  <a:lnTo>
                    <a:pt x="14" y="126"/>
                  </a:lnTo>
                  <a:lnTo>
                    <a:pt x="18" y="106"/>
                  </a:lnTo>
                  <a:lnTo>
                    <a:pt x="22" y="90"/>
                  </a:lnTo>
                  <a:lnTo>
                    <a:pt x="28" y="76"/>
                  </a:lnTo>
                  <a:lnTo>
                    <a:pt x="34" y="66"/>
                  </a:lnTo>
                  <a:lnTo>
                    <a:pt x="44" y="56"/>
                  </a:lnTo>
                  <a:lnTo>
                    <a:pt x="54" y="4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76" y="30"/>
                  </a:lnTo>
                  <a:lnTo>
                    <a:pt x="86" y="22"/>
                  </a:lnTo>
                  <a:lnTo>
                    <a:pt x="98" y="14"/>
                  </a:lnTo>
                  <a:lnTo>
                    <a:pt x="110" y="8"/>
                  </a:lnTo>
                  <a:lnTo>
                    <a:pt x="124" y="4"/>
                  </a:lnTo>
                  <a:lnTo>
                    <a:pt x="138" y="2"/>
                  </a:lnTo>
                  <a:lnTo>
                    <a:pt x="152" y="0"/>
                  </a:lnTo>
                  <a:lnTo>
                    <a:pt x="168" y="0"/>
                  </a:lnTo>
                  <a:lnTo>
                    <a:pt x="196" y="2"/>
                  </a:lnTo>
                  <a:lnTo>
                    <a:pt x="226" y="8"/>
                  </a:lnTo>
                  <a:lnTo>
                    <a:pt x="240" y="14"/>
                  </a:lnTo>
                  <a:lnTo>
                    <a:pt x="252" y="20"/>
                  </a:lnTo>
                  <a:lnTo>
                    <a:pt x="264" y="28"/>
                  </a:lnTo>
                  <a:lnTo>
                    <a:pt x="274" y="36"/>
                  </a:lnTo>
                  <a:lnTo>
                    <a:pt x="274" y="36"/>
                  </a:lnTo>
                  <a:lnTo>
                    <a:pt x="280" y="42"/>
                  </a:lnTo>
                  <a:lnTo>
                    <a:pt x="286" y="50"/>
                  </a:lnTo>
                  <a:lnTo>
                    <a:pt x="290" y="58"/>
                  </a:lnTo>
                  <a:lnTo>
                    <a:pt x="294" y="68"/>
                  </a:lnTo>
                  <a:lnTo>
                    <a:pt x="296" y="80"/>
                  </a:lnTo>
                  <a:lnTo>
                    <a:pt x="298" y="90"/>
                  </a:lnTo>
                  <a:lnTo>
                    <a:pt x="298" y="102"/>
                  </a:lnTo>
                  <a:lnTo>
                    <a:pt x="296" y="114"/>
                  </a:lnTo>
                  <a:lnTo>
                    <a:pt x="294" y="126"/>
                  </a:lnTo>
                  <a:lnTo>
                    <a:pt x="288" y="136"/>
                  </a:lnTo>
                  <a:lnTo>
                    <a:pt x="282" y="146"/>
                  </a:lnTo>
                  <a:lnTo>
                    <a:pt x="272" y="156"/>
                  </a:lnTo>
                  <a:lnTo>
                    <a:pt x="260" y="164"/>
                  </a:lnTo>
                  <a:lnTo>
                    <a:pt x="246" y="170"/>
                  </a:lnTo>
                  <a:lnTo>
                    <a:pt x="230" y="174"/>
                  </a:lnTo>
                  <a:lnTo>
                    <a:pt x="210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353">
              <a:extLst>
                <a:ext uri="{FF2B5EF4-FFF2-40B4-BE49-F238E27FC236}">
                  <a16:creationId xmlns:a16="http://schemas.microsoft.com/office/drawing/2014/main" id="{E1FBD9F6-CBB0-4168-8933-0D06D4CA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668" y="7512124"/>
              <a:ext cx="193675" cy="222250"/>
            </a:xfrm>
            <a:custGeom>
              <a:avLst/>
              <a:gdLst>
                <a:gd name="T0" fmla="*/ 92 w 122"/>
                <a:gd name="T1" fmla="*/ 8 h 140"/>
                <a:gd name="T2" fmla="*/ 122 w 122"/>
                <a:gd name="T3" fmla="*/ 140 h 140"/>
                <a:gd name="T4" fmla="*/ 0 w 122"/>
                <a:gd name="T5" fmla="*/ 38 h 140"/>
                <a:gd name="T6" fmla="*/ 34 w 122"/>
                <a:gd name="T7" fmla="*/ 0 h 140"/>
                <a:gd name="T8" fmla="*/ 86 w 122"/>
                <a:gd name="T9" fmla="*/ 8 h 140"/>
                <a:gd name="T10" fmla="*/ 92 w 122"/>
                <a:gd name="T11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40">
                  <a:moveTo>
                    <a:pt x="92" y="8"/>
                  </a:moveTo>
                  <a:lnTo>
                    <a:pt x="122" y="140"/>
                  </a:lnTo>
                  <a:lnTo>
                    <a:pt x="0" y="38"/>
                  </a:lnTo>
                  <a:lnTo>
                    <a:pt x="34" y="0"/>
                  </a:lnTo>
                  <a:lnTo>
                    <a:pt x="86" y="8"/>
                  </a:lnTo>
                  <a:lnTo>
                    <a:pt x="92" y="8"/>
                  </a:lnTo>
                  <a:close/>
                </a:path>
              </a:pathLst>
            </a:custGeom>
            <a:solidFill>
              <a:srgbClr val="E6B8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198A8150-8DC3-42F8-9538-0420B789E1F8}"/>
              </a:ext>
            </a:extLst>
          </p:cNvPr>
          <p:cNvGrpSpPr/>
          <p:nvPr/>
        </p:nvGrpSpPr>
        <p:grpSpPr>
          <a:xfrm flipH="1">
            <a:off x="9162296" y="2804147"/>
            <a:ext cx="1782108" cy="1826603"/>
            <a:chOff x="4767957" y="6840701"/>
            <a:chExt cx="3247808" cy="3328898"/>
          </a:xfrm>
        </p:grpSpPr>
        <p:sp>
          <p:nvSpPr>
            <p:cNvPr id="314" name="Freeform 152">
              <a:extLst>
                <a:ext uri="{FF2B5EF4-FFF2-40B4-BE49-F238E27FC236}">
                  <a16:creationId xmlns:a16="http://schemas.microsoft.com/office/drawing/2014/main" id="{1223845F-C434-448F-8ACE-75AD0FE33A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5632" y="8545694"/>
              <a:ext cx="53348" cy="42678"/>
            </a:xfrm>
            <a:custGeom>
              <a:avLst/>
              <a:gdLst>
                <a:gd name="T0" fmla="*/ 40 w 49"/>
                <a:gd name="T1" fmla="*/ 16 h 42"/>
                <a:gd name="T2" fmla="*/ 36 w 49"/>
                <a:gd name="T3" fmla="*/ 15 h 42"/>
                <a:gd name="T4" fmla="*/ 31 w 49"/>
                <a:gd name="T5" fmla="*/ 5 h 42"/>
                <a:gd name="T6" fmla="*/ 28 w 49"/>
                <a:gd name="T7" fmla="*/ 3 h 42"/>
                <a:gd name="T8" fmla="*/ 25 w 49"/>
                <a:gd name="T9" fmla="*/ 0 h 42"/>
                <a:gd name="T10" fmla="*/ 25 w 49"/>
                <a:gd name="T11" fmla="*/ 3 h 42"/>
                <a:gd name="T12" fmla="*/ 17 w 49"/>
                <a:gd name="T13" fmla="*/ 5 h 42"/>
                <a:gd name="T14" fmla="*/ 18 w 49"/>
                <a:gd name="T15" fmla="*/ 6 h 42"/>
                <a:gd name="T16" fmla="*/ 23 w 49"/>
                <a:gd name="T17" fmla="*/ 5 h 42"/>
                <a:gd name="T18" fmla="*/ 21 w 49"/>
                <a:gd name="T19" fmla="*/ 6 h 42"/>
                <a:gd name="T20" fmla="*/ 18 w 49"/>
                <a:gd name="T21" fmla="*/ 6 h 42"/>
                <a:gd name="T22" fmla="*/ 17 w 49"/>
                <a:gd name="T23" fmla="*/ 9 h 42"/>
                <a:gd name="T24" fmla="*/ 18 w 49"/>
                <a:gd name="T25" fmla="*/ 9 h 42"/>
                <a:gd name="T26" fmla="*/ 18 w 49"/>
                <a:gd name="T27" fmla="*/ 10 h 42"/>
                <a:gd name="T28" fmla="*/ 20 w 49"/>
                <a:gd name="T29" fmla="*/ 9 h 42"/>
                <a:gd name="T30" fmla="*/ 20 w 49"/>
                <a:gd name="T31" fmla="*/ 10 h 42"/>
                <a:gd name="T32" fmla="*/ 20 w 49"/>
                <a:gd name="T33" fmla="*/ 10 h 42"/>
                <a:gd name="T34" fmla="*/ 21 w 49"/>
                <a:gd name="T35" fmla="*/ 9 h 42"/>
                <a:gd name="T36" fmla="*/ 23 w 49"/>
                <a:gd name="T37" fmla="*/ 7 h 42"/>
                <a:gd name="T38" fmla="*/ 20 w 49"/>
                <a:gd name="T39" fmla="*/ 12 h 42"/>
                <a:gd name="T40" fmla="*/ 15 w 49"/>
                <a:gd name="T41" fmla="*/ 13 h 42"/>
                <a:gd name="T42" fmla="*/ 23 w 49"/>
                <a:gd name="T43" fmla="*/ 12 h 42"/>
                <a:gd name="T44" fmla="*/ 24 w 49"/>
                <a:gd name="T45" fmla="*/ 13 h 42"/>
                <a:gd name="T46" fmla="*/ 24 w 49"/>
                <a:gd name="T47" fmla="*/ 13 h 42"/>
                <a:gd name="T48" fmla="*/ 17 w 49"/>
                <a:gd name="T49" fmla="*/ 13 h 42"/>
                <a:gd name="T50" fmla="*/ 12 w 49"/>
                <a:gd name="T51" fmla="*/ 15 h 42"/>
                <a:gd name="T52" fmla="*/ 9 w 49"/>
                <a:gd name="T53" fmla="*/ 16 h 42"/>
                <a:gd name="T54" fmla="*/ 3 w 49"/>
                <a:gd name="T55" fmla="*/ 22 h 42"/>
                <a:gd name="T56" fmla="*/ 0 w 49"/>
                <a:gd name="T57" fmla="*/ 28 h 42"/>
                <a:gd name="T58" fmla="*/ 2 w 49"/>
                <a:gd name="T59" fmla="*/ 33 h 42"/>
                <a:gd name="T60" fmla="*/ 6 w 49"/>
                <a:gd name="T61" fmla="*/ 39 h 42"/>
                <a:gd name="T62" fmla="*/ 11 w 49"/>
                <a:gd name="T63" fmla="*/ 42 h 42"/>
                <a:gd name="T64" fmla="*/ 24 w 49"/>
                <a:gd name="T65" fmla="*/ 39 h 42"/>
                <a:gd name="T66" fmla="*/ 33 w 49"/>
                <a:gd name="T67" fmla="*/ 40 h 42"/>
                <a:gd name="T68" fmla="*/ 39 w 49"/>
                <a:gd name="T69" fmla="*/ 42 h 42"/>
                <a:gd name="T70" fmla="*/ 46 w 49"/>
                <a:gd name="T71" fmla="*/ 36 h 42"/>
                <a:gd name="T72" fmla="*/ 49 w 49"/>
                <a:gd name="T73" fmla="*/ 28 h 42"/>
                <a:gd name="T74" fmla="*/ 48 w 49"/>
                <a:gd name="T75" fmla="*/ 25 h 42"/>
                <a:gd name="T76" fmla="*/ 40 w 49"/>
                <a:gd name="T77" fmla="*/ 16 h 42"/>
                <a:gd name="T78" fmla="*/ 27 w 49"/>
                <a:gd name="T79" fmla="*/ 10 h 42"/>
                <a:gd name="T80" fmla="*/ 27 w 49"/>
                <a:gd name="T81" fmla="*/ 12 h 42"/>
                <a:gd name="T82" fmla="*/ 28 w 49"/>
                <a:gd name="T83" fmla="*/ 10 h 42"/>
                <a:gd name="T84" fmla="*/ 28 w 49"/>
                <a:gd name="T85" fmla="*/ 10 h 42"/>
                <a:gd name="T86" fmla="*/ 28 w 49"/>
                <a:gd name="T87" fmla="*/ 12 h 42"/>
                <a:gd name="T88" fmla="*/ 30 w 49"/>
                <a:gd name="T89" fmla="*/ 12 h 42"/>
                <a:gd name="T90" fmla="*/ 27 w 49"/>
                <a:gd name="T9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42">
                  <a:moveTo>
                    <a:pt x="40" y="16"/>
                  </a:moveTo>
                  <a:lnTo>
                    <a:pt x="40" y="16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3" y="10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1" y="10"/>
                  </a:lnTo>
                  <a:lnTo>
                    <a:pt x="20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3" y="22"/>
                  </a:lnTo>
                  <a:lnTo>
                    <a:pt x="2" y="2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6" y="39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7" y="40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33" y="40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43" y="39"/>
                  </a:lnTo>
                  <a:lnTo>
                    <a:pt x="46" y="36"/>
                  </a:lnTo>
                  <a:lnTo>
                    <a:pt x="48" y="3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8" y="25"/>
                  </a:lnTo>
                  <a:lnTo>
                    <a:pt x="46" y="22"/>
                  </a:lnTo>
                  <a:lnTo>
                    <a:pt x="40" y="16"/>
                  </a:lnTo>
                  <a:close/>
                  <a:moveTo>
                    <a:pt x="27" y="10"/>
                  </a:moveTo>
                  <a:lnTo>
                    <a:pt x="27" y="1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7" y="1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53">
              <a:extLst>
                <a:ext uri="{FF2B5EF4-FFF2-40B4-BE49-F238E27FC236}">
                  <a16:creationId xmlns:a16="http://schemas.microsoft.com/office/drawing/2014/main" id="{B49CE26F-5B5A-4B5A-BC9F-3CFD57AEC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5632" y="8545694"/>
              <a:ext cx="53348" cy="42678"/>
            </a:xfrm>
            <a:custGeom>
              <a:avLst/>
              <a:gdLst>
                <a:gd name="T0" fmla="*/ 40 w 49"/>
                <a:gd name="T1" fmla="*/ 16 h 42"/>
                <a:gd name="T2" fmla="*/ 36 w 49"/>
                <a:gd name="T3" fmla="*/ 15 h 42"/>
                <a:gd name="T4" fmla="*/ 31 w 49"/>
                <a:gd name="T5" fmla="*/ 5 h 42"/>
                <a:gd name="T6" fmla="*/ 28 w 49"/>
                <a:gd name="T7" fmla="*/ 3 h 42"/>
                <a:gd name="T8" fmla="*/ 25 w 49"/>
                <a:gd name="T9" fmla="*/ 0 h 42"/>
                <a:gd name="T10" fmla="*/ 25 w 49"/>
                <a:gd name="T11" fmla="*/ 3 h 42"/>
                <a:gd name="T12" fmla="*/ 17 w 49"/>
                <a:gd name="T13" fmla="*/ 5 h 42"/>
                <a:gd name="T14" fmla="*/ 18 w 49"/>
                <a:gd name="T15" fmla="*/ 6 h 42"/>
                <a:gd name="T16" fmla="*/ 23 w 49"/>
                <a:gd name="T17" fmla="*/ 5 h 42"/>
                <a:gd name="T18" fmla="*/ 21 w 49"/>
                <a:gd name="T19" fmla="*/ 6 h 42"/>
                <a:gd name="T20" fmla="*/ 18 w 49"/>
                <a:gd name="T21" fmla="*/ 6 h 42"/>
                <a:gd name="T22" fmla="*/ 17 w 49"/>
                <a:gd name="T23" fmla="*/ 9 h 42"/>
                <a:gd name="T24" fmla="*/ 18 w 49"/>
                <a:gd name="T25" fmla="*/ 9 h 42"/>
                <a:gd name="T26" fmla="*/ 18 w 49"/>
                <a:gd name="T27" fmla="*/ 10 h 42"/>
                <a:gd name="T28" fmla="*/ 20 w 49"/>
                <a:gd name="T29" fmla="*/ 9 h 42"/>
                <a:gd name="T30" fmla="*/ 20 w 49"/>
                <a:gd name="T31" fmla="*/ 10 h 42"/>
                <a:gd name="T32" fmla="*/ 20 w 49"/>
                <a:gd name="T33" fmla="*/ 10 h 42"/>
                <a:gd name="T34" fmla="*/ 21 w 49"/>
                <a:gd name="T35" fmla="*/ 9 h 42"/>
                <a:gd name="T36" fmla="*/ 23 w 49"/>
                <a:gd name="T37" fmla="*/ 7 h 42"/>
                <a:gd name="T38" fmla="*/ 20 w 49"/>
                <a:gd name="T39" fmla="*/ 12 h 42"/>
                <a:gd name="T40" fmla="*/ 15 w 49"/>
                <a:gd name="T41" fmla="*/ 13 h 42"/>
                <a:gd name="T42" fmla="*/ 23 w 49"/>
                <a:gd name="T43" fmla="*/ 12 h 42"/>
                <a:gd name="T44" fmla="*/ 24 w 49"/>
                <a:gd name="T45" fmla="*/ 13 h 42"/>
                <a:gd name="T46" fmla="*/ 24 w 49"/>
                <a:gd name="T47" fmla="*/ 13 h 42"/>
                <a:gd name="T48" fmla="*/ 17 w 49"/>
                <a:gd name="T49" fmla="*/ 13 h 42"/>
                <a:gd name="T50" fmla="*/ 12 w 49"/>
                <a:gd name="T51" fmla="*/ 15 h 42"/>
                <a:gd name="T52" fmla="*/ 9 w 49"/>
                <a:gd name="T53" fmla="*/ 16 h 42"/>
                <a:gd name="T54" fmla="*/ 3 w 49"/>
                <a:gd name="T55" fmla="*/ 22 h 42"/>
                <a:gd name="T56" fmla="*/ 0 w 49"/>
                <a:gd name="T57" fmla="*/ 28 h 42"/>
                <a:gd name="T58" fmla="*/ 2 w 49"/>
                <a:gd name="T59" fmla="*/ 33 h 42"/>
                <a:gd name="T60" fmla="*/ 6 w 49"/>
                <a:gd name="T61" fmla="*/ 39 h 42"/>
                <a:gd name="T62" fmla="*/ 11 w 49"/>
                <a:gd name="T63" fmla="*/ 42 h 42"/>
                <a:gd name="T64" fmla="*/ 24 w 49"/>
                <a:gd name="T65" fmla="*/ 39 h 42"/>
                <a:gd name="T66" fmla="*/ 33 w 49"/>
                <a:gd name="T67" fmla="*/ 40 h 42"/>
                <a:gd name="T68" fmla="*/ 39 w 49"/>
                <a:gd name="T69" fmla="*/ 42 h 42"/>
                <a:gd name="T70" fmla="*/ 46 w 49"/>
                <a:gd name="T71" fmla="*/ 36 h 42"/>
                <a:gd name="T72" fmla="*/ 49 w 49"/>
                <a:gd name="T73" fmla="*/ 28 h 42"/>
                <a:gd name="T74" fmla="*/ 48 w 49"/>
                <a:gd name="T75" fmla="*/ 25 h 42"/>
                <a:gd name="T76" fmla="*/ 40 w 49"/>
                <a:gd name="T7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9" h="42">
                  <a:moveTo>
                    <a:pt x="40" y="16"/>
                  </a:moveTo>
                  <a:lnTo>
                    <a:pt x="40" y="16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3" y="10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1" y="10"/>
                  </a:lnTo>
                  <a:lnTo>
                    <a:pt x="20" y="12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5" y="12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3" y="22"/>
                  </a:lnTo>
                  <a:lnTo>
                    <a:pt x="2" y="2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6" y="39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7" y="40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33" y="40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43" y="39"/>
                  </a:lnTo>
                  <a:lnTo>
                    <a:pt x="46" y="36"/>
                  </a:lnTo>
                  <a:lnTo>
                    <a:pt x="48" y="3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8" y="25"/>
                  </a:lnTo>
                  <a:lnTo>
                    <a:pt x="46" y="22"/>
                  </a:lnTo>
                  <a:lnTo>
                    <a:pt x="40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54">
              <a:extLst>
                <a:ext uri="{FF2B5EF4-FFF2-40B4-BE49-F238E27FC236}">
                  <a16:creationId xmlns:a16="http://schemas.microsoft.com/office/drawing/2014/main" id="{A38FEFC7-0B61-4775-8205-CB695368E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3373" y="8556363"/>
              <a:ext cx="4268" cy="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0 w 3"/>
                <a:gd name="T7" fmla="*/ 2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2 h 2"/>
                <a:gd name="T18" fmla="*/ 1 w 3"/>
                <a:gd name="T19" fmla="*/ 2 h 2"/>
                <a:gd name="T20" fmla="*/ 3 w 3"/>
                <a:gd name="T21" fmla="*/ 2 h 2"/>
                <a:gd name="T22" fmla="*/ 3 w 3"/>
                <a:gd name="T23" fmla="*/ 2 h 2"/>
                <a:gd name="T24" fmla="*/ 1 w 3"/>
                <a:gd name="T25" fmla="*/ 2 h 2"/>
                <a:gd name="T26" fmla="*/ 0 w 3"/>
                <a:gd name="T27" fmla="*/ 2 h 2"/>
                <a:gd name="T28" fmla="*/ 0 w 3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55">
              <a:extLst>
                <a:ext uri="{FF2B5EF4-FFF2-40B4-BE49-F238E27FC236}">
                  <a16:creationId xmlns:a16="http://schemas.microsoft.com/office/drawing/2014/main" id="{F6199A2C-2E7D-4D44-8896-0BEF5E005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766" y="8558498"/>
              <a:ext cx="49081" cy="32009"/>
            </a:xfrm>
            <a:custGeom>
              <a:avLst/>
              <a:gdLst>
                <a:gd name="T0" fmla="*/ 46 w 46"/>
                <a:gd name="T1" fmla="*/ 15 h 30"/>
                <a:gd name="T2" fmla="*/ 46 w 46"/>
                <a:gd name="T3" fmla="*/ 15 h 30"/>
                <a:gd name="T4" fmla="*/ 44 w 46"/>
                <a:gd name="T5" fmla="*/ 18 h 30"/>
                <a:gd name="T6" fmla="*/ 44 w 46"/>
                <a:gd name="T7" fmla="*/ 21 h 30"/>
                <a:gd name="T8" fmla="*/ 38 w 46"/>
                <a:gd name="T9" fmla="*/ 26 h 30"/>
                <a:gd name="T10" fmla="*/ 31 w 46"/>
                <a:gd name="T11" fmla="*/ 29 h 30"/>
                <a:gd name="T12" fmla="*/ 23 w 46"/>
                <a:gd name="T13" fmla="*/ 30 h 30"/>
                <a:gd name="T14" fmla="*/ 23 w 46"/>
                <a:gd name="T15" fmla="*/ 30 h 30"/>
                <a:gd name="T16" fmla="*/ 15 w 46"/>
                <a:gd name="T17" fmla="*/ 29 h 30"/>
                <a:gd name="T18" fmla="*/ 7 w 46"/>
                <a:gd name="T19" fmla="*/ 26 h 30"/>
                <a:gd name="T20" fmla="*/ 3 w 46"/>
                <a:gd name="T21" fmla="*/ 21 h 30"/>
                <a:gd name="T22" fmla="*/ 1 w 46"/>
                <a:gd name="T23" fmla="*/ 18 h 30"/>
                <a:gd name="T24" fmla="*/ 0 w 46"/>
                <a:gd name="T25" fmla="*/ 15 h 30"/>
                <a:gd name="T26" fmla="*/ 0 w 46"/>
                <a:gd name="T27" fmla="*/ 15 h 30"/>
                <a:gd name="T28" fmla="*/ 1 w 46"/>
                <a:gd name="T29" fmla="*/ 12 h 30"/>
                <a:gd name="T30" fmla="*/ 3 w 46"/>
                <a:gd name="T31" fmla="*/ 9 h 30"/>
                <a:gd name="T32" fmla="*/ 7 w 46"/>
                <a:gd name="T33" fmla="*/ 5 h 30"/>
                <a:gd name="T34" fmla="*/ 15 w 46"/>
                <a:gd name="T35" fmla="*/ 2 h 30"/>
                <a:gd name="T36" fmla="*/ 23 w 46"/>
                <a:gd name="T37" fmla="*/ 0 h 30"/>
                <a:gd name="T38" fmla="*/ 23 w 46"/>
                <a:gd name="T39" fmla="*/ 0 h 30"/>
                <a:gd name="T40" fmla="*/ 31 w 46"/>
                <a:gd name="T41" fmla="*/ 2 h 30"/>
                <a:gd name="T42" fmla="*/ 38 w 46"/>
                <a:gd name="T43" fmla="*/ 5 h 30"/>
                <a:gd name="T44" fmla="*/ 44 w 46"/>
                <a:gd name="T45" fmla="*/ 9 h 30"/>
                <a:gd name="T46" fmla="*/ 44 w 46"/>
                <a:gd name="T47" fmla="*/ 12 h 30"/>
                <a:gd name="T48" fmla="*/ 46 w 46"/>
                <a:gd name="T4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30">
                  <a:moveTo>
                    <a:pt x="46" y="15"/>
                  </a:moveTo>
                  <a:lnTo>
                    <a:pt x="46" y="15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38" y="26"/>
                  </a:lnTo>
                  <a:lnTo>
                    <a:pt x="31" y="29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15" y="29"/>
                  </a:lnTo>
                  <a:lnTo>
                    <a:pt x="7" y="26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9"/>
                  </a:lnTo>
                  <a:lnTo>
                    <a:pt x="7" y="5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1" y="2"/>
                  </a:lnTo>
                  <a:lnTo>
                    <a:pt x="38" y="5"/>
                  </a:lnTo>
                  <a:lnTo>
                    <a:pt x="44" y="9"/>
                  </a:lnTo>
                  <a:lnTo>
                    <a:pt x="44" y="12"/>
                  </a:lnTo>
                  <a:lnTo>
                    <a:pt x="46" y="1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56">
              <a:extLst>
                <a:ext uri="{FF2B5EF4-FFF2-40B4-BE49-F238E27FC236}">
                  <a16:creationId xmlns:a16="http://schemas.microsoft.com/office/drawing/2014/main" id="{1089885B-00CA-45A4-8643-878841AA2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766" y="8558498"/>
              <a:ext cx="49081" cy="32009"/>
            </a:xfrm>
            <a:custGeom>
              <a:avLst/>
              <a:gdLst>
                <a:gd name="T0" fmla="*/ 46 w 46"/>
                <a:gd name="T1" fmla="*/ 15 h 30"/>
                <a:gd name="T2" fmla="*/ 46 w 46"/>
                <a:gd name="T3" fmla="*/ 15 h 30"/>
                <a:gd name="T4" fmla="*/ 44 w 46"/>
                <a:gd name="T5" fmla="*/ 18 h 30"/>
                <a:gd name="T6" fmla="*/ 44 w 46"/>
                <a:gd name="T7" fmla="*/ 21 h 30"/>
                <a:gd name="T8" fmla="*/ 38 w 46"/>
                <a:gd name="T9" fmla="*/ 26 h 30"/>
                <a:gd name="T10" fmla="*/ 31 w 46"/>
                <a:gd name="T11" fmla="*/ 29 h 30"/>
                <a:gd name="T12" fmla="*/ 23 w 46"/>
                <a:gd name="T13" fmla="*/ 30 h 30"/>
                <a:gd name="T14" fmla="*/ 23 w 46"/>
                <a:gd name="T15" fmla="*/ 30 h 30"/>
                <a:gd name="T16" fmla="*/ 15 w 46"/>
                <a:gd name="T17" fmla="*/ 29 h 30"/>
                <a:gd name="T18" fmla="*/ 7 w 46"/>
                <a:gd name="T19" fmla="*/ 26 h 30"/>
                <a:gd name="T20" fmla="*/ 3 w 46"/>
                <a:gd name="T21" fmla="*/ 21 h 30"/>
                <a:gd name="T22" fmla="*/ 1 w 46"/>
                <a:gd name="T23" fmla="*/ 18 h 30"/>
                <a:gd name="T24" fmla="*/ 0 w 46"/>
                <a:gd name="T25" fmla="*/ 15 h 30"/>
                <a:gd name="T26" fmla="*/ 0 w 46"/>
                <a:gd name="T27" fmla="*/ 15 h 30"/>
                <a:gd name="T28" fmla="*/ 1 w 46"/>
                <a:gd name="T29" fmla="*/ 12 h 30"/>
                <a:gd name="T30" fmla="*/ 3 w 46"/>
                <a:gd name="T31" fmla="*/ 9 h 30"/>
                <a:gd name="T32" fmla="*/ 7 w 46"/>
                <a:gd name="T33" fmla="*/ 5 h 30"/>
                <a:gd name="T34" fmla="*/ 15 w 46"/>
                <a:gd name="T35" fmla="*/ 2 h 30"/>
                <a:gd name="T36" fmla="*/ 23 w 46"/>
                <a:gd name="T37" fmla="*/ 0 h 30"/>
                <a:gd name="T38" fmla="*/ 23 w 46"/>
                <a:gd name="T39" fmla="*/ 0 h 30"/>
                <a:gd name="T40" fmla="*/ 31 w 46"/>
                <a:gd name="T41" fmla="*/ 2 h 30"/>
                <a:gd name="T42" fmla="*/ 38 w 46"/>
                <a:gd name="T43" fmla="*/ 5 h 30"/>
                <a:gd name="T44" fmla="*/ 44 w 46"/>
                <a:gd name="T45" fmla="*/ 9 h 30"/>
                <a:gd name="T46" fmla="*/ 44 w 46"/>
                <a:gd name="T47" fmla="*/ 12 h 30"/>
                <a:gd name="T48" fmla="*/ 46 w 46"/>
                <a:gd name="T4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30">
                  <a:moveTo>
                    <a:pt x="46" y="15"/>
                  </a:moveTo>
                  <a:lnTo>
                    <a:pt x="46" y="15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38" y="26"/>
                  </a:lnTo>
                  <a:lnTo>
                    <a:pt x="31" y="29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15" y="29"/>
                  </a:lnTo>
                  <a:lnTo>
                    <a:pt x="7" y="26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9"/>
                  </a:lnTo>
                  <a:lnTo>
                    <a:pt x="7" y="5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1" y="2"/>
                  </a:lnTo>
                  <a:lnTo>
                    <a:pt x="38" y="5"/>
                  </a:lnTo>
                  <a:lnTo>
                    <a:pt x="44" y="9"/>
                  </a:lnTo>
                  <a:lnTo>
                    <a:pt x="44" y="12"/>
                  </a:lnTo>
                  <a:lnTo>
                    <a:pt x="46" y="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57">
              <a:extLst>
                <a:ext uri="{FF2B5EF4-FFF2-40B4-BE49-F238E27FC236}">
                  <a16:creationId xmlns:a16="http://schemas.microsoft.com/office/drawing/2014/main" id="{DEA54FC6-68D0-4615-8C3E-767917357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820" y="8586238"/>
              <a:ext cx="140838" cy="320086"/>
            </a:xfrm>
            <a:custGeom>
              <a:avLst/>
              <a:gdLst>
                <a:gd name="T0" fmla="*/ 126 w 130"/>
                <a:gd name="T1" fmla="*/ 34 h 301"/>
                <a:gd name="T2" fmla="*/ 121 w 130"/>
                <a:gd name="T3" fmla="*/ 35 h 301"/>
                <a:gd name="T4" fmla="*/ 118 w 130"/>
                <a:gd name="T5" fmla="*/ 37 h 301"/>
                <a:gd name="T6" fmla="*/ 115 w 130"/>
                <a:gd name="T7" fmla="*/ 37 h 301"/>
                <a:gd name="T8" fmla="*/ 83 w 130"/>
                <a:gd name="T9" fmla="*/ 32 h 301"/>
                <a:gd name="T10" fmla="*/ 86 w 130"/>
                <a:gd name="T11" fmla="*/ 28 h 301"/>
                <a:gd name="T12" fmla="*/ 71 w 130"/>
                <a:gd name="T13" fmla="*/ 25 h 301"/>
                <a:gd name="T14" fmla="*/ 72 w 130"/>
                <a:gd name="T15" fmla="*/ 25 h 301"/>
                <a:gd name="T16" fmla="*/ 72 w 130"/>
                <a:gd name="T17" fmla="*/ 20 h 301"/>
                <a:gd name="T18" fmla="*/ 78 w 130"/>
                <a:gd name="T19" fmla="*/ 13 h 301"/>
                <a:gd name="T20" fmla="*/ 80 w 130"/>
                <a:gd name="T21" fmla="*/ 10 h 301"/>
                <a:gd name="T22" fmla="*/ 77 w 130"/>
                <a:gd name="T23" fmla="*/ 7 h 301"/>
                <a:gd name="T24" fmla="*/ 80 w 130"/>
                <a:gd name="T25" fmla="*/ 4 h 301"/>
                <a:gd name="T26" fmla="*/ 80 w 130"/>
                <a:gd name="T27" fmla="*/ 3 h 301"/>
                <a:gd name="T28" fmla="*/ 74 w 130"/>
                <a:gd name="T29" fmla="*/ 1 h 301"/>
                <a:gd name="T30" fmla="*/ 65 w 130"/>
                <a:gd name="T31" fmla="*/ 0 h 301"/>
                <a:gd name="T32" fmla="*/ 52 w 130"/>
                <a:gd name="T33" fmla="*/ 3 h 301"/>
                <a:gd name="T34" fmla="*/ 52 w 130"/>
                <a:gd name="T35" fmla="*/ 4 h 301"/>
                <a:gd name="T36" fmla="*/ 53 w 130"/>
                <a:gd name="T37" fmla="*/ 7 h 301"/>
                <a:gd name="T38" fmla="*/ 52 w 130"/>
                <a:gd name="T39" fmla="*/ 7 h 301"/>
                <a:gd name="T40" fmla="*/ 50 w 130"/>
                <a:gd name="T41" fmla="*/ 10 h 301"/>
                <a:gd name="T42" fmla="*/ 52 w 130"/>
                <a:gd name="T43" fmla="*/ 13 h 301"/>
                <a:gd name="T44" fmla="*/ 58 w 130"/>
                <a:gd name="T45" fmla="*/ 22 h 301"/>
                <a:gd name="T46" fmla="*/ 59 w 130"/>
                <a:gd name="T47" fmla="*/ 25 h 301"/>
                <a:gd name="T48" fmla="*/ 50 w 130"/>
                <a:gd name="T49" fmla="*/ 26 h 301"/>
                <a:gd name="T50" fmla="*/ 46 w 130"/>
                <a:gd name="T51" fmla="*/ 35 h 301"/>
                <a:gd name="T52" fmla="*/ 13 w 130"/>
                <a:gd name="T53" fmla="*/ 34 h 301"/>
                <a:gd name="T54" fmla="*/ 13 w 130"/>
                <a:gd name="T55" fmla="*/ 32 h 301"/>
                <a:gd name="T56" fmla="*/ 12 w 130"/>
                <a:gd name="T57" fmla="*/ 31 h 301"/>
                <a:gd name="T58" fmla="*/ 6 w 130"/>
                <a:gd name="T59" fmla="*/ 29 h 301"/>
                <a:gd name="T60" fmla="*/ 3 w 130"/>
                <a:gd name="T61" fmla="*/ 31 h 301"/>
                <a:gd name="T62" fmla="*/ 0 w 130"/>
                <a:gd name="T63" fmla="*/ 35 h 301"/>
                <a:gd name="T64" fmla="*/ 0 w 130"/>
                <a:gd name="T65" fmla="*/ 37 h 301"/>
                <a:gd name="T66" fmla="*/ 1 w 130"/>
                <a:gd name="T67" fmla="*/ 54 h 301"/>
                <a:gd name="T68" fmla="*/ 3 w 130"/>
                <a:gd name="T69" fmla="*/ 68 h 301"/>
                <a:gd name="T70" fmla="*/ 52 w 130"/>
                <a:gd name="T71" fmla="*/ 71 h 301"/>
                <a:gd name="T72" fmla="*/ 53 w 130"/>
                <a:gd name="T73" fmla="*/ 74 h 301"/>
                <a:gd name="T74" fmla="*/ 53 w 130"/>
                <a:gd name="T75" fmla="*/ 74 h 301"/>
                <a:gd name="T76" fmla="*/ 56 w 130"/>
                <a:gd name="T77" fmla="*/ 78 h 301"/>
                <a:gd name="T78" fmla="*/ 59 w 130"/>
                <a:gd name="T79" fmla="*/ 201 h 301"/>
                <a:gd name="T80" fmla="*/ 53 w 130"/>
                <a:gd name="T81" fmla="*/ 212 h 301"/>
                <a:gd name="T82" fmla="*/ 52 w 130"/>
                <a:gd name="T83" fmla="*/ 218 h 301"/>
                <a:gd name="T84" fmla="*/ 50 w 130"/>
                <a:gd name="T85" fmla="*/ 218 h 301"/>
                <a:gd name="T86" fmla="*/ 49 w 130"/>
                <a:gd name="T87" fmla="*/ 219 h 301"/>
                <a:gd name="T88" fmla="*/ 52 w 130"/>
                <a:gd name="T89" fmla="*/ 221 h 301"/>
                <a:gd name="T90" fmla="*/ 50 w 130"/>
                <a:gd name="T91" fmla="*/ 301 h 301"/>
                <a:gd name="T92" fmla="*/ 78 w 130"/>
                <a:gd name="T93" fmla="*/ 221 h 301"/>
                <a:gd name="T94" fmla="*/ 81 w 130"/>
                <a:gd name="T95" fmla="*/ 221 h 301"/>
                <a:gd name="T96" fmla="*/ 83 w 130"/>
                <a:gd name="T97" fmla="*/ 219 h 301"/>
                <a:gd name="T98" fmla="*/ 83 w 130"/>
                <a:gd name="T99" fmla="*/ 218 h 301"/>
                <a:gd name="T100" fmla="*/ 78 w 130"/>
                <a:gd name="T101" fmla="*/ 218 h 301"/>
                <a:gd name="T102" fmla="*/ 74 w 130"/>
                <a:gd name="T103" fmla="*/ 201 h 301"/>
                <a:gd name="T104" fmla="*/ 72 w 130"/>
                <a:gd name="T105" fmla="*/ 83 h 301"/>
                <a:gd name="T106" fmla="*/ 74 w 130"/>
                <a:gd name="T107" fmla="*/ 74 h 301"/>
                <a:gd name="T108" fmla="*/ 77 w 130"/>
                <a:gd name="T109" fmla="*/ 72 h 301"/>
                <a:gd name="T110" fmla="*/ 78 w 130"/>
                <a:gd name="T111" fmla="*/ 71 h 301"/>
                <a:gd name="T112" fmla="*/ 126 w 130"/>
                <a:gd name="T113" fmla="*/ 71 h 301"/>
                <a:gd name="T114" fmla="*/ 127 w 130"/>
                <a:gd name="T115" fmla="*/ 69 h 301"/>
                <a:gd name="T116" fmla="*/ 129 w 130"/>
                <a:gd name="T117" fmla="*/ 41 h 301"/>
                <a:gd name="T118" fmla="*/ 129 w 130"/>
                <a:gd name="T119" fmla="*/ 40 h 301"/>
                <a:gd name="T120" fmla="*/ 130 w 130"/>
                <a:gd name="T121" fmla="*/ 38 h 301"/>
                <a:gd name="T122" fmla="*/ 129 w 130"/>
                <a:gd name="T123" fmla="*/ 3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301">
                  <a:moveTo>
                    <a:pt x="126" y="34"/>
                  </a:moveTo>
                  <a:lnTo>
                    <a:pt x="126" y="34"/>
                  </a:lnTo>
                  <a:lnTo>
                    <a:pt x="123" y="34"/>
                  </a:lnTo>
                  <a:lnTo>
                    <a:pt x="121" y="35"/>
                  </a:lnTo>
                  <a:lnTo>
                    <a:pt x="121" y="35"/>
                  </a:lnTo>
                  <a:lnTo>
                    <a:pt x="118" y="37"/>
                  </a:lnTo>
                  <a:lnTo>
                    <a:pt x="118" y="37"/>
                  </a:lnTo>
                  <a:lnTo>
                    <a:pt x="115" y="37"/>
                  </a:lnTo>
                  <a:lnTo>
                    <a:pt x="83" y="37"/>
                  </a:lnTo>
                  <a:lnTo>
                    <a:pt x="83" y="32"/>
                  </a:lnTo>
                  <a:lnTo>
                    <a:pt x="86" y="31"/>
                  </a:lnTo>
                  <a:lnTo>
                    <a:pt x="86" y="28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0"/>
                  </a:lnTo>
                  <a:lnTo>
                    <a:pt x="74" y="17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80" y="4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4" y="1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8" y="1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6" y="17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8" y="26"/>
                  </a:lnTo>
                  <a:lnTo>
                    <a:pt x="50" y="26"/>
                  </a:lnTo>
                  <a:lnTo>
                    <a:pt x="46" y="32"/>
                  </a:lnTo>
                  <a:lnTo>
                    <a:pt x="46" y="35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2" y="31"/>
                  </a:lnTo>
                  <a:lnTo>
                    <a:pt x="10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54"/>
                  </a:lnTo>
                  <a:lnTo>
                    <a:pt x="1" y="68"/>
                  </a:lnTo>
                  <a:lnTo>
                    <a:pt x="3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6" y="74"/>
                  </a:lnTo>
                  <a:lnTo>
                    <a:pt x="56" y="78"/>
                  </a:lnTo>
                  <a:lnTo>
                    <a:pt x="58" y="83"/>
                  </a:lnTo>
                  <a:lnTo>
                    <a:pt x="59" y="201"/>
                  </a:lnTo>
                  <a:lnTo>
                    <a:pt x="58" y="201"/>
                  </a:lnTo>
                  <a:lnTo>
                    <a:pt x="53" y="212"/>
                  </a:lnTo>
                  <a:lnTo>
                    <a:pt x="53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0" y="218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50" y="221"/>
                  </a:lnTo>
                  <a:lnTo>
                    <a:pt x="52" y="221"/>
                  </a:lnTo>
                  <a:lnTo>
                    <a:pt x="53" y="221"/>
                  </a:lnTo>
                  <a:lnTo>
                    <a:pt x="50" y="301"/>
                  </a:lnTo>
                  <a:lnTo>
                    <a:pt x="83" y="301"/>
                  </a:lnTo>
                  <a:lnTo>
                    <a:pt x="78" y="221"/>
                  </a:lnTo>
                  <a:lnTo>
                    <a:pt x="81" y="221"/>
                  </a:lnTo>
                  <a:lnTo>
                    <a:pt x="81" y="221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3" y="218"/>
                  </a:lnTo>
                  <a:lnTo>
                    <a:pt x="81" y="218"/>
                  </a:lnTo>
                  <a:lnTo>
                    <a:pt x="78" y="218"/>
                  </a:lnTo>
                  <a:lnTo>
                    <a:pt x="78" y="212"/>
                  </a:lnTo>
                  <a:lnTo>
                    <a:pt x="74" y="201"/>
                  </a:lnTo>
                  <a:lnTo>
                    <a:pt x="74" y="201"/>
                  </a:lnTo>
                  <a:lnTo>
                    <a:pt x="72" y="83"/>
                  </a:lnTo>
                  <a:lnTo>
                    <a:pt x="74" y="78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7" y="72"/>
                  </a:lnTo>
                  <a:lnTo>
                    <a:pt x="77" y="71"/>
                  </a:lnTo>
                  <a:lnTo>
                    <a:pt x="78" y="71"/>
                  </a:lnTo>
                  <a:lnTo>
                    <a:pt x="78" y="69"/>
                  </a:lnTo>
                  <a:lnTo>
                    <a:pt x="126" y="71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7" y="56"/>
                  </a:lnTo>
                  <a:lnTo>
                    <a:pt x="129" y="41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0" y="37"/>
                  </a:lnTo>
                  <a:lnTo>
                    <a:pt x="129" y="35"/>
                  </a:lnTo>
                  <a:lnTo>
                    <a:pt x="126" y="3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58">
              <a:extLst>
                <a:ext uri="{FF2B5EF4-FFF2-40B4-BE49-F238E27FC236}">
                  <a16:creationId xmlns:a16="http://schemas.microsoft.com/office/drawing/2014/main" id="{AE600B7E-5E19-4253-A991-CD2CAEE69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820" y="8586238"/>
              <a:ext cx="140838" cy="320086"/>
            </a:xfrm>
            <a:custGeom>
              <a:avLst/>
              <a:gdLst>
                <a:gd name="T0" fmla="*/ 126 w 130"/>
                <a:gd name="T1" fmla="*/ 34 h 301"/>
                <a:gd name="T2" fmla="*/ 121 w 130"/>
                <a:gd name="T3" fmla="*/ 35 h 301"/>
                <a:gd name="T4" fmla="*/ 118 w 130"/>
                <a:gd name="T5" fmla="*/ 37 h 301"/>
                <a:gd name="T6" fmla="*/ 115 w 130"/>
                <a:gd name="T7" fmla="*/ 37 h 301"/>
                <a:gd name="T8" fmla="*/ 83 w 130"/>
                <a:gd name="T9" fmla="*/ 32 h 301"/>
                <a:gd name="T10" fmla="*/ 86 w 130"/>
                <a:gd name="T11" fmla="*/ 28 h 301"/>
                <a:gd name="T12" fmla="*/ 71 w 130"/>
                <a:gd name="T13" fmla="*/ 25 h 301"/>
                <a:gd name="T14" fmla="*/ 72 w 130"/>
                <a:gd name="T15" fmla="*/ 25 h 301"/>
                <a:gd name="T16" fmla="*/ 72 w 130"/>
                <a:gd name="T17" fmla="*/ 20 h 301"/>
                <a:gd name="T18" fmla="*/ 78 w 130"/>
                <a:gd name="T19" fmla="*/ 13 h 301"/>
                <a:gd name="T20" fmla="*/ 80 w 130"/>
                <a:gd name="T21" fmla="*/ 10 h 301"/>
                <a:gd name="T22" fmla="*/ 77 w 130"/>
                <a:gd name="T23" fmla="*/ 7 h 301"/>
                <a:gd name="T24" fmla="*/ 80 w 130"/>
                <a:gd name="T25" fmla="*/ 4 h 301"/>
                <a:gd name="T26" fmla="*/ 80 w 130"/>
                <a:gd name="T27" fmla="*/ 3 h 301"/>
                <a:gd name="T28" fmla="*/ 74 w 130"/>
                <a:gd name="T29" fmla="*/ 1 h 301"/>
                <a:gd name="T30" fmla="*/ 65 w 130"/>
                <a:gd name="T31" fmla="*/ 0 h 301"/>
                <a:gd name="T32" fmla="*/ 52 w 130"/>
                <a:gd name="T33" fmla="*/ 3 h 301"/>
                <a:gd name="T34" fmla="*/ 52 w 130"/>
                <a:gd name="T35" fmla="*/ 4 h 301"/>
                <a:gd name="T36" fmla="*/ 53 w 130"/>
                <a:gd name="T37" fmla="*/ 7 h 301"/>
                <a:gd name="T38" fmla="*/ 52 w 130"/>
                <a:gd name="T39" fmla="*/ 7 h 301"/>
                <a:gd name="T40" fmla="*/ 50 w 130"/>
                <a:gd name="T41" fmla="*/ 10 h 301"/>
                <a:gd name="T42" fmla="*/ 52 w 130"/>
                <a:gd name="T43" fmla="*/ 13 h 301"/>
                <a:gd name="T44" fmla="*/ 58 w 130"/>
                <a:gd name="T45" fmla="*/ 22 h 301"/>
                <a:gd name="T46" fmla="*/ 59 w 130"/>
                <a:gd name="T47" fmla="*/ 25 h 301"/>
                <a:gd name="T48" fmla="*/ 50 w 130"/>
                <a:gd name="T49" fmla="*/ 26 h 301"/>
                <a:gd name="T50" fmla="*/ 46 w 130"/>
                <a:gd name="T51" fmla="*/ 35 h 301"/>
                <a:gd name="T52" fmla="*/ 13 w 130"/>
                <a:gd name="T53" fmla="*/ 34 h 301"/>
                <a:gd name="T54" fmla="*/ 13 w 130"/>
                <a:gd name="T55" fmla="*/ 32 h 301"/>
                <a:gd name="T56" fmla="*/ 12 w 130"/>
                <a:gd name="T57" fmla="*/ 31 h 301"/>
                <a:gd name="T58" fmla="*/ 6 w 130"/>
                <a:gd name="T59" fmla="*/ 29 h 301"/>
                <a:gd name="T60" fmla="*/ 3 w 130"/>
                <a:gd name="T61" fmla="*/ 31 h 301"/>
                <a:gd name="T62" fmla="*/ 0 w 130"/>
                <a:gd name="T63" fmla="*/ 35 h 301"/>
                <a:gd name="T64" fmla="*/ 0 w 130"/>
                <a:gd name="T65" fmla="*/ 37 h 301"/>
                <a:gd name="T66" fmla="*/ 1 w 130"/>
                <a:gd name="T67" fmla="*/ 54 h 301"/>
                <a:gd name="T68" fmla="*/ 3 w 130"/>
                <a:gd name="T69" fmla="*/ 68 h 301"/>
                <a:gd name="T70" fmla="*/ 52 w 130"/>
                <a:gd name="T71" fmla="*/ 71 h 301"/>
                <a:gd name="T72" fmla="*/ 53 w 130"/>
                <a:gd name="T73" fmla="*/ 74 h 301"/>
                <a:gd name="T74" fmla="*/ 53 w 130"/>
                <a:gd name="T75" fmla="*/ 74 h 301"/>
                <a:gd name="T76" fmla="*/ 56 w 130"/>
                <a:gd name="T77" fmla="*/ 78 h 301"/>
                <a:gd name="T78" fmla="*/ 59 w 130"/>
                <a:gd name="T79" fmla="*/ 201 h 301"/>
                <a:gd name="T80" fmla="*/ 53 w 130"/>
                <a:gd name="T81" fmla="*/ 212 h 301"/>
                <a:gd name="T82" fmla="*/ 52 w 130"/>
                <a:gd name="T83" fmla="*/ 218 h 301"/>
                <a:gd name="T84" fmla="*/ 50 w 130"/>
                <a:gd name="T85" fmla="*/ 218 h 301"/>
                <a:gd name="T86" fmla="*/ 49 w 130"/>
                <a:gd name="T87" fmla="*/ 219 h 301"/>
                <a:gd name="T88" fmla="*/ 52 w 130"/>
                <a:gd name="T89" fmla="*/ 221 h 301"/>
                <a:gd name="T90" fmla="*/ 50 w 130"/>
                <a:gd name="T91" fmla="*/ 301 h 301"/>
                <a:gd name="T92" fmla="*/ 78 w 130"/>
                <a:gd name="T93" fmla="*/ 221 h 301"/>
                <a:gd name="T94" fmla="*/ 81 w 130"/>
                <a:gd name="T95" fmla="*/ 221 h 301"/>
                <a:gd name="T96" fmla="*/ 83 w 130"/>
                <a:gd name="T97" fmla="*/ 219 h 301"/>
                <a:gd name="T98" fmla="*/ 83 w 130"/>
                <a:gd name="T99" fmla="*/ 218 h 301"/>
                <a:gd name="T100" fmla="*/ 78 w 130"/>
                <a:gd name="T101" fmla="*/ 218 h 301"/>
                <a:gd name="T102" fmla="*/ 74 w 130"/>
                <a:gd name="T103" fmla="*/ 201 h 301"/>
                <a:gd name="T104" fmla="*/ 72 w 130"/>
                <a:gd name="T105" fmla="*/ 83 h 301"/>
                <a:gd name="T106" fmla="*/ 74 w 130"/>
                <a:gd name="T107" fmla="*/ 74 h 301"/>
                <a:gd name="T108" fmla="*/ 77 w 130"/>
                <a:gd name="T109" fmla="*/ 72 h 301"/>
                <a:gd name="T110" fmla="*/ 78 w 130"/>
                <a:gd name="T111" fmla="*/ 71 h 301"/>
                <a:gd name="T112" fmla="*/ 126 w 130"/>
                <a:gd name="T113" fmla="*/ 71 h 301"/>
                <a:gd name="T114" fmla="*/ 127 w 130"/>
                <a:gd name="T115" fmla="*/ 69 h 301"/>
                <a:gd name="T116" fmla="*/ 129 w 130"/>
                <a:gd name="T117" fmla="*/ 41 h 301"/>
                <a:gd name="T118" fmla="*/ 129 w 130"/>
                <a:gd name="T119" fmla="*/ 40 h 301"/>
                <a:gd name="T120" fmla="*/ 130 w 130"/>
                <a:gd name="T121" fmla="*/ 38 h 301"/>
                <a:gd name="T122" fmla="*/ 129 w 130"/>
                <a:gd name="T123" fmla="*/ 3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301">
                  <a:moveTo>
                    <a:pt x="126" y="34"/>
                  </a:moveTo>
                  <a:lnTo>
                    <a:pt x="126" y="34"/>
                  </a:lnTo>
                  <a:lnTo>
                    <a:pt x="123" y="34"/>
                  </a:lnTo>
                  <a:lnTo>
                    <a:pt x="121" y="35"/>
                  </a:lnTo>
                  <a:lnTo>
                    <a:pt x="121" y="35"/>
                  </a:lnTo>
                  <a:lnTo>
                    <a:pt x="118" y="37"/>
                  </a:lnTo>
                  <a:lnTo>
                    <a:pt x="118" y="37"/>
                  </a:lnTo>
                  <a:lnTo>
                    <a:pt x="115" y="37"/>
                  </a:lnTo>
                  <a:lnTo>
                    <a:pt x="83" y="37"/>
                  </a:lnTo>
                  <a:lnTo>
                    <a:pt x="83" y="32"/>
                  </a:lnTo>
                  <a:lnTo>
                    <a:pt x="86" y="31"/>
                  </a:lnTo>
                  <a:lnTo>
                    <a:pt x="86" y="28"/>
                  </a:lnTo>
                  <a:lnTo>
                    <a:pt x="71" y="26"/>
                  </a:lnTo>
                  <a:lnTo>
                    <a:pt x="71" y="25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0"/>
                  </a:lnTo>
                  <a:lnTo>
                    <a:pt x="74" y="17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80" y="10"/>
                  </a:lnTo>
                  <a:lnTo>
                    <a:pt x="80" y="9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80" y="4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74" y="1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58" y="1"/>
                  </a:lnTo>
                  <a:lnTo>
                    <a:pt x="52" y="3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2" y="7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6" y="17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8" y="26"/>
                  </a:lnTo>
                  <a:lnTo>
                    <a:pt x="50" y="26"/>
                  </a:lnTo>
                  <a:lnTo>
                    <a:pt x="46" y="32"/>
                  </a:lnTo>
                  <a:lnTo>
                    <a:pt x="46" y="35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2" y="31"/>
                  </a:lnTo>
                  <a:lnTo>
                    <a:pt x="10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54"/>
                  </a:lnTo>
                  <a:lnTo>
                    <a:pt x="1" y="68"/>
                  </a:lnTo>
                  <a:lnTo>
                    <a:pt x="3" y="68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72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3" y="74"/>
                  </a:lnTo>
                  <a:lnTo>
                    <a:pt x="56" y="74"/>
                  </a:lnTo>
                  <a:lnTo>
                    <a:pt x="56" y="78"/>
                  </a:lnTo>
                  <a:lnTo>
                    <a:pt x="58" y="83"/>
                  </a:lnTo>
                  <a:lnTo>
                    <a:pt x="59" y="201"/>
                  </a:lnTo>
                  <a:lnTo>
                    <a:pt x="58" y="201"/>
                  </a:lnTo>
                  <a:lnTo>
                    <a:pt x="53" y="212"/>
                  </a:lnTo>
                  <a:lnTo>
                    <a:pt x="53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0" y="218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50" y="221"/>
                  </a:lnTo>
                  <a:lnTo>
                    <a:pt x="52" y="221"/>
                  </a:lnTo>
                  <a:lnTo>
                    <a:pt x="53" y="221"/>
                  </a:lnTo>
                  <a:lnTo>
                    <a:pt x="50" y="301"/>
                  </a:lnTo>
                  <a:lnTo>
                    <a:pt x="83" y="301"/>
                  </a:lnTo>
                  <a:lnTo>
                    <a:pt x="78" y="221"/>
                  </a:lnTo>
                  <a:lnTo>
                    <a:pt x="81" y="221"/>
                  </a:lnTo>
                  <a:lnTo>
                    <a:pt x="81" y="221"/>
                  </a:lnTo>
                  <a:lnTo>
                    <a:pt x="83" y="221"/>
                  </a:lnTo>
                  <a:lnTo>
                    <a:pt x="83" y="219"/>
                  </a:lnTo>
                  <a:lnTo>
                    <a:pt x="83" y="219"/>
                  </a:lnTo>
                  <a:lnTo>
                    <a:pt x="83" y="218"/>
                  </a:lnTo>
                  <a:lnTo>
                    <a:pt x="81" y="218"/>
                  </a:lnTo>
                  <a:lnTo>
                    <a:pt x="78" y="218"/>
                  </a:lnTo>
                  <a:lnTo>
                    <a:pt x="78" y="212"/>
                  </a:lnTo>
                  <a:lnTo>
                    <a:pt x="74" y="201"/>
                  </a:lnTo>
                  <a:lnTo>
                    <a:pt x="74" y="201"/>
                  </a:lnTo>
                  <a:lnTo>
                    <a:pt x="72" y="83"/>
                  </a:lnTo>
                  <a:lnTo>
                    <a:pt x="74" y="78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7" y="72"/>
                  </a:lnTo>
                  <a:lnTo>
                    <a:pt x="77" y="71"/>
                  </a:lnTo>
                  <a:lnTo>
                    <a:pt x="78" y="71"/>
                  </a:lnTo>
                  <a:lnTo>
                    <a:pt x="78" y="69"/>
                  </a:lnTo>
                  <a:lnTo>
                    <a:pt x="126" y="71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7" y="56"/>
                  </a:lnTo>
                  <a:lnTo>
                    <a:pt x="129" y="41"/>
                  </a:lnTo>
                  <a:lnTo>
                    <a:pt x="129" y="40"/>
                  </a:lnTo>
                  <a:lnTo>
                    <a:pt x="129" y="40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0" y="37"/>
                  </a:lnTo>
                  <a:lnTo>
                    <a:pt x="129" y="35"/>
                  </a:lnTo>
                  <a:lnTo>
                    <a:pt x="126" y="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59">
              <a:extLst>
                <a:ext uri="{FF2B5EF4-FFF2-40B4-BE49-F238E27FC236}">
                  <a16:creationId xmlns:a16="http://schemas.microsoft.com/office/drawing/2014/main" id="{488B1F82-FF1E-4FCB-B7CF-94587494D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3624" y="8626783"/>
              <a:ext cx="115231" cy="27741"/>
            </a:xfrm>
            <a:custGeom>
              <a:avLst/>
              <a:gdLst>
                <a:gd name="T0" fmla="*/ 2 w 110"/>
                <a:gd name="T1" fmla="*/ 0 h 25"/>
                <a:gd name="T2" fmla="*/ 110 w 110"/>
                <a:gd name="T3" fmla="*/ 5 h 25"/>
                <a:gd name="T4" fmla="*/ 110 w 110"/>
                <a:gd name="T5" fmla="*/ 25 h 25"/>
                <a:gd name="T6" fmla="*/ 0 w 110"/>
                <a:gd name="T7" fmla="*/ 22 h 25"/>
                <a:gd name="T8" fmla="*/ 2 w 11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25">
                  <a:moveTo>
                    <a:pt x="2" y="0"/>
                  </a:moveTo>
                  <a:lnTo>
                    <a:pt x="110" y="5"/>
                  </a:lnTo>
                  <a:lnTo>
                    <a:pt x="110" y="25"/>
                  </a:lnTo>
                  <a:lnTo>
                    <a:pt x="0" y="2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60">
              <a:extLst>
                <a:ext uri="{FF2B5EF4-FFF2-40B4-BE49-F238E27FC236}">
                  <a16:creationId xmlns:a16="http://schemas.microsoft.com/office/drawing/2014/main" id="{C8D0E13F-D0C7-4C47-B3D4-B7B3B9AE3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5632" y="8631051"/>
              <a:ext cx="10670" cy="4268"/>
            </a:xfrm>
            <a:custGeom>
              <a:avLst/>
              <a:gdLst>
                <a:gd name="T0" fmla="*/ 11 w 11"/>
                <a:gd name="T1" fmla="*/ 0 h 3"/>
                <a:gd name="T2" fmla="*/ 11 w 11"/>
                <a:gd name="T3" fmla="*/ 0 h 3"/>
                <a:gd name="T4" fmla="*/ 11 w 11"/>
                <a:gd name="T5" fmla="*/ 3 h 3"/>
                <a:gd name="T6" fmla="*/ 11 w 11"/>
                <a:gd name="T7" fmla="*/ 3 h 3"/>
                <a:gd name="T8" fmla="*/ 9 w 11"/>
                <a:gd name="T9" fmla="*/ 3 h 3"/>
                <a:gd name="T10" fmla="*/ 5 w 11"/>
                <a:gd name="T11" fmla="*/ 3 h 3"/>
                <a:gd name="T12" fmla="*/ 5 w 11"/>
                <a:gd name="T13" fmla="*/ 3 h 3"/>
                <a:gd name="T14" fmla="*/ 5 w 11"/>
                <a:gd name="T15" fmla="*/ 3 h 3"/>
                <a:gd name="T16" fmla="*/ 5 w 11"/>
                <a:gd name="T17" fmla="*/ 3 h 3"/>
                <a:gd name="T18" fmla="*/ 0 w 11"/>
                <a:gd name="T19" fmla="*/ 3 h 3"/>
                <a:gd name="T20" fmla="*/ 0 w 11"/>
                <a:gd name="T21" fmla="*/ 0 h 3"/>
                <a:gd name="T22" fmla="*/ 11 w 11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lnTo>
                    <a:pt x="11" y="0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61">
              <a:extLst>
                <a:ext uri="{FF2B5EF4-FFF2-40B4-BE49-F238E27FC236}">
                  <a16:creationId xmlns:a16="http://schemas.microsoft.com/office/drawing/2014/main" id="{CCD036BC-6203-42F1-BCC4-C190779B8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703" y="8631051"/>
              <a:ext cx="17071" cy="6402"/>
            </a:xfrm>
            <a:custGeom>
              <a:avLst/>
              <a:gdLst>
                <a:gd name="T0" fmla="*/ 18 w 18"/>
                <a:gd name="T1" fmla="*/ 1 h 4"/>
                <a:gd name="T2" fmla="*/ 18 w 18"/>
                <a:gd name="T3" fmla="*/ 3 h 4"/>
                <a:gd name="T4" fmla="*/ 10 w 18"/>
                <a:gd name="T5" fmla="*/ 3 h 4"/>
                <a:gd name="T6" fmla="*/ 10 w 18"/>
                <a:gd name="T7" fmla="*/ 4 h 4"/>
                <a:gd name="T8" fmla="*/ 8 w 18"/>
                <a:gd name="T9" fmla="*/ 4 h 4"/>
                <a:gd name="T10" fmla="*/ 8 w 18"/>
                <a:gd name="T11" fmla="*/ 3 h 4"/>
                <a:gd name="T12" fmla="*/ 0 w 18"/>
                <a:gd name="T13" fmla="*/ 3 h 4"/>
                <a:gd name="T14" fmla="*/ 0 w 18"/>
                <a:gd name="T15" fmla="*/ 0 h 4"/>
                <a:gd name="T16" fmla="*/ 18 w 18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">
                  <a:moveTo>
                    <a:pt x="18" y="1"/>
                  </a:moveTo>
                  <a:lnTo>
                    <a:pt x="18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62">
              <a:extLst>
                <a:ext uri="{FF2B5EF4-FFF2-40B4-BE49-F238E27FC236}">
                  <a16:creationId xmlns:a16="http://schemas.microsoft.com/office/drawing/2014/main" id="{9EF925BE-6F1E-4777-8454-D57CF4C46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042" y="8633184"/>
              <a:ext cx="14938" cy="4268"/>
            </a:xfrm>
            <a:custGeom>
              <a:avLst/>
              <a:gdLst>
                <a:gd name="T0" fmla="*/ 13 w 13"/>
                <a:gd name="T1" fmla="*/ 3 h 3"/>
                <a:gd name="T2" fmla="*/ 13 w 13"/>
                <a:gd name="T3" fmla="*/ 3 h 3"/>
                <a:gd name="T4" fmla="*/ 10 w 13"/>
                <a:gd name="T5" fmla="*/ 3 h 3"/>
                <a:gd name="T6" fmla="*/ 10 w 13"/>
                <a:gd name="T7" fmla="*/ 3 h 3"/>
                <a:gd name="T8" fmla="*/ 9 w 13"/>
                <a:gd name="T9" fmla="*/ 3 h 3"/>
                <a:gd name="T10" fmla="*/ 7 w 13"/>
                <a:gd name="T11" fmla="*/ 3 h 3"/>
                <a:gd name="T12" fmla="*/ 7 w 13"/>
                <a:gd name="T13" fmla="*/ 3 h 3"/>
                <a:gd name="T14" fmla="*/ 4 w 13"/>
                <a:gd name="T15" fmla="*/ 2 h 3"/>
                <a:gd name="T16" fmla="*/ 4 w 13"/>
                <a:gd name="T17" fmla="*/ 3 h 3"/>
                <a:gd name="T18" fmla="*/ 0 w 13"/>
                <a:gd name="T19" fmla="*/ 3 h 3"/>
                <a:gd name="T20" fmla="*/ 0 w 13"/>
                <a:gd name="T21" fmla="*/ 0 h 3"/>
                <a:gd name="T22" fmla="*/ 0 w 13"/>
                <a:gd name="T23" fmla="*/ 0 h 3"/>
                <a:gd name="T24" fmla="*/ 0 w 13"/>
                <a:gd name="T25" fmla="*/ 0 h 3"/>
                <a:gd name="T26" fmla="*/ 0 w 13"/>
                <a:gd name="T27" fmla="*/ 0 h 3"/>
                <a:gd name="T28" fmla="*/ 9 w 13"/>
                <a:gd name="T29" fmla="*/ 0 h 3"/>
                <a:gd name="T30" fmla="*/ 9 w 13"/>
                <a:gd name="T31" fmla="*/ 0 h 3"/>
                <a:gd name="T32" fmla="*/ 12 w 13"/>
                <a:gd name="T33" fmla="*/ 2 h 3"/>
                <a:gd name="T34" fmla="*/ 13 w 13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3" y="3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63">
              <a:extLst>
                <a:ext uri="{FF2B5EF4-FFF2-40B4-BE49-F238E27FC236}">
                  <a16:creationId xmlns:a16="http://schemas.microsoft.com/office/drawing/2014/main" id="{27A9F644-6F89-48CB-B4D5-44E20E3B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042" y="8633184"/>
              <a:ext cx="14938" cy="4268"/>
            </a:xfrm>
            <a:custGeom>
              <a:avLst/>
              <a:gdLst>
                <a:gd name="T0" fmla="*/ 13 w 13"/>
                <a:gd name="T1" fmla="*/ 3 h 3"/>
                <a:gd name="T2" fmla="*/ 13 w 13"/>
                <a:gd name="T3" fmla="*/ 3 h 3"/>
                <a:gd name="T4" fmla="*/ 10 w 13"/>
                <a:gd name="T5" fmla="*/ 3 h 3"/>
                <a:gd name="T6" fmla="*/ 10 w 13"/>
                <a:gd name="T7" fmla="*/ 3 h 3"/>
                <a:gd name="T8" fmla="*/ 9 w 13"/>
                <a:gd name="T9" fmla="*/ 3 h 3"/>
                <a:gd name="T10" fmla="*/ 7 w 13"/>
                <a:gd name="T11" fmla="*/ 3 h 3"/>
                <a:gd name="T12" fmla="*/ 7 w 13"/>
                <a:gd name="T13" fmla="*/ 3 h 3"/>
                <a:gd name="T14" fmla="*/ 4 w 13"/>
                <a:gd name="T15" fmla="*/ 2 h 3"/>
                <a:gd name="T16" fmla="*/ 4 w 13"/>
                <a:gd name="T17" fmla="*/ 3 h 3"/>
                <a:gd name="T18" fmla="*/ 0 w 13"/>
                <a:gd name="T19" fmla="*/ 3 h 3"/>
                <a:gd name="T20" fmla="*/ 0 w 13"/>
                <a:gd name="T21" fmla="*/ 0 h 3"/>
                <a:gd name="T22" fmla="*/ 0 w 13"/>
                <a:gd name="T23" fmla="*/ 0 h 3"/>
                <a:gd name="T24" fmla="*/ 0 w 13"/>
                <a:gd name="T25" fmla="*/ 0 h 3"/>
                <a:gd name="T26" fmla="*/ 0 w 13"/>
                <a:gd name="T27" fmla="*/ 0 h 3"/>
                <a:gd name="T28" fmla="*/ 9 w 13"/>
                <a:gd name="T29" fmla="*/ 0 h 3"/>
                <a:gd name="T30" fmla="*/ 9 w 13"/>
                <a:gd name="T31" fmla="*/ 0 h 3"/>
                <a:gd name="T32" fmla="*/ 12 w 13"/>
                <a:gd name="T33" fmla="*/ 2 h 3"/>
                <a:gd name="T34" fmla="*/ 13 w 13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3">
                  <a:moveTo>
                    <a:pt x="13" y="3"/>
                  </a:moveTo>
                  <a:lnTo>
                    <a:pt x="13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3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Rectangle 164">
              <a:extLst>
                <a:ext uri="{FF2B5EF4-FFF2-40B4-BE49-F238E27FC236}">
                  <a16:creationId xmlns:a16="http://schemas.microsoft.com/office/drawing/2014/main" id="{C9FCA91D-3E04-4721-A1CC-C5EE0C0BC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025" y="8637452"/>
              <a:ext cx="6402" cy="6402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65">
              <a:extLst>
                <a:ext uri="{FF2B5EF4-FFF2-40B4-BE49-F238E27FC236}">
                  <a16:creationId xmlns:a16="http://schemas.microsoft.com/office/drawing/2014/main" id="{8A969666-F72C-43F0-9055-ACA302292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4963" y="8637452"/>
              <a:ext cx="4268" cy="6402"/>
            </a:xfrm>
            <a:custGeom>
              <a:avLst/>
              <a:gdLst>
                <a:gd name="T0" fmla="*/ 4 w 4"/>
                <a:gd name="T1" fmla="*/ 0 h 7"/>
                <a:gd name="T2" fmla="*/ 4 w 4"/>
                <a:gd name="T3" fmla="*/ 0 h 7"/>
                <a:gd name="T4" fmla="*/ 4 w 4"/>
                <a:gd name="T5" fmla="*/ 7 h 7"/>
                <a:gd name="T6" fmla="*/ 4 w 4"/>
                <a:gd name="T7" fmla="*/ 7 h 7"/>
                <a:gd name="T8" fmla="*/ 0 w 4"/>
                <a:gd name="T9" fmla="*/ 6 h 7"/>
                <a:gd name="T10" fmla="*/ 0 w 4"/>
                <a:gd name="T11" fmla="*/ 0 h 7"/>
                <a:gd name="T12" fmla="*/ 4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4" y="0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6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66">
              <a:extLst>
                <a:ext uri="{FF2B5EF4-FFF2-40B4-BE49-F238E27FC236}">
                  <a16:creationId xmlns:a16="http://schemas.microsoft.com/office/drawing/2014/main" id="{BDB8CEB0-C875-4155-922E-57D616F5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5632" y="8637452"/>
              <a:ext cx="12803" cy="6402"/>
            </a:xfrm>
            <a:custGeom>
              <a:avLst/>
              <a:gdLst>
                <a:gd name="T0" fmla="*/ 12 w 12"/>
                <a:gd name="T1" fmla="*/ 0 h 7"/>
                <a:gd name="T2" fmla="*/ 12 w 12"/>
                <a:gd name="T3" fmla="*/ 3 h 7"/>
                <a:gd name="T4" fmla="*/ 5 w 12"/>
                <a:gd name="T5" fmla="*/ 3 h 7"/>
                <a:gd name="T6" fmla="*/ 5 w 12"/>
                <a:gd name="T7" fmla="*/ 7 h 7"/>
                <a:gd name="T8" fmla="*/ 0 w 12"/>
                <a:gd name="T9" fmla="*/ 7 h 7"/>
                <a:gd name="T10" fmla="*/ 0 w 12"/>
                <a:gd name="T11" fmla="*/ 0 h 7"/>
                <a:gd name="T12" fmla="*/ 12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12" y="3"/>
                  </a:lnTo>
                  <a:lnTo>
                    <a:pt x="5" y="3"/>
                  </a:lnTo>
                  <a:lnTo>
                    <a:pt x="5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67">
              <a:extLst>
                <a:ext uri="{FF2B5EF4-FFF2-40B4-BE49-F238E27FC236}">
                  <a16:creationId xmlns:a16="http://schemas.microsoft.com/office/drawing/2014/main" id="{ABEEC78B-25BD-4A90-8D48-B34E3CDFA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9105" y="8637452"/>
              <a:ext cx="4268" cy="10670"/>
            </a:xfrm>
            <a:custGeom>
              <a:avLst/>
              <a:gdLst>
                <a:gd name="T0" fmla="*/ 2 w 4"/>
                <a:gd name="T1" fmla="*/ 0 h 10"/>
                <a:gd name="T2" fmla="*/ 4 w 4"/>
                <a:gd name="T3" fmla="*/ 10 h 10"/>
                <a:gd name="T4" fmla="*/ 0 w 4"/>
                <a:gd name="T5" fmla="*/ 10 h 10"/>
                <a:gd name="T6" fmla="*/ 0 w 4"/>
                <a:gd name="T7" fmla="*/ 0 h 10"/>
                <a:gd name="T8" fmla="*/ 2 w 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lnTo>
                    <a:pt x="4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68">
              <a:extLst>
                <a:ext uri="{FF2B5EF4-FFF2-40B4-BE49-F238E27FC236}">
                  <a16:creationId xmlns:a16="http://schemas.microsoft.com/office/drawing/2014/main" id="{2BCAC3E6-381D-4D8C-B36C-2DAD9692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042" y="8637452"/>
              <a:ext cx="14938" cy="8536"/>
            </a:xfrm>
            <a:custGeom>
              <a:avLst/>
              <a:gdLst>
                <a:gd name="T0" fmla="*/ 13 w 13"/>
                <a:gd name="T1" fmla="*/ 0 h 7"/>
                <a:gd name="T2" fmla="*/ 13 w 13"/>
                <a:gd name="T3" fmla="*/ 0 h 7"/>
                <a:gd name="T4" fmla="*/ 10 w 13"/>
                <a:gd name="T5" fmla="*/ 3 h 7"/>
                <a:gd name="T6" fmla="*/ 10 w 13"/>
                <a:gd name="T7" fmla="*/ 3 h 7"/>
                <a:gd name="T8" fmla="*/ 12 w 13"/>
                <a:gd name="T9" fmla="*/ 7 h 7"/>
                <a:gd name="T10" fmla="*/ 12 w 13"/>
                <a:gd name="T11" fmla="*/ 7 h 7"/>
                <a:gd name="T12" fmla="*/ 10 w 13"/>
                <a:gd name="T13" fmla="*/ 7 h 7"/>
                <a:gd name="T14" fmla="*/ 10 w 13"/>
                <a:gd name="T15" fmla="*/ 7 h 7"/>
                <a:gd name="T16" fmla="*/ 7 w 13"/>
                <a:gd name="T17" fmla="*/ 3 h 7"/>
                <a:gd name="T18" fmla="*/ 7 w 13"/>
                <a:gd name="T19" fmla="*/ 3 h 7"/>
                <a:gd name="T20" fmla="*/ 4 w 13"/>
                <a:gd name="T21" fmla="*/ 3 h 7"/>
                <a:gd name="T22" fmla="*/ 4 w 13"/>
                <a:gd name="T23" fmla="*/ 7 h 7"/>
                <a:gd name="T24" fmla="*/ 0 w 13"/>
                <a:gd name="T25" fmla="*/ 7 h 7"/>
                <a:gd name="T26" fmla="*/ 0 w 13"/>
                <a:gd name="T27" fmla="*/ 0 h 7"/>
                <a:gd name="T28" fmla="*/ 0 w 13"/>
                <a:gd name="T29" fmla="*/ 0 h 7"/>
                <a:gd name="T30" fmla="*/ 13 w 13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13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169">
              <a:extLst>
                <a:ext uri="{FF2B5EF4-FFF2-40B4-BE49-F238E27FC236}">
                  <a16:creationId xmlns:a16="http://schemas.microsoft.com/office/drawing/2014/main" id="{574150C0-D60C-4062-9444-ADC5719D2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042" y="8637452"/>
              <a:ext cx="14938" cy="8536"/>
            </a:xfrm>
            <a:custGeom>
              <a:avLst/>
              <a:gdLst>
                <a:gd name="T0" fmla="*/ 13 w 13"/>
                <a:gd name="T1" fmla="*/ 0 h 7"/>
                <a:gd name="T2" fmla="*/ 13 w 13"/>
                <a:gd name="T3" fmla="*/ 0 h 7"/>
                <a:gd name="T4" fmla="*/ 10 w 13"/>
                <a:gd name="T5" fmla="*/ 3 h 7"/>
                <a:gd name="T6" fmla="*/ 10 w 13"/>
                <a:gd name="T7" fmla="*/ 3 h 7"/>
                <a:gd name="T8" fmla="*/ 12 w 13"/>
                <a:gd name="T9" fmla="*/ 7 h 7"/>
                <a:gd name="T10" fmla="*/ 12 w 13"/>
                <a:gd name="T11" fmla="*/ 7 h 7"/>
                <a:gd name="T12" fmla="*/ 10 w 13"/>
                <a:gd name="T13" fmla="*/ 7 h 7"/>
                <a:gd name="T14" fmla="*/ 10 w 13"/>
                <a:gd name="T15" fmla="*/ 7 h 7"/>
                <a:gd name="T16" fmla="*/ 7 w 13"/>
                <a:gd name="T17" fmla="*/ 3 h 7"/>
                <a:gd name="T18" fmla="*/ 7 w 13"/>
                <a:gd name="T19" fmla="*/ 3 h 7"/>
                <a:gd name="T20" fmla="*/ 4 w 13"/>
                <a:gd name="T21" fmla="*/ 3 h 7"/>
                <a:gd name="T22" fmla="*/ 4 w 13"/>
                <a:gd name="T23" fmla="*/ 7 h 7"/>
                <a:gd name="T24" fmla="*/ 0 w 13"/>
                <a:gd name="T25" fmla="*/ 7 h 7"/>
                <a:gd name="T26" fmla="*/ 0 w 13"/>
                <a:gd name="T27" fmla="*/ 0 h 7"/>
                <a:gd name="T28" fmla="*/ 0 w 13"/>
                <a:gd name="T29" fmla="*/ 0 h 7"/>
                <a:gd name="T30" fmla="*/ 13 w 13"/>
                <a:gd name="T3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13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70">
              <a:extLst>
                <a:ext uri="{FF2B5EF4-FFF2-40B4-BE49-F238E27FC236}">
                  <a16:creationId xmlns:a16="http://schemas.microsoft.com/office/drawing/2014/main" id="{CD5BB725-E14E-4785-8EF1-EC50E33B1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381" y="8637452"/>
              <a:ext cx="4268" cy="8536"/>
            </a:xfrm>
            <a:custGeom>
              <a:avLst/>
              <a:gdLst>
                <a:gd name="T0" fmla="*/ 3 w 5"/>
                <a:gd name="T1" fmla="*/ 1 h 7"/>
                <a:gd name="T2" fmla="*/ 3 w 5"/>
                <a:gd name="T3" fmla="*/ 1 h 7"/>
                <a:gd name="T4" fmla="*/ 3 w 5"/>
                <a:gd name="T5" fmla="*/ 4 h 7"/>
                <a:gd name="T6" fmla="*/ 5 w 5"/>
                <a:gd name="T7" fmla="*/ 7 h 7"/>
                <a:gd name="T8" fmla="*/ 2 w 5"/>
                <a:gd name="T9" fmla="*/ 7 h 7"/>
                <a:gd name="T10" fmla="*/ 2 w 5"/>
                <a:gd name="T11" fmla="*/ 7 h 7"/>
                <a:gd name="T12" fmla="*/ 0 w 5"/>
                <a:gd name="T13" fmla="*/ 4 h 7"/>
                <a:gd name="T14" fmla="*/ 0 w 5"/>
                <a:gd name="T15" fmla="*/ 0 h 7"/>
                <a:gd name="T16" fmla="*/ 3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lnTo>
                    <a:pt x="3" y="1"/>
                  </a:lnTo>
                  <a:lnTo>
                    <a:pt x="3" y="4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71">
              <a:extLst>
                <a:ext uri="{FF2B5EF4-FFF2-40B4-BE49-F238E27FC236}">
                  <a16:creationId xmlns:a16="http://schemas.microsoft.com/office/drawing/2014/main" id="{4F6DDFAF-00C0-4378-856A-EDAE53C40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051" y="8639586"/>
              <a:ext cx="6402" cy="6402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0 h 6"/>
                <a:gd name="T4" fmla="*/ 4 w 4"/>
                <a:gd name="T5" fmla="*/ 0 h 6"/>
                <a:gd name="T6" fmla="*/ 4 w 4"/>
                <a:gd name="T7" fmla="*/ 3 h 6"/>
                <a:gd name="T8" fmla="*/ 4 w 4"/>
                <a:gd name="T9" fmla="*/ 6 h 6"/>
                <a:gd name="T10" fmla="*/ 0 w 4"/>
                <a:gd name="T11" fmla="*/ 6 h 6"/>
                <a:gd name="T12" fmla="*/ 0 w 4"/>
                <a:gd name="T13" fmla="*/ 6 h 6"/>
                <a:gd name="T14" fmla="*/ 1 w 4"/>
                <a:gd name="T15" fmla="*/ 3 h 6"/>
                <a:gd name="T16" fmla="*/ 0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72">
              <a:extLst>
                <a:ext uri="{FF2B5EF4-FFF2-40B4-BE49-F238E27FC236}">
                  <a16:creationId xmlns:a16="http://schemas.microsoft.com/office/drawing/2014/main" id="{CD533A09-A3F6-4BEB-B5C2-58725821F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051" y="8639586"/>
              <a:ext cx="6402" cy="6402"/>
            </a:xfrm>
            <a:custGeom>
              <a:avLst/>
              <a:gdLst>
                <a:gd name="T0" fmla="*/ 0 w 4"/>
                <a:gd name="T1" fmla="*/ 0 h 6"/>
                <a:gd name="T2" fmla="*/ 4 w 4"/>
                <a:gd name="T3" fmla="*/ 0 h 6"/>
                <a:gd name="T4" fmla="*/ 4 w 4"/>
                <a:gd name="T5" fmla="*/ 0 h 6"/>
                <a:gd name="T6" fmla="*/ 4 w 4"/>
                <a:gd name="T7" fmla="*/ 3 h 6"/>
                <a:gd name="T8" fmla="*/ 4 w 4"/>
                <a:gd name="T9" fmla="*/ 6 h 6"/>
                <a:gd name="T10" fmla="*/ 0 w 4"/>
                <a:gd name="T11" fmla="*/ 6 h 6"/>
                <a:gd name="T12" fmla="*/ 0 w 4"/>
                <a:gd name="T13" fmla="*/ 6 h 6"/>
                <a:gd name="T14" fmla="*/ 1 w 4"/>
                <a:gd name="T15" fmla="*/ 3 h 6"/>
                <a:gd name="T16" fmla="*/ 0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73">
              <a:extLst>
                <a:ext uri="{FF2B5EF4-FFF2-40B4-BE49-F238E27FC236}">
                  <a16:creationId xmlns:a16="http://schemas.microsoft.com/office/drawing/2014/main" id="{DE3C1893-2911-4B8E-BC71-B7178CA5F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5632" y="8645987"/>
              <a:ext cx="17071" cy="2135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14 w 15"/>
                <a:gd name="T5" fmla="*/ 3 h 3"/>
                <a:gd name="T6" fmla="*/ 0 w 15"/>
                <a:gd name="T7" fmla="*/ 1 h 3"/>
                <a:gd name="T8" fmla="*/ 0 w 15"/>
                <a:gd name="T9" fmla="*/ 0 h 3"/>
                <a:gd name="T10" fmla="*/ 12 w 15"/>
                <a:gd name="T11" fmla="*/ 0 h 3"/>
                <a:gd name="T12" fmla="*/ 12 w 15"/>
                <a:gd name="T13" fmla="*/ 0 h 3"/>
                <a:gd name="T14" fmla="*/ 15 w 15"/>
                <a:gd name="T15" fmla="*/ 0 h 3"/>
                <a:gd name="T16" fmla="*/ 15 w 15"/>
                <a:gd name="T17" fmla="*/ 0 h 3"/>
                <a:gd name="T18" fmla="*/ 15 w 1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lnTo>
                    <a:pt x="1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74">
              <a:extLst>
                <a:ext uri="{FF2B5EF4-FFF2-40B4-BE49-F238E27FC236}">
                  <a16:creationId xmlns:a16="http://schemas.microsoft.com/office/drawing/2014/main" id="{F13792EA-81CC-4E98-9D6E-D170FDBBC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5632" y="8645987"/>
              <a:ext cx="17071" cy="2135"/>
            </a:xfrm>
            <a:custGeom>
              <a:avLst/>
              <a:gdLst>
                <a:gd name="T0" fmla="*/ 15 w 15"/>
                <a:gd name="T1" fmla="*/ 0 h 3"/>
                <a:gd name="T2" fmla="*/ 15 w 15"/>
                <a:gd name="T3" fmla="*/ 0 h 3"/>
                <a:gd name="T4" fmla="*/ 14 w 15"/>
                <a:gd name="T5" fmla="*/ 3 h 3"/>
                <a:gd name="T6" fmla="*/ 0 w 15"/>
                <a:gd name="T7" fmla="*/ 1 h 3"/>
                <a:gd name="T8" fmla="*/ 0 w 15"/>
                <a:gd name="T9" fmla="*/ 0 h 3"/>
                <a:gd name="T10" fmla="*/ 12 w 15"/>
                <a:gd name="T11" fmla="*/ 0 h 3"/>
                <a:gd name="T12" fmla="*/ 12 w 15"/>
                <a:gd name="T13" fmla="*/ 0 h 3"/>
                <a:gd name="T14" fmla="*/ 15 w 15"/>
                <a:gd name="T15" fmla="*/ 0 h 3"/>
                <a:gd name="T16" fmla="*/ 15 w 15"/>
                <a:gd name="T17" fmla="*/ 0 h 3"/>
                <a:gd name="T18" fmla="*/ 15 w 1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0"/>
                  </a:moveTo>
                  <a:lnTo>
                    <a:pt x="15" y="0"/>
                  </a:lnTo>
                  <a:lnTo>
                    <a:pt x="1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Rectangle 175">
              <a:extLst>
                <a:ext uri="{FF2B5EF4-FFF2-40B4-BE49-F238E27FC236}">
                  <a16:creationId xmlns:a16="http://schemas.microsoft.com/office/drawing/2014/main" id="{2EFEE25C-ADE2-4CC1-A8F5-77B9F0F93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025" y="8643854"/>
              <a:ext cx="6402" cy="4268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176">
              <a:extLst>
                <a:ext uri="{FF2B5EF4-FFF2-40B4-BE49-F238E27FC236}">
                  <a16:creationId xmlns:a16="http://schemas.microsoft.com/office/drawing/2014/main" id="{E494A162-69D3-4731-B4ED-5F3478FA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4963" y="8643854"/>
              <a:ext cx="4268" cy="4268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4 w 4"/>
                <a:gd name="T5" fmla="*/ 0 h 3"/>
                <a:gd name="T6" fmla="*/ 4 w 4"/>
                <a:gd name="T7" fmla="*/ 3 h 3"/>
                <a:gd name="T8" fmla="*/ 0 w 4"/>
                <a:gd name="T9" fmla="*/ 3 h 3"/>
                <a:gd name="T10" fmla="*/ 0 w 4"/>
                <a:gd name="T11" fmla="*/ 3 h 3"/>
                <a:gd name="T12" fmla="*/ 0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77">
              <a:extLst>
                <a:ext uri="{FF2B5EF4-FFF2-40B4-BE49-F238E27FC236}">
                  <a16:creationId xmlns:a16="http://schemas.microsoft.com/office/drawing/2014/main" id="{38DD356E-4C24-47D8-85D3-758953BC4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4963" y="8643854"/>
              <a:ext cx="4268" cy="4268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0 h 3"/>
                <a:gd name="T4" fmla="*/ 4 w 4"/>
                <a:gd name="T5" fmla="*/ 0 h 3"/>
                <a:gd name="T6" fmla="*/ 4 w 4"/>
                <a:gd name="T7" fmla="*/ 3 h 3"/>
                <a:gd name="T8" fmla="*/ 0 w 4"/>
                <a:gd name="T9" fmla="*/ 3 h 3"/>
                <a:gd name="T10" fmla="*/ 0 w 4"/>
                <a:gd name="T11" fmla="*/ 3 h 3"/>
                <a:gd name="T12" fmla="*/ 0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Rectangle 178">
              <a:extLst>
                <a:ext uri="{FF2B5EF4-FFF2-40B4-BE49-F238E27FC236}">
                  <a16:creationId xmlns:a16="http://schemas.microsoft.com/office/drawing/2014/main" id="{03346A2A-0B28-4149-AB83-7643101D8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4042" y="8645987"/>
              <a:ext cx="4268" cy="2135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179">
              <a:extLst>
                <a:ext uri="{FF2B5EF4-FFF2-40B4-BE49-F238E27FC236}">
                  <a16:creationId xmlns:a16="http://schemas.microsoft.com/office/drawing/2014/main" id="{9EDF07C4-0D89-42DD-994F-C55C03AF3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381" y="8648122"/>
              <a:ext cx="14938" cy="2135"/>
            </a:xfrm>
            <a:custGeom>
              <a:avLst/>
              <a:gdLst>
                <a:gd name="T0" fmla="*/ 0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0 w 13"/>
                <a:gd name="T7" fmla="*/ 2 h 3"/>
                <a:gd name="T8" fmla="*/ 7 w 13"/>
                <a:gd name="T9" fmla="*/ 3 h 3"/>
                <a:gd name="T10" fmla="*/ 3 w 13"/>
                <a:gd name="T11" fmla="*/ 2 h 3"/>
                <a:gd name="T12" fmla="*/ 0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180">
              <a:extLst>
                <a:ext uri="{FF2B5EF4-FFF2-40B4-BE49-F238E27FC236}">
                  <a16:creationId xmlns:a16="http://schemas.microsoft.com/office/drawing/2014/main" id="{4F36A87E-964F-45F1-BEA2-CF09A626D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381" y="8648122"/>
              <a:ext cx="14938" cy="2135"/>
            </a:xfrm>
            <a:custGeom>
              <a:avLst/>
              <a:gdLst>
                <a:gd name="T0" fmla="*/ 0 w 13"/>
                <a:gd name="T1" fmla="*/ 0 h 3"/>
                <a:gd name="T2" fmla="*/ 13 w 13"/>
                <a:gd name="T3" fmla="*/ 0 h 3"/>
                <a:gd name="T4" fmla="*/ 13 w 13"/>
                <a:gd name="T5" fmla="*/ 0 h 3"/>
                <a:gd name="T6" fmla="*/ 10 w 13"/>
                <a:gd name="T7" fmla="*/ 2 h 3"/>
                <a:gd name="T8" fmla="*/ 7 w 13"/>
                <a:gd name="T9" fmla="*/ 3 h 3"/>
                <a:gd name="T10" fmla="*/ 3 w 13"/>
                <a:gd name="T11" fmla="*/ 2 h 3"/>
                <a:gd name="T12" fmla="*/ 0 w 1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181">
              <a:extLst>
                <a:ext uri="{FF2B5EF4-FFF2-40B4-BE49-F238E27FC236}">
                  <a16:creationId xmlns:a16="http://schemas.microsoft.com/office/drawing/2014/main" id="{05808704-EF67-4B2F-BA81-55A630F6B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025" y="8631051"/>
              <a:ext cx="19206" cy="4268"/>
            </a:xfrm>
            <a:custGeom>
              <a:avLst/>
              <a:gdLst>
                <a:gd name="T0" fmla="*/ 0 w 17"/>
                <a:gd name="T1" fmla="*/ 5 h 5"/>
                <a:gd name="T2" fmla="*/ 4 w 17"/>
                <a:gd name="T3" fmla="*/ 5 h 5"/>
                <a:gd name="T4" fmla="*/ 4 w 17"/>
                <a:gd name="T5" fmla="*/ 3 h 5"/>
                <a:gd name="T6" fmla="*/ 8 w 17"/>
                <a:gd name="T7" fmla="*/ 5 h 5"/>
                <a:gd name="T8" fmla="*/ 13 w 17"/>
                <a:gd name="T9" fmla="*/ 3 h 5"/>
                <a:gd name="T10" fmla="*/ 13 w 17"/>
                <a:gd name="T11" fmla="*/ 5 h 5"/>
                <a:gd name="T12" fmla="*/ 17 w 17"/>
                <a:gd name="T13" fmla="*/ 5 h 5"/>
                <a:gd name="T14" fmla="*/ 17 w 17"/>
                <a:gd name="T15" fmla="*/ 2 h 5"/>
                <a:gd name="T16" fmla="*/ 13 w 17"/>
                <a:gd name="T17" fmla="*/ 2 h 5"/>
                <a:gd name="T18" fmla="*/ 8 w 17"/>
                <a:gd name="T19" fmla="*/ 2 h 5"/>
                <a:gd name="T20" fmla="*/ 4 w 17"/>
                <a:gd name="T21" fmla="*/ 0 h 5"/>
                <a:gd name="T22" fmla="*/ 0 w 17"/>
                <a:gd name="T23" fmla="*/ 0 h 5"/>
                <a:gd name="T24" fmla="*/ 0 w 17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5">
                  <a:moveTo>
                    <a:pt x="0" y="5"/>
                  </a:moveTo>
                  <a:lnTo>
                    <a:pt x="4" y="5"/>
                  </a:lnTo>
                  <a:lnTo>
                    <a:pt x="4" y="3"/>
                  </a:lnTo>
                  <a:lnTo>
                    <a:pt x="8" y="5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182">
              <a:extLst>
                <a:ext uri="{FF2B5EF4-FFF2-40B4-BE49-F238E27FC236}">
                  <a16:creationId xmlns:a16="http://schemas.microsoft.com/office/drawing/2014/main" id="{E7E14339-1FE9-438D-B0C5-B7277A16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381" y="8633184"/>
              <a:ext cx="14938" cy="4268"/>
            </a:xfrm>
            <a:custGeom>
              <a:avLst/>
              <a:gdLst>
                <a:gd name="T0" fmla="*/ 6 w 15"/>
                <a:gd name="T1" fmla="*/ 0 h 5"/>
                <a:gd name="T2" fmla="*/ 6 w 15"/>
                <a:gd name="T3" fmla="*/ 0 h 5"/>
                <a:gd name="T4" fmla="*/ 3 w 15"/>
                <a:gd name="T5" fmla="*/ 2 h 5"/>
                <a:gd name="T6" fmla="*/ 0 w 15"/>
                <a:gd name="T7" fmla="*/ 5 h 5"/>
                <a:gd name="T8" fmla="*/ 5 w 15"/>
                <a:gd name="T9" fmla="*/ 5 h 5"/>
                <a:gd name="T10" fmla="*/ 5 w 15"/>
                <a:gd name="T11" fmla="*/ 5 h 5"/>
                <a:gd name="T12" fmla="*/ 8 w 15"/>
                <a:gd name="T13" fmla="*/ 3 h 5"/>
                <a:gd name="T14" fmla="*/ 10 w 15"/>
                <a:gd name="T15" fmla="*/ 3 h 5"/>
                <a:gd name="T16" fmla="*/ 10 w 15"/>
                <a:gd name="T17" fmla="*/ 3 h 5"/>
                <a:gd name="T18" fmla="*/ 12 w 15"/>
                <a:gd name="T19" fmla="*/ 5 h 5"/>
                <a:gd name="T20" fmla="*/ 15 w 15"/>
                <a:gd name="T21" fmla="*/ 5 h 5"/>
                <a:gd name="T22" fmla="*/ 15 w 15"/>
                <a:gd name="T23" fmla="*/ 5 h 5"/>
                <a:gd name="T24" fmla="*/ 12 w 15"/>
                <a:gd name="T25" fmla="*/ 2 h 5"/>
                <a:gd name="T26" fmla="*/ 6 w 15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">
                  <a:moveTo>
                    <a:pt x="6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2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83">
              <a:extLst>
                <a:ext uri="{FF2B5EF4-FFF2-40B4-BE49-F238E27FC236}">
                  <a16:creationId xmlns:a16="http://schemas.microsoft.com/office/drawing/2014/main" id="{11EBEC04-C9BA-499C-AE17-B30F34203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5381" y="8633184"/>
              <a:ext cx="14938" cy="4268"/>
            </a:xfrm>
            <a:custGeom>
              <a:avLst/>
              <a:gdLst>
                <a:gd name="T0" fmla="*/ 6 w 15"/>
                <a:gd name="T1" fmla="*/ 0 h 5"/>
                <a:gd name="T2" fmla="*/ 6 w 15"/>
                <a:gd name="T3" fmla="*/ 0 h 5"/>
                <a:gd name="T4" fmla="*/ 3 w 15"/>
                <a:gd name="T5" fmla="*/ 2 h 5"/>
                <a:gd name="T6" fmla="*/ 0 w 15"/>
                <a:gd name="T7" fmla="*/ 5 h 5"/>
                <a:gd name="T8" fmla="*/ 5 w 15"/>
                <a:gd name="T9" fmla="*/ 5 h 5"/>
                <a:gd name="T10" fmla="*/ 5 w 15"/>
                <a:gd name="T11" fmla="*/ 5 h 5"/>
                <a:gd name="T12" fmla="*/ 8 w 15"/>
                <a:gd name="T13" fmla="*/ 3 h 5"/>
                <a:gd name="T14" fmla="*/ 10 w 15"/>
                <a:gd name="T15" fmla="*/ 3 h 5"/>
                <a:gd name="T16" fmla="*/ 10 w 15"/>
                <a:gd name="T17" fmla="*/ 3 h 5"/>
                <a:gd name="T18" fmla="*/ 12 w 15"/>
                <a:gd name="T19" fmla="*/ 5 h 5"/>
                <a:gd name="T20" fmla="*/ 15 w 15"/>
                <a:gd name="T21" fmla="*/ 5 h 5"/>
                <a:gd name="T22" fmla="*/ 15 w 15"/>
                <a:gd name="T23" fmla="*/ 5 h 5"/>
                <a:gd name="T24" fmla="*/ 12 w 15"/>
                <a:gd name="T25" fmla="*/ 2 h 5"/>
                <a:gd name="T26" fmla="*/ 6 w 15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">
                  <a:moveTo>
                    <a:pt x="6" y="0"/>
                  </a:moveTo>
                  <a:lnTo>
                    <a:pt x="6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184">
              <a:extLst>
                <a:ext uri="{FF2B5EF4-FFF2-40B4-BE49-F238E27FC236}">
                  <a16:creationId xmlns:a16="http://schemas.microsoft.com/office/drawing/2014/main" id="{9CCB0A64-2DDB-4407-8BDB-F2E142E84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4712" y="8648122"/>
              <a:ext cx="4268" cy="0"/>
            </a:xfrm>
            <a:custGeom>
              <a:avLst/>
              <a:gdLst>
                <a:gd name="T0" fmla="*/ 3 w 5"/>
                <a:gd name="T1" fmla="*/ 2 h 2"/>
                <a:gd name="T2" fmla="*/ 5 w 5"/>
                <a:gd name="T3" fmla="*/ 2 h 2"/>
                <a:gd name="T4" fmla="*/ 3 w 5"/>
                <a:gd name="T5" fmla="*/ 0 h 2"/>
                <a:gd name="T6" fmla="*/ 0 w 5"/>
                <a:gd name="T7" fmla="*/ 0 h 2"/>
                <a:gd name="T8" fmla="*/ 3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185">
              <a:extLst>
                <a:ext uri="{FF2B5EF4-FFF2-40B4-BE49-F238E27FC236}">
                  <a16:creationId xmlns:a16="http://schemas.microsoft.com/office/drawing/2014/main" id="{6FEE119C-9030-4ED5-A16A-BD6AB3CF7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9105" y="8581970"/>
              <a:ext cx="10670" cy="6402"/>
            </a:xfrm>
            <a:custGeom>
              <a:avLst/>
              <a:gdLst>
                <a:gd name="T0" fmla="*/ 9 w 10"/>
                <a:gd name="T1" fmla="*/ 0 h 4"/>
                <a:gd name="T2" fmla="*/ 9 w 10"/>
                <a:gd name="T3" fmla="*/ 0 h 4"/>
                <a:gd name="T4" fmla="*/ 6 w 10"/>
                <a:gd name="T5" fmla="*/ 0 h 4"/>
                <a:gd name="T6" fmla="*/ 6 w 10"/>
                <a:gd name="T7" fmla="*/ 0 h 4"/>
                <a:gd name="T8" fmla="*/ 4 w 10"/>
                <a:gd name="T9" fmla="*/ 0 h 4"/>
                <a:gd name="T10" fmla="*/ 2 w 10"/>
                <a:gd name="T11" fmla="*/ 0 h 4"/>
                <a:gd name="T12" fmla="*/ 2 w 10"/>
                <a:gd name="T13" fmla="*/ 0 h 4"/>
                <a:gd name="T14" fmla="*/ 2 w 10"/>
                <a:gd name="T15" fmla="*/ 1 h 4"/>
                <a:gd name="T16" fmla="*/ 0 w 10"/>
                <a:gd name="T17" fmla="*/ 4 h 4"/>
                <a:gd name="T18" fmla="*/ 10 w 10"/>
                <a:gd name="T19" fmla="*/ 4 h 4"/>
                <a:gd name="T20" fmla="*/ 10 w 10"/>
                <a:gd name="T21" fmla="*/ 0 h 4"/>
                <a:gd name="T22" fmla="*/ 9 w 10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4">
                  <a:moveTo>
                    <a:pt x="9" y="0"/>
                  </a:moveTo>
                  <a:lnTo>
                    <a:pt x="9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86">
              <a:extLst>
                <a:ext uri="{FF2B5EF4-FFF2-40B4-BE49-F238E27FC236}">
                  <a16:creationId xmlns:a16="http://schemas.microsoft.com/office/drawing/2014/main" id="{9D874CB3-816F-45FB-86D3-65EBE25CE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957" y="9015154"/>
              <a:ext cx="70420" cy="66152"/>
            </a:xfrm>
            <a:custGeom>
              <a:avLst/>
              <a:gdLst>
                <a:gd name="T0" fmla="*/ 0 w 65"/>
                <a:gd name="T1" fmla="*/ 32 h 63"/>
                <a:gd name="T2" fmla="*/ 0 w 65"/>
                <a:gd name="T3" fmla="*/ 32 h 63"/>
                <a:gd name="T4" fmla="*/ 0 w 65"/>
                <a:gd name="T5" fmla="*/ 24 h 63"/>
                <a:gd name="T6" fmla="*/ 3 w 65"/>
                <a:gd name="T7" fmla="*/ 18 h 63"/>
                <a:gd name="T8" fmla="*/ 6 w 65"/>
                <a:gd name="T9" fmla="*/ 14 h 63"/>
                <a:gd name="T10" fmla="*/ 9 w 65"/>
                <a:gd name="T11" fmla="*/ 9 h 63"/>
                <a:gd name="T12" fmla="*/ 15 w 65"/>
                <a:gd name="T13" fmla="*/ 5 h 63"/>
                <a:gd name="T14" fmla="*/ 20 w 65"/>
                <a:gd name="T15" fmla="*/ 2 h 63"/>
                <a:gd name="T16" fmla="*/ 27 w 65"/>
                <a:gd name="T17" fmla="*/ 0 h 63"/>
                <a:gd name="T18" fmla="*/ 33 w 65"/>
                <a:gd name="T19" fmla="*/ 0 h 63"/>
                <a:gd name="T20" fmla="*/ 33 w 65"/>
                <a:gd name="T21" fmla="*/ 0 h 63"/>
                <a:gd name="T22" fmla="*/ 39 w 65"/>
                <a:gd name="T23" fmla="*/ 0 h 63"/>
                <a:gd name="T24" fmla="*/ 46 w 65"/>
                <a:gd name="T25" fmla="*/ 2 h 63"/>
                <a:gd name="T26" fmla="*/ 51 w 65"/>
                <a:gd name="T27" fmla="*/ 5 h 63"/>
                <a:gd name="T28" fmla="*/ 57 w 65"/>
                <a:gd name="T29" fmla="*/ 9 h 63"/>
                <a:gd name="T30" fmla="*/ 60 w 65"/>
                <a:gd name="T31" fmla="*/ 14 h 63"/>
                <a:gd name="T32" fmla="*/ 62 w 65"/>
                <a:gd name="T33" fmla="*/ 18 h 63"/>
                <a:gd name="T34" fmla="*/ 65 w 65"/>
                <a:gd name="T35" fmla="*/ 24 h 63"/>
                <a:gd name="T36" fmla="*/ 65 w 65"/>
                <a:gd name="T37" fmla="*/ 32 h 63"/>
                <a:gd name="T38" fmla="*/ 65 w 65"/>
                <a:gd name="T39" fmla="*/ 32 h 63"/>
                <a:gd name="T40" fmla="*/ 65 w 65"/>
                <a:gd name="T41" fmla="*/ 38 h 63"/>
                <a:gd name="T42" fmla="*/ 62 w 65"/>
                <a:gd name="T43" fmla="*/ 43 h 63"/>
                <a:gd name="T44" fmla="*/ 60 w 65"/>
                <a:gd name="T45" fmla="*/ 48 h 63"/>
                <a:gd name="T46" fmla="*/ 57 w 65"/>
                <a:gd name="T47" fmla="*/ 52 h 63"/>
                <a:gd name="T48" fmla="*/ 51 w 65"/>
                <a:gd name="T49" fmla="*/ 57 h 63"/>
                <a:gd name="T50" fmla="*/ 46 w 65"/>
                <a:gd name="T51" fmla="*/ 60 h 63"/>
                <a:gd name="T52" fmla="*/ 39 w 65"/>
                <a:gd name="T53" fmla="*/ 61 h 63"/>
                <a:gd name="T54" fmla="*/ 33 w 65"/>
                <a:gd name="T55" fmla="*/ 63 h 63"/>
                <a:gd name="T56" fmla="*/ 33 w 65"/>
                <a:gd name="T57" fmla="*/ 63 h 63"/>
                <a:gd name="T58" fmla="*/ 27 w 65"/>
                <a:gd name="T59" fmla="*/ 61 h 63"/>
                <a:gd name="T60" fmla="*/ 20 w 65"/>
                <a:gd name="T61" fmla="*/ 60 h 63"/>
                <a:gd name="T62" fmla="*/ 15 w 65"/>
                <a:gd name="T63" fmla="*/ 57 h 63"/>
                <a:gd name="T64" fmla="*/ 9 w 65"/>
                <a:gd name="T65" fmla="*/ 52 h 63"/>
                <a:gd name="T66" fmla="*/ 6 w 65"/>
                <a:gd name="T67" fmla="*/ 48 h 63"/>
                <a:gd name="T68" fmla="*/ 3 w 65"/>
                <a:gd name="T69" fmla="*/ 43 h 63"/>
                <a:gd name="T70" fmla="*/ 0 w 65"/>
                <a:gd name="T71" fmla="*/ 38 h 63"/>
                <a:gd name="T72" fmla="*/ 0 w 65"/>
                <a:gd name="T73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3">
                  <a:moveTo>
                    <a:pt x="0" y="32"/>
                  </a:moveTo>
                  <a:lnTo>
                    <a:pt x="0" y="32"/>
                  </a:lnTo>
                  <a:lnTo>
                    <a:pt x="0" y="24"/>
                  </a:lnTo>
                  <a:lnTo>
                    <a:pt x="3" y="18"/>
                  </a:lnTo>
                  <a:lnTo>
                    <a:pt x="6" y="14"/>
                  </a:lnTo>
                  <a:lnTo>
                    <a:pt x="9" y="9"/>
                  </a:lnTo>
                  <a:lnTo>
                    <a:pt x="15" y="5"/>
                  </a:lnTo>
                  <a:lnTo>
                    <a:pt x="20" y="2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6" y="2"/>
                  </a:lnTo>
                  <a:lnTo>
                    <a:pt x="51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5" y="24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8"/>
                  </a:lnTo>
                  <a:lnTo>
                    <a:pt x="62" y="43"/>
                  </a:lnTo>
                  <a:lnTo>
                    <a:pt x="60" y="48"/>
                  </a:lnTo>
                  <a:lnTo>
                    <a:pt x="57" y="52"/>
                  </a:lnTo>
                  <a:lnTo>
                    <a:pt x="51" y="57"/>
                  </a:lnTo>
                  <a:lnTo>
                    <a:pt x="46" y="60"/>
                  </a:lnTo>
                  <a:lnTo>
                    <a:pt x="39" y="61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27" y="61"/>
                  </a:lnTo>
                  <a:lnTo>
                    <a:pt x="20" y="60"/>
                  </a:lnTo>
                  <a:lnTo>
                    <a:pt x="15" y="57"/>
                  </a:lnTo>
                  <a:lnTo>
                    <a:pt x="9" y="52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0" y="38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563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187">
              <a:extLst>
                <a:ext uri="{FF2B5EF4-FFF2-40B4-BE49-F238E27FC236}">
                  <a16:creationId xmlns:a16="http://schemas.microsoft.com/office/drawing/2014/main" id="{36ABB842-A637-4752-B386-42480ED2D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957" y="9015154"/>
              <a:ext cx="70420" cy="66152"/>
            </a:xfrm>
            <a:custGeom>
              <a:avLst/>
              <a:gdLst>
                <a:gd name="T0" fmla="*/ 0 w 65"/>
                <a:gd name="T1" fmla="*/ 32 h 63"/>
                <a:gd name="T2" fmla="*/ 0 w 65"/>
                <a:gd name="T3" fmla="*/ 32 h 63"/>
                <a:gd name="T4" fmla="*/ 0 w 65"/>
                <a:gd name="T5" fmla="*/ 24 h 63"/>
                <a:gd name="T6" fmla="*/ 3 w 65"/>
                <a:gd name="T7" fmla="*/ 18 h 63"/>
                <a:gd name="T8" fmla="*/ 6 w 65"/>
                <a:gd name="T9" fmla="*/ 14 h 63"/>
                <a:gd name="T10" fmla="*/ 9 w 65"/>
                <a:gd name="T11" fmla="*/ 9 h 63"/>
                <a:gd name="T12" fmla="*/ 15 w 65"/>
                <a:gd name="T13" fmla="*/ 5 h 63"/>
                <a:gd name="T14" fmla="*/ 20 w 65"/>
                <a:gd name="T15" fmla="*/ 2 h 63"/>
                <a:gd name="T16" fmla="*/ 27 w 65"/>
                <a:gd name="T17" fmla="*/ 0 h 63"/>
                <a:gd name="T18" fmla="*/ 33 w 65"/>
                <a:gd name="T19" fmla="*/ 0 h 63"/>
                <a:gd name="T20" fmla="*/ 33 w 65"/>
                <a:gd name="T21" fmla="*/ 0 h 63"/>
                <a:gd name="T22" fmla="*/ 39 w 65"/>
                <a:gd name="T23" fmla="*/ 0 h 63"/>
                <a:gd name="T24" fmla="*/ 46 w 65"/>
                <a:gd name="T25" fmla="*/ 2 h 63"/>
                <a:gd name="T26" fmla="*/ 51 w 65"/>
                <a:gd name="T27" fmla="*/ 5 h 63"/>
                <a:gd name="T28" fmla="*/ 57 w 65"/>
                <a:gd name="T29" fmla="*/ 9 h 63"/>
                <a:gd name="T30" fmla="*/ 60 w 65"/>
                <a:gd name="T31" fmla="*/ 14 h 63"/>
                <a:gd name="T32" fmla="*/ 62 w 65"/>
                <a:gd name="T33" fmla="*/ 18 h 63"/>
                <a:gd name="T34" fmla="*/ 65 w 65"/>
                <a:gd name="T35" fmla="*/ 24 h 63"/>
                <a:gd name="T36" fmla="*/ 65 w 65"/>
                <a:gd name="T37" fmla="*/ 32 h 63"/>
                <a:gd name="T38" fmla="*/ 65 w 65"/>
                <a:gd name="T39" fmla="*/ 32 h 63"/>
                <a:gd name="T40" fmla="*/ 65 w 65"/>
                <a:gd name="T41" fmla="*/ 38 h 63"/>
                <a:gd name="T42" fmla="*/ 62 w 65"/>
                <a:gd name="T43" fmla="*/ 43 h 63"/>
                <a:gd name="T44" fmla="*/ 60 w 65"/>
                <a:gd name="T45" fmla="*/ 48 h 63"/>
                <a:gd name="T46" fmla="*/ 57 w 65"/>
                <a:gd name="T47" fmla="*/ 52 h 63"/>
                <a:gd name="T48" fmla="*/ 51 w 65"/>
                <a:gd name="T49" fmla="*/ 57 h 63"/>
                <a:gd name="T50" fmla="*/ 46 w 65"/>
                <a:gd name="T51" fmla="*/ 60 h 63"/>
                <a:gd name="T52" fmla="*/ 39 w 65"/>
                <a:gd name="T53" fmla="*/ 61 h 63"/>
                <a:gd name="T54" fmla="*/ 33 w 65"/>
                <a:gd name="T55" fmla="*/ 63 h 63"/>
                <a:gd name="T56" fmla="*/ 33 w 65"/>
                <a:gd name="T57" fmla="*/ 63 h 63"/>
                <a:gd name="T58" fmla="*/ 27 w 65"/>
                <a:gd name="T59" fmla="*/ 61 h 63"/>
                <a:gd name="T60" fmla="*/ 20 w 65"/>
                <a:gd name="T61" fmla="*/ 60 h 63"/>
                <a:gd name="T62" fmla="*/ 15 w 65"/>
                <a:gd name="T63" fmla="*/ 57 h 63"/>
                <a:gd name="T64" fmla="*/ 9 w 65"/>
                <a:gd name="T65" fmla="*/ 52 h 63"/>
                <a:gd name="T66" fmla="*/ 6 w 65"/>
                <a:gd name="T67" fmla="*/ 48 h 63"/>
                <a:gd name="T68" fmla="*/ 3 w 65"/>
                <a:gd name="T69" fmla="*/ 43 h 63"/>
                <a:gd name="T70" fmla="*/ 0 w 65"/>
                <a:gd name="T71" fmla="*/ 38 h 63"/>
                <a:gd name="T72" fmla="*/ 0 w 65"/>
                <a:gd name="T73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63">
                  <a:moveTo>
                    <a:pt x="0" y="32"/>
                  </a:moveTo>
                  <a:lnTo>
                    <a:pt x="0" y="32"/>
                  </a:lnTo>
                  <a:lnTo>
                    <a:pt x="0" y="24"/>
                  </a:lnTo>
                  <a:lnTo>
                    <a:pt x="3" y="18"/>
                  </a:lnTo>
                  <a:lnTo>
                    <a:pt x="6" y="14"/>
                  </a:lnTo>
                  <a:lnTo>
                    <a:pt x="9" y="9"/>
                  </a:lnTo>
                  <a:lnTo>
                    <a:pt x="15" y="5"/>
                  </a:lnTo>
                  <a:lnTo>
                    <a:pt x="20" y="2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6" y="2"/>
                  </a:lnTo>
                  <a:lnTo>
                    <a:pt x="51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2" y="18"/>
                  </a:lnTo>
                  <a:lnTo>
                    <a:pt x="65" y="24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65" y="38"/>
                  </a:lnTo>
                  <a:lnTo>
                    <a:pt x="62" y="43"/>
                  </a:lnTo>
                  <a:lnTo>
                    <a:pt x="60" y="48"/>
                  </a:lnTo>
                  <a:lnTo>
                    <a:pt x="57" y="52"/>
                  </a:lnTo>
                  <a:lnTo>
                    <a:pt x="51" y="57"/>
                  </a:lnTo>
                  <a:lnTo>
                    <a:pt x="46" y="60"/>
                  </a:lnTo>
                  <a:lnTo>
                    <a:pt x="39" y="61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27" y="61"/>
                  </a:lnTo>
                  <a:lnTo>
                    <a:pt x="20" y="60"/>
                  </a:lnTo>
                  <a:lnTo>
                    <a:pt x="15" y="57"/>
                  </a:lnTo>
                  <a:lnTo>
                    <a:pt x="9" y="52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0" y="38"/>
                  </a:lnTo>
                  <a:lnTo>
                    <a:pt x="0" y="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188">
              <a:extLst>
                <a:ext uri="{FF2B5EF4-FFF2-40B4-BE49-F238E27FC236}">
                  <a16:creationId xmlns:a16="http://schemas.microsoft.com/office/drawing/2014/main" id="{C422E24D-CD09-4BB2-A01D-52B8C5C65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555" y="9064233"/>
              <a:ext cx="78955" cy="181383"/>
            </a:xfrm>
            <a:custGeom>
              <a:avLst/>
              <a:gdLst>
                <a:gd name="T0" fmla="*/ 45 w 74"/>
                <a:gd name="T1" fmla="*/ 0 h 169"/>
                <a:gd name="T2" fmla="*/ 45 w 74"/>
                <a:gd name="T3" fmla="*/ 0 h 169"/>
                <a:gd name="T4" fmla="*/ 48 w 74"/>
                <a:gd name="T5" fmla="*/ 1 h 169"/>
                <a:gd name="T6" fmla="*/ 54 w 74"/>
                <a:gd name="T7" fmla="*/ 9 h 169"/>
                <a:gd name="T8" fmla="*/ 63 w 74"/>
                <a:gd name="T9" fmla="*/ 21 h 169"/>
                <a:gd name="T10" fmla="*/ 66 w 74"/>
                <a:gd name="T11" fmla="*/ 30 h 169"/>
                <a:gd name="T12" fmla="*/ 70 w 74"/>
                <a:gd name="T13" fmla="*/ 38 h 169"/>
                <a:gd name="T14" fmla="*/ 73 w 74"/>
                <a:gd name="T15" fmla="*/ 50 h 169"/>
                <a:gd name="T16" fmla="*/ 74 w 74"/>
                <a:gd name="T17" fmla="*/ 62 h 169"/>
                <a:gd name="T18" fmla="*/ 74 w 74"/>
                <a:gd name="T19" fmla="*/ 76 h 169"/>
                <a:gd name="T20" fmla="*/ 74 w 74"/>
                <a:gd name="T21" fmla="*/ 92 h 169"/>
                <a:gd name="T22" fmla="*/ 71 w 74"/>
                <a:gd name="T23" fmla="*/ 108 h 169"/>
                <a:gd name="T24" fmla="*/ 67 w 74"/>
                <a:gd name="T25" fmla="*/ 127 h 169"/>
                <a:gd name="T26" fmla="*/ 60 w 74"/>
                <a:gd name="T27" fmla="*/ 148 h 169"/>
                <a:gd name="T28" fmla="*/ 49 w 74"/>
                <a:gd name="T29" fmla="*/ 169 h 169"/>
                <a:gd name="T30" fmla="*/ 39 w 74"/>
                <a:gd name="T31" fmla="*/ 169 h 169"/>
                <a:gd name="T32" fmla="*/ 37 w 74"/>
                <a:gd name="T33" fmla="*/ 169 h 169"/>
                <a:gd name="T34" fmla="*/ 26 w 74"/>
                <a:gd name="T35" fmla="*/ 169 h 169"/>
                <a:gd name="T36" fmla="*/ 26 w 74"/>
                <a:gd name="T37" fmla="*/ 169 h 169"/>
                <a:gd name="T38" fmla="*/ 17 w 74"/>
                <a:gd name="T39" fmla="*/ 148 h 169"/>
                <a:gd name="T40" fmla="*/ 9 w 74"/>
                <a:gd name="T41" fmla="*/ 127 h 169"/>
                <a:gd name="T42" fmla="*/ 5 w 74"/>
                <a:gd name="T43" fmla="*/ 108 h 169"/>
                <a:gd name="T44" fmla="*/ 2 w 74"/>
                <a:gd name="T45" fmla="*/ 92 h 169"/>
                <a:gd name="T46" fmla="*/ 0 w 74"/>
                <a:gd name="T47" fmla="*/ 76 h 169"/>
                <a:gd name="T48" fmla="*/ 2 w 74"/>
                <a:gd name="T49" fmla="*/ 62 h 169"/>
                <a:gd name="T50" fmla="*/ 3 w 74"/>
                <a:gd name="T51" fmla="*/ 50 h 169"/>
                <a:gd name="T52" fmla="*/ 6 w 74"/>
                <a:gd name="T53" fmla="*/ 38 h 169"/>
                <a:gd name="T54" fmla="*/ 9 w 74"/>
                <a:gd name="T55" fmla="*/ 30 h 169"/>
                <a:gd name="T56" fmla="*/ 14 w 74"/>
                <a:gd name="T57" fmla="*/ 21 h 169"/>
                <a:gd name="T58" fmla="*/ 21 w 74"/>
                <a:gd name="T59" fmla="*/ 9 h 169"/>
                <a:gd name="T60" fmla="*/ 27 w 74"/>
                <a:gd name="T61" fmla="*/ 1 h 169"/>
                <a:gd name="T62" fmla="*/ 30 w 74"/>
                <a:gd name="T63" fmla="*/ 0 h 169"/>
                <a:gd name="T64" fmla="*/ 45 w 74"/>
                <a:gd name="T6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169">
                  <a:moveTo>
                    <a:pt x="45" y="0"/>
                  </a:moveTo>
                  <a:lnTo>
                    <a:pt x="45" y="0"/>
                  </a:lnTo>
                  <a:lnTo>
                    <a:pt x="48" y="1"/>
                  </a:lnTo>
                  <a:lnTo>
                    <a:pt x="54" y="9"/>
                  </a:lnTo>
                  <a:lnTo>
                    <a:pt x="63" y="21"/>
                  </a:lnTo>
                  <a:lnTo>
                    <a:pt x="66" y="30"/>
                  </a:lnTo>
                  <a:lnTo>
                    <a:pt x="70" y="38"/>
                  </a:lnTo>
                  <a:lnTo>
                    <a:pt x="73" y="50"/>
                  </a:lnTo>
                  <a:lnTo>
                    <a:pt x="74" y="62"/>
                  </a:lnTo>
                  <a:lnTo>
                    <a:pt x="74" y="76"/>
                  </a:lnTo>
                  <a:lnTo>
                    <a:pt x="74" y="92"/>
                  </a:lnTo>
                  <a:lnTo>
                    <a:pt x="71" y="108"/>
                  </a:lnTo>
                  <a:lnTo>
                    <a:pt x="67" y="127"/>
                  </a:lnTo>
                  <a:lnTo>
                    <a:pt x="60" y="148"/>
                  </a:lnTo>
                  <a:lnTo>
                    <a:pt x="49" y="169"/>
                  </a:lnTo>
                  <a:lnTo>
                    <a:pt x="39" y="169"/>
                  </a:lnTo>
                  <a:lnTo>
                    <a:pt x="37" y="169"/>
                  </a:lnTo>
                  <a:lnTo>
                    <a:pt x="26" y="169"/>
                  </a:lnTo>
                  <a:lnTo>
                    <a:pt x="26" y="169"/>
                  </a:lnTo>
                  <a:lnTo>
                    <a:pt x="17" y="148"/>
                  </a:lnTo>
                  <a:lnTo>
                    <a:pt x="9" y="127"/>
                  </a:lnTo>
                  <a:lnTo>
                    <a:pt x="5" y="108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2" y="62"/>
                  </a:lnTo>
                  <a:lnTo>
                    <a:pt x="3" y="50"/>
                  </a:lnTo>
                  <a:lnTo>
                    <a:pt x="6" y="38"/>
                  </a:lnTo>
                  <a:lnTo>
                    <a:pt x="9" y="30"/>
                  </a:lnTo>
                  <a:lnTo>
                    <a:pt x="14" y="21"/>
                  </a:lnTo>
                  <a:lnTo>
                    <a:pt x="21" y="9"/>
                  </a:lnTo>
                  <a:lnTo>
                    <a:pt x="27" y="1"/>
                  </a:lnTo>
                  <a:lnTo>
                    <a:pt x="30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563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189">
              <a:extLst>
                <a:ext uri="{FF2B5EF4-FFF2-40B4-BE49-F238E27FC236}">
                  <a16:creationId xmlns:a16="http://schemas.microsoft.com/office/drawing/2014/main" id="{620E50A4-D621-4C2E-8C4B-EA2B3DD9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555" y="9064233"/>
              <a:ext cx="78955" cy="181383"/>
            </a:xfrm>
            <a:custGeom>
              <a:avLst/>
              <a:gdLst>
                <a:gd name="T0" fmla="*/ 45 w 74"/>
                <a:gd name="T1" fmla="*/ 0 h 169"/>
                <a:gd name="T2" fmla="*/ 45 w 74"/>
                <a:gd name="T3" fmla="*/ 0 h 169"/>
                <a:gd name="T4" fmla="*/ 48 w 74"/>
                <a:gd name="T5" fmla="*/ 1 h 169"/>
                <a:gd name="T6" fmla="*/ 54 w 74"/>
                <a:gd name="T7" fmla="*/ 9 h 169"/>
                <a:gd name="T8" fmla="*/ 63 w 74"/>
                <a:gd name="T9" fmla="*/ 21 h 169"/>
                <a:gd name="T10" fmla="*/ 66 w 74"/>
                <a:gd name="T11" fmla="*/ 30 h 169"/>
                <a:gd name="T12" fmla="*/ 70 w 74"/>
                <a:gd name="T13" fmla="*/ 38 h 169"/>
                <a:gd name="T14" fmla="*/ 73 w 74"/>
                <a:gd name="T15" fmla="*/ 50 h 169"/>
                <a:gd name="T16" fmla="*/ 74 w 74"/>
                <a:gd name="T17" fmla="*/ 62 h 169"/>
                <a:gd name="T18" fmla="*/ 74 w 74"/>
                <a:gd name="T19" fmla="*/ 76 h 169"/>
                <a:gd name="T20" fmla="*/ 74 w 74"/>
                <a:gd name="T21" fmla="*/ 92 h 169"/>
                <a:gd name="T22" fmla="*/ 71 w 74"/>
                <a:gd name="T23" fmla="*/ 108 h 169"/>
                <a:gd name="T24" fmla="*/ 67 w 74"/>
                <a:gd name="T25" fmla="*/ 127 h 169"/>
                <a:gd name="T26" fmla="*/ 60 w 74"/>
                <a:gd name="T27" fmla="*/ 148 h 169"/>
                <a:gd name="T28" fmla="*/ 49 w 74"/>
                <a:gd name="T29" fmla="*/ 169 h 169"/>
                <a:gd name="T30" fmla="*/ 39 w 74"/>
                <a:gd name="T31" fmla="*/ 169 h 169"/>
                <a:gd name="T32" fmla="*/ 37 w 74"/>
                <a:gd name="T33" fmla="*/ 169 h 169"/>
                <a:gd name="T34" fmla="*/ 26 w 74"/>
                <a:gd name="T35" fmla="*/ 169 h 169"/>
                <a:gd name="T36" fmla="*/ 26 w 74"/>
                <a:gd name="T37" fmla="*/ 169 h 169"/>
                <a:gd name="T38" fmla="*/ 17 w 74"/>
                <a:gd name="T39" fmla="*/ 148 h 169"/>
                <a:gd name="T40" fmla="*/ 9 w 74"/>
                <a:gd name="T41" fmla="*/ 127 h 169"/>
                <a:gd name="T42" fmla="*/ 5 w 74"/>
                <a:gd name="T43" fmla="*/ 108 h 169"/>
                <a:gd name="T44" fmla="*/ 2 w 74"/>
                <a:gd name="T45" fmla="*/ 92 h 169"/>
                <a:gd name="T46" fmla="*/ 0 w 74"/>
                <a:gd name="T47" fmla="*/ 76 h 169"/>
                <a:gd name="T48" fmla="*/ 2 w 74"/>
                <a:gd name="T49" fmla="*/ 62 h 169"/>
                <a:gd name="T50" fmla="*/ 3 w 74"/>
                <a:gd name="T51" fmla="*/ 50 h 169"/>
                <a:gd name="T52" fmla="*/ 6 w 74"/>
                <a:gd name="T53" fmla="*/ 38 h 169"/>
                <a:gd name="T54" fmla="*/ 9 w 74"/>
                <a:gd name="T55" fmla="*/ 30 h 169"/>
                <a:gd name="T56" fmla="*/ 14 w 74"/>
                <a:gd name="T57" fmla="*/ 21 h 169"/>
                <a:gd name="T58" fmla="*/ 21 w 74"/>
                <a:gd name="T59" fmla="*/ 9 h 169"/>
                <a:gd name="T60" fmla="*/ 27 w 74"/>
                <a:gd name="T61" fmla="*/ 1 h 169"/>
                <a:gd name="T62" fmla="*/ 30 w 74"/>
                <a:gd name="T6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169">
                  <a:moveTo>
                    <a:pt x="45" y="0"/>
                  </a:moveTo>
                  <a:lnTo>
                    <a:pt x="45" y="0"/>
                  </a:lnTo>
                  <a:lnTo>
                    <a:pt x="48" y="1"/>
                  </a:lnTo>
                  <a:lnTo>
                    <a:pt x="54" y="9"/>
                  </a:lnTo>
                  <a:lnTo>
                    <a:pt x="63" y="21"/>
                  </a:lnTo>
                  <a:lnTo>
                    <a:pt x="66" y="30"/>
                  </a:lnTo>
                  <a:lnTo>
                    <a:pt x="70" y="38"/>
                  </a:lnTo>
                  <a:lnTo>
                    <a:pt x="73" y="50"/>
                  </a:lnTo>
                  <a:lnTo>
                    <a:pt x="74" y="62"/>
                  </a:lnTo>
                  <a:lnTo>
                    <a:pt x="74" y="76"/>
                  </a:lnTo>
                  <a:lnTo>
                    <a:pt x="74" y="92"/>
                  </a:lnTo>
                  <a:lnTo>
                    <a:pt x="71" y="108"/>
                  </a:lnTo>
                  <a:lnTo>
                    <a:pt x="67" y="127"/>
                  </a:lnTo>
                  <a:lnTo>
                    <a:pt x="60" y="148"/>
                  </a:lnTo>
                  <a:lnTo>
                    <a:pt x="49" y="169"/>
                  </a:lnTo>
                  <a:lnTo>
                    <a:pt x="39" y="169"/>
                  </a:lnTo>
                  <a:lnTo>
                    <a:pt x="37" y="169"/>
                  </a:lnTo>
                  <a:lnTo>
                    <a:pt x="26" y="169"/>
                  </a:lnTo>
                  <a:lnTo>
                    <a:pt x="26" y="169"/>
                  </a:lnTo>
                  <a:lnTo>
                    <a:pt x="17" y="148"/>
                  </a:lnTo>
                  <a:lnTo>
                    <a:pt x="9" y="127"/>
                  </a:lnTo>
                  <a:lnTo>
                    <a:pt x="5" y="108"/>
                  </a:lnTo>
                  <a:lnTo>
                    <a:pt x="2" y="92"/>
                  </a:lnTo>
                  <a:lnTo>
                    <a:pt x="0" y="76"/>
                  </a:lnTo>
                  <a:lnTo>
                    <a:pt x="2" y="62"/>
                  </a:lnTo>
                  <a:lnTo>
                    <a:pt x="3" y="50"/>
                  </a:lnTo>
                  <a:lnTo>
                    <a:pt x="6" y="38"/>
                  </a:lnTo>
                  <a:lnTo>
                    <a:pt x="9" y="30"/>
                  </a:lnTo>
                  <a:lnTo>
                    <a:pt x="14" y="21"/>
                  </a:lnTo>
                  <a:lnTo>
                    <a:pt x="21" y="9"/>
                  </a:lnTo>
                  <a:lnTo>
                    <a:pt x="27" y="1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Rectangle 190">
              <a:extLst>
                <a:ext uri="{FF2B5EF4-FFF2-40B4-BE49-F238E27FC236}">
                  <a16:creationId xmlns:a16="http://schemas.microsoft.com/office/drawing/2014/main" id="{7C5665AB-C089-4106-80FA-899921ADC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1689" y="9237080"/>
              <a:ext cx="74687" cy="34143"/>
            </a:xfrm>
            <a:prstGeom prst="rect">
              <a:avLst/>
            </a:prstGeom>
            <a:solidFill>
              <a:srgbClr val="563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191">
              <a:extLst>
                <a:ext uri="{FF2B5EF4-FFF2-40B4-BE49-F238E27FC236}">
                  <a16:creationId xmlns:a16="http://schemas.microsoft.com/office/drawing/2014/main" id="{389AE13E-858E-4A77-8348-A1ADA0769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1689" y="9377918"/>
              <a:ext cx="74687" cy="34143"/>
            </a:xfrm>
            <a:prstGeom prst="rect">
              <a:avLst/>
            </a:prstGeom>
            <a:solidFill>
              <a:srgbClr val="563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Rectangle 192">
              <a:extLst>
                <a:ext uri="{FF2B5EF4-FFF2-40B4-BE49-F238E27FC236}">
                  <a16:creationId xmlns:a16="http://schemas.microsoft.com/office/drawing/2014/main" id="{6AD53B66-81F0-431E-8456-386C05D83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1689" y="9360847"/>
              <a:ext cx="74687" cy="12803"/>
            </a:xfrm>
            <a:prstGeom prst="rect">
              <a:avLst/>
            </a:prstGeom>
            <a:solidFill>
              <a:srgbClr val="563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193">
              <a:extLst>
                <a:ext uri="{FF2B5EF4-FFF2-40B4-BE49-F238E27FC236}">
                  <a16:creationId xmlns:a16="http://schemas.microsoft.com/office/drawing/2014/main" id="{D8A32C61-234D-4992-A24A-94EFC7B1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019" y="9256285"/>
              <a:ext cx="93892" cy="298747"/>
            </a:xfrm>
            <a:custGeom>
              <a:avLst/>
              <a:gdLst>
                <a:gd name="T0" fmla="*/ 52 w 87"/>
                <a:gd name="T1" fmla="*/ 0 h 279"/>
                <a:gd name="T2" fmla="*/ 52 w 87"/>
                <a:gd name="T3" fmla="*/ 0 h 279"/>
                <a:gd name="T4" fmla="*/ 59 w 87"/>
                <a:gd name="T5" fmla="*/ 6 h 279"/>
                <a:gd name="T6" fmla="*/ 64 w 87"/>
                <a:gd name="T7" fmla="*/ 12 h 279"/>
                <a:gd name="T8" fmla="*/ 70 w 87"/>
                <a:gd name="T9" fmla="*/ 23 h 279"/>
                <a:gd name="T10" fmla="*/ 71 w 87"/>
                <a:gd name="T11" fmla="*/ 29 h 279"/>
                <a:gd name="T12" fmla="*/ 73 w 87"/>
                <a:gd name="T13" fmla="*/ 36 h 279"/>
                <a:gd name="T14" fmla="*/ 73 w 87"/>
                <a:gd name="T15" fmla="*/ 43 h 279"/>
                <a:gd name="T16" fmla="*/ 73 w 87"/>
                <a:gd name="T17" fmla="*/ 52 h 279"/>
                <a:gd name="T18" fmla="*/ 71 w 87"/>
                <a:gd name="T19" fmla="*/ 61 h 279"/>
                <a:gd name="T20" fmla="*/ 68 w 87"/>
                <a:gd name="T21" fmla="*/ 72 h 279"/>
                <a:gd name="T22" fmla="*/ 64 w 87"/>
                <a:gd name="T23" fmla="*/ 83 h 279"/>
                <a:gd name="T24" fmla="*/ 56 w 87"/>
                <a:gd name="T25" fmla="*/ 97 h 279"/>
                <a:gd name="T26" fmla="*/ 56 w 87"/>
                <a:gd name="T27" fmla="*/ 97 h 279"/>
                <a:gd name="T28" fmla="*/ 58 w 87"/>
                <a:gd name="T29" fmla="*/ 116 h 279"/>
                <a:gd name="T30" fmla="*/ 58 w 87"/>
                <a:gd name="T31" fmla="*/ 135 h 279"/>
                <a:gd name="T32" fmla="*/ 61 w 87"/>
                <a:gd name="T33" fmla="*/ 159 h 279"/>
                <a:gd name="T34" fmla="*/ 64 w 87"/>
                <a:gd name="T35" fmla="*/ 184 h 279"/>
                <a:gd name="T36" fmla="*/ 70 w 87"/>
                <a:gd name="T37" fmla="*/ 208 h 279"/>
                <a:gd name="T38" fmla="*/ 73 w 87"/>
                <a:gd name="T39" fmla="*/ 218 h 279"/>
                <a:gd name="T40" fmla="*/ 77 w 87"/>
                <a:gd name="T41" fmla="*/ 227 h 279"/>
                <a:gd name="T42" fmla="*/ 81 w 87"/>
                <a:gd name="T43" fmla="*/ 235 h 279"/>
                <a:gd name="T44" fmla="*/ 87 w 87"/>
                <a:gd name="T45" fmla="*/ 239 h 279"/>
                <a:gd name="T46" fmla="*/ 87 w 87"/>
                <a:gd name="T47" fmla="*/ 279 h 279"/>
                <a:gd name="T48" fmla="*/ 50 w 87"/>
                <a:gd name="T49" fmla="*/ 279 h 279"/>
                <a:gd name="T50" fmla="*/ 37 w 87"/>
                <a:gd name="T51" fmla="*/ 279 h 279"/>
                <a:gd name="T52" fmla="*/ 0 w 87"/>
                <a:gd name="T53" fmla="*/ 279 h 279"/>
                <a:gd name="T54" fmla="*/ 0 w 87"/>
                <a:gd name="T55" fmla="*/ 239 h 279"/>
                <a:gd name="T56" fmla="*/ 0 w 87"/>
                <a:gd name="T57" fmla="*/ 239 h 279"/>
                <a:gd name="T58" fmla="*/ 6 w 87"/>
                <a:gd name="T59" fmla="*/ 235 h 279"/>
                <a:gd name="T60" fmla="*/ 10 w 87"/>
                <a:gd name="T61" fmla="*/ 227 h 279"/>
                <a:gd name="T62" fmla="*/ 15 w 87"/>
                <a:gd name="T63" fmla="*/ 218 h 279"/>
                <a:gd name="T64" fmla="*/ 18 w 87"/>
                <a:gd name="T65" fmla="*/ 208 h 279"/>
                <a:gd name="T66" fmla="*/ 24 w 87"/>
                <a:gd name="T67" fmla="*/ 184 h 279"/>
                <a:gd name="T68" fmla="*/ 27 w 87"/>
                <a:gd name="T69" fmla="*/ 159 h 279"/>
                <a:gd name="T70" fmla="*/ 30 w 87"/>
                <a:gd name="T71" fmla="*/ 135 h 279"/>
                <a:gd name="T72" fmla="*/ 30 w 87"/>
                <a:gd name="T73" fmla="*/ 116 h 279"/>
                <a:gd name="T74" fmla="*/ 31 w 87"/>
                <a:gd name="T75" fmla="*/ 97 h 279"/>
                <a:gd name="T76" fmla="*/ 31 w 87"/>
                <a:gd name="T77" fmla="*/ 97 h 279"/>
                <a:gd name="T78" fmla="*/ 24 w 87"/>
                <a:gd name="T79" fmla="*/ 83 h 279"/>
                <a:gd name="T80" fmla="*/ 19 w 87"/>
                <a:gd name="T81" fmla="*/ 72 h 279"/>
                <a:gd name="T82" fmla="*/ 16 w 87"/>
                <a:gd name="T83" fmla="*/ 61 h 279"/>
                <a:gd name="T84" fmla="*/ 15 w 87"/>
                <a:gd name="T85" fmla="*/ 52 h 279"/>
                <a:gd name="T86" fmla="*/ 15 w 87"/>
                <a:gd name="T87" fmla="*/ 43 h 279"/>
                <a:gd name="T88" fmla="*/ 15 w 87"/>
                <a:gd name="T89" fmla="*/ 36 h 279"/>
                <a:gd name="T90" fmla="*/ 16 w 87"/>
                <a:gd name="T91" fmla="*/ 29 h 279"/>
                <a:gd name="T92" fmla="*/ 18 w 87"/>
                <a:gd name="T93" fmla="*/ 23 h 279"/>
                <a:gd name="T94" fmla="*/ 24 w 87"/>
                <a:gd name="T95" fmla="*/ 12 h 279"/>
                <a:gd name="T96" fmla="*/ 28 w 87"/>
                <a:gd name="T97" fmla="*/ 6 h 279"/>
                <a:gd name="T98" fmla="*/ 35 w 87"/>
                <a:gd name="T99" fmla="*/ 0 h 279"/>
                <a:gd name="T100" fmla="*/ 52 w 87"/>
                <a:gd name="T10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" h="279">
                  <a:moveTo>
                    <a:pt x="52" y="0"/>
                  </a:moveTo>
                  <a:lnTo>
                    <a:pt x="52" y="0"/>
                  </a:lnTo>
                  <a:lnTo>
                    <a:pt x="59" y="6"/>
                  </a:lnTo>
                  <a:lnTo>
                    <a:pt x="64" y="12"/>
                  </a:lnTo>
                  <a:lnTo>
                    <a:pt x="70" y="23"/>
                  </a:lnTo>
                  <a:lnTo>
                    <a:pt x="71" y="29"/>
                  </a:lnTo>
                  <a:lnTo>
                    <a:pt x="73" y="36"/>
                  </a:lnTo>
                  <a:lnTo>
                    <a:pt x="73" y="43"/>
                  </a:lnTo>
                  <a:lnTo>
                    <a:pt x="73" y="52"/>
                  </a:lnTo>
                  <a:lnTo>
                    <a:pt x="71" y="61"/>
                  </a:lnTo>
                  <a:lnTo>
                    <a:pt x="68" y="72"/>
                  </a:lnTo>
                  <a:lnTo>
                    <a:pt x="64" y="83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8" y="116"/>
                  </a:lnTo>
                  <a:lnTo>
                    <a:pt x="58" y="135"/>
                  </a:lnTo>
                  <a:lnTo>
                    <a:pt x="61" y="159"/>
                  </a:lnTo>
                  <a:lnTo>
                    <a:pt x="64" y="184"/>
                  </a:lnTo>
                  <a:lnTo>
                    <a:pt x="70" y="208"/>
                  </a:lnTo>
                  <a:lnTo>
                    <a:pt x="73" y="218"/>
                  </a:lnTo>
                  <a:lnTo>
                    <a:pt x="77" y="227"/>
                  </a:lnTo>
                  <a:lnTo>
                    <a:pt x="81" y="235"/>
                  </a:lnTo>
                  <a:lnTo>
                    <a:pt x="87" y="239"/>
                  </a:lnTo>
                  <a:lnTo>
                    <a:pt x="87" y="279"/>
                  </a:lnTo>
                  <a:lnTo>
                    <a:pt x="50" y="279"/>
                  </a:lnTo>
                  <a:lnTo>
                    <a:pt x="37" y="279"/>
                  </a:lnTo>
                  <a:lnTo>
                    <a:pt x="0" y="27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6" y="235"/>
                  </a:lnTo>
                  <a:lnTo>
                    <a:pt x="10" y="227"/>
                  </a:lnTo>
                  <a:lnTo>
                    <a:pt x="15" y="218"/>
                  </a:lnTo>
                  <a:lnTo>
                    <a:pt x="18" y="208"/>
                  </a:lnTo>
                  <a:lnTo>
                    <a:pt x="24" y="184"/>
                  </a:lnTo>
                  <a:lnTo>
                    <a:pt x="27" y="159"/>
                  </a:lnTo>
                  <a:lnTo>
                    <a:pt x="30" y="135"/>
                  </a:lnTo>
                  <a:lnTo>
                    <a:pt x="30" y="116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4" y="83"/>
                  </a:lnTo>
                  <a:lnTo>
                    <a:pt x="19" y="72"/>
                  </a:lnTo>
                  <a:lnTo>
                    <a:pt x="16" y="61"/>
                  </a:lnTo>
                  <a:lnTo>
                    <a:pt x="15" y="52"/>
                  </a:lnTo>
                  <a:lnTo>
                    <a:pt x="15" y="43"/>
                  </a:lnTo>
                  <a:lnTo>
                    <a:pt x="15" y="36"/>
                  </a:lnTo>
                  <a:lnTo>
                    <a:pt x="16" y="29"/>
                  </a:lnTo>
                  <a:lnTo>
                    <a:pt x="18" y="23"/>
                  </a:lnTo>
                  <a:lnTo>
                    <a:pt x="24" y="12"/>
                  </a:lnTo>
                  <a:lnTo>
                    <a:pt x="28" y="6"/>
                  </a:lnTo>
                  <a:lnTo>
                    <a:pt x="35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563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194">
              <a:extLst>
                <a:ext uri="{FF2B5EF4-FFF2-40B4-BE49-F238E27FC236}">
                  <a16:creationId xmlns:a16="http://schemas.microsoft.com/office/drawing/2014/main" id="{C8A77235-C63C-41C0-8E73-2F765112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019" y="9256285"/>
              <a:ext cx="93892" cy="298747"/>
            </a:xfrm>
            <a:custGeom>
              <a:avLst/>
              <a:gdLst>
                <a:gd name="T0" fmla="*/ 52 w 87"/>
                <a:gd name="T1" fmla="*/ 0 h 279"/>
                <a:gd name="T2" fmla="*/ 52 w 87"/>
                <a:gd name="T3" fmla="*/ 0 h 279"/>
                <a:gd name="T4" fmla="*/ 59 w 87"/>
                <a:gd name="T5" fmla="*/ 6 h 279"/>
                <a:gd name="T6" fmla="*/ 64 w 87"/>
                <a:gd name="T7" fmla="*/ 12 h 279"/>
                <a:gd name="T8" fmla="*/ 70 w 87"/>
                <a:gd name="T9" fmla="*/ 23 h 279"/>
                <a:gd name="T10" fmla="*/ 71 w 87"/>
                <a:gd name="T11" fmla="*/ 29 h 279"/>
                <a:gd name="T12" fmla="*/ 73 w 87"/>
                <a:gd name="T13" fmla="*/ 36 h 279"/>
                <a:gd name="T14" fmla="*/ 73 w 87"/>
                <a:gd name="T15" fmla="*/ 43 h 279"/>
                <a:gd name="T16" fmla="*/ 73 w 87"/>
                <a:gd name="T17" fmla="*/ 52 h 279"/>
                <a:gd name="T18" fmla="*/ 71 w 87"/>
                <a:gd name="T19" fmla="*/ 61 h 279"/>
                <a:gd name="T20" fmla="*/ 68 w 87"/>
                <a:gd name="T21" fmla="*/ 72 h 279"/>
                <a:gd name="T22" fmla="*/ 64 w 87"/>
                <a:gd name="T23" fmla="*/ 83 h 279"/>
                <a:gd name="T24" fmla="*/ 56 w 87"/>
                <a:gd name="T25" fmla="*/ 97 h 279"/>
                <a:gd name="T26" fmla="*/ 56 w 87"/>
                <a:gd name="T27" fmla="*/ 97 h 279"/>
                <a:gd name="T28" fmla="*/ 58 w 87"/>
                <a:gd name="T29" fmla="*/ 116 h 279"/>
                <a:gd name="T30" fmla="*/ 58 w 87"/>
                <a:gd name="T31" fmla="*/ 135 h 279"/>
                <a:gd name="T32" fmla="*/ 61 w 87"/>
                <a:gd name="T33" fmla="*/ 159 h 279"/>
                <a:gd name="T34" fmla="*/ 64 w 87"/>
                <a:gd name="T35" fmla="*/ 184 h 279"/>
                <a:gd name="T36" fmla="*/ 70 w 87"/>
                <a:gd name="T37" fmla="*/ 208 h 279"/>
                <a:gd name="T38" fmla="*/ 73 w 87"/>
                <a:gd name="T39" fmla="*/ 218 h 279"/>
                <a:gd name="T40" fmla="*/ 77 w 87"/>
                <a:gd name="T41" fmla="*/ 227 h 279"/>
                <a:gd name="T42" fmla="*/ 81 w 87"/>
                <a:gd name="T43" fmla="*/ 235 h 279"/>
                <a:gd name="T44" fmla="*/ 87 w 87"/>
                <a:gd name="T45" fmla="*/ 239 h 279"/>
                <a:gd name="T46" fmla="*/ 87 w 87"/>
                <a:gd name="T47" fmla="*/ 279 h 279"/>
                <a:gd name="T48" fmla="*/ 50 w 87"/>
                <a:gd name="T49" fmla="*/ 279 h 279"/>
                <a:gd name="T50" fmla="*/ 37 w 87"/>
                <a:gd name="T51" fmla="*/ 279 h 279"/>
                <a:gd name="T52" fmla="*/ 0 w 87"/>
                <a:gd name="T53" fmla="*/ 279 h 279"/>
                <a:gd name="T54" fmla="*/ 0 w 87"/>
                <a:gd name="T55" fmla="*/ 239 h 279"/>
                <a:gd name="T56" fmla="*/ 0 w 87"/>
                <a:gd name="T57" fmla="*/ 239 h 279"/>
                <a:gd name="T58" fmla="*/ 6 w 87"/>
                <a:gd name="T59" fmla="*/ 235 h 279"/>
                <a:gd name="T60" fmla="*/ 10 w 87"/>
                <a:gd name="T61" fmla="*/ 227 h 279"/>
                <a:gd name="T62" fmla="*/ 15 w 87"/>
                <a:gd name="T63" fmla="*/ 218 h 279"/>
                <a:gd name="T64" fmla="*/ 18 w 87"/>
                <a:gd name="T65" fmla="*/ 208 h 279"/>
                <a:gd name="T66" fmla="*/ 24 w 87"/>
                <a:gd name="T67" fmla="*/ 184 h 279"/>
                <a:gd name="T68" fmla="*/ 27 w 87"/>
                <a:gd name="T69" fmla="*/ 159 h 279"/>
                <a:gd name="T70" fmla="*/ 30 w 87"/>
                <a:gd name="T71" fmla="*/ 135 h 279"/>
                <a:gd name="T72" fmla="*/ 30 w 87"/>
                <a:gd name="T73" fmla="*/ 116 h 279"/>
                <a:gd name="T74" fmla="*/ 31 w 87"/>
                <a:gd name="T75" fmla="*/ 97 h 279"/>
                <a:gd name="T76" fmla="*/ 31 w 87"/>
                <a:gd name="T77" fmla="*/ 97 h 279"/>
                <a:gd name="T78" fmla="*/ 24 w 87"/>
                <a:gd name="T79" fmla="*/ 83 h 279"/>
                <a:gd name="T80" fmla="*/ 19 w 87"/>
                <a:gd name="T81" fmla="*/ 72 h 279"/>
                <a:gd name="T82" fmla="*/ 16 w 87"/>
                <a:gd name="T83" fmla="*/ 61 h 279"/>
                <a:gd name="T84" fmla="*/ 15 w 87"/>
                <a:gd name="T85" fmla="*/ 52 h 279"/>
                <a:gd name="T86" fmla="*/ 15 w 87"/>
                <a:gd name="T87" fmla="*/ 43 h 279"/>
                <a:gd name="T88" fmla="*/ 15 w 87"/>
                <a:gd name="T89" fmla="*/ 36 h 279"/>
                <a:gd name="T90" fmla="*/ 16 w 87"/>
                <a:gd name="T91" fmla="*/ 29 h 279"/>
                <a:gd name="T92" fmla="*/ 18 w 87"/>
                <a:gd name="T93" fmla="*/ 23 h 279"/>
                <a:gd name="T94" fmla="*/ 24 w 87"/>
                <a:gd name="T95" fmla="*/ 12 h 279"/>
                <a:gd name="T96" fmla="*/ 28 w 87"/>
                <a:gd name="T97" fmla="*/ 6 h 279"/>
                <a:gd name="T98" fmla="*/ 35 w 87"/>
                <a:gd name="T9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7" h="279">
                  <a:moveTo>
                    <a:pt x="52" y="0"/>
                  </a:moveTo>
                  <a:lnTo>
                    <a:pt x="52" y="0"/>
                  </a:lnTo>
                  <a:lnTo>
                    <a:pt x="59" y="6"/>
                  </a:lnTo>
                  <a:lnTo>
                    <a:pt x="64" y="12"/>
                  </a:lnTo>
                  <a:lnTo>
                    <a:pt x="70" y="23"/>
                  </a:lnTo>
                  <a:lnTo>
                    <a:pt x="71" y="29"/>
                  </a:lnTo>
                  <a:lnTo>
                    <a:pt x="73" y="36"/>
                  </a:lnTo>
                  <a:lnTo>
                    <a:pt x="73" y="43"/>
                  </a:lnTo>
                  <a:lnTo>
                    <a:pt x="73" y="52"/>
                  </a:lnTo>
                  <a:lnTo>
                    <a:pt x="71" y="61"/>
                  </a:lnTo>
                  <a:lnTo>
                    <a:pt x="68" y="72"/>
                  </a:lnTo>
                  <a:lnTo>
                    <a:pt x="64" y="83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8" y="116"/>
                  </a:lnTo>
                  <a:lnTo>
                    <a:pt x="58" y="135"/>
                  </a:lnTo>
                  <a:lnTo>
                    <a:pt x="61" y="159"/>
                  </a:lnTo>
                  <a:lnTo>
                    <a:pt x="64" y="184"/>
                  </a:lnTo>
                  <a:lnTo>
                    <a:pt x="70" y="208"/>
                  </a:lnTo>
                  <a:lnTo>
                    <a:pt x="73" y="218"/>
                  </a:lnTo>
                  <a:lnTo>
                    <a:pt x="77" y="227"/>
                  </a:lnTo>
                  <a:lnTo>
                    <a:pt x="81" y="235"/>
                  </a:lnTo>
                  <a:lnTo>
                    <a:pt x="87" y="239"/>
                  </a:lnTo>
                  <a:lnTo>
                    <a:pt x="87" y="279"/>
                  </a:lnTo>
                  <a:lnTo>
                    <a:pt x="50" y="279"/>
                  </a:lnTo>
                  <a:lnTo>
                    <a:pt x="37" y="279"/>
                  </a:lnTo>
                  <a:lnTo>
                    <a:pt x="0" y="279"/>
                  </a:lnTo>
                  <a:lnTo>
                    <a:pt x="0" y="239"/>
                  </a:lnTo>
                  <a:lnTo>
                    <a:pt x="0" y="239"/>
                  </a:lnTo>
                  <a:lnTo>
                    <a:pt x="6" y="235"/>
                  </a:lnTo>
                  <a:lnTo>
                    <a:pt x="10" y="227"/>
                  </a:lnTo>
                  <a:lnTo>
                    <a:pt x="15" y="218"/>
                  </a:lnTo>
                  <a:lnTo>
                    <a:pt x="18" y="208"/>
                  </a:lnTo>
                  <a:lnTo>
                    <a:pt x="24" y="184"/>
                  </a:lnTo>
                  <a:lnTo>
                    <a:pt x="27" y="159"/>
                  </a:lnTo>
                  <a:lnTo>
                    <a:pt x="30" y="135"/>
                  </a:lnTo>
                  <a:lnTo>
                    <a:pt x="30" y="116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4" y="83"/>
                  </a:lnTo>
                  <a:lnTo>
                    <a:pt x="19" y="72"/>
                  </a:lnTo>
                  <a:lnTo>
                    <a:pt x="16" y="61"/>
                  </a:lnTo>
                  <a:lnTo>
                    <a:pt x="15" y="52"/>
                  </a:lnTo>
                  <a:lnTo>
                    <a:pt x="15" y="43"/>
                  </a:lnTo>
                  <a:lnTo>
                    <a:pt x="15" y="36"/>
                  </a:lnTo>
                  <a:lnTo>
                    <a:pt x="16" y="29"/>
                  </a:lnTo>
                  <a:lnTo>
                    <a:pt x="18" y="23"/>
                  </a:lnTo>
                  <a:lnTo>
                    <a:pt x="24" y="12"/>
                  </a:lnTo>
                  <a:lnTo>
                    <a:pt x="28" y="6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195">
              <a:extLst>
                <a:ext uri="{FF2B5EF4-FFF2-40B4-BE49-F238E27FC236}">
                  <a16:creationId xmlns:a16="http://schemas.microsoft.com/office/drawing/2014/main" id="{4F80742E-5D3E-47AD-B3D2-BCA39D512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3749" y="9360847"/>
              <a:ext cx="74687" cy="12803"/>
            </a:xfrm>
            <a:prstGeom prst="rect">
              <a:avLst/>
            </a:prstGeom>
            <a:solidFill>
              <a:srgbClr val="563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Rectangle 196">
              <a:extLst>
                <a:ext uri="{FF2B5EF4-FFF2-40B4-BE49-F238E27FC236}">
                  <a16:creationId xmlns:a16="http://schemas.microsoft.com/office/drawing/2014/main" id="{86F1A638-6600-4A7D-BAFF-69DEE6D9C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6341" y="8417660"/>
              <a:ext cx="684985" cy="322221"/>
            </a:xfrm>
            <a:prstGeom prst="rect">
              <a:avLst/>
            </a:prstGeom>
            <a:solidFill>
              <a:srgbClr val="DDB9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Rectangle 197">
              <a:extLst>
                <a:ext uri="{FF2B5EF4-FFF2-40B4-BE49-F238E27FC236}">
                  <a16:creationId xmlns:a16="http://schemas.microsoft.com/office/drawing/2014/main" id="{B3B20E4B-6DFF-4AB1-BF19-64126E1C4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6341" y="8464606"/>
              <a:ext cx="684985" cy="55482"/>
            </a:xfrm>
            <a:prstGeom prst="rect">
              <a:avLst/>
            </a:prstGeom>
            <a:solidFill>
              <a:srgbClr val="BA9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Rectangle 198">
              <a:extLst>
                <a:ext uri="{FF2B5EF4-FFF2-40B4-BE49-F238E27FC236}">
                  <a16:creationId xmlns:a16="http://schemas.microsoft.com/office/drawing/2014/main" id="{59C00304-D459-4CF2-9DFE-FE7AB7187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7805" y="8417660"/>
              <a:ext cx="704190" cy="81089"/>
            </a:xfrm>
            <a:prstGeom prst="rect">
              <a:avLst/>
            </a:prstGeom>
            <a:solidFill>
              <a:srgbClr val="EFC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199">
              <a:extLst>
                <a:ext uri="{FF2B5EF4-FFF2-40B4-BE49-F238E27FC236}">
                  <a16:creationId xmlns:a16="http://schemas.microsoft.com/office/drawing/2014/main" id="{F8BF194F-CF6D-4B7A-ABEE-12F1EBD23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2786" y="8159456"/>
              <a:ext cx="544147" cy="477995"/>
            </a:xfrm>
            <a:prstGeom prst="rect">
              <a:avLst/>
            </a:prstGeom>
            <a:solidFill>
              <a:srgbClr val="345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Rectangle 200">
              <a:extLst>
                <a:ext uri="{FF2B5EF4-FFF2-40B4-BE49-F238E27FC236}">
                  <a16:creationId xmlns:a16="http://schemas.microsoft.com/office/drawing/2014/main" id="{38F0E9EA-5E88-4F53-854B-816A6444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2786" y="8178662"/>
              <a:ext cx="544147" cy="74687"/>
            </a:xfrm>
            <a:prstGeom prst="rect">
              <a:avLst/>
            </a:prstGeom>
            <a:solidFill>
              <a:srgbClr val="E2C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201">
              <a:extLst>
                <a:ext uri="{FF2B5EF4-FFF2-40B4-BE49-F238E27FC236}">
                  <a16:creationId xmlns:a16="http://schemas.microsoft.com/office/drawing/2014/main" id="{CD2FE08F-2AB9-4867-9AE8-F38FF5EDA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6383" y="8153055"/>
              <a:ext cx="556951" cy="83223"/>
            </a:xfrm>
            <a:prstGeom prst="rect">
              <a:avLst/>
            </a:prstGeom>
            <a:solidFill>
              <a:srgbClr val="CCC0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202">
              <a:extLst>
                <a:ext uri="{FF2B5EF4-FFF2-40B4-BE49-F238E27FC236}">
                  <a16:creationId xmlns:a16="http://schemas.microsoft.com/office/drawing/2014/main" id="{7D4CD1C2-7ADE-42E3-8A4D-A76822FDD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358" y="8238411"/>
              <a:ext cx="200587" cy="160044"/>
            </a:xfrm>
            <a:custGeom>
              <a:avLst/>
              <a:gdLst>
                <a:gd name="T0" fmla="*/ 168 w 189"/>
                <a:gd name="T1" fmla="*/ 150 h 150"/>
                <a:gd name="T2" fmla="*/ 168 w 189"/>
                <a:gd name="T3" fmla="*/ 150 h 150"/>
                <a:gd name="T4" fmla="*/ 166 w 189"/>
                <a:gd name="T5" fmla="*/ 123 h 150"/>
                <a:gd name="T6" fmla="*/ 162 w 189"/>
                <a:gd name="T7" fmla="*/ 98 h 150"/>
                <a:gd name="T8" fmla="*/ 156 w 189"/>
                <a:gd name="T9" fmla="*/ 76 h 150"/>
                <a:gd name="T10" fmla="*/ 147 w 189"/>
                <a:gd name="T11" fmla="*/ 55 h 150"/>
                <a:gd name="T12" fmla="*/ 143 w 189"/>
                <a:gd name="T13" fmla="*/ 48 h 150"/>
                <a:gd name="T14" fmla="*/ 137 w 189"/>
                <a:gd name="T15" fmla="*/ 40 h 150"/>
                <a:gd name="T16" fmla="*/ 131 w 189"/>
                <a:gd name="T17" fmla="*/ 33 h 150"/>
                <a:gd name="T18" fmla="*/ 125 w 189"/>
                <a:gd name="T19" fmla="*/ 27 h 150"/>
                <a:gd name="T20" fmla="*/ 117 w 189"/>
                <a:gd name="T21" fmla="*/ 23 h 150"/>
                <a:gd name="T22" fmla="*/ 110 w 189"/>
                <a:gd name="T23" fmla="*/ 20 h 150"/>
                <a:gd name="T24" fmla="*/ 103 w 189"/>
                <a:gd name="T25" fmla="*/ 18 h 150"/>
                <a:gd name="T26" fmla="*/ 95 w 189"/>
                <a:gd name="T27" fmla="*/ 17 h 150"/>
                <a:gd name="T28" fmla="*/ 95 w 189"/>
                <a:gd name="T29" fmla="*/ 17 h 150"/>
                <a:gd name="T30" fmla="*/ 86 w 189"/>
                <a:gd name="T31" fmla="*/ 18 h 150"/>
                <a:gd name="T32" fmla="*/ 79 w 189"/>
                <a:gd name="T33" fmla="*/ 20 h 150"/>
                <a:gd name="T34" fmla="*/ 72 w 189"/>
                <a:gd name="T35" fmla="*/ 23 h 150"/>
                <a:gd name="T36" fmla="*/ 66 w 189"/>
                <a:gd name="T37" fmla="*/ 27 h 150"/>
                <a:gd name="T38" fmla="*/ 60 w 189"/>
                <a:gd name="T39" fmla="*/ 33 h 150"/>
                <a:gd name="T40" fmla="*/ 54 w 189"/>
                <a:gd name="T41" fmla="*/ 40 h 150"/>
                <a:gd name="T42" fmla="*/ 48 w 189"/>
                <a:gd name="T43" fmla="*/ 48 h 150"/>
                <a:gd name="T44" fmla="*/ 42 w 189"/>
                <a:gd name="T45" fmla="*/ 55 h 150"/>
                <a:gd name="T46" fmla="*/ 34 w 189"/>
                <a:gd name="T47" fmla="*/ 76 h 150"/>
                <a:gd name="T48" fmla="*/ 27 w 189"/>
                <a:gd name="T49" fmla="*/ 98 h 150"/>
                <a:gd name="T50" fmla="*/ 23 w 189"/>
                <a:gd name="T51" fmla="*/ 123 h 150"/>
                <a:gd name="T52" fmla="*/ 21 w 189"/>
                <a:gd name="T53" fmla="*/ 150 h 150"/>
                <a:gd name="T54" fmla="*/ 0 w 189"/>
                <a:gd name="T55" fmla="*/ 150 h 150"/>
                <a:gd name="T56" fmla="*/ 0 w 189"/>
                <a:gd name="T57" fmla="*/ 150 h 150"/>
                <a:gd name="T58" fmla="*/ 0 w 189"/>
                <a:gd name="T59" fmla="*/ 134 h 150"/>
                <a:gd name="T60" fmla="*/ 3 w 189"/>
                <a:gd name="T61" fmla="*/ 119 h 150"/>
                <a:gd name="T62" fmla="*/ 5 w 189"/>
                <a:gd name="T63" fmla="*/ 106 h 150"/>
                <a:gd name="T64" fmla="*/ 9 w 189"/>
                <a:gd name="T65" fmla="*/ 91 h 150"/>
                <a:gd name="T66" fmla="*/ 12 w 189"/>
                <a:gd name="T67" fmla="*/ 78 h 150"/>
                <a:gd name="T68" fmla="*/ 18 w 189"/>
                <a:gd name="T69" fmla="*/ 66 h 150"/>
                <a:gd name="T70" fmla="*/ 23 w 189"/>
                <a:gd name="T71" fmla="*/ 54 h 150"/>
                <a:gd name="T72" fmla="*/ 29 w 189"/>
                <a:gd name="T73" fmla="*/ 43 h 150"/>
                <a:gd name="T74" fmla="*/ 36 w 189"/>
                <a:gd name="T75" fmla="*/ 34 h 150"/>
                <a:gd name="T76" fmla="*/ 43 w 189"/>
                <a:gd name="T77" fmla="*/ 26 h 150"/>
                <a:gd name="T78" fmla="*/ 51 w 189"/>
                <a:gd name="T79" fmla="*/ 18 h 150"/>
                <a:gd name="T80" fmla="*/ 58 w 189"/>
                <a:gd name="T81" fmla="*/ 12 h 150"/>
                <a:gd name="T82" fmla="*/ 67 w 189"/>
                <a:gd name="T83" fmla="*/ 6 h 150"/>
                <a:gd name="T84" fmla="*/ 76 w 189"/>
                <a:gd name="T85" fmla="*/ 3 h 150"/>
                <a:gd name="T86" fmla="*/ 85 w 189"/>
                <a:gd name="T87" fmla="*/ 0 h 150"/>
                <a:gd name="T88" fmla="*/ 95 w 189"/>
                <a:gd name="T89" fmla="*/ 0 h 150"/>
                <a:gd name="T90" fmla="*/ 95 w 189"/>
                <a:gd name="T91" fmla="*/ 0 h 150"/>
                <a:gd name="T92" fmla="*/ 104 w 189"/>
                <a:gd name="T93" fmla="*/ 0 h 150"/>
                <a:gd name="T94" fmla="*/ 113 w 189"/>
                <a:gd name="T95" fmla="*/ 3 h 150"/>
                <a:gd name="T96" fmla="*/ 122 w 189"/>
                <a:gd name="T97" fmla="*/ 6 h 150"/>
                <a:gd name="T98" fmla="*/ 131 w 189"/>
                <a:gd name="T99" fmla="*/ 12 h 150"/>
                <a:gd name="T100" fmla="*/ 138 w 189"/>
                <a:gd name="T101" fmla="*/ 18 h 150"/>
                <a:gd name="T102" fmla="*/ 147 w 189"/>
                <a:gd name="T103" fmla="*/ 26 h 150"/>
                <a:gd name="T104" fmla="*/ 153 w 189"/>
                <a:gd name="T105" fmla="*/ 34 h 150"/>
                <a:gd name="T106" fmla="*/ 160 w 189"/>
                <a:gd name="T107" fmla="*/ 43 h 150"/>
                <a:gd name="T108" fmla="*/ 166 w 189"/>
                <a:gd name="T109" fmla="*/ 54 h 150"/>
                <a:gd name="T110" fmla="*/ 172 w 189"/>
                <a:gd name="T111" fmla="*/ 66 h 150"/>
                <a:gd name="T112" fmla="*/ 177 w 189"/>
                <a:gd name="T113" fmla="*/ 78 h 150"/>
                <a:gd name="T114" fmla="*/ 181 w 189"/>
                <a:gd name="T115" fmla="*/ 91 h 150"/>
                <a:gd name="T116" fmla="*/ 184 w 189"/>
                <a:gd name="T117" fmla="*/ 106 h 150"/>
                <a:gd name="T118" fmla="*/ 187 w 189"/>
                <a:gd name="T119" fmla="*/ 119 h 150"/>
                <a:gd name="T120" fmla="*/ 189 w 189"/>
                <a:gd name="T121" fmla="*/ 134 h 150"/>
                <a:gd name="T122" fmla="*/ 189 w 189"/>
                <a:gd name="T123" fmla="*/ 150 h 150"/>
                <a:gd name="T124" fmla="*/ 168 w 189"/>
                <a:gd name="T12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9" h="150">
                  <a:moveTo>
                    <a:pt x="168" y="150"/>
                  </a:moveTo>
                  <a:lnTo>
                    <a:pt x="168" y="150"/>
                  </a:lnTo>
                  <a:lnTo>
                    <a:pt x="166" y="123"/>
                  </a:lnTo>
                  <a:lnTo>
                    <a:pt x="162" y="98"/>
                  </a:lnTo>
                  <a:lnTo>
                    <a:pt x="156" y="76"/>
                  </a:lnTo>
                  <a:lnTo>
                    <a:pt x="147" y="55"/>
                  </a:lnTo>
                  <a:lnTo>
                    <a:pt x="143" y="48"/>
                  </a:lnTo>
                  <a:lnTo>
                    <a:pt x="137" y="40"/>
                  </a:lnTo>
                  <a:lnTo>
                    <a:pt x="131" y="33"/>
                  </a:lnTo>
                  <a:lnTo>
                    <a:pt x="125" y="27"/>
                  </a:lnTo>
                  <a:lnTo>
                    <a:pt x="117" y="23"/>
                  </a:lnTo>
                  <a:lnTo>
                    <a:pt x="110" y="20"/>
                  </a:lnTo>
                  <a:lnTo>
                    <a:pt x="103" y="18"/>
                  </a:lnTo>
                  <a:lnTo>
                    <a:pt x="95" y="17"/>
                  </a:lnTo>
                  <a:lnTo>
                    <a:pt x="95" y="17"/>
                  </a:lnTo>
                  <a:lnTo>
                    <a:pt x="86" y="18"/>
                  </a:lnTo>
                  <a:lnTo>
                    <a:pt x="79" y="20"/>
                  </a:lnTo>
                  <a:lnTo>
                    <a:pt x="72" y="23"/>
                  </a:lnTo>
                  <a:lnTo>
                    <a:pt x="66" y="27"/>
                  </a:lnTo>
                  <a:lnTo>
                    <a:pt x="60" y="33"/>
                  </a:lnTo>
                  <a:lnTo>
                    <a:pt x="54" y="40"/>
                  </a:lnTo>
                  <a:lnTo>
                    <a:pt x="48" y="48"/>
                  </a:lnTo>
                  <a:lnTo>
                    <a:pt x="42" y="55"/>
                  </a:lnTo>
                  <a:lnTo>
                    <a:pt x="34" y="76"/>
                  </a:lnTo>
                  <a:lnTo>
                    <a:pt x="27" y="98"/>
                  </a:lnTo>
                  <a:lnTo>
                    <a:pt x="23" y="123"/>
                  </a:lnTo>
                  <a:lnTo>
                    <a:pt x="21" y="15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34"/>
                  </a:lnTo>
                  <a:lnTo>
                    <a:pt x="3" y="119"/>
                  </a:lnTo>
                  <a:lnTo>
                    <a:pt x="5" y="106"/>
                  </a:lnTo>
                  <a:lnTo>
                    <a:pt x="9" y="91"/>
                  </a:lnTo>
                  <a:lnTo>
                    <a:pt x="12" y="78"/>
                  </a:lnTo>
                  <a:lnTo>
                    <a:pt x="18" y="66"/>
                  </a:lnTo>
                  <a:lnTo>
                    <a:pt x="23" y="54"/>
                  </a:lnTo>
                  <a:lnTo>
                    <a:pt x="29" y="43"/>
                  </a:lnTo>
                  <a:lnTo>
                    <a:pt x="36" y="34"/>
                  </a:lnTo>
                  <a:lnTo>
                    <a:pt x="43" y="26"/>
                  </a:lnTo>
                  <a:lnTo>
                    <a:pt x="51" y="18"/>
                  </a:lnTo>
                  <a:lnTo>
                    <a:pt x="58" y="12"/>
                  </a:lnTo>
                  <a:lnTo>
                    <a:pt x="67" y="6"/>
                  </a:lnTo>
                  <a:lnTo>
                    <a:pt x="76" y="3"/>
                  </a:lnTo>
                  <a:lnTo>
                    <a:pt x="85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04" y="0"/>
                  </a:lnTo>
                  <a:lnTo>
                    <a:pt x="113" y="3"/>
                  </a:lnTo>
                  <a:lnTo>
                    <a:pt x="122" y="6"/>
                  </a:lnTo>
                  <a:lnTo>
                    <a:pt x="131" y="12"/>
                  </a:lnTo>
                  <a:lnTo>
                    <a:pt x="138" y="18"/>
                  </a:lnTo>
                  <a:lnTo>
                    <a:pt x="147" y="26"/>
                  </a:lnTo>
                  <a:lnTo>
                    <a:pt x="153" y="34"/>
                  </a:lnTo>
                  <a:lnTo>
                    <a:pt x="160" y="43"/>
                  </a:lnTo>
                  <a:lnTo>
                    <a:pt x="166" y="54"/>
                  </a:lnTo>
                  <a:lnTo>
                    <a:pt x="172" y="66"/>
                  </a:lnTo>
                  <a:lnTo>
                    <a:pt x="177" y="78"/>
                  </a:lnTo>
                  <a:lnTo>
                    <a:pt x="181" y="91"/>
                  </a:lnTo>
                  <a:lnTo>
                    <a:pt x="184" y="106"/>
                  </a:lnTo>
                  <a:lnTo>
                    <a:pt x="187" y="119"/>
                  </a:lnTo>
                  <a:lnTo>
                    <a:pt x="189" y="134"/>
                  </a:lnTo>
                  <a:lnTo>
                    <a:pt x="189" y="150"/>
                  </a:lnTo>
                  <a:lnTo>
                    <a:pt x="168" y="150"/>
                  </a:lnTo>
                  <a:close/>
                </a:path>
              </a:pathLst>
            </a:custGeom>
            <a:solidFill>
              <a:srgbClr val="EFCE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203">
              <a:extLst>
                <a:ext uri="{FF2B5EF4-FFF2-40B4-BE49-F238E27FC236}">
                  <a16:creationId xmlns:a16="http://schemas.microsoft.com/office/drawing/2014/main" id="{BC7D7338-C215-4795-81EC-03FDE2594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0859" y="8368579"/>
              <a:ext cx="435317" cy="495067"/>
            </a:xfrm>
            <a:prstGeom prst="rect">
              <a:avLst/>
            </a:prstGeom>
            <a:solidFill>
              <a:srgbClr val="375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204">
              <a:extLst>
                <a:ext uri="{FF2B5EF4-FFF2-40B4-BE49-F238E27FC236}">
                  <a16:creationId xmlns:a16="http://schemas.microsoft.com/office/drawing/2014/main" id="{54D0F2EA-4AAC-434F-8CC1-77E22D5A0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877" y="8135984"/>
              <a:ext cx="51214" cy="238998"/>
            </a:xfrm>
            <a:custGeom>
              <a:avLst/>
              <a:gdLst>
                <a:gd name="T0" fmla="*/ 25 w 47"/>
                <a:gd name="T1" fmla="*/ 217 h 225"/>
                <a:gd name="T2" fmla="*/ 25 w 47"/>
                <a:gd name="T3" fmla="*/ 217 h 225"/>
                <a:gd name="T4" fmla="*/ 26 w 47"/>
                <a:gd name="T5" fmla="*/ 221 h 225"/>
                <a:gd name="T6" fmla="*/ 29 w 47"/>
                <a:gd name="T7" fmla="*/ 224 h 225"/>
                <a:gd name="T8" fmla="*/ 32 w 47"/>
                <a:gd name="T9" fmla="*/ 225 h 225"/>
                <a:gd name="T10" fmla="*/ 37 w 47"/>
                <a:gd name="T11" fmla="*/ 225 h 225"/>
                <a:gd name="T12" fmla="*/ 37 w 47"/>
                <a:gd name="T13" fmla="*/ 225 h 225"/>
                <a:gd name="T14" fmla="*/ 41 w 47"/>
                <a:gd name="T15" fmla="*/ 225 h 225"/>
                <a:gd name="T16" fmla="*/ 44 w 47"/>
                <a:gd name="T17" fmla="*/ 222 h 225"/>
                <a:gd name="T18" fmla="*/ 45 w 47"/>
                <a:gd name="T19" fmla="*/ 218 h 225"/>
                <a:gd name="T20" fmla="*/ 47 w 47"/>
                <a:gd name="T21" fmla="*/ 215 h 225"/>
                <a:gd name="T22" fmla="*/ 22 w 47"/>
                <a:gd name="T23" fmla="*/ 10 h 225"/>
                <a:gd name="T24" fmla="*/ 22 w 47"/>
                <a:gd name="T25" fmla="*/ 10 h 225"/>
                <a:gd name="T26" fmla="*/ 20 w 47"/>
                <a:gd name="T27" fmla="*/ 6 h 225"/>
                <a:gd name="T28" fmla="*/ 17 w 47"/>
                <a:gd name="T29" fmla="*/ 3 h 225"/>
                <a:gd name="T30" fmla="*/ 14 w 47"/>
                <a:gd name="T31" fmla="*/ 1 h 225"/>
                <a:gd name="T32" fmla="*/ 10 w 47"/>
                <a:gd name="T33" fmla="*/ 0 h 225"/>
                <a:gd name="T34" fmla="*/ 10 w 47"/>
                <a:gd name="T35" fmla="*/ 0 h 225"/>
                <a:gd name="T36" fmla="*/ 5 w 47"/>
                <a:gd name="T37" fmla="*/ 1 h 225"/>
                <a:gd name="T38" fmla="*/ 3 w 47"/>
                <a:gd name="T39" fmla="*/ 4 h 225"/>
                <a:gd name="T40" fmla="*/ 1 w 47"/>
                <a:gd name="T41" fmla="*/ 7 h 225"/>
                <a:gd name="T42" fmla="*/ 0 w 47"/>
                <a:gd name="T43" fmla="*/ 12 h 225"/>
                <a:gd name="T44" fmla="*/ 25 w 47"/>
                <a:gd name="T45" fmla="*/ 21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225">
                  <a:moveTo>
                    <a:pt x="25" y="217"/>
                  </a:moveTo>
                  <a:lnTo>
                    <a:pt x="25" y="217"/>
                  </a:lnTo>
                  <a:lnTo>
                    <a:pt x="26" y="221"/>
                  </a:lnTo>
                  <a:lnTo>
                    <a:pt x="29" y="224"/>
                  </a:lnTo>
                  <a:lnTo>
                    <a:pt x="32" y="225"/>
                  </a:lnTo>
                  <a:lnTo>
                    <a:pt x="37" y="225"/>
                  </a:lnTo>
                  <a:lnTo>
                    <a:pt x="37" y="225"/>
                  </a:lnTo>
                  <a:lnTo>
                    <a:pt x="41" y="225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7" y="215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25" y="217"/>
                  </a:lnTo>
                  <a:close/>
                </a:path>
              </a:pathLst>
            </a:custGeom>
            <a:solidFill>
              <a:srgbClr val="BA9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205">
              <a:extLst>
                <a:ext uri="{FF2B5EF4-FFF2-40B4-BE49-F238E27FC236}">
                  <a16:creationId xmlns:a16="http://schemas.microsoft.com/office/drawing/2014/main" id="{8DB61FFC-3EE8-436A-A0E7-432DA7883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039" y="8135984"/>
              <a:ext cx="66152" cy="236864"/>
            </a:xfrm>
            <a:custGeom>
              <a:avLst/>
              <a:gdLst>
                <a:gd name="T0" fmla="*/ 0 w 62"/>
                <a:gd name="T1" fmla="*/ 210 h 221"/>
                <a:gd name="T2" fmla="*/ 0 w 62"/>
                <a:gd name="T3" fmla="*/ 210 h 221"/>
                <a:gd name="T4" fmla="*/ 0 w 62"/>
                <a:gd name="T5" fmla="*/ 214 h 221"/>
                <a:gd name="T6" fmla="*/ 2 w 62"/>
                <a:gd name="T7" fmla="*/ 217 h 221"/>
                <a:gd name="T8" fmla="*/ 5 w 62"/>
                <a:gd name="T9" fmla="*/ 220 h 221"/>
                <a:gd name="T10" fmla="*/ 9 w 62"/>
                <a:gd name="T11" fmla="*/ 221 h 221"/>
                <a:gd name="T12" fmla="*/ 9 w 62"/>
                <a:gd name="T13" fmla="*/ 221 h 221"/>
                <a:gd name="T14" fmla="*/ 14 w 62"/>
                <a:gd name="T15" fmla="*/ 221 h 221"/>
                <a:gd name="T16" fmla="*/ 18 w 62"/>
                <a:gd name="T17" fmla="*/ 220 h 221"/>
                <a:gd name="T18" fmla="*/ 21 w 62"/>
                <a:gd name="T19" fmla="*/ 217 h 221"/>
                <a:gd name="T20" fmla="*/ 22 w 62"/>
                <a:gd name="T21" fmla="*/ 214 h 221"/>
                <a:gd name="T22" fmla="*/ 62 w 62"/>
                <a:gd name="T23" fmla="*/ 12 h 221"/>
                <a:gd name="T24" fmla="*/ 62 w 62"/>
                <a:gd name="T25" fmla="*/ 12 h 221"/>
                <a:gd name="T26" fmla="*/ 62 w 62"/>
                <a:gd name="T27" fmla="*/ 8 h 221"/>
                <a:gd name="T28" fmla="*/ 61 w 62"/>
                <a:gd name="T29" fmla="*/ 5 h 221"/>
                <a:gd name="T30" fmla="*/ 58 w 62"/>
                <a:gd name="T31" fmla="*/ 2 h 221"/>
                <a:gd name="T32" fmla="*/ 54 w 62"/>
                <a:gd name="T33" fmla="*/ 0 h 221"/>
                <a:gd name="T34" fmla="*/ 54 w 62"/>
                <a:gd name="T35" fmla="*/ 0 h 221"/>
                <a:gd name="T36" fmla="*/ 49 w 62"/>
                <a:gd name="T37" fmla="*/ 0 h 221"/>
                <a:gd name="T38" fmla="*/ 46 w 62"/>
                <a:gd name="T39" fmla="*/ 2 h 221"/>
                <a:gd name="T40" fmla="*/ 43 w 62"/>
                <a:gd name="T41" fmla="*/ 3 h 221"/>
                <a:gd name="T42" fmla="*/ 42 w 62"/>
                <a:gd name="T43" fmla="*/ 8 h 221"/>
                <a:gd name="T44" fmla="*/ 0 w 62"/>
                <a:gd name="T45" fmla="*/ 2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221">
                  <a:moveTo>
                    <a:pt x="0" y="210"/>
                  </a:moveTo>
                  <a:lnTo>
                    <a:pt x="0" y="210"/>
                  </a:lnTo>
                  <a:lnTo>
                    <a:pt x="0" y="214"/>
                  </a:lnTo>
                  <a:lnTo>
                    <a:pt x="2" y="217"/>
                  </a:lnTo>
                  <a:lnTo>
                    <a:pt x="5" y="220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4" y="221"/>
                  </a:lnTo>
                  <a:lnTo>
                    <a:pt x="18" y="220"/>
                  </a:lnTo>
                  <a:lnTo>
                    <a:pt x="21" y="217"/>
                  </a:lnTo>
                  <a:lnTo>
                    <a:pt x="22" y="214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8"/>
                  </a:lnTo>
                  <a:lnTo>
                    <a:pt x="61" y="5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2" y="8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A9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206">
              <a:extLst>
                <a:ext uri="{FF2B5EF4-FFF2-40B4-BE49-F238E27FC236}">
                  <a16:creationId xmlns:a16="http://schemas.microsoft.com/office/drawing/2014/main" id="{3C597A93-5788-436D-8AF2-887FA2AA1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96" y="8304562"/>
              <a:ext cx="256069" cy="559084"/>
            </a:xfrm>
            <a:custGeom>
              <a:avLst/>
              <a:gdLst>
                <a:gd name="T0" fmla="*/ 0 w 240"/>
                <a:gd name="T1" fmla="*/ 525 h 525"/>
                <a:gd name="T2" fmla="*/ 240 w 240"/>
                <a:gd name="T3" fmla="*/ 525 h 525"/>
                <a:gd name="T4" fmla="*/ 215 w 240"/>
                <a:gd name="T5" fmla="*/ 0 h 525"/>
                <a:gd name="T6" fmla="*/ 30 w 240"/>
                <a:gd name="T7" fmla="*/ 0 h 525"/>
                <a:gd name="T8" fmla="*/ 0 w 240"/>
                <a:gd name="T9" fmla="*/ 52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525">
                  <a:moveTo>
                    <a:pt x="0" y="525"/>
                  </a:moveTo>
                  <a:lnTo>
                    <a:pt x="240" y="525"/>
                  </a:lnTo>
                  <a:lnTo>
                    <a:pt x="215" y="0"/>
                  </a:lnTo>
                  <a:lnTo>
                    <a:pt x="30" y="0"/>
                  </a:lnTo>
                  <a:lnTo>
                    <a:pt x="0" y="525"/>
                  </a:lnTo>
                  <a:close/>
                </a:path>
              </a:pathLst>
            </a:custGeom>
            <a:solidFill>
              <a:srgbClr val="E24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207">
              <a:extLst>
                <a:ext uri="{FF2B5EF4-FFF2-40B4-BE49-F238E27FC236}">
                  <a16:creationId xmlns:a16="http://schemas.microsoft.com/office/drawing/2014/main" id="{0E60B4F7-D172-4101-A7FD-596177B70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8432" y="8722808"/>
              <a:ext cx="238998" cy="140838"/>
            </a:xfrm>
            <a:custGeom>
              <a:avLst/>
              <a:gdLst>
                <a:gd name="T0" fmla="*/ 0 w 222"/>
                <a:gd name="T1" fmla="*/ 134 h 134"/>
                <a:gd name="T2" fmla="*/ 0 w 222"/>
                <a:gd name="T3" fmla="*/ 134 h 134"/>
                <a:gd name="T4" fmla="*/ 1 w 222"/>
                <a:gd name="T5" fmla="*/ 120 h 134"/>
                <a:gd name="T6" fmla="*/ 3 w 222"/>
                <a:gd name="T7" fmla="*/ 107 h 134"/>
                <a:gd name="T8" fmla="*/ 6 w 222"/>
                <a:gd name="T9" fmla="*/ 94 h 134"/>
                <a:gd name="T10" fmla="*/ 10 w 222"/>
                <a:gd name="T11" fmla="*/ 82 h 134"/>
                <a:gd name="T12" fmla="*/ 15 w 222"/>
                <a:gd name="T13" fmla="*/ 70 h 134"/>
                <a:gd name="T14" fmla="*/ 21 w 222"/>
                <a:gd name="T15" fmla="*/ 58 h 134"/>
                <a:gd name="T16" fmla="*/ 27 w 222"/>
                <a:gd name="T17" fmla="*/ 48 h 134"/>
                <a:gd name="T18" fmla="*/ 34 w 222"/>
                <a:gd name="T19" fmla="*/ 39 h 134"/>
                <a:gd name="T20" fmla="*/ 41 w 222"/>
                <a:gd name="T21" fmla="*/ 30 h 134"/>
                <a:gd name="T22" fmla="*/ 50 w 222"/>
                <a:gd name="T23" fmla="*/ 22 h 134"/>
                <a:gd name="T24" fmla="*/ 59 w 222"/>
                <a:gd name="T25" fmla="*/ 16 h 134"/>
                <a:gd name="T26" fmla="*/ 70 w 222"/>
                <a:gd name="T27" fmla="*/ 11 h 134"/>
                <a:gd name="T28" fmla="*/ 78 w 222"/>
                <a:gd name="T29" fmla="*/ 6 h 134"/>
                <a:gd name="T30" fmla="*/ 89 w 222"/>
                <a:gd name="T31" fmla="*/ 2 h 134"/>
                <a:gd name="T32" fmla="*/ 101 w 222"/>
                <a:gd name="T33" fmla="*/ 0 h 134"/>
                <a:gd name="T34" fmla="*/ 111 w 222"/>
                <a:gd name="T35" fmla="*/ 0 h 134"/>
                <a:gd name="T36" fmla="*/ 111 w 222"/>
                <a:gd name="T37" fmla="*/ 0 h 134"/>
                <a:gd name="T38" fmla="*/ 123 w 222"/>
                <a:gd name="T39" fmla="*/ 0 h 134"/>
                <a:gd name="T40" fmla="*/ 133 w 222"/>
                <a:gd name="T41" fmla="*/ 2 h 134"/>
                <a:gd name="T42" fmla="*/ 144 w 222"/>
                <a:gd name="T43" fmla="*/ 6 h 134"/>
                <a:gd name="T44" fmla="*/ 154 w 222"/>
                <a:gd name="T45" fmla="*/ 11 h 134"/>
                <a:gd name="T46" fmla="*/ 164 w 222"/>
                <a:gd name="T47" fmla="*/ 16 h 134"/>
                <a:gd name="T48" fmla="*/ 173 w 222"/>
                <a:gd name="T49" fmla="*/ 22 h 134"/>
                <a:gd name="T50" fmla="*/ 181 w 222"/>
                <a:gd name="T51" fmla="*/ 30 h 134"/>
                <a:gd name="T52" fmla="*/ 190 w 222"/>
                <a:gd name="T53" fmla="*/ 39 h 134"/>
                <a:gd name="T54" fmla="*/ 196 w 222"/>
                <a:gd name="T55" fmla="*/ 48 h 134"/>
                <a:gd name="T56" fmla="*/ 203 w 222"/>
                <a:gd name="T57" fmla="*/ 58 h 134"/>
                <a:gd name="T58" fmla="*/ 209 w 222"/>
                <a:gd name="T59" fmla="*/ 70 h 134"/>
                <a:gd name="T60" fmla="*/ 213 w 222"/>
                <a:gd name="T61" fmla="*/ 82 h 134"/>
                <a:gd name="T62" fmla="*/ 216 w 222"/>
                <a:gd name="T63" fmla="*/ 94 h 134"/>
                <a:gd name="T64" fmla="*/ 219 w 222"/>
                <a:gd name="T65" fmla="*/ 107 h 134"/>
                <a:gd name="T66" fmla="*/ 222 w 222"/>
                <a:gd name="T67" fmla="*/ 120 h 134"/>
                <a:gd name="T68" fmla="*/ 222 w 222"/>
                <a:gd name="T69" fmla="*/ 134 h 134"/>
                <a:gd name="T70" fmla="*/ 0 w 222"/>
                <a:gd name="T7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134">
                  <a:moveTo>
                    <a:pt x="0" y="134"/>
                  </a:moveTo>
                  <a:lnTo>
                    <a:pt x="0" y="134"/>
                  </a:lnTo>
                  <a:lnTo>
                    <a:pt x="1" y="120"/>
                  </a:lnTo>
                  <a:lnTo>
                    <a:pt x="3" y="107"/>
                  </a:lnTo>
                  <a:lnTo>
                    <a:pt x="6" y="94"/>
                  </a:lnTo>
                  <a:lnTo>
                    <a:pt x="10" y="82"/>
                  </a:lnTo>
                  <a:lnTo>
                    <a:pt x="15" y="70"/>
                  </a:lnTo>
                  <a:lnTo>
                    <a:pt x="21" y="58"/>
                  </a:lnTo>
                  <a:lnTo>
                    <a:pt x="27" y="48"/>
                  </a:lnTo>
                  <a:lnTo>
                    <a:pt x="34" y="39"/>
                  </a:lnTo>
                  <a:lnTo>
                    <a:pt x="41" y="30"/>
                  </a:lnTo>
                  <a:lnTo>
                    <a:pt x="50" y="22"/>
                  </a:lnTo>
                  <a:lnTo>
                    <a:pt x="59" y="16"/>
                  </a:lnTo>
                  <a:lnTo>
                    <a:pt x="70" y="11"/>
                  </a:lnTo>
                  <a:lnTo>
                    <a:pt x="78" y="6"/>
                  </a:lnTo>
                  <a:lnTo>
                    <a:pt x="89" y="2"/>
                  </a:lnTo>
                  <a:lnTo>
                    <a:pt x="10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23" y="0"/>
                  </a:lnTo>
                  <a:lnTo>
                    <a:pt x="133" y="2"/>
                  </a:lnTo>
                  <a:lnTo>
                    <a:pt x="144" y="6"/>
                  </a:lnTo>
                  <a:lnTo>
                    <a:pt x="154" y="11"/>
                  </a:lnTo>
                  <a:lnTo>
                    <a:pt x="164" y="16"/>
                  </a:lnTo>
                  <a:lnTo>
                    <a:pt x="173" y="22"/>
                  </a:lnTo>
                  <a:lnTo>
                    <a:pt x="181" y="30"/>
                  </a:lnTo>
                  <a:lnTo>
                    <a:pt x="190" y="39"/>
                  </a:lnTo>
                  <a:lnTo>
                    <a:pt x="196" y="48"/>
                  </a:lnTo>
                  <a:lnTo>
                    <a:pt x="203" y="58"/>
                  </a:lnTo>
                  <a:lnTo>
                    <a:pt x="209" y="70"/>
                  </a:lnTo>
                  <a:lnTo>
                    <a:pt x="213" y="82"/>
                  </a:lnTo>
                  <a:lnTo>
                    <a:pt x="216" y="94"/>
                  </a:lnTo>
                  <a:lnTo>
                    <a:pt x="219" y="107"/>
                  </a:lnTo>
                  <a:lnTo>
                    <a:pt x="222" y="120"/>
                  </a:lnTo>
                  <a:lnTo>
                    <a:pt x="222" y="134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BC37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208">
              <a:extLst>
                <a:ext uri="{FF2B5EF4-FFF2-40B4-BE49-F238E27FC236}">
                  <a16:creationId xmlns:a16="http://schemas.microsoft.com/office/drawing/2014/main" id="{41D627EA-E3DB-409F-A570-6734A71C8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9567" y="8673729"/>
              <a:ext cx="702056" cy="343560"/>
            </a:xfrm>
            <a:custGeom>
              <a:avLst/>
              <a:gdLst>
                <a:gd name="T0" fmla="*/ 5 w 658"/>
                <a:gd name="T1" fmla="*/ 0 h 323"/>
                <a:gd name="T2" fmla="*/ 5 w 658"/>
                <a:gd name="T3" fmla="*/ 0 h 323"/>
                <a:gd name="T4" fmla="*/ 3 w 658"/>
                <a:gd name="T5" fmla="*/ 107 h 323"/>
                <a:gd name="T6" fmla="*/ 2 w 658"/>
                <a:gd name="T7" fmla="*/ 184 h 323"/>
                <a:gd name="T8" fmla="*/ 0 w 658"/>
                <a:gd name="T9" fmla="*/ 226 h 323"/>
                <a:gd name="T10" fmla="*/ 0 w 658"/>
                <a:gd name="T11" fmla="*/ 226 h 323"/>
                <a:gd name="T12" fmla="*/ 276 w 658"/>
                <a:gd name="T13" fmla="*/ 270 h 323"/>
                <a:gd name="T14" fmla="*/ 607 w 658"/>
                <a:gd name="T15" fmla="*/ 323 h 323"/>
                <a:gd name="T16" fmla="*/ 658 w 658"/>
                <a:gd name="T17" fmla="*/ 97 h 323"/>
                <a:gd name="T18" fmla="*/ 5 w 658"/>
                <a:gd name="T19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8" h="323">
                  <a:moveTo>
                    <a:pt x="5" y="0"/>
                  </a:moveTo>
                  <a:lnTo>
                    <a:pt x="5" y="0"/>
                  </a:lnTo>
                  <a:lnTo>
                    <a:pt x="3" y="107"/>
                  </a:lnTo>
                  <a:lnTo>
                    <a:pt x="2" y="184"/>
                  </a:lnTo>
                  <a:lnTo>
                    <a:pt x="0" y="226"/>
                  </a:lnTo>
                  <a:lnTo>
                    <a:pt x="0" y="226"/>
                  </a:lnTo>
                  <a:lnTo>
                    <a:pt x="276" y="270"/>
                  </a:lnTo>
                  <a:lnTo>
                    <a:pt x="607" y="323"/>
                  </a:lnTo>
                  <a:lnTo>
                    <a:pt x="658" y="9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375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209">
              <a:extLst>
                <a:ext uri="{FF2B5EF4-FFF2-40B4-BE49-F238E27FC236}">
                  <a16:creationId xmlns:a16="http://schemas.microsoft.com/office/drawing/2014/main" id="{496ACD97-C66C-4187-BB58-59DA1A541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459" y="8428329"/>
              <a:ext cx="565486" cy="275275"/>
            </a:xfrm>
            <a:custGeom>
              <a:avLst/>
              <a:gdLst>
                <a:gd name="T0" fmla="*/ 3 w 529"/>
                <a:gd name="T1" fmla="*/ 0 h 260"/>
                <a:gd name="T2" fmla="*/ 3 w 529"/>
                <a:gd name="T3" fmla="*/ 0 h 260"/>
                <a:gd name="T4" fmla="*/ 2 w 529"/>
                <a:gd name="T5" fmla="*/ 95 h 260"/>
                <a:gd name="T6" fmla="*/ 0 w 529"/>
                <a:gd name="T7" fmla="*/ 160 h 260"/>
                <a:gd name="T8" fmla="*/ 0 w 529"/>
                <a:gd name="T9" fmla="*/ 193 h 260"/>
                <a:gd name="T10" fmla="*/ 0 w 529"/>
                <a:gd name="T11" fmla="*/ 193 h 260"/>
                <a:gd name="T12" fmla="*/ 6 w 529"/>
                <a:gd name="T13" fmla="*/ 195 h 260"/>
                <a:gd name="T14" fmla="*/ 21 w 529"/>
                <a:gd name="T15" fmla="*/ 198 h 260"/>
                <a:gd name="T16" fmla="*/ 79 w 529"/>
                <a:gd name="T17" fmla="*/ 206 h 260"/>
                <a:gd name="T18" fmla="*/ 249 w 529"/>
                <a:gd name="T19" fmla="*/ 229 h 260"/>
                <a:gd name="T20" fmla="*/ 497 w 529"/>
                <a:gd name="T21" fmla="*/ 260 h 260"/>
                <a:gd name="T22" fmla="*/ 529 w 529"/>
                <a:gd name="T23" fmla="*/ 85 h 260"/>
                <a:gd name="T24" fmla="*/ 3 w 529"/>
                <a:gd name="T25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9" h="260">
                  <a:moveTo>
                    <a:pt x="3" y="0"/>
                  </a:moveTo>
                  <a:lnTo>
                    <a:pt x="3" y="0"/>
                  </a:lnTo>
                  <a:lnTo>
                    <a:pt x="2" y="95"/>
                  </a:lnTo>
                  <a:lnTo>
                    <a:pt x="0" y="160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6" y="195"/>
                  </a:lnTo>
                  <a:lnTo>
                    <a:pt x="21" y="198"/>
                  </a:lnTo>
                  <a:lnTo>
                    <a:pt x="79" y="206"/>
                  </a:lnTo>
                  <a:lnTo>
                    <a:pt x="249" y="229"/>
                  </a:lnTo>
                  <a:lnTo>
                    <a:pt x="497" y="260"/>
                  </a:lnTo>
                  <a:lnTo>
                    <a:pt x="529" y="8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214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210">
              <a:extLst>
                <a:ext uri="{FF2B5EF4-FFF2-40B4-BE49-F238E27FC236}">
                  <a16:creationId xmlns:a16="http://schemas.microsoft.com/office/drawing/2014/main" id="{A070AAC3-4BA1-4850-B2D5-9BC4AA30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816" y="8044225"/>
              <a:ext cx="379836" cy="358497"/>
            </a:xfrm>
            <a:custGeom>
              <a:avLst/>
              <a:gdLst>
                <a:gd name="T0" fmla="*/ 0 w 356"/>
                <a:gd name="T1" fmla="*/ 291 h 336"/>
                <a:gd name="T2" fmla="*/ 31 w 356"/>
                <a:gd name="T3" fmla="*/ 0 h 336"/>
                <a:gd name="T4" fmla="*/ 356 w 356"/>
                <a:gd name="T5" fmla="*/ 43 h 336"/>
                <a:gd name="T6" fmla="*/ 304 w 356"/>
                <a:gd name="T7" fmla="*/ 336 h 336"/>
                <a:gd name="T8" fmla="*/ 0 w 356"/>
                <a:gd name="T9" fmla="*/ 29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336">
                  <a:moveTo>
                    <a:pt x="0" y="291"/>
                  </a:moveTo>
                  <a:lnTo>
                    <a:pt x="31" y="0"/>
                  </a:lnTo>
                  <a:lnTo>
                    <a:pt x="356" y="43"/>
                  </a:lnTo>
                  <a:lnTo>
                    <a:pt x="304" y="336"/>
                  </a:lnTo>
                  <a:lnTo>
                    <a:pt x="0" y="291"/>
                  </a:lnTo>
                  <a:close/>
                </a:path>
              </a:pathLst>
            </a:custGeom>
            <a:solidFill>
              <a:srgbClr val="541B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211">
              <a:extLst>
                <a:ext uri="{FF2B5EF4-FFF2-40B4-BE49-F238E27FC236}">
                  <a16:creationId xmlns:a16="http://schemas.microsoft.com/office/drawing/2014/main" id="{78F97A22-995F-4C7A-B276-07A51E9F7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2288" y="7954601"/>
              <a:ext cx="384103" cy="149374"/>
            </a:xfrm>
            <a:custGeom>
              <a:avLst/>
              <a:gdLst>
                <a:gd name="T0" fmla="*/ 6 w 360"/>
                <a:gd name="T1" fmla="*/ 0 h 141"/>
                <a:gd name="T2" fmla="*/ 0 w 360"/>
                <a:gd name="T3" fmla="*/ 96 h 141"/>
                <a:gd name="T4" fmla="*/ 342 w 360"/>
                <a:gd name="T5" fmla="*/ 141 h 141"/>
                <a:gd name="T6" fmla="*/ 360 w 360"/>
                <a:gd name="T7" fmla="*/ 43 h 141"/>
                <a:gd name="T8" fmla="*/ 6 w 360"/>
                <a:gd name="T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41">
                  <a:moveTo>
                    <a:pt x="6" y="0"/>
                  </a:moveTo>
                  <a:lnTo>
                    <a:pt x="0" y="96"/>
                  </a:lnTo>
                  <a:lnTo>
                    <a:pt x="342" y="141"/>
                  </a:lnTo>
                  <a:lnTo>
                    <a:pt x="360" y="4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B8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212">
              <a:extLst>
                <a:ext uri="{FF2B5EF4-FFF2-40B4-BE49-F238E27FC236}">
                  <a16:creationId xmlns:a16="http://schemas.microsoft.com/office/drawing/2014/main" id="{2C50816F-8882-4822-AC09-1975624BC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4254" y="8315232"/>
              <a:ext cx="620968" cy="219793"/>
            </a:xfrm>
            <a:custGeom>
              <a:avLst/>
              <a:gdLst>
                <a:gd name="T0" fmla="*/ 2 w 580"/>
                <a:gd name="T1" fmla="*/ 0 h 206"/>
                <a:gd name="T2" fmla="*/ 0 w 580"/>
                <a:gd name="T3" fmla="*/ 132 h 206"/>
                <a:gd name="T4" fmla="*/ 0 w 580"/>
                <a:gd name="T5" fmla="*/ 132 h 206"/>
                <a:gd name="T6" fmla="*/ 560 w 580"/>
                <a:gd name="T7" fmla="*/ 206 h 206"/>
                <a:gd name="T8" fmla="*/ 580 w 580"/>
                <a:gd name="T9" fmla="*/ 86 h 206"/>
                <a:gd name="T10" fmla="*/ 2 w 580"/>
                <a:gd name="T1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206">
                  <a:moveTo>
                    <a:pt x="2" y="0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560" y="206"/>
                  </a:lnTo>
                  <a:lnTo>
                    <a:pt x="580" y="8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CC0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213">
              <a:extLst>
                <a:ext uri="{FF2B5EF4-FFF2-40B4-BE49-F238E27FC236}">
                  <a16:creationId xmlns:a16="http://schemas.microsoft.com/office/drawing/2014/main" id="{E67736EA-93DD-4155-81D6-D38E38645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629" y="8592640"/>
              <a:ext cx="751136" cy="202722"/>
            </a:xfrm>
            <a:custGeom>
              <a:avLst/>
              <a:gdLst>
                <a:gd name="T0" fmla="*/ 0 w 704"/>
                <a:gd name="T1" fmla="*/ 0 h 189"/>
                <a:gd name="T2" fmla="*/ 2 w 704"/>
                <a:gd name="T3" fmla="*/ 89 h 189"/>
                <a:gd name="T4" fmla="*/ 680 w 704"/>
                <a:gd name="T5" fmla="*/ 189 h 189"/>
                <a:gd name="T6" fmla="*/ 704 w 704"/>
                <a:gd name="T7" fmla="*/ 94 h 189"/>
                <a:gd name="T8" fmla="*/ 0 w 70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4" h="189">
                  <a:moveTo>
                    <a:pt x="0" y="0"/>
                  </a:moveTo>
                  <a:lnTo>
                    <a:pt x="2" y="89"/>
                  </a:lnTo>
                  <a:lnTo>
                    <a:pt x="680" y="189"/>
                  </a:lnTo>
                  <a:lnTo>
                    <a:pt x="704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9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214">
              <a:extLst>
                <a:ext uri="{FF2B5EF4-FFF2-40B4-BE49-F238E27FC236}">
                  <a16:creationId xmlns:a16="http://schemas.microsoft.com/office/drawing/2014/main" id="{CE817B97-5E65-48F6-9E45-9B0CABE1F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871" y="6983674"/>
              <a:ext cx="448121" cy="783145"/>
            </a:xfrm>
            <a:custGeom>
              <a:avLst/>
              <a:gdLst>
                <a:gd name="T0" fmla="*/ 389 w 421"/>
                <a:gd name="T1" fmla="*/ 23 h 734"/>
                <a:gd name="T2" fmla="*/ 405 w 421"/>
                <a:gd name="T3" fmla="*/ 42 h 734"/>
                <a:gd name="T4" fmla="*/ 414 w 421"/>
                <a:gd name="T5" fmla="*/ 64 h 734"/>
                <a:gd name="T6" fmla="*/ 418 w 421"/>
                <a:gd name="T7" fmla="*/ 97 h 734"/>
                <a:gd name="T8" fmla="*/ 420 w 421"/>
                <a:gd name="T9" fmla="*/ 121 h 734"/>
                <a:gd name="T10" fmla="*/ 421 w 421"/>
                <a:gd name="T11" fmla="*/ 196 h 734"/>
                <a:gd name="T12" fmla="*/ 418 w 421"/>
                <a:gd name="T13" fmla="*/ 247 h 734"/>
                <a:gd name="T14" fmla="*/ 408 w 421"/>
                <a:gd name="T15" fmla="*/ 299 h 734"/>
                <a:gd name="T16" fmla="*/ 393 w 421"/>
                <a:gd name="T17" fmla="*/ 336 h 734"/>
                <a:gd name="T18" fmla="*/ 378 w 421"/>
                <a:gd name="T19" fmla="*/ 359 h 734"/>
                <a:gd name="T20" fmla="*/ 361 w 421"/>
                <a:gd name="T21" fmla="*/ 380 h 734"/>
                <a:gd name="T22" fmla="*/ 340 w 421"/>
                <a:gd name="T23" fmla="*/ 398 h 734"/>
                <a:gd name="T24" fmla="*/ 313 w 421"/>
                <a:gd name="T25" fmla="*/ 413 h 734"/>
                <a:gd name="T26" fmla="*/ 282 w 421"/>
                <a:gd name="T27" fmla="*/ 423 h 734"/>
                <a:gd name="T28" fmla="*/ 246 w 421"/>
                <a:gd name="T29" fmla="*/ 429 h 734"/>
                <a:gd name="T30" fmla="*/ 313 w 421"/>
                <a:gd name="T31" fmla="*/ 723 h 734"/>
                <a:gd name="T32" fmla="*/ 69 w 421"/>
                <a:gd name="T33" fmla="*/ 734 h 734"/>
                <a:gd name="T34" fmla="*/ 73 w 421"/>
                <a:gd name="T35" fmla="*/ 616 h 734"/>
                <a:gd name="T36" fmla="*/ 74 w 421"/>
                <a:gd name="T37" fmla="*/ 475 h 734"/>
                <a:gd name="T38" fmla="*/ 70 w 421"/>
                <a:gd name="T39" fmla="*/ 383 h 734"/>
                <a:gd name="T40" fmla="*/ 63 w 421"/>
                <a:gd name="T41" fmla="*/ 344 h 734"/>
                <a:gd name="T42" fmla="*/ 57 w 421"/>
                <a:gd name="T43" fmla="*/ 336 h 734"/>
                <a:gd name="T44" fmla="*/ 45 w 421"/>
                <a:gd name="T45" fmla="*/ 322 h 734"/>
                <a:gd name="T46" fmla="*/ 21 w 421"/>
                <a:gd name="T47" fmla="*/ 294 h 734"/>
                <a:gd name="T48" fmla="*/ 5 w 421"/>
                <a:gd name="T49" fmla="*/ 263 h 734"/>
                <a:gd name="T50" fmla="*/ 0 w 421"/>
                <a:gd name="T51" fmla="*/ 248 h 734"/>
                <a:gd name="T52" fmla="*/ 2 w 421"/>
                <a:gd name="T53" fmla="*/ 235 h 734"/>
                <a:gd name="T54" fmla="*/ 9 w 421"/>
                <a:gd name="T55" fmla="*/ 223 h 734"/>
                <a:gd name="T56" fmla="*/ 14 w 421"/>
                <a:gd name="T57" fmla="*/ 218 h 734"/>
                <a:gd name="T58" fmla="*/ 26 w 421"/>
                <a:gd name="T59" fmla="*/ 214 h 734"/>
                <a:gd name="T60" fmla="*/ 42 w 421"/>
                <a:gd name="T61" fmla="*/ 217 h 734"/>
                <a:gd name="T62" fmla="*/ 52 w 421"/>
                <a:gd name="T63" fmla="*/ 224 h 734"/>
                <a:gd name="T64" fmla="*/ 63 w 421"/>
                <a:gd name="T65" fmla="*/ 238 h 734"/>
                <a:gd name="T66" fmla="*/ 67 w 421"/>
                <a:gd name="T67" fmla="*/ 235 h 734"/>
                <a:gd name="T68" fmla="*/ 79 w 421"/>
                <a:gd name="T69" fmla="*/ 223 h 734"/>
                <a:gd name="T70" fmla="*/ 92 w 421"/>
                <a:gd name="T71" fmla="*/ 198 h 734"/>
                <a:gd name="T72" fmla="*/ 107 w 421"/>
                <a:gd name="T73" fmla="*/ 153 h 734"/>
                <a:gd name="T74" fmla="*/ 113 w 421"/>
                <a:gd name="T75" fmla="*/ 137 h 734"/>
                <a:gd name="T76" fmla="*/ 134 w 421"/>
                <a:gd name="T77" fmla="*/ 101 h 734"/>
                <a:gd name="T78" fmla="*/ 166 w 421"/>
                <a:gd name="T79" fmla="*/ 69 h 734"/>
                <a:gd name="T80" fmla="*/ 206 w 421"/>
                <a:gd name="T81" fmla="*/ 39 h 734"/>
                <a:gd name="T82" fmla="*/ 249 w 421"/>
                <a:gd name="T83" fmla="*/ 17 h 734"/>
                <a:gd name="T84" fmla="*/ 294 w 421"/>
                <a:gd name="T85" fmla="*/ 2 h 734"/>
                <a:gd name="T86" fmla="*/ 337 w 421"/>
                <a:gd name="T87" fmla="*/ 0 h 734"/>
                <a:gd name="T88" fmla="*/ 356 w 421"/>
                <a:gd name="T89" fmla="*/ 5 h 734"/>
                <a:gd name="T90" fmla="*/ 374 w 421"/>
                <a:gd name="T91" fmla="*/ 12 h 734"/>
                <a:gd name="T92" fmla="*/ 389 w 421"/>
                <a:gd name="T93" fmla="*/ 23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1" h="734">
                  <a:moveTo>
                    <a:pt x="389" y="23"/>
                  </a:moveTo>
                  <a:lnTo>
                    <a:pt x="389" y="23"/>
                  </a:lnTo>
                  <a:lnTo>
                    <a:pt x="401" y="35"/>
                  </a:lnTo>
                  <a:lnTo>
                    <a:pt x="405" y="42"/>
                  </a:lnTo>
                  <a:lnTo>
                    <a:pt x="409" y="52"/>
                  </a:lnTo>
                  <a:lnTo>
                    <a:pt x="414" y="64"/>
                  </a:lnTo>
                  <a:lnTo>
                    <a:pt x="417" y="79"/>
                  </a:lnTo>
                  <a:lnTo>
                    <a:pt x="418" y="97"/>
                  </a:lnTo>
                  <a:lnTo>
                    <a:pt x="420" y="121"/>
                  </a:lnTo>
                  <a:lnTo>
                    <a:pt x="420" y="121"/>
                  </a:lnTo>
                  <a:lnTo>
                    <a:pt x="421" y="153"/>
                  </a:lnTo>
                  <a:lnTo>
                    <a:pt x="421" y="196"/>
                  </a:lnTo>
                  <a:lnTo>
                    <a:pt x="421" y="221"/>
                  </a:lnTo>
                  <a:lnTo>
                    <a:pt x="418" y="247"/>
                  </a:lnTo>
                  <a:lnTo>
                    <a:pt x="414" y="273"/>
                  </a:lnTo>
                  <a:lnTo>
                    <a:pt x="408" y="299"/>
                  </a:lnTo>
                  <a:lnTo>
                    <a:pt x="399" y="324"/>
                  </a:lnTo>
                  <a:lnTo>
                    <a:pt x="393" y="336"/>
                  </a:lnTo>
                  <a:lnTo>
                    <a:pt x="386" y="347"/>
                  </a:lnTo>
                  <a:lnTo>
                    <a:pt x="378" y="359"/>
                  </a:lnTo>
                  <a:lnTo>
                    <a:pt x="371" y="370"/>
                  </a:lnTo>
                  <a:lnTo>
                    <a:pt x="361" y="380"/>
                  </a:lnTo>
                  <a:lnTo>
                    <a:pt x="350" y="389"/>
                  </a:lnTo>
                  <a:lnTo>
                    <a:pt x="340" y="398"/>
                  </a:lnTo>
                  <a:lnTo>
                    <a:pt x="326" y="405"/>
                  </a:lnTo>
                  <a:lnTo>
                    <a:pt x="313" y="413"/>
                  </a:lnTo>
                  <a:lnTo>
                    <a:pt x="298" y="419"/>
                  </a:lnTo>
                  <a:lnTo>
                    <a:pt x="282" y="423"/>
                  </a:lnTo>
                  <a:lnTo>
                    <a:pt x="264" y="426"/>
                  </a:lnTo>
                  <a:lnTo>
                    <a:pt x="246" y="429"/>
                  </a:lnTo>
                  <a:lnTo>
                    <a:pt x="226" y="429"/>
                  </a:lnTo>
                  <a:lnTo>
                    <a:pt x="313" y="723"/>
                  </a:lnTo>
                  <a:lnTo>
                    <a:pt x="69" y="734"/>
                  </a:lnTo>
                  <a:lnTo>
                    <a:pt x="69" y="734"/>
                  </a:lnTo>
                  <a:lnTo>
                    <a:pt x="72" y="677"/>
                  </a:lnTo>
                  <a:lnTo>
                    <a:pt x="73" y="616"/>
                  </a:lnTo>
                  <a:lnTo>
                    <a:pt x="74" y="546"/>
                  </a:lnTo>
                  <a:lnTo>
                    <a:pt x="74" y="475"/>
                  </a:lnTo>
                  <a:lnTo>
                    <a:pt x="72" y="411"/>
                  </a:lnTo>
                  <a:lnTo>
                    <a:pt x="70" y="383"/>
                  </a:lnTo>
                  <a:lnTo>
                    <a:pt x="66" y="361"/>
                  </a:lnTo>
                  <a:lnTo>
                    <a:pt x="63" y="344"/>
                  </a:lnTo>
                  <a:lnTo>
                    <a:pt x="60" y="339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45" y="322"/>
                  </a:lnTo>
                  <a:lnTo>
                    <a:pt x="33" y="309"/>
                  </a:lnTo>
                  <a:lnTo>
                    <a:pt x="21" y="294"/>
                  </a:lnTo>
                  <a:lnTo>
                    <a:pt x="11" y="279"/>
                  </a:lnTo>
                  <a:lnTo>
                    <a:pt x="5" y="263"/>
                  </a:lnTo>
                  <a:lnTo>
                    <a:pt x="2" y="256"/>
                  </a:lnTo>
                  <a:lnTo>
                    <a:pt x="0" y="248"/>
                  </a:lnTo>
                  <a:lnTo>
                    <a:pt x="0" y="242"/>
                  </a:lnTo>
                  <a:lnTo>
                    <a:pt x="2" y="235"/>
                  </a:lnTo>
                  <a:lnTo>
                    <a:pt x="5" y="229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14" y="218"/>
                  </a:lnTo>
                  <a:lnTo>
                    <a:pt x="18" y="215"/>
                  </a:lnTo>
                  <a:lnTo>
                    <a:pt x="26" y="214"/>
                  </a:lnTo>
                  <a:lnTo>
                    <a:pt x="33" y="214"/>
                  </a:lnTo>
                  <a:lnTo>
                    <a:pt x="42" y="217"/>
                  </a:lnTo>
                  <a:lnTo>
                    <a:pt x="48" y="220"/>
                  </a:lnTo>
                  <a:lnTo>
                    <a:pt x="52" y="224"/>
                  </a:lnTo>
                  <a:lnTo>
                    <a:pt x="58" y="230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7" y="235"/>
                  </a:lnTo>
                  <a:lnTo>
                    <a:pt x="73" y="230"/>
                  </a:lnTo>
                  <a:lnTo>
                    <a:pt x="79" y="223"/>
                  </a:lnTo>
                  <a:lnTo>
                    <a:pt x="85" y="213"/>
                  </a:lnTo>
                  <a:lnTo>
                    <a:pt x="92" y="198"/>
                  </a:lnTo>
                  <a:lnTo>
                    <a:pt x="100" y="178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13" y="137"/>
                  </a:lnTo>
                  <a:lnTo>
                    <a:pt x="122" y="119"/>
                  </a:lnTo>
                  <a:lnTo>
                    <a:pt x="134" y="101"/>
                  </a:lnTo>
                  <a:lnTo>
                    <a:pt x="150" y="85"/>
                  </a:lnTo>
                  <a:lnTo>
                    <a:pt x="166" y="69"/>
                  </a:lnTo>
                  <a:lnTo>
                    <a:pt x="186" y="52"/>
                  </a:lnTo>
                  <a:lnTo>
                    <a:pt x="206" y="39"/>
                  </a:lnTo>
                  <a:lnTo>
                    <a:pt x="227" y="27"/>
                  </a:lnTo>
                  <a:lnTo>
                    <a:pt x="249" y="17"/>
                  </a:lnTo>
                  <a:lnTo>
                    <a:pt x="272" y="8"/>
                  </a:lnTo>
                  <a:lnTo>
                    <a:pt x="294" y="2"/>
                  </a:lnTo>
                  <a:lnTo>
                    <a:pt x="316" y="0"/>
                  </a:lnTo>
                  <a:lnTo>
                    <a:pt x="337" y="0"/>
                  </a:lnTo>
                  <a:lnTo>
                    <a:pt x="346" y="2"/>
                  </a:lnTo>
                  <a:lnTo>
                    <a:pt x="356" y="5"/>
                  </a:lnTo>
                  <a:lnTo>
                    <a:pt x="365" y="8"/>
                  </a:lnTo>
                  <a:lnTo>
                    <a:pt x="374" y="12"/>
                  </a:lnTo>
                  <a:lnTo>
                    <a:pt x="381" y="17"/>
                  </a:lnTo>
                  <a:lnTo>
                    <a:pt x="389" y="23"/>
                  </a:lnTo>
                  <a:close/>
                </a:path>
              </a:pathLst>
            </a:custGeom>
            <a:solidFill>
              <a:srgbClr val="F6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215">
              <a:extLst>
                <a:ext uri="{FF2B5EF4-FFF2-40B4-BE49-F238E27FC236}">
                  <a16:creationId xmlns:a16="http://schemas.microsoft.com/office/drawing/2014/main" id="{8759D354-7E8F-4BA0-B25F-1A008B2A3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871" y="6983674"/>
              <a:ext cx="448121" cy="783145"/>
            </a:xfrm>
            <a:custGeom>
              <a:avLst/>
              <a:gdLst>
                <a:gd name="T0" fmla="*/ 389 w 421"/>
                <a:gd name="T1" fmla="*/ 23 h 734"/>
                <a:gd name="T2" fmla="*/ 405 w 421"/>
                <a:gd name="T3" fmla="*/ 42 h 734"/>
                <a:gd name="T4" fmla="*/ 414 w 421"/>
                <a:gd name="T5" fmla="*/ 64 h 734"/>
                <a:gd name="T6" fmla="*/ 418 w 421"/>
                <a:gd name="T7" fmla="*/ 97 h 734"/>
                <a:gd name="T8" fmla="*/ 420 w 421"/>
                <a:gd name="T9" fmla="*/ 121 h 734"/>
                <a:gd name="T10" fmla="*/ 421 w 421"/>
                <a:gd name="T11" fmla="*/ 196 h 734"/>
                <a:gd name="T12" fmla="*/ 418 w 421"/>
                <a:gd name="T13" fmla="*/ 247 h 734"/>
                <a:gd name="T14" fmla="*/ 408 w 421"/>
                <a:gd name="T15" fmla="*/ 299 h 734"/>
                <a:gd name="T16" fmla="*/ 393 w 421"/>
                <a:gd name="T17" fmla="*/ 336 h 734"/>
                <a:gd name="T18" fmla="*/ 378 w 421"/>
                <a:gd name="T19" fmla="*/ 359 h 734"/>
                <a:gd name="T20" fmla="*/ 361 w 421"/>
                <a:gd name="T21" fmla="*/ 380 h 734"/>
                <a:gd name="T22" fmla="*/ 340 w 421"/>
                <a:gd name="T23" fmla="*/ 398 h 734"/>
                <a:gd name="T24" fmla="*/ 313 w 421"/>
                <a:gd name="T25" fmla="*/ 413 h 734"/>
                <a:gd name="T26" fmla="*/ 282 w 421"/>
                <a:gd name="T27" fmla="*/ 423 h 734"/>
                <a:gd name="T28" fmla="*/ 246 w 421"/>
                <a:gd name="T29" fmla="*/ 429 h 734"/>
                <a:gd name="T30" fmla="*/ 313 w 421"/>
                <a:gd name="T31" fmla="*/ 723 h 734"/>
                <a:gd name="T32" fmla="*/ 69 w 421"/>
                <a:gd name="T33" fmla="*/ 734 h 734"/>
                <a:gd name="T34" fmla="*/ 73 w 421"/>
                <a:gd name="T35" fmla="*/ 616 h 734"/>
                <a:gd name="T36" fmla="*/ 74 w 421"/>
                <a:gd name="T37" fmla="*/ 475 h 734"/>
                <a:gd name="T38" fmla="*/ 70 w 421"/>
                <a:gd name="T39" fmla="*/ 383 h 734"/>
                <a:gd name="T40" fmla="*/ 63 w 421"/>
                <a:gd name="T41" fmla="*/ 344 h 734"/>
                <a:gd name="T42" fmla="*/ 57 w 421"/>
                <a:gd name="T43" fmla="*/ 336 h 734"/>
                <a:gd name="T44" fmla="*/ 45 w 421"/>
                <a:gd name="T45" fmla="*/ 322 h 734"/>
                <a:gd name="T46" fmla="*/ 21 w 421"/>
                <a:gd name="T47" fmla="*/ 294 h 734"/>
                <a:gd name="T48" fmla="*/ 5 w 421"/>
                <a:gd name="T49" fmla="*/ 263 h 734"/>
                <a:gd name="T50" fmla="*/ 0 w 421"/>
                <a:gd name="T51" fmla="*/ 248 h 734"/>
                <a:gd name="T52" fmla="*/ 2 w 421"/>
                <a:gd name="T53" fmla="*/ 235 h 734"/>
                <a:gd name="T54" fmla="*/ 9 w 421"/>
                <a:gd name="T55" fmla="*/ 223 h 734"/>
                <a:gd name="T56" fmla="*/ 14 w 421"/>
                <a:gd name="T57" fmla="*/ 218 h 734"/>
                <a:gd name="T58" fmla="*/ 26 w 421"/>
                <a:gd name="T59" fmla="*/ 214 h 734"/>
                <a:gd name="T60" fmla="*/ 42 w 421"/>
                <a:gd name="T61" fmla="*/ 217 h 734"/>
                <a:gd name="T62" fmla="*/ 52 w 421"/>
                <a:gd name="T63" fmla="*/ 224 h 734"/>
                <a:gd name="T64" fmla="*/ 63 w 421"/>
                <a:gd name="T65" fmla="*/ 238 h 734"/>
                <a:gd name="T66" fmla="*/ 67 w 421"/>
                <a:gd name="T67" fmla="*/ 235 h 734"/>
                <a:gd name="T68" fmla="*/ 79 w 421"/>
                <a:gd name="T69" fmla="*/ 223 h 734"/>
                <a:gd name="T70" fmla="*/ 92 w 421"/>
                <a:gd name="T71" fmla="*/ 198 h 734"/>
                <a:gd name="T72" fmla="*/ 107 w 421"/>
                <a:gd name="T73" fmla="*/ 153 h 734"/>
                <a:gd name="T74" fmla="*/ 113 w 421"/>
                <a:gd name="T75" fmla="*/ 137 h 734"/>
                <a:gd name="T76" fmla="*/ 134 w 421"/>
                <a:gd name="T77" fmla="*/ 101 h 734"/>
                <a:gd name="T78" fmla="*/ 166 w 421"/>
                <a:gd name="T79" fmla="*/ 69 h 734"/>
                <a:gd name="T80" fmla="*/ 206 w 421"/>
                <a:gd name="T81" fmla="*/ 39 h 734"/>
                <a:gd name="T82" fmla="*/ 249 w 421"/>
                <a:gd name="T83" fmla="*/ 17 h 734"/>
                <a:gd name="T84" fmla="*/ 294 w 421"/>
                <a:gd name="T85" fmla="*/ 2 h 734"/>
                <a:gd name="T86" fmla="*/ 337 w 421"/>
                <a:gd name="T87" fmla="*/ 0 h 734"/>
                <a:gd name="T88" fmla="*/ 356 w 421"/>
                <a:gd name="T89" fmla="*/ 5 h 734"/>
                <a:gd name="T90" fmla="*/ 374 w 421"/>
                <a:gd name="T91" fmla="*/ 12 h 734"/>
                <a:gd name="T92" fmla="*/ 389 w 421"/>
                <a:gd name="T93" fmla="*/ 23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1" h="734">
                  <a:moveTo>
                    <a:pt x="389" y="23"/>
                  </a:moveTo>
                  <a:lnTo>
                    <a:pt x="389" y="23"/>
                  </a:lnTo>
                  <a:lnTo>
                    <a:pt x="401" y="35"/>
                  </a:lnTo>
                  <a:lnTo>
                    <a:pt x="405" y="42"/>
                  </a:lnTo>
                  <a:lnTo>
                    <a:pt x="409" y="52"/>
                  </a:lnTo>
                  <a:lnTo>
                    <a:pt x="414" y="64"/>
                  </a:lnTo>
                  <a:lnTo>
                    <a:pt x="417" y="79"/>
                  </a:lnTo>
                  <a:lnTo>
                    <a:pt x="418" y="97"/>
                  </a:lnTo>
                  <a:lnTo>
                    <a:pt x="420" y="121"/>
                  </a:lnTo>
                  <a:lnTo>
                    <a:pt x="420" y="121"/>
                  </a:lnTo>
                  <a:lnTo>
                    <a:pt x="421" y="153"/>
                  </a:lnTo>
                  <a:lnTo>
                    <a:pt x="421" y="196"/>
                  </a:lnTo>
                  <a:lnTo>
                    <a:pt x="421" y="221"/>
                  </a:lnTo>
                  <a:lnTo>
                    <a:pt x="418" y="247"/>
                  </a:lnTo>
                  <a:lnTo>
                    <a:pt x="414" y="273"/>
                  </a:lnTo>
                  <a:lnTo>
                    <a:pt x="408" y="299"/>
                  </a:lnTo>
                  <a:lnTo>
                    <a:pt x="399" y="324"/>
                  </a:lnTo>
                  <a:lnTo>
                    <a:pt x="393" y="336"/>
                  </a:lnTo>
                  <a:lnTo>
                    <a:pt x="386" y="347"/>
                  </a:lnTo>
                  <a:lnTo>
                    <a:pt x="378" y="359"/>
                  </a:lnTo>
                  <a:lnTo>
                    <a:pt x="371" y="370"/>
                  </a:lnTo>
                  <a:lnTo>
                    <a:pt x="361" y="380"/>
                  </a:lnTo>
                  <a:lnTo>
                    <a:pt x="350" y="389"/>
                  </a:lnTo>
                  <a:lnTo>
                    <a:pt x="340" y="398"/>
                  </a:lnTo>
                  <a:lnTo>
                    <a:pt x="326" y="405"/>
                  </a:lnTo>
                  <a:lnTo>
                    <a:pt x="313" y="413"/>
                  </a:lnTo>
                  <a:lnTo>
                    <a:pt x="298" y="419"/>
                  </a:lnTo>
                  <a:lnTo>
                    <a:pt x="282" y="423"/>
                  </a:lnTo>
                  <a:lnTo>
                    <a:pt x="264" y="426"/>
                  </a:lnTo>
                  <a:lnTo>
                    <a:pt x="246" y="429"/>
                  </a:lnTo>
                  <a:lnTo>
                    <a:pt x="226" y="429"/>
                  </a:lnTo>
                  <a:lnTo>
                    <a:pt x="313" y="723"/>
                  </a:lnTo>
                  <a:lnTo>
                    <a:pt x="69" y="734"/>
                  </a:lnTo>
                  <a:lnTo>
                    <a:pt x="69" y="734"/>
                  </a:lnTo>
                  <a:lnTo>
                    <a:pt x="72" y="677"/>
                  </a:lnTo>
                  <a:lnTo>
                    <a:pt x="73" y="616"/>
                  </a:lnTo>
                  <a:lnTo>
                    <a:pt x="74" y="546"/>
                  </a:lnTo>
                  <a:lnTo>
                    <a:pt x="74" y="475"/>
                  </a:lnTo>
                  <a:lnTo>
                    <a:pt x="72" y="411"/>
                  </a:lnTo>
                  <a:lnTo>
                    <a:pt x="70" y="383"/>
                  </a:lnTo>
                  <a:lnTo>
                    <a:pt x="66" y="361"/>
                  </a:lnTo>
                  <a:lnTo>
                    <a:pt x="63" y="344"/>
                  </a:lnTo>
                  <a:lnTo>
                    <a:pt x="60" y="339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45" y="322"/>
                  </a:lnTo>
                  <a:lnTo>
                    <a:pt x="33" y="309"/>
                  </a:lnTo>
                  <a:lnTo>
                    <a:pt x="21" y="294"/>
                  </a:lnTo>
                  <a:lnTo>
                    <a:pt x="11" y="279"/>
                  </a:lnTo>
                  <a:lnTo>
                    <a:pt x="5" y="263"/>
                  </a:lnTo>
                  <a:lnTo>
                    <a:pt x="2" y="256"/>
                  </a:lnTo>
                  <a:lnTo>
                    <a:pt x="0" y="248"/>
                  </a:lnTo>
                  <a:lnTo>
                    <a:pt x="0" y="242"/>
                  </a:lnTo>
                  <a:lnTo>
                    <a:pt x="2" y="235"/>
                  </a:lnTo>
                  <a:lnTo>
                    <a:pt x="5" y="229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14" y="218"/>
                  </a:lnTo>
                  <a:lnTo>
                    <a:pt x="18" y="215"/>
                  </a:lnTo>
                  <a:lnTo>
                    <a:pt x="26" y="214"/>
                  </a:lnTo>
                  <a:lnTo>
                    <a:pt x="33" y="214"/>
                  </a:lnTo>
                  <a:lnTo>
                    <a:pt x="42" y="217"/>
                  </a:lnTo>
                  <a:lnTo>
                    <a:pt x="48" y="220"/>
                  </a:lnTo>
                  <a:lnTo>
                    <a:pt x="52" y="224"/>
                  </a:lnTo>
                  <a:lnTo>
                    <a:pt x="58" y="230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7" y="235"/>
                  </a:lnTo>
                  <a:lnTo>
                    <a:pt x="73" y="230"/>
                  </a:lnTo>
                  <a:lnTo>
                    <a:pt x="79" y="223"/>
                  </a:lnTo>
                  <a:lnTo>
                    <a:pt x="85" y="213"/>
                  </a:lnTo>
                  <a:lnTo>
                    <a:pt x="92" y="198"/>
                  </a:lnTo>
                  <a:lnTo>
                    <a:pt x="100" y="178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13" y="137"/>
                  </a:lnTo>
                  <a:lnTo>
                    <a:pt x="122" y="119"/>
                  </a:lnTo>
                  <a:lnTo>
                    <a:pt x="134" y="101"/>
                  </a:lnTo>
                  <a:lnTo>
                    <a:pt x="150" y="85"/>
                  </a:lnTo>
                  <a:lnTo>
                    <a:pt x="166" y="69"/>
                  </a:lnTo>
                  <a:lnTo>
                    <a:pt x="186" y="52"/>
                  </a:lnTo>
                  <a:lnTo>
                    <a:pt x="206" y="39"/>
                  </a:lnTo>
                  <a:lnTo>
                    <a:pt x="227" y="27"/>
                  </a:lnTo>
                  <a:lnTo>
                    <a:pt x="249" y="17"/>
                  </a:lnTo>
                  <a:lnTo>
                    <a:pt x="272" y="8"/>
                  </a:lnTo>
                  <a:lnTo>
                    <a:pt x="294" y="2"/>
                  </a:lnTo>
                  <a:lnTo>
                    <a:pt x="316" y="0"/>
                  </a:lnTo>
                  <a:lnTo>
                    <a:pt x="337" y="0"/>
                  </a:lnTo>
                  <a:lnTo>
                    <a:pt x="346" y="2"/>
                  </a:lnTo>
                  <a:lnTo>
                    <a:pt x="356" y="5"/>
                  </a:lnTo>
                  <a:lnTo>
                    <a:pt x="365" y="8"/>
                  </a:lnTo>
                  <a:lnTo>
                    <a:pt x="374" y="12"/>
                  </a:lnTo>
                  <a:lnTo>
                    <a:pt x="381" y="17"/>
                  </a:lnTo>
                  <a:lnTo>
                    <a:pt x="389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216">
              <a:extLst>
                <a:ext uri="{FF2B5EF4-FFF2-40B4-BE49-F238E27FC236}">
                  <a16:creationId xmlns:a16="http://schemas.microsoft.com/office/drawing/2014/main" id="{6BB63A66-E3F1-476D-94CF-56AE6CAD8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255" y="6840701"/>
              <a:ext cx="614566" cy="516406"/>
            </a:xfrm>
            <a:custGeom>
              <a:avLst/>
              <a:gdLst>
                <a:gd name="T0" fmla="*/ 133 w 575"/>
                <a:gd name="T1" fmla="*/ 99 h 483"/>
                <a:gd name="T2" fmla="*/ 181 w 575"/>
                <a:gd name="T3" fmla="*/ 47 h 483"/>
                <a:gd name="T4" fmla="*/ 234 w 575"/>
                <a:gd name="T5" fmla="*/ 18 h 483"/>
                <a:gd name="T6" fmla="*/ 288 w 575"/>
                <a:gd name="T7" fmla="*/ 6 h 483"/>
                <a:gd name="T8" fmla="*/ 336 w 575"/>
                <a:gd name="T9" fmla="*/ 4 h 483"/>
                <a:gd name="T10" fmla="*/ 378 w 575"/>
                <a:gd name="T11" fmla="*/ 12 h 483"/>
                <a:gd name="T12" fmla="*/ 431 w 575"/>
                <a:gd name="T13" fmla="*/ 16 h 483"/>
                <a:gd name="T14" fmla="*/ 510 w 575"/>
                <a:gd name="T15" fmla="*/ 7 h 483"/>
                <a:gd name="T16" fmla="*/ 547 w 575"/>
                <a:gd name="T17" fmla="*/ 0 h 483"/>
                <a:gd name="T18" fmla="*/ 566 w 575"/>
                <a:gd name="T19" fmla="*/ 49 h 483"/>
                <a:gd name="T20" fmla="*/ 575 w 575"/>
                <a:gd name="T21" fmla="*/ 90 h 483"/>
                <a:gd name="T22" fmla="*/ 574 w 575"/>
                <a:gd name="T23" fmla="*/ 123 h 483"/>
                <a:gd name="T24" fmla="*/ 565 w 575"/>
                <a:gd name="T25" fmla="*/ 150 h 483"/>
                <a:gd name="T26" fmla="*/ 532 w 575"/>
                <a:gd name="T27" fmla="*/ 184 h 483"/>
                <a:gd name="T28" fmla="*/ 495 w 575"/>
                <a:gd name="T29" fmla="*/ 202 h 483"/>
                <a:gd name="T30" fmla="*/ 468 w 575"/>
                <a:gd name="T31" fmla="*/ 206 h 483"/>
                <a:gd name="T32" fmla="*/ 456 w 575"/>
                <a:gd name="T33" fmla="*/ 173 h 483"/>
                <a:gd name="T34" fmla="*/ 442 w 575"/>
                <a:gd name="T35" fmla="*/ 156 h 483"/>
                <a:gd name="T36" fmla="*/ 418 w 575"/>
                <a:gd name="T37" fmla="*/ 141 h 483"/>
                <a:gd name="T38" fmla="*/ 390 w 575"/>
                <a:gd name="T39" fmla="*/ 133 h 483"/>
                <a:gd name="T40" fmla="*/ 325 w 575"/>
                <a:gd name="T41" fmla="*/ 141 h 483"/>
                <a:gd name="T42" fmla="*/ 259 w 575"/>
                <a:gd name="T43" fmla="*/ 172 h 483"/>
                <a:gd name="T44" fmla="*/ 203 w 575"/>
                <a:gd name="T45" fmla="*/ 218 h 483"/>
                <a:gd name="T46" fmla="*/ 166 w 575"/>
                <a:gd name="T47" fmla="*/ 270 h 483"/>
                <a:gd name="T48" fmla="*/ 154 w 575"/>
                <a:gd name="T49" fmla="*/ 316 h 483"/>
                <a:gd name="T50" fmla="*/ 153 w 575"/>
                <a:gd name="T51" fmla="*/ 406 h 483"/>
                <a:gd name="T52" fmla="*/ 159 w 575"/>
                <a:gd name="T53" fmla="*/ 472 h 483"/>
                <a:gd name="T54" fmla="*/ 99 w 575"/>
                <a:gd name="T55" fmla="*/ 396 h 483"/>
                <a:gd name="T56" fmla="*/ 58 w 575"/>
                <a:gd name="T57" fmla="*/ 362 h 483"/>
                <a:gd name="T58" fmla="*/ 53 w 575"/>
                <a:gd name="T59" fmla="*/ 381 h 483"/>
                <a:gd name="T60" fmla="*/ 64 w 575"/>
                <a:gd name="T61" fmla="*/ 412 h 483"/>
                <a:gd name="T62" fmla="*/ 98 w 575"/>
                <a:gd name="T63" fmla="*/ 455 h 483"/>
                <a:gd name="T64" fmla="*/ 114 w 575"/>
                <a:gd name="T65" fmla="*/ 475 h 483"/>
                <a:gd name="T66" fmla="*/ 102 w 575"/>
                <a:gd name="T67" fmla="*/ 477 h 483"/>
                <a:gd name="T68" fmla="*/ 62 w 575"/>
                <a:gd name="T69" fmla="*/ 452 h 483"/>
                <a:gd name="T70" fmla="*/ 34 w 575"/>
                <a:gd name="T71" fmla="*/ 420 h 483"/>
                <a:gd name="T72" fmla="*/ 13 w 575"/>
                <a:gd name="T73" fmla="*/ 383 h 483"/>
                <a:gd name="T74" fmla="*/ 2 w 575"/>
                <a:gd name="T75" fmla="*/ 328 h 483"/>
                <a:gd name="T76" fmla="*/ 2 w 575"/>
                <a:gd name="T77" fmla="*/ 279 h 483"/>
                <a:gd name="T78" fmla="*/ 18 w 575"/>
                <a:gd name="T79" fmla="*/ 221 h 483"/>
                <a:gd name="T80" fmla="*/ 47 w 575"/>
                <a:gd name="T81" fmla="*/ 176 h 483"/>
                <a:gd name="T82" fmla="*/ 80 w 575"/>
                <a:gd name="T83" fmla="*/ 145 h 483"/>
                <a:gd name="T84" fmla="*/ 119 w 575"/>
                <a:gd name="T85" fmla="*/ 12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5" h="483">
                  <a:moveTo>
                    <a:pt x="119" y="122"/>
                  </a:moveTo>
                  <a:lnTo>
                    <a:pt x="119" y="122"/>
                  </a:lnTo>
                  <a:lnTo>
                    <a:pt x="133" y="99"/>
                  </a:lnTo>
                  <a:lnTo>
                    <a:pt x="148" y="79"/>
                  </a:lnTo>
                  <a:lnTo>
                    <a:pt x="165" y="62"/>
                  </a:lnTo>
                  <a:lnTo>
                    <a:pt x="181" y="47"/>
                  </a:lnTo>
                  <a:lnTo>
                    <a:pt x="199" y="36"/>
                  </a:lnTo>
                  <a:lnTo>
                    <a:pt x="216" y="27"/>
                  </a:lnTo>
                  <a:lnTo>
                    <a:pt x="234" y="18"/>
                  </a:lnTo>
                  <a:lnTo>
                    <a:pt x="252" y="13"/>
                  </a:lnTo>
                  <a:lnTo>
                    <a:pt x="270" y="9"/>
                  </a:lnTo>
                  <a:lnTo>
                    <a:pt x="288" y="6"/>
                  </a:lnTo>
                  <a:lnTo>
                    <a:pt x="304" y="4"/>
                  </a:lnTo>
                  <a:lnTo>
                    <a:pt x="320" y="4"/>
                  </a:lnTo>
                  <a:lnTo>
                    <a:pt x="336" y="4"/>
                  </a:lnTo>
                  <a:lnTo>
                    <a:pt x="351" y="6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91" y="13"/>
                  </a:lnTo>
                  <a:lnTo>
                    <a:pt x="405" y="15"/>
                  </a:lnTo>
                  <a:lnTo>
                    <a:pt x="431" y="16"/>
                  </a:lnTo>
                  <a:lnTo>
                    <a:pt x="459" y="15"/>
                  </a:lnTo>
                  <a:lnTo>
                    <a:pt x="486" y="12"/>
                  </a:lnTo>
                  <a:lnTo>
                    <a:pt x="510" y="7"/>
                  </a:lnTo>
                  <a:lnTo>
                    <a:pt x="529" y="4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54" y="18"/>
                  </a:lnTo>
                  <a:lnTo>
                    <a:pt x="562" y="34"/>
                  </a:lnTo>
                  <a:lnTo>
                    <a:pt x="566" y="49"/>
                  </a:lnTo>
                  <a:lnTo>
                    <a:pt x="571" y="64"/>
                  </a:lnTo>
                  <a:lnTo>
                    <a:pt x="574" y="77"/>
                  </a:lnTo>
                  <a:lnTo>
                    <a:pt x="575" y="90"/>
                  </a:lnTo>
                  <a:lnTo>
                    <a:pt x="575" y="102"/>
                  </a:lnTo>
                  <a:lnTo>
                    <a:pt x="575" y="113"/>
                  </a:lnTo>
                  <a:lnTo>
                    <a:pt x="574" y="123"/>
                  </a:lnTo>
                  <a:lnTo>
                    <a:pt x="571" y="133"/>
                  </a:lnTo>
                  <a:lnTo>
                    <a:pt x="568" y="141"/>
                  </a:lnTo>
                  <a:lnTo>
                    <a:pt x="565" y="150"/>
                  </a:lnTo>
                  <a:lnTo>
                    <a:pt x="554" y="163"/>
                  </a:lnTo>
                  <a:lnTo>
                    <a:pt x="544" y="175"/>
                  </a:lnTo>
                  <a:lnTo>
                    <a:pt x="532" y="184"/>
                  </a:lnTo>
                  <a:lnTo>
                    <a:pt x="519" y="191"/>
                  </a:lnTo>
                  <a:lnTo>
                    <a:pt x="505" y="197"/>
                  </a:lnTo>
                  <a:lnTo>
                    <a:pt x="495" y="202"/>
                  </a:lnTo>
                  <a:lnTo>
                    <a:pt x="476" y="206"/>
                  </a:lnTo>
                  <a:lnTo>
                    <a:pt x="468" y="206"/>
                  </a:lnTo>
                  <a:lnTo>
                    <a:pt x="468" y="206"/>
                  </a:lnTo>
                  <a:lnTo>
                    <a:pt x="468" y="206"/>
                  </a:lnTo>
                  <a:lnTo>
                    <a:pt x="464" y="188"/>
                  </a:lnTo>
                  <a:lnTo>
                    <a:pt x="456" y="173"/>
                  </a:lnTo>
                  <a:lnTo>
                    <a:pt x="451" y="165"/>
                  </a:lnTo>
                  <a:lnTo>
                    <a:pt x="442" y="156"/>
                  </a:lnTo>
                  <a:lnTo>
                    <a:pt x="442" y="156"/>
                  </a:lnTo>
                  <a:lnTo>
                    <a:pt x="434" y="150"/>
                  </a:lnTo>
                  <a:lnTo>
                    <a:pt x="427" y="145"/>
                  </a:lnTo>
                  <a:lnTo>
                    <a:pt x="418" y="141"/>
                  </a:lnTo>
                  <a:lnTo>
                    <a:pt x="409" y="138"/>
                  </a:lnTo>
                  <a:lnTo>
                    <a:pt x="399" y="135"/>
                  </a:lnTo>
                  <a:lnTo>
                    <a:pt x="390" y="133"/>
                  </a:lnTo>
                  <a:lnTo>
                    <a:pt x="369" y="133"/>
                  </a:lnTo>
                  <a:lnTo>
                    <a:pt x="347" y="135"/>
                  </a:lnTo>
                  <a:lnTo>
                    <a:pt x="325" y="141"/>
                  </a:lnTo>
                  <a:lnTo>
                    <a:pt x="302" y="150"/>
                  </a:lnTo>
                  <a:lnTo>
                    <a:pt x="280" y="160"/>
                  </a:lnTo>
                  <a:lnTo>
                    <a:pt x="259" y="172"/>
                  </a:lnTo>
                  <a:lnTo>
                    <a:pt x="239" y="185"/>
                  </a:lnTo>
                  <a:lnTo>
                    <a:pt x="219" y="202"/>
                  </a:lnTo>
                  <a:lnTo>
                    <a:pt x="203" y="218"/>
                  </a:lnTo>
                  <a:lnTo>
                    <a:pt x="187" y="234"/>
                  </a:lnTo>
                  <a:lnTo>
                    <a:pt x="175" y="252"/>
                  </a:lnTo>
                  <a:lnTo>
                    <a:pt x="166" y="270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54" y="316"/>
                  </a:lnTo>
                  <a:lnTo>
                    <a:pt x="153" y="346"/>
                  </a:lnTo>
                  <a:lnTo>
                    <a:pt x="151" y="377"/>
                  </a:lnTo>
                  <a:lnTo>
                    <a:pt x="153" y="406"/>
                  </a:lnTo>
                  <a:lnTo>
                    <a:pt x="156" y="452"/>
                  </a:lnTo>
                  <a:lnTo>
                    <a:pt x="159" y="472"/>
                  </a:lnTo>
                  <a:lnTo>
                    <a:pt x="159" y="472"/>
                  </a:lnTo>
                  <a:lnTo>
                    <a:pt x="145" y="454"/>
                  </a:lnTo>
                  <a:lnTo>
                    <a:pt x="130" y="434"/>
                  </a:lnTo>
                  <a:lnTo>
                    <a:pt x="99" y="396"/>
                  </a:lnTo>
                  <a:lnTo>
                    <a:pt x="62" y="356"/>
                  </a:lnTo>
                  <a:lnTo>
                    <a:pt x="62" y="356"/>
                  </a:lnTo>
                  <a:lnTo>
                    <a:pt x="58" y="362"/>
                  </a:lnTo>
                  <a:lnTo>
                    <a:pt x="55" y="368"/>
                  </a:lnTo>
                  <a:lnTo>
                    <a:pt x="53" y="375"/>
                  </a:lnTo>
                  <a:lnTo>
                    <a:pt x="53" y="381"/>
                  </a:lnTo>
                  <a:lnTo>
                    <a:pt x="55" y="389"/>
                  </a:lnTo>
                  <a:lnTo>
                    <a:pt x="58" y="396"/>
                  </a:lnTo>
                  <a:lnTo>
                    <a:pt x="64" y="412"/>
                  </a:lnTo>
                  <a:lnTo>
                    <a:pt x="74" y="427"/>
                  </a:lnTo>
                  <a:lnTo>
                    <a:pt x="86" y="442"/>
                  </a:lnTo>
                  <a:lnTo>
                    <a:pt x="98" y="455"/>
                  </a:lnTo>
                  <a:lnTo>
                    <a:pt x="110" y="469"/>
                  </a:lnTo>
                  <a:lnTo>
                    <a:pt x="110" y="469"/>
                  </a:lnTo>
                  <a:lnTo>
                    <a:pt x="114" y="475"/>
                  </a:lnTo>
                  <a:lnTo>
                    <a:pt x="119" y="483"/>
                  </a:lnTo>
                  <a:lnTo>
                    <a:pt x="119" y="483"/>
                  </a:lnTo>
                  <a:lnTo>
                    <a:pt x="102" y="477"/>
                  </a:lnTo>
                  <a:lnTo>
                    <a:pt x="89" y="470"/>
                  </a:lnTo>
                  <a:lnTo>
                    <a:pt x="74" y="463"/>
                  </a:lnTo>
                  <a:lnTo>
                    <a:pt x="62" y="452"/>
                  </a:lnTo>
                  <a:lnTo>
                    <a:pt x="52" y="442"/>
                  </a:lnTo>
                  <a:lnTo>
                    <a:pt x="42" y="432"/>
                  </a:lnTo>
                  <a:lnTo>
                    <a:pt x="34" y="420"/>
                  </a:lnTo>
                  <a:lnTo>
                    <a:pt x="25" y="408"/>
                  </a:lnTo>
                  <a:lnTo>
                    <a:pt x="19" y="394"/>
                  </a:lnTo>
                  <a:lnTo>
                    <a:pt x="13" y="383"/>
                  </a:lnTo>
                  <a:lnTo>
                    <a:pt x="9" y="369"/>
                  </a:lnTo>
                  <a:lnTo>
                    <a:pt x="6" y="354"/>
                  </a:lnTo>
                  <a:lnTo>
                    <a:pt x="2" y="328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2" y="279"/>
                  </a:lnTo>
                  <a:lnTo>
                    <a:pt x="4" y="258"/>
                  </a:lnTo>
                  <a:lnTo>
                    <a:pt x="10" y="239"/>
                  </a:lnTo>
                  <a:lnTo>
                    <a:pt x="18" y="221"/>
                  </a:lnTo>
                  <a:lnTo>
                    <a:pt x="27" y="205"/>
                  </a:lnTo>
                  <a:lnTo>
                    <a:pt x="37" y="190"/>
                  </a:lnTo>
                  <a:lnTo>
                    <a:pt x="47" y="176"/>
                  </a:lnTo>
                  <a:lnTo>
                    <a:pt x="59" y="165"/>
                  </a:lnTo>
                  <a:lnTo>
                    <a:pt x="70" y="154"/>
                  </a:lnTo>
                  <a:lnTo>
                    <a:pt x="80" y="145"/>
                  </a:lnTo>
                  <a:lnTo>
                    <a:pt x="99" y="132"/>
                  </a:lnTo>
                  <a:lnTo>
                    <a:pt x="113" y="123"/>
                  </a:lnTo>
                  <a:lnTo>
                    <a:pt x="119" y="122"/>
                  </a:lnTo>
                  <a:close/>
                </a:path>
              </a:pathLst>
            </a:custGeom>
            <a:solidFill>
              <a:srgbClr val="444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217">
              <a:extLst>
                <a:ext uri="{FF2B5EF4-FFF2-40B4-BE49-F238E27FC236}">
                  <a16:creationId xmlns:a16="http://schemas.microsoft.com/office/drawing/2014/main" id="{6C99D8E0-6EE1-4B16-9A9F-ED8EB4C9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255" y="6840701"/>
              <a:ext cx="614566" cy="516406"/>
            </a:xfrm>
            <a:custGeom>
              <a:avLst/>
              <a:gdLst>
                <a:gd name="T0" fmla="*/ 133 w 575"/>
                <a:gd name="T1" fmla="*/ 99 h 483"/>
                <a:gd name="T2" fmla="*/ 181 w 575"/>
                <a:gd name="T3" fmla="*/ 47 h 483"/>
                <a:gd name="T4" fmla="*/ 234 w 575"/>
                <a:gd name="T5" fmla="*/ 18 h 483"/>
                <a:gd name="T6" fmla="*/ 288 w 575"/>
                <a:gd name="T7" fmla="*/ 6 h 483"/>
                <a:gd name="T8" fmla="*/ 336 w 575"/>
                <a:gd name="T9" fmla="*/ 4 h 483"/>
                <a:gd name="T10" fmla="*/ 378 w 575"/>
                <a:gd name="T11" fmla="*/ 12 h 483"/>
                <a:gd name="T12" fmla="*/ 431 w 575"/>
                <a:gd name="T13" fmla="*/ 16 h 483"/>
                <a:gd name="T14" fmla="*/ 510 w 575"/>
                <a:gd name="T15" fmla="*/ 7 h 483"/>
                <a:gd name="T16" fmla="*/ 547 w 575"/>
                <a:gd name="T17" fmla="*/ 0 h 483"/>
                <a:gd name="T18" fmla="*/ 566 w 575"/>
                <a:gd name="T19" fmla="*/ 49 h 483"/>
                <a:gd name="T20" fmla="*/ 575 w 575"/>
                <a:gd name="T21" fmla="*/ 90 h 483"/>
                <a:gd name="T22" fmla="*/ 574 w 575"/>
                <a:gd name="T23" fmla="*/ 123 h 483"/>
                <a:gd name="T24" fmla="*/ 565 w 575"/>
                <a:gd name="T25" fmla="*/ 150 h 483"/>
                <a:gd name="T26" fmla="*/ 532 w 575"/>
                <a:gd name="T27" fmla="*/ 184 h 483"/>
                <a:gd name="T28" fmla="*/ 495 w 575"/>
                <a:gd name="T29" fmla="*/ 202 h 483"/>
                <a:gd name="T30" fmla="*/ 468 w 575"/>
                <a:gd name="T31" fmla="*/ 206 h 483"/>
                <a:gd name="T32" fmla="*/ 456 w 575"/>
                <a:gd name="T33" fmla="*/ 173 h 483"/>
                <a:gd name="T34" fmla="*/ 442 w 575"/>
                <a:gd name="T35" fmla="*/ 156 h 483"/>
                <a:gd name="T36" fmla="*/ 418 w 575"/>
                <a:gd name="T37" fmla="*/ 141 h 483"/>
                <a:gd name="T38" fmla="*/ 390 w 575"/>
                <a:gd name="T39" fmla="*/ 133 h 483"/>
                <a:gd name="T40" fmla="*/ 325 w 575"/>
                <a:gd name="T41" fmla="*/ 141 h 483"/>
                <a:gd name="T42" fmla="*/ 259 w 575"/>
                <a:gd name="T43" fmla="*/ 172 h 483"/>
                <a:gd name="T44" fmla="*/ 203 w 575"/>
                <a:gd name="T45" fmla="*/ 218 h 483"/>
                <a:gd name="T46" fmla="*/ 166 w 575"/>
                <a:gd name="T47" fmla="*/ 270 h 483"/>
                <a:gd name="T48" fmla="*/ 154 w 575"/>
                <a:gd name="T49" fmla="*/ 316 h 483"/>
                <a:gd name="T50" fmla="*/ 153 w 575"/>
                <a:gd name="T51" fmla="*/ 406 h 483"/>
                <a:gd name="T52" fmla="*/ 159 w 575"/>
                <a:gd name="T53" fmla="*/ 472 h 483"/>
                <a:gd name="T54" fmla="*/ 99 w 575"/>
                <a:gd name="T55" fmla="*/ 396 h 483"/>
                <a:gd name="T56" fmla="*/ 58 w 575"/>
                <a:gd name="T57" fmla="*/ 362 h 483"/>
                <a:gd name="T58" fmla="*/ 53 w 575"/>
                <a:gd name="T59" fmla="*/ 381 h 483"/>
                <a:gd name="T60" fmla="*/ 64 w 575"/>
                <a:gd name="T61" fmla="*/ 412 h 483"/>
                <a:gd name="T62" fmla="*/ 98 w 575"/>
                <a:gd name="T63" fmla="*/ 455 h 483"/>
                <a:gd name="T64" fmla="*/ 114 w 575"/>
                <a:gd name="T65" fmla="*/ 475 h 483"/>
                <a:gd name="T66" fmla="*/ 102 w 575"/>
                <a:gd name="T67" fmla="*/ 477 h 483"/>
                <a:gd name="T68" fmla="*/ 62 w 575"/>
                <a:gd name="T69" fmla="*/ 452 h 483"/>
                <a:gd name="T70" fmla="*/ 34 w 575"/>
                <a:gd name="T71" fmla="*/ 420 h 483"/>
                <a:gd name="T72" fmla="*/ 13 w 575"/>
                <a:gd name="T73" fmla="*/ 383 h 483"/>
                <a:gd name="T74" fmla="*/ 2 w 575"/>
                <a:gd name="T75" fmla="*/ 328 h 483"/>
                <a:gd name="T76" fmla="*/ 2 w 575"/>
                <a:gd name="T77" fmla="*/ 279 h 483"/>
                <a:gd name="T78" fmla="*/ 18 w 575"/>
                <a:gd name="T79" fmla="*/ 221 h 483"/>
                <a:gd name="T80" fmla="*/ 47 w 575"/>
                <a:gd name="T81" fmla="*/ 176 h 483"/>
                <a:gd name="T82" fmla="*/ 80 w 575"/>
                <a:gd name="T83" fmla="*/ 145 h 483"/>
                <a:gd name="T84" fmla="*/ 119 w 575"/>
                <a:gd name="T85" fmla="*/ 12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75" h="483">
                  <a:moveTo>
                    <a:pt x="119" y="122"/>
                  </a:moveTo>
                  <a:lnTo>
                    <a:pt x="119" y="122"/>
                  </a:lnTo>
                  <a:lnTo>
                    <a:pt x="133" y="99"/>
                  </a:lnTo>
                  <a:lnTo>
                    <a:pt x="148" y="79"/>
                  </a:lnTo>
                  <a:lnTo>
                    <a:pt x="165" y="62"/>
                  </a:lnTo>
                  <a:lnTo>
                    <a:pt x="181" y="47"/>
                  </a:lnTo>
                  <a:lnTo>
                    <a:pt x="199" y="36"/>
                  </a:lnTo>
                  <a:lnTo>
                    <a:pt x="216" y="27"/>
                  </a:lnTo>
                  <a:lnTo>
                    <a:pt x="234" y="18"/>
                  </a:lnTo>
                  <a:lnTo>
                    <a:pt x="252" y="13"/>
                  </a:lnTo>
                  <a:lnTo>
                    <a:pt x="270" y="9"/>
                  </a:lnTo>
                  <a:lnTo>
                    <a:pt x="288" y="6"/>
                  </a:lnTo>
                  <a:lnTo>
                    <a:pt x="304" y="4"/>
                  </a:lnTo>
                  <a:lnTo>
                    <a:pt x="320" y="4"/>
                  </a:lnTo>
                  <a:lnTo>
                    <a:pt x="336" y="4"/>
                  </a:lnTo>
                  <a:lnTo>
                    <a:pt x="351" y="6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91" y="13"/>
                  </a:lnTo>
                  <a:lnTo>
                    <a:pt x="405" y="15"/>
                  </a:lnTo>
                  <a:lnTo>
                    <a:pt x="431" y="16"/>
                  </a:lnTo>
                  <a:lnTo>
                    <a:pt x="459" y="15"/>
                  </a:lnTo>
                  <a:lnTo>
                    <a:pt x="486" y="12"/>
                  </a:lnTo>
                  <a:lnTo>
                    <a:pt x="510" y="7"/>
                  </a:lnTo>
                  <a:lnTo>
                    <a:pt x="529" y="4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54" y="18"/>
                  </a:lnTo>
                  <a:lnTo>
                    <a:pt x="562" y="34"/>
                  </a:lnTo>
                  <a:lnTo>
                    <a:pt x="566" y="49"/>
                  </a:lnTo>
                  <a:lnTo>
                    <a:pt x="571" y="64"/>
                  </a:lnTo>
                  <a:lnTo>
                    <a:pt x="574" y="77"/>
                  </a:lnTo>
                  <a:lnTo>
                    <a:pt x="575" y="90"/>
                  </a:lnTo>
                  <a:lnTo>
                    <a:pt x="575" y="102"/>
                  </a:lnTo>
                  <a:lnTo>
                    <a:pt x="575" y="113"/>
                  </a:lnTo>
                  <a:lnTo>
                    <a:pt x="574" y="123"/>
                  </a:lnTo>
                  <a:lnTo>
                    <a:pt x="571" y="133"/>
                  </a:lnTo>
                  <a:lnTo>
                    <a:pt x="568" y="141"/>
                  </a:lnTo>
                  <a:lnTo>
                    <a:pt x="565" y="150"/>
                  </a:lnTo>
                  <a:lnTo>
                    <a:pt x="554" y="163"/>
                  </a:lnTo>
                  <a:lnTo>
                    <a:pt x="544" y="175"/>
                  </a:lnTo>
                  <a:lnTo>
                    <a:pt x="532" y="184"/>
                  </a:lnTo>
                  <a:lnTo>
                    <a:pt x="519" y="191"/>
                  </a:lnTo>
                  <a:lnTo>
                    <a:pt x="505" y="197"/>
                  </a:lnTo>
                  <a:lnTo>
                    <a:pt x="495" y="202"/>
                  </a:lnTo>
                  <a:lnTo>
                    <a:pt x="476" y="206"/>
                  </a:lnTo>
                  <a:lnTo>
                    <a:pt x="468" y="206"/>
                  </a:lnTo>
                  <a:lnTo>
                    <a:pt x="468" y="206"/>
                  </a:lnTo>
                  <a:lnTo>
                    <a:pt x="468" y="206"/>
                  </a:lnTo>
                  <a:lnTo>
                    <a:pt x="464" y="188"/>
                  </a:lnTo>
                  <a:lnTo>
                    <a:pt x="456" y="173"/>
                  </a:lnTo>
                  <a:lnTo>
                    <a:pt x="451" y="165"/>
                  </a:lnTo>
                  <a:lnTo>
                    <a:pt x="442" y="156"/>
                  </a:lnTo>
                  <a:lnTo>
                    <a:pt x="442" y="156"/>
                  </a:lnTo>
                  <a:lnTo>
                    <a:pt x="434" y="150"/>
                  </a:lnTo>
                  <a:lnTo>
                    <a:pt x="427" y="145"/>
                  </a:lnTo>
                  <a:lnTo>
                    <a:pt x="418" y="141"/>
                  </a:lnTo>
                  <a:lnTo>
                    <a:pt x="409" y="138"/>
                  </a:lnTo>
                  <a:lnTo>
                    <a:pt x="399" y="135"/>
                  </a:lnTo>
                  <a:lnTo>
                    <a:pt x="390" y="133"/>
                  </a:lnTo>
                  <a:lnTo>
                    <a:pt x="369" y="133"/>
                  </a:lnTo>
                  <a:lnTo>
                    <a:pt x="347" y="135"/>
                  </a:lnTo>
                  <a:lnTo>
                    <a:pt x="325" y="141"/>
                  </a:lnTo>
                  <a:lnTo>
                    <a:pt x="302" y="150"/>
                  </a:lnTo>
                  <a:lnTo>
                    <a:pt x="280" y="160"/>
                  </a:lnTo>
                  <a:lnTo>
                    <a:pt x="259" y="172"/>
                  </a:lnTo>
                  <a:lnTo>
                    <a:pt x="239" y="185"/>
                  </a:lnTo>
                  <a:lnTo>
                    <a:pt x="219" y="202"/>
                  </a:lnTo>
                  <a:lnTo>
                    <a:pt x="203" y="218"/>
                  </a:lnTo>
                  <a:lnTo>
                    <a:pt x="187" y="234"/>
                  </a:lnTo>
                  <a:lnTo>
                    <a:pt x="175" y="252"/>
                  </a:lnTo>
                  <a:lnTo>
                    <a:pt x="166" y="270"/>
                  </a:lnTo>
                  <a:lnTo>
                    <a:pt x="160" y="286"/>
                  </a:lnTo>
                  <a:lnTo>
                    <a:pt x="160" y="286"/>
                  </a:lnTo>
                  <a:lnTo>
                    <a:pt x="154" y="316"/>
                  </a:lnTo>
                  <a:lnTo>
                    <a:pt x="153" y="346"/>
                  </a:lnTo>
                  <a:lnTo>
                    <a:pt x="151" y="377"/>
                  </a:lnTo>
                  <a:lnTo>
                    <a:pt x="153" y="406"/>
                  </a:lnTo>
                  <a:lnTo>
                    <a:pt x="156" y="452"/>
                  </a:lnTo>
                  <a:lnTo>
                    <a:pt x="159" y="472"/>
                  </a:lnTo>
                  <a:lnTo>
                    <a:pt x="159" y="472"/>
                  </a:lnTo>
                  <a:lnTo>
                    <a:pt x="145" y="454"/>
                  </a:lnTo>
                  <a:lnTo>
                    <a:pt x="130" y="434"/>
                  </a:lnTo>
                  <a:lnTo>
                    <a:pt x="99" y="396"/>
                  </a:lnTo>
                  <a:lnTo>
                    <a:pt x="62" y="356"/>
                  </a:lnTo>
                  <a:lnTo>
                    <a:pt x="62" y="356"/>
                  </a:lnTo>
                  <a:lnTo>
                    <a:pt x="58" y="362"/>
                  </a:lnTo>
                  <a:lnTo>
                    <a:pt x="55" y="368"/>
                  </a:lnTo>
                  <a:lnTo>
                    <a:pt x="53" y="375"/>
                  </a:lnTo>
                  <a:lnTo>
                    <a:pt x="53" y="381"/>
                  </a:lnTo>
                  <a:lnTo>
                    <a:pt x="55" y="389"/>
                  </a:lnTo>
                  <a:lnTo>
                    <a:pt x="58" y="396"/>
                  </a:lnTo>
                  <a:lnTo>
                    <a:pt x="64" y="412"/>
                  </a:lnTo>
                  <a:lnTo>
                    <a:pt x="74" y="427"/>
                  </a:lnTo>
                  <a:lnTo>
                    <a:pt x="86" y="442"/>
                  </a:lnTo>
                  <a:lnTo>
                    <a:pt x="98" y="455"/>
                  </a:lnTo>
                  <a:lnTo>
                    <a:pt x="110" y="469"/>
                  </a:lnTo>
                  <a:lnTo>
                    <a:pt x="110" y="469"/>
                  </a:lnTo>
                  <a:lnTo>
                    <a:pt x="114" y="475"/>
                  </a:lnTo>
                  <a:lnTo>
                    <a:pt x="119" y="483"/>
                  </a:lnTo>
                  <a:lnTo>
                    <a:pt x="119" y="483"/>
                  </a:lnTo>
                  <a:lnTo>
                    <a:pt x="102" y="477"/>
                  </a:lnTo>
                  <a:lnTo>
                    <a:pt x="89" y="470"/>
                  </a:lnTo>
                  <a:lnTo>
                    <a:pt x="74" y="463"/>
                  </a:lnTo>
                  <a:lnTo>
                    <a:pt x="62" y="452"/>
                  </a:lnTo>
                  <a:lnTo>
                    <a:pt x="52" y="442"/>
                  </a:lnTo>
                  <a:lnTo>
                    <a:pt x="42" y="432"/>
                  </a:lnTo>
                  <a:lnTo>
                    <a:pt x="34" y="420"/>
                  </a:lnTo>
                  <a:lnTo>
                    <a:pt x="25" y="408"/>
                  </a:lnTo>
                  <a:lnTo>
                    <a:pt x="19" y="394"/>
                  </a:lnTo>
                  <a:lnTo>
                    <a:pt x="13" y="383"/>
                  </a:lnTo>
                  <a:lnTo>
                    <a:pt x="9" y="369"/>
                  </a:lnTo>
                  <a:lnTo>
                    <a:pt x="6" y="354"/>
                  </a:lnTo>
                  <a:lnTo>
                    <a:pt x="2" y="328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2" y="279"/>
                  </a:lnTo>
                  <a:lnTo>
                    <a:pt x="4" y="258"/>
                  </a:lnTo>
                  <a:lnTo>
                    <a:pt x="10" y="239"/>
                  </a:lnTo>
                  <a:lnTo>
                    <a:pt x="18" y="221"/>
                  </a:lnTo>
                  <a:lnTo>
                    <a:pt x="27" y="205"/>
                  </a:lnTo>
                  <a:lnTo>
                    <a:pt x="37" y="190"/>
                  </a:lnTo>
                  <a:lnTo>
                    <a:pt x="47" y="176"/>
                  </a:lnTo>
                  <a:lnTo>
                    <a:pt x="59" y="165"/>
                  </a:lnTo>
                  <a:lnTo>
                    <a:pt x="70" y="154"/>
                  </a:lnTo>
                  <a:lnTo>
                    <a:pt x="80" y="145"/>
                  </a:lnTo>
                  <a:lnTo>
                    <a:pt x="99" y="132"/>
                  </a:lnTo>
                  <a:lnTo>
                    <a:pt x="113" y="123"/>
                  </a:lnTo>
                  <a:lnTo>
                    <a:pt x="119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218">
              <a:extLst>
                <a:ext uri="{FF2B5EF4-FFF2-40B4-BE49-F238E27FC236}">
                  <a16:creationId xmlns:a16="http://schemas.microsoft.com/office/drawing/2014/main" id="{39A2917B-CF1A-4CBD-BED6-7047C2A8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800" y="9885789"/>
              <a:ext cx="554816" cy="256069"/>
            </a:xfrm>
            <a:custGeom>
              <a:avLst/>
              <a:gdLst>
                <a:gd name="T0" fmla="*/ 0 w 520"/>
                <a:gd name="T1" fmla="*/ 114 h 242"/>
                <a:gd name="T2" fmla="*/ 1 w 520"/>
                <a:gd name="T3" fmla="*/ 165 h 242"/>
                <a:gd name="T4" fmla="*/ 1 w 520"/>
                <a:gd name="T5" fmla="*/ 205 h 242"/>
                <a:gd name="T6" fmla="*/ 4 w 520"/>
                <a:gd name="T7" fmla="*/ 220 h 242"/>
                <a:gd name="T8" fmla="*/ 13 w 520"/>
                <a:gd name="T9" fmla="*/ 230 h 242"/>
                <a:gd name="T10" fmla="*/ 28 w 520"/>
                <a:gd name="T11" fmla="*/ 237 h 242"/>
                <a:gd name="T12" fmla="*/ 51 w 520"/>
                <a:gd name="T13" fmla="*/ 239 h 242"/>
                <a:gd name="T14" fmla="*/ 65 w 520"/>
                <a:gd name="T15" fmla="*/ 237 h 242"/>
                <a:gd name="T16" fmla="*/ 86 w 520"/>
                <a:gd name="T17" fmla="*/ 233 h 242"/>
                <a:gd name="T18" fmla="*/ 100 w 520"/>
                <a:gd name="T19" fmla="*/ 225 h 242"/>
                <a:gd name="T20" fmla="*/ 114 w 520"/>
                <a:gd name="T21" fmla="*/ 214 h 242"/>
                <a:gd name="T22" fmla="*/ 126 w 520"/>
                <a:gd name="T23" fmla="*/ 203 h 242"/>
                <a:gd name="T24" fmla="*/ 134 w 520"/>
                <a:gd name="T25" fmla="*/ 202 h 242"/>
                <a:gd name="T26" fmla="*/ 149 w 520"/>
                <a:gd name="T27" fmla="*/ 206 h 242"/>
                <a:gd name="T28" fmla="*/ 158 w 520"/>
                <a:gd name="T29" fmla="*/ 211 h 242"/>
                <a:gd name="T30" fmla="*/ 198 w 520"/>
                <a:gd name="T31" fmla="*/ 227 h 242"/>
                <a:gd name="T32" fmla="*/ 241 w 520"/>
                <a:gd name="T33" fmla="*/ 236 h 242"/>
                <a:gd name="T34" fmla="*/ 299 w 520"/>
                <a:gd name="T35" fmla="*/ 240 h 242"/>
                <a:gd name="T36" fmla="*/ 382 w 520"/>
                <a:gd name="T37" fmla="*/ 242 h 242"/>
                <a:gd name="T38" fmla="*/ 446 w 520"/>
                <a:gd name="T39" fmla="*/ 240 h 242"/>
                <a:gd name="T40" fmla="*/ 477 w 520"/>
                <a:gd name="T41" fmla="*/ 234 h 242"/>
                <a:gd name="T42" fmla="*/ 498 w 520"/>
                <a:gd name="T43" fmla="*/ 228 h 242"/>
                <a:gd name="T44" fmla="*/ 512 w 520"/>
                <a:gd name="T45" fmla="*/ 218 h 242"/>
                <a:gd name="T46" fmla="*/ 520 w 520"/>
                <a:gd name="T47" fmla="*/ 206 h 242"/>
                <a:gd name="T48" fmla="*/ 520 w 520"/>
                <a:gd name="T49" fmla="*/ 193 h 242"/>
                <a:gd name="T50" fmla="*/ 514 w 520"/>
                <a:gd name="T51" fmla="*/ 178 h 242"/>
                <a:gd name="T52" fmla="*/ 509 w 520"/>
                <a:gd name="T53" fmla="*/ 169 h 242"/>
                <a:gd name="T54" fmla="*/ 499 w 520"/>
                <a:gd name="T55" fmla="*/ 157 h 242"/>
                <a:gd name="T56" fmla="*/ 484 w 520"/>
                <a:gd name="T57" fmla="*/ 151 h 242"/>
                <a:gd name="T58" fmla="*/ 468 w 520"/>
                <a:gd name="T59" fmla="*/ 150 h 242"/>
                <a:gd name="T60" fmla="*/ 425 w 520"/>
                <a:gd name="T61" fmla="*/ 150 h 242"/>
                <a:gd name="T62" fmla="*/ 397 w 520"/>
                <a:gd name="T63" fmla="*/ 145 h 242"/>
                <a:gd name="T64" fmla="*/ 364 w 520"/>
                <a:gd name="T65" fmla="*/ 137 h 242"/>
                <a:gd name="T66" fmla="*/ 324 w 520"/>
                <a:gd name="T67" fmla="*/ 119 h 242"/>
                <a:gd name="T68" fmla="*/ 303 w 520"/>
                <a:gd name="T69" fmla="*/ 107 h 242"/>
                <a:gd name="T70" fmla="*/ 241 w 520"/>
                <a:gd name="T71" fmla="*/ 61 h 242"/>
                <a:gd name="T72" fmla="*/ 201 w 520"/>
                <a:gd name="T73" fmla="*/ 31 h 242"/>
                <a:gd name="T74" fmla="*/ 161 w 520"/>
                <a:gd name="T75" fmla="*/ 9 h 242"/>
                <a:gd name="T76" fmla="*/ 142 w 520"/>
                <a:gd name="T77" fmla="*/ 2 h 242"/>
                <a:gd name="T78" fmla="*/ 123 w 520"/>
                <a:gd name="T79" fmla="*/ 0 h 242"/>
                <a:gd name="T80" fmla="*/ 102 w 520"/>
                <a:gd name="T81" fmla="*/ 2 h 242"/>
                <a:gd name="T82" fmla="*/ 83 w 520"/>
                <a:gd name="T83" fmla="*/ 10 h 242"/>
                <a:gd name="T84" fmla="*/ 62 w 520"/>
                <a:gd name="T85" fmla="*/ 25 h 242"/>
                <a:gd name="T86" fmla="*/ 41 w 520"/>
                <a:gd name="T87" fmla="*/ 46 h 242"/>
                <a:gd name="T88" fmla="*/ 20 w 520"/>
                <a:gd name="T89" fmla="*/ 76 h 242"/>
                <a:gd name="T90" fmla="*/ 0 w 520"/>
                <a:gd name="T91" fmla="*/ 11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0" h="242">
                  <a:moveTo>
                    <a:pt x="0" y="114"/>
                  </a:moveTo>
                  <a:lnTo>
                    <a:pt x="0" y="114"/>
                  </a:lnTo>
                  <a:lnTo>
                    <a:pt x="3" y="141"/>
                  </a:lnTo>
                  <a:lnTo>
                    <a:pt x="1" y="165"/>
                  </a:lnTo>
                  <a:lnTo>
                    <a:pt x="1" y="187"/>
                  </a:lnTo>
                  <a:lnTo>
                    <a:pt x="1" y="205"/>
                  </a:lnTo>
                  <a:lnTo>
                    <a:pt x="3" y="212"/>
                  </a:lnTo>
                  <a:lnTo>
                    <a:pt x="4" y="220"/>
                  </a:lnTo>
                  <a:lnTo>
                    <a:pt x="8" y="225"/>
                  </a:lnTo>
                  <a:lnTo>
                    <a:pt x="13" y="230"/>
                  </a:lnTo>
                  <a:lnTo>
                    <a:pt x="19" y="234"/>
                  </a:lnTo>
                  <a:lnTo>
                    <a:pt x="28" y="237"/>
                  </a:lnTo>
                  <a:lnTo>
                    <a:pt x="40" y="239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65" y="237"/>
                  </a:lnTo>
                  <a:lnTo>
                    <a:pt x="77" y="236"/>
                  </a:lnTo>
                  <a:lnTo>
                    <a:pt x="86" y="233"/>
                  </a:lnTo>
                  <a:lnTo>
                    <a:pt x="93" y="230"/>
                  </a:lnTo>
                  <a:lnTo>
                    <a:pt x="100" y="225"/>
                  </a:lnTo>
                  <a:lnTo>
                    <a:pt x="105" y="221"/>
                  </a:lnTo>
                  <a:lnTo>
                    <a:pt x="114" y="214"/>
                  </a:lnTo>
                  <a:lnTo>
                    <a:pt x="121" y="206"/>
                  </a:lnTo>
                  <a:lnTo>
                    <a:pt x="126" y="203"/>
                  </a:lnTo>
                  <a:lnTo>
                    <a:pt x="130" y="202"/>
                  </a:lnTo>
                  <a:lnTo>
                    <a:pt x="134" y="202"/>
                  </a:lnTo>
                  <a:lnTo>
                    <a:pt x="142" y="203"/>
                  </a:lnTo>
                  <a:lnTo>
                    <a:pt x="149" y="206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79" y="220"/>
                  </a:lnTo>
                  <a:lnTo>
                    <a:pt x="198" y="227"/>
                  </a:lnTo>
                  <a:lnTo>
                    <a:pt x="219" y="233"/>
                  </a:lnTo>
                  <a:lnTo>
                    <a:pt x="241" y="236"/>
                  </a:lnTo>
                  <a:lnTo>
                    <a:pt x="268" y="239"/>
                  </a:lnTo>
                  <a:lnTo>
                    <a:pt x="299" y="240"/>
                  </a:lnTo>
                  <a:lnTo>
                    <a:pt x="382" y="242"/>
                  </a:lnTo>
                  <a:lnTo>
                    <a:pt x="382" y="242"/>
                  </a:lnTo>
                  <a:lnTo>
                    <a:pt x="426" y="242"/>
                  </a:lnTo>
                  <a:lnTo>
                    <a:pt x="446" y="240"/>
                  </a:lnTo>
                  <a:lnTo>
                    <a:pt x="462" y="237"/>
                  </a:lnTo>
                  <a:lnTo>
                    <a:pt x="477" y="234"/>
                  </a:lnTo>
                  <a:lnTo>
                    <a:pt x="489" y="231"/>
                  </a:lnTo>
                  <a:lnTo>
                    <a:pt x="498" y="228"/>
                  </a:lnTo>
                  <a:lnTo>
                    <a:pt x="506" y="223"/>
                  </a:lnTo>
                  <a:lnTo>
                    <a:pt x="512" y="218"/>
                  </a:lnTo>
                  <a:lnTo>
                    <a:pt x="517" y="212"/>
                  </a:lnTo>
                  <a:lnTo>
                    <a:pt x="520" y="206"/>
                  </a:lnTo>
                  <a:lnTo>
                    <a:pt x="520" y="200"/>
                  </a:lnTo>
                  <a:lnTo>
                    <a:pt x="520" y="193"/>
                  </a:lnTo>
                  <a:lnTo>
                    <a:pt x="518" y="185"/>
                  </a:lnTo>
                  <a:lnTo>
                    <a:pt x="514" y="178"/>
                  </a:lnTo>
                  <a:lnTo>
                    <a:pt x="509" y="169"/>
                  </a:lnTo>
                  <a:lnTo>
                    <a:pt x="509" y="169"/>
                  </a:lnTo>
                  <a:lnTo>
                    <a:pt x="503" y="162"/>
                  </a:lnTo>
                  <a:lnTo>
                    <a:pt x="499" y="157"/>
                  </a:lnTo>
                  <a:lnTo>
                    <a:pt x="492" y="153"/>
                  </a:lnTo>
                  <a:lnTo>
                    <a:pt x="484" y="151"/>
                  </a:lnTo>
                  <a:lnTo>
                    <a:pt x="477" y="150"/>
                  </a:lnTo>
                  <a:lnTo>
                    <a:pt x="468" y="150"/>
                  </a:lnTo>
                  <a:lnTo>
                    <a:pt x="449" y="150"/>
                  </a:lnTo>
                  <a:lnTo>
                    <a:pt x="425" y="150"/>
                  </a:lnTo>
                  <a:lnTo>
                    <a:pt x="412" y="148"/>
                  </a:lnTo>
                  <a:lnTo>
                    <a:pt x="397" y="145"/>
                  </a:lnTo>
                  <a:lnTo>
                    <a:pt x="380" y="142"/>
                  </a:lnTo>
                  <a:lnTo>
                    <a:pt x="364" y="137"/>
                  </a:lnTo>
                  <a:lnTo>
                    <a:pt x="345" y="12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03" y="107"/>
                  </a:lnTo>
                  <a:lnTo>
                    <a:pt x="283" y="92"/>
                  </a:lnTo>
                  <a:lnTo>
                    <a:pt x="241" y="61"/>
                  </a:lnTo>
                  <a:lnTo>
                    <a:pt x="222" y="46"/>
                  </a:lnTo>
                  <a:lnTo>
                    <a:pt x="201" y="31"/>
                  </a:lnTo>
                  <a:lnTo>
                    <a:pt x="182" y="18"/>
                  </a:lnTo>
                  <a:lnTo>
                    <a:pt x="161" y="9"/>
                  </a:lnTo>
                  <a:lnTo>
                    <a:pt x="152" y="5"/>
                  </a:lnTo>
                  <a:lnTo>
                    <a:pt x="142" y="2"/>
                  </a:lnTo>
                  <a:lnTo>
                    <a:pt x="131" y="0"/>
                  </a:lnTo>
                  <a:lnTo>
                    <a:pt x="123" y="0"/>
                  </a:lnTo>
                  <a:lnTo>
                    <a:pt x="112" y="0"/>
                  </a:lnTo>
                  <a:lnTo>
                    <a:pt x="102" y="2"/>
                  </a:lnTo>
                  <a:lnTo>
                    <a:pt x="91" y="6"/>
                  </a:lnTo>
                  <a:lnTo>
                    <a:pt x="83" y="10"/>
                  </a:lnTo>
                  <a:lnTo>
                    <a:pt x="72" y="16"/>
                  </a:lnTo>
                  <a:lnTo>
                    <a:pt x="62" y="25"/>
                  </a:lnTo>
                  <a:lnTo>
                    <a:pt x="51" y="34"/>
                  </a:lnTo>
                  <a:lnTo>
                    <a:pt x="41" y="46"/>
                  </a:lnTo>
                  <a:lnTo>
                    <a:pt x="31" y="61"/>
                  </a:lnTo>
                  <a:lnTo>
                    <a:pt x="20" y="76"/>
                  </a:lnTo>
                  <a:lnTo>
                    <a:pt x="10" y="94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804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219">
              <a:extLst>
                <a:ext uri="{FF2B5EF4-FFF2-40B4-BE49-F238E27FC236}">
                  <a16:creationId xmlns:a16="http://schemas.microsoft.com/office/drawing/2014/main" id="{1BE550F5-A1D4-4467-848A-6E6DDCE9E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800" y="9885789"/>
              <a:ext cx="554816" cy="256069"/>
            </a:xfrm>
            <a:custGeom>
              <a:avLst/>
              <a:gdLst>
                <a:gd name="T0" fmla="*/ 0 w 520"/>
                <a:gd name="T1" fmla="*/ 114 h 242"/>
                <a:gd name="T2" fmla="*/ 1 w 520"/>
                <a:gd name="T3" fmla="*/ 165 h 242"/>
                <a:gd name="T4" fmla="*/ 1 w 520"/>
                <a:gd name="T5" fmla="*/ 205 h 242"/>
                <a:gd name="T6" fmla="*/ 4 w 520"/>
                <a:gd name="T7" fmla="*/ 220 h 242"/>
                <a:gd name="T8" fmla="*/ 13 w 520"/>
                <a:gd name="T9" fmla="*/ 230 h 242"/>
                <a:gd name="T10" fmla="*/ 28 w 520"/>
                <a:gd name="T11" fmla="*/ 237 h 242"/>
                <a:gd name="T12" fmla="*/ 51 w 520"/>
                <a:gd name="T13" fmla="*/ 239 h 242"/>
                <a:gd name="T14" fmla="*/ 65 w 520"/>
                <a:gd name="T15" fmla="*/ 237 h 242"/>
                <a:gd name="T16" fmla="*/ 86 w 520"/>
                <a:gd name="T17" fmla="*/ 233 h 242"/>
                <a:gd name="T18" fmla="*/ 100 w 520"/>
                <a:gd name="T19" fmla="*/ 225 h 242"/>
                <a:gd name="T20" fmla="*/ 114 w 520"/>
                <a:gd name="T21" fmla="*/ 214 h 242"/>
                <a:gd name="T22" fmla="*/ 126 w 520"/>
                <a:gd name="T23" fmla="*/ 203 h 242"/>
                <a:gd name="T24" fmla="*/ 134 w 520"/>
                <a:gd name="T25" fmla="*/ 202 h 242"/>
                <a:gd name="T26" fmla="*/ 149 w 520"/>
                <a:gd name="T27" fmla="*/ 206 h 242"/>
                <a:gd name="T28" fmla="*/ 158 w 520"/>
                <a:gd name="T29" fmla="*/ 211 h 242"/>
                <a:gd name="T30" fmla="*/ 198 w 520"/>
                <a:gd name="T31" fmla="*/ 227 h 242"/>
                <a:gd name="T32" fmla="*/ 241 w 520"/>
                <a:gd name="T33" fmla="*/ 236 h 242"/>
                <a:gd name="T34" fmla="*/ 299 w 520"/>
                <a:gd name="T35" fmla="*/ 240 h 242"/>
                <a:gd name="T36" fmla="*/ 382 w 520"/>
                <a:gd name="T37" fmla="*/ 242 h 242"/>
                <a:gd name="T38" fmla="*/ 446 w 520"/>
                <a:gd name="T39" fmla="*/ 240 h 242"/>
                <a:gd name="T40" fmla="*/ 477 w 520"/>
                <a:gd name="T41" fmla="*/ 234 h 242"/>
                <a:gd name="T42" fmla="*/ 498 w 520"/>
                <a:gd name="T43" fmla="*/ 228 h 242"/>
                <a:gd name="T44" fmla="*/ 512 w 520"/>
                <a:gd name="T45" fmla="*/ 218 h 242"/>
                <a:gd name="T46" fmla="*/ 520 w 520"/>
                <a:gd name="T47" fmla="*/ 206 h 242"/>
                <a:gd name="T48" fmla="*/ 520 w 520"/>
                <a:gd name="T49" fmla="*/ 193 h 242"/>
                <a:gd name="T50" fmla="*/ 514 w 520"/>
                <a:gd name="T51" fmla="*/ 178 h 242"/>
                <a:gd name="T52" fmla="*/ 509 w 520"/>
                <a:gd name="T53" fmla="*/ 169 h 242"/>
                <a:gd name="T54" fmla="*/ 499 w 520"/>
                <a:gd name="T55" fmla="*/ 157 h 242"/>
                <a:gd name="T56" fmla="*/ 484 w 520"/>
                <a:gd name="T57" fmla="*/ 151 h 242"/>
                <a:gd name="T58" fmla="*/ 468 w 520"/>
                <a:gd name="T59" fmla="*/ 150 h 242"/>
                <a:gd name="T60" fmla="*/ 425 w 520"/>
                <a:gd name="T61" fmla="*/ 150 h 242"/>
                <a:gd name="T62" fmla="*/ 397 w 520"/>
                <a:gd name="T63" fmla="*/ 145 h 242"/>
                <a:gd name="T64" fmla="*/ 364 w 520"/>
                <a:gd name="T65" fmla="*/ 137 h 242"/>
                <a:gd name="T66" fmla="*/ 324 w 520"/>
                <a:gd name="T67" fmla="*/ 119 h 242"/>
                <a:gd name="T68" fmla="*/ 303 w 520"/>
                <a:gd name="T69" fmla="*/ 107 h 242"/>
                <a:gd name="T70" fmla="*/ 241 w 520"/>
                <a:gd name="T71" fmla="*/ 61 h 242"/>
                <a:gd name="T72" fmla="*/ 201 w 520"/>
                <a:gd name="T73" fmla="*/ 31 h 242"/>
                <a:gd name="T74" fmla="*/ 161 w 520"/>
                <a:gd name="T75" fmla="*/ 9 h 242"/>
                <a:gd name="T76" fmla="*/ 142 w 520"/>
                <a:gd name="T77" fmla="*/ 2 h 242"/>
                <a:gd name="T78" fmla="*/ 123 w 520"/>
                <a:gd name="T79" fmla="*/ 0 h 242"/>
                <a:gd name="T80" fmla="*/ 102 w 520"/>
                <a:gd name="T81" fmla="*/ 2 h 242"/>
                <a:gd name="T82" fmla="*/ 83 w 520"/>
                <a:gd name="T83" fmla="*/ 10 h 242"/>
                <a:gd name="T84" fmla="*/ 62 w 520"/>
                <a:gd name="T85" fmla="*/ 25 h 242"/>
                <a:gd name="T86" fmla="*/ 41 w 520"/>
                <a:gd name="T87" fmla="*/ 46 h 242"/>
                <a:gd name="T88" fmla="*/ 20 w 520"/>
                <a:gd name="T89" fmla="*/ 76 h 242"/>
                <a:gd name="T90" fmla="*/ 0 w 520"/>
                <a:gd name="T91" fmla="*/ 11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0" h="242">
                  <a:moveTo>
                    <a:pt x="0" y="114"/>
                  </a:moveTo>
                  <a:lnTo>
                    <a:pt x="0" y="114"/>
                  </a:lnTo>
                  <a:lnTo>
                    <a:pt x="3" y="141"/>
                  </a:lnTo>
                  <a:lnTo>
                    <a:pt x="1" y="165"/>
                  </a:lnTo>
                  <a:lnTo>
                    <a:pt x="1" y="187"/>
                  </a:lnTo>
                  <a:lnTo>
                    <a:pt x="1" y="205"/>
                  </a:lnTo>
                  <a:lnTo>
                    <a:pt x="3" y="212"/>
                  </a:lnTo>
                  <a:lnTo>
                    <a:pt x="4" y="220"/>
                  </a:lnTo>
                  <a:lnTo>
                    <a:pt x="8" y="225"/>
                  </a:lnTo>
                  <a:lnTo>
                    <a:pt x="13" y="230"/>
                  </a:lnTo>
                  <a:lnTo>
                    <a:pt x="19" y="234"/>
                  </a:lnTo>
                  <a:lnTo>
                    <a:pt x="28" y="237"/>
                  </a:lnTo>
                  <a:lnTo>
                    <a:pt x="40" y="239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65" y="237"/>
                  </a:lnTo>
                  <a:lnTo>
                    <a:pt x="77" y="236"/>
                  </a:lnTo>
                  <a:lnTo>
                    <a:pt x="86" y="233"/>
                  </a:lnTo>
                  <a:lnTo>
                    <a:pt x="93" y="230"/>
                  </a:lnTo>
                  <a:lnTo>
                    <a:pt x="100" y="225"/>
                  </a:lnTo>
                  <a:lnTo>
                    <a:pt x="105" y="221"/>
                  </a:lnTo>
                  <a:lnTo>
                    <a:pt x="114" y="214"/>
                  </a:lnTo>
                  <a:lnTo>
                    <a:pt x="121" y="206"/>
                  </a:lnTo>
                  <a:lnTo>
                    <a:pt x="126" y="203"/>
                  </a:lnTo>
                  <a:lnTo>
                    <a:pt x="130" y="202"/>
                  </a:lnTo>
                  <a:lnTo>
                    <a:pt x="134" y="202"/>
                  </a:lnTo>
                  <a:lnTo>
                    <a:pt x="142" y="203"/>
                  </a:lnTo>
                  <a:lnTo>
                    <a:pt x="149" y="206"/>
                  </a:lnTo>
                  <a:lnTo>
                    <a:pt x="158" y="211"/>
                  </a:lnTo>
                  <a:lnTo>
                    <a:pt x="158" y="211"/>
                  </a:lnTo>
                  <a:lnTo>
                    <a:pt x="179" y="220"/>
                  </a:lnTo>
                  <a:lnTo>
                    <a:pt x="198" y="227"/>
                  </a:lnTo>
                  <a:lnTo>
                    <a:pt x="219" y="233"/>
                  </a:lnTo>
                  <a:lnTo>
                    <a:pt x="241" y="236"/>
                  </a:lnTo>
                  <a:lnTo>
                    <a:pt x="268" y="239"/>
                  </a:lnTo>
                  <a:lnTo>
                    <a:pt x="299" y="240"/>
                  </a:lnTo>
                  <a:lnTo>
                    <a:pt x="382" y="242"/>
                  </a:lnTo>
                  <a:lnTo>
                    <a:pt x="382" y="242"/>
                  </a:lnTo>
                  <a:lnTo>
                    <a:pt x="426" y="242"/>
                  </a:lnTo>
                  <a:lnTo>
                    <a:pt x="446" y="240"/>
                  </a:lnTo>
                  <a:lnTo>
                    <a:pt x="462" y="237"/>
                  </a:lnTo>
                  <a:lnTo>
                    <a:pt x="477" y="234"/>
                  </a:lnTo>
                  <a:lnTo>
                    <a:pt x="489" y="231"/>
                  </a:lnTo>
                  <a:lnTo>
                    <a:pt x="498" y="228"/>
                  </a:lnTo>
                  <a:lnTo>
                    <a:pt x="506" y="223"/>
                  </a:lnTo>
                  <a:lnTo>
                    <a:pt x="512" y="218"/>
                  </a:lnTo>
                  <a:lnTo>
                    <a:pt x="517" y="212"/>
                  </a:lnTo>
                  <a:lnTo>
                    <a:pt x="520" y="206"/>
                  </a:lnTo>
                  <a:lnTo>
                    <a:pt x="520" y="200"/>
                  </a:lnTo>
                  <a:lnTo>
                    <a:pt x="520" y="193"/>
                  </a:lnTo>
                  <a:lnTo>
                    <a:pt x="518" y="185"/>
                  </a:lnTo>
                  <a:lnTo>
                    <a:pt x="514" y="178"/>
                  </a:lnTo>
                  <a:lnTo>
                    <a:pt x="509" y="169"/>
                  </a:lnTo>
                  <a:lnTo>
                    <a:pt x="509" y="169"/>
                  </a:lnTo>
                  <a:lnTo>
                    <a:pt x="503" y="162"/>
                  </a:lnTo>
                  <a:lnTo>
                    <a:pt x="499" y="157"/>
                  </a:lnTo>
                  <a:lnTo>
                    <a:pt x="492" y="153"/>
                  </a:lnTo>
                  <a:lnTo>
                    <a:pt x="484" y="151"/>
                  </a:lnTo>
                  <a:lnTo>
                    <a:pt x="477" y="150"/>
                  </a:lnTo>
                  <a:lnTo>
                    <a:pt x="468" y="150"/>
                  </a:lnTo>
                  <a:lnTo>
                    <a:pt x="449" y="150"/>
                  </a:lnTo>
                  <a:lnTo>
                    <a:pt x="425" y="150"/>
                  </a:lnTo>
                  <a:lnTo>
                    <a:pt x="412" y="148"/>
                  </a:lnTo>
                  <a:lnTo>
                    <a:pt x="397" y="145"/>
                  </a:lnTo>
                  <a:lnTo>
                    <a:pt x="380" y="142"/>
                  </a:lnTo>
                  <a:lnTo>
                    <a:pt x="364" y="137"/>
                  </a:lnTo>
                  <a:lnTo>
                    <a:pt x="345" y="129"/>
                  </a:lnTo>
                  <a:lnTo>
                    <a:pt x="324" y="119"/>
                  </a:lnTo>
                  <a:lnTo>
                    <a:pt x="324" y="119"/>
                  </a:lnTo>
                  <a:lnTo>
                    <a:pt x="303" y="107"/>
                  </a:lnTo>
                  <a:lnTo>
                    <a:pt x="283" y="92"/>
                  </a:lnTo>
                  <a:lnTo>
                    <a:pt x="241" y="61"/>
                  </a:lnTo>
                  <a:lnTo>
                    <a:pt x="222" y="46"/>
                  </a:lnTo>
                  <a:lnTo>
                    <a:pt x="201" y="31"/>
                  </a:lnTo>
                  <a:lnTo>
                    <a:pt x="182" y="18"/>
                  </a:lnTo>
                  <a:lnTo>
                    <a:pt x="161" y="9"/>
                  </a:lnTo>
                  <a:lnTo>
                    <a:pt x="152" y="5"/>
                  </a:lnTo>
                  <a:lnTo>
                    <a:pt x="142" y="2"/>
                  </a:lnTo>
                  <a:lnTo>
                    <a:pt x="131" y="0"/>
                  </a:lnTo>
                  <a:lnTo>
                    <a:pt x="123" y="0"/>
                  </a:lnTo>
                  <a:lnTo>
                    <a:pt x="112" y="0"/>
                  </a:lnTo>
                  <a:lnTo>
                    <a:pt x="102" y="2"/>
                  </a:lnTo>
                  <a:lnTo>
                    <a:pt x="91" y="6"/>
                  </a:lnTo>
                  <a:lnTo>
                    <a:pt x="83" y="10"/>
                  </a:lnTo>
                  <a:lnTo>
                    <a:pt x="72" y="16"/>
                  </a:lnTo>
                  <a:lnTo>
                    <a:pt x="62" y="25"/>
                  </a:lnTo>
                  <a:lnTo>
                    <a:pt x="51" y="34"/>
                  </a:lnTo>
                  <a:lnTo>
                    <a:pt x="41" y="46"/>
                  </a:lnTo>
                  <a:lnTo>
                    <a:pt x="31" y="61"/>
                  </a:lnTo>
                  <a:lnTo>
                    <a:pt x="20" y="76"/>
                  </a:lnTo>
                  <a:lnTo>
                    <a:pt x="10" y="94"/>
                  </a:lnTo>
                  <a:lnTo>
                    <a:pt x="0" y="1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220">
              <a:extLst>
                <a:ext uri="{FF2B5EF4-FFF2-40B4-BE49-F238E27FC236}">
                  <a16:creationId xmlns:a16="http://schemas.microsoft.com/office/drawing/2014/main" id="{B45B2706-7D40-442C-A6F7-B7A09D987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47" y="8577702"/>
              <a:ext cx="256069" cy="1419050"/>
            </a:xfrm>
            <a:custGeom>
              <a:avLst/>
              <a:gdLst>
                <a:gd name="T0" fmla="*/ 61 w 241"/>
                <a:gd name="T1" fmla="*/ 0 h 1330"/>
                <a:gd name="T2" fmla="*/ 0 w 241"/>
                <a:gd name="T3" fmla="*/ 1264 h 1330"/>
                <a:gd name="T4" fmla="*/ 227 w 241"/>
                <a:gd name="T5" fmla="*/ 1330 h 1330"/>
                <a:gd name="T6" fmla="*/ 241 w 241"/>
                <a:gd name="T7" fmla="*/ 469 h 1330"/>
                <a:gd name="T8" fmla="*/ 241 w 241"/>
                <a:gd name="T9" fmla="*/ 92 h 1330"/>
                <a:gd name="T10" fmla="*/ 61 w 241"/>
                <a:gd name="T11" fmla="*/ 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1" h="1330">
                  <a:moveTo>
                    <a:pt x="61" y="0"/>
                  </a:moveTo>
                  <a:lnTo>
                    <a:pt x="0" y="1264"/>
                  </a:lnTo>
                  <a:lnTo>
                    <a:pt x="227" y="1330"/>
                  </a:lnTo>
                  <a:lnTo>
                    <a:pt x="241" y="469"/>
                  </a:lnTo>
                  <a:lnTo>
                    <a:pt x="241" y="9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D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221">
              <a:extLst>
                <a:ext uri="{FF2B5EF4-FFF2-40B4-BE49-F238E27FC236}">
                  <a16:creationId xmlns:a16="http://schemas.microsoft.com/office/drawing/2014/main" id="{292F57A6-0ED3-4C66-B4BE-A2A93A0D5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685" y="9719344"/>
              <a:ext cx="505737" cy="411845"/>
            </a:xfrm>
            <a:custGeom>
              <a:avLst/>
              <a:gdLst>
                <a:gd name="T0" fmla="*/ 22 w 476"/>
                <a:gd name="T1" fmla="*/ 85 h 387"/>
                <a:gd name="T2" fmla="*/ 3 w 476"/>
                <a:gd name="T3" fmla="*/ 113 h 387"/>
                <a:gd name="T4" fmla="*/ 0 w 476"/>
                <a:gd name="T5" fmla="*/ 126 h 387"/>
                <a:gd name="T6" fmla="*/ 2 w 476"/>
                <a:gd name="T7" fmla="*/ 138 h 387"/>
                <a:gd name="T8" fmla="*/ 12 w 476"/>
                <a:gd name="T9" fmla="*/ 153 h 387"/>
                <a:gd name="T10" fmla="*/ 37 w 476"/>
                <a:gd name="T11" fmla="*/ 172 h 387"/>
                <a:gd name="T12" fmla="*/ 52 w 476"/>
                <a:gd name="T13" fmla="*/ 184 h 387"/>
                <a:gd name="T14" fmla="*/ 74 w 476"/>
                <a:gd name="T15" fmla="*/ 204 h 387"/>
                <a:gd name="T16" fmla="*/ 98 w 476"/>
                <a:gd name="T17" fmla="*/ 215 h 387"/>
                <a:gd name="T18" fmla="*/ 117 w 476"/>
                <a:gd name="T19" fmla="*/ 232 h 387"/>
                <a:gd name="T20" fmla="*/ 131 w 476"/>
                <a:gd name="T21" fmla="*/ 247 h 387"/>
                <a:gd name="T22" fmla="*/ 159 w 476"/>
                <a:gd name="T23" fmla="*/ 288 h 387"/>
                <a:gd name="T24" fmla="*/ 184 w 476"/>
                <a:gd name="T25" fmla="*/ 319 h 387"/>
                <a:gd name="T26" fmla="*/ 205 w 476"/>
                <a:gd name="T27" fmla="*/ 340 h 387"/>
                <a:gd name="T28" fmla="*/ 230 w 476"/>
                <a:gd name="T29" fmla="*/ 358 h 387"/>
                <a:gd name="T30" fmla="*/ 262 w 476"/>
                <a:gd name="T31" fmla="*/ 373 h 387"/>
                <a:gd name="T32" fmla="*/ 301 w 476"/>
                <a:gd name="T33" fmla="*/ 381 h 387"/>
                <a:gd name="T34" fmla="*/ 325 w 476"/>
                <a:gd name="T35" fmla="*/ 384 h 387"/>
                <a:gd name="T36" fmla="*/ 430 w 476"/>
                <a:gd name="T37" fmla="*/ 387 h 387"/>
                <a:gd name="T38" fmla="*/ 458 w 476"/>
                <a:gd name="T39" fmla="*/ 383 h 387"/>
                <a:gd name="T40" fmla="*/ 468 w 476"/>
                <a:gd name="T41" fmla="*/ 376 h 387"/>
                <a:gd name="T42" fmla="*/ 474 w 476"/>
                <a:gd name="T43" fmla="*/ 365 h 387"/>
                <a:gd name="T44" fmla="*/ 476 w 476"/>
                <a:gd name="T45" fmla="*/ 352 h 387"/>
                <a:gd name="T46" fmla="*/ 474 w 476"/>
                <a:gd name="T47" fmla="*/ 341 h 387"/>
                <a:gd name="T48" fmla="*/ 470 w 476"/>
                <a:gd name="T49" fmla="*/ 327 h 387"/>
                <a:gd name="T50" fmla="*/ 460 w 476"/>
                <a:gd name="T51" fmla="*/ 318 h 387"/>
                <a:gd name="T52" fmla="*/ 446 w 476"/>
                <a:gd name="T53" fmla="*/ 313 h 387"/>
                <a:gd name="T54" fmla="*/ 408 w 476"/>
                <a:gd name="T55" fmla="*/ 303 h 387"/>
                <a:gd name="T56" fmla="*/ 384 w 476"/>
                <a:gd name="T57" fmla="*/ 293 h 387"/>
                <a:gd name="T58" fmla="*/ 357 w 476"/>
                <a:gd name="T59" fmla="*/ 273 h 387"/>
                <a:gd name="T60" fmla="*/ 328 w 476"/>
                <a:gd name="T61" fmla="*/ 242 h 387"/>
                <a:gd name="T62" fmla="*/ 313 w 476"/>
                <a:gd name="T63" fmla="*/ 223 h 387"/>
                <a:gd name="T64" fmla="*/ 286 w 476"/>
                <a:gd name="T65" fmla="*/ 172 h 387"/>
                <a:gd name="T66" fmla="*/ 258 w 476"/>
                <a:gd name="T67" fmla="*/ 118 h 387"/>
                <a:gd name="T68" fmla="*/ 230 w 476"/>
                <a:gd name="T69" fmla="*/ 64 h 387"/>
                <a:gd name="T70" fmla="*/ 206 w 476"/>
                <a:gd name="T71" fmla="*/ 33 h 387"/>
                <a:gd name="T72" fmla="*/ 188 w 476"/>
                <a:gd name="T73" fmla="*/ 17 h 387"/>
                <a:gd name="T74" fmla="*/ 169 w 476"/>
                <a:gd name="T75" fmla="*/ 5 h 387"/>
                <a:gd name="T76" fmla="*/ 148 w 476"/>
                <a:gd name="T77" fmla="*/ 0 h 387"/>
                <a:gd name="T78" fmla="*/ 125 w 476"/>
                <a:gd name="T79" fmla="*/ 2 h 387"/>
                <a:gd name="T80" fmla="*/ 99 w 476"/>
                <a:gd name="T81" fmla="*/ 14 h 387"/>
                <a:gd name="T82" fmla="*/ 70 w 476"/>
                <a:gd name="T83" fmla="*/ 34 h 387"/>
                <a:gd name="T84" fmla="*/ 39 w 476"/>
                <a:gd name="T85" fmla="*/ 64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6" h="387">
                  <a:moveTo>
                    <a:pt x="22" y="85"/>
                  </a:moveTo>
                  <a:lnTo>
                    <a:pt x="22" y="85"/>
                  </a:lnTo>
                  <a:lnTo>
                    <a:pt x="8" y="104"/>
                  </a:lnTo>
                  <a:lnTo>
                    <a:pt x="3" y="113"/>
                  </a:lnTo>
                  <a:lnTo>
                    <a:pt x="2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2" y="138"/>
                  </a:lnTo>
                  <a:lnTo>
                    <a:pt x="3" y="143"/>
                  </a:lnTo>
                  <a:lnTo>
                    <a:pt x="12" y="153"/>
                  </a:lnTo>
                  <a:lnTo>
                    <a:pt x="24" y="162"/>
                  </a:lnTo>
                  <a:lnTo>
                    <a:pt x="37" y="172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64" y="196"/>
                  </a:lnTo>
                  <a:lnTo>
                    <a:pt x="74" y="204"/>
                  </a:lnTo>
                  <a:lnTo>
                    <a:pt x="91" y="212"/>
                  </a:lnTo>
                  <a:lnTo>
                    <a:pt x="98" y="215"/>
                  </a:lnTo>
                  <a:lnTo>
                    <a:pt x="107" y="223"/>
                  </a:lnTo>
                  <a:lnTo>
                    <a:pt x="117" y="232"/>
                  </a:lnTo>
                  <a:lnTo>
                    <a:pt x="131" y="247"/>
                  </a:lnTo>
                  <a:lnTo>
                    <a:pt x="131" y="247"/>
                  </a:lnTo>
                  <a:lnTo>
                    <a:pt x="144" y="266"/>
                  </a:lnTo>
                  <a:lnTo>
                    <a:pt x="159" y="288"/>
                  </a:lnTo>
                  <a:lnTo>
                    <a:pt x="175" y="309"/>
                  </a:lnTo>
                  <a:lnTo>
                    <a:pt x="184" y="319"/>
                  </a:lnTo>
                  <a:lnTo>
                    <a:pt x="194" y="331"/>
                  </a:lnTo>
                  <a:lnTo>
                    <a:pt x="205" y="340"/>
                  </a:lnTo>
                  <a:lnTo>
                    <a:pt x="216" y="350"/>
                  </a:lnTo>
                  <a:lnTo>
                    <a:pt x="230" y="358"/>
                  </a:lnTo>
                  <a:lnTo>
                    <a:pt x="246" y="365"/>
                  </a:lnTo>
                  <a:lnTo>
                    <a:pt x="262" y="373"/>
                  </a:lnTo>
                  <a:lnTo>
                    <a:pt x="280" y="377"/>
                  </a:lnTo>
                  <a:lnTo>
                    <a:pt x="301" y="381"/>
                  </a:lnTo>
                  <a:lnTo>
                    <a:pt x="325" y="384"/>
                  </a:lnTo>
                  <a:lnTo>
                    <a:pt x="325" y="384"/>
                  </a:lnTo>
                  <a:lnTo>
                    <a:pt x="403" y="387"/>
                  </a:lnTo>
                  <a:lnTo>
                    <a:pt x="430" y="387"/>
                  </a:lnTo>
                  <a:lnTo>
                    <a:pt x="451" y="384"/>
                  </a:lnTo>
                  <a:lnTo>
                    <a:pt x="458" y="383"/>
                  </a:lnTo>
                  <a:lnTo>
                    <a:pt x="464" y="380"/>
                  </a:lnTo>
                  <a:lnTo>
                    <a:pt x="468" y="376"/>
                  </a:lnTo>
                  <a:lnTo>
                    <a:pt x="471" y="371"/>
                  </a:lnTo>
                  <a:lnTo>
                    <a:pt x="474" y="365"/>
                  </a:lnTo>
                  <a:lnTo>
                    <a:pt x="476" y="359"/>
                  </a:lnTo>
                  <a:lnTo>
                    <a:pt x="476" y="352"/>
                  </a:lnTo>
                  <a:lnTo>
                    <a:pt x="474" y="341"/>
                  </a:lnTo>
                  <a:lnTo>
                    <a:pt x="474" y="341"/>
                  </a:lnTo>
                  <a:lnTo>
                    <a:pt x="473" y="334"/>
                  </a:lnTo>
                  <a:lnTo>
                    <a:pt x="470" y="327"/>
                  </a:lnTo>
                  <a:lnTo>
                    <a:pt x="465" y="322"/>
                  </a:lnTo>
                  <a:lnTo>
                    <a:pt x="460" y="318"/>
                  </a:lnTo>
                  <a:lnTo>
                    <a:pt x="454" y="316"/>
                  </a:lnTo>
                  <a:lnTo>
                    <a:pt x="446" y="313"/>
                  </a:lnTo>
                  <a:lnTo>
                    <a:pt x="428" y="310"/>
                  </a:lnTo>
                  <a:lnTo>
                    <a:pt x="408" y="303"/>
                  </a:lnTo>
                  <a:lnTo>
                    <a:pt x="396" y="298"/>
                  </a:lnTo>
                  <a:lnTo>
                    <a:pt x="384" y="293"/>
                  </a:lnTo>
                  <a:lnTo>
                    <a:pt x="371" y="284"/>
                  </a:lnTo>
                  <a:lnTo>
                    <a:pt x="357" y="273"/>
                  </a:lnTo>
                  <a:lnTo>
                    <a:pt x="342" y="260"/>
                  </a:lnTo>
                  <a:lnTo>
                    <a:pt x="328" y="242"/>
                  </a:lnTo>
                  <a:lnTo>
                    <a:pt x="328" y="242"/>
                  </a:lnTo>
                  <a:lnTo>
                    <a:pt x="313" y="223"/>
                  </a:lnTo>
                  <a:lnTo>
                    <a:pt x="299" y="199"/>
                  </a:lnTo>
                  <a:lnTo>
                    <a:pt x="286" y="172"/>
                  </a:lnTo>
                  <a:lnTo>
                    <a:pt x="271" y="144"/>
                  </a:lnTo>
                  <a:lnTo>
                    <a:pt x="258" y="118"/>
                  </a:lnTo>
                  <a:lnTo>
                    <a:pt x="245" y="91"/>
                  </a:lnTo>
                  <a:lnTo>
                    <a:pt x="230" y="64"/>
                  </a:lnTo>
                  <a:lnTo>
                    <a:pt x="214" y="42"/>
                  </a:lnTo>
                  <a:lnTo>
                    <a:pt x="206" y="33"/>
                  </a:lnTo>
                  <a:lnTo>
                    <a:pt x="197" y="24"/>
                  </a:lnTo>
                  <a:lnTo>
                    <a:pt x="188" y="17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59" y="2"/>
                  </a:lnTo>
                  <a:lnTo>
                    <a:pt x="148" y="0"/>
                  </a:lnTo>
                  <a:lnTo>
                    <a:pt x="136" y="0"/>
                  </a:lnTo>
                  <a:lnTo>
                    <a:pt x="125" y="2"/>
                  </a:lnTo>
                  <a:lnTo>
                    <a:pt x="111" y="6"/>
                  </a:lnTo>
                  <a:lnTo>
                    <a:pt x="99" y="14"/>
                  </a:lnTo>
                  <a:lnTo>
                    <a:pt x="85" y="23"/>
                  </a:lnTo>
                  <a:lnTo>
                    <a:pt x="70" y="34"/>
                  </a:lnTo>
                  <a:lnTo>
                    <a:pt x="55" y="48"/>
                  </a:lnTo>
                  <a:lnTo>
                    <a:pt x="39" y="64"/>
                  </a:lnTo>
                  <a:lnTo>
                    <a:pt x="22" y="85"/>
                  </a:lnTo>
                  <a:close/>
                </a:path>
              </a:pathLst>
            </a:custGeom>
            <a:solidFill>
              <a:srgbClr val="944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222">
              <a:extLst>
                <a:ext uri="{FF2B5EF4-FFF2-40B4-BE49-F238E27FC236}">
                  <a16:creationId xmlns:a16="http://schemas.microsoft.com/office/drawing/2014/main" id="{3D693810-1656-4D49-985D-66BA8DB99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685" y="9719344"/>
              <a:ext cx="505737" cy="411845"/>
            </a:xfrm>
            <a:custGeom>
              <a:avLst/>
              <a:gdLst>
                <a:gd name="T0" fmla="*/ 22 w 476"/>
                <a:gd name="T1" fmla="*/ 85 h 387"/>
                <a:gd name="T2" fmla="*/ 3 w 476"/>
                <a:gd name="T3" fmla="*/ 113 h 387"/>
                <a:gd name="T4" fmla="*/ 0 w 476"/>
                <a:gd name="T5" fmla="*/ 126 h 387"/>
                <a:gd name="T6" fmla="*/ 2 w 476"/>
                <a:gd name="T7" fmla="*/ 138 h 387"/>
                <a:gd name="T8" fmla="*/ 12 w 476"/>
                <a:gd name="T9" fmla="*/ 153 h 387"/>
                <a:gd name="T10" fmla="*/ 37 w 476"/>
                <a:gd name="T11" fmla="*/ 172 h 387"/>
                <a:gd name="T12" fmla="*/ 52 w 476"/>
                <a:gd name="T13" fmla="*/ 184 h 387"/>
                <a:gd name="T14" fmla="*/ 74 w 476"/>
                <a:gd name="T15" fmla="*/ 204 h 387"/>
                <a:gd name="T16" fmla="*/ 98 w 476"/>
                <a:gd name="T17" fmla="*/ 215 h 387"/>
                <a:gd name="T18" fmla="*/ 117 w 476"/>
                <a:gd name="T19" fmla="*/ 232 h 387"/>
                <a:gd name="T20" fmla="*/ 131 w 476"/>
                <a:gd name="T21" fmla="*/ 247 h 387"/>
                <a:gd name="T22" fmla="*/ 159 w 476"/>
                <a:gd name="T23" fmla="*/ 288 h 387"/>
                <a:gd name="T24" fmla="*/ 184 w 476"/>
                <a:gd name="T25" fmla="*/ 319 h 387"/>
                <a:gd name="T26" fmla="*/ 205 w 476"/>
                <a:gd name="T27" fmla="*/ 340 h 387"/>
                <a:gd name="T28" fmla="*/ 230 w 476"/>
                <a:gd name="T29" fmla="*/ 358 h 387"/>
                <a:gd name="T30" fmla="*/ 262 w 476"/>
                <a:gd name="T31" fmla="*/ 373 h 387"/>
                <a:gd name="T32" fmla="*/ 301 w 476"/>
                <a:gd name="T33" fmla="*/ 381 h 387"/>
                <a:gd name="T34" fmla="*/ 325 w 476"/>
                <a:gd name="T35" fmla="*/ 384 h 387"/>
                <a:gd name="T36" fmla="*/ 430 w 476"/>
                <a:gd name="T37" fmla="*/ 387 h 387"/>
                <a:gd name="T38" fmla="*/ 458 w 476"/>
                <a:gd name="T39" fmla="*/ 383 h 387"/>
                <a:gd name="T40" fmla="*/ 468 w 476"/>
                <a:gd name="T41" fmla="*/ 376 h 387"/>
                <a:gd name="T42" fmla="*/ 474 w 476"/>
                <a:gd name="T43" fmla="*/ 365 h 387"/>
                <a:gd name="T44" fmla="*/ 476 w 476"/>
                <a:gd name="T45" fmla="*/ 352 h 387"/>
                <a:gd name="T46" fmla="*/ 474 w 476"/>
                <a:gd name="T47" fmla="*/ 341 h 387"/>
                <a:gd name="T48" fmla="*/ 470 w 476"/>
                <a:gd name="T49" fmla="*/ 327 h 387"/>
                <a:gd name="T50" fmla="*/ 460 w 476"/>
                <a:gd name="T51" fmla="*/ 318 h 387"/>
                <a:gd name="T52" fmla="*/ 446 w 476"/>
                <a:gd name="T53" fmla="*/ 313 h 387"/>
                <a:gd name="T54" fmla="*/ 408 w 476"/>
                <a:gd name="T55" fmla="*/ 303 h 387"/>
                <a:gd name="T56" fmla="*/ 384 w 476"/>
                <a:gd name="T57" fmla="*/ 293 h 387"/>
                <a:gd name="T58" fmla="*/ 357 w 476"/>
                <a:gd name="T59" fmla="*/ 273 h 387"/>
                <a:gd name="T60" fmla="*/ 328 w 476"/>
                <a:gd name="T61" fmla="*/ 242 h 387"/>
                <a:gd name="T62" fmla="*/ 313 w 476"/>
                <a:gd name="T63" fmla="*/ 223 h 387"/>
                <a:gd name="T64" fmla="*/ 286 w 476"/>
                <a:gd name="T65" fmla="*/ 172 h 387"/>
                <a:gd name="T66" fmla="*/ 258 w 476"/>
                <a:gd name="T67" fmla="*/ 118 h 387"/>
                <a:gd name="T68" fmla="*/ 230 w 476"/>
                <a:gd name="T69" fmla="*/ 64 h 387"/>
                <a:gd name="T70" fmla="*/ 206 w 476"/>
                <a:gd name="T71" fmla="*/ 33 h 387"/>
                <a:gd name="T72" fmla="*/ 188 w 476"/>
                <a:gd name="T73" fmla="*/ 17 h 387"/>
                <a:gd name="T74" fmla="*/ 169 w 476"/>
                <a:gd name="T75" fmla="*/ 5 h 387"/>
                <a:gd name="T76" fmla="*/ 148 w 476"/>
                <a:gd name="T77" fmla="*/ 0 h 387"/>
                <a:gd name="T78" fmla="*/ 125 w 476"/>
                <a:gd name="T79" fmla="*/ 2 h 387"/>
                <a:gd name="T80" fmla="*/ 99 w 476"/>
                <a:gd name="T81" fmla="*/ 14 h 387"/>
                <a:gd name="T82" fmla="*/ 70 w 476"/>
                <a:gd name="T83" fmla="*/ 34 h 387"/>
                <a:gd name="T84" fmla="*/ 39 w 476"/>
                <a:gd name="T85" fmla="*/ 64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6" h="387">
                  <a:moveTo>
                    <a:pt x="22" y="85"/>
                  </a:moveTo>
                  <a:lnTo>
                    <a:pt x="22" y="85"/>
                  </a:lnTo>
                  <a:lnTo>
                    <a:pt x="8" y="104"/>
                  </a:lnTo>
                  <a:lnTo>
                    <a:pt x="3" y="113"/>
                  </a:lnTo>
                  <a:lnTo>
                    <a:pt x="2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2" y="138"/>
                  </a:lnTo>
                  <a:lnTo>
                    <a:pt x="3" y="143"/>
                  </a:lnTo>
                  <a:lnTo>
                    <a:pt x="12" y="153"/>
                  </a:lnTo>
                  <a:lnTo>
                    <a:pt x="24" y="162"/>
                  </a:lnTo>
                  <a:lnTo>
                    <a:pt x="37" y="172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64" y="196"/>
                  </a:lnTo>
                  <a:lnTo>
                    <a:pt x="74" y="204"/>
                  </a:lnTo>
                  <a:lnTo>
                    <a:pt x="91" y="212"/>
                  </a:lnTo>
                  <a:lnTo>
                    <a:pt x="98" y="215"/>
                  </a:lnTo>
                  <a:lnTo>
                    <a:pt x="107" y="223"/>
                  </a:lnTo>
                  <a:lnTo>
                    <a:pt x="117" y="232"/>
                  </a:lnTo>
                  <a:lnTo>
                    <a:pt x="131" y="247"/>
                  </a:lnTo>
                  <a:lnTo>
                    <a:pt x="131" y="247"/>
                  </a:lnTo>
                  <a:lnTo>
                    <a:pt x="144" y="266"/>
                  </a:lnTo>
                  <a:lnTo>
                    <a:pt x="159" y="288"/>
                  </a:lnTo>
                  <a:lnTo>
                    <a:pt x="175" y="309"/>
                  </a:lnTo>
                  <a:lnTo>
                    <a:pt x="184" y="319"/>
                  </a:lnTo>
                  <a:lnTo>
                    <a:pt x="194" y="331"/>
                  </a:lnTo>
                  <a:lnTo>
                    <a:pt x="205" y="340"/>
                  </a:lnTo>
                  <a:lnTo>
                    <a:pt x="216" y="350"/>
                  </a:lnTo>
                  <a:lnTo>
                    <a:pt x="230" y="358"/>
                  </a:lnTo>
                  <a:lnTo>
                    <a:pt x="246" y="365"/>
                  </a:lnTo>
                  <a:lnTo>
                    <a:pt x="262" y="373"/>
                  </a:lnTo>
                  <a:lnTo>
                    <a:pt x="280" y="377"/>
                  </a:lnTo>
                  <a:lnTo>
                    <a:pt x="301" y="381"/>
                  </a:lnTo>
                  <a:lnTo>
                    <a:pt x="325" y="384"/>
                  </a:lnTo>
                  <a:lnTo>
                    <a:pt x="325" y="384"/>
                  </a:lnTo>
                  <a:lnTo>
                    <a:pt x="403" y="387"/>
                  </a:lnTo>
                  <a:lnTo>
                    <a:pt x="430" y="387"/>
                  </a:lnTo>
                  <a:lnTo>
                    <a:pt x="451" y="384"/>
                  </a:lnTo>
                  <a:lnTo>
                    <a:pt x="458" y="383"/>
                  </a:lnTo>
                  <a:lnTo>
                    <a:pt x="464" y="380"/>
                  </a:lnTo>
                  <a:lnTo>
                    <a:pt x="468" y="376"/>
                  </a:lnTo>
                  <a:lnTo>
                    <a:pt x="471" y="371"/>
                  </a:lnTo>
                  <a:lnTo>
                    <a:pt x="474" y="365"/>
                  </a:lnTo>
                  <a:lnTo>
                    <a:pt x="476" y="359"/>
                  </a:lnTo>
                  <a:lnTo>
                    <a:pt x="476" y="352"/>
                  </a:lnTo>
                  <a:lnTo>
                    <a:pt x="474" y="341"/>
                  </a:lnTo>
                  <a:lnTo>
                    <a:pt x="474" y="341"/>
                  </a:lnTo>
                  <a:lnTo>
                    <a:pt x="473" y="334"/>
                  </a:lnTo>
                  <a:lnTo>
                    <a:pt x="470" y="327"/>
                  </a:lnTo>
                  <a:lnTo>
                    <a:pt x="465" y="322"/>
                  </a:lnTo>
                  <a:lnTo>
                    <a:pt x="460" y="318"/>
                  </a:lnTo>
                  <a:lnTo>
                    <a:pt x="454" y="316"/>
                  </a:lnTo>
                  <a:lnTo>
                    <a:pt x="446" y="313"/>
                  </a:lnTo>
                  <a:lnTo>
                    <a:pt x="428" y="310"/>
                  </a:lnTo>
                  <a:lnTo>
                    <a:pt x="408" y="303"/>
                  </a:lnTo>
                  <a:lnTo>
                    <a:pt x="396" y="298"/>
                  </a:lnTo>
                  <a:lnTo>
                    <a:pt x="384" y="293"/>
                  </a:lnTo>
                  <a:lnTo>
                    <a:pt x="371" y="284"/>
                  </a:lnTo>
                  <a:lnTo>
                    <a:pt x="357" y="273"/>
                  </a:lnTo>
                  <a:lnTo>
                    <a:pt x="342" y="260"/>
                  </a:lnTo>
                  <a:lnTo>
                    <a:pt x="328" y="242"/>
                  </a:lnTo>
                  <a:lnTo>
                    <a:pt x="328" y="242"/>
                  </a:lnTo>
                  <a:lnTo>
                    <a:pt x="313" y="223"/>
                  </a:lnTo>
                  <a:lnTo>
                    <a:pt x="299" y="199"/>
                  </a:lnTo>
                  <a:lnTo>
                    <a:pt x="286" y="172"/>
                  </a:lnTo>
                  <a:lnTo>
                    <a:pt x="271" y="144"/>
                  </a:lnTo>
                  <a:lnTo>
                    <a:pt x="258" y="118"/>
                  </a:lnTo>
                  <a:lnTo>
                    <a:pt x="245" y="91"/>
                  </a:lnTo>
                  <a:lnTo>
                    <a:pt x="230" y="64"/>
                  </a:lnTo>
                  <a:lnTo>
                    <a:pt x="214" y="42"/>
                  </a:lnTo>
                  <a:lnTo>
                    <a:pt x="206" y="33"/>
                  </a:lnTo>
                  <a:lnTo>
                    <a:pt x="197" y="24"/>
                  </a:lnTo>
                  <a:lnTo>
                    <a:pt x="188" y="17"/>
                  </a:lnTo>
                  <a:lnTo>
                    <a:pt x="178" y="9"/>
                  </a:lnTo>
                  <a:lnTo>
                    <a:pt x="169" y="5"/>
                  </a:lnTo>
                  <a:lnTo>
                    <a:pt x="159" y="2"/>
                  </a:lnTo>
                  <a:lnTo>
                    <a:pt x="148" y="0"/>
                  </a:lnTo>
                  <a:lnTo>
                    <a:pt x="136" y="0"/>
                  </a:lnTo>
                  <a:lnTo>
                    <a:pt x="125" y="2"/>
                  </a:lnTo>
                  <a:lnTo>
                    <a:pt x="111" y="6"/>
                  </a:lnTo>
                  <a:lnTo>
                    <a:pt x="99" y="14"/>
                  </a:lnTo>
                  <a:lnTo>
                    <a:pt x="85" y="23"/>
                  </a:lnTo>
                  <a:lnTo>
                    <a:pt x="70" y="34"/>
                  </a:lnTo>
                  <a:lnTo>
                    <a:pt x="55" y="48"/>
                  </a:lnTo>
                  <a:lnTo>
                    <a:pt x="39" y="64"/>
                  </a:lnTo>
                  <a:lnTo>
                    <a:pt x="22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223">
              <a:extLst>
                <a:ext uri="{FF2B5EF4-FFF2-40B4-BE49-F238E27FC236}">
                  <a16:creationId xmlns:a16="http://schemas.microsoft.com/office/drawing/2014/main" id="{F33038CF-E7CE-443F-874A-1D1970C5A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346" y="8287491"/>
              <a:ext cx="204855" cy="140838"/>
            </a:xfrm>
            <a:custGeom>
              <a:avLst/>
              <a:gdLst>
                <a:gd name="T0" fmla="*/ 67 w 193"/>
                <a:gd name="T1" fmla="*/ 30 h 132"/>
                <a:gd name="T2" fmla="*/ 67 w 193"/>
                <a:gd name="T3" fmla="*/ 30 h 132"/>
                <a:gd name="T4" fmla="*/ 79 w 193"/>
                <a:gd name="T5" fmla="*/ 25 h 132"/>
                <a:gd name="T6" fmla="*/ 90 w 193"/>
                <a:gd name="T7" fmla="*/ 18 h 132"/>
                <a:gd name="T8" fmla="*/ 108 w 193"/>
                <a:gd name="T9" fmla="*/ 6 h 132"/>
                <a:gd name="T10" fmla="*/ 117 w 193"/>
                <a:gd name="T11" fmla="*/ 1 h 132"/>
                <a:gd name="T12" fmla="*/ 126 w 193"/>
                <a:gd name="T13" fmla="*/ 0 h 132"/>
                <a:gd name="T14" fmla="*/ 131 w 193"/>
                <a:gd name="T15" fmla="*/ 1 h 132"/>
                <a:gd name="T16" fmla="*/ 136 w 193"/>
                <a:gd name="T17" fmla="*/ 3 h 132"/>
                <a:gd name="T18" fmla="*/ 148 w 193"/>
                <a:gd name="T19" fmla="*/ 10 h 132"/>
                <a:gd name="T20" fmla="*/ 148 w 193"/>
                <a:gd name="T21" fmla="*/ 10 h 132"/>
                <a:gd name="T22" fmla="*/ 160 w 193"/>
                <a:gd name="T23" fmla="*/ 19 h 132"/>
                <a:gd name="T24" fmla="*/ 169 w 193"/>
                <a:gd name="T25" fmla="*/ 30 h 132"/>
                <a:gd name="T26" fmla="*/ 178 w 193"/>
                <a:gd name="T27" fmla="*/ 41 h 132"/>
                <a:gd name="T28" fmla="*/ 184 w 193"/>
                <a:gd name="T29" fmla="*/ 52 h 132"/>
                <a:gd name="T30" fmla="*/ 188 w 193"/>
                <a:gd name="T31" fmla="*/ 62 h 132"/>
                <a:gd name="T32" fmla="*/ 191 w 193"/>
                <a:gd name="T33" fmla="*/ 73 h 132"/>
                <a:gd name="T34" fmla="*/ 193 w 193"/>
                <a:gd name="T35" fmla="*/ 83 h 132"/>
                <a:gd name="T36" fmla="*/ 191 w 193"/>
                <a:gd name="T37" fmla="*/ 92 h 132"/>
                <a:gd name="T38" fmla="*/ 191 w 193"/>
                <a:gd name="T39" fmla="*/ 92 h 132"/>
                <a:gd name="T40" fmla="*/ 190 w 193"/>
                <a:gd name="T41" fmla="*/ 98 h 132"/>
                <a:gd name="T42" fmla="*/ 188 w 193"/>
                <a:gd name="T43" fmla="*/ 104 h 132"/>
                <a:gd name="T44" fmla="*/ 184 w 193"/>
                <a:gd name="T45" fmla="*/ 108 h 132"/>
                <a:gd name="T46" fmla="*/ 181 w 193"/>
                <a:gd name="T47" fmla="*/ 110 h 132"/>
                <a:gd name="T48" fmla="*/ 175 w 193"/>
                <a:gd name="T49" fmla="*/ 110 h 132"/>
                <a:gd name="T50" fmla="*/ 171 w 193"/>
                <a:gd name="T51" fmla="*/ 108 h 132"/>
                <a:gd name="T52" fmla="*/ 165 w 193"/>
                <a:gd name="T53" fmla="*/ 102 h 132"/>
                <a:gd name="T54" fmla="*/ 159 w 193"/>
                <a:gd name="T55" fmla="*/ 95 h 132"/>
                <a:gd name="T56" fmla="*/ 159 w 193"/>
                <a:gd name="T57" fmla="*/ 95 h 132"/>
                <a:gd name="T58" fmla="*/ 154 w 193"/>
                <a:gd name="T59" fmla="*/ 87 h 132"/>
                <a:gd name="T60" fmla="*/ 148 w 193"/>
                <a:gd name="T61" fmla="*/ 84 h 132"/>
                <a:gd name="T62" fmla="*/ 144 w 193"/>
                <a:gd name="T63" fmla="*/ 83 h 132"/>
                <a:gd name="T64" fmla="*/ 138 w 193"/>
                <a:gd name="T65" fmla="*/ 84 h 132"/>
                <a:gd name="T66" fmla="*/ 132 w 193"/>
                <a:gd name="T67" fmla="*/ 89 h 132"/>
                <a:gd name="T68" fmla="*/ 126 w 193"/>
                <a:gd name="T69" fmla="*/ 93 h 132"/>
                <a:gd name="T70" fmla="*/ 113 w 193"/>
                <a:gd name="T71" fmla="*/ 104 h 132"/>
                <a:gd name="T72" fmla="*/ 113 w 193"/>
                <a:gd name="T73" fmla="*/ 104 h 132"/>
                <a:gd name="T74" fmla="*/ 98 w 193"/>
                <a:gd name="T75" fmla="*/ 116 h 132"/>
                <a:gd name="T76" fmla="*/ 90 w 193"/>
                <a:gd name="T77" fmla="*/ 120 h 132"/>
                <a:gd name="T78" fmla="*/ 83 w 193"/>
                <a:gd name="T79" fmla="*/ 124 h 132"/>
                <a:gd name="T80" fmla="*/ 73 w 193"/>
                <a:gd name="T81" fmla="*/ 129 h 132"/>
                <a:gd name="T82" fmla="*/ 62 w 193"/>
                <a:gd name="T83" fmla="*/ 130 h 132"/>
                <a:gd name="T84" fmla="*/ 49 w 193"/>
                <a:gd name="T85" fmla="*/ 132 h 132"/>
                <a:gd name="T86" fmla="*/ 34 w 193"/>
                <a:gd name="T87" fmla="*/ 130 h 132"/>
                <a:gd name="T88" fmla="*/ 34 w 193"/>
                <a:gd name="T89" fmla="*/ 130 h 132"/>
                <a:gd name="T90" fmla="*/ 27 w 193"/>
                <a:gd name="T91" fmla="*/ 129 h 132"/>
                <a:gd name="T92" fmla="*/ 19 w 193"/>
                <a:gd name="T93" fmla="*/ 126 h 132"/>
                <a:gd name="T94" fmla="*/ 13 w 193"/>
                <a:gd name="T95" fmla="*/ 121 h 132"/>
                <a:gd name="T96" fmla="*/ 7 w 193"/>
                <a:gd name="T97" fmla="*/ 117 h 132"/>
                <a:gd name="T98" fmla="*/ 5 w 193"/>
                <a:gd name="T99" fmla="*/ 113 h 132"/>
                <a:gd name="T100" fmla="*/ 2 w 193"/>
                <a:gd name="T101" fmla="*/ 107 h 132"/>
                <a:gd name="T102" fmla="*/ 0 w 193"/>
                <a:gd name="T103" fmla="*/ 99 h 132"/>
                <a:gd name="T104" fmla="*/ 0 w 193"/>
                <a:gd name="T105" fmla="*/ 93 h 132"/>
                <a:gd name="T106" fmla="*/ 2 w 193"/>
                <a:gd name="T107" fmla="*/ 86 h 132"/>
                <a:gd name="T108" fmla="*/ 6 w 193"/>
                <a:gd name="T109" fmla="*/ 77 h 132"/>
                <a:gd name="T110" fmla="*/ 10 w 193"/>
                <a:gd name="T111" fmla="*/ 70 h 132"/>
                <a:gd name="T112" fmla="*/ 18 w 193"/>
                <a:gd name="T113" fmla="*/ 62 h 132"/>
                <a:gd name="T114" fmla="*/ 27 w 193"/>
                <a:gd name="T115" fmla="*/ 53 h 132"/>
                <a:gd name="T116" fmla="*/ 37 w 193"/>
                <a:gd name="T117" fmla="*/ 46 h 132"/>
                <a:gd name="T118" fmla="*/ 50 w 193"/>
                <a:gd name="T119" fmla="*/ 37 h 132"/>
                <a:gd name="T120" fmla="*/ 67 w 193"/>
                <a:gd name="T121" fmla="*/ 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2">
                  <a:moveTo>
                    <a:pt x="67" y="30"/>
                  </a:moveTo>
                  <a:lnTo>
                    <a:pt x="67" y="30"/>
                  </a:lnTo>
                  <a:lnTo>
                    <a:pt x="79" y="25"/>
                  </a:lnTo>
                  <a:lnTo>
                    <a:pt x="90" y="18"/>
                  </a:lnTo>
                  <a:lnTo>
                    <a:pt x="108" y="6"/>
                  </a:lnTo>
                  <a:lnTo>
                    <a:pt x="117" y="1"/>
                  </a:lnTo>
                  <a:lnTo>
                    <a:pt x="126" y="0"/>
                  </a:lnTo>
                  <a:lnTo>
                    <a:pt x="131" y="1"/>
                  </a:lnTo>
                  <a:lnTo>
                    <a:pt x="136" y="3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60" y="19"/>
                  </a:lnTo>
                  <a:lnTo>
                    <a:pt x="169" y="30"/>
                  </a:lnTo>
                  <a:lnTo>
                    <a:pt x="178" y="41"/>
                  </a:lnTo>
                  <a:lnTo>
                    <a:pt x="184" y="52"/>
                  </a:lnTo>
                  <a:lnTo>
                    <a:pt x="188" y="62"/>
                  </a:lnTo>
                  <a:lnTo>
                    <a:pt x="191" y="73"/>
                  </a:lnTo>
                  <a:lnTo>
                    <a:pt x="193" y="83"/>
                  </a:lnTo>
                  <a:lnTo>
                    <a:pt x="191" y="92"/>
                  </a:lnTo>
                  <a:lnTo>
                    <a:pt x="191" y="92"/>
                  </a:lnTo>
                  <a:lnTo>
                    <a:pt x="190" y="98"/>
                  </a:lnTo>
                  <a:lnTo>
                    <a:pt x="188" y="104"/>
                  </a:lnTo>
                  <a:lnTo>
                    <a:pt x="184" y="108"/>
                  </a:lnTo>
                  <a:lnTo>
                    <a:pt x="181" y="110"/>
                  </a:lnTo>
                  <a:lnTo>
                    <a:pt x="175" y="110"/>
                  </a:lnTo>
                  <a:lnTo>
                    <a:pt x="171" y="108"/>
                  </a:lnTo>
                  <a:lnTo>
                    <a:pt x="165" y="102"/>
                  </a:lnTo>
                  <a:lnTo>
                    <a:pt x="159" y="95"/>
                  </a:lnTo>
                  <a:lnTo>
                    <a:pt x="159" y="95"/>
                  </a:lnTo>
                  <a:lnTo>
                    <a:pt x="154" y="87"/>
                  </a:lnTo>
                  <a:lnTo>
                    <a:pt x="148" y="84"/>
                  </a:lnTo>
                  <a:lnTo>
                    <a:pt x="144" y="83"/>
                  </a:lnTo>
                  <a:lnTo>
                    <a:pt x="138" y="84"/>
                  </a:lnTo>
                  <a:lnTo>
                    <a:pt x="132" y="89"/>
                  </a:lnTo>
                  <a:lnTo>
                    <a:pt x="126" y="93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98" y="116"/>
                  </a:lnTo>
                  <a:lnTo>
                    <a:pt x="90" y="120"/>
                  </a:lnTo>
                  <a:lnTo>
                    <a:pt x="83" y="124"/>
                  </a:lnTo>
                  <a:lnTo>
                    <a:pt x="73" y="129"/>
                  </a:lnTo>
                  <a:lnTo>
                    <a:pt x="62" y="130"/>
                  </a:lnTo>
                  <a:lnTo>
                    <a:pt x="49" y="132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27" y="129"/>
                  </a:lnTo>
                  <a:lnTo>
                    <a:pt x="19" y="126"/>
                  </a:lnTo>
                  <a:lnTo>
                    <a:pt x="13" y="121"/>
                  </a:lnTo>
                  <a:lnTo>
                    <a:pt x="7" y="117"/>
                  </a:lnTo>
                  <a:lnTo>
                    <a:pt x="5" y="113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93"/>
                  </a:lnTo>
                  <a:lnTo>
                    <a:pt x="2" y="86"/>
                  </a:lnTo>
                  <a:lnTo>
                    <a:pt x="6" y="77"/>
                  </a:lnTo>
                  <a:lnTo>
                    <a:pt x="10" y="70"/>
                  </a:lnTo>
                  <a:lnTo>
                    <a:pt x="18" y="62"/>
                  </a:lnTo>
                  <a:lnTo>
                    <a:pt x="27" y="53"/>
                  </a:lnTo>
                  <a:lnTo>
                    <a:pt x="37" y="46"/>
                  </a:lnTo>
                  <a:lnTo>
                    <a:pt x="50" y="37"/>
                  </a:lnTo>
                  <a:lnTo>
                    <a:pt x="67" y="30"/>
                  </a:lnTo>
                  <a:close/>
                </a:path>
              </a:pathLst>
            </a:custGeom>
            <a:solidFill>
              <a:srgbClr val="E3B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224">
              <a:extLst>
                <a:ext uri="{FF2B5EF4-FFF2-40B4-BE49-F238E27FC236}">
                  <a16:creationId xmlns:a16="http://schemas.microsoft.com/office/drawing/2014/main" id="{0D0DC208-CF50-452A-BFF0-22B8C797A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346" y="8287491"/>
              <a:ext cx="204855" cy="140838"/>
            </a:xfrm>
            <a:custGeom>
              <a:avLst/>
              <a:gdLst>
                <a:gd name="T0" fmla="*/ 67 w 193"/>
                <a:gd name="T1" fmla="*/ 30 h 132"/>
                <a:gd name="T2" fmla="*/ 67 w 193"/>
                <a:gd name="T3" fmla="*/ 30 h 132"/>
                <a:gd name="T4" fmla="*/ 79 w 193"/>
                <a:gd name="T5" fmla="*/ 25 h 132"/>
                <a:gd name="T6" fmla="*/ 90 w 193"/>
                <a:gd name="T7" fmla="*/ 18 h 132"/>
                <a:gd name="T8" fmla="*/ 108 w 193"/>
                <a:gd name="T9" fmla="*/ 6 h 132"/>
                <a:gd name="T10" fmla="*/ 117 w 193"/>
                <a:gd name="T11" fmla="*/ 1 h 132"/>
                <a:gd name="T12" fmla="*/ 126 w 193"/>
                <a:gd name="T13" fmla="*/ 0 h 132"/>
                <a:gd name="T14" fmla="*/ 131 w 193"/>
                <a:gd name="T15" fmla="*/ 1 h 132"/>
                <a:gd name="T16" fmla="*/ 136 w 193"/>
                <a:gd name="T17" fmla="*/ 3 h 132"/>
                <a:gd name="T18" fmla="*/ 148 w 193"/>
                <a:gd name="T19" fmla="*/ 10 h 132"/>
                <a:gd name="T20" fmla="*/ 148 w 193"/>
                <a:gd name="T21" fmla="*/ 10 h 132"/>
                <a:gd name="T22" fmla="*/ 160 w 193"/>
                <a:gd name="T23" fmla="*/ 19 h 132"/>
                <a:gd name="T24" fmla="*/ 169 w 193"/>
                <a:gd name="T25" fmla="*/ 30 h 132"/>
                <a:gd name="T26" fmla="*/ 178 w 193"/>
                <a:gd name="T27" fmla="*/ 41 h 132"/>
                <a:gd name="T28" fmla="*/ 184 w 193"/>
                <a:gd name="T29" fmla="*/ 52 h 132"/>
                <a:gd name="T30" fmla="*/ 188 w 193"/>
                <a:gd name="T31" fmla="*/ 62 h 132"/>
                <a:gd name="T32" fmla="*/ 191 w 193"/>
                <a:gd name="T33" fmla="*/ 73 h 132"/>
                <a:gd name="T34" fmla="*/ 193 w 193"/>
                <a:gd name="T35" fmla="*/ 83 h 132"/>
                <a:gd name="T36" fmla="*/ 191 w 193"/>
                <a:gd name="T37" fmla="*/ 92 h 132"/>
                <a:gd name="T38" fmla="*/ 191 w 193"/>
                <a:gd name="T39" fmla="*/ 92 h 132"/>
                <a:gd name="T40" fmla="*/ 190 w 193"/>
                <a:gd name="T41" fmla="*/ 98 h 132"/>
                <a:gd name="T42" fmla="*/ 188 w 193"/>
                <a:gd name="T43" fmla="*/ 104 h 132"/>
                <a:gd name="T44" fmla="*/ 184 w 193"/>
                <a:gd name="T45" fmla="*/ 108 h 132"/>
                <a:gd name="T46" fmla="*/ 181 w 193"/>
                <a:gd name="T47" fmla="*/ 110 h 132"/>
                <a:gd name="T48" fmla="*/ 175 w 193"/>
                <a:gd name="T49" fmla="*/ 110 h 132"/>
                <a:gd name="T50" fmla="*/ 171 w 193"/>
                <a:gd name="T51" fmla="*/ 108 h 132"/>
                <a:gd name="T52" fmla="*/ 165 w 193"/>
                <a:gd name="T53" fmla="*/ 102 h 132"/>
                <a:gd name="T54" fmla="*/ 159 w 193"/>
                <a:gd name="T55" fmla="*/ 95 h 132"/>
                <a:gd name="T56" fmla="*/ 159 w 193"/>
                <a:gd name="T57" fmla="*/ 95 h 132"/>
                <a:gd name="T58" fmla="*/ 154 w 193"/>
                <a:gd name="T59" fmla="*/ 87 h 132"/>
                <a:gd name="T60" fmla="*/ 148 w 193"/>
                <a:gd name="T61" fmla="*/ 84 h 132"/>
                <a:gd name="T62" fmla="*/ 144 w 193"/>
                <a:gd name="T63" fmla="*/ 83 h 132"/>
                <a:gd name="T64" fmla="*/ 138 w 193"/>
                <a:gd name="T65" fmla="*/ 84 h 132"/>
                <a:gd name="T66" fmla="*/ 132 w 193"/>
                <a:gd name="T67" fmla="*/ 89 h 132"/>
                <a:gd name="T68" fmla="*/ 126 w 193"/>
                <a:gd name="T69" fmla="*/ 93 h 132"/>
                <a:gd name="T70" fmla="*/ 113 w 193"/>
                <a:gd name="T71" fmla="*/ 104 h 132"/>
                <a:gd name="T72" fmla="*/ 113 w 193"/>
                <a:gd name="T73" fmla="*/ 104 h 132"/>
                <a:gd name="T74" fmla="*/ 98 w 193"/>
                <a:gd name="T75" fmla="*/ 116 h 132"/>
                <a:gd name="T76" fmla="*/ 90 w 193"/>
                <a:gd name="T77" fmla="*/ 120 h 132"/>
                <a:gd name="T78" fmla="*/ 83 w 193"/>
                <a:gd name="T79" fmla="*/ 124 h 132"/>
                <a:gd name="T80" fmla="*/ 73 w 193"/>
                <a:gd name="T81" fmla="*/ 129 h 132"/>
                <a:gd name="T82" fmla="*/ 62 w 193"/>
                <a:gd name="T83" fmla="*/ 130 h 132"/>
                <a:gd name="T84" fmla="*/ 49 w 193"/>
                <a:gd name="T85" fmla="*/ 132 h 132"/>
                <a:gd name="T86" fmla="*/ 34 w 193"/>
                <a:gd name="T87" fmla="*/ 130 h 132"/>
                <a:gd name="T88" fmla="*/ 34 w 193"/>
                <a:gd name="T89" fmla="*/ 130 h 132"/>
                <a:gd name="T90" fmla="*/ 27 w 193"/>
                <a:gd name="T91" fmla="*/ 129 h 132"/>
                <a:gd name="T92" fmla="*/ 19 w 193"/>
                <a:gd name="T93" fmla="*/ 126 h 132"/>
                <a:gd name="T94" fmla="*/ 13 w 193"/>
                <a:gd name="T95" fmla="*/ 121 h 132"/>
                <a:gd name="T96" fmla="*/ 7 w 193"/>
                <a:gd name="T97" fmla="*/ 117 h 132"/>
                <a:gd name="T98" fmla="*/ 5 w 193"/>
                <a:gd name="T99" fmla="*/ 113 h 132"/>
                <a:gd name="T100" fmla="*/ 2 w 193"/>
                <a:gd name="T101" fmla="*/ 107 h 132"/>
                <a:gd name="T102" fmla="*/ 0 w 193"/>
                <a:gd name="T103" fmla="*/ 99 h 132"/>
                <a:gd name="T104" fmla="*/ 0 w 193"/>
                <a:gd name="T105" fmla="*/ 93 h 132"/>
                <a:gd name="T106" fmla="*/ 2 w 193"/>
                <a:gd name="T107" fmla="*/ 86 h 132"/>
                <a:gd name="T108" fmla="*/ 6 w 193"/>
                <a:gd name="T109" fmla="*/ 77 h 132"/>
                <a:gd name="T110" fmla="*/ 10 w 193"/>
                <a:gd name="T111" fmla="*/ 70 h 132"/>
                <a:gd name="T112" fmla="*/ 18 w 193"/>
                <a:gd name="T113" fmla="*/ 62 h 132"/>
                <a:gd name="T114" fmla="*/ 27 w 193"/>
                <a:gd name="T115" fmla="*/ 53 h 132"/>
                <a:gd name="T116" fmla="*/ 37 w 193"/>
                <a:gd name="T117" fmla="*/ 46 h 132"/>
                <a:gd name="T118" fmla="*/ 50 w 193"/>
                <a:gd name="T119" fmla="*/ 37 h 132"/>
                <a:gd name="T120" fmla="*/ 67 w 193"/>
                <a:gd name="T121" fmla="*/ 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2">
                  <a:moveTo>
                    <a:pt x="67" y="30"/>
                  </a:moveTo>
                  <a:lnTo>
                    <a:pt x="67" y="30"/>
                  </a:lnTo>
                  <a:lnTo>
                    <a:pt x="79" y="25"/>
                  </a:lnTo>
                  <a:lnTo>
                    <a:pt x="90" y="18"/>
                  </a:lnTo>
                  <a:lnTo>
                    <a:pt x="108" y="6"/>
                  </a:lnTo>
                  <a:lnTo>
                    <a:pt x="117" y="1"/>
                  </a:lnTo>
                  <a:lnTo>
                    <a:pt x="126" y="0"/>
                  </a:lnTo>
                  <a:lnTo>
                    <a:pt x="131" y="1"/>
                  </a:lnTo>
                  <a:lnTo>
                    <a:pt x="136" y="3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60" y="19"/>
                  </a:lnTo>
                  <a:lnTo>
                    <a:pt x="169" y="30"/>
                  </a:lnTo>
                  <a:lnTo>
                    <a:pt x="178" y="41"/>
                  </a:lnTo>
                  <a:lnTo>
                    <a:pt x="184" y="52"/>
                  </a:lnTo>
                  <a:lnTo>
                    <a:pt x="188" y="62"/>
                  </a:lnTo>
                  <a:lnTo>
                    <a:pt x="191" y="73"/>
                  </a:lnTo>
                  <a:lnTo>
                    <a:pt x="193" y="83"/>
                  </a:lnTo>
                  <a:lnTo>
                    <a:pt x="191" y="92"/>
                  </a:lnTo>
                  <a:lnTo>
                    <a:pt x="191" y="92"/>
                  </a:lnTo>
                  <a:lnTo>
                    <a:pt x="190" y="98"/>
                  </a:lnTo>
                  <a:lnTo>
                    <a:pt x="188" y="104"/>
                  </a:lnTo>
                  <a:lnTo>
                    <a:pt x="184" y="108"/>
                  </a:lnTo>
                  <a:lnTo>
                    <a:pt x="181" y="110"/>
                  </a:lnTo>
                  <a:lnTo>
                    <a:pt x="175" y="110"/>
                  </a:lnTo>
                  <a:lnTo>
                    <a:pt x="171" y="108"/>
                  </a:lnTo>
                  <a:lnTo>
                    <a:pt x="165" y="102"/>
                  </a:lnTo>
                  <a:lnTo>
                    <a:pt x="159" y="95"/>
                  </a:lnTo>
                  <a:lnTo>
                    <a:pt x="159" y="95"/>
                  </a:lnTo>
                  <a:lnTo>
                    <a:pt x="154" y="87"/>
                  </a:lnTo>
                  <a:lnTo>
                    <a:pt x="148" y="84"/>
                  </a:lnTo>
                  <a:lnTo>
                    <a:pt x="144" y="83"/>
                  </a:lnTo>
                  <a:lnTo>
                    <a:pt x="138" y="84"/>
                  </a:lnTo>
                  <a:lnTo>
                    <a:pt x="132" y="89"/>
                  </a:lnTo>
                  <a:lnTo>
                    <a:pt x="126" y="93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98" y="116"/>
                  </a:lnTo>
                  <a:lnTo>
                    <a:pt x="90" y="120"/>
                  </a:lnTo>
                  <a:lnTo>
                    <a:pt x="83" y="124"/>
                  </a:lnTo>
                  <a:lnTo>
                    <a:pt x="73" y="129"/>
                  </a:lnTo>
                  <a:lnTo>
                    <a:pt x="62" y="130"/>
                  </a:lnTo>
                  <a:lnTo>
                    <a:pt x="49" y="132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27" y="129"/>
                  </a:lnTo>
                  <a:lnTo>
                    <a:pt x="19" y="126"/>
                  </a:lnTo>
                  <a:lnTo>
                    <a:pt x="13" y="121"/>
                  </a:lnTo>
                  <a:lnTo>
                    <a:pt x="7" y="117"/>
                  </a:lnTo>
                  <a:lnTo>
                    <a:pt x="5" y="113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93"/>
                  </a:lnTo>
                  <a:lnTo>
                    <a:pt x="2" y="86"/>
                  </a:lnTo>
                  <a:lnTo>
                    <a:pt x="6" y="77"/>
                  </a:lnTo>
                  <a:lnTo>
                    <a:pt x="10" y="70"/>
                  </a:lnTo>
                  <a:lnTo>
                    <a:pt x="18" y="62"/>
                  </a:lnTo>
                  <a:lnTo>
                    <a:pt x="27" y="53"/>
                  </a:lnTo>
                  <a:lnTo>
                    <a:pt x="37" y="46"/>
                  </a:lnTo>
                  <a:lnTo>
                    <a:pt x="50" y="37"/>
                  </a:lnTo>
                  <a:lnTo>
                    <a:pt x="67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225">
              <a:extLst>
                <a:ext uri="{FF2B5EF4-FFF2-40B4-BE49-F238E27FC236}">
                  <a16:creationId xmlns:a16="http://schemas.microsoft.com/office/drawing/2014/main" id="{B4DFC989-42BB-47D8-892C-0959C91FB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657" y="8562766"/>
              <a:ext cx="638039" cy="1363568"/>
            </a:xfrm>
            <a:custGeom>
              <a:avLst/>
              <a:gdLst>
                <a:gd name="T0" fmla="*/ 157 w 599"/>
                <a:gd name="T1" fmla="*/ 52 h 1277"/>
                <a:gd name="T2" fmla="*/ 332 w 599"/>
                <a:gd name="T3" fmla="*/ 575 h 1277"/>
                <a:gd name="T4" fmla="*/ 0 w 599"/>
                <a:gd name="T5" fmla="*/ 1088 h 1277"/>
                <a:gd name="T6" fmla="*/ 151 w 599"/>
                <a:gd name="T7" fmla="*/ 1277 h 1277"/>
                <a:gd name="T8" fmla="*/ 599 w 599"/>
                <a:gd name="T9" fmla="*/ 516 h 1277"/>
                <a:gd name="T10" fmla="*/ 468 w 599"/>
                <a:gd name="T11" fmla="*/ 0 h 1277"/>
                <a:gd name="T12" fmla="*/ 157 w 599"/>
                <a:gd name="T13" fmla="*/ 52 h 1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9" h="1277">
                  <a:moveTo>
                    <a:pt x="157" y="52"/>
                  </a:moveTo>
                  <a:lnTo>
                    <a:pt x="332" y="575"/>
                  </a:lnTo>
                  <a:lnTo>
                    <a:pt x="0" y="1088"/>
                  </a:lnTo>
                  <a:lnTo>
                    <a:pt x="151" y="1277"/>
                  </a:lnTo>
                  <a:lnTo>
                    <a:pt x="599" y="516"/>
                  </a:lnTo>
                  <a:lnTo>
                    <a:pt x="468" y="0"/>
                  </a:lnTo>
                  <a:lnTo>
                    <a:pt x="157" y="52"/>
                  </a:lnTo>
                  <a:close/>
                </a:path>
              </a:pathLst>
            </a:custGeom>
            <a:solidFill>
              <a:srgbClr val="3B4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226">
              <a:extLst>
                <a:ext uri="{FF2B5EF4-FFF2-40B4-BE49-F238E27FC236}">
                  <a16:creationId xmlns:a16="http://schemas.microsoft.com/office/drawing/2014/main" id="{01386A2F-3C62-4040-A313-2C60AD372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326" y="7487276"/>
              <a:ext cx="902644" cy="1173649"/>
            </a:xfrm>
            <a:custGeom>
              <a:avLst/>
              <a:gdLst>
                <a:gd name="T0" fmla="*/ 140 w 845"/>
                <a:gd name="T1" fmla="*/ 0 h 1102"/>
                <a:gd name="T2" fmla="*/ 109 w 845"/>
                <a:gd name="T3" fmla="*/ 10 h 1102"/>
                <a:gd name="T4" fmla="*/ 85 w 845"/>
                <a:gd name="T5" fmla="*/ 34 h 1102"/>
                <a:gd name="T6" fmla="*/ 66 w 845"/>
                <a:gd name="T7" fmla="*/ 67 h 1102"/>
                <a:gd name="T8" fmla="*/ 42 w 845"/>
                <a:gd name="T9" fmla="*/ 157 h 1102"/>
                <a:gd name="T10" fmla="*/ 34 w 845"/>
                <a:gd name="T11" fmla="*/ 265 h 1102"/>
                <a:gd name="T12" fmla="*/ 37 w 845"/>
                <a:gd name="T13" fmla="*/ 377 h 1102"/>
                <a:gd name="T14" fmla="*/ 45 w 845"/>
                <a:gd name="T15" fmla="*/ 443 h 1102"/>
                <a:gd name="T16" fmla="*/ 71 w 845"/>
                <a:gd name="T17" fmla="*/ 675 h 1102"/>
                <a:gd name="T18" fmla="*/ 69 w 845"/>
                <a:gd name="T19" fmla="*/ 756 h 1102"/>
                <a:gd name="T20" fmla="*/ 54 w 845"/>
                <a:gd name="T21" fmla="*/ 842 h 1102"/>
                <a:gd name="T22" fmla="*/ 36 w 845"/>
                <a:gd name="T23" fmla="*/ 903 h 1102"/>
                <a:gd name="T24" fmla="*/ 5 w 845"/>
                <a:gd name="T25" fmla="*/ 1005 h 1102"/>
                <a:gd name="T26" fmla="*/ 0 w 845"/>
                <a:gd name="T27" fmla="*/ 1056 h 1102"/>
                <a:gd name="T28" fmla="*/ 12 w 845"/>
                <a:gd name="T29" fmla="*/ 1087 h 1102"/>
                <a:gd name="T30" fmla="*/ 39 w 845"/>
                <a:gd name="T31" fmla="*/ 1100 h 1102"/>
                <a:gd name="T32" fmla="*/ 82 w 845"/>
                <a:gd name="T33" fmla="*/ 1097 h 1102"/>
                <a:gd name="T34" fmla="*/ 159 w 845"/>
                <a:gd name="T35" fmla="*/ 1085 h 1102"/>
                <a:gd name="T36" fmla="*/ 291 w 845"/>
                <a:gd name="T37" fmla="*/ 1078 h 1102"/>
                <a:gd name="T38" fmla="*/ 420 w 845"/>
                <a:gd name="T39" fmla="*/ 1087 h 1102"/>
                <a:gd name="T40" fmla="*/ 478 w 845"/>
                <a:gd name="T41" fmla="*/ 1093 h 1102"/>
                <a:gd name="T42" fmla="*/ 497 w 845"/>
                <a:gd name="T43" fmla="*/ 1091 h 1102"/>
                <a:gd name="T44" fmla="*/ 500 w 845"/>
                <a:gd name="T45" fmla="*/ 1080 h 1102"/>
                <a:gd name="T46" fmla="*/ 473 w 845"/>
                <a:gd name="T47" fmla="*/ 1028 h 1102"/>
                <a:gd name="T48" fmla="*/ 460 w 845"/>
                <a:gd name="T49" fmla="*/ 976 h 1102"/>
                <a:gd name="T50" fmla="*/ 454 w 845"/>
                <a:gd name="T51" fmla="*/ 826 h 1102"/>
                <a:gd name="T52" fmla="*/ 518 w 845"/>
                <a:gd name="T53" fmla="*/ 881 h 1102"/>
                <a:gd name="T54" fmla="*/ 617 w 845"/>
                <a:gd name="T55" fmla="*/ 939 h 1102"/>
                <a:gd name="T56" fmla="*/ 679 w 845"/>
                <a:gd name="T57" fmla="*/ 959 h 1102"/>
                <a:gd name="T58" fmla="*/ 707 w 845"/>
                <a:gd name="T59" fmla="*/ 962 h 1102"/>
                <a:gd name="T60" fmla="*/ 787 w 845"/>
                <a:gd name="T61" fmla="*/ 958 h 1102"/>
                <a:gd name="T62" fmla="*/ 818 w 845"/>
                <a:gd name="T63" fmla="*/ 946 h 1102"/>
                <a:gd name="T64" fmla="*/ 833 w 845"/>
                <a:gd name="T65" fmla="*/ 930 h 1102"/>
                <a:gd name="T66" fmla="*/ 842 w 845"/>
                <a:gd name="T67" fmla="*/ 905 h 1102"/>
                <a:gd name="T68" fmla="*/ 844 w 845"/>
                <a:gd name="T69" fmla="*/ 856 h 1102"/>
                <a:gd name="T70" fmla="*/ 830 w 845"/>
                <a:gd name="T71" fmla="*/ 823 h 1102"/>
                <a:gd name="T72" fmla="*/ 815 w 845"/>
                <a:gd name="T73" fmla="*/ 819 h 1102"/>
                <a:gd name="T74" fmla="*/ 783 w 845"/>
                <a:gd name="T75" fmla="*/ 822 h 1102"/>
                <a:gd name="T76" fmla="*/ 732 w 845"/>
                <a:gd name="T77" fmla="*/ 825 h 1102"/>
                <a:gd name="T78" fmla="*/ 695 w 845"/>
                <a:gd name="T79" fmla="*/ 814 h 1102"/>
                <a:gd name="T80" fmla="*/ 676 w 845"/>
                <a:gd name="T81" fmla="*/ 798 h 1102"/>
                <a:gd name="T82" fmla="*/ 516 w 845"/>
                <a:gd name="T83" fmla="*/ 601 h 1102"/>
                <a:gd name="T84" fmla="*/ 491 w 845"/>
                <a:gd name="T85" fmla="*/ 564 h 1102"/>
                <a:gd name="T86" fmla="*/ 467 w 845"/>
                <a:gd name="T87" fmla="*/ 523 h 1102"/>
                <a:gd name="T88" fmla="*/ 472 w 845"/>
                <a:gd name="T89" fmla="*/ 466 h 1102"/>
                <a:gd name="T90" fmla="*/ 466 w 845"/>
                <a:gd name="T91" fmla="*/ 390 h 1102"/>
                <a:gd name="T92" fmla="*/ 446 w 845"/>
                <a:gd name="T93" fmla="*/ 313 h 1102"/>
                <a:gd name="T94" fmla="*/ 417 w 845"/>
                <a:gd name="T95" fmla="*/ 239 h 1102"/>
                <a:gd name="T96" fmla="*/ 381 w 845"/>
                <a:gd name="T97" fmla="*/ 172 h 1102"/>
                <a:gd name="T98" fmla="*/ 341 w 845"/>
                <a:gd name="T99" fmla="*/ 120 h 1102"/>
                <a:gd name="T100" fmla="*/ 286 w 845"/>
                <a:gd name="T101" fmla="*/ 67 h 1102"/>
                <a:gd name="T102" fmla="*/ 205 w 845"/>
                <a:gd name="T103" fmla="*/ 15 h 1102"/>
                <a:gd name="T104" fmla="*/ 157 w 845"/>
                <a:gd name="T105" fmla="*/ 0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1102">
                  <a:moveTo>
                    <a:pt x="152" y="0"/>
                  </a:moveTo>
                  <a:lnTo>
                    <a:pt x="152" y="0"/>
                  </a:lnTo>
                  <a:lnTo>
                    <a:pt x="140" y="0"/>
                  </a:lnTo>
                  <a:lnTo>
                    <a:pt x="129" y="3"/>
                  </a:lnTo>
                  <a:lnTo>
                    <a:pt x="119" y="6"/>
                  </a:lnTo>
                  <a:lnTo>
                    <a:pt x="109" y="10"/>
                  </a:lnTo>
                  <a:lnTo>
                    <a:pt x="100" y="18"/>
                  </a:lnTo>
                  <a:lnTo>
                    <a:pt x="92" y="25"/>
                  </a:lnTo>
                  <a:lnTo>
                    <a:pt x="85" y="34"/>
                  </a:lnTo>
                  <a:lnTo>
                    <a:pt x="77" y="45"/>
                  </a:lnTo>
                  <a:lnTo>
                    <a:pt x="71" y="55"/>
                  </a:lnTo>
                  <a:lnTo>
                    <a:pt x="66" y="67"/>
                  </a:lnTo>
                  <a:lnTo>
                    <a:pt x="55" y="95"/>
                  </a:lnTo>
                  <a:lnTo>
                    <a:pt x="48" y="125"/>
                  </a:lnTo>
                  <a:lnTo>
                    <a:pt x="42" y="157"/>
                  </a:lnTo>
                  <a:lnTo>
                    <a:pt x="37" y="193"/>
                  </a:lnTo>
                  <a:lnTo>
                    <a:pt x="36" y="228"/>
                  </a:lnTo>
                  <a:lnTo>
                    <a:pt x="34" y="265"/>
                  </a:lnTo>
                  <a:lnTo>
                    <a:pt x="34" y="304"/>
                  </a:lnTo>
                  <a:lnTo>
                    <a:pt x="36" y="341"/>
                  </a:lnTo>
                  <a:lnTo>
                    <a:pt x="37" y="377"/>
                  </a:lnTo>
                  <a:lnTo>
                    <a:pt x="42" y="411"/>
                  </a:lnTo>
                  <a:lnTo>
                    <a:pt x="45" y="443"/>
                  </a:lnTo>
                  <a:lnTo>
                    <a:pt x="45" y="443"/>
                  </a:lnTo>
                  <a:lnTo>
                    <a:pt x="61" y="564"/>
                  </a:lnTo>
                  <a:lnTo>
                    <a:pt x="67" y="618"/>
                  </a:lnTo>
                  <a:lnTo>
                    <a:pt x="71" y="675"/>
                  </a:lnTo>
                  <a:lnTo>
                    <a:pt x="71" y="701"/>
                  </a:lnTo>
                  <a:lnTo>
                    <a:pt x="70" y="730"/>
                  </a:lnTo>
                  <a:lnTo>
                    <a:pt x="69" y="756"/>
                  </a:lnTo>
                  <a:lnTo>
                    <a:pt x="66" y="784"/>
                  </a:lnTo>
                  <a:lnTo>
                    <a:pt x="61" y="814"/>
                  </a:lnTo>
                  <a:lnTo>
                    <a:pt x="54" y="842"/>
                  </a:lnTo>
                  <a:lnTo>
                    <a:pt x="46" y="872"/>
                  </a:lnTo>
                  <a:lnTo>
                    <a:pt x="36" y="903"/>
                  </a:lnTo>
                  <a:lnTo>
                    <a:pt x="36" y="903"/>
                  </a:lnTo>
                  <a:lnTo>
                    <a:pt x="17" y="959"/>
                  </a:lnTo>
                  <a:lnTo>
                    <a:pt x="11" y="983"/>
                  </a:lnTo>
                  <a:lnTo>
                    <a:pt x="5" y="1005"/>
                  </a:lnTo>
                  <a:lnTo>
                    <a:pt x="2" y="1025"/>
                  </a:lnTo>
                  <a:lnTo>
                    <a:pt x="0" y="1041"/>
                  </a:lnTo>
                  <a:lnTo>
                    <a:pt x="0" y="1056"/>
                  </a:lnTo>
                  <a:lnTo>
                    <a:pt x="3" y="1069"/>
                  </a:lnTo>
                  <a:lnTo>
                    <a:pt x="6" y="1080"/>
                  </a:lnTo>
                  <a:lnTo>
                    <a:pt x="12" y="1087"/>
                  </a:lnTo>
                  <a:lnTo>
                    <a:pt x="20" y="1094"/>
                  </a:lnTo>
                  <a:lnTo>
                    <a:pt x="29" y="1099"/>
                  </a:lnTo>
                  <a:lnTo>
                    <a:pt x="39" y="1100"/>
                  </a:lnTo>
                  <a:lnTo>
                    <a:pt x="52" y="1102"/>
                  </a:lnTo>
                  <a:lnTo>
                    <a:pt x="67" y="1100"/>
                  </a:lnTo>
                  <a:lnTo>
                    <a:pt x="82" y="1097"/>
                  </a:lnTo>
                  <a:lnTo>
                    <a:pt x="82" y="1097"/>
                  </a:lnTo>
                  <a:lnTo>
                    <a:pt x="119" y="1090"/>
                  </a:lnTo>
                  <a:lnTo>
                    <a:pt x="159" y="1085"/>
                  </a:lnTo>
                  <a:lnTo>
                    <a:pt x="200" y="1081"/>
                  </a:lnTo>
                  <a:lnTo>
                    <a:pt x="245" y="1080"/>
                  </a:lnTo>
                  <a:lnTo>
                    <a:pt x="291" y="1078"/>
                  </a:lnTo>
                  <a:lnTo>
                    <a:pt x="335" y="1080"/>
                  </a:lnTo>
                  <a:lnTo>
                    <a:pt x="378" y="1083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54" y="1091"/>
                  </a:lnTo>
                  <a:lnTo>
                    <a:pt x="478" y="1093"/>
                  </a:lnTo>
                  <a:lnTo>
                    <a:pt x="486" y="1093"/>
                  </a:lnTo>
                  <a:lnTo>
                    <a:pt x="492" y="1093"/>
                  </a:lnTo>
                  <a:lnTo>
                    <a:pt x="497" y="1091"/>
                  </a:lnTo>
                  <a:lnTo>
                    <a:pt x="500" y="1088"/>
                  </a:lnTo>
                  <a:lnTo>
                    <a:pt x="500" y="1084"/>
                  </a:lnTo>
                  <a:lnTo>
                    <a:pt x="500" y="1080"/>
                  </a:lnTo>
                  <a:lnTo>
                    <a:pt x="494" y="1068"/>
                  </a:lnTo>
                  <a:lnTo>
                    <a:pt x="473" y="1028"/>
                  </a:lnTo>
                  <a:lnTo>
                    <a:pt x="473" y="1028"/>
                  </a:lnTo>
                  <a:lnTo>
                    <a:pt x="469" y="1014"/>
                  </a:lnTo>
                  <a:lnTo>
                    <a:pt x="464" y="997"/>
                  </a:lnTo>
                  <a:lnTo>
                    <a:pt x="460" y="976"/>
                  </a:lnTo>
                  <a:lnTo>
                    <a:pt x="458" y="951"/>
                  </a:lnTo>
                  <a:lnTo>
                    <a:pt x="454" y="893"/>
                  </a:lnTo>
                  <a:lnTo>
                    <a:pt x="454" y="826"/>
                  </a:lnTo>
                  <a:lnTo>
                    <a:pt x="454" y="826"/>
                  </a:lnTo>
                  <a:lnTo>
                    <a:pt x="485" y="854"/>
                  </a:lnTo>
                  <a:lnTo>
                    <a:pt x="518" y="881"/>
                  </a:lnTo>
                  <a:lnTo>
                    <a:pt x="552" y="903"/>
                  </a:lnTo>
                  <a:lnTo>
                    <a:pt x="584" y="922"/>
                  </a:lnTo>
                  <a:lnTo>
                    <a:pt x="617" y="939"/>
                  </a:lnTo>
                  <a:lnTo>
                    <a:pt x="648" y="951"/>
                  </a:lnTo>
                  <a:lnTo>
                    <a:pt x="664" y="956"/>
                  </a:lnTo>
                  <a:lnTo>
                    <a:pt x="679" y="959"/>
                  </a:lnTo>
                  <a:lnTo>
                    <a:pt x="694" y="961"/>
                  </a:lnTo>
                  <a:lnTo>
                    <a:pt x="707" y="962"/>
                  </a:lnTo>
                  <a:lnTo>
                    <a:pt x="707" y="962"/>
                  </a:lnTo>
                  <a:lnTo>
                    <a:pt x="738" y="962"/>
                  </a:lnTo>
                  <a:lnTo>
                    <a:pt x="765" y="961"/>
                  </a:lnTo>
                  <a:lnTo>
                    <a:pt x="787" y="958"/>
                  </a:lnTo>
                  <a:lnTo>
                    <a:pt x="805" y="954"/>
                  </a:lnTo>
                  <a:lnTo>
                    <a:pt x="812" y="951"/>
                  </a:lnTo>
                  <a:lnTo>
                    <a:pt x="818" y="946"/>
                  </a:lnTo>
                  <a:lnTo>
                    <a:pt x="824" y="942"/>
                  </a:lnTo>
                  <a:lnTo>
                    <a:pt x="829" y="936"/>
                  </a:lnTo>
                  <a:lnTo>
                    <a:pt x="833" y="930"/>
                  </a:lnTo>
                  <a:lnTo>
                    <a:pt x="836" y="922"/>
                  </a:lnTo>
                  <a:lnTo>
                    <a:pt x="842" y="905"/>
                  </a:lnTo>
                  <a:lnTo>
                    <a:pt x="842" y="905"/>
                  </a:lnTo>
                  <a:lnTo>
                    <a:pt x="844" y="887"/>
                  </a:lnTo>
                  <a:lnTo>
                    <a:pt x="845" y="870"/>
                  </a:lnTo>
                  <a:lnTo>
                    <a:pt x="844" y="856"/>
                  </a:lnTo>
                  <a:lnTo>
                    <a:pt x="841" y="842"/>
                  </a:lnTo>
                  <a:lnTo>
                    <a:pt x="836" y="832"/>
                  </a:lnTo>
                  <a:lnTo>
                    <a:pt x="830" y="823"/>
                  </a:lnTo>
                  <a:lnTo>
                    <a:pt x="826" y="820"/>
                  </a:lnTo>
                  <a:lnTo>
                    <a:pt x="821" y="819"/>
                  </a:lnTo>
                  <a:lnTo>
                    <a:pt x="815" y="819"/>
                  </a:lnTo>
                  <a:lnTo>
                    <a:pt x="811" y="819"/>
                  </a:lnTo>
                  <a:lnTo>
                    <a:pt x="811" y="819"/>
                  </a:lnTo>
                  <a:lnTo>
                    <a:pt x="783" y="822"/>
                  </a:lnTo>
                  <a:lnTo>
                    <a:pt x="767" y="823"/>
                  </a:lnTo>
                  <a:lnTo>
                    <a:pt x="750" y="825"/>
                  </a:lnTo>
                  <a:lnTo>
                    <a:pt x="732" y="825"/>
                  </a:lnTo>
                  <a:lnTo>
                    <a:pt x="716" y="823"/>
                  </a:lnTo>
                  <a:lnTo>
                    <a:pt x="701" y="819"/>
                  </a:lnTo>
                  <a:lnTo>
                    <a:pt x="695" y="814"/>
                  </a:lnTo>
                  <a:lnTo>
                    <a:pt x="688" y="810"/>
                  </a:lnTo>
                  <a:lnTo>
                    <a:pt x="688" y="810"/>
                  </a:lnTo>
                  <a:lnTo>
                    <a:pt x="676" y="798"/>
                  </a:lnTo>
                  <a:lnTo>
                    <a:pt x="660" y="782"/>
                  </a:lnTo>
                  <a:lnTo>
                    <a:pt x="620" y="734"/>
                  </a:lnTo>
                  <a:lnTo>
                    <a:pt x="516" y="601"/>
                  </a:lnTo>
                  <a:lnTo>
                    <a:pt x="516" y="601"/>
                  </a:lnTo>
                  <a:lnTo>
                    <a:pt x="503" y="583"/>
                  </a:lnTo>
                  <a:lnTo>
                    <a:pt x="491" y="564"/>
                  </a:lnTo>
                  <a:lnTo>
                    <a:pt x="478" y="544"/>
                  </a:lnTo>
                  <a:lnTo>
                    <a:pt x="467" y="523"/>
                  </a:lnTo>
                  <a:lnTo>
                    <a:pt x="467" y="523"/>
                  </a:lnTo>
                  <a:lnTo>
                    <a:pt x="470" y="489"/>
                  </a:lnTo>
                  <a:lnTo>
                    <a:pt x="470" y="489"/>
                  </a:lnTo>
                  <a:lnTo>
                    <a:pt x="472" y="466"/>
                  </a:lnTo>
                  <a:lnTo>
                    <a:pt x="472" y="440"/>
                  </a:lnTo>
                  <a:lnTo>
                    <a:pt x="469" y="415"/>
                  </a:lnTo>
                  <a:lnTo>
                    <a:pt x="466" y="390"/>
                  </a:lnTo>
                  <a:lnTo>
                    <a:pt x="460" y="365"/>
                  </a:lnTo>
                  <a:lnTo>
                    <a:pt x="454" y="338"/>
                  </a:lnTo>
                  <a:lnTo>
                    <a:pt x="446" y="313"/>
                  </a:lnTo>
                  <a:lnTo>
                    <a:pt x="438" y="288"/>
                  </a:lnTo>
                  <a:lnTo>
                    <a:pt x="427" y="262"/>
                  </a:lnTo>
                  <a:lnTo>
                    <a:pt x="417" y="239"/>
                  </a:lnTo>
                  <a:lnTo>
                    <a:pt x="406" y="215"/>
                  </a:lnTo>
                  <a:lnTo>
                    <a:pt x="395" y="193"/>
                  </a:lnTo>
                  <a:lnTo>
                    <a:pt x="381" y="172"/>
                  </a:lnTo>
                  <a:lnTo>
                    <a:pt x="368" y="153"/>
                  </a:lnTo>
                  <a:lnTo>
                    <a:pt x="355" y="135"/>
                  </a:lnTo>
                  <a:lnTo>
                    <a:pt x="341" y="120"/>
                  </a:lnTo>
                  <a:lnTo>
                    <a:pt x="341" y="120"/>
                  </a:lnTo>
                  <a:lnTo>
                    <a:pt x="315" y="92"/>
                  </a:lnTo>
                  <a:lnTo>
                    <a:pt x="286" y="67"/>
                  </a:lnTo>
                  <a:lnTo>
                    <a:pt x="257" y="46"/>
                  </a:lnTo>
                  <a:lnTo>
                    <a:pt x="230" y="28"/>
                  </a:lnTo>
                  <a:lnTo>
                    <a:pt x="205" y="15"/>
                  </a:lnTo>
                  <a:lnTo>
                    <a:pt x="183" y="4"/>
                  </a:lnTo>
                  <a:lnTo>
                    <a:pt x="165" y="0"/>
                  </a:lnTo>
                  <a:lnTo>
                    <a:pt x="157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6B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227">
              <a:extLst>
                <a:ext uri="{FF2B5EF4-FFF2-40B4-BE49-F238E27FC236}">
                  <a16:creationId xmlns:a16="http://schemas.microsoft.com/office/drawing/2014/main" id="{5F398FF3-DB2D-4A57-97B2-73B71455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326" y="7487276"/>
              <a:ext cx="902644" cy="1173649"/>
            </a:xfrm>
            <a:custGeom>
              <a:avLst/>
              <a:gdLst>
                <a:gd name="T0" fmla="*/ 140 w 845"/>
                <a:gd name="T1" fmla="*/ 0 h 1102"/>
                <a:gd name="T2" fmla="*/ 109 w 845"/>
                <a:gd name="T3" fmla="*/ 10 h 1102"/>
                <a:gd name="T4" fmla="*/ 85 w 845"/>
                <a:gd name="T5" fmla="*/ 34 h 1102"/>
                <a:gd name="T6" fmla="*/ 66 w 845"/>
                <a:gd name="T7" fmla="*/ 67 h 1102"/>
                <a:gd name="T8" fmla="*/ 42 w 845"/>
                <a:gd name="T9" fmla="*/ 157 h 1102"/>
                <a:gd name="T10" fmla="*/ 34 w 845"/>
                <a:gd name="T11" fmla="*/ 265 h 1102"/>
                <a:gd name="T12" fmla="*/ 37 w 845"/>
                <a:gd name="T13" fmla="*/ 377 h 1102"/>
                <a:gd name="T14" fmla="*/ 45 w 845"/>
                <a:gd name="T15" fmla="*/ 443 h 1102"/>
                <a:gd name="T16" fmla="*/ 71 w 845"/>
                <a:gd name="T17" fmla="*/ 675 h 1102"/>
                <a:gd name="T18" fmla="*/ 69 w 845"/>
                <a:gd name="T19" fmla="*/ 756 h 1102"/>
                <a:gd name="T20" fmla="*/ 54 w 845"/>
                <a:gd name="T21" fmla="*/ 842 h 1102"/>
                <a:gd name="T22" fmla="*/ 36 w 845"/>
                <a:gd name="T23" fmla="*/ 903 h 1102"/>
                <a:gd name="T24" fmla="*/ 5 w 845"/>
                <a:gd name="T25" fmla="*/ 1005 h 1102"/>
                <a:gd name="T26" fmla="*/ 0 w 845"/>
                <a:gd name="T27" fmla="*/ 1056 h 1102"/>
                <a:gd name="T28" fmla="*/ 12 w 845"/>
                <a:gd name="T29" fmla="*/ 1087 h 1102"/>
                <a:gd name="T30" fmla="*/ 39 w 845"/>
                <a:gd name="T31" fmla="*/ 1100 h 1102"/>
                <a:gd name="T32" fmla="*/ 82 w 845"/>
                <a:gd name="T33" fmla="*/ 1097 h 1102"/>
                <a:gd name="T34" fmla="*/ 159 w 845"/>
                <a:gd name="T35" fmla="*/ 1085 h 1102"/>
                <a:gd name="T36" fmla="*/ 291 w 845"/>
                <a:gd name="T37" fmla="*/ 1078 h 1102"/>
                <a:gd name="T38" fmla="*/ 420 w 845"/>
                <a:gd name="T39" fmla="*/ 1087 h 1102"/>
                <a:gd name="T40" fmla="*/ 478 w 845"/>
                <a:gd name="T41" fmla="*/ 1093 h 1102"/>
                <a:gd name="T42" fmla="*/ 497 w 845"/>
                <a:gd name="T43" fmla="*/ 1091 h 1102"/>
                <a:gd name="T44" fmla="*/ 500 w 845"/>
                <a:gd name="T45" fmla="*/ 1080 h 1102"/>
                <a:gd name="T46" fmla="*/ 473 w 845"/>
                <a:gd name="T47" fmla="*/ 1028 h 1102"/>
                <a:gd name="T48" fmla="*/ 460 w 845"/>
                <a:gd name="T49" fmla="*/ 976 h 1102"/>
                <a:gd name="T50" fmla="*/ 454 w 845"/>
                <a:gd name="T51" fmla="*/ 826 h 1102"/>
                <a:gd name="T52" fmla="*/ 518 w 845"/>
                <a:gd name="T53" fmla="*/ 881 h 1102"/>
                <a:gd name="T54" fmla="*/ 617 w 845"/>
                <a:gd name="T55" fmla="*/ 939 h 1102"/>
                <a:gd name="T56" fmla="*/ 679 w 845"/>
                <a:gd name="T57" fmla="*/ 959 h 1102"/>
                <a:gd name="T58" fmla="*/ 707 w 845"/>
                <a:gd name="T59" fmla="*/ 962 h 1102"/>
                <a:gd name="T60" fmla="*/ 787 w 845"/>
                <a:gd name="T61" fmla="*/ 958 h 1102"/>
                <a:gd name="T62" fmla="*/ 818 w 845"/>
                <a:gd name="T63" fmla="*/ 946 h 1102"/>
                <a:gd name="T64" fmla="*/ 833 w 845"/>
                <a:gd name="T65" fmla="*/ 930 h 1102"/>
                <a:gd name="T66" fmla="*/ 842 w 845"/>
                <a:gd name="T67" fmla="*/ 905 h 1102"/>
                <a:gd name="T68" fmla="*/ 844 w 845"/>
                <a:gd name="T69" fmla="*/ 856 h 1102"/>
                <a:gd name="T70" fmla="*/ 830 w 845"/>
                <a:gd name="T71" fmla="*/ 823 h 1102"/>
                <a:gd name="T72" fmla="*/ 815 w 845"/>
                <a:gd name="T73" fmla="*/ 819 h 1102"/>
                <a:gd name="T74" fmla="*/ 783 w 845"/>
                <a:gd name="T75" fmla="*/ 822 h 1102"/>
                <a:gd name="T76" fmla="*/ 732 w 845"/>
                <a:gd name="T77" fmla="*/ 825 h 1102"/>
                <a:gd name="T78" fmla="*/ 695 w 845"/>
                <a:gd name="T79" fmla="*/ 814 h 1102"/>
                <a:gd name="T80" fmla="*/ 676 w 845"/>
                <a:gd name="T81" fmla="*/ 798 h 1102"/>
                <a:gd name="T82" fmla="*/ 516 w 845"/>
                <a:gd name="T83" fmla="*/ 601 h 1102"/>
                <a:gd name="T84" fmla="*/ 491 w 845"/>
                <a:gd name="T85" fmla="*/ 564 h 1102"/>
                <a:gd name="T86" fmla="*/ 467 w 845"/>
                <a:gd name="T87" fmla="*/ 523 h 1102"/>
                <a:gd name="T88" fmla="*/ 472 w 845"/>
                <a:gd name="T89" fmla="*/ 466 h 1102"/>
                <a:gd name="T90" fmla="*/ 466 w 845"/>
                <a:gd name="T91" fmla="*/ 390 h 1102"/>
                <a:gd name="T92" fmla="*/ 446 w 845"/>
                <a:gd name="T93" fmla="*/ 313 h 1102"/>
                <a:gd name="T94" fmla="*/ 417 w 845"/>
                <a:gd name="T95" fmla="*/ 239 h 1102"/>
                <a:gd name="T96" fmla="*/ 381 w 845"/>
                <a:gd name="T97" fmla="*/ 172 h 1102"/>
                <a:gd name="T98" fmla="*/ 341 w 845"/>
                <a:gd name="T99" fmla="*/ 120 h 1102"/>
                <a:gd name="T100" fmla="*/ 286 w 845"/>
                <a:gd name="T101" fmla="*/ 67 h 1102"/>
                <a:gd name="T102" fmla="*/ 205 w 845"/>
                <a:gd name="T103" fmla="*/ 15 h 1102"/>
                <a:gd name="T104" fmla="*/ 157 w 845"/>
                <a:gd name="T105" fmla="*/ 0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1102">
                  <a:moveTo>
                    <a:pt x="152" y="0"/>
                  </a:moveTo>
                  <a:lnTo>
                    <a:pt x="152" y="0"/>
                  </a:lnTo>
                  <a:lnTo>
                    <a:pt x="140" y="0"/>
                  </a:lnTo>
                  <a:lnTo>
                    <a:pt x="129" y="3"/>
                  </a:lnTo>
                  <a:lnTo>
                    <a:pt x="119" y="6"/>
                  </a:lnTo>
                  <a:lnTo>
                    <a:pt x="109" y="10"/>
                  </a:lnTo>
                  <a:lnTo>
                    <a:pt x="100" y="18"/>
                  </a:lnTo>
                  <a:lnTo>
                    <a:pt x="92" y="25"/>
                  </a:lnTo>
                  <a:lnTo>
                    <a:pt x="85" y="34"/>
                  </a:lnTo>
                  <a:lnTo>
                    <a:pt x="77" y="45"/>
                  </a:lnTo>
                  <a:lnTo>
                    <a:pt x="71" y="55"/>
                  </a:lnTo>
                  <a:lnTo>
                    <a:pt x="66" y="67"/>
                  </a:lnTo>
                  <a:lnTo>
                    <a:pt x="55" y="95"/>
                  </a:lnTo>
                  <a:lnTo>
                    <a:pt x="48" y="125"/>
                  </a:lnTo>
                  <a:lnTo>
                    <a:pt x="42" y="157"/>
                  </a:lnTo>
                  <a:lnTo>
                    <a:pt x="37" y="193"/>
                  </a:lnTo>
                  <a:lnTo>
                    <a:pt x="36" y="228"/>
                  </a:lnTo>
                  <a:lnTo>
                    <a:pt x="34" y="265"/>
                  </a:lnTo>
                  <a:lnTo>
                    <a:pt x="34" y="304"/>
                  </a:lnTo>
                  <a:lnTo>
                    <a:pt x="36" y="341"/>
                  </a:lnTo>
                  <a:lnTo>
                    <a:pt x="37" y="377"/>
                  </a:lnTo>
                  <a:lnTo>
                    <a:pt x="42" y="411"/>
                  </a:lnTo>
                  <a:lnTo>
                    <a:pt x="45" y="443"/>
                  </a:lnTo>
                  <a:lnTo>
                    <a:pt x="45" y="443"/>
                  </a:lnTo>
                  <a:lnTo>
                    <a:pt x="61" y="564"/>
                  </a:lnTo>
                  <a:lnTo>
                    <a:pt x="67" y="618"/>
                  </a:lnTo>
                  <a:lnTo>
                    <a:pt x="71" y="675"/>
                  </a:lnTo>
                  <a:lnTo>
                    <a:pt x="71" y="701"/>
                  </a:lnTo>
                  <a:lnTo>
                    <a:pt x="70" y="730"/>
                  </a:lnTo>
                  <a:lnTo>
                    <a:pt x="69" y="756"/>
                  </a:lnTo>
                  <a:lnTo>
                    <a:pt x="66" y="784"/>
                  </a:lnTo>
                  <a:lnTo>
                    <a:pt x="61" y="814"/>
                  </a:lnTo>
                  <a:lnTo>
                    <a:pt x="54" y="842"/>
                  </a:lnTo>
                  <a:lnTo>
                    <a:pt x="46" y="872"/>
                  </a:lnTo>
                  <a:lnTo>
                    <a:pt x="36" y="903"/>
                  </a:lnTo>
                  <a:lnTo>
                    <a:pt x="36" y="903"/>
                  </a:lnTo>
                  <a:lnTo>
                    <a:pt x="17" y="959"/>
                  </a:lnTo>
                  <a:lnTo>
                    <a:pt x="11" y="983"/>
                  </a:lnTo>
                  <a:lnTo>
                    <a:pt x="5" y="1005"/>
                  </a:lnTo>
                  <a:lnTo>
                    <a:pt x="2" y="1025"/>
                  </a:lnTo>
                  <a:lnTo>
                    <a:pt x="0" y="1041"/>
                  </a:lnTo>
                  <a:lnTo>
                    <a:pt x="0" y="1056"/>
                  </a:lnTo>
                  <a:lnTo>
                    <a:pt x="3" y="1069"/>
                  </a:lnTo>
                  <a:lnTo>
                    <a:pt x="6" y="1080"/>
                  </a:lnTo>
                  <a:lnTo>
                    <a:pt x="12" y="1087"/>
                  </a:lnTo>
                  <a:lnTo>
                    <a:pt x="20" y="1094"/>
                  </a:lnTo>
                  <a:lnTo>
                    <a:pt x="29" y="1099"/>
                  </a:lnTo>
                  <a:lnTo>
                    <a:pt x="39" y="1100"/>
                  </a:lnTo>
                  <a:lnTo>
                    <a:pt x="52" y="1102"/>
                  </a:lnTo>
                  <a:lnTo>
                    <a:pt x="67" y="1100"/>
                  </a:lnTo>
                  <a:lnTo>
                    <a:pt x="82" y="1097"/>
                  </a:lnTo>
                  <a:lnTo>
                    <a:pt x="82" y="1097"/>
                  </a:lnTo>
                  <a:lnTo>
                    <a:pt x="119" y="1090"/>
                  </a:lnTo>
                  <a:lnTo>
                    <a:pt x="159" y="1085"/>
                  </a:lnTo>
                  <a:lnTo>
                    <a:pt x="200" y="1081"/>
                  </a:lnTo>
                  <a:lnTo>
                    <a:pt x="245" y="1080"/>
                  </a:lnTo>
                  <a:lnTo>
                    <a:pt x="291" y="1078"/>
                  </a:lnTo>
                  <a:lnTo>
                    <a:pt x="335" y="1080"/>
                  </a:lnTo>
                  <a:lnTo>
                    <a:pt x="378" y="1083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54" y="1091"/>
                  </a:lnTo>
                  <a:lnTo>
                    <a:pt x="478" y="1093"/>
                  </a:lnTo>
                  <a:lnTo>
                    <a:pt x="486" y="1093"/>
                  </a:lnTo>
                  <a:lnTo>
                    <a:pt x="492" y="1093"/>
                  </a:lnTo>
                  <a:lnTo>
                    <a:pt x="497" y="1091"/>
                  </a:lnTo>
                  <a:lnTo>
                    <a:pt x="500" y="1088"/>
                  </a:lnTo>
                  <a:lnTo>
                    <a:pt x="500" y="1084"/>
                  </a:lnTo>
                  <a:lnTo>
                    <a:pt x="500" y="1080"/>
                  </a:lnTo>
                  <a:lnTo>
                    <a:pt x="494" y="1068"/>
                  </a:lnTo>
                  <a:lnTo>
                    <a:pt x="473" y="1028"/>
                  </a:lnTo>
                  <a:lnTo>
                    <a:pt x="473" y="1028"/>
                  </a:lnTo>
                  <a:lnTo>
                    <a:pt x="469" y="1014"/>
                  </a:lnTo>
                  <a:lnTo>
                    <a:pt x="464" y="997"/>
                  </a:lnTo>
                  <a:lnTo>
                    <a:pt x="460" y="976"/>
                  </a:lnTo>
                  <a:lnTo>
                    <a:pt x="458" y="951"/>
                  </a:lnTo>
                  <a:lnTo>
                    <a:pt x="454" y="893"/>
                  </a:lnTo>
                  <a:lnTo>
                    <a:pt x="454" y="826"/>
                  </a:lnTo>
                  <a:lnTo>
                    <a:pt x="454" y="826"/>
                  </a:lnTo>
                  <a:lnTo>
                    <a:pt x="485" y="854"/>
                  </a:lnTo>
                  <a:lnTo>
                    <a:pt x="518" y="881"/>
                  </a:lnTo>
                  <a:lnTo>
                    <a:pt x="552" y="903"/>
                  </a:lnTo>
                  <a:lnTo>
                    <a:pt x="584" y="922"/>
                  </a:lnTo>
                  <a:lnTo>
                    <a:pt x="617" y="939"/>
                  </a:lnTo>
                  <a:lnTo>
                    <a:pt x="648" y="951"/>
                  </a:lnTo>
                  <a:lnTo>
                    <a:pt x="664" y="956"/>
                  </a:lnTo>
                  <a:lnTo>
                    <a:pt x="679" y="959"/>
                  </a:lnTo>
                  <a:lnTo>
                    <a:pt x="694" y="961"/>
                  </a:lnTo>
                  <a:lnTo>
                    <a:pt x="707" y="962"/>
                  </a:lnTo>
                  <a:lnTo>
                    <a:pt x="707" y="962"/>
                  </a:lnTo>
                  <a:lnTo>
                    <a:pt x="738" y="962"/>
                  </a:lnTo>
                  <a:lnTo>
                    <a:pt x="765" y="961"/>
                  </a:lnTo>
                  <a:lnTo>
                    <a:pt x="787" y="958"/>
                  </a:lnTo>
                  <a:lnTo>
                    <a:pt x="805" y="954"/>
                  </a:lnTo>
                  <a:lnTo>
                    <a:pt x="812" y="951"/>
                  </a:lnTo>
                  <a:lnTo>
                    <a:pt x="818" y="946"/>
                  </a:lnTo>
                  <a:lnTo>
                    <a:pt x="824" y="942"/>
                  </a:lnTo>
                  <a:lnTo>
                    <a:pt x="829" y="936"/>
                  </a:lnTo>
                  <a:lnTo>
                    <a:pt x="833" y="930"/>
                  </a:lnTo>
                  <a:lnTo>
                    <a:pt x="836" y="922"/>
                  </a:lnTo>
                  <a:lnTo>
                    <a:pt x="842" y="905"/>
                  </a:lnTo>
                  <a:lnTo>
                    <a:pt x="842" y="905"/>
                  </a:lnTo>
                  <a:lnTo>
                    <a:pt x="844" y="887"/>
                  </a:lnTo>
                  <a:lnTo>
                    <a:pt x="845" y="870"/>
                  </a:lnTo>
                  <a:lnTo>
                    <a:pt x="844" y="856"/>
                  </a:lnTo>
                  <a:lnTo>
                    <a:pt x="841" y="842"/>
                  </a:lnTo>
                  <a:lnTo>
                    <a:pt x="836" y="832"/>
                  </a:lnTo>
                  <a:lnTo>
                    <a:pt x="830" y="823"/>
                  </a:lnTo>
                  <a:lnTo>
                    <a:pt x="826" y="820"/>
                  </a:lnTo>
                  <a:lnTo>
                    <a:pt x="821" y="819"/>
                  </a:lnTo>
                  <a:lnTo>
                    <a:pt x="815" y="819"/>
                  </a:lnTo>
                  <a:lnTo>
                    <a:pt x="811" y="819"/>
                  </a:lnTo>
                  <a:lnTo>
                    <a:pt x="811" y="819"/>
                  </a:lnTo>
                  <a:lnTo>
                    <a:pt x="783" y="822"/>
                  </a:lnTo>
                  <a:lnTo>
                    <a:pt x="767" y="823"/>
                  </a:lnTo>
                  <a:lnTo>
                    <a:pt x="750" y="825"/>
                  </a:lnTo>
                  <a:lnTo>
                    <a:pt x="732" y="825"/>
                  </a:lnTo>
                  <a:lnTo>
                    <a:pt x="716" y="823"/>
                  </a:lnTo>
                  <a:lnTo>
                    <a:pt x="701" y="819"/>
                  </a:lnTo>
                  <a:lnTo>
                    <a:pt x="695" y="814"/>
                  </a:lnTo>
                  <a:lnTo>
                    <a:pt x="688" y="810"/>
                  </a:lnTo>
                  <a:lnTo>
                    <a:pt x="688" y="810"/>
                  </a:lnTo>
                  <a:lnTo>
                    <a:pt x="676" y="798"/>
                  </a:lnTo>
                  <a:lnTo>
                    <a:pt x="660" y="782"/>
                  </a:lnTo>
                  <a:lnTo>
                    <a:pt x="620" y="734"/>
                  </a:lnTo>
                  <a:lnTo>
                    <a:pt x="516" y="601"/>
                  </a:lnTo>
                  <a:lnTo>
                    <a:pt x="516" y="601"/>
                  </a:lnTo>
                  <a:lnTo>
                    <a:pt x="503" y="583"/>
                  </a:lnTo>
                  <a:lnTo>
                    <a:pt x="491" y="564"/>
                  </a:lnTo>
                  <a:lnTo>
                    <a:pt x="478" y="544"/>
                  </a:lnTo>
                  <a:lnTo>
                    <a:pt x="467" y="523"/>
                  </a:lnTo>
                  <a:lnTo>
                    <a:pt x="467" y="523"/>
                  </a:lnTo>
                  <a:lnTo>
                    <a:pt x="470" y="489"/>
                  </a:lnTo>
                  <a:lnTo>
                    <a:pt x="470" y="489"/>
                  </a:lnTo>
                  <a:lnTo>
                    <a:pt x="472" y="466"/>
                  </a:lnTo>
                  <a:lnTo>
                    <a:pt x="472" y="440"/>
                  </a:lnTo>
                  <a:lnTo>
                    <a:pt x="469" y="415"/>
                  </a:lnTo>
                  <a:lnTo>
                    <a:pt x="466" y="390"/>
                  </a:lnTo>
                  <a:lnTo>
                    <a:pt x="460" y="365"/>
                  </a:lnTo>
                  <a:lnTo>
                    <a:pt x="454" y="338"/>
                  </a:lnTo>
                  <a:lnTo>
                    <a:pt x="446" y="313"/>
                  </a:lnTo>
                  <a:lnTo>
                    <a:pt x="438" y="288"/>
                  </a:lnTo>
                  <a:lnTo>
                    <a:pt x="427" y="262"/>
                  </a:lnTo>
                  <a:lnTo>
                    <a:pt x="417" y="239"/>
                  </a:lnTo>
                  <a:lnTo>
                    <a:pt x="406" y="215"/>
                  </a:lnTo>
                  <a:lnTo>
                    <a:pt x="395" y="193"/>
                  </a:lnTo>
                  <a:lnTo>
                    <a:pt x="381" y="172"/>
                  </a:lnTo>
                  <a:lnTo>
                    <a:pt x="368" y="153"/>
                  </a:lnTo>
                  <a:lnTo>
                    <a:pt x="355" y="135"/>
                  </a:lnTo>
                  <a:lnTo>
                    <a:pt x="341" y="120"/>
                  </a:lnTo>
                  <a:lnTo>
                    <a:pt x="341" y="120"/>
                  </a:lnTo>
                  <a:lnTo>
                    <a:pt x="315" y="92"/>
                  </a:lnTo>
                  <a:lnTo>
                    <a:pt x="286" y="67"/>
                  </a:lnTo>
                  <a:lnTo>
                    <a:pt x="257" y="46"/>
                  </a:lnTo>
                  <a:lnTo>
                    <a:pt x="230" y="28"/>
                  </a:lnTo>
                  <a:lnTo>
                    <a:pt x="205" y="15"/>
                  </a:lnTo>
                  <a:lnTo>
                    <a:pt x="183" y="4"/>
                  </a:lnTo>
                  <a:lnTo>
                    <a:pt x="165" y="0"/>
                  </a:lnTo>
                  <a:lnTo>
                    <a:pt x="157" y="0"/>
                  </a:lnTo>
                  <a:lnTo>
                    <a:pt x="1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228">
              <a:extLst>
                <a:ext uri="{FF2B5EF4-FFF2-40B4-BE49-F238E27FC236}">
                  <a16:creationId xmlns:a16="http://schemas.microsoft.com/office/drawing/2014/main" id="{FEC53FC2-CE9D-4F8E-A49E-9CA1DC52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9852" y="9584907"/>
              <a:ext cx="527076" cy="311551"/>
            </a:xfrm>
            <a:custGeom>
              <a:avLst/>
              <a:gdLst>
                <a:gd name="T0" fmla="*/ 464 w 494"/>
                <a:gd name="T1" fmla="*/ 0 h 290"/>
                <a:gd name="T2" fmla="*/ 0 w 494"/>
                <a:gd name="T3" fmla="*/ 265 h 290"/>
                <a:gd name="T4" fmla="*/ 57 w 494"/>
                <a:gd name="T5" fmla="*/ 290 h 290"/>
                <a:gd name="T6" fmla="*/ 494 w 494"/>
                <a:gd name="T7" fmla="*/ 43 h 290"/>
                <a:gd name="T8" fmla="*/ 464 w 494"/>
                <a:gd name="T9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290">
                  <a:moveTo>
                    <a:pt x="464" y="0"/>
                  </a:moveTo>
                  <a:lnTo>
                    <a:pt x="0" y="265"/>
                  </a:lnTo>
                  <a:lnTo>
                    <a:pt x="57" y="290"/>
                  </a:lnTo>
                  <a:lnTo>
                    <a:pt x="494" y="43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17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229">
              <a:extLst>
                <a:ext uri="{FF2B5EF4-FFF2-40B4-BE49-F238E27FC236}">
                  <a16:creationId xmlns:a16="http://schemas.microsoft.com/office/drawing/2014/main" id="{8ABC904E-2ACF-48D5-A881-D0B8876D1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1990" y="9589175"/>
              <a:ext cx="998669" cy="275275"/>
            </a:xfrm>
            <a:custGeom>
              <a:avLst/>
              <a:gdLst>
                <a:gd name="T0" fmla="*/ 772 w 937"/>
                <a:gd name="T1" fmla="*/ 93 h 258"/>
                <a:gd name="T2" fmla="*/ 774 w 937"/>
                <a:gd name="T3" fmla="*/ 93 h 258"/>
                <a:gd name="T4" fmla="*/ 10 w 937"/>
                <a:gd name="T5" fmla="*/ 0 h 258"/>
                <a:gd name="T6" fmla="*/ 0 w 937"/>
                <a:gd name="T7" fmla="*/ 56 h 258"/>
                <a:gd name="T8" fmla="*/ 614 w 937"/>
                <a:gd name="T9" fmla="*/ 132 h 258"/>
                <a:gd name="T10" fmla="*/ 614 w 937"/>
                <a:gd name="T11" fmla="*/ 132 h 258"/>
                <a:gd name="T12" fmla="*/ 614 w 937"/>
                <a:gd name="T13" fmla="*/ 132 h 258"/>
                <a:gd name="T14" fmla="*/ 734 w 937"/>
                <a:gd name="T15" fmla="*/ 147 h 258"/>
                <a:gd name="T16" fmla="*/ 734 w 937"/>
                <a:gd name="T17" fmla="*/ 147 h 258"/>
                <a:gd name="T18" fmla="*/ 734 w 937"/>
                <a:gd name="T19" fmla="*/ 147 h 258"/>
                <a:gd name="T20" fmla="*/ 763 w 937"/>
                <a:gd name="T21" fmla="*/ 150 h 258"/>
                <a:gd name="T22" fmla="*/ 763 w 937"/>
                <a:gd name="T23" fmla="*/ 150 h 258"/>
                <a:gd name="T24" fmla="*/ 780 w 937"/>
                <a:gd name="T25" fmla="*/ 154 h 258"/>
                <a:gd name="T26" fmla="*/ 797 w 937"/>
                <a:gd name="T27" fmla="*/ 160 h 258"/>
                <a:gd name="T28" fmla="*/ 817 w 937"/>
                <a:gd name="T29" fmla="*/ 170 h 258"/>
                <a:gd name="T30" fmla="*/ 827 w 937"/>
                <a:gd name="T31" fmla="*/ 176 h 258"/>
                <a:gd name="T32" fmla="*/ 837 w 937"/>
                <a:gd name="T33" fmla="*/ 185 h 258"/>
                <a:gd name="T34" fmla="*/ 846 w 937"/>
                <a:gd name="T35" fmla="*/ 194 h 258"/>
                <a:gd name="T36" fmla="*/ 855 w 937"/>
                <a:gd name="T37" fmla="*/ 203 h 258"/>
                <a:gd name="T38" fmla="*/ 861 w 937"/>
                <a:gd name="T39" fmla="*/ 215 h 258"/>
                <a:gd name="T40" fmla="*/ 867 w 937"/>
                <a:gd name="T41" fmla="*/ 228 h 258"/>
                <a:gd name="T42" fmla="*/ 871 w 937"/>
                <a:gd name="T43" fmla="*/ 241 h 258"/>
                <a:gd name="T44" fmla="*/ 873 w 937"/>
                <a:gd name="T45" fmla="*/ 258 h 258"/>
                <a:gd name="T46" fmla="*/ 937 w 937"/>
                <a:gd name="T47" fmla="*/ 256 h 258"/>
                <a:gd name="T48" fmla="*/ 937 w 937"/>
                <a:gd name="T49" fmla="*/ 256 h 258"/>
                <a:gd name="T50" fmla="*/ 937 w 937"/>
                <a:gd name="T51" fmla="*/ 241 h 258"/>
                <a:gd name="T52" fmla="*/ 934 w 937"/>
                <a:gd name="T53" fmla="*/ 227 h 258"/>
                <a:gd name="T54" fmla="*/ 929 w 937"/>
                <a:gd name="T55" fmla="*/ 212 h 258"/>
                <a:gd name="T56" fmla="*/ 925 w 937"/>
                <a:gd name="T57" fmla="*/ 198 h 258"/>
                <a:gd name="T58" fmla="*/ 917 w 937"/>
                <a:gd name="T59" fmla="*/ 185 h 258"/>
                <a:gd name="T60" fmla="*/ 910 w 937"/>
                <a:gd name="T61" fmla="*/ 172 h 258"/>
                <a:gd name="T62" fmla="*/ 900 w 937"/>
                <a:gd name="T63" fmla="*/ 160 h 258"/>
                <a:gd name="T64" fmla="*/ 889 w 937"/>
                <a:gd name="T65" fmla="*/ 148 h 258"/>
                <a:gd name="T66" fmla="*/ 877 w 937"/>
                <a:gd name="T67" fmla="*/ 138 h 258"/>
                <a:gd name="T68" fmla="*/ 866 w 937"/>
                <a:gd name="T69" fmla="*/ 129 h 258"/>
                <a:gd name="T70" fmla="*/ 852 w 937"/>
                <a:gd name="T71" fmla="*/ 120 h 258"/>
                <a:gd name="T72" fmla="*/ 837 w 937"/>
                <a:gd name="T73" fmla="*/ 112 h 258"/>
                <a:gd name="T74" fmla="*/ 823 w 937"/>
                <a:gd name="T75" fmla="*/ 107 h 258"/>
                <a:gd name="T76" fmla="*/ 806 w 937"/>
                <a:gd name="T77" fmla="*/ 101 h 258"/>
                <a:gd name="T78" fmla="*/ 790 w 937"/>
                <a:gd name="T79" fmla="*/ 96 h 258"/>
                <a:gd name="T80" fmla="*/ 772 w 937"/>
                <a:gd name="T81" fmla="*/ 9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37" h="258">
                  <a:moveTo>
                    <a:pt x="772" y="93"/>
                  </a:moveTo>
                  <a:lnTo>
                    <a:pt x="774" y="93"/>
                  </a:lnTo>
                  <a:lnTo>
                    <a:pt x="10" y="0"/>
                  </a:lnTo>
                  <a:lnTo>
                    <a:pt x="0" y="56"/>
                  </a:lnTo>
                  <a:lnTo>
                    <a:pt x="614" y="132"/>
                  </a:lnTo>
                  <a:lnTo>
                    <a:pt x="614" y="132"/>
                  </a:lnTo>
                  <a:lnTo>
                    <a:pt x="614" y="132"/>
                  </a:lnTo>
                  <a:lnTo>
                    <a:pt x="734" y="147"/>
                  </a:lnTo>
                  <a:lnTo>
                    <a:pt x="734" y="147"/>
                  </a:lnTo>
                  <a:lnTo>
                    <a:pt x="734" y="147"/>
                  </a:lnTo>
                  <a:lnTo>
                    <a:pt x="763" y="150"/>
                  </a:lnTo>
                  <a:lnTo>
                    <a:pt x="763" y="150"/>
                  </a:lnTo>
                  <a:lnTo>
                    <a:pt x="780" y="154"/>
                  </a:lnTo>
                  <a:lnTo>
                    <a:pt x="797" y="160"/>
                  </a:lnTo>
                  <a:lnTo>
                    <a:pt x="817" y="170"/>
                  </a:lnTo>
                  <a:lnTo>
                    <a:pt x="827" y="176"/>
                  </a:lnTo>
                  <a:lnTo>
                    <a:pt x="837" y="185"/>
                  </a:lnTo>
                  <a:lnTo>
                    <a:pt x="846" y="194"/>
                  </a:lnTo>
                  <a:lnTo>
                    <a:pt x="855" y="203"/>
                  </a:lnTo>
                  <a:lnTo>
                    <a:pt x="861" y="215"/>
                  </a:lnTo>
                  <a:lnTo>
                    <a:pt x="867" y="228"/>
                  </a:lnTo>
                  <a:lnTo>
                    <a:pt x="871" y="241"/>
                  </a:lnTo>
                  <a:lnTo>
                    <a:pt x="873" y="258"/>
                  </a:lnTo>
                  <a:lnTo>
                    <a:pt x="937" y="256"/>
                  </a:lnTo>
                  <a:lnTo>
                    <a:pt x="937" y="256"/>
                  </a:lnTo>
                  <a:lnTo>
                    <a:pt x="937" y="241"/>
                  </a:lnTo>
                  <a:lnTo>
                    <a:pt x="934" y="227"/>
                  </a:lnTo>
                  <a:lnTo>
                    <a:pt x="929" y="212"/>
                  </a:lnTo>
                  <a:lnTo>
                    <a:pt x="925" y="198"/>
                  </a:lnTo>
                  <a:lnTo>
                    <a:pt x="917" y="185"/>
                  </a:lnTo>
                  <a:lnTo>
                    <a:pt x="910" y="172"/>
                  </a:lnTo>
                  <a:lnTo>
                    <a:pt x="900" y="160"/>
                  </a:lnTo>
                  <a:lnTo>
                    <a:pt x="889" y="148"/>
                  </a:lnTo>
                  <a:lnTo>
                    <a:pt x="877" y="138"/>
                  </a:lnTo>
                  <a:lnTo>
                    <a:pt x="866" y="129"/>
                  </a:lnTo>
                  <a:lnTo>
                    <a:pt x="852" y="120"/>
                  </a:lnTo>
                  <a:lnTo>
                    <a:pt x="837" y="112"/>
                  </a:lnTo>
                  <a:lnTo>
                    <a:pt x="823" y="107"/>
                  </a:lnTo>
                  <a:lnTo>
                    <a:pt x="806" y="101"/>
                  </a:lnTo>
                  <a:lnTo>
                    <a:pt x="790" y="96"/>
                  </a:lnTo>
                  <a:lnTo>
                    <a:pt x="772" y="93"/>
                  </a:lnTo>
                  <a:close/>
                </a:path>
              </a:pathLst>
            </a:custGeom>
            <a:solidFill>
              <a:srgbClr val="17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230">
              <a:extLst>
                <a:ext uri="{FF2B5EF4-FFF2-40B4-BE49-F238E27FC236}">
                  <a16:creationId xmlns:a16="http://schemas.microsoft.com/office/drawing/2014/main" id="{950FFE56-C91F-4DC2-BA61-13BF49688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1990" y="9589175"/>
              <a:ext cx="998669" cy="275275"/>
            </a:xfrm>
            <a:custGeom>
              <a:avLst/>
              <a:gdLst>
                <a:gd name="T0" fmla="*/ 772 w 937"/>
                <a:gd name="T1" fmla="*/ 93 h 258"/>
                <a:gd name="T2" fmla="*/ 774 w 937"/>
                <a:gd name="T3" fmla="*/ 93 h 258"/>
                <a:gd name="T4" fmla="*/ 10 w 937"/>
                <a:gd name="T5" fmla="*/ 0 h 258"/>
                <a:gd name="T6" fmla="*/ 0 w 937"/>
                <a:gd name="T7" fmla="*/ 56 h 258"/>
                <a:gd name="T8" fmla="*/ 614 w 937"/>
                <a:gd name="T9" fmla="*/ 132 h 258"/>
                <a:gd name="T10" fmla="*/ 614 w 937"/>
                <a:gd name="T11" fmla="*/ 132 h 258"/>
                <a:gd name="T12" fmla="*/ 614 w 937"/>
                <a:gd name="T13" fmla="*/ 132 h 258"/>
                <a:gd name="T14" fmla="*/ 734 w 937"/>
                <a:gd name="T15" fmla="*/ 147 h 258"/>
                <a:gd name="T16" fmla="*/ 734 w 937"/>
                <a:gd name="T17" fmla="*/ 147 h 258"/>
                <a:gd name="T18" fmla="*/ 734 w 937"/>
                <a:gd name="T19" fmla="*/ 147 h 258"/>
                <a:gd name="T20" fmla="*/ 763 w 937"/>
                <a:gd name="T21" fmla="*/ 150 h 258"/>
                <a:gd name="T22" fmla="*/ 763 w 937"/>
                <a:gd name="T23" fmla="*/ 150 h 258"/>
                <a:gd name="T24" fmla="*/ 780 w 937"/>
                <a:gd name="T25" fmla="*/ 154 h 258"/>
                <a:gd name="T26" fmla="*/ 797 w 937"/>
                <a:gd name="T27" fmla="*/ 160 h 258"/>
                <a:gd name="T28" fmla="*/ 817 w 937"/>
                <a:gd name="T29" fmla="*/ 170 h 258"/>
                <a:gd name="T30" fmla="*/ 827 w 937"/>
                <a:gd name="T31" fmla="*/ 176 h 258"/>
                <a:gd name="T32" fmla="*/ 837 w 937"/>
                <a:gd name="T33" fmla="*/ 185 h 258"/>
                <a:gd name="T34" fmla="*/ 846 w 937"/>
                <a:gd name="T35" fmla="*/ 194 h 258"/>
                <a:gd name="T36" fmla="*/ 855 w 937"/>
                <a:gd name="T37" fmla="*/ 203 h 258"/>
                <a:gd name="T38" fmla="*/ 861 w 937"/>
                <a:gd name="T39" fmla="*/ 215 h 258"/>
                <a:gd name="T40" fmla="*/ 867 w 937"/>
                <a:gd name="T41" fmla="*/ 228 h 258"/>
                <a:gd name="T42" fmla="*/ 871 w 937"/>
                <a:gd name="T43" fmla="*/ 241 h 258"/>
                <a:gd name="T44" fmla="*/ 873 w 937"/>
                <a:gd name="T45" fmla="*/ 258 h 258"/>
                <a:gd name="T46" fmla="*/ 937 w 937"/>
                <a:gd name="T47" fmla="*/ 256 h 258"/>
                <a:gd name="T48" fmla="*/ 937 w 937"/>
                <a:gd name="T49" fmla="*/ 256 h 258"/>
                <a:gd name="T50" fmla="*/ 937 w 937"/>
                <a:gd name="T51" fmla="*/ 241 h 258"/>
                <a:gd name="T52" fmla="*/ 934 w 937"/>
                <a:gd name="T53" fmla="*/ 227 h 258"/>
                <a:gd name="T54" fmla="*/ 929 w 937"/>
                <a:gd name="T55" fmla="*/ 212 h 258"/>
                <a:gd name="T56" fmla="*/ 925 w 937"/>
                <a:gd name="T57" fmla="*/ 198 h 258"/>
                <a:gd name="T58" fmla="*/ 917 w 937"/>
                <a:gd name="T59" fmla="*/ 185 h 258"/>
                <a:gd name="T60" fmla="*/ 910 w 937"/>
                <a:gd name="T61" fmla="*/ 172 h 258"/>
                <a:gd name="T62" fmla="*/ 900 w 937"/>
                <a:gd name="T63" fmla="*/ 160 h 258"/>
                <a:gd name="T64" fmla="*/ 889 w 937"/>
                <a:gd name="T65" fmla="*/ 148 h 258"/>
                <a:gd name="T66" fmla="*/ 877 w 937"/>
                <a:gd name="T67" fmla="*/ 138 h 258"/>
                <a:gd name="T68" fmla="*/ 866 w 937"/>
                <a:gd name="T69" fmla="*/ 129 h 258"/>
                <a:gd name="T70" fmla="*/ 852 w 937"/>
                <a:gd name="T71" fmla="*/ 120 h 258"/>
                <a:gd name="T72" fmla="*/ 837 w 937"/>
                <a:gd name="T73" fmla="*/ 112 h 258"/>
                <a:gd name="T74" fmla="*/ 823 w 937"/>
                <a:gd name="T75" fmla="*/ 107 h 258"/>
                <a:gd name="T76" fmla="*/ 806 w 937"/>
                <a:gd name="T77" fmla="*/ 101 h 258"/>
                <a:gd name="T78" fmla="*/ 790 w 937"/>
                <a:gd name="T79" fmla="*/ 96 h 258"/>
                <a:gd name="T80" fmla="*/ 772 w 937"/>
                <a:gd name="T81" fmla="*/ 9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37" h="258">
                  <a:moveTo>
                    <a:pt x="772" y="93"/>
                  </a:moveTo>
                  <a:lnTo>
                    <a:pt x="774" y="93"/>
                  </a:lnTo>
                  <a:lnTo>
                    <a:pt x="10" y="0"/>
                  </a:lnTo>
                  <a:lnTo>
                    <a:pt x="0" y="56"/>
                  </a:lnTo>
                  <a:lnTo>
                    <a:pt x="614" y="132"/>
                  </a:lnTo>
                  <a:lnTo>
                    <a:pt x="614" y="132"/>
                  </a:lnTo>
                  <a:lnTo>
                    <a:pt x="614" y="132"/>
                  </a:lnTo>
                  <a:lnTo>
                    <a:pt x="734" y="147"/>
                  </a:lnTo>
                  <a:lnTo>
                    <a:pt x="734" y="147"/>
                  </a:lnTo>
                  <a:lnTo>
                    <a:pt x="734" y="147"/>
                  </a:lnTo>
                  <a:lnTo>
                    <a:pt x="763" y="150"/>
                  </a:lnTo>
                  <a:lnTo>
                    <a:pt x="763" y="150"/>
                  </a:lnTo>
                  <a:lnTo>
                    <a:pt x="780" y="154"/>
                  </a:lnTo>
                  <a:lnTo>
                    <a:pt x="797" y="160"/>
                  </a:lnTo>
                  <a:lnTo>
                    <a:pt x="817" y="170"/>
                  </a:lnTo>
                  <a:lnTo>
                    <a:pt x="827" y="176"/>
                  </a:lnTo>
                  <a:lnTo>
                    <a:pt x="837" y="185"/>
                  </a:lnTo>
                  <a:lnTo>
                    <a:pt x="846" y="194"/>
                  </a:lnTo>
                  <a:lnTo>
                    <a:pt x="855" y="203"/>
                  </a:lnTo>
                  <a:lnTo>
                    <a:pt x="861" y="215"/>
                  </a:lnTo>
                  <a:lnTo>
                    <a:pt x="867" y="228"/>
                  </a:lnTo>
                  <a:lnTo>
                    <a:pt x="871" y="241"/>
                  </a:lnTo>
                  <a:lnTo>
                    <a:pt x="873" y="258"/>
                  </a:lnTo>
                  <a:lnTo>
                    <a:pt x="937" y="256"/>
                  </a:lnTo>
                  <a:lnTo>
                    <a:pt x="937" y="256"/>
                  </a:lnTo>
                  <a:lnTo>
                    <a:pt x="937" y="241"/>
                  </a:lnTo>
                  <a:lnTo>
                    <a:pt x="934" y="227"/>
                  </a:lnTo>
                  <a:lnTo>
                    <a:pt x="929" y="212"/>
                  </a:lnTo>
                  <a:lnTo>
                    <a:pt x="925" y="198"/>
                  </a:lnTo>
                  <a:lnTo>
                    <a:pt x="917" y="185"/>
                  </a:lnTo>
                  <a:lnTo>
                    <a:pt x="910" y="172"/>
                  </a:lnTo>
                  <a:lnTo>
                    <a:pt x="900" y="160"/>
                  </a:lnTo>
                  <a:lnTo>
                    <a:pt x="889" y="148"/>
                  </a:lnTo>
                  <a:lnTo>
                    <a:pt x="877" y="138"/>
                  </a:lnTo>
                  <a:lnTo>
                    <a:pt x="866" y="129"/>
                  </a:lnTo>
                  <a:lnTo>
                    <a:pt x="852" y="120"/>
                  </a:lnTo>
                  <a:lnTo>
                    <a:pt x="837" y="112"/>
                  </a:lnTo>
                  <a:lnTo>
                    <a:pt x="823" y="107"/>
                  </a:lnTo>
                  <a:lnTo>
                    <a:pt x="806" y="101"/>
                  </a:lnTo>
                  <a:lnTo>
                    <a:pt x="790" y="96"/>
                  </a:lnTo>
                  <a:lnTo>
                    <a:pt x="772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231">
              <a:extLst>
                <a:ext uri="{FF2B5EF4-FFF2-40B4-BE49-F238E27FC236}">
                  <a16:creationId xmlns:a16="http://schemas.microsoft.com/office/drawing/2014/main" id="{BDB4C3B8-9E14-4262-AB99-BB79C9BB2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9027" y="9851646"/>
              <a:ext cx="206990" cy="196320"/>
            </a:xfrm>
            <a:custGeom>
              <a:avLst/>
              <a:gdLst>
                <a:gd name="T0" fmla="*/ 194 w 194"/>
                <a:gd name="T1" fmla="*/ 90 h 184"/>
                <a:gd name="T2" fmla="*/ 194 w 194"/>
                <a:gd name="T3" fmla="*/ 90 h 184"/>
                <a:gd name="T4" fmla="*/ 194 w 194"/>
                <a:gd name="T5" fmla="*/ 99 h 184"/>
                <a:gd name="T6" fmla="*/ 192 w 194"/>
                <a:gd name="T7" fmla="*/ 108 h 184"/>
                <a:gd name="T8" fmla="*/ 189 w 194"/>
                <a:gd name="T9" fmla="*/ 117 h 184"/>
                <a:gd name="T10" fmla="*/ 186 w 194"/>
                <a:gd name="T11" fmla="*/ 126 h 184"/>
                <a:gd name="T12" fmla="*/ 183 w 194"/>
                <a:gd name="T13" fmla="*/ 135 h 184"/>
                <a:gd name="T14" fmla="*/ 177 w 194"/>
                <a:gd name="T15" fmla="*/ 142 h 184"/>
                <a:gd name="T16" fmla="*/ 166 w 194"/>
                <a:gd name="T17" fmla="*/ 156 h 184"/>
                <a:gd name="T18" fmla="*/ 152 w 194"/>
                <a:gd name="T19" fmla="*/ 168 h 184"/>
                <a:gd name="T20" fmla="*/ 136 w 194"/>
                <a:gd name="T21" fmla="*/ 175 h 184"/>
                <a:gd name="T22" fmla="*/ 127 w 194"/>
                <a:gd name="T23" fmla="*/ 179 h 184"/>
                <a:gd name="T24" fmla="*/ 117 w 194"/>
                <a:gd name="T25" fmla="*/ 181 h 184"/>
                <a:gd name="T26" fmla="*/ 108 w 194"/>
                <a:gd name="T27" fmla="*/ 182 h 184"/>
                <a:gd name="T28" fmla="*/ 97 w 194"/>
                <a:gd name="T29" fmla="*/ 184 h 184"/>
                <a:gd name="T30" fmla="*/ 97 w 194"/>
                <a:gd name="T31" fmla="*/ 184 h 184"/>
                <a:gd name="T32" fmla="*/ 87 w 194"/>
                <a:gd name="T33" fmla="*/ 182 h 184"/>
                <a:gd name="T34" fmla="*/ 78 w 194"/>
                <a:gd name="T35" fmla="*/ 181 h 184"/>
                <a:gd name="T36" fmla="*/ 69 w 194"/>
                <a:gd name="T37" fmla="*/ 179 h 184"/>
                <a:gd name="T38" fmla="*/ 59 w 194"/>
                <a:gd name="T39" fmla="*/ 176 h 184"/>
                <a:gd name="T40" fmla="*/ 43 w 194"/>
                <a:gd name="T41" fmla="*/ 168 h 184"/>
                <a:gd name="T42" fmla="*/ 28 w 194"/>
                <a:gd name="T43" fmla="*/ 157 h 184"/>
                <a:gd name="T44" fmla="*/ 16 w 194"/>
                <a:gd name="T45" fmla="*/ 144 h 184"/>
                <a:gd name="T46" fmla="*/ 11 w 194"/>
                <a:gd name="T47" fmla="*/ 136 h 184"/>
                <a:gd name="T48" fmla="*/ 7 w 194"/>
                <a:gd name="T49" fmla="*/ 127 h 184"/>
                <a:gd name="T50" fmla="*/ 4 w 194"/>
                <a:gd name="T51" fmla="*/ 120 h 184"/>
                <a:gd name="T52" fmla="*/ 1 w 194"/>
                <a:gd name="T53" fmla="*/ 111 h 184"/>
                <a:gd name="T54" fmla="*/ 0 w 194"/>
                <a:gd name="T55" fmla="*/ 101 h 184"/>
                <a:gd name="T56" fmla="*/ 0 w 194"/>
                <a:gd name="T57" fmla="*/ 92 h 184"/>
                <a:gd name="T58" fmla="*/ 0 w 194"/>
                <a:gd name="T59" fmla="*/ 92 h 184"/>
                <a:gd name="T60" fmla="*/ 0 w 194"/>
                <a:gd name="T61" fmla="*/ 83 h 184"/>
                <a:gd name="T62" fmla="*/ 1 w 194"/>
                <a:gd name="T63" fmla="*/ 74 h 184"/>
                <a:gd name="T64" fmla="*/ 4 w 194"/>
                <a:gd name="T65" fmla="*/ 65 h 184"/>
                <a:gd name="T66" fmla="*/ 7 w 194"/>
                <a:gd name="T67" fmla="*/ 56 h 184"/>
                <a:gd name="T68" fmla="*/ 10 w 194"/>
                <a:gd name="T69" fmla="*/ 49 h 184"/>
                <a:gd name="T70" fmla="*/ 16 w 194"/>
                <a:gd name="T71" fmla="*/ 40 h 184"/>
                <a:gd name="T72" fmla="*/ 28 w 194"/>
                <a:gd name="T73" fmla="*/ 27 h 184"/>
                <a:gd name="T74" fmla="*/ 41 w 194"/>
                <a:gd name="T75" fmla="*/ 15 h 184"/>
                <a:gd name="T76" fmla="*/ 57 w 194"/>
                <a:gd name="T77" fmla="*/ 7 h 184"/>
                <a:gd name="T78" fmla="*/ 66 w 194"/>
                <a:gd name="T79" fmla="*/ 4 h 184"/>
                <a:gd name="T80" fmla="*/ 77 w 194"/>
                <a:gd name="T81" fmla="*/ 1 h 184"/>
                <a:gd name="T82" fmla="*/ 85 w 194"/>
                <a:gd name="T83" fmla="*/ 0 h 184"/>
                <a:gd name="T84" fmla="*/ 96 w 194"/>
                <a:gd name="T85" fmla="*/ 0 h 184"/>
                <a:gd name="T86" fmla="*/ 96 w 194"/>
                <a:gd name="T87" fmla="*/ 0 h 184"/>
                <a:gd name="T88" fmla="*/ 106 w 194"/>
                <a:gd name="T89" fmla="*/ 0 h 184"/>
                <a:gd name="T90" fmla="*/ 115 w 194"/>
                <a:gd name="T91" fmla="*/ 1 h 184"/>
                <a:gd name="T92" fmla="*/ 124 w 194"/>
                <a:gd name="T93" fmla="*/ 3 h 184"/>
                <a:gd name="T94" fmla="*/ 133 w 194"/>
                <a:gd name="T95" fmla="*/ 6 h 184"/>
                <a:gd name="T96" fmla="*/ 151 w 194"/>
                <a:gd name="T97" fmla="*/ 15 h 184"/>
                <a:gd name="T98" fmla="*/ 164 w 194"/>
                <a:gd name="T99" fmla="*/ 25 h 184"/>
                <a:gd name="T100" fmla="*/ 177 w 194"/>
                <a:gd name="T101" fmla="*/ 38 h 184"/>
                <a:gd name="T102" fmla="*/ 182 w 194"/>
                <a:gd name="T103" fmla="*/ 46 h 184"/>
                <a:gd name="T104" fmla="*/ 186 w 194"/>
                <a:gd name="T105" fmla="*/ 55 h 184"/>
                <a:gd name="T106" fmla="*/ 189 w 194"/>
                <a:gd name="T107" fmla="*/ 64 h 184"/>
                <a:gd name="T108" fmla="*/ 192 w 194"/>
                <a:gd name="T109" fmla="*/ 71 h 184"/>
                <a:gd name="T110" fmla="*/ 194 w 194"/>
                <a:gd name="T111" fmla="*/ 81 h 184"/>
                <a:gd name="T112" fmla="*/ 194 w 194"/>
                <a:gd name="T113" fmla="*/ 9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" h="184">
                  <a:moveTo>
                    <a:pt x="194" y="90"/>
                  </a:moveTo>
                  <a:lnTo>
                    <a:pt x="194" y="90"/>
                  </a:lnTo>
                  <a:lnTo>
                    <a:pt x="194" y="99"/>
                  </a:lnTo>
                  <a:lnTo>
                    <a:pt x="192" y="108"/>
                  </a:lnTo>
                  <a:lnTo>
                    <a:pt x="189" y="117"/>
                  </a:lnTo>
                  <a:lnTo>
                    <a:pt x="186" y="126"/>
                  </a:lnTo>
                  <a:lnTo>
                    <a:pt x="183" y="135"/>
                  </a:lnTo>
                  <a:lnTo>
                    <a:pt x="177" y="142"/>
                  </a:lnTo>
                  <a:lnTo>
                    <a:pt x="166" y="156"/>
                  </a:lnTo>
                  <a:lnTo>
                    <a:pt x="152" y="168"/>
                  </a:lnTo>
                  <a:lnTo>
                    <a:pt x="136" y="175"/>
                  </a:lnTo>
                  <a:lnTo>
                    <a:pt x="127" y="179"/>
                  </a:lnTo>
                  <a:lnTo>
                    <a:pt x="117" y="181"/>
                  </a:lnTo>
                  <a:lnTo>
                    <a:pt x="108" y="182"/>
                  </a:lnTo>
                  <a:lnTo>
                    <a:pt x="97" y="184"/>
                  </a:lnTo>
                  <a:lnTo>
                    <a:pt x="97" y="184"/>
                  </a:lnTo>
                  <a:lnTo>
                    <a:pt x="87" y="182"/>
                  </a:lnTo>
                  <a:lnTo>
                    <a:pt x="78" y="181"/>
                  </a:lnTo>
                  <a:lnTo>
                    <a:pt x="69" y="179"/>
                  </a:lnTo>
                  <a:lnTo>
                    <a:pt x="59" y="176"/>
                  </a:lnTo>
                  <a:lnTo>
                    <a:pt x="43" y="168"/>
                  </a:lnTo>
                  <a:lnTo>
                    <a:pt x="28" y="157"/>
                  </a:lnTo>
                  <a:lnTo>
                    <a:pt x="16" y="144"/>
                  </a:lnTo>
                  <a:lnTo>
                    <a:pt x="11" y="136"/>
                  </a:lnTo>
                  <a:lnTo>
                    <a:pt x="7" y="127"/>
                  </a:lnTo>
                  <a:lnTo>
                    <a:pt x="4" y="120"/>
                  </a:lnTo>
                  <a:lnTo>
                    <a:pt x="1" y="111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4" y="65"/>
                  </a:lnTo>
                  <a:lnTo>
                    <a:pt x="7" y="56"/>
                  </a:lnTo>
                  <a:lnTo>
                    <a:pt x="10" y="49"/>
                  </a:lnTo>
                  <a:lnTo>
                    <a:pt x="16" y="40"/>
                  </a:lnTo>
                  <a:lnTo>
                    <a:pt x="28" y="27"/>
                  </a:lnTo>
                  <a:lnTo>
                    <a:pt x="41" y="15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1"/>
                  </a:lnTo>
                  <a:lnTo>
                    <a:pt x="124" y="3"/>
                  </a:lnTo>
                  <a:lnTo>
                    <a:pt x="133" y="6"/>
                  </a:lnTo>
                  <a:lnTo>
                    <a:pt x="151" y="15"/>
                  </a:lnTo>
                  <a:lnTo>
                    <a:pt x="164" y="25"/>
                  </a:lnTo>
                  <a:lnTo>
                    <a:pt x="177" y="38"/>
                  </a:lnTo>
                  <a:lnTo>
                    <a:pt x="182" y="46"/>
                  </a:lnTo>
                  <a:lnTo>
                    <a:pt x="186" y="55"/>
                  </a:lnTo>
                  <a:lnTo>
                    <a:pt x="189" y="64"/>
                  </a:lnTo>
                  <a:lnTo>
                    <a:pt x="192" y="71"/>
                  </a:lnTo>
                  <a:lnTo>
                    <a:pt x="194" y="81"/>
                  </a:lnTo>
                  <a:lnTo>
                    <a:pt x="194" y="90"/>
                  </a:lnTo>
                  <a:close/>
                </a:path>
              </a:pathLst>
            </a:custGeom>
            <a:solidFill>
              <a:srgbClr val="D02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232">
              <a:extLst>
                <a:ext uri="{FF2B5EF4-FFF2-40B4-BE49-F238E27FC236}">
                  <a16:creationId xmlns:a16="http://schemas.microsoft.com/office/drawing/2014/main" id="{E99F6D2B-789D-498B-A872-0EE8F3384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9027" y="9851646"/>
              <a:ext cx="206990" cy="196320"/>
            </a:xfrm>
            <a:custGeom>
              <a:avLst/>
              <a:gdLst>
                <a:gd name="T0" fmla="*/ 194 w 194"/>
                <a:gd name="T1" fmla="*/ 90 h 184"/>
                <a:gd name="T2" fmla="*/ 194 w 194"/>
                <a:gd name="T3" fmla="*/ 90 h 184"/>
                <a:gd name="T4" fmla="*/ 194 w 194"/>
                <a:gd name="T5" fmla="*/ 99 h 184"/>
                <a:gd name="T6" fmla="*/ 192 w 194"/>
                <a:gd name="T7" fmla="*/ 108 h 184"/>
                <a:gd name="T8" fmla="*/ 189 w 194"/>
                <a:gd name="T9" fmla="*/ 117 h 184"/>
                <a:gd name="T10" fmla="*/ 186 w 194"/>
                <a:gd name="T11" fmla="*/ 126 h 184"/>
                <a:gd name="T12" fmla="*/ 183 w 194"/>
                <a:gd name="T13" fmla="*/ 135 h 184"/>
                <a:gd name="T14" fmla="*/ 177 w 194"/>
                <a:gd name="T15" fmla="*/ 142 h 184"/>
                <a:gd name="T16" fmla="*/ 166 w 194"/>
                <a:gd name="T17" fmla="*/ 156 h 184"/>
                <a:gd name="T18" fmla="*/ 152 w 194"/>
                <a:gd name="T19" fmla="*/ 168 h 184"/>
                <a:gd name="T20" fmla="*/ 136 w 194"/>
                <a:gd name="T21" fmla="*/ 175 h 184"/>
                <a:gd name="T22" fmla="*/ 127 w 194"/>
                <a:gd name="T23" fmla="*/ 179 h 184"/>
                <a:gd name="T24" fmla="*/ 117 w 194"/>
                <a:gd name="T25" fmla="*/ 181 h 184"/>
                <a:gd name="T26" fmla="*/ 108 w 194"/>
                <a:gd name="T27" fmla="*/ 182 h 184"/>
                <a:gd name="T28" fmla="*/ 97 w 194"/>
                <a:gd name="T29" fmla="*/ 184 h 184"/>
                <a:gd name="T30" fmla="*/ 97 w 194"/>
                <a:gd name="T31" fmla="*/ 184 h 184"/>
                <a:gd name="T32" fmla="*/ 87 w 194"/>
                <a:gd name="T33" fmla="*/ 182 h 184"/>
                <a:gd name="T34" fmla="*/ 78 w 194"/>
                <a:gd name="T35" fmla="*/ 181 h 184"/>
                <a:gd name="T36" fmla="*/ 69 w 194"/>
                <a:gd name="T37" fmla="*/ 179 h 184"/>
                <a:gd name="T38" fmla="*/ 59 w 194"/>
                <a:gd name="T39" fmla="*/ 176 h 184"/>
                <a:gd name="T40" fmla="*/ 43 w 194"/>
                <a:gd name="T41" fmla="*/ 168 h 184"/>
                <a:gd name="T42" fmla="*/ 28 w 194"/>
                <a:gd name="T43" fmla="*/ 157 h 184"/>
                <a:gd name="T44" fmla="*/ 16 w 194"/>
                <a:gd name="T45" fmla="*/ 144 h 184"/>
                <a:gd name="T46" fmla="*/ 11 w 194"/>
                <a:gd name="T47" fmla="*/ 136 h 184"/>
                <a:gd name="T48" fmla="*/ 7 w 194"/>
                <a:gd name="T49" fmla="*/ 127 h 184"/>
                <a:gd name="T50" fmla="*/ 4 w 194"/>
                <a:gd name="T51" fmla="*/ 120 h 184"/>
                <a:gd name="T52" fmla="*/ 1 w 194"/>
                <a:gd name="T53" fmla="*/ 111 h 184"/>
                <a:gd name="T54" fmla="*/ 0 w 194"/>
                <a:gd name="T55" fmla="*/ 101 h 184"/>
                <a:gd name="T56" fmla="*/ 0 w 194"/>
                <a:gd name="T57" fmla="*/ 92 h 184"/>
                <a:gd name="T58" fmla="*/ 0 w 194"/>
                <a:gd name="T59" fmla="*/ 92 h 184"/>
                <a:gd name="T60" fmla="*/ 0 w 194"/>
                <a:gd name="T61" fmla="*/ 83 h 184"/>
                <a:gd name="T62" fmla="*/ 1 w 194"/>
                <a:gd name="T63" fmla="*/ 74 h 184"/>
                <a:gd name="T64" fmla="*/ 4 w 194"/>
                <a:gd name="T65" fmla="*/ 65 h 184"/>
                <a:gd name="T66" fmla="*/ 7 w 194"/>
                <a:gd name="T67" fmla="*/ 56 h 184"/>
                <a:gd name="T68" fmla="*/ 10 w 194"/>
                <a:gd name="T69" fmla="*/ 49 h 184"/>
                <a:gd name="T70" fmla="*/ 16 w 194"/>
                <a:gd name="T71" fmla="*/ 40 h 184"/>
                <a:gd name="T72" fmla="*/ 28 w 194"/>
                <a:gd name="T73" fmla="*/ 27 h 184"/>
                <a:gd name="T74" fmla="*/ 41 w 194"/>
                <a:gd name="T75" fmla="*/ 15 h 184"/>
                <a:gd name="T76" fmla="*/ 57 w 194"/>
                <a:gd name="T77" fmla="*/ 7 h 184"/>
                <a:gd name="T78" fmla="*/ 66 w 194"/>
                <a:gd name="T79" fmla="*/ 4 h 184"/>
                <a:gd name="T80" fmla="*/ 77 w 194"/>
                <a:gd name="T81" fmla="*/ 1 h 184"/>
                <a:gd name="T82" fmla="*/ 85 w 194"/>
                <a:gd name="T83" fmla="*/ 0 h 184"/>
                <a:gd name="T84" fmla="*/ 96 w 194"/>
                <a:gd name="T85" fmla="*/ 0 h 184"/>
                <a:gd name="T86" fmla="*/ 96 w 194"/>
                <a:gd name="T87" fmla="*/ 0 h 184"/>
                <a:gd name="T88" fmla="*/ 106 w 194"/>
                <a:gd name="T89" fmla="*/ 0 h 184"/>
                <a:gd name="T90" fmla="*/ 115 w 194"/>
                <a:gd name="T91" fmla="*/ 1 h 184"/>
                <a:gd name="T92" fmla="*/ 124 w 194"/>
                <a:gd name="T93" fmla="*/ 3 h 184"/>
                <a:gd name="T94" fmla="*/ 133 w 194"/>
                <a:gd name="T95" fmla="*/ 6 h 184"/>
                <a:gd name="T96" fmla="*/ 151 w 194"/>
                <a:gd name="T97" fmla="*/ 15 h 184"/>
                <a:gd name="T98" fmla="*/ 164 w 194"/>
                <a:gd name="T99" fmla="*/ 25 h 184"/>
                <a:gd name="T100" fmla="*/ 177 w 194"/>
                <a:gd name="T101" fmla="*/ 38 h 184"/>
                <a:gd name="T102" fmla="*/ 182 w 194"/>
                <a:gd name="T103" fmla="*/ 46 h 184"/>
                <a:gd name="T104" fmla="*/ 186 w 194"/>
                <a:gd name="T105" fmla="*/ 55 h 184"/>
                <a:gd name="T106" fmla="*/ 189 w 194"/>
                <a:gd name="T107" fmla="*/ 64 h 184"/>
                <a:gd name="T108" fmla="*/ 192 w 194"/>
                <a:gd name="T109" fmla="*/ 71 h 184"/>
                <a:gd name="T110" fmla="*/ 194 w 194"/>
                <a:gd name="T111" fmla="*/ 81 h 184"/>
                <a:gd name="T112" fmla="*/ 194 w 194"/>
                <a:gd name="T113" fmla="*/ 9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" h="184">
                  <a:moveTo>
                    <a:pt x="194" y="90"/>
                  </a:moveTo>
                  <a:lnTo>
                    <a:pt x="194" y="90"/>
                  </a:lnTo>
                  <a:lnTo>
                    <a:pt x="194" y="99"/>
                  </a:lnTo>
                  <a:lnTo>
                    <a:pt x="192" y="108"/>
                  </a:lnTo>
                  <a:lnTo>
                    <a:pt x="189" y="117"/>
                  </a:lnTo>
                  <a:lnTo>
                    <a:pt x="186" y="126"/>
                  </a:lnTo>
                  <a:lnTo>
                    <a:pt x="183" y="135"/>
                  </a:lnTo>
                  <a:lnTo>
                    <a:pt x="177" y="142"/>
                  </a:lnTo>
                  <a:lnTo>
                    <a:pt x="166" y="156"/>
                  </a:lnTo>
                  <a:lnTo>
                    <a:pt x="152" y="168"/>
                  </a:lnTo>
                  <a:lnTo>
                    <a:pt x="136" y="175"/>
                  </a:lnTo>
                  <a:lnTo>
                    <a:pt x="127" y="179"/>
                  </a:lnTo>
                  <a:lnTo>
                    <a:pt x="117" y="181"/>
                  </a:lnTo>
                  <a:lnTo>
                    <a:pt x="108" y="182"/>
                  </a:lnTo>
                  <a:lnTo>
                    <a:pt x="97" y="184"/>
                  </a:lnTo>
                  <a:lnTo>
                    <a:pt x="97" y="184"/>
                  </a:lnTo>
                  <a:lnTo>
                    <a:pt x="87" y="182"/>
                  </a:lnTo>
                  <a:lnTo>
                    <a:pt x="78" y="181"/>
                  </a:lnTo>
                  <a:lnTo>
                    <a:pt x="69" y="179"/>
                  </a:lnTo>
                  <a:lnTo>
                    <a:pt x="59" y="176"/>
                  </a:lnTo>
                  <a:lnTo>
                    <a:pt x="43" y="168"/>
                  </a:lnTo>
                  <a:lnTo>
                    <a:pt x="28" y="157"/>
                  </a:lnTo>
                  <a:lnTo>
                    <a:pt x="16" y="144"/>
                  </a:lnTo>
                  <a:lnTo>
                    <a:pt x="11" y="136"/>
                  </a:lnTo>
                  <a:lnTo>
                    <a:pt x="7" y="127"/>
                  </a:lnTo>
                  <a:lnTo>
                    <a:pt x="4" y="120"/>
                  </a:lnTo>
                  <a:lnTo>
                    <a:pt x="1" y="111"/>
                  </a:lnTo>
                  <a:lnTo>
                    <a:pt x="0" y="101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4" y="65"/>
                  </a:lnTo>
                  <a:lnTo>
                    <a:pt x="7" y="56"/>
                  </a:lnTo>
                  <a:lnTo>
                    <a:pt x="10" y="49"/>
                  </a:lnTo>
                  <a:lnTo>
                    <a:pt x="16" y="40"/>
                  </a:lnTo>
                  <a:lnTo>
                    <a:pt x="28" y="27"/>
                  </a:lnTo>
                  <a:lnTo>
                    <a:pt x="41" y="15"/>
                  </a:lnTo>
                  <a:lnTo>
                    <a:pt x="57" y="7"/>
                  </a:lnTo>
                  <a:lnTo>
                    <a:pt x="66" y="4"/>
                  </a:lnTo>
                  <a:lnTo>
                    <a:pt x="77" y="1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6" y="0"/>
                  </a:lnTo>
                  <a:lnTo>
                    <a:pt x="115" y="1"/>
                  </a:lnTo>
                  <a:lnTo>
                    <a:pt x="124" y="3"/>
                  </a:lnTo>
                  <a:lnTo>
                    <a:pt x="133" y="6"/>
                  </a:lnTo>
                  <a:lnTo>
                    <a:pt x="151" y="15"/>
                  </a:lnTo>
                  <a:lnTo>
                    <a:pt x="164" y="25"/>
                  </a:lnTo>
                  <a:lnTo>
                    <a:pt x="177" y="38"/>
                  </a:lnTo>
                  <a:lnTo>
                    <a:pt x="182" y="46"/>
                  </a:lnTo>
                  <a:lnTo>
                    <a:pt x="186" y="55"/>
                  </a:lnTo>
                  <a:lnTo>
                    <a:pt x="189" y="64"/>
                  </a:lnTo>
                  <a:lnTo>
                    <a:pt x="192" y="71"/>
                  </a:lnTo>
                  <a:lnTo>
                    <a:pt x="194" y="81"/>
                  </a:lnTo>
                  <a:lnTo>
                    <a:pt x="194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233">
              <a:extLst>
                <a:ext uri="{FF2B5EF4-FFF2-40B4-BE49-F238E27FC236}">
                  <a16:creationId xmlns:a16="http://schemas.microsoft.com/office/drawing/2014/main" id="{313A8E73-7BB2-4E0A-A4A6-D68D52366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2374" y="9902860"/>
              <a:ext cx="100294" cy="91759"/>
            </a:xfrm>
            <a:custGeom>
              <a:avLst/>
              <a:gdLst>
                <a:gd name="T0" fmla="*/ 93 w 93"/>
                <a:gd name="T1" fmla="*/ 43 h 88"/>
                <a:gd name="T2" fmla="*/ 93 w 93"/>
                <a:gd name="T3" fmla="*/ 43 h 88"/>
                <a:gd name="T4" fmla="*/ 92 w 93"/>
                <a:gd name="T5" fmla="*/ 52 h 88"/>
                <a:gd name="T6" fmla="*/ 89 w 93"/>
                <a:gd name="T7" fmla="*/ 61 h 88"/>
                <a:gd name="T8" fmla="*/ 84 w 93"/>
                <a:gd name="T9" fmla="*/ 69 h 88"/>
                <a:gd name="T10" fmla="*/ 80 w 93"/>
                <a:gd name="T11" fmla="*/ 75 h 88"/>
                <a:gd name="T12" fmla="*/ 73 w 93"/>
                <a:gd name="T13" fmla="*/ 80 h 88"/>
                <a:gd name="T14" fmla="*/ 65 w 93"/>
                <a:gd name="T15" fmla="*/ 85 h 88"/>
                <a:gd name="T16" fmla="*/ 56 w 93"/>
                <a:gd name="T17" fmla="*/ 88 h 88"/>
                <a:gd name="T18" fmla="*/ 46 w 93"/>
                <a:gd name="T19" fmla="*/ 88 h 88"/>
                <a:gd name="T20" fmla="*/ 46 w 93"/>
                <a:gd name="T21" fmla="*/ 88 h 88"/>
                <a:gd name="T22" fmla="*/ 37 w 93"/>
                <a:gd name="T23" fmla="*/ 88 h 88"/>
                <a:gd name="T24" fmla="*/ 28 w 93"/>
                <a:gd name="T25" fmla="*/ 85 h 88"/>
                <a:gd name="T26" fmla="*/ 21 w 93"/>
                <a:gd name="T27" fmla="*/ 80 h 88"/>
                <a:gd name="T28" fmla="*/ 13 w 93"/>
                <a:gd name="T29" fmla="*/ 76 h 88"/>
                <a:gd name="T30" fmla="*/ 7 w 93"/>
                <a:gd name="T31" fmla="*/ 69 h 88"/>
                <a:gd name="T32" fmla="*/ 3 w 93"/>
                <a:gd name="T33" fmla="*/ 61 h 88"/>
                <a:gd name="T34" fmla="*/ 0 w 93"/>
                <a:gd name="T35" fmla="*/ 54 h 88"/>
                <a:gd name="T36" fmla="*/ 0 w 93"/>
                <a:gd name="T37" fmla="*/ 45 h 88"/>
                <a:gd name="T38" fmla="*/ 0 w 93"/>
                <a:gd name="T39" fmla="*/ 45 h 88"/>
                <a:gd name="T40" fmla="*/ 0 w 93"/>
                <a:gd name="T41" fmla="*/ 36 h 88"/>
                <a:gd name="T42" fmla="*/ 3 w 93"/>
                <a:gd name="T43" fmla="*/ 27 h 88"/>
                <a:gd name="T44" fmla="*/ 7 w 93"/>
                <a:gd name="T45" fmla="*/ 20 h 88"/>
                <a:gd name="T46" fmla="*/ 13 w 93"/>
                <a:gd name="T47" fmla="*/ 14 h 88"/>
                <a:gd name="T48" fmla="*/ 19 w 93"/>
                <a:gd name="T49" fmla="*/ 8 h 88"/>
                <a:gd name="T50" fmla="*/ 28 w 93"/>
                <a:gd name="T51" fmla="*/ 3 h 88"/>
                <a:gd name="T52" fmla="*/ 35 w 93"/>
                <a:gd name="T53" fmla="*/ 2 h 88"/>
                <a:gd name="T54" fmla="*/ 46 w 93"/>
                <a:gd name="T55" fmla="*/ 0 h 88"/>
                <a:gd name="T56" fmla="*/ 46 w 93"/>
                <a:gd name="T57" fmla="*/ 0 h 88"/>
                <a:gd name="T58" fmla="*/ 55 w 93"/>
                <a:gd name="T59" fmla="*/ 0 h 88"/>
                <a:gd name="T60" fmla="*/ 64 w 93"/>
                <a:gd name="T61" fmla="*/ 3 h 88"/>
                <a:gd name="T62" fmla="*/ 71 w 93"/>
                <a:gd name="T63" fmla="*/ 8 h 88"/>
                <a:gd name="T64" fmla="*/ 78 w 93"/>
                <a:gd name="T65" fmla="*/ 12 h 88"/>
                <a:gd name="T66" fmla="*/ 84 w 93"/>
                <a:gd name="T67" fmla="*/ 20 h 88"/>
                <a:gd name="T68" fmla="*/ 89 w 93"/>
                <a:gd name="T69" fmla="*/ 27 h 88"/>
                <a:gd name="T70" fmla="*/ 92 w 93"/>
                <a:gd name="T71" fmla="*/ 34 h 88"/>
                <a:gd name="T72" fmla="*/ 93 w 93"/>
                <a:gd name="T73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88">
                  <a:moveTo>
                    <a:pt x="93" y="43"/>
                  </a:moveTo>
                  <a:lnTo>
                    <a:pt x="93" y="43"/>
                  </a:lnTo>
                  <a:lnTo>
                    <a:pt x="92" y="52"/>
                  </a:lnTo>
                  <a:lnTo>
                    <a:pt x="89" y="61"/>
                  </a:lnTo>
                  <a:lnTo>
                    <a:pt x="84" y="69"/>
                  </a:lnTo>
                  <a:lnTo>
                    <a:pt x="80" y="75"/>
                  </a:lnTo>
                  <a:lnTo>
                    <a:pt x="73" y="80"/>
                  </a:lnTo>
                  <a:lnTo>
                    <a:pt x="65" y="85"/>
                  </a:lnTo>
                  <a:lnTo>
                    <a:pt x="56" y="88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37" y="88"/>
                  </a:lnTo>
                  <a:lnTo>
                    <a:pt x="28" y="85"/>
                  </a:lnTo>
                  <a:lnTo>
                    <a:pt x="21" y="80"/>
                  </a:lnTo>
                  <a:lnTo>
                    <a:pt x="13" y="76"/>
                  </a:lnTo>
                  <a:lnTo>
                    <a:pt x="7" y="69"/>
                  </a:lnTo>
                  <a:lnTo>
                    <a:pt x="3" y="61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6"/>
                  </a:lnTo>
                  <a:lnTo>
                    <a:pt x="3" y="27"/>
                  </a:lnTo>
                  <a:lnTo>
                    <a:pt x="7" y="20"/>
                  </a:lnTo>
                  <a:lnTo>
                    <a:pt x="13" y="14"/>
                  </a:lnTo>
                  <a:lnTo>
                    <a:pt x="19" y="8"/>
                  </a:lnTo>
                  <a:lnTo>
                    <a:pt x="28" y="3"/>
                  </a:lnTo>
                  <a:lnTo>
                    <a:pt x="35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64" y="3"/>
                  </a:lnTo>
                  <a:lnTo>
                    <a:pt x="71" y="8"/>
                  </a:lnTo>
                  <a:lnTo>
                    <a:pt x="78" y="12"/>
                  </a:lnTo>
                  <a:lnTo>
                    <a:pt x="84" y="20"/>
                  </a:lnTo>
                  <a:lnTo>
                    <a:pt x="89" y="27"/>
                  </a:lnTo>
                  <a:lnTo>
                    <a:pt x="92" y="34"/>
                  </a:lnTo>
                  <a:lnTo>
                    <a:pt x="93" y="43"/>
                  </a:lnTo>
                  <a:close/>
                </a:path>
              </a:pathLst>
            </a:custGeom>
            <a:solidFill>
              <a:srgbClr val="3A4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234">
              <a:extLst>
                <a:ext uri="{FF2B5EF4-FFF2-40B4-BE49-F238E27FC236}">
                  <a16:creationId xmlns:a16="http://schemas.microsoft.com/office/drawing/2014/main" id="{A909BC24-C94F-4F37-B9D3-84C511E9A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2374" y="9902860"/>
              <a:ext cx="100294" cy="91759"/>
            </a:xfrm>
            <a:custGeom>
              <a:avLst/>
              <a:gdLst>
                <a:gd name="T0" fmla="*/ 93 w 93"/>
                <a:gd name="T1" fmla="*/ 43 h 88"/>
                <a:gd name="T2" fmla="*/ 93 w 93"/>
                <a:gd name="T3" fmla="*/ 43 h 88"/>
                <a:gd name="T4" fmla="*/ 92 w 93"/>
                <a:gd name="T5" fmla="*/ 52 h 88"/>
                <a:gd name="T6" fmla="*/ 89 w 93"/>
                <a:gd name="T7" fmla="*/ 61 h 88"/>
                <a:gd name="T8" fmla="*/ 84 w 93"/>
                <a:gd name="T9" fmla="*/ 69 h 88"/>
                <a:gd name="T10" fmla="*/ 80 w 93"/>
                <a:gd name="T11" fmla="*/ 75 h 88"/>
                <a:gd name="T12" fmla="*/ 73 w 93"/>
                <a:gd name="T13" fmla="*/ 80 h 88"/>
                <a:gd name="T14" fmla="*/ 65 w 93"/>
                <a:gd name="T15" fmla="*/ 85 h 88"/>
                <a:gd name="T16" fmla="*/ 56 w 93"/>
                <a:gd name="T17" fmla="*/ 88 h 88"/>
                <a:gd name="T18" fmla="*/ 46 w 93"/>
                <a:gd name="T19" fmla="*/ 88 h 88"/>
                <a:gd name="T20" fmla="*/ 46 w 93"/>
                <a:gd name="T21" fmla="*/ 88 h 88"/>
                <a:gd name="T22" fmla="*/ 37 w 93"/>
                <a:gd name="T23" fmla="*/ 88 h 88"/>
                <a:gd name="T24" fmla="*/ 28 w 93"/>
                <a:gd name="T25" fmla="*/ 85 h 88"/>
                <a:gd name="T26" fmla="*/ 21 w 93"/>
                <a:gd name="T27" fmla="*/ 80 h 88"/>
                <a:gd name="T28" fmla="*/ 13 w 93"/>
                <a:gd name="T29" fmla="*/ 76 h 88"/>
                <a:gd name="T30" fmla="*/ 7 w 93"/>
                <a:gd name="T31" fmla="*/ 69 h 88"/>
                <a:gd name="T32" fmla="*/ 3 w 93"/>
                <a:gd name="T33" fmla="*/ 61 h 88"/>
                <a:gd name="T34" fmla="*/ 0 w 93"/>
                <a:gd name="T35" fmla="*/ 54 h 88"/>
                <a:gd name="T36" fmla="*/ 0 w 93"/>
                <a:gd name="T37" fmla="*/ 45 h 88"/>
                <a:gd name="T38" fmla="*/ 0 w 93"/>
                <a:gd name="T39" fmla="*/ 45 h 88"/>
                <a:gd name="T40" fmla="*/ 0 w 93"/>
                <a:gd name="T41" fmla="*/ 36 h 88"/>
                <a:gd name="T42" fmla="*/ 3 w 93"/>
                <a:gd name="T43" fmla="*/ 27 h 88"/>
                <a:gd name="T44" fmla="*/ 7 w 93"/>
                <a:gd name="T45" fmla="*/ 20 h 88"/>
                <a:gd name="T46" fmla="*/ 13 w 93"/>
                <a:gd name="T47" fmla="*/ 14 h 88"/>
                <a:gd name="T48" fmla="*/ 19 w 93"/>
                <a:gd name="T49" fmla="*/ 8 h 88"/>
                <a:gd name="T50" fmla="*/ 28 w 93"/>
                <a:gd name="T51" fmla="*/ 3 h 88"/>
                <a:gd name="T52" fmla="*/ 35 w 93"/>
                <a:gd name="T53" fmla="*/ 2 h 88"/>
                <a:gd name="T54" fmla="*/ 46 w 93"/>
                <a:gd name="T55" fmla="*/ 0 h 88"/>
                <a:gd name="T56" fmla="*/ 46 w 93"/>
                <a:gd name="T57" fmla="*/ 0 h 88"/>
                <a:gd name="T58" fmla="*/ 55 w 93"/>
                <a:gd name="T59" fmla="*/ 0 h 88"/>
                <a:gd name="T60" fmla="*/ 64 w 93"/>
                <a:gd name="T61" fmla="*/ 3 h 88"/>
                <a:gd name="T62" fmla="*/ 71 w 93"/>
                <a:gd name="T63" fmla="*/ 8 h 88"/>
                <a:gd name="T64" fmla="*/ 78 w 93"/>
                <a:gd name="T65" fmla="*/ 12 h 88"/>
                <a:gd name="T66" fmla="*/ 84 w 93"/>
                <a:gd name="T67" fmla="*/ 20 h 88"/>
                <a:gd name="T68" fmla="*/ 89 w 93"/>
                <a:gd name="T69" fmla="*/ 27 h 88"/>
                <a:gd name="T70" fmla="*/ 92 w 93"/>
                <a:gd name="T71" fmla="*/ 34 h 88"/>
                <a:gd name="T72" fmla="*/ 93 w 93"/>
                <a:gd name="T73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88">
                  <a:moveTo>
                    <a:pt x="93" y="43"/>
                  </a:moveTo>
                  <a:lnTo>
                    <a:pt x="93" y="43"/>
                  </a:lnTo>
                  <a:lnTo>
                    <a:pt x="92" y="52"/>
                  </a:lnTo>
                  <a:lnTo>
                    <a:pt x="89" y="61"/>
                  </a:lnTo>
                  <a:lnTo>
                    <a:pt x="84" y="69"/>
                  </a:lnTo>
                  <a:lnTo>
                    <a:pt x="80" y="75"/>
                  </a:lnTo>
                  <a:lnTo>
                    <a:pt x="73" y="80"/>
                  </a:lnTo>
                  <a:lnTo>
                    <a:pt x="65" y="85"/>
                  </a:lnTo>
                  <a:lnTo>
                    <a:pt x="56" y="88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37" y="88"/>
                  </a:lnTo>
                  <a:lnTo>
                    <a:pt x="28" y="85"/>
                  </a:lnTo>
                  <a:lnTo>
                    <a:pt x="21" y="80"/>
                  </a:lnTo>
                  <a:lnTo>
                    <a:pt x="13" y="76"/>
                  </a:lnTo>
                  <a:lnTo>
                    <a:pt x="7" y="69"/>
                  </a:lnTo>
                  <a:lnTo>
                    <a:pt x="3" y="61"/>
                  </a:lnTo>
                  <a:lnTo>
                    <a:pt x="0" y="5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6"/>
                  </a:lnTo>
                  <a:lnTo>
                    <a:pt x="3" y="27"/>
                  </a:lnTo>
                  <a:lnTo>
                    <a:pt x="7" y="20"/>
                  </a:lnTo>
                  <a:lnTo>
                    <a:pt x="13" y="14"/>
                  </a:lnTo>
                  <a:lnTo>
                    <a:pt x="19" y="8"/>
                  </a:lnTo>
                  <a:lnTo>
                    <a:pt x="28" y="3"/>
                  </a:lnTo>
                  <a:lnTo>
                    <a:pt x="35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64" y="3"/>
                  </a:lnTo>
                  <a:lnTo>
                    <a:pt x="71" y="8"/>
                  </a:lnTo>
                  <a:lnTo>
                    <a:pt x="78" y="12"/>
                  </a:lnTo>
                  <a:lnTo>
                    <a:pt x="84" y="20"/>
                  </a:lnTo>
                  <a:lnTo>
                    <a:pt x="89" y="27"/>
                  </a:lnTo>
                  <a:lnTo>
                    <a:pt x="92" y="34"/>
                  </a:lnTo>
                  <a:lnTo>
                    <a:pt x="93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235">
              <a:extLst>
                <a:ext uri="{FF2B5EF4-FFF2-40B4-BE49-F238E27FC236}">
                  <a16:creationId xmlns:a16="http://schemas.microsoft.com/office/drawing/2014/main" id="{15DFA487-DED7-469C-A86B-01D0C58F4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671" y="8944734"/>
              <a:ext cx="1312354" cy="61884"/>
            </a:xfrm>
            <a:custGeom>
              <a:avLst/>
              <a:gdLst>
                <a:gd name="T0" fmla="*/ 1228 w 1228"/>
                <a:gd name="T1" fmla="*/ 48 h 58"/>
                <a:gd name="T2" fmla="*/ 1 w 1228"/>
                <a:gd name="T3" fmla="*/ 58 h 58"/>
                <a:gd name="T4" fmla="*/ 0 w 1228"/>
                <a:gd name="T5" fmla="*/ 11 h 58"/>
                <a:gd name="T6" fmla="*/ 1228 w 1228"/>
                <a:gd name="T7" fmla="*/ 0 h 58"/>
                <a:gd name="T8" fmla="*/ 1228 w 1228"/>
                <a:gd name="T9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58">
                  <a:moveTo>
                    <a:pt x="1228" y="48"/>
                  </a:moveTo>
                  <a:lnTo>
                    <a:pt x="1" y="58"/>
                  </a:lnTo>
                  <a:lnTo>
                    <a:pt x="0" y="11"/>
                  </a:lnTo>
                  <a:lnTo>
                    <a:pt x="1228" y="0"/>
                  </a:lnTo>
                  <a:lnTo>
                    <a:pt x="1228" y="48"/>
                  </a:lnTo>
                  <a:close/>
                </a:path>
              </a:pathLst>
            </a:custGeom>
            <a:solidFill>
              <a:srgbClr val="5A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236">
              <a:extLst>
                <a:ext uri="{FF2B5EF4-FFF2-40B4-BE49-F238E27FC236}">
                  <a16:creationId xmlns:a16="http://schemas.microsoft.com/office/drawing/2014/main" id="{5DE7D85E-9EED-4218-AF6B-DA31F7BA7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531" y="8366446"/>
              <a:ext cx="507870" cy="1301684"/>
            </a:xfrm>
            <a:custGeom>
              <a:avLst/>
              <a:gdLst>
                <a:gd name="T0" fmla="*/ 469 w 476"/>
                <a:gd name="T1" fmla="*/ 1136 h 1219"/>
                <a:gd name="T2" fmla="*/ 61 w 476"/>
                <a:gd name="T3" fmla="*/ 0 h 1219"/>
                <a:gd name="T4" fmla="*/ 0 w 476"/>
                <a:gd name="T5" fmla="*/ 19 h 1219"/>
                <a:gd name="T6" fmla="*/ 393 w 476"/>
                <a:gd name="T7" fmla="*/ 1112 h 1219"/>
                <a:gd name="T8" fmla="*/ 393 w 476"/>
                <a:gd name="T9" fmla="*/ 1112 h 1219"/>
                <a:gd name="T10" fmla="*/ 386 w 476"/>
                <a:gd name="T11" fmla="*/ 1115 h 1219"/>
                <a:gd name="T12" fmla="*/ 378 w 476"/>
                <a:gd name="T13" fmla="*/ 1120 h 1219"/>
                <a:gd name="T14" fmla="*/ 372 w 476"/>
                <a:gd name="T15" fmla="*/ 1126 h 1219"/>
                <a:gd name="T16" fmla="*/ 366 w 476"/>
                <a:gd name="T17" fmla="*/ 1131 h 1219"/>
                <a:gd name="T18" fmla="*/ 362 w 476"/>
                <a:gd name="T19" fmla="*/ 1139 h 1219"/>
                <a:gd name="T20" fmla="*/ 359 w 476"/>
                <a:gd name="T21" fmla="*/ 1146 h 1219"/>
                <a:gd name="T22" fmla="*/ 358 w 476"/>
                <a:gd name="T23" fmla="*/ 1155 h 1219"/>
                <a:gd name="T24" fmla="*/ 358 w 476"/>
                <a:gd name="T25" fmla="*/ 1164 h 1219"/>
                <a:gd name="T26" fmla="*/ 358 w 476"/>
                <a:gd name="T27" fmla="*/ 1164 h 1219"/>
                <a:gd name="T28" fmla="*/ 359 w 476"/>
                <a:gd name="T29" fmla="*/ 1174 h 1219"/>
                <a:gd name="T30" fmla="*/ 362 w 476"/>
                <a:gd name="T31" fmla="*/ 1185 h 1219"/>
                <a:gd name="T32" fmla="*/ 368 w 476"/>
                <a:gd name="T33" fmla="*/ 1195 h 1219"/>
                <a:gd name="T34" fmla="*/ 375 w 476"/>
                <a:gd name="T35" fmla="*/ 1203 h 1219"/>
                <a:gd name="T36" fmla="*/ 384 w 476"/>
                <a:gd name="T37" fmla="*/ 1210 h 1219"/>
                <a:gd name="T38" fmla="*/ 395 w 476"/>
                <a:gd name="T39" fmla="*/ 1216 h 1219"/>
                <a:gd name="T40" fmla="*/ 405 w 476"/>
                <a:gd name="T41" fmla="*/ 1219 h 1219"/>
                <a:gd name="T42" fmla="*/ 417 w 476"/>
                <a:gd name="T43" fmla="*/ 1219 h 1219"/>
                <a:gd name="T44" fmla="*/ 417 w 476"/>
                <a:gd name="T45" fmla="*/ 1219 h 1219"/>
                <a:gd name="T46" fmla="*/ 429 w 476"/>
                <a:gd name="T47" fmla="*/ 1219 h 1219"/>
                <a:gd name="T48" fmla="*/ 439 w 476"/>
                <a:gd name="T49" fmla="*/ 1214 h 1219"/>
                <a:gd name="T50" fmla="*/ 449 w 476"/>
                <a:gd name="T51" fmla="*/ 1210 h 1219"/>
                <a:gd name="T52" fmla="*/ 458 w 476"/>
                <a:gd name="T53" fmla="*/ 1204 h 1219"/>
                <a:gd name="T54" fmla="*/ 458 w 476"/>
                <a:gd name="T55" fmla="*/ 1204 h 1219"/>
                <a:gd name="T56" fmla="*/ 466 w 476"/>
                <a:gd name="T57" fmla="*/ 1195 h 1219"/>
                <a:gd name="T58" fmla="*/ 472 w 476"/>
                <a:gd name="T59" fmla="*/ 1185 h 1219"/>
                <a:gd name="T60" fmla="*/ 476 w 476"/>
                <a:gd name="T61" fmla="*/ 1174 h 1219"/>
                <a:gd name="T62" fmla="*/ 476 w 476"/>
                <a:gd name="T63" fmla="*/ 1163 h 1219"/>
                <a:gd name="T64" fmla="*/ 476 w 476"/>
                <a:gd name="T65" fmla="*/ 1163 h 1219"/>
                <a:gd name="T66" fmla="*/ 473 w 476"/>
                <a:gd name="T67" fmla="*/ 1148 h 1219"/>
                <a:gd name="T68" fmla="*/ 469 w 476"/>
                <a:gd name="T69" fmla="*/ 1136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6" h="1219">
                  <a:moveTo>
                    <a:pt x="469" y="1136"/>
                  </a:moveTo>
                  <a:lnTo>
                    <a:pt x="61" y="0"/>
                  </a:lnTo>
                  <a:lnTo>
                    <a:pt x="0" y="19"/>
                  </a:lnTo>
                  <a:lnTo>
                    <a:pt x="393" y="1112"/>
                  </a:lnTo>
                  <a:lnTo>
                    <a:pt x="393" y="1112"/>
                  </a:lnTo>
                  <a:lnTo>
                    <a:pt x="386" y="1115"/>
                  </a:lnTo>
                  <a:lnTo>
                    <a:pt x="378" y="1120"/>
                  </a:lnTo>
                  <a:lnTo>
                    <a:pt x="372" y="1126"/>
                  </a:lnTo>
                  <a:lnTo>
                    <a:pt x="366" y="1131"/>
                  </a:lnTo>
                  <a:lnTo>
                    <a:pt x="362" y="1139"/>
                  </a:lnTo>
                  <a:lnTo>
                    <a:pt x="359" y="1146"/>
                  </a:lnTo>
                  <a:lnTo>
                    <a:pt x="358" y="1155"/>
                  </a:lnTo>
                  <a:lnTo>
                    <a:pt x="358" y="1164"/>
                  </a:lnTo>
                  <a:lnTo>
                    <a:pt x="358" y="1164"/>
                  </a:lnTo>
                  <a:lnTo>
                    <a:pt x="359" y="1174"/>
                  </a:lnTo>
                  <a:lnTo>
                    <a:pt x="362" y="1185"/>
                  </a:lnTo>
                  <a:lnTo>
                    <a:pt x="368" y="1195"/>
                  </a:lnTo>
                  <a:lnTo>
                    <a:pt x="375" y="1203"/>
                  </a:lnTo>
                  <a:lnTo>
                    <a:pt x="384" y="1210"/>
                  </a:lnTo>
                  <a:lnTo>
                    <a:pt x="395" y="1216"/>
                  </a:lnTo>
                  <a:lnTo>
                    <a:pt x="405" y="1219"/>
                  </a:lnTo>
                  <a:lnTo>
                    <a:pt x="417" y="1219"/>
                  </a:lnTo>
                  <a:lnTo>
                    <a:pt x="417" y="1219"/>
                  </a:lnTo>
                  <a:lnTo>
                    <a:pt x="429" y="1219"/>
                  </a:lnTo>
                  <a:lnTo>
                    <a:pt x="439" y="1214"/>
                  </a:lnTo>
                  <a:lnTo>
                    <a:pt x="449" y="1210"/>
                  </a:lnTo>
                  <a:lnTo>
                    <a:pt x="458" y="1204"/>
                  </a:lnTo>
                  <a:lnTo>
                    <a:pt x="458" y="1204"/>
                  </a:lnTo>
                  <a:lnTo>
                    <a:pt x="466" y="1195"/>
                  </a:lnTo>
                  <a:lnTo>
                    <a:pt x="472" y="1185"/>
                  </a:lnTo>
                  <a:lnTo>
                    <a:pt x="476" y="1174"/>
                  </a:lnTo>
                  <a:lnTo>
                    <a:pt x="476" y="1163"/>
                  </a:lnTo>
                  <a:lnTo>
                    <a:pt x="476" y="1163"/>
                  </a:lnTo>
                  <a:lnTo>
                    <a:pt x="473" y="1148"/>
                  </a:lnTo>
                  <a:lnTo>
                    <a:pt x="469" y="1136"/>
                  </a:lnTo>
                  <a:close/>
                </a:path>
              </a:pathLst>
            </a:custGeom>
            <a:solidFill>
              <a:srgbClr val="62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237">
              <a:extLst>
                <a:ext uri="{FF2B5EF4-FFF2-40B4-BE49-F238E27FC236}">
                  <a16:creationId xmlns:a16="http://schemas.microsoft.com/office/drawing/2014/main" id="{90384B44-67BB-43B5-8D62-773F0D279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531" y="8366446"/>
              <a:ext cx="507870" cy="1301684"/>
            </a:xfrm>
            <a:custGeom>
              <a:avLst/>
              <a:gdLst>
                <a:gd name="T0" fmla="*/ 469 w 476"/>
                <a:gd name="T1" fmla="*/ 1136 h 1219"/>
                <a:gd name="T2" fmla="*/ 61 w 476"/>
                <a:gd name="T3" fmla="*/ 0 h 1219"/>
                <a:gd name="T4" fmla="*/ 0 w 476"/>
                <a:gd name="T5" fmla="*/ 19 h 1219"/>
                <a:gd name="T6" fmla="*/ 393 w 476"/>
                <a:gd name="T7" fmla="*/ 1112 h 1219"/>
                <a:gd name="T8" fmla="*/ 393 w 476"/>
                <a:gd name="T9" fmla="*/ 1112 h 1219"/>
                <a:gd name="T10" fmla="*/ 386 w 476"/>
                <a:gd name="T11" fmla="*/ 1115 h 1219"/>
                <a:gd name="T12" fmla="*/ 378 w 476"/>
                <a:gd name="T13" fmla="*/ 1120 h 1219"/>
                <a:gd name="T14" fmla="*/ 372 w 476"/>
                <a:gd name="T15" fmla="*/ 1126 h 1219"/>
                <a:gd name="T16" fmla="*/ 366 w 476"/>
                <a:gd name="T17" fmla="*/ 1131 h 1219"/>
                <a:gd name="T18" fmla="*/ 362 w 476"/>
                <a:gd name="T19" fmla="*/ 1139 h 1219"/>
                <a:gd name="T20" fmla="*/ 359 w 476"/>
                <a:gd name="T21" fmla="*/ 1146 h 1219"/>
                <a:gd name="T22" fmla="*/ 358 w 476"/>
                <a:gd name="T23" fmla="*/ 1155 h 1219"/>
                <a:gd name="T24" fmla="*/ 358 w 476"/>
                <a:gd name="T25" fmla="*/ 1164 h 1219"/>
                <a:gd name="T26" fmla="*/ 358 w 476"/>
                <a:gd name="T27" fmla="*/ 1164 h 1219"/>
                <a:gd name="T28" fmla="*/ 359 w 476"/>
                <a:gd name="T29" fmla="*/ 1174 h 1219"/>
                <a:gd name="T30" fmla="*/ 362 w 476"/>
                <a:gd name="T31" fmla="*/ 1185 h 1219"/>
                <a:gd name="T32" fmla="*/ 368 w 476"/>
                <a:gd name="T33" fmla="*/ 1195 h 1219"/>
                <a:gd name="T34" fmla="*/ 375 w 476"/>
                <a:gd name="T35" fmla="*/ 1203 h 1219"/>
                <a:gd name="T36" fmla="*/ 384 w 476"/>
                <a:gd name="T37" fmla="*/ 1210 h 1219"/>
                <a:gd name="T38" fmla="*/ 395 w 476"/>
                <a:gd name="T39" fmla="*/ 1216 h 1219"/>
                <a:gd name="T40" fmla="*/ 405 w 476"/>
                <a:gd name="T41" fmla="*/ 1219 h 1219"/>
                <a:gd name="T42" fmla="*/ 417 w 476"/>
                <a:gd name="T43" fmla="*/ 1219 h 1219"/>
                <a:gd name="T44" fmla="*/ 417 w 476"/>
                <a:gd name="T45" fmla="*/ 1219 h 1219"/>
                <a:gd name="T46" fmla="*/ 429 w 476"/>
                <a:gd name="T47" fmla="*/ 1219 h 1219"/>
                <a:gd name="T48" fmla="*/ 439 w 476"/>
                <a:gd name="T49" fmla="*/ 1214 h 1219"/>
                <a:gd name="T50" fmla="*/ 449 w 476"/>
                <a:gd name="T51" fmla="*/ 1210 h 1219"/>
                <a:gd name="T52" fmla="*/ 458 w 476"/>
                <a:gd name="T53" fmla="*/ 1204 h 1219"/>
                <a:gd name="T54" fmla="*/ 458 w 476"/>
                <a:gd name="T55" fmla="*/ 1204 h 1219"/>
                <a:gd name="T56" fmla="*/ 466 w 476"/>
                <a:gd name="T57" fmla="*/ 1195 h 1219"/>
                <a:gd name="T58" fmla="*/ 472 w 476"/>
                <a:gd name="T59" fmla="*/ 1185 h 1219"/>
                <a:gd name="T60" fmla="*/ 476 w 476"/>
                <a:gd name="T61" fmla="*/ 1174 h 1219"/>
                <a:gd name="T62" fmla="*/ 476 w 476"/>
                <a:gd name="T63" fmla="*/ 1163 h 1219"/>
                <a:gd name="T64" fmla="*/ 476 w 476"/>
                <a:gd name="T65" fmla="*/ 1163 h 1219"/>
                <a:gd name="T66" fmla="*/ 473 w 476"/>
                <a:gd name="T67" fmla="*/ 1148 h 1219"/>
                <a:gd name="T68" fmla="*/ 469 w 476"/>
                <a:gd name="T69" fmla="*/ 1136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6" h="1219">
                  <a:moveTo>
                    <a:pt x="469" y="1136"/>
                  </a:moveTo>
                  <a:lnTo>
                    <a:pt x="61" y="0"/>
                  </a:lnTo>
                  <a:lnTo>
                    <a:pt x="0" y="19"/>
                  </a:lnTo>
                  <a:lnTo>
                    <a:pt x="393" y="1112"/>
                  </a:lnTo>
                  <a:lnTo>
                    <a:pt x="393" y="1112"/>
                  </a:lnTo>
                  <a:lnTo>
                    <a:pt x="386" y="1115"/>
                  </a:lnTo>
                  <a:lnTo>
                    <a:pt x="378" y="1120"/>
                  </a:lnTo>
                  <a:lnTo>
                    <a:pt x="372" y="1126"/>
                  </a:lnTo>
                  <a:lnTo>
                    <a:pt x="366" y="1131"/>
                  </a:lnTo>
                  <a:lnTo>
                    <a:pt x="362" y="1139"/>
                  </a:lnTo>
                  <a:lnTo>
                    <a:pt x="359" y="1146"/>
                  </a:lnTo>
                  <a:lnTo>
                    <a:pt x="358" y="1155"/>
                  </a:lnTo>
                  <a:lnTo>
                    <a:pt x="358" y="1164"/>
                  </a:lnTo>
                  <a:lnTo>
                    <a:pt x="358" y="1164"/>
                  </a:lnTo>
                  <a:lnTo>
                    <a:pt x="359" y="1174"/>
                  </a:lnTo>
                  <a:lnTo>
                    <a:pt x="362" y="1185"/>
                  </a:lnTo>
                  <a:lnTo>
                    <a:pt x="368" y="1195"/>
                  </a:lnTo>
                  <a:lnTo>
                    <a:pt x="375" y="1203"/>
                  </a:lnTo>
                  <a:lnTo>
                    <a:pt x="384" y="1210"/>
                  </a:lnTo>
                  <a:lnTo>
                    <a:pt x="395" y="1216"/>
                  </a:lnTo>
                  <a:lnTo>
                    <a:pt x="405" y="1219"/>
                  </a:lnTo>
                  <a:lnTo>
                    <a:pt x="417" y="1219"/>
                  </a:lnTo>
                  <a:lnTo>
                    <a:pt x="417" y="1219"/>
                  </a:lnTo>
                  <a:lnTo>
                    <a:pt x="429" y="1219"/>
                  </a:lnTo>
                  <a:lnTo>
                    <a:pt x="439" y="1214"/>
                  </a:lnTo>
                  <a:lnTo>
                    <a:pt x="449" y="1210"/>
                  </a:lnTo>
                  <a:lnTo>
                    <a:pt x="458" y="1204"/>
                  </a:lnTo>
                  <a:lnTo>
                    <a:pt x="458" y="1204"/>
                  </a:lnTo>
                  <a:lnTo>
                    <a:pt x="466" y="1195"/>
                  </a:lnTo>
                  <a:lnTo>
                    <a:pt x="472" y="1185"/>
                  </a:lnTo>
                  <a:lnTo>
                    <a:pt x="476" y="1174"/>
                  </a:lnTo>
                  <a:lnTo>
                    <a:pt x="476" y="1163"/>
                  </a:lnTo>
                  <a:lnTo>
                    <a:pt x="476" y="1163"/>
                  </a:lnTo>
                  <a:lnTo>
                    <a:pt x="473" y="1148"/>
                  </a:lnTo>
                  <a:lnTo>
                    <a:pt x="469" y="11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238">
              <a:extLst>
                <a:ext uri="{FF2B5EF4-FFF2-40B4-BE49-F238E27FC236}">
                  <a16:creationId xmlns:a16="http://schemas.microsoft.com/office/drawing/2014/main" id="{7F1596D4-1A8A-48F0-A3DA-E5D4CCCAE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164" y="8535024"/>
              <a:ext cx="1489468" cy="872769"/>
            </a:xfrm>
            <a:custGeom>
              <a:avLst/>
              <a:gdLst>
                <a:gd name="T0" fmla="*/ 1315 w 1395"/>
                <a:gd name="T1" fmla="*/ 137 h 819"/>
                <a:gd name="T2" fmla="*/ 3 w 1395"/>
                <a:gd name="T3" fmla="*/ 0 h 819"/>
                <a:gd name="T4" fmla="*/ 0 w 1395"/>
                <a:gd name="T5" fmla="*/ 0 h 819"/>
                <a:gd name="T6" fmla="*/ 24 w 1395"/>
                <a:gd name="T7" fmla="*/ 58 h 819"/>
                <a:gd name="T8" fmla="*/ 24 w 1395"/>
                <a:gd name="T9" fmla="*/ 58 h 819"/>
                <a:gd name="T10" fmla="*/ 24 w 1395"/>
                <a:gd name="T11" fmla="*/ 58 h 819"/>
                <a:gd name="T12" fmla="*/ 24 w 1395"/>
                <a:gd name="T13" fmla="*/ 58 h 819"/>
                <a:gd name="T14" fmla="*/ 661 w 1395"/>
                <a:gd name="T15" fmla="*/ 119 h 819"/>
                <a:gd name="T16" fmla="*/ 1303 w 1395"/>
                <a:gd name="T17" fmla="*/ 178 h 819"/>
                <a:gd name="T18" fmla="*/ 1303 w 1395"/>
                <a:gd name="T19" fmla="*/ 178 h 819"/>
                <a:gd name="T20" fmla="*/ 1309 w 1395"/>
                <a:gd name="T21" fmla="*/ 181 h 819"/>
                <a:gd name="T22" fmla="*/ 1315 w 1395"/>
                <a:gd name="T23" fmla="*/ 184 h 819"/>
                <a:gd name="T24" fmla="*/ 1321 w 1395"/>
                <a:gd name="T25" fmla="*/ 189 h 819"/>
                <a:gd name="T26" fmla="*/ 1325 w 1395"/>
                <a:gd name="T27" fmla="*/ 193 h 819"/>
                <a:gd name="T28" fmla="*/ 1333 w 1395"/>
                <a:gd name="T29" fmla="*/ 205 h 819"/>
                <a:gd name="T30" fmla="*/ 1339 w 1395"/>
                <a:gd name="T31" fmla="*/ 218 h 819"/>
                <a:gd name="T32" fmla="*/ 1343 w 1395"/>
                <a:gd name="T33" fmla="*/ 233 h 819"/>
                <a:gd name="T34" fmla="*/ 1345 w 1395"/>
                <a:gd name="T35" fmla="*/ 248 h 819"/>
                <a:gd name="T36" fmla="*/ 1346 w 1395"/>
                <a:gd name="T37" fmla="*/ 264 h 819"/>
                <a:gd name="T38" fmla="*/ 1346 w 1395"/>
                <a:gd name="T39" fmla="*/ 279 h 819"/>
                <a:gd name="T40" fmla="*/ 1343 w 1395"/>
                <a:gd name="T41" fmla="*/ 613 h 819"/>
                <a:gd name="T42" fmla="*/ 1343 w 1395"/>
                <a:gd name="T43" fmla="*/ 613 h 819"/>
                <a:gd name="T44" fmla="*/ 1342 w 1395"/>
                <a:gd name="T45" fmla="*/ 619 h 819"/>
                <a:gd name="T46" fmla="*/ 1340 w 1395"/>
                <a:gd name="T47" fmla="*/ 623 h 819"/>
                <a:gd name="T48" fmla="*/ 1339 w 1395"/>
                <a:gd name="T49" fmla="*/ 627 h 819"/>
                <a:gd name="T50" fmla="*/ 1336 w 1395"/>
                <a:gd name="T51" fmla="*/ 632 h 819"/>
                <a:gd name="T52" fmla="*/ 1331 w 1395"/>
                <a:gd name="T53" fmla="*/ 635 h 819"/>
                <a:gd name="T54" fmla="*/ 1327 w 1395"/>
                <a:gd name="T55" fmla="*/ 638 h 819"/>
                <a:gd name="T56" fmla="*/ 1322 w 1395"/>
                <a:gd name="T57" fmla="*/ 639 h 819"/>
                <a:gd name="T58" fmla="*/ 1316 w 1395"/>
                <a:gd name="T59" fmla="*/ 641 h 819"/>
                <a:gd name="T60" fmla="*/ 1316 w 1395"/>
                <a:gd name="T61" fmla="*/ 641 h 819"/>
                <a:gd name="T62" fmla="*/ 266 w 1395"/>
                <a:gd name="T63" fmla="*/ 773 h 819"/>
                <a:gd name="T64" fmla="*/ 294 w 1395"/>
                <a:gd name="T65" fmla="*/ 819 h 819"/>
                <a:gd name="T66" fmla="*/ 294 w 1395"/>
                <a:gd name="T67" fmla="*/ 819 h 819"/>
                <a:gd name="T68" fmla="*/ 823 w 1395"/>
                <a:gd name="T69" fmla="*/ 753 h 819"/>
                <a:gd name="T70" fmla="*/ 1186 w 1395"/>
                <a:gd name="T71" fmla="*/ 710 h 819"/>
                <a:gd name="T72" fmla="*/ 1352 w 1395"/>
                <a:gd name="T73" fmla="*/ 690 h 819"/>
                <a:gd name="T74" fmla="*/ 1352 w 1395"/>
                <a:gd name="T75" fmla="*/ 690 h 819"/>
                <a:gd name="T76" fmla="*/ 1359 w 1395"/>
                <a:gd name="T77" fmla="*/ 684 h 819"/>
                <a:gd name="T78" fmla="*/ 1367 w 1395"/>
                <a:gd name="T79" fmla="*/ 679 h 819"/>
                <a:gd name="T80" fmla="*/ 1373 w 1395"/>
                <a:gd name="T81" fmla="*/ 672 h 819"/>
                <a:gd name="T82" fmla="*/ 1379 w 1395"/>
                <a:gd name="T83" fmla="*/ 665 h 819"/>
                <a:gd name="T84" fmla="*/ 1383 w 1395"/>
                <a:gd name="T85" fmla="*/ 657 h 819"/>
                <a:gd name="T86" fmla="*/ 1386 w 1395"/>
                <a:gd name="T87" fmla="*/ 648 h 819"/>
                <a:gd name="T88" fmla="*/ 1388 w 1395"/>
                <a:gd name="T89" fmla="*/ 639 h 819"/>
                <a:gd name="T90" fmla="*/ 1389 w 1395"/>
                <a:gd name="T91" fmla="*/ 630 h 819"/>
                <a:gd name="T92" fmla="*/ 1395 w 1395"/>
                <a:gd name="T93" fmla="*/ 221 h 819"/>
                <a:gd name="T94" fmla="*/ 1395 w 1395"/>
                <a:gd name="T95" fmla="*/ 221 h 819"/>
                <a:gd name="T96" fmla="*/ 1394 w 1395"/>
                <a:gd name="T97" fmla="*/ 205 h 819"/>
                <a:gd name="T98" fmla="*/ 1389 w 1395"/>
                <a:gd name="T99" fmla="*/ 190 h 819"/>
                <a:gd name="T100" fmla="*/ 1382 w 1395"/>
                <a:gd name="T101" fmla="*/ 177 h 819"/>
                <a:gd name="T102" fmla="*/ 1373 w 1395"/>
                <a:gd name="T103" fmla="*/ 165 h 819"/>
                <a:gd name="T104" fmla="*/ 1361 w 1395"/>
                <a:gd name="T105" fmla="*/ 153 h 819"/>
                <a:gd name="T106" fmla="*/ 1348 w 1395"/>
                <a:gd name="T107" fmla="*/ 145 h 819"/>
                <a:gd name="T108" fmla="*/ 1331 w 1395"/>
                <a:gd name="T109" fmla="*/ 140 h 819"/>
                <a:gd name="T110" fmla="*/ 1315 w 1395"/>
                <a:gd name="T111" fmla="*/ 137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5" h="819">
                  <a:moveTo>
                    <a:pt x="1315" y="137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661" y="119"/>
                  </a:lnTo>
                  <a:lnTo>
                    <a:pt x="1303" y="178"/>
                  </a:lnTo>
                  <a:lnTo>
                    <a:pt x="1303" y="178"/>
                  </a:lnTo>
                  <a:lnTo>
                    <a:pt x="1309" y="181"/>
                  </a:lnTo>
                  <a:lnTo>
                    <a:pt x="1315" y="184"/>
                  </a:lnTo>
                  <a:lnTo>
                    <a:pt x="1321" y="189"/>
                  </a:lnTo>
                  <a:lnTo>
                    <a:pt x="1325" y="193"/>
                  </a:lnTo>
                  <a:lnTo>
                    <a:pt x="1333" y="205"/>
                  </a:lnTo>
                  <a:lnTo>
                    <a:pt x="1339" y="218"/>
                  </a:lnTo>
                  <a:lnTo>
                    <a:pt x="1343" y="233"/>
                  </a:lnTo>
                  <a:lnTo>
                    <a:pt x="1345" y="248"/>
                  </a:lnTo>
                  <a:lnTo>
                    <a:pt x="1346" y="264"/>
                  </a:lnTo>
                  <a:lnTo>
                    <a:pt x="1346" y="279"/>
                  </a:lnTo>
                  <a:lnTo>
                    <a:pt x="1343" y="613"/>
                  </a:lnTo>
                  <a:lnTo>
                    <a:pt x="1343" y="613"/>
                  </a:lnTo>
                  <a:lnTo>
                    <a:pt x="1342" y="619"/>
                  </a:lnTo>
                  <a:lnTo>
                    <a:pt x="1340" y="623"/>
                  </a:lnTo>
                  <a:lnTo>
                    <a:pt x="1339" y="627"/>
                  </a:lnTo>
                  <a:lnTo>
                    <a:pt x="1336" y="632"/>
                  </a:lnTo>
                  <a:lnTo>
                    <a:pt x="1331" y="635"/>
                  </a:lnTo>
                  <a:lnTo>
                    <a:pt x="1327" y="638"/>
                  </a:lnTo>
                  <a:lnTo>
                    <a:pt x="1322" y="639"/>
                  </a:lnTo>
                  <a:lnTo>
                    <a:pt x="1316" y="641"/>
                  </a:lnTo>
                  <a:lnTo>
                    <a:pt x="1316" y="641"/>
                  </a:lnTo>
                  <a:lnTo>
                    <a:pt x="266" y="773"/>
                  </a:lnTo>
                  <a:lnTo>
                    <a:pt x="294" y="819"/>
                  </a:lnTo>
                  <a:lnTo>
                    <a:pt x="294" y="819"/>
                  </a:lnTo>
                  <a:lnTo>
                    <a:pt x="823" y="753"/>
                  </a:lnTo>
                  <a:lnTo>
                    <a:pt x="1186" y="710"/>
                  </a:lnTo>
                  <a:lnTo>
                    <a:pt x="1352" y="690"/>
                  </a:lnTo>
                  <a:lnTo>
                    <a:pt x="1352" y="690"/>
                  </a:lnTo>
                  <a:lnTo>
                    <a:pt x="1359" y="684"/>
                  </a:lnTo>
                  <a:lnTo>
                    <a:pt x="1367" y="679"/>
                  </a:lnTo>
                  <a:lnTo>
                    <a:pt x="1373" y="672"/>
                  </a:lnTo>
                  <a:lnTo>
                    <a:pt x="1379" y="665"/>
                  </a:lnTo>
                  <a:lnTo>
                    <a:pt x="1383" y="657"/>
                  </a:lnTo>
                  <a:lnTo>
                    <a:pt x="1386" y="648"/>
                  </a:lnTo>
                  <a:lnTo>
                    <a:pt x="1388" y="639"/>
                  </a:lnTo>
                  <a:lnTo>
                    <a:pt x="1389" y="630"/>
                  </a:lnTo>
                  <a:lnTo>
                    <a:pt x="1395" y="221"/>
                  </a:lnTo>
                  <a:lnTo>
                    <a:pt x="1395" y="221"/>
                  </a:lnTo>
                  <a:lnTo>
                    <a:pt x="1394" y="205"/>
                  </a:lnTo>
                  <a:lnTo>
                    <a:pt x="1389" y="190"/>
                  </a:lnTo>
                  <a:lnTo>
                    <a:pt x="1382" y="177"/>
                  </a:lnTo>
                  <a:lnTo>
                    <a:pt x="1373" y="165"/>
                  </a:lnTo>
                  <a:lnTo>
                    <a:pt x="1361" y="153"/>
                  </a:lnTo>
                  <a:lnTo>
                    <a:pt x="1348" y="145"/>
                  </a:lnTo>
                  <a:lnTo>
                    <a:pt x="1331" y="140"/>
                  </a:lnTo>
                  <a:lnTo>
                    <a:pt x="1315" y="137"/>
                  </a:lnTo>
                  <a:close/>
                </a:path>
              </a:pathLst>
            </a:custGeom>
            <a:solidFill>
              <a:srgbClr val="62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239">
              <a:extLst>
                <a:ext uri="{FF2B5EF4-FFF2-40B4-BE49-F238E27FC236}">
                  <a16:creationId xmlns:a16="http://schemas.microsoft.com/office/drawing/2014/main" id="{6DF4A0EB-668E-4FAD-B362-0280A8942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164" y="8535024"/>
              <a:ext cx="1489468" cy="872769"/>
            </a:xfrm>
            <a:custGeom>
              <a:avLst/>
              <a:gdLst>
                <a:gd name="T0" fmla="*/ 1315 w 1395"/>
                <a:gd name="T1" fmla="*/ 137 h 819"/>
                <a:gd name="T2" fmla="*/ 3 w 1395"/>
                <a:gd name="T3" fmla="*/ 0 h 819"/>
                <a:gd name="T4" fmla="*/ 0 w 1395"/>
                <a:gd name="T5" fmla="*/ 0 h 819"/>
                <a:gd name="T6" fmla="*/ 24 w 1395"/>
                <a:gd name="T7" fmla="*/ 58 h 819"/>
                <a:gd name="T8" fmla="*/ 24 w 1395"/>
                <a:gd name="T9" fmla="*/ 58 h 819"/>
                <a:gd name="T10" fmla="*/ 24 w 1395"/>
                <a:gd name="T11" fmla="*/ 58 h 819"/>
                <a:gd name="T12" fmla="*/ 24 w 1395"/>
                <a:gd name="T13" fmla="*/ 58 h 819"/>
                <a:gd name="T14" fmla="*/ 661 w 1395"/>
                <a:gd name="T15" fmla="*/ 119 h 819"/>
                <a:gd name="T16" fmla="*/ 1303 w 1395"/>
                <a:gd name="T17" fmla="*/ 178 h 819"/>
                <a:gd name="T18" fmla="*/ 1303 w 1395"/>
                <a:gd name="T19" fmla="*/ 178 h 819"/>
                <a:gd name="T20" fmla="*/ 1309 w 1395"/>
                <a:gd name="T21" fmla="*/ 181 h 819"/>
                <a:gd name="T22" fmla="*/ 1315 w 1395"/>
                <a:gd name="T23" fmla="*/ 184 h 819"/>
                <a:gd name="T24" fmla="*/ 1321 w 1395"/>
                <a:gd name="T25" fmla="*/ 189 h 819"/>
                <a:gd name="T26" fmla="*/ 1325 w 1395"/>
                <a:gd name="T27" fmla="*/ 193 h 819"/>
                <a:gd name="T28" fmla="*/ 1333 w 1395"/>
                <a:gd name="T29" fmla="*/ 205 h 819"/>
                <a:gd name="T30" fmla="*/ 1339 w 1395"/>
                <a:gd name="T31" fmla="*/ 218 h 819"/>
                <a:gd name="T32" fmla="*/ 1343 w 1395"/>
                <a:gd name="T33" fmla="*/ 233 h 819"/>
                <a:gd name="T34" fmla="*/ 1345 w 1395"/>
                <a:gd name="T35" fmla="*/ 248 h 819"/>
                <a:gd name="T36" fmla="*/ 1346 w 1395"/>
                <a:gd name="T37" fmla="*/ 264 h 819"/>
                <a:gd name="T38" fmla="*/ 1346 w 1395"/>
                <a:gd name="T39" fmla="*/ 279 h 819"/>
                <a:gd name="T40" fmla="*/ 1343 w 1395"/>
                <a:gd name="T41" fmla="*/ 613 h 819"/>
                <a:gd name="T42" fmla="*/ 1343 w 1395"/>
                <a:gd name="T43" fmla="*/ 613 h 819"/>
                <a:gd name="T44" fmla="*/ 1342 w 1395"/>
                <a:gd name="T45" fmla="*/ 619 h 819"/>
                <a:gd name="T46" fmla="*/ 1340 w 1395"/>
                <a:gd name="T47" fmla="*/ 623 h 819"/>
                <a:gd name="T48" fmla="*/ 1339 w 1395"/>
                <a:gd name="T49" fmla="*/ 627 h 819"/>
                <a:gd name="T50" fmla="*/ 1336 w 1395"/>
                <a:gd name="T51" fmla="*/ 632 h 819"/>
                <a:gd name="T52" fmla="*/ 1331 w 1395"/>
                <a:gd name="T53" fmla="*/ 635 h 819"/>
                <a:gd name="T54" fmla="*/ 1327 w 1395"/>
                <a:gd name="T55" fmla="*/ 638 h 819"/>
                <a:gd name="T56" fmla="*/ 1322 w 1395"/>
                <a:gd name="T57" fmla="*/ 639 h 819"/>
                <a:gd name="T58" fmla="*/ 1316 w 1395"/>
                <a:gd name="T59" fmla="*/ 641 h 819"/>
                <a:gd name="T60" fmla="*/ 1316 w 1395"/>
                <a:gd name="T61" fmla="*/ 641 h 819"/>
                <a:gd name="T62" fmla="*/ 266 w 1395"/>
                <a:gd name="T63" fmla="*/ 773 h 819"/>
                <a:gd name="T64" fmla="*/ 294 w 1395"/>
                <a:gd name="T65" fmla="*/ 819 h 819"/>
                <a:gd name="T66" fmla="*/ 294 w 1395"/>
                <a:gd name="T67" fmla="*/ 819 h 819"/>
                <a:gd name="T68" fmla="*/ 823 w 1395"/>
                <a:gd name="T69" fmla="*/ 753 h 819"/>
                <a:gd name="T70" fmla="*/ 1186 w 1395"/>
                <a:gd name="T71" fmla="*/ 710 h 819"/>
                <a:gd name="T72" fmla="*/ 1352 w 1395"/>
                <a:gd name="T73" fmla="*/ 690 h 819"/>
                <a:gd name="T74" fmla="*/ 1352 w 1395"/>
                <a:gd name="T75" fmla="*/ 690 h 819"/>
                <a:gd name="T76" fmla="*/ 1359 w 1395"/>
                <a:gd name="T77" fmla="*/ 684 h 819"/>
                <a:gd name="T78" fmla="*/ 1367 w 1395"/>
                <a:gd name="T79" fmla="*/ 679 h 819"/>
                <a:gd name="T80" fmla="*/ 1373 w 1395"/>
                <a:gd name="T81" fmla="*/ 672 h 819"/>
                <a:gd name="T82" fmla="*/ 1379 w 1395"/>
                <a:gd name="T83" fmla="*/ 665 h 819"/>
                <a:gd name="T84" fmla="*/ 1383 w 1395"/>
                <a:gd name="T85" fmla="*/ 657 h 819"/>
                <a:gd name="T86" fmla="*/ 1386 w 1395"/>
                <a:gd name="T87" fmla="*/ 648 h 819"/>
                <a:gd name="T88" fmla="*/ 1388 w 1395"/>
                <a:gd name="T89" fmla="*/ 639 h 819"/>
                <a:gd name="T90" fmla="*/ 1389 w 1395"/>
                <a:gd name="T91" fmla="*/ 630 h 819"/>
                <a:gd name="T92" fmla="*/ 1395 w 1395"/>
                <a:gd name="T93" fmla="*/ 221 h 819"/>
                <a:gd name="T94" fmla="*/ 1395 w 1395"/>
                <a:gd name="T95" fmla="*/ 221 h 819"/>
                <a:gd name="T96" fmla="*/ 1394 w 1395"/>
                <a:gd name="T97" fmla="*/ 205 h 819"/>
                <a:gd name="T98" fmla="*/ 1389 w 1395"/>
                <a:gd name="T99" fmla="*/ 190 h 819"/>
                <a:gd name="T100" fmla="*/ 1382 w 1395"/>
                <a:gd name="T101" fmla="*/ 177 h 819"/>
                <a:gd name="T102" fmla="*/ 1373 w 1395"/>
                <a:gd name="T103" fmla="*/ 165 h 819"/>
                <a:gd name="T104" fmla="*/ 1361 w 1395"/>
                <a:gd name="T105" fmla="*/ 153 h 819"/>
                <a:gd name="T106" fmla="*/ 1348 w 1395"/>
                <a:gd name="T107" fmla="*/ 145 h 819"/>
                <a:gd name="T108" fmla="*/ 1331 w 1395"/>
                <a:gd name="T109" fmla="*/ 140 h 819"/>
                <a:gd name="T110" fmla="*/ 1315 w 1395"/>
                <a:gd name="T111" fmla="*/ 137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5" h="819">
                  <a:moveTo>
                    <a:pt x="1315" y="137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661" y="119"/>
                  </a:lnTo>
                  <a:lnTo>
                    <a:pt x="1303" y="178"/>
                  </a:lnTo>
                  <a:lnTo>
                    <a:pt x="1303" y="178"/>
                  </a:lnTo>
                  <a:lnTo>
                    <a:pt x="1309" y="181"/>
                  </a:lnTo>
                  <a:lnTo>
                    <a:pt x="1315" y="184"/>
                  </a:lnTo>
                  <a:lnTo>
                    <a:pt x="1321" y="189"/>
                  </a:lnTo>
                  <a:lnTo>
                    <a:pt x="1325" y="193"/>
                  </a:lnTo>
                  <a:lnTo>
                    <a:pt x="1333" y="205"/>
                  </a:lnTo>
                  <a:lnTo>
                    <a:pt x="1339" y="218"/>
                  </a:lnTo>
                  <a:lnTo>
                    <a:pt x="1343" y="233"/>
                  </a:lnTo>
                  <a:lnTo>
                    <a:pt x="1345" y="248"/>
                  </a:lnTo>
                  <a:lnTo>
                    <a:pt x="1346" y="264"/>
                  </a:lnTo>
                  <a:lnTo>
                    <a:pt x="1346" y="279"/>
                  </a:lnTo>
                  <a:lnTo>
                    <a:pt x="1343" y="613"/>
                  </a:lnTo>
                  <a:lnTo>
                    <a:pt x="1343" y="613"/>
                  </a:lnTo>
                  <a:lnTo>
                    <a:pt x="1342" y="619"/>
                  </a:lnTo>
                  <a:lnTo>
                    <a:pt x="1340" y="623"/>
                  </a:lnTo>
                  <a:lnTo>
                    <a:pt x="1339" y="627"/>
                  </a:lnTo>
                  <a:lnTo>
                    <a:pt x="1336" y="632"/>
                  </a:lnTo>
                  <a:lnTo>
                    <a:pt x="1331" y="635"/>
                  </a:lnTo>
                  <a:lnTo>
                    <a:pt x="1327" y="638"/>
                  </a:lnTo>
                  <a:lnTo>
                    <a:pt x="1322" y="639"/>
                  </a:lnTo>
                  <a:lnTo>
                    <a:pt x="1316" y="641"/>
                  </a:lnTo>
                  <a:lnTo>
                    <a:pt x="1316" y="641"/>
                  </a:lnTo>
                  <a:lnTo>
                    <a:pt x="266" y="773"/>
                  </a:lnTo>
                  <a:lnTo>
                    <a:pt x="294" y="819"/>
                  </a:lnTo>
                  <a:lnTo>
                    <a:pt x="294" y="819"/>
                  </a:lnTo>
                  <a:lnTo>
                    <a:pt x="823" y="753"/>
                  </a:lnTo>
                  <a:lnTo>
                    <a:pt x="1186" y="710"/>
                  </a:lnTo>
                  <a:lnTo>
                    <a:pt x="1352" y="690"/>
                  </a:lnTo>
                  <a:lnTo>
                    <a:pt x="1352" y="690"/>
                  </a:lnTo>
                  <a:lnTo>
                    <a:pt x="1359" y="684"/>
                  </a:lnTo>
                  <a:lnTo>
                    <a:pt x="1367" y="679"/>
                  </a:lnTo>
                  <a:lnTo>
                    <a:pt x="1373" y="672"/>
                  </a:lnTo>
                  <a:lnTo>
                    <a:pt x="1379" y="665"/>
                  </a:lnTo>
                  <a:lnTo>
                    <a:pt x="1383" y="657"/>
                  </a:lnTo>
                  <a:lnTo>
                    <a:pt x="1386" y="648"/>
                  </a:lnTo>
                  <a:lnTo>
                    <a:pt x="1388" y="639"/>
                  </a:lnTo>
                  <a:lnTo>
                    <a:pt x="1389" y="630"/>
                  </a:lnTo>
                  <a:lnTo>
                    <a:pt x="1395" y="221"/>
                  </a:lnTo>
                  <a:lnTo>
                    <a:pt x="1395" y="221"/>
                  </a:lnTo>
                  <a:lnTo>
                    <a:pt x="1394" y="205"/>
                  </a:lnTo>
                  <a:lnTo>
                    <a:pt x="1389" y="190"/>
                  </a:lnTo>
                  <a:lnTo>
                    <a:pt x="1382" y="177"/>
                  </a:lnTo>
                  <a:lnTo>
                    <a:pt x="1373" y="165"/>
                  </a:lnTo>
                  <a:lnTo>
                    <a:pt x="1361" y="153"/>
                  </a:lnTo>
                  <a:lnTo>
                    <a:pt x="1348" y="145"/>
                  </a:lnTo>
                  <a:lnTo>
                    <a:pt x="1331" y="140"/>
                  </a:lnTo>
                  <a:lnTo>
                    <a:pt x="1315" y="1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240">
              <a:extLst>
                <a:ext uri="{FF2B5EF4-FFF2-40B4-BE49-F238E27FC236}">
                  <a16:creationId xmlns:a16="http://schemas.microsoft.com/office/drawing/2014/main" id="{53E8199D-71F1-479E-91E0-DE333BCA8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278" y="8584105"/>
              <a:ext cx="305150" cy="778877"/>
            </a:xfrm>
            <a:custGeom>
              <a:avLst/>
              <a:gdLst>
                <a:gd name="T0" fmla="*/ 286 w 286"/>
                <a:gd name="T1" fmla="*/ 715 h 730"/>
                <a:gd name="T2" fmla="*/ 238 w 286"/>
                <a:gd name="T3" fmla="*/ 730 h 730"/>
                <a:gd name="T4" fmla="*/ 0 w 286"/>
                <a:gd name="T5" fmla="*/ 13 h 730"/>
                <a:gd name="T6" fmla="*/ 49 w 286"/>
                <a:gd name="T7" fmla="*/ 0 h 730"/>
                <a:gd name="T8" fmla="*/ 286 w 286"/>
                <a:gd name="T9" fmla="*/ 715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730">
                  <a:moveTo>
                    <a:pt x="286" y="715"/>
                  </a:moveTo>
                  <a:lnTo>
                    <a:pt x="238" y="730"/>
                  </a:lnTo>
                  <a:lnTo>
                    <a:pt x="0" y="13"/>
                  </a:lnTo>
                  <a:lnTo>
                    <a:pt x="49" y="0"/>
                  </a:lnTo>
                  <a:lnTo>
                    <a:pt x="286" y="715"/>
                  </a:lnTo>
                  <a:close/>
                </a:path>
              </a:pathLst>
            </a:custGeom>
            <a:solidFill>
              <a:srgbClr val="62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241">
              <a:extLst>
                <a:ext uri="{FF2B5EF4-FFF2-40B4-BE49-F238E27FC236}">
                  <a16:creationId xmlns:a16="http://schemas.microsoft.com/office/drawing/2014/main" id="{AF438AD9-B1EF-4BED-871E-E511A583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1865" y="8579837"/>
              <a:ext cx="303015" cy="778877"/>
            </a:xfrm>
            <a:custGeom>
              <a:avLst/>
              <a:gdLst>
                <a:gd name="T0" fmla="*/ 285 w 285"/>
                <a:gd name="T1" fmla="*/ 714 h 729"/>
                <a:gd name="T2" fmla="*/ 236 w 285"/>
                <a:gd name="T3" fmla="*/ 729 h 729"/>
                <a:gd name="T4" fmla="*/ 0 w 285"/>
                <a:gd name="T5" fmla="*/ 13 h 729"/>
                <a:gd name="T6" fmla="*/ 49 w 285"/>
                <a:gd name="T7" fmla="*/ 0 h 729"/>
                <a:gd name="T8" fmla="*/ 285 w 285"/>
                <a:gd name="T9" fmla="*/ 714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729">
                  <a:moveTo>
                    <a:pt x="285" y="714"/>
                  </a:moveTo>
                  <a:lnTo>
                    <a:pt x="236" y="729"/>
                  </a:lnTo>
                  <a:lnTo>
                    <a:pt x="0" y="13"/>
                  </a:lnTo>
                  <a:lnTo>
                    <a:pt x="49" y="0"/>
                  </a:lnTo>
                  <a:lnTo>
                    <a:pt x="285" y="714"/>
                  </a:lnTo>
                  <a:close/>
                </a:path>
              </a:pathLst>
            </a:custGeom>
            <a:solidFill>
              <a:srgbClr val="62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242">
              <a:extLst>
                <a:ext uri="{FF2B5EF4-FFF2-40B4-BE49-F238E27FC236}">
                  <a16:creationId xmlns:a16="http://schemas.microsoft.com/office/drawing/2014/main" id="{5CDB6EC8-3058-4346-9F27-019FBC875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123" y="8613979"/>
              <a:ext cx="283810" cy="719128"/>
            </a:xfrm>
            <a:custGeom>
              <a:avLst/>
              <a:gdLst>
                <a:gd name="T0" fmla="*/ 265 w 265"/>
                <a:gd name="T1" fmla="*/ 659 h 674"/>
                <a:gd name="T2" fmla="*/ 218 w 265"/>
                <a:gd name="T3" fmla="*/ 674 h 674"/>
                <a:gd name="T4" fmla="*/ 0 w 265"/>
                <a:gd name="T5" fmla="*/ 15 h 674"/>
                <a:gd name="T6" fmla="*/ 49 w 265"/>
                <a:gd name="T7" fmla="*/ 0 h 674"/>
                <a:gd name="T8" fmla="*/ 265 w 265"/>
                <a:gd name="T9" fmla="*/ 659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674">
                  <a:moveTo>
                    <a:pt x="265" y="659"/>
                  </a:moveTo>
                  <a:lnTo>
                    <a:pt x="218" y="674"/>
                  </a:lnTo>
                  <a:lnTo>
                    <a:pt x="0" y="15"/>
                  </a:lnTo>
                  <a:lnTo>
                    <a:pt x="49" y="0"/>
                  </a:lnTo>
                  <a:lnTo>
                    <a:pt x="265" y="659"/>
                  </a:lnTo>
                  <a:close/>
                </a:path>
              </a:pathLst>
            </a:custGeom>
            <a:solidFill>
              <a:srgbClr val="62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243">
              <a:extLst>
                <a:ext uri="{FF2B5EF4-FFF2-40B4-BE49-F238E27FC236}">
                  <a16:creationId xmlns:a16="http://schemas.microsoft.com/office/drawing/2014/main" id="{D0D14AC3-EEB6-40EE-998D-E121F334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3710" y="8618247"/>
              <a:ext cx="273140" cy="684985"/>
            </a:xfrm>
            <a:custGeom>
              <a:avLst/>
              <a:gdLst>
                <a:gd name="T0" fmla="*/ 256 w 256"/>
                <a:gd name="T1" fmla="*/ 629 h 642"/>
                <a:gd name="T2" fmla="*/ 207 w 256"/>
                <a:gd name="T3" fmla="*/ 642 h 642"/>
                <a:gd name="T4" fmla="*/ 0 w 256"/>
                <a:gd name="T5" fmla="*/ 13 h 642"/>
                <a:gd name="T6" fmla="*/ 49 w 256"/>
                <a:gd name="T7" fmla="*/ 0 h 642"/>
                <a:gd name="T8" fmla="*/ 256 w 256"/>
                <a:gd name="T9" fmla="*/ 629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642">
                  <a:moveTo>
                    <a:pt x="256" y="629"/>
                  </a:moveTo>
                  <a:lnTo>
                    <a:pt x="207" y="642"/>
                  </a:lnTo>
                  <a:lnTo>
                    <a:pt x="0" y="13"/>
                  </a:lnTo>
                  <a:lnTo>
                    <a:pt x="49" y="0"/>
                  </a:lnTo>
                  <a:lnTo>
                    <a:pt x="256" y="629"/>
                  </a:lnTo>
                  <a:close/>
                </a:path>
              </a:pathLst>
            </a:custGeom>
            <a:solidFill>
              <a:srgbClr val="62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244">
              <a:extLst>
                <a:ext uri="{FF2B5EF4-FFF2-40B4-BE49-F238E27FC236}">
                  <a16:creationId xmlns:a16="http://schemas.microsoft.com/office/drawing/2014/main" id="{861B8E67-729B-4339-B58A-5A1C01F49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966" y="8643854"/>
              <a:ext cx="251801" cy="635905"/>
            </a:xfrm>
            <a:custGeom>
              <a:avLst/>
              <a:gdLst>
                <a:gd name="T0" fmla="*/ 237 w 237"/>
                <a:gd name="T1" fmla="*/ 582 h 597"/>
                <a:gd name="T2" fmla="*/ 188 w 237"/>
                <a:gd name="T3" fmla="*/ 597 h 597"/>
                <a:gd name="T4" fmla="*/ 0 w 237"/>
                <a:gd name="T5" fmla="*/ 14 h 597"/>
                <a:gd name="T6" fmla="*/ 49 w 237"/>
                <a:gd name="T7" fmla="*/ 0 h 597"/>
                <a:gd name="T8" fmla="*/ 237 w 237"/>
                <a:gd name="T9" fmla="*/ 582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597">
                  <a:moveTo>
                    <a:pt x="237" y="582"/>
                  </a:moveTo>
                  <a:lnTo>
                    <a:pt x="188" y="597"/>
                  </a:lnTo>
                  <a:lnTo>
                    <a:pt x="0" y="14"/>
                  </a:lnTo>
                  <a:lnTo>
                    <a:pt x="49" y="0"/>
                  </a:lnTo>
                  <a:lnTo>
                    <a:pt x="237" y="582"/>
                  </a:lnTo>
                  <a:close/>
                </a:path>
              </a:pathLst>
            </a:custGeom>
            <a:solidFill>
              <a:srgbClr val="62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245">
              <a:extLst>
                <a:ext uri="{FF2B5EF4-FFF2-40B4-BE49-F238E27FC236}">
                  <a16:creationId xmlns:a16="http://schemas.microsoft.com/office/drawing/2014/main" id="{7614A45D-8EAC-468E-A636-6314E6CE3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1956" y="8671594"/>
              <a:ext cx="238998" cy="576155"/>
            </a:xfrm>
            <a:custGeom>
              <a:avLst/>
              <a:gdLst>
                <a:gd name="T0" fmla="*/ 224 w 224"/>
                <a:gd name="T1" fmla="*/ 528 h 541"/>
                <a:gd name="T2" fmla="*/ 175 w 224"/>
                <a:gd name="T3" fmla="*/ 541 h 541"/>
                <a:gd name="T4" fmla="*/ 0 w 224"/>
                <a:gd name="T5" fmla="*/ 13 h 541"/>
                <a:gd name="T6" fmla="*/ 49 w 224"/>
                <a:gd name="T7" fmla="*/ 0 h 541"/>
                <a:gd name="T8" fmla="*/ 224 w 224"/>
                <a:gd name="T9" fmla="*/ 528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541">
                  <a:moveTo>
                    <a:pt x="224" y="528"/>
                  </a:moveTo>
                  <a:lnTo>
                    <a:pt x="175" y="541"/>
                  </a:lnTo>
                  <a:lnTo>
                    <a:pt x="0" y="13"/>
                  </a:lnTo>
                  <a:lnTo>
                    <a:pt x="49" y="0"/>
                  </a:lnTo>
                  <a:lnTo>
                    <a:pt x="224" y="528"/>
                  </a:lnTo>
                  <a:close/>
                </a:path>
              </a:pathLst>
            </a:custGeom>
            <a:solidFill>
              <a:srgbClr val="626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246">
              <a:extLst>
                <a:ext uri="{FF2B5EF4-FFF2-40B4-BE49-F238E27FC236}">
                  <a16:creationId xmlns:a16="http://schemas.microsoft.com/office/drawing/2014/main" id="{956E8357-4216-4DE0-9325-329CEACD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363" y="9849511"/>
              <a:ext cx="104562" cy="196320"/>
            </a:xfrm>
            <a:custGeom>
              <a:avLst/>
              <a:gdLst>
                <a:gd name="T0" fmla="*/ 51 w 98"/>
                <a:gd name="T1" fmla="*/ 92 h 184"/>
                <a:gd name="T2" fmla="*/ 51 w 98"/>
                <a:gd name="T3" fmla="*/ 92 h 184"/>
                <a:gd name="T4" fmla="*/ 52 w 98"/>
                <a:gd name="T5" fmla="*/ 83 h 184"/>
                <a:gd name="T6" fmla="*/ 54 w 98"/>
                <a:gd name="T7" fmla="*/ 75 h 184"/>
                <a:gd name="T8" fmla="*/ 58 w 98"/>
                <a:gd name="T9" fmla="*/ 67 h 184"/>
                <a:gd name="T10" fmla="*/ 64 w 98"/>
                <a:gd name="T11" fmla="*/ 61 h 184"/>
                <a:gd name="T12" fmla="*/ 72 w 98"/>
                <a:gd name="T13" fmla="*/ 55 h 184"/>
                <a:gd name="T14" fmla="*/ 79 w 98"/>
                <a:gd name="T15" fmla="*/ 51 h 184"/>
                <a:gd name="T16" fmla="*/ 88 w 98"/>
                <a:gd name="T17" fmla="*/ 49 h 184"/>
                <a:gd name="T18" fmla="*/ 97 w 98"/>
                <a:gd name="T19" fmla="*/ 48 h 184"/>
                <a:gd name="T20" fmla="*/ 97 w 98"/>
                <a:gd name="T21" fmla="*/ 0 h 184"/>
                <a:gd name="T22" fmla="*/ 97 w 98"/>
                <a:gd name="T23" fmla="*/ 0 h 184"/>
                <a:gd name="T24" fmla="*/ 86 w 98"/>
                <a:gd name="T25" fmla="*/ 0 h 184"/>
                <a:gd name="T26" fmla="*/ 77 w 98"/>
                <a:gd name="T27" fmla="*/ 2 h 184"/>
                <a:gd name="T28" fmla="*/ 67 w 98"/>
                <a:gd name="T29" fmla="*/ 5 h 184"/>
                <a:gd name="T30" fmla="*/ 58 w 98"/>
                <a:gd name="T31" fmla="*/ 8 h 184"/>
                <a:gd name="T32" fmla="*/ 42 w 98"/>
                <a:gd name="T33" fmla="*/ 17 h 184"/>
                <a:gd name="T34" fmla="*/ 27 w 98"/>
                <a:gd name="T35" fmla="*/ 27 h 184"/>
                <a:gd name="T36" fmla="*/ 17 w 98"/>
                <a:gd name="T37" fmla="*/ 40 h 184"/>
                <a:gd name="T38" fmla="*/ 11 w 98"/>
                <a:gd name="T39" fmla="*/ 49 h 184"/>
                <a:gd name="T40" fmla="*/ 8 w 98"/>
                <a:gd name="T41" fmla="*/ 57 h 184"/>
                <a:gd name="T42" fmla="*/ 3 w 98"/>
                <a:gd name="T43" fmla="*/ 66 h 184"/>
                <a:gd name="T44" fmla="*/ 2 w 98"/>
                <a:gd name="T45" fmla="*/ 75 h 184"/>
                <a:gd name="T46" fmla="*/ 0 w 98"/>
                <a:gd name="T47" fmla="*/ 83 h 184"/>
                <a:gd name="T48" fmla="*/ 0 w 98"/>
                <a:gd name="T49" fmla="*/ 92 h 184"/>
                <a:gd name="T50" fmla="*/ 0 w 98"/>
                <a:gd name="T51" fmla="*/ 92 h 184"/>
                <a:gd name="T52" fmla="*/ 0 w 98"/>
                <a:gd name="T53" fmla="*/ 103 h 184"/>
                <a:gd name="T54" fmla="*/ 2 w 98"/>
                <a:gd name="T55" fmla="*/ 112 h 184"/>
                <a:gd name="T56" fmla="*/ 5 w 98"/>
                <a:gd name="T57" fmla="*/ 121 h 184"/>
                <a:gd name="T58" fmla="*/ 8 w 98"/>
                <a:gd name="T59" fmla="*/ 128 h 184"/>
                <a:gd name="T60" fmla="*/ 12 w 98"/>
                <a:gd name="T61" fmla="*/ 137 h 184"/>
                <a:gd name="T62" fmla="*/ 17 w 98"/>
                <a:gd name="T63" fmla="*/ 144 h 184"/>
                <a:gd name="T64" fmla="*/ 29 w 98"/>
                <a:gd name="T65" fmla="*/ 158 h 184"/>
                <a:gd name="T66" fmla="*/ 43 w 98"/>
                <a:gd name="T67" fmla="*/ 168 h 184"/>
                <a:gd name="T68" fmla="*/ 60 w 98"/>
                <a:gd name="T69" fmla="*/ 177 h 184"/>
                <a:gd name="T70" fmla="*/ 69 w 98"/>
                <a:gd name="T71" fmla="*/ 180 h 184"/>
                <a:gd name="T72" fmla="*/ 79 w 98"/>
                <a:gd name="T73" fmla="*/ 181 h 184"/>
                <a:gd name="T74" fmla="*/ 88 w 98"/>
                <a:gd name="T75" fmla="*/ 183 h 184"/>
                <a:gd name="T76" fmla="*/ 98 w 98"/>
                <a:gd name="T77" fmla="*/ 184 h 184"/>
                <a:gd name="T78" fmla="*/ 98 w 98"/>
                <a:gd name="T79" fmla="*/ 135 h 184"/>
                <a:gd name="T80" fmla="*/ 98 w 98"/>
                <a:gd name="T81" fmla="*/ 135 h 184"/>
                <a:gd name="T82" fmla="*/ 88 w 98"/>
                <a:gd name="T83" fmla="*/ 135 h 184"/>
                <a:gd name="T84" fmla="*/ 79 w 98"/>
                <a:gd name="T85" fmla="*/ 132 h 184"/>
                <a:gd name="T86" fmla="*/ 72 w 98"/>
                <a:gd name="T87" fmla="*/ 128 h 184"/>
                <a:gd name="T88" fmla="*/ 64 w 98"/>
                <a:gd name="T89" fmla="*/ 124 h 184"/>
                <a:gd name="T90" fmla="*/ 58 w 98"/>
                <a:gd name="T91" fmla="*/ 116 h 184"/>
                <a:gd name="T92" fmla="*/ 55 w 98"/>
                <a:gd name="T93" fmla="*/ 109 h 184"/>
                <a:gd name="T94" fmla="*/ 52 w 98"/>
                <a:gd name="T95" fmla="*/ 101 h 184"/>
                <a:gd name="T96" fmla="*/ 51 w 98"/>
                <a:gd name="T97" fmla="*/ 9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" h="184">
                  <a:moveTo>
                    <a:pt x="51" y="92"/>
                  </a:moveTo>
                  <a:lnTo>
                    <a:pt x="51" y="92"/>
                  </a:lnTo>
                  <a:lnTo>
                    <a:pt x="52" y="83"/>
                  </a:lnTo>
                  <a:lnTo>
                    <a:pt x="54" y="75"/>
                  </a:lnTo>
                  <a:lnTo>
                    <a:pt x="58" y="67"/>
                  </a:lnTo>
                  <a:lnTo>
                    <a:pt x="64" y="61"/>
                  </a:lnTo>
                  <a:lnTo>
                    <a:pt x="72" y="55"/>
                  </a:lnTo>
                  <a:lnTo>
                    <a:pt x="79" y="51"/>
                  </a:lnTo>
                  <a:lnTo>
                    <a:pt x="88" y="49"/>
                  </a:lnTo>
                  <a:lnTo>
                    <a:pt x="97" y="48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6" y="0"/>
                  </a:lnTo>
                  <a:lnTo>
                    <a:pt x="77" y="2"/>
                  </a:lnTo>
                  <a:lnTo>
                    <a:pt x="67" y="5"/>
                  </a:lnTo>
                  <a:lnTo>
                    <a:pt x="58" y="8"/>
                  </a:lnTo>
                  <a:lnTo>
                    <a:pt x="42" y="17"/>
                  </a:lnTo>
                  <a:lnTo>
                    <a:pt x="27" y="27"/>
                  </a:lnTo>
                  <a:lnTo>
                    <a:pt x="17" y="40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3" y="66"/>
                  </a:lnTo>
                  <a:lnTo>
                    <a:pt x="2" y="75"/>
                  </a:lnTo>
                  <a:lnTo>
                    <a:pt x="0" y="83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103"/>
                  </a:lnTo>
                  <a:lnTo>
                    <a:pt x="2" y="112"/>
                  </a:lnTo>
                  <a:lnTo>
                    <a:pt x="5" y="121"/>
                  </a:lnTo>
                  <a:lnTo>
                    <a:pt x="8" y="128"/>
                  </a:lnTo>
                  <a:lnTo>
                    <a:pt x="12" y="137"/>
                  </a:lnTo>
                  <a:lnTo>
                    <a:pt x="17" y="144"/>
                  </a:lnTo>
                  <a:lnTo>
                    <a:pt x="29" y="158"/>
                  </a:lnTo>
                  <a:lnTo>
                    <a:pt x="43" y="168"/>
                  </a:lnTo>
                  <a:lnTo>
                    <a:pt x="60" y="177"/>
                  </a:lnTo>
                  <a:lnTo>
                    <a:pt x="69" y="180"/>
                  </a:lnTo>
                  <a:lnTo>
                    <a:pt x="79" y="181"/>
                  </a:lnTo>
                  <a:lnTo>
                    <a:pt x="88" y="183"/>
                  </a:lnTo>
                  <a:lnTo>
                    <a:pt x="98" y="184"/>
                  </a:lnTo>
                  <a:lnTo>
                    <a:pt x="98" y="135"/>
                  </a:lnTo>
                  <a:lnTo>
                    <a:pt x="98" y="135"/>
                  </a:lnTo>
                  <a:lnTo>
                    <a:pt x="88" y="135"/>
                  </a:lnTo>
                  <a:lnTo>
                    <a:pt x="79" y="132"/>
                  </a:lnTo>
                  <a:lnTo>
                    <a:pt x="72" y="128"/>
                  </a:lnTo>
                  <a:lnTo>
                    <a:pt x="64" y="124"/>
                  </a:lnTo>
                  <a:lnTo>
                    <a:pt x="58" y="116"/>
                  </a:lnTo>
                  <a:lnTo>
                    <a:pt x="55" y="109"/>
                  </a:lnTo>
                  <a:lnTo>
                    <a:pt x="52" y="101"/>
                  </a:lnTo>
                  <a:lnTo>
                    <a:pt x="51" y="92"/>
                  </a:lnTo>
                  <a:close/>
                </a:path>
              </a:pathLst>
            </a:custGeom>
            <a:solidFill>
              <a:srgbClr val="D02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247">
              <a:extLst>
                <a:ext uri="{FF2B5EF4-FFF2-40B4-BE49-F238E27FC236}">
                  <a16:creationId xmlns:a16="http://schemas.microsoft.com/office/drawing/2014/main" id="{CC948F43-902D-40E0-9C30-B2C96D121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363" y="9849511"/>
              <a:ext cx="104562" cy="196320"/>
            </a:xfrm>
            <a:custGeom>
              <a:avLst/>
              <a:gdLst>
                <a:gd name="T0" fmla="*/ 51 w 98"/>
                <a:gd name="T1" fmla="*/ 92 h 184"/>
                <a:gd name="T2" fmla="*/ 51 w 98"/>
                <a:gd name="T3" fmla="*/ 92 h 184"/>
                <a:gd name="T4" fmla="*/ 52 w 98"/>
                <a:gd name="T5" fmla="*/ 83 h 184"/>
                <a:gd name="T6" fmla="*/ 54 w 98"/>
                <a:gd name="T7" fmla="*/ 75 h 184"/>
                <a:gd name="T8" fmla="*/ 58 w 98"/>
                <a:gd name="T9" fmla="*/ 67 h 184"/>
                <a:gd name="T10" fmla="*/ 64 w 98"/>
                <a:gd name="T11" fmla="*/ 61 h 184"/>
                <a:gd name="T12" fmla="*/ 72 w 98"/>
                <a:gd name="T13" fmla="*/ 55 h 184"/>
                <a:gd name="T14" fmla="*/ 79 w 98"/>
                <a:gd name="T15" fmla="*/ 51 h 184"/>
                <a:gd name="T16" fmla="*/ 88 w 98"/>
                <a:gd name="T17" fmla="*/ 49 h 184"/>
                <a:gd name="T18" fmla="*/ 97 w 98"/>
                <a:gd name="T19" fmla="*/ 48 h 184"/>
                <a:gd name="T20" fmla="*/ 97 w 98"/>
                <a:gd name="T21" fmla="*/ 0 h 184"/>
                <a:gd name="T22" fmla="*/ 97 w 98"/>
                <a:gd name="T23" fmla="*/ 0 h 184"/>
                <a:gd name="T24" fmla="*/ 86 w 98"/>
                <a:gd name="T25" fmla="*/ 0 h 184"/>
                <a:gd name="T26" fmla="*/ 77 w 98"/>
                <a:gd name="T27" fmla="*/ 2 h 184"/>
                <a:gd name="T28" fmla="*/ 67 w 98"/>
                <a:gd name="T29" fmla="*/ 5 h 184"/>
                <a:gd name="T30" fmla="*/ 58 w 98"/>
                <a:gd name="T31" fmla="*/ 8 h 184"/>
                <a:gd name="T32" fmla="*/ 42 w 98"/>
                <a:gd name="T33" fmla="*/ 17 h 184"/>
                <a:gd name="T34" fmla="*/ 27 w 98"/>
                <a:gd name="T35" fmla="*/ 27 h 184"/>
                <a:gd name="T36" fmla="*/ 17 w 98"/>
                <a:gd name="T37" fmla="*/ 40 h 184"/>
                <a:gd name="T38" fmla="*/ 11 w 98"/>
                <a:gd name="T39" fmla="*/ 49 h 184"/>
                <a:gd name="T40" fmla="*/ 8 w 98"/>
                <a:gd name="T41" fmla="*/ 57 h 184"/>
                <a:gd name="T42" fmla="*/ 3 w 98"/>
                <a:gd name="T43" fmla="*/ 66 h 184"/>
                <a:gd name="T44" fmla="*/ 2 w 98"/>
                <a:gd name="T45" fmla="*/ 75 h 184"/>
                <a:gd name="T46" fmla="*/ 0 w 98"/>
                <a:gd name="T47" fmla="*/ 83 h 184"/>
                <a:gd name="T48" fmla="*/ 0 w 98"/>
                <a:gd name="T49" fmla="*/ 92 h 184"/>
                <a:gd name="T50" fmla="*/ 0 w 98"/>
                <a:gd name="T51" fmla="*/ 92 h 184"/>
                <a:gd name="T52" fmla="*/ 0 w 98"/>
                <a:gd name="T53" fmla="*/ 103 h 184"/>
                <a:gd name="T54" fmla="*/ 2 w 98"/>
                <a:gd name="T55" fmla="*/ 112 h 184"/>
                <a:gd name="T56" fmla="*/ 5 w 98"/>
                <a:gd name="T57" fmla="*/ 121 h 184"/>
                <a:gd name="T58" fmla="*/ 8 w 98"/>
                <a:gd name="T59" fmla="*/ 128 h 184"/>
                <a:gd name="T60" fmla="*/ 12 w 98"/>
                <a:gd name="T61" fmla="*/ 137 h 184"/>
                <a:gd name="T62" fmla="*/ 17 w 98"/>
                <a:gd name="T63" fmla="*/ 144 h 184"/>
                <a:gd name="T64" fmla="*/ 29 w 98"/>
                <a:gd name="T65" fmla="*/ 158 h 184"/>
                <a:gd name="T66" fmla="*/ 43 w 98"/>
                <a:gd name="T67" fmla="*/ 168 h 184"/>
                <a:gd name="T68" fmla="*/ 60 w 98"/>
                <a:gd name="T69" fmla="*/ 177 h 184"/>
                <a:gd name="T70" fmla="*/ 69 w 98"/>
                <a:gd name="T71" fmla="*/ 180 h 184"/>
                <a:gd name="T72" fmla="*/ 79 w 98"/>
                <a:gd name="T73" fmla="*/ 181 h 184"/>
                <a:gd name="T74" fmla="*/ 88 w 98"/>
                <a:gd name="T75" fmla="*/ 183 h 184"/>
                <a:gd name="T76" fmla="*/ 98 w 98"/>
                <a:gd name="T77" fmla="*/ 184 h 184"/>
                <a:gd name="T78" fmla="*/ 98 w 98"/>
                <a:gd name="T79" fmla="*/ 135 h 184"/>
                <a:gd name="T80" fmla="*/ 98 w 98"/>
                <a:gd name="T81" fmla="*/ 135 h 184"/>
                <a:gd name="T82" fmla="*/ 88 w 98"/>
                <a:gd name="T83" fmla="*/ 135 h 184"/>
                <a:gd name="T84" fmla="*/ 79 w 98"/>
                <a:gd name="T85" fmla="*/ 132 h 184"/>
                <a:gd name="T86" fmla="*/ 72 w 98"/>
                <a:gd name="T87" fmla="*/ 128 h 184"/>
                <a:gd name="T88" fmla="*/ 64 w 98"/>
                <a:gd name="T89" fmla="*/ 124 h 184"/>
                <a:gd name="T90" fmla="*/ 58 w 98"/>
                <a:gd name="T91" fmla="*/ 116 h 184"/>
                <a:gd name="T92" fmla="*/ 55 w 98"/>
                <a:gd name="T93" fmla="*/ 109 h 184"/>
                <a:gd name="T94" fmla="*/ 52 w 98"/>
                <a:gd name="T95" fmla="*/ 101 h 184"/>
                <a:gd name="T96" fmla="*/ 51 w 98"/>
                <a:gd name="T97" fmla="*/ 9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" h="184">
                  <a:moveTo>
                    <a:pt x="51" y="92"/>
                  </a:moveTo>
                  <a:lnTo>
                    <a:pt x="51" y="92"/>
                  </a:lnTo>
                  <a:lnTo>
                    <a:pt x="52" y="83"/>
                  </a:lnTo>
                  <a:lnTo>
                    <a:pt x="54" y="75"/>
                  </a:lnTo>
                  <a:lnTo>
                    <a:pt x="58" y="67"/>
                  </a:lnTo>
                  <a:lnTo>
                    <a:pt x="64" y="61"/>
                  </a:lnTo>
                  <a:lnTo>
                    <a:pt x="72" y="55"/>
                  </a:lnTo>
                  <a:lnTo>
                    <a:pt x="79" y="51"/>
                  </a:lnTo>
                  <a:lnTo>
                    <a:pt x="88" y="49"/>
                  </a:lnTo>
                  <a:lnTo>
                    <a:pt x="97" y="48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86" y="0"/>
                  </a:lnTo>
                  <a:lnTo>
                    <a:pt x="77" y="2"/>
                  </a:lnTo>
                  <a:lnTo>
                    <a:pt x="67" y="5"/>
                  </a:lnTo>
                  <a:lnTo>
                    <a:pt x="58" y="8"/>
                  </a:lnTo>
                  <a:lnTo>
                    <a:pt x="42" y="17"/>
                  </a:lnTo>
                  <a:lnTo>
                    <a:pt x="27" y="27"/>
                  </a:lnTo>
                  <a:lnTo>
                    <a:pt x="17" y="40"/>
                  </a:lnTo>
                  <a:lnTo>
                    <a:pt x="11" y="49"/>
                  </a:lnTo>
                  <a:lnTo>
                    <a:pt x="8" y="57"/>
                  </a:lnTo>
                  <a:lnTo>
                    <a:pt x="3" y="66"/>
                  </a:lnTo>
                  <a:lnTo>
                    <a:pt x="2" y="75"/>
                  </a:lnTo>
                  <a:lnTo>
                    <a:pt x="0" y="83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103"/>
                  </a:lnTo>
                  <a:lnTo>
                    <a:pt x="2" y="112"/>
                  </a:lnTo>
                  <a:lnTo>
                    <a:pt x="5" y="121"/>
                  </a:lnTo>
                  <a:lnTo>
                    <a:pt x="8" y="128"/>
                  </a:lnTo>
                  <a:lnTo>
                    <a:pt x="12" y="137"/>
                  </a:lnTo>
                  <a:lnTo>
                    <a:pt x="17" y="144"/>
                  </a:lnTo>
                  <a:lnTo>
                    <a:pt x="29" y="158"/>
                  </a:lnTo>
                  <a:lnTo>
                    <a:pt x="43" y="168"/>
                  </a:lnTo>
                  <a:lnTo>
                    <a:pt x="60" y="177"/>
                  </a:lnTo>
                  <a:lnTo>
                    <a:pt x="69" y="180"/>
                  </a:lnTo>
                  <a:lnTo>
                    <a:pt x="79" y="181"/>
                  </a:lnTo>
                  <a:lnTo>
                    <a:pt x="88" y="183"/>
                  </a:lnTo>
                  <a:lnTo>
                    <a:pt x="98" y="184"/>
                  </a:lnTo>
                  <a:lnTo>
                    <a:pt x="98" y="135"/>
                  </a:lnTo>
                  <a:lnTo>
                    <a:pt x="98" y="135"/>
                  </a:lnTo>
                  <a:lnTo>
                    <a:pt x="88" y="135"/>
                  </a:lnTo>
                  <a:lnTo>
                    <a:pt x="79" y="132"/>
                  </a:lnTo>
                  <a:lnTo>
                    <a:pt x="72" y="128"/>
                  </a:lnTo>
                  <a:lnTo>
                    <a:pt x="64" y="124"/>
                  </a:lnTo>
                  <a:lnTo>
                    <a:pt x="58" y="116"/>
                  </a:lnTo>
                  <a:lnTo>
                    <a:pt x="55" y="109"/>
                  </a:lnTo>
                  <a:lnTo>
                    <a:pt x="52" y="101"/>
                  </a:lnTo>
                  <a:lnTo>
                    <a:pt x="51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248">
              <a:extLst>
                <a:ext uri="{FF2B5EF4-FFF2-40B4-BE49-F238E27FC236}">
                  <a16:creationId xmlns:a16="http://schemas.microsoft.com/office/drawing/2014/main" id="{F7BC3E6E-E4F2-4702-8FB6-7DFEEBB8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790" y="9849511"/>
              <a:ext cx="104562" cy="196320"/>
            </a:xfrm>
            <a:custGeom>
              <a:avLst/>
              <a:gdLst>
                <a:gd name="T0" fmla="*/ 0 w 98"/>
                <a:gd name="T1" fmla="*/ 0 h 184"/>
                <a:gd name="T2" fmla="*/ 0 w 98"/>
                <a:gd name="T3" fmla="*/ 48 h 184"/>
                <a:gd name="T4" fmla="*/ 0 w 98"/>
                <a:gd name="T5" fmla="*/ 48 h 184"/>
                <a:gd name="T6" fmla="*/ 9 w 98"/>
                <a:gd name="T7" fmla="*/ 48 h 184"/>
                <a:gd name="T8" fmla="*/ 17 w 98"/>
                <a:gd name="T9" fmla="*/ 51 h 184"/>
                <a:gd name="T10" fmla="*/ 26 w 98"/>
                <a:gd name="T11" fmla="*/ 55 h 184"/>
                <a:gd name="T12" fmla="*/ 32 w 98"/>
                <a:gd name="T13" fmla="*/ 60 h 184"/>
                <a:gd name="T14" fmla="*/ 38 w 98"/>
                <a:gd name="T15" fmla="*/ 67 h 184"/>
                <a:gd name="T16" fmla="*/ 43 w 98"/>
                <a:gd name="T17" fmla="*/ 75 h 184"/>
                <a:gd name="T18" fmla="*/ 46 w 98"/>
                <a:gd name="T19" fmla="*/ 82 h 184"/>
                <a:gd name="T20" fmla="*/ 47 w 98"/>
                <a:gd name="T21" fmla="*/ 91 h 184"/>
                <a:gd name="T22" fmla="*/ 47 w 98"/>
                <a:gd name="T23" fmla="*/ 91 h 184"/>
                <a:gd name="T24" fmla="*/ 46 w 98"/>
                <a:gd name="T25" fmla="*/ 100 h 184"/>
                <a:gd name="T26" fmla="*/ 43 w 98"/>
                <a:gd name="T27" fmla="*/ 109 h 184"/>
                <a:gd name="T28" fmla="*/ 40 w 98"/>
                <a:gd name="T29" fmla="*/ 116 h 184"/>
                <a:gd name="T30" fmla="*/ 34 w 98"/>
                <a:gd name="T31" fmla="*/ 122 h 184"/>
                <a:gd name="T32" fmla="*/ 26 w 98"/>
                <a:gd name="T33" fmla="*/ 128 h 184"/>
                <a:gd name="T34" fmla="*/ 19 w 98"/>
                <a:gd name="T35" fmla="*/ 132 h 184"/>
                <a:gd name="T36" fmla="*/ 10 w 98"/>
                <a:gd name="T37" fmla="*/ 135 h 184"/>
                <a:gd name="T38" fmla="*/ 1 w 98"/>
                <a:gd name="T39" fmla="*/ 135 h 184"/>
                <a:gd name="T40" fmla="*/ 1 w 98"/>
                <a:gd name="T41" fmla="*/ 184 h 184"/>
                <a:gd name="T42" fmla="*/ 1 w 98"/>
                <a:gd name="T43" fmla="*/ 184 h 184"/>
                <a:gd name="T44" fmla="*/ 12 w 98"/>
                <a:gd name="T45" fmla="*/ 183 h 184"/>
                <a:gd name="T46" fmla="*/ 20 w 98"/>
                <a:gd name="T47" fmla="*/ 181 h 184"/>
                <a:gd name="T48" fmla="*/ 31 w 98"/>
                <a:gd name="T49" fmla="*/ 180 h 184"/>
                <a:gd name="T50" fmla="*/ 40 w 98"/>
                <a:gd name="T51" fmla="*/ 175 h 184"/>
                <a:gd name="T52" fmla="*/ 56 w 98"/>
                <a:gd name="T53" fmla="*/ 168 h 184"/>
                <a:gd name="T54" fmla="*/ 69 w 98"/>
                <a:gd name="T55" fmla="*/ 156 h 184"/>
                <a:gd name="T56" fmla="*/ 81 w 98"/>
                <a:gd name="T57" fmla="*/ 143 h 184"/>
                <a:gd name="T58" fmla="*/ 86 w 98"/>
                <a:gd name="T59" fmla="*/ 135 h 184"/>
                <a:gd name="T60" fmla="*/ 90 w 98"/>
                <a:gd name="T61" fmla="*/ 127 h 184"/>
                <a:gd name="T62" fmla="*/ 93 w 98"/>
                <a:gd name="T63" fmla="*/ 118 h 184"/>
                <a:gd name="T64" fmla="*/ 96 w 98"/>
                <a:gd name="T65" fmla="*/ 110 h 184"/>
                <a:gd name="T66" fmla="*/ 98 w 98"/>
                <a:gd name="T67" fmla="*/ 100 h 184"/>
                <a:gd name="T68" fmla="*/ 98 w 98"/>
                <a:gd name="T69" fmla="*/ 91 h 184"/>
                <a:gd name="T70" fmla="*/ 98 w 98"/>
                <a:gd name="T71" fmla="*/ 91 h 184"/>
                <a:gd name="T72" fmla="*/ 98 w 98"/>
                <a:gd name="T73" fmla="*/ 82 h 184"/>
                <a:gd name="T74" fmla="*/ 96 w 98"/>
                <a:gd name="T75" fmla="*/ 73 h 184"/>
                <a:gd name="T76" fmla="*/ 93 w 98"/>
                <a:gd name="T77" fmla="*/ 64 h 184"/>
                <a:gd name="T78" fmla="*/ 90 w 98"/>
                <a:gd name="T79" fmla="*/ 55 h 184"/>
                <a:gd name="T80" fmla="*/ 86 w 98"/>
                <a:gd name="T81" fmla="*/ 48 h 184"/>
                <a:gd name="T82" fmla="*/ 81 w 98"/>
                <a:gd name="T83" fmla="*/ 39 h 184"/>
                <a:gd name="T84" fmla="*/ 68 w 98"/>
                <a:gd name="T85" fmla="*/ 26 h 184"/>
                <a:gd name="T86" fmla="*/ 55 w 98"/>
                <a:gd name="T87" fmla="*/ 15 h 184"/>
                <a:gd name="T88" fmla="*/ 37 w 98"/>
                <a:gd name="T89" fmla="*/ 6 h 184"/>
                <a:gd name="T90" fmla="*/ 28 w 98"/>
                <a:gd name="T91" fmla="*/ 3 h 184"/>
                <a:gd name="T92" fmla="*/ 19 w 98"/>
                <a:gd name="T93" fmla="*/ 2 h 184"/>
                <a:gd name="T94" fmla="*/ 9 w 98"/>
                <a:gd name="T95" fmla="*/ 0 h 184"/>
                <a:gd name="T96" fmla="*/ 0 w 98"/>
                <a:gd name="T9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" h="184">
                  <a:moveTo>
                    <a:pt x="0" y="0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17" y="51"/>
                  </a:lnTo>
                  <a:lnTo>
                    <a:pt x="26" y="55"/>
                  </a:lnTo>
                  <a:lnTo>
                    <a:pt x="32" y="60"/>
                  </a:lnTo>
                  <a:lnTo>
                    <a:pt x="38" y="67"/>
                  </a:lnTo>
                  <a:lnTo>
                    <a:pt x="43" y="75"/>
                  </a:lnTo>
                  <a:lnTo>
                    <a:pt x="46" y="82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6" y="100"/>
                  </a:lnTo>
                  <a:lnTo>
                    <a:pt x="43" y="109"/>
                  </a:lnTo>
                  <a:lnTo>
                    <a:pt x="40" y="116"/>
                  </a:lnTo>
                  <a:lnTo>
                    <a:pt x="34" y="122"/>
                  </a:lnTo>
                  <a:lnTo>
                    <a:pt x="26" y="128"/>
                  </a:lnTo>
                  <a:lnTo>
                    <a:pt x="19" y="132"/>
                  </a:lnTo>
                  <a:lnTo>
                    <a:pt x="10" y="135"/>
                  </a:lnTo>
                  <a:lnTo>
                    <a:pt x="1" y="135"/>
                  </a:lnTo>
                  <a:lnTo>
                    <a:pt x="1" y="184"/>
                  </a:lnTo>
                  <a:lnTo>
                    <a:pt x="1" y="184"/>
                  </a:lnTo>
                  <a:lnTo>
                    <a:pt x="12" y="183"/>
                  </a:lnTo>
                  <a:lnTo>
                    <a:pt x="20" y="181"/>
                  </a:lnTo>
                  <a:lnTo>
                    <a:pt x="31" y="180"/>
                  </a:lnTo>
                  <a:lnTo>
                    <a:pt x="40" y="175"/>
                  </a:lnTo>
                  <a:lnTo>
                    <a:pt x="56" y="168"/>
                  </a:lnTo>
                  <a:lnTo>
                    <a:pt x="69" y="156"/>
                  </a:lnTo>
                  <a:lnTo>
                    <a:pt x="81" y="143"/>
                  </a:lnTo>
                  <a:lnTo>
                    <a:pt x="86" y="135"/>
                  </a:lnTo>
                  <a:lnTo>
                    <a:pt x="90" y="127"/>
                  </a:lnTo>
                  <a:lnTo>
                    <a:pt x="93" y="118"/>
                  </a:lnTo>
                  <a:lnTo>
                    <a:pt x="96" y="110"/>
                  </a:lnTo>
                  <a:lnTo>
                    <a:pt x="98" y="100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98" y="82"/>
                  </a:lnTo>
                  <a:lnTo>
                    <a:pt x="96" y="73"/>
                  </a:lnTo>
                  <a:lnTo>
                    <a:pt x="93" y="64"/>
                  </a:lnTo>
                  <a:lnTo>
                    <a:pt x="90" y="55"/>
                  </a:lnTo>
                  <a:lnTo>
                    <a:pt x="86" y="48"/>
                  </a:lnTo>
                  <a:lnTo>
                    <a:pt x="81" y="39"/>
                  </a:lnTo>
                  <a:lnTo>
                    <a:pt x="68" y="26"/>
                  </a:lnTo>
                  <a:lnTo>
                    <a:pt x="55" y="15"/>
                  </a:lnTo>
                  <a:lnTo>
                    <a:pt x="37" y="6"/>
                  </a:lnTo>
                  <a:lnTo>
                    <a:pt x="28" y="3"/>
                  </a:lnTo>
                  <a:lnTo>
                    <a:pt x="19" y="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2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249">
              <a:extLst>
                <a:ext uri="{FF2B5EF4-FFF2-40B4-BE49-F238E27FC236}">
                  <a16:creationId xmlns:a16="http://schemas.microsoft.com/office/drawing/2014/main" id="{AFFD9F9E-0032-44E3-AC62-FF4BE405A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790" y="9849511"/>
              <a:ext cx="104562" cy="196320"/>
            </a:xfrm>
            <a:custGeom>
              <a:avLst/>
              <a:gdLst>
                <a:gd name="T0" fmla="*/ 0 w 98"/>
                <a:gd name="T1" fmla="*/ 0 h 184"/>
                <a:gd name="T2" fmla="*/ 0 w 98"/>
                <a:gd name="T3" fmla="*/ 48 h 184"/>
                <a:gd name="T4" fmla="*/ 0 w 98"/>
                <a:gd name="T5" fmla="*/ 48 h 184"/>
                <a:gd name="T6" fmla="*/ 9 w 98"/>
                <a:gd name="T7" fmla="*/ 48 h 184"/>
                <a:gd name="T8" fmla="*/ 17 w 98"/>
                <a:gd name="T9" fmla="*/ 51 h 184"/>
                <a:gd name="T10" fmla="*/ 26 w 98"/>
                <a:gd name="T11" fmla="*/ 55 h 184"/>
                <a:gd name="T12" fmla="*/ 32 w 98"/>
                <a:gd name="T13" fmla="*/ 60 h 184"/>
                <a:gd name="T14" fmla="*/ 38 w 98"/>
                <a:gd name="T15" fmla="*/ 67 h 184"/>
                <a:gd name="T16" fmla="*/ 43 w 98"/>
                <a:gd name="T17" fmla="*/ 75 h 184"/>
                <a:gd name="T18" fmla="*/ 46 w 98"/>
                <a:gd name="T19" fmla="*/ 82 h 184"/>
                <a:gd name="T20" fmla="*/ 47 w 98"/>
                <a:gd name="T21" fmla="*/ 91 h 184"/>
                <a:gd name="T22" fmla="*/ 47 w 98"/>
                <a:gd name="T23" fmla="*/ 91 h 184"/>
                <a:gd name="T24" fmla="*/ 46 w 98"/>
                <a:gd name="T25" fmla="*/ 100 h 184"/>
                <a:gd name="T26" fmla="*/ 43 w 98"/>
                <a:gd name="T27" fmla="*/ 109 h 184"/>
                <a:gd name="T28" fmla="*/ 40 w 98"/>
                <a:gd name="T29" fmla="*/ 116 h 184"/>
                <a:gd name="T30" fmla="*/ 34 w 98"/>
                <a:gd name="T31" fmla="*/ 122 h 184"/>
                <a:gd name="T32" fmla="*/ 26 w 98"/>
                <a:gd name="T33" fmla="*/ 128 h 184"/>
                <a:gd name="T34" fmla="*/ 19 w 98"/>
                <a:gd name="T35" fmla="*/ 132 h 184"/>
                <a:gd name="T36" fmla="*/ 10 w 98"/>
                <a:gd name="T37" fmla="*/ 135 h 184"/>
                <a:gd name="T38" fmla="*/ 1 w 98"/>
                <a:gd name="T39" fmla="*/ 135 h 184"/>
                <a:gd name="T40" fmla="*/ 1 w 98"/>
                <a:gd name="T41" fmla="*/ 184 h 184"/>
                <a:gd name="T42" fmla="*/ 1 w 98"/>
                <a:gd name="T43" fmla="*/ 184 h 184"/>
                <a:gd name="T44" fmla="*/ 12 w 98"/>
                <a:gd name="T45" fmla="*/ 183 h 184"/>
                <a:gd name="T46" fmla="*/ 20 w 98"/>
                <a:gd name="T47" fmla="*/ 181 h 184"/>
                <a:gd name="T48" fmla="*/ 31 w 98"/>
                <a:gd name="T49" fmla="*/ 180 h 184"/>
                <a:gd name="T50" fmla="*/ 40 w 98"/>
                <a:gd name="T51" fmla="*/ 175 h 184"/>
                <a:gd name="T52" fmla="*/ 56 w 98"/>
                <a:gd name="T53" fmla="*/ 168 h 184"/>
                <a:gd name="T54" fmla="*/ 69 w 98"/>
                <a:gd name="T55" fmla="*/ 156 h 184"/>
                <a:gd name="T56" fmla="*/ 81 w 98"/>
                <a:gd name="T57" fmla="*/ 143 h 184"/>
                <a:gd name="T58" fmla="*/ 86 w 98"/>
                <a:gd name="T59" fmla="*/ 135 h 184"/>
                <a:gd name="T60" fmla="*/ 90 w 98"/>
                <a:gd name="T61" fmla="*/ 127 h 184"/>
                <a:gd name="T62" fmla="*/ 93 w 98"/>
                <a:gd name="T63" fmla="*/ 118 h 184"/>
                <a:gd name="T64" fmla="*/ 96 w 98"/>
                <a:gd name="T65" fmla="*/ 110 h 184"/>
                <a:gd name="T66" fmla="*/ 98 w 98"/>
                <a:gd name="T67" fmla="*/ 100 h 184"/>
                <a:gd name="T68" fmla="*/ 98 w 98"/>
                <a:gd name="T69" fmla="*/ 91 h 184"/>
                <a:gd name="T70" fmla="*/ 98 w 98"/>
                <a:gd name="T71" fmla="*/ 91 h 184"/>
                <a:gd name="T72" fmla="*/ 98 w 98"/>
                <a:gd name="T73" fmla="*/ 82 h 184"/>
                <a:gd name="T74" fmla="*/ 96 w 98"/>
                <a:gd name="T75" fmla="*/ 73 h 184"/>
                <a:gd name="T76" fmla="*/ 93 w 98"/>
                <a:gd name="T77" fmla="*/ 64 h 184"/>
                <a:gd name="T78" fmla="*/ 90 w 98"/>
                <a:gd name="T79" fmla="*/ 55 h 184"/>
                <a:gd name="T80" fmla="*/ 86 w 98"/>
                <a:gd name="T81" fmla="*/ 48 h 184"/>
                <a:gd name="T82" fmla="*/ 81 w 98"/>
                <a:gd name="T83" fmla="*/ 39 h 184"/>
                <a:gd name="T84" fmla="*/ 68 w 98"/>
                <a:gd name="T85" fmla="*/ 26 h 184"/>
                <a:gd name="T86" fmla="*/ 55 w 98"/>
                <a:gd name="T87" fmla="*/ 15 h 184"/>
                <a:gd name="T88" fmla="*/ 37 w 98"/>
                <a:gd name="T89" fmla="*/ 6 h 184"/>
                <a:gd name="T90" fmla="*/ 28 w 98"/>
                <a:gd name="T91" fmla="*/ 3 h 184"/>
                <a:gd name="T92" fmla="*/ 19 w 98"/>
                <a:gd name="T93" fmla="*/ 2 h 184"/>
                <a:gd name="T94" fmla="*/ 9 w 98"/>
                <a:gd name="T95" fmla="*/ 0 h 184"/>
                <a:gd name="T96" fmla="*/ 0 w 98"/>
                <a:gd name="T9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" h="184">
                  <a:moveTo>
                    <a:pt x="0" y="0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9" y="48"/>
                  </a:lnTo>
                  <a:lnTo>
                    <a:pt x="17" y="51"/>
                  </a:lnTo>
                  <a:lnTo>
                    <a:pt x="26" y="55"/>
                  </a:lnTo>
                  <a:lnTo>
                    <a:pt x="32" y="60"/>
                  </a:lnTo>
                  <a:lnTo>
                    <a:pt x="38" y="67"/>
                  </a:lnTo>
                  <a:lnTo>
                    <a:pt x="43" y="75"/>
                  </a:lnTo>
                  <a:lnTo>
                    <a:pt x="46" y="82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6" y="100"/>
                  </a:lnTo>
                  <a:lnTo>
                    <a:pt x="43" y="109"/>
                  </a:lnTo>
                  <a:lnTo>
                    <a:pt x="40" y="116"/>
                  </a:lnTo>
                  <a:lnTo>
                    <a:pt x="34" y="122"/>
                  </a:lnTo>
                  <a:lnTo>
                    <a:pt x="26" y="128"/>
                  </a:lnTo>
                  <a:lnTo>
                    <a:pt x="19" y="132"/>
                  </a:lnTo>
                  <a:lnTo>
                    <a:pt x="10" y="135"/>
                  </a:lnTo>
                  <a:lnTo>
                    <a:pt x="1" y="135"/>
                  </a:lnTo>
                  <a:lnTo>
                    <a:pt x="1" y="184"/>
                  </a:lnTo>
                  <a:lnTo>
                    <a:pt x="1" y="184"/>
                  </a:lnTo>
                  <a:lnTo>
                    <a:pt x="12" y="183"/>
                  </a:lnTo>
                  <a:lnTo>
                    <a:pt x="20" y="181"/>
                  </a:lnTo>
                  <a:lnTo>
                    <a:pt x="31" y="180"/>
                  </a:lnTo>
                  <a:lnTo>
                    <a:pt x="40" y="175"/>
                  </a:lnTo>
                  <a:lnTo>
                    <a:pt x="56" y="168"/>
                  </a:lnTo>
                  <a:lnTo>
                    <a:pt x="69" y="156"/>
                  </a:lnTo>
                  <a:lnTo>
                    <a:pt x="81" y="143"/>
                  </a:lnTo>
                  <a:lnTo>
                    <a:pt x="86" y="135"/>
                  </a:lnTo>
                  <a:lnTo>
                    <a:pt x="90" y="127"/>
                  </a:lnTo>
                  <a:lnTo>
                    <a:pt x="93" y="118"/>
                  </a:lnTo>
                  <a:lnTo>
                    <a:pt x="96" y="110"/>
                  </a:lnTo>
                  <a:lnTo>
                    <a:pt x="98" y="100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98" y="82"/>
                  </a:lnTo>
                  <a:lnTo>
                    <a:pt x="96" y="73"/>
                  </a:lnTo>
                  <a:lnTo>
                    <a:pt x="93" y="64"/>
                  </a:lnTo>
                  <a:lnTo>
                    <a:pt x="90" y="55"/>
                  </a:lnTo>
                  <a:lnTo>
                    <a:pt x="86" y="48"/>
                  </a:lnTo>
                  <a:lnTo>
                    <a:pt x="81" y="39"/>
                  </a:lnTo>
                  <a:lnTo>
                    <a:pt x="68" y="26"/>
                  </a:lnTo>
                  <a:lnTo>
                    <a:pt x="55" y="15"/>
                  </a:lnTo>
                  <a:lnTo>
                    <a:pt x="37" y="6"/>
                  </a:lnTo>
                  <a:lnTo>
                    <a:pt x="28" y="3"/>
                  </a:lnTo>
                  <a:lnTo>
                    <a:pt x="19" y="2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50">
              <a:extLst>
                <a:ext uri="{FF2B5EF4-FFF2-40B4-BE49-F238E27FC236}">
                  <a16:creationId xmlns:a16="http://schemas.microsoft.com/office/drawing/2014/main" id="{142F7313-C36B-4F2C-ACE6-1508AD7A3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790" y="9900725"/>
              <a:ext cx="51214" cy="93892"/>
            </a:xfrm>
            <a:custGeom>
              <a:avLst/>
              <a:gdLst>
                <a:gd name="T0" fmla="*/ 47 w 47"/>
                <a:gd name="T1" fmla="*/ 43 h 87"/>
                <a:gd name="T2" fmla="*/ 47 w 47"/>
                <a:gd name="T3" fmla="*/ 43 h 87"/>
                <a:gd name="T4" fmla="*/ 46 w 47"/>
                <a:gd name="T5" fmla="*/ 34 h 87"/>
                <a:gd name="T6" fmla="*/ 43 w 47"/>
                <a:gd name="T7" fmla="*/ 27 h 87"/>
                <a:gd name="T8" fmla="*/ 38 w 47"/>
                <a:gd name="T9" fmla="*/ 19 h 87"/>
                <a:gd name="T10" fmla="*/ 32 w 47"/>
                <a:gd name="T11" fmla="*/ 12 h 87"/>
                <a:gd name="T12" fmla="*/ 26 w 47"/>
                <a:gd name="T13" fmla="*/ 7 h 87"/>
                <a:gd name="T14" fmla="*/ 17 w 47"/>
                <a:gd name="T15" fmla="*/ 3 h 87"/>
                <a:gd name="T16" fmla="*/ 9 w 47"/>
                <a:gd name="T17" fmla="*/ 0 h 87"/>
                <a:gd name="T18" fmla="*/ 0 w 47"/>
                <a:gd name="T19" fmla="*/ 0 h 87"/>
                <a:gd name="T20" fmla="*/ 1 w 47"/>
                <a:gd name="T21" fmla="*/ 87 h 87"/>
                <a:gd name="T22" fmla="*/ 1 w 47"/>
                <a:gd name="T23" fmla="*/ 87 h 87"/>
                <a:gd name="T24" fmla="*/ 10 w 47"/>
                <a:gd name="T25" fmla="*/ 87 h 87"/>
                <a:gd name="T26" fmla="*/ 19 w 47"/>
                <a:gd name="T27" fmla="*/ 84 h 87"/>
                <a:gd name="T28" fmla="*/ 26 w 47"/>
                <a:gd name="T29" fmla="*/ 80 h 87"/>
                <a:gd name="T30" fmla="*/ 34 w 47"/>
                <a:gd name="T31" fmla="*/ 74 h 87"/>
                <a:gd name="T32" fmla="*/ 40 w 47"/>
                <a:gd name="T33" fmla="*/ 68 h 87"/>
                <a:gd name="T34" fmla="*/ 43 w 47"/>
                <a:gd name="T35" fmla="*/ 61 h 87"/>
                <a:gd name="T36" fmla="*/ 46 w 47"/>
                <a:gd name="T37" fmla="*/ 52 h 87"/>
                <a:gd name="T38" fmla="*/ 47 w 47"/>
                <a:gd name="T39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87">
                  <a:moveTo>
                    <a:pt x="47" y="43"/>
                  </a:moveTo>
                  <a:lnTo>
                    <a:pt x="47" y="43"/>
                  </a:lnTo>
                  <a:lnTo>
                    <a:pt x="46" y="34"/>
                  </a:lnTo>
                  <a:lnTo>
                    <a:pt x="43" y="27"/>
                  </a:lnTo>
                  <a:lnTo>
                    <a:pt x="38" y="19"/>
                  </a:lnTo>
                  <a:lnTo>
                    <a:pt x="32" y="12"/>
                  </a:lnTo>
                  <a:lnTo>
                    <a:pt x="26" y="7"/>
                  </a:lnTo>
                  <a:lnTo>
                    <a:pt x="17" y="3"/>
                  </a:lnTo>
                  <a:lnTo>
                    <a:pt x="9" y="0"/>
                  </a:lnTo>
                  <a:lnTo>
                    <a:pt x="0" y="0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0" y="87"/>
                  </a:lnTo>
                  <a:lnTo>
                    <a:pt x="19" y="84"/>
                  </a:lnTo>
                  <a:lnTo>
                    <a:pt x="26" y="80"/>
                  </a:lnTo>
                  <a:lnTo>
                    <a:pt x="34" y="74"/>
                  </a:lnTo>
                  <a:lnTo>
                    <a:pt x="40" y="68"/>
                  </a:lnTo>
                  <a:lnTo>
                    <a:pt x="43" y="61"/>
                  </a:lnTo>
                  <a:lnTo>
                    <a:pt x="46" y="52"/>
                  </a:lnTo>
                  <a:lnTo>
                    <a:pt x="47" y="43"/>
                  </a:lnTo>
                  <a:close/>
                </a:path>
              </a:pathLst>
            </a:custGeom>
            <a:solidFill>
              <a:srgbClr val="323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51">
              <a:extLst>
                <a:ext uri="{FF2B5EF4-FFF2-40B4-BE49-F238E27FC236}">
                  <a16:creationId xmlns:a16="http://schemas.microsoft.com/office/drawing/2014/main" id="{3D3365C3-A3A4-4514-85EC-8E872F5AE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790" y="9900725"/>
              <a:ext cx="51214" cy="93892"/>
            </a:xfrm>
            <a:custGeom>
              <a:avLst/>
              <a:gdLst>
                <a:gd name="T0" fmla="*/ 47 w 47"/>
                <a:gd name="T1" fmla="*/ 43 h 87"/>
                <a:gd name="T2" fmla="*/ 47 w 47"/>
                <a:gd name="T3" fmla="*/ 43 h 87"/>
                <a:gd name="T4" fmla="*/ 46 w 47"/>
                <a:gd name="T5" fmla="*/ 34 h 87"/>
                <a:gd name="T6" fmla="*/ 43 w 47"/>
                <a:gd name="T7" fmla="*/ 27 h 87"/>
                <a:gd name="T8" fmla="*/ 38 w 47"/>
                <a:gd name="T9" fmla="*/ 19 h 87"/>
                <a:gd name="T10" fmla="*/ 32 w 47"/>
                <a:gd name="T11" fmla="*/ 12 h 87"/>
                <a:gd name="T12" fmla="*/ 26 w 47"/>
                <a:gd name="T13" fmla="*/ 7 h 87"/>
                <a:gd name="T14" fmla="*/ 17 w 47"/>
                <a:gd name="T15" fmla="*/ 3 h 87"/>
                <a:gd name="T16" fmla="*/ 9 w 47"/>
                <a:gd name="T17" fmla="*/ 0 h 87"/>
                <a:gd name="T18" fmla="*/ 0 w 47"/>
                <a:gd name="T19" fmla="*/ 0 h 87"/>
                <a:gd name="T20" fmla="*/ 1 w 47"/>
                <a:gd name="T21" fmla="*/ 87 h 87"/>
                <a:gd name="T22" fmla="*/ 1 w 47"/>
                <a:gd name="T23" fmla="*/ 87 h 87"/>
                <a:gd name="T24" fmla="*/ 10 w 47"/>
                <a:gd name="T25" fmla="*/ 87 h 87"/>
                <a:gd name="T26" fmla="*/ 19 w 47"/>
                <a:gd name="T27" fmla="*/ 84 h 87"/>
                <a:gd name="T28" fmla="*/ 26 w 47"/>
                <a:gd name="T29" fmla="*/ 80 h 87"/>
                <a:gd name="T30" fmla="*/ 34 w 47"/>
                <a:gd name="T31" fmla="*/ 74 h 87"/>
                <a:gd name="T32" fmla="*/ 40 w 47"/>
                <a:gd name="T33" fmla="*/ 68 h 87"/>
                <a:gd name="T34" fmla="*/ 43 w 47"/>
                <a:gd name="T35" fmla="*/ 61 h 87"/>
                <a:gd name="T36" fmla="*/ 46 w 47"/>
                <a:gd name="T37" fmla="*/ 52 h 87"/>
                <a:gd name="T38" fmla="*/ 47 w 47"/>
                <a:gd name="T39" fmla="*/ 4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87">
                  <a:moveTo>
                    <a:pt x="47" y="43"/>
                  </a:moveTo>
                  <a:lnTo>
                    <a:pt x="47" y="43"/>
                  </a:lnTo>
                  <a:lnTo>
                    <a:pt x="46" y="34"/>
                  </a:lnTo>
                  <a:lnTo>
                    <a:pt x="43" y="27"/>
                  </a:lnTo>
                  <a:lnTo>
                    <a:pt x="38" y="19"/>
                  </a:lnTo>
                  <a:lnTo>
                    <a:pt x="32" y="12"/>
                  </a:lnTo>
                  <a:lnTo>
                    <a:pt x="26" y="7"/>
                  </a:lnTo>
                  <a:lnTo>
                    <a:pt x="17" y="3"/>
                  </a:lnTo>
                  <a:lnTo>
                    <a:pt x="9" y="0"/>
                  </a:lnTo>
                  <a:lnTo>
                    <a:pt x="0" y="0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10" y="87"/>
                  </a:lnTo>
                  <a:lnTo>
                    <a:pt x="19" y="84"/>
                  </a:lnTo>
                  <a:lnTo>
                    <a:pt x="26" y="80"/>
                  </a:lnTo>
                  <a:lnTo>
                    <a:pt x="34" y="74"/>
                  </a:lnTo>
                  <a:lnTo>
                    <a:pt x="40" y="68"/>
                  </a:lnTo>
                  <a:lnTo>
                    <a:pt x="43" y="61"/>
                  </a:lnTo>
                  <a:lnTo>
                    <a:pt x="46" y="52"/>
                  </a:lnTo>
                  <a:lnTo>
                    <a:pt x="47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252">
              <a:extLst>
                <a:ext uri="{FF2B5EF4-FFF2-40B4-BE49-F238E27FC236}">
                  <a16:creationId xmlns:a16="http://schemas.microsoft.com/office/drawing/2014/main" id="{61B9F454-A3A9-414A-B7F8-5E5162E87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588" y="9851646"/>
              <a:ext cx="104562" cy="194186"/>
            </a:xfrm>
            <a:custGeom>
              <a:avLst/>
              <a:gdLst>
                <a:gd name="T0" fmla="*/ 0 w 100"/>
                <a:gd name="T1" fmla="*/ 0 h 182"/>
                <a:gd name="T2" fmla="*/ 2 w 100"/>
                <a:gd name="T3" fmla="*/ 47 h 182"/>
                <a:gd name="T4" fmla="*/ 2 w 100"/>
                <a:gd name="T5" fmla="*/ 47 h 182"/>
                <a:gd name="T6" fmla="*/ 11 w 100"/>
                <a:gd name="T7" fmla="*/ 47 h 182"/>
                <a:gd name="T8" fmla="*/ 20 w 100"/>
                <a:gd name="T9" fmla="*/ 50 h 182"/>
                <a:gd name="T10" fmla="*/ 27 w 100"/>
                <a:gd name="T11" fmla="*/ 55 h 182"/>
                <a:gd name="T12" fmla="*/ 34 w 100"/>
                <a:gd name="T13" fmla="*/ 59 h 182"/>
                <a:gd name="T14" fmla="*/ 40 w 100"/>
                <a:gd name="T15" fmla="*/ 67 h 182"/>
                <a:gd name="T16" fmla="*/ 45 w 100"/>
                <a:gd name="T17" fmla="*/ 74 h 182"/>
                <a:gd name="T18" fmla="*/ 48 w 100"/>
                <a:gd name="T19" fmla="*/ 81 h 182"/>
                <a:gd name="T20" fmla="*/ 48 w 100"/>
                <a:gd name="T21" fmla="*/ 90 h 182"/>
                <a:gd name="T22" fmla="*/ 48 w 100"/>
                <a:gd name="T23" fmla="*/ 90 h 182"/>
                <a:gd name="T24" fmla="*/ 48 w 100"/>
                <a:gd name="T25" fmla="*/ 99 h 182"/>
                <a:gd name="T26" fmla="*/ 45 w 100"/>
                <a:gd name="T27" fmla="*/ 108 h 182"/>
                <a:gd name="T28" fmla="*/ 40 w 100"/>
                <a:gd name="T29" fmla="*/ 116 h 182"/>
                <a:gd name="T30" fmla="*/ 34 w 100"/>
                <a:gd name="T31" fmla="*/ 122 h 182"/>
                <a:gd name="T32" fmla="*/ 29 w 100"/>
                <a:gd name="T33" fmla="*/ 127 h 182"/>
                <a:gd name="T34" fmla="*/ 20 w 100"/>
                <a:gd name="T35" fmla="*/ 132 h 182"/>
                <a:gd name="T36" fmla="*/ 12 w 100"/>
                <a:gd name="T37" fmla="*/ 135 h 182"/>
                <a:gd name="T38" fmla="*/ 2 w 100"/>
                <a:gd name="T39" fmla="*/ 135 h 182"/>
                <a:gd name="T40" fmla="*/ 2 w 100"/>
                <a:gd name="T41" fmla="*/ 182 h 182"/>
                <a:gd name="T42" fmla="*/ 2 w 100"/>
                <a:gd name="T43" fmla="*/ 182 h 182"/>
                <a:gd name="T44" fmla="*/ 12 w 100"/>
                <a:gd name="T45" fmla="*/ 182 h 182"/>
                <a:gd name="T46" fmla="*/ 23 w 100"/>
                <a:gd name="T47" fmla="*/ 181 h 182"/>
                <a:gd name="T48" fmla="*/ 31 w 100"/>
                <a:gd name="T49" fmla="*/ 179 h 182"/>
                <a:gd name="T50" fmla="*/ 40 w 100"/>
                <a:gd name="T51" fmla="*/ 175 h 182"/>
                <a:gd name="T52" fmla="*/ 57 w 100"/>
                <a:gd name="T53" fmla="*/ 168 h 182"/>
                <a:gd name="T54" fmla="*/ 71 w 100"/>
                <a:gd name="T55" fmla="*/ 156 h 182"/>
                <a:gd name="T56" fmla="*/ 83 w 100"/>
                <a:gd name="T57" fmla="*/ 142 h 182"/>
                <a:gd name="T58" fmla="*/ 88 w 100"/>
                <a:gd name="T59" fmla="*/ 135 h 182"/>
                <a:gd name="T60" fmla="*/ 92 w 100"/>
                <a:gd name="T61" fmla="*/ 126 h 182"/>
                <a:gd name="T62" fmla="*/ 95 w 100"/>
                <a:gd name="T63" fmla="*/ 117 h 182"/>
                <a:gd name="T64" fmla="*/ 97 w 100"/>
                <a:gd name="T65" fmla="*/ 108 h 182"/>
                <a:gd name="T66" fmla="*/ 98 w 100"/>
                <a:gd name="T67" fmla="*/ 99 h 182"/>
                <a:gd name="T68" fmla="*/ 100 w 100"/>
                <a:gd name="T69" fmla="*/ 90 h 182"/>
                <a:gd name="T70" fmla="*/ 100 w 100"/>
                <a:gd name="T71" fmla="*/ 90 h 182"/>
                <a:gd name="T72" fmla="*/ 98 w 100"/>
                <a:gd name="T73" fmla="*/ 81 h 182"/>
                <a:gd name="T74" fmla="*/ 97 w 100"/>
                <a:gd name="T75" fmla="*/ 71 h 182"/>
                <a:gd name="T76" fmla="*/ 94 w 100"/>
                <a:gd name="T77" fmla="*/ 64 h 182"/>
                <a:gd name="T78" fmla="*/ 91 w 100"/>
                <a:gd name="T79" fmla="*/ 55 h 182"/>
                <a:gd name="T80" fmla="*/ 86 w 100"/>
                <a:gd name="T81" fmla="*/ 46 h 182"/>
                <a:gd name="T82" fmla="*/ 82 w 100"/>
                <a:gd name="T83" fmla="*/ 38 h 182"/>
                <a:gd name="T84" fmla="*/ 70 w 100"/>
                <a:gd name="T85" fmla="*/ 25 h 182"/>
                <a:gd name="T86" fmla="*/ 55 w 100"/>
                <a:gd name="T87" fmla="*/ 15 h 182"/>
                <a:gd name="T88" fmla="*/ 39 w 100"/>
                <a:gd name="T89" fmla="*/ 6 h 182"/>
                <a:gd name="T90" fmla="*/ 30 w 100"/>
                <a:gd name="T91" fmla="*/ 3 h 182"/>
                <a:gd name="T92" fmla="*/ 21 w 100"/>
                <a:gd name="T93" fmla="*/ 1 h 182"/>
                <a:gd name="T94" fmla="*/ 11 w 100"/>
                <a:gd name="T95" fmla="*/ 0 h 182"/>
                <a:gd name="T96" fmla="*/ 0 w 100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82">
                  <a:moveTo>
                    <a:pt x="0" y="0"/>
                  </a:moveTo>
                  <a:lnTo>
                    <a:pt x="2" y="47"/>
                  </a:lnTo>
                  <a:lnTo>
                    <a:pt x="2" y="47"/>
                  </a:lnTo>
                  <a:lnTo>
                    <a:pt x="11" y="47"/>
                  </a:lnTo>
                  <a:lnTo>
                    <a:pt x="20" y="50"/>
                  </a:lnTo>
                  <a:lnTo>
                    <a:pt x="27" y="55"/>
                  </a:lnTo>
                  <a:lnTo>
                    <a:pt x="34" y="59"/>
                  </a:lnTo>
                  <a:lnTo>
                    <a:pt x="40" y="67"/>
                  </a:lnTo>
                  <a:lnTo>
                    <a:pt x="45" y="74"/>
                  </a:lnTo>
                  <a:lnTo>
                    <a:pt x="48" y="81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9"/>
                  </a:lnTo>
                  <a:lnTo>
                    <a:pt x="45" y="108"/>
                  </a:lnTo>
                  <a:lnTo>
                    <a:pt x="40" y="116"/>
                  </a:lnTo>
                  <a:lnTo>
                    <a:pt x="34" y="122"/>
                  </a:lnTo>
                  <a:lnTo>
                    <a:pt x="29" y="127"/>
                  </a:lnTo>
                  <a:lnTo>
                    <a:pt x="20" y="132"/>
                  </a:lnTo>
                  <a:lnTo>
                    <a:pt x="12" y="135"/>
                  </a:lnTo>
                  <a:lnTo>
                    <a:pt x="2" y="135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12" y="182"/>
                  </a:lnTo>
                  <a:lnTo>
                    <a:pt x="23" y="181"/>
                  </a:lnTo>
                  <a:lnTo>
                    <a:pt x="31" y="179"/>
                  </a:lnTo>
                  <a:lnTo>
                    <a:pt x="40" y="175"/>
                  </a:lnTo>
                  <a:lnTo>
                    <a:pt x="57" y="168"/>
                  </a:lnTo>
                  <a:lnTo>
                    <a:pt x="71" y="156"/>
                  </a:lnTo>
                  <a:lnTo>
                    <a:pt x="83" y="142"/>
                  </a:lnTo>
                  <a:lnTo>
                    <a:pt x="88" y="135"/>
                  </a:lnTo>
                  <a:lnTo>
                    <a:pt x="92" y="126"/>
                  </a:lnTo>
                  <a:lnTo>
                    <a:pt x="95" y="117"/>
                  </a:lnTo>
                  <a:lnTo>
                    <a:pt x="97" y="108"/>
                  </a:lnTo>
                  <a:lnTo>
                    <a:pt x="98" y="99"/>
                  </a:lnTo>
                  <a:lnTo>
                    <a:pt x="100" y="90"/>
                  </a:lnTo>
                  <a:lnTo>
                    <a:pt x="100" y="90"/>
                  </a:lnTo>
                  <a:lnTo>
                    <a:pt x="98" y="81"/>
                  </a:lnTo>
                  <a:lnTo>
                    <a:pt x="97" y="71"/>
                  </a:lnTo>
                  <a:lnTo>
                    <a:pt x="94" y="64"/>
                  </a:lnTo>
                  <a:lnTo>
                    <a:pt x="91" y="55"/>
                  </a:lnTo>
                  <a:lnTo>
                    <a:pt x="86" y="46"/>
                  </a:lnTo>
                  <a:lnTo>
                    <a:pt x="82" y="38"/>
                  </a:lnTo>
                  <a:lnTo>
                    <a:pt x="70" y="25"/>
                  </a:lnTo>
                  <a:lnTo>
                    <a:pt x="55" y="15"/>
                  </a:lnTo>
                  <a:lnTo>
                    <a:pt x="39" y="6"/>
                  </a:lnTo>
                  <a:lnTo>
                    <a:pt x="30" y="3"/>
                  </a:lnTo>
                  <a:lnTo>
                    <a:pt x="21" y="1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2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253">
              <a:extLst>
                <a:ext uri="{FF2B5EF4-FFF2-40B4-BE49-F238E27FC236}">
                  <a16:creationId xmlns:a16="http://schemas.microsoft.com/office/drawing/2014/main" id="{9C3A8FB2-FED0-4F6B-A35E-79E51082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588" y="9851646"/>
              <a:ext cx="104562" cy="194186"/>
            </a:xfrm>
            <a:custGeom>
              <a:avLst/>
              <a:gdLst>
                <a:gd name="T0" fmla="*/ 0 w 100"/>
                <a:gd name="T1" fmla="*/ 0 h 182"/>
                <a:gd name="T2" fmla="*/ 2 w 100"/>
                <a:gd name="T3" fmla="*/ 47 h 182"/>
                <a:gd name="T4" fmla="*/ 2 w 100"/>
                <a:gd name="T5" fmla="*/ 47 h 182"/>
                <a:gd name="T6" fmla="*/ 11 w 100"/>
                <a:gd name="T7" fmla="*/ 47 h 182"/>
                <a:gd name="T8" fmla="*/ 20 w 100"/>
                <a:gd name="T9" fmla="*/ 50 h 182"/>
                <a:gd name="T10" fmla="*/ 27 w 100"/>
                <a:gd name="T11" fmla="*/ 55 h 182"/>
                <a:gd name="T12" fmla="*/ 34 w 100"/>
                <a:gd name="T13" fmla="*/ 59 h 182"/>
                <a:gd name="T14" fmla="*/ 40 w 100"/>
                <a:gd name="T15" fmla="*/ 67 h 182"/>
                <a:gd name="T16" fmla="*/ 45 w 100"/>
                <a:gd name="T17" fmla="*/ 74 h 182"/>
                <a:gd name="T18" fmla="*/ 48 w 100"/>
                <a:gd name="T19" fmla="*/ 81 h 182"/>
                <a:gd name="T20" fmla="*/ 48 w 100"/>
                <a:gd name="T21" fmla="*/ 90 h 182"/>
                <a:gd name="T22" fmla="*/ 48 w 100"/>
                <a:gd name="T23" fmla="*/ 90 h 182"/>
                <a:gd name="T24" fmla="*/ 48 w 100"/>
                <a:gd name="T25" fmla="*/ 99 h 182"/>
                <a:gd name="T26" fmla="*/ 45 w 100"/>
                <a:gd name="T27" fmla="*/ 108 h 182"/>
                <a:gd name="T28" fmla="*/ 40 w 100"/>
                <a:gd name="T29" fmla="*/ 116 h 182"/>
                <a:gd name="T30" fmla="*/ 34 w 100"/>
                <a:gd name="T31" fmla="*/ 122 h 182"/>
                <a:gd name="T32" fmla="*/ 29 w 100"/>
                <a:gd name="T33" fmla="*/ 127 h 182"/>
                <a:gd name="T34" fmla="*/ 20 w 100"/>
                <a:gd name="T35" fmla="*/ 132 h 182"/>
                <a:gd name="T36" fmla="*/ 12 w 100"/>
                <a:gd name="T37" fmla="*/ 135 h 182"/>
                <a:gd name="T38" fmla="*/ 2 w 100"/>
                <a:gd name="T39" fmla="*/ 135 h 182"/>
                <a:gd name="T40" fmla="*/ 2 w 100"/>
                <a:gd name="T41" fmla="*/ 182 h 182"/>
                <a:gd name="T42" fmla="*/ 2 w 100"/>
                <a:gd name="T43" fmla="*/ 182 h 182"/>
                <a:gd name="T44" fmla="*/ 12 w 100"/>
                <a:gd name="T45" fmla="*/ 182 h 182"/>
                <a:gd name="T46" fmla="*/ 23 w 100"/>
                <a:gd name="T47" fmla="*/ 181 h 182"/>
                <a:gd name="T48" fmla="*/ 31 w 100"/>
                <a:gd name="T49" fmla="*/ 179 h 182"/>
                <a:gd name="T50" fmla="*/ 40 w 100"/>
                <a:gd name="T51" fmla="*/ 175 h 182"/>
                <a:gd name="T52" fmla="*/ 57 w 100"/>
                <a:gd name="T53" fmla="*/ 168 h 182"/>
                <a:gd name="T54" fmla="*/ 71 w 100"/>
                <a:gd name="T55" fmla="*/ 156 h 182"/>
                <a:gd name="T56" fmla="*/ 83 w 100"/>
                <a:gd name="T57" fmla="*/ 142 h 182"/>
                <a:gd name="T58" fmla="*/ 88 w 100"/>
                <a:gd name="T59" fmla="*/ 135 h 182"/>
                <a:gd name="T60" fmla="*/ 92 w 100"/>
                <a:gd name="T61" fmla="*/ 126 h 182"/>
                <a:gd name="T62" fmla="*/ 95 w 100"/>
                <a:gd name="T63" fmla="*/ 117 h 182"/>
                <a:gd name="T64" fmla="*/ 97 w 100"/>
                <a:gd name="T65" fmla="*/ 108 h 182"/>
                <a:gd name="T66" fmla="*/ 98 w 100"/>
                <a:gd name="T67" fmla="*/ 99 h 182"/>
                <a:gd name="T68" fmla="*/ 100 w 100"/>
                <a:gd name="T69" fmla="*/ 90 h 182"/>
                <a:gd name="T70" fmla="*/ 100 w 100"/>
                <a:gd name="T71" fmla="*/ 90 h 182"/>
                <a:gd name="T72" fmla="*/ 98 w 100"/>
                <a:gd name="T73" fmla="*/ 81 h 182"/>
                <a:gd name="T74" fmla="*/ 97 w 100"/>
                <a:gd name="T75" fmla="*/ 71 h 182"/>
                <a:gd name="T76" fmla="*/ 94 w 100"/>
                <a:gd name="T77" fmla="*/ 64 h 182"/>
                <a:gd name="T78" fmla="*/ 91 w 100"/>
                <a:gd name="T79" fmla="*/ 55 h 182"/>
                <a:gd name="T80" fmla="*/ 86 w 100"/>
                <a:gd name="T81" fmla="*/ 46 h 182"/>
                <a:gd name="T82" fmla="*/ 82 w 100"/>
                <a:gd name="T83" fmla="*/ 38 h 182"/>
                <a:gd name="T84" fmla="*/ 70 w 100"/>
                <a:gd name="T85" fmla="*/ 25 h 182"/>
                <a:gd name="T86" fmla="*/ 55 w 100"/>
                <a:gd name="T87" fmla="*/ 15 h 182"/>
                <a:gd name="T88" fmla="*/ 39 w 100"/>
                <a:gd name="T89" fmla="*/ 6 h 182"/>
                <a:gd name="T90" fmla="*/ 30 w 100"/>
                <a:gd name="T91" fmla="*/ 3 h 182"/>
                <a:gd name="T92" fmla="*/ 21 w 100"/>
                <a:gd name="T93" fmla="*/ 1 h 182"/>
                <a:gd name="T94" fmla="*/ 11 w 100"/>
                <a:gd name="T95" fmla="*/ 0 h 182"/>
                <a:gd name="T96" fmla="*/ 0 w 100"/>
                <a:gd name="T9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0" h="182">
                  <a:moveTo>
                    <a:pt x="0" y="0"/>
                  </a:moveTo>
                  <a:lnTo>
                    <a:pt x="2" y="47"/>
                  </a:lnTo>
                  <a:lnTo>
                    <a:pt x="2" y="47"/>
                  </a:lnTo>
                  <a:lnTo>
                    <a:pt x="11" y="47"/>
                  </a:lnTo>
                  <a:lnTo>
                    <a:pt x="20" y="50"/>
                  </a:lnTo>
                  <a:lnTo>
                    <a:pt x="27" y="55"/>
                  </a:lnTo>
                  <a:lnTo>
                    <a:pt x="34" y="59"/>
                  </a:lnTo>
                  <a:lnTo>
                    <a:pt x="40" y="67"/>
                  </a:lnTo>
                  <a:lnTo>
                    <a:pt x="45" y="74"/>
                  </a:lnTo>
                  <a:lnTo>
                    <a:pt x="48" y="81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9"/>
                  </a:lnTo>
                  <a:lnTo>
                    <a:pt x="45" y="108"/>
                  </a:lnTo>
                  <a:lnTo>
                    <a:pt x="40" y="116"/>
                  </a:lnTo>
                  <a:lnTo>
                    <a:pt x="34" y="122"/>
                  </a:lnTo>
                  <a:lnTo>
                    <a:pt x="29" y="127"/>
                  </a:lnTo>
                  <a:lnTo>
                    <a:pt x="20" y="132"/>
                  </a:lnTo>
                  <a:lnTo>
                    <a:pt x="12" y="135"/>
                  </a:lnTo>
                  <a:lnTo>
                    <a:pt x="2" y="135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12" y="182"/>
                  </a:lnTo>
                  <a:lnTo>
                    <a:pt x="23" y="181"/>
                  </a:lnTo>
                  <a:lnTo>
                    <a:pt x="31" y="179"/>
                  </a:lnTo>
                  <a:lnTo>
                    <a:pt x="40" y="175"/>
                  </a:lnTo>
                  <a:lnTo>
                    <a:pt x="57" y="168"/>
                  </a:lnTo>
                  <a:lnTo>
                    <a:pt x="71" y="156"/>
                  </a:lnTo>
                  <a:lnTo>
                    <a:pt x="83" y="142"/>
                  </a:lnTo>
                  <a:lnTo>
                    <a:pt x="88" y="135"/>
                  </a:lnTo>
                  <a:lnTo>
                    <a:pt x="92" y="126"/>
                  </a:lnTo>
                  <a:lnTo>
                    <a:pt x="95" y="117"/>
                  </a:lnTo>
                  <a:lnTo>
                    <a:pt x="97" y="108"/>
                  </a:lnTo>
                  <a:lnTo>
                    <a:pt x="98" y="99"/>
                  </a:lnTo>
                  <a:lnTo>
                    <a:pt x="100" y="90"/>
                  </a:lnTo>
                  <a:lnTo>
                    <a:pt x="100" y="90"/>
                  </a:lnTo>
                  <a:lnTo>
                    <a:pt x="98" y="81"/>
                  </a:lnTo>
                  <a:lnTo>
                    <a:pt x="97" y="71"/>
                  </a:lnTo>
                  <a:lnTo>
                    <a:pt x="94" y="64"/>
                  </a:lnTo>
                  <a:lnTo>
                    <a:pt x="91" y="55"/>
                  </a:lnTo>
                  <a:lnTo>
                    <a:pt x="86" y="46"/>
                  </a:lnTo>
                  <a:lnTo>
                    <a:pt x="82" y="38"/>
                  </a:lnTo>
                  <a:lnTo>
                    <a:pt x="70" y="25"/>
                  </a:lnTo>
                  <a:lnTo>
                    <a:pt x="55" y="15"/>
                  </a:lnTo>
                  <a:lnTo>
                    <a:pt x="39" y="6"/>
                  </a:lnTo>
                  <a:lnTo>
                    <a:pt x="30" y="3"/>
                  </a:lnTo>
                  <a:lnTo>
                    <a:pt x="21" y="1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254">
              <a:extLst>
                <a:ext uri="{FF2B5EF4-FFF2-40B4-BE49-F238E27FC236}">
                  <a16:creationId xmlns:a16="http://schemas.microsoft.com/office/drawing/2014/main" id="{3950A446-B14D-41AD-9ACE-7D123207C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588" y="9902860"/>
              <a:ext cx="49081" cy="91759"/>
            </a:xfrm>
            <a:custGeom>
              <a:avLst/>
              <a:gdLst>
                <a:gd name="T0" fmla="*/ 46 w 46"/>
                <a:gd name="T1" fmla="*/ 43 h 88"/>
                <a:gd name="T2" fmla="*/ 46 w 46"/>
                <a:gd name="T3" fmla="*/ 43 h 88"/>
                <a:gd name="T4" fmla="*/ 46 w 46"/>
                <a:gd name="T5" fmla="*/ 34 h 88"/>
                <a:gd name="T6" fmla="*/ 43 w 46"/>
                <a:gd name="T7" fmla="*/ 27 h 88"/>
                <a:gd name="T8" fmla="*/ 38 w 46"/>
                <a:gd name="T9" fmla="*/ 20 h 88"/>
                <a:gd name="T10" fmla="*/ 32 w 46"/>
                <a:gd name="T11" fmla="*/ 12 h 88"/>
                <a:gd name="T12" fmla="*/ 25 w 46"/>
                <a:gd name="T13" fmla="*/ 8 h 88"/>
                <a:gd name="T14" fmla="*/ 18 w 46"/>
                <a:gd name="T15" fmla="*/ 3 h 88"/>
                <a:gd name="T16" fmla="*/ 9 w 46"/>
                <a:gd name="T17" fmla="*/ 0 h 88"/>
                <a:gd name="T18" fmla="*/ 0 w 46"/>
                <a:gd name="T19" fmla="*/ 0 h 88"/>
                <a:gd name="T20" fmla="*/ 0 w 46"/>
                <a:gd name="T21" fmla="*/ 88 h 88"/>
                <a:gd name="T22" fmla="*/ 0 w 46"/>
                <a:gd name="T23" fmla="*/ 88 h 88"/>
                <a:gd name="T24" fmla="*/ 10 w 46"/>
                <a:gd name="T25" fmla="*/ 88 h 88"/>
                <a:gd name="T26" fmla="*/ 18 w 46"/>
                <a:gd name="T27" fmla="*/ 85 h 88"/>
                <a:gd name="T28" fmla="*/ 27 w 46"/>
                <a:gd name="T29" fmla="*/ 80 h 88"/>
                <a:gd name="T30" fmla="*/ 32 w 46"/>
                <a:gd name="T31" fmla="*/ 75 h 88"/>
                <a:gd name="T32" fmla="*/ 38 w 46"/>
                <a:gd name="T33" fmla="*/ 69 h 88"/>
                <a:gd name="T34" fmla="*/ 43 w 46"/>
                <a:gd name="T35" fmla="*/ 61 h 88"/>
                <a:gd name="T36" fmla="*/ 46 w 46"/>
                <a:gd name="T37" fmla="*/ 52 h 88"/>
                <a:gd name="T38" fmla="*/ 46 w 46"/>
                <a:gd name="T39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88">
                  <a:moveTo>
                    <a:pt x="46" y="43"/>
                  </a:moveTo>
                  <a:lnTo>
                    <a:pt x="46" y="43"/>
                  </a:lnTo>
                  <a:lnTo>
                    <a:pt x="46" y="34"/>
                  </a:lnTo>
                  <a:lnTo>
                    <a:pt x="43" y="27"/>
                  </a:lnTo>
                  <a:lnTo>
                    <a:pt x="38" y="20"/>
                  </a:lnTo>
                  <a:lnTo>
                    <a:pt x="32" y="12"/>
                  </a:lnTo>
                  <a:lnTo>
                    <a:pt x="25" y="8"/>
                  </a:lnTo>
                  <a:lnTo>
                    <a:pt x="18" y="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10" y="88"/>
                  </a:lnTo>
                  <a:lnTo>
                    <a:pt x="18" y="85"/>
                  </a:lnTo>
                  <a:lnTo>
                    <a:pt x="27" y="80"/>
                  </a:lnTo>
                  <a:lnTo>
                    <a:pt x="32" y="75"/>
                  </a:lnTo>
                  <a:lnTo>
                    <a:pt x="38" y="69"/>
                  </a:lnTo>
                  <a:lnTo>
                    <a:pt x="43" y="61"/>
                  </a:lnTo>
                  <a:lnTo>
                    <a:pt x="46" y="52"/>
                  </a:lnTo>
                  <a:lnTo>
                    <a:pt x="46" y="43"/>
                  </a:lnTo>
                  <a:close/>
                </a:path>
              </a:pathLst>
            </a:custGeom>
            <a:solidFill>
              <a:srgbClr val="323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255">
              <a:extLst>
                <a:ext uri="{FF2B5EF4-FFF2-40B4-BE49-F238E27FC236}">
                  <a16:creationId xmlns:a16="http://schemas.microsoft.com/office/drawing/2014/main" id="{BF923076-423D-4E4F-87F6-BEB89D388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3588" y="9902860"/>
              <a:ext cx="49081" cy="91759"/>
            </a:xfrm>
            <a:custGeom>
              <a:avLst/>
              <a:gdLst>
                <a:gd name="T0" fmla="*/ 46 w 46"/>
                <a:gd name="T1" fmla="*/ 43 h 88"/>
                <a:gd name="T2" fmla="*/ 46 w 46"/>
                <a:gd name="T3" fmla="*/ 43 h 88"/>
                <a:gd name="T4" fmla="*/ 46 w 46"/>
                <a:gd name="T5" fmla="*/ 34 h 88"/>
                <a:gd name="T6" fmla="*/ 43 w 46"/>
                <a:gd name="T7" fmla="*/ 27 h 88"/>
                <a:gd name="T8" fmla="*/ 38 w 46"/>
                <a:gd name="T9" fmla="*/ 20 h 88"/>
                <a:gd name="T10" fmla="*/ 32 w 46"/>
                <a:gd name="T11" fmla="*/ 12 h 88"/>
                <a:gd name="T12" fmla="*/ 25 w 46"/>
                <a:gd name="T13" fmla="*/ 8 h 88"/>
                <a:gd name="T14" fmla="*/ 18 w 46"/>
                <a:gd name="T15" fmla="*/ 3 h 88"/>
                <a:gd name="T16" fmla="*/ 9 w 46"/>
                <a:gd name="T17" fmla="*/ 0 h 88"/>
                <a:gd name="T18" fmla="*/ 0 w 46"/>
                <a:gd name="T19" fmla="*/ 0 h 88"/>
                <a:gd name="T20" fmla="*/ 0 w 46"/>
                <a:gd name="T21" fmla="*/ 88 h 88"/>
                <a:gd name="T22" fmla="*/ 0 w 46"/>
                <a:gd name="T23" fmla="*/ 88 h 88"/>
                <a:gd name="T24" fmla="*/ 10 w 46"/>
                <a:gd name="T25" fmla="*/ 88 h 88"/>
                <a:gd name="T26" fmla="*/ 18 w 46"/>
                <a:gd name="T27" fmla="*/ 85 h 88"/>
                <a:gd name="T28" fmla="*/ 27 w 46"/>
                <a:gd name="T29" fmla="*/ 80 h 88"/>
                <a:gd name="T30" fmla="*/ 32 w 46"/>
                <a:gd name="T31" fmla="*/ 75 h 88"/>
                <a:gd name="T32" fmla="*/ 38 w 46"/>
                <a:gd name="T33" fmla="*/ 69 h 88"/>
                <a:gd name="T34" fmla="*/ 43 w 46"/>
                <a:gd name="T35" fmla="*/ 61 h 88"/>
                <a:gd name="T36" fmla="*/ 46 w 46"/>
                <a:gd name="T37" fmla="*/ 52 h 88"/>
                <a:gd name="T38" fmla="*/ 46 w 46"/>
                <a:gd name="T39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88">
                  <a:moveTo>
                    <a:pt x="46" y="43"/>
                  </a:moveTo>
                  <a:lnTo>
                    <a:pt x="46" y="43"/>
                  </a:lnTo>
                  <a:lnTo>
                    <a:pt x="46" y="34"/>
                  </a:lnTo>
                  <a:lnTo>
                    <a:pt x="43" y="27"/>
                  </a:lnTo>
                  <a:lnTo>
                    <a:pt x="38" y="20"/>
                  </a:lnTo>
                  <a:lnTo>
                    <a:pt x="32" y="12"/>
                  </a:lnTo>
                  <a:lnTo>
                    <a:pt x="25" y="8"/>
                  </a:lnTo>
                  <a:lnTo>
                    <a:pt x="18" y="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10" y="88"/>
                  </a:lnTo>
                  <a:lnTo>
                    <a:pt x="18" y="85"/>
                  </a:lnTo>
                  <a:lnTo>
                    <a:pt x="27" y="80"/>
                  </a:lnTo>
                  <a:lnTo>
                    <a:pt x="32" y="75"/>
                  </a:lnTo>
                  <a:lnTo>
                    <a:pt x="38" y="69"/>
                  </a:lnTo>
                  <a:lnTo>
                    <a:pt x="43" y="61"/>
                  </a:lnTo>
                  <a:lnTo>
                    <a:pt x="46" y="52"/>
                  </a:lnTo>
                  <a:lnTo>
                    <a:pt x="46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256">
              <a:extLst>
                <a:ext uri="{FF2B5EF4-FFF2-40B4-BE49-F238E27FC236}">
                  <a16:creationId xmlns:a16="http://schemas.microsoft.com/office/drawing/2014/main" id="{9A9340CD-349C-4424-B2C7-92673A07E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5710" y="9900725"/>
              <a:ext cx="51214" cy="93892"/>
            </a:xfrm>
            <a:custGeom>
              <a:avLst/>
              <a:gdLst>
                <a:gd name="T0" fmla="*/ 0 w 47"/>
                <a:gd name="T1" fmla="*/ 44 h 87"/>
                <a:gd name="T2" fmla="*/ 0 w 47"/>
                <a:gd name="T3" fmla="*/ 44 h 87"/>
                <a:gd name="T4" fmla="*/ 1 w 47"/>
                <a:gd name="T5" fmla="*/ 53 h 87"/>
                <a:gd name="T6" fmla="*/ 4 w 47"/>
                <a:gd name="T7" fmla="*/ 61 h 87"/>
                <a:gd name="T8" fmla="*/ 7 w 47"/>
                <a:gd name="T9" fmla="*/ 68 h 87"/>
                <a:gd name="T10" fmla="*/ 13 w 47"/>
                <a:gd name="T11" fmla="*/ 76 h 87"/>
                <a:gd name="T12" fmla="*/ 21 w 47"/>
                <a:gd name="T13" fmla="*/ 80 h 87"/>
                <a:gd name="T14" fmla="*/ 28 w 47"/>
                <a:gd name="T15" fmla="*/ 84 h 87"/>
                <a:gd name="T16" fmla="*/ 37 w 47"/>
                <a:gd name="T17" fmla="*/ 87 h 87"/>
                <a:gd name="T18" fmla="*/ 47 w 47"/>
                <a:gd name="T19" fmla="*/ 87 h 87"/>
                <a:gd name="T20" fmla="*/ 46 w 47"/>
                <a:gd name="T21" fmla="*/ 0 h 87"/>
                <a:gd name="T22" fmla="*/ 46 w 47"/>
                <a:gd name="T23" fmla="*/ 0 h 87"/>
                <a:gd name="T24" fmla="*/ 37 w 47"/>
                <a:gd name="T25" fmla="*/ 1 h 87"/>
                <a:gd name="T26" fmla="*/ 28 w 47"/>
                <a:gd name="T27" fmla="*/ 3 h 87"/>
                <a:gd name="T28" fmla="*/ 21 w 47"/>
                <a:gd name="T29" fmla="*/ 7 h 87"/>
                <a:gd name="T30" fmla="*/ 13 w 47"/>
                <a:gd name="T31" fmla="*/ 13 h 87"/>
                <a:gd name="T32" fmla="*/ 7 w 47"/>
                <a:gd name="T33" fmla="*/ 19 h 87"/>
                <a:gd name="T34" fmla="*/ 3 w 47"/>
                <a:gd name="T35" fmla="*/ 27 h 87"/>
                <a:gd name="T36" fmla="*/ 1 w 47"/>
                <a:gd name="T37" fmla="*/ 35 h 87"/>
                <a:gd name="T38" fmla="*/ 0 w 47"/>
                <a:gd name="T39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87">
                  <a:moveTo>
                    <a:pt x="0" y="44"/>
                  </a:moveTo>
                  <a:lnTo>
                    <a:pt x="0" y="44"/>
                  </a:lnTo>
                  <a:lnTo>
                    <a:pt x="1" y="53"/>
                  </a:lnTo>
                  <a:lnTo>
                    <a:pt x="4" y="61"/>
                  </a:lnTo>
                  <a:lnTo>
                    <a:pt x="7" y="68"/>
                  </a:lnTo>
                  <a:lnTo>
                    <a:pt x="13" y="76"/>
                  </a:lnTo>
                  <a:lnTo>
                    <a:pt x="21" y="80"/>
                  </a:lnTo>
                  <a:lnTo>
                    <a:pt x="28" y="84"/>
                  </a:lnTo>
                  <a:lnTo>
                    <a:pt x="37" y="87"/>
                  </a:lnTo>
                  <a:lnTo>
                    <a:pt x="47" y="8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1"/>
                  </a:lnTo>
                  <a:lnTo>
                    <a:pt x="28" y="3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A4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257">
              <a:extLst>
                <a:ext uri="{FF2B5EF4-FFF2-40B4-BE49-F238E27FC236}">
                  <a16:creationId xmlns:a16="http://schemas.microsoft.com/office/drawing/2014/main" id="{50E20BC7-6CBA-4114-B356-82D47CFE8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5710" y="9900725"/>
              <a:ext cx="51214" cy="93892"/>
            </a:xfrm>
            <a:custGeom>
              <a:avLst/>
              <a:gdLst>
                <a:gd name="T0" fmla="*/ 0 w 47"/>
                <a:gd name="T1" fmla="*/ 44 h 87"/>
                <a:gd name="T2" fmla="*/ 0 w 47"/>
                <a:gd name="T3" fmla="*/ 44 h 87"/>
                <a:gd name="T4" fmla="*/ 1 w 47"/>
                <a:gd name="T5" fmla="*/ 53 h 87"/>
                <a:gd name="T6" fmla="*/ 4 w 47"/>
                <a:gd name="T7" fmla="*/ 61 h 87"/>
                <a:gd name="T8" fmla="*/ 7 w 47"/>
                <a:gd name="T9" fmla="*/ 68 h 87"/>
                <a:gd name="T10" fmla="*/ 13 w 47"/>
                <a:gd name="T11" fmla="*/ 76 h 87"/>
                <a:gd name="T12" fmla="*/ 21 w 47"/>
                <a:gd name="T13" fmla="*/ 80 h 87"/>
                <a:gd name="T14" fmla="*/ 28 w 47"/>
                <a:gd name="T15" fmla="*/ 84 h 87"/>
                <a:gd name="T16" fmla="*/ 37 w 47"/>
                <a:gd name="T17" fmla="*/ 87 h 87"/>
                <a:gd name="T18" fmla="*/ 47 w 47"/>
                <a:gd name="T19" fmla="*/ 87 h 87"/>
                <a:gd name="T20" fmla="*/ 46 w 47"/>
                <a:gd name="T21" fmla="*/ 0 h 87"/>
                <a:gd name="T22" fmla="*/ 46 w 47"/>
                <a:gd name="T23" fmla="*/ 0 h 87"/>
                <a:gd name="T24" fmla="*/ 37 w 47"/>
                <a:gd name="T25" fmla="*/ 1 h 87"/>
                <a:gd name="T26" fmla="*/ 28 w 47"/>
                <a:gd name="T27" fmla="*/ 3 h 87"/>
                <a:gd name="T28" fmla="*/ 21 w 47"/>
                <a:gd name="T29" fmla="*/ 7 h 87"/>
                <a:gd name="T30" fmla="*/ 13 w 47"/>
                <a:gd name="T31" fmla="*/ 13 h 87"/>
                <a:gd name="T32" fmla="*/ 7 w 47"/>
                <a:gd name="T33" fmla="*/ 19 h 87"/>
                <a:gd name="T34" fmla="*/ 3 w 47"/>
                <a:gd name="T35" fmla="*/ 27 h 87"/>
                <a:gd name="T36" fmla="*/ 1 w 47"/>
                <a:gd name="T37" fmla="*/ 35 h 87"/>
                <a:gd name="T38" fmla="*/ 0 w 47"/>
                <a:gd name="T39" fmla="*/ 4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87">
                  <a:moveTo>
                    <a:pt x="0" y="44"/>
                  </a:moveTo>
                  <a:lnTo>
                    <a:pt x="0" y="44"/>
                  </a:lnTo>
                  <a:lnTo>
                    <a:pt x="1" y="53"/>
                  </a:lnTo>
                  <a:lnTo>
                    <a:pt x="4" y="61"/>
                  </a:lnTo>
                  <a:lnTo>
                    <a:pt x="7" y="68"/>
                  </a:lnTo>
                  <a:lnTo>
                    <a:pt x="13" y="76"/>
                  </a:lnTo>
                  <a:lnTo>
                    <a:pt x="21" y="80"/>
                  </a:lnTo>
                  <a:lnTo>
                    <a:pt x="28" y="84"/>
                  </a:lnTo>
                  <a:lnTo>
                    <a:pt x="37" y="87"/>
                  </a:lnTo>
                  <a:lnTo>
                    <a:pt x="47" y="8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37" y="1"/>
                  </a:lnTo>
                  <a:lnTo>
                    <a:pt x="28" y="3"/>
                  </a:lnTo>
                  <a:lnTo>
                    <a:pt x="21" y="7"/>
                  </a:lnTo>
                  <a:lnTo>
                    <a:pt x="13" y="13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1" y="35"/>
                  </a:lnTo>
                  <a:lnTo>
                    <a:pt x="0" y="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258">
              <a:extLst>
                <a:ext uri="{FF2B5EF4-FFF2-40B4-BE49-F238E27FC236}">
                  <a16:creationId xmlns:a16="http://schemas.microsoft.com/office/drawing/2014/main" id="{F543B84E-2378-46D5-A34C-F2B46F602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525" y="8336571"/>
              <a:ext cx="177115" cy="98160"/>
            </a:xfrm>
            <a:custGeom>
              <a:avLst/>
              <a:gdLst>
                <a:gd name="T0" fmla="*/ 27 w 166"/>
                <a:gd name="T1" fmla="*/ 2 h 92"/>
                <a:gd name="T2" fmla="*/ 27 w 166"/>
                <a:gd name="T3" fmla="*/ 2 h 92"/>
                <a:gd name="T4" fmla="*/ 22 w 166"/>
                <a:gd name="T5" fmla="*/ 2 h 92"/>
                <a:gd name="T6" fmla="*/ 16 w 166"/>
                <a:gd name="T7" fmla="*/ 3 h 92"/>
                <a:gd name="T8" fmla="*/ 12 w 166"/>
                <a:gd name="T9" fmla="*/ 6 h 92"/>
                <a:gd name="T10" fmla="*/ 7 w 166"/>
                <a:gd name="T11" fmla="*/ 9 h 92"/>
                <a:gd name="T12" fmla="*/ 4 w 166"/>
                <a:gd name="T13" fmla="*/ 14 h 92"/>
                <a:gd name="T14" fmla="*/ 1 w 166"/>
                <a:gd name="T15" fmla="*/ 18 h 92"/>
                <a:gd name="T16" fmla="*/ 0 w 166"/>
                <a:gd name="T17" fmla="*/ 23 h 92"/>
                <a:gd name="T18" fmla="*/ 0 w 166"/>
                <a:gd name="T19" fmla="*/ 29 h 92"/>
                <a:gd name="T20" fmla="*/ 0 w 166"/>
                <a:gd name="T21" fmla="*/ 66 h 92"/>
                <a:gd name="T22" fmla="*/ 0 w 166"/>
                <a:gd name="T23" fmla="*/ 66 h 92"/>
                <a:gd name="T24" fmla="*/ 0 w 166"/>
                <a:gd name="T25" fmla="*/ 70 h 92"/>
                <a:gd name="T26" fmla="*/ 1 w 166"/>
                <a:gd name="T27" fmla="*/ 76 h 92"/>
                <a:gd name="T28" fmla="*/ 4 w 166"/>
                <a:gd name="T29" fmla="*/ 80 h 92"/>
                <a:gd name="T30" fmla="*/ 9 w 166"/>
                <a:gd name="T31" fmla="*/ 83 h 92"/>
                <a:gd name="T32" fmla="*/ 12 w 166"/>
                <a:gd name="T33" fmla="*/ 88 h 92"/>
                <a:gd name="T34" fmla="*/ 18 w 166"/>
                <a:gd name="T35" fmla="*/ 89 h 92"/>
                <a:gd name="T36" fmla="*/ 22 w 166"/>
                <a:gd name="T37" fmla="*/ 91 h 92"/>
                <a:gd name="T38" fmla="*/ 28 w 166"/>
                <a:gd name="T39" fmla="*/ 92 h 92"/>
                <a:gd name="T40" fmla="*/ 166 w 166"/>
                <a:gd name="T41" fmla="*/ 91 h 92"/>
                <a:gd name="T42" fmla="*/ 166 w 166"/>
                <a:gd name="T43" fmla="*/ 0 h 92"/>
                <a:gd name="T44" fmla="*/ 27 w 166"/>
                <a:gd name="T45" fmla="*/ 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6" h="92">
                  <a:moveTo>
                    <a:pt x="27" y="2"/>
                  </a:moveTo>
                  <a:lnTo>
                    <a:pt x="27" y="2"/>
                  </a:lnTo>
                  <a:lnTo>
                    <a:pt x="22" y="2"/>
                  </a:lnTo>
                  <a:lnTo>
                    <a:pt x="16" y="3"/>
                  </a:lnTo>
                  <a:lnTo>
                    <a:pt x="12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1" y="76"/>
                  </a:lnTo>
                  <a:lnTo>
                    <a:pt x="4" y="80"/>
                  </a:lnTo>
                  <a:lnTo>
                    <a:pt x="9" y="83"/>
                  </a:lnTo>
                  <a:lnTo>
                    <a:pt x="12" y="88"/>
                  </a:lnTo>
                  <a:lnTo>
                    <a:pt x="18" y="89"/>
                  </a:lnTo>
                  <a:lnTo>
                    <a:pt x="22" y="91"/>
                  </a:lnTo>
                  <a:lnTo>
                    <a:pt x="28" y="92"/>
                  </a:lnTo>
                  <a:lnTo>
                    <a:pt x="166" y="91"/>
                  </a:lnTo>
                  <a:lnTo>
                    <a:pt x="166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E05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259">
              <a:extLst>
                <a:ext uri="{FF2B5EF4-FFF2-40B4-BE49-F238E27FC236}">
                  <a16:creationId xmlns:a16="http://schemas.microsoft.com/office/drawing/2014/main" id="{1F86B3EA-6A3E-448A-B4A4-FE18C46C7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639" y="8334437"/>
              <a:ext cx="164312" cy="98160"/>
            </a:xfrm>
            <a:custGeom>
              <a:avLst/>
              <a:gdLst>
                <a:gd name="T0" fmla="*/ 124 w 153"/>
                <a:gd name="T1" fmla="*/ 0 h 92"/>
                <a:gd name="T2" fmla="*/ 0 w 153"/>
                <a:gd name="T3" fmla="*/ 1 h 92"/>
                <a:gd name="T4" fmla="*/ 0 w 153"/>
                <a:gd name="T5" fmla="*/ 92 h 92"/>
                <a:gd name="T6" fmla="*/ 124 w 153"/>
                <a:gd name="T7" fmla="*/ 90 h 92"/>
                <a:gd name="T8" fmla="*/ 124 w 153"/>
                <a:gd name="T9" fmla="*/ 90 h 92"/>
                <a:gd name="T10" fmla="*/ 130 w 153"/>
                <a:gd name="T11" fmla="*/ 90 h 92"/>
                <a:gd name="T12" fmla="*/ 136 w 153"/>
                <a:gd name="T13" fmla="*/ 87 h 92"/>
                <a:gd name="T14" fmla="*/ 141 w 153"/>
                <a:gd name="T15" fmla="*/ 86 h 92"/>
                <a:gd name="T16" fmla="*/ 145 w 153"/>
                <a:gd name="T17" fmla="*/ 83 h 92"/>
                <a:gd name="T18" fmla="*/ 148 w 153"/>
                <a:gd name="T19" fmla="*/ 78 h 92"/>
                <a:gd name="T20" fmla="*/ 151 w 153"/>
                <a:gd name="T21" fmla="*/ 74 h 92"/>
                <a:gd name="T22" fmla="*/ 153 w 153"/>
                <a:gd name="T23" fmla="*/ 70 h 92"/>
                <a:gd name="T24" fmla="*/ 153 w 153"/>
                <a:gd name="T25" fmla="*/ 64 h 92"/>
                <a:gd name="T26" fmla="*/ 153 w 153"/>
                <a:gd name="T27" fmla="*/ 27 h 92"/>
                <a:gd name="T28" fmla="*/ 153 w 153"/>
                <a:gd name="T29" fmla="*/ 27 h 92"/>
                <a:gd name="T30" fmla="*/ 151 w 153"/>
                <a:gd name="T31" fmla="*/ 21 h 92"/>
                <a:gd name="T32" fmla="*/ 150 w 153"/>
                <a:gd name="T33" fmla="*/ 16 h 92"/>
                <a:gd name="T34" fmla="*/ 147 w 153"/>
                <a:gd name="T35" fmla="*/ 12 h 92"/>
                <a:gd name="T36" fmla="*/ 144 w 153"/>
                <a:gd name="T37" fmla="*/ 7 h 92"/>
                <a:gd name="T38" fmla="*/ 139 w 153"/>
                <a:gd name="T39" fmla="*/ 4 h 92"/>
                <a:gd name="T40" fmla="*/ 135 w 153"/>
                <a:gd name="T41" fmla="*/ 1 h 92"/>
                <a:gd name="T42" fmla="*/ 129 w 153"/>
                <a:gd name="T43" fmla="*/ 0 h 92"/>
                <a:gd name="T44" fmla="*/ 124 w 153"/>
                <a:gd name="T4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92">
                  <a:moveTo>
                    <a:pt x="124" y="0"/>
                  </a:moveTo>
                  <a:lnTo>
                    <a:pt x="0" y="1"/>
                  </a:lnTo>
                  <a:lnTo>
                    <a:pt x="0" y="92"/>
                  </a:lnTo>
                  <a:lnTo>
                    <a:pt x="124" y="90"/>
                  </a:lnTo>
                  <a:lnTo>
                    <a:pt x="124" y="90"/>
                  </a:lnTo>
                  <a:lnTo>
                    <a:pt x="130" y="90"/>
                  </a:lnTo>
                  <a:lnTo>
                    <a:pt x="136" y="87"/>
                  </a:lnTo>
                  <a:lnTo>
                    <a:pt x="141" y="86"/>
                  </a:lnTo>
                  <a:lnTo>
                    <a:pt x="145" y="83"/>
                  </a:lnTo>
                  <a:lnTo>
                    <a:pt x="148" y="78"/>
                  </a:lnTo>
                  <a:lnTo>
                    <a:pt x="151" y="74"/>
                  </a:lnTo>
                  <a:lnTo>
                    <a:pt x="153" y="70"/>
                  </a:lnTo>
                  <a:lnTo>
                    <a:pt x="153" y="64"/>
                  </a:lnTo>
                  <a:lnTo>
                    <a:pt x="153" y="27"/>
                  </a:lnTo>
                  <a:lnTo>
                    <a:pt x="153" y="27"/>
                  </a:lnTo>
                  <a:lnTo>
                    <a:pt x="151" y="21"/>
                  </a:lnTo>
                  <a:lnTo>
                    <a:pt x="150" y="16"/>
                  </a:lnTo>
                  <a:lnTo>
                    <a:pt x="147" y="12"/>
                  </a:lnTo>
                  <a:lnTo>
                    <a:pt x="144" y="7"/>
                  </a:lnTo>
                  <a:lnTo>
                    <a:pt x="139" y="4"/>
                  </a:lnTo>
                  <a:lnTo>
                    <a:pt x="135" y="1"/>
                  </a:lnTo>
                  <a:lnTo>
                    <a:pt x="129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DB4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260">
              <a:extLst>
                <a:ext uri="{FF2B5EF4-FFF2-40B4-BE49-F238E27FC236}">
                  <a16:creationId xmlns:a16="http://schemas.microsoft.com/office/drawing/2014/main" id="{CAD3D95E-06C7-4E64-A2AC-0FE538A99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639" y="8334437"/>
              <a:ext cx="164312" cy="98160"/>
            </a:xfrm>
            <a:custGeom>
              <a:avLst/>
              <a:gdLst>
                <a:gd name="T0" fmla="*/ 124 w 153"/>
                <a:gd name="T1" fmla="*/ 0 h 92"/>
                <a:gd name="T2" fmla="*/ 0 w 153"/>
                <a:gd name="T3" fmla="*/ 1 h 92"/>
                <a:gd name="T4" fmla="*/ 0 w 153"/>
                <a:gd name="T5" fmla="*/ 92 h 92"/>
                <a:gd name="T6" fmla="*/ 124 w 153"/>
                <a:gd name="T7" fmla="*/ 90 h 92"/>
                <a:gd name="T8" fmla="*/ 124 w 153"/>
                <a:gd name="T9" fmla="*/ 90 h 92"/>
                <a:gd name="T10" fmla="*/ 130 w 153"/>
                <a:gd name="T11" fmla="*/ 90 h 92"/>
                <a:gd name="T12" fmla="*/ 136 w 153"/>
                <a:gd name="T13" fmla="*/ 87 h 92"/>
                <a:gd name="T14" fmla="*/ 141 w 153"/>
                <a:gd name="T15" fmla="*/ 86 h 92"/>
                <a:gd name="T16" fmla="*/ 145 w 153"/>
                <a:gd name="T17" fmla="*/ 83 h 92"/>
                <a:gd name="T18" fmla="*/ 148 w 153"/>
                <a:gd name="T19" fmla="*/ 78 h 92"/>
                <a:gd name="T20" fmla="*/ 151 w 153"/>
                <a:gd name="T21" fmla="*/ 74 h 92"/>
                <a:gd name="T22" fmla="*/ 153 w 153"/>
                <a:gd name="T23" fmla="*/ 70 h 92"/>
                <a:gd name="T24" fmla="*/ 153 w 153"/>
                <a:gd name="T25" fmla="*/ 64 h 92"/>
                <a:gd name="T26" fmla="*/ 153 w 153"/>
                <a:gd name="T27" fmla="*/ 27 h 92"/>
                <a:gd name="T28" fmla="*/ 153 w 153"/>
                <a:gd name="T29" fmla="*/ 27 h 92"/>
                <a:gd name="T30" fmla="*/ 151 w 153"/>
                <a:gd name="T31" fmla="*/ 21 h 92"/>
                <a:gd name="T32" fmla="*/ 150 w 153"/>
                <a:gd name="T33" fmla="*/ 16 h 92"/>
                <a:gd name="T34" fmla="*/ 147 w 153"/>
                <a:gd name="T35" fmla="*/ 12 h 92"/>
                <a:gd name="T36" fmla="*/ 144 w 153"/>
                <a:gd name="T37" fmla="*/ 7 h 92"/>
                <a:gd name="T38" fmla="*/ 139 w 153"/>
                <a:gd name="T39" fmla="*/ 4 h 92"/>
                <a:gd name="T40" fmla="*/ 135 w 153"/>
                <a:gd name="T41" fmla="*/ 1 h 92"/>
                <a:gd name="T42" fmla="*/ 129 w 153"/>
                <a:gd name="T43" fmla="*/ 0 h 92"/>
                <a:gd name="T44" fmla="*/ 124 w 153"/>
                <a:gd name="T4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92">
                  <a:moveTo>
                    <a:pt x="124" y="0"/>
                  </a:moveTo>
                  <a:lnTo>
                    <a:pt x="0" y="1"/>
                  </a:lnTo>
                  <a:lnTo>
                    <a:pt x="0" y="92"/>
                  </a:lnTo>
                  <a:lnTo>
                    <a:pt x="124" y="90"/>
                  </a:lnTo>
                  <a:lnTo>
                    <a:pt x="124" y="90"/>
                  </a:lnTo>
                  <a:lnTo>
                    <a:pt x="130" y="90"/>
                  </a:lnTo>
                  <a:lnTo>
                    <a:pt x="136" y="87"/>
                  </a:lnTo>
                  <a:lnTo>
                    <a:pt x="141" y="86"/>
                  </a:lnTo>
                  <a:lnTo>
                    <a:pt x="145" y="83"/>
                  </a:lnTo>
                  <a:lnTo>
                    <a:pt x="148" y="78"/>
                  </a:lnTo>
                  <a:lnTo>
                    <a:pt x="151" y="74"/>
                  </a:lnTo>
                  <a:lnTo>
                    <a:pt x="153" y="70"/>
                  </a:lnTo>
                  <a:lnTo>
                    <a:pt x="153" y="64"/>
                  </a:lnTo>
                  <a:lnTo>
                    <a:pt x="153" y="27"/>
                  </a:lnTo>
                  <a:lnTo>
                    <a:pt x="153" y="27"/>
                  </a:lnTo>
                  <a:lnTo>
                    <a:pt x="151" y="21"/>
                  </a:lnTo>
                  <a:lnTo>
                    <a:pt x="150" y="16"/>
                  </a:lnTo>
                  <a:lnTo>
                    <a:pt x="147" y="12"/>
                  </a:lnTo>
                  <a:lnTo>
                    <a:pt x="144" y="7"/>
                  </a:lnTo>
                  <a:lnTo>
                    <a:pt x="139" y="4"/>
                  </a:lnTo>
                  <a:lnTo>
                    <a:pt x="135" y="1"/>
                  </a:lnTo>
                  <a:lnTo>
                    <a:pt x="129" y="0"/>
                  </a:lnTo>
                  <a:lnTo>
                    <a:pt x="1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261">
              <a:extLst>
                <a:ext uri="{FF2B5EF4-FFF2-40B4-BE49-F238E27FC236}">
                  <a16:creationId xmlns:a16="http://schemas.microsoft.com/office/drawing/2014/main" id="{7B8898E8-1DC0-4770-8773-E32C34873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579" y="6928192"/>
              <a:ext cx="369167" cy="467327"/>
            </a:xfrm>
            <a:custGeom>
              <a:avLst/>
              <a:gdLst>
                <a:gd name="T0" fmla="*/ 344 w 346"/>
                <a:gd name="T1" fmla="*/ 284 h 438"/>
                <a:gd name="T2" fmla="*/ 340 w 346"/>
                <a:gd name="T3" fmla="*/ 317 h 438"/>
                <a:gd name="T4" fmla="*/ 329 w 346"/>
                <a:gd name="T5" fmla="*/ 345 h 438"/>
                <a:gd name="T6" fmla="*/ 313 w 346"/>
                <a:gd name="T7" fmla="*/ 372 h 438"/>
                <a:gd name="T8" fmla="*/ 291 w 346"/>
                <a:gd name="T9" fmla="*/ 394 h 438"/>
                <a:gd name="T10" fmla="*/ 266 w 346"/>
                <a:gd name="T11" fmla="*/ 413 h 438"/>
                <a:gd name="T12" fmla="*/ 236 w 346"/>
                <a:gd name="T13" fmla="*/ 427 h 438"/>
                <a:gd name="T14" fmla="*/ 203 w 346"/>
                <a:gd name="T15" fmla="*/ 436 h 438"/>
                <a:gd name="T16" fmla="*/ 169 w 346"/>
                <a:gd name="T17" fmla="*/ 438 h 438"/>
                <a:gd name="T18" fmla="*/ 151 w 346"/>
                <a:gd name="T19" fmla="*/ 437 h 438"/>
                <a:gd name="T20" fmla="*/ 119 w 346"/>
                <a:gd name="T21" fmla="*/ 431 h 438"/>
                <a:gd name="T22" fmla="*/ 88 w 346"/>
                <a:gd name="T23" fmla="*/ 418 h 438"/>
                <a:gd name="T24" fmla="*/ 61 w 346"/>
                <a:gd name="T25" fmla="*/ 401 h 438"/>
                <a:gd name="T26" fmla="*/ 37 w 346"/>
                <a:gd name="T27" fmla="*/ 379 h 438"/>
                <a:gd name="T28" fmla="*/ 20 w 346"/>
                <a:gd name="T29" fmla="*/ 354 h 438"/>
                <a:gd name="T30" fmla="*/ 8 w 346"/>
                <a:gd name="T31" fmla="*/ 326 h 438"/>
                <a:gd name="T32" fmla="*/ 2 w 346"/>
                <a:gd name="T33" fmla="*/ 295 h 438"/>
                <a:gd name="T34" fmla="*/ 3 w 346"/>
                <a:gd name="T35" fmla="*/ 154 h 438"/>
                <a:gd name="T36" fmla="*/ 5 w 346"/>
                <a:gd name="T37" fmla="*/ 137 h 438"/>
                <a:gd name="T38" fmla="*/ 12 w 346"/>
                <a:gd name="T39" fmla="*/ 106 h 438"/>
                <a:gd name="T40" fmla="*/ 25 w 346"/>
                <a:gd name="T41" fmla="*/ 78 h 438"/>
                <a:gd name="T42" fmla="*/ 45 w 346"/>
                <a:gd name="T43" fmla="*/ 54 h 438"/>
                <a:gd name="T44" fmla="*/ 68 w 346"/>
                <a:gd name="T45" fmla="*/ 34 h 438"/>
                <a:gd name="T46" fmla="*/ 95 w 346"/>
                <a:gd name="T47" fmla="*/ 17 h 438"/>
                <a:gd name="T48" fmla="*/ 126 w 346"/>
                <a:gd name="T49" fmla="*/ 5 h 438"/>
                <a:gd name="T50" fmla="*/ 160 w 346"/>
                <a:gd name="T51" fmla="*/ 0 h 438"/>
                <a:gd name="T52" fmla="*/ 178 w 346"/>
                <a:gd name="T53" fmla="*/ 0 h 438"/>
                <a:gd name="T54" fmla="*/ 212 w 346"/>
                <a:gd name="T55" fmla="*/ 3 h 438"/>
                <a:gd name="T56" fmla="*/ 245 w 346"/>
                <a:gd name="T57" fmla="*/ 13 h 438"/>
                <a:gd name="T58" fmla="*/ 273 w 346"/>
                <a:gd name="T59" fmla="*/ 28 h 438"/>
                <a:gd name="T60" fmla="*/ 298 w 346"/>
                <a:gd name="T61" fmla="*/ 47 h 438"/>
                <a:gd name="T62" fmla="*/ 319 w 346"/>
                <a:gd name="T63" fmla="*/ 71 h 438"/>
                <a:gd name="T64" fmla="*/ 334 w 346"/>
                <a:gd name="T65" fmla="*/ 97 h 438"/>
                <a:gd name="T66" fmla="*/ 343 w 346"/>
                <a:gd name="T67" fmla="*/ 127 h 438"/>
                <a:gd name="T68" fmla="*/ 346 w 346"/>
                <a:gd name="T69" fmla="*/ 16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6" h="438">
                  <a:moveTo>
                    <a:pt x="344" y="284"/>
                  </a:moveTo>
                  <a:lnTo>
                    <a:pt x="344" y="284"/>
                  </a:lnTo>
                  <a:lnTo>
                    <a:pt x="343" y="301"/>
                  </a:lnTo>
                  <a:lnTo>
                    <a:pt x="340" y="317"/>
                  </a:lnTo>
                  <a:lnTo>
                    <a:pt x="335" y="332"/>
                  </a:lnTo>
                  <a:lnTo>
                    <a:pt x="329" y="345"/>
                  </a:lnTo>
                  <a:lnTo>
                    <a:pt x="322" y="358"/>
                  </a:lnTo>
                  <a:lnTo>
                    <a:pt x="313" y="372"/>
                  </a:lnTo>
                  <a:lnTo>
                    <a:pt x="303" y="384"/>
                  </a:lnTo>
                  <a:lnTo>
                    <a:pt x="291" y="394"/>
                  </a:lnTo>
                  <a:lnTo>
                    <a:pt x="279" y="404"/>
                  </a:lnTo>
                  <a:lnTo>
                    <a:pt x="266" y="413"/>
                  </a:lnTo>
                  <a:lnTo>
                    <a:pt x="251" y="421"/>
                  </a:lnTo>
                  <a:lnTo>
                    <a:pt x="236" y="427"/>
                  </a:lnTo>
                  <a:lnTo>
                    <a:pt x="221" y="433"/>
                  </a:lnTo>
                  <a:lnTo>
                    <a:pt x="203" y="436"/>
                  </a:lnTo>
                  <a:lnTo>
                    <a:pt x="187" y="438"/>
                  </a:lnTo>
                  <a:lnTo>
                    <a:pt x="169" y="438"/>
                  </a:lnTo>
                  <a:lnTo>
                    <a:pt x="169" y="438"/>
                  </a:lnTo>
                  <a:lnTo>
                    <a:pt x="151" y="437"/>
                  </a:lnTo>
                  <a:lnTo>
                    <a:pt x="135" y="434"/>
                  </a:lnTo>
                  <a:lnTo>
                    <a:pt x="119" y="431"/>
                  </a:lnTo>
                  <a:lnTo>
                    <a:pt x="103" y="425"/>
                  </a:lnTo>
                  <a:lnTo>
                    <a:pt x="88" y="418"/>
                  </a:lnTo>
                  <a:lnTo>
                    <a:pt x="74" y="410"/>
                  </a:lnTo>
                  <a:lnTo>
                    <a:pt x="61" y="401"/>
                  </a:lnTo>
                  <a:lnTo>
                    <a:pt x="49" y="391"/>
                  </a:lnTo>
                  <a:lnTo>
                    <a:pt x="37" y="379"/>
                  </a:lnTo>
                  <a:lnTo>
                    <a:pt x="28" y="367"/>
                  </a:lnTo>
                  <a:lnTo>
                    <a:pt x="20" y="354"/>
                  </a:lnTo>
                  <a:lnTo>
                    <a:pt x="14" y="341"/>
                  </a:lnTo>
                  <a:lnTo>
                    <a:pt x="8" y="326"/>
                  </a:lnTo>
                  <a:lnTo>
                    <a:pt x="3" y="311"/>
                  </a:lnTo>
                  <a:lnTo>
                    <a:pt x="2" y="295"/>
                  </a:lnTo>
                  <a:lnTo>
                    <a:pt x="0" y="278"/>
                  </a:lnTo>
                  <a:lnTo>
                    <a:pt x="3" y="154"/>
                  </a:lnTo>
                  <a:lnTo>
                    <a:pt x="3" y="154"/>
                  </a:lnTo>
                  <a:lnTo>
                    <a:pt x="5" y="137"/>
                  </a:lnTo>
                  <a:lnTo>
                    <a:pt x="8" y="121"/>
                  </a:lnTo>
                  <a:lnTo>
                    <a:pt x="12" y="106"/>
                  </a:lnTo>
                  <a:lnTo>
                    <a:pt x="18" y="93"/>
                  </a:lnTo>
                  <a:lnTo>
                    <a:pt x="25" y="78"/>
                  </a:lnTo>
                  <a:lnTo>
                    <a:pt x="34" y="66"/>
                  </a:lnTo>
                  <a:lnTo>
                    <a:pt x="45" y="54"/>
                  </a:lnTo>
                  <a:lnTo>
                    <a:pt x="55" y="43"/>
                  </a:lnTo>
                  <a:lnTo>
                    <a:pt x="68" y="34"/>
                  </a:lnTo>
                  <a:lnTo>
                    <a:pt x="82" y="25"/>
                  </a:lnTo>
                  <a:lnTo>
                    <a:pt x="95" y="17"/>
                  </a:lnTo>
                  <a:lnTo>
                    <a:pt x="110" y="10"/>
                  </a:lnTo>
                  <a:lnTo>
                    <a:pt x="126" y="5"/>
                  </a:lnTo>
                  <a:lnTo>
                    <a:pt x="143" y="3"/>
                  </a:lnTo>
                  <a:lnTo>
                    <a:pt x="160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6" y="1"/>
                  </a:lnTo>
                  <a:lnTo>
                    <a:pt x="212" y="3"/>
                  </a:lnTo>
                  <a:lnTo>
                    <a:pt x="228" y="7"/>
                  </a:lnTo>
                  <a:lnTo>
                    <a:pt x="245" y="13"/>
                  </a:lnTo>
                  <a:lnTo>
                    <a:pt x="260" y="20"/>
                  </a:lnTo>
                  <a:lnTo>
                    <a:pt x="273" y="28"/>
                  </a:lnTo>
                  <a:lnTo>
                    <a:pt x="286" y="37"/>
                  </a:lnTo>
                  <a:lnTo>
                    <a:pt x="298" y="47"/>
                  </a:lnTo>
                  <a:lnTo>
                    <a:pt x="309" y="59"/>
                  </a:lnTo>
                  <a:lnTo>
                    <a:pt x="319" y="71"/>
                  </a:lnTo>
                  <a:lnTo>
                    <a:pt x="326" y="84"/>
                  </a:lnTo>
                  <a:lnTo>
                    <a:pt x="334" y="97"/>
                  </a:lnTo>
                  <a:lnTo>
                    <a:pt x="340" y="112"/>
                  </a:lnTo>
                  <a:lnTo>
                    <a:pt x="343" y="127"/>
                  </a:lnTo>
                  <a:lnTo>
                    <a:pt x="346" y="143"/>
                  </a:lnTo>
                  <a:lnTo>
                    <a:pt x="346" y="160"/>
                  </a:lnTo>
                  <a:lnTo>
                    <a:pt x="344" y="284"/>
                  </a:lnTo>
                  <a:close/>
                </a:path>
              </a:pathLst>
            </a:custGeom>
            <a:solidFill>
              <a:srgbClr val="F6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262">
              <a:extLst>
                <a:ext uri="{FF2B5EF4-FFF2-40B4-BE49-F238E27FC236}">
                  <a16:creationId xmlns:a16="http://schemas.microsoft.com/office/drawing/2014/main" id="{5E446CE8-11B7-435E-9BC3-BE2722B64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989" y="7303760"/>
              <a:ext cx="142973" cy="230462"/>
            </a:xfrm>
            <a:custGeom>
              <a:avLst/>
              <a:gdLst>
                <a:gd name="T0" fmla="*/ 132 w 133"/>
                <a:gd name="T1" fmla="*/ 155 h 217"/>
                <a:gd name="T2" fmla="*/ 132 w 133"/>
                <a:gd name="T3" fmla="*/ 155 h 217"/>
                <a:gd name="T4" fmla="*/ 130 w 133"/>
                <a:gd name="T5" fmla="*/ 168 h 217"/>
                <a:gd name="T6" fmla="*/ 126 w 133"/>
                <a:gd name="T7" fmla="*/ 180 h 217"/>
                <a:gd name="T8" fmla="*/ 120 w 133"/>
                <a:gd name="T9" fmla="*/ 190 h 217"/>
                <a:gd name="T10" fmla="*/ 111 w 133"/>
                <a:gd name="T11" fmla="*/ 199 h 217"/>
                <a:gd name="T12" fmla="*/ 102 w 133"/>
                <a:gd name="T13" fmla="*/ 207 h 217"/>
                <a:gd name="T14" fmla="*/ 90 w 133"/>
                <a:gd name="T15" fmla="*/ 213 h 217"/>
                <a:gd name="T16" fmla="*/ 78 w 133"/>
                <a:gd name="T17" fmla="*/ 216 h 217"/>
                <a:gd name="T18" fmla="*/ 65 w 133"/>
                <a:gd name="T19" fmla="*/ 217 h 217"/>
                <a:gd name="T20" fmla="*/ 65 w 133"/>
                <a:gd name="T21" fmla="*/ 217 h 217"/>
                <a:gd name="T22" fmla="*/ 52 w 133"/>
                <a:gd name="T23" fmla="*/ 216 h 217"/>
                <a:gd name="T24" fmla="*/ 38 w 133"/>
                <a:gd name="T25" fmla="*/ 211 h 217"/>
                <a:gd name="T26" fmla="*/ 28 w 133"/>
                <a:gd name="T27" fmla="*/ 205 h 217"/>
                <a:gd name="T28" fmla="*/ 18 w 133"/>
                <a:gd name="T29" fmla="*/ 198 h 217"/>
                <a:gd name="T30" fmla="*/ 10 w 133"/>
                <a:gd name="T31" fmla="*/ 189 h 217"/>
                <a:gd name="T32" fmla="*/ 4 w 133"/>
                <a:gd name="T33" fmla="*/ 177 h 217"/>
                <a:gd name="T34" fmla="*/ 1 w 133"/>
                <a:gd name="T35" fmla="*/ 165 h 217"/>
                <a:gd name="T36" fmla="*/ 0 w 133"/>
                <a:gd name="T37" fmla="*/ 153 h 217"/>
                <a:gd name="T38" fmla="*/ 1 w 133"/>
                <a:gd name="T39" fmla="*/ 61 h 217"/>
                <a:gd name="T40" fmla="*/ 1 w 133"/>
                <a:gd name="T41" fmla="*/ 61 h 217"/>
                <a:gd name="T42" fmla="*/ 3 w 133"/>
                <a:gd name="T43" fmla="*/ 48 h 217"/>
                <a:gd name="T44" fmla="*/ 7 w 133"/>
                <a:gd name="T45" fmla="*/ 38 h 217"/>
                <a:gd name="T46" fmla="*/ 13 w 133"/>
                <a:gd name="T47" fmla="*/ 26 h 217"/>
                <a:gd name="T48" fmla="*/ 22 w 133"/>
                <a:gd name="T49" fmla="*/ 17 h 217"/>
                <a:gd name="T50" fmla="*/ 31 w 133"/>
                <a:gd name="T51" fmla="*/ 9 h 217"/>
                <a:gd name="T52" fmla="*/ 43 w 133"/>
                <a:gd name="T53" fmla="*/ 5 h 217"/>
                <a:gd name="T54" fmla="*/ 56 w 133"/>
                <a:gd name="T55" fmla="*/ 0 h 217"/>
                <a:gd name="T56" fmla="*/ 69 w 133"/>
                <a:gd name="T57" fmla="*/ 0 h 217"/>
                <a:gd name="T58" fmla="*/ 69 w 133"/>
                <a:gd name="T59" fmla="*/ 0 h 217"/>
                <a:gd name="T60" fmla="*/ 81 w 133"/>
                <a:gd name="T61" fmla="*/ 2 h 217"/>
                <a:gd name="T62" fmla="*/ 95 w 133"/>
                <a:gd name="T63" fmla="*/ 5 h 217"/>
                <a:gd name="T64" fmla="*/ 105 w 133"/>
                <a:gd name="T65" fmla="*/ 11 h 217"/>
                <a:gd name="T66" fmla="*/ 115 w 133"/>
                <a:gd name="T67" fmla="*/ 18 h 217"/>
                <a:gd name="T68" fmla="*/ 123 w 133"/>
                <a:gd name="T69" fmla="*/ 29 h 217"/>
                <a:gd name="T70" fmla="*/ 129 w 133"/>
                <a:gd name="T71" fmla="*/ 39 h 217"/>
                <a:gd name="T72" fmla="*/ 133 w 133"/>
                <a:gd name="T73" fmla="*/ 51 h 217"/>
                <a:gd name="T74" fmla="*/ 133 w 133"/>
                <a:gd name="T75" fmla="*/ 63 h 217"/>
                <a:gd name="T76" fmla="*/ 132 w 133"/>
                <a:gd name="T77" fmla="*/ 15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3" h="217">
                  <a:moveTo>
                    <a:pt x="132" y="155"/>
                  </a:moveTo>
                  <a:lnTo>
                    <a:pt x="132" y="155"/>
                  </a:lnTo>
                  <a:lnTo>
                    <a:pt x="130" y="168"/>
                  </a:lnTo>
                  <a:lnTo>
                    <a:pt x="126" y="180"/>
                  </a:lnTo>
                  <a:lnTo>
                    <a:pt x="120" y="190"/>
                  </a:lnTo>
                  <a:lnTo>
                    <a:pt x="111" y="199"/>
                  </a:lnTo>
                  <a:lnTo>
                    <a:pt x="102" y="207"/>
                  </a:lnTo>
                  <a:lnTo>
                    <a:pt x="90" y="213"/>
                  </a:lnTo>
                  <a:lnTo>
                    <a:pt x="78" y="216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52" y="216"/>
                  </a:lnTo>
                  <a:lnTo>
                    <a:pt x="38" y="211"/>
                  </a:lnTo>
                  <a:lnTo>
                    <a:pt x="28" y="205"/>
                  </a:lnTo>
                  <a:lnTo>
                    <a:pt x="18" y="198"/>
                  </a:lnTo>
                  <a:lnTo>
                    <a:pt x="10" y="189"/>
                  </a:lnTo>
                  <a:lnTo>
                    <a:pt x="4" y="177"/>
                  </a:lnTo>
                  <a:lnTo>
                    <a:pt x="1" y="165"/>
                  </a:lnTo>
                  <a:lnTo>
                    <a:pt x="0" y="153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48"/>
                  </a:lnTo>
                  <a:lnTo>
                    <a:pt x="7" y="38"/>
                  </a:lnTo>
                  <a:lnTo>
                    <a:pt x="13" y="26"/>
                  </a:lnTo>
                  <a:lnTo>
                    <a:pt x="22" y="17"/>
                  </a:lnTo>
                  <a:lnTo>
                    <a:pt x="31" y="9"/>
                  </a:lnTo>
                  <a:lnTo>
                    <a:pt x="43" y="5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81" y="2"/>
                  </a:lnTo>
                  <a:lnTo>
                    <a:pt x="95" y="5"/>
                  </a:lnTo>
                  <a:lnTo>
                    <a:pt x="105" y="11"/>
                  </a:lnTo>
                  <a:lnTo>
                    <a:pt x="115" y="18"/>
                  </a:lnTo>
                  <a:lnTo>
                    <a:pt x="123" y="29"/>
                  </a:lnTo>
                  <a:lnTo>
                    <a:pt x="129" y="39"/>
                  </a:lnTo>
                  <a:lnTo>
                    <a:pt x="133" y="51"/>
                  </a:lnTo>
                  <a:lnTo>
                    <a:pt x="133" y="63"/>
                  </a:lnTo>
                  <a:lnTo>
                    <a:pt x="132" y="155"/>
                  </a:lnTo>
                  <a:close/>
                </a:path>
              </a:pathLst>
            </a:custGeom>
            <a:solidFill>
              <a:srgbClr val="F6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263">
              <a:extLst>
                <a:ext uri="{FF2B5EF4-FFF2-40B4-BE49-F238E27FC236}">
                  <a16:creationId xmlns:a16="http://schemas.microsoft.com/office/drawing/2014/main" id="{D2C4BC96-5FA3-4F7B-B2A8-8FBBDC162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821" y="7408321"/>
              <a:ext cx="467327" cy="941054"/>
            </a:xfrm>
            <a:custGeom>
              <a:avLst/>
              <a:gdLst>
                <a:gd name="T0" fmla="*/ 91 w 437"/>
                <a:gd name="T1" fmla="*/ 31 h 883"/>
                <a:gd name="T2" fmla="*/ 107 w 437"/>
                <a:gd name="T3" fmla="*/ 18 h 883"/>
                <a:gd name="T4" fmla="*/ 125 w 437"/>
                <a:gd name="T5" fmla="*/ 8 h 883"/>
                <a:gd name="T6" fmla="*/ 148 w 437"/>
                <a:gd name="T7" fmla="*/ 0 h 883"/>
                <a:gd name="T8" fmla="*/ 178 w 437"/>
                <a:gd name="T9" fmla="*/ 2 h 883"/>
                <a:gd name="T10" fmla="*/ 211 w 437"/>
                <a:gd name="T11" fmla="*/ 17 h 883"/>
                <a:gd name="T12" fmla="*/ 248 w 437"/>
                <a:gd name="T13" fmla="*/ 48 h 883"/>
                <a:gd name="T14" fmla="*/ 288 w 437"/>
                <a:gd name="T15" fmla="*/ 103 h 883"/>
                <a:gd name="T16" fmla="*/ 360 w 437"/>
                <a:gd name="T17" fmla="*/ 217 h 883"/>
                <a:gd name="T18" fmla="*/ 412 w 437"/>
                <a:gd name="T19" fmla="*/ 301 h 883"/>
                <a:gd name="T20" fmla="*/ 427 w 437"/>
                <a:gd name="T21" fmla="*/ 334 h 883"/>
                <a:gd name="T22" fmla="*/ 436 w 437"/>
                <a:gd name="T23" fmla="*/ 364 h 883"/>
                <a:gd name="T24" fmla="*/ 437 w 437"/>
                <a:gd name="T25" fmla="*/ 389 h 883"/>
                <a:gd name="T26" fmla="*/ 430 w 437"/>
                <a:gd name="T27" fmla="*/ 411 h 883"/>
                <a:gd name="T28" fmla="*/ 417 w 437"/>
                <a:gd name="T29" fmla="*/ 432 h 883"/>
                <a:gd name="T30" fmla="*/ 392 w 437"/>
                <a:gd name="T31" fmla="*/ 462 h 883"/>
                <a:gd name="T32" fmla="*/ 366 w 437"/>
                <a:gd name="T33" fmla="*/ 487 h 883"/>
                <a:gd name="T34" fmla="*/ 353 w 437"/>
                <a:gd name="T35" fmla="*/ 506 h 883"/>
                <a:gd name="T36" fmla="*/ 347 w 437"/>
                <a:gd name="T37" fmla="*/ 522 h 883"/>
                <a:gd name="T38" fmla="*/ 344 w 437"/>
                <a:gd name="T39" fmla="*/ 533 h 883"/>
                <a:gd name="T40" fmla="*/ 344 w 437"/>
                <a:gd name="T41" fmla="*/ 562 h 883"/>
                <a:gd name="T42" fmla="*/ 353 w 437"/>
                <a:gd name="T43" fmla="*/ 663 h 883"/>
                <a:gd name="T44" fmla="*/ 375 w 437"/>
                <a:gd name="T45" fmla="*/ 826 h 883"/>
                <a:gd name="T46" fmla="*/ 52 w 437"/>
                <a:gd name="T47" fmla="*/ 883 h 883"/>
                <a:gd name="T48" fmla="*/ 48 w 437"/>
                <a:gd name="T49" fmla="*/ 853 h 883"/>
                <a:gd name="T50" fmla="*/ 25 w 437"/>
                <a:gd name="T51" fmla="*/ 715 h 883"/>
                <a:gd name="T52" fmla="*/ 11 w 437"/>
                <a:gd name="T53" fmla="*/ 585 h 883"/>
                <a:gd name="T54" fmla="*/ 2 w 437"/>
                <a:gd name="T55" fmla="*/ 439 h 883"/>
                <a:gd name="T56" fmla="*/ 2 w 437"/>
                <a:gd name="T57" fmla="*/ 331 h 883"/>
                <a:gd name="T58" fmla="*/ 6 w 437"/>
                <a:gd name="T59" fmla="*/ 261 h 883"/>
                <a:gd name="T60" fmla="*/ 15 w 437"/>
                <a:gd name="T61" fmla="*/ 196 h 883"/>
                <a:gd name="T62" fmla="*/ 28 w 437"/>
                <a:gd name="T63" fmla="*/ 137 h 883"/>
                <a:gd name="T64" fmla="*/ 49 w 437"/>
                <a:gd name="T65" fmla="*/ 88 h 883"/>
                <a:gd name="T66" fmla="*/ 76 w 437"/>
                <a:gd name="T67" fmla="*/ 48 h 883"/>
                <a:gd name="T68" fmla="*/ 91 w 437"/>
                <a:gd name="T69" fmla="*/ 31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7" h="883">
                  <a:moveTo>
                    <a:pt x="91" y="31"/>
                  </a:moveTo>
                  <a:lnTo>
                    <a:pt x="91" y="31"/>
                  </a:lnTo>
                  <a:lnTo>
                    <a:pt x="95" y="27"/>
                  </a:lnTo>
                  <a:lnTo>
                    <a:pt x="107" y="18"/>
                  </a:lnTo>
                  <a:lnTo>
                    <a:pt x="114" y="12"/>
                  </a:lnTo>
                  <a:lnTo>
                    <a:pt x="125" y="8"/>
                  </a:lnTo>
                  <a:lnTo>
                    <a:pt x="137" y="3"/>
                  </a:lnTo>
                  <a:lnTo>
                    <a:pt x="148" y="0"/>
                  </a:lnTo>
                  <a:lnTo>
                    <a:pt x="162" y="0"/>
                  </a:lnTo>
                  <a:lnTo>
                    <a:pt x="178" y="2"/>
                  </a:lnTo>
                  <a:lnTo>
                    <a:pt x="194" y="8"/>
                  </a:lnTo>
                  <a:lnTo>
                    <a:pt x="211" y="17"/>
                  </a:lnTo>
                  <a:lnTo>
                    <a:pt x="229" y="30"/>
                  </a:lnTo>
                  <a:lnTo>
                    <a:pt x="248" y="48"/>
                  </a:lnTo>
                  <a:lnTo>
                    <a:pt x="267" y="72"/>
                  </a:lnTo>
                  <a:lnTo>
                    <a:pt x="288" y="103"/>
                  </a:lnTo>
                  <a:lnTo>
                    <a:pt x="288" y="103"/>
                  </a:lnTo>
                  <a:lnTo>
                    <a:pt x="360" y="217"/>
                  </a:lnTo>
                  <a:lnTo>
                    <a:pt x="389" y="263"/>
                  </a:lnTo>
                  <a:lnTo>
                    <a:pt x="412" y="301"/>
                  </a:lnTo>
                  <a:lnTo>
                    <a:pt x="420" y="318"/>
                  </a:lnTo>
                  <a:lnTo>
                    <a:pt x="427" y="334"/>
                  </a:lnTo>
                  <a:lnTo>
                    <a:pt x="433" y="349"/>
                  </a:lnTo>
                  <a:lnTo>
                    <a:pt x="436" y="364"/>
                  </a:lnTo>
                  <a:lnTo>
                    <a:pt x="437" y="376"/>
                  </a:lnTo>
                  <a:lnTo>
                    <a:pt x="437" y="389"/>
                  </a:lnTo>
                  <a:lnTo>
                    <a:pt x="435" y="401"/>
                  </a:lnTo>
                  <a:lnTo>
                    <a:pt x="430" y="411"/>
                  </a:lnTo>
                  <a:lnTo>
                    <a:pt x="430" y="411"/>
                  </a:lnTo>
                  <a:lnTo>
                    <a:pt x="417" y="432"/>
                  </a:lnTo>
                  <a:lnTo>
                    <a:pt x="405" y="448"/>
                  </a:lnTo>
                  <a:lnTo>
                    <a:pt x="392" y="462"/>
                  </a:lnTo>
                  <a:lnTo>
                    <a:pt x="378" y="473"/>
                  </a:lnTo>
                  <a:lnTo>
                    <a:pt x="366" y="487"/>
                  </a:lnTo>
                  <a:lnTo>
                    <a:pt x="357" y="499"/>
                  </a:lnTo>
                  <a:lnTo>
                    <a:pt x="353" y="506"/>
                  </a:lnTo>
                  <a:lnTo>
                    <a:pt x="350" y="515"/>
                  </a:lnTo>
                  <a:lnTo>
                    <a:pt x="347" y="522"/>
                  </a:lnTo>
                  <a:lnTo>
                    <a:pt x="344" y="533"/>
                  </a:lnTo>
                  <a:lnTo>
                    <a:pt x="344" y="533"/>
                  </a:lnTo>
                  <a:lnTo>
                    <a:pt x="344" y="546"/>
                  </a:lnTo>
                  <a:lnTo>
                    <a:pt x="344" y="562"/>
                  </a:lnTo>
                  <a:lnTo>
                    <a:pt x="347" y="608"/>
                  </a:lnTo>
                  <a:lnTo>
                    <a:pt x="353" y="663"/>
                  </a:lnTo>
                  <a:lnTo>
                    <a:pt x="360" y="723"/>
                  </a:lnTo>
                  <a:lnTo>
                    <a:pt x="375" y="826"/>
                  </a:lnTo>
                  <a:lnTo>
                    <a:pt x="383" y="872"/>
                  </a:lnTo>
                  <a:lnTo>
                    <a:pt x="52" y="883"/>
                  </a:lnTo>
                  <a:lnTo>
                    <a:pt x="52" y="883"/>
                  </a:lnTo>
                  <a:lnTo>
                    <a:pt x="48" y="853"/>
                  </a:lnTo>
                  <a:lnTo>
                    <a:pt x="33" y="771"/>
                  </a:lnTo>
                  <a:lnTo>
                    <a:pt x="25" y="715"/>
                  </a:lnTo>
                  <a:lnTo>
                    <a:pt x="18" y="653"/>
                  </a:lnTo>
                  <a:lnTo>
                    <a:pt x="11" y="585"/>
                  </a:lnTo>
                  <a:lnTo>
                    <a:pt x="5" y="513"/>
                  </a:lnTo>
                  <a:lnTo>
                    <a:pt x="2" y="439"/>
                  </a:lnTo>
                  <a:lnTo>
                    <a:pt x="0" y="367"/>
                  </a:lnTo>
                  <a:lnTo>
                    <a:pt x="2" y="331"/>
                  </a:lnTo>
                  <a:lnTo>
                    <a:pt x="3" y="295"/>
                  </a:lnTo>
                  <a:lnTo>
                    <a:pt x="6" y="261"/>
                  </a:lnTo>
                  <a:lnTo>
                    <a:pt x="9" y="227"/>
                  </a:lnTo>
                  <a:lnTo>
                    <a:pt x="15" y="196"/>
                  </a:lnTo>
                  <a:lnTo>
                    <a:pt x="21" y="165"/>
                  </a:lnTo>
                  <a:lnTo>
                    <a:pt x="28" y="137"/>
                  </a:lnTo>
                  <a:lnTo>
                    <a:pt x="39" y="112"/>
                  </a:lnTo>
                  <a:lnTo>
                    <a:pt x="49" y="88"/>
                  </a:lnTo>
                  <a:lnTo>
                    <a:pt x="61" y="66"/>
                  </a:lnTo>
                  <a:lnTo>
                    <a:pt x="76" y="48"/>
                  </a:lnTo>
                  <a:lnTo>
                    <a:pt x="83" y="39"/>
                  </a:lnTo>
                  <a:lnTo>
                    <a:pt x="91" y="31"/>
                  </a:lnTo>
                  <a:close/>
                </a:path>
              </a:pathLst>
            </a:custGeom>
            <a:solidFill>
              <a:srgbClr val="842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264">
              <a:extLst>
                <a:ext uri="{FF2B5EF4-FFF2-40B4-BE49-F238E27FC236}">
                  <a16:creationId xmlns:a16="http://schemas.microsoft.com/office/drawing/2014/main" id="{6FABE2AA-782A-4A31-9D11-F36938BCC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821" y="7408321"/>
              <a:ext cx="467327" cy="941054"/>
            </a:xfrm>
            <a:custGeom>
              <a:avLst/>
              <a:gdLst>
                <a:gd name="T0" fmla="*/ 91 w 437"/>
                <a:gd name="T1" fmla="*/ 31 h 883"/>
                <a:gd name="T2" fmla="*/ 107 w 437"/>
                <a:gd name="T3" fmla="*/ 18 h 883"/>
                <a:gd name="T4" fmla="*/ 125 w 437"/>
                <a:gd name="T5" fmla="*/ 8 h 883"/>
                <a:gd name="T6" fmla="*/ 148 w 437"/>
                <a:gd name="T7" fmla="*/ 0 h 883"/>
                <a:gd name="T8" fmla="*/ 178 w 437"/>
                <a:gd name="T9" fmla="*/ 2 h 883"/>
                <a:gd name="T10" fmla="*/ 211 w 437"/>
                <a:gd name="T11" fmla="*/ 17 h 883"/>
                <a:gd name="T12" fmla="*/ 248 w 437"/>
                <a:gd name="T13" fmla="*/ 48 h 883"/>
                <a:gd name="T14" fmla="*/ 288 w 437"/>
                <a:gd name="T15" fmla="*/ 103 h 883"/>
                <a:gd name="T16" fmla="*/ 360 w 437"/>
                <a:gd name="T17" fmla="*/ 217 h 883"/>
                <a:gd name="T18" fmla="*/ 412 w 437"/>
                <a:gd name="T19" fmla="*/ 301 h 883"/>
                <a:gd name="T20" fmla="*/ 427 w 437"/>
                <a:gd name="T21" fmla="*/ 334 h 883"/>
                <a:gd name="T22" fmla="*/ 436 w 437"/>
                <a:gd name="T23" fmla="*/ 364 h 883"/>
                <a:gd name="T24" fmla="*/ 437 w 437"/>
                <a:gd name="T25" fmla="*/ 389 h 883"/>
                <a:gd name="T26" fmla="*/ 430 w 437"/>
                <a:gd name="T27" fmla="*/ 411 h 883"/>
                <a:gd name="T28" fmla="*/ 417 w 437"/>
                <a:gd name="T29" fmla="*/ 432 h 883"/>
                <a:gd name="T30" fmla="*/ 392 w 437"/>
                <a:gd name="T31" fmla="*/ 462 h 883"/>
                <a:gd name="T32" fmla="*/ 366 w 437"/>
                <a:gd name="T33" fmla="*/ 487 h 883"/>
                <a:gd name="T34" fmla="*/ 353 w 437"/>
                <a:gd name="T35" fmla="*/ 506 h 883"/>
                <a:gd name="T36" fmla="*/ 347 w 437"/>
                <a:gd name="T37" fmla="*/ 522 h 883"/>
                <a:gd name="T38" fmla="*/ 344 w 437"/>
                <a:gd name="T39" fmla="*/ 533 h 883"/>
                <a:gd name="T40" fmla="*/ 344 w 437"/>
                <a:gd name="T41" fmla="*/ 562 h 883"/>
                <a:gd name="T42" fmla="*/ 353 w 437"/>
                <a:gd name="T43" fmla="*/ 663 h 883"/>
                <a:gd name="T44" fmla="*/ 375 w 437"/>
                <a:gd name="T45" fmla="*/ 826 h 883"/>
                <a:gd name="T46" fmla="*/ 52 w 437"/>
                <a:gd name="T47" fmla="*/ 883 h 883"/>
                <a:gd name="T48" fmla="*/ 48 w 437"/>
                <a:gd name="T49" fmla="*/ 853 h 883"/>
                <a:gd name="T50" fmla="*/ 25 w 437"/>
                <a:gd name="T51" fmla="*/ 715 h 883"/>
                <a:gd name="T52" fmla="*/ 11 w 437"/>
                <a:gd name="T53" fmla="*/ 585 h 883"/>
                <a:gd name="T54" fmla="*/ 2 w 437"/>
                <a:gd name="T55" fmla="*/ 439 h 883"/>
                <a:gd name="T56" fmla="*/ 2 w 437"/>
                <a:gd name="T57" fmla="*/ 331 h 883"/>
                <a:gd name="T58" fmla="*/ 6 w 437"/>
                <a:gd name="T59" fmla="*/ 261 h 883"/>
                <a:gd name="T60" fmla="*/ 15 w 437"/>
                <a:gd name="T61" fmla="*/ 196 h 883"/>
                <a:gd name="T62" fmla="*/ 28 w 437"/>
                <a:gd name="T63" fmla="*/ 137 h 883"/>
                <a:gd name="T64" fmla="*/ 49 w 437"/>
                <a:gd name="T65" fmla="*/ 88 h 883"/>
                <a:gd name="T66" fmla="*/ 76 w 437"/>
                <a:gd name="T67" fmla="*/ 48 h 883"/>
                <a:gd name="T68" fmla="*/ 91 w 437"/>
                <a:gd name="T69" fmla="*/ 31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7" h="883">
                  <a:moveTo>
                    <a:pt x="91" y="31"/>
                  </a:moveTo>
                  <a:lnTo>
                    <a:pt x="91" y="31"/>
                  </a:lnTo>
                  <a:lnTo>
                    <a:pt x="95" y="27"/>
                  </a:lnTo>
                  <a:lnTo>
                    <a:pt x="107" y="18"/>
                  </a:lnTo>
                  <a:lnTo>
                    <a:pt x="114" y="12"/>
                  </a:lnTo>
                  <a:lnTo>
                    <a:pt x="125" y="8"/>
                  </a:lnTo>
                  <a:lnTo>
                    <a:pt x="137" y="3"/>
                  </a:lnTo>
                  <a:lnTo>
                    <a:pt x="148" y="0"/>
                  </a:lnTo>
                  <a:lnTo>
                    <a:pt x="162" y="0"/>
                  </a:lnTo>
                  <a:lnTo>
                    <a:pt x="178" y="2"/>
                  </a:lnTo>
                  <a:lnTo>
                    <a:pt x="194" y="8"/>
                  </a:lnTo>
                  <a:lnTo>
                    <a:pt x="211" y="17"/>
                  </a:lnTo>
                  <a:lnTo>
                    <a:pt x="229" y="30"/>
                  </a:lnTo>
                  <a:lnTo>
                    <a:pt x="248" y="48"/>
                  </a:lnTo>
                  <a:lnTo>
                    <a:pt x="267" y="72"/>
                  </a:lnTo>
                  <a:lnTo>
                    <a:pt x="288" y="103"/>
                  </a:lnTo>
                  <a:lnTo>
                    <a:pt x="288" y="103"/>
                  </a:lnTo>
                  <a:lnTo>
                    <a:pt x="360" y="217"/>
                  </a:lnTo>
                  <a:lnTo>
                    <a:pt x="389" y="263"/>
                  </a:lnTo>
                  <a:lnTo>
                    <a:pt x="412" y="301"/>
                  </a:lnTo>
                  <a:lnTo>
                    <a:pt x="420" y="318"/>
                  </a:lnTo>
                  <a:lnTo>
                    <a:pt x="427" y="334"/>
                  </a:lnTo>
                  <a:lnTo>
                    <a:pt x="433" y="349"/>
                  </a:lnTo>
                  <a:lnTo>
                    <a:pt x="436" y="364"/>
                  </a:lnTo>
                  <a:lnTo>
                    <a:pt x="437" y="376"/>
                  </a:lnTo>
                  <a:lnTo>
                    <a:pt x="437" y="389"/>
                  </a:lnTo>
                  <a:lnTo>
                    <a:pt x="435" y="401"/>
                  </a:lnTo>
                  <a:lnTo>
                    <a:pt x="430" y="411"/>
                  </a:lnTo>
                  <a:lnTo>
                    <a:pt x="430" y="411"/>
                  </a:lnTo>
                  <a:lnTo>
                    <a:pt x="417" y="432"/>
                  </a:lnTo>
                  <a:lnTo>
                    <a:pt x="405" y="448"/>
                  </a:lnTo>
                  <a:lnTo>
                    <a:pt x="392" y="462"/>
                  </a:lnTo>
                  <a:lnTo>
                    <a:pt x="378" y="473"/>
                  </a:lnTo>
                  <a:lnTo>
                    <a:pt x="366" y="487"/>
                  </a:lnTo>
                  <a:lnTo>
                    <a:pt x="357" y="499"/>
                  </a:lnTo>
                  <a:lnTo>
                    <a:pt x="353" y="506"/>
                  </a:lnTo>
                  <a:lnTo>
                    <a:pt x="350" y="515"/>
                  </a:lnTo>
                  <a:lnTo>
                    <a:pt x="347" y="522"/>
                  </a:lnTo>
                  <a:lnTo>
                    <a:pt x="344" y="533"/>
                  </a:lnTo>
                  <a:lnTo>
                    <a:pt x="344" y="533"/>
                  </a:lnTo>
                  <a:lnTo>
                    <a:pt x="344" y="546"/>
                  </a:lnTo>
                  <a:lnTo>
                    <a:pt x="344" y="562"/>
                  </a:lnTo>
                  <a:lnTo>
                    <a:pt x="347" y="608"/>
                  </a:lnTo>
                  <a:lnTo>
                    <a:pt x="353" y="663"/>
                  </a:lnTo>
                  <a:lnTo>
                    <a:pt x="360" y="723"/>
                  </a:lnTo>
                  <a:lnTo>
                    <a:pt x="375" y="826"/>
                  </a:lnTo>
                  <a:lnTo>
                    <a:pt x="383" y="872"/>
                  </a:lnTo>
                  <a:lnTo>
                    <a:pt x="52" y="883"/>
                  </a:lnTo>
                  <a:lnTo>
                    <a:pt x="52" y="883"/>
                  </a:lnTo>
                  <a:lnTo>
                    <a:pt x="48" y="853"/>
                  </a:lnTo>
                  <a:lnTo>
                    <a:pt x="33" y="771"/>
                  </a:lnTo>
                  <a:lnTo>
                    <a:pt x="25" y="715"/>
                  </a:lnTo>
                  <a:lnTo>
                    <a:pt x="18" y="653"/>
                  </a:lnTo>
                  <a:lnTo>
                    <a:pt x="11" y="585"/>
                  </a:lnTo>
                  <a:lnTo>
                    <a:pt x="5" y="513"/>
                  </a:lnTo>
                  <a:lnTo>
                    <a:pt x="2" y="439"/>
                  </a:lnTo>
                  <a:lnTo>
                    <a:pt x="0" y="367"/>
                  </a:lnTo>
                  <a:lnTo>
                    <a:pt x="2" y="331"/>
                  </a:lnTo>
                  <a:lnTo>
                    <a:pt x="3" y="295"/>
                  </a:lnTo>
                  <a:lnTo>
                    <a:pt x="6" y="261"/>
                  </a:lnTo>
                  <a:lnTo>
                    <a:pt x="9" y="227"/>
                  </a:lnTo>
                  <a:lnTo>
                    <a:pt x="15" y="196"/>
                  </a:lnTo>
                  <a:lnTo>
                    <a:pt x="21" y="165"/>
                  </a:lnTo>
                  <a:lnTo>
                    <a:pt x="28" y="137"/>
                  </a:lnTo>
                  <a:lnTo>
                    <a:pt x="39" y="112"/>
                  </a:lnTo>
                  <a:lnTo>
                    <a:pt x="49" y="88"/>
                  </a:lnTo>
                  <a:lnTo>
                    <a:pt x="61" y="66"/>
                  </a:lnTo>
                  <a:lnTo>
                    <a:pt x="76" y="48"/>
                  </a:lnTo>
                  <a:lnTo>
                    <a:pt x="83" y="39"/>
                  </a:lnTo>
                  <a:lnTo>
                    <a:pt x="91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265">
              <a:extLst>
                <a:ext uri="{FF2B5EF4-FFF2-40B4-BE49-F238E27FC236}">
                  <a16:creationId xmlns:a16="http://schemas.microsoft.com/office/drawing/2014/main" id="{DB2954B7-4DE9-4286-A967-E26702AF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937" y="8338704"/>
              <a:ext cx="719128" cy="731931"/>
            </a:xfrm>
            <a:custGeom>
              <a:avLst/>
              <a:gdLst>
                <a:gd name="T0" fmla="*/ 103 w 674"/>
                <a:gd name="T1" fmla="*/ 0 h 687"/>
                <a:gd name="T2" fmla="*/ 0 w 674"/>
                <a:gd name="T3" fmla="*/ 660 h 687"/>
                <a:gd name="T4" fmla="*/ 0 w 674"/>
                <a:gd name="T5" fmla="*/ 660 h 687"/>
                <a:gd name="T6" fmla="*/ 16 w 674"/>
                <a:gd name="T7" fmla="*/ 665 h 687"/>
                <a:gd name="T8" fmla="*/ 62 w 674"/>
                <a:gd name="T9" fmla="*/ 672 h 687"/>
                <a:gd name="T10" fmla="*/ 94 w 674"/>
                <a:gd name="T11" fmla="*/ 676 h 687"/>
                <a:gd name="T12" fmla="*/ 133 w 674"/>
                <a:gd name="T13" fmla="*/ 681 h 687"/>
                <a:gd name="T14" fmla="*/ 176 w 674"/>
                <a:gd name="T15" fmla="*/ 684 h 687"/>
                <a:gd name="T16" fmla="*/ 222 w 674"/>
                <a:gd name="T17" fmla="*/ 685 h 687"/>
                <a:gd name="T18" fmla="*/ 272 w 674"/>
                <a:gd name="T19" fmla="*/ 687 h 687"/>
                <a:gd name="T20" fmla="*/ 327 w 674"/>
                <a:gd name="T21" fmla="*/ 684 h 687"/>
                <a:gd name="T22" fmla="*/ 382 w 674"/>
                <a:gd name="T23" fmla="*/ 679 h 687"/>
                <a:gd name="T24" fmla="*/ 440 w 674"/>
                <a:gd name="T25" fmla="*/ 672 h 687"/>
                <a:gd name="T26" fmla="*/ 469 w 674"/>
                <a:gd name="T27" fmla="*/ 668 h 687"/>
                <a:gd name="T28" fmla="*/ 499 w 674"/>
                <a:gd name="T29" fmla="*/ 662 h 687"/>
                <a:gd name="T30" fmla="*/ 529 w 674"/>
                <a:gd name="T31" fmla="*/ 654 h 687"/>
                <a:gd name="T32" fmla="*/ 558 w 674"/>
                <a:gd name="T33" fmla="*/ 647 h 687"/>
                <a:gd name="T34" fmla="*/ 586 w 674"/>
                <a:gd name="T35" fmla="*/ 638 h 687"/>
                <a:gd name="T36" fmla="*/ 616 w 674"/>
                <a:gd name="T37" fmla="*/ 628 h 687"/>
                <a:gd name="T38" fmla="*/ 646 w 674"/>
                <a:gd name="T39" fmla="*/ 616 h 687"/>
                <a:gd name="T40" fmla="*/ 674 w 674"/>
                <a:gd name="T41" fmla="*/ 602 h 687"/>
                <a:gd name="T42" fmla="*/ 440 w 674"/>
                <a:gd name="T43" fmla="*/ 0 h 687"/>
                <a:gd name="T44" fmla="*/ 103 w 674"/>
                <a:gd name="T45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4" h="687">
                  <a:moveTo>
                    <a:pt x="103" y="0"/>
                  </a:moveTo>
                  <a:lnTo>
                    <a:pt x="0" y="660"/>
                  </a:lnTo>
                  <a:lnTo>
                    <a:pt x="0" y="660"/>
                  </a:lnTo>
                  <a:lnTo>
                    <a:pt x="16" y="665"/>
                  </a:lnTo>
                  <a:lnTo>
                    <a:pt x="62" y="672"/>
                  </a:lnTo>
                  <a:lnTo>
                    <a:pt x="94" y="676"/>
                  </a:lnTo>
                  <a:lnTo>
                    <a:pt x="133" y="681"/>
                  </a:lnTo>
                  <a:lnTo>
                    <a:pt x="176" y="684"/>
                  </a:lnTo>
                  <a:lnTo>
                    <a:pt x="222" y="685"/>
                  </a:lnTo>
                  <a:lnTo>
                    <a:pt x="272" y="687"/>
                  </a:lnTo>
                  <a:lnTo>
                    <a:pt x="327" y="684"/>
                  </a:lnTo>
                  <a:lnTo>
                    <a:pt x="382" y="679"/>
                  </a:lnTo>
                  <a:lnTo>
                    <a:pt x="440" y="672"/>
                  </a:lnTo>
                  <a:lnTo>
                    <a:pt x="469" y="668"/>
                  </a:lnTo>
                  <a:lnTo>
                    <a:pt x="499" y="662"/>
                  </a:lnTo>
                  <a:lnTo>
                    <a:pt x="529" y="654"/>
                  </a:lnTo>
                  <a:lnTo>
                    <a:pt x="558" y="647"/>
                  </a:lnTo>
                  <a:lnTo>
                    <a:pt x="586" y="638"/>
                  </a:lnTo>
                  <a:lnTo>
                    <a:pt x="616" y="628"/>
                  </a:lnTo>
                  <a:lnTo>
                    <a:pt x="646" y="616"/>
                  </a:lnTo>
                  <a:lnTo>
                    <a:pt x="674" y="602"/>
                  </a:lnTo>
                  <a:lnTo>
                    <a:pt x="44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40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266">
              <a:extLst>
                <a:ext uri="{FF2B5EF4-FFF2-40B4-BE49-F238E27FC236}">
                  <a16:creationId xmlns:a16="http://schemas.microsoft.com/office/drawing/2014/main" id="{34CE0039-D13B-4071-B668-CD5CDB4F4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875" y="9055698"/>
              <a:ext cx="264605" cy="1073356"/>
            </a:xfrm>
            <a:custGeom>
              <a:avLst/>
              <a:gdLst>
                <a:gd name="T0" fmla="*/ 247 w 247"/>
                <a:gd name="T1" fmla="*/ 15 h 1007"/>
                <a:gd name="T2" fmla="*/ 247 w 247"/>
                <a:gd name="T3" fmla="*/ 10 h 1007"/>
                <a:gd name="T4" fmla="*/ 247 w 247"/>
                <a:gd name="T5" fmla="*/ 10 h 1007"/>
                <a:gd name="T6" fmla="*/ 172 w 247"/>
                <a:gd name="T7" fmla="*/ 7 h 1007"/>
                <a:gd name="T8" fmla="*/ 96 w 247"/>
                <a:gd name="T9" fmla="*/ 3 h 1007"/>
                <a:gd name="T10" fmla="*/ 80 w 247"/>
                <a:gd name="T11" fmla="*/ 3 h 1007"/>
                <a:gd name="T12" fmla="*/ 80 w 247"/>
                <a:gd name="T13" fmla="*/ 3 h 1007"/>
                <a:gd name="T14" fmla="*/ 64 w 247"/>
                <a:gd name="T15" fmla="*/ 2 h 1007"/>
                <a:gd name="T16" fmla="*/ 47 w 247"/>
                <a:gd name="T17" fmla="*/ 0 h 1007"/>
                <a:gd name="T18" fmla="*/ 44 w 247"/>
                <a:gd name="T19" fmla="*/ 2 h 1007"/>
                <a:gd name="T20" fmla="*/ 56 w 247"/>
                <a:gd name="T21" fmla="*/ 76 h 1007"/>
                <a:gd name="T22" fmla="*/ 0 w 247"/>
                <a:gd name="T23" fmla="*/ 753 h 1007"/>
                <a:gd name="T24" fmla="*/ 0 w 247"/>
                <a:gd name="T25" fmla="*/ 753 h 1007"/>
                <a:gd name="T26" fmla="*/ 13 w 247"/>
                <a:gd name="T27" fmla="*/ 787 h 1007"/>
                <a:gd name="T28" fmla="*/ 27 w 247"/>
                <a:gd name="T29" fmla="*/ 825 h 1007"/>
                <a:gd name="T30" fmla="*/ 44 w 247"/>
                <a:gd name="T31" fmla="*/ 866 h 1007"/>
                <a:gd name="T32" fmla="*/ 65 w 247"/>
                <a:gd name="T33" fmla="*/ 909 h 1007"/>
                <a:gd name="T34" fmla="*/ 77 w 247"/>
                <a:gd name="T35" fmla="*/ 930 h 1007"/>
                <a:gd name="T36" fmla="*/ 87 w 247"/>
                <a:gd name="T37" fmla="*/ 949 h 1007"/>
                <a:gd name="T38" fmla="*/ 99 w 247"/>
                <a:gd name="T39" fmla="*/ 965 h 1007"/>
                <a:gd name="T40" fmla="*/ 110 w 247"/>
                <a:gd name="T41" fmla="*/ 979 h 1007"/>
                <a:gd name="T42" fmla="*/ 121 w 247"/>
                <a:gd name="T43" fmla="*/ 989 h 1007"/>
                <a:gd name="T44" fmla="*/ 126 w 247"/>
                <a:gd name="T45" fmla="*/ 992 h 1007"/>
                <a:gd name="T46" fmla="*/ 132 w 247"/>
                <a:gd name="T47" fmla="*/ 995 h 1007"/>
                <a:gd name="T48" fmla="*/ 132 w 247"/>
                <a:gd name="T49" fmla="*/ 995 h 1007"/>
                <a:gd name="T50" fmla="*/ 152 w 247"/>
                <a:gd name="T51" fmla="*/ 1001 h 1007"/>
                <a:gd name="T52" fmla="*/ 172 w 247"/>
                <a:gd name="T53" fmla="*/ 1004 h 1007"/>
                <a:gd name="T54" fmla="*/ 190 w 247"/>
                <a:gd name="T55" fmla="*/ 1007 h 1007"/>
                <a:gd name="T56" fmla="*/ 204 w 247"/>
                <a:gd name="T57" fmla="*/ 1007 h 1007"/>
                <a:gd name="T58" fmla="*/ 225 w 247"/>
                <a:gd name="T59" fmla="*/ 1007 h 1007"/>
                <a:gd name="T60" fmla="*/ 234 w 247"/>
                <a:gd name="T61" fmla="*/ 1005 h 1007"/>
                <a:gd name="T62" fmla="*/ 218 w 247"/>
                <a:gd name="T63" fmla="*/ 997 h 1007"/>
                <a:gd name="T64" fmla="*/ 218 w 247"/>
                <a:gd name="T65" fmla="*/ 997 h 1007"/>
                <a:gd name="T66" fmla="*/ 219 w 247"/>
                <a:gd name="T67" fmla="*/ 998 h 1007"/>
                <a:gd name="T68" fmla="*/ 221 w 247"/>
                <a:gd name="T69" fmla="*/ 998 h 1007"/>
                <a:gd name="T70" fmla="*/ 221 w 247"/>
                <a:gd name="T71" fmla="*/ 995 h 1007"/>
                <a:gd name="T72" fmla="*/ 219 w 247"/>
                <a:gd name="T73" fmla="*/ 991 h 1007"/>
                <a:gd name="T74" fmla="*/ 216 w 247"/>
                <a:gd name="T75" fmla="*/ 983 h 1007"/>
                <a:gd name="T76" fmla="*/ 198 w 247"/>
                <a:gd name="T77" fmla="*/ 957 h 1007"/>
                <a:gd name="T78" fmla="*/ 198 w 247"/>
                <a:gd name="T79" fmla="*/ 957 h 1007"/>
                <a:gd name="T80" fmla="*/ 184 w 247"/>
                <a:gd name="T81" fmla="*/ 936 h 1007"/>
                <a:gd name="T82" fmla="*/ 167 w 247"/>
                <a:gd name="T83" fmla="*/ 911 h 1007"/>
                <a:gd name="T84" fmla="*/ 151 w 247"/>
                <a:gd name="T85" fmla="*/ 882 h 1007"/>
                <a:gd name="T86" fmla="*/ 136 w 247"/>
                <a:gd name="T87" fmla="*/ 854 h 1007"/>
                <a:gd name="T88" fmla="*/ 123 w 247"/>
                <a:gd name="T89" fmla="*/ 826 h 1007"/>
                <a:gd name="T90" fmla="*/ 114 w 247"/>
                <a:gd name="T91" fmla="*/ 801 h 1007"/>
                <a:gd name="T92" fmla="*/ 111 w 247"/>
                <a:gd name="T93" fmla="*/ 789 h 1007"/>
                <a:gd name="T94" fmla="*/ 110 w 247"/>
                <a:gd name="T95" fmla="*/ 779 h 1007"/>
                <a:gd name="T96" fmla="*/ 111 w 247"/>
                <a:gd name="T97" fmla="*/ 768 h 1007"/>
                <a:gd name="T98" fmla="*/ 112 w 247"/>
                <a:gd name="T99" fmla="*/ 759 h 1007"/>
                <a:gd name="T100" fmla="*/ 112 w 247"/>
                <a:gd name="T101" fmla="*/ 759 h 1007"/>
                <a:gd name="T102" fmla="*/ 117 w 247"/>
                <a:gd name="T103" fmla="*/ 744 h 1007"/>
                <a:gd name="T104" fmla="*/ 123 w 247"/>
                <a:gd name="T105" fmla="*/ 716 h 1007"/>
                <a:gd name="T106" fmla="*/ 141 w 247"/>
                <a:gd name="T107" fmla="*/ 626 h 1007"/>
                <a:gd name="T108" fmla="*/ 187 w 247"/>
                <a:gd name="T109" fmla="*/ 372 h 1007"/>
                <a:gd name="T110" fmla="*/ 230 w 247"/>
                <a:gd name="T111" fmla="*/ 126 h 1007"/>
                <a:gd name="T112" fmla="*/ 247 w 247"/>
                <a:gd name="T113" fmla="*/ 15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1007">
                  <a:moveTo>
                    <a:pt x="247" y="15"/>
                  </a:moveTo>
                  <a:lnTo>
                    <a:pt x="247" y="10"/>
                  </a:lnTo>
                  <a:lnTo>
                    <a:pt x="247" y="10"/>
                  </a:lnTo>
                  <a:lnTo>
                    <a:pt x="172" y="7"/>
                  </a:lnTo>
                  <a:lnTo>
                    <a:pt x="96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64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56" y="76"/>
                  </a:lnTo>
                  <a:lnTo>
                    <a:pt x="0" y="753"/>
                  </a:lnTo>
                  <a:lnTo>
                    <a:pt x="0" y="753"/>
                  </a:lnTo>
                  <a:lnTo>
                    <a:pt x="13" y="787"/>
                  </a:lnTo>
                  <a:lnTo>
                    <a:pt x="27" y="825"/>
                  </a:lnTo>
                  <a:lnTo>
                    <a:pt x="44" y="866"/>
                  </a:lnTo>
                  <a:lnTo>
                    <a:pt x="65" y="909"/>
                  </a:lnTo>
                  <a:lnTo>
                    <a:pt x="77" y="930"/>
                  </a:lnTo>
                  <a:lnTo>
                    <a:pt x="87" y="949"/>
                  </a:lnTo>
                  <a:lnTo>
                    <a:pt x="99" y="965"/>
                  </a:lnTo>
                  <a:lnTo>
                    <a:pt x="110" y="979"/>
                  </a:lnTo>
                  <a:lnTo>
                    <a:pt x="121" y="989"/>
                  </a:lnTo>
                  <a:lnTo>
                    <a:pt x="126" y="992"/>
                  </a:lnTo>
                  <a:lnTo>
                    <a:pt x="132" y="995"/>
                  </a:lnTo>
                  <a:lnTo>
                    <a:pt x="132" y="995"/>
                  </a:lnTo>
                  <a:lnTo>
                    <a:pt x="152" y="1001"/>
                  </a:lnTo>
                  <a:lnTo>
                    <a:pt x="172" y="1004"/>
                  </a:lnTo>
                  <a:lnTo>
                    <a:pt x="190" y="1007"/>
                  </a:lnTo>
                  <a:lnTo>
                    <a:pt x="204" y="1007"/>
                  </a:lnTo>
                  <a:lnTo>
                    <a:pt x="225" y="1007"/>
                  </a:lnTo>
                  <a:lnTo>
                    <a:pt x="234" y="1005"/>
                  </a:lnTo>
                  <a:lnTo>
                    <a:pt x="218" y="997"/>
                  </a:lnTo>
                  <a:lnTo>
                    <a:pt x="218" y="997"/>
                  </a:lnTo>
                  <a:lnTo>
                    <a:pt x="219" y="998"/>
                  </a:lnTo>
                  <a:lnTo>
                    <a:pt x="221" y="998"/>
                  </a:lnTo>
                  <a:lnTo>
                    <a:pt x="221" y="995"/>
                  </a:lnTo>
                  <a:lnTo>
                    <a:pt x="219" y="991"/>
                  </a:lnTo>
                  <a:lnTo>
                    <a:pt x="216" y="983"/>
                  </a:lnTo>
                  <a:lnTo>
                    <a:pt x="198" y="957"/>
                  </a:lnTo>
                  <a:lnTo>
                    <a:pt x="198" y="957"/>
                  </a:lnTo>
                  <a:lnTo>
                    <a:pt x="184" y="936"/>
                  </a:lnTo>
                  <a:lnTo>
                    <a:pt x="167" y="911"/>
                  </a:lnTo>
                  <a:lnTo>
                    <a:pt x="151" y="882"/>
                  </a:lnTo>
                  <a:lnTo>
                    <a:pt x="136" y="854"/>
                  </a:lnTo>
                  <a:lnTo>
                    <a:pt x="123" y="826"/>
                  </a:lnTo>
                  <a:lnTo>
                    <a:pt x="114" y="801"/>
                  </a:lnTo>
                  <a:lnTo>
                    <a:pt x="111" y="789"/>
                  </a:lnTo>
                  <a:lnTo>
                    <a:pt x="110" y="779"/>
                  </a:lnTo>
                  <a:lnTo>
                    <a:pt x="111" y="768"/>
                  </a:lnTo>
                  <a:lnTo>
                    <a:pt x="112" y="759"/>
                  </a:lnTo>
                  <a:lnTo>
                    <a:pt x="112" y="759"/>
                  </a:lnTo>
                  <a:lnTo>
                    <a:pt x="117" y="744"/>
                  </a:lnTo>
                  <a:lnTo>
                    <a:pt x="123" y="716"/>
                  </a:lnTo>
                  <a:lnTo>
                    <a:pt x="141" y="626"/>
                  </a:lnTo>
                  <a:lnTo>
                    <a:pt x="187" y="372"/>
                  </a:lnTo>
                  <a:lnTo>
                    <a:pt x="230" y="126"/>
                  </a:lnTo>
                  <a:lnTo>
                    <a:pt x="247" y="15"/>
                  </a:lnTo>
                  <a:close/>
                </a:path>
              </a:pathLst>
            </a:custGeom>
            <a:solidFill>
              <a:srgbClr val="F6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267">
              <a:extLst>
                <a:ext uri="{FF2B5EF4-FFF2-40B4-BE49-F238E27FC236}">
                  <a16:creationId xmlns:a16="http://schemas.microsoft.com/office/drawing/2014/main" id="{73704C8D-CB77-42BD-A5AA-8D498918C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875" y="9055698"/>
              <a:ext cx="264605" cy="1073356"/>
            </a:xfrm>
            <a:custGeom>
              <a:avLst/>
              <a:gdLst>
                <a:gd name="T0" fmla="*/ 247 w 247"/>
                <a:gd name="T1" fmla="*/ 15 h 1007"/>
                <a:gd name="T2" fmla="*/ 247 w 247"/>
                <a:gd name="T3" fmla="*/ 10 h 1007"/>
                <a:gd name="T4" fmla="*/ 247 w 247"/>
                <a:gd name="T5" fmla="*/ 10 h 1007"/>
                <a:gd name="T6" fmla="*/ 172 w 247"/>
                <a:gd name="T7" fmla="*/ 7 h 1007"/>
                <a:gd name="T8" fmla="*/ 96 w 247"/>
                <a:gd name="T9" fmla="*/ 3 h 1007"/>
                <a:gd name="T10" fmla="*/ 80 w 247"/>
                <a:gd name="T11" fmla="*/ 3 h 1007"/>
                <a:gd name="T12" fmla="*/ 80 w 247"/>
                <a:gd name="T13" fmla="*/ 3 h 1007"/>
                <a:gd name="T14" fmla="*/ 64 w 247"/>
                <a:gd name="T15" fmla="*/ 2 h 1007"/>
                <a:gd name="T16" fmla="*/ 47 w 247"/>
                <a:gd name="T17" fmla="*/ 0 h 1007"/>
                <a:gd name="T18" fmla="*/ 44 w 247"/>
                <a:gd name="T19" fmla="*/ 2 h 1007"/>
                <a:gd name="T20" fmla="*/ 56 w 247"/>
                <a:gd name="T21" fmla="*/ 76 h 1007"/>
                <a:gd name="T22" fmla="*/ 0 w 247"/>
                <a:gd name="T23" fmla="*/ 753 h 1007"/>
                <a:gd name="T24" fmla="*/ 0 w 247"/>
                <a:gd name="T25" fmla="*/ 753 h 1007"/>
                <a:gd name="T26" fmla="*/ 13 w 247"/>
                <a:gd name="T27" fmla="*/ 787 h 1007"/>
                <a:gd name="T28" fmla="*/ 27 w 247"/>
                <a:gd name="T29" fmla="*/ 825 h 1007"/>
                <a:gd name="T30" fmla="*/ 44 w 247"/>
                <a:gd name="T31" fmla="*/ 866 h 1007"/>
                <a:gd name="T32" fmla="*/ 65 w 247"/>
                <a:gd name="T33" fmla="*/ 909 h 1007"/>
                <a:gd name="T34" fmla="*/ 77 w 247"/>
                <a:gd name="T35" fmla="*/ 930 h 1007"/>
                <a:gd name="T36" fmla="*/ 87 w 247"/>
                <a:gd name="T37" fmla="*/ 949 h 1007"/>
                <a:gd name="T38" fmla="*/ 99 w 247"/>
                <a:gd name="T39" fmla="*/ 965 h 1007"/>
                <a:gd name="T40" fmla="*/ 110 w 247"/>
                <a:gd name="T41" fmla="*/ 979 h 1007"/>
                <a:gd name="T42" fmla="*/ 121 w 247"/>
                <a:gd name="T43" fmla="*/ 989 h 1007"/>
                <a:gd name="T44" fmla="*/ 126 w 247"/>
                <a:gd name="T45" fmla="*/ 992 h 1007"/>
                <a:gd name="T46" fmla="*/ 132 w 247"/>
                <a:gd name="T47" fmla="*/ 995 h 1007"/>
                <a:gd name="T48" fmla="*/ 132 w 247"/>
                <a:gd name="T49" fmla="*/ 995 h 1007"/>
                <a:gd name="T50" fmla="*/ 152 w 247"/>
                <a:gd name="T51" fmla="*/ 1001 h 1007"/>
                <a:gd name="T52" fmla="*/ 172 w 247"/>
                <a:gd name="T53" fmla="*/ 1004 h 1007"/>
                <a:gd name="T54" fmla="*/ 190 w 247"/>
                <a:gd name="T55" fmla="*/ 1007 h 1007"/>
                <a:gd name="T56" fmla="*/ 204 w 247"/>
                <a:gd name="T57" fmla="*/ 1007 h 1007"/>
                <a:gd name="T58" fmla="*/ 225 w 247"/>
                <a:gd name="T59" fmla="*/ 1007 h 1007"/>
                <a:gd name="T60" fmla="*/ 234 w 247"/>
                <a:gd name="T61" fmla="*/ 1005 h 1007"/>
                <a:gd name="T62" fmla="*/ 218 w 247"/>
                <a:gd name="T63" fmla="*/ 997 h 1007"/>
                <a:gd name="T64" fmla="*/ 218 w 247"/>
                <a:gd name="T65" fmla="*/ 997 h 1007"/>
                <a:gd name="T66" fmla="*/ 219 w 247"/>
                <a:gd name="T67" fmla="*/ 998 h 1007"/>
                <a:gd name="T68" fmla="*/ 221 w 247"/>
                <a:gd name="T69" fmla="*/ 998 h 1007"/>
                <a:gd name="T70" fmla="*/ 221 w 247"/>
                <a:gd name="T71" fmla="*/ 995 h 1007"/>
                <a:gd name="T72" fmla="*/ 219 w 247"/>
                <a:gd name="T73" fmla="*/ 991 h 1007"/>
                <a:gd name="T74" fmla="*/ 216 w 247"/>
                <a:gd name="T75" fmla="*/ 983 h 1007"/>
                <a:gd name="T76" fmla="*/ 198 w 247"/>
                <a:gd name="T77" fmla="*/ 957 h 1007"/>
                <a:gd name="T78" fmla="*/ 198 w 247"/>
                <a:gd name="T79" fmla="*/ 957 h 1007"/>
                <a:gd name="T80" fmla="*/ 184 w 247"/>
                <a:gd name="T81" fmla="*/ 936 h 1007"/>
                <a:gd name="T82" fmla="*/ 167 w 247"/>
                <a:gd name="T83" fmla="*/ 911 h 1007"/>
                <a:gd name="T84" fmla="*/ 151 w 247"/>
                <a:gd name="T85" fmla="*/ 882 h 1007"/>
                <a:gd name="T86" fmla="*/ 136 w 247"/>
                <a:gd name="T87" fmla="*/ 854 h 1007"/>
                <a:gd name="T88" fmla="*/ 123 w 247"/>
                <a:gd name="T89" fmla="*/ 826 h 1007"/>
                <a:gd name="T90" fmla="*/ 114 w 247"/>
                <a:gd name="T91" fmla="*/ 801 h 1007"/>
                <a:gd name="T92" fmla="*/ 111 w 247"/>
                <a:gd name="T93" fmla="*/ 789 h 1007"/>
                <a:gd name="T94" fmla="*/ 110 w 247"/>
                <a:gd name="T95" fmla="*/ 779 h 1007"/>
                <a:gd name="T96" fmla="*/ 111 w 247"/>
                <a:gd name="T97" fmla="*/ 768 h 1007"/>
                <a:gd name="T98" fmla="*/ 112 w 247"/>
                <a:gd name="T99" fmla="*/ 759 h 1007"/>
                <a:gd name="T100" fmla="*/ 112 w 247"/>
                <a:gd name="T101" fmla="*/ 759 h 1007"/>
                <a:gd name="T102" fmla="*/ 117 w 247"/>
                <a:gd name="T103" fmla="*/ 744 h 1007"/>
                <a:gd name="T104" fmla="*/ 123 w 247"/>
                <a:gd name="T105" fmla="*/ 716 h 1007"/>
                <a:gd name="T106" fmla="*/ 141 w 247"/>
                <a:gd name="T107" fmla="*/ 626 h 1007"/>
                <a:gd name="T108" fmla="*/ 187 w 247"/>
                <a:gd name="T109" fmla="*/ 372 h 1007"/>
                <a:gd name="T110" fmla="*/ 230 w 247"/>
                <a:gd name="T111" fmla="*/ 126 h 1007"/>
                <a:gd name="T112" fmla="*/ 247 w 247"/>
                <a:gd name="T113" fmla="*/ 15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1007">
                  <a:moveTo>
                    <a:pt x="247" y="15"/>
                  </a:moveTo>
                  <a:lnTo>
                    <a:pt x="247" y="10"/>
                  </a:lnTo>
                  <a:lnTo>
                    <a:pt x="247" y="10"/>
                  </a:lnTo>
                  <a:lnTo>
                    <a:pt x="172" y="7"/>
                  </a:lnTo>
                  <a:lnTo>
                    <a:pt x="96" y="3"/>
                  </a:lnTo>
                  <a:lnTo>
                    <a:pt x="80" y="3"/>
                  </a:lnTo>
                  <a:lnTo>
                    <a:pt x="80" y="3"/>
                  </a:lnTo>
                  <a:lnTo>
                    <a:pt x="64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56" y="76"/>
                  </a:lnTo>
                  <a:lnTo>
                    <a:pt x="0" y="753"/>
                  </a:lnTo>
                  <a:lnTo>
                    <a:pt x="0" y="753"/>
                  </a:lnTo>
                  <a:lnTo>
                    <a:pt x="13" y="787"/>
                  </a:lnTo>
                  <a:lnTo>
                    <a:pt x="27" y="825"/>
                  </a:lnTo>
                  <a:lnTo>
                    <a:pt x="44" y="866"/>
                  </a:lnTo>
                  <a:lnTo>
                    <a:pt x="65" y="909"/>
                  </a:lnTo>
                  <a:lnTo>
                    <a:pt x="77" y="930"/>
                  </a:lnTo>
                  <a:lnTo>
                    <a:pt x="87" y="949"/>
                  </a:lnTo>
                  <a:lnTo>
                    <a:pt x="99" y="965"/>
                  </a:lnTo>
                  <a:lnTo>
                    <a:pt x="110" y="979"/>
                  </a:lnTo>
                  <a:lnTo>
                    <a:pt x="121" y="989"/>
                  </a:lnTo>
                  <a:lnTo>
                    <a:pt x="126" y="992"/>
                  </a:lnTo>
                  <a:lnTo>
                    <a:pt x="132" y="995"/>
                  </a:lnTo>
                  <a:lnTo>
                    <a:pt x="132" y="995"/>
                  </a:lnTo>
                  <a:lnTo>
                    <a:pt x="152" y="1001"/>
                  </a:lnTo>
                  <a:lnTo>
                    <a:pt x="172" y="1004"/>
                  </a:lnTo>
                  <a:lnTo>
                    <a:pt x="190" y="1007"/>
                  </a:lnTo>
                  <a:lnTo>
                    <a:pt x="204" y="1007"/>
                  </a:lnTo>
                  <a:lnTo>
                    <a:pt x="225" y="1007"/>
                  </a:lnTo>
                  <a:lnTo>
                    <a:pt x="234" y="1005"/>
                  </a:lnTo>
                  <a:lnTo>
                    <a:pt x="218" y="997"/>
                  </a:lnTo>
                  <a:lnTo>
                    <a:pt x="218" y="997"/>
                  </a:lnTo>
                  <a:lnTo>
                    <a:pt x="219" y="998"/>
                  </a:lnTo>
                  <a:lnTo>
                    <a:pt x="221" y="998"/>
                  </a:lnTo>
                  <a:lnTo>
                    <a:pt x="221" y="995"/>
                  </a:lnTo>
                  <a:lnTo>
                    <a:pt x="219" y="991"/>
                  </a:lnTo>
                  <a:lnTo>
                    <a:pt x="216" y="983"/>
                  </a:lnTo>
                  <a:lnTo>
                    <a:pt x="198" y="957"/>
                  </a:lnTo>
                  <a:lnTo>
                    <a:pt x="198" y="957"/>
                  </a:lnTo>
                  <a:lnTo>
                    <a:pt x="184" y="936"/>
                  </a:lnTo>
                  <a:lnTo>
                    <a:pt x="167" y="911"/>
                  </a:lnTo>
                  <a:lnTo>
                    <a:pt x="151" y="882"/>
                  </a:lnTo>
                  <a:lnTo>
                    <a:pt x="136" y="854"/>
                  </a:lnTo>
                  <a:lnTo>
                    <a:pt x="123" y="826"/>
                  </a:lnTo>
                  <a:lnTo>
                    <a:pt x="114" y="801"/>
                  </a:lnTo>
                  <a:lnTo>
                    <a:pt x="111" y="789"/>
                  </a:lnTo>
                  <a:lnTo>
                    <a:pt x="110" y="779"/>
                  </a:lnTo>
                  <a:lnTo>
                    <a:pt x="111" y="768"/>
                  </a:lnTo>
                  <a:lnTo>
                    <a:pt x="112" y="759"/>
                  </a:lnTo>
                  <a:lnTo>
                    <a:pt x="112" y="759"/>
                  </a:lnTo>
                  <a:lnTo>
                    <a:pt x="117" y="744"/>
                  </a:lnTo>
                  <a:lnTo>
                    <a:pt x="123" y="716"/>
                  </a:lnTo>
                  <a:lnTo>
                    <a:pt x="141" y="626"/>
                  </a:lnTo>
                  <a:lnTo>
                    <a:pt x="187" y="372"/>
                  </a:lnTo>
                  <a:lnTo>
                    <a:pt x="230" y="126"/>
                  </a:lnTo>
                  <a:lnTo>
                    <a:pt x="247" y="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68">
              <a:extLst>
                <a:ext uri="{FF2B5EF4-FFF2-40B4-BE49-F238E27FC236}">
                  <a16:creationId xmlns:a16="http://schemas.microsoft.com/office/drawing/2014/main" id="{EBCB01F1-FC4F-4924-A239-FDA59DEF5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728" y="9002351"/>
              <a:ext cx="610298" cy="1090428"/>
            </a:xfrm>
            <a:custGeom>
              <a:avLst/>
              <a:gdLst>
                <a:gd name="T0" fmla="*/ 0 w 572"/>
                <a:gd name="T1" fmla="*/ 53 h 1023"/>
                <a:gd name="T2" fmla="*/ 97 w 572"/>
                <a:gd name="T3" fmla="*/ 145 h 1023"/>
                <a:gd name="T4" fmla="*/ 317 w 572"/>
                <a:gd name="T5" fmla="*/ 796 h 1023"/>
                <a:gd name="T6" fmla="*/ 317 w 572"/>
                <a:gd name="T7" fmla="*/ 796 h 1023"/>
                <a:gd name="T8" fmla="*/ 317 w 572"/>
                <a:gd name="T9" fmla="*/ 796 h 1023"/>
                <a:gd name="T10" fmla="*/ 319 w 572"/>
                <a:gd name="T11" fmla="*/ 800 h 1023"/>
                <a:gd name="T12" fmla="*/ 322 w 572"/>
                <a:gd name="T13" fmla="*/ 812 h 1023"/>
                <a:gd name="T14" fmla="*/ 322 w 572"/>
                <a:gd name="T15" fmla="*/ 821 h 1023"/>
                <a:gd name="T16" fmla="*/ 322 w 572"/>
                <a:gd name="T17" fmla="*/ 830 h 1023"/>
                <a:gd name="T18" fmla="*/ 320 w 572"/>
                <a:gd name="T19" fmla="*/ 839 h 1023"/>
                <a:gd name="T20" fmla="*/ 317 w 572"/>
                <a:gd name="T21" fmla="*/ 848 h 1023"/>
                <a:gd name="T22" fmla="*/ 317 w 572"/>
                <a:gd name="T23" fmla="*/ 848 h 1023"/>
                <a:gd name="T24" fmla="*/ 316 w 572"/>
                <a:gd name="T25" fmla="*/ 852 h 1023"/>
                <a:gd name="T26" fmla="*/ 314 w 572"/>
                <a:gd name="T27" fmla="*/ 858 h 1023"/>
                <a:gd name="T28" fmla="*/ 316 w 572"/>
                <a:gd name="T29" fmla="*/ 869 h 1023"/>
                <a:gd name="T30" fmla="*/ 319 w 572"/>
                <a:gd name="T31" fmla="*/ 880 h 1023"/>
                <a:gd name="T32" fmla="*/ 326 w 572"/>
                <a:gd name="T33" fmla="*/ 894 h 1023"/>
                <a:gd name="T34" fmla="*/ 334 w 572"/>
                <a:gd name="T35" fmla="*/ 907 h 1023"/>
                <a:gd name="T36" fmla="*/ 346 w 572"/>
                <a:gd name="T37" fmla="*/ 921 h 1023"/>
                <a:gd name="T38" fmla="*/ 357 w 572"/>
                <a:gd name="T39" fmla="*/ 935 h 1023"/>
                <a:gd name="T40" fmla="*/ 371 w 572"/>
                <a:gd name="T41" fmla="*/ 949 h 1023"/>
                <a:gd name="T42" fmla="*/ 386 w 572"/>
                <a:gd name="T43" fmla="*/ 962 h 1023"/>
                <a:gd name="T44" fmla="*/ 402 w 572"/>
                <a:gd name="T45" fmla="*/ 974 h 1023"/>
                <a:gd name="T46" fmla="*/ 418 w 572"/>
                <a:gd name="T47" fmla="*/ 986 h 1023"/>
                <a:gd name="T48" fmla="*/ 433 w 572"/>
                <a:gd name="T49" fmla="*/ 996 h 1023"/>
                <a:gd name="T50" fmla="*/ 449 w 572"/>
                <a:gd name="T51" fmla="*/ 1005 h 1023"/>
                <a:gd name="T52" fmla="*/ 466 w 572"/>
                <a:gd name="T53" fmla="*/ 1012 h 1023"/>
                <a:gd name="T54" fmla="*/ 479 w 572"/>
                <a:gd name="T55" fmla="*/ 1017 h 1023"/>
                <a:gd name="T56" fmla="*/ 492 w 572"/>
                <a:gd name="T57" fmla="*/ 1020 h 1023"/>
                <a:gd name="T58" fmla="*/ 492 w 572"/>
                <a:gd name="T59" fmla="*/ 1020 h 1023"/>
                <a:gd name="T60" fmla="*/ 532 w 572"/>
                <a:gd name="T61" fmla="*/ 1023 h 1023"/>
                <a:gd name="T62" fmla="*/ 555 w 572"/>
                <a:gd name="T63" fmla="*/ 1023 h 1023"/>
                <a:gd name="T64" fmla="*/ 565 w 572"/>
                <a:gd name="T65" fmla="*/ 1020 h 1023"/>
                <a:gd name="T66" fmla="*/ 568 w 572"/>
                <a:gd name="T67" fmla="*/ 1020 h 1023"/>
                <a:gd name="T68" fmla="*/ 568 w 572"/>
                <a:gd name="T69" fmla="*/ 1020 h 1023"/>
                <a:gd name="T70" fmla="*/ 571 w 572"/>
                <a:gd name="T71" fmla="*/ 1021 h 1023"/>
                <a:gd name="T72" fmla="*/ 572 w 572"/>
                <a:gd name="T73" fmla="*/ 1021 h 1023"/>
                <a:gd name="T74" fmla="*/ 571 w 572"/>
                <a:gd name="T75" fmla="*/ 1020 h 1023"/>
                <a:gd name="T76" fmla="*/ 556 w 572"/>
                <a:gd name="T77" fmla="*/ 1007 h 1023"/>
                <a:gd name="T78" fmla="*/ 513 w 572"/>
                <a:gd name="T79" fmla="*/ 971 h 1023"/>
                <a:gd name="T80" fmla="*/ 513 w 572"/>
                <a:gd name="T81" fmla="*/ 971 h 1023"/>
                <a:gd name="T82" fmla="*/ 497 w 572"/>
                <a:gd name="T83" fmla="*/ 959 h 1023"/>
                <a:gd name="T84" fmla="*/ 483 w 572"/>
                <a:gd name="T85" fmla="*/ 946 h 1023"/>
                <a:gd name="T86" fmla="*/ 472 w 572"/>
                <a:gd name="T87" fmla="*/ 932 h 1023"/>
                <a:gd name="T88" fmla="*/ 461 w 572"/>
                <a:gd name="T89" fmla="*/ 919 h 1023"/>
                <a:gd name="T90" fmla="*/ 452 w 572"/>
                <a:gd name="T91" fmla="*/ 906 h 1023"/>
                <a:gd name="T92" fmla="*/ 443 w 572"/>
                <a:gd name="T93" fmla="*/ 892 h 1023"/>
                <a:gd name="T94" fmla="*/ 430 w 572"/>
                <a:gd name="T95" fmla="*/ 867 h 1023"/>
                <a:gd name="T96" fmla="*/ 420 w 572"/>
                <a:gd name="T97" fmla="*/ 842 h 1023"/>
                <a:gd name="T98" fmla="*/ 412 w 572"/>
                <a:gd name="T99" fmla="*/ 818 h 1023"/>
                <a:gd name="T100" fmla="*/ 400 w 572"/>
                <a:gd name="T101" fmla="*/ 777 h 1023"/>
                <a:gd name="T102" fmla="*/ 400 w 572"/>
                <a:gd name="T103" fmla="*/ 777 h 1023"/>
                <a:gd name="T104" fmla="*/ 390 w 572"/>
                <a:gd name="T105" fmla="*/ 732 h 1023"/>
                <a:gd name="T106" fmla="*/ 371 w 572"/>
                <a:gd name="T107" fmla="*/ 643 h 1023"/>
                <a:gd name="T108" fmla="*/ 317 w 572"/>
                <a:gd name="T109" fmla="*/ 393 h 1023"/>
                <a:gd name="T110" fmla="*/ 245 w 572"/>
                <a:gd name="T111" fmla="*/ 44 h 1023"/>
                <a:gd name="T112" fmla="*/ 203 w 572"/>
                <a:gd name="T113" fmla="*/ 0 h 1023"/>
                <a:gd name="T114" fmla="*/ 0 w 572"/>
                <a:gd name="T115" fmla="*/ 53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72" h="1023">
                  <a:moveTo>
                    <a:pt x="0" y="53"/>
                  </a:moveTo>
                  <a:lnTo>
                    <a:pt x="97" y="145"/>
                  </a:lnTo>
                  <a:lnTo>
                    <a:pt x="317" y="796"/>
                  </a:lnTo>
                  <a:lnTo>
                    <a:pt x="317" y="796"/>
                  </a:lnTo>
                  <a:lnTo>
                    <a:pt x="317" y="796"/>
                  </a:lnTo>
                  <a:lnTo>
                    <a:pt x="319" y="800"/>
                  </a:lnTo>
                  <a:lnTo>
                    <a:pt x="322" y="812"/>
                  </a:lnTo>
                  <a:lnTo>
                    <a:pt x="322" y="821"/>
                  </a:lnTo>
                  <a:lnTo>
                    <a:pt x="322" y="830"/>
                  </a:lnTo>
                  <a:lnTo>
                    <a:pt x="320" y="839"/>
                  </a:lnTo>
                  <a:lnTo>
                    <a:pt x="317" y="848"/>
                  </a:lnTo>
                  <a:lnTo>
                    <a:pt x="317" y="848"/>
                  </a:lnTo>
                  <a:lnTo>
                    <a:pt x="316" y="852"/>
                  </a:lnTo>
                  <a:lnTo>
                    <a:pt x="314" y="858"/>
                  </a:lnTo>
                  <a:lnTo>
                    <a:pt x="316" y="869"/>
                  </a:lnTo>
                  <a:lnTo>
                    <a:pt x="319" y="880"/>
                  </a:lnTo>
                  <a:lnTo>
                    <a:pt x="326" y="894"/>
                  </a:lnTo>
                  <a:lnTo>
                    <a:pt x="334" y="907"/>
                  </a:lnTo>
                  <a:lnTo>
                    <a:pt x="346" y="921"/>
                  </a:lnTo>
                  <a:lnTo>
                    <a:pt x="357" y="935"/>
                  </a:lnTo>
                  <a:lnTo>
                    <a:pt x="371" y="949"/>
                  </a:lnTo>
                  <a:lnTo>
                    <a:pt x="386" y="962"/>
                  </a:lnTo>
                  <a:lnTo>
                    <a:pt x="402" y="974"/>
                  </a:lnTo>
                  <a:lnTo>
                    <a:pt x="418" y="986"/>
                  </a:lnTo>
                  <a:lnTo>
                    <a:pt x="433" y="996"/>
                  </a:lnTo>
                  <a:lnTo>
                    <a:pt x="449" y="1005"/>
                  </a:lnTo>
                  <a:lnTo>
                    <a:pt x="466" y="1012"/>
                  </a:lnTo>
                  <a:lnTo>
                    <a:pt x="479" y="1017"/>
                  </a:lnTo>
                  <a:lnTo>
                    <a:pt x="492" y="1020"/>
                  </a:lnTo>
                  <a:lnTo>
                    <a:pt x="492" y="1020"/>
                  </a:lnTo>
                  <a:lnTo>
                    <a:pt x="532" y="1023"/>
                  </a:lnTo>
                  <a:lnTo>
                    <a:pt x="555" y="1023"/>
                  </a:lnTo>
                  <a:lnTo>
                    <a:pt x="565" y="1020"/>
                  </a:lnTo>
                  <a:lnTo>
                    <a:pt x="568" y="1020"/>
                  </a:lnTo>
                  <a:lnTo>
                    <a:pt x="568" y="1020"/>
                  </a:lnTo>
                  <a:lnTo>
                    <a:pt x="571" y="1021"/>
                  </a:lnTo>
                  <a:lnTo>
                    <a:pt x="572" y="1021"/>
                  </a:lnTo>
                  <a:lnTo>
                    <a:pt x="571" y="1020"/>
                  </a:lnTo>
                  <a:lnTo>
                    <a:pt x="556" y="1007"/>
                  </a:lnTo>
                  <a:lnTo>
                    <a:pt x="513" y="971"/>
                  </a:lnTo>
                  <a:lnTo>
                    <a:pt x="513" y="971"/>
                  </a:lnTo>
                  <a:lnTo>
                    <a:pt x="497" y="959"/>
                  </a:lnTo>
                  <a:lnTo>
                    <a:pt x="483" y="946"/>
                  </a:lnTo>
                  <a:lnTo>
                    <a:pt x="472" y="932"/>
                  </a:lnTo>
                  <a:lnTo>
                    <a:pt x="461" y="919"/>
                  </a:lnTo>
                  <a:lnTo>
                    <a:pt x="452" y="906"/>
                  </a:lnTo>
                  <a:lnTo>
                    <a:pt x="443" y="892"/>
                  </a:lnTo>
                  <a:lnTo>
                    <a:pt x="430" y="867"/>
                  </a:lnTo>
                  <a:lnTo>
                    <a:pt x="420" y="842"/>
                  </a:lnTo>
                  <a:lnTo>
                    <a:pt x="412" y="818"/>
                  </a:lnTo>
                  <a:lnTo>
                    <a:pt x="400" y="777"/>
                  </a:lnTo>
                  <a:lnTo>
                    <a:pt x="400" y="777"/>
                  </a:lnTo>
                  <a:lnTo>
                    <a:pt x="390" y="732"/>
                  </a:lnTo>
                  <a:lnTo>
                    <a:pt x="371" y="643"/>
                  </a:lnTo>
                  <a:lnTo>
                    <a:pt x="317" y="393"/>
                  </a:lnTo>
                  <a:lnTo>
                    <a:pt x="245" y="44"/>
                  </a:lnTo>
                  <a:lnTo>
                    <a:pt x="203" y="0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F6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269">
              <a:extLst>
                <a:ext uri="{FF2B5EF4-FFF2-40B4-BE49-F238E27FC236}">
                  <a16:creationId xmlns:a16="http://schemas.microsoft.com/office/drawing/2014/main" id="{8230BEE3-44F3-4B1C-A42A-7DE1B5512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847" y="7542757"/>
              <a:ext cx="676450" cy="1111767"/>
            </a:xfrm>
            <a:custGeom>
              <a:avLst/>
              <a:gdLst>
                <a:gd name="T0" fmla="*/ 56 w 634"/>
                <a:gd name="T1" fmla="*/ 273 h 1041"/>
                <a:gd name="T2" fmla="*/ 32 w 634"/>
                <a:gd name="T3" fmla="*/ 207 h 1041"/>
                <a:gd name="T4" fmla="*/ 9 w 634"/>
                <a:gd name="T5" fmla="*/ 125 h 1041"/>
                <a:gd name="T6" fmla="*/ 1 w 634"/>
                <a:gd name="T7" fmla="*/ 86 h 1041"/>
                <a:gd name="T8" fmla="*/ 1 w 634"/>
                <a:gd name="T9" fmla="*/ 55 h 1041"/>
                <a:gd name="T10" fmla="*/ 6 w 634"/>
                <a:gd name="T11" fmla="*/ 39 h 1041"/>
                <a:gd name="T12" fmla="*/ 9 w 634"/>
                <a:gd name="T13" fmla="*/ 35 h 1041"/>
                <a:gd name="T14" fmla="*/ 23 w 634"/>
                <a:gd name="T15" fmla="*/ 23 h 1041"/>
                <a:gd name="T16" fmla="*/ 43 w 634"/>
                <a:gd name="T17" fmla="*/ 11 h 1041"/>
                <a:gd name="T18" fmla="*/ 65 w 634"/>
                <a:gd name="T19" fmla="*/ 3 h 1041"/>
                <a:gd name="T20" fmla="*/ 89 w 634"/>
                <a:gd name="T21" fmla="*/ 0 h 1041"/>
                <a:gd name="T22" fmla="*/ 112 w 634"/>
                <a:gd name="T23" fmla="*/ 3 h 1041"/>
                <a:gd name="T24" fmla="*/ 136 w 634"/>
                <a:gd name="T25" fmla="*/ 15 h 1041"/>
                <a:gd name="T26" fmla="*/ 157 w 634"/>
                <a:gd name="T27" fmla="*/ 36 h 1041"/>
                <a:gd name="T28" fmla="*/ 173 w 634"/>
                <a:gd name="T29" fmla="*/ 69 h 1041"/>
                <a:gd name="T30" fmla="*/ 182 w 634"/>
                <a:gd name="T31" fmla="*/ 89 h 1041"/>
                <a:gd name="T32" fmla="*/ 207 w 634"/>
                <a:gd name="T33" fmla="*/ 175 h 1041"/>
                <a:gd name="T34" fmla="*/ 238 w 634"/>
                <a:gd name="T35" fmla="*/ 312 h 1041"/>
                <a:gd name="T36" fmla="*/ 272 w 634"/>
                <a:gd name="T37" fmla="*/ 478 h 1041"/>
                <a:gd name="T38" fmla="*/ 557 w 634"/>
                <a:gd name="T39" fmla="*/ 850 h 1041"/>
                <a:gd name="T40" fmla="*/ 588 w 634"/>
                <a:gd name="T41" fmla="*/ 877 h 1041"/>
                <a:gd name="T42" fmla="*/ 613 w 634"/>
                <a:gd name="T43" fmla="*/ 906 h 1041"/>
                <a:gd name="T44" fmla="*/ 625 w 634"/>
                <a:gd name="T45" fmla="*/ 929 h 1041"/>
                <a:gd name="T46" fmla="*/ 634 w 634"/>
                <a:gd name="T47" fmla="*/ 951 h 1041"/>
                <a:gd name="T48" fmla="*/ 633 w 634"/>
                <a:gd name="T49" fmla="*/ 975 h 1041"/>
                <a:gd name="T50" fmla="*/ 628 w 634"/>
                <a:gd name="T51" fmla="*/ 987 h 1041"/>
                <a:gd name="T52" fmla="*/ 613 w 634"/>
                <a:gd name="T53" fmla="*/ 1009 h 1041"/>
                <a:gd name="T54" fmla="*/ 595 w 634"/>
                <a:gd name="T55" fmla="*/ 1025 h 1041"/>
                <a:gd name="T56" fmla="*/ 575 w 634"/>
                <a:gd name="T57" fmla="*/ 1037 h 1041"/>
                <a:gd name="T58" fmla="*/ 554 w 634"/>
                <a:gd name="T59" fmla="*/ 1041 h 1041"/>
                <a:gd name="T60" fmla="*/ 536 w 634"/>
                <a:gd name="T61" fmla="*/ 1040 h 1041"/>
                <a:gd name="T62" fmla="*/ 520 w 634"/>
                <a:gd name="T63" fmla="*/ 1031 h 1041"/>
                <a:gd name="T64" fmla="*/ 511 w 634"/>
                <a:gd name="T65" fmla="*/ 1012 h 1041"/>
                <a:gd name="T66" fmla="*/ 508 w 634"/>
                <a:gd name="T67" fmla="*/ 984 h 1041"/>
                <a:gd name="T68" fmla="*/ 510 w 634"/>
                <a:gd name="T69" fmla="*/ 984 h 1041"/>
                <a:gd name="T70" fmla="*/ 520 w 634"/>
                <a:gd name="T71" fmla="*/ 981 h 1041"/>
                <a:gd name="T72" fmla="*/ 529 w 634"/>
                <a:gd name="T73" fmla="*/ 973 h 1041"/>
                <a:gd name="T74" fmla="*/ 532 w 634"/>
                <a:gd name="T75" fmla="*/ 966 h 1041"/>
                <a:gd name="T76" fmla="*/ 536 w 634"/>
                <a:gd name="T77" fmla="*/ 944 h 1041"/>
                <a:gd name="T78" fmla="*/ 530 w 634"/>
                <a:gd name="T79" fmla="*/ 914 h 1041"/>
                <a:gd name="T80" fmla="*/ 520 w 634"/>
                <a:gd name="T81" fmla="*/ 883 h 1041"/>
                <a:gd name="T82" fmla="*/ 508 w 634"/>
                <a:gd name="T83" fmla="*/ 859 h 1041"/>
                <a:gd name="T84" fmla="*/ 487 w 634"/>
                <a:gd name="T85" fmla="*/ 837 h 1041"/>
                <a:gd name="T86" fmla="*/ 333 w 634"/>
                <a:gd name="T87" fmla="*/ 678 h 1041"/>
                <a:gd name="T88" fmla="*/ 56 w 634"/>
                <a:gd name="T89" fmla="*/ 273 h 10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34" h="1041">
                  <a:moveTo>
                    <a:pt x="56" y="273"/>
                  </a:moveTo>
                  <a:lnTo>
                    <a:pt x="56" y="273"/>
                  </a:lnTo>
                  <a:lnTo>
                    <a:pt x="44" y="241"/>
                  </a:lnTo>
                  <a:lnTo>
                    <a:pt x="32" y="207"/>
                  </a:lnTo>
                  <a:lnTo>
                    <a:pt x="19" y="166"/>
                  </a:lnTo>
                  <a:lnTo>
                    <a:pt x="9" y="125"/>
                  </a:lnTo>
                  <a:lnTo>
                    <a:pt x="4" y="106"/>
                  </a:lnTo>
                  <a:lnTo>
                    <a:pt x="1" y="86"/>
                  </a:lnTo>
                  <a:lnTo>
                    <a:pt x="0" y="70"/>
                  </a:lnTo>
                  <a:lnTo>
                    <a:pt x="1" y="55"/>
                  </a:lnTo>
                  <a:lnTo>
                    <a:pt x="3" y="43"/>
                  </a:lnTo>
                  <a:lnTo>
                    <a:pt x="6" y="39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16" y="29"/>
                  </a:lnTo>
                  <a:lnTo>
                    <a:pt x="23" y="23"/>
                  </a:lnTo>
                  <a:lnTo>
                    <a:pt x="32" y="17"/>
                  </a:lnTo>
                  <a:lnTo>
                    <a:pt x="43" y="11"/>
                  </a:lnTo>
                  <a:lnTo>
                    <a:pt x="53" y="6"/>
                  </a:lnTo>
                  <a:lnTo>
                    <a:pt x="65" y="3"/>
                  </a:lnTo>
                  <a:lnTo>
                    <a:pt x="77" y="0"/>
                  </a:lnTo>
                  <a:lnTo>
                    <a:pt x="89" y="0"/>
                  </a:lnTo>
                  <a:lnTo>
                    <a:pt x="100" y="0"/>
                  </a:lnTo>
                  <a:lnTo>
                    <a:pt x="112" y="3"/>
                  </a:lnTo>
                  <a:lnTo>
                    <a:pt x="124" y="8"/>
                  </a:lnTo>
                  <a:lnTo>
                    <a:pt x="136" y="15"/>
                  </a:lnTo>
                  <a:lnTo>
                    <a:pt x="146" y="24"/>
                  </a:lnTo>
                  <a:lnTo>
                    <a:pt x="157" y="36"/>
                  </a:lnTo>
                  <a:lnTo>
                    <a:pt x="166" y="51"/>
                  </a:lnTo>
                  <a:lnTo>
                    <a:pt x="173" y="69"/>
                  </a:lnTo>
                  <a:lnTo>
                    <a:pt x="173" y="69"/>
                  </a:lnTo>
                  <a:lnTo>
                    <a:pt x="182" y="89"/>
                  </a:lnTo>
                  <a:lnTo>
                    <a:pt x="189" y="116"/>
                  </a:lnTo>
                  <a:lnTo>
                    <a:pt x="207" y="175"/>
                  </a:lnTo>
                  <a:lnTo>
                    <a:pt x="223" y="244"/>
                  </a:lnTo>
                  <a:lnTo>
                    <a:pt x="238" y="312"/>
                  </a:lnTo>
                  <a:lnTo>
                    <a:pt x="263" y="429"/>
                  </a:lnTo>
                  <a:lnTo>
                    <a:pt x="272" y="478"/>
                  </a:lnTo>
                  <a:lnTo>
                    <a:pt x="557" y="850"/>
                  </a:lnTo>
                  <a:lnTo>
                    <a:pt x="557" y="850"/>
                  </a:lnTo>
                  <a:lnTo>
                    <a:pt x="573" y="863"/>
                  </a:lnTo>
                  <a:lnTo>
                    <a:pt x="588" y="877"/>
                  </a:lnTo>
                  <a:lnTo>
                    <a:pt x="604" y="896"/>
                  </a:lnTo>
                  <a:lnTo>
                    <a:pt x="613" y="906"/>
                  </a:lnTo>
                  <a:lnTo>
                    <a:pt x="619" y="917"/>
                  </a:lnTo>
                  <a:lnTo>
                    <a:pt x="625" y="929"/>
                  </a:lnTo>
                  <a:lnTo>
                    <a:pt x="631" y="939"/>
                  </a:lnTo>
                  <a:lnTo>
                    <a:pt x="634" y="951"/>
                  </a:lnTo>
                  <a:lnTo>
                    <a:pt x="634" y="963"/>
                  </a:lnTo>
                  <a:lnTo>
                    <a:pt x="633" y="975"/>
                  </a:lnTo>
                  <a:lnTo>
                    <a:pt x="628" y="987"/>
                  </a:lnTo>
                  <a:lnTo>
                    <a:pt x="628" y="987"/>
                  </a:lnTo>
                  <a:lnTo>
                    <a:pt x="621" y="998"/>
                  </a:lnTo>
                  <a:lnTo>
                    <a:pt x="613" y="1009"/>
                  </a:lnTo>
                  <a:lnTo>
                    <a:pt x="604" y="1018"/>
                  </a:lnTo>
                  <a:lnTo>
                    <a:pt x="595" y="1025"/>
                  </a:lnTo>
                  <a:lnTo>
                    <a:pt x="585" y="1031"/>
                  </a:lnTo>
                  <a:lnTo>
                    <a:pt x="575" y="1037"/>
                  </a:lnTo>
                  <a:lnTo>
                    <a:pt x="564" y="1040"/>
                  </a:lnTo>
                  <a:lnTo>
                    <a:pt x="554" y="1041"/>
                  </a:lnTo>
                  <a:lnTo>
                    <a:pt x="545" y="1041"/>
                  </a:lnTo>
                  <a:lnTo>
                    <a:pt x="536" y="1040"/>
                  </a:lnTo>
                  <a:lnTo>
                    <a:pt x="527" y="1037"/>
                  </a:lnTo>
                  <a:lnTo>
                    <a:pt x="520" y="1031"/>
                  </a:lnTo>
                  <a:lnTo>
                    <a:pt x="514" y="1022"/>
                  </a:lnTo>
                  <a:lnTo>
                    <a:pt x="511" y="1012"/>
                  </a:lnTo>
                  <a:lnTo>
                    <a:pt x="508" y="998"/>
                  </a:lnTo>
                  <a:lnTo>
                    <a:pt x="508" y="984"/>
                  </a:lnTo>
                  <a:lnTo>
                    <a:pt x="508" y="984"/>
                  </a:lnTo>
                  <a:lnTo>
                    <a:pt x="510" y="984"/>
                  </a:lnTo>
                  <a:lnTo>
                    <a:pt x="515" y="984"/>
                  </a:lnTo>
                  <a:lnTo>
                    <a:pt x="520" y="981"/>
                  </a:lnTo>
                  <a:lnTo>
                    <a:pt x="524" y="978"/>
                  </a:lnTo>
                  <a:lnTo>
                    <a:pt x="529" y="973"/>
                  </a:lnTo>
                  <a:lnTo>
                    <a:pt x="532" y="966"/>
                  </a:lnTo>
                  <a:lnTo>
                    <a:pt x="532" y="966"/>
                  </a:lnTo>
                  <a:lnTo>
                    <a:pt x="535" y="955"/>
                  </a:lnTo>
                  <a:lnTo>
                    <a:pt x="536" y="944"/>
                  </a:lnTo>
                  <a:lnTo>
                    <a:pt x="533" y="929"/>
                  </a:lnTo>
                  <a:lnTo>
                    <a:pt x="530" y="914"/>
                  </a:lnTo>
                  <a:lnTo>
                    <a:pt x="526" y="898"/>
                  </a:lnTo>
                  <a:lnTo>
                    <a:pt x="520" y="883"/>
                  </a:lnTo>
                  <a:lnTo>
                    <a:pt x="514" y="869"/>
                  </a:lnTo>
                  <a:lnTo>
                    <a:pt x="508" y="859"/>
                  </a:lnTo>
                  <a:lnTo>
                    <a:pt x="508" y="859"/>
                  </a:lnTo>
                  <a:lnTo>
                    <a:pt x="487" y="837"/>
                  </a:lnTo>
                  <a:lnTo>
                    <a:pt x="447" y="795"/>
                  </a:lnTo>
                  <a:lnTo>
                    <a:pt x="333" y="678"/>
                  </a:lnTo>
                  <a:lnTo>
                    <a:pt x="173" y="515"/>
                  </a:lnTo>
                  <a:lnTo>
                    <a:pt x="56" y="273"/>
                  </a:lnTo>
                  <a:close/>
                </a:path>
              </a:pathLst>
            </a:custGeom>
            <a:solidFill>
              <a:srgbClr val="F6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270">
              <a:extLst>
                <a:ext uri="{FF2B5EF4-FFF2-40B4-BE49-F238E27FC236}">
                  <a16:creationId xmlns:a16="http://schemas.microsoft.com/office/drawing/2014/main" id="{04E129FD-A604-4902-AF21-A0239AA4B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925" y="8182930"/>
              <a:ext cx="324354" cy="471594"/>
            </a:xfrm>
            <a:custGeom>
              <a:avLst/>
              <a:gdLst>
                <a:gd name="T0" fmla="*/ 0 w 304"/>
                <a:gd name="T1" fmla="*/ 0 h 440"/>
                <a:gd name="T2" fmla="*/ 158 w 304"/>
                <a:gd name="T3" fmla="*/ 218 h 440"/>
                <a:gd name="T4" fmla="*/ 158 w 304"/>
                <a:gd name="T5" fmla="*/ 218 h 440"/>
                <a:gd name="T6" fmla="*/ 180 w 304"/>
                <a:gd name="T7" fmla="*/ 236 h 440"/>
                <a:gd name="T8" fmla="*/ 202 w 304"/>
                <a:gd name="T9" fmla="*/ 255 h 440"/>
                <a:gd name="T10" fmla="*/ 229 w 304"/>
                <a:gd name="T11" fmla="*/ 280 h 440"/>
                <a:gd name="T12" fmla="*/ 254 w 304"/>
                <a:gd name="T13" fmla="*/ 307 h 440"/>
                <a:gd name="T14" fmla="*/ 267 w 304"/>
                <a:gd name="T15" fmla="*/ 322 h 440"/>
                <a:gd name="T16" fmla="*/ 278 w 304"/>
                <a:gd name="T17" fmla="*/ 337 h 440"/>
                <a:gd name="T18" fmla="*/ 288 w 304"/>
                <a:gd name="T19" fmla="*/ 351 h 440"/>
                <a:gd name="T20" fmla="*/ 295 w 304"/>
                <a:gd name="T21" fmla="*/ 365 h 440"/>
                <a:gd name="T22" fmla="*/ 301 w 304"/>
                <a:gd name="T23" fmla="*/ 378 h 440"/>
                <a:gd name="T24" fmla="*/ 304 w 304"/>
                <a:gd name="T25" fmla="*/ 391 h 440"/>
                <a:gd name="T26" fmla="*/ 304 w 304"/>
                <a:gd name="T27" fmla="*/ 391 h 440"/>
                <a:gd name="T28" fmla="*/ 304 w 304"/>
                <a:gd name="T29" fmla="*/ 402 h 440"/>
                <a:gd name="T30" fmla="*/ 303 w 304"/>
                <a:gd name="T31" fmla="*/ 412 h 440"/>
                <a:gd name="T32" fmla="*/ 300 w 304"/>
                <a:gd name="T33" fmla="*/ 421 h 440"/>
                <a:gd name="T34" fmla="*/ 295 w 304"/>
                <a:gd name="T35" fmla="*/ 429 h 440"/>
                <a:gd name="T36" fmla="*/ 289 w 304"/>
                <a:gd name="T37" fmla="*/ 433 h 440"/>
                <a:gd name="T38" fmla="*/ 283 w 304"/>
                <a:gd name="T39" fmla="*/ 437 h 440"/>
                <a:gd name="T40" fmla="*/ 275 w 304"/>
                <a:gd name="T41" fmla="*/ 440 h 440"/>
                <a:gd name="T42" fmla="*/ 267 w 304"/>
                <a:gd name="T43" fmla="*/ 440 h 440"/>
                <a:gd name="T44" fmla="*/ 257 w 304"/>
                <a:gd name="T45" fmla="*/ 440 h 440"/>
                <a:gd name="T46" fmla="*/ 248 w 304"/>
                <a:gd name="T47" fmla="*/ 439 h 440"/>
                <a:gd name="T48" fmla="*/ 239 w 304"/>
                <a:gd name="T49" fmla="*/ 434 h 440"/>
                <a:gd name="T50" fmla="*/ 229 w 304"/>
                <a:gd name="T51" fmla="*/ 429 h 440"/>
                <a:gd name="T52" fmla="*/ 218 w 304"/>
                <a:gd name="T53" fmla="*/ 423 h 440"/>
                <a:gd name="T54" fmla="*/ 209 w 304"/>
                <a:gd name="T55" fmla="*/ 414 h 440"/>
                <a:gd name="T56" fmla="*/ 200 w 304"/>
                <a:gd name="T57" fmla="*/ 403 h 440"/>
                <a:gd name="T58" fmla="*/ 192 w 304"/>
                <a:gd name="T59" fmla="*/ 391 h 440"/>
                <a:gd name="T60" fmla="*/ 192 w 304"/>
                <a:gd name="T61" fmla="*/ 391 h 440"/>
                <a:gd name="T62" fmla="*/ 165 w 304"/>
                <a:gd name="T63" fmla="*/ 345 h 440"/>
                <a:gd name="T64" fmla="*/ 147 w 304"/>
                <a:gd name="T65" fmla="*/ 311 h 440"/>
                <a:gd name="T66" fmla="*/ 132 w 304"/>
                <a:gd name="T67" fmla="*/ 282 h 440"/>
                <a:gd name="T68" fmla="*/ 23 w 304"/>
                <a:gd name="T69" fmla="*/ 145 h 440"/>
                <a:gd name="T70" fmla="*/ 0 w 304"/>
                <a:gd name="T71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4" h="440">
                  <a:moveTo>
                    <a:pt x="0" y="0"/>
                  </a:moveTo>
                  <a:lnTo>
                    <a:pt x="158" y="218"/>
                  </a:lnTo>
                  <a:lnTo>
                    <a:pt x="158" y="218"/>
                  </a:lnTo>
                  <a:lnTo>
                    <a:pt x="180" y="236"/>
                  </a:lnTo>
                  <a:lnTo>
                    <a:pt x="202" y="255"/>
                  </a:lnTo>
                  <a:lnTo>
                    <a:pt x="229" y="280"/>
                  </a:lnTo>
                  <a:lnTo>
                    <a:pt x="254" y="307"/>
                  </a:lnTo>
                  <a:lnTo>
                    <a:pt x="267" y="322"/>
                  </a:lnTo>
                  <a:lnTo>
                    <a:pt x="278" y="337"/>
                  </a:lnTo>
                  <a:lnTo>
                    <a:pt x="288" y="351"/>
                  </a:lnTo>
                  <a:lnTo>
                    <a:pt x="295" y="365"/>
                  </a:lnTo>
                  <a:lnTo>
                    <a:pt x="301" y="378"/>
                  </a:lnTo>
                  <a:lnTo>
                    <a:pt x="304" y="391"/>
                  </a:lnTo>
                  <a:lnTo>
                    <a:pt x="304" y="391"/>
                  </a:lnTo>
                  <a:lnTo>
                    <a:pt x="304" y="402"/>
                  </a:lnTo>
                  <a:lnTo>
                    <a:pt x="303" y="412"/>
                  </a:lnTo>
                  <a:lnTo>
                    <a:pt x="300" y="421"/>
                  </a:lnTo>
                  <a:lnTo>
                    <a:pt x="295" y="429"/>
                  </a:lnTo>
                  <a:lnTo>
                    <a:pt x="289" y="433"/>
                  </a:lnTo>
                  <a:lnTo>
                    <a:pt x="283" y="437"/>
                  </a:lnTo>
                  <a:lnTo>
                    <a:pt x="275" y="440"/>
                  </a:lnTo>
                  <a:lnTo>
                    <a:pt x="267" y="440"/>
                  </a:lnTo>
                  <a:lnTo>
                    <a:pt x="257" y="440"/>
                  </a:lnTo>
                  <a:lnTo>
                    <a:pt x="248" y="439"/>
                  </a:lnTo>
                  <a:lnTo>
                    <a:pt x="239" y="434"/>
                  </a:lnTo>
                  <a:lnTo>
                    <a:pt x="229" y="429"/>
                  </a:lnTo>
                  <a:lnTo>
                    <a:pt x="218" y="423"/>
                  </a:lnTo>
                  <a:lnTo>
                    <a:pt x="209" y="414"/>
                  </a:lnTo>
                  <a:lnTo>
                    <a:pt x="200" y="403"/>
                  </a:lnTo>
                  <a:lnTo>
                    <a:pt x="192" y="391"/>
                  </a:lnTo>
                  <a:lnTo>
                    <a:pt x="192" y="391"/>
                  </a:lnTo>
                  <a:lnTo>
                    <a:pt x="165" y="345"/>
                  </a:lnTo>
                  <a:lnTo>
                    <a:pt x="147" y="311"/>
                  </a:lnTo>
                  <a:lnTo>
                    <a:pt x="132" y="282"/>
                  </a:lnTo>
                  <a:lnTo>
                    <a:pt x="23" y="1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C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271">
              <a:extLst>
                <a:ext uri="{FF2B5EF4-FFF2-40B4-BE49-F238E27FC236}">
                  <a16:creationId xmlns:a16="http://schemas.microsoft.com/office/drawing/2014/main" id="{E615647A-B581-417E-9B1F-F1FF2F5E8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866" y="9860182"/>
              <a:ext cx="326489" cy="309417"/>
            </a:xfrm>
            <a:custGeom>
              <a:avLst/>
              <a:gdLst>
                <a:gd name="T0" fmla="*/ 30 w 305"/>
                <a:gd name="T1" fmla="*/ 0 h 291"/>
                <a:gd name="T2" fmla="*/ 30 w 305"/>
                <a:gd name="T3" fmla="*/ 0 h 291"/>
                <a:gd name="T4" fmla="*/ 51 w 305"/>
                <a:gd name="T5" fmla="*/ 39 h 291"/>
                <a:gd name="T6" fmla="*/ 73 w 305"/>
                <a:gd name="T7" fmla="*/ 80 h 291"/>
                <a:gd name="T8" fmla="*/ 99 w 305"/>
                <a:gd name="T9" fmla="*/ 126 h 291"/>
                <a:gd name="T10" fmla="*/ 128 w 305"/>
                <a:gd name="T11" fmla="*/ 172 h 291"/>
                <a:gd name="T12" fmla="*/ 142 w 305"/>
                <a:gd name="T13" fmla="*/ 193 h 291"/>
                <a:gd name="T14" fmla="*/ 157 w 305"/>
                <a:gd name="T15" fmla="*/ 212 h 291"/>
                <a:gd name="T16" fmla="*/ 172 w 305"/>
                <a:gd name="T17" fmla="*/ 229 h 291"/>
                <a:gd name="T18" fmla="*/ 185 w 305"/>
                <a:gd name="T19" fmla="*/ 242 h 291"/>
                <a:gd name="T20" fmla="*/ 197 w 305"/>
                <a:gd name="T21" fmla="*/ 249 h 291"/>
                <a:gd name="T22" fmla="*/ 203 w 305"/>
                <a:gd name="T23" fmla="*/ 251 h 291"/>
                <a:gd name="T24" fmla="*/ 209 w 305"/>
                <a:gd name="T25" fmla="*/ 252 h 291"/>
                <a:gd name="T26" fmla="*/ 209 w 305"/>
                <a:gd name="T27" fmla="*/ 252 h 291"/>
                <a:gd name="T28" fmla="*/ 225 w 305"/>
                <a:gd name="T29" fmla="*/ 252 h 291"/>
                <a:gd name="T30" fmla="*/ 237 w 305"/>
                <a:gd name="T31" fmla="*/ 249 h 291"/>
                <a:gd name="T32" fmla="*/ 245 w 305"/>
                <a:gd name="T33" fmla="*/ 247 h 291"/>
                <a:gd name="T34" fmla="*/ 248 w 305"/>
                <a:gd name="T35" fmla="*/ 244 h 291"/>
                <a:gd name="T36" fmla="*/ 249 w 305"/>
                <a:gd name="T37" fmla="*/ 241 h 291"/>
                <a:gd name="T38" fmla="*/ 248 w 305"/>
                <a:gd name="T39" fmla="*/ 238 h 291"/>
                <a:gd name="T40" fmla="*/ 246 w 305"/>
                <a:gd name="T41" fmla="*/ 235 h 291"/>
                <a:gd name="T42" fmla="*/ 246 w 305"/>
                <a:gd name="T43" fmla="*/ 235 h 291"/>
                <a:gd name="T44" fmla="*/ 260 w 305"/>
                <a:gd name="T45" fmla="*/ 238 h 291"/>
                <a:gd name="T46" fmla="*/ 271 w 305"/>
                <a:gd name="T47" fmla="*/ 241 h 291"/>
                <a:gd name="T48" fmla="*/ 285 w 305"/>
                <a:gd name="T49" fmla="*/ 245 h 291"/>
                <a:gd name="T50" fmla="*/ 297 w 305"/>
                <a:gd name="T51" fmla="*/ 251 h 291"/>
                <a:gd name="T52" fmla="*/ 301 w 305"/>
                <a:gd name="T53" fmla="*/ 255 h 291"/>
                <a:gd name="T54" fmla="*/ 304 w 305"/>
                <a:gd name="T55" fmla="*/ 258 h 291"/>
                <a:gd name="T56" fmla="*/ 305 w 305"/>
                <a:gd name="T57" fmla="*/ 263 h 291"/>
                <a:gd name="T58" fmla="*/ 304 w 305"/>
                <a:gd name="T59" fmla="*/ 267 h 291"/>
                <a:gd name="T60" fmla="*/ 303 w 305"/>
                <a:gd name="T61" fmla="*/ 273 h 291"/>
                <a:gd name="T62" fmla="*/ 297 w 305"/>
                <a:gd name="T63" fmla="*/ 278 h 291"/>
                <a:gd name="T64" fmla="*/ 297 w 305"/>
                <a:gd name="T65" fmla="*/ 278 h 291"/>
                <a:gd name="T66" fmla="*/ 289 w 305"/>
                <a:gd name="T67" fmla="*/ 282 h 291"/>
                <a:gd name="T68" fmla="*/ 279 w 305"/>
                <a:gd name="T69" fmla="*/ 287 h 291"/>
                <a:gd name="T70" fmla="*/ 267 w 305"/>
                <a:gd name="T71" fmla="*/ 290 h 291"/>
                <a:gd name="T72" fmla="*/ 254 w 305"/>
                <a:gd name="T73" fmla="*/ 291 h 291"/>
                <a:gd name="T74" fmla="*/ 240 w 305"/>
                <a:gd name="T75" fmla="*/ 291 h 291"/>
                <a:gd name="T76" fmla="*/ 225 w 305"/>
                <a:gd name="T77" fmla="*/ 290 h 291"/>
                <a:gd name="T78" fmla="*/ 209 w 305"/>
                <a:gd name="T79" fmla="*/ 287 h 291"/>
                <a:gd name="T80" fmla="*/ 191 w 305"/>
                <a:gd name="T81" fmla="*/ 281 h 291"/>
                <a:gd name="T82" fmla="*/ 175 w 305"/>
                <a:gd name="T83" fmla="*/ 273 h 291"/>
                <a:gd name="T84" fmla="*/ 157 w 305"/>
                <a:gd name="T85" fmla="*/ 264 h 291"/>
                <a:gd name="T86" fmla="*/ 141 w 305"/>
                <a:gd name="T87" fmla="*/ 252 h 291"/>
                <a:gd name="T88" fmla="*/ 125 w 305"/>
                <a:gd name="T89" fmla="*/ 238 h 291"/>
                <a:gd name="T90" fmla="*/ 108 w 305"/>
                <a:gd name="T91" fmla="*/ 220 h 291"/>
                <a:gd name="T92" fmla="*/ 92 w 305"/>
                <a:gd name="T93" fmla="*/ 199 h 291"/>
                <a:gd name="T94" fmla="*/ 79 w 305"/>
                <a:gd name="T95" fmla="*/ 175 h 291"/>
                <a:gd name="T96" fmla="*/ 65 w 305"/>
                <a:gd name="T97" fmla="*/ 149 h 291"/>
                <a:gd name="T98" fmla="*/ 3 w 305"/>
                <a:gd name="T99" fmla="*/ 272 h 291"/>
                <a:gd name="T100" fmla="*/ 12 w 305"/>
                <a:gd name="T101" fmla="*/ 115 h 291"/>
                <a:gd name="T102" fmla="*/ 12 w 305"/>
                <a:gd name="T103" fmla="*/ 115 h 291"/>
                <a:gd name="T104" fmla="*/ 8 w 305"/>
                <a:gd name="T105" fmla="*/ 103 h 291"/>
                <a:gd name="T106" fmla="*/ 3 w 305"/>
                <a:gd name="T107" fmla="*/ 91 h 291"/>
                <a:gd name="T108" fmla="*/ 0 w 305"/>
                <a:gd name="T109" fmla="*/ 74 h 291"/>
                <a:gd name="T110" fmla="*/ 0 w 305"/>
                <a:gd name="T111" fmla="*/ 66 h 291"/>
                <a:gd name="T112" fmla="*/ 0 w 305"/>
                <a:gd name="T113" fmla="*/ 57 h 291"/>
                <a:gd name="T114" fmla="*/ 2 w 305"/>
                <a:gd name="T115" fmla="*/ 46 h 291"/>
                <a:gd name="T116" fmla="*/ 5 w 305"/>
                <a:gd name="T117" fmla="*/ 37 h 291"/>
                <a:gd name="T118" fmla="*/ 8 w 305"/>
                <a:gd name="T119" fmla="*/ 27 h 291"/>
                <a:gd name="T120" fmla="*/ 14 w 305"/>
                <a:gd name="T121" fmla="*/ 18 h 291"/>
                <a:gd name="T122" fmla="*/ 21 w 305"/>
                <a:gd name="T123" fmla="*/ 9 h 291"/>
                <a:gd name="T124" fmla="*/ 30 w 305"/>
                <a:gd name="T125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5" h="291">
                  <a:moveTo>
                    <a:pt x="30" y="0"/>
                  </a:moveTo>
                  <a:lnTo>
                    <a:pt x="30" y="0"/>
                  </a:lnTo>
                  <a:lnTo>
                    <a:pt x="51" y="39"/>
                  </a:lnTo>
                  <a:lnTo>
                    <a:pt x="73" y="80"/>
                  </a:lnTo>
                  <a:lnTo>
                    <a:pt x="99" y="126"/>
                  </a:lnTo>
                  <a:lnTo>
                    <a:pt x="128" y="172"/>
                  </a:lnTo>
                  <a:lnTo>
                    <a:pt x="142" y="193"/>
                  </a:lnTo>
                  <a:lnTo>
                    <a:pt x="157" y="212"/>
                  </a:lnTo>
                  <a:lnTo>
                    <a:pt x="172" y="229"/>
                  </a:lnTo>
                  <a:lnTo>
                    <a:pt x="185" y="242"/>
                  </a:lnTo>
                  <a:lnTo>
                    <a:pt x="197" y="249"/>
                  </a:lnTo>
                  <a:lnTo>
                    <a:pt x="203" y="251"/>
                  </a:lnTo>
                  <a:lnTo>
                    <a:pt x="209" y="252"/>
                  </a:lnTo>
                  <a:lnTo>
                    <a:pt x="209" y="252"/>
                  </a:lnTo>
                  <a:lnTo>
                    <a:pt x="225" y="252"/>
                  </a:lnTo>
                  <a:lnTo>
                    <a:pt x="237" y="249"/>
                  </a:lnTo>
                  <a:lnTo>
                    <a:pt x="245" y="247"/>
                  </a:lnTo>
                  <a:lnTo>
                    <a:pt x="248" y="244"/>
                  </a:lnTo>
                  <a:lnTo>
                    <a:pt x="249" y="241"/>
                  </a:lnTo>
                  <a:lnTo>
                    <a:pt x="248" y="238"/>
                  </a:lnTo>
                  <a:lnTo>
                    <a:pt x="246" y="235"/>
                  </a:lnTo>
                  <a:lnTo>
                    <a:pt x="246" y="235"/>
                  </a:lnTo>
                  <a:lnTo>
                    <a:pt x="260" y="238"/>
                  </a:lnTo>
                  <a:lnTo>
                    <a:pt x="271" y="241"/>
                  </a:lnTo>
                  <a:lnTo>
                    <a:pt x="285" y="245"/>
                  </a:lnTo>
                  <a:lnTo>
                    <a:pt x="297" y="251"/>
                  </a:lnTo>
                  <a:lnTo>
                    <a:pt x="301" y="255"/>
                  </a:lnTo>
                  <a:lnTo>
                    <a:pt x="304" y="258"/>
                  </a:lnTo>
                  <a:lnTo>
                    <a:pt x="305" y="263"/>
                  </a:lnTo>
                  <a:lnTo>
                    <a:pt x="304" y="267"/>
                  </a:lnTo>
                  <a:lnTo>
                    <a:pt x="303" y="273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89" y="282"/>
                  </a:lnTo>
                  <a:lnTo>
                    <a:pt x="279" y="287"/>
                  </a:lnTo>
                  <a:lnTo>
                    <a:pt x="267" y="290"/>
                  </a:lnTo>
                  <a:lnTo>
                    <a:pt x="254" y="291"/>
                  </a:lnTo>
                  <a:lnTo>
                    <a:pt x="240" y="291"/>
                  </a:lnTo>
                  <a:lnTo>
                    <a:pt x="225" y="290"/>
                  </a:lnTo>
                  <a:lnTo>
                    <a:pt x="209" y="287"/>
                  </a:lnTo>
                  <a:lnTo>
                    <a:pt x="191" y="281"/>
                  </a:lnTo>
                  <a:lnTo>
                    <a:pt x="175" y="273"/>
                  </a:lnTo>
                  <a:lnTo>
                    <a:pt x="157" y="264"/>
                  </a:lnTo>
                  <a:lnTo>
                    <a:pt x="141" y="252"/>
                  </a:lnTo>
                  <a:lnTo>
                    <a:pt x="125" y="238"/>
                  </a:lnTo>
                  <a:lnTo>
                    <a:pt x="108" y="220"/>
                  </a:lnTo>
                  <a:lnTo>
                    <a:pt x="92" y="199"/>
                  </a:lnTo>
                  <a:lnTo>
                    <a:pt x="79" y="175"/>
                  </a:lnTo>
                  <a:lnTo>
                    <a:pt x="65" y="149"/>
                  </a:lnTo>
                  <a:lnTo>
                    <a:pt x="3" y="272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8" y="103"/>
                  </a:lnTo>
                  <a:lnTo>
                    <a:pt x="3" y="91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0" y="57"/>
                  </a:lnTo>
                  <a:lnTo>
                    <a:pt x="2" y="46"/>
                  </a:lnTo>
                  <a:lnTo>
                    <a:pt x="5" y="37"/>
                  </a:lnTo>
                  <a:lnTo>
                    <a:pt x="8" y="27"/>
                  </a:lnTo>
                  <a:lnTo>
                    <a:pt x="14" y="18"/>
                  </a:lnTo>
                  <a:lnTo>
                    <a:pt x="21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D2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272">
              <a:extLst>
                <a:ext uri="{FF2B5EF4-FFF2-40B4-BE49-F238E27FC236}">
                  <a16:creationId xmlns:a16="http://schemas.microsoft.com/office/drawing/2014/main" id="{C7F02BD5-36A6-485B-AB1B-AC7C3F128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866" y="9860182"/>
              <a:ext cx="326489" cy="309417"/>
            </a:xfrm>
            <a:custGeom>
              <a:avLst/>
              <a:gdLst>
                <a:gd name="T0" fmla="*/ 30 w 305"/>
                <a:gd name="T1" fmla="*/ 0 h 291"/>
                <a:gd name="T2" fmla="*/ 30 w 305"/>
                <a:gd name="T3" fmla="*/ 0 h 291"/>
                <a:gd name="T4" fmla="*/ 51 w 305"/>
                <a:gd name="T5" fmla="*/ 39 h 291"/>
                <a:gd name="T6" fmla="*/ 73 w 305"/>
                <a:gd name="T7" fmla="*/ 80 h 291"/>
                <a:gd name="T8" fmla="*/ 99 w 305"/>
                <a:gd name="T9" fmla="*/ 126 h 291"/>
                <a:gd name="T10" fmla="*/ 128 w 305"/>
                <a:gd name="T11" fmla="*/ 172 h 291"/>
                <a:gd name="T12" fmla="*/ 142 w 305"/>
                <a:gd name="T13" fmla="*/ 193 h 291"/>
                <a:gd name="T14" fmla="*/ 157 w 305"/>
                <a:gd name="T15" fmla="*/ 212 h 291"/>
                <a:gd name="T16" fmla="*/ 172 w 305"/>
                <a:gd name="T17" fmla="*/ 229 h 291"/>
                <a:gd name="T18" fmla="*/ 185 w 305"/>
                <a:gd name="T19" fmla="*/ 242 h 291"/>
                <a:gd name="T20" fmla="*/ 197 w 305"/>
                <a:gd name="T21" fmla="*/ 249 h 291"/>
                <a:gd name="T22" fmla="*/ 203 w 305"/>
                <a:gd name="T23" fmla="*/ 251 h 291"/>
                <a:gd name="T24" fmla="*/ 209 w 305"/>
                <a:gd name="T25" fmla="*/ 252 h 291"/>
                <a:gd name="T26" fmla="*/ 209 w 305"/>
                <a:gd name="T27" fmla="*/ 252 h 291"/>
                <a:gd name="T28" fmla="*/ 225 w 305"/>
                <a:gd name="T29" fmla="*/ 252 h 291"/>
                <a:gd name="T30" fmla="*/ 237 w 305"/>
                <a:gd name="T31" fmla="*/ 249 h 291"/>
                <a:gd name="T32" fmla="*/ 245 w 305"/>
                <a:gd name="T33" fmla="*/ 247 h 291"/>
                <a:gd name="T34" fmla="*/ 248 w 305"/>
                <a:gd name="T35" fmla="*/ 244 h 291"/>
                <a:gd name="T36" fmla="*/ 249 w 305"/>
                <a:gd name="T37" fmla="*/ 241 h 291"/>
                <a:gd name="T38" fmla="*/ 248 w 305"/>
                <a:gd name="T39" fmla="*/ 238 h 291"/>
                <a:gd name="T40" fmla="*/ 246 w 305"/>
                <a:gd name="T41" fmla="*/ 235 h 291"/>
                <a:gd name="T42" fmla="*/ 246 w 305"/>
                <a:gd name="T43" fmla="*/ 235 h 291"/>
                <a:gd name="T44" fmla="*/ 260 w 305"/>
                <a:gd name="T45" fmla="*/ 238 h 291"/>
                <a:gd name="T46" fmla="*/ 271 w 305"/>
                <a:gd name="T47" fmla="*/ 241 h 291"/>
                <a:gd name="T48" fmla="*/ 285 w 305"/>
                <a:gd name="T49" fmla="*/ 245 h 291"/>
                <a:gd name="T50" fmla="*/ 297 w 305"/>
                <a:gd name="T51" fmla="*/ 251 h 291"/>
                <a:gd name="T52" fmla="*/ 301 w 305"/>
                <a:gd name="T53" fmla="*/ 255 h 291"/>
                <a:gd name="T54" fmla="*/ 304 w 305"/>
                <a:gd name="T55" fmla="*/ 258 h 291"/>
                <a:gd name="T56" fmla="*/ 305 w 305"/>
                <a:gd name="T57" fmla="*/ 263 h 291"/>
                <a:gd name="T58" fmla="*/ 304 w 305"/>
                <a:gd name="T59" fmla="*/ 267 h 291"/>
                <a:gd name="T60" fmla="*/ 303 w 305"/>
                <a:gd name="T61" fmla="*/ 273 h 291"/>
                <a:gd name="T62" fmla="*/ 297 w 305"/>
                <a:gd name="T63" fmla="*/ 278 h 291"/>
                <a:gd name="T64" fmla="*/ 297 w 305"/>
                <a:gd name="T65" fmla="*/ 278 h 291"/>
                <a:gd name="T66" fmla="*/ 289 w 305"/>
                <a:gd name="T67" fmla="*/ 282 h 291"/>
                <a:gd name="T68" fmla="*/ 279 w 305"/>
                <a:gd name="T69" fmla="*/ 287 h 291"/>
                <a:gd name="T70" fmla="*/ 267 w 305"/>
                <a:gd name="T71" fmla="*/ 290 h 291"/>
                <a:gd name="T72" fmla="*/ 254 w 305"/>
                <a:gd name="T73" fmla="*/ 291 h 291"/>
                <a:gd name="T74" fmla="*/ 240 w 305"/>
                <a:gd name="T75" fmla="*/ 291 h 291"/>
                <a:gd name="T76" fmla="*/ 225 w 305"/>
                <a:gd name="T77" fmla="*/ 290 h 291"/>
                <a:gd name="T78" fmla="*/ 209 w 305"/>
                <a:gd name="T79" fmla="*/ 287 h 291"/>
                <a:gd name="T80" fmla="*/ 191 w 305"/>
                <a:gd name="T81" fmla="*/ 281 h 291"/>
                <a:gd name="T82" fmla="*/ 175 w 305"/>
                <a:gd name="T83" fmla="*/ 273 h 291"/>
                <a:gd name="T84" fmla="*/ 157 w 305"/>
                <a:gd name="T85" fmla="*/ 264 h 291"/>
                <a:gd name="T86" fmla="*/ 141 w 305"/>
                <a:gd name="T87" fmla="*/ 252 h 291"/>
                <a:gd name="T88" fmla="*/ 125 w 305"/>
                <a:gd name="T89" fmla="*/ 238 h 291"/>
                <a:gd name="T90" fmla="*/ 108 w 305"/>
                <a:gd name="T91" fmla="*/ 220 h 291"/>
                <a:gd name="T92" fmla="*/ 92 w 305"/>
                <a:gd name="T93" fmla="*/ 199 h 291"/>
                <a:gd name="T94" fmla="*/ 79 w 305"/>
                <a:gd name="T95" fmla="*/ 175 h 291"/>
                <a:gd name="T96" fmla="*/ 65 w 305"/>
                <a:gd name="T97" fmla="*/ 149 h 291"/>
                <a:gd name="T98" fmla="*/ 3 w 305"/>
                <a:gd name="T99" fmla="*/ 272 h 291"/>
                <a:gd name="T100" fmla="*/ 12 w 305"/>
                <a:gd name="T101" fmla="*/ 115 h 291"/>
                <a:gd name="T102" fmla="*/ 12 w 305"/>
                <a:gd name="T103" fmla="*/ 115 h 291"/>
                <a:gd name="T104" fmla="*/ 8 w 305"/>
                <a:gd name="T105" fmla="*/ 103 h 291"/>
                <a:gd name="T106" fmla="*/ 3 w 305"/>
                <a:gd name="T107" fmla="*/ 91 h 291"/>
                <a:gd name="T108" fmla="*/ 0 w 305"/>
                <a:gd name="T109" fmla="*/ 74 h 291"/>
                <a:gd name="T110" fmla="*/ 0 w 305"/>
                <a:gd name="T111" fmla="*/ 66 h 291"/>
                <a:gd name="T112" fmla="*/ 0 w 305"/>
                <a:gd name="T113" fmla="*/ 57 h 291"/>
                <a:gd name="T114" fmla="*/ 2 w 305"/>
                <a:gd name="T115" fmla="*/ 46 h 291"/>
                <a:gd name="T116" fmla="*/ 5 w 305"/>
                <a:gd name="T117" fmla="*/ 37 h 291"/>
                <a:gd name="T118" fmla="*/ 8 w 305"/>
                <a:gd name="T119" fmla="*/ 27 h 291"/>
                <a:gd name="T120" fmla="*/ 14 w 305"/>
                <a:gd name="T121" fmla="*/ 18 h 291"/>
                <a:gd name="T122" fmla="*/ 21 w 305"/>
                <a:gd name="T123" fmla="*/ 9 h 291"/>
                <a:gd name="T124" fmla="*/ 30 w 305"/>
                <a:gd name="T125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5" h="291">
                  <a:moveTo>
                    <a:pt x="30" y="0"/>
                  </a:moveTo>
                  <a:lnTo>
                    <a:pt x="30" y="0"/>
                  </a:lnTo>
                  <a:lnTo>
                    <a:pt x="51" y="39"/>
                  </a:lnTo>
                  <a:lnTo>
                    <a:pt x="73" y="80"/>
                  </a:lnTo>
                  <a:lnTo>
                    <a:pt x="99" y="126"/>
                  </a:lnTo>
                  <a:lnTo>
                    <a:pt x="128" y="172"/>
                  </a:lnTo>
                  <a:lnTo>
                    <a:pt x="142" y="193"/>
                  </a:lnTo>
                  <a:lnTo>
                    <a:pt x="157" y="212"/>
                  </a:lnTo>
                  <a:lnTo>
                    <a:pt x="172" y="229"/>
                  </a:lnTo>
                  <a:lnTo>
                    <a:pt x="185" y="242"/>
                  </a:lnTo>
                  <a:lnTo>
                    <a:pt x="197" y="249"/>
                  </a:lnTo>
                  <a:lnTo>
                    <a:pt x="203" y="251"/>
                  </a:lnTo>
                  <a:lnTo>
                    <a:pt x="209" y="252"/>
                  </a:lnTo>
                  <a:lnTo>
                    <a:pt x="209" y="252"/>
                  </a:lnTo>
                  <a:lnTo>
                    <a:pt x="225" y="252"/>
                  </a:lnTo>
                  <a:lnTo>
                    <a:pt x="237" y="249"/>
                  </a:lnTo>
                  <a:lnTo>
                    <a:pt x="245" y="247"/>
                  </a:lnTo>
                  <a:lnTo>
                    <a:pt x="248" y="244"/>
                  </a:lnTo>
                  <a:lnTo>
                    <a:pt x="249" y="241"/>
                  </a:lnTo>
                  <a:lnTo>
                    <a:pt x="248" y="238"/>
                  </a:lnTo>
                  <a:lnTo>
                    <a:pt x="246" y="235"/>
                  </a:lnTo>
                  <a:lnTo>
                    <a:pt x="246" y="235"/>
                  </a:lnTo>
                  <a:lnTo>
                    <a:pt x="260" y="238"/>
                  </a:lnTo>
                  <a:lnTo>
                    <a:pt x="271" y="241"/>
                  </a:lnTo>
                  <a:lnTo>
                    <a:pt x="285" y="245"/>
                  </a:lnTo>
                  <a:lnTo>
                    <a:pt x="297" y="251"/>
                  </a:lnTo>
                  <a:lnTo>
                    <a:pt x="301" y="255"/>
                  </a:lnTo>
                  <a:lnTo>
                    <a:pt x="304" y="258"/>
                  </a:lnTo>
                  <a:lnTo>
                    <a:pt x="305" y="263"/>
                  </a:lnTo>
                  <a:lnTo>
                    <a:pt x="304" y="267"/>
                  </a:lnTo>
                  <a:lnTo>
                    <a:pt x="303" y="273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89" y="282"/>
                  </a:lnTo>
                  <a:lnTo>
                    <a:pt x="279" y="287"/>
                  </a:lnTo>
                  <a:lnTo>
                    <a:pt x="267" y="290"/>
                  </a:lnTo>
                  <a:lnTo>
                    <a:pt x="254" y="291"/>
                  </a:lnTo>
                  <a:lnTo>
                    <a:pt x="240" y="291"/>
                  </a:lnTo>
                  <a:lnTo>
                    <a:pt x="225" y="290"/>
                  </a:lnTo>
                  <a:lnTo>
                    <a:pt x="209" y="287"/>
                  </a:lnTo>
                  <a:lnTo>
                    <a:pt x="191" y="281"/>
                  </a:lnTo>
                  <a:lnTo>
                    <a:pt x="175" y="273"/>
                  </a:lnTo>
                  <a:lnTo>
                    <a:pt x="157" y="264"/>
                  </a:lnTo>
                  <a:lnTo>
                    <a:pt x="141" y="252"/>
                  </a:lnTo>
                  <a:lnTo>
                    <a:pt x="125" y="238"/>
                  </a:lnTo>
                  <a:lnTo>
                    <a:pt x="108" y="220"/>
                  </a:lnTo>
                  <a:lnTo>
                    <a:pt x="92" y="199"/>
                  </a:lnTo>
                  <a:lnTo>
                    <a:pt x="79" y="175"/>
                  </a:lnTo>
                  <a:lnTo>
                    <a:pt x="65" y="149"/>
                  </a:lnTo>
                  <a:lnTo>
                    <a:pt x="3" y="272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8" y="103"/>
                  </a:lnTo>
                  <a:lnTo>
                    <a:pt x="3" y="91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0" y="57"/>
                  </a:lnTo>
                  <a:lnTo>
                    <a:pt x="2" y="46"/>
                  </a:lnTo>
                  <a:lnTo>
                    <a:pt x="5" y="37"/>
                  </a:lnTo>
                  <a:lnTo>
                    <a:pt x="8" y="27"/>
                  </a:lnTo>
                  <a:lnTo>
                    <a:pt x="14" y="18"/>
                  </a:lnTo>
                  <a:lnTo>
                    <a:pt x="21" y="9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273">
              <a:extLst>
                <a:ext uri="{FF2B5EF4-FFF2-40B4-BE49-F238E27FC236}">
                  <a16:creationId xmlns:a16="http://schemas.microsoft.com/office/drawing/2014/main" id="{522DAF74-15CD-4C86-A5C9-AB0E53951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144" y="9881521"/>
              <a:ext cx="349961" cy="275275"/>
            </a:xfrm>
            <a:custGeom>
              <a:avLst/>
              <a:gdLst>
                <a:gd name="T0" fmla="*/ 31 w 327"/>
                <a:gd name="T1" fmla="*/ 0 h 258"/>
                <a:gd name="T2" fmla="*/ 31 w 327"/>
                <a:gd name="T3" fmla="*/ 0 h 258"/>
                <a:gd name="T4" fmla="*/ 49 w 327"/>
                <a:gd name="T5" fmla="*/ 27 h 258"/>
                <a:gd name="T6" fmla="*/ 68 w 327"/>
                <a:gd name="T7" fmla="*/ 53 h 258"/>
                <a:gd name="T8" fmla="*/ 92 w 327"/>
                <a:gd name="T9" fmla="*/ 85 h 258"/>
                <a:gd name="T10" fmla="*/ 118 w 327"/>
                <a:gd name="T11" fmla="*/ 117 h 258"/>
                <a:gd name="T12" fmla="*/ 133 w 327"/>
                <a:gd name="T13" fmla="*/ 132 h 258"/>
                <a:gd name="T14" fmla="*/ 148 w 327"/>
                <a:gd name="T15" fmla="*/ 147 h 258"/>
                <a:gd name="T16" fmla="*/ 163 w 327"/>
                <a:gd name="T17" fmla="*/ 159 h 258"/>
                <a:gd name="T18" fmla="*/ 176 w 327"/>
                <a:gd name="T19" fmla="*/ 169 h 258"/>
                <a:gd name="T20" fmla="*/ 191 w 327"/>
                <a:gd name="T21" fmla="*/ 177 h 258"/>
                <a:gd name="T22" fmla="*/ 204 w 327"/>
                <a:gd name="T23" fmla="*/ 181 h 258"/>
                <a:gd name="T24" fmla="*/ 204 w 327"/>
                <a:gd name="T25" fmla="*/ 181 h 258"/>
                <a:gd name="T26" fmla="*/ 231 w 327"/>
                <a:gd name="T27" fmla="*/ 185 h 258"/>
                <a:gd name="T28" fmla="*/ 253 w 327"/>
                <a:gd name="T29" fmla="*/ 187 h 258"/>
                <a:gd name="T30" fmla="*/ 292 w 327"/>
                <a:gd name="T31" fmla="*/ 190 h 258"/>
                <a:gd name="T32" fmla="*/ 305 w 327"/>
                <a:gd name="T33" fmla="*/ 193 h 258"/>
                <a:gd name="T34" fmla="*/ 317 w 327"/>
                <a:gd name="T35" fmla="*/ 196 h 258"/>
                <a:gd name="T36" fmla="*/ 320 w 327"/>
                <a:gd name="T37" fmla="*/ 199 h 258"/>
                <a:gd name="T38" fmla="*/ 324 w 327"/>
                <a:gd name="T39" fmla="*/ 203 h 258"/>
                <a:gd name="T40" fmla="*/ 326 w 327"/>
                <a:gd name="T41" fmla="*/ 208 h 258"/>
                <a:gd name="T42" fmla="*/ 327 w 327"/>
                <a:gd name="T43" fmla="*/ 212 h 258"/>
                <a:gd name="T44" fmla="*/ 327 w 327"/>
                <a:gd name="T45" fmla="*/ 212 h 258"/>
                <a:gd name="T46" fmla="*/ 327 w 327"/>
                <a:gd name="T47" fmla="*/ 218 h 258"/>
                <a:gd name="T48" fmla="*/ 327 w 327"/>
                <a:gd name="T49" fmla="*/ 224 h 258"/>
                <a:gd name="T50" fmla="*/ 326 w 327"/>
                <a:gd name="T51" fmla="*/ 228 h 258"/>
                <a:gd name="T52" fmla="*/ 323 w 327"/>
                <a:gd name="T53" fmla="*/ 233 h 258"/>
                <a:gd name="T54" fmla="*/ 320 w 327"/>
                <a:gd name="T55" fmla="*/ 237 h 258"/>
                <a:gd name="T56" fmla="*/ 315 w 327"/>
                <a:gd name="T57" fmla="*/ 242 h 258"/>
                <a:gd name="T58" fmla="*/ 302 w 327"/>
                <a:gd name="T59" fmla="*/ 248 h 258"/>
                <a:gd name="T60" fmla="*/ 286 w 327"/>
                <a:gd name="T61" fmla="*/ 254 h 258"/>
                <a:gd name="T62" fmla="*/ 265 w 327"/>
                <a:gd name="T63" fmla="*/ 257 h 258"/>
                <a:gd name="T64" fmla="*/ 241 w 327"/>
                <a:gd name="T65" fmla="*/ 258 h 258"/>
                <a:gd name="T66" fmla="*/ 213 w 327"/>
                <a:gd name="T67" fmla="*/ 258 h 258"/>
                <a:gd name="T68" fmla="*/ 213 w 327"/>
                <a:gd name="T69" fmla="*/ 258 h 258"/>
                <a:gd name="T70" fmla="*/ 197 w 327"/>
                <a:gd name="T71" fmla="*/ 257 h 258"/>
                <a:gd name="T72" fmla="*/ 182 w 327"/>
                <a:gd name="T73" fmla="*/ 252 h 258"/>
                <a:gd name="T74" fmla="*/ 169 w 327"/>
                <a:gd name="T75" fmla="*/ 245 h 258"/>
                <a:gd name="T76" fmla="*/ 154 w 327"/>
                <a:gd name="T77" fmla="*/ 237 h 258"/>
                <a:gd name="T78" fmla="*/ 141 w 327"/>
                <a:gd name="T79" fmla="*/ 227 h 258"/>
                <a:gd name="T80" fmla="*/ 129 w 327"/>
                <a:gd name="T81" fmla="*/ 217 h 258"/>
                <a:gd name="T82" fmla="*/ 117 w 327"/>
                <a:gd name="T83" fmla="*/ 205 h 258"/>
                <a:gd name="T84" fmla="*/ 105 w 327"/>
                <a:gd name="T85" fmla="*/ 193 h 258"/>
                <a:gd name="T86" fmla="*/ 86 w 327"/>
                <a:gd name="T87" fmla="*/ 169 h 258"/>
                <a:gd name="T88" fmla="*/ 72 w 327"/>
                <a:gd name="T89" fmla="*/ 148 h 258"/>
                <a:gd name="T90" fmla="*/ 59 w 327"/>
                <a:gd name="T91" fmla="*/ 129 h 258"/>
                <a:gd name="T92" fmla="*/ 31 w 327"/>
                <a:gd name="T93" fmla="*/ 249 h 258"/>
                <a:gd name="T94" fmla="*/ 31 w 327"/>
                <a:gd name="T95" fmla="*/ 104 h 258"/>
                <a:gd name="T96" fmla="*/ 31 w 327"/>
                <a:gd name="T97" fmla="*/ 104 h 258"/>
                <a:gd name="T98" fmla="*/ 28 w 327"/>
                <a:gd name="T99" fmla="*/ 102 h 258"/>
                <a:gd name="T100" fmla="*/ 20 w 327"/>
                <a:gd name="T101" fmla="*/ 98 h 258"/>
                <a:gd name="T102" fmla="*/ 12 w 327"/>
                <a:gd name="T103" fmla="*/ 91 h 258"/>
                <a:gd name="T104" fmla="*/ 9 w 327"/>
                <a:gd name="T105" fmla="*/ 86 h 258"/>
                <a:gd name="T106" fmla="*/ 4 w 327"/>
                <a:gd name="T107" fmla="*/ 80 h 258"/>
                <a:gd name="T108" fmla="*/ 1 w 327"/>
                <a:gd name="T109" fmla="*/ 74 h 258"/>
                <a:gd name="T110" fmla="*/ 0 w 327"/>
                <a:gd name="T111" fmla="*/ 67 h 258"/>
                <a:gd name="T112" fmla="*/ 0 w 327"/>
                <a:gd name="T113" fmla="*/ 58 h 258"/>
                <a:gd name="T114" fmla="*/ 1 w 327"/>
                <a:gd name="T115" fmla="*/ 48 h 258"/>
                <a:gd name="T116" fmla="*/ 4 w 327"/>
                <a:gd name="T117" fmla="*/ 37 h 258"/>
                <a:gd name="T118" fmla="*/ 10 w 327"/>
                <a:gd name="T119" fmla="*/ 27 h 258"/>
                <a:gd name="T120" fmla="*/ 19 w 327"/>
                <a:gd name="T121" fmla="*/ 13 h 258"/>
                <a:gd name="T122" fmla="*/ 31 w 327"/>
                <a:gd name="T12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7" h="258">
                  <a:moveTo>
                    <a:pt x="31" y="0"/>
                  </a:moveTo>
                  <a:lnTo>
                    <a:pt x="31" y="0"/>
                  </a:lnTo>
                  <a:lnTo>
                    <a:pt x="49" y="27"/>
                  </a:lnTo>
                  <a:lnTo>
                    <a:pt x="68" y="53"/>
                  </a:lnTo>
                  <a:lnTo>
                    <a:pt x="92" y="85"/>
                  </a:lnTo>
                  <a:lnTo>
                    <a:pt x="118" y="117"/>
                  </a:lnTo>
                  <a:lnTo>
                    <a:pt x="133" y="132"/>
                  </a:lnTo>
                  <a:lnTo>
                    <a:pt x="148" y="147"/>
                  </a:lnTo>
                  <a:lnTo>
                    <a:pt x="163" y="159"/>
                  </a:lnTo>
                  <a:lnTo>
                    <a:pt x="176" y="169"/>
                  </a:lnTo>
                  <a:lnTo>
                    <a:pt x="191" y="177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31" y="185"/>
                  </a:lnTo>
                  <a:lnTo>
                    <a:pt x="253" y="187"/>
                  </a:lnTo>
                  <a:lnTo>
                    <a:pt x="292" y="190"/>
                  </a:lnTo>
                  <a:lnTo>
                    <a:pt x="305" y="193"/>
                  </a:lnTo>
                  <a:lnTo>
                    <a:pt x="317" y="196"/>
                  </a:lnTo>
                  <a:lnTo>
                    <a:pt x="320" y="199"/>
                  </a:lnTo>
                  <a:lnTo>
                    <a:pt x="324" y="203"/>
                  </a:lnTo>
                  <a:lnTo>
                    <a:pt x="326" y="208"/>
                  </a:lnTo>
                  <a:lnTo>
                    <a:pt x="327" y="212"/>
                  </a:lnTo>
                  <a:lnTo>
                    <a:pt x="327" y="212"/>
                  </a:lnTo>
                  <a:lnTo>
                    <a:pt x="327" y="218"/>
                  </a:lnTo>
                  <a:lnTo>
                    <a:pt x="327" y="224"/>
                  </a:lnTo>
                  <a:lnTo>
                    <a:pt x="326" y="228"/>
                  </a:lnTo>
                  <a:lnTo>
                    <a:pt x="323" y="233"/>
                  </a:lnTo>
                  <a:lnTo>
                    <a:pt x="320" y="237"/>
                  </a:lnTo>
                  <a:lnTo>
                    <a:pt x="315" y="242"/>
                  </a:lnTo>
                  <a:lnTo>
                    <a:pt x="302" y="248"/>
                  </a:lnTo>
                  <a:lnTo>
                    <a:pt x="286" y="254"/>
                  </a:lnTo>
                  <a:lnTo>
                    <a:pt x="265" y="257"/>
                  </a:lnTo>
                  <a:lnTo>
                    <a:pt x="241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97" y="257"/>
                  </a:lnTo>
                  <a:lnTo>
                    <a:pt x="182" y="252"/>
                  </a:lnTo>
                  <a:lnTo>
                    <a:pt x="169" y="245"/>
                  </a:lnTo>
                  <a:lnTo>
                    <a:pt x="154" y="237"/>
                  </a:lnTo>
                  <a:lnTo>
                    <a:pt x="141" y="227"/>
                  </a:lnTo>
                  <a:lnTo>
                    <a:pt x="129" y="217"/>
                  </a:lnTo>
                  <a:lnTo>
                    <a:pt x="117" y="205"/>
                  </a:lnTo>
                  <a:lnTo>
                    <a:pt x="105" y="193"/>
                  </a:lnTo>
                  <a:lnTo>
                    <a:pt x="86" y="169"/>
                  </a:lnTo>
                  <a:lnTo>
                    <a:pt x="72" y="148"/>
                  </a:lnTo>
                  <a:lnTo>
                    <a:pt x="59" y="129"/>
                  </a:lnTo>
                  <a:lnTo>
                    <a:pt x="31" y="249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28" y="102"/>
                  </a:lnTo>
                  <a:lnTo>
                    <a:pt x="20" y="98"/>
                  </a:lnTo>
                  <a:lnTo>
                    <a:pt x="12" y="91"/>
                  </a:lnTo>
                  <a:lnTo>
                    <a:pt x="9" y="86"/>
                  </a:lnTo>
                  <a:lnTo>
                    <a:pt x="4" y="80"/>
                  </a:lnTo>
                  <a:lnTo>
                    <a:pt x="1" y="74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1" y="48"/>
                  </a:lnTo>
                  <a:lnTo>
                    <a:pt x="4" y="37"/>
                  </a:lnTo>
                  <a:lnTo>
                    <a:pt x="10" y="27"/>
                  </a:lnTo>
                  <a:lnTo>
                    <a:pt x="19" y="1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1D2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274">
              <a:extLst>
                <a:ext uri="{FF2B5EF4-FFF2-40B4-BE49-F238E27FC236}">
                  <a16:creationId xmlns:a16="http://schemas.microsoft.com/office/drawing/2014/main" id="{34B3A92D-163A-4B9C-A766-F1D0F2483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144" y="9881521"/>
              <a:ext cx="349961" cy="275275"/>
            </a:xfrm>
            <a:custGeom>
              <a:avLst/>
              <a:gdLst>
                <a:gd name="T0" fmla="*/ 31 w 327"/>
                <a:gd name="T1" fmla="*/ 0 h 258"/>
                <a:gd name="T2" fmla="*/ 31 w 327"/>
                <a:gd name="T3" fmla="*/ 0 h 258"/>
                <a:gd name="T4" fmla="*/ 49 w 327"/>
                <a:gd name="T5" fmla="*/ 27 h 258"/>
                <a:gd name="T6" fmla="*/ 68 w 327"/>
                <a:gd name="T7" fmla="*/ 53 h 258"/>
                <a:gd name="T8" fmla="*/ 92 w 327"/>
                <a:gd name="T9" fmla="*/ 85 h 258"/>
                <a:gd name="T10" fmla="*/ 118 w 327"/>
                <a:gd name="T11" fmla="*/ 117 h 258"/>
                <a:gd name="T12" fmla="*/ 133 w 327"/>
                <a:gd name="T13" fmla="*/ 132 h 258"/>
                <a:gd name="T14" fmla="*/ 148 w 327"/>
                <a:gd name="T15" fmla="*/ 147 h 258"/>
                <a:gd name="T16" fmla="*/ 163 w 327"/>
                <a:gd name="T17" fmla="*/ 159 h 258"/>
                <a:gd name="T18" fmla="*/ 176 w 327"/>
                <a:gd name="T19" fmla="*/ 169 h 258"/>
                <a:gd name="T20" fmla="*/ 191 w 327"/>
                <a:gd name="T21" fmla="*/ 177 h 258"/>
                <a:gd name="T22" fmla="*/ 204 w 327"/>
                <a:gd name="T23" fmla="*/ 181 h 258"/>
                <a:gd name="T24" fmla="*/ 204 w 327"/>
                <a:gd name="T25" fmla="*/ 181 h 258"/>
                <a:gd name="T26" fmla="*/ 231 w 327"/>
                <a:gd name="T27" fmla="*/ 185 h 258"/>
                <a:gd name="T28" fmla="*/ 253 w 327"/>
                <a:gd name="T29" fmla="*/ 187 h 258"/>
                <a:gd name="T30" fmla="*/ 292 w 327"/>
                <a:gd name="T31" fmla="*/ 190 h 258"/>
                <a:gd name="T32" fmla="*/ 305 w 327"/>
                <a:gd name="T33" fmla="*/ 193 h 258"/>
                <a:gd name="T34" fmla="*/ 317 w 327"/>
                <a:gd name="T35" fmla="*/ 196 h 258"/>
                <a:gd name="T36" fmla="*/ 320 w 327"/>
                <a:gd name="T37" fmla="*/ 199 h 258"/>
                <a:gd name="T38" fmla="*/ 324 w 327"/>
                <a:gd name="T39" fmla="*/ 203 h 258"/>
                <a:gd name="T40" fmla="*/ 326 w 327"/>
                <a:gd name="T41" fmla="*/ 208 h 258"/>
                <a:gd name="T42" fmla="*/ 327 w 327"/>
                <a:gd name="T43" fmla="*/ 212 h 258"/>
                <a:gd name="T44" fmla="*/ 327 w 327"/>
                <a:gd name="T45" fmla="*/ 212 h 258"/>
                <a:gd name="T46" fmla="*/ 327 w 327"/>
                <a:gd name="T47" fmla="*/ 218 h 258"/>
                <a:gd name="T48" fmla="*/ 327 w 327"/>
                <a:gd name="T49" fmla="*/ 224 h 258"/>
                <a:gd name="T50" fmla="*/ 326 w 327"/>
                <a:gd name="T51" fmla="*/ 228 h 258"/>
                <a:gd name="T52" fmla="*/ 323 w 327"/>
                <a:gd name="T53" fmla="*/ 233 h 258"/>
                <a:gd name="T54" fmla="*/ 320 w 327"/>
                <a:gd name="T55" fmla="*/ 237 h 258"/>
                <a:gd name="T56" fmla="*/ 315 w 327"/>
                <a:gd name="T57" fmla="*/ 242 h 258"/>
                <a:gd name="T58" fmla="*/ 302 w 327"/>
                <a:gd name="T59" fmla="*/ 248 h 258"/>
                <a:gd name="T60" fmla="*/ 286 w 327"/>
                <a:gd name="T61" fmla="*/ 254 h 258"/>
                <a:gd name="T62" fmla="*/ 265 w 327"/>
                <a:gd name="T63" fmla="*/ 257 h 258"/>
                <a:gd name="T64" fmla="*/ 241 w 327"/>
                <a:gd name="T65" fmla="*/ 258 h 258"/>
                <a:gd name="T66" fmla="*/ 213 w 327"/>
                <a:gd name="T67" fmla="*/ 258 h 258"/>
                <a:gd name="T68" fmla="*/ 213 w 327"/>
                <a:gd name="T69" fmla="*/ 258 h 258"/>
                <a:gd name="T70" fmla="*/ 197 w 327"/>
                <a:gd name="T71" fmla="*/ 257 h 258"/>
                <a:gd name="T72" fmla="*/ 182 w 327"/>
                <a:gd name="T73" fmla="*/ 252 h 258"/>
                <a:gd name="T74" fmla="*/ 169 w 327"/>
                <a:gd name="T75" fmla="*/ 245 h 258"/>
                <a:gd name="T76" fmla="*/ 154 w 327"/>
                <a:gd name="T77" fmla="*/ 237 h 258"/>
                <a:gd name="T78" fmla="*/ 141 w 327"/>
                <a:gd name="T79" fmla="*/ 227 h 258"/>
                <a:gd name="T80" fmla="*/ 129 w 327"/>
                <a:gd name="T81" fmla="*/ 217 h 258"/>
                <a:gd name="T82" fmla="*/ 117 w 327"/>
                <a:gd name="T83" fmla="*/ 205 h 258"/>
                <a:gd name="T84" fmla="*/ 105 w 327"/>
                <a:gd name="T85" fmla="*/ 193 h 258"/>
                <a:gd name="T86" fmla="*/ 86 w 327"/>
                <a:gd name="T87" fmla="*/ 169 h 258"/>
                <a:gd name="T88" fmla="*/ 72 w 327"/>
                <a:gd name="T89" fmla="*/ 148 h 258"/>
                <a:gd name="T90" fmla="*/ 59 w 327"/>
                <a:gd name="T91" fmla="*/ 129 h 258"/>
                <a:gd name="T92" fmla="*/ 31 w 327"/>
                <a:gd name="T93" fmla="*/ 249 h 258"/>
                <a:gd name="T94" fmla="*/ 31 w 327"/>
                <a:gd name="T95" fmla="*/ 104 h 258"/>
                <a:gd name="T96" fmla="*/ 31 w 327"/>
                <a:gd name="T97" fmla="*/ 104 h 258"/>
                <a:gd name="T98" fmla="*/ 28 w 327"/>
                <a:gd name="T99" fmla="*/ 102 h 258"/>
                <a:gd name="T100" fmla="*/ 20 w 327"/>
                <a:gd name="T101" fmla="*/ 98 h 258"/>
                <a:gd name="T102" fmla="*/ 12 w 327"/>
                <a:gd name="T103" fmla="*/ 91 h 258"/>
                <a:gd name="T104" fmla="*/ 9 w 327"/>
                <a:gd name="T105" fmla="*/ 86 h 258"/>
                <a:gd name="T106" fmla="*/ 4 w 327"/>
                <a:gd name="T107" fmla="*/ 80 h 258"/>
                <a:gd name="T108" fmla="*/ 1 w 327"/>
                <a:gd name="T109" fmla="*/ 74 h 258"/>
                <a:gd name="T110" fmla="*/ 0 w 327"/>
                <a:gd name="T111" fmla="*/ 67 h 258"/>
                <a:gd name="T112" fmla="*/ 0 w 327"/>
                <a:gd name="T113" fmla="*/ 58 h 258"/>
                <a:gd name="T114" fmla="*/ 1 w 327"/>
                <a:gd name="T115" fmla="*/ 48 h 258"/>
                <a:gd name="T116" fmla="*/ 4 w 327"/>
                <a:gd name="T117" fmla="*/ 37 h 258"/>
                <a:gd name="T118" fmla="*/ 10 w 327"/>
                <a:gd name="T119" fmla="*/ 27 h 258"/>
                <a:gd name="T120" fmla="*/ 19 w 327"/>
                <a:gd name="T121" fmla="*/ 13 h 258"/>
                <a:gd name="T122" fmla="*/ 31 w 327"/>
                <a:gd name="T123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7" h="258">
                  <a:moveTo>
                    <a:pt x="31" y="0"/>
                  </a:moveTo>
                  <a:lnTo>
                    <a:pt x="31" y="0"/>
                  </a:lnTo>
                  <a:lnTo>
                    <a:pt x="49" y="27"/>
                  </a:lnTo>
                  <a:lnTo>
                    <a:pt x="68" y="53"/>
                  </a:lnTo>
                  <a:lnTo>
                    <a:pt x="92" y="85"/>
                  </a:lnTo>
                  <a:lnTo>
                    <a:pt x="118" y="117"/>
                  </a:lnTo>
                  <a:lnTo>
                    <a:pt x="133" y="132"/>
                  </a:lnTo>
                  <a:lnTo>
                    <a:pt x="148" y="147"/>
                  </a:lnTo>
                  <a:lnTo>
                    <a:pt x="163" y="159"/>
                  </a:lnTo>
                  <a:lnTo>
                    <a:pt x="176" y="169"/>
                  </a:lnTo>
                  <a:lnTo>
                    <a:pt x="191" y="177"/>
                  </a:lnTo>
                  <a:lnTo>
                    <a:pt x="204" y="181"/>
                  </a:lnTo>
                  <a:lnTo>
                    <a:pt x="204" y="181"/>
                  </a:lnTo>
                  <a:lnTo>
                    <a:pt x="231" y="185"/>
                  </a:lnTo>
                  <a:lnTo>
                    <a:pt x="253" y="187"/>
                  </a:lnTo>
                  <a:lnTo>
                    <a:pt x="292" y="190"/>
                  </a:lnTo>
                  <a:lnTo>
                    <a:pt x="305" y="193"/>
                  </a:lnTo>
                  <a:lnTo>
                    <a:pt x="317" y="196"/>
                  </a:lnTo>
                  <a:lnTo>
                    <a:pt x="320" y="199"/>
                  </a:lnTo>
                  <a:lnTo>
                    <a:pt x="324" y="203"/>
                  </a:lnTo>
                  <a:lnTo>
                    <a:pt x="326" y="208"/>
                  </a:lnTo>
                  <a:lnTo>
                    <a:pt x="327" y="212"/>
                  </a:lnTo>
                  <a:lnTo>
                    <a:pt x="327" y="212"/>
                  </a:lnTo>
                  <a:lnTo>
                    <a:pt x="327" y="218"/>
                  </a:lnTo>
                  <a:lnTo>
                    <a:pt x="327" y="224"/>
                  </a:lnTo>
                  <a:lnTo>
                    <a:pt x="326" y="228"/>
                  </a:lnTo>
                  <a:lnTo>
                    <a:pt x="323" y="233"/>
                  </a:lnTo>
                  <a:lnTo>
                    <a:pt x="320" y="237"/>
                  </a:lnTo>
                  <a:lnTo>
                    <a:pt x="315" y="242"/>
                  </a:lnTo>
                  <a:lnTo>
                    <a:pt x="302" y="248"/>
                  </a:lnTo>
                  <a:lnTo>
                    <a:pt x="286" y="254"/>
                  </a:lnTo>
                  <a:lnTo>
                    <a:pt x="265" y="257"/>
                  </a:lnTo>
                  <a:lnTo>
                    <a:pt x="241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97" y="257"/>
                  </a:lnTo>
                  <a:lnTo>
                    <a:pt x="182" y="252"/>
                  </a:lnTo>
                  <a:lnTo>
                    <a:pt x="169" y="245"/>
                  </a:lnTo>
                  <a:lnTo>
                    <a:pt x="154" y="237"/>
                  </a:lnTo>
                  <a:lnTo>
                    <a:pt x="141" y="227"/>
                  </a:lnTo>
                  <a:lnTo>
                    <a:pt x="129" y="217"/>
                  </a:lnTo>
                  <a:lnTo>
                    <a:pt x="117" y="205"/>
                  </a:lnTo>
                  <a:lnTo>
                    <a:pt x="105" y="193"/>
                  </a:lnTo>
                  <a:lnTo>
                    <a:pt x="86" y="169"/>
                  </a:lnTo>
                  <a:lnTo>
                    <a:pt x="72" y="148"/>
                  </a:lnTo>
                  <a:lnTo>
                    <a:pt x="59" y="129"/>
                  </a:lnTo>
                  <a:lnTo>
                    <a:pt x="31" y="249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28" y="102"/>
                  </a:lnTo>
                  <a:lnTo>
                    <a:pt x="20" y="98"/>
                  </a:lnTo>
                  <a:lnTo>
                    <a:pt x="12" y="91"/>
                  </a:lnTo>
                  <a:lnTo>
                    <a:pt x="9" y="86"/>
                  </a:lnTo>
                  <a:lnTo>
                    <a:pt x="4" y="80"/>
                  </a:lnTo>
                  <a:lnTo>
                    <a:pt x="1" y="74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1" y="48"/>
                  </a:lnTo>
                  <a:lnTo>
                    <a:pt x="4" y="37"/>
                  </a:lnTo>
                  <a:lnTo>
                    <a:pt x="10" y="27"/>
                  </a:lnTo>
                  <a:lnTo>
                    <a:pt x="19" y="13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275">
              <a:extLst>
                <a:ext uri="{FF2B5EF4-FFF2-40B4-BE49-F238E27FC236}">
                  <a16:creationId xmlns:a16="http://schemas.microsoft.com/office/drawing/2014/main" id="{D9609DFB-5860-450B-AA9C-A787733FA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957" y="6913254"/>
              <a:ext cx="277408" cy="437452"/>
            </a:xfrm>
            <a:custGeom>
              <a:avLst/>
              <a:gdLst>
                <a:gd name="T0" fmla="*/ 249 w 259"/>
                <a:gd name="T1" fmla="*/ 62 h 409"/>
                <a:gd name="T2" fmla="*/ 242 w 259"/>
                <a:gd name="T3" fmla="*/ 48 h 409"/>
                <a:gd name="T4" fmla="*/ 222 w 259"/>
                <a:gd name="T5" fmla="*/ 25 h 409"/>
                <a:gd name="T6" fmla="*/ 202 w 259"/>
                <a:gd name="T7" fmla="*/ 12 h 409"/>
                <a:gd name="T8" fmla="*/ 173 w 259"/>
                <a:gd name="T9" fmla="*/ 2 h 409"/>
                <a:gd name="T10" fmla="*/ 139 w 259"/>
                <a:gd name="T11" fmla="*/ 0 h 409"/>
                <a:gd name="T12" fmla="*/ 96 w 259"/>
                <a:gd name="T13" fmla="*/ 8 h 409"/>
                <a:gd name="T14" fmla="*/ 71 w 259"/>
                <a:gd name="T15" fmla="*/ 17 h 409"/>
                <a:gd name="T16" fmla="*/ 47 w 259"/>
                <a:gd name="T17" fmla="*/ 27 h 409"/>
                <a:gd name="T18" fmla="*/ 30 w 259"/>
                <a:gd name="T19" fmla="*/ 40 h 409"/>
                <a:gd name="T20" fmla="*/ 16 w 259"/>
                <a:gd name="T21" fmla="*/ 54 h 409"/>
                <a:gd name="T22" fmla="*/ 7 w 259"/>
                <a:gd name="T23" fmla="*/ 70 h 409"/>
                <a:gd name="T24" fmla="*/ 0 w 259"/>
                <a:gd name="T25" fmla="*/ 103 h 409"/>
                <a:gd name="T26" fmla="*/ 1 w 259"/>
                <a:gd name="T27" fmla="*/ 138 h 409"/>
                <a:gd name="T28" fmla="*/ 16 w 259"/>
                <a:gd name="T29" fmla="*/ 212 h 409"/>
                <a:gd name="T30" fmla="*/ 19 w 259"/>
                <a:gd name="T31" fmla="*/ 248 h 409"/>
                <a:gd name="T32" fmla="*/ 13 w 259"/>
                <a:gd name="T33" fmla="*/ 282 h 409"/>
                <a:gd name="T34" fmla="*/ 24 w 259"/>
                <a:gd name="T35" fmla="*/ 275 h 409"/>
                <a:gd name="T36" fmla="*/ 41 w 259"/>
                <a:gd name="T37" fmla="*/ 260 h 409"/>
                <a:gd name="T38" fmla="*/ 46 w 259"/>
                <a:gd name="T39" fmla="*/ 276 h 409"/>
                <a:gd name="T40" fmla="*/ 50 w 259"/>
                <a:gd name="T41" fmla="*/ 316 h 409"/>
                <a:gd name="T42" fmla="*/ 49 w 259"/>
                <a:gd name="T43" fmla="*/ 353 h 409"/>
                <a:gd name="T44" fmla="*/ 44 w 259"/>
                <a:gd name="T45" fmla="*/ 377 h 409"/>
                <a:gd name="T46" fmla="*/ 34 w 259"/>
                <a:gd name="T47" fmla="*/ 401 h 409"/>
                <a:gd name="T48" fmla="*/ 27 w 259"/>
                <a:gd name="T49" fmla="*/ 409 h 409"/>
                <a:gd name="T50" fmla="*/ 53 w 259"/>
                <a:gd name="T51" fmla="*/ 383 h 409"/>
                <a:gd name="T52" fmla="*/ 73 w 259"/>
                <a:gd name="T53" fmla="*/ 358 h 409"/>
                <a:gd name="T54" fmla="*/ 84 w 259"/>
                <a:gd name="T55" fmla="*/ 332 h 409"/>
                <a:gd name="T56" fmla="*/ 92 w 259"/>
                <a:gd name="T57" fmla="*/ 335 h 409"/>
                <a:gd name="T58" fmla="*/ 108 w 259"/>
                <a:gd name="T59" fmla="*/ 343 h 409"/>
                <a:gd name="T60" fmla="*/ 122 w 259"/>
                <a:gd name="T61" fmla="*/ 358 h 409"/>
                <a:gd name="T62" fmla="*/ 124 w 259"/>
                <a:gd name="T63" fmla="*/ 368 h 409"/>
                <a:gd name="T64" fmla="*/ 124 w 259"/>
                <a:gd name="T65" fmla="*/ 380 h 409"/>
                <a:gd name="T66" fmla="*/ 127 w 259"/>
                <a:gd name="T67" fmla="*/ 374 h 409"/>
                <a:gd name="T68" fmla="*/ 136 w 259"/>
                <a:gd name="T69" fmla="*/ 341 h 409"/>
                <a:gd name="T70" fmla="*/ 138 w 259"/>
                <a:gd name="T71" fmla="*/ 307 h 409"/>
                <a:gd name="T72" fmla="*/ 135 w 259"/>
                <a:gd name="T73" fmla="*/ 288 h 409"/>
                <a:gd name="T74" fmla="*/ 138 w 259"/>
                <a:gd name="T75" fmla="*/ 245 h 409"/>
                <a:gd name="T76" fmla="*/ 145 w 259"/>
                <a:gd name="T77" fmla="*/ 208 h 409"/>
                <a:gd name="T78" fmla="*/ 153 w 259"/>
                <a:gd name="T79" fmla="*/ 184 h 409"/>
                <a:gd name="T80" fmla="*/ 166 w 259"/>
                <a:gd name="T81" fmla="*/ 165 h 409"/>
                <a:gd name="T82" fmla="*/ 182 w 259"/>
                <a:gd name="T83" fmla="*/ 154 h 409"/>
                <a:gd name="T84" fmla="*/ 193 w 259"/>
                <a:gd name="T85" fmla="*/ 151 h 409"/>
                <a:gd name="T86" fmla="*/ 213 w 259"/>
                <a:gd name="T87" fmla="*/ 150 h 409"/>
                <a:gd name="T88" fmla="*/ 230 w 259"/>
                <a:gd name="T89" fmla="*/ 143 h 409"/>
                <a:gd name="T90" fmla="*/ 243 w 259"/>
                <a:gd name="T91" fmla="*/ 132 h 409"/>
                <a:gd name="T92" fmla="*/ 252 w 259"/>
                <a:gd name="T93" fmla="*/ 120 h 409"/>
                <a:gd name="T94" fmla="*/ 258 w 259"/>
                <a:gd name="T95" fmla="*/ 105 h 409"/>
                <a:gd name="T96" fmla="*/ 259 w 259"/>
                <a:gd name="T97" fmla="*/ 91 h 409"/>
                <a:gd name="T98" fmla="*/ 256 w 259"/>
                <a:gd name="T99" fmla="*/ 76 h 409"/>
                <a:gd name="T100" fmla="*/ 249 w 259"/>
                <a:gd name="T101" fmla="*/ 62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409">
                  <a:moveTo>
                    <a:pt x="249" y="62"/>
                  </a:moveTo>
                  <a:lnTo>
                    <a:pt x="249" y="62"/>
                  </a:lnTo>
                  <a:lnTo>
                    <a:pt x="247" y="58"/>
                  </a:lnTo>
                  <a:lnTo>
                    <a:pt x="242" y="48"/>
                  </a:lnTo>
                  <a:lnTo>
                    <a:pt x="230" y="33"/>
                  </a:lnTo>
                  <a:lnTo>
                    <a:pt x="222" y="25"/>
                  </a:lnTo>
                  <a:lnTo>
                    <a:pt x="212" y="18"/>
                  </a:lnTo>
                  <a:lnTo>
                    <a:pt x="202" y="12"/>
                  </a:lnTo>
                  <a:lnTo>
                    <a:pt x="188" y="6"/>
                  </a:lnTo>
                  <a:lnTo>
                    <a:pt x="173" y="2"/>
                  </a:lnTo>
                  <a:lnTo>
                    <a:pt x="157" y="0"/>
                  </a:lnTo>
                  <a:lnTo>
                    <a:pt x="139" y="0"/>
                  </a:lnTo>
                  <a:lnTo>
                    <a:pt x="119" y="2"/>
                  </a:lnTo>
                  <a:lnTo>
                    <a:pt x="96" y="8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58" y="21"/>
                  </a:lnTo>
                  <a:lnTo>
                    <a:pt x="47" y="27"/>
                  </a:lnTo>
                  <a:lnTo>
                    <a:pt x="37" y="34"/>
                  </a:lnTo>
                  <a:lnTo>
                    <a:pt x="30" y="40"/>
                  </a:lnTo>
                  <a:lnTo>
                    <a:pt x="22" y="48"/>
                  </a:lnTo>
                  <a:lnTo>
                    <a:pt x="16" y="54"/>
                  </a:lnTo>
                  <a:lnTo>
                    <a:pt x="12" y="61"/>
                  </a:lnTo>
                  <a:lnTo>
                    <a:pt x="7" y="70"/>
                  </a:lnTo>
                  <a:lnTo>
                    <a:pt x="1" y="85"/>
                  </a:lnTo>
                  <a:lnTo>
                    <a:pt x="0" y="103"/>
                  </a:lnTo>
                  <a:lnTo>
                    <a:pt x="0" y="120"/>
                  </a:lnTo>
                  <a:lnTo>
                    <a:pt x="1" y="138"/>
                  </a:lnTo>
                  <a:lnTo>
                    <a:pt x="9" y="175"/>
                  </a:lnTo>
                  <a:lnTo>
                    <a:pt x="16" y="212"/>
                  </a:lnTo>
                  <a:lnTo>
                    <a:pt x="19" y="230"/>
                  </a:lnTo>
                  <a:lnTo>
                    <a:pt x="19" y="248"/>
                  </a:lnTo>
                  <a:lnTo>
                    <a:pt x="18" y="266"/>
                  </a:lnTo>
                  <a:lnTo>
                    <a:pt x="13" y="282"/>
                  </a:lnTo>
                  <a:lnTo>
                    <a:pt x="13" y="282"/>
                  </a:lnTo>
                  <a:lnTo>
                    <a:pt x="24" y="275"/>
                  </a:lnTo>
                  <a:lnTo>
                    <a:pt x="34" y="267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6" y="276"/>
                  </a:lnTo>
                  <a:lnTo>
                    <a:pt x="49" y="294"/>
                  </a:lnTo>
                  <a:lnTo>
                    <a:pt x="50" y="316"/>
                  </a:lnTo>
                  <a:lnTo>
                    <a:pt x="50" y="340"/>
                  </a:lnTo>
                  <a:lnTo>
                    <a:pt x="49" y="353"/>
                  </a:lnTo>
                  <a:lnTo>
                    <a:pt x="47" y="365"/>
                  </a:lnTo>
                  <a:lnTo>
                    <a:pt x="44" y="377"/>
                  </a:lnTo>
                  <a:lnTo>
                    <a:pt x="40" y="389"/>
                  </a:lnTo>
                  <a:lnTo>
                    <a:pt x="34" y="401"/>
                  </a:lnTo>
                  <a:lnTo>
                    <a:pt x="27" y="409"/>
                  </a:lnTo>
                  <a:lnTo>
                    <a:pt x="27" y="409"/>
                  </a:lnTo>
                  <a:lnTo>
                    <a:pt x="36" y="402"/>
                  </a:lnTo>
                  <a:lnTo>
                    <a:pt x="53" y="383"/>
                  </a:lnTo>
                  <a:lnTo>
                    <a:pt x="64" y="371"/>
                  </a:lnTo>
                  <a:lnTo>
                    <a:pt x="73" y="358"/>
                  </a:lnTo>
                  <a:lnTo>
                    <a:pt x="80" y="344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92" y="335"/>
                  </a:lnTo>
                  <a:lnTo>
                    <a:pt x="99" y="338"/>
                  </a:lnTo>
                  <a:lnTo>
                    <a:pt x="108" y="343"/>
                  </a:lnTo>
                  <a:lnTo>
                    <a:pt x="116" y="349"/>
                  </a:lnTo>
                  <a:lnTo>
                    <a:pt x="122" y="358"/>
                  </a:lnTo>
                  <a:lnTo>
                    <a:pt x="124" y="362"/>
                  </a:lnTo>
                  <a:lnTo>
                    <a:pt x="124" y="368"/>
                  </a:lnTo>
                  <a:lnTo>
                    <a:pt x="126" y="374"/>
                  </a:lnTo>
                  <a:lnTo>
                    <a:pt x="124" y="380"/>
                  </a:lnTo>
                  <a:lnTo>
                    <a:pt x="124" y="380"/>
                  </a:lnTo>
                  <a:lnTo>
                    <a:pt x="127" y="374"/>
                  </a:lnTo>
                  <a:lnTo>
                    <a:pt x="133" y="355"/>
                  </a:lnTo>
                  <a:lnTo>
                    <a:pt x="136" y="341"/>
                  </a:lnTo>
                  <a:lnTo>
                    <a:pt x="138" y="325"/>
                  </a:lnTo>
                  <a:lnTo>
                    <a:pt x="138" y="307"/>
                  </a:lnTo>
                  <a:lnTo>
                    <a:pt x="135" y="288"/>
                  </a:lnTo>
                  <a:lnTo>
                    <a:pt x="135" y="288"/>
                  </a:lnTo>
                  <a:lnTo>
                    <a:pt x="136" y="267"/>
                  </a:lnTo>
                  <a:lnTo>
                    <a:pt x="138" y="245"/>
                  </a:lnTo>
                  <a:lnTo>
                    <a:pt x="142" y="221"/>
                  </a:lnTo>
                  <a:lnTo>
                    <a:pt x="145" y="208"/>
                  </a:lnTo>
                  <a:lnTo>
                    <a:pt x="148" y="196"/>
                  </a:lnTo>
                  <a:lnTo>
                    <a:pt x="153" y="184"/>
                  </a:lnTo>
                  <a:lnTo>
                    <a:pt x="159" y="174"/>
                  </a:lnTo>
                  <a:lnTo>
                    <a:pt x="166" y="165"/>
                  </a:lnTo>
                  <a:lnTo>
                    <a:pt x="173" y="159"/>
                  </a:lnTo>
                  <a:lnTo>
                    <a:pt x="182" y="154"/>
                  </a:lnTo>
                  <a:lnTo>
                    <a:pt x="193" y="151"/>
                  </a:lnTo>
                  <a:lnTo>
                    <a:pt x="193" y="151"/>
                  </a:lnTo>
                  <a:lnTo>
                    <a:pt x="203" y="151"/>
                  </a:lnTo>
                  <a:lnTo>
                    <a:pt x="213" y="150"/>
                  </a:lnTo>
                  <a:lnTo>
                    <a:pt x="222" y="147"/>
                  </a:lnTo>
                  <a:lnTo>
                    <a:pt x="230" y="143"/>
                  </a:lnTo>
                  <a:lnTo>
                    <a:pt x="237" y="138"/>
                  </a:lnTo>
                  <a:lnTo>
                    <a:pt x="243" y="132"/>
                  </a:lnTo>
                  <a:lnTo>
                    <a:pt x="247" y="126"/>
                  </a:lnTo>
                  <a:lnTo>
                    <a:pt x="252" y="120"/>
                  </a:lnTo>
                  <a:lnTo>
                    <a:pt x="255" y="113"/>
                  </a:lnTo>
                  <a:lnTo>
                    <a:pt x="258" y="105"/>
                  </a:lnTo>
                  <a:lnTo>
                    <a:pt x="258" y="98"/>
                  </a:lnTo>
                  <a:lnTo>
                    <a:pt x="259" y="91"/>
                  </a:lnTo>
                  <a:lnTo>
                    <a:pt x="258" y="83"/>
                  </a:lnTo>
                  <a:lnTo>
                    <a:pt x="256" y="76"/>
                  </a:lnTo>
                  <a:lnTo>
                    <a:pt x="253" y="68"/>
                  </a:lnTo>
                  <a:lnTo>
                    <a:pt x="249" y="62"/>
                  </a:ln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276">
              <a:extLst>
                <a:ext uri="{FF2B5EF4-FFF2-40B4-BE49-F238E27FC236}">
                  <a16:creationId xmlns:a16="http://schemas.microsoft.com/office/drawing/2014/main" id="{5B9F8148-0849-4E13-92C7-C5AA6E935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957" y="6913254"/>
              <a:ext cx="277408" cy="437452"/>
            </a:xfrm>
            <a:custGeom>
              <a:avLst/>
              <a:gdLst>
                <a:gd name="T0" fmla="*/ 249 w 259"/>
                <a:gd name="T1" fmla="*/ 62 h 409"/>
                <a:gd name="T2" fmla="*/ 242 w 259"/>
                <a:gd name="T3" fmla="*/ 48 h 409"/>
                <a:gd name="T4" fmla="*/ 222 w 259"/>
                <a:gd name="T5" fmla="*/ 25 h 409"/>
                <a:gd name="T6" fmla="*/ 202 w 259"/>
                <a:gd name="T7" fmla="*/ 12 h 409"/>
                <a:gd name="T8" fmla="*/ 173 w 259"/>
                <a:gd name="T9" fmla="*/ 2 h 409"/>
                <a:gd name="T10" fmla="*/ 139 w 259"/>
                <a:gd name="T11" fmla="*/ 0 h 409"/>
                <a:gd name="T12" fmla="*/ 96 w 259"/>
                <a:gd name="T13" fmla="*/ 8 h 409"/>
                <a:gd name="T14" fmla="*/ 71 w 259"/>
                <a:gd name="T15" fmla="*/ 17 h 409"/>
                <a:gd name="T16" fmla="*/ 47 w 259"/>
                <a:gd name="T17" fmla="*/ 27 h 409"/>
                <a:gd name="T18" fmla="*/ 30 w 259"/>
                <a:gd name="T19" fmla="*/ 40 h 409"/>
                <a:gd name="T20" fmla="*/ 16 w 259"/>
                <a:gd name="T21" fmla="*/ 54 h 409"/>
                <a:gd name="T22" fmla="*/ 7 w 259"/>
                <a:gd name="T23" fmla="*/ 70 h 409"/>
                <a:gd name="T24" fmla="*/ 0 w 259"/>
                <a:gd name="T25" fmla="*/ 103 h 409"/>
                <a:gd name="T26" fmla="*/ 1 w 259"/>
                <a:gd name="T27" fmla="*/ 138 h 409"/>
                <a:gd name="T28" fmla="*/ 16 w 259"/>
                <a:gd name="T29" fmla="*/ 212 h 409"/>
                <a:gd name="T30" fmla="*/ 19 w 259"/>
                <a:gd name="T31" fmla="*/ 248 h 409"/>
                <a:gd name="T32" fmla="*/ 13 w 259"/>
                <a:gd name="T33" fmla="*/ 282 h 409"/>
                <a:gd name="T34" fmla="*/ 24 w 259"/>
                <a:gd name="T35" fmla="*/ 275 h 409"/>
                <a:gd name="T36" fmla="*/ 41 w 259"/>
                <a:gd name="T37" fmla="*/ 260 h 409"/>
                <a:gd name="T38" fmla="*/ 46 w 259"/>
                <a:gd name="T39" fmla="*/ 276 h 409"/>
                <a:gd name="T40" fmla="*/ 50 w 259"/>
                <a:gd name="T41" fmla="*/ 316 h 409"/>
                <a:gd name="T42" fmla="*/ 49 w 259"/>
                <a:gd name="T43" fmla="*/ 353 h 409"/>
                <a:gd name="T44" fmla="*/ 44 w 259"/>
                <a:gd name="T45" fmla="*/ 377 h 409"/>
                <a:gd name="T46" fmla="*/ 34 w 259"/>
                <a:gd name="T47" fmla="*/ 401 h 409"/>
                <a:gd name="T48" fmla="*/ 27 w 259"/>
                <a:gd name="T49" fmla="*/ 409 h 409"/>
                <a:gd name="T50" fmla="*/ 53 w 259"/>
                <a:gd name="T51" fmla="*/ 383 h 409"/>
                <a:gd name="T52" fmla="*/ 73 w 259"/>
                <a:gd name="T53" fmla="*/ 358 h 409"/>
                <a:gd name="T54" fmla="*/ 84 w 259"/>
                <a:gd name="T55" fmla="*/ 332 h 409"/>
                <a:gd name="T56" fmla="*/ 92 w 259"/>
                <a:gd name="T57" fmla="*/ 335 h 409"/>
                <a:gd name="T58" fmla="*/ 108 w 259"/>
                <a:gd name="T59" fmla="*/ 343 h 409"/>
                <a:gd name="T60" fmla="*/ 122 w 259"/>
                <a:gd name="T61" fmla="*/ 358 h 409"/>
                <a:gd name="T62" fmla="*/ 124 w 259"/>
                <a:gd name="T63" fmla="*/ 368 h 409"/>
                <a:gd name="T64" fmla="*/ 124 w 259"/>
                <a:gd name="T65" fmla="*/ 380 h 409"/>
                <a:gd name="T66" fmla="*/ 127 w 259"/>
                <a:gd name="T67" fmla="*/ 374 h 409"/>
                <a:gd name="T68" fmla="*/ 136 w 259"/>
                <a:gd name="T69" fmla="*/ 341 h 409"/>
                <a:gd name="T70" fmla="*/ 138 w 259"/>
                <a:gd name="T71" fmla="*/ 307 h 409"/>
                <a:gd name="T72" fmla="*/ 135 w 259"/>
                <a:gd name="T73" fmla="*/ 288 h 409"/>
                <a:gd name="T74" fmla="*/ 138 w 259"/>
                <a:gd name="T75" fmla="*/ 245 h 409"/>
                <a:gd name="T76" fmla="*/ 145 w 259"/>
                <a:gd name="T77" fmla="*/ 208 h 409"/>
                <a:gd name="T78" fmla="*/ 153 w 259"/>
                <a:gd name="T79" fmla="*/ 184 h 409"/>
                <a:gd name="T80" fmla="*/ 166 w 259"/>
                <a:gd name="T81" fmla="*/ 165 h 409"/>
                <a:gd name="T82" fmla="*/ 182 w 259"/>
                <a:gd name="T83" fmla="*/ 154 h 409"/>
                <a:gd name="T84" fmla="*/ 193 w 259"/>
                <a:gd name="T85" fmla="*/ 151 h 409"/>
                <a:gd name="T86" fmla="*/ 213 w 259"/>
                <a:gd name="T87" fmla="*/ 150 h 409"/>
                <a:gd name="T88" fmla="*/ 230 w 259"/>
                <a:gd name="T89" fmla="*/ 143 h 409"/>
                <a:gd name="T90" fmla="*/ 243 w 259"/>
                <a:gd name="T91" fmla="*/ 132 h 409"/>
                <a:gd name="T92" fmla="*/ 252 w 259"/>
                <a:gd name="T93" fmla="*/ 120 h 409"/>
                <a:gd name="T94" fmla="*/ 258 w 259"/>
                <a:gd name="T95" fmla="*/ 105 h 409"/>
                <a:gd name="T96" fmla="*/ 259 w 259"/>
                <a:gd name="T97" fmla="*/ 91 h 409"/>
                <a:gd name="T98" fmla="*/ 256 w 259"/>
                <a:gd name="T99" fmla="*/ 76 h 409"/>
                <a:gd name="T100" fmla="*/ 249 w 259"/>
                <a:gd name="T101" fmla="*/ 62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409">
                  <a:moveTo>
                    <a:pt x="249" y="62"/>
                  </a:moveTo>
                  <a:lnTo>
                    <a:pt x="249" y="62"/>
                  </a:lnTo>
                  <a:lnTo>
                    <a:pt x="247" y="58"/>
                  </a:lnTo>
                  <a:lnTo>
                    <a:pt x="242" y="48"/>
                  </a:lnTo>
                  <a:lnTo>
                    <a:pt x="230" y="33"/>
                  </a:lnTo>
                  <a:lnTo>
                    <a:pt x="222" y="25"/>
                  </a:lnTo>
                  <a:lnTo>
                    <a:pt x="212" y="18"/>
                  </a:lnTo>
                  <a:lnTo>
                    <a:pt x="202" y="12"/>
                  </a:lnTo>
                  <a:lnTo>
                    <a:pt x="188" y="6"/>
                  </a:lnTo>
                  <a:lnTo>
                    <a:pt x="173" y="2"/>
                  </a:lnTo>
                  <a:lnTo>
                    <a:pt x="157" y="0"/>
                  </a:lnTo>
                  <a:lnTo>
                    <a:pt x="139" y="0"/>
                  </a:lnTo>
                  <a:lnTo>
                    <a:pt x="119" y="2"/>
                  </a:lnTo>
                  <a:lnTo>
                    <a:pt x="96" y="8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58" y="21"/>
                  </a:lnTo>
                  <a:lnTo>
                    <a:pt x="47" y="27"/>
                  </a:lnTo>
                  <a:lnTo>
                    <a:pt x="37" y="34"/>
                  </a:lnTo>
                  <a:lnTo>
                    <a:pt x="30" y="40"/>
                  </a:lnTo>
                  <a:lnTo>
                    <a:pt x="22" y="48"/>
                  </a:lnTo>
                  <a:lnTo>
                    <a:pt x="16" y="54"/>
                  </a:lnTo>
                  <a:lnTo>
                    <a:pt x="12" y="61"/>
                  </a:lnTo>
                  <a:lnTo>
                    <a:pt x="7" y="70"/>
                  </a:lnTo>
                  <a:lnTo>
                    <a:pt x="1" y="85"/>
                  </a:lnTo>
                  <a:lnTo>
                    <a:pt x="0" y="103"/>
                  </a:lnTo>
                  <a:lnTo>
                    <a:pt x="0" y="120"/>
                  </a:lnTo>
                  <a:lnTo>
                    <a:pt x="1" y="138"/>
                  </a:lnTo>
                  <a:lnTo>
                    <a:pt x="9" y="175"/>
                  </a:lnTo>
                  <a:lnTo>
                    <a:pt x="16" y="212"/>
                  </a:lnTo>
                  <a:lnTo>
                    <a:pt x="19" y="230"/>
                  </a:lnTo>
                  <a:lnTo>
                    <a:pt x="19" y="248"/>
                  </a:lnTo>
                  <a:lnTo>
                    <a:pt x="18" y="266"/>
                  </a:lnTo>
                  <a:lnTo>
                    <a:pt x="13" y="282"/>
                  </a:lnTo>
                  <a:lnTo>
                    <a:pt x="13" y="282"/>
                  </a:lnTo>
                  <a:lnTo>
                    <a:pt x="24" y="275"/>
                  </a:lnTo>
                  <a:lnTo>
                    <a:pt x="34" y="267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6" y="276"/>
                  </a:lnTo>
                  <a:lnTo>
                    <a:pt x="49" y="294"/>
                  </a:lnTo>
                  <a:lnTo>
                    <a:pt x="50" y="316"/>
                  </a:lnTo>
                  <a:lnTo>
                    <a:pt x="50" y="340"/>
                  </a:lnTo>
                  <a:lnTo>
                    <a:pt x="49" y="353"/>
                  </a:lnTo>
                  <a:lnTo>
                    <a:pt x="47" y="365"/>
                  </a:lnTo>
                  <a:lnTo>
                    <a:pt x="44" y="377"/>
                  </a:lnTo>
                  <a:lnTo>
                    <a:pt x="40" y="389"/>
                  </a:lnTo>
                  <a:lnTo>
                    <a:pt x="34" y="401"/>
                  </a:lnTo>
                  <a:lnTo>
                    <a:pt x="27" y="409"/>
                  </a:lnTo>
                  <a:lnTo>
                    <a:pt x="27" y="409"/>
                  </a:lnTo>
                  <a:lnTo>
                    <a:pt x="36" y="402"/>
                  </a:lnTo>
                  <a:lnTo>
                    <a:pt x="53" y="383"/>
                  </a:lnTo>
                  <a:lnTo>
                    <a:pt x="64" y="371"/>
                  </a:lnTo>
                  <a:lnTo>
                    <a:pt x="73" y="358"/>
                  </a:lnTo>
                  <a:lnTo>
                    <a:pt x="80" y="344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92" y="335"/>
                  </a:lnTo>
                  <a:lnTo>
                    <a:pt x="99" y="338"/>
                  </a:lnTo>
                  <a:lnTo>
                    <a:pt x="108" y="343"/>
                  </a:lnTo>
                  <a:lnTo>
                    <a:pt x="116" y="349"/>
                  </a:lnTo>
                  <a:lnTo>
                    <a:pt x="122" y="358"/>
                  </a:lnTo>
                  <a:lnTo>
                    <a:pt x="124" y="362"/>
                  </a:lnTo>
                  <a:lnTo>
                    <a:pt x="124" y="368"/>
                  </a:lnTo>
                  <a:lnTo>
                    <a:pt x="126" y="374"/>
                  </a:lnTo>
                  <a:lnTo>
                    <a:pt x="124" y="380"/>
                  </a:lnTo>
                  <a:lnTo>
                    <a:pt x="124" y="380"/>
                  </a:lnTo>
                  <a:lnTo>
                    <a:pt x="127" y="374"/>
                  </a:lnTo>
                  <a:lnTo>
                    <a:pt x="133" y="355"/>
                  </a:lnTo>
                  <a:lnTo>
                    <a:pt x="136" y="341"/>
                  </a:lnTo>
                  <a:lnTo>
                    <a:pt x="138" y="325"/>
                  </a:lnTo>
                  <a:lnTo>
                    <a:pt x="138" y="307"/>
                  </a:lnTo>
                  <a:lnTo>
                    <a:pt x="135" y="288"/>
                  </a:lnTo>
                  <a:lnTo>
                    <a:pt x="135" y="288"/>
                  </a:lnTo>
                  <a:lnTo>
                    <a:pt x="136" y="267"/>
                  </a:lnTo>
                  <a:lnTo>
                    <a:pt x="138" y="245"/>
                  </a:lnTo>
                  <a:lnTo>
                    <a:pt x="142" y="221"/>
                  </a:lnTo>
                  <a:lnTo>
                    <a:pt x="145" y="208"/>
                  </a:lnTo>
                  <a:lnTo>
                    <a:pt x="148" y="196"/>
                  </a:lnTo>
                  <a:lnTo>
                    <a:pt x="153" y="184"/>
                  </a:lnTo>
                  <a:lnTo>
                    <a:pt x="159" y="174"/>
                  </a:lnTo>
                  <a:lnTo>
                    <a:pt x="166" y="165"/>
                  </a:lnTo>
                  <a:lnTo>
                    <a:pt x="173" y="159"/>
                  </a:lnTo>
                  <a:lnTo>
                    <a:pt x="182" y="154"/>
                  </a:lnTo>
                  <a:lnTo>
                    <a:pt x="193" y="151"/>
                  </a:lnTo>
                  <a:lnTo>
                    <a:pt x="193" y="151"/>
                  </a:lnTo>
                  <a:lnTo>
                    <a:pt x="203" y="151"/>
                  </a:lnTo>
                  <a:lnTo>
                    <a:pt x="213" y="150"/>
                  </a:lnTo>
                  <a:lnTo>
                    <a:pt x="222" y="147"/>
                  </a:lnTo>
                  <a:lnTo>
                    <a:pt x="230" y="143"/>
                  </a:lnTo>
                  <a:lnTo>
                    <a:pt x="237" y="138"/>
                  </a:lnTo>
                  <a:lnTo>
                    <a:pt x="243" y="132"/>
                  </a:lnTo>
                  <a:lnTo>
                    <a:pt x="247" y="126"/>
                  </a:lnTo>
                  <a:lnTo>
                    <a:pt x="252" y="120"/>
                  </a:lnTo>
                  <a:lnTo>
                    <a:pt x="255" y="113"/>
                  </a:lnTo>
                  <a:lnTo>
                    <a:pt x="258" y="105"/>
                  </a:lnTo>
                  <a:lnTo>
                    <a:pt x="258" y="98"/>
                  </a:lnTo>
                  <a:lnTo>
                    <a:pt x="259" y="91"/>
                  </a:lnTo>
                  <a:lnTo>
                    <a:pt x="258" y="83"/>
                  </a:lnTo>
                  <a:lnTo>
                    <a:pt x="256" y="76"/>
                  </a:lnTo>
                  <a:lnTo>
                    <a:pt x="253" y="68"/>
                  </a:lnTo>
                  <a:lnTo>
                    <a:pt x="249" y="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277">
              <a:extLst>
                <a:ext uri="{FF2B5EF4-FFF2-40B4-BE49-F238E27FC236}">
                  <a16:creationId xmlns:a16="http://schemas.microsoft.com/office/drawing/2014/main" id="{157A6DE4-7F07-4725-9E8A-B2D1FE624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687" y="7022084"/>
              <a:ext cx="49081" cy="57616"/>
            </a:xfrm>
            <a:custGeom>
              <a:avLst/>
              <a:gdLst>
                <a:gd name="T0" fmla="*/ 24 w 46"/>
                <a:gd name="T1" fmla="*/ 47 h 53"/>
                <a:gd name="T2" fmla="*/ 24 w 46"/>
                <a:gd name="T3" fmla="*/ 47 h 53"/>
                <a:gd name="T4" fmla="*/ 21 w 46"/>
                <a:gd name="T5" fmla="*/ 51 h 53"/>
                <a:gd name="T6" fmla="*/ 15 w 46"/>
                <a:gd name="T7" fmla="*/ 53 h 53"/>
                <a:gd name="T8" fmla="*/ 10 w 46"/>
                <a:gd name="T9" fmla="*/ 53 h 53"/>
                <a:gd name="T10" fmla="*/ 4 w 46"/>
                <a:gd name="T11" fmla="*/ 51 h 53"/>
                <a:gd name="T12" fmla="*/ 4 w 46"/>
                <a:gd name="T13" fmla="*/ 51 h 53"/>
                <a:gd name="T14" fmla="*/ 1 w 46"/>
                <a:gd name="T15" fmla="*/ 47 h 53"/>
                <a:gd name="T16" fmla="*/ 0 w 46"/>
                <a:gd name="T17" fmla="*/ 43 h 53"/>
                <a:gd name="T18" fmla="*/ 0 w 46"/>
                <a:gd name="T19" fmla="*/ 38 h 53"/>
                <a:gd name="T20" fmla="*/ 1 w 46"/>
                <a:gd name="T21" fmla="*/ 34 h 53"/>
                <a:gd name="T22" fmla="*/ 22 w 46"/>
                <a:gd name="T23" fmla="*/ 5 h 53"/>
                <a:gd name="T24" fmla="*/ 22 w 46"/>
                <a:gd name="T25" fmla="*/ 5 h 53"/>
                <a:gd name="T26" fmla="*/ 25 w 46"/>
                <a:gd name="T27" fmla="*/ 1 h 53"/>
                <a:gd name="T28" fmla="*/ 29 w 46"/>
                <a:gd name="T29" fmla="*/ 0 h 53"/>
                <a:gd name="T30" fmla="*/ 35 w 46"/>
                <a:gd name="T31" fmla="*/ 0 h 53"/>
                <a:gd name="T32" fmla="*/ 40 w 46"/>
                <a:gd name="T33" fmla="*/ 1 h 53"/>
                <a:gd name="T34" fmla="*/ 40 w 46"/>
                <a:gd name="T35" fmla="*/ 1 h 53"/>
                <a:gd name="T36" fmla="*/ 44 w 46"/>
                <a:gd name="T37" fmla="*/ 5 h 53"/>
                <a:gd name="T38" fmla="*/ 46 w 46"/>
                <a:gd name="T39" fmla="*/ 10 h 53"/>
                <a:gd name="T40" fmla="*/ 46 w 46"/>
                <a:gd name="T41" fmla="*/ 14 h 53"/>
                <a:gd name="T42" fmla="*/ 44 w 46"/>
                <a:gd name="T43" fmla="*/ 19 h 53"/>
                <a:gd name="T44" fmla="*/ 24 w 46"/>
                <a:gd name="T45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53">
                  <a:moveTo>
                    <a:pt x="24" y="47"/>
                  </a:moveTo>
                  <a:lnTo>
                    <a:pt x="24" y="47"/>
                  </a:lnTo>
                  <a:lnTo>
                    <a:pt x="21" y="51"/>
                  </a:lnTo>
                  <a:lnTo>
                    <a:pt x="15" y="53"/>
                  </a:lnTo>
                  <a:lnTo>
                    <a:pt x="10" y="53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1" y="47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5" y="1"/>
                  </a:lnTo>
                  <a:lnTo>
                    <a:pt x="29" y="0"/>
                  </a:lnTo>
                  <a:lnTo>
                    <a:pt x="35" y="0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4" y="5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4" y="19"/>
                  </a:lnTo>
                  <a:lnTo>
                    <a:pt x="24" y="47"/>
                  </a:lnTo>
                  <a:close/>
                </a:path>
              </a:pathLst>
            </a:custGeom>
            <a:solidFill>
              <a:srgbClr val="4B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278">
              <a:extLst>
                <a:ext uri="{FF2B5EF4-FFF2-40B4-BE49-F238E27FC236}">
                  <a16:creationId xmlns:a16="http://schemas.microsoft.com/office/drawing/2014/main" id="{6FC1B616-A5EA-4E38-AACE-708E2DAF0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687" y="6891915"/>
              <a:ext cx="471594" cy="460924"/>
            </a:xfrm>
            <a:custGeom>
              <a:avLst/>
              <a:gdLst>
                <a:gd name="T0" fmla="*/ 36 w 443"/>
                <a:gd name="T1" fmla="*/ 153 h 431"/>
                <a:gd name="T2" fmla="*/ 40 w 443"/>
                <a:gd name="T3" fmla="*/ 119 h 431"/>
                <a:gd name="T4" fmla="*/ 51 w 443"/>
                <a:gd name="T5" fmla="*/ 86 h 431"/>
                <a:gd name="T6" fmla="*/ 63 w 443"/>
                <a:gd name="T7" fmla="*/ 64 h 431"/>
                <a:gd name="T8" fmla="*/ 79 w 443"/>
                <a:gd name="T9" fmla="*/ 43 h 431"/>
                <a:gd name="T10" fmla="*/ 103 w 443"/>
                <a:gd name="T11" fmla="*/ 27 h 431"/>
                <a:gd name="T12" fmla="*/ 116 w 443"/>
                <a:gd name="T13" fmla="*/ 19 h 431"/>
                <a:gd name="T14" fmla="*/ 153 w 443"/>
                <a:gd name="T15" fmla="*/ 9 h 431"/>
                <a:gd name="T16" fmla="*/ 200 w 443"/>
                <a:gd name="T17" fmla="*/ 1 h 431"/>
                <a:gd name="T18" fmla="*/ 252 w 443"/>
                <a:gd name="T19" fmla="*/ 0 h 431"/>
                <a:gd name="T20" fmla="*/ 306 w 443"/>
                <a:gd name="T21" fmla="*/ 7 h 431"/>
                <a:gd name="T22" fmla="*/ 344 w 443"/>
                <a:gd name="T23" fmla="*/ 21 h 431"/>
                <a:gd name="T24" fmla="*/ 368 w 443"/>
                <a:gd name="T25" fmla="*/ 34 h 431"/>
                <a:gd name="T26" fmla="*/ 390 w 443"/>
                <a:gd name="T27" fmla="*/ 50 h 431"/>
                <a:gd name="T28" fmla="*/ 409 w 443"/>
                <a:gd name="T29" fmla="*/ 73 h 431"/>
                <a:gd name="T30" fmla="*/ 424 w 443"/>
                <a:gd name="T31" fmla="*/ 98 h 431"/>
                <a:gd name="T32" fmla="*/ 436 w 443"/>
                <a:gd name="T33" fmla="*/ 130 h 431"/>
                <a:gd name="T34" fmla="*/ 442 w 443"/>
                <a:gd name="T35" fmla="*/ 166 h 431"/>
                <a:gd name="T36" fmla="*/ 443 w 443"/>
                <a:gd name="T37" fmla="*/ 187 h 431"/>
                <a:gd name="T38" fmla="*/ 402 w 443"/>
                <a:gd name="T39" fmla="*/ 170 h 431"/>
                <a:gd name="T40" fmla="*/ 386 w 443"/>
                <a:gd name="T41" fmla="*/ 160 h 431"/>
                <a:gd name="T42" fmla="*/ 384 w 443"/>
                <a:gd name="T43" fmla="*/ 165 h 431"/>
                <a:gd name="T44" fmla="*/ 384 w 443"/>
                <a:gd name="T45" fmla="*/ 179 h 431"/>
                <a:gd name="T46" fmla="*/ 390 w 443"/>
                <a:gd name="T47" fmla="*/ 190 h 431"/>
                <a:gd name="T48" fmla="*/ 395 w 443"/>
                <a:gd name="T49" fmla="*/ 194 h 431"/>
                <a:gd name="T50" fmla="*/ 365 w 443"/>
                <a:gd name="T51" fmla="*/ 191 h 431"/>
                <a:gd name="T52" fmla="*/ 335 w 443"/>
                <a:gd name="T53" fmla="*/ 184 h 431"/>
                <a:gd name="T54" fmla="*/ 303 w 443"/>
                <a:gd name="T55" fmla="*/ 170 h 431"/>
                <a:gd name="T56" fmla="*/ 300 w 443"/>
                <a:gd name="T57" fmla="*/ 173 h 431"/>
                <a:gd name="T58" fmla="*/ 291 w 443"/>
                <a:gd name="T59" fmla="*/ 185 h 431"/>
                <a:gd name="T60" fmla="*/ 286 w 443"/>
                <a:gd name="T61" fmla="*/ 197 h 431"/>
                <a:gd name="T62" fmla="*/ 286 w 443"/>
                <a:gd name="T63" fmla="*/ 203 h 431"/>
                <a:gd name="T64" fmla="*/ 270 w 443"/>
                <a:gd name="T65" fmla="*/ 185 h 431"/>
                <a:gd name="T66" fmla="*/ 266 w 443"/>
                <a:gd name="T67" fmla="*/ 178 h 431"/>
                <a:gd name="T68" fmla="*/ 246 w 443"/>
                <a:gd name="T69" fmla="*/ 179 h 431"/>
                <a:gd name="T70" fmla="*/ 232 w 443"/>
                <a:gd name="T71" fmla="*/ 185 h 431"/>
                <a:gd name="T72" fmla="*/ 220 w 443"/>
                <a:gd name="T73" fmla="*/ 197 h 431"/>
                <a:gd name="T74" fmla="*/ 209 w 443"/>
                <a:gd name="T75" fmla="*/ 191 h 431"/>
                <a:gd name="T76" fmla="*/ 194 w 443"/>
                <a:gd name="T77" fmla="*/ 178 h 431"/>
                <a:gd name="T78" fmla="*/ 187 w 443"/>
                <a:gd name="T79" fmla="*/ 185 h 431"/>
                <a:gd name="T80" fmla="*/ 172 w 443"/>
                <a:gd name="T81" fmla="*/ 206 h 431"/>
                <a:gd name="T82" fmla="*/ 162 w 443"/>
                <a:gd name="T83" fmla="*/ 237 h 431"/>
                <a:gd name="T84" fmla="*/ 162 w 443"/>
                <a:gd name="T85" fmla="*/ 255 h 431"/>
                <a:gd name="T86" fmla="*/ 166 w 443"/>
                <a:gd name="T87" fmla="*/ 276 h 431"/>
                <a:gd name="T88" fmla="*/ 163 w 443"/>
                <a:gd name="T89" fmla="*/ 276 h 431"/>
                <a:gd name="T90" fmla="*/ 154 w 443"/>
                <a:gd name="T91" fmla="*/ 276 h 431"/>
                <a:gd name="T92" fmla="*/ 149 w 443"/>
                <a:gd name="T93" fmla="*/ 271 h 431"/>
                <a:gd name="T94" fmla="*/ 144 w 443"/>
                <a:gd name="T95" fmla="*/ 267 h 431"/>
                <a:gd name="T96" fmla="*/ 153 w 443"/>
                <a:gd name="T97" fmla="*/ 431 h 431"/>
                <a:gd name="T98" fmla="*/ 141 w 443"/>
                <a:gd name="T99" fmla="*/ 427 h 431"/>
                <a:gd name="T100" fmla="*/ 110 w 443"/>
                <a:gd name="T101" fmla="*/ 414 h 431"/>
                <a:gd name="T102" fmla="*/ 73 w 443"/>
                <a:gd name="T103" fmla="*/ 390 h 431"/>
                <a:gd name="T104" fmla="*/ 57 w 443"/>
                <a:gd name="T105" fmla="*/ 374 h 431"/>
                <a:gd name="T106" fmla="*/ 43 w 443"/>
                <a:gd name="T107" fmla="*/ 354 h 431"/>
                <a:gd name="T108" fmla="*/ 30 w 443"/>
                <a:gd name="T109" fmla="*/ 328 h 431"/>
                <a:gd name="T110" fmla="*/ 14 w 443"/>
                <a:gd name="T111" fmla="*/ 285 h 431"/>
                <a:gd name="T112" fmla="*/ 5 w 443"/>
                <a:gd name="T113" fmla="*/ 251 h 431"/>
                <a:gd name="T114" fmla="*/ 0 w 443"/>
                <a:gd name="T115" fmla="*/ 216 h 431"/>
                <a:gd name="T116" fmla="*/ 6 w 443"/>
                <a:gd name="T117" fmla="*/ 185 h 431"/>
                <a:gd name="T118" fmla="*/ 12 w 443"/>
                <a:gd name="T119" fmla="*/ 172 h 431"/>
                <a:gd name="T120" fmla="*/ 23 w 443"/>
                <a:gd name="T121" fmla="*/ 162 h 431"/>
                <a:gd name="T122" fmla="*/ 36 w 443"/>
                <a:gd name="T123" fmla="*/ 15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3" h="431">
                  <a:moveTo>
                    <a:pt x="36" y="153"/>
                  </a:moveTo>
                  <a:lnTo>
                    <a:pt x="36" y="153"/>
                  </a:lnTo>
                  <a:lnTo>
                    <a:pt x="37" y="136"/>
                  </a:lnTo>
                  <a:lnTo>
                    <a:pt x="40" y="119"/>
                  </a:lnTo>
                  <a:lnTo>
                    <a:pt x="46" y="98"/>
                  </a:lnTo>
                  <a:lnTo>
                    <a:pt x="51" y="86"/>
                  </a:lnTo>
                  <a:lnTo>
                    <a:pt x="55" y="76"/>
                  </a:lnTo>
                  <a:lnTo>
                    <a:pt x="63" y="64"/>
                  </a:lnTo>
                  <a:lnTo>
                    <a:pt x="70" y="53"/>
                  </a:lnTo>
                  <a:lnTo>
                    <a:pt x="79" y="43"/>
                  </a:lnTo>
                  <a:lnTo>
                    <a:pt x="91" y="34"/>
                  </a:lnTo>
                  <a:lnTo>
                    <a:pt x="103" y="27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34" y="15"/>
                  </a:lnTo>
                  <a:lnTo>
                    <a:pt x="153" y="9"/>
                  </a:lnTo>
                  <a:lnTo>
                    <a:pt x="175" y="4"/>
                  </a:lnTo>
                  <a:lnTo>
                    <a:pt x="200" y="1"/>
                  </a:lnTo>
                  <a:lnTo>
                    <a:pt x="226" y="0"/>
                  </a:lnTo>
                  <a:lnTo>
                    <a:pt x="252" y="0"/>
                  </a:lnTo>
                  <a:lnTo>
                    <a:pt x="279" y="1"/>
                  </a:lnTo>
                  <a:lnTo>
                    <a:pt x="306" y="7"/>
                  </a:lnTo>
                  <a:lnTo>
                    <a:pt x="332" y="15"/>
                  </a:lnTo>
                  <a:lnTo>
                    <a:pt x="344" y="21"/>
                  </a:lnTo>
                  <a:lnTo>
                    <a:pt x="357" y="27"/>
                  </a:lnTo>
                  <a:lnTo>
                    <a:pt x="368" y="34"/>
                  </a:lnTo>
                  <a:lnTo>
                    <a:pt x="380" y="41"/>
                  </a:lnTo>
                  <a:lnTo>
                    <a:pt x="390" y="50"/>
                  </a:lnTo>
                  <a:lnTo>
                    <a:pt x="400" y="61"/>
                  </a:lnTo>
                  <a:lnTo>
                    <a:pt x="409" y="73"/>
                  </a:lnTo>
                  <a:lnTo>
                    <a:pt x="417" y="84"/>
                  </a:lnTo>
                  <a:lnTo>
                    <a:pt x="424" y="98"/>
                  </a:lnTo>
                  <a:lnTo>
                    <a:pt x="430" y="114"/>
                  </a:lnTo>
                  <a:lnTo>
                    <a:pt x="436" y="130"/>
                  </a:lnTo>
                  <a:lnTo>
                    <a:pt x="439" y="147"/>
                  </a:lnTo>
                  <a:lnTo>
                    <a:pt x="442" y="166"/>
                  </a:lnTo>
                  <a:lnTo>
                    <a:pt x="443" y="187"/>
                  </a:lnTo>
                  <a:lnTo>
                    <a:pt x="443" y="187"/>
                  </a:lnTo>
                  <a:lnTo>
                    <a:pt x="421" y="179"/>
                  </a:lnTo>
                  <a:lnTo>
                    <a:pt x="402" y="170"/>
                  </a:lnTo>
                  <a:lnTo>
                    <a:pt x="393" y="165"/>
                  </a:lnTo>
                  <a:lnTo>
                    <a:pt x="386" y="160"/>
                  </a:lnTo>
                  <a:lnTo>
                    <a:pt x="386" y="160"/>
                  </a:lnTo>
                  <a:lnTo>
                    <a:pt x="384" y="165"/>
                  </a:lnTo>
                  <a:lnTo>
                    <a:pt x="384" y="173"/>
                  </a:lnTo>
                  <a:lnTo>
                    <a:pt x="384" y="179"/>
                  </a:lnTo>
                  <a:lnTo>
                    <a:pt x="387" y="185"/>
                  </a:lnTo>
                  <a:lnTo>
                    <a:pt x="390" y="190"/>
                  </a:lnTo>
                  <a:lnTo>
                    <a:pt x="395" y="194"/>
                  </a:lnTo>
                  <a:lnTo>
                    <a:pt x="395" y="194"/>
                  </a:lnTo>
                  <a:lnTo>
                    <a:pt x="387" y="194"/>
                  </a:lnTo>
                  <a:lnTo>
                    <a:pt x="365" y="191"/>
                  </a:lnTo>
                  <a:lnTo>
                    <a:pt x="352" y="188"/>
                  </a:lnTo>
                  <a:lnTo>
                    <a:pt x="335" y="184"/>
                  </a:lnTo>
                  <a:lnTo>
                    <a:pt x="319" y="178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0" y="173"/>
                  </a:lnTo>
                  <a:lnTo>
                    <a:pt x="294" y="181"/>
                  </a:lnTo>
                  <a:lnTo>
                    <a:pt x="291" y="185"/>
                  </a:lnTo>
                  <a:lnTo>
                    <a:pt x="288" y="191"/>
                  </a:lnTo>
                  <a:lnTo>
                    <a:pt x="286" y="197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77" y="193"/>
                  </a:lnTo>
                  <a:lnTo>
                    <a:pt x="270" y="185"/>
                  </a:lnTo>
                  <a:lnTo>
                    <a:pt x="266" y="178"/>
                  </a:lnTo>
                  <a:lnTo>
                    <a:pt x="266" y="178"/>
                  </a:lnTo>
                  <a:lnTo>
                    <a:pt x="261" y="178"/>
                  </a:lnTo>
                  <a:lnTo>
                    <a:pt x="246" y="179"/>
                  </a:lnTo>
                  <a:lnTo>
                    <a:pt x="239" y="182"/>
                  </a:lnTo>
                  <a:lnTo>
                    <a:pt x="232" y="185"/>
                  </a:lnTo>
                  <a:lnTo>
                    <a:pt x="226" y="191"/>
                  </a:lnTo>
                  <a:lnTo>
                    <a:pt x="220" y="197"/>
                  </a:lnTo>
                  <a:lnTo>
                    <a:pt x="220" y="197"/>
                  </a:lnTo>
                  <a:lnTo>
                    <a:pt x="209" y="191"/>
                  </a:lnTo>
                  <a:lnTo>
                    <a:pt x="200" y="184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87" y="185"/>
                  </a:lnTo>
                  <a:lnTo>
                    <a:pt x="180" y="194"/>
                  </a:lnTo>
                  <a:lnTo>
                    <a:pt x="172" y="206"/>
                  </a:lnTo>
                  <a:lnTo>
                    <a:pt x="166" y="221"/>
                  </a:lnTo>
                  <a:lnTo>
                    <a:pt x="162" y="237"/>
                  </a:lnTo>
                  <a:lnTo>
                    <a:pt x="162" y="246"/>
                  </a:lnTo>
                  <a:lnTo>
                    <a:pt x="162" y="255"/>
                  </a:lnTo>
                  <a:lnTo>
                    <a:pt x="163" y="265"/>
                  </a:lnTo>
                  <a:lnTo>
                    <a:pt x="166" y="276"/>
                  </a:lnTo>
                  <a:lnTo>
                    <a:pt x="166" y="276"/>
                  </a:lnTo>
                  <a:lnTo>
                    <a:pt x="163" y="276"/>
                  </a:lnTo>
                  <a:lnTo>
                    <a:pt x="159" y="277"/>
                  </a:lnTo>
                  <a:lnTo>
                    <a:pt x="154" y="276"/>
                  </a:lnTo>
                  <a:lnTo>
                    <a:pt x="151" y="274"/>
                  </a:lnTo>
                  <a:lnTo>
                    <a:pt x="149" y="271"/>
                  </a:lnTo>
                  <a:lnTo>
                    <a:pt x="144" y="267"/>
                  </a:lnTo>
                  <a:lnTo>
                    <a:pt x="144" y="267"/>
                  </a:lnTo>
                  <a:lnTo>
                    <a:pt x="147" y="326"/>
                  </a:lnTo>
                  <a:lnTo>
                    <a:pt x="153" y="431"/>
                  </a:lnTo>
                  <a:lnTo>
                    <a:pt x="153" y="431"/>
                  </a:lnTo>
                  <a:lnTo>
                    <a:pt x="141" y="427"/>
                  </a:lnTo>
                  <a:lnTo>
                    <a:pt x="126" y="423"/>
                  </a:lnTo>
                  <a:lnTo>
                    <a:pt x="110" y="414"/>
                  </a:lnTo>
                  <a:lnTo>
                    <a:pt x="92" y="403"/>
                  </a:lnTo>
                  <a:lnTo>
                    <a:pt x="73" y="390"/>
                  </a:lnTo>
                  <a:lnTo>
                    <a:pt x="64" y="383"/>
                  </a:lnTo>
                  <a:lnTo>
                    <a:pt x="57" y="374"/>
                  </a:lnTo>
                  <a:lnTo>
                    <a:pt x="49" y="365"/>
                  </a:lnTo>
                  <a:lnTo>
                    <a:pt x="43" y="354"/>
                  </a:lnTo>
                  <a:lnTo>
                    <a:pt x="43" y="354"/>
                  </a:lnTo>
                  <a:lnTo>
                    <a:pt x="30" y="328"/>
                  </a:lnTo>
                  <a:lnTo>
                    <a:pt x="18" y="301"/>
                  </a:lnTo>
                  <a:lnTo>
                    <a:pt x="14" y="285"/>
                  </a:lnTo>
                  <a:lnTo>
                    <a:pt x="8" y="268"/>
                  </a:lnTo>
                  <a:lnTo>
                    <a:pt x="5" y="251"/>
                  </a:lnTo>
                  <a:lnTo>
                    <a:pt x="2" y="233"/>
                  </a:lnTo>
                  <a:lnTo>
                    <a:pt x="0" y="216"/>
                  </a:lnTo>
                  <a:lnTo>
                    <a:pt x="2" y="200"/>
                  </a:lnTo>
                  <a:lnTo>
                    <a:pt x="6" y="185"/>
                  </a:lnTo>
                  <a:lnTo>
                    <a:pt x="9" y="178"/>
                  </a:lnTo>
                  <a:lnTo>
                    <a:pt x="12" y="172"/>
                  </a:lnTo>
                  <a:lnTo>
                    <a:pt x="17" y="166"/>
                  </a:lnTo>
                  <a:lnTo>
                    <a:pt x="23" y="162"/>
                  </a:lnTo>
                  <a:lnTo>
                    <a:pt x="28" y="156"/>
                  </a:lnTo>
                  <a:lnTo>
                    <a:pt x="36" y="153"/>
                  </a:ln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279">
              <a:extLst>
                <a:ext uri="{FF2B5EF4-FFF2-40B4-BE49-F238E27FC236}">
                  <a16:creationId xmlns:a16="http://schemas.microsoft.com/office/drawing/2014/main" id="{6D14EBE3-BDCD-4D83-98DB-027B1FA6C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687" y="6891915"/>
              <a:ext cx="471594" cy="460924"/>
            </a:xfrm>
            <a:custGeom>
              <a:avLst/>
              <a:gdLst>
                <a:gd name="T0" fmla="*/ 36 w 443"/>
                <a:gd name="T1" fmla="*/ 153 h 431"/>
                <a:gd name="T2" fmla="*/ 40 w 443"/>
                <a:gd name="T3" fmla="*/ 119 h 431"/>
                <a:gd name="T4" fmla="*/ 51 w 443"/>
                <a:gd name="T5" fmla="*/ 86 h 431"/>
                <a:gd name="T6" fmla="*/ 63 w 443"/>
                <a:gd name="T7" fmla="*/ 64 h 431"/>
                <a:gd name="T8" fmla="*/ 79 w 443"/>
                <a:gd name="T9" fmla="*/ 43 h 431"/>
                <a:gd name="T10" fmla="*/ 103 w 443"/>
                <a:gd name="T11" fmla="*/ 27 h 431"/>
                <a:gd name="T12" fmla="*/ 116 w 443"/>
                <a:gd name="T13" fmla="*/ 19 h 431"/>
                <a:gd name="T14" fmla="*/ 153 w 443"/>
                <a:gd name="T15" fmla="*/ 9 h 431"/>
                <a:gd name="T16" fmla="*/ 200 w 443"/>
                <a:gd name="T17" fmla="*/ 1 h 431"/>
                <a:gd name="T18" fmla="*/ 252 w 443"/>
                <a:gd name="T19" fmla="*/ 0 h 431"/>
                <a:gd name="T20" fmla="*/ 306 w 443"/>
                <a:gd name="T21" fmla="*/ 7 h 431"/>
                <a:gd name="T22" fmla="*/ 344 w 443"/>
                <a:gd name="T23" fmla="*/ 21 h 431"/>
                <a:gd name="T24" fmla="*/ 368 w 443"/>
                <a:gd name="T25" fmla="*/ 34 h 431"/>
                <a:gd name="T26" fmla="*/ 390 w 443"/>
                <a:gd name="T27" fmla="*/ 50 h 431"/>
                <a:gd name="T28" fmla="*/ 409 w 443"/>
                <a:gd name="T29" fmla="*/ 73 h 431"/>
                <a:gd name="T30" fmla="*/ 424 w 443"/>
                <a:gd name="T31" fmla="*/ 98 h 431"/>
                <a:gd name="T32" fmla="*/ 436 w 443"/>
                <a:gd name="T33" fmla="*/ 130 h 431"/>
                <a:gd name="T34" fmla="*/ 442 w 443"/>
                <a:gd name="T35" fmla="*/ 166 h 431"/>
                <a:gd name="T36" fmla="*/ 443 w 443"/>
                <a:gd name="T37" fmla="*/ 187 h 431"/>
                <a:gd name="T38" fmla="*/ 402 w 443"/>
                <a:gd name="T39" fmla="*/ 170 h 431"/>
                <a:gd name="T40" fmla="*/ 386 w 443"/>
                <a:gd name="T41" fmla="*/ 160 h 431"/>
                <a:gd name="T42" fmla="*/ 384 w 443"/>
                <a:gd name="T43" fmla="*/ 165 h 431"/>
                <a:gd name="T44" fmla="*/ 384 w 443"/>
                <a:gd name="T45" fmla="*/ 179 h 431"/>
                <a:gd name="T46" fmla="*/ 390 w 443"/>
                <a:gd name="T47" fmla="*/ 190 h 431"/>
                <a:gd name="T48" fmla="*/ 395 w 443"/>
                <a:gd name="T49" fmla="*/ 194 h 431"/>
                <a:gd name="T50" fmla="*/ 365 w 443"/>
                <a:gd name="T51" fmla="*/ 191 h 431"/>
                <a:gd name="T52" fmla="*/ 335 w 443"/>
                <a:gd name="T53" fmla="*/ 184 h 431"/>
                <a:gd name="T54" fmla="*/ 303 w 443"/>
                <a:gd name="T55" fmla="*/ 170 h 431"/>
                <a:gd name="T56" fmla="*/ 300 w 443"/>
                <a:gd name="T57" fmla="*/ 173 h 431"/>
                <a:gd name="T58" fmla="*/ 291 w 443"/>
                <a:gd name="T59" fmla="*/ 185 h 431"/>
                <a:gd name="T60" fmla="*/ 286 w 443"/>
                <a:gd name="T61" fmla="*/ 197 h 431"/>
                <a:gd name="T62" fmla="*/ 286 w 443"/>
                <a:gd name="T63" fmla="*/ 203 h 431"/>
                <a:gd name="T64" fmla="*/ 270 w 443"/>
                <a:gd name="T65" fmla="*/ 185 h 431"/>
                <a:gd name="T66" fmla="*/ 266 w 443"/>
                <a:gd name="T67" fmla="*/ 178 h 431"/>
                <a:gd name="T68" fmla="*/ 246 w 443"/>
                <a:gd name="T69" fmla="*/ 179 h 431"/>
                <a:gd name="T70" fmla="*/ 232 w 443"/>
                <a:gd name="T71" fmla="*/ 185 h 431"/>
                <a:gd name="T72" fmla="*/ 220 w 443"/>
                <a:gd name="T73" fmla="*/ 197 h 431"/>
                <a:gd name="T74" fmla="*/ 209 w 443"/>
                <a:gd name="T75" fmla="*/ 191 h 431"/>
                <a:gd name="T76" fmla="*/ 194 w 443"/>
                <a:gd name="T77" fmla="*/ 178 h 431"/>
                <a:gd name="T78" fmla="*/ 187 w 443"/>
                <a:gd name="T79" fmla="*/ 185 h 431"/>
                <a:gd name="T80" fmla="*/ 172 w 443"/>
                <a:gd name="T81" fmla="*/ 206 h 431"/>
                <a:gd name="T82" fmla="*/ 162 w 443"/>
                <a:gd name="T83" fmla="*/ 237 h 431"/>
                <a:gd name="T84" fmla="*/ 162 w 443"/>
                <a:gd name="T85" fmla="*/ 255 h 431"/>
                <a:gd name="T86" fmla="*/ 166 w 443"/>
                <a:gd name="T87" fmla="*/ 276 h 431"/>
                <a:gd name="T88" fmla="*/ 163 w 443"/>
                <a:gd name="T89" fmla="*/ 276 h 431"/>
                <a:gd name="T90" fmla="*/ 154 w 443"/>
                <a:gd name="T91" fmla="*/ 276 h 431"/>
                <a:gd name="T92" fmla="*/ 149 w 443"/>
                <a:gd name="T93" fmla="*/ 271 h 431"/>
                <a:gd name="T94" fmla="*/ 144 w 443"/>
                <a:gd name="T95" fmla="*/ 267 h 431"/>
                <a:gd name="T96" fmla="*/ 153 w 443"/>
                <a:gd name="T97" fmla="*/ 431 h 431"/>
                <a:gd name="T98" fmla="*/ 141 w 443"/>
                <a:gd name="T99" fmla="*/ 427 h 431"/>
                <a:gd name="T100" fmla="*/ 110 w 443"/>
                <a:gd name="T101" fmla="*/ 414 h 431"/>
                <a:gd name="T102" fmla="*/ 73 w 443"/>
                <a:gd name="T103" fmla="*/ 390 h 431"/>
                <a:gd name="T104" fmla="*/ 57 w 443"/>
                <a:gd name="T105" fmla="*/ 374 h 431"/>
                <a:gd name="T106" fmla="*/ 43 w 443"/>
                <a:gd name="T107" fmla="*/ 354 h 431"/>
                <a:gd name="T108" fmla="*/ 30 w 443"/>
                <a:gd name="T109" fmla="*/ 328 h 431"/>
                <a:gd name="T110" fmla="*/ 14 w 443"/>
                <a:gd name="T111" fmla="*/ 285 h 431"/>
                <a:gd name="T112" fmla="*/ 5 w 443"/>
                <a:gd name="T113" fmla="*/ 251 h 431"/>
                <a:gd name="T114" fmla="*/ 0 w 443"/>
                <a:gd name="T115" fmla="*/ 216 h 431"/>
                <a:gd name="T116" fmla="*/ 6 w 443"/>
                <a:gd name="T117" fmla="*/ 185 h 431"/>
                <a:gd name="T118" fmla="*/ 12 w 443"/>
                <a:gd name="T119" fmla="*/ 172 h 431"/>
                <a:gd name="T120" fmla="*/ 23 w 443"/>
                <a:gd name="T121" fmla="*/ 162 h 431"/>
                <a:gd name="T122" fmla="*/ 36 w 443"/>
                <a:gd name="T123" fmla="*/ 15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3" h="431">
                  <a:moveTo>
                    <a:pt x="36" y="153"/>
                  </a:moveTo>
                  <a:lnTo>
                    <a:pt x="36" y="153"/>
                  </a:lnTo>
                  <a:lnTo>
                    <a:pt x="37" y="136"/>
                  </a:lnTo>
                  <a:lnTo>
                    <a:pt x="40" y="119"/>
                  </a:lnTo>
                  <a:lnTo>
                    <a:pt x="46" y="98"/>
                  </a:lnTo>
                  <a:lnTo>
                    <a:pt x="51" y="86"/>
                  </a:lnTo>
                  <a:lnTo>
                    <a:pt x="55" y="76"/>
                  </a:lnTo>
                  <a:lnTo>
                    <a:pt x="63" y="64"/>
                  </a:lnTo>
                  <a:lnTo>
                    <a:pt x="70" y="53"/>
                  </a:lnTo>
                  <a:lnTo>
                    <a:pt x="79" y="43"/>
                  </a:lnTo>
                  <a:lnTo>
                    <a:pt x="91" y="34"/>
                  </a:lnTo>
                  <a:lnTo>
                    <a:pt x="103" y="27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34" y="15"/>
                  </a:lnTo>
                  <a:lnTo>
                    <a:pt x="153" y="9"/>
                  </a:lnTo>
                  <a:lnTo>
                    <a:pt x="175" y="4"/>
                  </a:lnTo>
                  <a:lnTo>
                    <a:pt x="200" y="1"/>
                  </a:lnTo>
                  <a:lnTo>
                    <a:pt x="226" y="0"/>
                  </a:lnTo>
                  <a:lnTo>
                    <a:pt x="252" y="0"/>
                  </a:lnTo>
                  <a:lnTo>
                    <a:pt x="279" y="1"/>
                  </a:lnTo>
                  <a:lnTo>
                    <a:pt x="306" y="7"/>
                  </a:lnTo>
                  <a:lnTo>
                    <a:pt x="332" y="15"/>
                  </a:lnTo>
                  <a:lnTo>
                    <a:pt x="344" y="21"/>
                  </a:lnTo>
                  <a:lnTo>
                    <a:pt x="357" y="27"/>
                  </a:lnTo>
                  <a:lnTo>
                    <a:pt x="368" y="34"/>
                  </a:lnTo>
                  <a:lnTo>
                    <a:pt x="380" y="41"/>
                  </a:lnTo>
                  <a:lnTo>
                    <a:pt x="390" y="50"/>
                  </a:lnTo>
                  <a:lnTo>
                    <a:pt x="400" y="61"/>
                  </a:lnTo>
                  <a:lnTo>
                    <a:pt x="409" y="73"/>
                  </a:lnTo>
                  <a:lnTo>
                    <a:pt x="417" y="84"/>
                  </a:lnTo>
                  <a:lnTo>
                    <a:pt x="424" y="98"/>
                  </a:lnTo>
                  <a:lnTo>
                    <a:pt x="430" y="114"/>
                  </a:lnTo>
                  <a:lnTo>
                    <a:pt x="436" y="130"/>
                  </a:lnTo>
                  <a:lnTo>
                    <a:pt x="439" y="147"/>
                  </a:lnTo>
                  <a:lnTo>
                    <a:pt x="442" y="166"/>
                  </a:lnTo>
                  <a:lnTo>
                    <a:pt x="443" y="187"/>
                  </a:lnTo>
                  <a:lnTo>
                    <a:pt x="443" y="187"/>
                  </a:lnTo>
                  <a:lnTo>
                    <a:pt x="421" y="179"/>
                  </a:lnTo>
                  <a:lnTo>
                    <a:pt x="402" y="170"/>
                  </a:lnTo>
                  <a:lnTo>
                    <a:pt x="393" y="165"/>
                  </a:lnTo>
                  <a:lnTo>
                    <a:pt x="386" y="160"/>
                  </a:lnTo>
                  <a:lnTo>
                    <a:pt x="386" y="160"/>
                  </a:lnTo>
                  <a:lnTo>
                    <a:pt x="384" y="165"/>
                  </a:lnTo>
                  <a:lnTo>
                    <a:pt x="384" y="173"/>
                  </a:lnTo>
                  <a:lnTo>
                    <a:pt x="384" y="179"/>
                  </a:lnTo>
                  <a:lnTo>
                    <a:pt x="387" y="185"/>
                  </a:lnTo>
                  <a:lnTo>
                    <a:pt x="390" y="190"/>
                  </a:lnTo>
                  <a:lnTo>
                    <a:pt x="395" y="194"/>
                  </a:lnTo>
                  <a:lnTo>
                    <a:pt x="395" y="194"/>
                  </a:lnTo>
                  <a:lnTo>
                    <a:pt x="387" y="194"/>
                  </a:lnTo>
                  <a:lnTo>
                    <a:pt x="365" y="191"/>
                  </a:lnTo>
                  <a:lnTo>
                    <a:pt x="352" y="188"/>
                  </a:lnTo>
                  <a:lnTo>
                    <a:pt x="335" y="184"/>
                  </a:lnTo>
                  <a:lnTo>
                    <a:pt x="319" y="178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0" y="173"/>
                  </a:lnTo>
                  <a:lnTo>
                    <a:pt x="294" y="181"/>
                  </a:lnTo>
                  <a:lnTo>
                    <a:pt x="291" y="185"/>
                  </a:lnTo>
                  <a:lnTo>
                    <a:pt x="288" y="191"/>
                  </a:lnTo>
                  <a:lnTo>
                    <a:pt x="286" y="197"/>
                  </a:lnTo>
                  <a:lnTo>
                    <a:pt x="286" y="203"/>
                  </a:lnTo>
                  <a:lnTo>
                    <a:pt x="286" y="203"/>
                  </a:lnTo>
                  <a:lnTo>
                    <a:pt x="277" y="193"/>
                  </a:lnTo>
                  <a:lnTo>
                    <a:pt x="270" y="185"/>
                  </a:lnTo>
                  <a:lnTo>
                    <a:pt x="266" y="178"/>
                  </a:lnTo>
                  <a:lnTo>
                    <a:pt x="266" y="178"/>
                  </a:lnTo>
                  <a:lnTo>
                    <a:pt x="261" y="178"/>
                  </a:lnTo>
                  <a:lnTo>
                    <a:pt x="246" y="179"/>
                  </a:lnTo>
                  <a:lnTo>
                    <a:pt x="239" y="182"/>
                  </a:lnTo>
                  <a:lnTo>
                    <a:pt x="232" y="185"/>
                  </a:lnTo>
                  <a:lnTo>
                    <a:pt x="226" y="191"/>
                  </a:lnTo>
                  <a:lnTo>
                    <a:pt x="220" y="197"/>
                  </a:lnTo>
                  <a:lnTo>
                    <a:pt x="220" y="197"/>
                  </a:lnTo>
                  <a:lnTo>
                    <a:pt x="209" y="191"/>
                  </a:lnTo>
                  <a:lnTo>
                    <a:pt x="200" y="184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87" y="185"/>
                  </a:lnTo>
                  <a:lnTo>
                    <a:pt x="180" y="194"/>
                  </a:lnTo>
                  <a:lnTo>
                    <a:pt x="172" y="206"/>
                  </a:lnTo>
                  <a:lnTo>
                    <a:pt x="166" y="221"/>
                  </a:lnTo>
                  <a:lnTo>
                    <a:pt x="162" y="237"/>
                  </a:lnTo>
                  <a:lnTo>
                    <a:pt x="162" y="246"/>
                  </a:lnTo>
                  <a:lnTo>
                    <a:pt x="162" y="255"/>
                  </a:lnTo>
                  <a:lnTo>
                    <a:pt x="163" y="265"/>
                  </a:lnTo>
                  <a:lnTo>
                    <a:pt x="166" y="276"/>
                  </a:lnTo>
                  <a:lnTo>
                    <a:pt x="166" y="276"/>
                  </a:lnTo>
                  <a:lnTo>
                    <a:pt x="163" y="276"/>
                  </a:lnTo>
                  <a:lnTo>
                    <a:pt x="159" y="277"/>
                  </a:lnTo>
                  <a:lnTo>
                    <a:pt x="154" y="276"/>
                  </a:lnTo>
                  <a:lnTo>
                    <a:pt x="151" y="274"/>
                  </a:lnTo>
                  <a:lnTo>
                    <a:pt x="149" y="271"/>
                  </a:lnTo>
                  <a:lnTo>
                    <a:pt x="144" y="267"/>
                  </a:lnTo>
                  <a:lnTo>
                    <a:pt x="144" y="267"/>
                  </a:lnTo>
                  <a:lnTo>
                    <a:pt x="147" y="326"/>
                  </a:lnTo>
                  <a:lnTo>
                    <a:pt x="153" y="431"/>
                  </a:lnTo>
                  <a:lnTo>
                    <a:pt x="153" y="431"/>
                  </a:lnTo>
                  <a:lnTo>
                    <a:pt x="141" y="427"/>
                  </a:lnTo>
                  <a:lnTo>
                    <a:pt x="126" y="423"/>
                  </a:lnTo>
                  <a:lnTo>
                    <a:pt x="110" y="414"/>
                  </a:lnTo>
                  <a:lnTo>
                    <a:pt x="92" y="403"/>
                  </a:lnTo>
                  <a:lnTo>
                    <a:pt x="73" y="390"/>
                  </a:lnTo>
                  <a:lnTo>
                    <a:pt x="64" y="383"/>
                  </a:lnTo>
                  <a:lnTo>
                    <a:pt x="57" y="374"/>
                  </a:lnTo>
                  <a:lnTo>
                    <a:pt x="49" y="365"/>
                  </a:lnTo>
                  <a:lnTo>
                    <a:pt x="43" y="354"/>
                  </a:lnTo>
                  <a:lnTo>
                    <a:pt x="43" y="354"/>
                  </a:lnTo>
                  <a:lnTo>
                    <a:pt x="30" y="328"/>
                  </a:lnTo>
                  <a:lnTo>
                    <a:pt x="18" y="301"/>
                  </a:lnTo>
                  <a:lnTo>
                    <a:pt x="14" y="285"/>
                  </a:lnTo>
                  <a:lnTo>
                    <a:pt x="8" y="268"/>
                  </a:lnTo>
                  <a:lnTo>
                    <a:pt x="5" y="251"/>
                  </a:lnTo>
                  <a:lnTo>
                    <a:pt x="2" y="233"/>
                  </a:lnTo>
                  <a:lnTo>
                    <a:pt x="0" y="216"/>
                  </a:lnTo>
                  <a:lnTo>
                    <a:pt x="2" y="200"/>
                  </a:lnTo>
                  <a:lnTo>
                    <a:pt x="6" y="185"/>
                  </a:lnTo>
                  <a:lnTo>
                    <a:pt x="9" y="178"/>
                  </a:lnTo>
                  <a:lnTo>
                    <a:pt x="12" y="172"/>
                  </a:lnTo>
                  <a:lnTo>
                    <a:pt x="17" y="166"/>
                  </a:lnTo>
                  <a:lnTo>
                    <a:pt x="23" y="162"/>
                  </a:lnTo>
                  <a:lnTo>
                    <a:pt x="28" y="156"/>
                  </a:lnTo>
                  <a:lnTo>
                    <a:pt x="36" y="1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5" name="TextBox 3">
            <a:extLst>
              <a:ext uri="{FF2B5EF4-FFF2-40B4-BE49-F238E27FC236}">
                <a16:creationId xmlns:a16="http://schemas.microsoft.com/office/drawing/2014/main" id="{18DE699A-002C-468C-8A4C-F0D19298B086}"/>
              </a:ext>
            </a:extLst>
          </p:cNvPr>
          <p:cNvSpPr txBox="1"/>
          <p:nvPr/>
        </p:nvSpPr>
        <p:spPr>
          <a:xfrm>
            <a:off x="1819535" y="734412"/>
            <a:ext cx="8933206" cy="5899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Poppins" panose="00000500000000000000" pitchFamily="2" charset="0"/>
              </a:rPr>
              <a:t>Marketing Plan Strategy</a:t>
            </a:r>
          </a:p>
        </p:txBody>
      </p:sp>
      <p:grpSp>
        <p:nvGrpSpPr>
          <p:cNvPr id="446" name="Group 47">
            <a:extLst>
              <a:ext uri="{FF2B5EF4-FFF2-40B4-BE49-F238E27FC236}">
                <a16:creationId xmlns:a16="http://schemas.microsoft.com/office/drawing/2014/main" id="{5B0C5BBF-C312-43CA-BED6-B746E55B9BA7}"/>
              </a:ext>
            </a:extLst>
          </p:cNvPr>
          <p:cNvGrpSpPr/>
          <p:nvPr/>
        </p:nvGrpSpPr>
        <p:grpSpPr>
          <a:xfrm>
            <a:off x="4705350" y="1385285"/>
            <a:ext cx="3179006" cy="374227"/>
            <a:chOff x="4705350" y="1443341"/>
            <a:chExt cx="3179006" cy="374227"/>
          </a:xfrm>
        </p:grpSpPr>
        <p:sp>
          <p:nvSpPr>
            <p:cNvPr id="447" name="TextBox 446">
              <a:extLst>
                <a:ext uri="{FF2B5EF4-FFF2-40B4-BE49-F238E27FC236}">
                  <a16:creationId xmlns:a16="http://schemas.microsoft.com/office/drawing/2014/main" id="{F0ACE28E-E443-49F0-AA26-3131130B8575}"/>
                </a:ext>
              </a:extLst>
            </p:cNvPr>
            <p:cNvSpPr txBox="1"/>
            <p:nvPr/>
          </p:nvSpPr>
          <p:spPr>
            <a:xfrm>
              <a:off x="4806951" y="1460087"/>
              <a:ext cx="2958376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Roboto Light" pitchFamily="2" charset="0"/>
                  <a:cs typeface="Poppins" panose="00000500000000000000" pitchFamily="2" charset="0"/>
                </a:rPr>
                <a:t>What’s in your mind?</a:t>
              </a:r>
              <a:endParaRPr lang="id-ID" sz="20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48" name="Double Bracket 447">
              <a:extLst>
                <a:ext uri="{FF2B5EF4-FFF2-40B4-BE49-F238E27FC236}">
                  <a16:creationId xmlns:a16="http://schemas.microsoft.com/office/drawing/2014/main" id="{D32AFF74-3B61-4353-985C-947D190E72BA}"/>
                </a:ext>
              </a:extLst>
            </p:cNvPr>
            <p:cNvSpPr/>
            <p:nvPr/>
          </p:nvSpPr>
          <p:spPr>
            <a:xfrm>
              <a:off x="4705350" y="1443341"/>
              <a:ext cx="3179006" cy="374227"/>
            </a:xfrm>
            <a:prstGeom prst="bracketPair">
              <a:avLst>
                <a:gd name="adj" fmla="val 4312"/>
              </a:avLst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449" name="Rectangle 448">
            <a:extLst>
              <a:ext uri="{FF2B5EF4-FFF2-40B4-BE49-F238E27FC236}">
                <a16:creationId xmlns:a16="http://schemas.microsoft.com/office/drawing/2014/main" id="{777A336E-B96C-4638-9E8E-183F9E0D84E9}"/>
              </a:ext>
            </a:extLst>
          </p:cNvPr>
          <p:cNvSpPr/>
          <p:nvPr/>
        </p:nvSpPr>
        <p:spPr>
          <a:xfrm>
            <a:off x="5124349" y="5074539"/>
            <a:ext cx="262533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Notification </a:t>
            </a:r>
            <a:endParaRPr lang="en-US" b="1" dirty="0">
              <a:solidFill>
                <a:schemeClr val="accent1"/>
              </a:solidFill>
              <a:ea typeface="Roboto Slab" pitchFamily="2" charset="0"/>
              <a:cs typeface="Rajdhani" panose="02000000000000000000" pitchFamily="2" charset="0"/>
            </a:endParaRPr>
          </a:p>
        </p:txBody>
      </p:sp>
      <p:sp>
        <p:nvSpPr>
          <p:cNvPr id="450" name="Rectangle 449">
            <a:extLst>
              <a:ext uri="{FF2B5EF4-FFF2-40B4-BE49-F238E27FC236}">
                <a16:creationId xmlns:a16="http://schemas.microsoft.com/office/drawing/2014/main" id="{2D00AFDF-841B-4161-8827-3C0619CAC233}"/>
              </a:ext>
            </a:extLst>
          </p:cNvPr>
          <p:cNvSpPr/>
          <p:nvPr/>
        </p:nvSpPr>
        <p:spPr>
          <a:xfrm>
            <a:off x="5124349" y="5484080"/>
            <a:ext cx="3595973" cy="6273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Leverage agile frameworks to provide a robust synopsis for high level overviews. </a:t>
            </a:r>
          </a:p>
        </p:txBody>
      </p:sp>
      <p:sp>
        <p:nvSpPr>
          <p:cNvPr id="451" name="Rectangle 450">
            <a:extLst>
              <a:ext uri="{FF2B5EF4-FFF2-40B4-BE49-F238E27FC236}">
                <a16:creationId xmlns:a16="http://schemas.microsoft.com/office/drawing/2014/main" id="{7818126B-21BD-467A-9FDE-0392B9AAE0F1}"/>
              </a:ext>
            </a:extLst>
          </p:cNvPr>
          <p:cNvSpPr/>
          <p:nvPr/>
        </p:nvSpPr>
        <p:spPr>
          <a:xfrm>
            <a:off x="2229833" y="2320309"/>
            <a:ext cx="262533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Rewards </a:t>
            </a:r>
            <a:endParaRPr lang="en-US" b="1" dirty="0">
              <a:solidFill>
                <a:schemeClr val="accent2"/>
              </a:solidFill>
              <a:ea typeface="Roboto Slab" pitchFamily="2" charset="0"/>
              <a:cs typeface="Rajdhani" panose="02000000000000000000" pitchFamily="2" charset="0"/>
            </a:endParaRPr>
          </a:p>
        </p:txBody>
      </p:sp>
      <p:sp>
        <p:nvSpPr>
          <p:cNvPr id="452" name="Rectangle 451">
            <a:extLst>
              <a:ext uri="{FF2B5EF4-FFF2-40B4-BE49-F238E27FC236}">
                <a16:creationId xmlns:a16="http://schemas.microsoft.com/office/drawing/2014/main" id="{393696F4-CE6B-4841-8535-21F8A9F18F47}"/>
              </a:ext>
            </a:extLst>
          </p:cNvPr>
          <p:cNvSpPr/>
          <p:nvPr/>
        </p:nvSpPr>
        <p:spPr>
          <a:xfrm>
            <a:off x="2229833" y="2729850"/>
            <a:ext cx="2765012" cy="6273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Leverage agile frameworks to provide a robust synopsis for. 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50B63A9-EE4D-4591-B490-E7B824B1114E}"/>
              </a:ext>
            </a:extLst>
          </p:cNvPr>
          <p:cNvGrpSpPr/>
          <p:nvPr/>
        </p:nvGrpSpPr>
        <p:grpSpPr>
          <a:xfrm>
            <a:off x="4547096" y="5054814"/>
            <a:ext cx="350900" cy="442844"/>
            <a:chOff x="8685073" y="4804331"/>
            <a:chExt cx="237332" cy="299520"/>
          </a:xfrm>
          <a:solidFill>
            <a:schemeClr val="accent1"/>
          </a:solidFill>
        </p:grpSpPr>
        <p:sp>
          <p:nvSpPr>
            <p:cNvPr id="453" name="Freeform 177">
              <a:extLst>
                <a:ext uri="{FF2B5EF4-FFF2-40B4-BE49-F238E27FC236}">
                  <a16:creationId xmlns:a16="http://schemas.microsoft.com/office/drawing/2014/main" id="{6C5FC706-4130-435C-A712-88F901EDFC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5073" y="4804331"/>
              <a:ext cx="237332" cy="299520"/>
            </a:xfrm>
            <a:custGeom>
              <a:avLst/>
              <a:gdLst>
                <a:gd name="T0" fmla="*/ 518 w 561"/>
                <a:gd name="T1" fmla="*/ 486 h 710"/>
                <a:gd name="T2" fmla="*/ 502 w 561"/>
                <a:gd name="T3" fmla="*/ 318 h 710"/>
                <a:gd name="T4" fmla="*/ 491 w 561"/>
                <a:gd name="T5" fmla="*/ 491 h 710"/>
                <a:gd name="T6" fmla="*/ 526 w 561"/>
                <a:gd name="T7" fmla="*/ 550 h 710"/>
                <a:gd name="T8" fmla="*/ 522 w 561"/>
                <a:gd name="T9" fmla="*/ 597 h 710"/>
                <a:gd name="T10" fmla="*/ 49 w 561"/>
                <a:gd name="T11" fmla="*/ 605 h 710"/>
                <a:gd name="T12" fmla="*/ 29 w 561"/>
                <a:gd name="T13" fmla="*/ 564 h 710"/>
                <a:gd name="T14" fmla="*/ 63 w 561"/>
                <a:gd name="T15" fmla="*/ 511 h 710"/>
                <a:gd name="T16" fmla="*/ 76 w 561"/>
                <a:gd name="T17" fmla="*/ 269 h 710"/>
                <a:gd name="T18" fmla="*/ 148 w 561"/>
                <a:gd name="T19" fmla="*/ 150 h 710"/>
                <a:gd name="T20" fmla="*/ 280 w 561"/>
                <a:gd name="T21" fmla="*/ 103 h 710"/>
                <a:gd name="T22" fmla="*/ 360 w 561"/>
                <a:gd name="T23" fmla="*/ 118 h 710"/>
                <a:gd name="T24" fmla="*/ 358 w 561"/>
                <a:gd name="T25" fmla="*/ 198 h 710"/>
                <a:gd name="T26" fmla="*/ 393 w 561"/>
                <a:gd name="T27" fmla="*/ 256 h 710"/>
                <a:gd name="T28" fmla="*/ 458 w 561"/>
                <a:gd name="T29" fmla="*/ 280 h 710"/>
                <a:gd name="T30" fmla="*/ 523 w 561"/>
                <a:gd name="T31" fmla="*/ 256 h 710"/>
                <a:gd name="T32" fmla="*/ 559 w 561"/>
                <a:gd name="T33" fmla="*/ 198 h 710"/>
                <a:gd name="T34" fmla="*/ 549 w 561"/>
                <a:gd name="T35" fmla="*/ 129 h 710"/>
                <a:gd name="T36" fmla="*/ 498 w 561"/>
                <a:gd name="T37" fmla="*/ 83 h 710"/>
                <a:gd name="T38" fmla="*/ 430 w 561"/>
                <a:gd name="T39" fmla="*/ 78 h 710"/>
                <a:gd name="T40" fmla="*/ 357 w 561"/>
                <a:gd name="T41" fmla="*/ 88 h 710"/>
                <a:gd name="T42" fmla="*/ 330 w 561"/>
                <a:gd name="T43" fmla="*/ 41 h 710"/>
                <a:gd name="T44" fmla="*/ 280 w 561"/>
                <a:gd name="T45" fmla="*/ 0 h 710"/>
                <a:gd name="T46" fmla="*/ 229 w 561"/>
                <a:gd name="T47" fmla="*/ 41 h 710"/>
                <a:gd name="T48" fmla="*/ 197 w 561"/>
                <a:gd name="T49" fmla="*/ 90 h 710"/>
                <a:gd name="T50" fmla="*/ 87 w 561"/>
                <a:gd name="T51" fmla="*/ 175 h 710"/>
                <a:gd name="T52" fmla="*/ 44 w 561"/>
                <a:gd name="T53" fmla="*/ 311 h 710"/>
                <a:gd name="T54" fmla="*/ 31 w 561"/>
                <a:gd name="T55" fmla="*/ 513 h 710"/>
                <a:gd name="T56" fmla="*/ 3 w 561"/>
                <a:gd name="T57" fmla="*/ 552 h 710"/>
                <a:gd name="T58" fmla="*/ 5 w 561"/>
                <a:gd name="T59" fmla="*/ 596 h 710"/>
                <a:gd name="T60" fmla="*/ 33 w 561"/>
                <a:gd name="T61" fmla="*/ 627 h 710"/>
                <a:gd name="T62" fmla="*/ 194 w 561"/>
                <a:gd name="T63" fmla="*/ 643 h 710"/>
                <a:gd name="T64" fmla="*/ 222 w 561"/>
                <a:gd name="T65" fmla="*/ 688 h 710"/>
                <a:gd name="T66" fmla="*/ 272 w 561"/>
                <a:gd name="T67" fmla="*/ 710 h 710"/>
                <a:gd name="T68" fmla="*/ 326 w 561"/>
                <a:gd name="T69" fmla="*/ 698 h 710"/>
                <a:gd name="T70" fmla="*/ 361 w 561"/>
                <a:gd name="T71" fmla="*/ 658 h 710"/>
                <a:gd name="T72" fmla="*/ 516 w 561"/>
                <a:gd name="T73" fmla="*/ 633 h 710"/>
                <a:gd name="T74" fmla="*/ 550 w 561"/>
                <a:gd name="T75" fmla="*/ 607 h 710"/>
                <a:gd name="T76" fmla="*/ 560 w 561"/>
                <a:gd name="T77" fmla="*/ 565 h 710"/>
                <a:gd name="T78" fmla="*/ 539 w 561"/>
                <a:gd name="T79" fmla="*/ 524 h 710"/>
                <a:gd name="T80" fmla="*/ 500 w 561"/>
                <a:gd name="T81" fmla="*/ 115 h 710"/>
                <a:gd name="T82" fmla="*/ 530 w 561"/>
                <a:gd name="T83" fmla="*/ 156 h 710"/>
                <a:gd name="T84" fmla="*/ 527 w 561"/>
                <a:gd name="T85" fmla="*/ 207 h 710"/>
                <a:gd name="T86" fmla="*/ 494 w 561"/>
                <a:gd name="T87" fmla="*/ 243 h 710"/>
                <a:gd name="T88" fmla="*/ 443 w 561"/>
                <a:gd name="T89" fmla="*/ 251 h 710"/>
                <a:gd name="T90" fmla="*/ 401 w 561"/>
                <a:gd name="T91" fmla="*/ 225 h 710"/>
                <a:gd name="T92" fmla="*/ 384 w 561"/>
                <a:gd name="T93" fmla="*/ 177 h 710"/>
                <a:gd name="T94" fmla="*/ 401 w 561"/>
                <a:gd name="T95" fmla="*/ 130 h 710"/>
                <a:gd name="T96" fmla="*/ 443 w 561"/>
                <a:gd name="T97" fmla="*/ 104 h 710"/>
                <a:gd name="T98" fmla="*/ 297 w 561"/>
                <a:gd name="T99" fmla="*/ 34 h 710"/>
                <a:gd name="T100" fmla="*/ 300 w 561"/>
                <a:gd name="T101" fmla="*/ 64 h 710"/>
                <a:gd name="T102" fmla="*/ 271 w 561"/>
                <a:gd name="T103" fmla="*/ 73 h 710"/>
                <a:gd name="T104" fmla="*/ 257 w 561"/>
                <a:gd name="T105" fmla="*/ 46 h 710"/>
                <a:gd name="T106" fmla="*/ 280 w 561"/>
                <a:gd name="T107" fmla="*/ 28 h 710"/>
                <a:gd name="T108" fmla="*/ 228 w 561"/>
                <a:gd name="T109" fmla="*/ 654 h 710"/>
                <a:gd name="T110" fmla="*/ 318 w 561"/>
                <a:gd name="T111" fmla="*/ 669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61" h="710">
                  <a:moveTo>
                    <a:pt x="539" y="524"/>
                  </a:moveTo>
                  <a:lnTo>
                    <a:pt x="534" y="519"/>
                  </a:lnTo>
                  <a:lnTo>
                    <a:pt x="530" y="513"/>
                  </a:lnTo>
                  <a:lnTo>
                    <a:pt x="525" y="507"/>
                  </a:lnTo>
                  <a:lnTo>
                    <a:pt x="522" y="500"/>
                  </a:lnTo>
                  <a:lnTo>
                    <a:pt x="520" y="493"/>
                  </a:lnTo>
                  <a:lnTo>
                    <a:pt x="518" y="486"/>
                  </a:lnTo>
                  <a:lnTo>
                    <a:pt x="517" y="478"/>
                  </a:lnTo>
                  <a:lnTo>
                    <a:pt x="516" y="471"/>
                  </a:lnTo>
                  <a:lnTo>
                    <a:pt x="516" y="332"/>
                  </a:lnTo>
                  <a:lnTo>
                    <a:pt x="515" y="327"/>
                  </a:lnTo>
                  <a:lnTo>
                    <a:pt x="512" y="323"/>
                  </a:lnTo>
                  <a:lnTo>
                    <a:pt x="507" y="320"/>
                  </a:lnTo>
                  <a:lnTo>
                    <a:pt x="502" y="318"/>
                  </a:lnTo>
                  <a:lnTo>
                    <a:pt x="496" y="320"/>
                  </a:lnTo>
                  <a:lnTo>
                    <a:pt x="492" y="323"/>
                  </a:lnTo>
                  <a:lnTo>
                    <a:pt x="489" y="327"/>
                  </a:lnTo>
                  <a:lnTo>
                    <a:pt x="488" y="332"/>
                  </a:lnTo>
                  <a:lnTo>
                    <a:pt x="488" y="471"/>
                  </a:lnTo>
                  <a:lnTo>
                    <a:pt x="489" y="481"/>
                  </a:lnTo>
                  <a:lnTo>
                    <a:pt x="491" y="491"/>
                  </a:lnTo>
                  <a:lnTo>
                    <a:pt x="493" y="502"/>
                  </a:lnTo>
                  <a:lnTo>
                    <a:pt x="496" y="511"/>
                  </a:lnTo>
                  <a:lnTo>
                    <a:pt x="502" y="520"/>
                  </a:lnTo>
                  <a:lnTo>
                    <a:pt x="507" y="530"/>
                  </a:lnTo>
                  <a:lnTo>
                    <a:pt x="514" y="537"/>
                  </a:lnTo>
                  <a:lnTo>
                    <a:pt x="521" y="545"/>
                  </a:lnTo>
                  <a:lnTo>
                    <a:pt x="526" y="550"/>
                  </a:lnTo>
                  <a:lnTo>
                    <a:pt x="530" y="556"/>
                  </a:lnTo>
                  <a:lnTo>
                    <a:pt x="532" y="564"/>
                  </a:lnTo>
                  <a:lnTo>
                    <a:pt x="533" y="572"/>
                  </a:lnTo>
                  <a:lnTo>
                    <a:pt x="532" y="579"/>
                  </a:lnTo>
                  <a:lnTo>
                    <a:pt x="530" y="585"/>
                  </a:lnTo>
                  <a:lnTo>
                    <a:pt x="526" y="592"/>
                  </a:lnTo>
                  <a:lnTo>
                    <a:pt x="522" y="597"/>
                  </a:lnTo>
                  <a:lnTo>
                    <a:pt x="517" y="602"/>
                  </a:lnTo>
                  <a:lnTo>
                    <a:pt x="510" y="605"/>
                  </a:lnTo>
                  <a:lnTo>
                    <a:pt x="504" y="607"/>
                  </a:lnTo>
                  <a:lnTo>
                    <a:pt x="496" y="608"/>
                  </a:lnTo>
                  <a:lnTo>
                    <a:pt x="64" y="608"/>
                  </a:lnTo>
                  <a:lnTo>
                    <a:pt x="56" y="607"/>
                  </a:lnTo>
                  <a:lnTo>
                    <a:pt x="49" y="605"/>
                  </a:lnTo>
                  <a:lnTo>
                    <a:pt x="44" y="602"/>
                  </a:lnTo>
                  <a:lnTo>
                    <a:pt x="38" y="597"/>
                  </a:lnTo>
                  <a:lnTo>
                    <a:pt x="34" y="592"/>
                  </a:lnTo>
                  <a:lnTo>
                    <a:pt x="31" y="585"/>
                  </a:lnTo>
                  <a:lnTo>
                    <a:pt x="29" y="579"/>
                  </a:lnTo>
                  <a:lnTo>
                    <a:pt x="28" y="572"/>
                  </a:lnTo>
                  <a:lnTo>
                    <a:pt x="29" y="564"/>
                  </a:lnTo>
                  <a:lnTo>
                    <a:pt x="31" y="556"/>
                  </a:lnTo>
                  <a:lnTo>
                    <a:pt x="34" y="550"/>
                  </a:lnTo>
                  <a:lnTo>
                    <a:pt x="39" y="545"/>
                  </a:lnTo>
                  <a:lnTo>
                    <a:pt x="47" y="537"/>
                  </a:lnTo>
                  <a:lnTo>
                    <a:pt x="53" y="530"/>
                  </a:lnTo>
                  <a:lnTo>
                    <a:pt x="59" y="520"/>
                  </a:lnTo>
                  <a:lnTo>
                    <a:pt x="63" y="511"/>
                  </a:lnTo>
                  <a:lnTo>
                    <a:pt x="67" y="502"/>
                  </a:lnTo>
                  <a:lnTo>
                    <a:pt x="69" y="491"/>
                  </a:lnTo>
                  <a:lnTo>
                    <a:pt x="71" y="481"/>
                  </a:lnTo>
                  <a:lnTo>
                    <a:pt x="71" y="471"/>
                  </a:lnTo>
                  <a:lnTo>
                    <a:pt x="71" y="311"/>
                  </a:lnTo>
                  <a:lnTo>
                    <a:pt x="73" y="290"/>
                  </a:lnTo>
                  <a:lnTo>
                    <a:pt x="76" y="269"/>
                  </a:lnTo>
                  <a:lnTo>
                    <a:pt x="81" y="249"/>
                  </a:lnTo>
                  <a:lnTo>
                    <a:pt x="89" y="229"/>
                  </a:lnTo>
                  <a:lnTo>
                    <a:pt x="97" y="211"/>
                  </a:lnTo>
                  <a:lnTo>
                    <a:pt x="107" y="194"/>
                  </a:lnTo>
                  <a:lnTo>
                    <a:pt x="120" y="178"/>
                  </a:lnTo>
                  <a:lnTo>
                    <a:pt x="133" y="163"/>
                  </a:lnTo>
                  <a:lnTo>
                    <a:pt x="148" y="150"/>
                  </a:lnTo>
                  <a:lnTo>
                    <a:pt x="164" y="138"/>
                  </a:lnTo>
                  <a:lnTo>
                    <a:pt x="181" y="128"/>
                  </a:lnTo>
                  <a:lnTo>
                    <a:pt x="199" y="119"/>
                  </a:lnTo>
                  <a:lnTo>
                    <a:pt x="218" y="112"/>
                  </a:lnTo>
                  <a:lnTo>
                    <a:pt x="238" y="106"/>
                  </a:lnTo>
                  <a:lnTo>
                    <a:pt x="259" y="104"/>
                  </a:lnTo>
                  <a:lnTo>
                    <a:pt x="280" y="103"/>
                  </a:lnTo>
                  <a:lnTo>
                    <a:pt x="291" y="103"/>
                  </a:lnTo>
                  <a:lnTo>
                    <a:pt x="303" y="104"/>
                  </a:lnTo>
                  <a:lnTo>
                    <a:pt x="315" y="105"/>
                  </a:lnTo>
                  <a:lnTo>
                    <a:pt x="327" y="107"/>
                  </a:lnTo>
                  <a:lnTo>
                    <a:pt x="338" y="110"/>
                  </a:lnTo>
                  <a:lnTo>
                    <a:pt x="349" y="115"/>
                  </a:lnTo>
                  <a:lnTo>
                    <a:pt x="360" y="118"/>
                  </a:lnTo>
                  <a:lnTo>
                    <a:pt x="371" y="123"/>
                  </a:lnTo>
                  <a:lnTo>
                    <a:pt x="364" y="135"/>
                  </a:lnTo>
                  <a:lnTo>
                    <a:pt x="359" y="149"/>
                  </a:lnTo>
                  <a:lnTo>
                    <a:pt x="357" y="163"/>
                  </a:lnTo>
                  <a:lnTo>
                    <a:pt x="356" y="177"/>
                  </a:lnTo>
                  <a:lnTo>
                    <a:pt x="356" y="188"/>
                  </a:lnTo>
                  <a:lnTo>
                    <a:pt x="358" y="198"/>
                  </a:lnTo>
                  <a:lnTo>
                    <a:pt x="360" y="208"/>
                  </a:lnTo>
                  <a:lnTo>
                    <a:pt x="363" y="218"/>
                  </a:lnTo>
                  <a:lnTo>
                    <a:pt x="368" y="226"/>
                  </a:lnTo>
                  <a:lnTo>
                    <a:pt x="373" y="235"/>
                  </a:lnTo>
                  <a:lnTo>
                    <a:pt x="379" y="242"/>
                  </a:lnTo>
                  <a:lnTo>
                    <a:pt x="386" y="250"/>
                  </a:lnTo>
                  <a:lnTo>
                    <a:pt x="393" y="256"/>
                  </a:lnTo>
                  <a:lnTo>
                    <a:pt x="401" y="263"/>
                  </a:lnTo>
                  <a:lnTo>
                    <a:pt x="409" y="268"/>
                  </a:lnTo>
                  <a:lnTo>
                    <a:pt x="418" y="272"/>
                  </a:lnTo>
                  <a:lnTo>
                    <a:pt x="428" y="276"/>
                  </a:lnTo>
                  <a:lnTo>
                    <a:pt x="437" y="278"/>
                  </a:lnTo>
                  <a:lnTo>
                    <a:pt x="448" y="280"/>
                  </a:lnTo>
                  <a:lnTo>
                    <a:pt x="458" y="280"/>
                  </a:lnTo>
                  <a:lnTo>
                    <a:pt x="468" y="280"/>
                  </a:lnTo>
                  <a:lnTo>
                    <a:pt x="479" y="278"/>
                  </a:lnTo>
                  <a:lnTo>
                    <a:pt x="489" y="276"/>
                  </a:lnTo>
                  <a:lnTo>
                    <a:pt x="498" y="272"/>
                  </a:lnTo>
                  <a:lnTo>
                    <a:pt x="507" y="268"/>
                  </a:lnTo>
                  <a:lnTo>
                    <a:pt x="516" y="263"/>
                  </a:lnTo>
                  <a:lnTo>
                    <a:pt x="523" y="256"/>
                  </a:lnTo>
                  <a:lnTo>
                    <a:pt x="531" y="250"/>
                  </a:lnTo>
                  <a:lnTo>
                    <a:pt x="537" y="242"/>
                  </a:lnTo>
                  <a:lnTo>
                    <a:pt x="544" y="235"/>
                  </a:lnTo>
                  <a:lnTo>
                    <a:pt x="549" y="226"/>
                  </a:lnTo>
                  <a:lnTo>
                    <a:pt x="553" y="218"/>
                  </a:lnTo>
                  <a:lnTo>
                    <a:pt x="556" y="208"/>
                  </a:lnTo>
                  <a:lnTo>
                    <a:pt x="559" y="198"/>
                  </a:lnTo>
                  <a:lnTo>
                    <a:pt x="561" y="188"/>
                  </a:lnTo>
                  <a:lnTo>
                    <a:pt x="561" y="177"/>
                  </a:lnTo>
                  <a:lnTo>
                    <a:pt x="561" y="167"/>
                  </a:lnTo>
                  <a:lnTo>
                    <a:pt x="559" y="157"/>
                  </a:lnTo>
                  <a:lnTo>
                    <a:pt x="556" y="147"/>
                  </a:lnTo>
                  <a:lnTo>
                    <a:pt x="553" y="137"/>
                  </a:lnTo>
                  <a:lnTo>
                    <a:pt x="549" y="129"/>
                  </a:lnTo>
                  <a:lnTo>
                    <a:pt x="544" y="120"/>
                  </a:lnTo>
                  <a:lnTo>
                    <a:pt x="537" y="113"/>
                  </a:lnTo>
                  <a:lnTo>
                    <a:pt x="531" y="105"/>
                  </a:lnTo>
                  <a:lnTo>
                    <a:pt x="523" y="99"/>
                  </a:lnTo>
                  <a:lnTo>
                    <a:pt x="516" y="92"/>
                  </a:lnTo>
                  <a:lnTo>
                    <a:pt x="507" y="87"/>
                  </a:lnTo>
                  <a:lnTo>
                    <a:pt x="498" y="83"/>
                  </a:lnTo>
                  <a:lnTo>
                    <a:pt x="489" y="79"/>
                  </a:lnTo>
                  <a:lnTo>
                    <a:pt x="479" y="77"/>
                  </a:lnTo>
                  <a:lnTo>
                    <a:pt x="468" y="75"/>
                  </a:lnTo>
                  <a:lnTo>
                    <a:pt x="458" y="75"/>
                  </a:lnTo>
                  <a:lnTo>
                    <a:pt x="448" y="75"/>
                  </a:lnTo>
                  <a:lnTo>
                    <a:pt x="438" y="76"/>
                  </a:lnTo>
                  <a:lnTo>
                    <a:pt x="430" y="78"/>
                  </a:lnTo>
                  <a:lnTo>
                    <a:pt x="420" y="82"/>
                  </a:lnTo>
                  <a:lnTo>
                    <a:pt x="412" y="86"/>
                  </a:lnTo>
                  <a:lnTo>
                    <a:pt x="404" y="90"/>
                  </a:lnTo>
                  <a:lnTo>
                    <a:pt x="397" y="95"/>
                  </a:lnTo>
                  <a:lnTo>
                    <a:pt x="389" y="102"/>
                  </a:lnTo>
                  <a:lnTo>
                    <a:pt x="373" y="94"/>
                  </a:lnTo>
                  <a:lnTo>
                    <a:pt x="357" y="88"/>
                  </a:lnTo>
                  <a:lnTo>
                    <a:pt x="341" y="83"/>
                  </a:lnTo>
                  <a:lnTo>
                    <a:pt x="324" y="78"/>
                  </a:lnTo>
                  <a:lnTo>
                    <a:pt x="327" y="73"/>
                  </a:lnTo>
                  <a:lnTo>
                    <a:pt x="329" y="65"/>
                  </a:lnTo>
                  <a:lnTo>
                    <a:pt x="331" y="59"/>
                  </a:lnTo>
                  <a:lnTo>
                    <a:pt x="331" y="52"/>
                  </a:lnTo>
                  <a:lnTo>
                    <a:pt x="330" y="41"/>
                  </a:lnTo>
                  <a:lnTo>
                    <a:pt x="327" y="31"/>
                  </a:lnTo>
                  <a:lnTo>
                    <a:pt x="323" y="23"/>
                  </a:lnTo>
                  <a:lnTo>
                    <a:pt x="316" y="15"/>
                  </a:lnTo>
                  <a:lnTo>
                    <a:pt x="309" y="9"/>
                  </a:lnTo>
                  <a:lnTo>
                    <a:pt x="300" y="4"/>
                  </a:lnTo>
                  <a:lnTo>
                    <a:pt x="290" y="1"/>
                  </a:lnTo>
                  <a:lnTo>
                    <a:pt x="280" y="0"/>
                  </a:lnTo>
                  <a:lnTo>
                    <a:pt x="270" y="1"/>
                  </a:lnTo>
                  <a:lnTo>
                    <a:pt x="260" y="4"/>
                  </a:lnTo>
                  <a:lnTo>
                    <a:pt x="252" y="9"/>
                  </a:lnTo>
                  <a:lnTo>
                    <a:pt x="244" y="15"/>
                  </a:lnTo>
                  <a:lnTo>
                    <a:pt x="238" y="23"/>
                  </a:lnTo>
                  <a:lnTo>
                    <a:pt x="232" y="31"/>
                  </a:lnTo>
                  <a:lnTo>
                    <a:pt x="229" y="41"/>
                  </a:lnTo>
                  <a:lnTo>
                    <a:pt x="229" y="52"/>
                  </a:lnTo>
                  <a:lnTo>
                    <a:pt x="229" y="59"/>
                  </a:lnTo>
                  <a:lnTo>
                    <a:pt x="230" y="65"/>
                  </a:lnTo>
                  <a:lnTo>
                    <a:pt x="233" y="73"/>
                  </a:lnTo>
                  <a:lnTo>
                    <a:pt x="237" y="78"/>
                  </a:lnTo>
                  <a:lnTo>
                    <a:pt x="216" y="84"/>
                  </a:lnTo>
                  <a:lnTo>
                    <a:pt x="197" y="90"/>
                  </a:lnTo>
                  <a:lnTo>
                    <a:pt x="179" y="98"/>
                  </a:lnTo>
                  <a:lnTo>
                    <a:pt x="161" y="107"/>
                  </a:lnTo>
                  <a:lnTo>
                    <a:pt x="143" y="118"/>
                  </a:lnTo>
                  <a:lnTo>
                    <a:pt x="127" y="131"/>
                  </a:lnTo>
                  <a:lnTo>
                    <a:pt x="113" y="145"/>
                  </a:lnTo>
                  <a:lnTo>
                    <a:pt x="99" y="159"/>
                  </a:lnTo>
                  <a:lnTo>
                    <a:pt x="87" y="175"/>
                  </a:lnTo>
                  <a:lnTo>
                    <a:pt x="76" y="192"/>
                  </a:lnTo>
                  <a:lnTo>
                    <a:pt x="67" y="210"/>
                  </a:lnTo>
                  <a:lnTo>
                    <a:pt x="59" y="228"/>
                  </a:lnTo>
                  <a:lnTo>
                    <a:pt x="52" y="248"/>
                  </a:lnTo>
                  <a:lnTo>
                    <a:pt x="48" y="268"/>
                  </a:lnTo>
                  <a:lnTo>
                    <a:pt x="45" y="290"/>
                  </a:lnTo>
                  <a:lnTo>
                    <a:pt x="44" y="311"/>
                  </a:lnTo>
                  <a:lnTo>
                    <a:pt x="44" y="471"/>
                  </a:lnTo>
                  <a:lnTo>
                    <a:pt x="44" y="478"/>
                  </a:lnTo>
                  <a:lnTo>
                    <a:pt x="43" y="486"/>
                  </a:lnTo>
                  <a:lnTo>
                    <a:pt x="40" y="493"/>
                  </a:lnTo>
                  <a:lnTo>
                    <a:pt x="38" y="500"/>
                  </a:lnTo>
                  <a:lnTo>
                    <a:pt x="35" y="507"/>
                  </a:lnTo>
                  <a:lnTo>
                    <a:pt x="31" y="513"/>
                  </a:lnTo>
                  <a:lnTo>
                    <a:pt x="25" y="519"/>
                  </a:lnTo>
                  <a:lnTo>
                    <a:pt x="20" y="524"/>
                  </a:lnTo>
                  <a:lnTo>
                    <a:pt x="16" y="529"/>
                  </a:lnTo>
                  <a:lnTo>
                    <a:pt x="11" y="534"/>
                  </a:lnTo>
                  <a:lnTo>
                    <a:pt x="8" y="539"/>
                  </a:lnTo>
                  <a:lnTo>
                    <a:pt x="5" y="546"/>
                  </a:lnTo>
                  <a:lnTo>
                    <a:pt x="3" y="552"/>
                  </a:lnTo>
                  <a:lnTo>
                    <a:pt x="1" y="559"/>
                  </a:lnTo>
                  <a:lnTo>
                    <a:pt x="0" y="565"/>
                  </a:lnTo>
                  <a:lnTo>
                    <a:pt x="0" y="572"/>
                  </a:lnTo>
                  <a:lnTo>
                    <a:pt x="0" y="578"/>
                  </a:lnTo>
                  <a:lnTo>
                    <a:pt x="1" y="584"/>
                  </a:lnTo>
                  <a:lnTo>
                    <a:pt x="3" y="591"/>
                  </a:lnTo>
                  <a:lnTo>
                    <a:pt x="5" y="596"/>
                  </a:lnTo>
                  <a:lnTo>
                    <a:pt x="7" y="602"/>
                  </a:lnTo>
                  <a:lnTo>
                    <a:pt x="10" y="607"/>
                  </a:lnTo>
                  <a:lnTo>
                    <a:pt x="15" y="612"/>
                  </a:lnTo>
                  <a:lnTo>
                    <a:pt x="18" y="617"/>
                  </a:lnTo>
                  <a:lnTo>
                    <a:pt x="23" y="621"/>
                  </a:lnTo>
                  <a:lnTo>
                    <a:pt x="28" y="624"/>
                  </a:lnTo>
                  <a:lnTo>
                    <a:pt x="33" y="627"/>
                  </a:lnTo>
                  <a:lnTo>
                    <a:pt x="38" y="630"/>
                  </a:lnTo>
                  <a:lnTo>
                    <a:pt x="45" y="633"/>
                  </a:lnTo>
                  <a:lnTo>
                    <a:pt x="51" y="634"/>
                  </a:lnTo>
                  <a:lnTo>
                    <a:pt x="56" y="635"/>
                  </a:lnTo>
                  <a:lnTo>
                    <a:pt x="64" y="635"/>
                  </a:lnTo>
                  <a:lnTo>
                    <a:pt x="193" y="635"/>
                  </a:lnTo>
                  <a:lnTo>
                    <a:pt x="194" y="643"/>
                  </a:lnTo>
                  <a:lnTo>
                    <a:pt x="196" y="651"/>
                  </a:lnTo>
                  <a:lnTo>
                    <a:pt x="199" y="658"/>
                  </a:lnTo>
                  <a:lnTo>
                    <a:pt x="202" y="665"/>
                  </a:lnTo>
                  <a:lnTo>
                    <a:pt x="207" y="671"/>
                  </a:lnTo>
                  <a:lnTo>
                    <a:pt x="211" y="678"/>
                  </a:lnTo>
                  <a:lnTo>
                    <a:pt x="216" y="683"/>
                  </a:lnTo>
                  <a:lnTo>
                    <a:pt x="222" y="688"/>
                  </a:lnTo>
                  <a:lnTo>
                    <a:pt x="228" y="694"/>
                  </a:lnTo>
                  <a:lnTo>
                    <a:pt x="235" y="698"/>
                  </a:lnTo>
                  <a:lnTo>
                    <a:pt x="241" y="701"/>
                  </a:lnTo>
                  <a:lnTo>
                    <a:pt x="249" y="704"/>
                  </a:lnTo>
                  <a:lnTo>
                    <a:pt x="256" y="707"/>
                  </a:lnTo>
                  <a:lnTo>
                    <a:pt x="264" y="709"/>
                  </a:lnTo>
                  <a:lnTo>
                    <a:pt x="272" y="710"/>
                  </a:lnTo>
                  <a:lnTo>
                    <a:pt x="280" y="710"/>
                  </a:lnTo>
                  <a:lnTo>
                    <a:pt x="288" y="710"/>
                  </a:lnTo>
                  <a:lnTo>
                    <a:pt x="296" y="709"/>
                  </a:lnTo>
                  <a:lnTo>
                    <a:pt x="304" y="707"/>
                  </a:lnTo>
                  <a:lnTo>
                    <a:pt x="312" y="704"/>
                  </a:lnTo>
                  <a:lnTo>
                    <a:pt x="318" y="701"/>
                  </a:lnTo>
                  <a:lnTo>
                    <a:pt x="326" y="698"/>
                  </a:lnTo>
                  <a:lnTo>
                    <a:pt x="332" y="694"/>
                  </a:lnTo>
                  <a:lnTo>
                    <a:pt x="338" y="688"/>
                  </a:lnTo>
                  <a:lnTo>
                    <a:pt x="344" y="683"/>
                  </a:lnTo>
                  <a:lnTo>
                    <a:pt x="348" y="678"/>
                  </a:lnTo>
                  <a:lnTo>
                    <a:pt x="354" y="671"/>
                  </a:lnTo>
                  <a:lnTo>
                    <a:pt x="358" y="665"/>
                  </a:lnTo>
                  <a:lnTo>
                    <a:pt x="361" y="658"/>
                  </a:lnTo>
                  <a:lnTo>
                    <a:pt x="364" y="651"/>
                  </a:lnTo>
                  <a:lnTo>
                    <a:pt x="367" y="643"/>
                  </a:lnTo>
                  <a:lnTo>
                    <a:pt x="368" y="635"/>
                  </a:lnTo>
                  <a:lnTo>
                    <a:pt x="496" y="635"/>
                  </a:lnTo>
                  <a:lnTo>
                    <a:pt x="503" y="635"/>
                  </a:lnTo>
                  <a:lnTo>
                    <a:pt x="509" y="634"/>
                  </a:lnTo>
                  <a:lnTo>
                    <a:pt x="516" y="633"/>
                  </a:lnTo>
                  <a:lnTo>
                    <a:pt x="521" y="630"/>
                  </a:lnTo>
                  <a:lnTo>
                    <a:pt x="527" y="627"/>
                  </a:lnTo>
                  <a:lnTo>
                    <a:pt x="533" y="624"/>
                  </a:lnTo>
                  <a:lnTo>
                    <a:pt x="537" y="621"/>
                  </a:lnTo>
                  <a:lnTo>
                    <a:pt x="541" y="617"/>
                  </a:lnTo>
                  <a:lnTo>
                    <a:pt x="546" y="612"/>
                  </a:lnTo>
                  <a:lnTo>
                    <a:pt x="550" y="607"/>
                  </a:lnTo>
                  <a:lnTo>
                    <a:pt x="553" y="602"/>
                  </a:lnTo>
                  <a:lnTo>
                    <a:pt x="555" y="596"/>
                  </a:lnTo>
                  <a:lnTo>
                    <a:pt x="558" y="591"/>
                  </a:lnTo>
                  <a:lnTo>
                    <a:pt x="560" y="584"/>
                  </a:lnTo>
                  <a:lnTo>
                    <a:pt x="560" y="578"/>
                  </a:lnTo>
                  <a:lnTo>
                    <a:pt x="561" y="572"/>
                  </a:lnTo>
                  <a:lnTo>
                    <a:pt x="560" y="565"/>
                  </a:lnTo>
                  <a:lnTo>
                    <a:pt x="559" y="559"/>
                  </a:lnTo>
                  <a:lnTo>
                    <a:pt x="558" y="552"/>
                  </a:lnTo>
                  <a:lnTo>
                    <a:pt x="555" y="546"/>
                  </a:lnTo>
                  <a:lnTo>
                    <a:pt x="552" y="539"/>
                  </a:lnTo>
                  <a:lnTo>
                    <a:pt x="549" y="534"/>
                  </a:lnTo>
                  <a:lnTo>
                    <a:pt x="545" y="529"/>
                  </a:lnTo>
                  <a:lnTo>
                    <a:pt x="539" y="524"/>
                  </a:lnTo>
                  <a:close/>
                  <a:moveTo>
                    <a:pt x="458" y="103"/>
                  </a:moveTo>
                  <a:lnTo>
                    <a:pt x="466" y="103"/>
                  </a:lnTo>
                  <a:lnTo>
                    <a:pt x="473" y="104"/>
                  </a:lnTo>
                  <a:lnTo>
                    <a:pt x="480" y="106"/>
                  </a:lnTo>
                  <a:lnTo>
                    <a:pt x="488" y="108"/>
                  </a:lnTo>
                  <a:lnTo>
                    <a:pt x="494" y="112"/>
                  </a:lnTo>
                  <a:lnTo>
                    <a:pt x="500" y="115"/>
                  </a:lnTo>
                  <a:lnTo>
                    <a:pt x="506" y="120"/>
                  </a:lnTo>
                  <a:lnTo>
                    <a:pt x="511" y="124"/>
                  </a:lnTo>
                  <a:lnTo>
                    <a:pt x="516" y="130"/>
                  </a:lnTo>
                  <a:lnTo>
                    <a:pt x="520" y="135"/>
                  </a:lnTo>
                  <a:lnTo>
                    <a:pt x="524" y="142"/>
                  </a:lnTo>
                  <a:lnTo>
                    <a:pt x="527" y="148"/>
                  </a:lnTo>
                  <a:lnTo>
                    <a:pt x="530" y="156"/>
                  </a:lnTo>
                  <a:lnTo>
                    <a:pt x="532" y="162"/>
                  </a:lnTo>
                  <a:lnTo>
                    <a:pt x="533" y="169"/>
                  </a:lnTo>
                  <a:lnTo>
                    <a:pt x="533" y="177"/>
                  </a:lnTo>
                  <a:lnTo>
                    <a:pt x="533" y="186"/>
                  </a:lnTo>
                  <a:lnTo>
                    <a:pt x="532" y="192"/>
                  </a:lnTo>
                  <a:lnTo>
                    <a:pt x="530" y="199"/>
                  </a:lnTo>
                  <a:lnTo>
                    <a:pt x="527" y="207"/>
                  </a:lnTo>
                  <a:lnTo>
                    <a:pt x="524" y="213"/>
                  </a:lnTo>
                  <a:lnTo>
                    <a:pt x="520" y="219"/>
                  </a:lnTo>
                  <a:lnTo>
                    <a:pt x="516" y="225"/>
                  </a:lnTo>
                  <a:lnTo>
                    <a:pt x="511" y="231"/>
                  </a:lnTo>
                  <a:lnTo>
                    <a:pt x="506" y="235"/>
                  </a:lnTo>
                  <a:lnTo>
                    <a:pt x="500" y="239"/>
                  </a:lnTo>
                  <a:lnTo>
                    <a:pt x="494" y="243"/>
                  </a:lnTo>
                  <a:lnTo>
                    <a:pt x="488" y="247"/>
                  </a:lnTo>
                  <a:lnTo>
                    <a:pt x="480" y="249"/>
                  </a:lnTo>
                  <a:lnTo>
                    <a:pt x="473" y="251"/>
                  </a:lnTo>
                  <a:lnTo>
                    <a:pt x="466" y="252"/>
                  </a:lnTo>
                  <a:lnTo>
                    <a:pt x="458" y="252"/>
                  </a:lnTo>
                  <a:lnTo>
                    <a:pt x="450" y="252"/>
                  </a:lnTo>
                  <a:lnTo>
                    <a:pt x="443" y="251"/>
                  </a:lnTo>
                  <a:lnTo>
                    <a:pt x="436" y="249"/>
                  </a:lnTo>
                  <a:lnTo>
                    <a:pt x="429" y="247"/>
                  </a:lnTo>
                  <a:lnTo>
                    <a:pt x="422" y="243"/>
                  </a:lnTo>
                  <a:lnTo>
                    <a:pt x="416" y="239"/>
                  </a:lnTo>
                  <a:lnTo>
                    <a:pt x="411" y="235"/>
                  </a:lnTo>
                  <a:lnTo>
                    <a:pt x="405" y="231"/>
                  </a:lnTo>
                  <a:lnTo>
                    <a:pt x="401" y="225"/>
                  </a:lnTo>
                  <a:lnTo>
                    <a:pt x="395" y="219"/>
                  </a:lnTo>
                  <a:lnTo>
                    <a:pt x="392" y="213"/>
                  </a:lnTo>
                  <a:lnTo>
                    <a:pt x="389" y="207"/>
                  </a:lnTo>
                  <a:lnTo>
                    <a:pt x="387" y="199"/>
                  </a:lnTo>
                  <a:lnTo>
                    <a:pt x="385" y="192"/>
                  </a:lnTo>
                  <a:lnTo>
                    <a:pt x="384" y="186"/>
                  </a:lnTo>
                  <a:lnTo>
                    <a:pt x="384" y="177"/>
                  </a:lnTo>
                  <a:lnTo>
                    <a:pt x="384" y="169"/>
                  </a:lnTo>
                  <a:lnTo>
                    <a:pt x="385" y="162"/>
                  </a:lnTo>
                  <a:lnTo>
                    <a:pt x="387" y="156"/>
                  </a:lnTo>
                  <a:lnTo>
                    <a:pt x="389" y="148"/>
                  </a:lnTo>
                  <a:lnTo>
                    <a:pt x="392" y="142"/>
                  </a:lnTo>
                  <a:lnTo>
                    <a:pt x="395" y="135"/>
                  </a:lnTo>
                  <a:lnTo>
                    <a:pt x="401" y="130"/>
                  </a:lnTo>
                  <a:lnTo>
                    <a:pt x="405" y="124"/>
                  </a:lnTo>
                  <a:lnTo>
                    <a:pt x="411" y="120"/>
                  </a:lnTo>
                  <a:lnTo>
                    <a:pt x="416" y="115"/>
                  </a:lnTo>
                  <a:lnTo>
                    <a:pt x="422" y="112"/>
                  </a:lnTo>
                  <a:lnTo>
                    <a:pt x="429" y="108"/>
                  </a:lnTo>
                  <a:lnTo>
                    <a:pt x="436" y="106"/>
                  </a:lnTo>
                  <a:lnTo>
                    <a:pt x="443" y="104"/>
                  </a:lnTo>
                  <a:lnTo>
                    <a:pt x="450" y="103"/>
                  </a:lnTo>
                  <a:lnTo>
                    <a:pt x="458" y="103"/>
                  </a:lnTo>
                  <a:close/>
                  <a:moveTo>
                    <a:pt x="280" y="28"/>
                  </a:moveTo>
                  <a:lnTo>
                    <a:pt x="285" y="28"/>
                  </a:lnTo>
                  <a:lnTo>
                    <a:pt x="289" y="29"/>
                  </a:lnTo>
                  <a:lnTo>
                    <a:pt x="294" y="31"/>
                  </a:lnTo>
                  <a:lnTo>
                    <a:pt x="297" y="34"/>
                  </a:lnTo>
                  <a:lnTo>
                    <a:pt x="300" y="38"/>
                  </a:lnTo>
                  <a:lnTo>
                    <a:pt x="302" y="42"/>
                  </a:lnTo>
                  <a:lnTo>
                    <a:pt x="303" y="46"/>
                  </a:lnTo>
                  <a:lnTo>
                    <a:pt x="303" y="52"/>
                  </a:lnTo>
                  <a:lnTo>
                    <a:pt x="303" y="56"/>
                  </a:lnTo>
                  <a:lnTo>
                    <a:pt x="302" y="60"/>
                  </a:lnTo>
                  <a:lnTo>
                    <a:pt x="300" y="64"/>
                  </a:lnTo>
                  <a:lnTo>
                    <a:pt x="297" y="68"/>
                  </a:lnTo>
                  <a:lnTo>
                    <a:pt x="294" y="71"/>
                  </a:lnTo>
                  <a:lnTo>
                    <a:pt x="289" y="73"/>
                  </a:lnTo>
                  <a:lnTo>
                    <a:pt x="285" y="74"/>
                  </a:lnTo>
                  <a:lnTo>
                    <a:pt x="280" y="75"/>
                  </a:lnTo>
                  <a:lnTo>
                    <a:pt x="275" y="74"/>
                  </a:lnTo>
                  <a:lnTo>
                    <a:pt x="271" y="73"/>
                  </a:lnTo>
                  <a:lnTo>
                    <a:pt x="267" y="71"/>
                  </a:lnTo>
                  <a:lnTo>
                    <a:pt x="264" y="68"/>
                  </a:lnTo>
                  <a:lnTo>
                    <a:pt x="260" y="64"/>
                  </a:lnTo>
                  <a:lnTo>
                    <a:pt x="258" y="60"/>
                  </a:lnTo>
                  <a:lnTo>
                    <a:pt x="257" y="56"/>
                  </a:lnTo>
                  <a:lnTo>
                    <a:pt x="256" y="52"/>
                  </a:lnTo>
                  <a:lnTo>
                    <a:pt x="257" y="46"/>
                  </a:lnTo>
                  <a:lnTo>
                    <a:pt x="258" y="42"/>
                  </a:lnTo>
                  <a:lnTo>
                    <a:pt x="260" y="38"/>
                  </a:lnTo>
                  <a:lnTo>
                    <a:pt x="264" y="34"/>
                  </a:lnTo>
                  <a:lnTo>
                    <a:pt x="267" y="31"/>
                  </a:lnTo>
                  <a:lnTo>
                    <a:pt x="271" y="29"/>
                  </a:lnTo>
                  <a:lnTo>
                    <a:pt x="275" y="28"/>
                  </a:lnTo>
                  <a:lnTo>
                    <a:pt x="280" y="28"/>
                  </a:lnTo>
                  <a:close/>
                  <a:moveTo>
                    <a:pt x="280" y="682"/>
                  </a:moveTo>
                  <a:lnTo>
                    <a:pt x="270" y="682"/>
                  </a:lnTo>
                  <a:lnTo>
                    <a:pt x="259" y="679"/>
                  </a:lnTo>
                  <a:lnTo>
                    <a:pt x="251" y="674"/>
                  </a:lnTo>
                  <a:lnTo>
                    <a:pt x="242" y="669"/>
                  </a:lnTo>
                  <a:lnTo>
                    <a:pt x="235" y="662"/>
                  </a:lnTo>
                  <a:lnTo>
                    <a:pt x="228" y="654"/>
                  </a:lnTo>
                  <a:lnTo>
                    <a:pt x="224" y="645"/>
                  </a:lnTo>
                  <a:lnTo>
                    <a:pt x="221" y="635"/>
                  </a:lnTo>
                  <a:lnTo>
                    <a:pt x="340" y="635"/>
                  </a:lnTo>
                  <a:lnTo>
                    <a:pt x="336" y="645"/>
                  </a:lnTo>
                  <a:lnTo>
                    <a:pt x="331" y="654"/>
                  </a:lnTo>
                  <a:lnTo>
                    <a:pt x="326" y="662"/>
                  </a:lnTo>
                  <a:lnTo>
                    <a:pt x="318" y="669"/>
                  </a:lnTo>
                  <a:lnTo>
                    <a:pt x="310" y="674"/>
                  </a:lnTo>
                  <a:lnTo>
                    <a:pt x="301" y="679"/>
                  </a:lnTo>
                  <a:lnTo>
                    <a:pt x="290" y="682"/>
                  </a:lnTo>
                  <a:lnTo>
                    <a:pt x="280" y="6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178">
              <a:extLst>
                <a:ext uri="{FF2B5EF4-FFF2-40B4-BE49-F238E27FC236}">
                  <a16:creationId xmlns:a16="http://schemas.microsoft.com/office/drawing/2014/main" id="{6DA80261-029E-49E3-9A03-16EA12FAE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031" y="4928708"/>
              <a:ext cx="11423" cy="12692"/>
            </a:xfrm>
            <a:custGeom>
              <a:avLst/>
              <a:gdLst>
                <a:gd name="T0" fmla="*/ 13 w 27"/>
                <a:gd name="T1" fmla="*/ 0 h 29"/>
                <a:gd name="T2" fmla="*/ 8 w 27"/>
                <a:gd name="T3" fmla="*/ 1 h 29"/>
                <a:gd name="T4" fmla="*/ 3 w 27"/>
                <a:gd name="T5" fmla="*/ 4 h 29"/>
                <a:gd name="T6" fmla="*/ 1 w 27"/>
                <a:gd name="T7" fmla="*/ 9 h 29"/>
                <a:gd name="T8" fmla="*/ 0 w 27"/>
                <a:gd name="T9" fmla="*/ 14 h 29"/>
                <a:gd name="T10" fmla="*/ 0 w 27"/>
                <a:gd name="T11" fmla="*/ 15 h 29"/>
                <a:gd name="T12" fmla="*/ 1 w 27"/>
                <a:gd name="T13" fmla="*/ 20 h 29"/>
                <a:gd name="T14" fmla="*/ 3 w 27"/>
                <a:gd name="T15" fmla="*/ 25 h 29"/>
                <a:gd name="T16" fmla="*/ 8 w 27"/>
                <a:gd name="T17" fmla="*/ 28 h 29"/>
                <a:gd name="T18" fmla="*/ 13 w 27"/>
                <a:gd name="T19" fmla="*/ 29 h 29"/>
                <a:gd name="T20" fmla="*/ 18 w 27"/>
                <a:gd name="T21" fmla="*/ 28 h 29"/>
                <a:gd name="T22" fmla="*/ 24 w 27"/>
                <a:gd name="T23" fmla="*/ 25 h 29"/>
                <a:gd name="T24" fmla="*/ 26 w 27"/>
                <a:gd name="T25" fmla="*/ 20 h 29"/>
                <a:gd name="T26" fmla="*/ 27 w 27"/>
                <a:gd name="T27" fmla="*/ 15 h 29"/>
                <a:gd name="T28" fmla="*/ 27 w 27"/>
                <a:gd name="T29" fmla="*/ 14 h 29"/>
                <a:gd name="T30" fmla="*/ 26 w 27"/>
                <a:gd name="T31" fmla="*/ 9 h 29"/>
                <a:gd name="T32" fmla="*/ 24 w 27"/>
                <a:gd name="T33" fmla="*/ 4 h 29"/>
                <a:gd name="T34" fmla="*/ 18 w 27"/>
                <a:gd name="T35" fmla="*/ 1 h 29"/>
                <a:gd name="T36" fmla="*/ 13 w 27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29">
                  <a:moveTo>
                    <a:pt x="13" y="0"/>
                  </a:move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3" y="25"/>
                  </a:lnTo>
                  <a:lnTo>
                    <a:pt x="8" y="28"/>
                  </a:lnTo>
                  <a:lnTo>
                    <a:pt x="13" y="29"/>
                  </a:lnTo>
                  <a:lnTo>
                    <a:pt x="18" y="28"/>
                  </a:lnTo>
                  <a:lnTo>
                    <a:pt x="24" y="25"/>
                  </a:lnTo>
                  <a:lnTo>
                    <a:pt x="26" y="20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6" y="9"/>
                  </a:lnTo>
                  <a:lnTo>
                    <a:pt x="24" y="4"/>
                  </a:lnTo>
                  <a:lnTo>
                    <a:pt x="18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179">
              <a:extLst>
                <a:ext uri="{FF2B5EF4-FFF2-40B4-BE49-F238E27FC236}">
                  <a16:creationId xmlns:a16="http://schemas.microsoft.com/office/drawing/2014/main" id="{90D13B3C-3EB6-48D5-B8BE-2B7DFAC46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7108" y="4863981"/>
              <a:ext cx="72342" cy="52036"/>
            </a:xfrm>
            <a:custGeom>
              <a:avLst/>
              <a:gdLst>
                <a:gd name="T0" fmla="*/ 157 w 171"/>
                <a:gd name="T1" fmla="*/ 0 h 122"/>
                <a:gd name="T2" fmla="*/ 145 w 171"/>
                <a:gd name="T3" fmla="*/ 0 h 122"/>
                <a:gd name="T4" fmla="*/ 132 w 171"/>
                <a:gd name="T5" fmla="*/ 2 h 122"/>
                <a:gd name="T6" fmla="*/ 120 w 171"/>
                <a:gd name="T7" fmla="*/ 4 h 122"/>
                <a:gd name="T8" fmla="*/ 107 w 171"/>
                <a:gd name="T9" fmla="*/ 7 h 122"/>
                <a:gd name="T10" fmla="*/ 97 w 171"/>
                <a:gd name="T11" fmla="*/ 10 h 122"/>
                <a:gd name="T12" fmla="*/ 85 w 171"/>
                <a:gd name="T13" fmla="*/ 16 h 122"/>
                <a:gd name="T14" fmla="*/ 74 w 171"/>
                <a:gd name="T15" fmla="*/ 21 h 122"/>
                <a:gd name="T16" fmla="*/ 63 w 171"/>
                <a:gd name="T17" fmla="*/ 27 h 122"/>
                <a:gd name="T18" fmla="*/ 54 w 171"/>
                <a:gd name="T19" fmla="*/ 35 h 122"/>
                <a:gd name="T20" fmla="*/ 44 w 171"/>
                <a:gd name="T21" fmla="*/ 42 h 122"/>
                <a:gd name="T22" fmla="*/ 35 w 171"/>
                <a:gd name="T23" fmla="*/ 51 h 122"/>
                <a:gd name="T24" fmla="*/ 27 w 171"/>
                <a:gd name="T25" fmla="*/ 60 h 122"/>
                <a:gd name="T26" fmla="*/ 19 w 171"/>
                <a:gd name="T27" fmla="*/ 69 h 122"/>
                <a:gd name="T28" fmla="*/ 13 w 171"/>
                <a:gd name="T29" fmla="*/ 80 h 122"/>
                <a:gd name="T30" fmla="*/ 6 w 171"/>
                <a:gd name="T31" fmla="*/ 91 h 122"/>
                <a:gd name="T32" fmla="*/ 1 w 171"/>
                <a:gd name="T33" fmla="*/ 103 h 122"/>
                <a:gd name="T34" fmla="*/ 0 w 171"/>
                <a:gd name="T35" fmla="*/ 108 h 122"/>
                <a:gd name="T36" fmla="*/ 1 w 171"/>
                <a:gd name="T37" fmla="*/ 113 h 122"/>
                <a:gd name="T38" fmla="*/ 4 w 171"/>
                <a:gd name="T39" fmla="*/ 118 h 122"/>
                <a:gd name="T40" fmla="*/ 9 w 171"/>
                <a:gd name="T41" fmla="*/ 121 h 122"/>
                <a:gd name="T42" fmla="*/ 11 w 171"/>
                <a:gd name="T43" fmla="*/ 122 h 122"/>
                <a:gd name="T44" fmla="*/ 14 w 171"/>
                <a:gd name="T45" fmla="*/ 122 h 122"/>
                <a:gd name="T46" fmla="*/ 18 w 171"/>
                <a:gd name="T47" fmla="*/ 121 h 122"/>
                <a:gd name="T48" fmla="*/ 21 w 171"/>
                <a:gd name="T49" fmla="*/ 120 h 122"/>
                <a:gd name="T50" fmla="*/ 25 w 171"/>
                <a:gd name="T51" fmla="*/ 116 h 122"/>
                <a:gd name="T52" fmla="*/ 27 w 171"/>
                <a:gd name="T53" fmla="*/ 113 h 122"/>
                <a:gd name="T54" fmla="*/ 31 w 171"/>
                <a:gd name="T55" fmla="*/ 104 h 122"/>
                <a:gd name="T56" fmla="*/ 36 w 171"/>
                <a:gd name="T57" fmla="*/ 95 h 122"/>
                <a:gd name="T58" fmla="*/ 42 w 171"/>
                <a:gd name="T59" fmla="*/ 86 h 122"/>
                <a:gd name="T60" fmla="*/ 48 w 171"/>
                <a:gd name="T61" fmla="*/ 78 h 122"/>
                <a:gd name="T62" fmla="*/ 56 w 171"/>
                <a:gd name="T63" fmla="*/ 70 h 122"/>
                <a:gd name="T64" fmla="*/ 62 w 171"/>
                <a:gd name="T65" fmla="*/ 63 h 122"/>
                <a:gd name="T66" fmla="*/ 71 w 171"/>
                <a:gd name="T67" fmla="*/ 56 h 122"/>
                <a:gd name="T68" fmla="*/ 78 w 171"/>
                <a:gd name="T69" fmla="*/ 51 h 122"/>
                <a:gd name="T70" fmla="*/ 88 w 171"/>
                <a:gd name="T71" fmla="*/ 46 h 122"/>
                <a:gd name="T72" fmla="*/ 97 w 171"/>
                <a:gd name="T73" fmla="*/ 40 h 122"/>
                <a:gd name="T74" fmla="*/ 106 w 171"/>
                <a:gd name="T75" fmla="*/ 36 h 122"/>
                <a:gd name="T76" fmla="*/ 116 w 171"/>
                <a:gd name="T77" fmla="*/ 33 h 122"/>
                <a:gd name="T78" fmla="*/ 126 w 171"/>
                <a:gd name="T79" fmla="*/ 31 h 122"/>
                <a:gd name="T80" fmla="*/ 136 w 171"/>
                <a:gd name="T81" fmla="*/ 29 h 122"/>
                <a:gd name="T82" fmla="*/ 147 w 171"/>
                <a:gd name="T83" fmla="*/ 27 h 122"/>
                <a:gd name="T84" fmla="*/ 157 w 171"/>
                <a:gd name="T85" fmla="*/ 27 h 122"/>
                <a:gd name="T86" fmla="*/ 162 w 171"/>
                <a:gd name="T87" fmla="*/ 26 h 122"/>
                <a:gd name="T88" fmla="*/ 167 w 171"/>
                <a:gd name="T89" fmla="*/ 23 h 122"/>
                <a:gd name="T90" fmla="*/ 170 w 171"/>
                <a:gd name="T91" fmla="*/ 19 h 122"/>
                <a:gd name="T92" fmla="*/ 171 w 171"/>
                <a:gd name="T93" fmla="*/ 14 h 122"/>
                <a:gd name="T94" fmla="*/ 170 w 171"/>
                <a:gd name="T95" fmla="*/ 8 h 122"/>
                <a:gd name="T96" fmla="*/ 167 w 171"/>
                <a:gd name="T97" fmla="*/ 4 h 122"/>
                <a:gd name="T98" fmla="*/ 162 w 171"/>
                <a:gd name="T99" fmla="*/ 1 h 122"/>
                <a:gd name="T100" fmla="*/ 157 w 171"/>
                <a:gd name="T10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1" h="122">
                  <a:moveTo>
                    <a:pt x="157" y="0"/>
                  </a:moveTo>
                  <a:lnTo>
                    <a:pt x="145" y="0"/>
                  </a:lnTo>
                  <a:lnTo>
                    <a:pt x="132" y="2"/>
                  </a:lnTo>
                  <a:lnTo>
                    <a:pt x="120" y="4"/>
                  </a:lnTo>
                  <a:lnTo>
                    <a:pt x="107" y="7"/>
                  </a:lnTo>
                  <a:lnTo>
                    <a:pt x="97" y="10"/>
                  </a:lnTo>
                  <a:lnTo>
                    <a:pt x="85" y="16"/>
                  </a:lnTo>
                  <a:lnTo>
                    <a:pt x="74" y="21"/>
                  </a:lnTo>
                  <a:lnTo>
                    <a:pt x="63" y="27"/>
                  </a:lnTo>
                  <a:lnTo>
                    <a:pt x="54" y="35"/>
                  </a:lnTo>
                  <a:lnTo>
                    <a:pt x="44" y="42"/>
                  </a:lnTo>
                  <a:lnTo>
                    <a:pt x="35" y="51"/>
                  </a:lnTo>
                  <a:lnTo>
                    <a:pt x="27" y="60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6" y="91"/>
                  </a:lnTo>
                  <a:lnTo>
                    <a:pt x="1" y="103"/>
                  </a:lnTo>
                  <a:lnTo>
                    <a:pt x="0" y="108"/>
                  </a:lnTo>
                  <a:lnTo>
                    <a:pt x="1" y="113"/>
                  </a:lnTo>
                  <a:lnTo>
                    <a:pt x="4" y="118"/>
                  </a:lnTo>
                  <a:lnTo>
                    <a:pt x="9" y="121"/>
                  </a:lnTo>
                  <a:lnTo>
                    <a:pt x="11" y="122"/>
                  </a:lnTo>
                  <a:lnTo>
                    <a:pt x="14" y="122"/>
                  </a:lnTo>
                  <a:lnTo>
                    <a:pt x="18" y="121"/>
                  </a:lnTo>
                  <a:lnTo>
                    <a:pt x="21" y="120"/>
                  </a:lnTo>
                  <a:lnTo>
                    <a:pt x="25" y="116"/>
                  </a:lnTo>
                  <a:lnTo>
                    <a:pt x="27" y="113"/>
                  </a:lnTo>
                  <a:lnTo>
                    <a:pt x="31" y="104"/>
                  </a:lnTo>
                  <a:lnTo>
                    <a:pt x="36" y="95"/>
                  </a:lnTo>
                  <a:lnTo>
                    <a:pt x="42" y="86"/>
                  </a:lnTo>
                  <a:lnTo>
                    <a:pt x="48" y="78"/>
                  </a:lnTo>
                  <a:lnTo>
                    <a:pt x="56" y="70"/>
                  </a:lnTo>
                  <a:lnTo>
                    <a:pt x="62" y="63"/>
                  </a:lnTo>
                  <a:lnTo>
                    <a:pt x="71" y="56"/>
                  </a:lnTo>
                  <a:lnTo>
                    <a:pt x="78" y="51"/>
                  </a:lnTo>
                  <a:lnTo>
                    <a:pt x="88" y="46"/>
                  </a:lnTo>
                  <a:lnTo>
                    <a:pt x="97" y="40"/>
                  </a:lnTo>
                  <a:lnTo>
                    <a:pt x="106" y="36"/>
                  </a:lnTo>
                  <a:lnTo>
                    <a:pt x="116" y="33"/>
                  </a:lnTo>
                  <a:lnTo>
                    <a:pt x="126" y="31"/>
                  </a:lnTo>
                  <a:lnTo>
                    <a:pt x="136" y="29"/>
                  </a:lnTo>
                  <a:lnTo>
                    <a:pt x="147" y="27"/>
                  </a:lnTo>
                  <a:lnTo>
                    <a:pt x="157" y="27"/>
                  </a:lnTo>
                  <a:lnTo>
                    <a:pt x="162" y="26"/>
                  </a:lnTo>
                  <a:lnTo>
                    <a:pt x="167" y="23"/>
                  </a:lnTo>
                  <a:lnTo>
                    <a:pt x="170" y="19"/>
                  </a:lnTo>
                  <a:lnTo>
                    <a:pt x="171" y="14"/>
                  </a:lnTo>
                  <a:lnTo>
                    <a:pt x="170" y="8"/>
                  </a:lnTo>
                  <a:lnTo>
                    <a:pt x="167" y="4"/>
                  </a:lnTo>
                  <a:lnTo>
                    <a:pt x="162" y="1"/>
                  </a:lnTo>
                  <a:lnTo>
                    <a:pt x="15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80">
              <a:extLst>
                <a:ext uri="{FF2B5EF4-FFF2-40B4-BE49-F238E27FC236}">
                  <a16:creationId xmlns:a16="http://schemas.microsoft.com/office/drawing/2014/main" id="{6C05F320-70FC-406E-87C8-1C5611171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5293" y="4860173"/>
              <a:ext cx="19038" cy="34268"/>
            </a:xfrm>
            <a:custGeom>
              <a:avLst/>
              <a:gdLst>
                <a:gd name="T0" fmla="*/ 35 w 44"/>
                <a:gd name="T1" fmla="*/ 0 h 81"/>
                <a:gd name="T2" fmla="*/ 31 w 44"/>
                <a:gd name="T3" fmla="*/ 0 h 81"/>
                <a:gd name="T4" fmla="*/ 27 w 44"/>
                <a:gd name="T5" fmla="*/ 0 h 81"/>
                <a:gd name="T6" fmla="*/ 23 w 44"/>
                <a:gd name="T7" fmla="*/ 1 h 81"/>
                <a:gd name="T8" fmla="*/ 20 w 44"/>
                <a:gd name="T9" fmla="*/ 3 h 81"/>
                <a:gd name="T10" fmla="*/ 4 w 44"/>
                <a:gd name="T11" fmla="*/ 19 h 81"/>
                <a:gd name="T12" fmla="*/ 1 w 44"/>
                <a:gd name="T13" fmla="*/ 24 h 81"/>
                <a:gd name="T14" fmla="*/ 0 w 44"/>
                <a:gd name="T15" fmla="*/ 29 h 81"/>
                <a:gd name="T16" fmla="*/ 1 w 44"/>
                <a:gd name="T17" fmla="*/ 34 h 81"/>
                <a:gd name="T18" fmla="*/ 4 w 44"/>
                <a:gd name="T19" fmla="*/ 39 h 81"/>
                <a:gd name="T20" fmla="*/ 6 w 44"/>
                <a:gd name="T21" fmla="*/ 41 h 81"/>
                <a:gd name="T22" fmla="*/ 9 w 44"/>
                <a:gd name="T23" fmla="*/ 43 h 81"/>
                <a:gd name="T24" fmla="*/ 13 w 44"/>
                <a:gd name="T25" fmla="*/ 43 h 81"/>
                <a:gd name="T26" fmla="*/ 16 w 44"/>
                <a:gd name="T27" fmla="*/ 43 h 81"/>
                <a:gd name="T28" fmla="*/ 16 w 44"/>
                <a:gd name="T29" fmla="*/ 69 h 81"/>
                <a:gd name="T30" fmla="*/ 17 w 44"/>
                <a:gd name="T31" fmla="*/ 74 h 81"/>
                <a:gd name="T32" fmla="*/ 20 w 44"/>
                <a:gd name="T33" fmla="*/ 78 h 81"/>
                <a:gd name="T34" fmla="*/ 24 w 44"/>
                <a:gd name="T35" fmla="*/ 80 h 81"/>
                <a:gd name="T36" fmla="*/ 30 w 44"/>
                <a:gd name="T37" fmla="*/ 81 h 81"/>
                <a:gd name="T38" fmla="*/ 35 w 44"/>
                <a:gd name="T39" fmla="*/ 80 h 81"/>
                <a:gd name="T40" fmla="*/ 39 w 44"/>
                <a:gd name="T41" fmla="*/ 78 h 81"/>
                <a:gd name="T42" fmla="*/ 43 w 44"/>
                <a:gd name="T43" fmla="*/ 74 h 81"/>
                <a:gd name="T44" fmla="*/ 44 w 44"/>
                <a:gd name="T45" fmla="*/ 69 h 81"/>
                <a:gd name="T46" fmla="*/ 44 w 44"/>
                <a:gd name="T47" fmla="*/ 13 h 81"/>
                <a:gd name="T48" fmla="*/ 43 w 44"/>
                <a:gd name="T49" fmla="*/ 10 h 81"/>
                <a:gd name="T50" fmla="*/ 42 w 44"/>
                <a:gd name="T51" fmla="*/ 5 h 81"/>
                <a:gd name="T52" fmla="*/ 38 w 44"/>
                <a:gd name="T53" fmla="*/ 2 h 81"/>
                <a:gd name="T54" fmla="*/ 35 w 44"/>
                <a:gd name="T5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81">
                  <a:moveTo>
                    <a:pt x="35" y="0"/>
                  </a:moveTo>
                  <a:lnTo>
                    <a:pt x="31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4" y="19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9"/>
                  </a:lnTo>
                  <a:lnTo>
                    <a:pt x="6" y="41"/>
                  </a:lnTo>
                  <a:lnTo>
                    <a:pt x="9" y="43"/>
                  </a:lnTo>
                  <a:lnTo>
                    <a:pt x="13" y="43"/>
                  </a:lnTo>
                  <a:lnTo>
                    <a:pt x="16" y="43"/>
                  </a:lnTo>
                  <a:lnTo>
                    <a:pt x="16" y="69"/>
                  </a:lnTo>
                  <a:lnTo>
                    <a:pt x="17" y="74"/>
                  </a:lnTo>
                  <a:lnTo>
                    <a:pt x="20" y="78"/>
                  </a:lnTo>
                  <a:lnTo>
                    <a:pt x="24" y="80"/>
                  </a:lnTo>
                  <a:lnTo>
                    <a:pt x="30" y="81"/>
                  </a:lnTo>
                  <a:lnTo>
                    <a:pt x="35" y="80"/>
                  </a:lnTo>
                  <a:lnTo>
                    <a:pt x="39" y="78"/>
                  </a:lnTo>
                  <a:lnTo>
                    <a:pt x="43" y="74"/>
                  </a:lnTo>
                  <a:lnTo>
                    <a:pt x="44" y="69"/>
                  </a:lnTo>
                  <a:lnTo>
                    <a:pt x="44" y="13"/>
                  </a:lnTo>
                  <a:lnTo>
                    <a:pt x="43" y="10"/>
                  </a:lnTo>
                  <a:lnTo>
                    <a:pt x="42" y="5"/>
                  </a:lnTo>
                  <a:lnTo>
                    <a:pt x="38" y="2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AEB0141-F831-4AEB-ABF3-F5421CD0840D}"/>
              </a:ext>
            </a:extLst>
          </p:cNvPr>
          <p:cNvGrpSpPr/>
          <p:nvPr/>
        </p:nvGrpSpPr>
        <p:grpSpPr>
          <a:xfrm>
            <a:off x="1512392" y="2310343"/>
            <a:ext cx="444722" cy="444722"/>
            <a:chOff x="6332063" y="1867509"/>
            <a:chExt cx="300790" cy="300790"/>
          </a:xfrm>
          <a:solidFill>
            <a:schemeClr val="accent2"/>
          </a:solidFill>
        </p:grpSpPr>
        <p:sp>
          <p:nvSpPr>
            <p:cNvPr id="457" name="Freeform 422">
              <a:extLst>
                <a:ext uri="{FF2B5EF4-FFF2-40B4-BE49-F238E27FC236}">
                  <a16:creationId xmlns:a16="http://schemas.microsoft.com/office/drawing/2014/main" id="{087DE879-642B-4005-87D9-9794160A2E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2063" y="1918275"/>
              <a:ext cx="300790" cy="250024"/>
            </a:xfrm>
            <a:custGeom>
              <a:avLst/>
              <a:gdLst>
                <a:gd name="T0" fmla="*/ 594 w 710"/>
                <a:gd name="T1" fmla="*/ 6 h 591"/>
                <a:gd name="T2" fmla="*/ 589 w 710"/>
                <a:gd name="T3" fmla="*/ 2 h 591"/>
                <a:gd name="T4" fmla="*/ 583 w 710"/>
                <a:gd name="T5" fmla="*/ 0 h 591"/>
                <a:gd name="T6" fmla="*/ 124 w 710"/>
                <a:gd name="T7" fmla="*/ 1 h 591"/>
                <a:gd name="T8" fmla="*/ 119 w 710"/>
                <a:gd name="T9" fmla="*/ 4 h 591"/>
                <a:gd name="T10" fmla="*/ 2 w 710"/>
                <a:gd name="T11" fmla="*/ 179 h 591"/>
                <a:gd name="T12" fmla="*/ 1 w 710"/>
                <a:gd name="T13" fmla="*/ 182 h 591"/>
                <a:gd name="T14" fmla="*/ 0 w 710"/>
                <a:gd name="T15" fmla="*/ 190 h 591"/>
                <a:gd name="T16" fmla="*/ 3 w 710"/>
                <a:gd name="T17" fmla="*/ 197 h 591"/>
                <a:gd name="T18" fmla="*/ 65 w 710"/>
                <a:gd name="T19" fmla="*/ 266 h 591"/>
                <a:gd name="T20" fmla="*/ 76 w 710"/>
                <a:gd name="T21" fmla="*/ 267 h 591"/>
                <a:gd name="T22" fmla="*/ 84 w 710"/>
                <a:gd name="T23" fmla="*/ 259 h 591"/>
                <a:gd name="T24" fmla="*/ 85 w 710"/>
                <a:gd name="T25" fmla="*/ 249 h 591"/>
                <a:gd name="T26" fmla="*/ 44 w 710"/>
                <a:gd name="T27" fmla="*/ 202 h 591"/>
                <a:gd name="T28" fmla="*/ 325 w 710"/>
                <a:gd name="T29" fmla="*/ 522 h 591"/>
                <a:gd name="T30" fmla="*/ 215 w 710"/>
                <a:gd name="T31" fmla="*/ 398 h 591"/>
                <a:gd name="T32" fmla="*/ 204 w 710"/>
                <a:gd name="T33" fmla="*/ 397 h 591"/>
                <a:gd name="T34" fmla="*/ 196 w 710"/>
                <a:gd name="T35" fmla="*/ 404 h 591"/>
                <a:gd name="T36" fmla="*/ 195 w 710"/>
                <a:gd name="T37" fmla="*/ 414 h 591"/>
                <a:gd name="T38" fmla="*/ 344 w 710"/>
                <a:gd name="T39" fmla="*/ 586 h 591"/>
                <a:gd name="T40" fmla="*/ 350 w 710"/>
                <a:gd name="T41" fmla="*/ 590 h 591"/>
                <a:gd name="T42" fmla="*/ 355 w 710"/>
                <a:gd name="T43" fmla="*/ 591 h 591"/>
                <a:gd name="T44" fmla="*/ 360 w 710"/>
                <a:gd name="T45" fmla="*/ 590 h 591"/>
                <a:gd name="T46" fmla="*/ 366 w 710"/>
                <a:gd name="T47" fmla="*/ 586 h 591"/>
                <a:gd name="T48" fmla="*/ 525 w 710"/>
                <a:gd name="T49" fmla="*/ 403 h 591"/>
                <a:gd name="T50" fmla="*/ 525 w 710"/>
                <a:gd name="T51" fmla="*/ 392 h 591"/>
                <a:gd name="T52" fmla="*/ 516 w 710"/>
                <a:gd name="T53" fmla="*/ 386 h 591"/>
                <a:gd name="T54" fmla="*/ 505 w 710"/>
                <a:gd name="T55" fmla="*/ 386 h 591"/>
                <a:gd name="T56" fmla="*/ 385 w 710"/>
                <a:gd name="T57" fmla="*/ 522 h 591"/>
                <a:gd name="T58" fmla="*/ 666 w 710"/>
                <a:gd name="T59" fmla="*/ 202 h 591"/>
                <a:gd name="T60" fmla="*/ 577 w 710"/>
                <a:gd name="T61" fmla="*/ 304 h 591"/>
                <a:gd name="T62" fmla="*/ 577 w 710"/>
                <a:gd name="T63" fmla="*/ 315 h 591"/>
                <a:gd name="T64" fmla="*/ 586 w 710"/>
                <a:gd name="T65" fmla="*/ 323 h 591"/>
                <a:gd name="T66" fmla="*/ 593 w 710"/>
                <a:gd name="T67" fmla="*/ 323 h 591"/>
                <a:gd name="T68" fmla="*/ 599 w 710"/>
                <a:gd name="T69" fmla="*/ 321 h 591"/>
                <a:gd name="T70" fmla="*/ 707 w 710"/>
                <a:gd name="T71" fmla="*/ 197 h 591"/>
                <a:gd name="T72" fmla="*/ 710 w 710"/>
                <a:gd name="T73" fmla="*/ 189 h 591"/>
                <a:gd name="T74" fmla="*/ 708 w 710"/>
                <a:gd name="T75" fmla="*/ 180 h 591"/>
                <a:gd name="T76" fmla="*/ 128 w 710"/>
                <a:gd name="T77" fmla="*/ 40 h 591"/>
                <a:gd name="T78" fmla="*/ 40 w 710"/>
                <a:gd name="T79" fmla="*/ 174 h 591"/>
                <a:gd name="T80" fmla="*/ 329 w 710"/>
                <a:gd name="T81" fmla="*/ 28 h 591"/>
                <a:gd name="T82" fmla="*/ 153 w 710"/>
                <a:gd name="T83" fmla="*/ 28 h 591"/>
                <a:gd name="T84" fmla="*/ 443 w 710"/>
                <a:gd name="T85" fmla="*/ 174 h 591"/>
                <a:gd name="T86" fmla="*/ 355 w 710"/>
                <a:gd name="T87" fmla="*/ 40 h 591"/>
                <a:gd name="T88" fmla="*/ 260 w 710"/>
                <a:gd name="T89" fmla="*/ 202 h 591"/>
                <a:gd name="T90" fmla="*/ 355 w 710"/>
                <a:gd name="T91" fmla="*/ 526 h 591"/>
                <a:gd name="T92" fmla="*/ 381 w 710"/>
                <a:gd name="T93" fmla="*/ 28 h 591"/>
                <a:gd name="T94" fmla="*/ 469 w 710"/>
                <a:gd name="T95" fmla="*/ 162 h 591"/>
                <a:gd name="T96" fmla="*/ 583 w 710"/>
                <a:gd name="T97" fmla="*/ 40 h 591"/>
                <a:gd name="T98" fmla="*/ 495 w 710"/>
                <a:gd name="T99" fmla="*/ 174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0" h="591">
                  <a:moveTo>
                    <a:pt x="708" y="180"/>
                  </a:moveTo>
                  <a:lnTo>
                    <a:pt x="594" y="6"/>
                  </a:lnTo>
                  <a:lnTo>
                    <a:pt x="592" y="4"/>
                  </a:lnTo>
                  <a:lnTo>
                    <a:pt x="589" y="2"/>
                  </a:lnTo>
                  <a:lnTo>
                    <a:pt x="587" y="1"/>
                  </a:lnTo>
                  <a:lnTo>
                    <a:pt x="583" y="0"/>
                  </a:lnTo>
                  <a:lnTo>
                    <a:pt x="128" y="0"/>
                  </a:lnTo>
                  <a:lnTo>
                    <a:pt x="124" y="1"/>
                  </a:lnTo>
                  <a:lnTo>
                    <a:pt x="121" y="2"/>
                  </a:lnTo>
                  <a:lnTo>
                    <a:pt x="119" y="4"/>
                  </a:lnTo>
                  <a:lnTo>
                    <a:pt x="117" y="6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1" y="182"/>
                  </a:lnTo>
                  <a:lnTo>
                    <a:pt x="0" y="185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7"/>
                  </a:lnTo>
                  <a:lnTo>
                    <a:pt x="61" y="263"/>
                  </a:lnTo>
                  <a:lnTo>
                    <a:pt x="65" y="266"/>
                  </a:lnTo>
                  <a:lnTo>
                    <a:pt x="71" y="267"/>
                  </a:lnTo>
                  <a:lnTo>
                    <a:pt x="76" y="267"/>
                  </a:lnTo>
                  <a:lnTo>
                    <a:pt x="80" y="264"/>
                  </a:lnTo>
                  <a:lnTo>
                    <a:pt x="84" y="259"/>
                  </a:lnTo>
                  <a:lnTo>
                    <a:pt x="86" y="254"/>
                  </a:lnTo>
                  <a:lnTo>
                    <a:pt x="85" y="249"/>
                  </a:lnTo>
                  <a:lnTo>
                    <a:pt x="82" y="244"/>
                  </a:lnTo>
                  <a:lnTo>
                    <a:pt x="44" y="202"/>
                  </a:lnTo>
                  <a:lnTo>
                    <a:pt x="231" y="202"/>
                  </a:lnTo>
                  <a:lnTo>
                    <a:pt x="325" y="522"/>
                  </a:lnTo>
                  <a:lnTo>
                    <a:pt x="219" y="401"/>
                  </a:lnTo>
                  <a:lnTo>
                    <a:pt x="215" y="398"/>
                  </a:lnTo>
                  <a:lnTo>
                    <a:pt x="209" y="396"/>
                  </a:lnTo>
                  <a:lnTo>
                    <a:pt x="204" y="397"/>
                  </a:lnTo>
                  <a:lnTo>
                    <a:pt x="200" y="400"/>
                  </a:lnTo>
                  <a:lnTo>
                    <a:pt x="196" y="404"/>
                  </a:lnTo>
                  <a:lnTo>
                    <a:pt x="194" y="408"/>
                  </a:lnTo>
                  <a:lnTo>
                    <a:pt x="195" y="414"/>
                  </a:lnTo>
                  <a:lnTo>
                    <a:pt x="198" y="419"/>
                  </a:lnTo>
                  <a:lnTo>
                    <a:pt x="344" y="586"/>
                  </a:lnTo>
                  <a:lnTo>
                    <a:pt x="347" y="589"/>
                  </a:lnTo>
                  <a:lnTo>
                    <a:pt x="350" y="590"/>
                  </a:lnTo>
                  <a:lnTo>
                    <a:pt x="352" y="591"/>
                  </a:lnTo>
                  <a:lnTo>
                    <a:pt x="355" y="591"/>
                  </a:lnTo>
                  <a:lnTo>
                    <a:pt x="358" y="591"/>
                  </a:lnTo>
                  <a:lnTo>
                    <a:pt x="360" y="590"/>
                  </a:lnTo>
                  <a:lnTo>
                    <a:pt x="364" y="589"/>
                  </a:lnTo>
                  <a:lnTo>
                    <a:pt x="366" y="586"/>
                  </a:lnTo>
                  <a:lnTo>
                    <a:pt x="522" y="408"/>
                  </a:lnTo>
                  <a:lnTo>
                    <a:pt x="525" y="403"/>
                  </a:lnTo>
                  <a:lnTo>
                    <a:pt x="526" y="398"/>
                  </a:lnTo>
                  <a:lnTo>
                    <a:pt x="525" y="392"/>
                  </a:lnTo>
                  <a:lnTo>
                    <a:pt x="520" y="388"/>
                  </a:lnTo>
                  <a:lnTo>
                    <a:pt x="516" y="386"/>
                  </a:lnTo>
                  <a:lnTo>
                    <a:pt x="511" y="385"/>
                  </a:lnTo>
                  <a:lnTo>
                    <a:pt x="505" y="386"/>
                  </a:lnTo>
                  <a:lnTo>
                    <a:pt x="501" y="390"/>
                  </a:lnTo>
                  <a:lnTo>
                    <a:pt x="385" y="522"/>
                  </a:lnTo>
                  <a:lnTo>
                    <a:pt x="480" y="202"/>
                  </a:lnTo>
                  <a:lnTo>
                    <a:pt x="666" y="202"/>
                  </a:lnTo>
                  <a:lnTo>
                    <a:pt x="579" y="300"/>
                  </a:lnTo>
                  <a:lnTo>
                    <a:pt x="577" y="304"/>
                  </a:lnTo>
                  <a:lnTo>
                    <a:pt x="576" y="310"/>
                  </a:lnTo>
                  <a:lnTo>
                    <a:pt x="577" y="315"/>
                  </a:lnTo>
                  <a:lnTo>
                    <a:pt x="581" y="320"/>
                  </a:lnTo>
                  <a:lnTo>
                    <a:pt x="586" y="323"/>
                  </a:lnTo>
                  <a:lnTo>
                    <a:pt x="590" y="323"/>
                  </a:lnTo>
                  <a:lnTo>
                    <a:pt x="593" y="323"/>
                  </a:lnTo>
                  <a:lnTo>
                    <a:pt x="595" y="322"/>
                  </a:lnTo>
                  <a:lnTo>
                    <a:pt x="599" y="321"/>
                  </a:lnTo>
                  <a:lnTo>
                    <a:pt x="601" y="318"/>
                  </a:lnTo>
                  <a:lnTo>
                    <a:pt x="707" y="197"/>
                  </a:lnTo>
                  <a:lnTo>
                    <a:pt x="709" y="193"/>
                  </a:lnTo>
                  <a:lnTo>
                    <a:pt x="710" y="189"/>
                  </a:lnTo>
                  <a:lnTo>
                    <a:pt x="710" y="184"/>
                  </a:lnTo>
                  <a:lnTo>
                    <a:pt x="708" y="180"/>
                  </a:lnTo>
                  <a:close/>
                  <a:moveTo>
                    <a:pt x="40" y="174"/>
                  </a:moveTo>
                  <a:lnTo>
                    <a:pt x="128" y="40"/>
                  </a:lnTo>
                  <a:lnTo>
                    <a:pt x="217" y="174"/>
                  </a:lnTo>
                  <a:lnTo>
                    <a:pt x="40" y="174"/>
                  </a:lnTo>
                  <a:close/>
                  <a:moveTo>
                    <a:pt x="153" y="28"/>
                  </a:moveTo>
                  <a:lnTo>
                    <a:pt x="329" y="28"/>
                  </a:lnTo>
                  <a:lnTo>
                    <a:pt x="241" y="162"/>
                  </a:lnTo>
                  <a:lnTo>
                    <a:pt x="153" y="28"/>
                  </a:lnTo>
                  <a:close/>
                  <a:moveTo>
                    <a:pt x="355" y="40"/>
                  </a:moveTo>
                  <a:lnTo>
                    <a:pt x="443" y="174"/>
                  </a:lnTo>
                  <a:lnTo>
                    <a:pt x="267" y="174"/>
                  </a:lnTo>
                  <a:lnTo>
                    <a:pt x="355" y="40"/>
                  </a:lnTo>
                  <a:close/>
                  <a:moveTo>
                    <a:pt x="355" y="526"/>
                  </a:moveTo>
                  <a:lnTo>
                    <a:pt x="260" y="202"/>
                  </a:lnTo>
                  <a:lnTo>
                    <a:pt x="451" y="202"/>
                  </a:lnTo>
                  <a:lnTo>
                    <a:pt x="355" y="526"/>
                  </a:lnTo>
                  <a:close/>
                  <a:moveTo>
                    <a:pt x="469" y="162"/>
                  </a:moveTo>
                  <a:lnTo>
                    <a:pt x="381" y="28"/>
                  </a:lnTo>
                  <a:lnTo>
                    <a:pt x="557" y="28"/>
                  </a:lnTo>
                  <a:lnTo>
                    <a:pt x="469" y="162"/>
                  </a:lnTo>
                  <a:close/>
                  <a:moveTo>
                    <a:pt x="495" y="174"/>
                  </a:moveTo>
                  <a:lnTo>
                    <a:pt x="583" y="40"/>
                  </a:lnTo>
                  <a:lnTo>
                    <a:pt x="671" y="174"/>
                  </a:lnTo>
                  <a:lnTo>
                    <a:pt x="495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423">
              <a:extLst>
                <a:ext uri="{FF2B5EF4-FFF2-40B4-BE49-F238E27FC236}">
                  <a16:creationId xmlns:a16="http://schemas.microsoft.com/office/drawing/2014/main" id="{05F12490-22B5-4C85-A0E5-1D4A4AF576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2369" y="2026154"/>
              <a:ext cx="78688" cy="78688"/>
            </a:xfrm>
            <a:custGeom>
              <a:avLst/>
              <a:gdLst>
                <a:gd name="T0" fmla="*/ 165 w 186"/>
                <a:gd name="T1" fmla="*/ 79 h 185"/>
                <a:gd name="T2" fmla="*/ 152 w 186"/>
                <a:gd name="T3" fmla="*/ 75 h 185"/>
                <a:gd name="T4" fmla="*/ 141 w 186"/>
                <a:gd name="T5" fmla="*/ 71 h 185"/>
                <a:gd name="T6" fmla="*/ 131 w 186"/>
                <a:gd name="T7" fmla="*/ 64 h 185"/>
                <a:gd name="T8" fmla="*/ 122 w 186"/>
                <a:gd name="T9" fmla="*/ 55 h 185"/>
                <a:gd name="T10" fmla="*/ 115 w 186"/>
                <a:gd name="T11" fmla="*/ 44 h 185"/>
                <a:gd name="T12" fmla="*/ 110 w 186"/>
                <a:gd name="T13" fmla="*/ 33 h 185"/>
                <a:gd name="T14" fmla="*/ 107 w 186"/>
                <a:gd name="T15" fmla="*/ 21 h 185"/>
                <a:gd name="T16" fmla="*/ 106 w 186"/>
                <a:gd name="T17" fmla="*/ 9 h 185"/>
                <a:gd name="T18" fmla="*/ 99 w 186"/>
                <a:gd name="T19" fmla="*/ 1 h 185"/>
                <a:gd name="T20" fmla="*/ 88 w 186"/>
                <a:gd name="T21" fmla="*/ 1 h 185"/>
                <a:gd name="T22" fmla="*/ 81 w 186"/>
                <a:gd name="T23" fmla="*/ 9 h 185"/>
                <a:gd name="T24" fmla="*/ 79 w 186"/>
                <a:gd name="T25" fmla="*/ 21 h 185"/>
                <a:gd name="T26" fmla="*/ 76 w 186"/>
                <a:gd name="T27" fmla="*/ 33 h 185"/>
                <a:gd name="T28" fmla="*/ 72 w 186"/>
                <a:gd name="T29" fmla="*/ 44 h 185"/>
                <a:gd name="T30" fmla="*/ 64 w 186"/>
                <a:gd name="T31" fmla="*/ 55 h 185"/>
                <a:gd name="T32" fmla="*/ 56 w 186"/>
                <a:gd name="T33" fmla="*/ 64 h 185"/>
                <a:gd name="T34" fmla="*/ 45 w 186"/>
                <a:gd name="T35" fmla="*/ 71 h 185"/>
                <a:gd name="T36" fmla="*/ 33 w 186"/>
                <a:gd name="T37" fmla="*/ 75 h 185"/>
                <a:gd name="T38" fmla="*/ 20 w 186"/>
                <a:gd name="T39" fmla="*/ 79 h 185"/>
                <a:gd name="T40" fmla="*/ 9 w 186"/>
                <a:gd name="T41" fmla="*/ 80 h 185"/>
                <a:gd name="T42" fmla="*/ 1 w 186"/>
                <a:gd name="T43" fmla="*/ 87 h 185"/>
                <a:gd name="T44" fmla="*/ 1 w 186"/>
                <a:gd name="T45" fmla="*/ 98 h 185"/>
                <a:gd name="T46" fmla="*/ 9 w 186"/>
                <a:gd name="T47" fmla="*/ 105 h 185"/>
                <a:gd name="T48" fmla="*/ 20 w 186"/>
                <a:gd name="T49" fmla="*/ 106 h 185"/>
                <a:gd name="T50" fmla="*/ 33 w 186"/>
                <a:gd name="T51" fmla="*/ 110 h 185"/>
                <a:gd name="T52" fmla="*/ 45 w 186"/>
                <a:gd name="T53" fmla="*/ 114 h 185"/>
                <a:gd name="T54" fmla="*/ 56 w 186"/>
                <a:gd name="T55" fmla="*/ 121 h 185"/>
                <a:gd name="T56" fmla="*/ 64 w 186"/>
                <a:gd name="T57" fmla="*/ 130 h 185"/>
                <a:gd name="T58" fmla="*/ 72 w 186"/>
                <a:gd name="T59" fmla="*/ 141 h 185"/>
                <a:gd name="T60" fmla="*/ 76 w 186"/>
                <a:gd name="T61" fmla="*/ 152 h 185"/>
                <a:gd name="T62" fmla="*/ 79 w 186"/>
                <a:gd name="T63" fmla="*/ 164 h 185"/>
                <a:gd name="T64" fmla="*/ 81 w 186"/>
                <a:gd name="T65" fmla="*/ 177 h 185"/>
                <a:gd name="T66" fmla="*/ 88 w 186"/>
                <a:gd name="T67" fmla="*/ 184 h 185"/>
                <a:gd name="T68" fmla="*/ 99 w 186"/>
                <a:gd name="T69" fmla="*/ 184 h 185"/>
                <a:gd name="T70" fmla="*/ 106 w 186"/>
                <a:gd name="T71" fmla="*/ 177 h 185"/>
                <a:gd name="T72" fmla="*/ 107 w 186"/>
                <a:gd name="T73" fmla="*/ 164 h 185"/>
                <a:gd name="T74" fmla="*/ 110 w 186"/>
                <a:gd name="T75" fmla="*/ 152 h 185"/>
                <a:gd name="T76" fmla="*/ 115 w 186"/>
                <a:gd name="T77" fmla="*/ 141 h 185"/>
                <a:gd name="T78" fmla="*/ 122 w 186"/>
                <a:gd name="T79" fmla="*/ 130 h 185"/>
                <a:gd name="T80" fmla="*/ 131 w 186"/>
                <a:gd name="T81" fmla="*/ 121 h 185"/>
                <a:gd name="T82" fmla="*/ 141 w 186"/>
                <a:gd name="T83" fmla="*/ 114 h 185"/>
                <a:gd name="T84" fmla="*/ 152 w 186"/>
                <a:gd name="T85" fmla="*/ 110 h 185"/>
                <a:gd name="T86" fmla="*/ 165 w 186"/>
                <a:gd name="T87" fmla="*/ 106 h 185"/>
                <a:gd name="T88" fmla="*/ 177 w 186"/>
                <a:gd name="T89" fmla="*/ 105 h 185"/>
                <a:gd name="T90" fmla="*/ 185 w 186"/>
                <a:gd name="T91" fmla="*/ 98 h 185"/>
                <a:gd name="T92" fmla="*/ 185 w 186"/>
                <a:gd name="T93" fmla="*/ 87 h 185"/>
                <a:gd name="T94" fmla="*/ 177 w 186"/>
                <a:gd name="T95" fmla="*/ 80 h 185"/>
                <a:gd name="T96" fmla="*/ 93 w 186"/>
                <a:gd name="T97" fmla="*/ 122 h 185"/>
                <a:gd name="T98" fmla="*/ 79 w 186"/>
                <a:gd name="T99" fmla="*/ 105 h 185"/>
                <a:gd name="T100" fmla="*/ 63 w 186"/>
                <a:gd name="T101" fmla="*/ 92 h 185"/>
                <a:gd name="T102" fmla="*/ 79 w 186"/>
                <a:gd name="T103" fmla="*/ 80 h 185"/>
                <a:gd name="T104" fmla="*/ 93 w 186"/>
                <a:gd name="T105" fmla="*/ 62 h 185"/>
                <a:gd name="T106" fmla="*/ 106 w 186"/>
                <a:gd name="T107" fmla="*/ 80 h 185"/>
                <a:gd name="T108" fmla="*/ 123 w 186"/>
                <a:gd name="T109" fmla="*/ 92 h 185"/>
                <a:gd name="T110" fmla="*/ 106 w 186"/>
                <a:gd name="T111" fmla="*/ 105 h 185"/>
                <a:gd name="T112" fmla="*/ 93 w 186"/>
                <a:gd name="T113" fmla="*/ 12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6" h="185">
                  <a:moveTo>
                    <a:pt x="172" y="79"/>
                  </a:moveTo>
                  <a:lnTo>
                    <a:pt x="165" y="79"/>
                  </a:lnTo>
                  <a:lnTo>
                    <a:pt x="159" y="77"/>
                  </a:lnTo>
                  <a:lnTo>
                    <a:pt x="152" y="75"/>
                  </a:lnTo>
                  <a:lnTo>
                    <a:pt x="147" y="73"/>
                  </a:lnTo>
                  <a:lnTo>
                    <a:pt x="141" y="71"/>
                  </a:lnTo>
                  <a:lnTo>
                    <a:pt x="135" y="68"/>
                  </a:lnTo>
                  <a:lnTo>
                    <a:pt x="131" y="64"/>
                  </a:lnTo>
                  <a:lnTo>
                    <a:pt x="126" y="59"/>
                  </a:lnTo>
                  <a:lnTo>
                    <a:pt x="122" y="55"/>
                  </a:lnTo>
                  <a:lnTo>
                    <a:pt x="118" y="50"/>
                  </a:lnTo>
                  <a:lnTo>
                    <a:pt x="115" y="44"/>
                  </a:lnTo>
                  <a:lnTo>
                    <a:pt x="112" y="39"/>
                  </a:lnTo>
                  <a:lnTo>
                    <a:pt x="110" y="33"/>
                  </a:lnTo>
                  <a:lnTo>
                    <a:pt x="108" y="27"/>
                  </a:lnTo>
                  <a:lnTo>
                    <a:pt x="107" y="21"/>
                  </a:lnTo>
                  <a:lnTo>
                    <a:pt x="107" y="14"/>
                  </a:lnTo>
                  <a:lnTo>
                    <a:pt x="106" y="9"/>
                  </a:lnTo>
                  <a:lnTo>
                    <a:pt x="103" y="3"/>
                  </a:lnTo>
                  <a:lnTo>
                    <a:pt x="99" y="1"/>
                  </a:lnTo>
                  <a:lnTo>
                    <a:pt x="93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9"/>
                  </a:lnTo>
                  <a:lnTo>
                    <a:pt x="79" y="14"/>
                  </a:lnTo>
                  <a:lnTo>
                    <a:pt x="79" y="21"/>
                  </a:lnTo>
                  <a:lnTo>
                    <a:pt x="78" y="27"/>
                  </a:lnTo>
                  <a:lnTo>
                    <a:pt x="76" y="33"/>
                  </a:lnTo>
                  <a:lnTo>
                    <a:pt x="74" y="39"/>
                  </a:lnTo>
                  <a:lnTo>
                    <a:pt x="72" y="44"/>
                  </a:lnTo>
                  <a:lnTo>
                    <a:pt x="68" y="50"/>
                  </a:lnTo>
                  <a:lnTo>
                    <a:pt x="64" y="55"/>
                  </a:lnTo>
                  <a:lnTo>
                    <a:pt x="60" y="59"/>
                  </a:lnTo>
                  <a:lnTo>
                    <a:pt x="56" y="64"/>
                  </a:lnTo>
                  <a:lnTo>
                    <a:pt x="51" y="68"/>
                  </a:lnTo>
                  <a:lnTo>
                    <a:pt x="45" y="71"/>
                  </a:lnTo>
                  <a:lnTo>
                    <a:pt x="40" y="73"/>
                  </a:lnTo>
                  <a:lnTo>
                    <a:pt x="33" y="75"/>
                  </a:lnTo>
                  <a:lnTo>
                    <a:pt x="27" y="77"/>
                  </a:lnTo>
                  <a:lnTo>
                    <a:pt x="20" y="79"/>
                  </a:lnTo>
                  <a:lnTo>
                    <a:pt x="14" y="79"/>
                  </a:lnTo>
                  <a:lnTo>
                    <a:pt x="9" y="80"/>
                  </a:lnTo>
                  <a:lnTo>
                    <a:pt x="4" y="83"/>
                  </a:lnTo>
                  <a:lnTo>
                    <a:pt x="1" y="87"/>
                  </a:lnTo>
                  <a:lnTo>
                    <a:pt x="0" y="92"/>
                  </a:lnTo>
                  <a:lnTo>
                    <a:pt x="1" y="98"/>
                  </a:lnTo>
                  <a:lnTo>
                    <a:pt x="4" y="102"/>
                  </a:lnTo>
                  <a:lnTo>
                    <a:pt x="9" y="105"/>
                  </a:lnTo>
                  <a:lnTo>
                    <a:pt x="14" y="106"/>
                  </a:lnTo>
                  <a:lnTo>
                    <a:pt x="20" y="106"/>
                  </a:lnTo>
                  <a:lnTo>
                    <a:pt x="27" y="107"/>
                  </a:lnTo>
                  <a:lnTo>
                    <a:pt x="33" y="110"/>
                  </a:lnTo>
                  <a:lnTo>
                    <a:pt x="40" y="112"/>
                  </a:lnTo>
                  <a:lnTo>
                    <a:pt x="45" y="114"/>
                  </a:lnTo>
                  <a:lnTo>
                    <a:pt x="51" y="117"/>
                  </a:lnTo>
                  <a:lnTo>
                    <a:pt x="56" y="121"/>
                  </a:lnTo>
                  <a:lnTo>
                    <a:pt x="60" y="126"/>
                  </a:lnTo>
                  <a:lnTo>
                    <a:pt x="64" y="130"/>
                  </a:lnTo>
                  <a:lnTo>
                    <a:pt x="68" y="135"/>
                  </a:lnTo>
                  <a:lnTo>
                    <a:pt x="72" y="141"/>
                  </a:lnTo>
                  <a:lnTo>
                    <a:pt x="74" y="146"/>
                  </a:lnTo>
                  <a:lnTo>
                    <a:pt x="76" y="152"/>
                  </a:lnTo>
                  <a:lnTo>
                    <a:pt x="78" y="158"/>
                  </a:lnTo>
                  <a:lnTo>
                    <a:pt x="79" y="164"/>
                  </a:lnTo>
                  <a:lnTo>
                    <a:pt x="79" y="172"/>
                  </a:lnTo>
                  <a:lnTo>
                    <a:pt x="81" y="177"/>
                  </a:lnTo>
                  <a:lnTo>
                    <a:pt x="84" y="181"/>
                  </a:lnTo>
                  <a:lnTo>
                    <a:pt x="88" y="184"/>
                  </a:lnTo>
                  <a:lnTo>
                    <a:pt x="93" y="185"/>
                  </a:lnTo>
                  <a:lnTo>
                    <a:pt x="99" y="184"/>
                  </a:lnTo>
                  <a:lnTo>
                    <a:pt x="103" y="181"/>
                  </a:lnTo>
                  <a:lnTo>
                    <a:pt x="106" y="177"/>
                  </a:lnTo>
                  <a:lnTo>
                    <a:pt x="107" y="172"/>
                  </a:lnTo>
                  <a:lnTo>
                    <a:pt x="107" y="164"/>
                  </a:lnTo>
                  <a:lnTo>
                    <a:pt x="108" y="158"/>
                  </a:lnTo>
                  <a:lnTo>
                    <a:pt x="110" y="152"/>
                  </a:lnTo>
                  <a:lnTo>
                    <a:pt x="112" y="146"/>
                  </a:lnTo>
                  <a:lnTo>
                    <a:pt x="115" y="141"/>
                  </a:lnTo>
                  <a:lnTo>
                    <a:pt x="118" y="135"/>
                  </a:lnTo>
                  <a:lnTo>
                    <a:pt x="122" y="130"/>
                  </a:lnTo>
                  <a:lnTo>
                    <a:pt x="126" y="126"/>
                  </a:lnTo>
                  <a:lnTo>
                    <a:pt x="131" y="121"/>
                  </a:lnTo>
                  <a:lnTo>
                    <a:pt x="135" y="117"/>
                  </a:lnTo>
                  <a:lnTo>
                    <a:pt x="141" y="114"/>
                  </a:lnTo>
                  <a:lnTo>
                    <a:pt x="147" y="112"/>
                  </a:lnTo>
                  <a:lnTo>
                    <a:pt x="152" y="110"/>
                  </a:lnTo>
                  <a:lnTo>
                    <a:pt x="159" y="107"/>
                  </a:lnTo>
                  <a:lnTo>
                    <a:pt x="165" y="106"/>
                  </a:lnTo>
                  <a:lnTo>
                    <a:pt x="172" y="106"/>
                  </a:lnTo>
                  <a:lnTo>
                    <a:pt x="177" y="105"/>
                  </a:lnTo>
                  <a:lnTo>
                    <a:pt x="181" y="102"/>
                  </a:lnTo>
                  <a:lnTo>
                    <a:pt x="185" y="98"/>
                  </a:lnTo>
                  <a:lnTo>
                    <a:pt x="186" y="92"/>
                  </a:lnTo>
                  <a:lnTo>
                    <a:pt x="185" y="87"/>
                  </a:lnTo>
                  <a:lnTo>
                    <a:pt x="181" y="83"/>
                  </a:lnTo>
                  <a:lnTo>
                    <a:pt x="177" y="80"/>
                  </a:lnTo>
                  <a:lnTo>
                    <a:pt x="172" y="79"/>
                  </a:lnTo>
                  <a:close/>
                  <a:moveTo>
                    <a:pt x="93" y="122"/>
                  </a:moveTo>
                  <a:lnTo>
                    <a:pt x="87" y="114"/>
                  </a:lnTo>
                  <a:lnTo>
                    <a:pt x="79" y="105"/>
                  </a:lnTo>
                  <a:lnTo>
                    <a:pt x="72" y="99"/>
                  </a:lnTo>
                  <a:lnTo>
                    <a:pt x="63" y="92"/>
                  </a:lnTo>
                  <a:lnTo>
                    <a:pt x="72" y="86"/>
                  </a:lnTo>
                  <a:lnTo>
                    <a:pt x="79" y="80"/>
                  </a:lnTo>
                  <a:lnTo>
                    <a:pt x="87" y="71"/>
                  </a:lnTo>
                  <a:lnTo>
                    <a:pt x="93" y="62"/>
                  </a:lnTo>
                  <a:lnTo>
                    <a:pt x="100" y="71"/>
                  </a:lnTo>
                  <a:lnTo>
                    <a:pt x="106" y="80"/>
                  </a:lnTo>
                  <a:lnTo>
                    <a:pt x="115" y="86"/>
                  </a:lnTo>
                  <a:lnTo>
                    <a:pt x="123" y="92"/>
                  </a:lnTo>
                  <a:lnTo>
                    <a:pt x="115" y="99"/>
                  </a:lnTo>
                  <a:lnTo>
                    <a:pt x="106" y="105"/>
                  </a:lnTo>
                  <a:lnTo>
                    <a:pt x="100" y="114"/>
                  </a:lnTo>
                  <a:lnTo>
                    <a:pt x="93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424">
              <a:extLst>
                <a:ext uri="{FF2B5EF4-FFF2-40B4-BE49-F238E27FC236}">
                  <a16:creationId xmlns:a16="http://schemas.microsoft.com/office/drawing/2014/main" id="{E9D055DA-44C1-4ADC-AE7B-53DD6F215B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4470" y="1867509"/>
              <a:ext cx="58381" cy="58381"/>
            </a:xfrm>
            <a:custGeom>
              <a:avLst/>
              <a:gdLst>
                <a:gd name="T0" fmla="*/ 117 w 138"/>
                <a:gd name="T1" fmla="*/ 55 h 138"/>
                <a:gd name="T2" fmla="*/ 102 w 138"/>
                <a:gd name="T3" fmla="*/ 48 h 138"/>
                <a:gd name="T4" fmla="*/ 90 w 138"/>
                <a:gd name="T5" fmla="*/ 38 h 138"/>
                <a:gd name="T6" fmla="*/ 83 w 138"/>
                <a:gd name="T7" fmla="*/ 23 h 138"/>
                <a:gd name="T8" fmla="*/ 82 w 138"/>
                <a:gd name="T9" fmla="*/ 9 h 138"/>
                <a:gd name="T10" fmla="*/ 75 w 138"/>
                <a:gd name="T11" fmla="*/ 1 h 138"/>
                <a:gd name="T12" fmla="*/ 64 w 138"/>
                <a:gd name="T13" fmla="*/ 1 h 138"/>
                <a:gd name="T14" fmla="*/ 57 w 138"/>
                <a:gd name="T15" fmla="*/ 9 h 138"/>
                <a:gd name="T16" fmla="*/ 55 w 138"/>
                <a:gd name="T17" fmla="*/ 23 h 138"/>
                <a:gd name="T18" fmla="*/ 48 w 138"/>
                <a:gd name="T19" fmla="*/ 38 h 138"/>
                <a:gd name="T20" fmla="*/ 37 w 138"/>
                <a:gd name="T21" fmla="*/ 48 h 138"/>
                <a:gd name="T22" fmla="*/ 22 w 138"/>
                <a:gd name="T23" fmla="*/ 55 h 138"/>
                <a:gd name="T24" fmla="*/ 8 w 138"/>
                <a:gd name="T25" fmla="*/ 57 h 138"/>
                <a:gd name="T26" fmla="*/ 1 w 138"/>
                <a:gd name="T27" fmla="*/ 64 h 138"/>
                <a:gd name="T28" fmla="*/ 1 w 138"/>
                <a:gd name="T29" fmla="*/ 75 h 138"/>
                <a:gd name="T30" fmla="*/ 8 w 138"/>
                <a:gd name="T31" fmla="*/ 83 h 138"/>
                <a:gd name="T32" fmla="*/ 22 w 138"/>
                <a:gd name="T33" fmla="*/ 84 h 138"/>
                <a:gd name="T34" fmla="*/ 37 w 138"/>
                <a:gd name="T35" fmla="*/ 90 h 138"/>
                <a:gd name="T36" fmla="*/ 48 w 138"/>
                <a:gd name="T37" fmla="*/ 102 h 138"/>
                <a:gd name="T38" fmla="*/ 55 w 138"/>
                <a:gd name="T39" fmla="*/ 117 h 138"/>
                <a:gd name="T40" fmla="*/ 57 w 138"/>
                <a:gd name="T41" fmla="*/ 131 h 138"/>
                <a:gd name="T42" fmla="*/ 64 w 138"/>
                <a:gd name="T43" fmla="*/ 137 h 138"/>
                <a:gd name="T44" fmla="*/ 75 w 138"/>
                <a:gd name="T45" fmla="*/ 137 h 138"/>
                <a:gd name="T46" fmla="*/ 82 w 138"/>
                <a:gd name="T47" fmla="*/ 131 h 138"/>
                <a:gd name="T48" fmla="*/ 83 w 138"/>
                <a:gd name="T49" fmla="*/ 117 h 138"/>
                <a:gd name="T50" fmla="*/ 90 w 138"/>
                <a:gd name="T51" fmla="*/ 102 h 138"/>
                <a:gd name="T52" fmla="*/ 102 w 138"/>
                <a:gd name="T53" fmla="*/ 90 h 138"/>
                <a:gd name="T54" fmla="*/ 117 w 138"/>
                <a:gd name="T55" fmla="*/ 84 h 138"/>
                <a:gd name="T56" fmla="*/ 130 w 138"/>
                <a:gd name="T57" fmla="*/ 83 h 138"/>
                <a:gd name="T58" fmla="*/ 137 w 138"/>
                <a:gd name="T59" fmla="*/ 75 h 138"/>
                <a:gd name="T60" fmla="*/ 137 w 138"/>
                <a:gd name="T61" fmla="*/ 64 h 138"/>
                <a:gd name="T62" fmla="*/ 130 w 138"/>
                <a:gd name="T63" fmla="*/ 57 h 138"/>
                <a:gd name="T64" fmla="*/ 70 w 138"/>
                <a:gd name="T65" fmla="*/ 84 h 138"/>
                <a:gd name="T66" fmla="*/ 56 w 138"/>
                <a:gd name="T67" fmla="*/ 70 h 138"/>
                <a:gd name="T68" fmla="*/ 70 w 138"/>
                <a:gd name="T69" fmla="*/ 56 h 138"/>
                <a:gd name="T70" fmla="*/ 83 w 138"/>
                <a:gd name="T71" fmla="*/ 70 h 138"/>
                <a:gd name="T72" fmla="*/ 70 w 138"/>
                <a:gd name="T73" fmla="*/ 8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8" h="138">
                  <a:moveTo>
                    <a:pt x="124" y="56"/>
                  </a:moveTo>
                  <a:lnTo>
                    <a:pt x="117" y="55"/>
                  </a:lnTo>
                  <a:lnTo>
                    <a:pt x="108" y="53"/>
                  </a:lnTo>
                  <a:lnTo>
                    <a:pt x="102" y="48"/>
                  </a:lnTo>
                  <a:lnTo>
                    <a:pt x="95" y="43"/>
                  </a:lnTo>
                  <a:lnTo>
                    <a:pt x="90" y="38"/>
                  </a:lnTo>
                  <a:lnTo>
                    <a:pt x="87" y="30"/>
                  </a:lnTo>
                  <a:lnTo>
                    <a:pt x="83" y="23"/>
                  </a:lnTo>
                  <a:lnTo>
                    <a:pt x="83" y="14"/>
                  </a:lnTo>
                  <a:lnTo>
                    <a:pt x="82" y="9"/>
                  </a:lnTo>
                  <a:lnTo>
                    <a:pt x="79" y="4"/>
                  </a:lnTo>
                  <a:lnTo>
                    <a:pt x="75" y="1"/>
                  </a:lnTo>
                  <a:lnTo>
                    <a:pt x="70" y="0"/>
                  </a:lnTo>
                  <a:lnTo>
                    <a:pt x="64" y="1"/>
                  </a:lnTo>
                  <a:lnTo>
                    <a:pt x="59" y="4"/>
                  </a:lnTo>
                  <a:lnTo>
                    <a:pt x="57" y="9"/>
                  </a:lnTo>
                  <a:lnTo>
                    <a:pt x="56" y="14"/>
                  </a:lnTo>
                  <a:lnTo>
                    <a:pt x="55" y="23"/>
                  </a:lnTo>
                  <a:lnTo>
                    <a:pt x="52" y="30"/>
                  </a:lnTo>
                  <a:lnTo>
                    <a:pt x="48" y="38"/>
                  </a:lnTo>
                  <a:lnTo>
                    <a:pt x="43" y="43"/>
                  </a:lnTo>
                  <a:lnTo>
                    <a:pt x="37" y="48"/>
                  </a:lnTo>
                  <a:lnTo>
                    <a:pt x="30" y="53"/>
                  </a:lnTo>
                  <a:lnTo>
                    <a:pt x="22" y="55"/>
                  </a:lnTo>
                  <a:lnTo>
                    <a:pt x="14" y="56"/>
                  </a:lnTo>
                  <a:lnTo>
                    <a:pt x="8" y="57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0" y="70"/>
                  </a:lnTo>
                  <a:lnTo>
                    <a:pt x="1" y="75"/>
                  </a:lnTo>
                  <a:lnTo>
                    <a:pt x="4" y="79"/>
                  </a:lnTo>
                  <a:lnTo>
                    <a:pt x="8" y="83"/>
                  </a:lnTo>
                  <a:lnTo>
                    <a:pt x="14" y="84"/>
                  </a:lnTo>
                  <a:lnTo>
                    <a:pt x="22" y="84"/>
                  </a:lnTo>
                  <a:lnTo>
                    <a:pt x="30" y="87"/>
                  </a:lnTo>
                  <a:lnTo>
                    <a:pt x="37" y="90"/>
                  </a:lnTo>
                  <a:lnTo>
                    <a:pt x="43" y="95"/>
                  </a:lnTo>
                  <a:lnTo>
                    <a:pt x="48" y="102"/>
                  </a:lnTo>
                  <a:lnTo>
                    <a:pt x="52" y="108"/>
                  </a:lnTo>
                  <a:lnTo>
                    <a:pt x="55" y="117"/>
                  </a:lnTo>
                  <a:lnTo>
                    <a:pt x="56" y="124"/>
                  </a:lnTo>
                  <a:lnTo>
                    <a:pt x="57" y="131"/>
                  </a:lnTo>
                  <a:lnTo>
                    <a:pt x="59" y="135"/>
                  </a:lnTo>
                  <a:lnTo>
                    <a:pt x="64" y="137"/>
                  </a:lnTo>
                  <a:lnTo>
                    <a:pt x="70" y="138"/>
                  </a:lnTo>
                  <a:lnTo>
                    <a:pt x="75" y="137"/>
                  </a:lnTo>
                  <a:lnTo>
                    <a:pt x="79" y="135"/>
                  </a:lnTo>
                  <a:lnTo>
                    <a:pt x="82" y="131"/>
                  </a:lnTo>
                  <a:lnTo>
                    <a:pt x="83" y="124"/>
                  </a:lnTo>
                  <a:lnTo>
                    <a:pt x="83" y="117"/>
                  </a:lnTo>
                  <a:lnTo>
                    <a:pt x="87" y="108"/>
                  </a:lnTo>
                  <a:lnTo>
                    <a:pt x="90" y="102"/>
                  </a:lnTo>
                  <a:lnTo>
                    <a:pt x="95" y="95"/>
                  </a:lnTo>
                  <a:lnTo>
                    <a:pt x="102" y="90"/>
                  </a:lnTo>
                  <a:lnTo>
                    <a:pt x="108" y="87"/>
                  </a:lnTo>
                  <a:lnTo>
                    <a:pt x="117" y="84"/>
                  </a:lnTo>
                  <a:lnTo>
                    <a:pt x="124" y="84"/>
                  </a:lnTo>
                  <a:lnTo>
                    <a:pt x="130" y="83"/>
                  </a:lnTo>
                  <a:lnTo>
                    <a:pt x="135" y="79"/>
                  </a:lnTo>
                  <a:lnTo>
                    <a:pt x="137" y="75"/>
                  </a:lnTo>
                  <a:lnTo>
                    <a:pt x="138" y="70"/>
                  </a:lnTo>
                  <a:lnTo>
                    <a:pt x="137" y="64"/>
                  </a:lnTo>
                  <a:lnTo>
                    <a:pt x="135" y="60"/>
                  </a:lnTo>
                  <a:lnTo>
                    <a:pt x="130" y="57"/>
                  </a:lnTo>
                  <a:lnTo>
                    <a:pt x="124" y="56"/>
                  </a:lnTo>
                  <a:close/>
                  <a:moveTo>
                    <a:pt x="70" y="84"/>
                  </a:moveTo>
                  <a:lnTo>
                    <a:pt x="63" y="76"/>
                  </a:lnTo>
                  <a:lnTo>
                    <a:pt x="56" y="70"/>
                  </a:lnTo>
                  <a:lnTo>
                    <a:pt x="63" y="63"/>
                  </a:lnTo>
                  <a:lnTo>
                    <a:pt x="70" y="56"/>
                  </a:lnTo>
                  <a:lnTo>
                    <a:pt x="76" y="63"/>
                  </a:lnTo>
                  <a:lnTo>
                    <a:pt x="83" y="70"/>
                  </a:lnTo>
                  <a:lnTo>
                    <a:pt x="76" y="76"/>
                  </a:lnTo>
                  <a:lnTo>
                    <a:pt x="70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425">
              <a:extLst>
                <a:ext uri="{FF2B5EF4-FFF2-40B4-BE49-F238E27FC236}">
                  <a16:creationId xmlns:a16="http://schemas.microsoft.com/office/drawing/2014/main" id="{A330F7C0-2FEE-4A27-9CE1-0C5E6BDEC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241" y="2062959"/>
              <a:ext cx="11423" cy="11423"/>
            </a:xfrm>
            <a:custGeom>
              <a:avLst/>
              <a:gdLst>
                <a:gd name="T0" fmla="*/ 24 w 28"/>
                <a:gd name="T1" fmla="*/ 4 h 28"/>
                <a:gd name="T2" fmla="*/ 20 w 28"/>
                <a:gd name="T3" fmla="*/ 1 h 28"/>
                <a:gd name="T4" fmla="*/ 14 w 28"/>
                <a:gd name="T5" fmla="*/ 0 h 28"/>
                <a:gd name="T6" fmla="*/ 9 w 28"/>
                <a:gd name="T7" fmla="*/ 1 h 28"/>
                <a:gd name="T8" fmla="*/ 5 w 28"/>
                <a:gd name="T9" fmla="*/ 4 h 28"/>
                <a:gd name="T10" fmla="*/ 1 w 28"/>
                <a:gd name="T11" fmla="*/ 9 h 28"/>
                <a:gd name="T12" fmla="*/ 0 w 28"/>
                <a:gd name="T13" fmla="*/ 14 h 28"/>
                <a:gd name="T14" fmla="*/ 1 w 28"/>
                <a:gd name="T15" fmla="*/ 19 h 28"/>
                <a:gd name="T16" fmla="*/ 5 w 28"/>
                <a:gd name="T17" fmla="*/ 24 h 28"/>
                <a:gd name="T18" fmla="*/ 9 w 28"/>
                <a:gd name="T19" fmla="*/ 27 h 28"/>
                <a:gd name="T20" fmla="*/ 14 w 28"/>
                <a:gd name="T21" fmla="*/ 28 h 28"/>
                <a:gd name="T22" fmla="*/ 20 w 28"/>
                <a:gd name="T23" fmla="*/ 27 h 28"/>
                <a:gd name="T24" fmla="*/ 24 w 28"/>
                <a:gd name="T25" fmla="*/ 24 h 28"/>
                <a:gd name="T26" fmla="*/ 27 w 28"/>
                <a:gd name="T27" fmla="*/ 19 h 28"/>
                <a:gd name="T28" fmla="*/ 28 w 28"/>
                <a:gd name="T29" fmla="*/ 14 h 28"/>
                <a:gd name="T30" fmla="*/ 27 w 28"/>
                <a:gd name="T31" fmla="*/ 9 h 28"/>
                <a:gd name="T32" fmla="*/ 24 w 28"/>
                <a:gd name="T3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8">
                  <a:moveTo>
                    <a:pt x="24" y="4"/>
                  </a:move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9"/>
                  </a:lnTo>
                  <a:lnTo>
                    <a:pt x="5" y="24"/>
                  </a:lnTo>
                  <a:lnTo>
                    <a:pt x="9" y="27"/>
                  </a:lnTo>
                  <a:lnTo>
                    <a:pt x="14" y="28"/>
                  </a:lnTo>
                  <a:lnTo>
                    <a:pt x="20" y="27"/>
                  </a:lnTo>
                  <a:lnTo>
                    <a:pt x="24" y="24"/>
                  </a:lnTo>
                  <a:lnTo>
                    <a:pt x="27" y="19"/>
                  </a:lnTo>
                  <a:lnTo>
                    <a:pt x="28" y="14"/>
                  </a:lnTo>
                  <a:lnTo>
                    <a:pt x="27" y="9"/>
                  </a:lnTo>
                  <a:lnTo>
                    <a:pt x="2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5618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7DA601D8-F06F-477B-9FB6-F4B6C6885836}"/>
              </a:ext>
            </a:extLst>
          </p:cNvPr>
          <p:cNvGrpSpPr/>
          <p:nvPr/>
        </p:nvGrpSpPr>
        <p:grpSpPr>
          <a:xfrm>
            <a:off x="6146956" y="2376297"/>
            <a:ext cx="5090538" cy="3335895"/>
            <a:chOff x="6523946" y="2376297"/>
            <a:chExt cx="5090538" cy="3335895"/>
          </a:xfrm>
        </p:grpSpPr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D599E371-A85B-439F-9B84-5DD9721E22E1}"/>
                </a:ext>
              </a:extLst>
            </p:cNvPr>
            <p:cNvSpPr/>
            <p:nvPr/>
          </p:nvSpPr>
          <p:spPr>
            <a:xfrm>
              <a:off x="6523946" y="2376297"/>
              <a:ext cx="5090538" cy="3335895"/>
            </a:xfrm>
            <a:prstGeom prst="roundRect">
              <a:avLst>
                <a:gd name="adj" fmla="val 2456"/>
              </a:avLst>
            </a:prstGeom>
            <a:solidFill>
              <a:schemeClr val="bg1"/>
            </a:solidFill>
            <a:ln>
              <a:noFill/>
            </a:ln>
            <a:effectLst>
              <a:outerShdw blurRad="139700" sx="102000" sy="102000" algn="ctr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cs typeface="Segoe UI Light" panose="020B0502040204020203" pitchFamily="34" charset="0"/>
              </a:endParaRPr>
            </a:p>
          </p:txBody>
        </p:sp>
        <p:graphicFrame>
          <p:nvGraphicFramePr>
            <p:cNvPr id="3" name="Chart 2">
              <a:extLst>
                <a:ext uri="{FF2B5EF4-FFF2-40B4-BE49-F238E27FC236}">
                  <a16:creationId xmlns:a16="http://schemas.microsoft.com/office/drawing/2014/main" id="{42D2782E-2AD5-4813-BC2A-09DF50C9FC27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194075285"/>
                </p:ext>
              </p:extLst>
            </p:nvPr>
          </p:nvGraphicFramePr>
          <p:xfrm>
            <a:off x="6670751" y="2496589"/>
            <a:ext cx="4796929" cy="309531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8610DC0-F55B-429E-A1D4-4FAEF8F494B0}"/>
              </a:ext>
            </a:extLst>
          </p:cNvPr>
          <p:cNvGrpSpPr/>
          <p:nvPr/>
        </p:nvGrpSpPr>
        <p:grpSpPr>
          <a:xfrm>
            <a:off x="955394" y="2452637"/>
            <a:ext cx="3137826" cy="1829832"/>
            <a:chOff x="955394" y="2452637"/>
            <a:chExt cx="3137826" cy="182983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08426F7-AFFA-485D-AAD5-8DF171ECCF51}"/>
                </a:ext>
              </a:extLst>
            </p:cNvPr>
            <p:cNvSpPr txBox="1"/>
            <p:nvPr/>
          </p:nvSpPr>
          <p:spPr>
            <a:xfrm>
              <a:off x="955394" y="2452637"/>
              <a:ext cx="2676250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Sample Text Here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B77D2CB-229D-429B-B164-6C92F2596EF5}"/>
                </a:ext>
              </a:extLst>
            </p:cNvPr>
            <p:cNvSpPr/>
            <p:nvPr/>
          </p:nvSpPr>
          <p:spPr>
            <a:xfrm>
              <a:off x="955593" y="2881123"/>
              <a:ext cx="3137627" cy="140134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A wonderful serenity has taken possession of my entire soul, like these sweet mornings of spring. A wonderful serenity has taken possession of my entire soul, like these sweet mornings of spring.</a:t>
              </a:r>
            </a:p>
            <a:p>
              <a:pPr>
                <a:lnSpc>
                  <a:spcPct val="120000"/>
                </a:lnSpc>
              </a:pP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19BC5B8C-0D07-45C6-8BC1-13976AE43706}"/>
              </a:ext>
            </a:extLst>
          </p:cNvPr>
          <p:cNvSpPr/>
          <p:nvPr/>
        </p:nvSpPr>
        <p:spPr>
          <a:xfrm>
            <a:off x="2755095" y="4310845"/>
            <a:ext cx="2897904" cy="1401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 wonderful serenity has taken possession of my entire soul, like these sweet mornings of spring. A wonderful serenity has taken possession. A wonderful serenity has taken possession of my entire soul, like these sweet mornings of spring.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DDCB8FD-C4CA-4E7D-AD92-D78DE4BC243F}"/>
              </a:ext>
            </a:extLst>
          </p:cNvPr>
          <p:cNvSpPr txBox="1"/>
          <p:nvPr/>
        </p:nvSpPr>
        <p:spPr>
          <a:xfrm>
            <a:off x="954507" y="4503687"/>
            <a:ext cx="158408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6000" b="1" dirty="0">
                <a:solidFill>
                  <a:schemeClr val="accent2"/>
                </a:solidFill>
                <a:cs typeface="Segoe UI Light" panose="020B0502040204020203" pitchFamily="34" charset="0"/>
              </a:rPr>
              <a:t>85%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2AB340-3AFA-470F-950F-8B8BA1F9588D}"/>
              </a:ext>
            </a:extLst>
          </p:cNvPr>
          <p:cNvSpPr txBox="1"/>
          <p:nvPr/>
        </p:nvSpPr>
        <p:spPr>
          <a:xfrm>
            <a:off x="3622623" y="553309"/>
            <a:ext cx="49467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Statistic Infographic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5D901BC0-38DA-4FFE-ABB4-D5DDDCB69459}"/>
              </a:ext>
            </a:extLst>
          </p:cNvPr>
          <p:cNvSpPr txBox="1">
            <a:spLocks/>
          </p:cNvSpPr>
          <p:nvPr/>
        </p:nvSpPr>
        <p:spPr>
          <a:xfrm>
            <a:off x="4103109" y="1209023"/>
            <a:ext cx="3985783" cy="447018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 ad minim veniam, quis nostrud exercitation</a:t>
            </a:r>
          </a:p>
        </p:txBody>
      </p:sp>
    </p:spTree>
    <p:extLst>
      <p:ext uri="{BB962C8B-B14F-4D97-AF65-F5344CB8AC3E}">
        <p14:creationId xmlns:p14="http://schemas.microsoft.com/office/powerpoint/2010/main" val="3764135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188E939-ECE7-4024-9207-A3B48975D681}"/>
              </a:ext>
            </a:extLst>
          </p:cNvPr>
          <p:cNvGrpSpPr/>
          <p:nvPr/>
        </p:nvGrpSpPr>
        <p:grpSpPr>
          <a:xfrm>
            <a:off x="5441172" y="2139786"/>
            <a:ext cx="5628890" cy="3628075"/>
            <a:chOff x="727368" y="777050"/>
            <a:chExt cx="7247314" cy="4671223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9DC6AAF2-05CF-4295-8F2D-96D31EFC6161}"/>
                </a:ext>
              </a:extLst>
            </p:cNvPr>
            <p:cNvSpPr/>
            <p:nvPr/>
          </p:nvSpPr>
          <p:spPr>
            <a:xfrm>
              <a:off x="790446" y="777050"/>
              <a:ext cx="7184236" cy="4671223"/>
            </a:xfrm>
            <a:prstGeom prst="roundRect">
              <a:avLst>
                <a:gd name="adj" fmla="val 1420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" algn="ctr" rotWithShape="0">
                <a:schemeClr val="bg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EB3F8F7-01D8-480A-A257-D8BF3C1A47EA}"/>
                </a:ext>
              </a:extLst>
            </p:cNvPr>
            <p:cNvSpPr/>
            <p:nvPr/>
          </p:nvSpPr>
          <p:spPr>
            <a:xfrm>
              <a:off x="727368" y="2812247"/>
              <a:ext cx="7184236" cy="2051315"/>
            </a:xfrm>
            <a:custGeom>
              <a:avLst/>
              <a:gdLst>
                <a:gd name="connsiteX0" fmla="*/ 0 w 12192000"/>
                <a:gd name="connsiteY0" fmla="*/ 0 h 1295400"/>
                <a:gd name="connsiteX1" fmla="*/ 12192000 w 12192000"/>
                <a:gd name="connsiteY1" fmla="*/ 0 h 1295400"/>
                <a:gd name="connsiteX2" fmla="*/ 12192000 w 12192000"/>
                <a:gd name="connsiteY2" fmla="*/ 1295400 h 1295400"/>
                <a:gd name="connsiteX3" fmla="*/ 0 w 12192000"/>
                <a:gd name="connsiteY3" fmla="*/ 1295400 h 1295400"/>
                <a:gd name="connsiteX4" fmla="*/ 0 w 12192000"/>
                <a:gd name="connsiteY4" fmla="*/ 0 h 1295400"/>
                <a:gd name="connsiteX0" fmla="*/ 0 w 12192000"/>
                <a:gd name="connsiteY0" fmla="*/ 258538 h 1553938"/>
                <a:gd name="connsiteX1" fmla="*/ 870857 w 12192000"/>
                <a:gd name="connsiteY1" fmla="*/ 2 h 1553938"/>
                <a:gd name="connsiteX2" fmla="*/ 12192000 w 12192000"/>
                <a:gd name="connsiteY2" fmla="*/ 258538 h 1553938"/>
                <a:gd name="connsiteX3" fmla="*/ 12192000 w 12192000"/>
                <a:gd name="connsiteY3" fmla="*/ 1553938 h 1553938"/>
                <a:gd name="connsiteX4" fmla="*/ 0 w 12192000"/>
                <a:gd name="connsiteY4" fmla="*/ 1553938 h 1553938"/>
                <a:gd name="connsiteX5" fmla="*/ 0 w 12192000"/>
                <a:gd name="connsiteY5" fmla="*/ 258538 h 1553938"/>
                <a:gd name="connsiteX0" fmla="*/ 0 w 12192000"/>
                <a:gd name="connsiteY0" fmla="*/ 258538 h 1553938"/>
                <a:gd name="connsiteX1" fmla="*/ 870857 w 12192000"/>
                <a:gd name="connsiteY1" fmla="*/ 2 h 1553938"/>
                <a:gd name="connsiteX2" fmla="*/ 1915886 w 12192000"/>
                <a:gd name="connsiteY2" fmla="*/ 377374 h 1553938"/>
                <a:gd name="connsiteX3" fmla="*/ 12192000 w 12192000"/>
                <a:gd name="connsiteY3" fmla="*/ 258538 h 1553938"/>
                <a:gd name="connsiteX4" fmla="*/ 12192000 w 12192000"/>
                <a:gd name="connsiteY4" fmla="*/ 1553938 h 1553938"/>
                <a:gd name="connsiteX5" fmla="*/ 0 w 12192000"/>
                <a:gd name="connsiteY5" fmla="*/ 1553938 h 1553938"/>
                <a:gd name="connsiteX6" fmla="*/ 0 w 12192000"/>
                <a:gd name="connsiteY6" fmla="*/ 258538 h 1553938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12192000 w 12192000"/>
                <a:gd name="connsiteY4" fmla="*/ 273050 h 1568450"/>
                <a:gd name="connsiteX5" fmla="*/ 12192000 w 12192000"/>
                <a:gd name="connsiteY5" fmla="*/ 1568450 h 1568450"/>
                <a:gd name="connsiteX6" fmla="*/ 0 w 12192000"/>
                <a:gd name="connsiteY6" fmla="*/ 1568450 h 1568450"/>
                <a:gd name="connsiteX7" fmla="*/ 0 w 12192000"/>
                <a:gd name="connsiteY7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12192000 w 12192000"/>
                <a:gd name="connsiteY5" fmla="*/ 273050 h 1568450"/>
                <a:gd name="connsiteX6" fmla="*/ 12192000 w 12192000"/>
                <a:gd name="connsiteY6" fmla="*/ 1568450 h 1568450"/>
                <a:gd name="connsiteX7" fmla="*/ 0 w 12192000"/>
                <a:gd name="connsiteY7" fmla="*/ 1568450 h 1568450"/>
                <a:gd name="connsiteX8" fmla="*/ 0 w 12192000"/>
                <a:gd name="connsiteY8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12192000 w 12192000"/>
                <a:gd name="connsiteY6" fmla="*/ 273050 h 1568450"/>
                <a:gd name="connsiteX7" fmla="*/ 12192000 w 12192000"/>
                <a:gd name="connsiteY7" fmla="*/ 1568450 h 1568450"/>
                <a:gd name="connsiteX8" fmla="*/ 0 w 12192000"/>
                <a:gd name="connsiteY8" fmla="*/ 1568450 h 1568450"/>
                <a:gd name="connsiteX9" fmla="*/ 0 w 12192000"/>
                <a:gd name="connsiteY9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12192000 w 12192000"/>
                <a:gd name="connsiteY7" fmla="*/ 273050 h 1568450"/>
                <a:gd name="connsiteX8" fmla="*/ 12192000 w 12192000"/>
                <a:gd name="connsiteY8" fmla="*/ 1568450 h 1568450"/>
                <a:gd name="connsiteX9" fmla="*/ 0 w 12192000"/>
                <a:gd name="connsiteY9" fmla="*/ 1568450 h 1568450"/>
                <a:gd name="connsiteX10" fmla="*/ 0 w 12192000"/>
                <a:gd name="connsiteY10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12192000 w 12192000"/>
                <a:gd name="connsiteY8" fmla="*/ 273050 h 1568450"/>
                <a:gd name="connsiteX9" fmla="*/ 12192000 w 12192000"/>
                <a:gd name="connsiteY9" fmla="*/ 1568450 h 1568450"/>
                <a:gd name="connsiteX10" fmla="*/ 0 w 12192000"/>
                <a:gd name="connsiteY10" fmla="*/ 1568450 h 1568450"/>
                <a:gd name="connsiteX11" fmla="*/ 0 w 12192000"/>
                <a:gd name="connsiteY11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8389257 w 12192000"/>
                <a:gd name="connsiteY8" fmla="*/ 0 h 1568450"/>
                <a:gd name="connsiteX9" fmla="*/ 12192000 w 12192000"/>
                <a:gd name="connsiteY9" fmla="*/ 273050 h 1568450"/>
                <a:gd name="connsiteX10" fmla="*/ 12192000 w 12192000"/>
                <a:gd name="connsiteY10" fmla="*/ 1568450 h 1568450"/>
                <a:gd name="connsiteX11" fmla="*/ 0 w 12192000"/>
                <a:gd name="connsiteY11" fmla="*/ 1568450 h 1568450"/>
                <a:gd name="connsiteX12" fmla="*/ 0 w 12192000"/>
                <a:gd name="connsiteY12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8389257 w 12192000"/>
                <a:gd name="connsiteY8" fmla="*/ 0 h 1568450"/>
                <a:gd name="connsiteX9" fmla="*/ 9405257 w 12192000"/>
                <a:gd name="connsiteY9" fmla="*/ 232229 h 1568450"/>
                <a:gd name="connsiteX10" fmla="*/ 12192000 w 12192000"/>
                <a:gd name="connsiteY10" fmla="*/ 273050 h 1568450"/>
                <a:gd name="connsiteX11" fmla="*/ 12192000 w 12192000"/>
                <a:gd name="connsiteY11" fmla="*/ 1568450 h 1568450"/>
                <a:gd name="connsiteX12" fmla="*/ 0 w 12192000"/>
                <a:gd name="connsiteY12" fmla="*/ 1568450 h 1568450"/>
                <a:gd name="connsiteX13" fmla="*/ 0 w 12192000"/>
                <a:gd name="connsiteY13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8389257 w 12192000"/>
                <a:gd name="connsiteY8" fmla="*/ 0 h 1568450"/>
                <a:gd name="connsiteX9" fmla="*/ 9405257 w 12192000"/>
                <a:gd name="connsiteY9" fmla="*/ 232229 h 1568450"/>
                <a:gd name="connsiteX10" fmla="*/ 10914743 w 12192000"/>
                <a:gd name="connsiteY10" fmla="*/ 595086 h 1568450"/>
                <a:gd name="connsiteX11" fmla="*/ 12192000 w 12192000"/>
                <a:gd name="connsiteY11" fmla="*/ 273050 h 1568450"/>
                <a:gd name="connsiteX12" fmla="*/ 12192000 w 12192000"/>
                <a:gd name="connsiteY12" fmla="*/ 1568450 h 1568450"/>
                <a:gd name="connsiteX13" fmla="*/ 0 w 12192000"/>
                <a:gd name="connsiteY13" fmla="*/ 1568450 h 1568450"/>
                <a:gd name="connsiteX14" fmla="*/ 0 w 12192000"/>
                <a:gd name="connsiteY14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8389257 w 12192000"/>
                <a:gd name="connsiteY8" fmla="*/ 0 h 1568450"/>
                <a:gd name="connsiteX9" fmla="*/ 9550400 w 12192000"/>
                <a:gd name="connsiteY9" fmla="*/ 159657 h 1568450"/>
                <a:gd name="connsiteX10" fmla="*/ 10914743 w 12192000"/>
                <a:gd name="connsiteY10" fmla="*/ 595086 h 1568450"/>
                <a:gd name="connsiteX11" fmla="*/ 12192000 w 12192000"/>
                <a:gd name="connsiteY11" fmla="*/ 273050 h 1568450"/>
                <a:gd name="connsiteX12" fmla="*/ 12192000 w 12192000"/>
                <a:gd name="connsiteY12" fmla="*/ 1568450 h 1568450"/>
                <a:gd name="connsiteX13" fmla="*/ 0 w 12192000"/>
                <a:gd name="connsiteY13" fmla="*/ 1568450 h 1568450"/>
                <a:gd name="connsiteX14" fmla="*/ 0 w 12192000"/>
                <a:gd name="connsiteY14" fmla="*/ 273050 h 1568450"/>
                <a:gd name="connsiteX0" fmla="*/ 0 w 12192000"/>
                <a:gd name="connsiteY0" fmla="*/ 730976 h 2026376"/>
                <a:gd name="connsiteX1" fmla="*/ 840377 w 12192000"/>
                <a:gd name="connsiteY1" fmla="*/ 0 h 2026376"/>
                <a:gd name="connsiteX2" fmla="*/ 1915886 w 12192000"/>
                <a:gd name="connsiteY2" fmla="*/ 849812 h 2026376"/>
                <a:gd name="connsiteX3" fmla="*/ 3091543 w 12192000"/>
                <a:gd name="connsiteY3" fmla="*/ 457926 h 2026376"/>
                <a:gd name="connsiteX4" fmla="*/ 4499429 w 12192000"/>
                <a:gd name="connsiteY4" fmla="*/ 1169126 h 2026376"/>
                <a:gd name="connsiteX5" fmla="*/ 5399314 w 12192000"/>
                <a:gd name="connsiteY5" fmla="*/ 864326 h 2026376"/>
                <a:gd name="connsiteX6" fmla="*/ 6008914 w 12192000"/>
                <a:gd name="connsiteY6" fmla="*/ 1023983 h 2026376"/>
                <a:gd name="connsiteX7" fmla="*/ 7155543 w 12192000"/>
                <a:gd name="connsiteY7" fmla="*/ 806269 h 2026376"/>
                <a:gd name="connsiteX8" fmla="*/ 8389257 w 12192000"/>
                <a:gd name="connsiteY8" fmla="*/ 457926 h 2026376"/>
                <a:gd name="connsiteX9" fmla="*/ 9550400 w 12192000"/>
                <a:gd name="connsiteY9" fmla="*/ 617583 h 2026376"/>
                <a:gd name="connsiteX10" fmla="*/ 10914743 w 12192000"/>
                <a:gd name="connsiteY10" fmla="*/ 1053012 h 2026376"/>
                <a:gd name="connsiteX11" fmla="*/ 12192000 w 12192000"/>
                <a:gd name="connsiteY11" fmla="*/ 730976 h 2026376"/>
                <a:gd name="connsiteX12" fmla="*/ 12192000 w 12192000"/>
                <a:gd name="connsiteY12" fmla="*/ 2026376 h 2026376"/>
                <a:gd name="connsiteX13" fmla="*/ 0 w 12192000"/>
                <a:gd name="connsiteY13" fmla="*/ 2026376 h 2026376"/>
                <a:gd name="connsiteX14" fmla="*/ 0 w 12192000"/>
                <a:gd name="connsiteY14" fmla="*/ 730976 h 2026376"/>
                <a:gd name="connsiteX0" fmla="*/ 0 w 12192000"/>
                <a:gd name="connsiteY0" fmla="*/ 730976 h 2026376"/>
                <a:gd name="connsiteX1" fmla="*/ 840377 w 12192000"/>
                <a:gd name="connsiteY1" fmla="*/ 0 h 2026376"/>
                <a:gd name="connsiteX2" fmla="*/ 1915886 w 12192000"/>
                <a:gd name="connsiteY2" fmla="*/ 849812 h 2026376"/>
                <a:gd name="connsiteX3" fmla="*/ 3091543 w 12192000"/>
                <a:gd name="connsiteY3" fmla="*/ 457926 h 2026376"/>
                <a:gd name="connsiteX4" fmla="*/ 4499429 w 12192000"/>
                <a:gd name="connsiteY4" fmla="*/ 1169126 h 2026376"/>
                <a:gd name="connsiteX5" fmla="*/ 5399314 w 12192000"/>
                <a:gd name="connsiteY5" fmla="*/ 864326 h 2026376"/>
                <a:gd name="connsiteX6" fmla="*/ 6008914 w 12192000"/>
                <a:gd name="connsiteY6" fmla="*/ 1023983 h 2026376"/>
                <a:gd name="connsiteX7" fmla="*/ 7155543 w 12192000"/>
                <a:gd name="connsiteY7" fmla="*/ 806269 h 2026376"/>
                <a:gd name="connsiteX8" fmla="*/ 8389257 w 12192000"/>
                <a:gd name="connsiteY8" fmla="*/ 457926 h 2026376"/>
                <a:gd name="connsiteX9" fmla="*/ 9550400 w 12192000"/>
                <a:gd name="connsiteY9" fmla="*/ 617583 h 2026376"/>
                <a:gd name="connsiteX10" fmla="*/ 10914743 w 12192000"/>
                <a:gd name="connsiteY10" fmla="*/ 1053012 h 2026376"/>
                <a:gd name="connsiteX11" fmla="*/ 12192000 w 12192000"/>
                <a:gd name="connsiteY11" fmla="*/ 730976 h 2026376"/>
                <a:gd name="connsiteX12" fmla="*/ 12192000 w 12192000"/>
                <a:gd name="connsiteY12" fmla="*/ 2026376 h 2026376"/>
                <a:gd name="connsiteX13" fmla="*/ 0 w 12192000"/>
                <a:gd name="connsiteY13" fmla="*/ 2026376 h 2026376"/>
                <a:gd name="connsiteX14" fmla="*/ 0 w 12192000"/>
                <a:gd name="connsiteY14" fmla="*/ 730976 h 2026376"/>
                <a:gd name="connsiteX0" fmla="*/ 0 w 12192000"/>
                <a:gd name="connsiteY0" fmla="*/ 731658 h 2027058"/>
                <a:gd name="connsiteX1" fmla="*/ 840377 w 12192000"/>
                <a:gd name="connsiteY1" fmla="*/ 682 h 2027058"/>
                <a:gd name="connsiteX2" fmla="*/ 1915886 w 12192000"/>
                <a:gd name="connsiteY2" fmla="*/ 850494 h 2027058"/>
                <a:gd name="connsiteX3" fmla="*/ 3091543 w 12192000"/>
                <a:gd name="connsiteY3" fmla="*/ 458608 h 2027058"/>
                <a:gd name="connsiteX4" fmla="*/ 4499429 w 12192000"/>
                <a:gd name="connsiteY4" fmla="*/ 1169808 h 2027058"/>
                <a:gd name="connsiteX5" fmla="*/ 5399314 w 12192000"/>
                <a:gd name="connsiteY5" fmla="*/ 865008 h 2027058"/>
                <a:gd name="connsiteX6" fmla="*/ 6008914 w 12192000"/>
                <a:gd name="connsiteY6" fmla="*/ 1024665 h 2027058"/>
                <a:gd name="connsiteX7" fmla="*/ 7155543 w 12192000"/>
                <a:gd name="connsiteY7" fmla="*/ 806951 h 2027058"/>
                <a:gd name="connsiteX8" fmla="*/ 8389257 w 12192000"/>
                <a:gd name="connsiteY8" fmla="*/ 458608 h 2027058"/>
                <a:gd name="connsiteX9" fmla="*/ 9550400 w 12192000"/>
                <a:gd name="connsiteY9" fmla="*/ 618265 h 2027058"/>
                <a:gd name="connsiteX10" fmla="*/ 10914743 w 12192000"/>
                <a:gd name="connsiteY10" fmla="*/ 1053694 h 2027058"/>
                <a:gd name="connsiteX11" fmla="*/ 12192000 w 12192000"/>
                <a:gd name="connsiteY11" fmla="*/ 731658 h 2027058"/>
                <a:gd name="connsiteX12" fmla="*/ 12192000 w 12192000"/>
                <a:gd name="connsiteY12" fmla="*/ 2027058 h 2027058"/>
                <a:gd name="connsiteX13" fmla="*/ 0 w 12192000"/>
                <a:gd name="connsiteY13" fmla="*/ 2027058 h 2027058"/>
                <a:gd name="connsiteX14" fmla="*/ 0 w 12192000"/>
                <a:gd name="connsiteY14" fmla="*/ 731658 h 202705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091543 w 12192000"/>
                <a:gd name="connsiteY3" fmla="*/ 4585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091543 w 12192000"/>
                <a:gd name="connsiteY3" fmla="*/ 4585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8389257 w 12192000"/>
                <a:gd name="connsiteY7" fmla="*/ 458598 h 2027048"/>
                <a:gd name="connsiteX8" fmla="*/ 9550400 w 12192000"/>
                <a:gd name="connsiteY8" fmla="*/ 618255 h 2027048"/>
                <a:gd name="connsiteX9" fmla="*/ 10914743 w 12192000"/>
                <a:gd name="connsiteY9" fmla="*/ 1053684 h 2027048"/>
                <a:gd name="connsiteX10" fmla="*/ 12192000 w 12192000"/>
                <a:gd name="connsiteY10" fmla="*/ 731648 h 2027048"/>
                <a:gd name="connsiteX11" fmla="*/ 12192000 w 12192000"/>
                <a:gd name="connsiteY11" fmla="*/ 2027048 h 2027048"/>
                <a:gd name="connsiteX12" fmla="*/ 0 w 12192000"/>
                <a:gd name="connsiteY12" fmla="*/ 2027048 h 2027048"/>
                <a:gd name="connsiteX13" fmla="*/ 0 w 12192000"/>
                <a:gd name="connsiteY13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9550400 w 12192000"/>
                <a:gd name="connsiteY7" fmla="*/ 618255 h 2027048"/>
                <a:gd name="connsiteX8" fmla="*/ 10914743 w 12192000"/>
                <a:gd name="connsiteY8" fmla="*/ 1053684 h 2027048"/>
                <a:gd name="connsiteX9" fmla="*/ 12192000 w 12192000"/>
                <a:gd name="connsiteY9" fmla="*/ 731648 h 2027048"/>
                <a:gd name="connsiteX10" fmla="*/ 12192000 w 12192000"/>
                <a:gd name="connsiteY10" fmla="*/ 2027048 h 2027048"/>
                <a:gd name="connsiteX11" fmla="*/ 0 w 12192000"/>
                <a:gd name="connsiteY11" fmla="*/ 2027048 h 2027048"/>
                <a:gd name="connsiteX12" fmla="*/ 0 w 12192000"/>
                <a:gd name="connsiteY12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10914743 w 12192000"/>
                <a:gd name="connsiteY7" fmla="*/ 1053684 h 2027048"/>
                <a:gd name="connsiteX8" fmla="*/ 12192000 w 12192000"/>
                <a:gd name="connsiteY8" fmla="*/ 731648 h 2027048"/>
                <a:gd name="connsiteX9" fmla="*/ 12192000 w 12192000"/>
                <a:gd name="connsiteY9" fmla="*/ 2027048 h 2027048"/>
                <a:gd name="connsiteX10" fmla="*/ 0 w 12192000"/>
                <a:gd name="connsiteY10" fmla="*/ 2027048 h 2027048"/>
                <a:gd name="connsiteX11" fmla="*/ 0 w 12192000"/>
                <a:gd name="connsiteY11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12192000 w 12192000"/>
                <a:gd name="connsiteY7" fmla="*/ 731648 h 2027048"/>
                <a:gd name="connsiteX8" fmla="*/ 12192000 w 12192000"/>
                <a:gd name="connsiteY8" fmla="*/ 2027048 h 2027048"/>
                <a:gd name="connsiteX9" fmla="*/ 0 w 12192000"/>
                <a:gd name="connsiteY9" fmla="*/ 2027048 h 2027048"/>
                <a:gd name="connsiteX10" fmla="*/ 0 w 12192000"/>
                <a:gd name="connsiteY10" fmla="*/ 731648 h 2027048"/>
                <a:gd name="connsiteX0" fmla="*/ 0 w 12320071"/>
                <a:gd name="connsiteY0" fmla="*/ 731648 h 2027048"/>
                <a:gd name="connsiteX1" fmla="*/ 840377 w 12320071"/>
                <a:gd name="connsiteY1" fmla="*/ 672 h 2027048"/>
                <a:gd name="connsiteX2" fmla="*/ 1915886 w 12320071"/>
                <a:gd name="connsiteY2" fmla="*/ 850484 h 2027048"/>
                <a:gd name="connsiteX3" fmla="*/ 3228703 w 12320071"/>
                <a:gd name="connsiteY3" fmla="*/ 649098 h 2027048"/>
                <a:gd name="connsiteX4" fmla="*/ 4499429 w 12320071"/>
                <a:gd name="connsiteY4" fmla="*/ 1169798 h 2027048"/>
                <a:gd name="connsiteX5" fmla="*/ 5460274 w 12320071"/>
                <a:gd name="connsiteY5" fmla="*/ 651638 h 2027048"/>
                <a:gd name="connsiteX6" fmla="*/ 6336574 w 12320071"/>
                <a:gd name="connsiteY6" fmla="*/ 1123715 h 2027048"/>
                <a:gd name="connsiteX7" fmla="*/ 12192000 w 12320071"/>
                <a:gd name="connsiteY7" fmla="*/ 2027048 h 2027048"/>
                <a:gd name="connsiteX8" fmla="*/ 0 w 12320071"/>
                <a:gd name="connsiteY8" fmla="*/ 2027048 h 2027048"/>
                <a:gd name="connsiteX9" fmla="*/ 0 w 12320071"/>
                <a:gd name="connsiteY9" fmla="*/ 731648 h 2027048"/>
                <a:gd name="connsiteX0" fmla="*/ 0 w 7193074"/>
                <a:gd name="connsiteY0" fmla="*/ 731648 h 2056076"/>
                <a:gd name="connsiteX1" fmla="*/ 840377 w 7193074"/>
                <a:gd name="connsiteY1" fmla="*/ 672 h 2056076"/>
                <a:gd name="connsiteX2" fmla="*/ 1915886 w 7193074"/>
                <a:gd name="connsiteY2" fmla="*/ 850484 h 2056076"/>
                <a:gd name="connsiteX3" fmla="*/ 3228703 w 7193074"/>
                <a:gd name="connsiteY3" fmla="*/ 649098 h 2056076"/>
                <a:gd name="connsiteX4" fmla="*/ 4499429 w 7193074"/>
                <a:gd name="connsiteY4" fmla="*/ 1169798 h 2056076"/>
                <a:gd name="connsiteX5" fmla="*/ 5460274 w 7193074"/>
                <a:gd name="connsiteY5" fmla="*/ 651638 h 2056076"/>
                <a:gd name="connsiteX6" fmla="*/ 6336574 w 7193074"/>
                <a:gd name="connsiteY6" fmla="*/ 1123715 h 2056076"/>
                <a:gd name="connsiteX7" fmla="*/ 6415314 w 7193074"/>
                <a:gd name="connsiteY7" fmla="*/ 2056076 h 2056076"/>
                <a:gd name="connsiteX8" fmla="*/ 0 w 7193074"/>
                <a:gd name="connsiteY8" fmla="*/ 2027048 h 2056076"/>
                <a:gd name="connsiteX9" fmla="*/ 0 w 7193074"/>
                <a:gd name="connsiteY9" fmla="*/ 731648 h 2056076"/>
                <a:gd name="connsiteX0" fmla="*/ 0 w 6855448"/>
                <a:gd name="connsiteY0" fmla="*/ 731648 h 2056079"/>
                <a:gd name="connsiteX1" fmla="*/ 840377 w 6855448"/>
                <a:gd name="connsiteY1" fmla="*/ 672 h 2056079"/>
                <a:gd name="connsiteX2" fmla="*/ 1915886 w 6855448"/>
                <a:gd name="connsiteY2" fmla="*/ 850484 h 2056079"/>
                <a:gd name="connsiteX3" fmla="*/ 3228703 w 6855448"/>
                <a:gd name="connsiteY3" fmla="*/ 649098 h 2056079"/>
                <a:gd name="connsiteX4" fmla="*/ 4499429 w 6855448"/>
                <a:gd name="connsiteY4" fmla="*/ 1169798 h 2056079"/>
                <a:gd name="connsiteX5" fmla="*/ 5460274 w 6855448"/>
                <a:gd name="connsiteY5" fmla="*/ 651638 h 2056079"/>
                <a:gd name="connsiteX6" fmla="*/ 6336574 w 6855448"/>
                <a:gd name="connsiteY6" fmla="*/ 1123715 h 2056079"/>
                <a:gd name="connsiteX7" fmla="*/ 6415314 w 6855448"/>
                <a:gd name="connsiteY7" fmla="*/ 2056076 h 2056079"/>
                <a:gd name="connsiteX8" fmla="*/ 0 w 6855448"/>
                <a:gd name="connsiteY8" fmla="*/ 2027048 h 2056079"/>
                <a:gd name="connsiteX9" fmla="*/ 0 w 6855448"/>
                <a:gd name="connsiteY9" fmla="*/ 731648 h 2056079"/>
                <a:gd name="connsiteX0" fmla="*/ 0 w 6415314"/>
                <a:gd name="connsiteY0" fmla="*/ 731648 h 2056078"/>
                <a:gd name="connsiteX1" fmla="*/ 840377 w 6415314"/>
                <a:gd name="connsiteY1" fmla="*/ 672 h 2056078"/>
                <a:gd name="connsiteX2" fmla="*/ 1915886 w 6415314"/>
                <a:gd name="connsiteY2" fmla="*/ 850484 h 2056078"/>
                <a:gd name="connsiteX3" fmla="*/ 3228703 w 6415314"/>
                <a:gd name="connsiteY3" fmla="*/ 649098 h 2056078"/>
                <a:gd name="connsiteX4" fmla="*/ 4499429 w 6415314"/>
                <a:gd name="connsiteY4" fmla="*/ 1169798 h 2056078"/>
                <a:gd name="connsiteX5" fmla="*/ 5460274 w 6415314"/>
                <a:gd name="connsiteY5" fmla="*/ 651638 h 2056078"/>
                <a:gd name="connsiteX6" fmla="*/ 6336574 w 6415314"/>
                <a:gd name="connsiteY6" fmla="*/ 1123715 h 2056078"/>
                <a:gd name="connsiteX7" fmla="*/ 6415314 w 6415314"/>
                <a:gd name="connsiteY7" fmla="*/ 2056076 h 2056078"/>
                <a:gd name="connsiteX8" fmla="*/ 0 w 6415314"/>
                <a:gd name="connsiteY8" fmla="*/ 2027048 h 2056078"/>
                <a:gd name="connsiteX9" fmla="*/ 0 w 6415314"/>
                <a:gd name="connsiteY9" fmla="*/ 731648 h 2056078"/>
                <a:gd name="connsiteX0" fmla="*/ 0 w 6351814"/>
                <a:gd name="connsiteY0" fmla="*/ 731648 h 2056078"/>
                <a:gd name="connsiteX1" fmla="*/ 840377 w 6351814"/>
                <a:gd name="connsiteY1" fmla="*/ 672 h 2056078"/>
                <a:gd name="connsiteX2" fmla="*/ 1915886 w 6351814"/>
                <a:gd name="connsiteY2" fmla="*/ 850484 h 2056078"/>
                <a:gd name="connsiteX3" fmla="*/ 3228703 w 6351814"/>
                <a:gd name="connsiteY3" fmla="*/ 649098 h 2056078"/>
                <a:gd name="connsiteX4" fmla="*/ 4499429 w 6351814"/>
                <a:gd name="connsiteY4" fmla="*/ 1169798 h 2056078"/>
                <a:gd name="connsiteX5" fmla="*/ 5460274 w 6351814"/>
                <a:gd name="connsiteY5" fmla="*/ 651638 h 2056078"/>
                <a:gd name="connsiteX6" fmla="*/ 6336574 w 6351814"/>
                <a:gd name="connsiteY6" fmla="*/ 1123715 h 2056078"/>
                <a:gd name="connsiteX7" fmla="*/ 6351814 w 6351814"/>
                <a:gd name="connsiteY7" fmla="*/ 2056076 h 2056078"/>
                <a:gd name="connsiteX8" fmla="*/ 0 w 6351814"/>
                <a:gd name="connsiteY8" fmla="*/ 2027048 h 2056078"/>
                <a:gd name="connsiteX9" fmla="*/ 0 w 6351814"/>
                <a:gd name="connsiteY9" fmla="*/ 731648 h 2056078"/>
                <a:gd name="connsiteX0" fmla="*/ 0 w 6355956"/>
                <a:gd name="connsiteY0" fmla="*/ 731648 h 2056078"/>
                <a:gd name="connsiteX1" fmla="*/ 840377 w 6355956"/>
                <a:gd name="connsiteY1" fmla="*/ 672 h 2056078"/>
                <a:gd name="connsiteX2" fmla="*/ 1915886 w 6355956"/>
                <a:gd name="connsiteY2" fmla="*/ 850484 h 2056078"/>
                <a:gd name="connsiteX3" fmla="*/ 3228703 w 6355956"/>
                <a:gd name="connsiteY3" fmla="*/ 649098 h 2056078"/>
                <a:gd name="connsiteX4" fmla="*/ 4499429 w 6355956"/>
                <a:gd name="connsiteY4" fmla="*/ 1169798 h 2056078"/>
                <a:gd name="connsiteX5" fmla="*/ 5460274 w 6355956"/>
                <a:gd name="connsiteY5" fmla="*/ 651638 h 2056078"/>
                <a:gd name="connsiteX6" fmla="*/ 6348480 w 6355956"/>
                <a:gd name="connsiteY6" fmla="*/ 1123715 h 2056078"/>
                <a:gd name="connsiteX7" fmla="*/ 6351814 w 6355956"/>
                <a:gd name="connsiteY7" fmla="*/ 2056076 h 2056078"/>
                <a:gd name="connsiteX8" fmla="*/ 0 w 6355956"/>
                <a:gd name="connsiteY8" fmla="*/ 2027048 h 2056078"/>
                <a:gd name="connsiteX9" fmla="*/ 0 w 6355956"/>
                <a:gd name="connsiteY9" fmla="*/ 731648 h 2056078"/>
                <a:gd name="connsiteX0" fmla="*/ 0 w 6351814"/>
                <a:gd name="connsiteY0" fmla="*/ 731648 h 2056078"/>
                <a:gd name="connsiteX1" fmla="*/ 840377 w 6351814"/>
                <a:gd name="connsiteY1" fmla="*/ 672 h 2056078"/>
                <a:gd name="connsiteX2" fmla="*/ 1915886 w 6351814"/>
                <a:gd name="connsiteY2" fmla="*/ 850484 h 2056078"/>
                <a:gd name="connsiteX3" fmla="*/ 3228703 w 6351814"/>
                <a:gd name="connsiteY3" fmla="*/ 649098 h 2056078"/>
                <a:gd name="connsiteX4" fmla="*/ 4499429 w 6351814"/>
                <a:gd name="connsiteY4" fmla="*/ 1169798 h 2056078"/>
                <a:gd name="connsiteX5" fmla="*/ 5460274 w 6351814"/>
                <a:gd name="connsiteY5" fmla="*/ 651638 h 2056078"/>
                <a:gd name="connsiteX6" fmla="*/ 6348480 w 6351814"/>
                <a:gd name="connsiteY6" fmla="*/ 1123715 h 2056078"/>
                <a:gd name="connsiteX7" fmla="*/ 6351814 w 6351814"/>
                <a:gd name="connsiteY7" fmla="*/ 2056076 h 2056078"/>
                <a:gd name="connsiteX8" fmla="*/ 0 w 6351814"/>
                <a:gd name="connsiteY8" fmla="*/ 2027048 h 2056078"/>
                <a:gd name="connsiteX9" fmla="*/ 0 w 6351814"/>
                <a:gd name="connsiteY9" fmla="*/ 731648 h 2056078"/>
                <a:gd name="connsiteX0" fmla="*/ 0 w 6356576"/>
                <a:gd name="connsiteY0" fmla="*/ 731648 h 2051315"/>
                <a:gd name="connsiteX1" fmla="*/ 840377 w 6356576"/>
                <a:gd name="connsiteY1" fmla="*/ 672 h 2051315"/>
                <a:gd name="connsiteX2" fmla="*/ 1915886 w 6356576"/>
                <a:gd name="connsiteY2" fmla="*/ 850484 h 2051315"/>
                <a:gd name="connsiteX3" fmla="*/ 3228703 w 6356576"/>
                <a:gd name="connsiteY3" fmla="*/ 649098 h 2051315"/>
                <a:gd name="connsiteX4" fmla="*/ 4499429 w 6356576"/>
                <a:gd name="connsiteY4" fmla="*/ 1169798 h 2051315"/>
                <a:gd name="connsiteX5" fmla="*/ 5460274 w 6356576"/>
                <a:gd name="connsiteY5" fmla="*/ 651638 h 2051315"/>
                <a:gd name="connsiteX6" fmla="*/ 6348480 w 6356576"/>
                <a:gd name="connsiteY6" fmla="*/ 1123715 h 2051315"/>
                <a:gd name="connsiteX7" fmla="*/ 6356576 w 6356576"/>
                <a:gd name="connsiteY7" fmla="*/ 2051313 h 2051315"/>
                <a:gd name="connsiteX8" fmla="*/ 0 w 6356576"/>
                <a:gd name="connsiteY8" fmla="*/ 2027048 h 2051315"/>
                <a:gd name="connsiteX9" fmla="*/ 0 w 6356576"/>
                <a:gd name="connsiteY9" fmla="*/ 731648 h 20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6576" h="2051315">
                  <a:moveTo>
                    <a:pt x="0" y="731648"/>
                  </a:moveTo>
                  <a:cubicBezTo>
                    <a:pt x="285448" y="732555"/>
                    <a:pt x="379669" y="30245"/>
                    <a:pt x="840377" y="672"/>
                  </a:cubicBezTo>
                  <a:cubicBezTo>
                    <a:pt x="1303383" y="-27752"/>
                    <a:pt x="1651000" y="856048"/>
                    <a:pt x="1915886" y="850484"/>
                  </a:cubicBezTo>
                  <a:cubicBezTo>
                    <a:pt x="2328092" y="830406"/>
                    <a:pt x="2725057" y="570116"/>
                    <a:pt x="3228703" y="649098"/>
                  </a:cubicBezTo>
                  <a:cubicBezTo>
                    <a:pt x="3728841" y="661556"/>
                    <a:pt x="4189791" y="1164960"/>
                    <a:pt x="4499429" y="1169798"/>
                  </a:cubicBezTo>
                  <a:cubicBezTo>
                    <a:pt x="4770362" y="1150446"/>
                    <a:pt x="5029321" y="701470"/>
                    <a:pt x="5460274" y="651638"/>
                  </a:cubicBezTo>
                  <a:cubicBezTo>
                    <a:pt x="5717540" y="623940"/>
                    <a:pt x="6159794" y="1128553"/>
                    <a:pt x="6348480" y="1123715"/>
                  </a:cubicBezTo>
                  <a:cubicBezTo>
                    <a:pt x="6351247" y="1129112"/>
                    <a:pt x="6352222" y="2053158"/>
                    <a:pt x="6356576" y="2051313"/>
                  </a:cubicBezTo>
                  <a:lnTo>
                    <a:pt x="0" y="2027048"/>
                  </a:lnTo>
                  <a:lnTo>
                    <a:pt x="0" y="731648"/>
                  </a:lnTo>
                  <a:close/>
                </a:path>
              </a:pathLst>
            </a:custGeom>
            <a:solidFill>
              <a:schemeClr val="accent3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cs typeface="Segoe UI Light" panose="020B0502040204020203" pitchFamily="34" charset="0"/>
              </a:endParaRPr>
            </a:p>
          </p:txBody>
        </p:sp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B93F0DAD-2157-440D-B12F-228C4ECDF01D}"/>
                </a:ext>
              </a:extLst>
            </p:cNvPr>
            <p:cNvSpPr/>
            <p:nvPr/>
          </p:nvSpPr>
          <p:spPr>
            <a:xfrm>
              <a:off x="727368" y="3381081"/>
              <a:ext cx="7184236" cy="1482481"/>
            </a:xfrm>
            <a:custGeom>
              <a:avLst/>
              <a:gdLst>
                <a:gd name="connsiteX0" fmla="*/ 0 w 12192000"/>
                <a:gd name="connsiteY0" fmla="*/ 0 h 1295400"/>
                <a:gd name="connsiteX1" fmla="*/ 12192000 w 12192000"/>
                <a:gd name="connsiteY1" fmla="*/ 0 h 1295400"/>
                <a:gd name="connsiteX2" fmla="*/ 12192000 w 12192000"/>
                <a:gd name="connsiteY2" fmla="*/ 1295400 h 1295400"/>
                <a:gd name="connsiteX3" fmla="*/ 0 w 12192000"/>
                <a:gd name="connsiteY3" fmla="*/ 1295400 h 1295400"/>
                <a:gd name="connsiteX4" fmla="*/ 0 w 12192000"/>
                <a:gd name="connsiteY4" fmla="*/ 0 h 1295400"/>
                <a:gd name="connsiteX0" fmla="*/ 0 w 12192000"/>
                <a:gd name="connsiteY0" fmla="*/ 258538 h 1553938"/>
                <a:gd name="connsiteX1" fmla="*/ 870857 w 12192000"/>
                <a:gd name="connsiteY1" fmla="*/ 2 h 1553938"/>
                <a:gd name="connsiteX2" fmla="*/ 12192000 w 12192000"/>
                <a:gd name="connsiteY2" fmla="*/ 258538 h 1553938"/>
                <a:gd name="connsiteX3" fmla="*/ 12192000 w 12192000"/>
                <a:gd name="connsiteY3" fmla="*/ 1553938 h 1553938"/>
                <a:gd name="connsiteX4" fmla="*/ 0 w 12192000"/>
                <a:gd name="connsiteY4" fmla="*/ 1553938 h 1553938"/>
                <a:gd name="connsiteX5" fmla="*/ 0 w 12192000"/>
                <a:gd name="connsiteY5" fmla="*/ 258538 h 1553938"/>
                <a:gd name="connsiteX0" fmla="*/ 0 w 12192000"/>
                <a:gd name="connsiteY0" fmla="*/ 258538 h 1553938"/>
                <a:gd name="connsiteX1" fmla="*/ 870857 w 12192000"/>
                <a:gd name="connsiteY1" fmla="*/ 2 h 1553938"/>
                <a:gd name="connsiteX2" fmla="*/ 1915886 w 12192000"/>
                <a:gd name="connsiteY2" fmla="*/ 377374 h 1553938"/>
                <a:gd name="connsiteX3" fmla="*/ 12192000 w 12192000"/>
                <a:gd name="connsiteY3" fmla="*/ 258538 h 1553938"/>
                <a:gd name="connsiteX4" fmla="*/ 12192000 w 12192000"/>
                <a:gd name="connsiteY4" fmla="*/ 1553938 h 1553938"/>
                <a:gd name="connsiteX5" fmla="*/ 0 w 12192000"/>
                <a:gd name="connsiteY5" fmla="*/ 1553938 h 1553938"/>
                <a:gd name="connsiteX6" fmla="*/ 0 w 12192000"/>
                <a:gd name="connsiteY6" fmla="*/ 258538 h 1553938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12192000 w 12192000"/>
                <a:gd name="connsiteY4" fmla="*/ 273050 h 1568450"/>
                <a:gd name="connsiteX5" fmla="*/ 12192000 w 12192000"/>
                <a:gd name="connsiteY5" fmla="*/ 1568450 h 1568450"/>
                <a:gd name="connsiteX6" fmla="*/ 0 w 12192000"/>
                <a:gd name="connsiteY6" fmla="*/ 1568450 h 1568450"/>
                <a:gd name="connsiteX7" fmla="*/ 0 w 12192000"/>
                <a:gd name="connsiteY7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12192000 w 12192000"/>
                <a:gd name="connsiteY5" fmla="*/ 273050 h 1568450"/>
                <a:gd name="connsiteX6" fmla="*/ 12192000 w 12192000"/>
                <a:gd name="connsiteY6" fmla="*/ 1568450 h 1568450"/>
                <a:gd name="connsiteX7" fmla="*/ 0 w 12192000"/>
                <a:gd name="connsiteY7" fmla="*/ 1568450 h 1568450"/>
                <a:gd name="connsiteX8" fmla="*/ 0 w 12192000"/>
                <a:gd name="connsiteY8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12192000 w 12192000"/>
                <a:gd name="connsiteY6" fmla="*/ 273050 h 1568450"/>
                <a:gd name="connsiteX7" fmla="*/ 12192000 w 12192000"/>
                <a:gd name="connsiteY7" fmla="*/ 1568450 h 1568450"/>
                <a:gd name="connsiteX8" fmla="*/ 0 w 12192000"/>
                <a:gd name="connsiteY8" fmla="*/ 1568450 h 1568450"/>
                <a:gd name="connsiteX9" fmla="*/ 0 w 12192000"/>
                <a:gd name="connsiteY9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12192000 w 12192000"/>
                <a:gd name="connsiteY7" fmla="*/ 273050 h 1568450"/>
                <a:gd name="connsiteX8" fmla="*/ 12192000 w 12192000"/>
                <a:gd name="connsiteY8" fmla="*/ 1568450 h 1568450"/>
                <a:gd name="connsiteX9" fmla="*/ 0 w 12192000"/>
                <a:gd name="connsiteY9" fmla="*/ 1568450 h 1568450"/>
                <a:gd name="connsiteX10" fmla="*/ 0 w 12192000"/>
                <a:gd name="connsiteY10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12192000 w 12192000"/>
                <a:gd name="connsiteY8" fmla="*/ 273050 h 1568450"/>
                <a:gd name="connsiteX9" fmla="*/ 12192000 w 12192000"/>
                <a:gd name="connsiteY9" fmla="*/ 1568450 h 1568450"/>
                <a:gd name="connsiteX10" fmla="*/ 0 w 12192000"/>
                <a:gd name="connsiteY10" fmla="*/ 1568450 h 1568450"/>
                <a:gd name="connsiteX11" fmla="*/ 0 w 12192000"/>
                <a:gd name="connsiteY11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8389257 w 12192000"/>
                <a:gd name="connsiteY8" fmla="*/ 0 h 1568450"/>
                <a:gd name="connsiteX9" fmla="*/ 12192000 w 12192000"/>
                <a:gd name="connsiteY9" fmla="*/ 273050 h 1568450"/>
                <a:gd name="connsiteX10" fmla="*/ 12192000 w 12192000"/>
                <a:gd name="connsiteY10" fmla="*/ 1568450 h 1568450"/>
                <a:gd name="connsiteX11" fmla="*/ 0 w 12192000"/>
                <a:gd name="connsiteY11" fmla="*/ 1568450 h 1568450"/>
                <a:gd name="connsiteX12" fmla="*/ 0 w 12192000"/>
                <a:gd name="connsiteY12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8389257 w 12192000"/>
                <a:gd name="connsiteY8" fmla="*/ 0 h 1568450"/>
                <a:gd name="connsiteX9" fmla="*/ 9405257 w 12192000"/>
                <a:gd name="connsiteY9" fmla="*/ 232229 h 1568450"/>
                <a:gd name="connsiteX10" fmla="*/ 12192000 w 12192000"/>
                <a:gd name="connsiteY10" fmla="*/ 273050 h 1568450"/>
                <a:gd name="connsiteX11" fmla="*/ 12192000 w 12192000"/>
                <a:gd name="connsiteY11" fmla="*/ 1568450 h 1568450"/>
                <a:gd name="connsiteX12" fmla="*/ 0 w 12192000"/>
                <a:gd name="connsiteY12" fmla="*/ 1568450 h 1568450"/>
                <a:gd name="connsiteX13" fmla="*/ 0 w 12192000"/>
                <a:gd name="connsiteY13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8389257 w 12192000"/>
                <a:gd name="connsiteY8" fmla="*/ 0 h 1568450"/>
                <a:gd name="connsiteX9" fmla="*/ 9405257 w 12192000"/>
                <a:gd name="connsiteY9" fmla="*/ 232229 h 1568450"/>
                <a:gd name="connsiteX10" fmla="*/ 10914743 w 12192000"/>
                <a:gd name="connsiteY10" fmla="*/ 595086 h 1568450"/>
                <a:gd name="connsiteX11" fmla="*/ 12192000 w 12192000"/>
                <a:gd name="connsiteY11" fmla="*/ 273050 h 1568450"/>
                <a:gd name="connsiteX12" fmla="*/ 12192000 w 12192000"/>
                <a:gd name="connsiteY12" fmla="*/ 1568450 h 1568450"/>
                <a:gd name="connsiteX13" fmla="*/ 0 w 12192000"/>
                <a:gd name="connsiteY13" fmla="*/ 1568450 h 1568450"/>
                <a:gd name="connsiteX14" fmla="*/ 0 w 12192000"/>
                <a:gd name="connsiteY14" fmla="*/ 273050 h 1568450"/>
                <a:gd name="connsiteX0" fmla="*/ 0 w 12192000"/>
                <a:gd name="connsiteY0" fmla="*/ 273050 h 1568450"/>
                <a:gd name="connsiteX1" fmla="*/ 870857 w 12192000"/>
                <a:gd name="connsiteY1" fmla="*/ 14514 h 1568450"/>
                <a:gd name="connsiteX2" fmla="*/ 1915886 w 12192000"/>
                <a:gd name="connsiteY2" fmla="*/ 391886 h 1568450"/>
                <a:gd name="connsiteX3" fmla="*/ 3091543 w 12192000"/>
                <a:gd name="connsiteY3" fmla="*/ 0 h 1568450"/>
                <a:gd name="connsiteX4" fmla="*/ 4499429 w 12192000"/>
                <a:gd name="connsiteY4" fmla="*/ 711200 h 1568450"/>
                <a:gd name="connsiteX5" fmla="*/ 5399314 w 12192000"/>
                <a:gd name="connsiteY5" fmla="*/ 406400 h 1568450"/>
                <a:gd name="connsiteX6" fmla="*/ 6008914 w 12192000"/>
                <a:gd name="connsiteY6" fmla="*/ 566057 h 1568450"/>
                <a:gd name="connsiteX7" fmla="*/ 7155543 w 12192000"/>
                <a:gd name="connsiteY7" fmla="*/ 348343 h 1568450"/>
                <a:gd name="connsiteX8" fmla="*/ 8389257 w 12192000"/>
                <a:gd name="connsiteY8" fmla="*/ 0 h 1568450"/>
                <a:gd name="connsiteX9" fmla="*/ 9550400 w 12192000"/>
                <a:gd name="connsiteY9" fmla="*/ 159657 h 1568450"/>
                <a:gd name="connsiteX10" fmla="*/ 10914743 w 12192000"/>
                <a:gd name="connsiteY10" fmla="*/ 595086 h 1568450"/>
                <a:gd name="connsiteX11" fmla="*/ 12192000 w 12192000"/>
                <a:gd name="connsiteY11" fmla="*/ 273050 h 1568450"/>
                <a:gd name="connsiteX12" fmla="*/ 12192000 w 12192000"/>
                <a:gd name="connsiteY12" fmla="*/ 1568450 h 1568450"/>
                <a:gd name="connsiteX13" fmla="*/ 0 w 12192000"/>
                <a:gd name="connsiteY13" fmla="*/ 1568450 h 1568450"/>
                <a:gd name="connsiteX14" fmla="*/ 0 w 12192000"/>
                <a:gd name="connsiteY14" fmla="*/ 273050 h 1568450"/>
                <a:gd name="connsiteX0" fmla="*/ 0 w 12192000"/>
                <a:gd name="connsiteY0" fmla="*/ 730976 h 2026376"/>
                <a:gd name="connsiteX1" fmla="*/ 840377 w 12192000"/>
                <a:gd name="connsiteY1" fmla="*/ 0 h 2026376"/>
                <a:gd name="connsiteX2" fmla="*/ 1915886 w 12192000"/>
                <a:gd name="connsiteY2" fmla="*/ 849812 h 2026376"/>
                <a:gd name="connsiteX3" fmla="*/ 3091543 w 12192000"/>
                <a:gd name="connsiteY3" fmla="*/ 457926 h 2026376"/>
                <a:gd name="connsiteX4" fmla="*/ 4499429 w 12192000"/>
                <a:gd name="connsiteY4" fmla="*/ 1169126 h 2026376"/>
                <a:gd name="connsiteX5" fmla="*/ 5399314 w 12192000"/>
                <a:gd name="connsiteY5" fmla="*/ 864326 h 2026376"/>
                <a:gd name="connsiteX6" fmla="*/ 6008914 w 12192000"/>
                <a:gd name="connsiteY6" fmla="*/ 1023983 h 2026376"/>
                <a:gd name="connsiteX7" fmla="*/ 7155543 w 12192000"/>
                <a:gd name="connsiteY7" fmla="*/ 806269 h 2026376"/>
                <a:gd name="connsiteX8" fmla="*/ 8389257 w 12192000"/>
                <a:gd name="connsiteY8" fmla="*/ 457926 h 2026376"/>
                <a:gd name="connsiteX9" fmla="*/ 9550400 w 12192000"/>
                <a:gd name="connsiteY9" fmla="*/ 617583 h 2026376"/>
                <a:gd name="connsiteX10" fmla="*/ 10914743 w 12192000"/>
                <a:gd name="connsiteY10" fmla="*/ 1053012 h 2026376"/>
                <a:gd name="connsiteX11" fmla="*/ 12192000 w 12192000"/>
                <a:gd name="connsiteY11" fmla="*/ 730976 h 2026376"/>
                <a:gd name="connsiteX12" fmla="*/ 12192000 w 12192000"/>
                <a:gd name="connsiteY12" fmla="*/ 2026376 h 2026376"/>
                <a:gd name="connsiteX13" fmla="*/ 0 w 12192000"/>
                <a:gd name="connsiteY13" fmla="*/ 2026376 h 2026376"/>
                <a:gd name="connsiteX14" fmla="*/ 0 w 12192000"/>
                <a:gd name="connsiteY14" fmla="*/ 730976 h 2026376"/>
                <a:gd name="connsiteX0" fmla="*/ 0 w 12192000"/>
                <a:gd name="connsiteY0" fmla="*/ 730976 h 2026376"/>
                <a:gd name="connsiteX1" fmla="*/ 840377 w 12192000"/>
                <a:gd name="connsiteY1" fmla="*/ 0 h 2026376"/>
                <a:gd name="connsiteX2" fmla="*/ 1915886 w 12192000"/>
                <a:gd name="connsiteY2" fmla="*/ 849812 h 2026376"/>
                <a:gd name="connsiteX3" fmla="*/ 3091543 w 12192000"/>
                <a:gd name="connsiteY3" fmla="*/ 457926 h 2026376"/>
                <a:gd name="connsiteX4" fmla="*/ 4499429 w 12192000"/>
                <a:gd name="connsiteY4" fmla="*/ 1169126 h 2026376"/>
                <a:gd name="connsiteX5" fmla="*/ 5399314 w 12192000"/>
                <a:gd name="connsiteY5" fmla="*/ 864326 h 2026376"/>
                <a:gd name="connsiteX6" fmla="*/ 6008914 w 12192000"/>
                <a:gd name="connsiteY6" fmla="*/ 1023983 h 2026376"/>
                <a:gd name="connsiteX7" fmla="*/ 7155543 w 12192000"/>
                <a:gd name="connsiteY7" fmla="*/ 806269 h 2026376"/>
                <a:gd name="connsiteX8" fmla="*/ 8389257 w 12192000"/>
                <a:gd name="connsiteY8" fmla="*/ 457926 h 2026376"/>
                <a:gd name="connsiteX9" fmla="*/ 9550400 w 12192000"/>
                <a:gd name="connsiteY9" fmla="*/ 617583 h 2026376"/>
                <a:gd name="connsiteX10" fmla="*/ 10914743 w 12192000"/>
                <a:gd name="connsiteY10" fmla="*/ 1053012 h 2026376"/>
                <a:gd name="connsiteX11" fmla="*/ 12192000 w 12192000"/>
                <a:gd name="connsiteY11" fmla="*/ 730976 h 2026376"/>
                <a:gd name="connsiteX12" fmla="*/ 12192000 w 12192000"/>
                <a:gd name="connsiteY12" fmla="*/ 2026376 h 2026376"/>
                <a:gd name="connsiteX13" fmla="*/ 0 w 12192000"/>
                <a:gd name="connsiteY13" fmla="*/ 2026376 h 2026376"/>
                <a:gd name="connsiteX14" fmla="*/ 0 w 12192000"/>
                <a:gd name="connsiteY14" fmla="*/ 730976 h 2026376"/>
                <a:gd name="connsiteX0" fmla="*/ 0 w 12192000"/>
                <a:gd name="connsiteY0" fmla="*/ 731658 h 2027058"/>
                <a:gd name="connsiteX1" fmla="*/ 840377 w 12192000"/>
                <a:gd name="connsiteY1" fmla="*/ 682 h 2027058"/>
                <a:gd name="connsiteX2" fmla="*/ 1915886 w 12192000"/>
                <a:gd name="connsiteY2" fmla="*/ 850494 h 2027058"/>
                <a:gd name="connsiteX3" fmla="*/ 3091543 w 12192000"/>
                <a:gd name="connsiteY3" fmla="*/ 458608 h 2027058"/>
                <a:gd name="connsiteX4" fmla="*/ 4499429 w 12192000"/>
                <a:gd name="connsiteY4" fmla="*/ 1169808 h 2027058"/>
                <a:gd name="connsiteX5" fmla="*/ 5399314 w 12192000"/>
                <a:gd name="connsiteY5" fmla="*/ 865008 h 2027058"/>
                <a:gd name="connsiteX6" fmla="*/ 6008914 w 12192000"/>
                <a:gd name="connsiteY6" fmla="*/ 1024665 h 2027058"/>
                <a:gd name="connsiteX7" fmla="*/ 7155543 w 12192000"/>
                <a:gd name="connsiteY7" fmla="*/ 806951 h 2027058"/>
                <a:gd name="connsiteX8" fmla="*/ 8389257 w 12192000"/>
                <a:gd name="connsiteY8" fmla="*/ 458608 h 2027058"/>
                <a:gd name="connsiteX9" fmla="*/ 9550400 w 12192000"/>
                <a:gd name="connsiteY9" fmla="*/ 618265 h 2027058"/>
                <a:gd name="connsiteX10" fmla="*/ 10914743 w 12192000"/>
                <a:gd name="connsiteY10" fmla="*/ 1053694 h 2027058"/>
                <a:gd name="connsiteX11" fmla="*/ 12192000 w 12192000"/>
                <a:gd name="connsiteY11" fmla="*/ 731658 h 2027058"/>
                <a:gd name="connsiteX12" fmla="*/ 12192000 w 12192000"/>
                <a:gd name="connsiteY12" fmla="*/ 2027058 h 2027058"/>
                <a:gd name="connsiteX13" fmla="*/ 0 w 12192000"/>
                <a:gd name="connsiteY13" fmla="*/ 2027058 h 2027058"/>
                <a:gd name="connsiteX14" fmla="*/ 0 w 12192000"/>
                <a:gd name="connsiteY14" fmla="*/ 731658 h 202705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091543 w 12192000"/>
                <a:gd name="connsiteY3" fmla="*/ 4585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091543 w 12192000"/>
                <a:gd name="connsiteY3" fmla="*/ 4585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399314 w 12192000"/>
                <a:gd name="connsiteY5" fmla="*/ 86499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008914 w 12192000"/>
                <a:gd name="connsiteY6" fmla="*/ 102465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7155543 w 12192000"/>
                <a:gd name="connsiteY7" fmla="*/ 806941 h 2027048"/>
                <a:gd name="connsiteX8" fmla="*/ 8389257 w 12192000"/>
                <a:gd name="connsiteY8" fmla="*/ 458598 h 2027048"/>
                <a:gd name="connsiteX9" fmla="*/ 9550400 w 12192000"/>
                <a:gd name="connsiteY9" fmla="*/ 618255 h 2027048"/>
                <a:gd name="connsiteX10" fmla="*/ 10914743 w 12192000"/>
                <a:gd name="connsiteY10" fmla="*/ 1053684 h 2027048"/>
                <a:gd name="connsiteX11" fmla="*/ 12192000 w 12192000"/>
                <a:gd name="connsiteY11" fmla="*/ 731648 h 2027048"/>
                <a:gd name="connsiteX12" fmla="*/ 12192000 w 12192000"/>
                <a:gd name="connsiteY12" fmla="*/ 2027048 h 2027048"/>
                <a:gd name="connsiteX13" fmla="*/ 0 w 12192000"/>
                <a:gd name="connsiteY13" fmla="*/ 2027048 h 2027048"/>
                <a:gd name="connsiteX14" fmla="*/ 0 w 12192000"/>
                <a:gd name="connsiteY14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8389257 w 12192000"/>
                <a:gd name="connsiteY7" fmla="*/ 458598 h 2027048"/>
                <a:gd name="connsiteX8" fmla="*/ 9550400 w 12192000"/>
                <a:gd name="connsiteY8" fmla="*/ 618255 h 2027048"/>
                <a:gd name="connsiteX9" fmla="*/ 10914743 w 12192000"/>
                <a:gd name="connsiteY9" fmla="*/ 1053684 h 2027048"/>
                <a:gd name="connsiteX10" fmla="*/ 12192000 w 12192000"/>
                <a:gd name="connsiteY10" fmla="*/ 731648 h 2027048"/>
                <a:gd name="connsiteX11" fmla="*/ 12192000 w 12192000"/>
                <a:gd name="connsiteY11" fmla="*/ 2027048 h 2027048"/>
                <a:gd name="connsiteX12" fmla="*/ 0 w 12192000"/>
                <a:gd name="connsiteY12" fmla="*/ 2027048 h 2027048"/>
                <a:gd name="connsiteX13" fmla="*/ 0 w 12192000"/>
                <a:gd name="connsiteY13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9550400 w 12192000"/>
                <a:gd name="connsiteY7" fmla="*/ 618255 h 2027048"/>
                <a:gd name="connsiteX8" fmla="*/ 10914743 w 12192000"/>
                <a:gd name="connsiteY8" fmla="*/ 1053684 h 2027048"/>
                <a:gd name="connsiteX9" fmla="*/ 12192000 w 12192000"/>
                <a:gd name="connsiteY9" fmla="*/ 731648 h 2027048"/>
                <a:gd name="connsiteX10" fmla="*/ 12192000 w 12192000"/>
                <a:gd name="connsiteY10" fmla="*/ 2027048 h 2027048"/>
                <a:gd name="connsiteX11" fmla="*/ 0 w 12192000"/>
                <a:gd name="connsiteY11" fmla="*/ 2027048 h 2027048"/>
                <a:gd name="connsiteX12" fmla="*/ 0 w 12192000"/>
                <a:gd name="connsiteY12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10914743 w 12192000"/>
                <a:gd name="connsiteY7" fmla="*/ 1053684 h 2027048"/>
                <a:gd name="connsiteX8" fmla="*/ 12192000 w 12192000"/>
                <a:gd name="connsiteY8" fmla="*/ 731648 h 2027048"/>
                <a:gd name="connsiteX9" fmla="*/ 12192000 w 12192000"/>
                <a:gd name="connsiteY9" fmla="*/ 2027048 h 2027048"/>
                <a:gd name="connsiteX10" fmla="*/ 0 w 12192000"/>
                <a:gd name="connsiteY10" fmla="*/ 2027048 h 2027048"/>
                <a:gd name="connsiteX11" fmla="*/ 0 w 12192000"/>
                <a:gd name="connsiteY11" fmla="*/ 731648 h 2027048"/>
                <a:gd name="connsiteX0" fmla="*/ 0 w 12192000"/>
                <a:gd name="connsiteY0" fmla="*/ 731648 h 2027048"/>
                <a:gd name="connsiteX1" fmla="*/ 840377 w 12192000"/>
                <a:gd name="connsiteY1" fmla="*/ 672 h 2027048"/>
                <a:gd name="connsiteX2" fmla="*/ 1915886 w 12192000"/>
                <a:gd name="connsiteY2" fmla="*/ 850484 h 2027048"/>
                <a:gd name="connsiteX3" fmla="*/ 3228703 w 12192000"/>
                <a:gd name="connsiteY3" fmla="*/ 649098 h 2027048"/>
                <a:gd name="connsiteX4" fmla="*/ 4499429 w 12192000"/>
                <a:gd name="connsiteY4" fmla="*/ 1169798 h 2027048"/>
                <a:gd name="connsiteX5" fmla="*/ 5460274 w 12192000"/>
                <a:gd name="connsiteY5" fmla="*/ 651638 h 2027048"/>
                <a:gd name="connsiteX6" fmla="*/ 6336574 w 12192000"/>
                <a:gd name="connsiteY6" fmla="*/ 1123715 h 2027048"/>
                <a:gd name="connsiteX7" fmla="*/ 12192000 w 12192000"/>
                <a:gd name="connsiteY7" fmla="*/ 731648 h 2027048"/>
                <a:gd name="connsiteX8" fmla="*/ 12192000 w 12192000"/>
                <a:gd name="connsiteY8" fmla="*/ 2027048 h 2027048"/>
                <a:gd name="connsiteX9" fmla="*/ 0 w 12192000"/>
                <a:gd name="connsiteY9" fmla="*/ 2027048 h 2027048"/>
                <a:gd name="connsiteX10" fmla="*/ 0 w 12192000"/>
                <a:gd name="connsiteY10" fmla="*/ 731648 h 2027048"/>
                <a:gd name="connsiteX0" fmla="*/ 0 w 12320071"/>
                <a:gd name="connsiteY0" fmla="*/ 731648 h 2027048"/>
                <a:gd name="connsiteX1" fmla="*/ 840377 w 12320071"/>
                <a:gd name="connsiteY1" fmla="*/ 672 h 2027048"/>
                <a:gd name="connsiteX2" fmla="*/ 1915886 w 12320071"/>
                <a:gd name="connsiteY2" fmla="*/ 850484 h 2027048"/>
                <a:gd name="connsiteX3" fmla="*/ 3228703 w 12320071"/>
                <a:gd name="connsiteY3" fmla="*/ 649098 h 2027048"/>
                <a:gd name="connsiteX4" fmla="*/ 4499429 w 12320071"/>
                <a:gd name="connsiteY4" fmla="*/ 1169798 h 2027048"/>
                <a:gd name="connsiteX5" fmla="*/ 5460274 w 12320071"/>
                <a:gd name="connsiteY5" fmla="*/ 651638 h 2027048"/>
                <a:gd name="connsiteX6" fmla="*/ 6336574 w 12320071"/>
                <a:gd name="connsiteY6" fmla="*/ 1123715 h 2027048"/>
                <a:gd name="connsiteX7" fmla="*/ 12192000 w 12320071"/>
                <a:gd name="connsiteY7" fmla="*/ 2027048 h 2027048"/>
                <a:gd name="connsiteX8" fmla="*/ 0 w 12320071"/>
                <a:gd name="connsiteY8" fmla="*/ 2027048 h 2027048"/>
                <a:gd name="connsiteX9" fmla="*/ 0 w 12320071"/>
                <a:gd name="connsiteY9" fmla="*/ 731648 h 2027048"/>
                <a:gd name="connsiteX0" fmla="*/ 0 w 7193074"/>
                <a:gd name="connsiteY0" fmla="*/ 731648 h 2056076"/>
                <a:gd name="connsiteX1" fmla="*/ 840377 w 7193074"/>
                <a:gd name="connsiteY1" fmla="*/ 672 h 2056076"/>
                <a:gd name="connsiteX2" fmla="*/ 1915886 w 7193074"/>
                <a:gd name="connsiteY2" fmla="*/ 850484 h 2056076"/>
                <a:gd name="connsiteX3" fmla="*/ 3228703 w 7193074"/>
                <a:gd name="connsiteY3" fmla="*/ 649098 h 2056076"/>
                <a:gd name="connsiteX4" fmla="*/ 4499429 w 7193074"/>
                <a:gd name="connsiteY4" fmla="*/ 1169798 h 2056076"/>
                <a:gd name="connsiteX5" fmla="*/ 5460274 w 7193074"/>
                <a:gd name="connsiteY5" fmla="*/ 651638 h 2056076"/>
                <a:gd name="connsiteX6" fmla="*/ 6336574 w 7193074"/>
                <a:gd name="connsiteY6" fmla="*/ 1123715 h 2056076"/>
                <a:gd name="connsiteX7" fmla="*/ 6415314 w 7193074"/>
                <a:gd name="connsiteY7" fmla="*/ 2056076 h 2056076"/>
                <a:gd name="connsiteX8" fmla="*/ 0 w 7193074"/>
                <a:gd name="connsiteY8" fmla="*/ 2027048 h 2056076"/>
                <a:gd name="connsiteX9" fmla="*/ 0 w 7193074"/>
                <a:gd name="connsiteY9" fmla="*/ 731648 h 2056076"/>
                <a:gd name="connsiteX0" fmla="*/ 0 w 6855448"/>
                <a:gd name="connsiteY0" fmla="*/ 731648 h 2056079"/>
                <a:gd name="connsiteX1" fmla="*/ 840377 w 6855448"/>
                <a:gd name="connsiteY1" fmla="*/ 672 h 2056079"/>
                <a:gd name="connsiteX2" fmla="*/ 1915886 w 6855448"/>
                <a:gd name="connsiteY2" fmla="*/ 850484 h 2056079"/>
                <a:gd name="connsiteX3" fmla="*/ 3228703 w 6855448"/>
                <a:gd name="connsiteY3" fmla="*/ 649098 h 2056079"/>
                <a:gd name="connsiteX4" fmla="*/ 4499429 w 6855448"/>
                <a:gd name="connsiteY4" fmla="*/ 1169798 h 2056079"/>
                <a:gd name="connsiteX5" fmla="*/ 5460274 w 6855448"/>
                <a:gd name="connsiteY5" fmla="*/ 651638 h 2056079"/>
                <a:gd name="connsiteX6" fmla="*/ 6336574 w 6855448"/>
                <a:gd name="connsiteY6" fmla="*/ 1123715 h 2056079"/>
                <a:gd name="connsiteX7" fmla="*/ 6415314 w 6855448"/>
                <a:gd name="connsiteY7" fmla="*/ 2056076 h 2056079"/>
                <a:gd name="connsiteX8" fmla="*/ 0 w 6855448"/>
                <a:gd name="connsiteY8" fmla="*/ 2027048 h 2056079"/>
                <a:gd name="connsiteX9" fmla="*/ 0 w 6855448"/>
                <a:gd name="connsiteY9" fmla="*/ 731648 h 2056079"/>
                <a:gd name="connsiteX0" fmla="*/ 0 w 6415314"/>
                <a:gd name="connsiteY0" fmla="*/ 731648 h 2056078"/>
                <a:gd name="connsiteX1" fmla="*/ 840377 w 6415314"/>
                <a:gd name="connsiteY1" fmla="*/ 672 h 2056078"/>
                <a:gd name="connsiteX2" fmla="*/ 1915886 w 6415314"/>
                <a:gd name="connsiteY2" fmla="*/ 850484 h 2056078"/>
                <a:gd name="connsiteX3" fmla="*/ 3228703 w 6415314"/>
                <a:gd name="connsiteY3" fmla="*/ 649098 h 2056078"/>
                <a:gd name="connsiteX4" fmla="*/ 4499429 w 6415314"/>
                <a:gd name="connsiteY4" fmla="*/ 1169798 h 2056078"/>
                <a:gd name="connsiteX5" fmla="*/ 5460274 w 6415314"/>
                <a:gd name="connsiteY5" fmla="*/ 651638 h 2056078"/>
                <a:gd name="connsiteX6" fmla="*/ 6336574 w 6415314"/>
                <a:gd name="connsiteY6" fmla="*/ 1123715 h 2056078"/>
                <a:gd name="connsiteX7" fmla="*/ 6415314 w 6415314"/>
                <a:gd name="connsiteY7" fmla="*/ 2056076 h 2056078"/>
                <a:gd name="connsiteX8" fmla="*/ 0 w 6415314"/>
                <a:gd name="connsiteY8" fmla="*/ 2027048 h 2056078"/>
                <a:gd name="connsiteX9" fmla="*/ 0 w 6415314"/>
                <a:gd name="connsiteY9" fmla="*/ 731648 h 2056078"/>
                <a:gd name="connsiteX0" fmla="*/ 0 w 6351814"/>
                <a:gd name="connsiteY0" fmla="*/ 731648 h 2056078"/>
                <a:gd name="connsiteX1" fmla="*/ 840377 w 6351814"/>
                <a:gd name="connsiteY1" fmla="*/ 672 h 2056078"/>
                <a:gd name="connsiteX2" fmla="*/ 1915886 w 6351814"/>
                <a:gd name="connsiteY2" fmla="*/ 850484 h 2056078"/>
                <a:gd name="connsiteX3" fmla="*/ 3228703 w 6351814"/>
                <a:gd name="connsiteY3" fmla="*/ 649098 h 2056078"/>
                <a:gd name="connsiteX4" fmla="*/ 4499429 w 6351814"/>
                <a:gd name="connsiteY4" fmla="*/ 1169798 h 2056078"/>
                <a:gd name="connsiteX5" fmla="*/ 5460274 w 6351814"/>
                <a:gd name="connsiteY5" fmla="*/ 651638 h 2056078"/>
                <a:gd name="connsiteX6" fmla="*/ 6336574 w 6351814"/>
                <a:gd name="connsiteY6" fmla="*/ 1123715 h 2056078"/>
                <a:gd name="connsiteX7" fmla="*/ 6351814 w 6351814"/>
                <a:gd name="connsiteY7" fmla="*/ 2056076 h 2056078"/>
                <a:gd name="connsiteX8" fmla="*/ 0 w 6351814"/>
                <a:gd name="connsiteY8" fmla="*/ 2027048 h 2056078"/>
                <a:gd name="connsiteX9" fmla="*/ 0 w 6351814"/>
                <a:gd name="connsiteY9" fmla="*/ 731648 h 2056078"/>
                <a:gd name="connsiteX0" fmla="*/ 0 w 6355956"/>
                <a:gd name="connsiteY0" fmla="*/ 731648 h 2056078"/>
                <a:gd name="connsiteX1" fmla="*/ 840377 w 6355956"/>
                <a:gd name="connsiteY1" fmla="*/ 672 h 2056078"/>
                <a:gd name="connsiteX2" fmla="*/ 1915886 w 6355956"/>
                <a:gd name="connsiteY2" fmla="*/ 850484 h 2056078"/>
                <a:gd name="connsiteX3" fmla="*/ 3228703 w 6355956"/>
                <a:gd name="connsiteY3" fmla="*/ 649098 h 2056078"/>
                <a:gd name="connsiteX4" fmla="*/ 4499429 w 6355956"/>
                <a:gd name="connsiteY4" fmla="*/ 1169798 h 2056078"/>
                <a:gd name="connsiteX5" fmla="*/ 5460274 w 6355956"/>
                <a:gd name="connsiteY5" fmla="*/ 651638 h 2056078"/>
                <a:gd name="connsiteX6" fmla="*/ 6348480 w 6355956"/>
                <a:gd name="connsiteY6" fmla="*/ 1123715 h 2056078"/>
                <a:gd name="connsiteX7" fmla="*/ 6351814 w 6355956"/>
                <a:gd name="connsiteY7" fmla="*/ 2056076 h 2056078"/>
                <a:gd name="connsiteX8" fmla="*/ 0 w 6355956"/>
                <a:gd name="connsiteY8" fmla="*/ 2027048 h 2056078"/>
                <a:gd name="connsiteX9" fmla="*/ 0 w 6355956"/>
                <a:gd name="connsiteY9" fmla="*/ 731648 h 2056078"/>
                <a:gd name="connsiteX0" fmla="*/ 0 w 6351814"/>
                <a:gd name="connsiteY0" fmla="*/ 731648 h 2056078"/>
                <a:gd name="connsiteX1" fmla="*/ 840377 w 6351814"/>
                <a:gd name="connsiteY1" fmla="*/ 672 h 2056078"/>
                <a:gd name="connsiteX2" fmla="*/ 1915886 w 6351814"/>
                <a:gd name="connsiteY2" fmla="*/ 850484 h 2056078"/>
                <a:gd name="connsiteX3" fmla="*/ 3228703 w 6351814"/>
                <a:gd name="connsiteY3" fmla="*/ 649098 h 2056078"/>
                <a:gd name="connsiteX4" fmla="*/ 4499429 w 6351814"/>
                <a:gd name="connsiteY4" fmla="*/ 1169798 h 2056078"/>
                <a:gd name="connsiteX5" fmla="*/ 5460274 w 6351814"/>
                <a:gd name="connsiteY5" fmla="*/ 651638 h 2056078"/>
                <a:gd name="connsiteX6" fmla="*/ 6348480 w 6351814"/>
                <a:gd name="connsiteY6" fmla="*/ 1123715 h 2056078"/>
                <a:gd name="connsiteX7" fmla="*/ 6351814 w 6351814"/>
                <a:gd name="connsiteY7" fmla="*/ 2056076 h 2056078"/>
                <a:gd name="connsiteX8" fmla="*/ 0 w 6351814"/>
                <a:gd name="connsiteY8" fmla="*/ 2027048 h 2056078"/>
                <a:gd name="connsiteX9" fmla="*/ 0 w 6351814"/>
                <a:gd name="connsiteY9" fmla="*/ 731648 h 2056078"/>
                <a:gd name="connsiteX0" fmla="*/ 0 w 6356576"/>
                <a:gd name="connsiteY0" fmla="*/ 731648 h 2051315"/>
                <a:gd name="connsiteX1" fmla="*/ 840377 w 6356576"/>
                <a:gd name="connsiteY1" fmla="*/ 672 h 2051315"/>
                <a:gd name="connsiteX2" fmla="*/ 1915886 w 6356576"/>
                <a:gd name="connsiteY2" fmla="*/ 850484 h 2051315"/>
                <a:gd name="connsiteX3" fmla="*/ 3228703 w 6356576"/>
                <a:gd name="connsiteY3" fmla="*/ 649098 h 2051315"/>
                <a:gd name="connsiteX4" fmla="*/ 4499429 w 6356576"/>
                <a:gd name="connsiteY4" fmla="*/ 1169798 h 2051315"/>
                <a:gd name="connsiteX5" fmla="*/ 5460274 w 6356576"/>
                <a:gd name="connsiteY5" fmla="*/ 651638 h 2051315"/>
                <a:gd name="connsiteX6" fmla="*/ 6348480 w 6356576"/>
                <a:gd name="connsiteY6" fmla="*/ 1123715 h 2051315"/>
                <a:gd name="connsiteX7" fmla="*/ 6356576 w 6356576"/>
                <a:gd name="connsiteY7" fmla="*/ 2051313 h 2051315"/>
                <a:gd name="connsiteX8" fmla="*/ 0 w 6356576"/>
                <a:gd name="connsiteY8" fmla="*/ 2027048 h 2051315"/>
                <a:gd name="connsiteX9" fmla="*/ 0 w 6356576"/>
                <a:gd name="connsiteY9" fmla="*/ 731648 h 2051315"/>
                <a:gd name="connsiteX0" fmla="*/ 0 w 6356576"/>
                <a:gd name="connsiteY0" fmla="*/ 1068125 h 2387792"/>
                <a:gd name="connsiteX1" fmla="*/ 840377 w 6356576"/>
                <a:gd name="connsiteY1" fmla="*/ 337149 h 2387792"/>
                <a:gd name="connsiteX2" fmla="*/ 1915886 w 6356576"/>
                <a:gd name="connsiteY2" fmla="*/ 1186961 h 2387792"/>
                <a:gd name="connsiteX3" fmla="*/ 3266803 w 6356576"/>
                <a:gd name="connsiteY3" fmla="*/ 3611 h 2387792"/>
                <a:gd name="connsiteX4" fmla="*/ 4499429 w 6356576"/>
                <a:gd name="connsiteY4" fmla="*/ 1506275 h 2387792"/>
                <a:gd name="connsiteX5" fmla="*/ 5460274 w 6356576"/>
                <a:gd name="connsiteY5" fmla="*/ 988115 h 2387792"/>
                <a:gd name="connsiteX6" fmla="*/ 6348480 w 6356576"/>
                <a:gd name="connsiteY6" fmla="*/ 1460192 h 2387792"/>
                <a:gd name="connsiteX7" fmla="*/ 6356576 w 6356576"/>
                <a:gd name="connsiteY7" fmla="*/ 2387790 h 2387792"/>
                <a:gd name="connsiteX8" fmla="*/ 0 w 6356576"/>
                <a:gd name="connsiteY8" fmla="*/ 2363525 h 2387792"/>
                <a:gd name="connsiteX9" fmla="*/ 0 w 6356576"/>
                <a:gd name="connsiteY9" fmla="*/ 1068125 h 2387792"/>
                <a:gd name="connsiteX0" fmla="*/ 0 w 6356576"/>
                <a:gd name="connsiteY0" fmla="*/ 2799773 h 4119440"/>
                <a:gd name="connsiteX1" fmla="*/ 840377 w 6356576"/>
                <a:gd name="connsiteY1" fmla="*/ 2068797 h 4119440"/>
                <a:gd name="connsiteX2" fmla="*/ 1915886 w 6356576"/>
                <a:gd name="connsiteY2" fmla="*/ 2918609 h 4119440"/>
                <a:gd name="connsiteX3" fmla="*/ 3266803 w 6356576"/>
                <a:gd name="connsiteY3" fmla="*/ 1735259 h 4119440"/>
                <a:gd name="connsiteX4" fmla="*/ 4518479 w 6356576"/>
                <a:gd name="connsiteY4" fmla="*/ 100 h 4119440"/>
                <a:gd name="connsiteX5" fmla="*/ 5460274 w 6356576"/>
                <a:gd name="connsiteY5" fmla="*/ 2719763 h 4119440"/>
                <a:gd name="connsiteX6" fmla="*/ 6348480 w 6356576"/>
                <a:gd name="connsiteY6" fmla="*/ 3191840 h 4119440"/>
                <a:gd name="connsiteX7" fmla="*/ 6356576 w 6356576"/>
                <a:gd name="connsiteY7" fmla="*/ 4119438 h 4119440"/>
                <a:gd name="connsiteX8" fmla="*/ 0 w 6356576"/>
                <a:gd name="connsiteY8" fmla="*/ 4095173 h 4119440"/>
                <a:gd name="connsiteX9" fmla="*/ 0 w 6356576"/>
                <a:gd name="connsiteY9" fmla="*/ 2799773 h 4119440"/>
                <a:gd name="connsiteX0" fmla="*/ 0 w 6356576"/>
                <a:gd name="connsiteY0" fmla="*/ 2806850 h 4126517"/>
                <a:gd name="connsiteX1" fmla="*/ 840377 w 6356576"/>
                <a:gd name="connsiteY1" fmla="*/ 2075874 h 4126517"/>
                <a:gd name="connsiteX2" fmla="*/ 1915886 w 6356576"/>
                <a:gd name="connsiteY2" fmla="*/ 2925686 h 4126517"/>
                <a:gd name="connsiteX3" fmla="*/ 3266803 w 6356576"/>
                <a:gd name="connsiteY3" fmla="*/ 1742336 h 4126517"/>
                <a:gd name="connsiteX4" fmla="*/ 4518479 w 6356576"/>
                <a:gd name="connsiteY4" fmla="*/ 7177 h 4126517"/>
                <a:gd name="connsiteX5" fmla="*/ 5460274 w 6356576"/>
                <a:gd name="connsiteY5" fmla="*/ 2726840 h 4126517"/>
                <a:gd name="connsiteX6" fmla="*/ 6348480 w 6356576"/>
                <a:gd name="connsiteY6" fmla="*/ 3198917 h 4126517"/>
                <a:gd name="connsiteX7" fmla="*/ 6356576 w 6356576"/>
                <a:gd name="connsiteY7" fmla="*/ 4126515 h 4126517"/>
                <a:gd name="connsiteX8" fmla="*/ 0 w 6356576"/>
                <a:gd name="connsiteY8" fmla="*/ 4102250 h 4126517"/>
                <a:gd name="connsiteX9" fmla="*/ 0 w 6356576"/>
                <a:gd name="connsiteY9" fmla="*/ 2806850 h 4126517"/>
                <a:gd name="connsiteX0" fmla="*/ 0 w 6356576"/>
                <a:gd name="connsiteY0" fmla="*/ 2809815 h 4129482"/>
                <a:gd name="connsiteX1" fmla="*/ 840377 w 6356576"/>
                <a:gd name="connsiteY1" fmla="*/ 2078839 h 4129482"/>
                <a:gd name="connsiteX2" fmla="*/ 1915886 w 6356576"/>
                <a:gd name="connsiteY2" fmla="*/ 2928651 h 4129482"/>
                <a:gd name="connsiteX3" fmla="*/ 3266803 w 6356576"/>
                <a:gd name="connsiteY3" fmla="*/ 1745301 h 4129482"/>
                <a:gd name="connsiteX4" fmla="*/ 4518479 w 6356576"/>
                <a:gd name="connsiteY4" fmla="*/ 10142 h 4129482"/>
                <a:gd name="connsiteX5" fmla="*/ 5460274 w 6356576"/>
                <a:gd name="connsiteY5" fmla="*/ 2729805 h 4129482"/>
                <a:gd name="connsiteX6" fmla="*/ 6348480 w 6356576"/>
                <a:gd name="connsiteY6" fmla="*/ 3201882 h 4129482"/>
                <a:gd name="connsiteX7" fmla="*/ 6356576 w 6356576"/>
                <a:gd name="connsiteY7" fmla="*/ 4129480 h 4129482"/>
                <a:gd name="connsiteX8" fmla="*/ 0 w 6356576"/>
                <a:gd name="connsiteY8" fmla="*/ 4105215 h 4129482"/>
                <a:gd name="connsiteX9" fmla="*/ 0 w 6356576"/>
                <a:gd name="connsiteY9" fmla="*/ 2809815 h 4129482"/>
                <a:gd name="connsiteX0" fmla="*/ 0 w 6356576"/>
                <a:gd name="connsiteY0" fmla="*/ 2810974 h 4130641"/>
                <a:gd name="connsiteX1" fmla="*/ 840377 w 6356576"/>
                <a:gd name="connsiteY1" fmla="*/ 2079998 h 4130641"/>
                <a:gd name="connsiteX2" fmla="*/ 1915886 w 6356576"/>
                <a:gd name="connsiteY2" fmla="*/ 2929810 h 4130641"/>
                <a:gd name="connsiteX3" fmla="*/ 3266803 w 6356576"/>
                <a:gd name="connsiteY3" fmla="*/ 1746460 h 4130641"/>
                <a:gd name="connsiteX4" fmla="*/ 4518479 w 6356576"/>
                <a:gd name="connsiteY4" fmla="*/ 11301 h 4130641"/>
                <a:gd name="connsiteX5" fmla="*/ 5698399 w 6356576"/>
                <a:gd name="connsiteY5" fmla="*/ 2412490 h 4130641"/>
                <a:gd name="connsiteX6" fmla="*/ 6348480 w 6356576"/>
                <a:gd name="connsiteY6" fmla="*/ 3203041 h 4130641"/>
                <a:gd name="connsiteX7" fmla="*/ 6356576 w 6356576"/>
                <a:gd name="connsiteY7" fmla="*/ 4130639 h 4130641"/>
                <a:gd name="connsiteX8" fmla="*/ 0 w 6356576"/>
                <a:gd name="connsiteY8" fmla="*/ 4106374 h 4130641"/>
                <a:gd name="connsiteX9" fmla="*/ 0 w 6356576"/>
                <a:gd name="connsiteY9" fmla="*/ 2810974 h 4130641"/>
                <a:gd name="connsiteX0" fmla="*/ 0 w 6356576"/>
                <a:gd name="connsiteY0" fmla="*/ 2810974 h 4130641"/>
                <a:gd name="connsiteX1" fmla="*/ 840377 w 6356576"/>
                <a:gd name="connsiteY1" fmla="*/ 2079998 h 4130641"/>
                <a:gd name="connsiteX2" fmla="*/ 1915886 w 6356576"/>
                <a:gd name="connsiteY2" fmla="*/ 2929810 h 4130641"/>
                <a:gd name="connsiteX3" fmla="*/ 3266803 w 6356576"/>
                <a:gd name="connsiteY3" fmla="*/ 1746460 h 4130641"/>
                <a:gd name="connsiteX4" fmla="*/ 4518479 w 6356576"/>
                <a:gd name="connsiteY4" fmla="*/ 11301 h 4130641"/>
                <a:gd name="connsiteX5" fmla="*/ 5698399 w 6356576"/>
                <a:gd name="connsiteY5" fmla="*/ 2412490 h 4130641"/>
                <a:gd name="connsiteX6" fmla="*/ 6348480 w 6356576"/>
                <a:gd name="connsiteY6" fmla="*/ 3203041 h 4130641"/>
                <a:gd name="connsiteX7" fmla="*/ 6356576 w 6356576"/>
                <a:gd name="connsiteY7" fmla="*/ 4130639 h 4130641"/>
                <a:gd name="connsiteX8" fmla="*/ 0 w 6356576"/>
                <a:gd name="connsiteY8" fmla="*/ 4106374 h 4130641"/>
                <a:gd name="connsiteX9" fmla="*/ 0 w 6356576"/>
                <a:gd name="connsiteY9" fmla="*/ 2810974 h 4130641"/>
                <a:gd name="connsiteX0" fmla="*/ 0 w 6356576"/>
                <a:gd name="connsiteY0" fmla="*/ 2810974 h 4130641"/>
                <a:gd name="connsiteX1" fmla="*/ 840377 w 6356576"/>
                <a:gd name="connsiteY1" fmla="*/ 2079998 h 4130641"/>
                <a:gd name="connsiteX2" fmla="*/ 1915886 w 6356576"/>
                <a:gd name="connsiteY2" fmla="*/ 2929810 h 4130641"/>
                <a:gd name="connsiteX3" fmla="*/ 3200128 w 6356576"/>
                <a:gd name="connsiteY3" fmla="*/ 1534144 h 4130641"/>
                <a:gd name="connsiteX4" fmla="*/ 4518479 w 6356576"/>
                <a:gd name="connsiteY4" fmla="*/ 11301 h 4130641"/>
                <a:gd name="connsiteX5" fmla="*/ 5698399 w 6356576"/>
                <a:gd name="connsiteY5" fmla="*/ 2412490 h 4130641"/>
                <a:gd name="connsiteX6" fmla="*/ 6348480 w 6356576"/>
                <a:gd name="connsiteY6" fmla="*/ 3203041 h 4130641"/>
                <a:gd name="connsiteX7" fmla="*/ 6356576 w 6356576"/>
                <a:gd name="connsiteY7" fmla="*/ 4130639 h 4130641"/>
                <a:gd name="connsiteX8" fmla="*/ 0 w 6356576"/>
                <a:gd name="connsiteY8" fmla="*/ 4106374 h 4130641"/>
                <a:gd name="connsiteX9" fmla="*/ 0 w 6356576"/>
                <a:gd name="connsiteY9" fmla="*/ 2810974 h 4130641"/>
                <a:gd name="connsiteX0" fmla="*/ 0 w 6356576"/>
                <a:gd name="connsiteY0" fmla="*/ 2810974 h 4130641"/>
                <a:gd name="connsiteX1" fmla="*/ 840377 w 6356576"/>
                <a:gd name="connsiteY1" fmla="*/ 2079998 h 4130641"/>
                <a:gd name="connsiteX2" fmla="*/ 1915886 w 6356576"/>
                <a:gd name="connsiteY2" fmla="*/ 2929810 h 4130641"/>
                <a:gd name="connsiteX3" fmla="*/ 3200128 w 6356576"/>
                <a:gd name="connsiteY3" fmla="*/ 1534144 h 4130641"/>
                <a:gd name="connsiteX4" fmla="*/ 4518479 w 6356576"/>
                <a:gd name="connsiteY4" fmla="*/ 11301 h 4130641"/>
                <a:gd name="connsiteX5" fmla="*/ 5698399 w 6356576"/>
                <a:gd name="connsiteY5" fmla="*/ 2412490 h 4130641"/>
                <a:gd name="connsiteX6" fmla="*/ 6348480 w 6356576"/>
                <a:gd name="connsiteY6" fmla="*/ 3203041 h 4130641"/>
                <a:gd name="connsiteX7" fmla="*/ 6356576 w 6356576"/>
                <a:gd name="connsiteY7" fmla="*/ 4130639 h 4130641"/>
                <a:gd name="connsiteX8" fmla="*/ 0 w 6356576"/>
                <a:gd name="connsiteY8" fmla="*/ 4106374 h 4130641"/>
                <a:gd name="connsiteX9" fmla="*/ 0 w 6356576"/>
                <a:gd name="connsiteY9" fmla="*/ 2810974 h 413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6576" h="4130641">
                  <a:moveTo>
                    <a:pt x="0" y="2810974"/>
                  </a:moveTo>
                  <a:cubicBezTo>
                    <a:pt x="285448" y="2811881"/>
                    <a:pt x="379669" y="2109571"/>
                    <a:pt x="840377" y="2079998"/>
                  </a:cubicBezTo>
                  <a:cubicBezTo>
                    <a:pt x="1303383" y="2051574"/>
                    <a:pt x="1651000" y="2935374"/>
                    <a:pt x="1915886" y="2929810"/>
                  </a:cubicBezTo>
                  <a:cubicBezTo>
                    <a:pt x="2328092" y="2909732"/>
                    <a:pt x="2696482" y="1455162"/>
                    <a:pt x="3200128" y="1534144"/>
                  </a:cubicBezTo>
                  <a:cubicBezTo>
                    <a:pt x="3900291" y="1599681"/>
                    <a:pt x="4075491" y="-126233"/>
                    <a:pt x="4518479" y="11301"/>
                  </a:cubicBezTo>
                  <a:cubicBezTo>
                    <a:pt x="4932287" y="-193829"/>
                    <a:pt x="5267446" y="2462322"/>
                    <a:pt x="5698399" y="2412490"/>
                  </a:cubicBezTo>
                  <a:cubicBezTo>
                    <a:pt x="6031865" y="2384791"/>
                    <a:pt x="6159794" y="3207879"/>
                    <a:pt x="6348480" y="3203041"/>
                  </a:cubicBezTo>
                  <a:cubicBezTo>
                    <a:pt x="6351247" y="3208438"/>
                    <a:pt x="6352222" y="4132484"/>
                    <a:pt x="6356576" y="4130639"/>
                  </a:cubicBezTo>
                  <a:lnTo>
                    <a:pt x="0" y="4106374"/>
                  </a:lnTo>
                  <a:lnTo>
                    <a:pt x="0" y="2810974"/>
                  </a:lnTo>
                  <a:close/>
                </a:path>
              </a:pathLst>
            </a:custGeom>
            <a:solidFill>
              <a:schemeClr val="accent4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cs typeface="Segoe UI Light" panose="020B0502040204020203" pitchFamily="34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6634558-0D12-4968-A91A-ECC00172C9B9}"/>
                </a:ext>
              </a:extLst>
            </p:cNvPr>
            <p:cNvGrpSpPr/>
            <p:nvPr/>
          </p:nvGrpSpPr>
          <p:grpSpPr>
            <a:xfrm>
              <a:off x="1382549" y="5029367"/>
              <a:ext cx="5884576" cy="356642"/>
              <a:chOff x="575674" y="5631543"/>
              <a:chExt cx="5206644" cy="356642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BD8B64B4-F1AB-48F4-99F4-B1C537A61370}"/>
                  </a:ext>
                </a:extLst>
              </p:cNvPr>
              <p:cNvSpPr txBox="1"/>
              <p:nvPr/>
            </p:nvSpPr>
            <p:spPr>
              <a:xfrm>
                <a:off x="575674" y="5631543"/>
                <a:ext cx="299851" cy="35664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0</a:t>
                </a:r>
                <a:endPara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34207523-08E2-4EFC-974F-CE7A6C70686F}"/>
                  </a:ext>
                </a:extLst>
              </p:cNvPr>
              <p:cNvSpPr txBox="1"/>
              <p:nvPr/>
            </p:nvSpPr>
            <p:spPr>
              <a:xfrm>
                <a:off x="1387861" y="5631543"/>
                <a:ext cx="299851" cy="35664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5</a:t>
                </a:r>
                <a:endPara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554EE176-275C-4CD9-8A8E-75E357E5D0B0}"/>
                  </a:ext>
                </a:extLst>
              </p:cNvPr>
              <p:cNvSpPr txBox="1"/>
              <p:nvPr/>
            </p:nvSpPr>
            <p:spPr>
              <a:xfrm>
                <a:off x="2200048" y="5631543"/>
                <a:ext cx="389330" cy="35664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10</a:t>
                </a:r>
                <a:endPara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770EF946-5C96-407E-B99F-EE6FC435AD1A}"/>
                  </a:ext>
                </a:extLst>
              </p:cNvPr>
              <p:cNvSpPr txBox="1"/>
              <p:nvPr/>
            </p:nvSpPr>
            <p:spPr>
              <a:xfrm>
                <a:off x="3012235" y="5631543"/>
                <a:ext cx="389330" cy="35664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15</a:t>
                </a:r>
                <a:endPara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FE0828E1-1F35-409E-B5DB-0C2567239176}"/>
                  </a:ext>
                </a:extLst>
              </p:cNvPr>
              <p:cNvSpPr txBox="1"/>
              <p:nvPr/>
            </p:nvSpPr>
            <p:spPr>
              <a:xfrm>
                <a:off x="3768611" y="5631543"/>
                <a:ext cx="389330" cy="35664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20</a:t>
                </a:r>
                <a:endPara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B766AF43-F327-40F4-B8F0-0D5FC108EE5B}"/>
                  </a:ext>
                </a:extLst>
              </p:cNvPr>
              <p:cNvSpPr txBox="1"/>
              <p:nvPr/>
            </p:nvSpPr>
            <p:spPr>
              <a:xfrm>
                <a:off x="4580798" y="5631543"/>
                <a:ext cx="389330" cy="35664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25</a:t>
                </a:r>
                <a:endPara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44E2B692-445D-4683-A9AE-3EBEC61E0EBF}"/>
                  </a:ext>
                </a:extLst>
              </p:cNvPr>
              <p:cNvSpPr txBox="1"/>
              <p:nvPr/>
            </p:nvSpPr>
            <p:spPr>
              <a:xfrm>
                <a:off x="5392988" y="5631543"/>
                <a:ext cx="389330" cy="35664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30</a:t>
                </a:r>
                <a:endPara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BACEF13-BA76-4901-906F-CAB89119DF58}"/>
                </a:ext>
              </a:extLst>
            </p:cNvPr>
            <p:cNvGrpSpPr/>
            <p:nvPr/>
          </p:nvGrpSpPr>
          <p:grpSpPr>
            <a:xfrm>
              <a:off x="5433867" y="2470144"/>
              <a:ext cx="837622" cy="2393418"/>
              <a:chOff x="4069369" y="2706908"/>
              <a:chExt cx="837622" cy="2393418"/>
            </a:xfrm>
          </p:grpSpPr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B6F1D591-447B-4C09-BBE0-EBC5C8902B1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488180" y="2971800"/>
                <a:ext cx="0" cy="2128526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567B2E4A-7D56-4D37-9F48-082FBCF9843C}"/>
                  </a:ext>
                </a:extLst>
              </p:cNvPr>
              <p:cNvSpPr/>
              <p:nvPr/>
            </p:nvSpPr>
            <p:spPr>
              <a:xfrm>
                <a:off x="4425246" y="3545680"/>
                <a:ext cx="125868" cy="12586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cs typeface="Segoe UI Light" panose="020B0502040204020203" pitchFamily="34" charset="0"/>
                </a:endParaRPr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279F610B-A20E-4C0F-B236-3E9BFB6384BF}"/>
                  </a:ext>
                </a:extLst>
              </p:cNvPr>
              <p:cNvSpPr/>
              <p:nvPr/>
            </p:nvSpPr>
            <p:spPr>
              <a:xfrm>
                <a:off x="4069369" y="2706908"/>
                <a:ext cx="837622" cy="26873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  <a:alpha val="6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200" dirty="0">
                    <a:cs typeface="Segoe UI Light" panose="020B0502040204020203" pitchFamily="34" charset="0"/>
                  </a:rPr>
                  <a:t>1200</a:t>
                </a:r>
                <a:endParaRPr lang="id-ID" sz="1200" dirty="0">
                  <a:cs typeface="Segoe UI Light" panose="020B0502040204020203" pitchFamily="34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B6731C48-9970-4660-AE36-416082C8134E}"/>
                </a:ext>
              </a:extLst>
            </p:cNvPr>
            <p:cNvGrpSpPr/>
            <p:nvPr/>
          </p:nvGrpSpPr>
          <p:grpSpPr>
            <a:xfrm>
              <a:off x="1228944" y="1929461"/>
              <a:ext cx="837622" cy="2934102"/>
              <a:chOff x="4069369" y="2166225"/>
              <a:chExt cx="837622" cy="2934102"/>
            </a:xfrm>
          </p:grpSpPr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252B66EE-94A2-432D-83EF-6FA24635648A}"/>
                  </a:ext>
                </a:extLst>
              </p:cNvPr>
              <p:cNvCxnSpPr>
                <a:cxnSpLocks/>
                <a:endCxn id="12" idx="2"/>
              </p:cNvCxnSpPr>
              <p:nvPr/>
            </p:nvCxnSpPr>
            <p:spPr>
              <a:xfrm flipV="1">
                <a:off x="4488180" y="2434955"/>
                <a:ext cx="0" cy="2665372"/>
              </a:xfrm>
              <a:prstGeom prst="line">
                <a:avLst/>
              </a:prstGeom>
              <a:ln>
                <a:solidFill>
                  <a:schemeClr val="bg1">
                    <a:lumMod val="8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25ED597A-CA69-412F-A143-160ABB8C85A0}"/>
                  </a:ext>
                </a:extLst>
              </p:cNvPr>
              <p:cNvSpPr/>
              <p:nvPr/>
            </p:nvSpPr>
            <p:spPr>
              <a:xfrm>
                <a:off x="4425246" y="3004997"/>
                <a:ext cx="125868" cy="12586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cs typeface="Segoe UI Light" panose="020B0502040204020203" pitchFamily="34" charset="0"/>
                </a:endParaRPr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7CCA4C27-E9AA-4D81-AC54-CC6B83B433C7}"/>
                  </a:ext>
                </a:extLst>
              </p:cNvPr>
              <p:cNvSpPr/>
              <p:nvPr/>
            </p:nvSpPr>
            <p:spPr>
              <a:xfrm>
                <a:off x="4069369" y="2166225"/>
                <a:ext cx="837622" cy="26873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  <a:alpha val="6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200" dirty="0">
                    <a:cs typeface="Segoe UI Light" panose="020B0502040204020203" pitchFamily="34" charset="0"/>
                  </a:rPr>
                  <a:t>3500</a:t>
                </a:r>
                <a:endParaRPr lang="id-ID" sz="1200" dirty="0"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22BB2D6-78A4-4760-AB9C-70119768CFBB}"/>
                </a:ext>
              </a:extLst>
            </p:cNvPr>
            <p:cNvSpPr txBox="1"/>
            <p:nvPr/>
          </p:nvSpPr>
          <p:spPr>
            <a:xfrm flipH="1">
              <a:off x="974711" y="1146128"/>
              <a:ext cx="2180637" cy="4358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Diagram Report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61AA0B5-AC01-4AD5-A71F-41FB5D0355B9}"/>
              </a:ext>
            </a:extLst>
          </p:cNvPr>
          <p:cNvGrpSpPr/>
          <p:nvPr/>
        </p:nvGrpSpPr>
        <p:grpSpPr>
          <a:xfrm>
            <a:off x="1170930" y="2328652"/>
            <a:ext cx="3340714" cy="1619577"/>
            <a:chOff x="669338" y="4371975"/>
            <a:chExt cx="3340714" cy="1619577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E7B46AE6-6488-4753-A79E-2EDEF707930B}"/>
                </a:ext>
              </a:extLst>
            </p:cNvPr>
            <p:cNvSpPr/>
            <p:nvPr/>
          </p:nvSpPr>
          <p:spPr>
            <a:xfrm>
              <a:off x="669338" y="4371975"/>
              <a:ext cx="3340714" cy="1619577"/>
            </a:xfrm>
            <a:prstGeom prst="roundRect">
              <a:avLst>
                <a:gd name="adj" fmla="val 2456"/>
              </a:avLst>
            </a:prstGeom>
            <a:solidFill>
              <a:schemeClr val="bg1"/>
            </a:solidFill>
            <a:ln>
              <a:noFill/>
            </a:ln>
            <a:effectLst>
              <a:outerShdw blurRad="63500" dist="38100" dir="5400000" algn="t" rotWithShape="0">
                <a:schemeClr val="bg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cs typeface="Segoe UI Light" panose="020B0502040204020203" pitchFamily="34" charset="0"/>
              </a:endParaRP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A0833192-117F-4931-ABCE-ED0B4BAF4A85}"/>
                </a:ext>
              </a:extLst>
            </p:cNvPr>
            <p:cNvGrpSpPr/>
            <p:nvPr/>
          </p:nvGrpSpPr>
          <p:grpSpPr>
            <a:xfrm>
              <a:off x="800174" y="5307434"/>
              <a:ext cx="3099883" cy="582548"/>
              <a:chOff x="823925" y="5420166"/>
              <a:chExt cx="3099883" cy="582548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0C13AE2C-0A76-4C24-A12C-FB86366CDC46}"/>
                  </a:ext>
                </a:extLst>
              </p:cNvPr>
              <p:cNvGrpSpPr/>
              <p:nvPr/>
            </p:nvGrpSpPr>
            <p:grpSpPr>
              <a:xfrm>
                <a:off x="823925" y="5420166"/>
                <a:ext cx="1010213" cy="582548"/>
                <a:chOff x="7093610" y="4868900"/>
                <a:chExt cx="1010213" cy="582548"/>
              </a:xfrm>
            </p:grpSpPr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61DF25B7-105E-43A9-838E-3FAE3D5FDFCF}"/>
                    </a:ext>
                  </a:extLst>
                </p:cNvPr>
                <p:cNvSpPr txBox="1"/>
                <p:nvPr/>
              </p:nvSpPr>
              <p:spPr>
                <a:xfrm>
                  <a:off x="7093610" y="4868900"/>
                  <a:ext cx="502061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600" b="1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ea typeface="Liberation Sans" panose="020B0604020202020204" pitchFamily="34" charset="0"/>
                      <a:cs typeface="Segoe UI Light" panose="020B0502040204020203" pitchFamily="34" charset="0"/>
                    </a:rPr>
                    <a:t>902</a:t>
                  </a:r>
                  <a:endParaRPr lang="id-ID" sz="16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Liberation Sans" panose="020B0604020202020204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0705DBBC-4531-430B-A887-A43BCD331965}"/>
                    </a:ext>
                  </a:extLst>
                </p:cNvPr>
                <p:cNvSpPr/>
                <p:nvPr/>
              </p:nvSpPr>
              <p:spPr>
                <a:xfrm>
                  <a:off x="7093610" y="5189838"/>
                  <a:ext cx="1010213" cy="26161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id-ID" sz="11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cs typeface="Segoe UI Light" panose="020B0502040204020203" pitchFamily="34" charset="0"/>
                    </a:rPr>
                    <a:t>minim veniam</a:t>
                  </a:r>
                </a:p>
              </p:txBody>
            </p:sp>
          </p:grp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9EF9DFB6-FA5E-4E81-847F-AD3207F0B549}"/>
                  </a:ext>
                </a:extLst>
              </p:cNvPr>
              <p:cNvGrpSpPr/>
              <p:nvPr/>
            </p:nvGrpSpPr>
            <p:grpSpPr>
              <a:xfrm>
                <a:off x="1856005" y="5420166"/>
                <a:ext cx="1010213" cy="582548"/>
                <a:chOff x="8607804" y="4868900"/>
                <a:chExt cx="1010213" cy="582548"/>
              </a:xfrm>
            </p:grpSpPr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8688148F-3CE8-422E-BA79-89217ED69857}"/>
                    </a:ext>
                  </a:extLst>
                </p:cNvPr>
                <p:cNvSpPr txBox="1"/>
                <p:nvPr/>
              </p:nvSpPr>
              <p:spPr>
                <a:xfrm>
                  <a:off x="8607804" y="4868900"/>
                  <a:ext cx="497252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600" b="1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ea typeface="Liberation Sans" panose="020B0604020202020204" pitchFamily="34" charset="0"/>
                      <a:cs typeface="Segoe UI Light" panose="020B0502040204020203" pitchFamily="34" charset="0"/>
                    </a:rPr>
                    <a:t>102</a:t>
                  </a:r>
                  <a:endParaRPr lang="id-ID" sz="16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Liberation Sans" panose="020B0604020202020204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4" name="Rectangle 33">
                  <a:extLst>
                    <a:ext uri="{FF2B5EF4-FFF2-40B4-BE49-F238E27FC236}">
                      <a16:creationId xmlns:a16="http://schemas.microsoft.com/office/drawing/2014/main" id="{445FDD37-9978-43AC-90F5-9025BF906BDA}"/>
                    </a:ext>
                  </a:extLst>
                </p:cNvPr>
                <p:cNvSpPr/>
                <p:nvPr/>
              </p:nvSpPr>
              <p:spPr>
                <a:xfrm>
                  <a:off x="8607804" y="5189838"/>
                  <a:ext cx="1010213" cy="26161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id-ID" sz="11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cs typeface="Segoe UI Light" panose="020B0502040204020203" pitchFamily="34" charset="0"/>
                    </a:rPr>
                    <a:t>minim veniam</a:t>
                  </a:r>
                </a:p>
              </p:txBody>
            </p:sp>
          </p:grp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A25CF37E-16A5-4866-B971-F869F7573D2A}"/>
                  </a:ext>
                </a:extLst>
              </p:cNvPr>
              <p:cNvGrpSpPr/>
              <p:nvPr/>
            </p:nvGrpSpPr>
            <p:grpSpPr>
              <a:xfrm>
                <a:off x="2913595" y="5420166"/>
                <a:ext cx="1010213" cy="582548"/>
                <a:chOff x="10349521" y="4868900"/>
                <a:chExt cx="1010213" cy="582548"/>
              </a:xfrm>
            </p:grpSpPr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CBB25307-1471-4CC3-9852-91A467206115}"/>
                    </a:ext>
                  </a:extLst>
                </p:cNvPr>
                <p:cNvSpPr txBox="1"/>
                <p:nvPr/>
              </p:nvSpPr>
              <p:spPr>
                <a:xfrm>
                  <a:off x="10349521" y="4868900"/>
                  <a:ext cx="502061" cy="3385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600" b="1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ea typeface="Liberation Sans" panose="020B0604020202020204" pitchFamily="34" charset="0"/>
                      <a:cs typeface="Segoe UI Light" panose="020B0502040204020203" pitchFamily="34" charset="0"/>
                    </a:rPr>
                    <a:t>330</a:t>
                  </a:r>
                  <a:endParaRPr lang="id-ID" sz="16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ea typeface="Liberation Sans" panose="020B0604020202020204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" name="Rectangle 31">
                  <a:extLst>
                    <a:ext uri="{FF2B5EF4-FFF2-40B4-BE49-F238E27FC236}">
                      <a16:creationId xmlns:a16="http://schemas.microsoft.com/office/drawing/2014/main" id="{6A2D008A-27FF-4A34-A74A-84E440B7C9CC}"/>
                    </a:ext>
                  </a:extLst>
                </p:cNvPr>
                <p:cNvSpPr/>
                <p:nvPr/>
              </p:nvSpPr>
              <p:spPr>
                <a:xfrm>
                  <a:off x="10349521" y="5189838"/>
                  <a:ext cx="1010213" cy="26161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id-ID" sz="11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cs typeface="Segoe UI Light" panose="020B0502040204020203" pitchFamily="34" charset="0"/>
                    </a:rPr>
                    <a:t>minim veniam</a:t>
                  </a:r>
                </a:p>
              </p:txBody>
            </p:sp>
          </p:grp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ED25219-31CF-40F6-BB91-CEF6FA897A88}"/>
                </a:ext>
              </a:extLst>
            </p:cNvPr>
            <p:cNvSpPr txBox="1"/>
            <p:nvPr/>
          </p:nvSpPr>
          <p:spPr>
            <a:xfrm flipH="1">
              <a:off x="840349" y="4473545"/>
              <a:ext cx="21806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2"/>
                  </a:solidFill>
                  <a:cs typeface="Segoe UI Light" panose="020B0502040204020203" pitchFamily="34" charset="0"/>
                </a:rPr>
                <a:t>$13500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0A9A760-0691-4DFC-B6DF-578ABFBA3ABD}"/>
                </a:ext>
              </a:extLst>
            </p:cNvPr>
            <p:cNvSpPr txBox="1"/>
            <p:nvPr/>
          </p:nvSpPr>
          <p:spPr>
            <a:xfrm flipH="1">
              <a:off x="858764" y="4901033"/>
              <a:ext cx="21590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chemeClr val="accent2"/>
                  </a:solidFill>
                  <a:cs typeface="Segoe UI Light" panose="020B0502040204020203" pitchFamily="34" charset="0"/>
                </a:rPr>
                <a:t>TOTAL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FFDA58E5-9984-4896-88A3-B0F3134F68E9}"/>
              </a:ext>
            </a:extLst>
          </p:cNvPr>
          <p:cNvGrpSpPr/>
          <p:nvPr/>
        </p:nvGrpSpPr>
        <p:grpSpPr>
          <a:xfrm>
            <a:off x="1170930" y="4148284"/>
            <a:ext cx="3340714" cy="1619577"/>
            <a:chOff x="8181949" y="4371975"/>
            <a:chExt cx="3340714" cy="1619577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323510E4-54DA-4015-A993-0506B1AB6E16}"/>
                </a:ext>
              </a:extLst>
            </p:cNvPr>
            <p:cNvSpPr/>
            <p:nvPr/>
          </p:nvSpPr>
          <p:spPr>
            <a:xfrm>
              <a:off x="8181949" y="4371975"/>
              <a:ext cx="3340714" cy="1619577"/>
            </a:xfrm>
            <a:prstGeom prst="roundRect">
              <a:avLst>
                <a:gd name="adj" fmla="val 2456"/>
              </a:avLst>
            </a:prstGeom>
            <a:solidFill>
              <a:schemeClr val="bg1"/>
            </a:solidFill>
            <a:ln>
              <a:noFill/>
            </a:ln>
            <a:effectLst>
              <a:outerShdw blurRad="63500" dist="38100" dir="5400000" algn="t" rotWithShape="0">
                <a:schemeClr val="bg1">
                  <a:lumMod val="50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cs typeface="Segoe UI Light" panose="020B0502040204020203" pitchFamily="34" charset="0"/>
              </a:endParaRP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20D68BB7-0929-42A9-AE5C-575119636BAA}"/>
                </a:ext>
              </a:extLst>
            </p:cNvPr>
            <p:cNvGrpSpPr/>
            <p:nvPr/>
          </p:nvGrpSpPr>
          <p:grpSpPr>
            <a:xfrm>
              <a:off x="10103718" y="4599595"/>
              <a:ext cx="1164336" cy="1164336"/>
              <a:chOff x="4202048" y="3132739"/>
              <a:chExt cx="1371600" cy="1371600"/>
            </a:xfrm>
          </p:grpSpPr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D29834B3-3D08-4BE2-8695-BEA8C035AA30}"/>
                  </a:ext>
                </a:extLst>
              </p:cNvPr>
              <p:cNvSpPr/>
              <p:nvPr/>
            </p:nvSpPr>
            <p:spPr>
              <a:xfrm>
                <a:off x="4202048" y="3132739"/>
                <a:ext cx="1371600" cy="1371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52" name="Partial Circle 51">
                <a:extLst>
                  <a:ext uri="{FF2B5EF4-FFF2-40B4-BE49-F238E27FC236}">
                    <a16:creationId xmlns:a16="http://schemas.microsoft.com/office/drawing/2014/main" id="{F27D9F7D-85C9-4054-8A52-4D80FCBA6BF4}"/>
                  </a:ext>
                </a:extLst>
              </p:cNvPr>
              <p:cNvSpPr/>
              <p:nvPr/>
            </p:nvSpPr>
            <p:spPr>
              <a:xfrm>
                <a:off x="4202048" y="3132741"/>
                <a:ext cx="1371600" cy="1371596"/>
              </a:xfrm>
              <a:prstGeom prst="pie">
                <a:avLst>
                  <a:gd name="adj1" fmla="val 2459280"/>
                  <a:gd name="adj2" fmla="val 1620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53" name="Oval 52">
                <a:extLst>
                  <a:ext uri="{FF2B5EF4-FFF2-40B4-BE49-F238E27FC236}">
                    <a16:creationId xmlns:a16="http://schemas.microsoft.com/office/drawing/2014/main" id="{8BC9843F-7773-49AE-A6E2-13299A784FA0}"/>
                  </a:ext>
                </a:extLst>
              </p:cNvPr>
              <p:cNvSpPr/>
              <p:nvPr/>
            </p:nvSpPr>
            <p:spPr>
              <a:xfrm>
                <a:off x="4403596" y="3334287"/>
                <a:ext cx="968504" cy="96850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60%</a:t>
                </a:r>
                <a:endParaRPr lang="id-ID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CC64C33-7ADC-4AF4-975C-AE615F5E193A}"/>
                </a:ext>
              </a:extLst>
            </p:cNvPr>
            <p:cNvSpPr txBox="1"/>
            <p:nvPr/>
          </p:nvSpPr>
          <p:spPr>
            <a:xfrm flipH="1">
              <a:off x="8266400" y="4473545"/>
              <a:ext cx="21806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solidFill>
                    <a:schemeClr val="accent2"/>
                  </a:solidFill>
                  <a:cs typeface="Segoe UI Light" panose="020B0502040204020203" pitchFamily="34" charset="0"/>
                </a:rPr>
                <a:t>$1150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81A0B14-3E5E-41AE-A59F-B2D9918F3D06}"/>
                </a:ext>
              </a:extLst>
            </p:cNvPr>
            <p:cNvSpPr txBox="1"/>
            <p:nvPr/>
          </p:nvSpPr>
          <p:spPr>
            <a:xfrm flipH="1">
              <a:off x="8284815" y="4901033"/>
              <a:ext cx="21590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chemeClr val="accent2"/>
                  </a:solidFill>
                  <a:cs typeface="Segoe UI Light" panose="020B0502040204020203" pitchFamily="34" charset="0"/>
                </a:rPr>
                <a:t>TOTAL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AA93AAEF-2C5C-4B80-B334-654AA977FA46}"/>
                </a:ext>
              </a:extLst>
            </p:cNvPr>
            <p:cNvSpPr txBox="1"/>
            <p:nvPr/>
          </p:nvSpPr>
          <p:spPr>
            <a:xfrm flipH="1">
              <a:off x="8284815" y="5422489"/>
              <a:ext cx="1837318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Lorem ipsum dolor sit amet put any thing here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CE5CFED2-78CC-4F5A-9FEB-0EFA765FC2AE}"/>
              </a:ext>
            </a:extLst>
          </p:cNvPr>
          <p:cNvSpPr txBox="1"/>
          <p:nvPr/>
        </p:nvSpPr>
        <p:spPr>
          <a:xfrm>
            <a:off x="3622623" y="553309"/>
            <a:ext cx="49467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Statistic Infographic</a:t>
            </a:r>
          </a:p>
        </p:txBody>
      </p:sp>
      <p:sp>
        <p:nvSpPr>
          <p:cNvPr id="55" name="Text Placeholder 5">
            <a:extLst>
              <a:ext uri="{FF2B5EF4-FFF2-40B4-BE49-F238E27FC236}">
                <a16:creationId xmlns:a16="http://schemas.microsoft.com/office/drawing/2014/main" id="{FAD0ECF5-50C3-4CE8-BB7F-8CBDDAE08A3A}"/>
              </a:ext>
            </a:extLst>
          </p:cNvPr>
          <p:cNvSpPr txBox="1">
            <a:spLocks/>
          </p:cNvSpPr>
          <p:nvPr/>
        </p:nvSpPr>
        <p:spPr>
          <a:xfrm>
            <a:off x="4103109" y="1209023"/>
            <a:ext cx="3985783" cy="447018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 ad minim veniam, quis nostrud exercitation</a:t>
            </a:r>
          </a:p>
        </p:txBody>
      </p:sp>
    </p:spTree>
    <p:extLst>
      <p:ext uri="{BB962C8B-B14F-4D97-AF65-F5344CB8AC3E}">
        <p14:creationId xmlns:p14="http://schemas.microsoft.com/office/powerpoint/2010/main" val="1096547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9938236C-E4DF-4A5E-9AA1-FA9AD0801A4E}"/>
              </a:ext>
            </a:extLst>
          </p:cNvPr>
          <p:cNvSpPr/>
          <p:nvPr/>
        </p:nvSpPr>
        <p:spPr>
          <a:xfrm>
            <a:off x="9426" y="947486"/>
            <a:ext cx="12173148" cy="5143500"/>
          </a:xfrm>
          <a:custGeom>
            <a:avLst/>
            <a:gdLst>
              <a:gd name="connsiteX0" fmla="*/ 0 w 19477037"/>
              <a:gd name="connsiteY0" fmla="*/ 0 h 10972800"/>
              <a:gd name="connsiteX1" fmla="*/ 19477037 w 19477037"/>
              <a:gd name="connsiteY1" fmla="*/ 0 h 10972800"/>
              <a:gd name="connsiteX2" fmla="*/ 19477037 w 19477037"/>
              <a:gd name="connsiteY2" fmla="*/ 10972800 h 10972800"/>
              <a:gd name="connsiteX3" fmla="*/ 0 w 19477037"/>
              <a:gd name="connsiteY3" fmla="*/ 10972800 h 1097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77037" h="10972800">
                <a:moveTo>
                  <a:pt x="0" y="0"/>
                </a:moveTo>
                <a:lnTo>
                  <a:pt x="19477037" y="0"/>
                </a:lnTo>
                <a:lnTo>
                  <a:pt x="19477037" y="10972800"/>
                </a:lnTo>
                <a:lnTo>
                  <a:pt x="0" y="10972800"/>
                </a:lnTo>
                <a:close/>
              </a:path>
            </a:pathLst>
          </a:custGeom>
          <a:solidFill>
            <a:schemeClr val="accent3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65A5624-6D64-4900-9247-BFA9D9BF1B91}"/>
              </a:ext>
            </a:extLst>
          </p:cNvPr>
          <p:cNvGrpSpPr/>
          <p:nvPr/>
        </p:nvGrpSpPr>
        <p:grpSpPr>
          <a:xfrm>
            <a:off x="5052226" y="1697429"/>
            <a:ext cx="6242341" cy="3738398"/>
            <a:chOff x="8068480" y="2715885"/>
            <a:chExt cx="9987745" cy="5981437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CC5137E-9F9D-441F-92A9-AAB170B13622}"/>
                </a:ext>
              </a:extLst>
            </p:cNvPr>
            <p:cNvGrpSpPr/>
            <p:nvPr/>
          </p:nvGrpSpPr>
          <p:grpSpPr>
            <a:xfrm>
              <a:off x="9346154" y="2715885"/>
              <a:ext cx="8710071" cy="5343334"/>
              <a:chOff x="5509848" y="2954215"/>
              <a:chExt cx="9401909" cy="5767754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4E664FED-64C1-479B-AEE0-0E55E013C686}"/>
                  </a:ext>
                </a:extLst>
              </p:cNvPr>
              <p:cNvGrpSpPr/>
              <p:nvPr/>
            </p:nvGrpSpPr>
            <p:grpSpPr>
              <a:xfrm>
                <a:off x="6131171" y="2954215"/>
                <a:ext cx="8159262" cy="5767754"/>
                <a:chOff x="6189784" y="2954215"/>
                <a:chExt cx="8159262" cy="5767754"/>
              </a:xfrm>
            </p:grpSpPr>
            <p:cxnSp>
              <p:nvCxnSpPr>
                <p:cNvPr id="5" name="Straight Connector 4">
                  <a:extLst>
                    <a:ext uri="{FF2B5EF4-FFF2-40B4-BE49-F238E27FC236}">
                      <a16:creationId xmlns:a16="http://schemas.microsoft.com/office/drawing/2014/main" id="{59E93D29-22D2-44BB-90EF-150596BDFF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189784" y="2954215"/>
                  <a:ext cx="0" cy="5767754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Straight Connector 6">
                  <a:extLst>
                    <a:ext uri="{FF2B5EF4-FFF2-40B4-BE49-F238E27FC236}">
                      <a16:creationId xmlns:a16="http://schemas.microsoft.com/office/drawing/2014/main" id="{688B37F4-45F4-49C3-8E69-0E3670A65E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7549661" y="2954215"/>
                  <a:ext cx="0" cy="5767754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" name="Straight Connector 7">
                  <a:extLst>
                    <a:ext uri="{FF2B5EF4-FFF2-40B4-BE49-F238E27FC236}">
                      <a16:creationId xmlns:a16="http://schemas.microsoft.com/office/drawing/2014/main" id="{7A6FD172-4365-4440-BE1A-51BCC2A755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8909538" y="2954215"/>
                  <a:ext cx="0" cy="5767754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" name="Straight Connector 8">
                  <a:extLst>
                    <a:ext uri="{FF2B5EF4-FFF2-40B4-BE49-F238E27FC236}">
                      <a16:creationId xmlns:a16="http://schemas.microsoft.com/office/drawing/2014/main" id="{8FE17584-7D21-4475-8970-A979980688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0269415" y="2954215"/>
                  <a:ext cx="0" cy="5767754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" name="Straight Connector 9">
                  <a:extLst>
                    <a:ext uri="{FF2B5EF4-FFF2-40B4-BE49-F238E27FC236}">
                      <a16:creationId xmlns:a16="http://schemas.microsoft.com/office/drawing/2014/main" id="{F100AE07-BF7E-4330-A142-DEE3FBC1006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1629292" y="2954215"/>
                  <a:ext cx="0" cy="5767754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" name="Straight Connector 10">
                  <a:extLst>
                    <a:ext uri="{FF2B5EF4-FFF2-40B4-BE49-F238E27FC236}">
                      <a16:creationId xmlns:a16="http://schemas.microsoft.com/office/drawing/2014/main" id="{045309AE-4BD5-4D96-8A1D-E6C60A066D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89169" y="2954215"/>
                  <a:ext cx="0" cy="5767754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" name="Straight Connector 11">
                  <a:extLst>
                    <a:ext uri="{FF2B5EF4-FFF2-40B4-BE49-F238E27FC236}">
                      <a16:creationId xmlns:a16="http://schemas.microsoft.com/office/drawing/2014/main" id="{B6B47B44-12C3-4302-A356-B873F4D253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4349046" y="2954215"/>
                  <a:ext cx="0" cy="5767754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EE5D61E5-DBCC-4383-AEC3-0E7BE12DABD9}"/>
                  </a:ext>
                </a:extLst>
              </p:cNvPr>
              <p:cNvGrpSpPr/>
              <p:nvPr/>
            </p:nvGrpSpPr>
            <p:grpSpPr>
              <a:xfrm>
                <a:off x="5509848" y="3727940"/>
                <a:ext cx="9401909" cy="4220304"/>
                <a:chOff x="5509848" y="3634158"/>
                <a:chExt cx="9401909" cy="4220304"/>
              </a:xfrm>
            </p:grpSpPr>
            <p:cxnSp>
              <p:nvCxnSpPr>
                <p:cNvPr id="13" name="Straight Connector 12">
                  <a:extLst>
                    <a:ext uri="{FF2B5EF4-FFF2-40B4-BE49-F238E27FC236}">
                      <a16:creationId xmlns:a16="http://schemas.microsoft.com/office/drawing/2014/main" id="{4114BAF7-482B-48EF-A1B8-3C57CE0F152A}"/>
                    </a:ext>
                  </a:extLst>
                </p:cNvPr>
                <p:cNvCxnSpPr/>
                <p:nvPr/>
              </p:nvCxnSpPr>
              <p:spPr>
                <a:xfrm rot="16200000">
                  <a:off x="10210803" y="3153507"/>
                  <a:ext cx="0" cy="9401909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" name="Straight Connector 15">
                  <a:extLst>
                    <a:ext uri="{FF2B5EF4-FFF2-40B4-BE49-F238E27FC236}">
                      <a16:creationId xmlns:a16="http://schemas.microsoft.com/office/drawing/2014/main" id="{C541B777-2808-4E02-A45A-0B317DAD81D6}"/>
                    </a:ext>
                  </a:extLst>
                </p:cNvPr>
                <p:cNvCxnSpPr/>
                <p:nvPr/>
              </p:nvCxnSpPr>
              <p:spPr>
                <a:xfrm rot="16200000">
                  <a:off x="10210803" y="1746739"/>
                  <a:ext cx="0" cy="9401909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" name="Straight Connector 16">
                  <a:extLst>
                    <a:ext uri="{FF2B5EF4-FFF2-40B4-BE49-F238E27FC236}">
                      <a16:creationId xmlns:a16="http://schemas.microsoft.com/office/drawing/2014/main" id="{C2203CE3-846E-44BB-9F2A-F1DC7F74E164}"/>
                    </a:ext>
                  </a:extLst>
                </p:cNvPr>
                <p:cNvCxnSpPr/>
                <p:nvPr/>
              </p:nvCxnSpPr>
              <p:spPr>
                <a:xfrm rot="16200000">
                  <a:off x="10210803" y="339971"/>
                  <a:ext cx="0" cy="9401909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AF251C5E-081C-4AC9-9AE1-06BB0C296D63}"/>
                    </a:ext>
                  </a:extLst>
                </p:cNvPr>
                <p:cNvCxnSpPr/>
                <p:nvPr/>
              </p:nvCxnSpPr>
              <p:spPr>
                <a:xfrm rot="16200000">
                  <a:off x="10210803" y="-1066797"/>
                  <a:ext cx="0" cy="9401909"/>
                </a:xfrm>
                <a:prstGeom prst="line">
                  <a:avLst/>
                </a:prstGeom>
                <a:ln w="19050">
                  <a:solidFill>
                    <a:schemeClr val="bg1">
                      <a:alpha val="25000"/>
                    </a:schemeClr>
                  </a:solidFill>
                  <a:head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33A555E5-BB5A-41BE-99F3-949E3A2C8A1D}"/>
                </a:ext>
              </a:extLst>
            </p:cNvPr>
            <p:cNvGrpSpPr/>
            <p:nvPr/>
          </p:nvGrpSpPr>
          <p:grpSpPr>
            <a:xfrm>
              <a:off x="9346148" y="3432675"/>
              <a:ext cx="8710071" cy="3909748"/>
              <a:chOff x="8620603" y="3376247"/>
              <a:chExt cx="9401910" cy="4220299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66549C4-A92F-402D-B6E2-7142E4F552E4}"/>
                  </a:ext>
                </a:extLst>
              </p:cNvPr>
              <p:cNvSpPr/>
              <p:nvPr/>
            </p:nvSpPr>
            <p:spPr>
              <a:xfrm>
                <a:off x="8620606" y="4079589"/>
                <a:ext cx="9401907" cy="3030271"/>
              </a:xfrm>
              <a:custGeom>
                <a:avLst/>
                <a:gdLst>
                  <a:gd name="connsiteX0" fmla="*/ 0 w 9566030"/>
                  <a:gd name="connsiteY0" fmla="*/ 2579574 h 3448031"/>
                  <a:gd name="connsiteX1" fmla="*/ 2203938 w 9566030"/>
                  <a:gd name="connsiteY1" fmla="*/ 3423635 h 3448031"/>
                  <a:gd name="connsiteX2" fmla="*/ 4009292 w 9566030"/>
                  <a:gd name="connsiteY2" fmla="*/ 1735512 h 3448031"/>
                  <a:gd name="connsiteX3" fmla="*/ 5650523 w 9566030"/>
                  <a:gd name="connsiteY3" fmla="*/ 497 h 3448031"/>
                  <a:gd name="connsiteX4" fmla="*/ 9566030 w 9566030"/>
                  <a:gd name="connsiteY4" fmla="*/ 1594835 h 3448031"/>
                  <a:gd name="connsiteX0" fmla="*/ 0 w 9566030"/>
                  <a:gd name="connsiteY0" fmla="*/ 2579574 h 3450900"/>
                  <a:gd name="connsiteX1" fmla="*/ 2203938 w 9566030"/>
                  <a:gd name="connsiteY1" fmla="*/ 3423635 h 3450900"/>
                  <a:gd name="connsiteX2" fmla="*/ 4009292 w 9566030"/>
                  <a:gd name="connsiteY2" fmla="*/ 1735512 h 3450900"/>
                  <a:gd name="connsiteX3" fmla="*/ 5650523 w 9566030"/>
                  <a:gd name="connsiteY3" fmla="*/ 497 h 3450900"/>
                  <a:gd name="connsiteX4" fmla="*/ 9566030 w 9566030"/>
                  <a:gd name="connsiteY4" fmla="*/ 1594835 h 3450900"/>
                  <a:gd name="connsiteX0" fmla="*/ 0 w 9566030"/>
                  <a:gd name="connsiteY0" fmla="*/ 2579574 h 3450900"/>
                  <a:gd name="connsiteX1" fmla="*/ 2203938 w 9566030"/>
                  <a:gd name="connsiteY1" fmla="*/ 3423635 h 3450900"/>
                  <a:gd name="connsiteX2" fmla="*/ 4009292 w 9566030"/>
                  <a:gd name="connsiteY2" fmla="*/ 1735512 h 3450900"/>
                  <a:gd name="connsiteX3" fmla="*/ 5650523 w 9566030"/>
                  <a:gd name="connsiteY3" fmla="*/ 497 h 3450900"/>
                  <a:gd name="connsiteX4" fmla="*/ 9566030 w 9566030"/>
                  <a:gd name="connsiteY4" fmla="*/ 1594835 h 3450900"/>
                  <a:gd name="connsiteX0" fmla="*/ 0 w 9566030"/>
                  <a:gd name="connsiteY0" fmla="*/ 2579946 h 3448972"/>
                  <a:gd name="connsiteX1" fmla="*/ 2203938 w 9566030"/>
                  <a:gd name="connsiteY1" fmla="*/ 3424007 h 3448972"/>
                  <a:gd name="connsiteX2" fmla="*/ 4103077 w 9566030"/>
                  <a:gd name="connsiteY2" fmla="*/ 1782777 h 3448972"/>
                  <a:gd name="connsiteX3" fmla="*/ 5650523 w 9566030"/>
                  <a:gd name="connsiteY3" fmla="*/ 869 h 3448972"/>
                  <a:gd name="connsiteX4" fmla="*/ 9566030 w 9566030"/>
                  <a:gd name="connsiteY4" fmla="*/ 1595207 h 3448972"/>
                  <a:gd name="connsiteX0" fmla="*/ 0 w 9566030"/>
                  <a:gd name="connsiteY0" fmla="*/ 2533105 h 3402131"/>
                  <a:gd name="connsiteX1" fmla="*/ 2203938 w 9566030"/>
                  <a:gd name="connsiteY1" fmla="*/ 3377166 h 3402131"/>
                  <a:gd name="connsiteX2" fmla="*/ 4103077 w 9566030"/>
                  <a:gd name="connsiteY2" fmla="*/ 1735936 h 3402131"/>
                  <a:gd name="connsiteX3" fmla="*/ 5955323 w 9566030"/>
                  <a:gd name="connsiteY3" fmla="*/ 921 h 3402131"/>
                  <a:gd name="connsiteX4" fmla="*/ 9566030 w 9566030"/>
                  <a:gd name="connsiteY4" fmla="*/ 1548366 h 3402131"/>
                  <a:gd name="connsiteX0" fmla="*/ 0 w 9566030"/>
                  <a:gd name="connsiteY0" fmla="*/ 2532245 h 3401271"/>
                  <a:gd name="connsiteX1" fmla="*/ 2203938 w 9566030"/>
                  <a:gd name="connsiteY1" fmla="*/ 3376306 h 3401271"/>
                  <a:gd name="connsiteX2" fmla="*/ 4103077 w 9566030"/>
                  <a:gd name="connsiteY2" fmla="*/ 1735076 h 3401271"/>
                  <a:gd name="connsiteX3" fmla="*/ 5955323 w 9566030"/>
                  <a:gd name="connsiteY3" fmla="*/ 61 h 3401271"/>
                  <a:gd name="connsiteX4" fmla="*/ 9566030 w 9566030"/>
                  <a:gd name="connsiteY4" fmla="*/ 1547506 h 3401271"/>
                  <a:gd name="connsiteX0" fmla="*/ 0 w 9566030"/>
                  <a:gd name="connsiteY0" fmla="*/ 2532245 h 3401271"/>
                  <a:gd name="connsiteX1" fmla="*/ 2203938 w 9566030"/>
                  <a:gd name="connsiteY1" fmla="*/ 3376306 h 3401271"/>
                  <a:gd name="connsiteX2" fmla="*/ 4103077 w 9566030"/>
                  <a:gd name="connsiteY2" fmla="*/ 1735076 h 3401271"/>
                  <a:gd name="connsiteX3" fmla="*/ 5955323 w 9566030"/>
                  <a:gd name="connsiteY3" fmla="*/ 61 h 3401271"/>
                  <a:gd name="connsiteX4" fmla="*/ 9566030 w 9566030"/>
                  <a:gd name="connsiteY4" fmla="*/ 1547506 h 3401271"/>
                  <a:gd name="connsiteX0" fmla="*/ 0 w 9566030"/>
                  <a:gd name="connsiteY0" fmla="*/ 2532229 h 3401255"/>
                  <a:gd name="connsiteX1" fmla="*/ 2203938 w 9566030"/>
                  <a:gd name="connsiteY1" fmla="*/ 3376290 h 3401255"/>
                  <a:gd name="connsiteX2" fmla="*/ 4103077 w 9566030"/>
                  <a:gd name="connsiteY2" fmla="*/ 1735060 h 3401255"/>
                  <a:gd name="connsiteX3" fmla="*/ 5955323 w 9566030"/>
                  <a:gd name="connsiteY3" fmla="*/ 45 h 3401255"/>
                  <a:gd name="connsiteX4" fmla="*/ 9566030 w 9566030"/>
                  <a:gd name="connsiteY4" fmla="*/ 1547490 h 340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6030" h="3401255">
                    <a:moveTo>
                      <a:pt x="0" y="2532229"/>
                    </a:moveTo>
                    <a:cubicBezTo>
                      <a:pt x="697523" y="3094936"/>
                      <a:pt x="1520092" y="3509151"/>
                      <a:pt x="2203938" y="3376290"/>
                    </a:cubicBezTo>
                    <a:cubicBezTo>
                      <a:pt x="2887784" y="3243429"/>
                      <a:pt x="3548184" y="2438444"/>
                      <a:pt x="4103077" y="1735060"/>
                    </a:cubicBezTo>
                    <a:cubicBezTo>
                      <a:pt x="4657970" y="1031676"/>
                      <a:pt x="4763477" y="7861"/>
                      <a:pt x="5955323" y="45"/>
                    </a:cubicBezTo>
                    <a:cubicBezTo>
                      <a:pt x="7147169" y="-7771"/>
                      <a:pt x="7860322" y="1019952"/>
                      <a:pt x="9566030" y="1547490"/>
                    </a:cubicBezTo>
                  </a:path>
                </a:pathLst>
              </a:custGeom>
              <a:noFill/>
              <a:ln w="38100" cap="rnd">
                <a:solidFill>
                  <a:schemeClr val="accent2"/>
                </a:solidFill>
                <a:headEnd type="oval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6246A1C-675E-4809-A722-7C0F91CBFBE4}"/>
                  </a:ext>
                </a:extLst>
              </p:cNvPr>
              <p:cNvSpPr/>
              <p:nvPr/>
            </p:nvSpPr>
            <p:spPr>
              <a:xfrm>
                <a:off x="8620606" y="3376247"/>
                <a:ext cx="9401907" cy="2945694"/>
              </a:xfrm>
              <a:custGeom>
                <a:avLst/>
                <a:gdLst>
                  <a:gd name="connsiteX0" fmla="*/ 0 w 9495692"/>
                  <a:gd name="connsiteY0" fmla="*/ 1922585 h 3306469"/>
                  <a:gd name="connsiteX1" fmla="*/ 1946030 w 9495692"/>
                  <a:gd name="connsiteY1" fmla="*/ 3305908 h 3306469"/>
                  <a:gd name="connsiteX2" fmla="*/ 4665784 w 9495692"/>
                  <a:gd name="connsiteY2" fmla="*/ 2063262 h 3306469"/>
                  <a:gd name="connsiteX3" fmla="*/ 9495692 w 9495692"/>
                  <a:gd name="connsiteY3" fmla="*/ 0 h 3306469"/>
                  <a:gd name="connsiteX0" fmla="*/ 0 w 9495692"/>
                  <a:gd name="connsiteY0" fmla="*/ 1922585 h 3306324"/>
                  <a:gd name="connsiteX1" fmla="*/ 1946030 w 9495692"/>
                  <a:gd name="connsiteY1" fmla="*/ 3305908 h 3306324"/>
                  <a:gd name="connsiteX2" fmla="*/ 4665784 w 9495692"/>
                  <a:gd name="connsiteY2" fmla="*/ 2063262 h 3306324"/>
                  <a:gd name="connsiteX3" fmla="*/ 9495692 w 9495692"/>
                  <a:gd name="connsiteY3" fmla="*/ 0 h 3306324"/>
                  <a:gd name="connsiteX0" fmla="*/ 0 w 9495692"/>
                  <a:gd name="connsiteY0" fmla="*/ 1922585 h 3306324"/>
                  <a:gd name="connsiteX1" fmla="*/ 1946030 w 9495692"/>
                  <a:gd name="connsiteY1" fmla="*/ 3305908 h 3306324"/>
                  <a:gd name="connsiteX2" fmla="*/ 4665784 w 9495692"/>
                  <a:gd name="connsiteY2" fmla="*/ 2063262 h 3306324"/>
                  <a:gd name="connsiteX3" fmla="*/ 9495692 w 9495692"/>
                  <a:gd name="connsiteY3" fmla="*/ 0 h 3306324"/>
                  <a:gd name="connsiteX0" fmla="*/ 0 w 9495692"/>
                  <a:gd name="connsiteY0" fmla="*/ 1922585 h 3306324"/>
                  <a:gd name="connsiteX1" fmla="*/ 1946030 w 9495692"/>
                  <a:gd name="connsiteY1" fmla="*/ 3305908 h 3306324"/>
                  <a:gd name="connsiteX2" fmla="*/ 4665784 w 9495692"/>
                  <a:gd name="connsiteY2" fmla="*/ 2063262 h 3306324"/>
                  <a:gd name="connsiteX3" fmla="*/ 9495692 w 9495692"/>
                  <a:gd name="connsiteY3" fmla="*/ 0 h 3306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95692" h="3306324">
                    <a:moveTo>
                      <a:pt x="0" y="1922585"/>
                    </a:moveTo>
                    <a:cubicBezTo>
                      <a:pt x="584199" y="2602523"/>
                      <a:pt x="1168399" y="3282462"/>
                      <a:pt x="1946030" y="3305908"/>
                    </a:cubicBezTo>
                    <a:cubicBezTo>
                      <a:pt x="2723661" y="3329354"/>
                      <a:pt x="3032368" y="2356339"/>
                      <a:pt x="4665784" y="2063262"/>
                    </a:cubicBezTo>
                    <a:cubicBezTo>
                      <a:pt x="6299200" y="1770185"/>
                      <a:pt x="8342923" y="1365739"/>
                      <a:pt x="9495692" y="0"/>
                    </a:cubicBezTo>
                  </a:path>
                </a:pathLst>
              </a:custGeom>
              <a:noFill/>
              <a:ln w="38100" cap="rnd">
                <a:solidFill>
                  <a:schemeClr val="accent3"/>
                </a:solidFill>
                <a:headEnd type="oval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D386E06-7AAF-4818-B2DC-D48FE856181A}"/>
                  </a:ext>
                </a:extLst>
              </p:cNvPr>
              <p:cNvSpPr/>
              <p:nvPr/>
            </p:nvSpPr>
            <p:spPr>
              <a:xfrm>
                <a:off x="8620603" y="3727940"/>
                <a:ext cx="9401910" cy="3868606"/>
              </a:xfrm>
              <a:custGeom>
                <a:avLst/>
                <a:gdLst>
                  <a:gd name="connsiteX0" fmla="*/ 0 w 9495692"/>
                  <a:gd name="connsiteY0" fmla="*/ 0 h 4346972"/>
                  <a:gd name="connsiteX1" fmla="*/ 1735015 w 9495692"/>
                  <a:gd name="connsiteY1" fmla="*/ 1969477 h 4346972"/>
                  <a:gd name="connsiteX2" fmla="*/ 4548554 w 9495692"/>
                  <a:gd name="connsiteY2" fmla="*/ 4337538 h 4346972"/>
                  <a:gd name="connsiteX3" fmla="*/ 7479323 w 9495692"/>
                  <a:gd name="connsiteY3" fmla="*/ 2719753 h 4346972"/>
                  <a:gd name="connsiteX4" fmla="*/ 9495692 w 9495692"/>
                  <a:gd name="connsiteY4" fmla="*/ 773723 h 4346972"/>
                  <a:gd name="connsiteX0" fmla="*/ 0 w 9495692"/>
                  <a:gd name="connsiteY0" fmla="*/ 0 h 4346972"/>
                  <a:gd name="connsiteX1" fmla="*/ 1735015 w 9495692"/>
                  <a:gd name="connsiteY1" fmla="*/ 1969477 h 4346972"/>
                  <a:gd name="connsiteX2" fmla="*/ 4548554 w 9495692"/>
                  <a:gd name="connsiteY2" fmla="*/ 4337538 h 4346972"/>
                  <a:gd name="connsiteX3" fmla="*/ 7479323 w 9495692"/>
                  <a:gd name="connsiteY3" fmla="*/ 2719753 h 4346972"/>
                  <a:gd name="connsiteX4" fmla="*/ 9495692 w 9495692"/>
                  <a:gd name="connsiteY4" fmla="*/ 773723 h 4346972"/>
                  <a:gd name="connsiteX0" fmla="*/ 0 w 9495692"/>
                  <a:gd name="connsiteY0" fmla="*/ 0 h 4346972"/>
                  <a:gd name="connsiteX1" fmla="*/ 1735015 w 9495692"/>
                  <a:gd name="connsiteY1" fmla="*/ 1969477 h 4346972"/>
                  <a:gd name="connsiteX2" fmla="*/ 4548554 w 9495692"/>
                  <a:gd name="connsiteY2" fmla="*/ 4337538 h 4346972"/>
                  <a:gd name="connsiteX3" fmla="*/ 7479323 w 9495692"/>
                  <a:gd name="connsiteY3" fmla="*/ 2719753 h 4346972"/>
                  <a:gd name="connsiteX4" fmla="*/ 9495692 w 9495692"/>
                  <a:gd name="connsiteY4" fmla="*/ 773723 h 4346972"/>
                  <a:gd name="connsiteX0" fmla="*/ 0 w 9495692"/>
                  <a:gd name="connsiteY0" fmla="*/ 0 h 4341483"/>
                  <a:gd name="connsiteX1" fmla="*/ 1735015 w 9495692"/>
                  <a:gd name="connsiteY1" fmla="*/ 1969477 h 4341483"/>
                  <a:gd name="connsiteX2" fmla="*/ 4548554 w 9495692"/>
                  <a:gd name="connsiteY2" fmla="*/ 4337538 h 4341483"/>
                  <a:gd name="connsiteX3" fmla="*/ 7479323 w 9495692"/>
                  <a:gd name="connsiteY3" fmla="*/ 2719753 h 4341483"/>
                  <a:gd name="connsiteX4" fmla="*/ 9495692 w 9495692"/>
                  <a:gd name="connsiteY4" fmla="*/ 773723 h 4341483"/>
                  <a:gd name="connsiteX0" fmla="*/ 0 w 9495692"/>
                  <a:gd name="connsiteY0" fmla="*/ 0 h 4342224"/>
                  <a:gd name="connsiteX1" fmla="*/ 1735015 w 9495692"/>
                  <a:gd name="connsiteY1" fmla="*/ 1969477 h 4342224"/>
                  <a:gd name="connsiteX2" fmla="*/ 4548554 w 9495692"/>
                  <a:gd name="connsiteY2" fmla="*/ 4337538 h 4342224"/>
                  <a:gd name="connsiteX3" fmla="*/ 7479323 w 9495692"/>
                  <a:gd name="connsiteY3" fmla="*/ 2719753 h 4342224"/>
                  <a:gd name="connsiteX4" fmla="*/ 9495692 w 9495692"/>
                  <a:gd name="connsiteY4" fmla="*/ 773723 h 4342224"/>
                  <a:gd name="connsiteX0" fmla="*/ 0 w 9495692"/>
                  <a:gd name="connsiteY0" fmla="*/ 0 h 4342224"/>
                  <a:gd name="connsiteX1" fmla="*/ 1735015 w 9495692"/>
                  <a:gd name="connsiteY1" fmla="*/ 1969477 h 4342224"/>
                  <a:gd name="connsiteX2" fmla="*/ 4548554 w 9495692"/>
                  <a:gd name="connsiteY2" fmla="*/ 4337538 h 4342224"/>
                  <a:gd name="connsiteX3" fmla="*/ 7479323 w 9495692"/>
                  <a:gd name="connsiteY3" fmla="*/ 2719753 h 4342224"/>
                  <a:gd name="connsiteX4" fmla="*/ 9495692 w 9495692"/>
                  <a:gd name="connsiteY4" fmla="*/ 773723 h 4342224"/>
                  <a:gd name="connsiteX0" fmla="*/ 0 w 9495692"/>
                  <a:gd name="connsiteY0" fmla="*/ 0 h 4342224"/>
                  <a:gd name="connsiteX1" fmla="*/ 1735015 w 9495692"/>
                  <a:gd name="connsiteY1" fmla="*/ 1969477 h 4342224"/>
                  <a:gd name="connsiteX2" fmla="*/ 4548554 w 9495692"/>
                  <a:gd name="connsiteY2" fmla="*/ 4337538 h 4342224"/>
                  <a:gd name="connsiteX3" fmla="*/ 7479323 w 9495692"/>
                  <a:gd name="connsiteY3" fmla="*/ 2719753 h 4342224"/>
                  <a:gd name="connsiteX4" fmla="*/ 9495692 w 9495692"/>
                  <a:gd name="connsiteY4" fmla="*/ 773723 h 4342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5692" h="4342224">
                    <a:moveTo>
                      <a:pt x="0" y="0"/>
                    </a:moveTo>
                    <a:cubicBezTo>
                      <a:pt x="769815" y="506047"/>
                      <a:pt x="1187938" y="1012092"/>
                      <a:pt x="1735015" y="1969477"/>
                    </a:cubicBezTo>
                    <a:cubicBezTo>
                      <a:pt x="2282092" y="2926862"/>
                      <a:pt x="3286369" y="4259384"/>
                      <a:pt x="4548554" y="4337538"/>
                    </a:cubicBezTo>
                    <a:cubicBezTo>
                      <a:pt x="5810739" y="4415692"/>
                      <a:pt x="6842369" y="3501291"/>
                      <a:pt x="7479323" y="2719753"/>
                    </a:cubicBezTo>
                    <a:cubicBezTo>
                      <a:pt x="8116277" y="1938215"/>
                      <a:pt x="8782538" y="1121507"/>
                      <a:pt x="9495692" y="773723"/>
                    </a:cubicBezTo>
                  </a:path>
                </a:pathLst>
              </a:custGeom>
              <a:noFill/>
              <a:ln w="38100" cap="rnd">
                <a:solidFill>
                  <a:schemeClr val="accent1"/>
                </a:solidFill>
                <a:headEnd type="oval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1D96F62-7EF8-48D4-9D11-E68AD94370EB}"/>
                </a:ext>
              </a:extLst>
            </p:cNvPr>
            <p:cNvSpPr txBox="1"/>
            <p:nvPr/>
          </p:nvSpPr>
          <p:spPr>
            <a:xfrm>
              <a:off x="9398018" y="8241813"/>
              <a:ext cx="1034554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5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431817E-63E5-456C-A2C2-00E18C21C656}"/>
                </a:ext>
              </a:extLst>
            </p:cNvPr>
            <p:cNvSpPr txBox="1"/>
            <p:nvPr/>
          </p:nvSpPr>
          <p:spPr>
            <a:xfrm>
              <a:off x="10664289" y="8241813"/>
              <a:ext cx="1034554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10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6603C11-B116-43ED-A88A-7E784A92BE0B}"/>
                </a:ext>
              </a:extLst>
            </p:cNvPr>
            <p:cNvSpPr txBox="1"/>
            <p:nvPr/>
          </p:nvSpPr>
          <p:spPr>
            <a:xfrm>
              <a:off x="11924101" y="8241813"/>
              <a:ext cx="1034554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15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07EF00D-847D-45E0-804E-A52CF654599A}"/>
                </a:ext>
              </a:extLst>
            </p:cNvPr>
            <p:cNvSpPr txBox="1"/>
            <p:nvPr/>
          </p:nvSpPr>
          <p:spPr>
            <a:xfrm>
              <a:off x="13183912" y="8241813"/>
              <a:ext cx="1034554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20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6CB061F-95B7-4401-BCDF-62597705DF25}"/>
                </a:ext>
              </a:extLst>
            </p:cNvPr>
            <p:cNvSpPr txBox="1"/>
            <p:nvPr/>
          </p:nvSpPr>
          <p:spPr>
            <a:xfrm>
              <a:off x="14443721" y="8241813"/>
              <a:ext cx="1034554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25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9F1F1E-F0BE-4CAA-923D-7AA68CB656C0}"/>
                </a:ext>
              </a:extLst>
            </p:cNvPr>
            <p:cNvSpPr txBox="1"/>
            <p:nvPr/>
          </p:nvSpPr>
          <p:spPr>
            <a:xfrm>
              <a:off x="15703532" y="8241813"/>
              <a:ext cx="1034554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30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8035151-0A48-4C39-92CE-78E9080E7AF7}"/>
                </a:ext>
              </a:extLst>
            </p:cNvPr>
            <p:cNvSpPr txBox="1"/>
            <p:nvPr/>
          </p:nvSpPr>
          <p:spPr>
            <a:xfrm>
              <a:off x="16963343" y="8241813"/>
              <a:ext cx="1034554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35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21F54AF-2E38-41E6-B7D9-C07CEF55D9CC}"/>
                </a:ext>
              </a:extLst>
            </p:cNvPr>
            <p:cNvSpPr txBox="1"/>
            <p:nvPr/>
          </p:nvSpPr>
          <p:spPr>
            <a:xfrm>
              <a:off x="8068480" y="7142368"/>
              <a:ext cx="1404128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$ 300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2C72160F-80ED-415B-9148-5064ECDE3BBF}"/>
                </a:ext>
              </a:extLst>
            </p:cNvPr>
            <p:cNvSpPr txBox="1"/>
            <p:nvPr/>
          </p:nvSpPr>
          <p:spPr>
            <a:xfrm>
              <a:off x="8068480" y="5839120"/>
              <a:ext cx="1404128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$ 400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4EB3993-BF90-4889-966A-91D05421C373}"/>
                </a:ext>
              </a:extLst>
            </p:cNvPr>
            <p:cNvSpPr txBox="1"/>
            <p:nvPr/>
          </p:nvSpPr>
          <p:spPr>
            <a:xfrm>
              <a:off x="8068480" y="4535874"/>
              <a:ext cx="1404128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$ 500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92C0C811-6E07-4F10-AB2D-8819465E5B2B}"/>
                </a:ext>
              </a:extLst>
            </p:cNvPr>
            <p:cNvSpPr txBox="1"/>
            <p:nvPr/>
          </p:nvSpPr>
          <p:spPr>
            <a:xfrm>
              <a:off x="8068480" y="3232619"/>
              <a:ext cx="1404128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dirty="0">
                  <a:solidFill>
                    <a:schemeClr val="bg1"/>
                  </a:solidFill>
                  <a:latin typeface="+mj-lt"/>
                  <a:cs typeface="Rubik Light" panose="00000400000000000000" pitchFamily="2" charset="-79"/>
                </a:rPr>
                <a:t>$ 600</a:t>
              </a: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A4F3169A-CE0A-4DF8-9C12-9DD68C239142}"/>
              </a:ext>
            </a:extLst>
          </p:cNvPr>
          <p:cNvSpPr txBox="1"/>
          <p:nvPr/>
        </p:nvSpPr>
        <p:spPr>
          <a:xfrm>
            <a:off x="906285" y="1602596"/>
            <a:ext cx="4045798" cy="13940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sz="40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Our In-depth Data Chart</a:t>
            </a: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72C84D4-B059-4390-B1DA-032B4CAB87B8}"/>
              </a:ext>
            </a:extLst>
          </p:cNvPr>
          <p:cNvGrpSpPr/>
          <p:nvPr/>
        </p:nvGrpSpPr>
        <p:grpSpPr>
          <a:xfrm>
            <a:off x="1308165" y="3574253"/>
            <a:ext cx="1434564" cy="789433"/>
            <a:chOff x="9474668" y="5722949"/>
            <a:chExt cx="2295302" cy="1263092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7450F5F-2D8D-4A93-B7FC-CC74D8E6B8DE}"/>
                </a:ext>
              </a:extLst>
            </p:cNvPr>
            <p:cNvSpPr txBox="1"/>
            <p:nvPr/>
          </p:nvSpPr>
          <p:spPr>
            <a:xfrm>
              <a:off x="9474668" y="5722949"/>
              <a:ext cx="2295302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cs typeface="Rubik Light" panose="00000400000000000000" pitchFamily="2" charset="-79"/>
                </a:rPr>
                <a:t>Business 01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E0E6A72-26A8-4ADA-88C8-E817B5865BAB}"/>
                </a:ext>
              </a:extLst>
            </p:cNvPr>
            <p:cNvSpPr txBox="1"/>
            <p:nvPr/>
          </p:nvSpPr>
          <p:spPr>
            <a:xfrm>
              <a:off x="9474668" y="6161200"/>
              <a:ext cx="2295302" cy="824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750" dirty="0">
                  <a:solidFill>
                    <a:schemeClr val="accent1"/>
                  </a:solidFill>
                  <a:cs typeface="Rubik Light" panose="00000400000000000000" pitchFamily="2" charset="-79"/>
                </a:rPr>
                <a:t>22,6</a:t>
              </a:r>
              <a:r>
                <a:rPr lang="en-US" sz="2750" baseline="30000" dirty="0">
                  <a:solidFill>
                    <a:schemeClr val="accent1"/>
                  </a:solidFill>
                  <a:cs typeface="Rubik Light" panose="00000400000000000000" pitchFamily="2" charset="-79"/>
                </a:rPr>
                <a:t>%</a:t>
              </a:r>
            </a:p>
          </p:txBody>
        </p:sp>
      </p:grp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CE760AC1-D100-4474-A071-45709CE5C9F7}"/>
              </a:ext>
            </a:extLst>
          </p:cNvPr>
          <p:cNvSpPr/>
          <p:nvPr/>
        </p:nvSpPr>
        <p:spPr>
          <a:xfrm>
            <a:off x="1008737" y="3608522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1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797F269-D4DB-4DF4-B787-6056EE1EF062}"/>
              </a:ext>
            </a:extLst>
          </p:cNvPr>
          <p:cNvGrpSpPr/>
          <p:nvPr/>
        </p:nvGrpSpPr>
        <p:grpSpPr>
          <a:xfrm>
            <a:off x="3363438" y="3574253"/>
            <a:ext cx="1434564" cy="789433"/>
            <a:chOff x="9474668" y="5722949"/>
            <a:chExt cx="2295302" cy="1263092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54762B5-500F-4D6B-9C96-7C38309D4661}"/>
                </a:ext>
              </a:extLst>
            </p:cNvPr>
            <p:cNvSpPr txBox="1"/>
            <p:nvPr/>
          </p:nvSpPr>
          <p:spPr>
            <a:xfrm>
              <a:off x="9474668" y="5722949"/>
              <a:ext cx="2295302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cs typeface="Rubik Light" panose="00000400000000000000" pitchFamily="2" charset="-79"/>
                </a:rPr>
                <a:t>Business 01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9CD81CB-CB10-42ED-9196-39981A2B0F01}"/>
                </a:ext>
              </a:extLst>
            </p:cNvPr>
            <p:cNvSpPr txBox="1"/>
            <p:nvPr/>
          </p:nvSpPr>
          <p:spPr>
            <a:xfrm>
              <a:off x="9474668" y="6161200"/>
              <a:ext cx="2295302" cy="824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750" dirty="0">
                  <a:solidFill>
                    <a:schemeClr val="accent2"/>
                  </a:solidFill>
                  <a:cs typeface="Rubik Light" panose="00000400000000000000" pitchFamily="2" charset="-79"/>
                </a:rPr>
                <a:t>55,6</a:t>
              </a:r>
              <a:r>
                <a:rPr lang="en-US" sz="2750" baseline="30000" dirty="0">
                  <a:solidFill>
                    <a:schemeClr val="accent2"/>
                  </a:solidFill>
                  <a:cs typeface="Rubik Light" panose="00000400000000000000" pitchFamily="2" charset="-79"/>
                </a:rPr>
                <a:t>%</a:t>
              </a:r>
            </a:p>
          </p:txBody>
        </p:sp>
      </p:grp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573A4FF1-CAEF-4C6C-AD3C-FED8B1F5237D}"/>
              </a:ext>
            </a:extLst>
          </p:cNvPr>
          <p:cNvSpPr/>
          <p:nvPr/>
        </p:nvSpPr>
        <p:spPr>
          <a:xfrm>
            <a:off x="3064010" y="3608522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2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82A2C95-F404-4F2F-91D2-795026AE18B3}"/>
              </a:ext>
            </a:extLst>
          </p:cNvPr>
          <p:cNvGrpSpPr/>
          <p:nvPr/>
        </p:nvGrpSpPr>
        <p:grpSpPr>
          <a:xfrm>
            <a:off x="1308165" y="4623660"/>
            <a:ext cx="1434564" cy="789433"/>
            <a:chOff x="9474668" y="5722949"/>
            <a:chExt cx="2295302" cy="1263092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4C98126B-C5C3-47D7-9050-BEE9C595E369}"/>
                </a:ext>
              </a:extLst>
            </p:cNvPr>
            <p:cNvSpPr txBox="1"/>
            <p:nvPr/>
          </p:nvSpPr>
          <p:spPr>
            <a:xfrm>
              <a:off x="9474668" y="5722949"/>
              <a:ext cx="2295302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cs typeface="Rubik Light" panose="00000400000000000000" pitchFamily="2" charset="-79"/>
                </a:rPr>
                <a:t>Business 01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EC4BED4-9C3A-4FF7-8302-053A76C18F18}"/>
                </a:ext>
              </a:extLst>
            </p:cNvPr>
            <p:cNvSpPr txBox="1"/>
            <p:nvPr/>
          </p:nvSpPr>
          <p:spPr>
            <a:xfrm>
              <a:off x="9474668" y="6161200"/>
              <a:ext cx="2295302" cy="824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750" dirty="0">
                  <a:solidFill>
                    <a:schemeClr val="bg1"/>
                  </a:solidFill>
                  <a:cs typeface="Rubik Light" panose="00000400000000000000" pitchFamily="2" charset="-79"/>
                </a:rPr>
                <a:t>22,6</a:t>
              </a:r>
              <a:r>
                <a:rPr lang="en-US" sz="2750" baseline="30000" dirty="0">
                  <a:solidFill>
                    <a:schemeClr val="bg1"/>
                  </a:solidFill>
                  <a:cs typeface="Rubik Light" panose="00000400000000000000" pitchFamily="2" charset="-79"/>
                </a:rPr>
                <a:t>%</a:t>
              </a:r>
            </a:p>
          </p:txBody>
        </p:sp>
      </p:grp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BFD55F3B-A844-45F7-B5BD-0819C4B6BA6A}"/>
              </a:ext>
            </a:extLst>
          </p:cNvPr>
          <p:cNvSpPr/>
          <p:nvPr/>
        </p:nvSpPr>
        <p:spPr>
          <a:xfrm>
            <a:off x="1008737" y="4657929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3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222BEFE8-736F-4DCE-90D8-952DF1BBC75F}"/>
              </a:ext>
            </a:extLst>
          </p:cNvPr>
          <p:cNvGrpSpPr/>
          <p:nvPr/>
        </p:nvGrpSpPr>
        <p:grpSpPr>
          <a:xfrm>
            <a:off x="8333437" y="2314971"/>
            <a:ext cx="519951" cy="519951"/>
            <a:chOff x="4320318" y="5475223"/>
            <a:chExt cx="831921" cy="831921"/>
          </a:xfrm>
        </p:grpSpPr>
        <p:sp>
          <p:nvSpPr>
            <p:cNvPr id="68" name="Speech Bubble: Rectangle with Corners Rounded 67">
              <a:extLst>
                <a:ext uri="{FF2B5EF4-FFF2-40B4-BE49-F238E27FC236}">
                  <a16:creationId xmlns:a16="http://schemas.microsoft.com/office/drawing/2014/main" id="{8FD2E171-A35D-41DC-9DAD-E20233A461DB}"/>
                </a:ext>
              </a:extLst>
            </p:cNvPr>
            <p:cNvSpPr/>
            <p:nvPr/>
          </p:nvSpPr>
          <p:spPr>
            <a:xfrm>
              <a:off x="4320318" y="5475223"/>
              <a:ext cx="831921" cy="831921"/>
            </a:xfrm>
            <a:prstGeom prst="wedgeRoundRectCallout">
              <a:avLst>
                <a:gd name="adj1" fmla="val 79616"/>
                <a:gd name="adj2" fmla="val 2353"/>
                <a:gd name="adj3" fmla="val 16667"/>
              </a:avLst>
            </a:prstGeom>
            <a:solidFill>
              <a:schemeClr val="bg1"/>
            </a:solidFill>
            <a:ln>
              <a:noFill/>
            </a:ln>
            <a:effectLst>
              <a:outerShdw blurRad="482600" dist="228600" dir="5400000" sx="92000" sy="92000" algn="t" rotWithShape="0">
                <a:schemeClr val="tx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DC336C3-A081-4F08-A27C-96588D8CA096}"/>
                </a:ext>
              </a:extLst>
            </p:cNvPr>
            <p:cNvSpPr/>
            <p:nvPr/>
          </p:nvSpPr>
          <p:spPr>
            <a:xfrm>
              <a:off x="4539689" y="5742294"/>
              <a:ext cx="393179" cy="297778"/>
            </a:xfrm>
            <a:custGeom>
              <a:avLst/>
              <a:gdLst>
                <a:gd name="connsiteX0" fmla="*/ 693710 w 891887"/>
                <a:gd name="connsiteY0" fmla="*/ 509208 h 675480"/>
                <a:gd name="connsiteX1" fmla="*/ 638286 w 891887"/>
                <a:gd name="connsiteY1" fmla="*/ 564632 h 675480"/>
                <a:gd name="connsiteX2" fmla="*/ 693710 w 891887"/>
                <a:gd name="connsiteY2" fmla="*/ 620057 h 675480"/>
                <a:gd name="connsiteX3" fmla="*/ 749134 w 891887"/>
                <a:gd name="connsiteY3" fmla="*/ 564632 h 675480"/>
                <a:gd name="connsiteX4" fmla="*/ 693710 w 891887"/>
                <a:gd name="connsiteY4" fmla="*/ 509208 h 675480"/>
                <a:gd name="connsiteX5" fmla="*/ 213674 w 891887"/>
                <a:gd name="connsiteY5" fmla="*/ 509208 h 675480"/>
                <a:gd name="connsiteX6" fmla="*/ 158249 w 891887"/>
                <a:gd name="connsiteY6" fmla="*/ 564632 h 675480"/>
                <a:gd name="connsiteX7" fmla="*/ 213674 w 891887"/>
                <a:gd name="connsiteY7" fmla="*/ 620057 h 675480"/>
                <a:gd name="connsiteX8" fmla="*/ 269097 w 891887"/>
                <a:gd name="connsiteY8" fmla="*/ 564632 h 675480"/>
                <a:gd name="connsiteX9" fmla="*/ 213674 w 891887"/>
                <a:gd name="connsiteY9" fmla="*/ 509208 h 675480"/>
                <a:gd name="connsiteX10" fmla="*/ 485141 w 891887"/>
                <a:gd name="connsiteY10" fmla="*/ 114130 h 675480"/>
                <a:gd name="connsiteX11" fmla="*/ 586326 w 891887"/>
                <a:gd name="connsiteY11" fmla="*/ 114130 h 675480"/>
                <a:gd name="connsiteX12" fmla="*/ 645032 w 891887"/>
                <a:gd name="connsiteY12" fmla="*/ 144030 h 675480"/>
                <a:gd name="connsiteX13" fmla="*/ 648314 w 891887"/>
                <a:gd name="connsiteY13" fmla="*/ 148405 h 675480"/>
                <a:gd name="connsiteX14" fmla="*/ 733819 w 891887"/>
                <a:gd name="connsiteY14" fmla="*/ 276938 h 675480"/>
                <a:gd name="connsiteX15" fmla="*/ 783409 w 891887"/>
                <a:gd name="connsiteY15" fmla="*/ 284595 h 675480"/>
                <a:gd name="connsiteX16" fmla="*/ 855424 w 891887"/>
                <a:gd name="connsiteY16" fmla="*/ 356610 h 675480"/>
                <a:gd name="connsiteX17" fmla="*/ 855424 w 891887"/>
                <a:gd name="connsiteY17" fmla="*/ 461806 h 675480"/>
                <a:gd name="connsiteX18" fmla="*/ 891887 w 891887"/>
                <a:gd name="connsiteY18" fmla="*/ 502827 h 675480"/>
                <a:gd name="connsiteX19" fmla="*/ 891887 w 891887"/>
                <a:gd name="connsiteY19" fmla="*/ 554787 h 675480"/>
                <a:gd name="connsiteX20" fmla="*/ 850866 w 891887"/>
                <a:gd name="connsiteY20" fmla="*/ 595809 h 675480"/>
                <a:gd name="connsiteX21" fmla="*/ 800000 w 891887"/>
                <a:gd name="connsiteY21" fmla="*/ 595809 h 675480"/>
                <a:gd name="connsiteX22" fmla="*/ 693710 w 891887"/>
                <a:gd name="connsiteY22" fmla="*/ 675480 h 675480"/>
                <a:gd name="connsiteX23" fmla="*/ 587420 w 891887"/>
                <a:gd name="connsiteY23" fmla="*/ 595809 h 675480"/>
                <a:gd name="connsiteX24" fmla="*/ 454148 w 891887"/>
                <a:gd name="connsiteY24" fmla="*/ 595809 h 675480"/>
                <a:gd name="connsiteX25" fmla="*/ 320146 w 891887"/>
                <a:gd name="connsiteY25" fmla="*/ 595809 h 675480"/>
                <a:gd name="connsiteX26" fmla="*/ 213856 w 891887"/>
                <a:gd name="connsiteY26" fmla="*/ 675480 h 675480"/>
                <a:gd name="connsiteX27" fmla="*/ 107566 w 891887"/>
                <a:gd name="connsiteY27" fmla="*/ 595809 h 675480"/>
                <a:gd name="connsiteX28" fmla="*/ 48860 w 891887"/>
                <a:gd name="connsiteY28" fmla="*/ 595809 h 675480"/>
                <a:gd name="connsiteX29" fmla="*/ 7839 w 891887"/>
                <a:gd name="connsiteY29" fmla="*/ 554787 h 675480"/>
                <a:gd name="connsiteX30" fmla="*/ 7839 w 891887"/>
                <a:gd name="connsiteY30" fmla="*/ 476392 h 675480"/>
                <a:gd name="connsiteX31" fmla="*/ 38832 w 891887"/>
                <a:gd name="connsiteY31" fmla="*/ 436464 h 675480"/>
                <a:gd name="connsiteX32" fmla="*/ 38832 w 891887"/>
                <a:gd name="connsiteY32" fmla="*/ 435735 h 675480"/>
                <a:gd name="connsiteX33" fmla="*/ 355150 w 891887"/>
                <a:gd name="connsiteY33" fmla="*/ 435735 h 675480"/>
                <a:gd name="connsiteX34" fmla="*/ 461440 w 891887"/>
                <a:gd name="connsiteY34" fmla="*/ 329445 h 675480"/>
                <a:gd name="connsiteX35" fmla="*/ 461440 w 891887"/>
                <a:gd name="connsiteY35" fmla="*/ 137831 h 675480"/>
                <a:gd name="connsiteX36" fmla="*/ 485141 w 891887"/>
                <a:gd name="connsiteY36" fmla="*/ 114130 h 675480"/>
                <a:gd name="connsiteX37" fmla="*/ 60529 w 891887"/>
                <a:gd name="connsiteY37" fmla="*/ 0 h 675480"/>
                <a:gd name="connsiteX38" fmla="*/ 341659 w 891887"/>
                <a:gd name="connsiteY38" fmla="*/ 0 h 675480"/>
                <a:gd name="connsiteX39" fmla="*/ 402188 w 891887"/>
                <a:gd name="connsiteY39" fmla="*/ 63081 h 675480"/>
                <a:gd name="connsiteX40" fmla="*/ 402188 w 891887"/>
                <a:gd name="connsiteY40" fmla="*/ 311031 h 675480"/>
                <a:gd name="connsiteX41" fmla="*/ 341659 w 891887"/>
                <a:gd name="connsiteY41" fmla="*/ 374294 h 675480"/>
                <a:gd name="connsiteX42" fmla="*/ 60529 w 891887"/>
                <a:gd name="connsiteY42" fmla="*/ 374294 h 675480"/>
                <a:gd name="connsiteX43" fmla="*/ 0 w 891887"/>
                <a:gd name="connsiteY43" fmla="*/ 311031 h 675480"/>
                <a:gd name="connsiteX44" fmla="*/ 0 w 891887"/>
                <a:gd name="connsiteY44" fmla="*/ 286053 h 675480"/>
                <a:gd name="connsiteX45" fmla="*/ 0 w 891887"/>
                <a:gd name="connsiteY45" fmla="*/ 274932 h 675480"/>
                <a:gd name="connsiteX46" fmla="*/ 0 w 891887"/>
                <a:gd name="connsiteY46" fmla="*/ 63081 h 675480"/>
                <a:gd name="connsiteX47" fmla="*/ 60529 w 891887"/>
                <a:gd name="connsiteY47" fmla="*/ 0 h 67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1887" h="675480">
                  <a:moveTo>
                    <a:pt x="693710" y="509208"/>
                  </a:moveTo>
                  <a:cubicBezTo>
                    <a:pt x="663810" y="509208"/>
                    <a:pt x="638286" y="534733"/>
                    <a:pt x="638286" y="564632"/>
                  </a:cubicBezTo>
                  <a:cubicBezTo>
                    <a:pt x="638286" y="594532"/>
                    <a:pt x="662534" y="620057"/>
                    <a:pt x="693710" y="620057"/>
                  </a:cubicBezTo>
                  <a:cubicBezTo>
                    <a:pt x="723610" y="620057"/>
                    <a:pt x="749134" y="594532"/>
                    <a:pt x="749134" y="564632"/>
                  </a:cubicBezTo>
                  <a:cubicBezTo>
                    <a:pt x="749134" y="534733"/>
                    <a:pt x="724704" y="509208"/>
                    <a:pt x="693710" y="509208"/>
                  </a:cubicBezTo>
                  <a:close/>
                  <a:moveTo>
                    <a:pt x="213674" y="509208"/>
                  </a:moveTo>
                  <a:cubicBezTo>
                    <a:pt x="183774" y="509208"/>
                    <a:pt x="158249" y="534733"/>
                    <a:pt x="158249" y="564632"/>
                  </a:cubicBezTo>
                  <a:cubicBezTo>
                    <a:pt x="158249" y="594532"/>
                    <a:pt x="182680" y="620057"/>
                    <a:pt x="213674" y="620057"/>
                  </a:cubicBezTo>
                  <a:cubicBezTo>
                    <a:pt x="244667" y="620057"/>
                    <a:pt x="269097" y="594532"/>
                    <a:pt x="269097" y="564632"/>
                  </a:cubicBezTo>
                  <a:cubicBezTo>
                    <a:pt x="269097" y="534733"/>
                    <a:pt x="244667" y="509208"/>
                    <a:pt x="213674" y="509208"/>
                  </a:cubicBezTo>
                  <a:close/>
                  <a:moveTo>
                    <a:pt x="485141" y="114130"/>
                  </a:moveTo>
                  <a:lnTo>
                    <a:pt x="586326" y="114130"/>
                  </a:lnTo>
                  <a:cubicBezTo>
                    <a:pt x="610756" y="114130"/>
                    <a:pt x="631723" y="126345"/>
                    <a:pt x="645032" y="144030"/>
                  </a:cubicBezTo>
                  <a:cubicBezTo>
                    <a:pt x="646126" y="145123"/>
                    <a:pt x="647220" y="147311"/>
                    <a:pt x="648314" y="148405"/>
                  </a:cubicBezTo>
                  <a:lnTo>
                    <a:pt x="733819" y="276938"/>
                  </a:lnTo>
                  <a:lnTo>
                    <a:pt x="783409" y="284595"/>
                  </a:lnTo>
                  <a:cubicBezTo>
                    <a:pt x="823337" y="284595"/>
                    <a:pt x="855424" y="316683"/>
                    <a:pt x="855424" y="356610"/>
                  </a:cubicBezTo>
                  <a:lnTo>
                    <a:pt x="855424" y="461806"/>
                  </a:lnTo>
                  <a:cubicBezTo>
                    <a:pt x="875296" y="463994"/>
                    <a:pt x="891887" y="481861"/>
                    <a:pt x="891887" y="502827"/>
                  </a:cubicBezTo>
                  <a:lnTo>
                    <a:pt x="891887" y="554787"/>
                  </a:lnTo>
                  <a:cubicBezTo>
                    <a:pt x="891887" y="577030"/>
                    <a:pt x="874202" y="595809"/>
                    <a:pt x="850866" y="595809"/>
                  </a:cubicBezTo>
                  <a:lnTo>
                    <a:pt x="800000" y="595809"/>
                  </a:lnTo>
                  <a:cubicBezTo>
                    <a:pt x="786691" y="641205"/>
                    <a:pt x="744576" y="675480"/>
                    <a:pt x="693710" y="675480"/>
                  </a:cubicBezTo>
                  <a:cubicBezTo>
                    <a:pt x="642844" y="675480"/>
                    <a:pt x="600729" y="642299"/>
                    <a:pt x="587420" y="595809"/>
                  </a:cubicBezTo>
                  <a:lnTo>
                    <a:pt x="454148" y="595809"/>
                  </a:lnTo>
                  <a:lnTo>
                    <a:pt x="320146" y="595809"/>
                  </a:lnTo>
                  <a:cubicBezTo>
                    <a:pt x="306837" y="641205"/>
                    <a:pt x="264722" y="675480"/>
                    <a:pt x="213856" y="675480"/>
                  </a:cubicBezTo>
                  <a:cubicBezTo>
                    <a:pt x="162990" y="675480"/>
                    <a:pt x="120875" y="642299"/>
                    <a:pt x="107566" y="595809"/>
                  </a:cubicBezTo>
                  <a:lnTo>
                    <a:pt x="48860" y="595809"/>
                  </a:lnTo>
                  <a:cubicBezTo>
                    <a:pt x="26618" y="595809"/>
                    <a:pt x="7839" y="577941"/>
                    <a:pt x="7839" y="554787"/>
                  </a:cubicBezTo>
                  <a:lnTo>
                    <a:pt x="7839" y="476392"/>
                  </a:lnTo>
                  <a:cubicBezTo>
                    <a:pt x="7839" y="457431"/>
                    <a:pt x="20966" y="440840"/>
                    <a:pt x="38832" y="436464"/>
                  </a:cubicBezTo>
                  <a:lnTo>
                    <a:pt x="38832" y="435735"/>
                  </a:lnTo>
                  <a:lnTo>
                    <a:pt x="355150" y="435735"/>
                  </a:lnTo>
                  <a:cubicBezTo>
                    <a:pt x="413856" y="435735"/>
                    <a:pt x="461440" y="388151"/>
                    <a:pt x="461440" y="329445"/>
                  </a:cubicBezTo>
                  <a:lnTo>
                    <a:pt x="461440" y="137831"/>
                  </a:lnTo>
                  <a:cubicBezTo>
                    <a:pt x="461440" y="124704"/>
                    <a:pt x="472014" y="114130"/>
                    <a:pt x="485141" y="114130"/>
                  </a:cubicBezTo>
                  <a:close/>
                  <a:moveTo>
                    <a:pt x="60529" y="0"/>
                  </a:moveTo>
                  <a:lnTo>
                    <a:pt x="341659" y="0"/>
                  </a:lnTo>
                  <a:cubicBezTo>
                    <a:pt x="375023" y="0"/>
                    <a:pt x="402188" y="28259"/>
                    <a:pt x="402188" y="63081"/>
                  </a:cubicBezTo>
                  <a:lnTo>
                    <a:pt x="402188" y="311031"/>
                  </a:lnTo>
                  <a:cubicBezTo>
                    <a:pt x="402188" y="345853"/>
                    <a:pt x="375023" y="374294"/>
                    <a:pt x="341659" y="374294"/>
                  </a:cubicBezTo>
                  <a:lnTo>
                    <a:pt x="60529" y="374294"/>
                  </a:lnTo>
                  <a:cubicBezTo>
                    <a:pt x="27165" y="374294"/>
                    <a:pt x="0" y="346036"/>
                    <a:pt x="0" y="311031"/>
                  </a:cubicBezTo>
                  <a:lnTo>
                    <a:pt x="0" y="286053"/>
                  </a:lnTo>
                  <a:lnTo>
                    <a:pt x="0" y="274932"/>
                  </a:lnTo>
                  <a:lnTo>
                    <a:pt x="0" y="63081"/>
                  </a:lnTo>
                  <a:cubicBezTo>
                    <a:pt x="183" y="28259"/>
                    <a:pt x="27165" y="0"/>
                    <a:pt x="60529" y="0"/>
                  </a:cubicBezTo>
                  <a:close/>
                </a:path>
              </a:pathLst>
            </a:custGeom>
            <a:solidFill>
              <a:schemeClr val="accent2"/>
            </a:solidFill>
            <a:ln w="31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5CCE837-F363-4A40-BBC6-E631CA204BD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760156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EB9AFCC5-E727-4097-8231-C94F3237E0C5}"/>
              </a:ext>
            </a:extLst>
          </p:cNvPr>
          <p:cNvSpPr/>
          <p:nvPr/>
        </p:nvSpPr>
        <p:spPr>
          <a:xfrm>
            <a:off x="1587844" y="1978270"/>
            <a:ext cx="9016313" cy="3238499"/>
          </a:xfrm>
          <a:prstGeom prst="roundRect">
            <a:avLst>
              <a:gd name="adj" fmla="val 8433"/>
            </a:avLst>
          </a:prstGeom>
          <a:solidFill>
            <a:schemeClr val="bg1"/>
          </a:solidFill>
          <a:ln>
            <a:noFill/>
          </a:ln>
          <a:effectLst>
            <a:outerShdw blurRad="1270000" dist="6350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71500"/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8500B602-5422-4ABA-A925-6DCD7B59C8A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66593217"/>
              </p:ext>
            </p:extLst>
          </p:nvPr>
        </p:nvGraphicFramePr>
        <p:xfrm>
          <a:off x="2042114" y="2651635"/>
          <a:ext cx="8107774" cy="21712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36531B1D-293F-4140-A5EE-33425DCA7301}"/>
              </a:ext>
            </a:extLst>
          </p:cNvPr>
          <p:cNvSpPr txBox="1"/>
          <p:nvPr/>
        </p:nvSpPr>
        <p:spPr>
          <a:xfrm>
            <a:off x="1475236" y="752747"/>
            <a:ext cx="9241529" cy="728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Marketing Data Chart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54CD0B0-CCE1-4EA9-BFCC-E5F1901D41DD}"/>
              </a:ext>
            </a:extLst>
          </p:cNvPr>
          <p:cNvSpPr txBox="1"/>
          <p:nvPr/>
        </p:nvSpPr>
        <p:spPr>
          <a:xfrm>
            <a:off x="2042113" y="2207302"/>
            <a:ext cx="242096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dirty="0">
                <a:solidFill>
                  <a:schemeClr val="tx1">
                    <a:lumMod val="65000"/>
                    <a:lumOff val="35000"/>
                  </a:schemeClr>
                </a:solidFill>
                <a:cs typeface="Rubik Light" panose="00000400000000000000" pitchFamily="2" charset="-79"/>
              </a:rPr>
              <a:t>Some project title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FA61583-3FC3-4740-82E8-172D3461CB60}"/>
              </a:ext>
            </a:extLst>
          </p:cNvPr>
          <p:cNvGrpSpPr/>
          <p:nvPr/>
        </p:nvGrpSpPr>
        <p:grpSpPr>
          <a:xfrm>
            <a:off x="7876569" y="2226537"/>
            <a:ext cx="2214313" cy="284693"/>
            <a:chOff x="13994196" y="1864173"/>
            <a:chExt cx="3542901" cy="45551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A49F1854-3FED-4FE0-BD48-4B20180D3AF8}"/>
                </a:ext>
              </a:extLst>
            </p:cNvPr>
            <p:cNvGrpSpPr/>
            <p:nvPr/>
          </p:nvGrpSpPr>
          <p:grpSpPr>
            <a:xfrm>
              <a:off x="14597674" y="1864173"/>
              <a:ext cx="2939423" cy="455510"/>
              <a:chOff x="14597674" y="1864173"/>
              <a:chExt cx="2939423" cy="455510"/>
            </a:xfrm>
          </p:grpSpPr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FEF66B4-F9AE-45E6-955E-F8C2B22C58D1}"/>
                  </a:ext>
                </a:extLst>
              </p:cNvPr>
              <p:cNvSpPr txBox="1"/>
              <p:nvPr/>
            </p:nvSpPr>
            <p:spPr>
              <a:xfrm>
                <a:off x="14991154" y="1864173"/>
                <a:ext cx="2545943" cy="4555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5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Rubik Light" panose="00000400000000000000" pitchFamily="2" charset="-79"/>
                  </a:rPr>
                  <a:t>December 2019</a:t>
                </a: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B2F1ADFC-74CA-4FFB-A7B3-D4116B591851}"/>
                  </a:ext>
                </a:extLst>
              </p:cNvPr>
              <p:cNvSpPr/>
              <p:nvPr/>
            </p:nvSpPr>
            <p:spPr>
              <a:xfrm>
                <a:off x="14597674" y="1908961"/>
                <a:ext cx="312835" cy="312835"/>
              </a:xfrm>
              <a:custGeom>
                <a:avLst/>
                <a:gdLst>
                  <a:gd name="connsiteX0" fmla="*/ 238172 w 1534467"/>
                  <a:gd name="connsiteY0" fmla="*/ 837838 h 1534467"/>
                  <a:gd name="connsiteX1" fmla="*/ 238172 w 1534467"/>
                  <a:gd name="connsiteY1" fmla="*/ 730833 h 1534467"/>
                  <a:gd name="connsiteX2" fmla="*/ 267041 w 1534467"/>
                  <a:gd name="connsiteY2" fmla="*/ 701964 h 1534467"/>
                  <a:gd name="connsiteX3" fmla="*/ 374046 w 1534467"/>
                  <a:gd name="connsiteY3" fmla="*/ 701964 h 1534467"/>
                  <a:gd name="connsiteX4" fmla="*/ 402915 w 1534467"/>
                  <a:gd name="connsiteY4" fmla="*/ 730833 h 1534467"/>
                  <a:gd name="connsiteX5" fmla="*/ 402915 w 1534467"/>
                  <a:gd name="connsiteY5" fmla="*/ 837838 h 1534467"/>
                  <a:gd name="connsiteX6" fmla="*/ 374046 w 1534467"/>
                  <a:gd name="connsiteY6" fmla="*/ 866707 h 1534467"/>
                  <a:gd name="connsiteX7" fmla="*/ 267041 w 1534467"/>
                  <a:gd name="connsiteY7" fmla="*/ 866707 h 1534467"/>
                  <a:gd name="connsiteX8" fmla="*/ 238172 w 1534467"/>
                  <a:gd name="connsiteY8" fmla="*/ 837838 h 1534467"/>
                  <a:gd name="connsiteX9" fmla="*/ 490778 w 1534467"/>
                  <a:gd name="connsiteY9" fmla="*/ 866393 h 1534467"/>
                  <a:gd name="connsiteX10" fmla="*/ 597783 w 1534467"/>
                  <a:gd name="connsiteY10" fmla="*/ 866393 h 1534467"/>
                  <a:gd name="connsiteX11" fmla="*/ 626652 w 1534467"/>
                  <a:gd name="connsiteY11" fmla="*/ 837524 h 1534467"/>
                  <a:gd name="connsiteX12" fmla="*/ 626652 w 1534467"/>
                  <a:gd name="connsiteY12" fmla="*/ 730519 h 1534467"/>
                  <a:gd name="connsiteX13" fmla="*/ 597783 w 1534467"/>
                  <a:gd name="connsiteY13" fmla="*/ 701650 h 1534467"/>
                  <a:gd name="connsiteX14" fmla="*/ 490778 w 1534467"/>
                  <a:gd name="connsiteY14" fmla="*/ 701650 h 1534467"/>
                  <a:gd name="connsiteX15" fmla="*/ 461909 w 1534467"/>
                  <a:gd name="connsiteY15" fmla="*/ 730519 h 1534467"/>
                  <a:gd name="connsiteX16" fmla="*/ 461909 w 1534467"/>
                  <a:gd name="connsiteY16" fmla="*/ 837524 h 1534467"/>
                  <a:gd name="connsiteX17" fmla="*/ 490778 w 1534467"/>
                  <a:gd name="connsiteY17" fmla="*/ 866393 h 1534467"/>
                  <a:gd name="connsiteX18" fmla="*/ 714516 w 1534467"/>
                  <a:gd name="connsiteY18" fmla="*/ 866393 h 1534467"/>
                  <a:gd name="connsiteX19" fmla="*/ 821520 w 1534467"/>
                  <a:gd name="connsiteY19" fmla="*/ 866393 h 1534467"/>
                  <a:gd name="connsiteX20" fmla="*/ 850390 w 1534467"/>
                  <a:gd name="connsiteY20" fmla="*/ 837524 h 1534467"/>
                  <a:gd name="connsiteX21" fmla="*/ 850390 w 1534467"/>
                  <a:gd name="connsiteY21" fmla="*/ 730519 h 1534467"/>
                  <a:gd name="connsiteX22" fmla="*/ 821520 w 1534467"/>
                  <a:gd name="connsiteY22" fmla="*/ 701650 h 1534467"/>
                  <a:gd name="connsiteX23" fmla="*/ 714516 w 1534467"/>
                  <a:gd name="connsiteY23" fmla="*/ 701650 h 1534467"/>
                  <a:gd name="connsiteX24" fmla="*/ 685646 w 1534467"/>
                  <a:gd name="connsiteY24" fmla="*/ 730519 h 1534467"/>
                  <a:gd name="connsiteX25" fmla="*/ 685646 w 1534467"/>
                  <a:gd name="connsiteY25" fmla="*/ 837524 h 1534467"/>
                  <a:gd name="connsiteX26" fmla="*/ 714516 w 1534467"/>
                  <a:gd name="connsiteY26" fmla="*/ 866393 h 1534467"/>
                  <a:gd name="connsiteX27" fmla="*/ 490778 w 1534467"/>
                  <a:gd name="connsiteY27" fmla="*/ 1084482 h 1534467"/>
                  <a:gd name="connsiteX28" fmla="*/ 597783 w 1534467"/>
                  <a:gd name="connsiteY28" fmla="*/ 1084482 h 1534467"/>
                  <a:gd name="connsiteX29" fmla="*/ 626652 w 1534467"/>
                  <a:gd name="connsiteY29" fmla="*/ 1055613 h 1534467"/>
                  <a:gd name="connsiteX30" fmla="*/ 626652 w 1534467"/>
                  <a:gd name="connsiteY30" fmla="*/ 948608 h 1534467"/>
                  <a:gd name="connsiteX31" fmla="*/ 597783 w 1534467"/>
                  <a:gd name="connsiteY31" fmla="*/ 919739 h 1534467"/>
                  <a:gd name="connsiteX32" fmla="*/ 490778 w 1534467"/>
                  <a:gd name="connsiteY32" fmla="*/ 919739 h 1534467"/>
                  <a:gd name="connsiteX33" fmla="*/ 461909 w 1534467"/>
                  <a:gd name="connsiteY33" fmla="*/ 948608 h 1534467"/>
                  <a:gd name="connsiteX34" fmla="*/ 461909 w 1534467"/>
                  <a:gd name="connsiteY34" fmla="*/ 1055613 h 1534467"/>
                  <a:gd name="connsiteX35" fmla="*/ 490778 w 1534467"/>
                  <a:gd name="connsiteY35" fmla="*/ 1084482 h 1534467"/>
                  <a:gd name="connsiteX36" fmla="*/ 714516 w 1534467"/>
                  <a:gd name="connsiteY36" fmla="*/ 1084482 h 1534467"/>
                  <a:gd name="connsiteX37" fmla="*/ 821520 w 1534467"/>
                  <a:gd name="connsiteY37" fmla="*/ 1084482 h 1534467"/>
                  <a:gd name="connsiteX38" fmla="*/ 850390 w 1534467"/>
                  <a:gd name="connsiteY38" fmla="*/ 1055613 h 1534467"/>
                  <a:gd name="connsiteX39" fmla="*/ 850390 w 1534467"/>
                  <a:gd name="connsiteY39" fmla="*/ 948608 h 1534467"/>
                  <a:gd name="connsiteX40" fmla="*/ 821520 w 1534467"/>
                  <a:gd name="connsiteY40" fmla="*/ 919739 h 1534467"/>
                  <a:gd name="connsiteX41" fmla="*/ 714516 w 1534467"/>
                  <a:gd name="connsiteY41" fmla="*/ 919739 h 1534467"/>
                  <a:gd name="connsiteX42" fmla="*/ 685646 w 1534467"/>
                  <a:gd name="connsiteY42" fmla="*/ 948608 h 1534467"/>
                  <a:gd name="connsiteX43" fmla="*/ 685646 w 1534467"/>
                  <a:gd name="connsiteY43" fmla="*/ 1055613 h 1534467"/>
                  <a:gd name="connsiteX44" fmla="*/ 714516 w 1534467"/>
                  <a:gd name="connsiteY44" fmla="*/ 1084482 h 1534467"/>
                  <a:gd name="connsiteX45" fmla="*/ 938567 w 1534467"/>
                  <a:gd name="connsiteY45" fmla="*/ 1084482 h 1534467"/>
                  <a:gd name="connsiteX46" fmla="*/ 1045571 w 1534467"/>
                  <a:gd name="connsiteY46" fmla="*/ 1084482 h 1534467"/>
                  <a:gd name="connsiteX47" fmla="*/ 1074441 w 1534467"/>
                  <a:gd name="connsiteY47" fmla="*/ 1055613 h 1534467"/>
                  <a:gd name="connsiteX48" fmla="*/ 1074441 w 1534467"/>
                  <a:gd name="connsiteY48" fmla="*/ 948608 h 1534467"/>
                  <a:gd name="connsiteX49" fmla="*/ 1045571 w 1534467"/>
                  <a:gd name="connsiteY49" fmla="*/ 919739 h 1534467"/>
                  <a:gd name="connsiteX50" fmla="*/ 938567 w 1534467"/>
                  <a:gd name="connsiteY50" fmla="*/ 919739 h 1534467"/>
                  <a:gd name="connsiteX51" fmla="*/ 909697 w 1534467"/>
                  <a:gd name="connsiteY51" fmla="*/ 948608 h 1534467"/>
                  <a:gd name="connsiteX52" fmla="*/ 909697 w 1534467"/>
                  <a:gd name="connsiteY52" fmla="*/ 1055613 h 1534467"/>
                  <a:gd name="connsiteX53" fmla="*/ 938567 w 1534467"/>
                  <a:gd name="connsiteY53" fmla="*/ 1084482 h 1534467"/>
                  <a:gd name="connsiteX54" fmla="*/ 267041 w 1534467"/>
                  <a:gd name="connsiteY54" fmla="*/ 1084482 h 1534467"/>
                  <a:gd name="connsiteX55" fmla="*/ 374046 w 1534467"/>
                  <a:gd name="connsiteY55" fmla="*/ 1084482 h 1534467"/>
                  <a:gd name="connsiteX56" fmla="*/ 402915 w 1534467"/>
                  <a:gd name="connsiteY56" fmla="*/ 1055613 h 1534467"/>
                  <a:gd name="connsiteX57" fmla="*/ 402915 w 1534467"/>
                  <a:gd name="connsiteY57" fmla="*/ 948608 h 1534467"/>
                  <a:gd name="connsiteX58" fmla="*/ 374046 w 1534467"/>
                  <a:gd name="connsiteY58" fmla="*/ 919739 h 1534467"/>
                  <a:gd name="connsiteX59" fmla="*/ 267041 w 1534467"/>
                  <a:gd name="connsiteY59" fmla="*/ 919739 h 1534467"/>
                  <a:gd name="connsiteX60" fmla="*/ 238172 w 1534467"/>
                  <a:gd name="connsiteY60" fmla="*/ 948608 h 1534467"/>
                  <a:gd name="connsiteX61" fmla="*/ 238172 w 1534467"/>
                  <a:gd name="connsiteY61" fmla="*/ 1055613 h 1534467"/>
                  <a:gd name="connsiteX62" fmla="*/ 267041 w 1534467"/>
                  <a:gd name="connsiteY62" fmla="*/ 1084482 h 1534467"/>
                  <a:gd name="connsiteX63" fmla="*/ 714516 w 1534467"/>
                  <a:gd name="connsiteY63" fmla="*/ 1302257 h 1534467"/>
                  <a:gd name="connsiteX64" fmla="*/ 821520 w 1534467"/>
                  <a:gd name="connsiteY64" fmla="*/ 1302257 h 1534467"/>
                  <a:gd name="connsiteX65" fmla="*/ 850390 w 1534467"/>
                  <a:gd name="connsiteY65" fmla="*/ 1273388 h 1534467"/>
                  <a:gd name="connsiteX66" fmla="*/ 850390 w 1534467"/>
                  <a:gd name="connsiteY66" fmla="*/ 1166383 h 1534467"/>
                  <a:gd name="connsiteX67" fmla="*/ 821520 w 1534467"/>
                  <a:gd name="connsiteY67" fmla="*/ 1137514 h 1534467"/>
                  <a:gd name="connsiteX68" fmla="*/ 714516 w 1534467"/>
                  <a:gd name="connsiteY68" fmla="*/ 1137514 h 1534467"/>
                  <a:gd name="connsiteX69" fmla="*/ 685646 w 1534467"/>
                  <a:gd name="connsiteY69" fmla="*/ 1166383 h 1534467"/>
                  <a:gd name="connsiteX70" fmla="*/ 685646 w 1534467"/>
                  <a:gd name="connsiteY70" fmla="*/ 1273388 h 1534467"/>
                  <a:gd name="connsiteX71" fmla="*/ 714516 w 1534467"/>
                  <a:gd name="connsiteY71" fmla="*/ 1302257 h 1534467"/>
                  <a:gd name="connsiteX72" fmla="*/ 490778 w 1534467"/>
                  <a:gd name="connsiteY72" fmla="*/ 1302257 h 1534467"/>
                  <a:gd name="connsiteX73" fmla="*/ 597783 w 1534467"/>
                  <a:gd name="connsiteY73" fmla="*/ 1302257 h 1534467"/>
                  <a:gd name="connsiteX74" fmla="*/ 626652 w 1534467"/>
                  <a:gd name="connsiteY74" fmla="*/ 1273388 h 1534467"/>
                  <a:gd name="connsiteX75" fmla="*/ 626652 w 1534467"/>
                  <a:gd name="connsiteY75" fmla="*/ 1166383 h 1534467"/>
                  <a:gd name="connsiteX76" fmla="*/ 597783 w 1534467"/>
                  <a:gd name="connsiteY76" fmla="*/ 1137514 h 1534467"/>
                  <a:gd name="connsiteX77" fmla="*/ 490778 w 1534467"/>
                  <a:gd name="connsiteY77" fmla="*/ 1137514 h 1534467"/>
                  <a:gd name="connsiteX78" fmla="*/ 461909 w 1534467"/>
                  <a:gd name="connsiteY78" fmla="*/ 1166383 h 1534467"/>
                  <a:gd name="connsiteX79" fmla="*/ 461909 w 1534467"/>
                  <a:gd name="connsiteY79" fmla="*/ 1273388 h 1534467"/>
                  <a:gd name="connsiteX80" fmla="*/ 490778 w 1534467"/>
                  <a:gd name="connsiteY80" fmla="*/ 1302257 h 1534467"/>
                  <a:gd name="connsiteX81" fmla="*/ 938567 w 1534467"/>
                  <a:gd name="connsiteY81" fmla="*/ 866393 h 1534467"/>
                  <a:gd name="connsiteX82" fmla="*/ 1045571 w 1534467"/>
                  <a:gd name="connsiteY82" fmla="*/ 866393 h 1534467"/>
                  <a:gd name="connsiteX83" fmla="*/ 1074441 w 1534467"/>
                  <a:gd name="connsiteY83" fmla="*/ 837524 h 1534467"/>
                  <a:gd name="connsiteX84" fmla="*/ 1074441 w 1534467"/>
                  <a:gd name="connsiteY84" fmla="*/ 730519 h 1534467"/>
                  <a:gd name="connsiteX85" fmla="*/ 1045571 w 1534467"/>
                  <a:gd name="connsiteY85" fmla="*/ 701650 h 1534467"/>
                  <a:gd name="connsiteX86" fmla="*/ 938567 w 1534467"/>
                  <a:gd name="connsiteY86" fmla="*/ 701650 h 1534467"/>
                  <a:gd name="connsiteX87" fmla="*/ 909697 w 1534467"/>
                  <a:gd name="connsiteY87" fmla="*/ 730519 h 1534467"/>
                  <a:gd name="connsiteX88" fmla="*/ 909697 w 1534467"/>
                  <a:gd name="connsiteY88" fmla="*/ 837524 h 1534467"/>
                  <a:gd name="connsiteX89" fmla="*/ 938567 w 1534467"/>
                  <a:gd name="connsiteY89" fmla="*/ 866393 h 1534467"/>
                  <a:gd name="connsiteX90" fmla="*/ 1162304 w 1534467"/>
                  <a:gd name="connsiteY90" fmla="*/ 1084482 h 1534467"/>
                  <a:gd name="connsiteX91" fmla="*/ 1269309 w 1534467"/>
                  <a:gd name="connsiteY91" fmla="*/ 1084482 h 1534467"/>
                  <a:gd name="connsiteX92" fmla="*/ 1298178 w 1534467"/>
                  <a:gd name="connsiteY92" fmla="*/ 1055613 h 1534467"/>
                  <a:gd name="connsiteX93" fmla="*/ 1298178 w 1534467"/>
                  <a:gd name="connsiteY93" fmla="*/ 948608 h 1534467"/>
                  <a:gd name="connsiteX94" fmla="*/ 1269309 w 1534467"/>
                  <a:gd name="connsiteY94" fmla="*/ 919739 h 1534467"/>
                  <a:gd name="connsiteX95" fmla="*/ 1162304 w 1534467"/>
                  <a:gd name="connsiteY95" fmla="*/ 919739 h 1534467"/>
                  <a:gd name="connsiteX96" fmla="*/ 1133435 w 1534467"/>
                  <a:gd name="connsiteY96" fmla="*/ 948608 h 1534467"/>
                  <a:gd name="connsiteX97" fmla="*/ 1133435 w 1534467"/>
                  <a:gd name="connsiteY97" fmla="*/ 1055613 h 1534467"/>
                  <a:gd name="connsiteX98" fmla="*/ 1162304 w 1534467"/>
                  <a:gd name="connsiteY98" fmla="*/ 1084482 h 1534467"/>
                  <a:gd name="connsiteX99" fmla="*/ 938567 w 1534467"/>
                  <a:gd name="connsiteY99" fmla="*/ 1302257 h 1534467"/>
                  <a:gd name="connsiteX100" fmla="*/ 1045571 w 1534467"/>
                  <a:gd name="connsiteY100" fmla="*/ 1302257 h 1534467"/>
                  <a:gd name="connsiteX101" fmla="*/ 1074441 w 1534467"/>
                  <a:gd name="connsiteY101" fmla="*/ 1273388 h 1534467"/>
                  <a:gd name="connsiteX102" fmla="*/ 1074441 w 1534467"/>
                  <a:gd name="connsiteY102" fmla="*/ 1166383 h 1534467"/>
                  <a:gd name="connsiteX103" fmla="*/ 1045571 w 1534467"/>
                  <a:gd name="connsiteY103" fmla="*/ 1137514 h 1534467"/>
                  <a:gd name="connsiteX104" fmla="*/ 938567 w 1534467"/>
                  <a:gd name="connsiteY104" fmla="*/ 1137514 h 1534467"/>
                  <a:gd name="connsiteX105" fmla="*/ 909697 w 1534467"/>
                  <a:gd name="connsiteY105" fmla="*/ 1166383 h 1534467"/>
                  <a:gd name="connsiteX106" fmla="*/ 909697 w 1534467"/>
                  <a:gd name="connsiteY106" fmla="*/ 1273388 h 1534467"/>
                  <a:gd name="connsiteX107" fmla="*/ 938567 w 1534467"/>
                  <a:gd name="connsiteY107" fmla="*/ 1302257 h 1534467"/>
                  <a:gd name="connsiteX108" fmla="*/ 0 w 1534467"/>
                  <a:gd name="connsiteY108" fmla="*/ 1366586 h 1534467"/>
                  <a:gd name="connsiteX109" fmla="*/ 0 w 1534467"/>
                  <a:gd name="connsiteY109" fmla="*/ 333252 h 1534467"/>
                  <a:gd name="connsiteX110" fmla="*/ 167881 w 1534467"/>
                  <a:gd name="connsiteY110" fmla="*/ 165371 h 1534467"/>
                  <a:gd name="connsiteX111" fmla="*/ 356160 w 1534467"/>
                  <a:gd name="connsiteY111" fmla="*/ 165371 h 1534467"/>
                  <a:gd name="connsiteX112" fmla="*/ 356160 w 1534467"/>
                  <a:gd name="connsiteY112" fmla="*/ 61190 h 1534467"/>
                  <a:gd name="connsiteX113" fmla="*/ 417350 w 1534467"/>
                  <a:gd name="connsiteY113" fmla="*/ 0 h 1534467"/>
                  <a:gd name="connsiteX114" fmla="*/ 513058 w 1534467"/>
                  <a:gd name="connsiteY114" fmla="*/ 0 h 1534467"/>
                  <a:gd name="connsiteX115" fmla="*/ 574248 w 1534467"/>
                  <a:gd name="connsiteY115" fmla="*/ 61190 h 1534467"/>
                  <a:gd name="connsiteX116" fmla="*/ 574248 w 1534467"/>
                  <a:gd name="connsiteY116" fmla="*/ 165057 h 1534467"/>
                  <a:gd name="connsiteX117" fmla="*/ 960219 w 1534467"/>
                  <a:gd name="connsiteY117" fmla="*/ 165057 h 1534467"/>
                  <a:gd name="connsiteX118" fmla="*/ 960219 w 1534467"/>
                  <a:gd name="connsiteY118" fmla="*/ 61190 h 1534467"/>
                  <a:gd name="connsiteX119" fmla="*/ 1021409 w 1534467"/>
                  <a:gd name="connsiteY119" fmla="*/ 0 h 1534467"/>
                  <a:gd name="connsiteX120" fmla="*/ 1117117 w 1534467"/>
                  <a:gd name="connsiteY120" fmla="*/ 0 h 1534467"/>
                  <a:gd name="connsiteX121" fmla="*/ 1178308 w 1534467"/>
                  <a:gd name="connsiteY121" fmla="*/ 61190 h 1534467"/>
                  <a:gd name="connsiteX122" fmla="*/ 1178308 w 1534467"/>
                  <a:gd name="connsiteY122" fmla="*/ 165057 h 1534467"/>
                  <a:gd name="connsiteX123" fmla="*/ 1366586 w 1534467"/>
                  <a:gd name="connsiteY123" fmla="*/ 165057 h 1534467"/>
                  <a:gd name="connsiteX124" fmla="*/ 1534467 w 1534467"/>
                  <a:gd name="connsiteY124" fmla="*/ 332939 h 1534467"/>
                  <a:gd name="connsiteX125" fmla="*/ 1534467 w 1534467"/>
                  <a:gd name="connsiteY125" fmla="*/ 1366586 h 1534467"/>
                  <a:gd name="connsiteX126" fmla="*/ 1366586 w 1534467"/>
                  <a:gd name="connsiteY126" fmla="*/ 1534467 h 1534467"/>
                  <a:gd name="connsiteX127" fmla="*/ 167881 w 1534467"/>
                  <a:gd name="connsiteY127" fmla="*/ 1534467 h 1534467"/>
                  <a:gd name="connsiteX128" fmla="*/ 0 w 1534467"/>
                  <a:gd name="connsiteY128" fmla="*/ 1366586 h 1534467"/>
                  <a:gd name="connsiteX129" fmla="*/ 129912 w 1534467"/>
                  <a:gd name="connsiteY129" fmla="*/ 1366586 h 1534467"/>
                  <a:gd name="connsiteX130" fmla="*/ 168195 w 1534467"/>
                  <a:gd name="connsiteY130" fmla="*/ 1404869 h 1534467"/>
                  <a:gd name="connsiteX131" fmla="*/ 1366586 w 1534467"/>
                  <a:gd name="connsiteY131" fmla="*/ 1404869 h 1534467"/>
                  <a:gd name="connsiteX132" fmla="*/ 1404869 w 1534467"/>
                  <a:gd name="connsiteY132" fmla="*/ 1366586 h 1534467"/>
                  <a:gd name="connsiteX133" fmla="*/ 1404869 w 1534467"/>
                  <a:gd name="connsiteY133" fmla="*/ 601235 h 1534467"/>
                  <a:gd name="connsiteX134" fmla="*/ 129912 w 1534467"/>
                  <a:gd name="connsiteY134" fmla="*/ 601235 h 1534467"/>
                  <a:gd name="connsiteX135" fmla="*/ 129912 w 1534467"/>
                  <a:gd name="connsiteY135" fmla="*/ 1366586 h 153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534467" h="1534467">
                    <a:moveTo>
                      <a:pt x="238172" y="837838"/>
                    </a:moveTo>
                    <a:lnTo>
                      <a:pt x="238172" y="730833"/>
                    </a:lnTo>
                    <a:cubicBezTo>
                      <a:pt x="238172" y="714829"/>
                      <a:pt x="251038" y="701964"/>
                      <a:pt x="267041" y="701964"/>
                    </a:cubicBezTo>
                    <a:lnTo>
                      <a:pt x="374046" y="701964"/>
                    </a:lnTo>
                    <a:cubicBezTo>
                      <a:pt x="390050" y="701964"/>
                      <a:pt x="402915" y="714829"/>
                      <a:pt x="402915" y="730833"/>
                    </a:cubicBezTo>
                    <a:lnTo>
                      <a:pt x="402915" y="837838"/>
                    </a:lnTo>
                    <a:cubicBezTo>
                      <a:pt x="402915" y="853842"/>
                      <a:pt x="390050" y="866707"/>
                      <a:pt x="374046" y="866707"/>
                    </a:cubicBezTo>
                    <a:lnTo>
                      <a:pt x="267041" y="866707"/>
                    </a:lnTo>
                    <a:cubicBezTo>
                      <a:pt x="251038" y="866393"/>
                      <a:pt x="238172" y="853528"/>
                      <a:pt x="238172" y="837838"/>
                    </a:cubicBezTo>
                    <a:close/>
                    <a:moveTo>
                      <a:pt x="490778" y="866393"/>
                    </a:moveTo>
                    <a:lnTo>
                      <a:pt x="597783" y="866393"/>
                    </a:lnTo>
                    <a:cubicBezTo>
                      <a:pt x="613787" y="866393"/>
                      <a:pt x="626652" y="853528"/>
                      <a:pt x="626652" y="837524"/>
                    </a:cubicBezTo>
                    <a:lnTo>
                      <a:pt x="626652" y="730519"/>
                    </a:lnTo>
                    <a:cubicBezTo>
                      <a:pt x="626652" y="714516"/>
                      <a:pt x="613787" y="701650"/>
                      <a:pt x="597783" y="701650"/>
                    </a:cubicBezTo>
                    <a:lnTo>
                      <a:pt x="490778" y="701650"/>
                    </a:lnTo>
                    <a:cubicBezTo>
                      <a:pt x="474775" y="701650"/>
                      <a:pt x="461909" y="714516"/>
                      <a:pt x="461909" y="730519"/>
                    </a:cubicBezTo>
                    <a:lnTo>
                      <a:pt x="461909" y="837524"/>
                    </a:lnTo>
                    <a:cubicBezTo>
                      <a:pt x="462223" y="853528"/>
                      <a:pt x="475089" y="866393"/>
                      <a:pt x="490778" y="866393"/>
                    </a:cubicBezTo>
                    <a:close/>
                    <a:moveTo>
                      <a:pt x="714516" y="866393"/>
                    </a:moveTo>
                    <a:lnTo>
                      <a:pt x="821520" y="866393"/>
                    </a:lnTo>
                    <a:cubicBezTo>
                      <a:pt x="837524" y="866393"/>
                      <a:pt x="850390" y="853528"/>
                      <a:pt x="850390" y="837524"/>
                    </a:cubicBezTo>
                    <a:lnTo>
                      <a:pt x="850390" y="730519"/>
                    </a:lnTo>
                    <a:cubicBezTo>
                      <a:pt x="850390" y="714516"/>
                      <a:pt x="837524" y="701650"/>
                      <a:pt x="821520" y="701650"/>
                    </a:cubicBezTo>
                    <a:lnTo>
                      <a:pt x="714516" y="701650"/>
                    </a:lnTo>
                    <a:cubicBezTo>
                      <a:pt x="698512" y="701650"/>
                      <a:pt x="685646" y="714516"/>
                      <a:pt x="685646" y="730519"/>
                    </a:cubicBezTo>
                    <a:lnTo>
                      <a:pt x="685646" y="837524"/>
                    </a:lnTo>
                    <a:cubicBezTo>
                      <a:pt x="685960" y="853528"/>
                      <a:pt x="698826" y="866393"/>
                      <a:pt x="714516" y="866393"/>
                    </a:cubicBezTo>
                    <a:close/>
                    <a:moveTo>
                      <a:pt x="490778" y="1084482"/>
                    </a:moveTo>
                    <a:lnTo>
                      <a:pt x="597783" y="1084482"/>
                    </a:lnTo>
                    <a:cubicBezTo>
                      <a:pt x="613787" y="1084482"/>
                      <a:pt x="626652" y="1071617"/>
                      <a:pt x="626652" y="1055613"/>
                    </a:cubicBezTo>
                    <a:lnTo>
                      <a:pt x="626652" y="948608"/>
                    </a:lnTo>
                    <a:cubicBezTo>
                      <a:pt x="626652" y="932605"/>
                      <a:pt x="613787" y="919739"/>
                      <a:pt x="597783" y="919739"/>
                    </a:cubicBezTo>
                    <a:lnTo>
                      <a:pt x="490778" y="919739"/>
                    </a:lnTo>
                    <a:cubicBezTo>
                      <a:pt x="474775" y="919739"/>
                      <a:pt x="461909" y="932605"/>
                      <a:pt x="461909" y="948608"/>
                    </a:cubicBezTo>
                    <a:lnTo>
                      <a:pt x="461909" y="1055613"/>
                    </a:lnTo>
                    <a:cubicBezTo>
                      <a:pt x="462223" y="1071617"/>
                      <a:pt x="475089" y="1084482"/>
                      <a:pt x="490778" y="1084482"/>
                    </a:cubicBezTo>
                    <a:close/>
                    <a:moveTo>
                      <a:pt x="714516" y="1084482"/>
                    </a:moveTo>
                    <a:lnTo>
                      <a:pt x="821520" y="1084482"/>
                    </a:lnTo>
                    <a:cubicBezTo>
                      <a:pt x="837524" y="1084482"/>
                      <a:pt x="850390" y="1071617"/>
                      <a:pt x="850390" y="1055613"/>
                    </a:cubicBezTo>
                    <a:lnTo>
                      <a:pt x="850390" y="948608"/>
                    </a:lnTo>
                    <a:cubicBezTo>
                      <a:pt x="850390" y="932605"/>
                      <a:pt x="837524" y="919739"/>
                      <a:pt x="821520" y="919739"/>
                    </a:cubicBezTo>
                    <a:lnTo>
                      <a:pt x="714516" y="919739"/>
                    </a:lnTo>
                    <a:cubicBezTo>
                      <a:pt x="698512" y="919739"/>
                      <a:pt x="685646" y="932605"/>
                      <a:pt x="685646" y="948608"/>
                    </a:cubicBezTo>
                    <a:lnTo>
                      <a:pt x="685646" y="1055613"/>
                    </a:lnTo>
                    <a:cubicBezTo>
                      <a:pt x="685960" y="1071617"/>
                      <a:pt x="698826" y="1084482"/>
                      <a:pt x="714516" y="1084482"/>
                    </a:cubicBezTo>
                    <a:close/>
                    <a:moveTo>
                      <a:pt x="938567" y="1084482"/>
                    </a:moveTo>
                    <a:lnTo>
                      <a:pt x="1045571" y="1084482"/>
                    </a:lnTo>
                    <a:cubicBezTo>
                      <a:pt x="1061575" y="1084482"/>
                      <a:pt x="1074441" y="1071617"/>
                      <a:pt x="1074441" y="1055613"/>
                    </a:cubicBezTo>
                    <a:lnTo>
                      <a:pt x="1074441" y="948608"/>
                    </a:lnTo>
                    <a:cubicBezTo>
                      <a:pt x="1074441" y="932605"/>
                      <a:pt x="1061575" y="919739"/>
                      <a:pt x="1045571" y="919739"/>
                    </a:cubicBezTo>
                    <a:lnTo>
                      <a:pt x="938567" y="919739"/>
                    </a:lnTo>
                    <a:cubicBezTo>
                      <a:pt x="922563" y="919739"/>
                      <a:pt x="909697" y="932605"/>
                      <a:pt x="909697" y="948608"/>
                    </a:cubicBezTo>
                    <a:lnTo>
                      <a:pt x="909697" y="1055613"/>
                    </a:lnTo>
                    <a:cubicBezTo>
                      <a:pt x="909697" y="1071617"/>
                      <a:pt x="922563" y="1084482"/>
                      <a:pt x="938567" y="1084482"/>
                    </a:cubicBezTo>
                    <a:close/>
                    <a:moveTo>
                      <a:pt x="267041" y="1084482"/>
                    </a:moveTo>
                    <a:lnTo>
                      <a:pt x="374046" y="1084482"/>
                    </a:lnTo>
                    <a:cubicBezTo>
                      <a:pt x="390050" y="1084482"/>
                      <a:pt x="402915" y="1071617"/>
                      <a:pt x="402915" y="1055613"/>
                    </a:cubicBezTo>
                    <a:lnTo>
                      <a:pt x="402915" y="948608"/>
                    </a:lnTo>
                    <a:cubicBezTo>
                      <a:pt x="402915" y="932605"/>
                      <a:pt x="390050" y="919739"/>
                      <a:pt x="374046" y="919739"/>
                    </a:cubicBezTo>
                    <a:lnTo>
                      <a:pt x="267041" y="919739"/>
                    </a:lnTo>
                    <a:cubicBezTo>
                      <a:pt x="251038" y="919739"/>
                      <a:pt x="238172" y="932605"/>
                      <a:pt x="238172" y="948608"/>
                    </a:cubicBezTo>
                    <a:lnTo>
                      <a:pt x="238172" y="1055613"/>
                    </a:lnTo>
                    <a:cubicBezTo>
                      <a:pt x="238172" y="1071617"/>
                      <a:pt x="251038" y="1084482"/>
                      <a:pt x="267041" y="1084482"/>
                    </a:cubicBezTo>
                    <a:close/>
                    <a:moveTo>
                      <a:pt x="714516" y="1302257"/>
                    </a:moveTo>
                    <a:lnTo>
                      <a:pt x="821520" y="1302257"/>
                    </a:lnTo>
                    <a:cubicBezTo>
                      <a:pt x="837524" y="1302257"/>
                      <a:pt x="850390" y="1289392"/>
                      <a:pt x="850390" y="1273388"/>
                    </a:cubicBezTo>
                    <a:lnTo>
                      <a:pt x="850390" y="1166383"/>
                    </a:lnTo>
                    <a:cubicBezTo>
                      <a:pt x="850390" y="1150380"/>
                      <a:pt x="837524" y="1137514"/>
                      <a:pt x="821520" y="1137514"/>
                    </a:cubicBezTo>
                    <a:lnTo>
                      <a:pt x="714516" y="1137514"/>
                    </a:lnTo>
                    <a:cubicBezTo>
                      <a:pt x="698512" y="1137514"/>
                      <a:pt x="685646" y="1150380"/>
                      <a:pt x="685646" y="1166383"/>
                    </a:cubicBezTo>
                    <a:lnTo>
                      <a:pt x="685646" y="1273388"/>
                    </a:lnTo>
                    <a:cubicBezTo>
                      <a:pt x="685960" y="1289392"/>
                      <a:pt x="698826" y="1302257"/>
                      <a:pt x="714516" y="1302257"/>
                    </a:cubicBezTo>
                    <a:close/>
                    <a:moveTo>
                      <a:pt x="490778" y="1302257"/>
                    </a:moveTo>
                    <a:lnTo>
                      <a:pt x="597783" y="1302257"/>
                    </a:lnTo>
                    <a:cubicBezTo>
                      <a:pt x="613787" y="1302257"/>
                      <a:pt x="626652" y="1289392"/>
                      <a:pt x="626652" y="1273388"/>
                    </a:cubicBezTo>
                    <a:lnTo>
                      <a:pt x="626652" y="1166383"/>
                    </a:lnTo>
                    <a:cubicBezTo>
                      <a:pt x="626652" y="1150380"/>
                      <a:pt x="613787" y="1137514"/>
                      <a:pt x="597783" y="1137514"/>
                    </a:cubicBezTo>
                    <a:lnTo>
                      <a:pt x="490778" y="1137514"/>
                    </a:lnTo>
                    <a:cubicBezTo>
                      <a:pt x="474775" y="1137514"/>
                      <a:pt x="461909" y="1150380"/>
                      <a:pt x="461909" y="1166383"/>
                    </a:cubicBezTo>
                    <a:lnTo>
                      <a:pt x="461909" y="1273388"/>
                    </a:lnTo>
                    <a:cubicBezTo>
                      <a:pt x="462223" y="1289392"/>
                      <a:pt x="475089" y="1302257"/>
                      <a:pt x="490778" y="1302257"/>
                    </a:cubicBezTo>
                    <a:close/>
                    <a:moveTo>
                      <a:pt x="938567" y="866393"/>
                    </a:moveTo>
                    <a:lnTo>
                      <a:pt x="1045571" y="866393"/>
                    </a:lnTo>
                    <a:cubicBezTo>
                      <a:pt x="1061575" y="866393"/>
                      <a:pt x="1074441" y="853528"/>
                      <a:pt x="1074441" y="837524"/>
                    </a:cubicBezTo>
                    <a:lnTo>
                      <a:pt x="1074441" y="730519"/>
                    </a:lnTo>
                    <a:cubicBezTo>
                      <a:pt x="1074441" y="714516"/>
                      <a:pt x="1061575" y="701650"/>
                      <a:pt x="1045571" y="701650"/>
                    </a:cubicBezTo>
                    <a:lnTo>
                      <a:pt x="938567" y="701650"/>
                    </a:lnTo>
                    <a:cubicBezTo>
                      <a:pt x="922563" y="701650"/>
                      <a:pt x="909697" y="714516"/>
                      <a:pt x="909697" y="730519"/>
                    </a:cubicBezTo>
                    <a:lnTo>
                      <a:pt x="909697" y="837524"/>
                    </a:lnTo>
                    <a:cubicBezTo>
                      <a:pt x="909697" y="853528"/>
                      <a:pt x="922563" y="866393"/>
                      <a:pt x="938567" y="866393"/>
                    </a:cubicBezTo>
                    <a:close/>
                    <a:moveTo>
                      <a:pt x="1162304" y="1084482"/>
                    </a:moveTo>
                    <a:lnTo>
                      <a:pt x="1269309" y="1084482"/>
                    </a:lnTo>
                    <a:cubicBezTo>
                      <a:pt x="1285312" y="1084482"/>
                      <a:pt x="1298178" y="1071617"/>
                      <a:pt x="1298178" y="1055613"/>
                    </a:cubicBezTo>
                    <a:lnTo>
                      <a:pt x="1298178" y="948608"/>
                    </a:lnTo>
                    <a:cubicBezTo>
                      <a:pt x="1298178" y="932605"/>
                      <a:pt x="1285312" y="919739"/>
                      <a:pt x="1269309" y="919739"/>
                    </a:cubicBezTo>
                    <a:lnTo>
                      <a:pt x="1162304" y="919739"/>
                    </a:lnTo>
                    <a:cubicBezTo>
                      <a:pt x="1146300" y="919739"/>
                      <a:pt x="1133435" y="932605"/>
                      <a:pt x="1133435" y="948608"/>
                    </a:cubicBezTo>
                    <a:lnTo>
                      <a:pt x="1133435" y="1055613"/>
                    </a:lnTo>
                    <a:cubicBezTo>
                      <a:pt x="1133748" y="1071617"/>
                      <a:pt x="1146614" y="1084482"/>
                      <a:pt x="1162304" y="1084482"/>
                    </a:cubicBezTo>
                    <a:close/>
                    <a:moveTo>
                      <a:pt x="938567" y="1302257"/>
                    </a:moveTo>
                    <a:lnTo>
                      <a:pt x="1045571" y="1302257"/>
                    </a:lnTo>
                    <a:cubicBezTo>
                      <a:pt x="1061575" y="1302257"/>
                      <a:pt x="1074441" y="1289392"/>
                      <a:pt x="1074441" y="1273388"/>
                    </a:cubicBezTo>
                    <a:lnTo>
                      <a:pt x="1074441" y="1166383"/>
                    </a:lnTo>
                    <a:cubicBezTo>
                      <a:pt x="1074441" y="1150380"/>
                      <a:pt x="1061575" y="1137514"/>
                      <a:pt x="1045571" y="1137514"/>
                    </a:cubicBezTo>
                    <a:lnTo>
                      <a:pt x="938567" y="1137514"/>
                    </a:lnTo>
                    <a:cubicBezTo>
                      <a:pt x="922563" y="1137514"/>
                      <a:pt x="909697" y="1150380"/>
                      <a:pt x="909697" y="1166383"/>
                    </a:cubicBezTo>
                    <a:lnTo>
                      <a:pt x="909697" y="1273388"/>
                    </a:lnTo>
                    <a:cubicBezTo>
                      <a:pt x="909697" y="1289392"/>
                      <a:pt x="922563" y="1302257"/>
                      <a:pt x="938567" y="1302257"/>
                    </a:cubicBezTo>
                    <a:close/>
                    <a:moveTo>
                      <a:pt x="0" y="1366586"/>
                    </a:moveTo>
                    <a:lnTo>
                      <a:pt x="0" y="333252"/>
                    </a:lnTo>
                    <a:cubicBezTo>
                      <a:pt x="0" y="240682"/>
                      <a:pt x="75311" y="165371"/>
                      <a:pt x="167881" y="165371"/>
                    </a:cubicBezTo>
                    <a:lnTo>
                      <a:pt x="356160" y="165371"/>
                    </a:lnTo>
                    <a:lnTo>
                      <a:pt x="356160" y="61190"/>
                    </a:lnTo>
                    <a:cubicBezTo>
                      <a:pt x="356160" y="27300"/>
                      <a:pt x="383460" y="0"/>
                      <a:pt x="417350" y="0"/>
                    </a:cubicBezTo>
                    <a:lnTo>
                      <a:pt x="513058" y="0"/>
                    </a:lnTo>
                    <a:cubicBezTo>
                      <a:pt x="546948" y="0"/>
                      <a:pt x="574248" y="27300"/>
                      <a:pt x="574248" y="61190"/>
                    </a:cubicBezTo>
                    <a:lnTo>
                      <a:pt x="574248" y="165057"/>
                    </a:lnTo>
                    <a:lnTo>
                      <a:pt x="960219" y="165057"/>
                    </a:lnTo>
                    <a:lnTo>
                      <a:pt x="960219" y="61190"/>
                    </a:lnTo>
                    <a:cubicBezTo>
                      <a:pt x="960219" y="27300"/>
                      <a:pt x="987519" y="0"/>
                      <a:pt x="1021409" y="0"/>
                    </a:cubicBezTo>
                    <a:lnTo>
                      <a:pt x="1117117" y="0"/>
                    </a:lnTo>
                    <a:cubicBezTo>
                      <a:pt x="1151007" y="0"/>
                      <a:pt x="1178308" y="27300"/>
                      <a:pt x="1178308" y="61190"/>
                    </a:cubicBezTo>
                    <a:lnTo>
                      <a:pt x="1178308" y="165057"/>
                    </a:lnTo>
                    <a:lnTo>
                      <a:pt x="1366586" y="165057"/>
                    </a:lnTo>
                    <a:cubicBezTo>
                      <a:pt x="1459156" y="165057"/>
                      <a:pt x="1534467" y="240368"/>
                      <a:pt x="1534467" y="332939"/>
                    </a:cubicBezTo>
                    <a:lnTo>
                      <a:pt x="1534467" y="1366586"/>
                    </a:lnTo>
                    <a:cubicBezTo>
                      <a:pt x="1534467" y="1459156"/>
                      <a:pt x="1459156" y="1534467"/>
                      <a:pt x="1366586" y="1534467"/>
                    </a:cubicBezTo>
                    <a:lnTo>
                      <a:pt x="167881" y="1534467"/>
                    </a:lnTo>
                    <a:cubicBezTo>
                      <a:pt x="75311" y="1534467"/>
                      <a:pt x="0" y="1459156"/>
                      <a:pt x="0" y="1366586"/>
                    </a:cubicBezTo>
                    <a:close/>
                    <a:moveTo>
                      <a:pt x="129912" y="1366586"/>
                    </a:moveTo>
                    <a:cubicBezTo>
                      <a:pt x="129912" y="1387610"/>
                      <a:pt x="147171" y="1404869"/>
                      <a:pt x="168195" y="1404869"/>
                    </a:cubicBezTo>
                    <a:lnTo>
                      <a:pt x="1366586" y="1404869"/>
                    </a:lnTo>
                    <a:cubicBezTo>
                      <a:pt x="1387610" y="1404869"/>
                      <a:pt x="1404869" y="1387610"/>
                      <a:pt x="1404869" y="1366586"/>
                    </a:cubicBezTo>
                    <a:lnTo>
                      <a:pt x="1404869" y="601235"/>
                    </a:lnTo>
                    <a:lnTo>
                      <a:pt x="129912" y="601235"/>
                    </a:lnTo>
                    <a:lnTo>
                      <a:pt x="129912" y="1366586"/>
                    </a:lnTo>
                    <a:close/>
                  </a:path>
                </a:pathLst>
              </a:custGeom>
              <a:solidFill>
                <a:schemeClr val="accent1"/>
              </a:solidFill>
              <a:ln w="31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125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2B91C5B-7579-4114-B889-851086337DB9}"/>
                </a:ext>
              </a:extLst>
            </p:cNvPr>
            <p:cNvSpPr/>
            <p:nvPr/>
          </p:nvSpPr>
          <p:spPr>
            <a:xfrm rot="16200000">
              <a:off x="17327358" y="1955077"/>
              <a:ext cx="189305" cy="230173"/>
            </a:xfrm>
            <a:custGeom>
              <a:avLst/>
              <a:gdLst>
                <a:gd name="connsiteX0" fmla="*/ 30125 w 1264601"/>
                <a:gd name="connsiteY0" fmla="*/ 976850 h 1537605"/>
                <a:gd name="connsiteX1" fmla="*/ 30125 w 1264601"/>
                <a:gd name="connsiteY1" fmla="*/ 831876 h 1537605"/>
                <a:gd name="connsiteX2" fmla="*/ 102612 w 1264601"/>
                <a:gd name="connsiteY2" fmla="*/ 801751 h 1537605"/>
                <a:gd name="connsiteX3" fmla="*/ 175099 w 1264601"/>
                <a:gd name="connsiteY3" fmla="*/ 831876 h 1537605"/>
                <a:gd name="connsiteX4" fmla="*/ 530944 w 1264601"/>
                <a:gd name="connsiteY4" fmla="*/ 1187721 h 1537605"/>
                <a:gd name="connsiteX5" fmla="*/ 530944 w 1264601"/>
                <a:gd name="connsiteY5" fmla="*/ 102612 h 1537605"/>
                <a:gd name="connsiteX6" fmla="*/ 633556 w 1264601"/>
                <a:gd name="connsiteY6" fmla="*/ 0 h 1537605"/>
                <a:gd name="connsiteX7" fmla="*/ 736168 w 1264601"/>
                <a:gd name="connsiteY7" fmla="*/ 102612 h 1537605"/>
                <a:gd name="connsiteX8" fmla="*/ 736168 w 1264601"/>
                <a:gd name="connsiteY8" fmla="*/ 1187721 h 1537605"/>
                <a:gd name="connsiteX9" fmla="*/ 1091386 w 1264601"/>
                <a:gd name="connsiteY9" fmla="*/ 831876 h 1537605"/>
                <a:gd name="connsiteX10" fmla="*/ 1236360 w 1264601"/>
                <a:gd name="connsiteY10" fmla="*/ 831876 h 1537605"/>
                <a:gd name="connsiteX11" fmla="*/ 1236360 w 1264601"/>
                <a:gd name="connsiteY11" fmla="*/ 976850 h 1537605"/>
                <a:gd name="connsiteX12" fmla="*/ 705729 w 1264601"/>
                <a:gd name="connsiteY12" fmla="*/ 1507481 h 1537605"/>
                <a:gd name="connsiteX13" fmla="*/ 633242 w 1264601"/>
                <a:gd name="connsiteY13" fmla="*/ 1537605 h 1537605"/>
                <a:gd name="connsiteX14" fmla="*/ 560755 w 1264601"/>
                <a:gd name="connsiteY14" fmla="*/ 1507481 h 1537605"/>
                <a:gd name="connsiteX15" fmla="*/ 30125 w 1264601"/>
                <a:gd name="connsiteY15" fmla="*/ 976850 h 15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01" h="1537605">
                  <a:moveTo>
                    <a:pt x="30125" y="976850"/>
                  </a:moveTo>
                  <a:cubicBezTo>
                    <a:pt x="-10042" y="936684"/>
                    <a:pt x="-10042" y="872042"/>
                    <a:pt x="30125" y="831876"/>
                  </a:cubicBezTo>
                  <a:cubicBezTo>
                    <a:pt x="50208" y="811793"/>
                    <a:pt x="76253" y="801751"/>
                    <a:pt x="102612" y="801751"/>
                  </a:cubicBezTo>
                  <a:cubicBezTo>
                    <a:pt x="128971" y="801751"/>
                    <a:pt x="155016" y="811793"/>
                    <a:pt x="175099" y="831876"/>
                  </a:cubicBezTo>
                  <a:lnTo>
                    <a:pt x="530944" y="1187721"/>
                  </a:lnTo>
                  <a:lnTo>
                    <a:pt x="530944" y="102612"/>
                  </a:lnTo>
                  <a:cubicBezTo>
                    <a:pt x="530944" y="46128"/>
                    <a:pt x="576759" y="0"/>
                    <a:pt x="633556" y="0"/>
                  </a:cubicBezTo>
                  <a:cubicBezTo>
                    <a:pt x="690040" y="0"/>
                    <a:pt x="736168" y="45814"/>
                    <a:pt x="736168" y="102612"/>
                  </a:cubicBezTo>
                  <a:lnTo>
                    <a:pt x="736168" y="1187721"/>
                  </a:lnTo>
                  <a:lnTo>
                    <a:pt x="1091386" y="831876"/>
                  </a:lnTo>
                  <a:cubicBezTo>
                    <a:pt x="1131552" y="791710"/>
                    <a:pt x="1196194" y="791710"/>
                    <a:pt x="1236360" y="831876"/>
                  </a:cubicBezTo>
                  <a:cubicBezTo>
                    <a:pt x="1276526" y="872042"/>
                    <a:pt x="1276526" y="936684"/>
                    <a:pt x="1236360" y="976850"/>
                  </a:cubicBezTo>
                  <a:lnTo>
                    <a:pt x="705729" y="1507481"/>
                  </a:lnTo>
                  <a:cubicBezTo>
                    <a:pt x="686588" y="1526622"/>
                    <a:pt x="660543" y="1537605"/>
                    <a:pt x="633242" y="1537605"/>
                  </a:cubicBezTo>
                  <a:cubicBezTo>
                    <a:pt x="605942" y="1537605"/>
                    <a:pt x="579897" y="1526936"/>
                    <a:pt x="560755" y="1507481"/>
                  </a:cubicBezTo>
                  <a:lnTo>
                    <a:pt x="30125" y="97685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120304C-B734-4936-B3CE-0A57466CB005}"/>
                </a:ext>
              </a:extLst>
            </p:cNvPr>
            <p:cNvSpPr/>
            <p:nvPr/>
          </p:nvSpPr>
          <p:spPr>
            <a:xfrm rot="5400000" flipH="1">
              <a:off x="14014630" y="1955077"/>
              <a:ext cx="189305" cy="230173"/>
            </a:xfrm>
            <a:custGeom>
              <a:avLst/>
              <a:gdLst>
                <a:gd name="connsiteX0" fmla="*/ 30125 w 1264601"/>
                <a:gd name="connsiteY0" fmla="*/ 976850 h 1537605"/>
                <a:gd name="connsiteX1" fmla="*/ 30125 w 1264601"/>
                <a:gd name="connsiteY1" fmla="*/ 831876 h 1537605"/>
                <a:gd name="connsiteX2" fmla="*/ 102612 w 1264601"/>
                <a:gd name="connsiteY2" fmla="*/ 801751 h 1537605"/>
                <a:gd name="connsiteX3" fmla="*/ 175099 w 1264601"/>
                <a:gd name="connsiteY3" fmla="*/ 831876 h 1537605"/>
                <a:gd name="connsiteX4" fmla="*/ 530944 w 1264601"/>
                <a:gd name="connsiteY4" fmla="*/ 1187721 h 1537605"/>
                <a:gd name="connsiteX5" fmla="*/ 530944 w 1264601"/>
                <a:gd name="connsiteY5" fmla="*/ 102612 h 1537605"/>
                <a:gd name="connsiteX6" fmla="*/ 633556 w 1264601"/>
                <a:gd name="connsiteY6" fmla="*/ 0 h 1537605"/>
                <a:gd name="connsiteX7" fmla="*/ 736168 w 1264601"/>
                <a:gd name="connsiteY7" fmla="*/ 102612 h 1537605"/>
                <a:gd name="connsiteX8" fmla="*/ 736168 w 1264601"/>
                <a:gd name="connsiteY8" fmla="*/ 1187721 h 1537605"/>
                <a:gd name="connsiteX9" fmla="*/ 1091386 w 1264601"/>
                <a:gd name="connsiteY9" fmla="*/ 831876 h 1537605"/>
                <a:gd name="connsiteX10" fmla="*/ 1236360 w 1264601"/>
                <a:gd name="connsiteY10" fmla="*/ 831876 h 1537605"/>
                <a:gd name="connsiteX11" fmla="*/ 1236360 w 1264601"/>
                <a:gd name="connsiteY11" fmla="*/ 976850 h 1537605"/>
                <a:gd name="connsiteX12" fmla="*/ 705729 w 1264601"/>
                <a:gd name="connsiteY12" fmla="*/ 1507481 h 1537605"/>
                <a:gd name="connsiteX13" fmla="*/ 633242 w 1264601"/>
                <a:gd name="connsiteY13" fmla="*/ 1537605 h 1537605"/>
                <a:gd name="connsiteX14" fmla="*/ 560755 w 1264601"/>
                <a:gd name="connsiteY14" fmla="*/ 1507481 h 1537605"/>
                <a:gd name="connsiteX15" fmla="*/ 30125 w 1264601"/>
                <a:gd name="connsiteY15" fmla="*/ 976850 h 15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01" h="1537605">
                  <a:moveTo>
                    <a:pt x="30125" y="976850"/>
                  </a:moveTo>
                  <a:cubicBezTo>
                    <a:pt x="-10042" y="936684"/>
                    <a:pt x="-10042" y="872042"/>
                    <a:pt x="30125" y="831876"/>
                  </a:cubicBezTo>
                  <a:cubicBezTo>
                    <a:pt x="50208" y="811793"/>
                    <a:pt x="76253" y="801751"/>
                    <a:pt x="102612" y="801751"/>
                  </a:cubicBezTo>
                  <a:cubicBezTo>
                    <a:pt x="128971" y="801751"/>
                    <a:pt x="155016" y="811793"/>
                    <a:pt x="175099" y="831876"/>
                  </a:cubicBezTo>
                  <a:lnTo>
                    <a:pt x="530944" y="1187721"/>
                  </a:lnTo>
                  <a:lnTo>
                    <a:pt x="530944" y="102612"/>
                  </a:lnTo>
                  <a:cubicBezTo>
                    <a:pt x="530944" y="46128"/>
                    <a:pt x="576759" y="0"/>
                    <a:pt x="633556" y="0"/>
                  </a:cubicBezTo>
                  <a:cubicBezTo>
                    <a:pt x="690040" y="0"/>
                    <a:pt x="736168" y="45814"/>
                    <a:pt x="736168" y="102612"/>
                  </a:cubicBezTo>
                  <a:lnTo>
                    <a:pt x="736168" y="1187721"/>
                  </a:lnTo>
                  <a:lnTo>
                    <a:pt x="1091386" y="831876"/>
                  </a:lnTo>
                  <a:cubicBezTo>
                    <a:pt x="1131552" y="791710"/>
                    <a:pt x="1196194" y="791710"/>
                    <a:pt x="1236360" y="831876"/>
                  </a:cubicBezTo>
                  <a:cubicBezTo>
                    <a:pt x="1276526" y="872042"/>
                    <a:pt x="1276526" y="936684"/>
                    <a:pt x="1236360" y="976850"/>
                  </a:cubicBezTo>
                  <a:lnTo>
                    <a:pt x="705729" y="1507481"/>
                  </a:lnTo>
                  <a:cubicBezTo>
                    <a:pt x="686588" y="1526622"/>
                    <a:pt x="660543" y="1537605"/>
                    <a:pt x="633242" y="1537605"/>
                  </a:cubicBezTo>
                  <a:cubicBezTo>
                    <a:pt x="605942" y="1537605"/>
                    <a:pt x="579897" y="1526936"/>
                    <a:pt x="560755" y="1507481"/>
                  </a:cubicBezTo>
                  <a:lnTo>
                    <a:pt x="30125" y="976850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904A6D7-A2E9-4FDF-98E9-7DBD5EDF9B10}"/>
              </a:ext>
            </a:extLst>
          </p:cNvPr>
          <p:cNvGrpSpPr/>
          <p:nvPr/>
        </p:nvGrpSpPr>
        <p:grpSpPr>
          <a:xfrm>
            <a:off x="1587844" y="5485889"/>
            <a:ext cx="519951" cy="519951"/>
            <a:chOff x="8954724" y="2492685"/>
            <a:chExt cx="831921" cy="831921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FD784E84-F955-4FE0-9D84-F734832227A9}"/>
                </a:ext>
              </a:extLst>
            </p:cNvPr>
            <p:cNvSpPr/>
            <p:nvPr/>
          </p:nvSpPr>
          <p:spPr>
            <a:xfrm>
              <a:off x="8954724" y="2492685"/>
              <a:ext cx="831921" cy="831921"/>
            </a:xfrm>
            <a:prstGeom prst="roundRect">
              <a:avLst>
                <a:gd name="adj" fmla="val 25817"/>
              </a:avLst>
            </a:prstGeom>
            <a:solidFill>
              <a:schemeClr val="accent3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F5794B5-A590-41B8-BB06-13E21A543FB7}"/>
                </a:ext>
              </a:extLst>
            </p:cNvPr>
            <p:cNvSpPr/>
            <p:nvPr/>
          </p:nvSpPr>
          <p:spPr>
            <a:xfrm>
              <a:off x="9196446" y="2747235"/>
              <a:ext cx="348476" cy="322820"/>
            </a:xfrm>
            <a:custGeom>
              <a:avLst/>
              <a:gdLst>
                <a:gd name="connsiteX0" fmla="*/ 1536977 w 1534467"/>
                <a:gd name="connsiteY0" fmla="*/ 111712 h 1421500"/>
                <a:gd name="connsiteX1" fmla="*/ 1425266 w 1534467"/>
                <a:gd name="connsiteY1" fmla="*/ 0 h 1421500"/>
                <a:gd name="connsiteX2" fmla="*/ 111712 w 1534467"/>
                <a:gd name="connsiteY2" fmla="*/ 0 h 1421500"/>
                <a:gd name="connsiteX3" fmla="*/ 0 w 1534467"/>
                <a:gd name="connsiteY3" fmla="*/ 111712 h 1421500"/>
                <a:gd name="connsiteX4" fmla="*/ 0 w 1534467"/>
                <a:gd name="connsiteY4" fmla="*/ 936056 h 1421500"/>
                <a:gd name="connsiteX5" fmla="*/ 0 w 1534467"/>
                <a:gd name="connsiteY5" fmla="*/ 937312 h 1421500"/>
                <a:gd name="connsiteX6" fmla="*/ 0 w 1534467"/>
                <a:gd name="connsiteY6" fmla="*/ 1086679 h 1421500"/>
                <a:gd name="connsiteX7" fmla="*/ 0 w 1534467"/>
                <a:gd name="connsiteY7" fmla="*/ 1088562 h 1421500"/>
                <a:gd name="connsiteX8" fmla="*/ 0 w 1534467"/>
                <a:gd name="connsiteY8" fmla="*/ 1096720 h 1421500"/>
                <a:gd name="connsiteX9" fmla="*/ 0 w 1534467"/>
                <a:gd name="connsiteY9" fmla="*/ 1098603 h 1421500"/>
                <a:gd name="connsiteX10" fmla="*/ 0 w 1534467"/>
                <a:gd name="connsiteY10" fmla="*/ 1100800 h 1421500"/>
                <a:gd name="connsiteX11" fmla="*/ 0 w 1534467"/>
                <a:gd name="connsiteY11" fmla="*/ 1100800 h 1421500"/>
                <a:gd name="connsiteX12" fmla="*/ 98218 w 1534467"/>
                <a:gd name="connsiteY12" fmla="*/ 1195253 h 1421500"/>
                <a:gd name="connsiteX13" fmla="*/ 596842 w 1534467"/>
                <a:gd name="connsiteY13" fmla="*/ 1195253 h 1421500"/>
                <a:gd name="connsiteX14" fmla="*/ 433667 w 1534467"/>
                <a:gd name="connsiteY14" fmla="*/ 1336461 h 1421500"/>
                <a:gd name="connsiteX15" fmla="*/ 438374 w 1534467"/>
                <a:gd name="connsiteY15" fmla="*/ 1336461 h 1421500"/>
                <a:gd name="connsiteX16" fmla="*/ 395384 w 1534467"/>
                <a:gd name="connsiteY16" fmla="*/ 1379451 h 1421500"/>
                <a:gd name="connsiteX17" fmla="*/ 438374 w 1534467"/>
                <a:gd name="connsiteY17" fmla="*/ 1422442 h 1421500"/>
                <a:gd name="connsiteX18" fmla="*/ 1095151 w 1534467"/>
                <a:gd name="connsiteY18" fmla="*/ 1422442 h 1421500"/>
                <a:gd name="connsiteX19" fmla="*/ 1138142 w 1534467"/>
                <a:gd name="connsiteY19" fmla="*/ 1379451 h 1421500"/>
                <a:gd name="connsiteX20" fmla="*/ 1095151 w 1534467"/>
                <a:gd name="connsiteY20" fmla="*/ 1336461 h 1421500"/>
                <a:gd name="connsiteX21" fmla="*/ 1102369 w 1534467"/>
                <a:gd name="connsiteY21" fmla="*/ 1336461 h 1421500"/>
                <a:gd name="connsiteX22" fmla="*/ 939194 w 1534467"/>
                <a:gd name="connsiteY22" fmla="*/ 1195253 h 1421500"/>
                <a:gd name="connsiteX23" fmla="*/ 1437818 w 1534467"/>
                <a:gd name="connsiteY23" fmla="*/ 1195253 h 1421500"/>
                <a:gd name="connsiteX24" fmla="*/ 1536036 w 1534467"/>
                <a:gd name="connsiteY24" fmla="*/ 1100800 h 1421500"/>
                <a:gd name="connsiteX25" fmla="*/ 1536036 w 1534467"/>
                <a:gd name="connsiteY25" fmla="*/ 1100800 h 1421500"/>
                <a:gd name="connsiteX26" fmla="*/ 1536036 w 1534467"/>
                <a:gd name="connsiteY26" fmla="*/ 916601 h 1421500"/>
                <a:gd name="connsiteX27" fmla="*/ 1536036 w 1534467"/>
                <a:gd name="connsiteY27" fmla="*/ 916601 h 1421500"/>
                <a:gd name="connsiteX28" fmla="*/ 1536036 w 1534467"/>
                <a:gd name="connsiteY28" fmla="*/ 111712 h 1421500"/>
                <a:gd name="connsiteX29" fmla="*/ 1536977 w 1534467"/>
                <a:gd name="connsiteY29" fmla="*/ 111712 h 1421500"/>
                <a:gd name="connsiteX30" fmla="*/ 768489 w 1534467"/>
                <a:gd name="connsiteY30" fmla="*/ 1125590 h 1421500"/>
                <a:gd name="connsiteX31" fmla="*/ 713888 w 1534467"/>
                <a:gd name="connsiteY31" fmla="*/ 1070989 h 1421500"/>
                <a:gd name="connsiteX32" fmla="*/ 768489 w 1534467"/>
                <a:gd name="connsiteY32" fmla="*/ 1016388 h 1421500"/>
                <a:gd name="connsiteX33" fmla="*/ 823089 w 1534467"/>
                <a:gd name="connsiteY33" fmla="*/ 1070989 h 1421500"/>
                <a:gd name="connsiteX34" fmla="*/ 768489 w 1534467"/>
                <a:gd name="connsiteY34" fmla="*/ 1125590 h 1421500"/>
                <a:gd name="connsiteX35" fmla="*/ 1327047 w 1534467"/>
                <a:gd name="connsiteY35" fmla="*/ 923191 h 1421500"/>
                <a:gd name="connsiteX36" fmla="*/ 209930 w 1534467"/>
                <a:gd name="connsiteY36" fmla="*/ 923191 h 1421500"/>
                <a:gd name="connsiteX37" fmla="*/ 209930 w 1534467"/>
                <a:gd name="connsiteY37" fmla="*/ 209303 h 1421500"/>
                <a:gd name="connsiteX38" fmla="*/ 1327047 w 1534467"/>
                <a:gd name="connsiteY38" fmla="*/ 209303 h 1421500"/>
                <a:gd name="connsiteX39" fmla="*/ 1327047 w 1534467"/>
                <a:gd name="connsiteY39" fmla="*/ 923191 h 142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34467" h="1421500">
                  <a:moveTo>
                    <a:pt x="1536977" y="111712"/>
                  </a:moveTo>
                  <a:cubicBezTo>
                    <a:pt x="1536977" y="50208"/>
                    <a:pt x="1486770" y="0"/>
                    <a:pt x="1425266" y="0"/>
                  </a:cubicBezTo>
                  <a:lnTo>
                    <a:pt x="111712" y="0"/>
                  </a:lnTo>
                  <a:cubicBezTo>
                    <a:pt x="50208" y="0"/>
                    <a:pt x="0" y="50208"/>
                    <a:pt x="0" y="111712"/>
                  </a:cubicBezTo>
                  <a:lnTo>
                    <a:pt x="0" y="936056"/>
                  </a:lnTo>
                  <a:cubicBezTo>
                    <a:pt x="0" y="936370"/>
                    <a:pt x="0" y="936998"/>
                    <a:pt x="0" y="937312"/>
                  </a:cubicBezTo>
                  <a:lnTo>
                    <a:pt x="0" y="1086679"/>
                  </a:lnTo>
                  <a:cubicBezTo>
                    <a:pt x="0" y="1087306"/>
                    <a:pt x="0" y="1087934"/>
                    <a:pt x="0" y="1088562"/>
                  </a:cubicBezTo>
                  <a:lnTo>
                    <a:pt x="0" y="1096720"/>
                  </a:lnTo>
                  <a:cubicBezTo>
                    <a:pt x="0" y="1097348"/>
                    <a:pt x="0" y="1097976"/>
                    <a:pt x="0" y="1098603"/>
                  </a:cubicBezTo>
                  <a:lnTo>
                    <a:pt x="0" y="1100800"/>
                  </a:lnTo>
                  <a:lnTo>
                    <a:pt x="0" y="1100800"/>
                  </a:lnTo>
                  <a:cubicBezTo>
                    <a:pt x="1883" y="1153518"/>
                    <a:pt x="45187" y="1195253"/>
                    <a:pt x="98218" y="1195253"/>
                  </a:cubicBezTo>
                  <a:lnTo>
                    <a:pt x="596842" y="1195253"/>
                  </a:lnTo>
                  <a:cubicBezTo>
                    <a:pt x="595900" y="1217218"/>
                    <a:pt x="583662" y="1317633"/>
                    <a:pt x="433667" y="1336461"/>
                  </a:cubicBezTo>
                  <a:lnTo>
                    <a:pt x="438374" y="1336461"/>
                  </a:lnTo>
                  <a:cubicBezTo>
                    <a:pt x="414840" y="1336461"/>
                    <a:pt x="395384" y="1355603"/>
                    <a:pt x="395384" y="1379451"/>
                  </a:cubicBezTo>
                  <a:cubicBezTo>
                    <a:pt x="395384" y="1403300"/>
                    <a:pt x="414526" y="1422442"/>
                    <a:pt x="438374" y="1422442"/>
                  </a:cubicBezTo>
                  <a:lnTo>
                    <a:pt x="1095151" y="1422442"/>
                  </a:lnTo>
                  <a:cubicBezTo>
                    <a:pt x="1118686" y="1422442"/>
                    <a:pt x="1138142" y="1403300"/>
                    <a:pt x="1138142" y="1379451"/>
                  </a:cubicBezTo>
                  <a:cubicBezTo>
                    <a:pt x="1138142" y="1355603"/>
                    <a:pt x="1119000" y="1336461"/>
                    <a:pt x="1095151" y="1336461"/>
                  </a:cubicBezTo>
                  <a:lnTo>
                    <a:pt x="1102369" y="1336461"/>
                  </a:lnTo>
                  <a:cubicBezTo>
                    <a:pt x="952688" y="1317633"/>
                    <a:pt x="940136" y="1217218"/>
                    <a:pt x="939194" y="1195253"/>
                  </a:cubicBezTo>
                  <a:lnTo>
                    <a:pt x="1437818" y="1195253"/>
                  </a:lnTo>
                  <a:cubicBezTo>
                    <a:pt x="1490849" y="1195253"/>
                    <a:pt x="1534153" y="1153204"/>
                    <a:pt x="1536036" y="1100800"/>
                  </a:cubicBezTo>
                  <a:lnTo>
                    <a:pt x="1536036" y="1100800"/>
                  </a:lnTo>
                  <a:lnTo>
                    <a:pt x="1536036" y="916601"/>
                  </a:lnTo>
                  <a:lnTo>
                    <a:pt x="1536036" y="916601"/>
                  </a:lnTo>
                  <a:lnTo>
                    <a:pt x="1536036" y="111712"/>
                  </a:lnTo>
                  <a:lnTo>
                    <a:pt x="1536977" y="111712"/>
                  </a:lnTo>
                  <a:close/>
                  <a:moveTo>
                    <a:pt x="768489" y="1125590"/>
                  </a:moveTo>
                  <a:cubicBezTo>
                    <a:pt x="738364" y="1125590"/>
                    <a:pt x="713888" y="1101114"/>
                    <a:pt x="713888" y="1070989"/>
                  </a:cubicBezTo>
                  <a:cubicBezTo>
                    <a:pt x="713888" y="1040865"/>
                    <a:pt x="738364" y="1016388"/>
                    <a:pt x="768489" y="1016388"/>
                  </a:cubicBezTo>
                  <a:cubicBezTo>
                    <a:pt x="798613" y="1016388"/>
                    <a:pt x="823089" y="1040865"/>
                    <a:pt x="823089" y="1070989"/>
                  </a:cubicBezTo>
                  <a:cubicBezTo>
                    <a:pt x="823089" y="1101114"/>
                    <a:pt x="798613" y="1125590"/>
                    <a:pt x="768489" y="1125590"/>
                  </a:cubicBezTo>
                  <a:close/>
                  <a:moveTo>
                    <a:pt x="1327047" y="923191"/>
                  </a:moveTo>
                  <a:lnTo>
                    <a:pt x="209930" y="923191"/>
                  </a:lnTo>
                  <a:lnTo>
                    <a:pt x="209930" y="209303"/>
                  </a:lnTo>
                  <a:lnTo>
                    <a:pt x="1327047" y="209303"/>
                  </a:lnTo>
                  <a:lnTo>
                    <a:pt x="1327047" y="923191"/>
                  </a:lnTo>
                  <a:close/>
                </a:path>
              </a:pathLst>
            </a:custGeom>
            <a:solidFill>
              <a:schemeClr val="bg1"/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6DCB3AA8-FC90-41B1-9A42-742B93351AF3}"/>
              </a:ext>
            </a:extLst>
          </p:cNvPr>
          <p:cNvSpPr txBox="1"/>
          <p:nvPr/>
        </p:nvSpPr>
        <p:spPr>
          <a:xfrm>
            <a:off x="2258871" y="5601594"/>
            <a:ext cx="172342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dirty="0">
                <a:solidFill>
                  <a:schemeClr val="tx1">
                    <a:lumMod val="65000"/>
                    <a:lumOff val="35000"/>
                  </a:schemeClr>
                </a:solidFill>
                <a:cs typeface="Rubik Light" panose="00000400000000000000" pitchFamily="2" charset="-79"/>
              </a:rPr>
              <a:t>Data encrypt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1BDD591-2041-4F14-A5E1-2C3D7F92BD7F}"/>
              </a:ext>
            </a:extLst>
          </p:cNvPr>
          <p:cNvSpPr txBox="1"/>
          <p:nvPr/>
        </p:nvSpPr>
        <p:spPr>
          <a:xfrm>
            <a:off x="4869953" y="5601594"/>
            <a:ext cx="172342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500" dirty="0">
                <a:solidFill>
                  <a:schemeClr val="tx1">
                    <a:lumMod val="65000"/>
                    <a:lumOff val="35000"/>
                  </a:schemeClr>
                </a:solidFill>
                <a:cs typeface="Rubik Light" panose="00000400000000000000" pitchFamily="2" charset="-79"/>
              </a:rPr>
              <a:t>Project plan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BEB1A64-DC1F-4687-BF4C-9A608E7E66CC}"/>
              </a:ext>
            </a:extLst>
          </p:cNvPr>
          <p:cNvGrpSpPr/>
          <p:nvPr/>
        </p:nvGrpSpPr>
        <p:grpSpPr>
          <a:xfrm>
            <a:off x="4198926" y="5485889"/>
            <a:ext cx="519951" cy="519951"/>
            <a:chOff x="5907394" y="9249449"/>
            <a:chExt cx="831921" cy="831921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9809B423-FAF3-41EB-97A1-E3688979D1BD}"/>
                </a:ext>
              </a:extLst>
            </p:cNvPr>
            <p:cNvSpPr/>
            <p:nvPr/>
          </p:nvSpPr>
          <p:spPr>
            <a:xfrm>
              <a:off x="5907394" y="9249449"/>
              <a:ext cx="831921" cy="831921"/>
            </a:xfrm>
            <a:prstGeom prst="roundRect">
              <a:avLst>
                <a:gd name="adj" fmla="val 25817"/>
              </a:avLst>
            </a:prstGeom>
            <a:solidFill>
              <a:srgbClr val="5DCEAF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2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9A2E81-86DC-4B38-99E5-E7636205B292}"/>
                </a:ext>
              </a:extLst>
            </p:cNvPr>
            <p:cNvSpPr/>
            <p:nvPr/>
          </p:nvSpPr>
          <p:spPr>
            <a:xfrm>
              <a:off x="6149649" y="9491706"/>
              <a:ext cx="347410" cy="347409"/>
            </a:xfrm>
            <a:custGeom>
              <a:avLst/>
              <a:gdLst>
                <a:gd name="connsiteX0" fmla="*/ 238172 w 1534467"/>
                <a:gd name="connsiteY0" fmla="*/ 837838 h 1534467"/>
                <a:gd name="connsiteX1" fmla="*/ 238172 w 1534467"/>
                <a:gd name="connsiteY1" fmla="*/ 730833 h 1534467"/>
                <a:gd name="connsiteX2" fmla="*/ 267041 w 1534467"/>
                <a:gd name="connsiteY2" fmla="*/ 701964 h 1534467"/>
                <a:gd name="connsiteX3" fmla="*/ 374046 w 1534467"/>
                <a:gd name="connsiteY3" fmla="*/ 701964 h 1534467"/>
                <a:gd name="connsiteX4" fmla="*/ 402915 w 1534467"/>
                <a:gd name="connsiteY4" fmla="*/ 730833 h 1534467"/>
                <a:gd name="connsiteX5" fmla="*/ 402915 w 1534467"/>
                <a:gd name="connsiteY5" fmla="*/ 837838 h 1534467"/>
                <a:gd name="connsiteX6" fmla="*/ 374046 w 1534467"/>
                <a:gd name="connsiteY6" fmla="*/ 866707 h 1534467"/>
                <a:gd name="connsiteX7" fmla="*/ 267041 w 1534467"/>
                <a:gd name="connsiteY7" fmla="*/ 866707 h 1534467"/>
                <a:gd name="connsiteX8" fmla="*/ 238172 w 1534467"/>
                <a:gd name="connsiteY8" fmla="*/ 837838 h 1534467"/>
                <a:gd name="connsiteX9" fmla="*/ 490778 w 1534467"/>
                <a:gd name="connsiteY9" fmla="*/ 866393 h 1534467"/>
                <a:gd name="connsiteX10" fmla="*/ 597783 w 1534467"/>
                <a:gd name="connsiteY10" fmla="*/ 866393 h 1534467"/>
                <a:gd name="connsiteX11" fmla="*/ 626652 w 1534467"/>
                <a:gd name="connsiteY11" fmla="*/ 837524 h 1534467"/>
                <a:gd name="connsiteX12" fmla="*/ 626652 w 1534467"/>
                <a:gd name="connsiteY12" fmla="*/ 730519 h 1534467"/>
                <a:gd name="connsiteX13" fmla="*/ 597783 w 1534467"/>
                <a:gd name="connsiteY13" fmla="*/ 701650 h 1534467"/>
                <a:gd name="connsiteX14" fmla="*/ 490778 w 1534467"/>
                <a:gd name="connsiteY14" fmla="*/ 701650 h 1534467"/>
                <a:gd name="connsiteX15" fmla="*/ 461909 w 1534467"/>
                <a:gd name="connsiteY15" fmla="*/ 730519 h 1534467"/>
                <a:gd name="connsiteX16" fmla="*/ 461909 w 1534467"/>
                <a:gd name="connsiteY16" fmla="*/ 837524 h 1534467"/>
                <a:gd name="connsiteX17" fmla="*/ 490778 w 1534467"/>
                <a:gd name="connsiteY17" fmla="*/ 866393 h 1534467"/>
                <a:gd name="connsiteX18" fmla="*/ 714516 w 1534467"/>
                <a:gd name="connsiteY18" fmla="*/ 866393 h 1534467"/>
                <a:gd name="connsiteX19" fmla="*/ 821520 w 1534467"/>
                <a:gd name="connsiteY19" fmla="*/ 866393 h 1534467"/>
                <a:gd name="connsiteX20" fmla="*/ 850390 w 1534467"/>
                <a:gd name="connsiteY20" fmla="*/ 837524 h 1534467"/>
                <a:gd name="connsiteX21" fmla="*/ 850390 w 1534467"/>
                <a:gd name="connsiteY21" fmla="*/ 730519 h 1534467"/>
                <a:gd name="connsiteX22" fmla="*/ 821520 w 1534467"/>
                <a:gd name="connsiteY22" fmla="*/ 701650 h 1534467"/>
                <a:gd name="connsiteX23" fmla="*/ 714516 w 1534467"/>
                <a:gd name="connsiteY23" fmla="*/ 701650 h 1534467"/>
                <a:gd name="connsiteX24" fmla="*/ 685646 w 1534467"/>
                <a:gd name="connsiteY24" fmla="*/ 730519 h 1534467"/>
                <a:gd name="connsiteX25" fmla="*/ 685646 w 1534467"/>
                <a:gd name="connsiteY25" fmla="*/ 837524 h 1534467"/>
                <a:gd name="connsiteX26" fmla="*/ 714516 w 1534467"/>
                <a:gd name="connsiteY26" fmla="*/ 866393 h 1534467"/>
                <a:gd name="connsiteX27" fmla="*/ 490778 w 1534467"/>
                <a:gd name="connsiteY27" fmla="*/ 1084482 h 1534467"/>
                <a:gd name="connsiteX28" fmla="*/ 597783 w 1534467"/>
                <a:gd name="connsiteY28" fmla="*/ 1084482 h 1534467"/>
                <a:gd name="connsiteX29" fmla="*/ 626652 w 1534467"/>
                <a:gd name="connsiteY29" fmla="*/ 1055613 h 1534467"/>
                <a:gd name="connsiteX30" fmla="*/ 626652 w 1534467"/>
                <a:gd name="connsiteY30" fmla="*/ 948608 h 1534467"/>
                <a:gd name="connsiteX31" fmla="*/ 597783 w 1534467"/>
                <a:gd name="connsiteY31" fmla="*/ 919739 h 1534467"/>
                <a:gd name="connsiteX32" fmla="*/ 490778 w 1534467"/>
                <a:gd name="connsiteY32" fmla="*/ 919739 h 1534467"/>
                <a:gd name="connsiteX33" fmla="*/ 461909 w 1534467"/>
                <a:gd name="connsiteY33" fmla="*/ 948608 h 1534467"/>
                <a:gd name="connsiteX34" fmla="*/ 461909 w 1534467"/>
                <a:gd name="connsiteY34" fmla="*/ 1055613 h 1534467"/>
                <a:gd name="connsiteX35" fmla="*/ 490778 w 1534467"/>
                <a:gd name="connsiteY35" fmla="*/ 1084482 h 1534467"/>
                <a:gd name="connsiteX36" fmla="*/ 714516 w 1534467"/>
                <a:gd name="connsiteY36" fmla="*/ 1084482 h 1534467"/>
                <a:gd name="connsiteX37" fmla="*/ 821520 w 1534467"/>
                <a:gd name="connsiteY37" fmla="*/ 1084482 h 1534467"/>
                <a:gd name="connsiteX38" fmla="*/ 850390 w 1534467"/>
                <a:gd name="connsiteY38" fmla="*/ 1055613 h 1534467"/>
                <a:gd name="connsiteX39" fmla="*/ 850390 w 1534467"/>
                <a:gd name="connsiteY39" fmla="*/ 948608 h 1534467"/>
                <a:gd name="connsiteX40" fmla="*/ 821520 w 1534467"/>
                <a:gd name="connsiteY40" fmla="*/ 919739 h 1534467"/>
                <a:gd name="connsiteX41" fmla="*/ 714516 w 1534467"/>
                <a:gd name="connsiteY41" fmla="*/ 919739 h 1534467"/>
                <a:gd name="connsiteX42" fmla="*/ 685646 w 1534467"/>
                <a:gd name="connsiteY42" fmla="*/ 948608 h 1534467"/>
                <a:gd name="connsiteX43" fmla="*/ 685646 w 1534467"/>
                <a:gd name="connsiteY43" fmla="*/ 1055613 h 1534467"/>
                <a:gd name="connsiteX44" fmla="*/ 714516 w 1534467"/>
                <a:gd name="connsiteY44" fmla="*/ 1084482 h 1534467"/>
                <a:gd name="connsiteX45" fmla="*/ 938567 w 1534467"/>
                <a:gd name="connsiteY45" fmla="*/ 1084482 h 1534467"/>
                <a:gd name="connsiteX46" fmla="*/ 1045571 w 1534467"/>
                <a:gd name="connsiteY46" fmla="*/ 1084482 h 1534467"/>
                <a:gd name="connsiteX47" fmla="*/ 1074441 w 1534467"/>
                <a:gd name="connsiteY47" fmla="*/ 1055613 h 1534467"/>
                <a:gd name="connsiteX48" fmla="*/ 1074441 w 1534467"/>
                <a:gd name="connsiteY48" fmla="*/ 948608 h 1534467"/>
                <a:gd name="connsiteX49" fmla="*/ 1045571 w 1534467"/>
                <a:gd name="connsiteY49" fmla="*/ 919739 h 1534467"/>
                <a:gd name="connsiteX50" fmla="*/ 938567 w 1534467"/>
                <a:gd name="connsiteY50" fmla="*/ 919739 h 1534467"/>
                <a:gd name="connsiteX51" fmla="*/ 909697 w 1534467"/>
                <a:gd name="connsiteY51" fmla="*/ 948608 h 1534467"/>
                <a:gd name="connsiteX52" fmla="*/ 909697 w 1534467"/>
                <a:gd name="connsiteY52" fmla="*/ 1055613 h 1534467"/>
                <a:gd name="connsiteX53" fmla="*/ 938567 w 1534467"/>
                <a:gd name="connsiteY53" fmla="*/ 1084482 h 1534467"/>
                <a:gd name="connsiteX54" fmla="*/ 267041 w 1534467"/>
                <a:gd name="connsiteY54" fmla="*/ 1084482 h 1534467"/>
                <a:gd name="connsiteX55" fmla="*/ 374046 w 1534467"/>
                <a:gd name="connsiteY55" fmla="*/ 1084482 h 1534467"/>
                <a:gd name="connsiteX56" fmla="*/ 402915 w 1534467"/>
                <a:gd name="connsiteY56" fmla="*/ 1055613 h 1534467"/>
                <a:gd name="connsiteX57" fmla="*/ 402915 w 1534467"/>
                <a:gd name="connsiteY57" fmla="*/ 948608 h 1534467"/>
                <a:gd name="connsiteX58" fmla="*/ 374046 w 1534467"/>
                <a:gd name="connsiteY58" fmla="*/ 919739 h 1534467"/>
                <a:gd name="connsiteX59" fmla="*/ 267041 w 1534467"/>
                <a:gd name="connsiteY59" fmla="*/ 919739 h 1534467"/>
                <a:gd name="connsiteX60" fmla="*/ 238172 w 1534467"/>
                <a:gd name="connsiteY60" fmla="*/ 948608 h 1534467"/>
                <a:gd name="connsiteX61" fmla="*/ 238172 w 1534467"/>
                <a:gd name="connsiteY61" fmla="*/ 1055613 h 1534467"/>
                <a:gd name="connsiteX62" fmla="*/ 267041 w 1534467"/>
                <a:gd name="connsiteY62" fmla="*/ 1084482 h 1534467"/>
                <a:gd name="connsiteX63" fmla="*/ 714516 w 1534467"/>
                <a:gd name="connsiteY63" fmla="*/ 1302257 h 1534467"/>
                <a:gd name="connsiteX64" fmla="*/ 821520 w 1534467"/>
                <a:gd name="connsiteY64" fmla="*/ 1302257 h 1534467"/>
                <a:gd name="connsiteX65" fmla="*/ 850390 w 1534467"/>
                <a:gd name="connsiteY65" fmla="*/ 1273388 h 1534467"/>
                <a:gd name="connsiteX66" fmla="*/ 850390 w 1534467"/>
                <a:gd name="connsiteY66" fmla="*/ 1166383 h 1534467"/>
                <a:gd name="connsiteX67" fmla="*/ 821520 w 1534467"/>
                <a:gd name="connsiteY67" fmla="*/ 1137514 h 1534467"/>
                <a:gd name="connsiteX68" fmla="*/ 714516 w 1534467"/>
                <a:gd name="connsiteY68" fmla="*/ 1137514 h 1534467"/>
                <a:gd name="connsiteX69" fmla="*/ 685646 w 1534467"/>
                <a:gd name="connsiteY69" fmla="*/ 1166383 h 1534467"/>
                <a:gd name="connsiteX70" fmla="*/ 685646 w 1534467"/>
                <a:gd name="connsiteY70" fmla="*/ 1273388 h 1534467"/>
                <a:gd name="connsiteX71" fmla="*/ 714516 w 1534467"/>
                <a:gd name="connsiteY71" fmla="*/ 1302257 h 1534467"/>
                <a:gd name="connsiteX72" fmla="*/ 490778 w 1534467"/>
                <a:gd name="connsiteY72" fmla="*/ 1302257 h 1534467"/>
                <a:gd name="connsiteX73" fmla="*/ 597783 w 1534467"/>
                <a:gd name="connsiteY73" fmla="*/ 1302257 h 1534467"/>
                <a:gd name="connsiteX74" fmla="*/ 626652 w 1534467"/>
                <a:gd name="connsiteY74" fmla="*/ 1273388 h 1534467"/>
                <a:gd name="connsiteX75" fmla="*/ 626652 w 1534467"/>
                <a:gd name="connsiteY75" fmla="*/ 1166383 h 1534467"/>
                <a:gd name="connsiteX76" fmla="*/ 597783 w 1534467"/>
                <a:gd name="connsiteY76" fmla="*/ 1137514 h 1534467"/>
                <a:gd name="connsiteX77" fmla="*/ 490778 w 1534467"/>
                <a:gd name="connsiteY77" fmla="*/ 1137514 h 1534467"/>
                <a:gd name="connsiteX78" fmla="*/ 461909 w 1534467"/>
                <a:gd name="connsiteY78" fmla="*/ 1166383 h 1534467"/>
                <a:gd name="connsiteX79" fmla="*/ 461909 w 1534467"/>
                <a:gd name="connsiteY79" fmla="*/ 1273388 h 1534467"/>
                <a:gd name="connsiteX80" fmla="*/ 490778 w 1534467"/>
                <a:gd name="connsiteY80" fmla="*/ 1302257 h 1534467"/>
                <a:gd name="connsiteX81" fmla="*/ 938567 w 1534467"/>
                <a:gd name="connsiteY81" fmla="*/ 866393 h 1534467"/>
                <a:gd name="connsiteX82" fmla="*/ 1045571 w 1534467"/>
                <a:gd name="connsiteY82" fmla="*/ 866393 h 1534467"/>
                <a:gd name="connsiteX83" fmla="*/ 1074441 w 1534467"/>
                <a:gd name="connsiteY83" fmla="*/ 837524 h 1534467"/>
                <a:gd name="connsiteX84" fmla="*/ 1074441 w 1534467"/>
                <a:gd name="connsiteY84" fmla="*/ 730519 h 1534467"/>
                <a:gd name="connsiteX85" fmla="*/ 1045571 w 1534467"/>
                <a:gd name="connsiteY85" fmla="*/ 701650 h 1534467"/>
                <a:gd name="connsiteX86" fmla="*/ 938567 w 1534467"/>
                <a:gd name="connsiteY86" fmla="*/ 701650 h 1534467"/>
                <a:gd name="connsiteX87" fmla="*/ 909697 w 1534467"/>
                <a:gd name="connsiteY87" fmla="*/ 730519 h 1534467"/>
                <a:gd name="connsiteX88" fmla="*/ 909697 w 1534467"/>
                <a:gd name="connsiteY88" fmla="*/ 837524 h 1534467"/>
                <a:gd name="connsiteX89" fmla="*/ 938567 w 1534467"/>
                <a:gd name="connsiteY89" fmla="*/ 866393 h 1534467"/>
                <a:gd name="connsiteX90" fmla="*/ 1162304 w 1534467"/>
                <a:gd name="connsiteY90" fmla="*/ 1084482 h 1534467"/>
                <a:gd name="connsiteX91" fmla="*/ 1269309 w 1534467"/>
                <a:gd name="connsiteY91" fmla="*/ 1084482 h 1534467"/>
                <a:gd name="connsiteX92" fmla="*/ 1298178 w 1534467"/>
                <a:gd name="connsiteY92" fmla="*/ 1055613 h 1534467"/>
                <a:gd name="connsiteX93" fmla="*/ 1298178 w 1534467"/>
                <a:gd name="connsiteY93" fmla="*/ 948608 h 1534467"/>
                <a:gd name="connsiteX94" fmla="*/ 1269309 w 1534467"/>
                <a:gd name="connsiteY94" fmla="*/ 919739 h 1534467"/>
                <a:gd name="connsiteX95" fmla="*/ 1162304 w 1534467"/>
                <a:gd name="connsiteY95" fmla="*/ 919739 h 1534467"/>
                <a:gd name="connsiteX96" fmla="*/ 1133435 w 1534467"/>
                <a:gd name="connsiteY96" fmla="*/ 948608 h 1534467"/>
                <a:gd name="connsiteX97" fmla="*/ 1133435 w 1534467"/>
                <a:gd name="connsiteY97" fmla="*/ 1055613 h 1534467"/>
                <a:gd name="connsiteX98" fmla="*/ 1162304 w 1534467"/>
                <a:gd name="connsiteY98" fmla="*/ 1084482 h 1534467"/>
                <a:gd name="connsiteX99" fmla="*/ 938567 w 1534467"/>
                <a:gd name="connsiteY99" fmla="*/ 1302257 h 1534467"/>
                <a:gd name="connsiteX100" fmla="*/ 1045571 w 1534467"/>
                <a:gd name="connsiteY100" fmla="*/ 1302257 h 1534467"/>
                <a:gd name="connsiteX101" fmla="*/ 1074441 w 1534467"/>
                <a:gd name="connsiteY101" fmla="*/ 1273388 h 1534467"/>
                <a:gd name="connsiteX102" fmla="*/ 1074441 w 1534467"/>
                <a:gd name="connsiteY102" fmla="*/ 1166383 h 1534467"/>
                <a:gd name="connsiteX103" fmla="*/ 1045571 w 1534467"/>
                <a:gd name="connsiteY103" fmla="*/ 1137514 h 1534467"/>
                <a:gd name="connsiteX104" fmla="*/ 938567 w 1534467"/>
                <a:gd name="connsiteY104" fmla="*/ 1137514 h 1534467"/>
                <a:gd name="connsiteX105" fmla="*/ 909697 w 1534467"/>
                <a:gd name="connsiteY105" fmla="*/ 1166383 h 1534467"/>
                <a:gd name="connsiteX106" fmla="*/ 909697 w 1534467"/>
                <a:gd name="connsiteY106" fmla="*/ 1273388 h 1534467"/>
                <a:gd name="connsiteX107" fmla="*/ 938567 w 1534467"/>
                <a:gd name="connsiteY107" fmla="*/ 1302257 h 1534467"/>
                <a:gd name="connsiteX108" fmla="*/ 0 w 1534467"/>
                <a:gd name="connsiteY108" fmla="*/ 1366586 h 1534467"/>
                <a:gd name="connsiteX109" fmla="*/ 0 w 1534467"/>
                <a:gd name="connsiteY109" fmla="*/ 333252 h 1534467"/>
                <a:gd name="connsiteX110" fmla="*/ 167881 w 1534467"/>
                <a:gd name="connsiteY110" fmla="*/ 165371 h 1534467"/>
                <a:gd name="connsiteX111" fmla="*/ 356160 w 1534467"/>
                <a:gd name="connsiteY111" fmla="*/ 165371 h 1534467"/>
                <a:gd name="connsiteX112" fmla="*/ 356160 w 1534467"/>
                <a:gd name="connsiteY112" fmla="*/ 61190 h 1534467"/>
                <a:gd name="connsiteX113" fmla="*/ 417350 w 1534467"/>
                <a:gd name="connsiteY113" fmla="*/ 0 h 1534467"/>
                <a:gd name="connsiteX114" fmla="*/ 513058 w 1534467"/>
                <a:gd name="connsiteY114" fmla="*/ 0 h 1534467"/>
                <a:gd name="connsiteX115" fmla="*/ 574248 w 1534467"/>
                <a:gd name="connsiteY115" fmla="*/ 61190 h 1534467"/>
                <a:gd name="connsiteX116" fmla="*/ 574248 w 1534467"/>
                <a:gd name="connsiteY116" fmla="*/ 165057 h 1534467"/>
                <a:gd name="connsiteX117" fmla="*/ 960219 w 1534467"/>
                <a:gd name="connsiteY117" fmla="*/ 165057 h 1534467"/>
                <a:gd name="connsiteX118" fmla="*/ 960219 w 1534467"/>
                <a:gd name="connsiteY118" fmla="*/ 61190 h 1534467"/>
                <a:gd name="connsiteX119" fmla="*/ 1021409 w 1534467"/>
                <a:gd name="connsiteY119" fmla="*/ 0 h 1534467"/>
                <a:gd name="connsiteX120" fmla="*/ 1117117 w 1534467"/>
                <a:gd name="connsiteY120" fmla="*/ 0 h 1534467"/>
                <a:gd name="connsiteX121" fmla="*/ 1178308 w 1534467"/>
                <a:gd name="connsiteY121" fmla="*/ 61190 h 1534467"/>
                <a:gd name="connsiteX122" fmla="*/ 1178308 w 1534467"/>
                <a:gd name="connsiteY122" fmla="*/ 165057 h 1534467"/>
                <a:gd name="connsiteX123" fmla="*/ 1366586 w 1534467"/>
                <a:gd name="connsiteY123" fmla="*/ 165057 h 1534467"/>
                <a:gd name="connsiteX124" fmla="*/ 1534467 w 1534467"/>
                <a:gd name="connsiteY124" fmla="*/ 332939 h 1534467"/>
                <a:gd name="connsiteX125" fmla="*/ 1534467 w 1534467"/>
                <a:gd name="connsiteY125" fmla="*/ 1366586 h 1534467"/>
                <a:gd name="connsiteX126" fmla="*/ 1366586 w 1534467"/>
                <a:gd name="connsiteY126" fmla="*/ 1534467 h 1534467"/>
                <a:gd name="connsiteX127" fmla="*/ 167881 w 1534467"/>
                <a:gd name="connsiteY127" fmla="*/ 1534467 h 1534467"/>
                <a:gd name="connsiteX128" fmla="*/ 0 w 1534467"/>
                <a:gd name="connsiteY128" fmla="*/ 1366586 h 1534467"/>
                <a:gd name="connsiteX129" fmla="*/ 129912 w 1534467"/>
                <a:gd name="connsiteY129" fmla="*/ 1366586 h 1534467"/>
                <a:gd name="connsiteX130" fmla="*/ 168195 w 1534467"/>
                <a:gd name="connsiteY130" fmla="*/ 1404869 h 1534467"/>
                <a:gd name="connsiteX131" fmla="*/ 1366586 w 1534467"/>
                <a:gd name="connsiteY131" fmla="*/ 1404869 h 1534467"/>
                <a:gd name="connsiteX132" fmla="*/ 1404869 w 1534467"/>
                <a:gd name="connsiteY132" fmla="*/ 1366586 h 1534467"/>
                <a:gd name="connsiteX133" fmla="*/ 1404869 w 1534467"/>
                <a:gd name="connsiteY133" fmla="*/ 601235 h 1534467"/>
                <a:gd name="connsiteX134" fmla="*/ 129912 w 1534467"/>
                <a:gd name="connsiteY134" fmla="*/ 601235 h 1534467"/>
                <a:gd name="connsiteX135" fmla="*/ 129912 w 1534467"/>
                <a:gd name="connsiteY135" fmla="*/ 1366586 h 153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534467" h="1534467">
                  <a:moveTo>
                    <a:pt x="238172" y="837838"/>
                  </a:moveTo>
                  <a:lnTo>
                    <a:pt x="238172" y="730833"/>
                  </a:lnTo>
                  <a:cubicBezTo>
                    <a:pt x="238172" y="714829"/>
                    <a:pt x="251038" y="701964"/>
                    <a:pt x="267041" y="701964"/>
                  </a:cubicBezTo>
                  <a:lnTo>
                    <a:pt x="374046" y="701964"/>
                  </a:lnTo>
                  <a:cubicBezTo>
                    <a:pt x="390050" y="701964"/>
                    <a:pt x="402915" y="714829"/>
                    <a:pt x="402915" y="730833"/>
                  </a:cubicBezTo>
                  <a:lnTo>
                    <a:pt x="402915" y="837838"/>
                  </a:lnTo>
                  <a:cubicBezTo>
                    <a:pt x="402915" y="853842"/>
                    <a:pt x="390050" y="866707"/>
                    <a:pt x="374046" y="866707"/>
                  </a:cubicBezTo>
                  <a:lnTo>
                    <a:pt x="267041" y="866707"/>
                  </a:lnTo>
                  <a:cubicBezTo>
                    <a:pt x="251038" y="866393"/>
                    <a:pt x="238172" y="853528"/>
                    <a:pt x="238172" y="837838"/>
                  </a:cubicBezTo>
                  <a:close/>
                  <a:moveTo>
                    <a:pt x="490778" y="866393"/>
                  </a:moveTo>
                  <a:lnTo>
                    <a:pt x="597783" y="866393"/>
                  </a:lnTo>
                  <a:cubicBezTo>
                    <a:pt x="613787" y="866393"/>
                    <a:pt x="626652" y="853528"/>
                    <a:pt x="626652" y="837524"/>
                  </a:cubicBezTo>
                  <a:lnTo>
                    <a:pt x="626652" y="730519"/>
                  </a:lnTo>
                  <a:cubicBezTo>
                    <a:pt x="626652" y="714516"/>
                    <a:pt x="613787" y="701650"/>
                    <a:pt x="597783" y="701650"/>
                  </a:cubicBezTo>
                  <a:lnTo>
                    <a:pt x="490778" y="701650"/>
                  </a:lnTo>
                  <a:cubicBezTo>
                    <a:pt x="474775" y="701650"/>
                    <a:pt x="461909" y="714516"/>
                    <a:pt x="461909" y="730519"/>
                  </a:cubicBezTo>
                  <a:lnTo>
                    <a:pt x="461909" y="837524"/>
                  </a:lnTo>
                  <a:cubicBezTo>
                    <a:pt x="462223" y="853528"/>
                    <a:pt x="475089" y="866393"/>
                    <a:pt x="490778" y="866393"/>
                  </a:cubicBezTo>
                  <a:close/>
                  <a:moveTo>
                    <a:pt x="714516" y="866393"/>
                  </a:moveTo>
                  <a:lnTo>
                    <a:pt x="821520" y="866393"/>
                  </a:lnTo>
                  <a:cubicBezTo>
                    <a:pt x="837524" y="866393"/>
                    <a:pt x="850390" y="853528"/>
                    <a:pt x="850390" y="837524"/>
                  </a:cubicBezTo>
                  <a:lnTo>
                    <a:pt x="850390" y="730519"/>
                  </a:lnTo>
                  <a:cubicBezTo>
                    <a:pt x="850390" y="714516"/>
                    <a:pt x="837524" y="701650"/>
                    <a:pt x="821520" y="701650"/>
                  </a:cubicBezTo>
                  <a:lnTo>
                    <a:pt x="714516" y="701650"/>
                  </a:lnTo>
                  <a:cubicBezTo>
                    <a:pt x="698512" y="701650"/>
                    <a:pt x="685646" y="714516"/>
                    <a:pt x="685646" y="730519"/>
                  </a:cubicBezTo>
                  <a:lnTo>
                    <a:pt x="685646" y="837524"/>
                  </a:lnTo>
                  <a:cubicBezTo>
                    <a:pt x="685960" y="853528"/>
                    <a:pt x="698826" y="866393"/>
                    <a:pt x="714516" y="866393"/>
                  </a:cubicBezTo>
                  <a:close/>
                  <a:moveTo>
                    <a:pt x="490778" y="1084482"/>
                  </a:moveTo>
                  <a:lnTo>
                    <a:pt x="597783" y="1084482"/>
                  </a:lnTo>
                  <a:cubicBezTo>
                    <a:pt x="613787" y="1084482"/>
                    <a:pt x="626652" y="1071617"/>
                    <a:pt x="626652" y="1055613"/>
                  </a:cubicBezTo>
                  <a:lnTo>
                    <a:pt x="626652" y="948608"/>
                  </a:lnTo>
                  <a:cubicBezTo>
                    <a:pt x="626652" y="932605"/>
                    <a:pt x="613787" y="919739"/>
                    <a:pt x="597783" y="919739"/>
                  </a:cubicBezTo>
                  <a:lnTo>
                    <a:pt x="490778" y="919739"/>
                  </a:lnTo>
                  <a:cubicBezTo>
                    <a:pt x="474775" y="919739"/>
                    <a:pt x="461909" y="932605"/>
                    <a:pt x="461909" y="948608"/>
                  </a:cubicBezTo>
                  <a:lnTo>
                    <a:pt x="461909" y="1055613"/>
                  </a:lnTo>
                  <a:cubicBezTo>
                    <a:pt x="462223" y="1071617"/>
                    <a:pt x="475089" y="1084482"/>
                    <a:pt x="490778" y="1084482"/>
                  </a:cubicBezTo>
                  <a:close/>
                  <a:moveTo>
                    <a:pt x="714516" y="1084482"/>
                  </a:moveTo>
                  <a:lnTo>
                    <a:pt x="821520" y="1084482"/>
                  </a:lnTo>
                  <a:cubicBezTo>
                    <a:pt x="837524" y="1084482"/>
                    <a:pt x="850390" y="1071617"/>
                    <a:pt x="850390" y="1055613"/>
                  </a:cubicBezTo>
                  <a:lnTo>
                    <a:pt x="850390" y="948608"/>
                  </a:lnTo>
                  <a:cubicBezTo>
                    <a:pt x="850390" y="932605"/>
                    <a:pt x="837524" y="919739"/>
                    <a:pt x="821520" y="919739"/>
                  </a:cubicBezTo>
                  <a:lnTo>
                    <a:pt x="714516" y="919739"/>
                  </a:lnTo>
                  <a:cubicBezTo>
                    <a:pt x="698512" y="919739"/>
                    <a:pt x="685646" y="932605"/>
                    <a:pt x="685646" y="948608"/>
                  </a:cubicBezTo>
                  <a:lnTo>
                    <a:pt x="685646" y="1055613"/>
                  </a:lnTo>
                  <a:cubicBezTo>
                    <a:pt x="685960" y="1071617"/>
                    <a:pt x="698826" y="1084482"/>
                    <a:pt x="714516" y="1084482"/>
                  </a:cubicBezTo>
                  <a:close/>
                  <a:moveTo>
                    <a:pt x="938567" y="1084482"/>
                  </a:moveTo>
                  <a:lnTo>
                    <a:pt x="1045571" y="1084482"/>
                  </a:lnTo>
                  <a:cubicBezTo>
                    <a:pt x="1061575" y="1084482"/>
                    <a:pt x="1074441" y="1071617"/>
                    <a:pt x="1074441" y="1055613"/>
                  </a:cubicBezTo>
                  <a:lnTo>
                    <a:pt x="1074441" y="948608"/>
                  </a:lnTo>
                  <a:cubicBezTo>
                    <a:pt x="1074441" y="932605"/>
                    <a:pt x="1061575" y="919739"/>
                    <a:pt x="1045571" y="919739"/>
                  </a:cubicBezTo>
                  <a:lnTo>
                    <a:pt x="938567" y="919739"/>
                  </a:lnTo>
                  <a:cubicBezTo>
                    <a:pt x="922563" y="919739"/>
                    <a:pt x="909697" y="932605"/>
                    <a:pt x="909697" y="948608"/>
                  </a:cubicBezTo>
                  <a:lnTo>
                    <a:pt x="909697" y="1055613"/>
                  </a:lnTo>
                  <a:cubicBezTo>
                    <a:pt x="909697" y="1071617"/>
                    <a:pt x="922563" y="1084482"/>
                    <a:pt x="938567" y="1084482"/>
                  </a:cubicBezTo>
                  <a:close/>
                  <a:moveTo>
                    <a:pt x="267041" y="1084482"/>
                  </a:moveTo>
                  <a:lnTo>
                    <a:pt x="374046" y="1084482"/>
                  </a:lnTo>
                  <a:cubicBezTo>
                    <a:pt x="390050" y="1084482"/>
                    <a:pt x="402915" y="1071617"/>
                    <a:pt x="402915" y="1055613"/>
                  </a:cubicBezTo>
                  <a:lnTo>
                    <a:pt x="402915" y="948608"/>
                  </a:lnTo>
                  <a:cubicBezTo>
                    <a:pt x="402915" y="932605"/>
                    <a:pt x="390050" y="919739"/>
                    <a:pt x="374046" y="919739"/>
                  </a:cubicBezTo>
                  <a:lnTo>
                    <a:pt x="267041" y="919739"/>
                  </a:lnTo>
                  <a:cubicBezTo>
                    <a:pt x="251038" y="919739"/>
                    <a:pt x="238172" y="932605"/>
                    <a:pt x="238172" y="948608"/>
                  </a:cubicBezTo>
                  <a:lnTo>
                    <a:pt x="238172" y="1055613"/>
                  </a:lnTo>
                  <a:cubicBezTo>
                    <a:pt x="238172" y="1071617"/>
                    <a:pt x="251038" y="1084482"/>
                    <a:pt x="267041" y="1084482"/>
                  </a:cubicBezTo>
                  <a:close/>
                  <a:moveTo>
                    <a:pt x="714516" y="1302257"/>
                  </a:moveTo>
                  <a:lnTo>
                    <a:pt x="821520" y="1302257"/>
                  </a:lnTo>
                  <a:cubicBezTo>
                    <a:pt x="837524" y="1302257"/>
                    <a:pt x="850390" y="1289392"/>
                    <a:pt x="850390" y="1273388"/>
                  </a:cubicBezTo>
                  <a:lnTo>
                    <a:pt x="850390" y="1166383"/>
                  </a:lnTo>
                  <a:cubicBezTo>
                    <a:pt x="850390" y="1150380"/>
                    <a:pt x="837524" y="1137514"/>
                    <a:pt x="821520" y="1137514"/>
                  </a:cubicBezTo>
                  <a:lnTo>
                    <a:pt x="714516" y="1137514"/>
                  </a:lnTo>
                  <a:cubicBezTo>
                    <a:pt x="698512" y="1137514"/>
                    <a:pt x="685646" y="1150380"/>
                    <a:pt x="685646" y="1166383"/>
                  </a:cubicBezTo>
                  <a:lnTo>
                    <a:pt x="685646" y="1273388"/>
                  </a:lnTo>
                  <a:cubicBezTo>
                    <a:pt x="685960" y="1289392"/>
                    <a:pt x="698826" y="1302257"/>
                    <a:pt x="714516" y="1302257"/>
                  </a:cubicBezTo>
                  <a:close/>
                  <a:moveTo>
                    <a:pt x="490778" y="1302257"/>
                  </a:moveTo>
                  <a:lnTo>
                    <a:pt x="597783" y="1302257"/>
                  </a:lnTo>
                  <a:cubicBezTo>
                    <a:pt x="613787" y="1302257"/>
                    <a:pt x="626652" y="1289392"/>
                    <a:pt x="626652" y="1273388"/>
                  </a:cubicBezTo>
                  <a:lnTo>
                    <a:pt x="626652" y="1166383"/>
                  </a:lnTo>
                  <a:cubicBezTo>
                    <a:pt x="626652" y="1150380"/>
                    <a:pt x="613787" y="1137514"/>
                    <a:pt x="597783" y="1137514"/>
                  </a:cubicBezTo>
                  <a:lnTo>
                    <a:pt x="490778" y="1137514"/>
                  </a:lnTo>
                  <a:cubicBezTo>
                    <a:pt x="474775" y="1137514"/>
                    <a:pt x="461909" y="1150380"/>
                    <a:pt x="461909" y="1166383"/>
                  </a:cubicBezTo>
                  <a:lnTo>
                    <a:pt x="461909" y="1273388"/>
                  </a:lnTo>
                  <a:cubicBezTo>
                    <a:pt x="462223" y="1289392"/>
                    <a:pt x="475089" y="1302257"/>
                    <a:pt x="490778" y="1302257"/>
                  </a:cubicBezTo>
                  <a:close/>
                  <a:moveTo>
                    <a:pt x="938567" y="866393"/>
                  </a:moveTo>
                  <a:lnTo>
                    <a:pt x="1045571" y="866393"/>
                  </a:lnTo>
                  <a:cubicBezTo>
                    <a:pt x="1061575" y="866393"/>
                    <a:pt x="1074441" y="853528"/>
                    <a:pt x="1074441" y="837524"/>
                  </a:cubicBezTo>
                  <a:lnTo>
                    <a:pt x="1074441" y="730519"/>
                  </a:lnTo>
                  <a:cubicBezTo>
                    <a:pt x="1074441" y="714516"/>
                    <a:pt x="1061575" y="701650"/>
                    <a:pt x="1045571" y="701650"/>
                  </a:cubicBezTo>
                  <a:lnTo>
                    <a:pt x="938567" y="701650"/>
                  </a:lnTo>
                  <a:cubicBezTo>
                    <a:pt x="922563" y="701650"/>
                    <a:pt x="909697" y="714516"/>
                    <a:pt x="909697" y="730519"/>
                  </a:cubicBezTo>
                  <a:lnTo>
                    <a:pt x="909697" y="837524"/>
                  </a:lnTo>
                  <a:cubicBezTo>
                    <a:pt x="909697" y="853528"/>
                    <a:pt x="922563" y="866393"/>
                    <a:pt x="938567" y="866393"/>
                  </a:cubicBezTo>
                  <a:close/>
                  <a:moveTo>
                    <a:pt x="1162304" y="1084482"/>
                  </a:moveTo>
                  <a:lnTo>
                    <a:pt x="1269309" y="1084482"/>
                  </a:lnTo>
                  <a:cubicBezTo>
                    <a:pt x="1285312" y="1084482"/>
                    <a:pt x="1298178" y="1071617"/>
                    <a:pt x="1298178" y="1055613"/>
                  </a:cubicBezTo>
                  <a:lnTo>
                    <a:pt x="1298178" y="948608"/>
                  </a:lnTo>
                  <a:cubicBezTo>
                    <a:pt x="1298178" y="932605"/>
                    <a:pt x="1285312" y="919739"/>
                    <a:pt x="1269309" y="919739"/>
                  </a:cubicBezTo>
                  <a:lnTo>
                    <a:pt x="1162304" y="919739"/>
                  </a:lnTo>
                  <a:cubicBezTo>
                    <a:pt x="1146300" y="919739"/>
                    <a:pt x="1133435" y="932605"/>
                    <a:pt x="1133435" y="948608"/>
                  </a:cubicBezTo>
                  <a:lnTo>
                    <a:pt x="1133435" y="1055613"/>
                  </a:lnTo>
                  <a:cubicBezTo>
                    <a:pt x="1133748" y="1071617"/>
                    <a:pt x="1146614" y="1084482"/>
                    <a:pt x="1162304" y="1084482"/>
                  </a:cubicBezTo>
                  <a:close/>
                  <a:moveTo>
                    <a:pt x="938567" y="1302257"/>
                  </a:moveTo>
                  <a:lnTo>
                    <a:pt x="1045571" y="1302257"/>
                  </a:lnTo>
                  <a:cubicBezTo>
                    <a:pt x="1061575" y="1302257"/>
                    <a:pt x="1074441" y="1289392"/>
                    <a:pt x="1074441" y="1273388"/>
                  </a:cubicBezTo>
                  <a:lnTo>
                    <a:pt x="1074441" y="1166383"/>
                  </a:lnTo>
                  <a:cubicBezTo>
                    <a:pt x="1074441" y="1150380"/>
                    <a:pt x="1061575" y="1137514"/>
                    <a:pt x="1045571" y="1137514"/>
                  </a:cubicBezTo>
                  <a:lnTo>
                    <a:pt x="938567" y="1137514"/>
                  </a:lnTo>
                  <a:cubicBezTo>
                    <a:pt x="922563" y="1137514"/>
                    <a:pt x="909697" y="1150380"/>
                    <a:pt x="909697" y="1166383"/>
                  </a:cubicBezTo>
                  <a:lnTo>
                    <a:pt x="909697" y="1273388"/>
                  </a:lnTo>
                  <a:cubicBezTo>
                    <a:pt x="909697" y="1289392"/>
                    <a:pt x="922563" y="1302257"/>
                    <a:pt x="938567" y="1302257"/>
                  </a:cubicBezTo>
                  <a:close/>
                  <a:moveTo>
                    <a:pt x="0" y="1366586"/>
                  </a:moveTo>
                  <a:lnTo>
                    <a:pt x="0" y="333252"/>
                  </a:lnTo>
                  <a:cubicBezTo>
                    <a:pt x="0" y="240682"/>
                    <a:pt x="75311" y="165371"/>
                    <a:pt x="167881" y="165371"/>
                  </a:cubicBezTo>
                  <a:lnTo>
                    <a:pt x="356160" y="165371"/>
                  </a:lnTo>
                  <a:lnTo>
                    <a:pt x="356160" y="61190"/>
                  </a:lnTo>
                  <a:cubicBezTo>
                    <a:pt x="356160" y="27300"/>
                    <a:pt x="383460" y="0"/>
                    <a:pt x="417350" y="0"/>
                  </a:cubicBezTo>
                  <a:lnTo>
                    <a:pt x="513058" y="0"/>
                  </a:lnTo>
                  <a:cubicBezTo>
                    <a:pt x="546948" y="0"/>
                    <a:pt x="574248" y="27300"/>
                    <a:pt x="574248" y="61190"/>
                  </a:cubicBezTo>
                  <a:lnTo>
                    <a:pt x="574248" y="165057"/>
                  </a:lnTo>
                  <a:lnTo>
                    <a:pt x="960219" y="165057"/>
                  </a:lnTo>
                  <a:lnTo>
                    <a:pt x="960219" y="61190"/>
                  </a:lnTo>
                  <a:cubicBezTo>
                    <a:pt x="960219" y="27300"/>
                    <a:pt x="987519" y="0"/>
                    <a:pt x="1021409" y="0"/>
                  </a:cubicBezTo>
                  <a:lnTo>
                    <a:pt x="1117117" y="0"/>
                  </a:lnTo>
                  <a:cubicBezTo>
                    <a:pt x="1151007" y="0"/>
                    <a:pt x="1178308" y="27300"/>
                    <a:pt x="1178308" y="61190"/>
                  </a:cubicBezTo>
                  <a:lnTo>
                    <a:pt x="1178308" y="165057"/>
                  </a:lnTo>
                  <a:lnTo>
                    <a:pt x="1366586" y="165057"/>
                  </a:lnTo>
                  <a:cubicBezTo>
                    <a:pt x="1459156" y="165057"/>
                    <a:pt x="1534467" y="240368"/>
                    <a:pt x="1534467" y="332939"/>
                  </a:cubicBezTo>
                  <a:lnTo>
                    <a:pt x="1534467" y="1366586"/>
                  </a:lnTo>
                  <a:cubicBezTo>
                    <a:pt x="1534467" y="1459156"/>
                    <a:pt x="1459156" y="1534467"/>
                    <a:pt x="1366586" y="1534467"/>
                  </a:cubicBezTo>
                  <a:lnTo>
                    <a:pt x="167881" y="1534467"/>
                  </a:lnTo>
                  <a:cubicBezTo>
                    <a:pt x="75311" y="1534467"/>
                    <a:pt x="0" y="1459156"/>
                    <a:pt x="0" y="1366586"/>
                  </a:cubicBezTo>
                  <a:close/>
                  <a:moveTo>
                    <a:pt x="129912" y="1366586"/>
                  </a:moveTo>
                  <a:cubicBezTo>
                    <a:pt x="129912" y="1387610"/>
                    <a:pt x="147171" y="1404869"/>
                    <a:pt x="168195" y="1404869"/>
                  </a:cubicBezTo>
                  <a:lnTo>
                    <a:pt x="1366586" y="1404869"/>
                  </a:lnTo>
                  <a:cubicBezTo>
                    <a:pt x="1387610" y="1404869"/>
                    <a:pt x="1404869" y="1387610"/>
                    <a:pt x="1404869" y="1366586"/>
                  </a:cubicBezTo>
                  <a:lnTo>
                    <a:pt x="1404869" y="601235"/>
                  </a:lnTo>
                  <a:lnTo>
                    <a:pt x="129912" y="601235"/>
                  </a:lnTo>
                  <a:lnTo>
                    <a:pt x="129912" y="1366586"/>
                  </a:lnTo>
                  <a:close/>
                </a:path>
              </a:pathLst>
            </a:custGeom>
            <a:solidFill>
              <a:schemeClr val="bg1"/>
            </a:solidFill>
            <a:ln w="31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7713D61-C4CC-400E-BDEC-D3C32F7730A6}"/>
              </a:ext>
            </a:extLst>
          </p:cNvPr>
          <p:cNvSpPr txBox="1"/>
          <p:nvPr/>
        </p:nvSpPr>
        <p:spPr>
          <a:xfrm>
            <a:off x="6752826" y="5471235"/>
            <a:ext cx="3795005" cy="572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spcAft>
                <a:spcPts val="750"/>
              </a:spcAft>
            </a:pPr>
            <a:r>
              <a:rPr lang="en-GB" sz="12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The European languages are members of the same family. Their separate existence</a:t>
            </a:r>
            <a:endParaRPr lang="en-US" sz="12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725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43F0EE79-614A-4F72-85F8-5F97DB30CB20}"/>
              </a:ext>
            </a:extLst>
          </p:cNvPr>
          <p:cNvSpPr txBox="1"/>
          <p:nvPr/>
        </p:nvSpPr>
        <p:spPr>
          <a:xfrm>
            <a:off x="1475236" y="752747"/>
            <a:ext cx="9241529" cy="728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Marketing Tree Diagram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455F78C-8296-4EB4-8FFA-54A2BE3C5029}"/>
              </a:ext>
            </a:extLst>
          </p:cNvPr>
          <p:cNvSpPr/>
          <p:nvPr/>
        </p:nvSpPr>
        <p:spPr>
          <a:xfrm>
            <a:off x="4202788" y="2481773"/>
            <a:ext cx="4088937" cy="4376227"/>
          </a:xfrm>
          <a:custGeom>
            <a:avLst/>
            <a:gdLst>
              <a:gd name="connsiteX0" fmla="*/ 4616849 w 6897053"/>
              <a:gd name="connsiteY0" fmla="*/ 0 h 7381643"/>
              <a:gd name="connsiteX1" fmla="*/ 3781527 w 6897053"/>
              <a:gd name="connsiteY1" fmla="*/ 1918983 h 7381643"/>
              <a:gd name="connsiteX2" fmla="*/ 5542477 w 6897053"/>
              <a:gd name="connsiteY2" fmla="*/ 451526 h 7381643"/>
              <a:gd name="connsiteX3" fmla="*/ 4605560 w 6897053"/>
              <a:gd name="connsiteY3" fmla="*/ 1806102 h 7381643"/>
              <a:gd name="connsiteX4" fmla="*/ 3375154 w 6897053"/>
              <a:gd name="connsiteY4" fmla="*/ 3510611 h 7381643"/>
              <a:gd name="connsiteX5" fmla="*/ 4966781 w 6897053"/>
              <a:gd name="connsiteY5" fmla="*/ 2618847 h 7381643"/>
              <a:gd name="connsiteX6" fmla="*/ 3657357 w 6897053"/>
              <a:gd name="connsiteY6" fmla="*/ 4041152 h 7381643"/>
              <a:gd name="connsiteX7" fmla="*/ 6897053 w 6897053"/>
              <a:gd name="connsiteY7" fmla="*/ 3860542 h 7381643"/>
              <a:gd name="connsiteX8" fmla="*/ 4266916 w 6897053"/>
              <a:gd name="connsiteY8" fmla="*/ 4007289 h 7381643"/>
              <a:gd name="connsiteX9" fmla="*/ 3837967 w 6897053"/>
              <a:gd name="connsiteY9" fmla="*/ 6468102 h 7381643"/>
              <a:gd name="connsiteX10" fmla="*/ 3972884 w 6897053"/>
              <a:gd name="connsiteY10" fmla="*/ 7339928 h 7381643"/>
              <a:gd name="connsiteX11" fmla="*/ 3965011 w 6897053"/>
              <a:gd name="connsiteY11" fmla="*/ 7381643 h 7381643"/>
              <a:gd name="connsiteX12" fmla="*/ 2133835 w 6897053"/>
              <a:gd name="connsiteY12" fmla="*/ 7381643 h 7381643"/>
              <a:gd name="connsiteX13" fmla="*/ 2184448 w 6897053"/>
              <a:gd name="connsiteY13" fmla="*/ 7297229 h 7381643"/>
              <a:gd name="connsiteX14" fmla="*/ 2788171 w 6897053"/>
              <a:gd name="connsiteY14" fmla="*/ 5576338 h 7381643"/>
              <a:gd name="connsiteX15" fmla="*/ 1952849 w 6897053"/>
              <a:gd name="connsiteY15" fmla="*/ 3815389 h 7381643"/>
              <a:gd name="connsiteX16" fmla="*/ 936917 w 6897053"/>
              <a:gd name="connsiteY16" fmla="*/ 2189898 h 7381643"/>
              <a:gd name="connsiteX17" fmla="*/ 0 w 6897053"/>
              <a:gd name="connsiteY17" fmla="*/ 1817391 h 7381643"/>
              <a:gd name="connsiteX18" fmla="*/ 1275561 w 6897053"/>
              <a:gd name="connsiteY18" fmla="*/ 2189898 h 7381643"/>
              <a:gd name="connsiteX19" fmla="*/ 2268917 w 6897053"/>
              <a:gd name="connsiteY19" fmla="*/ 3612203 h 7381643"/>
              <a:gd name="connsiteX20" fmla="*/ 3002645 w 6897053"/>
              <a:gd name="connsiteY20" fmla="*/ 3747661 h 7381643"/>
              <a:gd name="connsiteX21" fmla="*/ 2505967 w 6897053"/>
              <a:gd name="connsiteY21" fmla="*/ 2618847 h 7381643"/>
              <a:gd name="connsiteX22" fmla="*/ 2099593 w 6897053"/>
              <a:gd name="connsiteY22" fmla="*/ 1275560 h 7381643"/>
              <a:gd name="connsiteX23" fmla="*/ 1038509 w 6897053"/>
              <a:gd name="connsiteY23" fmla="*/ 767593 h 7381643"/>
              <a:gd name="connsiteX24" fmla="*/ 2426951 w 6897053"/>
              <a:gd name="connsiteY24" fmla="*/ 1207832 h 7381643"/>
              <a:gd name="connsiteX25" fmla="*/ 3318712 w 6897053"/>
              <a:gd name="connsiteY25" fmla="*/ 530544 h 7381643"/>
              <a:gd name="connsiteX26" fmla="*/ 2709153 w 6897053"/>
              <a:gd name="connsiteY26" fmla="*/ 1693220 h 7381643"/>
              <a:gd name="connsiteX27" fmla="*/ 3025221 w 6897053"/>
              <a:gd name="connsiteY27" fmla="*/ 2867186 h 7381643"/>
              <a:gd name="connsiteX28" fmla="*/ 3375154 w 6897053"/>
              <a:gd name="connsiteY28" fmla="*/ 1952849 h 7381643"/>
              <a:gd name="connsiteX29" fmla="*/ 4616849 w 6897053"/>
              <a:gd name="connsiteY29" fmla="*/ 0 h 7381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97053" h="7381643">
                <a:moveTo>
                  <a:pt x="4616849" y="0"/>
                </a:moveTo>
                <a:cubicBezTo>
                  <a:pt x="4616849" y="0"/>
                  <a:pt x="4820036" y="948203"/>
                  <a:pt x="3781527" y="1918983"/>
                </a:cubicBezTo>
                <a:cubicBezTo>
                  <a:pt x="3781527" y="1918983"/>
                  <a:pt x="5102238" y="1681933"/>
                  <a:pt x="5542477" y="451526"/>
                </a:cubicBezTo>
                <a:cubicBezTo>
                  <a:pt x="5542477" y="451526"/>
                  <a:pt x="5429595" y="1298137"/>
                  <a:pt x="4605560" y="1806102"/>
                </a:cubicBezTo>
                <a:cubicBezTo>
                  <a:pt x="3781527" y="2314069"/>
                  <a:pt x="3138102" y="2607560"/>
                  <a:pt x="3375154" y="3510611"/>
                </a:cubicBezTo>
                <a:cubicBezTo>
                  <a:pt x="3375154" y="3510611"/>
                  <a:pt x="3804103" y="2539831"/>
                  <a:pt x="4966781" y="2618847"/>
                </a:cubicBezTo>
                <a:cubicBezTo>
                  <a:pt x="4966781" y="2618847"/>
                  <a:pt x="3555765" y="2991357"/>
                  <a:pt x="3657357" y="4041152"/>
                </a:cubicBezTo>
                <a:cubicBezTo>
                  <a:pt x="3657357" y="4041152"/>
                  <a:pt x="5339290" y="2765594"/>
                  <a:pt x="6897053" y="3860542"/>
                </a:cubicBezTo>
                <a:cubicBezTo>
                  <a:pt x="6897053" y="3860542"/>
                  <a:pt x="5519901" y="3126814"/>
                  <a:pt x="4266916" y="4007289"/>
                </a:cubicBezTo>
                <a:cubicBezTo>
                  <a:pt x="3013934" y="4887763"/>
                  <a:pt x="3883119" y="5474746"/>
                  <a:pt x="3837967" y="6468102"/>
                </a:cubicBezTo>
                <a:cubicBezTo>
                  <a:pt x="3917797" y="6749415"/>
                  <a:pt x="3997628" y="7132979"/>
                  <a:pt x="3972884" y="7339928"/>
                </a:cubicBezTo>
                <a:lnTo>
                  <a:pt x="3965011" y="7381643"/>
                </a:lnTo>
                <a:lnTo>
                  <a:pt x="2133835" y="7381643"/>
                </a:lnTo>
                <a:lnTo>
                  <a:pt x="2184448" y="7297229"/>
                </a:lnTo>
                <a:cubicBezTo>
                  <a:pt x="2405114" y="6921334"/>
                  <a:pt x="2762232" y="6219421"/>
                  <a:pt x="2788171" y="5576338"/>
                </a:cubicBezTo>
                <a:cubicBezTo>
                  <a:pt x="2825900" y="4640946"/>
                  <a:pt x="2675290" y="4537830"/>
                  <a:pt x="1952849" y="3815389"/>
                </a:cubicBezTo>
                <a:cubicBezTo>
                  <a:pt x="1230408" y="3092949"/>
                  <a:pt x="1426821" y="2564664"/>
                  <a:pt x="936917" y="2189898"/>
                </a:cubicBezTo>
                <a:cubicBezTo>
                  <a:pt x="745017" y="2043154"/>
                  <a:pt x="575696" y="1839967"/>
                  <a:pt x="0" y="1817391"/>
                </a:cubicBezTo>
                <a:cubicBezTo>
                  <a:pt x="0" y="1817391"/>
                  <a:pt x="699865" y="1523899"/>
                  <a:pt x="1275561" y="2189898"/>
                </a:cubicBezTo>
                <a:cubicBezTo>
                  <a:pt x="1851255" y="2855899"/>
                  <a:pt x="1783526" y="3273559"/>
                  <a:pt x="2268917" y="3612203"/>
                </a:cubicBezTo>
                <a:cubicBezTo>
                  <a:pt x="2754305" y="3950847"/>
                  <a:pt x="3002645" y="4086305"/>
                  <a:pt x="3002645" y="3747661"/>
                </a:cubicBezTo>
                <a:cubicBezTo>
                  <a:pt x="3002645" y="3409017"/>
                  <a:pt x="2652713" y="3307424"/>
                  <a:pt x="2505967" y="2618847"/>
                </a:cubicBezTo>
                <a:cubicBezTo>
                  <a:pt x="2359222" y="1930272"/>
                  <a:pt x="2596271" y="1659357"/>
                  <a:pt x="2099593" y="1275560"/>
                </a:cubicBezTo>
                <a:cubicBezTo>
                  <a:pt x="1602916" y="891764"/>
                  <a:pt x="1512611" y="790170"/>
                  <a:pt x="1038509" y="767593"/>
                </a:cubicBezTo>
                <a:cubicBezTo>
                  <a:pt x="1038509" y="767593"/>
                  <a:pt x="1614205" y="507968"/>
                  <a:pt x="2426951" y="1207832"/>
                </a:cubicBezTo>
                <a:cubicBezTo>
                  <a:pt x="2426951" y="1207832"/>
                  <a:pt x="2472103" y="688578"/>
                  <a:pt x="3318712" y="530544"/>
                </a:cubicBezTo>
                <a:cubicBezTo>
                  <a:pt x="3318712" y="530544"/>
                  <a:pt x="2528543" y="959493"/>
                  <a:pt x="2709153" y="1693220"/>
                </a:cubicBezTo>
                <a:cubicBezTo>
                  <a:pt x="2889763" y="2426950"/>
                  <a:pt x="2743019" y="2709152"/>
                  <a:pt x="3025221" y="2867186"/>
                </a:cubicBezTo>
                <a:cubicBezTo>
                  <a:pt x="3025221" y="2867186"/>
                  <a:pt x="2934916" y="2381798"/>
                  <a:pt x="3375154" y="1952849"/>
                </a:cubicBezTo>
                <a:cubicBezTo>
                  <a:pt x="3815390" y="1523899"/>
                  <a:pt x="4526544" y="1015932"/>
                  <a:pt x="461684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2A03EC5-FBA0-4174-8446-C4C427BDD751}"/>
              </a:ext>
            </a:extLst>
          </p:cNvPr>
          <p:cNvGrpSpPr/>
          <p:nvPr/>
        </p:nvGrpSpPr>
        <p:grpSpPr>
          <a:xfrm>
            <a:off x="7358468" y="4735051"/>
            <a:ext cx="902967" cy="902966"/>
            <a:chOff x="15476172" y="3191205"/>
            <a:chExt cx="939434" cy="939434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4D7978C-7DE9-463D-A0FD-5A3C3385BA48}"/>
                </a:ext>
              </a:extLst>
            </p:cNvPr>
            <p:cNvSpPr/>
            <p:nvPr/>
          </p:nvSpPr>
          <p:spPr>
            <a:xfrm>
              <a:off x="15476172" y="3191205"/>
              <a:ext cx="939434" cy="939434"/>
            </a:xfrm>
            <a:prstGeom prst="roundRect">
              <a:avLst>
                <a:gd name="adj" fmla="val 25817"/>
              </a:avLst>
            </a:prstGeom>
            <a:solidFill>
              <a:schemeClr val="accent4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4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A97C8CC-9E51-4EBB-8FF4-7F63AAB8C38E}"/>
                </a:ext>
              </a:extLst>
            </p:cNvPr>
            <p:cNvSpPr/>
            <p:nvPr/>
          </p:nvSpPr>
          <p:spPr>
            <a:xfrm>
              <a:off x="15742512" y="3506893"/>
              <a:ext cx="406753" cy="308057"/>
            </a:xfrm>
            <a:custGeom>
              <a:avLst/>
              <a:gdLst>
                <a:gd name="connsiteX0" fmla="*/ 693710 w 891887"/>
                <a:gd name="connsiteY0" fmla="*/ 509208 h 675480"/>
                <a:gd name="connsiteX1" fmla="*/ 638286 w 891887"/>
                <a:gd name="connsiteY1" fmla="*/ 564632 h 675480"/>
                <a:gd name="connsiteX2" fmla="*/ 693710 w 891887"/>
                <a:gd name="connsiteY2" fmla="*/ 620057 h 675480"/>
                <a:gd name="connsiteX3" fmla="*/ 749134 w 891887"/>
                <a:gd name="connsiteY3" fmla="*/ 564632 h 675480"/>
                <a:gd name="connsiteX4" fmla="*/ 693710 w 891887"/>
                <a:gd name="connsiteY4" fmla="*/ 509208 h 675480"/>
                <a:gd name="connsiteX5" fmla="*/ 213674 w 891887"/>
                <a:gd name="connsiteY5" fmla="*/ 509208 h 675480"/>
                <a:gd name="connsiteX6" fmla="*/ 158249 w 891887"/>
                <a:gd name="connsiteY6" fmla="*/ 564632 h 675480"/>
                <a:gd name="connsiteX7" fmla="*/ 213674 w 891887"/>
                <a:gd name="connsiteY7" fmla="*/ 620057 h 675480"/>
                <a:gd name="connsiteX8" fmla="*/ 269097 w 891887"/>
                <a:gd name="connsiteY8" fmla="*/ 564632 h 675480"/>
                <a:gd name="connsiteX9" fmla="*/ 213674 w 891887"/>
                <a:gd name="connsiteY9" fmla="*/ 509208 h 675480"/>
                <a:gd name="connsiteX10" fmla="*/ 485141 w 891887"/>
                <a:gd name="connsiteY10" fmla="*/ 114130 h 675480"/>
                <a:gd name="connsiteX11" fmla="*/ 586326 w 891887"/>
                <a:gd name="connsiteY11" fmla="*/ 114130 h 675480"/>
                <a:gd name="connsiteX12" fmla="*/ 645032 w 891887"/>
                <a:gd name="connsiteY12" fmla="*/ 144030 h 675480"/>
                <a:gd name="connsiteX13" fmla="*/ 648314 w 891887"/>
                <a:gd name="connsiteY13" fmla="*/ 148405 h 675480"/>
                <a:gd name="connsiteX14" fmla="*/ 733819 w 891887"/>
                <a:gd name="connsiteY14" fmla="*/ 276938 h 675480"/>
                <a:gd name="connsiteX15" fmla="*/ 783409 w 891887"/>
                <a:gd name="connsiteY15" fmla="*/ 284595 h 675480"/>
                <a:gd name="connsiteX16" fmla="*/ 855424 w 891887"/>
                <a:gd name="connsiteY16" fmla="*/ 356610 h 675480"/>
                <a:gd name="connsiteX17" fmla="*/ 855424 w 891887"/>
                <a:gd name="connsiteY17" fmla="*/ 461806 h 675480"/>
                <a:gd name="connsiteX18" fmla="*/ 891887 w 891887"/>
                <a:gd name="connsiteY18" fmla="*/ 502827 h 675480"/>
                <a:gd name="connsiteX19" fmla="*/ 891887 w 891887"/>
                <a:gd name="connsiteY19" fmla="*/ 554787 h 675480"/>
                <a:gd name="connsiteX20" fmla="*/ 850866 w 891887"/>
                <a:gd name="connsiteY20" fmla="*/ 595809 h 675480"/>
                <a:gd name="connsiteX21" fmla="*/ 800000 w 891887"/>
                <a:gd name="connsiteY21" fmla="*/ 595809 h 675480"/>
                <a:gd name="connsiteX22" fmla="*/ 693710 w 891887"/>
                <a:gd name="connsiteY22" fmla="*/ 675480 h 675480"/>
                <a:gd name="connsiteX23" fmla="*/ 587420 w 891887"/>
                <a:gd name="connsiteY23" fmla="*/ 595809 h 675480"/>
                <a:gd name="connsiteX24" fmla="*/ 454148 w 891887"/>
                <a:gd name="connsiteY24" fmla="*/ 595809 h 675480"/>
                <a:gd name="connsiteX25" fmla="*/ 320146 w 891887"/>
                <a:gd name="connsiteY25" fmla="*/ 595809 h 675480"/>
                <a:gd name="connsiteX26" fmla="*/ 213856 w 891887"/>
                <a:gd name="connsiteY26" fmla="*/ 675480 h 675480"/>
                <a:gd name="connsiteX27" fmla="*/ 107566 w 891887"/>
                <a:gd name="connsiteY27" fmla="*/ 595809 h 675480"/>
                <a:gd name="connsiteX28" fmla="*/ 48860 w 891887"/>
                <a:gd name="connsiteY28" fmla="*/ 595809 h 675480"/>
                <a:gd name="connsiteX29" fmla="*/ 7839 w 891887"/>
                <a:gd name="connsiteY29" fmla="*/ 554787 h 675480"/>
                <a:gd name="connsiteX30" fmla="*/ 7839 w 891887"/>
                <a:gd name="connsiteY30" fmla="*/ 476392 h 675480"/>
                <a:gd name="connsiteX31" fmla="*/ 38832 w 891887"/>
                <a:gd name="connsiteY31" fmla="*/ 436464 h 675480"/>
                <a:gd name="connsiteX32" fmla="*/ 38832 w 891887"/>
                <a:gd name="connsiteY32" fmla="*/ 435735 h 675480"/>
                <a:gd name="connsiteX33" fmla="*/ 355150 w 891887"/>
                <a:gd name="connsiteY33" fmla="*/ 435735 h 675480"/>
                <a:gd name="connsiteX34" fmla="*/ 461440 w 891887"/>
                <a:gd name="connsiteY34" fmla="*/ 329445 h 675480"/>
                <a:gd name="connsiteX35" fmla="*/ 461440 w 891887"/>
                <a:gd name="connsiteY35" fmla="*/ 137831 h 675480"/>
                <a:gd name="connsiteX36" fmla="*/ 485141 w 891887"/>
                <a:gd name="connsiteY36" fmla="*/ 114130 h 675480"/>
                <a:gd name="connsiteX37" fmla="*/ 60529 w 891887"/>
                <a:gd name="connsiteY37" fmla="*/ 0 h 675480"/>
                <a:gd name="connsiteX38" fmla="*/ 341659 w 891887"/>
                <a:gd name="connsiteY38" fmla="*/ 0 h 675480"/>
                <a:gd name="connsiteX39" fmla="*/ 402188 w 891887"/>
                <a:gd name="connsiteY39" fmla="*/ 63081 h 675480"/>
                <a:gd name="connsiteX40" fmla="*/ 402188 w 891887"/>
                <a:gd name="connsiteY40" fmla="*/ 311031 h 675480"/>
                <a:gd name="connsiteX41" fmla="*/ 341659 w 891887"/>
                <a:gd name="connsiteY41" fmla="*/ 374294 h 675480"/>
                <a:gd name="connsiteX42" fmla="*/ 60529 w 891887"/>
                <a:gd name="connsiteY42" fmla="*/ 374294 h 675480"/>
                <a:gd name="connsiteX43" fmla="*/ 0 w 891887"/>
                <a:gd name="connsiteY43" fmla="*/ 311031 h 675480"/>
                <a:gd name="connsiteX44" fmla="*/ 0 w 891887"/>
                <a:gd name="connsiteY44" fmla="*/ 286053 h 675480"/>
                <a:gd name="connsiteX45" fmla="*/ 0 w 891887"/>
                <a:gd name="connsiteY45" fmla="*/ 274932 h 675480"/>
                <a:gd name="connsiteX46" fmla="*/ 0 w 891887"/>
                <a:gd name="connsiteY46" fmla="*/ 63081 h 675480"/>
                <a:gd name="connsiteX47" fmla="*/ 60529 w 891887"/>
                <a:gd name="connsiteY47" fmla="*/ 0 h 67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1887" h="675480">
                  <a:moveTo>
                    <a:pt x="693710" y="509208"/>
                  </a:moveTo>
                  <a:cubicBezTo>
                    <a:pt x="663810" y="509208"/>
                    <a:pt x="638286" y="534733"/>
                    <a:pt x="638286" y="564632"/>
                  </a:cubicBezTo>
                  <a:cubicBezTo>
                    <a:pt x="638286" y="594532"/>
                    <a:pt x="662534" y="620057"/>
                    <a:pt x="693710" y="620057"/>
                  </a:cubicBezTo>
                  <a:cubicBezTo>
                    <a:pt x="723610" y="620057"/>
                    <a:pt x="749134" y="594532"/>
                    <a:pt x="749134" y="564632"/>
                  </a:cubicBezTo>
                  <a:cubicBezTo>
                    <a:pt x="749134" y="534733"/>
                    <a:pt x="724704" y="509208"/>
                    <a:pt x="693710" y="509208"/>
                  </a:cubicBezTo>
                  <a:close/>
                  <a:moveTo>
                    <a:pt x="213674" y="509208"/>
                  </a:moveTo>
                  <a:cubicBezTo>
                    <a:pt x="183774" y="509208"/>
                    <a:pt x="158249" y="534733"/>
                    <a:pt x="158249" y="564632"/>
                  </a:cubicBezTo>
                  <a:cubicBezTo>
                    <a:pt x="158249" y="594532"/>
                    <a:pt x="182680" y="620057"/>
                    <a:pt x="213674" y="620057"/>
                  </a:cubicBezTo>
                  <a:cubicBezTo>
                    <a:pt x="244667" y="620057"/>
                    <a:pt x="269097" y="594532"/>
                    <a:pt x="269097" y="564632"/>
                  </a:cubicBezTo>
                  <a:cubicBezTo>
                    <a:pt x="269097" y="534733"/>
                    <a:pt x="244667" y="509208"/>
                    <a:pt x="213674" y="509208"/>
                  </a:cubicBezTo>
                  <a:close/>
                  <a:moveTo>
                    <a:pt x="485141" y="114130"/>
                  </a:moveTo>
                  <a:lnTo>
                    <a:pt x="586326" y="114130"/>
                  </a:lnTo>
                  <a:cubicBezTo>
                    <a:pt x="610756" y="114130"/>
                    <a:pt x="631723" y="126345"/>
                    <a:pt x="645032" y="144030"/>
                  </a:cubicBezTo>
                  <a:cubicBezTo>
                    <a:pt x="646126" y="145123"/>
                    <a:pt x="647220" y="147311"/>
                    <a:pt x="648314" y="148405"/>
                  </a:cubicBezTo>
                  <a:lnTo>
                    <a:pt x="733819" y="276938"/>
                  </a:lnTo>
                  <a:lnTo>
                    <a:pt x="783409" y="284595"/>
                  </a:lnTo>
                  <a:cubicBezTo>
                    <a:pt x="823337" y="284595"/>
                    <a:pt x="855424" y="316683"/>
                    <a:pt x="855424" y="356610"/>
                  </a:cubicBezTo>
                  <a:lnTo>
                    <a:pt x="855424" y="461806"/>
                  </a:lnTo>
                  <a:cubicBezTo>
                    <a:pt x="875296" y="463994"/>
                    <a:pt x="891887" y="481861"/>
                    <a:pt x="891887" y="502827"/>
                  </a:cubicBezTo>
                  <a:lnTo>
                    <a:pt x="891887" y="554787"/>
                  </a:lnTo>
                  <a:cubicBezTo>
                    <a:pt x="891887" y="577030"/>
                    <a:pt x="874202" y="595809"/>
                    <a:pt x="850866" y="595809"/>
                  </a:cubicBezTo>
                  <a:lnTo>
                    <a:pt x="800000" y="595809"/>
                  </a:lnTo>
                  <a:cubicBezTo>
                    <a:pt x="786691" y="641205"/>
                    <a:pt x="744576" y="675480"/>
                    <a:pt x="693710" y="675480"/>
                  </a:cubicBezTo>
                  <a:cubicBezTo>
                    <a:pt x="642844" y="675480"/>
                    <a:pt x="600729" y="642299"/>
                    <a:pt x="587420" y="595809"/>
                  </a:cubicBezTo>
                  <a:lnTo>
                    <a:pt x="454148" y="595809"/>
                  </a:lnTo>
                  <a:lnTo>
                    <a:pt x="320146" y="595809"/>
                  </a:lnTo>
                  <a:cubicBezTo>
                    <a:pt x="306837" y="641205"/>
                    <a:pt x="264722" y="675480"/>
                    <a:pt x="213856" y="675480"/>
                  </a:cubicBezTo>
                  <a:cubicBezTo>
                    <a:pt x="162990" y="675480"/>
                    <a:pt x="120875" y="642299"/>
                    <a:pt x="107566" y="595809"/>
                  </a:cubicBezTo>
                  <a:lnTo>
                    <a:pt x="48860" y="595809"/>
                  </a:lnTo>
                  <a:cubicBezTo>
                    <a:pt x="26618" y="595809"/>
                    <a:pt x="7839" y="577941"/>
                    <a:pt x="7839" y="554787"/>
                  </a:cubicBezTo>
                  <a:lnTo>
                    <a:pt x="7839" y="476392"/>
                  </a:lnTo>
                  <a:cubicBezTo>
                    <a:pt x="7839" y="457431"/>
                    <a:pt x="20966" y="440840"/>
                    <a:pt x="38832" y="436464"/>
                  </a:cubicBezTo>
                  <a:lnTo>
                    <a:pt x="38832" y="435735"/>
                  </a:lnTo>
                  <a:lnTo>
                    <a:pt x="355150" y="435735"/>
                  </a:lnTo>
                  <a:cubicBezTo>
                    <a:pt x="413856" y="435735"/>
                    <a:pt x="461440" y="388151"/>
                    <a:pt x="461440" y="329445"/>
                  </a:cubicBezTo>
                  <a:lnTo>
                    <a:pt x="461440" y="137831"/>
                  </a:lnTo>
                  <a:cubicBezTo>
                    <a:pt x="461440" y="124704"/>
                    <a:pt x="472014" y="114130"/>
                    <a:pt x="485141" y="114130"/>
                  </a:cubicBezTo>
                  <a:close/>
                  <a:moveTo>
                    <a:pt x="60529" y="0"/>
                  </a:moveTo>
                  <a:lnTo>
                    <a:pt x="341659" y="0"/>
                  </a:lnTo>
                  <a:cubicBezTo>
                    <a:pt x="375023" y="0"/>
                    <a:pt x="402188" y="28259"/>
                    <a:pt x="402188" y="63081"/>
                  </a:cubicBezTo>
                  <a:lnTo>
                    <a:pt x="402188" y="311031"/>
                  </a:lnTo>
                  <a:cubicBezTo>
                    <a:pt x="402188" y="345853"/>
                    <a:pt x="375023" y="374294"/>
                    <a:pt x="341659" y="374294"/>
                  </a:cubicBezTo>
                  <a:lnTo>
                    <a:pt x="60529" y="374294"/>
                  </a:lnTo>
                  <a:cubicBezTo>
                    <a:pt x="27165" y="374294"/>
                    <a:pt x="0" y="346036"/>
                    <a:pt x="0" y="311031"/>
                  </a:cubicBezTo>
                  <a:lnTo>
                    <a:pt x="0" y="286053"/>
                  </a:lnTo>
                  <a:lnTo>
                    <a:pt x="0" y="274932"/>
                  </a:lnTo>
                  <a:lnTo>
                    <a:pt x="0" y="63081"/>
                  </a:lnTo>
                  <a:cubicBezTo>
                    <a:pt x="183" y="28259"/>
                    <a:pt x="27165" y="0"/>
                    <a:pt x="60529" y="0"/>
                  </a:cubicBezTo>
                  <a:close/>
                </a:path>
              </a:pathLst>
            </a:custGeom>
            <a:solidFill>
              <a:schemeClr val="bg1"/>
            </a:solidFill>
            <a:ln w="31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85F3430-8542-401E-8BFF-51F8B5810A4B}"/>
              </a:ext>
            </a:extLst>
          </p:cNvPr>
          <p:cNvGrpSpPr/>
          <p:nvPr/>
        </p:nvGrpSpPr>
        <p:grpSpPr>
          <a:xfrm>
            <a:off x="7453205" y="2968424"/>
            <a:ext cx="687366" cy="687365"/>
            <a:chOff x="11337926" y="3191205"/>
            <a:chExt cx="939434" cy="939434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57A5E396-AECF-4BF1-8520-61F3FD2BE9D6}"/>
                </a:ext>
              </a:extLst>
            </p:cNvPr>
            <p:cNvSpPr/>
            <p:nvPr/>
          </p:nvSpPr>
          <p:spPr>
            <a:xfrm>
              <a:off x="11337926" y="3191205"/>
              <a:ext cx="939434" cy="939434"/>
            </a:xfrm>
            <a:prstGeom prst="roundRect">
              <a:avLst>
                <a:gd name="adj" fmla="val 25817"/>
              </a:avLst>
            </a:prstGeom>
            <a:solidFill>
              <a:schemeClr val="accent3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BABE6F1-691C-44FB-81F9-C3B6975D2290}"/>
                </a:ext>
              </a:extLst>
            </p:cNvPr>
            <p:cNvSpPr/>
            <p:nvPr/>
          </p:nvSpPr>
          <p:spPr>
            <a:xfrm>
              <a:off x="11603934" y="3457213"/>
              <a:ext cx="407417" cy="407417"/>
            </a:xfrm>
            <a:custGeom>
              <a:avLst/>
              <a:gdLst>
                <a:gd name="connsiteX0" fmla="*/ 768803 w 1537605"/>
                <a:gd name="connsiteY0" fmla="*/ 0 h 1537605"/>
                <a:gd name="connsiteX1" fmla="*/ 0 w 1537605"/>
                <a:gd name="connsiteY1" fmla="*/ 768803 h 1537605"/>
                <a:gd name="connsiteX2" fmla="*/ 768803 w 1537605"/>
                <a:gd name="connsiteY2" fmla="*/ 1537605 h 1537605"/>
                <a:gd name="connsiteX3" fmla="*/ 1537605 w 1537605"/>
                <a:gd name="connsiteY3" fmla="*/ 768803 h 1537605"/>
                <a:gd name="connsiteX4" fmla="*/ 768803 w 1537605"/>
                <a:gd name="connsiteY4" fmla="*/ 0 h 1537605"/>
                <a:gd name="connsiteX5" fmla="*/ 541927 w 1537605"/>
                <a:gd name="connsiteY5" fmla="*/ 242565 h 1537605"/>
                <a:gd name="connsiteX6" fmla="*/ 418919 w 1537605"/>
                <a:gd name="connsiteY6" fmla="*/ 491092 h 1537605"/>
                <a:gd name="connsiteX7" fmla="*/ 267669 w 1537605"/>
                <a:gd name="connsiteY7" fmla="*/ 491092 h 1537605"/>
                <a:gd name="connsiteX8" fmla="*/ 541927 w 1537605"/>
                <a:gd name="connsiteY8" fmla="*/ 242565 h 1537605"/>
                <a:gd name="connsiteX9" fmla="*/ 219344 w 1537605"/>
                <a:gd name="connsiteY9" fmla="*/ 931349 h 1537605"/>
                <a:gd name="connsiteX10" fmla="*/ 195809 w 1537605"/>
                <a:gd name="connsiteY10" fmla="*/ 768803 h 1537605"/>
                <a:gd name="connsiteX11" fmla="*/ 219344 w 1537605"/>
                <a:gd name="connsiteY11" fmla="*/ 606256 h 1537605"/>
                <a:gd name="connsiteX12" fmla="*/ 391932 w 1537605"/>
                <a:gd name="connsiteY12" fmla="*/ 606256 h 1537605"/>
                <a:gd name="connsiteX13" fmla="*/ 378439 w 1537605"/>
                <a:gd name="connsiteY13" fmla="*/ 768803 h 1537605"/>
                <a:gd name="connsiteX14" fmla="*/ 391932 w 1537605"/>
                <a:gd name="connsiteY14" fmla="*/ 931349 h 1537605"/>
                <a:gd name="connsiteX15" fmla="*/ 219344 w 1537605"/>
                <a:gd name="connsiteY15" fmla="*/ 931349 h 1537605"/>
                <a:gd name="connsiteX16" fmla="*/ 267669 w 1537605"/>
                <a:gd name="connsiteY16" fmla="*/ 1046513 h 1537605"/>
                <a:gd name="connsiteX17" fmla="*/ 418919 w 1537605"/>
                <a:gd name="connsiteY17" fmla="*/ 1046513 h 1537605"/>
                <a:gd name="connsiteX18" fmla="*/ 541927 w 1537605"/>
                <a:gd name="connsiteY18" fmla="*/ 1295040 h 1537605"/>
                <a:gd name="connsiteX19" fmla="*/ 267669 w 1537605"/>
                <a:gd name="connsiteY19" fmla="*/ 1046513 h 1537605"/>
                <a:gd name="connsiteX20" fmla="*/ 711378 w 1537605"/>
                <a:gd name="connsiteY20" fmla="*/ 1316692 h 1537605"/>
                <a:gd name="connsiteX21" fmla="*/ 540986 w 1537605"/>
                <a:gd name="connsiteY21" fmla="*/ 1046513 h 1537605"/>
                <a:gd name="connsiteX22" fmla="*/ 711378 w 1537605"/>
                <a:gd name="connsiteY22" fmla="*/ 1046513 h 1537605"/>
                <a:gd name="connsiteX23" fmla="*/ 711378 w 1537605"/>
                <a:gd name="connsiteY23" fmla="*/ 1316692 h 1537605"/>
                <a:gd name="connsiteX24" fmla="*/ 711378 w 1537605"/>
                <a:gd name="connsiteY24" fmla="*/ 931349 h 1537605"/>
                <a:gd name="connsiteX25" fmla="*/ 509292 w 1537605"/>
                <a:gd name="connsiteY25" fmla="*/ 931349 h 1537605"/>
                <a:gd name="connsiteX26" fmla="*/ 493603 w 1537605"/>
                <a:gd name="connsiteY26" fmla="*/ 768803 h 1537605"/>
                <a:gd name="connsiteX27" fmla="*/ 508979 w 1537605"/>
                <a:gd name="connsiteY27" fmla="*/ 606256 h 1537605"/>
                <a:gd name="connsiteX28" fmla="*/ 711378 w 1537605"/>
                <a:gd name="connsiteY28" fmla="*/ 606256 h 1537605"/>
                <a:gd name="connsiteX29" fmla="*/ 711378 w 1537605"/>
                <a:gd name="connsiteY29" fmla="*/ 931349 h 1537605"/>
                <a:gd name="connsiteX30" fmla="*/ 711378 w 1537605"/>
                <a:gd name="connsiteY30" fmla="*/ 931349 h 1537605"/>
                <a:gd name="connsiteX31" fmla="*/ 711378 w 1537605"/>
                <a:gd name="connsiteY31" fmla="*/ 491092 h 1537605"/>
                <a:gd name="connsiteX32" fmla="*/ 540358 w 1537605"/>
                <a:gd name="connsiteY32" fmla="*/ 491092 h 1537605"/>
                <a:gd name="connsiteX33" fmla="*/ 711378 w 1537605"/>
                <a:gd name="connsiteY33" fmla="*/ 219972 h 1537605"/>
                <a:gd name="connsiteX34" fmla="*/ 711378 w 1537605"/>
                <a:gd name="connsiteY34" fmla="*/ 491092 h 1537605"/>
                <a:gd name="connsiteX35" fmla="*/ 1269936 w 1537605"/>
                <a:gd name="connsiteY35" fmla="*/ 491092 h 1537605"/>
                <a:gd name="connsiteX36" fmla="*/ 1118686 w 1537605"/>
                <a:gd name="connsiteY36" fmla="*/ 491092 h 1537605"/>
                <a:gd name="connsiteX37" fmla="*/ 995678 w 1537605"/>
                <a:gd name="connsiteY37" fmla="*/ 242565 h 1537605"/>
                <a:gd name="connsiteX38" fmla="*/ 1269936 w 1537605"/>
                <a:gd name="connsiteY38" fmla="*/ 491092 h 1537605"/>
                <a:gd name="connsiteX39" fmla="*/ 826227 w 1537605"/>
                <a:gd name="connsiteY39" fmla="*/ 220913 h 1537605"/>
                <a:gd name="connsiteX40" fmla="*/ 996619 w 1537605"/>
                <a:gd name="connsiteY40" fmla="*/ 491092 h 1537605"/>
                <a:gd name="connsiteX41" fmla="*/ 826227 w 1537605"/>
                <a:gd name="connsiteY41" fmla="*/ 491092 h 1537605"/>
                <a:gd name="connsiteX42" fmla="*/ 826227 w 1537605"/>
                <a:gd name="connsiteY42" fmla="*/ 220913 h 1537605"/>
                <a:gd name="connsiteX43" fmla="*/ 826227 w 1537605"/>
                <a:gd name="connsiteY43" fmla="*/ 606256 h 1537605"/>
                <a:gd name="connsiteX44" fmla="*/ 1028313 w 1537605"/>
                <a:gd name="connsiteY44" fmla="*/ 606256 h 1537605"/>
                <a:gd name="connsiteX45" fmla="*/ 1044002 w 1537605"/>
                <a:gd name="connsiteY45" fmla="*/ 768803 h 1537605"/>
                <a:gd name="connsiteX46" fmla="*/ 1028626 w 1537605"/>
                <a:gd name="connsiteY46" fmla="*/ 931349 h 1537605"/>
                <a:gd name="connsiteX47" fmla="*/ 826227 w 1537605"/>
                <a:gd name="connsiteY47" fmla="*/ 931349 h 1537605"/>
                <a:gd name="connsiteX48" fmla="*/ 826227 w 1537605"/>
                <a:gd name="connsiteY48" fmla="*/ 606256 h 1537605"/>
                <a:gd name="connsiteX49" fmla="*/ 826227 w 1537605"/>
                <a:gd name="connsiteY49" fmla="*/ 1046513 h 1537605"/>
                <a:gd name="connsiteX50" fmla="*/ 997247 w 1537605"/>
                <a:gd name="connsiteY50" fmla="*/ 1046513 h 1537605"/>
                <a:gd name="connsiteX51" fmla="*/ 826227 w 1537605"/>
                <a:gd name="connsiteY51" fmla="*/ 1317633 h 1537605"/>
                <a:gd name="connsiteX52" fmla="*/ 826227 w 1537605"/>
                <a:gd name="connsiteY52" fmla="*/ 1046513 h 1537605"/>
                <a:gd name="connsiteX53" fmla="*/ 995678 w 1537605"/>
                <a:gd name="connsiteY53" fmla="*/ 1295040 h 1537605"/>
                <a:gd name="connsiteX54" fmla="*/ 1118686 w 1537605"/>
                <a:gd name="connsiteY54" fmla="*/ 1046513 h 1537605"/>
                <a:gd name="connsiteX55" fmla="*/ 1269936 w 1537605"/>
                <a:gd name="connsiteY55" fmla="*/ 1046513 h 1537605"/>
                <a:gd name="connsiteX56" fmla="*/ 995678 w 1537605"/>
                <a:gd name="connsiteY56" fmla="*/ 1295040 h 1537605"/>
                <a:gd name="connsiteX57" fmla="*/ 1341796 w 1537605"/>
                <a:gd name="connsiteY57" fmla="*/ 768803 h 1537605"/>
                <a:gd name="connsiteX58" fmla="*/ 1318261 w 1537605"/>
                <a:gd name="connsiteY58" fmla="*/ 931349 h 1537605"/>
                <a:gd name="connsiteX59" fmla="*/ 1145673 w 1537605"/>
                <a:gd name="connsiteY59" fmla="*/ 931349 h 1537605"/>
                <a:gd name="connsiteX60" fmla="*/ 1159166 w 1537605"/>
                <a:gd name="connsiteY60" fmla="*/ 768803 h 1537605"/>
                <a:gd name="connsiteX61" fmla="*/ 1145673 w 1537605"/>
                <a:gd name="connsiteY61" fmla="*/ 606256 h 1537605"/>
                <a:gd name="connsiteX62" fmla="*/ 1318261 w 1537605"/>
                <a:gd name="connsiteY62" fmla="*/ 606256 h 1537605"/>
                <a:gd name="connsiteX63" fmla="*/ 1341796 w 1537605"/>
                <a:gd name="connsiteY63" fmla="*/ 768803 h 15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37605" h="1537605">
                  <a:moveTo>
                    <a:pt x="768803" y="0"/>
                  </a:moveTo>
                  <a:cubicBezTo>
                    <a:pt x="344863" y="0"/>
                    <a:pt x="0" y="344863"/>
                    <a:pt x="0" y="768803"/>
                  </a:cubicBezTo>
                  <a:cubicBezTo>
                    <a:pt x="0" y="1192742"/>
                    <a:pt x="344863" y="1537605"/>
                    <a:pt x="768803" y="1537605"/>
                  </a:cubicBezTo>
                  <a:cubicBezTo>
                    <a:pt x="1192742" y="1537605"/>
                    <a:pt x="1537605" y="1192742"/>
                    <a:pt x="1537605" y="768803"/>
                  </a:cubicBezTo>
                  <a:cubicBezTo>
                    <a:pt x="1537605" y="344863"/>
                    <a:pt x="1192742" y="0"/>
                    <a:pt x="768803" y="0"/>
                  </a:cubicBezTo>
                  <a:close/>
                  <a:moveTo>
                    <a:pt x="541927" y="242565"/>
                  </a:moveTo>
                  <a:cubicBezTo>
                    <a:pt x="495172" y="307835"/>
                    <a:pt x="449985" y="390050"/>
                    <a:pt x="418919" y="491092"/>
                  </a:cubicBezTo>
                  <a:lnTo>
                    <a:pt x="267669" y="491092"/>
                  </a:lnTo>
                  <a:cubicBezTo>
                    <a:pt x="328859" y="380950"/>
                    <a:pt x="425509" y="293086"/>
                    <a:pt x="541927" y="242565"/>
                  </a:cubicBezTo>
                  <a:close/>
                  <a:moveTo>
                    <a:pt x="219344" y="931349"/>
                  </a:moveTo>
                  <a:cubicBezTo>
                    <a:pt x="203968" y="879887"/>
                    <a:pt x="195809" y="825286"/>
                    <a:pt x="195809" y="768803"/>
                  </a:cubicBezTo>
                  <a:cubicBezTo>
                    <a:pt x="195809" y="712319"/>
                    <a:pt x="204282" y="657718"/>
                    <a:pt x="219344" y="606256"/>
                  </a:cubicBezTo>
                  <a:lnTo>
                    <a:pt x="391932" y="606256"/>
                  </a:lnTo>
                  <a:cubicBezTo>
                    <a:pt x="383460" y="656777"/>
                    <a:pt x="378439" y="710750"/>
                    <a:pt x="378439" y="768803"/>
                  </a:cubicBezTo>
                  <a:cubicBezTo>
                    <a:pt x="378439" y="826855"/>
                    <a:pt x="383460" y="880828"/>
                    <a:pt x="391932" y="931349"/>
                  </a:cubicBezTo>
                  <a:lnTo>
                    <a:pt x="219344" y="931349"/>
                  </a:lnTo>
                  <a:close/>
                  <a:moveTo>
                    <a:pt x="267669" y="1046513"/>
                  </a:moveTo>
                  <a:lnTo>
                    <a:pt x="418919" y="1046513"/>
                  </a:lnTo>
                  <a:cubicBezTo>
                    <a:pt x="449985" y="1147556"/>
                    <a:pt x="495172" y="1229770"/>
                    <a:pt x="541927" y="1295040"/>
                  </a:cubicBezTo>
                  <a:cubicBezTo>
                    <a:pt x="425509" y="1244519"/>
                    <a:pt x="328859" y="1156656"/>
                    <a:pt x="267669" y="1046513"/>
                  </a:cubicBezTo>
                  <a:close/>
                  <a:moveTo>
                    <a:pt x="711378" y="1316692"/>
                  </a:moveTo>
                  <a:cubicBezTo>
                    <a:pt x="655836" y="1260522"/>
                    <a:pt x="586173" y="1171404"/>
                    <a:pt x="540986" y="1046513"/>
                  </a:cubicBezTo>
                  <a:lnTo>
                    <a:pt x="711378" y="1046513"/>
                  </a:lnTo>
                  <a:lnTo>
                    <a:pt x="711378" y="1316692"/>
                  </a:lnTo>
                  <a:close/>
                  <a:moveTo>
                    <a:pt x="711378" y="931349"/>
                  </a:moveTo>
                  <a:lnTo>
                    <a:pt x="509292" y="931349"/>
                  </a:lnTo>
                  <a:cubicBezTo>
                    <a:pt x="499565" y="881456"/>
                    <a:pt x="493603" y="827483"/>
                    <a:pt x="493603" y="768803"/>
                  </a:cubicBezTo>
                  <a:cubicBezTo>
                    <a:pt x="493603" y="710123"/>
                    <a:pt x="499251" y="656149"/>
                    <a:pt x="508979" y="606256"/>
                  </a:cubicBezTo>
                  <a:lnTo>
                    <a:pt x="711378" y="606256"/>
                  </a:lnTo>
                  <a:lnTo>
                    <a:pt x="711378" y="931349"/>
                  </a:lnTo>
                  <a:lnTo>
                    <a:pt x="711378" y="931349"/>
                  </a:lnTo>
                  <a:close/>
                  <a:moveTo>
                    <a:pt x="711378" y="491092"/>
                  </a:moveTo>
                  <a:lnTo>
                    <a:pt x="540358" y="491092"/>
                  </a:lnTo>
                  <a:cubicBezTo>
                    <a:pt x="585545" y="364946"/>
                    <a:pt x="655522" y="275828"/>
                    <a:pt x="711378" y="219972"/>
                  </a:cubicBezTo>
                  <a:lnTo>
                    <a:pt x="711378" y="491092"/>
                  </a:lnTo>
                  <a:close/>
                  <a:moveTo>
                    <a:pt x="1269936" y="491092"/>
                  </a:moveTo>
                  <a:lnTo>
                    <a:pt x="1118686" y="491092"/>
                  </a:lnTo>
                  <a:cubicBezTo>
                    <a:pt x="1087620" y="390050"/>
                    <a:pt x="1042434" y="307835"/>
                    <a:pt x="995678" y="242565"/>
                  </a:cubicBezTo>
                  <a:cubicBezTo>
                    <a:pt x="1112096" y="293086"/>
                    <a:pt x="1208746" y="380950"/>
                    <a:pt x="1269936" y="491092"/>
                  </a:cubicBezTo>
                  <a:close/>
                  <a:moveTo>
                    <a:pt x="826227" y="220913"/>
                  </a:moveTo>
                  <a:cubicBezTo>
                    <a:pt x="881769" y="277083"/>
                    <a:pt x="951432" y="366201"/>
                    <a:pt x="996619" y="491092"/>
                  </a:cubicBezTo>
                  <a:lnTo>
                    <a:pt x="826227" y="491092"/>
                  </a:lnTo>
                  <a:lnTo>
                    <a:pt x="826227" y="220913"/>
                  </a:lnTo>
                  <a:close/>
                  <a:moveTo>
                    <a:pt x="826227" y="606256"/>
                  </a:moveTo>
                  <a:lnTo>
                    <a:pt x="1028313" y="606256"/>
                  </a:lnTo>
                  <a:cubicBezTo>
                    <a:pt x="1038040" y="656149"/>
                    <a:pt x="1044002" y="710123"/>
                    <a:pt x="1044002" y="768803"/>
                  </a:cubicBezTo>
                  <a:cubicBezTo>
                    <a:pt x="1044002" y="827483"/>
                    <a:pt x="1038354" y="881456"/>
                    <a:pt x="1028626" y="931349"/>
                  </a:cubicBezTo>
                  <a:lnTo>
                    <a:pt x="826227" y="931349"/>
                  </a:lnTo>
                  <a:lnTo>
                    <a:pt x="826227" y="606256"/>
                  </a:lnTo>
                  <a:close/>
                  <a:moveTo>
                    <a:pt x="826227" y="1046513"/>
                  </a:moveTo>
                  <a:lnTo>
                    <a:pt x="997247" y="1046513"/>
                  </a:lnTo>
                  <a:cubicBezTo>
                    <a:pt x="952060" y="1172659"/>
                    <a:pt x="882083" y="1261778"/>
                    <a:pt x="826227" y="1317633"/>
                  </a:cubicBezTo>
                  <a:lnTo>
                    <a:pt x="826227" y="1046513"/>
                  </a:lnTo>
                  <a:close/>
                  <a:moveTo>
                    <a:pt x="995678" y="1295040"/>
                  </a:moveTo>
                  <a:cubicBezTo>
                    <a:pt x="1042434" y="1229770"/>
                    <a:pt x="1087620" y="1147556"/>
                    <a:pt x="1118686" y="1046513"/>
                  </a:cubicBezTo>
                  <a:lnTo>
                    <a:pt x="1269936" y="1046513"/>
                  </a:lnTo>
                  <a:cubicBezTo>
                    <a:pt x="1208746" y="1156656"/>
                    <a:pt x="1112096" y="1244519"/>
                    <a:pt x="995678" y="1295040"/>
                  </a:cubicBezTo>
                  <a:close/>
                  <a:moveTo>
                    <a:pt x="1341796" y="768803"/>
                  </a:moveTo>
                  <a:cubicBezTo>
                    <a:pt x="1341796" y="825286"/>
                    <a:pt x="1333323" y="879887"/>
                    <a:pt x="1318261" y="931349"/>
                  </a:cubicBezTo>
                  <a:lnTo>
                    <a:pt x="1145673" y="931349"/>
                  </a:lnTo>
                  <a:cubicBezTo>
                    <a:pt x="1154145" y="880828"/>
                    <a:pt x="1159166" y="826855"/>
                    <a:pt x="1159166" y="768803"/>
                  </a:cubicBezTo>
                  <a:cubicBezTo>
                    <a:pt x="1159166" y="710750"/>
                    <a:pt x="1154145" y="656777"/>
                    <a:pt x="1145673" y="606256"/>
                  </a:cubicBezTo>
                  <a:lnTo>
                    <a:pt x="1318261" y="606256"/>
                  </a:lnTo>
                  <a:cubicBezTo>
                    <a:pt x="1333637" y="657718"/>
                    <a:pt x="1341796" y="712319"/>
                    <a:pt x="1341796" y="768803"/>
                  </a:cubicBezTo>
                  <a:close/>
                </a:path>
              </a:pathLst>
            </a:custGeom>
            <a:solidFill>
              <a:schemeClr val="bg1"/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FD9F1B-1711-4DFF-8542-67156FB77FEB}"/>
              </a:ext>
            </a:extLst>
          </p:cNvPr>
          <p:cNvGrpSpPr/>
          <p:nvPr/>
        </p:nvGrpSpPr>
        <p:grpSpPr>
          <a:xfrm>
            <a:off x="3900275" y="3628633"/>
            <a:ext cx="687366" cy="687365"/>
            <a:chOff x="3061434" y="3191205"/>
            <a:chExt cx="939434" cy="939434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B838A07-6892-4D44-B4B8-8CE75E5FDE4D}"/>
                </a:ext>
              </a:extLst>
            </p:cNvPr>
            <p:cNvSpPr/>
            <p:nvPr/>
          </p:nvSpPr>
          <p:spPr>
            <a:xfrm>
              <a:off x="3061434" y="3191205"/>
              <a:ext cx="939434" cy="939434"/>
            </a:xfrm>
            <a:prstGeom prst="roundRect">
              <a:avLst>
                <a:gd name="adj" fmla="val 25817"/>
              </a:avLst>
            </a:prstGeom>
            <a:solidFill>
              <a:schemeClr val="accent1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8634CB6-64AF-4D40-99A8-167739FE8628}"/>
                </a:ext>
              </a:extLst>
            </p:cNvPr>
            <p:cNvSpPr/>
            <p:nvPr/>
          </p:nvSpPr>
          <p:spPr>
            <a:xfrm>
              <a:off x="3327442" y="3458961"/>
              <a:ext cx="407419" cy="403923"/>
            </a:xfrm>
            <a:custGeom>
              <a:avLst/>
              <a:gdLst>
                <a:gd name="connsiteX0" fmla="*/ 21878 w 893347"/>
                <a:gd name="connsiteY0" fmla="*/ 304831 h 885689"/>
                <a:gd name="connsiteX1" fmla="*/ 215862 w 893347"/>
                <a:gd name="connsiteY1" fmla="*/ 396900 h 885689"/>
                <a:gd name="connsiteX2" fmla="*/ 211304 w 893347"/>
                <a:gd name="connsiteY2" fmla="*/ 442844 h 885689"/>
                <a:gd name="connsiteX3" fmla="*/ 389062 w 893347"/>
                <a:gd name="connsiteY3" fmla="*/ 671103 h 885689"/>
                <a:gd name="connsiteX4" fmla="*/ 389062 w 893347"/>
                <a:gd name="connsiteY4" fmla="*/ 885688 h 885689"/>
                <a:gd name="connsiteX5" fmla="*/ 0 w 893347"/>
                <a:gd name="connsiteY5" fmla="*/ 442844 h 885689"/>
                <a:gd name="connsiteX6" fmla="*/ 21878 w 893347"/>
                <a:gd name="connsiteY6" fmla="*/ 304831 h 885689"/>
                <a:gd name="connsiteX7" fmla="*/ 504285 w 893347"/>
                <a:gd name="connsiteY7" fmla="*/ 0 h 885689"/>
                <a:gd name="connsiteX8" fmla="*/ 893347 w 893347"/>
                <a:gd name="connsiteY8" fmla="*/ 442845 h 885689"/>
                <a:gd name="connsiteX9" fmla="*/ 504285 w 893347"/>
                <a:gd name="connsiteY9" fmla="*/ 885689 h 885689"/>
                <a:gd name="connsiteX10" fmla="*/ 504285 w 893347"/>
                <a:gd name="connsiteY10" fmla="*/ 671104 h 885689"/>
                <a:gd name="connsiteX11" fmla="*/ 682043 w 893347"/>
                <a:gd name="connsiteY11" fmla="*/ 442845 h 885689"/>
                <a:gd name="connsiteX12" fmla="*/ 504285 w 893347"/>
                <a:gd name="connsiteY12" fmla="*/ 214586 h 885689"/>
                <a:gd name="connsiteX13" fmla="*/ 389062 w 893347"/>
                <a:gd name="connsiteY13" fmla="*/ 0 h 885689"/>
                <a:gd name="connsiteX14" fmla="*/ 389062 w 893347"/>
                <a:gd name="connsiteY14" fmla="*/ 214586 h 885689"/>
                <a:gd name="connsiteX15" fmla="*/ 265270 w 893347"/>
                <a:gd name="connsiteY15" fmla="*/ 292799 h 885689"/>
                <a:gd name="connsiteX16" fmla="*/ 71468 w 893347"/>
                <a:gd name="connsiteY16" fmla="*/ 200730 h 885689"/>
                <a:gd name="connsiteX17" fmla="*/ 389062 w 893347"/>
                <a:gd name="connsiteY17" fmla="*/ 0 h 88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3347" h="885689">
                  <a:moveTo>
                    <a:pt x="21878" y="304831"/>
                  </a:moveTo>
                  <a:lnTo>
                    <a:pt x="215862" y="396900"/>
                  </a:lnTo>
                  <a:cubicBezTo>
                    <a:pt x="212945" y="411851"/>
                    <a:pt x="211304" y="427165"/>
                    <a:pt x="211304" y="442844"/>
                  </a:cubicBezTo>
                  <a:cubicBezTo>
                    <a:pt x="211304" y="552963"/>
                    <a:pt x="286965" y="645397"/>
                    <a:pt x="389062" y="671103"/>
                  </a:cubicBezTo>
                  <a:lnTo>
                    <a:pt x="389062" y="885688"/>
                  </a:lnTo>
                  <a:cubicBezTo>
                    <a:pt x="169553" y="857430"/>
                    <a:pt x="0" y="670009"/>
                    <a:pt x="0" y="442844"/>
                  </a:cubicBezTo>
                  <a:cubicBezTo>
                    <a:pt x="0" y="394713"/>
                    <a:pt x="7839" y="348223"/>
                    <a:pt x="21878" y="304831"/>
                  </a:cubicBezTo>
                  <a:close/>
                  <a:moveTo>
                    <a:pt x="504285" y="0"/>
                  </a:moveTo>
                  <a:cubicBezTo>
                    <a:pt x="723793" y="28259"/>
                    <a:pt x="893347" y="215680"/>
                    <a:pt x="893347" y="442845"/>
                  </a:cubicBezTo>
                  <a:cubicBezTo>
                    <a:pt x="893347" y="670010"/>
                    <a:pt x="723793" y="857430"/>
                    <a:pt x="504285" y="885689"/>
                  </a:cubicBezTo>
                  <a:lnTo>
                    <a:pt x="504285" y="671104"/>
                  </a:lnTo>
                  <a:cubicBezTo>
                    <a:pt x="606382" y="645397"/>
                    <a:pt x="682043" y="552963"/>
                    <a:pt x="682043" y="442845"/>
                  </a:cubicBezTo>
                  <a:cubicBezTo>
                    <a:pt x="682043" y="332726"/>
                    <a:pt x="606382" y="240292"/>
                    <a:pt x="504285" y="214586"/>
                  </a:cubicBezTo>
                  <a:close/>
                  <a:moveTo>
                    <a:pt x="389062" y="0"/>
                  </a:moveTo>
                  <a:lnTo>
                    <a:pt x="389062" y="214586"/>
                  </a:lnTo>
                  <a:cubicBezTo>
                    <a:pt x="339837" y="226983"/>
                    <a:pt x="296628" y="254877"/>
                    <a:pt x="265270" y="292799"/>
                  </a:cubicBezTo>
                  <a:lnTo>
                    <a:pt x="71468" y="200730"/>
                  </a:lnTo>
                  <a:cubicBezTo>
                    <a:pt x="141112" y="92981"/>
                    <a:pt x="255789" y="17138"/>
                    <a:pt x="389062" y="0"/>
                  </a:cubicBezTo>
                  <a:close/>
                </a:path>
              </a:pathLst>
            </a:custGeom>
            <a:solidFill>
              <a:schemeClr val="bg1"/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567AEF5-0F1D-4998-9CBE-A740CF759241}"/>
              </a:ext>
            </a:extLst>
          </p:cNvPr>
          <p:cNvGrpSpPr/>
          <p:nvPr/>
        </p:nvGrpSpPr>
        <p:grpSpPr>
          <a:xfrm>
            <a:off x="4905047" y="1948790"/>
            <a:ext cx="907438" cy="907437"/>
            <a:chOff x="7199680" y="3191205"/>
            <a:chExt cx="939434" cy="939434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7A3E25B2-936D-41A3-BA9D-84D69504CA7B}"/>
                </a:ext>
              </a:extLst>
            </p:cNvPr>
            <p:cNvSpPr/>
            <p:nvPr/>
          </p:nvSpPr>
          <p:spPr>
            <a:xfrm>
              <a:off x="7199680" y="3191205"/>
              <a:ext cx="939434" cy="939434"/>
            </a:xfrm>
            <a:prstGeom prst="roundRect">
              <a:avLst>
                <a:gd name="adj" fmla="val 25817"/>
              </a:avLst>
            </a:prstGeom>
            <a:solidFill>
              <a:schemeClr val="accent2"/>
            </a:solidFill>
            <a:ln>
              <a:noFill/>
            </a:ln>
            <a:effectLst>
              <a:outerShdw blurRad="482600" dist="228600" dir="5400000" sx="92000" sy="92000" algn="t" rotWithShape="0">
                <a:schemeClr val="accent2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4D60C3D-1DF3-42DA-A821-1F4B664998A3}"/>
                </a:ext>
              </a:extLst>
            </p:cNvPr>
            <p:cNvSpPr/>
            <p:nvPr/>
          </p:nvSpPr>
          <p:spPr>
            <a:xfrm>
              <a:off x="7493126" y="3457213"/>
              <a:ext cx="352540" cy="407417"/>
            </a:xfrm>
            <a:custGeom>
              <a:avLst/>
              <a:gdLst>
                <a:gd name="connsiteX0" fmla="*/ 1286567 w 1330499"/>
                <a:gd name="connsiteY0" fmla="*/ 265002 h 1537605"/>
                <a:gd name="connsiteX1" fmla="*/ 695374 w 1330499"/>
                <a:gd name="connsiteY1" fmla="*/ 6119 h 1537605"/>
                <a:gd name="connsiteX2" fmla="*/ 635753 w 1330499"/>
                <a:gd name="connsiteY2" fmla="*/ 6119 h 1537605"/>
                <a:gd name="connsiteX3" fmla="*/ 44559 w 1330499"/>
                <a:gd name="connsiteY3" fmla="*/ 265002 h 1537605"/>
                <a:gd name="connsiteX4" fmla="*/ 0 w 1330499"/>
                <a:gd name="connsiteY4" fmla="*/ 333095 h 1537605"/>
                <a:gd name="connsiteX5" fmla="*/ 0 w 1330499"/>
                <a:gd name="connsiteY5" fmla="*/ 872512 h 1537605"/>
                <a:gd name="connsiteX6" fmla="*/ 665563 w 1330499"/>
                <a:gd name="connsiteY6" fmla="*/ 1537762 h 1537605"/>
                <a:gd name="connsiteX7" fmla="*/ 1331127 w 1330499"/>
                <a:gd name="connsiteY7" fmla="*/ 872199 h 1537605"/>
                <a:gd name="connsiteX8" fmla="*/ 1331127 w 1330499"/>
                <a:gd name="connsiteY8" fmla="*/ 333095 h 1537605"/>
                <a:gd name="connsiteX9" fmla="*/ 1286567 w 1330499"/>
                <a:gd name="connsiteY9" fmla="*/ 265002 h 1537605"/>
                <a:gd name="connsiteX10" fmla="*/ 665563 w 1330499"/>
                <a:gd name="connsiteY10" fmla="*/ 1389336 h 1537605"/>
                <a:gd name="connsiteX11" fmla="*/ 665563 w 1330499"/>
                <a:gd name="connsiteY11" fmla="*/ 768959 h 1537605"/>
                <a:gd name="connsiteX12" fmla="*/ 148740 w 1330499"/>
                <a:gd name="connsiteY12" fmla="*/ 768959 h 1537605"/>
                <a:gd name="connsiteX13" fmla="*/ 148740 w 1330499"/>
                <a:gd name="connsiteY13" fmla="*/ 381734 h 1537605"/>
                <a:gd name="connsiteX14" fmla="*/ 665563 w 1330499"/>
                <a:gd name="connsiteY14" fmla="*/ 155486 h 1537605"/>
                <a:gd name="connsiteX15" fmla="*/ 665563 w 1330499"/>
                <a:gd name="connsiteY15" fmla="*/ 155486 h 1537605"/>
                <a:gd name="connsiteX16" fmla="*/ 665563 w 1330499"/>
                <a:gd name="connsiteY16" fmla="*/ 768959 h 1537605"/>
                <a:gd name="connsiteX17" fmla="*/ 1182387 w 1330499"/>
                <a:gd name="connsiteY17" fmla="*/ 768959 h 1537605"/>
                <a:gd name="connsiteX18" fmla="*/ 1182387 w 1330499"/>
                <a:gd name="connsiteY18" fmla="*/ 872512 h 1537605"/>
                <a:gd name="connsiteX19" fmla="*/ 665563 w 1330499"/>
                <a:gd name="connsiteY19" fmla="*/ 1389336 h 15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30499" h="1537605">
                  <a:moveTo>
                    <a:pt x="1286567" y="265002"/>
                  </a:moveTo>
                  <a:lnTo>
                    <a:pt x="695374" y="6119"/>
                  </a:lnTo>
                  <a:cubicBezTo>
                    <a:pt x="676232" y="-2040"/>
                    <a:pt x="654894" y="-2040"/>
                    <a:pt x="635753" y="6119"/>
                  </a:cubicBezTo>
                  <a:lnTo>
                    <a:pt x="44559" y="265002"/>
                  </a:lnTo>
                  <a:cubicBezTo>
                    <a:pt x="17573" y="276926"/>
                    <a:pt x="0" y="303599"/>
                    <a:pt x="0" y="333095"/>
                  </a:cubicBezTo>
                  <a:lnTo>
                    <a:pt x="0" y="872512"/>
                  </a:lnTo>
                  <a:cubicBezTo>
                    <a:pt x="0" y="1239341"/>
                    <a:pt x="298735" y="1537762"/>
                    <a:pt x="665563" y="1537762"/>
                  </a:cubicBezTo>
                  <a:cubicBezTo>
                    <a:pt x="1032392" y="1537762"/>
                    <a:pt x="1331127" y="1239341"/>
                    <a:pt x="1331127" y="872199"/>
                  </a:cubicBezTo>
                  <a:lnTo>
                    <a:pt x="1331127" y="333095"/>
                  </a:lnTo>
                  <a:cubicBezTo>
                    <a:pt x="1331127" y="303599"/>
                    <a:pt x="1313554" y="276612"/>
                    <a:pt x="1286567" y="265002"/>
                  </a:cubicBezTo>
                  <a:close/>
                  <a:moveTo>
                    <a:pt x="665563" y="1389336"/>
                  </a:moveTo>
                  <a:lnTo>
                    <a:pt x="665563" y="768959"/>
                  </a:lnTo>
                  <a:lnTo>
                    <a:pt x="148740" y="768959"/>
                  </a:lnTo>
                  <a:lnTo>
                    <a:pt x="148740" y="381734"/>
                  </a:lnTo>
                  <a:lnTo>
                    <a:pt x="665563" y="155486"/>
                  </a:lnTo>
                  <a:lnTo>
                    <a:pt x="665563" y="155486"/>
                  </a:lnTo>
                  <a:lnTo>
                    <a:pt x="665563" y="768959"/>
                  </a:lnTo>
                  <a:lnTo>
                    <a:pt x="1182387" y="768959"/>
                  </a:lnTo>
                  <a:lnTo>
                    <a:pt x="1182387" y="872512"/>
                  </a:lnTo>
                  <a:cubicBezTo>
                    <a:pt x="1182387" y="1157440"/>
                    <a:pt x="950491" y="1389336"/>
                    <a:pt x="665563" y="1389336"/>
                  </a:cubicBezTo>
                  <a:close/>
                </a:path>
              </a:pathLst>
            </a:custGeom>
            <a:solidFill>
              <a:schemeClr val="bg1"/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CDF53E6B-509C-439F-B73D-B519F3BF5919}"/>
              </a:ext>
            </a:extLst>
          </p:cNvPr>
          <p:cNvSpPr/>
          <p:nvPr/>
        </p:nvSpPr>
        <p:spPr>
          <a:xfrm>
            <a:off x="4507407" y="4329268"/>
            <a:ext cx="531099" cy="531099"/>
          </a:xfrm>
          <a:prstGeom prst="roundRect">
            <a:avLst>
              <a:gd name="adj" fmla="val 25817"/>
            </a:avLst>
          </a:prstGeom>
          <a:solidFill>
            <a:schemeClr val="accent1">
              <a:alpha val="5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9B0D999D-4BE4-4BA6-A391-87255701F953}"/>
              </a:ext>
            </a:extLst>
          </p:cNvPr>
          <p:cNvSpPr/>
          <p:nvPr/>
        </p:nvSpPr>
        <p:spPr>
          <a:xfrm>
            <a:off x="5088669" y="4808236"/>
            <a:ext cx="308346" cy="308345"/>
          </a:xfrm>
          <a:prstGeom prst="roundRect">
            <a:avLst>
              <a:gd name="adj" fmla="val 25817"/>
            </a:avLst>
          </a:prstGeom>
          <a:solidFill>
            <a:schemeClr val="accent1">
              <a:alpha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F734D971-16BC-42D2-8E3C-FFB6620D331A}"/>
              </a:ext>
            </a:extLst>
          </p:cNvPr>
          <p:cNvSpPr/>
          <p:nvPr/>
        </p:nvSpPr>
        <p:spPr>
          <a:xfrm>
            <a:off x="5930827" y="2445106"/>
            <a:ext cx="308346" cy="308345"/>
          </a:xfrm>
          <a:prstGeom prst="roundRect">
            <a:avLst>
              <a:gd name="adj" fmla="val 25817"/>
            </a:avLst>
          </a:prstGeom>
          <a:solidFill>
            <a:schemeClr val="accent2">
              <a:alpha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1C7B1EF-0648-4231-AD9C-7C2302E0728E}"/>
              </a:ext>
            </a:extLst>
          </p:cNvPr>
          <p:cNvSpPr/>
          <p:nvPr/>
        </p:nvSpPr>
        <p:spPr>
          <a:xfrm>
            <a:off x="4721964" y="3066818"/>
            <a:ext cx="496033" cy="496032"/>
          </a:xfrm>
          <a:prstGeom prst="roundRect">
            <a:avLst>
              <a:gd name="adj" fmla="val 25817"/>
            </a:avLst>
          </a:prstGeom>
          <a:solidFill>
            <a:schemeClr val="accent2">
              <a:alpha val="5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16DF7182-6A6F-40AD-8649-E6E7E09BF0F0}"/>
              </a:ext>
            </a:extLst>
          </p:cNvPr>
          <p:cNvSpPr/>
          <p:nvPr/>
        </p:nvSpPr>
        <p:spPr>
          <a:xfrm>
            <a:off x="5285460" y="3451200"/>
            <a:ext cx="308346" cy="308346"/>
          </a:xfrm>
          <a:prstGeom prst="roundRect">
            <a:avLst>
              <a:gd name="adj" fmla="val 25817"/>
            </a:avLst>
          </a:prstGeom>
          <a:solidFill>
            <a:schemeClr val="accent2">
              <a:alpha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655B339-ED9B-4048-A7A0-3351B3E796B1}"/>
              </a:ext>
            </a:extLst>
          </p:cNvPr>
          <p:cNvSpPr/>
          <p:nvPr/>
        </p:nvSpPr>
        <p:spPr>
          <a:xfrm>
            <a:off x="6345983" y="2076363"/>
            <a:ext cx="547022" cy="547022"/>
          </a:xfrm>
          <a:prstGeom prst="roundRect">
            <a:avLst>
              <a:gd name="adj" fmla="val 25817"/>
            </a:avLst>
          </a:prstGeom>
          <a:solidFill>
            <a:schemeClr val="accent3">
              <a:alpha val="5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7CDFF5AC-7772-4768-A7C4-C9BB511FA130}"/>
              </a:ext>
            </a:extLst>
          </p:cNvPr>
          <p:cNvSpPr/>
          <p:nvPr/>
        </p:nvSpPr>
        <p:spPr>
          <a:xfrm>
            <a:off x="7009931" y="2697375"/>
            <a:ext cx="308346" cy="308346"/>
          </a:xfrm>
          <a:prstGeom prst="roundRect">
            <a:avLst>
              <a:gd name="adj" fmla="val 25817"/>
            </a:avLst>
          </a:prstGeom>
          <a:solidFill>
            <a:schemeClr val="accent3">
              <a:alpha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A63A6BED-499C-41A6-AB54-1EF329B6587D}"/>
              </a:ext>
            </a:extLst>
          </p:cNvPr>
          <p:cNvSpPr/>
          <p:nvPr/>
        </p:nvSpPr>
        <p:spPr>
          <a:xfrm>
            <a:off x="6942165" y="3649566"/>
            <a:ext cx="308346" cy="308346"/>
          </a:xfrm>
          <a:prstGeom prst="roundRect">
            <a:avLst>
              <a:gd name="adj" fmla="val 25817"/>
            </a:avLst>
          </a:prstGeom>
          <a:solidFill>
            <a:schemeClr val="accent3">
              <a:alpha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6DAA72EF-9DFE-4DA9-A92D-B95D2380CE92}"/>
              </a:ext>
            </a:extLst>
          </p:cNvPr>
          <p:cNvSpPr/>
          <p:nvPr/>
        </p:nvSpPr>
        <p:spPr>
          <a:xfrm>
            <a:off x="7651847" y="3961704"/>
            <a:ext cx="531099" cy="531099"/>
          </a:xfrm>
          <a:prstGeom prst="roundRect">
            <a:avLst>
              <a:gd name="adj" fmla="val 25817"/>
            </a:avLst>
          </a:prstGeom>
          <a:solidFill>
            <a:schemeClr val="accent4">
              <a:alpha val="5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914DE44F-7260-4FED-86F7-A88A9927C313}"/>
              </a:ext>
            </a:extLst>
          </p:cNvPr>
          <p:cNvSpPr/>
          <p:nvPr/>
        </p:nvSpPr>
        <p:spPr>
          <a:xfrm>
            <a:off x="6948292" y="4834551"/>
            <a:ext cx="308348" cy="308346"/>
          </a:xfrm>
          <a:prstGeom prst="roundRect">
            <a:avLst>
              <a:gd name="adj" fmla="val 25817"/>
            </a:avLst>
          </a:prstGeom>
          <a:solidFill>
            <a:schemeClr val="accent4">
              <a:alpha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52736DD9-41F8-4F5A-93C3-C8CB2252DF3B}"/>
              </a:ext>
            </a:extLst>
          </p:cNvPr>
          <p:cNvSpPr/>
          <p:nvPr/>
        </p:nvSpPr>
        <p:spPr>
          <a:xfrm>
            <a:off x="7164104" y="4126711"/>
            <a:ext cx="308348" cy="308346"/>
          </a:xfrm>
          <a:prstGeom prst="roundRect">
            <a:avLst>
              <a:gd name="adj" fmla="val 25817"/>
            </a:avLst>
          </a:prstGeom>
          <a:solidFill>
            <a:schemeClr val="accent4">
              <a:alpha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981F534-6623-4D67-89AA-745FF4CE53E2}"/>
              </a:ext>
            </a:extLst>
          </p:cNvPr>
          <p:cNvGrpSpPr/>
          <p:nvPr/>
        </p:nvGrpSpPr>
        <p:grpSpPr>
          <a:xfrm>
            <a:off x="8950071" y="4807734"/>
            <a:ext cx="2262328" cy="930631"/>
            <a:chOff x="9067512" y="7549252"/>
            <a:chExt cx="3619725" cy="1489009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826FD4F-D64D-4155-9493-876D2F2C0CE8}"/>
                </a:ext>
              </a:extLst>
            </p:cNvPr>
            <p:cNvSpPr txBox="1"/>
            <p:nvPr/>
          </p:nvSpPr>
          <p:spPr>
            <a:xfrm>
              <a:off x="9067512" y="8122625"/>
              <a:ext cx="3619725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 family.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E145E780-E23C-401C-A711-6BD5B81A8A23}"/>
                </a:ext>
              </a:extLst>
            </p:cNvPr>
            <p:cNvSpPr txBox="1"/>
            <p:nvPr/>
          </p:nvSpPr>
          <p:spPr>
            <a:xfrm>
              <a:off x="9067512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D</a:t>
              </a:r>
            </a:p>
          </p:txBody>
        </p: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49F6DE5-7F04-46C2-848C-036AAE3C76D3}"/>
              </a:ext>
            </a:extLst>
          </p:cNvPr>
          <p:cNvSpPr/>
          <p:nvPr/>
        </p:nvSpPr>
        <p:spPr>
          <a:xfrm>
            <a:off x="8635206" y="4866414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4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B20FC10-9AA8-4458-ADD7-B2CDD7293FE7}"/>
              </a:ext>
            </a:extLst>
          </p:cNvPr>
          <p:cNvGrpSpPr/>
          <p:nvPr/>
        </p:nvGrpSpPr>
        <p:grpSpPr>
          <a:xfrm>
            <a:off x="8706090" y="2134061"/>
            <a:ext cx="2262328" cy="930631"/>
            <a:chOff x="9067512" y="7549252"/>
            <a:chExt cx="3619725" cy="148900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6FD9DCF-46F0-4AC0-B59B-B903BBC7D5E1}"/>
                </a:ext>
              </a:extLst>
            </p:cNvPr>
            <p:cNvSpPr txBox="1"/>
            <p:nvPr/>
          </p:nvSpPr>
          <p:spPr>
            <a:xfrm>
              <a:off x="9067512" y="8122625"/>
              <a:ext cx="3619725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 family.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E4C3C9BB-678C-43B3-89E1-EF5C9E34294F}"/>
                </a:ext>
              </a:extLst>
            </p:cNvPr>
            <p:cNvSpPr txBox="1"/>
            <p:nvPr/>
          </p:nvSpPr>
          <p:spPr>
            <a:xfrm>
              <a:off x="9067512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B</a:t>
              </a: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A9ED026-1E22-44B0-BF82-C3F6B40B2298}"/>
              </a:ext>
            </a:extLst>
          </p:cNvPr>
          <p:cNvSpPr/>
          <p:nvPr/>
        </p:nvSpPr>
        <p:spPr>
          <a:xfrm>
            <a:off x="8391225" y="2192741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2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385550B-1FB1-4E7C-9E1C-6B39991C0433}"/>
              </a:ext>
            </a:extLst>
          </p:cNvPr>
          <p:cNvGrpSpPr/>
          <p:nvPr/>
        </p:nvGrpSpPr>
        <p:grpSpPr>
          <a:xfrm>
            <a:off x="1223584" y="2134061"/>
            <a:ext cx="2262328" cy="930631"/>
            <a:chOff x="9067512" y="7549252"/>
            <a:chExt cx="3619725" cy="148900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3BEB7D9-78FB-4814-B2C5-1CC67E3E206B}"/>
                </a:ext>
              </a:extLst>
            </p:cNvPr>
            <p:cNvSpPr txBox="1"/>
            <p:nvPr/>
          </p:nvSpPr>
          <p:spPr>
            <a:xfrm>
              <a:off x="9067512" y="8122625"/>
              <a:ext cx="3619725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 family.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6D2F3726-D40A-4A99-A873-45A60CD8426E}"/>
                </a:ext>
              </a:extLst>
            </p:cNvPr>
            <p:cNvSpPr txBox="1"/>
            <p:nvPr/>
          </p:nvSpPr>
          <p:spPr>
            <a:xfrm>
              <a:off x="9262674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A</a:t>
              </a:r>
            </a:p>
          </p:txBody>
        </p: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790CE1F0-7D12-4A6F-A67D-6872559BD34F}"/>
              </a:ext>
            </a:extLst>
          </p:cNvPr>
          <p:cNvSpPr/>
          <p:nvPr/>
        </p:nvSpPr>
        <p:spPr>
          <a:xfrm>
            <a:off x="3572610" y="2192741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1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A08ECA2-E453-45AC-99FC-902C6A3E1486}"/>
              </a:ext>
            </a:extLst>
          </p:cNvPr>
          <p:cNvGrpSpPr/>
          <p:nvPr/>
        </p:nvGrpSpPr>
        <p:grpSpPr>
          <a:xfrm>
            <a:off x="979602" y="4807734"/>
            <a:ext cx="2262328" cy="930631"/>
            <a:chOff x="9067512" y="7549252"/>
            <a:chExt cx="3619725" cy="148900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9CBE6F16-615E-4A7B-841B-A1E88A63DA60}"/>
                </a:ext>
              </a:extLst>
            </p:cNvPr>
            <p:cNvSpPr txBox="1"/>
            <p:nvPr/>
          </p:nvSpPr>
          <p:spPr>
            <a:xfrm>
              <a:off x="9067512" y="8122625"/>
              <a:ext cx="3619725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 family.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46ED07D-90AA-47B9-BDD8-0578475C511E}"/>
                </a:ext>
              </a:extLst>
            </p:cNvPr>
            <p:cNvSpPr txBox="1"/>
            <p:nvPr/>
          </p:nvSpPr>
          <p:spPr>
            <a:xfrm>
              <a:off x="9262674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C</a:t>
              </a:r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65FDEF58-4E01-4BB1-B3E0-5295683B1444}"/>
              </a:ext>
            </a:extLst>
          </p:cNvPr>
          <p:cNvSpPr/>
          <p:nvPr/>
        </p:nvSpPr>
        <p:spPr>
          <a:xfrm>
            <a:off x="3328629" y="4866414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3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</p:spTree>
    <p:extLst>
      <p:ext uri="{BB962C8B-B14F-4D97-AF65-F5344CB8AC3E}">
        <p14:creationId xmlns:p14="http://schemas.microsoft.com/office/powerpoint/2010/main" val="2832053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28882B66-4761-46D7-858A-B02FF423C60E}"/>
              </a:ext>
            </a:extLst>
          </p:cNvPr>
          <p:cNvGrpSpPr/>
          <p:nvPr/>
        </p:nvGrpSpPr>
        <p:grpSpPr>
          <a:xfrm>
            <a:off x="4093056" y="1610813"/>
            <a:ext cx="4005889" cy="3994818"/>
            <a:chOff x="6532856" y="2290594"/>
            <a:chExt cx="6409422" cy="6391708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585CBB3-119F-4B7C-801E-017328F8D173}"/>
                </a:ext>
              </a:extLst>
            </p:cNvPr>
            <p:cNvSpPr/>
            <p:nvPr/>
          </p:nvSpPr>
          <p:spPr>
            <a:xfrm>
              <a:off x="10482346" y="3234738"/>
              <a:ext cx="2444461" cy="2152919"/>
            </a:xfrm>
            <a:custGeom>
              <a:avLst/>
              <a:gdLst>
                <a:gd name="connsiteX0" fmla="*/ 679988 w 1038225"/>
                <a:gd name="connsiteY0" fmla="*/ 739140 h 914400"/>
                <a:gd name="connsiteX1" fmla="*/ 542828 w 1038225"/>
                <a:gd name="connsiteY1" fmla="*/ 408623 h 914400"/>
                <a:gd name="connsiteX2" fmla="*/ 802861 w 1038225"/>
                <a:gd name="connsiteY2" fmla="*/ 145733 h 914400"/>
                <a:gd name="connsiteX3" fmla="*/ 655223 w 1038225"/>
                <a:gd name="connsiteY3" fmla="*/ 0 h 914400"/>
                <a:gd name="connsiteX4" fmla="*/ 301846 w 1038225"/>
                <a:gd name="connsiteY4" fmla="*/ 353378 h 914400"/>
                <a:gd name="connsiteX5" fmla="*/ 272318 w 1038225"/>
                <a:gd name="connsiteY5" fmla="*/ 282893 h 914400"/>
                <a:gd name="connsiteX6" fmla="*/ 236123 w 1038225"/>
                <a:gd name="connsiteY6" fmla="*/ 220980 h 914400"/>
                <a:gd name="connsiteX7" fmla="*/ 34193 w 1038225"/>
                <a:gd name="connsiteY7" fmla="*/ 227648 h 914400"/>
                <a:gd name="connsiteX8" fmla="*/ 38003 w 1038225"/>
                <a:gd name="connsiteY8" fmla="*/ 414338 h 914400"/>
                <a:gd name="connsiteX9" fmla="*/ 103726 w 1038225"/>
                <a:gd name="connsiteY9" fmla="*/ 453390 h 914400"/>
                <a:gd name="connsiteX10" fmla="*/ 174210 w 1038225"/>
                <a:gd name="connsiteY10" fmla="*/ 481013 h 914400"/>
                <a:gd name="connsiteX11" fmla="*/ 56101 w 1038225"/>
                <a:gd name="connsiteY11" fmla="*/ 600075 h 914400"/>
                <a:gd name="connsiteX12" fmla="*/ 204691 w 1038225"/>
                <a:gd name="connsiteY12" fmla="*/ 914400 h 914400"/>
                <a:gd name="connsiteX13" fmla="*/ 298988 w 1038225"/>
                <a:gd name="connsiteY13" fmla="*/ 914400 h 914400"/>
                <a:gd name="connsiteX14" fmla="*/ 296131 w 1038225"/>
                <a:gd name="connsiteY14" fmla="*/ 908685 h 914400"/>
                <a:gd name="connsiteX15" fmla="*/ 270413 w 1038225"/>
                <a:gd name="connsiteY15" fmla="*/ 810578 h 914400"/>
                <a:gd name="connsiteX16" fmla="*/ 443768 w 1038225"/>
                <a:gd name="connsiteY16" fmla="*/ 631508 h 914400"/>
                <a:gd name="connsiteX17" fmla="*/ 581881 w 1038225"/>
                <a:gd name="connsiteY17" fmla="*/ 681038 h 914400"/>
                <a:gd name="connsiteX18" fmla="*/ 639983 w 1038225"/>
                <a:gd name="connsiteY18" fmla="*/ 815340 h 914400"/>
                <a:gd name="connsiteX19" fmla="*/ 615218 w 1038225"/>
                <a:gd name="connsiteY19" fmla="*/ 907732 h 914400"/>
                <a:gd name="connsiteX20" fmla="*/ 611408 w 1038225"/>
                <a:gd name="connsiteY20" fmla="*/ 914400 h 914400"/>
                <a:gd name="connsiteX21" fmla="*/ 1047653 w 1038225"/>
                <a:gd name="connsiteY21" fmla="*/ 914400 h 914400"/>
                <a:gd name="connsiteX22" fmla="*/ 1047653 w 1038225"/>
                <a:gd name="connsiteY22" fmla="*/ 739140 h 914400"/>
                <a:gd name="connsiteX23" fmla="*/ 679988 w 1038225"/>
                <a:gd name="connsiteY23" fmla="*/ 73914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8225" h="914400">
                  <a:moveTo>
                    <a:pt x="679988" y="739140"/>
                  </a:moveTo>
                  <a:cubicBezTo>
                    <a:pt x="654271" y="620078"/>
                    <a:pt x="606646" y="508635"/>
                    <a:pt x="542828" y="408623"/>
                  </a:cubicBezTo>
                  <a:lnTo>
                    <a:pt x="802861" y="145733"/>
                  </a:lnTo>
                  <a:lnTo>
                    <a:pt x="655223" y="0"/>
                  </a:lnTo>
                  <a:lnTo>
                    <a:pt x="301846" y="353378"/>
                  </a:lnTo>
                  <a:cubicBezTo>
                    <a:pt x="289463" y="331470"/>
                    <a:pt x="278986" y="307658"/>
                    <a:pt x="272318" y="282893"/>
                  </a:cubicBezTo>
                  <a:cubicBezTo>
                    <a:pt x="266603" y="260033"/>
                    <a:pt x="254221" y="239077"/>
                    <a:pt x="236123" y="220980"/>
                  </a:cubicBezTo>
                  <a:cubicBezTo>
                    <a:pt x="179926" y="164783"/>
                    <a:pt x="87533" y="166688"/>
                    <a:pt x="34193" y="227648"/>
                  </a:cubicBezTo>
                  <a:cubicBezTo>
                    <a:pt x="-12479" y="280988"/>
                    <a:pt x="-11527" y="362903"/>
                    <a:pt x="38003" y="414338"/>
                  </a:cubicBezTo>
                  <a:cubicBezTo>
                    <a:pt x="57053" y="434340"/>
                    <a:pt x="79913" y="446723"/>
                    <a:pt x="103726" y="453390"/>
                  </a:cubicBezTo>
                  <a:cubicBezTo>
                    <a:pt x="128491" y="460058"/>
                    <a:pt x="152303" y="468630"/>
                    <a:pt x="174210" y="481013"/>
                  </a:cubicBezTo>
                  <a:lnTo>
                    <a:pt x="56101" y="600075"/>
                  </a:lnTo>
                  <a:cubicBezTo>
                    <a:pt x="138016" y="682943"/>
                    <a:pt x="192308" y="792480"/>
                    <a:pt x="204691" y="914400"/>
                  </a:cubicBezTo>
                  <a:lnTo>
                    <a:pt x="298988" y="914400"/>
                  </a:lnTo>
                  <a:cubicBezTo>
                    <a:pt x="298036" y="912495"/>
                    <a:pt x="297083" y="910590"/>
                    <a:pt x="296131" y="908685"/>
                  </a:cubicBezTo>
                  <a:cubicBezTo>
                    <a:pt x="278986" y="879157"/>
                    <a:pt x="269461" y="844868"/>
                    <a:pt x="270413" y="810578"/>
                  </a:cubicBezTo>
                  <a:cubicBezTo>
                    <a:pt x="273271" y="716280"/>
                    <a:pt x="348518" y="637223"/>
                    <a:pt x="443768" y="631508"/>
                  </a:cubicBezTo>
                  <a:cubicBezTo>
                    <a:pt x="495203" y="628650"/>
                    <a:pt x="544733" y="645795"/>
                    <a:pt x="581881" y="681038"/>
                  </a:cubicBezTo>
                  <a:cubicBezTo>
                    <a:pt x="619028" y="716280"/>
                    <a:pt x="639983" y="764858"/>
                    <a:pt x="639983" y="815340"/>
                  </a:cubicBezTo>
                  <a:cubicBezTo>
                    <a:pt x="639983" y="847725"/>
                    <a:pt x="631411" y="879157"/>
                    <a:pt x="615218" y="907732"/>
                  </a:cubicBezTo>
                  <a:cubicBezTo>
                    <a:pt x="614266" y="909638"/>
                    <a:pt x="613313" y="912495"/>
                    <a:pt x="611408" y="914400"/>
                  </a:cubicBezTo>
                  <a:lnTo>
                    <a:pt x="1047653" y="914400"/>
                  </a:lnTo>
                  <a:lnTo>
                    <a:pt x="1047653" y="739140"/>
                  </a:lnTo>
                  <a:lnTo>
                    <a:pt x="679988" y="739140"/>
                  </a:ln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0D94D90-B030-48D7-B4A9-0AFBB047A9E8}"/>
                </a:ext>
              </a:extLst>
            </p:cNvPr>
            <p:cNvSpPr/>
            <p:nvPr/>
          </p:nvSpPr>
          <p:spPr>
            <a:xfrm>
              <a:off x="6532856" y="5506517"/>
              <a:ext cx="2444461" cy="2175346"/>
            </a:xfrm>
            <a:custGeom>
              <a:avLst/>
              <a:gdLst>
                <a:gd name="connsiteX0" fmla="*/ 1002983 w 1038225"/>
                <a:gd name="connsiteY0" fmla="*/ 519113 h 923925"/>
                <a:gd name="connsiteX1" fmla="*/ 937260 w 1038225"/>
                <a:gd name="connsiteY1" fmla="*/ 480060 h 923925"/>
                <a:gd name="connsiteX2" fmla="*/ 851535 w 1038225"/>
                <a:gd name="connsiteY2" fmla="*/ 443865 h 923925"/>
                <a:gd name="connsiteX3" fmla="*/ 953453 w 1038225"/>
                <a:gd name="connsiteY3" fmla="*/ 341948 h 923925"/>
                <a:gd name="connsiteX4" fmla="*/ 830580 w 1038225"/>
                <a:gd name="connsiteY4" fmla="*/ 953 h 923925"/>
                <a:gd name="connsiteX5" fmla="*/ 741998 w 1038225"/>
                <a:gd name="connsiteY5" fmla="*/ 953 h 923925"/>
                <a:gd name="connsiteX6" fmla="*/ 744855 w 1038225"/>
                <a:gd name="connsiteY6" fmla="*/ 6668 h 923925"/>
                <a:gd name="connsiteX7" fmla="*/ 770573 w 1038225"/>
                <a:gd name="connsiteY7" fmla="*/ 104775 h 923925"/>
                <a:gd name="connsiteX8" fmla="*/ 597218 w 1038225"/>
                <a:gd name="connsiteY8" fmla="*/ 283845 h 923925"/>
                <a:gd name="connsiteX9" fmla="*/ 585788 w 1038225"/>
                <a:gd name="connsiteY9" fmla="*/ 283845 h 923925"/>
                <a:gd name="connsiteX10" fmla="*/ 459105 w 1038225"/>
                <a:gd name="connsiteY10" fmla="*/ 233363 h 923925"/>
                <a:gd name="connsiteX11" fmla="*/ 401003 w 1038225"/>
                <a:gd name="connsiteY11" fmla="*/ 99060 h 923925"/>
                <a:gd name="connsiteX12" fmla="*/ 425768 w 1038225"/>
                <a:gd name="connsiteY12" fmla="*/ 6668 h 923925"/>
                <a:gd name="connsiteX13" fmla="*/ 429578 w 1038225"/>
                <a:gd name="connsiteY13" fmla="*/ 0 h 923925"/>
                <a:gd name="connsiteX14" fmla="*/ 0 w 1038225"/>
                <a:gd name="connsiteY14" fmla="*/ 0 h 923925"/>
                <a:gd name="connsiteX15" fmla="*/ 0 w 1038225"/>
                <a:gd name="connsiteY15" fmla="*/ 210503 h 923925"/>
                <a:gd name="connsiteX16" fmla="*/ 368618 w 1038225"/>
                <a:gd name="connsiteY16" fmla="*/ 210503 h 923925"/>
                <a:gd name="connsiteX17" fmla="*/ 505778 w 1038225"/>
                <a:gd name="connsiteY17" fmla="*/ 541020 h 923925"/>
                <a:gd name="connsiteX18" fmla="*/ 242888 w 1038225"/>
                <a:gd name="connsiteY18" fmla="*/ 800100 h 923925"/>
                <a:gd name="connsiteX19" fmla="*/ 273368 w 1038225"/>
                <a:gd name="connsiteY19" fmla="*/ 830580 h 923925"/>
                <a:gd name="connsiteX20" fmla="*/ 369570 w 1038225"/>
                <a:gd name="connsiteY20" fmla="*/ 926783 h 923925"/>
                <a:gd name="connsiteX21" fmla="*/ 730568 w 1038225"/>
                <a:gd name="connsiteY21" fmla="*/ 565785 h 923925"/>
                <a:gd name="connsiteX22" fmla="*/ 768668 w 1038225"/>
                <a:gd name="connsiteY22" fmla="*/ 650558 h 923925"/>
                <a:gd name="connsiteX23" fmla="*/ 804863 w 1038225"/>
                <a:gd name="connsiteY23" fmla="*/ 712470 h 923925"/>
                <a:gd name="connsiteX24" fmla="*/ 1006793 w 1038225"/>
                <a:gd name="connsiteY24" fmla="*/ 705803 h 923925"/>
                <a:gd name="connsiteX25" fmla="*/ 1002983 w 1038225"/>
                <a:gd name="connsiteY25" fmla="*/ 519113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38225" h="923925">
                  <a:moveTo>
                    <a:pt x="1002983" y="519113"/>
                  </a:moveTo>
                  <a:cubicBezTo>
                    <a:pt x="983933" y="499110"/>
                    <a:pt x="961073" y="486728"/>
                    <a:pt x="937260" y="480060"/>
                  </a:cubicBezTo>
                  <a:cubicBezTo>
                    <a:pt x="906780" y="472440"/>
                    <a:pt x="878205" y="460058"/>
                    <a:pt x="851535" y="443865"/>
                  </a:cubicBezTo>
                  <a:lnTo>
                    <a:pt x="953453" y="341948"/>
                  </a:lnTo>
                  <a:cubicBezTo>
                    <a:pt x="876300" y="249555"/>
                    <a:pt x="830580" y="130493"/>
                    <a:pt x="830580" y="953"/>
                  </a:cubicBezTo>
                  <a:lnTo>
                    <a:pt x="741998" y="953"/>
                  </a:lnTo>
                  <a:cubicBezTo>
                    <a:pt x="742950" y="2858"/>
                    <a:pt x="743903" y="4763"/>
                    <a:pt x="744855" y="6668"/>
                  </a:cubicBezTo>
                  <a:cubicBezTo>
                    <a:pt x="762000" y="36195"/>
                    <a:pt x="771525" y="70485"/>
                    <a:pt x="770573" y="104775"/>
                  </a:cubicBezTo>
                  <a:cubicBezTo>
                    <a:pt x="767715" y="199073"/>
                    <a:pt x="692468" y="278130"/>
                    <a:pt x="597218" y="283845"/>
                  </a:cubicBezTo>
                  <a:cubicBezTo>
                    <a:pt x="593408" y="283845"/>
                    <a:pt x="589598" y="283845"/>
                    <a:pt x="585788" y="283845"/>
                  </a:cubicBezTo>
                  <a:cubicBezTo>
                    <a:pt x="539115" y="283845"/>
                    <a:pt x="493395" y="265748"/>
                    <a:pt x="459105" y="233363"/>
                  </a:cubicBezTo>
                  <a:cubicBezTo>
                    <a:pt x="421958" y="198120"/>
                    <a:pt x="401003" y="149543"/>
                    <a:pt x="401003" y="99060"/>
                  </a:cubicBezTo>
                  <a:cubicBezTo>
                    <a:pt x="401003" y="66675"/>
                    <a:pt x="409575" y="35243"/>
                    <a:pt x="425768" y="6668"/>
                  </a:cubicBezTo>
                  <a:cubicBezTo>
                    <a:pt x="426720" y="4763"/>
                    <a:pt x="427673" y="1905"/>
                    <a:pt x="429578" y="0"/>
                  </a:cubicBezTo>
                  <a:lnTo>
                    <a:pt x="0" y="0"/>
                  </a:lnTo>
                  <a:lnTo>
                    <a:pt x="0" y="210503"/>
                  </a:lnTo>
                  <a:lnTo>
                    <a:pt x="368618" y="210503"/>
                  </a:lnTo>
                  <a:cubicBezTo>
                    <a:pt x="394335" y="329565"/>
                    <a:pt x="441960" y="441008"/>
                    <a:pt x="505778" y="541020"/>
                  </a:cubicBezTo>
                  <a:lnTo>
                    <a:pt x="242888" y="800100"/>
                  </a:lnTo>
                  <a:cubicBezTo>
                    <a:pt x="242888" y="800100"/>
                    <a:pt x="258128" y="816293"/>
                    <a:pt x="273368" y="830580"/>
                  </a:cubicBezTo>
                  <a:lnTo>
                    <a:pt x="369570" y="926783"/>
                  </a:lnTo>
                  <a:lnTo>
                    <a:pt x="730568" y="565785"/>
                  </a:lnTo>
                  <a:cubicBezTo>
                    <a:pt x="747713" y="591503"/>
                    <a:pt x="761048" y="620078"/>
                    <a:pt x="768668" y="650558"/>
                  </a:cubicBezTo>
                  <a:cubicBezTo>
                    <a:pt x="774383" y="673418"/>
                    <a:pt x="786765" y="694373"/>
                    <a:pt x="804863" y="712470"/>
                  </a:cubicBezTo>
                  <a:cubicBezTo>
                    <a:pt x="861060" y="768668"/>
                    <a:pt x="953453" y="766763"/>
                    <a:pt x="1006793" y="705803"/>
                  </a:cubicBezTo>
                  <a:cubicBezTo>
                    <a:pt x="1053465" y="653415"/>
                    <a:pt x="1051560" y="570548"/>
                    <a:pt x="1002983" y="51911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8CE0C52-3A26-45E3-9567-DECC2C01F0D6}"/>
                </a:ext>
              </a:extLst>
            </p:cNvPr>
            <p:cNvSpPr/>
            <p:nvPr/>
          </p:nvSpPr>
          <p:spPr>
            <a:xfrm>
              <a:off x="10677227" y="4828407"/>
              <a:ext cx="2265051" cy="2870559"/>
            </a:xfrm>
            <a:custGeom>
              <a:avLst/>
              <a:gdLst>
                <a:gd name="connsiteX0" fmla="*/ 965835 w 962025"/>
                <a:gd name="connsiteY0" fmla="*/ 499466 h 1219200"/>
                <a:gd name="connsiteX1" fmla="*/ 965835 w 962025"/>
                <a:gd name="connsiteY1" fmla="*/ 288964 h 1219200"/>
                <a:gd name="connsiteX2" fmla="*/ 461010 w 962025"/>
                <a:gd name="connsiteY2" fmla="*/ 288964 h 1219200"/>
                <a:gd name="connsiteX3" fmla="*/ 492442 w 962025"/>
                <a:gd name="connsiteY3" fmla="*/ 208001 h 1219200"/>
                <a:gd name="connsiteX4" fmla="*/ 510540 w 962025"/>
                <a:gd name="connsiteY4" fmla="*/ 138469 h 1219200"/>
                <a:gd name="connsiteX5" fmla="*/ 362902 w 962025"/>
                <a:gd name="connsiteY5" fmla="*/ 356 h 1219200"/>
                <a:gd name="connsiteX6" fmla="*/ 233363 w 962025"/>
                <a:gd name="connsiteY6" fmla="*/ 134659 h 1219200"/>
                <a:gd name="connsiteX7" fmla="*/ 252413 w 962025"/>
                <a:gd name="connsiteY7" fmla="*/ 208954 h 1219200"/>
                <a:gd name="connsiteX8" fmla="*/ 285750 w 962025"/>
                <a:gd name="connsiteY8" fmla="*/ 288964 h 1219200"/>
                <a:gd name="connsiteX9" fmla="*/ 123825 w 962025"/>
                <a:gd name="connsiteY9" fmla="*/ 288964 h 1219200"/>
                <a:gd name="connsiteX10" fmla="*/ 123825 w 962025"/>
                <a:gd name="connsiteY10" fmla="*/ 297536 h 1219200"/>
                <a:gd name="connsiteX11" fmla="*/ 0 w 962025"/>
                <a:gd name="connsiteY11" fmla="*/ 630911 h 1219200"/>
                <a:gd name="connsiteX12" fmla="*/ 57150 w 962025"/>
                <a:gd name="connsiteY12" fmla="*/ 688061 h 1219200"/>
                <a:gd name="connsiteX13" fmla="*/ 61913 w 962025"/>
                <a:gd name="connsiteY13" fmla="*/ 670916 h 1219200"/>
                <a:gd name="connsiteX14" fmla="*/ 113347 w 962025"/>
                <a:gd name="connsiteY14" fmla="*/ 583286 h 1219200"/>
                <a:gd name="connsiteX15" fmla="*/ 362902 w 962025"/>
                <a:gd name="connsiteY15" fmla="*/ 578524 h 1219200"/>
                <a:gd name="connsiteX16" fmla="*/ 425767 w 962025"/>
                <a:gd name="connsiteY16" fmla="*/ 711874 h 1219200"/>
                <a:gd name="connsiteX17" fmla="*/ 371475 w 962025"/>
                <a:gd name="connsiteY17" fmla="*/ 848081 h 1219200"/>
                <a:gd name="connsiteX18" fmla="*/ 288608 w 962025"/>
                <a:gd name="connsiteY18" fmla="*/ 895706 h 1219200"/>
                <a:gd name="connsiteX19" fmla="*/ 270510 w 962025"/>
                <a:gd name="connsiteY19" fmla="*/ 901421 h 1219200"/>
                <a:gd name="connsiteX20" fmla="*/ 589597 w 962025"/>
                <a:gd name="connsiteY20" fmla="*/ 1220509 h 1219200"/>
                <a:gd name="connsiteX21" fmla="*/ 720090 w 962025"/>
                <a:gd name="connsiteY21" fmla="*/ 1092874 h 1219200"/>
                <a:gd name="connsiteX22" fmla="*/ 460058 w 962025"/>
                <a:gd name="connsiteY22" fmla="*/ 829031 h 1219200"/>
                <a:gd name="connsiteX23" fmla="*/ 597218 w 962025"/>
                <a:gd name="connsiteY23" fmla="*/ 498514 h 1219200"/>
                <a:gd name="connsiteX24" fmla="*/ 965835 w 962025"/>
                <a:gd name="connsiteY24" fmla="*/ 49851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025" h="1219200">
                  <a:moveTo>
                    <a:pt x="965835" y="499466"/>
                  </a:moveTo>
                  <a:lnTo>
                    <a:pt x="965835" y="288964"/>
                  </a:lnTo>
                  <a:lnTo>
                    <a:pt x="461010" y="288964"/>
                  </a:lnTo>
                  <a:cubicBezTo>
                    <a:pt x="467677" y="260389"/>
                    <a:pt x="478155" y="233719"/>
                    <a:pt x="492442" y="208001"/>
                  </a:cubicBezTo>
                  <a:cubicBezTo>
                    <a:pt x="503872" y="187999"/>
                    <a:pt x="510540" y="164186"/>
                    <a:pt x="510540" y="138469"/>
                  </a:cubicBezTo>
                  <a:cubicBezTo>
                    <a:pt x="510540" y="58459"/>
                    <a:pt x="443865" y="-5359"/>
                    <a:pt x="362902" y="356"/>
                  </a:cubicBezTo>
                  <a:cubicBezTo>
                    <a:pt x="291465" y="5119"/>
                    <a:pt x="235267" y="64174"/>
                    <a:pt x="233363" y="134659"/>
                  </a:cubicBezTo>
                  <a:cubicBezTo>
                    <a:pt x="232410" y="161329"/>
                    <a:pt x="240030" y="187046"/>
                    <a:pt x="252413" y="208954"/>
                  </a:cubicBezTo>
                  <a:cubicBezTo>
                    <a:pt x="266700" y="233719"/>
                    <a:pt x="278130" y="260389"/>
                    <a:pt x="285750" y="288964"/>
                  </a:cubicBezTo>
                  <a:lnTo>
                    <a:pt x="123825" y="288964"/>
                  </a:lnTo>
                  <a:cubicBezTo>
                    <a:pt x="123825" y="291821"/>
                    <a:pt x="123825" y="294679"/>
                    <a:pt x="123825" y="297536"/>
                  </a:cubicBezTo>
                  <a:cubicBezTo>
                    <a:pt x="122872" y="424219"/>
                    <a:pt x="76200" y="540424"/>
                    <a:pt x="0" y="630911"/>
                  </a:cubicBezTo>
                  <a:lnTo>
                    <a:pt x="57150" y="688061"/>
                  </a:lnTo>
                  <a:cubicBezTo>
                    <a:pt x="59055" y="682346"/>
                    <a:pt x="60960" y="676631"/>
                    <a:pt x="61913" y="670916"/>
                  </a:cubicBezTo>
                  <a:cubicBezTo>
                    <a:pt x="70485" y="637579"/>
                    <a:pt x="88583" y="607099"/>
                    <a:pt x="113347" y="583286"/>
                  </a:cubicBezTo>
                  <a:cubicBezTo>
                    <a:pt x="181927" y="518516"/>
                    <a:pt x="291465" y="516611"/>
                    <a:pt x="362902" y="578524"/>
                  </a:cubicBezTo>
                  <a:cubicBezTo>
                    <a:pt x="401955" y="612814"/>
                    <a:pt x="423863" y="659486"/>
                    <a:pt x="425767" y="711874"/>
                  </a:cubicBezTo>
                  <a:cubicBezTo>
                    <a:pt x="427672" y="762356"/>
                    <a:pt x="407670" y="812839"/>
                    <a:pt x="371475" y="848081"/>
                  </a:cubicBezTo>
                  <a:cubicBezTo>
                    <a:pt x="348615" y="870941"/>
                    <a:pt x="320040" y="887134"/>
                    <a:pt x="288608" y="895706"/>
                  </a:cubicBezTo>
                  <a:cubicBezTo>
                    <a:pt x="282892" y="897611"/>
                    <a:pt x="276225" y="899516"/>
                    <a:pt x="270510" y="901421"/>
                  </a:cubicBezTo>
                  <a:lnTo>
                    <a:pt x="589597" y="1220509"/>
                  </a:lnTo>
                  <a:lnTo>
                    <a:pt x="720090" y="1092874"/>
                  </a:lnTo>
                  <a:lnTo>
                    <a:pt x="460058" y="829031"/>
                  </a:lnTo>
                  <a:cubicBezTo>
                    <a:pt x="523875" y="729019"/>
                    <a:pt x="571500" y="617576"/>
                    <a:pt x="597218" y="498514"/>
                  </a:cubicBezTo>
                  <a:lnTo>
                    <a:pt x="965835" y="498514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7164606-3A41-4C7F-A5F6-0E54D116AE41}"/>
                </a:ext>
              </a:extLst>
            </p:cNvPr>
            <p:cNvSpPr/>
            <p:nvPr/>
          </p:nvSpPr>
          <p:spPr>
            <a:xfrm>
              <a:off x="7488214" y="6401326"/>
              <a:ext cx="2915412" cy="2265051"/>
            </a:xfrm>
            <a:custGeom>
              <a:avLst/>
              <a:gdLst>
                <a:gd name="connsiteX0" fmla="*/ 1244918 w 1238250"/>
                <a:gd name="connsiteY0" fmla="*/ 369570 h 962025"/>
                <a:gd name="connsiteX1" fmla="*/ 1110615 w 1238250"/>
                <a:gd name="connsiteY1" fmla="*/ 240030 h 962025"/>
                <a:gd name="connsiteX2" fmla="*/ 1036320 w 1238250"/>
                <a:gd name="connsiteY2" fmla="*/ 259080 h 962025"/>
                <a:gd name="connsiteX3" fmla="*/ 925830 w 1238250"/>
                <a:gd name="connsiteY3" fmla="*/ 298133 h 962025"/>
                <a:gd name="connsiteX4" fmla="*/ 925830 w 1238250"/>
                <a:gd name="connsiteY4" fmla="*/ 150495 h 962025"/>
                <a:gd name="connsiteX5" fmla="*/ 582930 w 1238250"/>
                <a:gd name="connsiteY5" fmla="*/ 0 h 962025"/>
                <a:gd name="connsiteX6" fmla="*/ 530543 w 1238250"/>
                <a:gd name="connsiteY6" fmla="*/ 52388 h 962025"/>
                <a:gd name="connsiteX7" fmla="*/ 542925 w 1238250"/>
                <a:gd name="connsiteY7" fmla="*/ 56197 h 962025"/>
                <a:gd name="connsiteX8" fmla="*/ 630555 w 1238250"/>
                <a:gd name="connsiteY8" fmla="*/ 107633 h 962025"/>
                <a:gd name="connsiteX9" fmla="*/ 635318 w 1238250"/>
                <a:gd name="connsiteY9" fmla="*/ 357188 h 962025"/>
                <a:gd name="connsiteX10" fmla="*/ 501968 w 1238250"/>
                <a:gd name="connsiteY10" fmla="*/ 420052 h 962025"/>
                <a:gd name="connsiteX11" fmla="*/ 496253 w 1238250"/>
                <a:gd name="connsiteY11" fmla="*/ 420052 h 962025"/>
                <a:gd name="connsiteX12" fmla="*/ 365760 w 1238250"/>
                <a:gd name="connsiteY12" fmla="*/ 365760 h 962025"/>
                <a:gd name="connsiteX13" fmla="*/ 318135 w 1238250"/>
                <a:gd name="connsiteY13" fmla="*/ 282892 h 962025"/>
                <a:gd name="connsiteX14" fmla="*/ 314325 w 1238250"/>
                <a:gd name="connsiteY14" fmla="*/ 268605 h 962025"/>
                <a:gd name="connsiteX15" fmla="*/ 0 w 1238250"/>
                <a:gd name="connsiteY15" fmla="*/ 582930 h 962025"/>
                <a:gd name="connsiteX16" fmla="*/ 149543 w 1238250"/>
                <a:gd name="connsiteY16" fmla="*/ 732473 h 962025"/>
                <a:gd name="connsiteX17" fmla="*/ 408623 w 1238250"/>
                <a:gd name="connsiteY17" fmla="*/ 470535 h 962025"/>
                <a:gd name="connsiteX18" fmla="*/ 739140 w 1238250"/>
                <a:gd name="connsiteY18" fmla="*/ 607695 h 962025"/>
                <a:gd name="connsiteX19" fmla="*/ 739140 w 1238250"/>
                <a:gd name="connsiteY19" fmla="*/ 971550 h 962025"/>
                <a:gd name="connsiteX20" fmla="*/ 925830 w 1238250"/>
                <a:gd name="connsiteY20" fmla="*/ 971550 h 962025"/>
                <a:gd name="connsiteX21" fmla="*/ 925830 w 1238250"/>
                <a:gd name="connsiteY21" fmla="*/ 462915 h 962025"/>
                <a:gd name="connsiteX22" fmla="*/ 1037273 w 1238250"/>
                <a:gd name="connsiteY22" fmla="*/ 500063 h 962025"/>
                <a:gd name="connsiteX23" fmla="*/ 1106805 w 1238250"/>
                <a:gd name="connsiteY23" fmla="*/ 518160 h 962025"/>
                <a:gd name="connsiteX24" fmla="*/ 1244918 w 1238250"/>
                <a:gd name="connsiteY24" fmla="*/ 36957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38250" h="962025">
                  <a:moveTo>
                    <a:pt x="1244918" y="369570"/>
                  </a:moveTo>
                  <a:cubicBezTo>
                    <a:pt x="1240155" y="298133"/>
                    <a:pt x="1181100" y="241935"/>
                    <a:pt x="1110615" y="240030"/>
                  </a:cubicBezTo>
                  <a:cubicBezTo>
                    <a:pt x="1083945" y="239077"/>
                    <a:pt x="1058228" y="246697"/>
                    <a:pt x="1036320" y="259080"/>
                  </a:cubicBezTo>
                  <a:cubicBezTo>
                    <a:pt x="1002030" y="279083"/>
                    <a:pt x="964882" y="293370"/>
                    <a:pt x="925830" y="298133"/>
                  </a:cubicBezTo>
                  <a:lnTo>
                    <a:pt x="925830" y="150495"/>
                  </a:lnTo>
                  <a:cubicBezTo>
                    <a:pt x="792480" y="143827"/>
                    <a:pt x="672465" y="87630"/>
                    <a:pt x="582930" y="0"/>
                  </a:cubicBezTo>
                  <a:lnTo>
                    <a:pt x="530543" y="52388"/>
                  </a:lnTo>
                  <a:cubicBezTo>
                    <a:pt x="534353" y="53340"/>
                    <a:pt x="539115" y="55245"/>
                    <a:pt x="542925" y="56197"/>
                  </a:cubicBezTo>
                  <a:cubicBezTo>
                    <a:pt x="576263" y="64770"/>
                    <a:pt x="606743" y="82867"/>
                    <a:pt x="630555" y="107633"/>
                  </a:cubicBezTo>
                  <a:cubicBezTo>
                    <a:pt x="695325" y="176213"/>
                    <a:pt x="697230" y="285750"/>
                    <a:pt x="635318" y="357188"/>
                  </a:cubicBezTo>
                  <a:cubicBezTo>
                    <a:pt x="601028" y="396240"/>
                    <a:pt x="554355" y="418147"/>
                    <a:pt x="501968" y="420052"/>
                  </a:cubicBezTo>
                  <a:cubicBezTo>
                    <a:pt x="500063" y="420052"/>
                    <a:pt x="498158" y="420052"/>
                    <a:pt x="496253" y="420052"/>
                  </a:cubicBezTo>
                  <a:cubicBezTo>
                    <a:pt x="447675" y="420052"/>
                    <a:pt x="400050" y="400050"/>
                    <a:pt x="365760" y="365760"/>
                  </a:cubicBezTo>
                  <a:cubicBezTo>
                    <a:pt x="342900" y="342900"/>
                    <a:pt x="326708" y="314325"/>
                    <a:pt x="318135" y="282892"/>
                  </a:cubicBezTo>
                  <a:cubicBezTo>
                    <a:pt x="317183" y="278130"/>
                    <a:pt x="315278" y="273367"/>
                    <a:pt x="314325" y="268605"/>
                  </a:cubicBezTo>
                  <a:lnTo>
                    <a:pt x="0" y="582930"/>
                  </a:lnTo>
                  <a:lnTo>
                    <a:pt x="149543" y="732473"/>
                  </a:lnTo>
                  <a:lnTo>
                    <a:pt x="408623" y="470535"/>
                  </a:lnTo>
                  <a:cubicBezTo>
                    <a:pt x="508635" y="534352"/>
                    <a:pt x="620078" y="581977"/>
                    <a:pt x="739140" y="607695"/>
                  </a:cubicBezTo>
                  <a:lnTo>
                    <a:pt x="739140" y="971550"/>
                  </a:lnTo>
                  <a:lnTo>
                    <a:pt x="925830" y="971550"/>
                  </a:lnTo>
                  <a:lnTo>
                    <a:pt x="925830" y="462915"/>
                  </a:lnTo>
                  <a:cubicBezTo>
                    <a:pt x="964882" y="466725"/>
                    <a:pt x="1002982" y="480060"/>
                    <a:pt x="1037273" y="500063"/>
                  </a:cubicBezTo>
                  <a:cubicBezTo>
                    <a:pt x="1057275" y="511492"/>
                    <a:pt x="1081088" y="518160"/>
                    <a:pt x="1106805" y="518160"/>
                  </a:cubicBezTo>
                  <a:cubicBezTo>
                    <a:pt x="1185863" y="517208"/>
                    <a:pt x="1249680" y="450533"/>
                    <a:pt x="1244918" y="36957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1D5490D-5CE6-42CA-8AA5-B66A9862C25A}"/>
                </a:ext>
              </a:extLst>
            </p:cNvPr>
            <p:cNvSpPr/>
            <p:nvPr/>
          </p:nvSpPr>
          <p:spPr>
            <a:xfrm>
              <a:off x="9789147" y="6192989"/>
              <a:ext cx="2175346" cy="2489313"/>
            </a:xfrm>
            <a:custGeom>
              <a:avLst/>
              <a:gdLst>
                <a:gd name="connsiteX0" fmla="*/ 566738 w 923925"/>
                <a:gd name="connsiteY0" fmla="*/ 312323 h 1057275"/>
                <a:gd name="connsiteX1" fmla="*/ 655320 w 923925"/>
                <a:gd name="connsiteY1" fmla="*/ 272318 h 1057275"/>
                <a:gd name="connsiteX2" fmla="*/ 717233 w 923925"/>
                <a:gd name="connsiteY2" fmla="*/ 236123 h 1057275"/>
                <a:gd name="connsiteX3" fmla="*/ 710565 w 923925"/>
                <a:gd name="connsiteY3" fmla="*/ 34193 h 1057275"/>
                <a:gd name="connsiteX4" fmla="*/ 523875 w 923925"/>
                <a:gd name="connsiteY4" fmla="*/ 38003 h 1057275"/>
                <a:gd name="connsiteX5" fmla="*/ 484823 w 923925"/>
                <a:gd name="connsiteY5" fmla="*/ 103725 h 1057275"/>
                <a:gd name="connsiteX6" fmla="*/ 446723 w 923925"/>
                <a:gd name="connsiteY6" fmla="*/ 192308 h 1057275"/>
                <a:gd name="connsiteX7" fmla="*/ 343853 w 923925"/>
                <a:gd name="connsiteY7" fmla="*/ 89438 h 1057275"/>
                <a:gd name="connsiteX8" fmla="*/ 0 w 923925"/>
                <a:gd name="connsiteY8" fmla="*/ 239933 h 1057275"/>
                <a:gd name="connsiteX9" fmla="*/ 0 w 923925"/>
                <a:gd name="connsiteY9" fmla="*/ 326611 h 1057275"/>
                <a:gd name="connsiteX10" fmla="*/ 36195 w 923925"/>
                <a:gd name="connsiteY10" fmla="*/ 308513 h 1057275"/>
                <a:gd name="connsiteX11" fmla="*/ 134303 w 923925"/>
                <a:gd name="connsiteY11" fmla="*/ 282796 h 1057275"/>
                <a:gd name="connsiteX12" fmla="*/ 313373 w 923925"/>
                <a:gd name="connsiteY12" fmla="*/ 456150 h 1057275"/>
                <a:gd name="connsiteX13" fmla="*/ 263842 w 923925"/>
                <a:gd name="connsiteY13" fmla="*/ 594263 h 1057275"/>
                <a:gd name="connsiteX14" fmla="*/ 129540 w 923925"/>
                <a:gd name="connsiteY14" fmla="*/ 652366 h 1057275"/>
                <a:gd name="connsiteX15" fmla="*/ 37148 w 923925"/>
                <a:gd name="connsiteY15" fmla="*/ 627601 h 1057275"/>
                <a:gd name="connsiteX16" fmla="*/ 0 w 923925"/>
                <a:gd name="connsiteY16" fmla="*/ 610456 h 1057275"/>
                <a:gd name="connsiteX17" fmla="*/ 0 w 923925"/>
                <a:gd name="connsiteY17" fmla="*/ 1060035 h 1057275"/>
                <a:gd name="connsiteX18" fmla="*/ 198120 w 923925"/>
                <a:gd name="connsiteY18" fmla="*/ 1060035 h 1057275"/>
                <a:gd name="connsiteX19" fmla="*/ 198120 w 923925"/>
                <a:gd name="connsiteY19" fmla="*/ 696181 h 1057275"/>
                <a:gd name="connsiteX20" fmla="*/ 528638 w 923925"/>
                <a:gd name="connsiteY20" fmla="*/ 559021 h 1057275"/>
                <a:gd name="connsiteX21" fmla="*/ 789623 w 923925"/>
                <a:gd name="connsiteY21" fmla="*/ 820006 h 1057275"/>
                <a:gd name="connsiteX22" fmla="*/ 931545 w 923925"/>
                <a:gd name="connsiteY22" fmla="*/ 678083 h 1057275"/>
                <a:gd name="connsiteX23" fmla="*/ 566738 w 923925"/>
                <a:gd name="connsiteY23" fmla="*/ 312323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3925" h="1057275">
                  <a:moveTo>
                    <a:pt x="566738" y="312323"/>
                  </a:moveTo>
                  <a:cubicBezTo>
                    <a:pt x="593408" y="294225"/>
                    <a:pt x="622935" y="280891"/>
                    <a:pt x="655320" y="272318"/>
                  </a:cubicBezTo>
                  <a:cubicBezTo>
                    <a:pt x="678180" y="266603"/>
                    <a:pt x="699135" y="254221"/>
                    <a:pt x="717233" y="236123"/>
                  </a:cubicBezTo>
                  <a:cubicBezTo>
                    <a:pt x="773430" y="179925"/>
                    <a:pt x="771525" y="87533"/>
                    <a:pt x="710565" y="34193"/>
                  </a:cubicBezTo>
                  <a:cubicBezTo>
                    <a:pt x="657225" y="-12479"/>
                    <a:pt x="575310" y="-11527"/>
                    <a:pt x="523875" y="38003"/>
                  </a:cubicBezTo>
                  <a:cubicBezTo>
                    <a:pt x="503873" y="57053"/>
                    <a:pt x="491490" y="79913"/>
                    <a:pt x="484823" y="103725"/>
                  </a:cubicBezTo>
                  <a:cubicBezTo>
                    <a:pt x="476250" y="135158"/>
                    <a:pt x="463867" y="165638"/>
                    <a:pt x="446723" y="192308"/>
                  </a:cubicBezTo>
                  <a:lnTo>
                    <a:pt x="343853" y="89438"/>
                  </a:lnTo>
                  <a:cubicBezTo>
                    <a:pt x="254317" y="177068"/>
                    <a:pt x="133350" y="233266"/>
                    <a:pt x="0" y="239933"/>
                  </a:cubicBezTo>
                  <a:lnTo>
                    <a:pt x="0" y="326611"/>
                  </a:lnTo>
                  <a:cubicBezTo>
                    <a:pt x="12383" y="321848"/>
                    <a:pt x="23813" y="316133"/>
                    <a:pt x="36195" y="308513"/>
                  </a:cubicBezTo>
                  <a:cubicBezTo>
                    <a:pt x="65723" y="291368"/>
                    <a:pt x="100013" y="281843"/>
                    <a:pt x="134303" y="282796"/>
                  </a:cubicBezTo>
                  <a:cubicBezTo>
                    <a:pt x="228600" y="285653"/>
                    <a:pt x="307658" y="360900"/>
                    <a:pt x="313373" y="456150"/>
                  </a:cubicBezTo>
                  <a:cubicBezTo>
                    <a:pt x="316230" y="507586"/>
                    <a:pt x="299085" y="557116"/>
                    <a:pt x="263842" y="594263"/>
                  </a:cubicBezTo>
                  <a:cubicBezTo>
                    <a:pt x="228600" y="631411"/>
                    <a:pt x="180023" y="652366"/>
                    <a:pt x="129540" y="652366"/>
                  </a:cubicBezTo>
                  <a:cubicBezTo>
                    <a:pt x="97155" y="652366"/>
                    <a:pt x="65723" y="643793"/>
                    <a:pt x="37148" y="627601"/>
                  </a:cubicBezTo>
                  <a:cubicBezTo>
                    <a:pt x="24765" y="620933"/>
                    <a:pt x="12383" y="615218"/>
                    <a:pt x="0" y="610456"/>
                  </a:cubicBezTo>
                  <a:lnTo>
                    <a:pt x="0" y="1060035"/>
                  </a:lnTo>
                  <a:lnTo>
                    <a:pt x="198120" y="1060035"/>
                  </a:lnTo>
                  <a:lnTo>
                    <a:pt x="198120" y="696181"/>
                  </a:lnTo>
                  <a:cubicBezTo>
                    <a:pt x="317183" y="670463"/>
                    <a:pt x="428625" y="622838"/>
                    <a:pt x="528638" y="559021"/>
                  </a:cubicBezTo>
                  <a:lnTo>
                    <a:pt x="789623" y="820006"/>
                  </a:lnTo>
                  <a:lnTo>
                    <a:pt x="931545" y="678083"/>
                  </a:lnTo>
                  <a:lnTo>
                    <a:pt x="566738" y="31232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B8E3E9C-EE68-43DB-A258-ACF0E5715436}"/>
                </a:ext>
              </a:extLst>
            </p:cNvPr>
            <p:cNvSpPr/>
            <p:nvPr/>
          </p:nvSpPr>
          <p:spPr>
            <a:xfrm>
              <a:off x="9048243" y="2290594"/>
              <a:ext cx="2892986" cy="2265051"/>
            </a:xfrm>
            <a:custGeom>
              <a:avLst/>
              <a:gdLst>
                <a:gd name="connsiteX0" fmla="*/ 1104304 w 1228725"/>
                <a:gd name="connsiteY0" fmla="*/ 240030 h 962025"/>
                <a:gd name="connsiteX1" fmla="*/ 843319 w 1228725"/>
                <a:gd name="connsiteY1" fmla="*/ 501015 h 962025"/>
                <a:gd name="connsiteX2" fmla="*/ 512801 w 1228725"/>
                <a:gd name="connsiteY2" fmla="*/ 363855 h 962025"/>
                <a:gd name="connsiteX3" fmla="*/ 512801 w 1228725"/>
                <a:gd name="connsiteY3" fmla="*/ 0 h 962025"/>
                <a:gd name="connsiteX4" fmla="*/ 313729 w 1228725"/>
                <a:gd name="connsiteY4" fmla="*/ 0 h 962025"/>
                <a:gd name="connsiteX5" fmla="*/ 313729 w 1228725"/>
                <a:gd name="connsiteY5" fmla="*/ 540068 h 962025"/>
                <a:gd name="connsiteX6" fmla="*/ 208001 w 1228725"/>
                <a:gd name="connsiteY6" fmla="*/ 503873 h 962025"/>
                <a:gd name="connsiteX7" fmla="*/ 138469 w 1228725"/>
                <a:gd name="connsiteY7" fmla="*/ 485775 h 962025"/>
                <a:gd name="connsiteX8" fmla="*/ 356 w 1228725"/>
                <a:gd name="connsiteY8" fmla="*/ 633413 h 962025"/>
                <a:gd name="connsiteX9" fmla="*/ 134659 w 1228725"/>
                <a:gd name="connsiteY9" fmla="*/ 762953 h 962025"/>
                <a:gd name="connsiteX10" fmla="*/ 208954 w 1228725"/>
                <a:gd name="connsiteY10" fmla="*/ 743903 h 962025"/>
                <a:gd name="connsiteX11" fmla="*/ 313729 w 1228725"/>
                <a:gd name="connsiteY11" fmla="*/ 704850 h 962025"/>
                <a:gd name="connsiteX12" fmla="*/ 313729 w 1228725"/>
                <a:gd name="connsiteY12" fmla="*/ 843915 h 962025"/>
                <a:gd name="connsiteX13" fmla="*/ 627101 w 1228725"/>
                <a:gd name="connsiteY13" fmla="*/ 965835 h 962025"/>
                <a:gd name="connsiteX14" fmla="*/ 696634 w 1228725"/>
                <a:gd name="connsiteY14" fmla="*/ 896303 h 962025"/>
                <a:gd name="connsiteX15" fmla="*/ 614719 w 1228725"/>
                <a:gd name="connsiteY15" fmla="*/ 845820 h 962025"/>
                <a:gd name="connsiteX16" fmla="*/ 609956 w 1228725"/>
                <a:gd name="connsiteY16" fmla="*/ 596265 h 962025"/>
                <a:gd name="connsiteX17" fmla="*/ 743306 w 1228725"/>
                <a:gd name="connsiteY17" fmla="*/ 533400 h 962025"/>
                <a:gd name="connsiteX18" fmla="*/ 879514 w 1228725"/>
                <a:gd name="connsiteY18" fmla="*/ 587693 h 962025"/>
                <a:gd name="connsiteX19" fmla="*/ 926186 w 1228725"/>
                <a:gd name="connsiteY19" fmla="*/ 666750 h 962025"/>
                <a:gd name="connsiteX20" fmla="*/ 1229081 w 1228725"/>
                <a:gd name="connsiteY20" fmla="*/ 363855 h 962025"/>
                <a:gd name="connsiteX21" fmla="*/ 1104304 w 1228725"/>
                <a:gd name="connsiteY21" fmla="*/ 24003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8725" h="962025">
                  <a:moveTo>
                    <a:pt x="1104304" y="240030"/>
                  </a:moveTo>
                  <a:lnTo>
                    <a:pt x="843319" y="501015"/>
                  </a:lnTo>
                  <a:cubicBezTo>
                    <a:pt x="743306" y="437198"/>
                    <a:pt x="631864" y="389573"/>
                    <a:pt x="512801" y="363855"/>
                  </a:cubicBezTo>
                  <a:lnTo>
                    <a:pt x="512801" y="0"/>
                  </a:lnTo>
                  <a:lnTo>
                    <a:pt x="313729" y="0"/>
                  </a:lnTo>
                  <a:lnTo>
                    <a:pt x="313729" y="540068"/>
                  </a:lnTo>
                  <a:cubicBezTo>
                    <a:pt x="276581" y="535305"/>
                    <a:pt x="240386" y="522923"/>
                    <a:pt x="208001" y="503873"/>
                  </a:cubicBezTo>
                  <a:cubicBezTo>
                    <a:pt x="187999" y="492443"/>
                    <a:pt x="164186" y="485775"/>
                    <a:pt x="138469" y="485775"/>
                  </a:cubicBezTo>
                  <a:cubicBezTo>
                    <a:pt x="58459" y="485775"/>
                    <a:pt x="-5359" y="552450"/>
                    <a:pt x="356" y="633413"/>
                  </a:cubicBezTo>
                  <a:cubicBezTo>
                    <a:pt x="5119" y="704850"/>
                    <a:pt x="64174" y="761048"/>
                    <a:pt x="134659" y="762953"/>
                  </a:cubicBezTo>
                  <a:cubicBezTo>
                    <a:pt x="161329" y="763905"/>
                    <a:pt x="187046" y="756285"/>
                    <a:pt x="208954" y="743903"/>
                  </a:cubicBezTo>
                  <a:cubicBezTo>
                    <a:pt x="241339" y="724853"/>
                    <a:pt x="277534" y="711518"/>
                    <a:pt x="313729" y="704850"/>
                  </a:cubicBezTo>
                  <a:lnTo>
                    <a:pt x="313729" y="843915"/>
                  </a:lnTo>
                  <a:cubicBezTo>
                    <a:pt x="432791" y="849630"/>
                    <a:pt x="541376" y="894398"/>
                    <a:pt x="627101" y="965835"/>
                  </a:cubicBezTo>
                  <a:lnTo>
                    <a:pt x="696634" y="896303"/>
                  </a:lnTo>
                  <a:cubicBezTo>
                    <a:pt x="665201" y="886778"/>
                    <a:pt x="636626" y="869633"/>
                    <a:pt x="614719" y="845820"/>
                  </a:cubicBezTo>
                  <a:cubicBezTo>
                    <a:pt x="549949" y="777240"/>
                    <a:pt x="548044" y="667703"/>
                    <a:pt x="609956" y="596265"/>
                  </a:cubicBezTo>
                  <a:cubicBezTo>
                    <a:pt x="644246" y="557213"/>
                    <a:pt x="690919" y="535305"/>
                    <a:pt x="743306" y="533400"/>
                  </a:cubicBezTo>
                  <a:cubicBezTo>
                    <a:pt x="793789" y="531495"/>
                    <a:pt x="844271" y="551498"/>
                    <a:pt x="879514" y="587693"/>
                  </a:cubicBezTo>
                  <a:cubicBezTo>
                    <a:pt x="901421" y="609600"/>
                    <a:pt x="917614" y="637223"/>
                    <a:pt x="926186" y="666750"/>
                  </a:cubicBezTo>
                  <a:lnTo>
                    <a:pt x="1229081" y="363855"/>
                  </a:lnTo>
                  <a:lnTo>
                    <a:pt x="1104304" y="240030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6339B429-C01F-4D5E-A168-76425CD3F59A}"/>
              </a:ext>
            </a:extLst>
          </p:cNvPr>
          <p:cNvSpPr txBox="1"/>
          <p:nvPr/>
        </p:nvSpPr>
        <p:spPr>
          <a:xfrm>
            <a:off x="473160" y="1660068"/>
            <a:ext cx="4743856" cy="1405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sz="4000" b="1" dirty="0">
                <a:solidFill>
                  <a:srgbClr val="364049"/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Marketing Puzzle Infographic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DEDCD52-8AD5-42F8-8BE1-95030C61718F}"/>
              </a:ext>
            </a:extLst>
          </p:cNvPr>
          <p:cNvGrpSpPr/>
          <p:nvPr/>
        </p:nvGrpSpPr>
        <p:grpSpPr>
          <a:xfrm>
            <a:off x="1993122" y="5232690"/>
            <a:ext cx="2262328" cy="930631"/>
            <a:chOff x="9067512" y="7549252"/>
            <a:chExt cx="3619725" cy="1489008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089D6F1-467C-40F3-BE46-28B9B48275B2}"/>
                </a:ext>
              </a:extLst>
            </p:cNvPr>
            <p:cNvSpPr txBox="1"/>
            <p:nvPr/>
          </p:nvSpPr>
          <p:spPr>
            <a:xfrm>
              <a:off x="9067512" y="8122624"/>
              <a:ext cx="3619725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11A892D-BDAF-4990-9C1E-1AA46EBC9249}"/>
                </a:ext>
              </a:extLst>
            </p:cNvPr>
            <p:cNvSpPr txBox="1"/>
            <p:nvPr/>
          </p:nvSpPr>
          <p:spPr>
            <a:xfrm>
              <a:off x="9262674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A</a:t>
              </a: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4BE3CCB0-DEBF-4198-B3B0-825823616DC8}"/>
              </a:ext>
            </a:extLst>
          </p:cNvPr>
          <p:cNvSpPr/>
          <p:nvPr/>
        </p:nvSpPr>
        <p:spPr>
          <a:xfrm>
            <a:off x="4342149" y="5291368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2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5044881-3B12-4988-958F-9D526EEE8C16}"/>
              </a:ext>
            </a:extLst>
          </p:cNvPr>
          <p:cNvGrpSpPr/>
          <p:nvPr/>
        </p:nvGrpSpPr>
        <p:grpSpPr>
          <a:xfrm>
            <a:off x="7936551" y="5232690"/>
            <a:ext cx="2262328" cy="930631"/>
            <a:chOff x="9067512" y="7549252"/>
            <a:chExt cx="3619725" cy="1489008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48D86C1-646E-4AEE-9C7D-0D957DCEBB24}"/>
                </a:ext>
              </a:extLst>
            </p:cNvPr>
            <p:cNvSpPr txBox="1"/>
            <p:nvPr/>
          </p:nvSpPr>
          <p:spPr>
            <a:xfrm>
              <a:off x="9067512" y="8122624"/>
              <a:ext cx="3619725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961544E-DB5F-486E-A7B9-C73725CC0C60}"/>
                </a:ext>
              </a:extLst>
            </p:cNvPr>
            <p:cNvSpPr txBox="1"/>
            <p:nvPr/>
          </p:nvSpPr>
          <p:spPr>
            <a:xfrm>
              <a:off x="9067512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B</a:t>
              </a:r>
            </a:p>
          </p:txBody>
        </p: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C44608C-692C-417C-8081-9FA658999B27}"/>
              </a:ext>
            </a:extLst>
          </p:cNvPr>
          <p:cNvSpPr/>
          <p:nvPr/>
        </p:nvSpPr>
        <p:spPr>
          <a:xfrm>
            <a:off x="7621686" y="5291368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3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836FC8-7262-49F3-8586-1C0DCE1C811C}"/>
              </a:ext>
            </a:extLst>
          </p:cNvPr>
          <p:cNvGrpSpPr/>
          <p:nvPr/>
        </p:nvGrpSpPr>
        <p:grpSpPr>
          <a:xfrm>
            <a:off x="1245950" y="3620767"/>
            <a:ext cx="2262328" cy="930631"/>
            <a:chOff x="9067512" y="7549252"/>
            <a:chExt cx="3619725" cy="148900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D9634B5-DEE2-4D91-B5F6-5BA397D296FF}"/>
                </a:ext>
              </a:extLst>
            </p:cNvPr>
            <p:cNvSpPr txBox="1"/>
            <p:nvPr/>
          </p:nvSpPr>
          <p:spPr>
            <a:xfrm>
              <a:off x="9067512" y="8122624"/>
              <a:ext cx="3619725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A61BECA-25D8-40BB-A4A8-122E44991A66}"/>
                </a:ext>
              </a:extLst>
            </p:cNvPr>
            <p:cNvSpPr txBox="1"/>
            <p:nvPr/>
          </p:nvSpPr>
          <p:spPr>
            <a:xfrm>
              <a:off x="9262674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A</a:t>
              </a:r>
            </a:p>
          </p:txBody>
        </p: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9F182088-A683-4F27-BDF7-1D5EC4A58E55}"/>
              </a:ext>
            </a:extLst>
          </p:cNvPr>
          <p:cNvSpPr/>
          <p:nvPr/>
        </p:nvSpPr>
        <p:spPr>
          <a:xfrm>
            <a:off x="3594976" y="3679445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1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0DB955BA-D049-47F6-B0BD-F9325F2DCF20}"/>
              </a:ext>
            </a:extLst>
          </p:cNvPr>
          <p:cNvGrpSpPr/>
          <p:nvPr/>
        </p:nvGrpSpPr>
        <p:grpSpPr>
          <a:xfrm>
            <a:off x="8683724" y="3620767"/>
            <a:ext cx="2262328" cy="930631"/>
            <a:chOff x="9067512" y="7549252"/>
            <a:chExt cx="3619725" cy="148900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66C57809-9815-4BD8-A5AB-546928709BC3}"/>
                </a:ext>
              </a:extLst>
            </p:cNvPr>
            <p:cNvSpPr txBox="1"/>
            <p:nvPr/>
          </p:nvSpPr>
          <p:spPr>
            <a:xfrm>
              <a:off x="9067512" y="8122624"/>
              <a:ext cx="3619725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E9BA061-F18A-4DA4-9978-009EEA4D76EE}"/>
                </a:ext>
              </a:extLst>
            </p:cNvPr>
            <p:cNvSpPr txBox="1"/>
            <p:nvPr/>
          </p:nvSpPr>
          <p:spPr>
            <a:xfrm>
              <a:off x="9067512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B</a:t>
              </a:r>
            </a:p>
          </p:txBody>
        </p: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C7A5DA1-7D7E-4735-B7CE-7E49813BC75D}"/>
              </a:ext>
            </a:extLst>
          </p:cNvPr>
          <p:cNvSpPr/>
          <p:nvPr/>
        </p:nvSpPr>
        <p:spPr>
          <a:xfrm>
            <a:off x="8368858" y="3679445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4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6743F61E-93B5-4DB1-8E20-5659E4F91D98}"/>
              </a:ext>
            </a:extLst>
          </p:cNvPr>
          <p:cNvGrpSpPr/>
          <p:nvPr/>
        </p:nvGrpSpPr>
        <p:grpSpPr>
          <a:xfrm>
            <a:off x="8251416" y="2038266"/>
            <a:ext cx="2262328" cy="930631"/>
            <a:chOff x="9067512" y="7549252"/>
            <a:chExt cx="3619725" cy="1489008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7747F9E3-4B65-4C70-A88C-F553C538604F}"/>
                </a:ext>
              </a:extLst>
            </p:cNvPr>
            <p:cNvSpPr txBox="1"/>
            <p:nvPr/>
          </p:nvSpPr>
          <p:spPr>
            <a:xfrm>
              <a:off x="9067512" y="8122624"/>
              <a:ext cx="3619725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87CE8D2-03D7-4395-A6CB-03DF517CC982}"/>
                </a:ext>
              </a:extLst>
            </p:cNvPr>
            <p:cNvSpPr txBox="1"/>
            <p:nvPr/>
          </p:nvSpPr>
          <p:spPr>
            <a:xfrm>
              <a:off x="9067512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B</a:t>
              </a:r>
            </a:p>
          </p:txBody>
        </p:sp>
      </p:grp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FF688C5F-0526-4E6B-9EE4-5C9AD1D79E5B}"/>
              </a:ext>
            </a:extLst>
          </p:cNvPr>
          <p:cNvSpPr/>
          <p:nvPr/>
        </p:nvSpPr>
        <p:spPr>
          <a:xfrm>
            <a:off x="7936551" y="2096944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5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BC45FE4-DD5F-421E-BEE8-D13F83358009}"/>
              </a:ext>
            </a:extLst>
          </p:cNvPr>
          <p:cNvGrpSpPr/>
          <p:nvPr/>
        </p:nvGrpSpPr>
        <p:grpSpPr>
          <a:xfrm>
            <a:off x="6505404" y="731793"/>
            <a:ext cx="2501483" cy="930631"/>
            <a:chOff x="9067512" y="7549252"/>
            <a:chExt cx="4002373" cy="1489008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31FFB1B-EFFC-4DE8-8EDC-DAB294561198}"/>
                </a:ext>
              </a:extLst>
            </p:cNvPr>
            <p:cNvSpPr txBox="1"/>
            <p:nvPr/>
          </p:nvSpPr>
          <p:spPr>
            <a:xfrm>
              <a:off x="9067512" y="8122624"/>
              <a:ext cx="4002373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42A35E4F-CF25-4804-A25C-4D611DB29318}"/>
                </a:ext>
              </a:extLst>
            </p:cNvPr>
            <p:cNvSpPr txBox="1"/>
            <p:nvPr/>
          </p:nvSpPr>
          <p:spPr>
            <a:xfrm>
              <a:off x="9067512" y="7549252"/>
              <a:ext cx="3424563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7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B</a:t>
              </a:r>
            </a:p>
          </p:txBody>
        </p:sp>
      </p:grp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769D96A0-453A-4EED-9152-2D449AE9B4BE}"/>
              </a:ext>
            </a:extLst>
          </p:cNvPr>
          <p:cNvSpPr/>
          <p:nvPr/>
        </p:nvSpPr>
        <p:spPr>
          <a:xfrm>
            <a:off x="6190539" y="790471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6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5719D5B0-C83B-4055-BBCD-B11BBED89E81}"/>
              </a:ext>
            </a:extLst>
          </p:cNvPr>
          <p:cNvSpPr/>
          <p:nvPr/>
        </p:nvSpPr>
        <p:spPr>
          <a:xfrm>
            <a:off x="5883924" y="3342407"/>
            <a:ext cx="406531" cy="615460"/>
          </a:xfrm>
          <a:custGeom>
            <a:avLst/>
            <a:gdLst>
              <a:gd name="connsiteX0" fmla="*/ 731790 w 1013564"/>
              <a:gd name="connsiteY0" fmla="*/ 1288136 h 1534467"/>
              <a:gd name="connsiteX1" fmla="*/ 731790 w 1013564"/>
              <a:gd name="connsiteY1" fmla="*/ 1346189 h 1534467"/>
              <a:gd name="connsiteX2" fmla="*/ 653655 w 1013564"/>
              <a:gd name="connsiteY2" fmla="*/ 1436249 h 1534467"/>
              <a:gd name="connsiteX3" fmla="*/ 639534 w 1013564"/>
              <a:gd name="connsiteY3" fmla="*/ 1488339 h 1534467"/>
              <a:gd name="connsiteX4" fmla="*/ 577402 w 1013564"/>
              <a:gd name="connsiteY4" fmla="*/ 1536350 h 1534467"/>
              <a:gd name="connsiteX5" fmla="*/ 437135 w 1013564"/>
              <a:gd name="connsiteY5" fmla="*/ 1536350 h 1534467"/>
              <a:gd name="connsiteX6" fmla="*/ 375003 w 1013564"/>
              <a:gd name="connsiteY6" fmla="*/ 1488339 h 1534467"/>
              <a:gd name="connsiteX7" fmla="*/ 360882 w 1013564"/>
              <a:gd name="connsiteY7" fmla="*/ 1436249 h 1534467"/>
              <a:gd name="connsiteX8" fmla="*/ 282747 w 1013564"/>
              <a:gd name="connsiteY8" fmla="*/ 1346189 h 1534467"/>
              <a:gd name="connsiteX9" fmla="*/ 282747 w 1013564"/>
              <a:gd name="connsiteY9" fmla="*/ 1288136 h 1534467"/>
              <a:gd name="connsiteX10" fmla="*/ 338917 w 1013564"/>
              <a:gd name="connsiteY10" fmla="*/ 1231967 h 1534467"/>
              <a:gd name="connsiteX11" fmla="*/ 677190 w 1013564"/>
              <a:gd name="connsiteY11" fmla="*/ 1231967 h 1534467"/>
              <a:gd name="connsiteX12" fmla="*/ 731790 w 1013564"/>
              <a:gd name="connsiteY12" fmla="*/ 1288136 h 1534467"/>
              <a:gd name="connsiteX13" fmla="*/ 776036 w 1013564"/>
              <a:gd name="connsiteY13" fmla="*/ 1050906 h 1534467"/>
              <a:gd name="connsiteX14" fmla="*/ 646751 w 1013564"/>
              <a:gd name="connsiteY14" fmla="*/ 1161363 h 1534467"/>
              <a:gd name="connsiteX15" fmla="*/ 367786 w 1013564"/>
              <a:gd name="connsiteY15" fmla="*/ 1161363 h 1534467"/>
              <a:gd name="connsiteX16" fmla="*/ 238502 w 1013564"/>
              <a:gd name="connsiteY16" fmla="*/ 1050906 h 1534467"/>
              <a:gd name="connsiteX17" fmla="*/ 142166 w 1013564"/>
              <a:gd name="connsiteY17" fmla="*/ 856352 h 1534467"/>
              <a:gd name="connsiteX18" fmla="*/ 16 w 1013564"/>
              <a:gd name="connsiteY18" fmla="*/ 511803 h 1534467"/>
              <a:gd name="connsiteX19" fmla="*/ 501463 w 1013564"/>
              <a:gd name="connsiteY19" fmla="*/ 0 h 1534467"/>
              <a:gd name="connsiteX20" fmla="*/ 505229 w 1013564"/>
              <a:gd name="connsiteY20" fmla="*/ 0 h 1534467"/>
              <a:gd name="connsiteX21" fmla="*/ 1014521 w 1013564"/>
              <a:gd name="connsiteY21" fmla="*/ 505527 h 1534467"/>
              <a:gd name="connsiteX22" fmla="*/ 872372 w 1013564"/>
              <a:gd name="connsiteY22" fmla="*/ 856666 h 1534467"/>
              <a:gd name="connsiteX23" fmla="*/ 776036 w 1013564"/>
              <a:gd name="connsiteY23" fmla="*/ 1050906 h 1534467"/>
              <a:gd name="connsiteX24" fmla="*/ 792667 w 1013564"/>
              <a:gd name="connsiteY24" fmla="*/ 778844 h 1534467"/>
              <a:gd name="connsiteX25" fmla="*/ 903437 w 1013564"/>
              <a:gd name="connsiteY25" fmla="*/ 505213 h 1534467"/>
              <a:gd name="connsiteX26" fmla="*/ 505229 w 1013564"/>
              <a:gd name="connsiteY26" fmla="*/ 111084 h 1534467"/>
              <a:gd name="connsiteX27" fmla="*/ 502091 w 1013564"/>
              <a:gd name="connsiteY27" fmla="*/ 111084 h 1534467"/>
              <a:gd name="connsiteX28" fmla="*/ 111100 w 1013564"/>
              <a:gd name="connsiteY28" fmla="*/ 510548 h 1534467"/>
              <a:gd name="connsiteX29" fmla="*/ 222184 w 1013564"/>
              <a:gd name="connsiteY29" fmla="*/ 779158 h 1534467"/>
              <a:gd name="connsiteX30" fmla="*/ 348331 w 1013564"/>
              <a:gd name="connsiteY30" fmla="*/ 1033961 h 1534467"/>
              <a:gd name="connsiteX31" fmla="*/ 367786 w 1013564"/>
              <a:gd name="connsiteY31" fmla="*/ 1049965 h 1534467"/>
              <a:gd name="connsiteX32" fmla="*/ 454708 w 1013564"/>
              <a:gd name="connsiteY32" fmla="*/ 1049965 h 1534467"/>
              <a:gd name="connsiteX33" fmla="*/ 454708 w 1013564"/>
              <a:gd name="connsiteY33" fmla="*/ 723930 h 1534467"/>
              <a:gd name="connsiteX34" fmla="*/ 338603 w 1013564"/>
              <a:gd name="connsiteY34" fmla="*/ 607825 h 1534467"/>
              <a:gd name="connsiteX35" fmla="*/ 338603 w 1013564"/>
              <a:gd name="connsiteY35" fmla="*/ 533455 h 1534467"/>
              <a:gd name="connsiteX36" fmla="*/ 338603 w 1013564"/>
              <a:gd name="connsiteY36" fmla="*/ 533455 h 1534467"/>
              <a:gd name="connsiteX37" fmla="*/ 412973 w 1013564"/>
              <a:gd name="connsiteY37" fmla="*/ 533455 h 1534467"/>
              <a:gd name="connsiteX38" fmla="*/ 507112 w 1013564"/>
              <a:gd name="connsiteY38" fmla="*/ 627594 h 1534467"/>
              <a:gd name="connsiteX39" fmla="*/ 601251 w 1013564"/>
              <a:gd name="connsiteY39" fmla="*/ 533455 h 1534467"/>
              <a:gd name="connsiteX40" fmla="*/ 675621 w 1013564"/>
              <a:gd name="connsiteY40" fmla="*/ 533455 h 1534467"/>
              <a:gd name="connsiteX41" fmla="*/ 675621 w 1013564"/>
              <a:gd name="connsiteY41" fmla="*/ 533455 h 1534467"/>
              <a:gd name="connsiteX42" fmla="*/ 675621 w 1013564"/>
              <a:gd name="connsiteY42" fmla="*/ 607825 h 1534467"/>
              <a:gd name="connsiteX43" fmla="*/ 559516 w 1013564"/>
              <a:gd name="connsiteY43" fmla="*/ 723930 h 1534467"/>
              <a:gd name="connsiteX44" fmla="*/ 559516 w 1013564"/>
              <a:gd name="connsiteY44" fmla="*/ 1049965 h 1534467"/>
              <a:gd name="connsiteX45" fmla="*/ 646438 w 1013564"/>
              <a:gd name="connsiteY45" fmla="*/ 1049965 h 1534467"/>
              <a:gd name="connsiteX46" fmla="*/ 665893 w 1013564"/>
              <a:gd name="connsiteY46" fmla="*/ 1033647 h 1534467"/>
              <a:gd name="connsiteX47" fmla="*/ 792667 w 1013564"/>
              <a:gd name="connsiteY47" fmla="*/ 778844 h 1534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13564" h="1534467">
                <a:moveTo>
                  <a:pt x="731790" y="1288136"/>
                </a:moveTo>
                <a:lnTo>
                  <a:pt x="731790" y="1346189"/>
                </a:lnTo>
                <a:cubicBezTo>
                  <a:pt x="731790" y="1392317"/>
                  <a:pt x="697900" y="1430286"/>
                  <a:pt x="653655" y="1436249"/>
                </a:cubicBezTo>
                <a:lnTo>
                  <a:pt x="639534" y="1488339"/>
                </a:lnTo>
                <a:cubicBezTo>
                  <a:pt x="631375" y="1516267"/>
                  <a:pt x="605644" y="1536350"/>
                  <a:pt x="577402" y="1536350"/>
                </a:cubicBezTo>
                <a:lnTo>
                  <a:pt x="437135" y="1536350"/>
                </a:lnTo>
                <a:cubicBezTo>
                  <a:pt x="407011" y="1536350"/>
                  <a:pt x="380965" y="1516267"/>
                  <a:pt x="375003" y="1488339"/>
                </a:cubicBezTo>
                <a:lnTo>
                  <a:pt x="360882" y="1436249"/>
                </a:lnTo>
                <a:cubicBezTo>
                  <a:pt x="316951" y="1430286"/>
                  <a:pt x="282747" y="1392317"/>
                  <a:pt x="282747" y="1346189"/>
                </a:cubicBezTo>
                <a:lnTo>
                  <a:pt x="282747" y="1288136"/>
                </a:lnTo>
                <a:cubicBezTo>
                  <a:pt x="282747" y="1258012"/>
                  <a:pt x="306909" y="1231967"/>
                  <a:pt x="338917" y="1231967"/>
                </a:cubicBezTo>
                <a:lnTo>
                  <a:pt x="677190" y="1231967"/>
                </a:lnTo>
                <a:cubicBezTo>
                  <a:pt x="707628" y="1234163"/>
                  <a:pt x="731790" y="1258326"/>
                  <a:pt x="731790" y="1288136"/>
                </a:cubicBezTo>
                <a:close/>
                <a:moveTo>
                  <a:pt x="776036" y="1050906"/>
                </a:moveTo>
                <a:cubicBezTo>
                  <a:pt x="765994" y="1113979"/>
                  <a:pt x="710452" y="1161363"/>
                  <a:pt x="646751" y="1161363"/>
                </a:cubicBezTo>
                <a:lnTo>
                  <a:pt x="367786" y="1161363"/>
                </a:lnTo>
                <a:cubicBezTo>
                  <a:pt x="302516" y="1161363"/>
                  <a:pt x="247916" y="1114921"/>
                  <a:pt x="238502" y="1050906"/>
                </a:cubicBezTo>
                <a:cubicBezTo>
                  <a:pt x="227205" y="978105"/>
                  <a:pt x="193001" y="909070"/>
                  <a:pt x="142166" y="856352"/>
                </a:cubicBezTo>
                <a:cubicBezTo>
                  <a:pt x="52420" y="762213"/>
                  <a:pt x="2213" y="640146"/>
                  <a:pt x="16" y="511803"/>
                </a:cubicBezTo>
                <a:cubicBezTo>
                  <a:pt x="-2181" y="231582"/>
                  <a:pt x="222812" y="1883"/>
                  <a:pt x="501463" y="0"/>
                </a:cubicBezTo>
                <a:lnTo>
                  <a:pt x="505229" y="0"/>
                </a:lnTo>
                <a:cubicBezTo>
                  <a:pt x="786077" y="0"/>
                  <a:pt x="1014521" y="226875"/>
                  <a:pt x="1014521" y="505527"/>
                </a:cubicBezTo>
                <a:cubicBezTo>
                  <a:pt x="1014521" y="636066"/>
                  <a:pt x="962745" y="764096"/>
                  <a:pt x="872372" y="856666"/>
                </a:cubicBezTo>
                <a:cubicBezTo>
                  <a:pt x="820909" y="909697"/>
                  <a:pt x="787333" y="976850"/>
                  <a:pt x="776036" y="1050906"/>
                </a:cubicBezTo>
                <a:close/>
                <a:moveTo>
                  <a:pt x="792667" y="778844"/>
                </a:moveTo>
                <a:cubicBezTo>
                  <a:pt x="862958" y="706671"/>
                  <a:pt x="903437" y="607197"/>
                  <a:pt x="903437" y="505213"/>
                </a:cubicBezTo>
                <a:cubicBezTo>
                  <a:pt x="903437" y="287752"/>
                  <a:pt x="724887" y="111084"/>
                  <a:pt x="505229" y="111084"/>
                </a:cubicBezTo>
                <a:lnTo>
                  <a:pt x="502091" y="111084"/>
                </a:lnTo>
                <a:cubicBezTo>
                  <a:pt x="284944" y="112653"/>
                  <a:pt x="109531" y="291831"/>
                  <a:pt x="111100" y="510548"/>
                </a:cubicBezTo>
                <a:cubicBezTo>
                  <a:pt x="112669" y="610335"/>
                  <a:pt x="152207" y="705729"/>
                  <a:pt x="222184" y="779158"/>
                </a:cubicBezTo>
                <a:cubicBezTo>
                  <a:pt x="288709" y="847566"/>
                  <a:pt x="333582" y="938253"/>
                  <a:pt x="348331" y="1033961"/>
                </a:cubicBezTo>
                <a:cubicBezTo>
                  <a:pt x="349900" y="1045258"/>
                  <a:pt x="359313" y="1049965"/>
                  <a:pt x="367786" y="1049965"/>
                </a:cubicBezTo>
                <a:lnTo>
                  <a:pt x="454708" y="1049965"/>
                </a:lnTo>
                <a:lnTo>
                  <a:pt x="454708" y="723930"/>
                </a:lnTo>
                <a:lnTo>
                  <a:pt x="338603" y="607825"/>
                </a:lnTo>
                <a:cubicBezTo>
                  <a:pt x="318206" y="587428"/>
                  <a:pt x="318206" y="554165"/>
                  <a:pt x="338603" y="533455"/>
                </a:cubicBezTo>
                <a:lnTo>
                  <a:pt x="338603" y="533455"/>
                </a:lnTo>
                <a:cubicBezTo>
                  <a:pt x="359000" y="513058"/>
                  <a:pt x="392262" y="513058"/>
                  <a:pt x="412973" y="533455"/>
                </a:cubicBezTo>
                <a:lnTo>
                  <a:pt x="507112" y="627594"/>
                </a:lnTo>
                <a:lnTo>
                  <a:pt x="601251" y="533455"/>
                </a:lnTo>
                <a:cubicBezTo>
                  <a:pt x="621648" y="513058"/>
                  <a:pt x="654910" y="513058"/>
                  <a:pt x="675621" y="533455"/>
                </a:cubicBezTo>
                <a:lnTo>
                  <a:pt x="675621" y="533455"/>
                </a:lnTo>
                <a:cubicBezTo>
                  <a:pt x="696018" y="553852"/>
                  <a:pt x="696018" y="587114"/>
                  <a:pt x="675621" y="607825"/>
                </a:cubicBezTo>
                <a:lnTo>
                  <a:pt x="559516" y="723930"/>
                </a:lnTo>
                <a:lnTo>
                  <a:pt x="559516" y="1049965"/>
                </a:lnTo>
                <a:lnTo>
                  <a:pt x="646438" y="1049965"/>
                </a:lnTo>
                <a:cubicBezTo>
                  <a:pt x="656793" y="1049965"/>
                  <a:pt x="664638" y="1041492"/>
                  <a:pt x="665893" y="1033647"/>
                </a:cubicBezTo>
                <a:cubicBezTo>
                  <a:pt x="680955" y="937312"/>
                  <a:pt x="724573" y="848821"/>
                  <a:pt x="792667" y="77884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3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892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Rectangle 84">
            <a:extLst>
              <a:ext uri="{FF2B5EF4-FFF2-40B4-BE49-F238E27FC236}">
                <a16:creationId xmlns:a16="http://schemas.microsoft.com/office/drawing/2014/main" id="{B10975E5-06AA-4E1D-B269-E929A004739D}"/>
              </a:ext>
            </a:extLst>
          </p:cNvPr>
          <p:cNvSpPr/>
          <p:nvPr/>
        </p:nvSpPr>
        <p:spPr>
          <a:xfrm>
            <a:off x="0" y="3916565"/>
            <a:ext cx="12192000" cy="29414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48D96D6-DD20-4671-A369-02C81B54D9FA}"/>
              </a:ext>
            </a:extLst>
          </p:cNvPr>
          <p:cNvGrpSpPr/>
          <p:nvPr/>
        </p:nvGrpSpPr>
        <p:grpSpPr>
          <a:xfrm>
            <a:off x="962977" y="4606181"/>
            <a:ext cx="2568177" cy="911454"/>
            <a:chOff x="-1410768" y="2017983"/>
            <a:chExt cx="2568177" cy="91145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B017C04-3969-4694-9C24-B9EF46C60FD0}"/>
                </a:ext>
              </a:extLst>
            </p:cNvPr>
            <p:cNvSpPr txBox="1"/>
            <p:nvPr/>
          </p:nvSpPr>
          <p:spPr>
            <a:xfrm flipH="1">
              <a:off x="-1203209" y="2017983"/>
              <a:ext cx="2153059" cy="36735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a typeface="Lato" panose="020F0502020204030203" pitchFamily="34" charset="0"/>
                  <a:cs typeface="Segoe UI Light" panose="020B0502040204020203" pitchFamily="34" charset="0"/>
                </a:rPr>
                <a:t>Option One</a:t>
              </a:r>
              <a:endParaRPr lang="id-ID" sz="2000" b="1" dirty="0">
                <a:solidFill>
                  <a:schemeClr val="bg1"/>
                </a:solidFill>
                <a:ea typeface="Lato" panose="020F050202020403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D5BBBDE-EBF6-412C-B3C5-998473A3AD32}"/>
                </a:ext>
              </a:extLst>
            </p:cNvPr>
            <p:cNvSpPr txBox="1"/>
            <p:nvPr/>
          </p:nvSpPr>
          <p:spPr>
            <a:xfrm flipH="1">
              <a:off x="-1410768" y="2408653"/>
              <a:ext cx="2568177" cy="5207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cs typeface="Segoe UI Light" panose="020B0502040204020203" pitchFamily="34" charset="0"/>
                </a:rPr>
                <a:t>Lorem ipsum dolor sit amet put any thing here please be it</a:t>
              </a:r>
              <a:endParaRPr lang="en-US" sz="1200" b="1" dirty="0">
                <a:solidFill>
                  <a:schemeClr val="bg1"/>
                </a:solidFill>
                <a:cs typeface="Segoe UI Light" panose="020B0502040204020203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6AF0634-3513-427A-AF6A-48B8AAB941E7}"/>
              </a:ext>
            </a:extLst>
          </p:cNvPr>
          <p:cNvGrpSpPr/>
          <p:nvPr/>
        </p:nvGrpSpPr>
        <p:grpSpPr>
          <a:xfrm>
            <a:off x="3528933" y="4596645"/>
            <a:ext cx="2568177" cy="924691"/>
            <a:chOff x="-1410768" y="3063834"/>
            <a:chExt cx="2568177" cy="924691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2128B2F-C824-45E8-BA83-53A90B60EB41}"/>
                </a:ext>
              </a:extLst>
            </p:cNvPr>
            <p:cNvSpPr txBox="1"/>
            <p:nvPr/>
          </p:nvSpPr>
          <p:spPr>
            <a:xfrm flipH="1">
              <a:off x="-1203209" y="3063834"/>
              <a:ext cx="2153059" cy="36735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a typeface="Lato" panose="020F0502020204030203" pitchFamily="34" charset="0"/>
                  <a:cs typeface="Segoe UI Light" panose="020B0502040204020203" pitchFamily="34" charset="0"/>
                </a:rPr>
                <a:t>Option Two</a:t>
              </a:r>
              <a:endParaRPr lang="id-ID" sz="2000" b="1" dirty="0">
                <a:solidFill>
                  <a:schemeClr val="bg1"/>
                </a:solidFill>
                <a:ea typeface="Lato" panose="020F050202020403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254AE13-C676-4978-A7D3-811E7E0CB313}"/>
                </a:ext>
              </a:extLst>
            </p:cNvPr>
            <p:cNvSpPr txBox="1"/>
            <p:nvPr/>
          </p:nvSpPr>
          <p:spPr>
            <a:xfrm flipH="1">
              <a:off x="-1410768" y="3452994"/>
              <a:ext cx="2568177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cs typeface="Segoe UI Light" panose="020B0502040204020203" pitchFamily="34" charset="0"/>
                </a:rPr>
                <a:t>Lorem ipsum dolor sit amet put any thing here please be it</a:t>
              </a:r>
              <a:endParaRPr lang="en-US" sz="1200" b="1" dirty="0">
                <a:solidFill>
                  <a:schemeClr val="bg1"/>
                </a:solidFill>
                <a:cs typeface="Segoe UI Light" panose="020B0502040204020203" pitchFamily="34" charset="0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6861FDF-2FC3-48E6-B02C-041EA89BB056}"/>
              </a:ext>
            </a:extLst>
          </p:cNvPr>
          <p:cNvGrpSpPr/>
          <p:nvPr/>
        </p:nvGrpSpPr>
        <p:grpSpPr>
          <a:xfrm>
            <a:off x="6094889" y="4629484"/>
            <a:ext cx="2568177" cy="923181"/>
            <a:chOff x="-1410768" y="4109685"/>
            <a:chExt cx="2568177" cy="92318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99F31FC7-34F8-4ED8-AD13-ABD53A331A23}"/>
                </a:ext>
              </a:extLst>
            </p:cNvPr>
            <p:cNvSpPr txBox="1"/>
            <p:nvPr/>
          </p:nvSpPr>
          <p:spPr>
            <a:xfrm flipH="1">
              <a:off x="-1203209" y="4109685"/>
              <a:ext cx="2153059" cy="36735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a typeface="Lato" panose="020F0502020204030203" pitchFamily="34" charset="0"/>
                  <a:cs typeface="Segoe UI Light" panose="020B0502040204020203" pitchFamily="34" charset="0"/>
                </a:rPr>
                <a:t>Option Three</a:t>
              </a:r>
              <a:endParaRPr lang="id-ID" sz="2000" b="1" dirty="0">
                <a:solidFill>
                  <a:schemeClr val="bg1"/>
                </a:solidFill>
                <a:ea typeface="Lato" panose="020F050202020403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63741400-D024-4361-83F2-52246C25F980}"/>
                </a:ext>
              </a:extLst>
            </p:cNvPr>
            <p:cNvSpPr txBox="1"/>
            <p:nvPr/>
          </p:nvSpPr>
          <p:spPr>
            <a:xfrm flipH="1">
              <a:off x="-1410768" y="4497335"/>
              <a:ext cx="2568177" cy="5355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cs typeface="Segoe UI Light" panose="020B0502040204020203" pitchFamily="34" charset="0"/>
                </a:rPr>
                <a:t>Lorem ipsum dolor sit amet put any thing here please be it</a:t>
              </a:r>
              <a:endParaRPr lang="en-US" sz="1200" b="1" dirty="0">
                <a:solidFill>
                  <a:schemeClr val="bg1"/>
                </a:solidFill>
                <a:cs typeface="Segoe UI Light" panose="020B0502040204020203" pitchFamily="34" charset="0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6310824A-6B7E-4A7C-A6A4-98611C81B25D}"/>
              </a:ext>
            </a:extLst>
          </p:cNvPr>
          <p:cNvGrpSpPr/>
          <p:nvPr/>
        </p:nvGrpSpPr>
        <p:grpSpPr>
          <a:xfrm>
            <a:off x="8660844" y="4608449"/>
            <a:ext cx="2568177" cy="906922"/>
            <a:chOff x="-1410768" y="5155537"/>
            <a:chExt cx="2568177" cy="906922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AD176D86-CE88-47DD-9BC8-F72271AD4819}"/>
                </a:ext>
              </a:extLst>
            </p:cNvPr>
            <p:cNvSpPr txBox="1"/>
            <p:nvPr/>
          </p:nvSpPr>
          <p:spPr>
            <a:xfrm flipH="1">
              <a:off x="-1203209" y="5155537"/>
              <a:ext cx="2153059" cy="36735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  <a:ea typeface="Lato" panose="020F0502020204030203" pitchFamily="34" charset="0"/>
                  <a:cs typeface="Segoe UI Light" panose="020B0502040204020203" pitchFamily="34" charset="0"/>
                </a:rPr>
                <a:t>Option Four</a:t>
              </a:r>
              <a:endParaRPr lang="id-ID" sz="2000" b="1" dirty="0">
                <a:solidFill>
                  <a:schemeClr val="bg1"/>
                </a:solidFill>
                <a:ea typeface="Lato" panose="020F050202020403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CE9FAC6-E01D-4775-9911-6491B68B6638}"/>
                </a:ext>
              </a:extLst>
            </p:cNvPr>
            <p:cNvSpPr txBox="1"/>
            <p:nvPr/>
          </p:nvSpPr>
          <p:spPr>
            <a:xfrm flipH="1">
              <a:off x="-1410768" y="5541675"/>
              <a:ext cx="2568177" cy="5207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cs typeface="Segoe UI Light" panose="020B0502040204020203" pitchFamily="34" charset="0"/>
                </a:rPr>
                <a:t>Lorem ipsum dolor sit amet put any thing here please be it</a:t>
              </a:r>
              <a:endParaRPr lang="en-US" sz="1200" b="1" dirty="0">
                <a:solidFill>
                  <a:schemeClr val="bg1"/>
                </a:solidFill>
                <a:cs typeface="Segoe UI Light" panose="020B0502040204020203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8EF2928-B903-4FAC-901F-6317E4D14E0B}"/>
              </a:ext>
            </a:extLst>
          </p:cNvPr>
          <p:cNvGrpSpPr/>
          <p:nvPr/>
        </p:nvGrpSpPr>
        <p:grpSpPr>
          <a:xfrm>
            <a:off x="1070830" y="2427262"/>
            <a:ext cx="2352471" cy="2027993"/>
            <a:chOff x="8300273" y="385011"/>
            <a:chExt cx="2618683" cy="2257486"/>
          </a:xfrm>
        </p:grpSpPr>
        <p:sp>
          <p:nvSpPr>
            <p:cNvPr id="5" name="Isosceles Triangle 4">
              <a:extLst>
                <a:ext uri="{FF2B5EF4-FFF2-40B4-BE49-F238E27FC236}">
                  <a16:creationId xmlns:a16="http://schemas.microsoft.com/office/drawing/2014/main" id="{E8554F00-FB2E-43BF-9D6B-5A25A4C3FB0B}"/>
                </a:ext>
              </a:extLst>
            </p:cNvPr>
            <p:cNvSpPr/>
            <p:nvPr/>
          </p:nvSpPr>
          <p:spPr>
            <a:xfrm>
              <a:off x="8300273" y="385011"/>
              <a:ext cx="2618683" cy="225748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5C8E0E81-DC0A-4D0A-8792-F034F52DD725}"/>
                </a:ext>
              </a:extLst>
            </p:cNvPr>
            <p:cNvSpPr/>
            <p:nvPr/>
          </p:nvSpPr>
          <p:spPr>
            <a:xfrm>
              <a:off x="8301789" y="2129761"/>
              <a:ext cx="2617167" cy="512736"/>
            </a:xfrm>
            <a:prstGeom prst="triangle">
              <a:avLst>
                <a:gd name="adj" fmla="val 50000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3DAB2D47-E3FE-48B4-A0F8-9A3C5EFE589A}"/>
                </a:ext>
              </a:extLst>
            </p:cNvPr>
            <p:cNvCxnSpPr>
              <a:cxnSpLocks/>
              <a:stCxn id="5" idx="0"/>
            </p:cNvCxnSpPr>
            <p:nvPr/>
          </p:nvCxnSpPr>
          <p:spPr>
            <a:xfrm>
              <a:off x="9609615" y="385011"/>
              <a:ext cx="0" cy="1124646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C9D8E73-BA56-4256-ADB9-0059F70947FE}"/>
              </a:ext>
            </a:extLst>
          </p:cNvPr>
          <p:cNvGrpSpPr/>
          <p:nvPr/>
        </p:nvGrpSpPr>
        <p:grpSpPr>
          <a:xfrm>
            <a:off x="3636786" y="2427262"/>
            <a:ext cx="2352471" cy="2027993"/>
            <a:chOff x="8300273" y="385011"/>
            <a:chExt cx="2618683" cy="2257486"/>
          </a:xfrm>
        </p:grpSpPr>
        <p:sp>
          <p:nvSpPr>
            <p:cNvPr id="65" name="Isosceles Triangle 64">
              <a:extLst>
                <a:ext uri="{FF2B5EF4-FFF2-40B4-BE49-F238E27FC236}">
                  <a16:creationId xmlns:a16="http://schemas.microsoft.com/office/drawing/2014/main" id="{2ADAE234-5029-4936-B485-414284AB26BA}"/>
                </a:ext>
              </a:extLst>
            </p:cNvPr>
            <p:cNvSpPr/>
            <p:nvPr/>
          </p:nvSpPr>
          <p:spPr>
            <a:xfrm>
              <a:off x="8300273" y="385011"/>
              <a:ext cx="2618683" cy="225748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Isosceles Triangle 65">
              <a:extLst>
                <a:ext uri="{FF2B5EF4-FFF2-40B4-BE49-F238E27FC236}">
                  <a16:creationId xmlns:a16="http://schemas.microsoft.com/office/drawing/2014/main" id="{57A68B73-ADAA-4F70-AB66-D84486353401}"/>
                </a:ext>
              </a:extLst>
            </p:cNvPr>
            <p:cNvSpPr/>
            <p:nvPr/>
          </p:nvSpPr>
          <p:spPr>
            <a:xfrm>
              <a:off x="8301789" y="2129761"/>
              <a:ext cx="2617167" cy="512736"/>
            </a:xfrm>
            <a:prstGeom prst="triangle">
              <a:avLst>
                <a:gd name="adj" fmla="val 50000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A80A411A-11FF-4FBA-A7F2-777C893224A7}"/>
                </a:ext>
              </a:extLst>
            </p:cNvPr>
            <p:cNvCxnSpPr>
              <a:cxnSpLocks/>
              <a:stCxn id="65" idx="0"/>
            </p:cNvCxnSpPr>
            <p:nvPr/>
          </p:nvCxnSpPr>
          <p:spPr>
            <a:xfrm>
              <a:off x="9609615" y="385011"/>
              <a:ext cx="0" cy="1124646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84D27EE-42F9-4B6E-AAED-7FDB96B2DD80}"/>
              </a:ext>
            </a:extLst>
          </p:cNvPr>
          <p:cNvGrpSpPr/>
          <p:nvPr/>
        </p:nvGrpSpPr>
        <p:grpSpPr>
          <a:xfrm>
            <a:off x="1973075" y="3561396"/>
            <a:ext cx="505844" cy="577968"/>
            <a:chOff x="740685" y="2696368"/>
            <a:chExt cx="406400" cy="464344"/>
          </a:xfrm>
          <a:solidFill>
            <a:schemeClr val="bg1"/>
          </a:solidFill>
        </p:grpSpPr>
        <p:sp>
          <p:nvSpPr>
            <p:cNvPr id="31" name="AutoShape 131">
              <a:extLst>
                <a:ext uri="{FF2B5EF4-FFF2-40B4-BE49-F238E27FC236}">
                  <a16:creationId xmlns:a16="http://schemas.microsoft.com/office/drawing/2014/main" id="{F08707E6-1C24-4322-88E8-A0374C668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685" y="2696368"/>
              <a:ext cx="406400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057" y="5400"/>
                  </a:moveTo>
                  <a:lnTo>
                    <a:pt x="20057" y="6075"/>
                  </a:lnTo>
                  <a:lnTo>
                    <a:pt x="1542" y="6075"/>
                  </a:lnTo>
                  <a:lnTo>
                    <a:pt x="1542" y="5400"/>
                  </a:lnTo>
                  <a:lnTo>
                    <a:pt x="1542" y="4725"/>
                  </a:lnTo>
                  <a:cubicBezTo>
                    <a:pt x="1542" y="4352"/>
                    <a:pt x="1887" y="4050"/>
                    <a:pt x="2314" y="4050"/>
                  </a:cubicBezTo>
                  <a:lnTo>
                    <a:pt x="19285" y="4050"/>
                  </a:lnTo>
                  <a:cubicBezTo>
                    <a:pt x="19712" y="4050"/>
                    <a:pt x="20057" y="4352"/>
                    <a:pt x="20057" y="4725"/>
                  </a:cubicBezTo>
                  <a:cubicBezTo>
                    <a:pt x="20057" y="4725"/>
                    <a:pt x="20057" y="5400"/>
                    <a:pt x="20057" y="5400"/>
                  </a:cubicBezTo>
                  <a:close/>
                  <a:moveTo>
                    <a:pt x="18514" y="18900"/>
                  </a:moveTo>
                  <a:cubicBezTo>
                    <a:pt x="18514" y="19644"/>
                    <a:pt x="17822" y="20249"/>
                    <a:pt x="16971" y="20249"/>
                  </a:cubicBezTo>
                  <a:lnTo>
                    <a:pt x="4628" y="20249"/>
                  </a:lnTo>
                  <a:cubicBezTo>
                    <a:pt x="3777" y="20249"/>
                    <a:pt x="3085" y="19644"/>
                    <a:pt x="3085" y="18900"/>
                  </a:cubicBezTo>
                  <a:lnTo>
                    <a:pt x="3085" y="7425"/>
                  </a:lnTo>
                  <a:lnTo>
                    <a:pt x="18514" y="7425"/>
                  </a:lnTo>
                  <a:cubicBezTo>
                    <a:pt x="18514" y="7425"/>
                    <a:pt x="18514" y="18900"/>
                    <a:pt x="18514" y="18900"/>
                  </a:cubicBezTo>
                  <a:close/>
                  <a:moveTo>
                    <a:pt x="6171" y="2025"/>
                  </a:moveTo>
                  <a:cubicBezTo>
                    <a:pt x="6171" y="1652"/>
                    <a:pt x="6516" y="1350"/>
                    <a:pt x="6942" y="1350"/>
                  </a:cubicBezTo>
                  <a:lnTo>
                    <a:pt x="14657" y="1350"/>
                  </a:lnTo>
                  <a:cubicBezTo>
                    <a:pt x="15083" y="1350"/>
                    <a:pt x="15428" y="1652"/>
                    <a:pt x="15428" y="2025"/>
                  </a:cubicBezTo>
                  <a:lnTo>
                    <a:pt x="15428" y="2700"/>
                  </a:lnTo>
                  <a:lnTo>
                    <a:pt x="6171" y="2700"/>
                  </a:lnTo>
                  <a:cubicBezTo>
                    <a:pt x="6171" y="2700"/>
                    <a:pt x="6171" y="2025"/>
                    <a:pt x="6171" y="2025"/>
                  </a:cubicBezTo>
                  <a:close/>
                  <a:moveTo>
                    <a:pt x="21585" y="4601"/>
                  </a:moveTo>
                  <a:cubicBezTo>
                    <a:pt x="21511" y="3541"/>
                    <a:pt x="20516" y="2700"/>
                    <a:pt x="19285" y="2700"/>
                  </a:cubicBezTo>
                  <a:lnTo>
                    <a:pt x="16971" y="2700"/>
                  </a:lnTo>
                  <a:lnTo>
                    <a:pt x="16971" y="2025"/>
                  </a:lnTo>
                  <a:cubicBezTo>
                    <a:pt x="16971" y="906"/>
                    <a:pt x="15935" y="0"/>
                    <a:pt x="14657" y="0"/>
                  </a:cubicBezTo>
                  <a:lnTo>
                    <a:pt x="6942" y="0"/>
                  </a:lnTo>
                  <a:cubicBezTo>
                    <a:pt x="5664" y="0"/>
                    <a:pt x="4628" y="906"/>
                    <a:pt x="4628" y="2025"/>
                  </a:cubicBezTo>
                  <a:lnTo>
                    <a:pt x="4628" y="2700"/>
                  </a:lnTo>
                  <a:lnTo>
                    <a:pt x="2314" y="2700"/>
                  </a:lnTo>
                  <a:cubicBezTo>
                    <a:pt x="1083" y="2700"/>
                    <a:pt x="88" y="3541"/>
                    <a:pt x="14" y="4601"/>
                  </a:cubicBezTo>
                  <a:lnTo>
                    <a:pt x="0" y="4601"/>
                  </a:lnTo>
                  <a:lnTo>
                    <a:pt x="0" y="5400"/>
                  </a:lnTo>
                  <a:lnTo>
                    <a:pt x="0" y="6075"/>
                  </a:lnTo>
                  <a:cubicBezTo>
                    <a:pt x="0" y="6820"/>
                    <a:pt x="691" y="7425"/>
                    <a:pt x="1542" y="7425"/>
                  </a:cubicBezTo>
                  <a:lnTo>
                    <a:pt x="1542" y="18900"/>
                  </a:lnTo>
                  <a:cubicBezTo>
                    <a:pt x="1542" y="20391"/>
                    <a:pt x="2924" y="21599"/>
                    <a:pt x="4628" y="21599"/>
                  </a:cubicBezTo>
                  <a:lnTo>
                    <a:pt x="16971" y="21599"/>
                  </a:lnTo>
                  <a:cubicBezTo>
                    <a:pt x="18675" y="21599"/>
                    <a:pt x="20057" y="20391"/>
                    <a:pt x="20057" y="18900"/>
                  </a:cubicBezTo>
                  <a:lnTo>
                    <a:pt x="20057" y="7425"/>
                  </a:lnTo>
                  <a:cubicBezTo>
                    <a:pt x="20908" y="7425"/>
                    <a:pt x="21599" y="6820"/>
                    <a:pt x="21599" y="6075"/>
                  </a:cubicBezTo>
                  <a:lnTo>
                    <a:pt x="21599" y="5400"/>
                  </a:lnTo>
                  <a:lnTo>
                    <a:pt x="21599" y="4601"/>
                  </a:lnTo>
                  <a:cubicBezTo>
                    <a:pt x="21599" y="4601"/>
                    <a:pt x="21585" y="4601"/>
                    <a:pt x="21585" y="460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32" name="AutoShape 132">
              <a:extLst>
                <a:ext uri="{FF2B5EF4-FFF2-40B4-BE49-F238E27FC236}">
                  <a16:creationId xmlns:a16="http://schemas.microsoft.com/office/drawing/2014/main" id="{9A708E22-C442-4653-8387-F4E89FC45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998" y="2884487"/>
              <a:ext cx="57944" cy="2182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5399" y="1440"/>
                  </a:moveTo>
                  <a:lnTo>
                    <a:pt x="16199" y="1440"/>
                  </a:lnTo>
                  <a:lnTo>
                    <a:pt x="16199" y="20160"/>
                  </a:lnTo>
                  <a:lnTo>
                    <a:pt x="5399" y="20160"/>
                  </a:lnTo>
                  <a:cubicBezTo>
                    <a:pt x="5399" y="20160"/>
                    <a:pt x="5399" y="1440"/>
                    <a:pt x="5399" y="1440"/>
                  </a:cubicBezTo>
                  <a:close/>
                  <a:moveTo>
                    <a:pt x="5399" y="21600"/>
                  </a:moveTo>
                  <a:lnTo>
                    <a:pt x="16199" y="21600"/>
                  </a:lnTo>
                  <a:cubicBezTo>
                    <a:pt x="19187" y="21600"/>
                    <a:pt x="21600" y="20956"/>
                    <a:pt x="21600" y="20160"/>
                  </a:cubicBezTo>
                  <a:lnTo>
                    <a:pt x="21600" y="1440"/>
                  </a:lnTo>
                  <a:cubicBezTo>
                    <a:pt x="21600" y="644"/>
                    <a:pt x="19187" y="0"/>
                    <a:pt x="16199" y="0"/>
                  </a:cubicBezTo>
                  <a:lnTo>
                    <a:pt x="5399" y="0"/>
                  </a:lnTo>
                  <a:cubicBezTo>
                    <a:pt x="2412" y="0"/>
                    <a:pt x="0" y="644"/>
                    <a:pt x="0" y="1440"/>
                  </a:cubicBezTo>
                  <a:lnTo>
                    <a:pt x="0" y="20160"/>
                  </a:lnTo>
                  <a:cubicBezTo>
                    <a:pt x="0" y="20956"/>
                    <a:pt x="2412" y="21600"/>
                    <a:pt x="5399" y="216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33" name="AutoShape 133">
              <a:extLst>
                <a:ext uri="{FF2B5EF4-FFF2-40B4-BE49-F238E27FC236}">
                  <a16:creationId xmlns:a16="http://schemas.microsoft.com/office/drawing/2014/main" id="{91122087-0CA8-42F4-B72A-9022B4A28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310" y="2884487"/>
              <a:ext cx="57944" cy="2182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5399" y="1440"/>
                  </a:moveTo>
                  <a:lnTo>
                    <a:pt x="16199" y="1440"/>
                  </a:lnTo>
                  <a:lnTo>
                    <a:pt x="16199" y="20160"/>
                  </a:lnTo>
                  <a:lnTo>
                    <a:pt x="5399" y="20160"/>
                  </a:lnTo>
                  <a:cubicBezTo>
                    <a:pt x="5399" y="20160"/>
                    <a:pt x="5399" y="1440"/>
                    <a:pt x="5399" y="1440"/>
                  </a:cubicBezTo>
                  <a:close/>
                  <a:moveTo>
                    <a:pt x="5399" y="21600"/>
                  </a:moveTo>
                  <a:lnTo>
                    <a:pt x="16199" y="21600"/>
                  </a:lnTo>
                  <a:cubicBezTo>
                    <a:pt x="19187" y="21600"/>
                    <a:pt x="21600" y="20956"/>
                    <a:pt x="21600" y="20160"/>
                  </a:cubicBezTo>
                  <a:lnTo>
                    <a:pt x="21600" y="1440"/>
                  </a:lnTo>
                  <a:cubicBezTo>
                    <a:pt x="21600" y="644"/>
                    <a:pt x="19187" y="0"/>
                    <a:pt x="16199" y="0"/>
                  </a:cubicBezTo>
                  <a:lnTo>
                    <a:pt x="5399" y="0"/>
                  </a:lnTo>
                  <a:cubicBezTo>
                    <a:pt x="2412" y="0"/>
                    <a:pt x="0" y="644"/>
                    <a:pt x="0" y="1440"/>
                  </a:cubicBezTo>
                  <a:lnTo>
                    <a:pt x="0" y="20160"/>
                  </a:lnTo>
                  <a:cubicBezTo>
                    <a:pt x="0" y="20956"/>
                    <a:pt x="2412" y="21600"/>
                    <a:pt x="5399" y="216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34" name="AutoShape 134">
              <a:extLst>
                <a:ext uri="{FF2B5EF4-FFF2-40B4-BE49-F238E27FC236}">
                  <a16:creationId xmlns:a16="http://schemas.microsoft.com/office/drawing/2014/main" id="{C44EED6C-7046-4DA9-8269-9BD1CFF70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829" y="2884487"/>
              <a:ext cx="57944" cy="2182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5399" y="1440"/>
                  </a:moveTo>
                  <a:lnTo>
                    <a:pt x="16199" y="1440"/>
                  </a:lnTo>
                  <a:lnTo>
                    <a:pt x="16199" y="20160"/>
                  </a:lnTo>
                  <a:lnTo>
                    <a:pt x="5399" y="20160"/>
                  </a:lnTo>
                  <a:cubicBezTo>
                    <a:pt x="5399" y="20160"/>
                    <a:pt x="5399" y="1440"/>
                    <a:pt x="5399" y="1440"/>
                  </a:cubicBezTo>
                  <a:close/>
                  <a:moveTo>
                    <a:pt x="5399" y="21600"/>
                  </a:moveTo>
                  <a:lnTo>
                    <a:pt x="16199" y="21600"/>
                  </a:lnTo>
                  <a:cubicBezTo>
                    <a:pt x="19187" y="21600"/>
                    <a:pt x="21600" y="20956"/>
                    <a:pt x="21600" y="20160"/>
                  </a:cubicBezTo>
                  <a:lnTo>
                    <a:pt x="21600" y="1440"/>
                  </a:lnTo>
                  <a:cubicBezTo>
                    <a:pt x="21600" y="644"/>
                    <a:pt x="19187" y="0"/>
                    <a:pt x="16199" y="0"/>
                  </a:cubicBezTo>
                  <a:lnTo>
                    <a:pt x="5399" y="0"/>
                  </a:lnTo>
                  <a:cubicBezTo>
                    <a:pt x="2412" y="0"/>
                    <a:pt x="0" y="644"/>
                    <a:pt x="0" y="1440"/>
                  </a:cubicBezTo>
                  <a:lnTo>
                    <a:pt x="0" y="20160"/>
                  </a:lnTo>
                  <a:cubicBezTo>
                    <a:pt x="0" y="20956"/>
                    <a:pt x="2412" y="21600"/>
                    <a:pt x="5399" y="2160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1B55C8D-9D02-4CA5-9D13-425CB20B3D05}"/>
              </a:ext>
            </a:extLst>
          </p:cNvPr>
          <p:cNvGrpSpPr/>
          <p:nvPr/>
        </p:nvGrpSpPr>
        <p:grpSpPr>
          <a:xfrm>
            <a:off x="4507047" y="3540843"/>
            <a:ext cx="609730" cy="609730"/>
            <a:chOff x="4427654" y="3049909"/>
            <a:chExt cx="464344" cy="464344"/>
          </a:xfrm>
          <a:solidFill>
            <a:schemeClr val="bg1"/>
          </a:solidFill>
        </p:grpSpPr>
        <p:sp>
          <p:nvSpPr>
            <p:cNvPr id="43" name="AutoShape 123">
              <a:extLst>
                <a:ext uri="{FF2B5EF4-FFF2-40B4-BE49-F238E27FC236}">
                  <a16:creationId xmlns:a16="http://schemas.microsoft.com/office/drawing/2014/main" id="{A0C5B943-7559-4FC3-8E82-A9EB9F4D2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654" y="3049909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180" y="12132"/>
                  </a:moveTo>
                  <a:cubicBezTo>
                    <a:pt x="17710" y="12226"/>
                    <a:pt x="17327" y="12561"/>
                    <a:pt x="17170" y="13012"/>
                  </a:cubicBezTo>
                  <a:cubicBezTo>
                    <a:pt x="17083" y="13261"/>
                    <a:pt x="16981" y="13503"/>
                    <a:pt x="16868" y="13738"/>
                  </a:cubicBezTo>
                  <a:cubicBezTo>
                    <a:pt x="16658" y="14169"/>
                    <a:pt x="16694" y="14677"/>
                    <a:pt x="16959" y="15075"/>
                  </a:cubicBezTo>
                  <a:lnTo>
                    <a:pt x="18131" y="16833"/>
                  </a:lnTo>
                  <a:lnTo>
                    <a:pt x="16832" y="18132"/>
                  </a:lnTo>
                  <a:lnTo>
                    <a:pt x="15075" y="16960"/>
                  </a:lnTo>
                  <a:cubicBezTo>
                    <a:pt x="14850" y="16810"/>
                    <a:pt x="14589" y="16733"/>
                    <a:pt x="14326" y="16733"/>
                  </a:cubicBezTo>
                  <a:cubicBezTo>
                    <a:pt x="14126" y="16733"/>
                    <a:pt x="13924" y="16778"/>
                    <a:pt x="13738" y="16868"/>
                  </a:cubicBezTo>
                  <a:cubicBezTo>
                    <a:pt x="13504" y="16981"/>
                    <a:pt x="13262" y="17083"/>
                    <a:pt x="13012" y="17170"/>
                  </a:cubicBezTo>
                  <a:cubicBezTo>
                    <a:pt x="12561" y="17327"/>
                    <a:pt x="12226" y="17712"/>
                    <a:pt x="12133" y="18180"/>
                  </a:cubicBezTo>
                  <a:lnTo>
                    <a:pt x="11717" y="20249"/>
                  </a:lnTo>
                  <a:lnTo>
                    <a:pt x="9881" y="20249"/>
                  </a:lnTo>
                  <a:lnTo>
                    <a:pt x="9467" y="18180"/>
                  </a:lnTo>
                  <a:cubicBezTo>
                    <a:pt x="9373" y="17712"/>
                    <a:pt x="9039" y="17327"/>
                    <a:pt x="8588" y="17170"/>
                  </a:cubicBezTo>
                  <a:cubicBezTo>
                    <a:pt x="8339" y="17083"/>
                    <a:pt x="8096" y="16983"/>
                    <a:pt x="7861" y="16869"/>
                  </a:cubicBezTo>
                  <a:cubicBezTo>
                    <a:pt x="7675" y="16778"/>
                    <a:pt x="7474" y="16733"/>
                    <a:pt x="7273" y="16733"/>
                  </a:cubicBezTo>
                  <a:cubicBezTo>
                    <a:pt x="7011" y="16733"/>
                    <a:pt x="6750" y="16810"/>
                    <a:pt x="6525" y="16960"/>
                  </a:cubicBezTo>
                  <a:lnTo>
                    <a:pt x="4767" y="18132"/>
                  </a:lnTo>
                  <a:lnTo>
                    <a:pt x="3468" y="16833"/>
                  </a:lnTo>
                  <a:lnTo>
                    <a:pt x="4639" y="15075"/>
                  </a:lnTo>
                  <a:cubicBezTo>
                    <a:pt x="4904" y="14677"/>
                    <a:pt x="4939" y="14169"/>
                    <a:pt x="4732" y="13738"/>
                  </a:cubicBezTo>
                  <a:cubicBezTo>
                    <a:pt x="4618" y="13504"/>
                    <a:pt x="4516" y="13263"/>
                    <a:pt x="4429" y="13013"/>
                  </a:cubicBezTo>
                  <a:cubicBezTo>
                    <a:pt x="4273" y="12561"/>
                    <a:pt x="3888" y="12227"/>
                    <a:pt x="3419" y="12133"/>
                  </a:cubicBezTo>
                  <a:lnTo>
                    <a:pt x="1350" y="11718"/>
                  </a:lnTo>
                  <a:lnTo>
                    <a:pt x="1349" y="9882"/>
                  </a:lnTo>
                  <a:lnTo>
                    <a:pt x="3419" y="9468"/>
                  </a:lnTo>
                  <a:cubicBezTo>
                    <a:pt x="3888" y="9374"/>
                    <a:pt x="4273" y="9039"/>
                    <a:pt x="4429" y="8588"/>
                  </a:cubicBezTo>
                  <a:cubicBezTo>
                    <a:pt x="4516" y="8338"/>
                    <a:pt x="4617" y="8096"/>
                    <a:pt x="4731" y="7862"/>
                  </a:cubicBezTo>
                  <a:cubicBezTo>
                    <a:pt x="4940" y="7431"/>
                    <a:pt x="4905" y="6923"/>
                    <a:pt x="4639" y="6524"/>
                  </a:cubicBezTo>
                  <a:lnTo>
                    <a:pt x="3468" y="4767"/>
                  </a:lnTo>
                  <a:lnTo>
                    <a:pt x="4767" y="3468"/>
                  </a:lnTo>
                  <a:lnTo>
                    <a:pt x="6525" y="4639"/>
                  </a:lnTo>
                  <a:cubicBezTo>
                    <a:pt x="6750" y="4790"/>
                    <a:pt x="7011" y="4866"/>
                    <a:pt x="7273" y="4866"/>
                  </a:cubicBezTo>
                  <a:cubicBezTo>
                    <a:pt x="7474" y="4866"/>
                    <a:pt x="7674" y="4822"/>
                    <a:pt x="7861" y="4732"/>
                  </a:cubicBezTo>
                  <a:cubicBezTo>
                    <a:pt x="8095" y="4619"/>
                    <a:pt x="8337" y="4517"/>
                    <a:pt x="8586" y="4430"/>
                  </a:cubicBezTo>
                  <a:cubicBezTo>
                    <a:pt x="9039" y="4272"/>
                    <a:pt x="9373" y="3888"/>
                    <a:pt x="9467" y="3420"/>
                  </a:cubicBezTo>
                  <a:lnTo>
                    <a:pt x="9881" y="1350"/>
                  </a:lnTo>
                  <a:lnTo>
                    <a:pt x="11717" y="1350"/>
                  </a:lnTo>
                  <a:lnTo>
                    <a:pt x="12131" y="3420"/>
                  </a:lnTo>
                  <a:cubicBezTo>
                    <a:pt x="12225" y="3888"/>
                    <a:pt x="12560" y="4272"/>
                    <a:pt x="13012" y="4430"/>
                  </a:cubicBezTo>
                  <a:cubicBezTo>
                    <a:pt x="13261" y="4517"/>
                    <a:pt x="13502" y="4617"/>
                    <a:pt x="13737" y="4731"/>
                  </a:cubicBezTo>
                  <a:cubicBezTo>
                    <a:pt x="13924" y="4822"/>
                    <a:pt x="14125" y="4866"/>
                    <a:pt x="14326" y="4866"/>
                  </a:cubicBezTo>
                  <a:cubicBezTo>
                    <a:pt x="14589" y="4866"/>
                    <a:pt x="14850" y="4790"/>
                    <a:pt x="15075" y="4639"/>
                  </a:cubicBezTo>
                  <a:lnTo>
                    <a:pt x="16832" y="3468"/>
                  </a:lnTo>
                  <a:lnTo>
                    <a:pt x="18131" y="4767"/>
                  </a:lnTo>
                  <a:lnTo>
                    <a:pt x="16959" y="6524"/>
                  </a:lnTo>
                  <a:cubicBezTo>
                    <a:pt x="16694" y="6923"/>
                    <a:pt x="16660" y="7431"/>
                    <a:pt x="16867" y="7861"/>
                  </a:cubicBezTo>
                  <a:cubicBezTo>
                    <a:pt x="16980" y="8096"/>
                    <a:pt x="17083" y="8337"/>
                    <a:pt x="17170" y="8587"/>
                  </a:cubicBezTo>
                  <a:cubicBezTo>
                    <a:pt x="17327" y="9039"/>
                    <a:pt x="17710" y="9373"/>
                    <a:pt x="18180" y="9467"/>
                  </a:cubicBezTo>
                  <a:lnTo>
                    <a:pt x="20248" y="9882"/>
                  </a:lnTo>
                  <a:lnTo>
                    <a:pt x="20250" y="11718"/>
                  </a:lnTo>
                  <a:cubicBezTo>
                    <a:pt x="20250" y="11718"/>
                    <a:pt x="18180" y="12132"/>
                    <a:pt x="18180" y="12132"/>
                  </a:cubicBezTo>
                  <a:close/>
                  <a:moveTo>
                    <a:pt x="20513" y="8558"/>
                  </a:moveTo>
                  <a:lnTo>
                    <a:pt x="18445" y="8143"/>
                  </a:lnTo>
                  <a:cubicBezTo>
                    <a:pt x="18341" y="7844"/>
                    <a:pt x="18218" y="7554"/>
                    <a:pt x="18082" y="7273"/>
                  </a:cubicBezTo>
                  <a:lnTo>
                    <a:pt x="19254" y="5516"/>
                  </a:lnTo>
                  <a:cubicBezTo>
                    <a:pt x="19611" y="4980"/>
                    <a:pt x="19540" y="4268"/>
                    <a:pt x="19085" y="3813"/>
                  </a:cubicBezTo>
                  <a:lnTo>
                    <a:pt x="17787" y="2514"/>
                  </a:lnTo>
                  <a:cubicBezTo>
                    <a:pt x="17526" y="2253"/>
                    <a:pt x="17181" y="2118"/>
                    <a:pt x="16831" y="2118"/>
                  </a:cubicBezTo>
                  <a:cubicBezTo>
                    <a:pt x="16573" y="2118"/>
                    <a:pt x="16312" y="2193"/>
                    <a:pt x="16084" y="2345"/>
                  </a:cubicBezTo>
                  <a:lnTo>
                    <a:pt x="14326" y="3516"/>
                  </a:lnTo>
                  <a:cubicBezTo>
                    <a:pt x="14044" y="3380"/>
                    <a:pt x="13754" y="3258"/>
                    <a:pt x="13455" y="3155"/>
                  </a:cubicBezTo>
                  <a:lnTo>
                    <a:pt x="13041" y="1085"/>
                  </a:lnTo>
                  <a:cubicBezTo>
                    <a:pt x="12916" y="454"/>
                    <a:pt x="12361" y="0"/>
                    <a:pt x="11717" y="0"/>
                  </a:cubicBezTo>
                  <a:lnTo>
                    <a:pt x="9881" y="0"/>
                  </a:lnTo>
                  <a:cubicBezTo>
                    <a:pt x="9238" y="0"/>
                    <a:pt x="8684" y="454"/>
                    <a:pt x="8557" y="1085"/>
                  </a:cubicBezTo>
                  <a:lnTo>
                    <a:pt x="8143" y="3155"/>
                  </a:lnTo>
                  <a:cubicBezTo>
                    <a:pt x="7843" y="3258"/>
                    <a:pt x="7554" y="3381"/>
                    <a:pt x="7273" y="3516"/>
                  </a:cubicBezTo>
                  <a:lnTo>
                    <a:pt x="5516" y="2345"/>
                  </a:lnTo>
                  <a:cubicBezTo>
                    <a:pt x="5287" y="2193"/>
                    <a:pt x="5026" y="2118"/>
                    <a:pt x="4767" y="2118"/>
                  </a:cubicBezTo>
                  <a:cubicBezTo>
                    <a:pt x="4419" y="2118"/>
                    <a:pt x="4073" y="2253"/>
                    <a:pt x="3812" y="2514"/>
                  </a:cubicBezTo>
                  <a:lnTo>
                    <a:pt x="2514" y="3813"/>
                  </a:lnTo>
                  <a:cubicBezTo>
                    <a:pt x="2059" y="4268"/>
                    <a:pt x="1988" y="4980"/>
                    <a:pt x="2345" y="5516"/>
                  </a:cubicBezTo>
                  <a:lnTo>
                    <a:pt x="3516" y="7273"/>
                  </a:lnTo>
                  <a:cubicBezTo>
                    <a:pt x="3380" y="7555"/>
                    <a:pt x="3258" y="7844"/>
                    <a:pt x="3154" y="8144"/>
                  </a:cubicBezTo>
                  <a:lnTo>
                    <a:pt x="1085" y="8558"/>
                  </a:lnTo>
                  <a:cubicBezTo>
                    <a:pt x="454" y="8684"/>
                    <a:pt x="0" y="9238"/>
                    <a:pt x="0" y="9882"/>
                  </a:cubicBezTo>
                  <a:lnTo>
                    <a:pt x="0" y="11718"/>
                  </a:lnTo>
                  <a:cubicBezTo>
                    <a:pt x="0" y="12361"/>
                    <a:pt x="454" y="12916"/>
                    <a:pt x="1085" y="13042"/>
                  </a:cubicBezTo>
                  <a:lnTo>
                    <a:pt x="3154" y="13456"/>
                  </a:lnTo>
                  <a:cubicBezTo>
                    <a:pt x="3258" y="13755"/>
                    <a:pt x="3380" y="14046"/>
                    <a:pt x="3516" y="14326"/>
                  </a:cubicBezTo>
                  <a:lnTo>
                    <a:pt x="2345" y="16083"/>
                  </a:lnTo>
                  <a:cubicBezTo>
                    <a:pt x="1988" y="16619"/>
                    <a:pt x="2059" y="17332"/>
                    <a:pt x="2514" y="17787"/>
                  </a:cubicBezTo>
                  <a:lnTo>
                    <a:pt x="3812" y="19086"/>
                  </a:lnTo>
                  <a:cubicBezTo>
                    <a:pt x="4073" y="19346"/>
                    <a:pt x="4419" y="19482"/>
                    <a:pt x="4767" y="19482"/>
                  </a:cubicBezTo>
                  <a:cubicBezTo>
                    <a:pt x="5026" y="19482"/>
                    <a:pt x="5287" y="19406"/>
                    <a:pt x="5516" y="19254"/>
                  </a:cubicBezTo>
                  <a:lnTo>
                    <a:pt x="7273" y="18083"/>
                  </a:lnTo>
                  <a:cubicBezTo>
                    <a:pt x="7554" y="18220"/>
                    <a:pt x="7843" y="18341"/>
                    <a:pt x="8143" y="18445"/>
                  </a:cubicBezTo>
                  <a:lnTo>
                    <a:pt x="8557" y="20514"/>
                  </a:lnTo>
                  <a:cubicBezTo>
                    <a:pt x="8684" y="21146"/>
                    <a:pt x="9238" y="21599"/>
                    <a:pt x="9881" y="21599"/>
                  </a:cubicBezTo>
                  <a:lnTo>
                    <a:pt x="11717" y="21599"/>
                  </a:lnTo>
                  <a:cubicBezTo>
                    <a:pt x="12361" y="21599"/>
                    <a:pt x="12916" y="21146"/>
                    <a:pt x="13041" y="20514"/>
                  </a:cubicBezTo>
                  <a:lnTo>
                    <a:pt x="13456" y="18445"/>
                  </a:lnTo>
                  <a:cubicBezTo>
                    <a:pt x="13755" y="18341"/>
                    <a:pt x="14046" y="18219"/>
                    <a:pt x="14326" y="18083"/>
                  </a:cubicBezTo>
                  <a:lnTo>
                    <a:pt x="16084" y="19254"/>
                  </a:lnTo>
                  <a:cubicBezTo>
                    <a:pt x="16312" y="19406"/>
                    <a:pt x="16573" y="19482"/>
                    <a:pt x="16831" y="19482"/>
                  </a:cubicBezTo>
                  <a:cubicBezTo>
                    <a:pt x="17181" y="19482"/>
                    <a:pt x="17526" y="19346"/>
                    <a:pt x="17787" y="19086"/>
                  </a:cubicBezTo>
                  <a:lnTo>
                    <a:pt x="19085" y="17787"/>
                  </a:lnTo>
                  <a:cubicBezTo>
                    <a:pt x="19540" y="17332"/>
                    <a:pt x="19611" y="16619"/>
                    <a:pt x="19254" y="16083"/>
                  </a:cubicBezTo>
                  <a:lnTo>
                    <a:pt x="18082" y="14326"/>
                  </a:lnTo>
                  <a:cubicBezTo>
                    <a:pt x="18219" y="14045"/>
                    <a:pt x="18341" y="13755"/>
                    <a:pt x="18445" y="13456"/>
                  </a:cubicBezTo>
                  <a:lnTo>
                    <a:pt x="20513" y="13042"/>
                  </a:lnTo>
                  <a:cubicBezTo>
                    <a:pt x="21145" y="12916"/>
                    <a:pt x="21599" y="12361"/>
                    <a:pt x="21599" y="11718"/>
                  </a:cubicBezTo>
                  <a:lnTo>
                    <a:pt x="21599" y="9882"/>
                  </a:lnTo>
                  <a:cubicBezTo>
                    <a:pt x="21599" y="9238"/>
                    <a:pt x="21145" y="8684"/>
                    <a:pt x="20513" y="855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44" name="AutoShape 124">
              <a:extLst>
                <a:ext uri="{FF2B5EF4-FFF2-40B4-BE49-F238E27FC236}">
                  <a16:creationId xmlns:a16="http://schemas.microsoft.com/office/drawing/2014/main" id="{C607EC76-D26B-4930-8E30-9CCE50C67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623" y="3180084"/>
              <a:ext cx="203200" cy="2032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250"/>
                  </a:moveTo>
                  <a:cubicBezTo>
                    <a:pt x="5580" y="20250"/>
                    <a:pt x="1350" y="16017"/>
                    <a:pt x="1350" y="10800"/>
                  </a:cubicBezTo>
                  <a:cubicBezTo>
                    <a:pt x="1350" y="5582"/>
                    <a:pt x="5580" y="1349"/>
                    <a:pt x="10800" y="1349"/>
                  </a:cubicBezTo>
                  <a:cubicBezTo>
                    <a:pt x="16016" y="1349"/>
                    <a:pt x="20250" y="5582"/>
                    <a:pt x="20250" y="10800"/>
                  </a:cubicBezTo>
                  <a:cubicBezTo>
                    <a:pt x="20250" y="16017"/>
                    <a:pt x="16016" y="20250"/>
                    <a:pt x="10800" y="20250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3"/>
                    <a:pt x="4836" y="21600"/>
                    <a:pt x="10800" y="21600"/>
                  </a:cubicBezTo>
                  <a:cubicBezTo>
                    <a:pt x="16763" y="21600"/>
                    <a:pt x="21599" y="16763"/>
                    <a:pt x="21599" y="10800"/>
                  </a:cubicBezTo>
                  <a:cubicBezTo>
                    <a:pt x="21599" y="4836"/>
                    <a:pt x="16763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45" name="AutoShape 125">
              <a:extLst>
                <a:ext uri="{FF2B5EF4-FFF2-40B4-BE49-F238E27FC236}">
                  <a16:creationId xmlns:a16="http://schemas.microsoft.com/office/drawing/2014/main" id="{A9554CE5-F11B-454D-AC47-8F706E7CD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485" y="3223740"/>
              <a:ext cx="116682" cy="1166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900"/>
                  </a:moveTo>
                  <a:cubicBezTo>
                    <a:pt x="6328" y="18900"/>
                    <a:pt x="2699" y="15271"/>
                    <a:pt x="2699" y="10800"/>
                  </a:cubicBezTo>
                  <a:cubicBezTo>
                    <a:pt x="2699" y="6329"/>
                    <a:pt x="6328" y="2700"/>
                    <a:pt x="10800" y="2700"/>
                  </a:cubicBezTo>
                  <a:cubicBezTo>
                    <a:pt x="15271" y="2700"/>
                    <a:pt x="18899" y="6329"/>
                    <a:pt x="18899" y="10800"/>
                  </a:cubicBezTo>
                  <a:cubicBezTo>
                    <a:pt x="18899" y="15271"/>
                    <a:pt x="15271" y="18900"/>
                    <a:pt x="10800" y="18900"/>
                  </a:cubicBezTo>
                  <a:moveTo>
                    <a:pt x="10800" y="0"/>
                  </a:moveTo>
                  <a:cubicBezTo>
                    <a:pt x="4830" y="0"/>
                    <a:pt x="0" y="4833"/>
                    <a:pt x="0" y="10800"/>
                  </a:cubicBezTo>
                  <a:cubicBezTo>
                    <a:pt x="0" y="16766"/>
                    <a:pt x="4830" y="21599"/>
                    <a:pt x="10800" y="21599"/>
                  </a:cubicBezTo>
                  <a:cubicBezTo>
                    <a:pt x="16764" y="21599"/>
                    <a:pt x="21600" y="16766"/>
                    <a:pt x="21600" y="10800"/>
                  </a:cubicBezTo>
                  <a:cubicBezTo>
                    <a:pt x="21600" y="4833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7D77159F-9498-41BF-9455-8E1B08F2846E}"/>
              </a:ext>
            </a:extLst>
          </p:cNvPr>
          <p:cNvGrpSpPr/>
          <p:nvPr/>
        </p:nvGrpSpPr>
        <p:grpSpPr>
          <a:xfrm>
            <a:off x="6202742" y="2427262"/>
            <a:ext cx="2352471" cy="2027993"/>
            <a:chOff x="8300273" y="385011"/>
            <a:chExt cx="2618683" cy="2257486"/>
          </a:xfrm>
        </p:grpSpPr>
        <p:sp>
          <p:nvSpPr>
            <p:cNvPr id="69" name="Isosceles Triangle 68">
              <a:extLst>
                <a:ext uri="{FF2B5EF4-FFF2-40B4-BE49-F238E27FC236}">
                  <a16:creationId xmlns:a16="http://schemas.microsoft.com/office/drawing/2014/main" id="{796281C6-7202-498E-B2FE-0E5D04812901}"/>
                </a:ext>
              </a:extLst>
            </p:cNvPr>
            <p:cNvSpPr/>
            <p:nvPr/>
          </p:nvSpPr>
          <p:spPr>
            <a:xfrm>
              <a:off x="8300273" y="385011"/>
              <a:ext cx="2618683" cy="225748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Isosceles Triangle 69">
              <a:extLst>
                <a:ext uri="{FF2B5EF4-FFF2-40B4-BE49-F238E27FC236}">
                  <a16:creationId xmlns:a16="http://schemas.microsoft.com/office/drawing/2014/main" id="{812184E0-F334-4161-AC11-C91051A7BDD9}"/>
                </a:ext>
              </a:extLst>
            </p:cNvPr>
            <p:cNvSpPr/>
            <p:nvPr/>
          </p:nvSpPr>
          <p:spPr>
            <a:xfrm>
              <a:off x="8301789" y="2129761"/>
              <a:ext cx="2617167" cy="512736"/>
            </a:xfrm>
            <a:prstGeom prst="triangle">
              <a:avLst>
                <a:gd name="adj" fmla="val 50000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70798CAC-3838-4B8B-B2D5-C7EF969AF8C7}"/>
                </a:ext>
              </a:extLst>
            </p:cNvPr>
            <p:cNvCxnSpPr>
              <a:cxnSpLocks/>
              <a:stCxn id="69" idx="0"/>
            </p:cNvCxnSpPr>
            <p:nvPr/>
          </p:nvCxnSpPr>
          <p:spPr>
            <a:xfrm>
              <a:off x="9609615" y="385011"/>
              <a:ext cx="0" cy="1145713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E42D434A-DDDF-460E-AA70-EC682C8C7076}"/>
              </a:ext>
            </a:extLst>
          </p:cNvPr>
          <p:cNvGrpSpPr/>
          <p:nvPr/>
        </p:nvGrpSpPr>
        <p:grpSpPr>
          <a:xfrm>
            <a:off x="8768697" y="2427262"/>
            <a:ext cx="2352471" cy="2027993"/>
            <a:chOff x="8300273" y="385011"/>
            <a:chExt cx="2618683" cy="2257486"/>
          </a:xfrm>
        </p:grpSpPr>
        <p:sp>
          <p:nvSpPr>
            <p:cNvPr id="73" name="Isosceles Triangle 72">
              <a:extLst>
                <a:ext uri="{FF2B5EF4-FFF2-40B4-BE49-F238E27FC236}">
                  <a16:creationId xmlns:a16="http://schemas.microsoft.com/office/drawing/2014/main" id="{1865CC3D-784B-4EC5-A1BF-3A804B6A89FE}"/>
                </a:ext>
              </a:extLst>
            </p:cNvPr>
            <p:cNvSpPr/>
            <p:nvPr/>
          </p:nvSpPr>
          <p:spPr>
            <a:xfrm>
              <a:off x="8300273" y="385011"/>
              <a:ext cx="2618683" cy="225748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B6E061D9-7001-490D-9FFA-FC85A5762697}"/>
                </a:ext>
              </a:extLst>
            </p:cNvPr>
            <p:cNvSpPr/>
            <p:nvPr/>
          </p:nvSpPr>
          <p:spPr>
            <a:xfrm>
              <a:off x="8301789" y="2129761"/>
              <a:ext cx="2617167" cy="512736"/>
            </a:xfrm>
            <a:prstGeom prst="triangle">
              <a:avLst>
                <a:gd name="adj" fmla="val 50000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98E0A9B6-701B-4E85-8D8D-1B7EC8E4DEA5}"/>
                </a:ext>
              </a:extLst>
            </p:cNvPr>
            <p:cNvCxnSpPr>
              <a:cxnSpLocks/>
              <a:stCxn id="73" idx="0"/>
            </p:cNvCxnSpPr>
            <p:nvPr/>
          </p:nvCxnSpPr>
          <p:spPr>
            <a:xfrm>
              <a:off x="9609615" y="385011"/>
              <a:ext cx="0" cy="1145713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11466D7-2973-4ADF-85D4-E4A57427E31E}"/>
              </a:ext>
            </a:extLst>
          </p:cNvPr>
          <p:cNvGrpSpPr/>
          <p:nvPr/>
        </p:nvGrpSpPr>
        <p:grpSpPr>
          <a:xfrm>
            <a:off x="7126057" y="3647235"/>
            <a:ext cx="505843" cy="505843"/>
            <a:chOff x="3498967" y="3049909"/>
            <a:chExt cx="464344" cy="464344"/>
          </a:xfrm>
          <a:solidFill>
            <a:schemeClr val="bg1"/>
          </a:solidFill>
        </p:grpSpPr>
        <p:sp>
          <p:nvSpPr>
            <p:cNvPr id="54" name="AutoShape 126">
              <a:extLst>
                <a:ext uri="{FF2B5EF4-FFF2-40B4-BE49-F238E27FC236}">
                  <a16:creationId xmlns:a16="http://schemas.microsoft.com/office/drawing/2014/main" id="{E2C801F9-9D04-4011-867A-7D42FF2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967" y="3049909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3499" y="14850"/>
                  </a:moveTo>
                  <a:cubicBezTo>
                    <a:pt x="9772" y="14850"/>
                    <a:pt x="6749" y="11827"/>
                    <a:pt x="6749" y="8100"/>
                  </a:cubicBezTo>
                  <a:cubicBezTo>
                    <a:pt x="6749" y="4372"/>
                    <a:pt x="9772" y="1350"/>
                    <a:pt x="13499" y="1350"/>
                  </a:cubicBezTo>
                  <a:cubicBezTo>
                    <a:pt x="17227" y="1350"/>
                    <a:pt x="20249" y="4372"/>
                    <a:pt x="20249" y="8100"/>
                  </a:cubicBezTo>
                  <a:cubicBezTo>
                    <a:pt x="20249" y="11827"/>
                    <a:pt x="17227" y="14850"/>
                    <a:pt x="13499" y="14850"/>
                  </a:cubicBezTo>
                  <a:moveTo>
                    <a:pt x="3236" y="20042"/>
                  </a:moveTo>
                  <a:cubicBezTo>
                    <a:pt x="3019" y="20266"/>
                    <a:pt x="2718" y="20408"/>
                    <a:pt x="2382" y="20408"/>
                  </a:cubicBezTo>
                  <a:cubicBezTo>
                    <a:pt x="1724" y="20408"/>
                    <a:pt x="1191" y="19875"/>
                    <a:pt x="1191" y="19218"/>
                  </a:cubicBezTo>
                  <a:cubicBezTo>
                    <a:pt x="1191" y="18881"/>
                    <a:pt x="1332" y="18580"/>
                    <a:pt x="1557" y="18363"/>
                  </a:cubicBezTo>
                  <a:lnTo>
                    <a:pt x="1551" y="18358"/>
                  </a:lnTo>
                  <a:lnTo>
                    <a:pt x="6996" y="12913"/>
                  </a:lnTo>
                  <a:cubicBezTo>
                    <a:pt x="7472" y="13555"/>
                    <a:pt x="8039" y="14122"/>
                    <a:pt x="8680" y="14599"/>
                  </a:cubicBezTo>
                  <a:cubicBezTo>
                    <a:pt x="8680" y="14599"/>
                    <a:pt x="3236" y="20042"/>
                    <a:pt x="3236" y="20042"/>
                  </a:cubicBezTo>
                  <a:close/>
                  <a:moveTo>
                    <a:pt x="13499" y="0"/>
                  </a:moveTo>
                  <a:cubicBezTo>
                    <a:pt x="9026" y="0"/>
                    <a:pt x="5399" y="3626"/>
                    <a:pt x="5399" y="8100"/>
                  </a:cubicBezTo>
                  <a:cubicBezTo>
                    <a:pt x="5399" y="9467"/>
                    <a:pt x="5742" y="10754"/>
                    <a:pt x="6341" y="11884"/>
                  </a:cubicBezTo>
                  <a:lnTo>
                    <a:pt x="709" y="17515"/>
                  </a:lnTo>
                  <a:lnTo>
                    <a:pt x="713" y="17520"/>
                  </a:lnTo>
                  <a:cubicBezTo>
                    <a:pt x="274" y="17953"/>
                    <a:pt x="0" y="18552"/>
                    <a:pt x="0" y="19218"/>
                  </a:cubicBezTo>
                  <a:cubicBezTo>
                    <a:pt x="0" y="20533"/>
                    <a:pt x="1066" y="21599"/>
                    <a:pt x="2382" y="21599"/>
                  </a:cubicBezTo>
                  <a:cubicBezTo>
                    <a:pt x="3047" y="21599"/>
                    <a:pt x="3647" y="21326"/>
                    <a:pt x="4079" y="20885"/>
                  </a:cubicBezTo>
                  <a:lnTo>
                    <a:pt x="4078" y="20884"/>
                  </a:lnTo>
                  <a:lnTo>
                    <a:pt x="9708" y="15255"/>
                  </a:lnTo>
                  <a:cubicBezTo>
                    <a:pt x="10839" y="15856"/>
                    <a:pt x="12128" y="16200"/>
                    <a:pt x="13499" y="16200"/>
                  </a:cubicBezTo>
                  <a:cubicBezTo>
                    <a:pt x="17973" y="16200"/>
                    <a:pt x="21600" y="12573"/>
                    <a:pt x="21600" y="8100"/>
                  </a:cubicBezTo>
                  <a:cubicBezTo>
                    <a:pt x="21600" y="3626"/>
                    <a:pt x="17973" y="0"/>
                    <a:pt x="13499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  <p:sp>
          <p:nvSpPr>
            <p:cNvPr id="55" name="AutoShape 127">
              <a:extLst>
                <a:ext uri="{FF2B5EF4-FFF2-40B4-BE49-F238E27FC236}">
                  <a16:creationId xmlns:a16="http://schemas.microsoft.com/office/drawing/2014/main" id="{F8622525-787E-45BC-8C95-0B9C75446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085" y="3122140"/>
              <a:ext cx="109538" cy="1087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0"/>
                  </a:moveTo>
                  <a:cubicBezTo>
                    <a:pt x="9025" y="0"/>
                    <a:pt x="0" y="9025"/>
                    <a:pt x="0" y="20160"/>
                  </a:cubicBezTo>
                  <a:cubicBezTo>
                    <a:pt x="0" y="20954"/>
                    <a:pt x="644" y="21600"/>
                    <a:pt x="1440" y="21600"/>
                  </a:cubicBezTo>
                  <a:cubicBezTo>
                    <a:pt x="2235" y="21600"/>
                    <a:pt x="2880" y="20954"/>
                    <a:pt x="2880" y="20160"/>
                  </a:cubicBezTo>
                  <a:cubicBezTo>
                    <a:pt x="2880" y="10618"/>
                    <a:pt x="10617" y="2880"/>
                    <a:pt x="20160" y="2880"/>
                  </a:cubicBezTo>
                  <a:cubicBezTo>
                    <a:pt x="20955" y="2880"/>
                    <a:pt x="21599" y="2234"/>
                    <a:pt x="21599" y="1440"/>
                  </a:cubicBezTo>
                  <a:cubicBezTo>
                    <a:pt x="21599" y="645"/>
                    <a:pt x="20955" y="0"/>
                    <a:pt x="20160" y="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50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sym typeface="Gill Sans" charset="0"/>
              </a:endParaRPr>
            </a:p>
          </p:txBody>
        </p:sp>
      </p:grpSp>
      <p:sp>
        <p:nvSpPr>
          <p:cNvPr id="63" name="AutoShape 139">
            <a:extLst>
              <a:ext uri="{FF2B5EF4-FFF2-40B4-BE49-F238E27FC236}">
                <a16:creationId xmlns:a16="http://schemas.microsoft.com/office/drawing/2014/main" id="{9C234433-ED9D-4450-B41F-680A45B2131C}"/>
              </a:ext>
            </a:extLst>
          </p:cNvPr>
          <p:cNvSpPr>
            <a:spLocks/>
          </p:cNvSpPr>
          <p:nvPr/>
        </p:nvSpPr>
        <p:spPr bwMode="auto">
          <a:xfrm>
            <a:off x="9691331" y="3666915"/>
            <a:ext cx="505843" cy="490277"/>
          </a:xfrm>
          <a:custGeom>
            <a:avLst/>
            <a:gdLst>
              <a:gd name="T0" fmla="+- 0 10800 104"/>
              <a:gd name="T1" fmla="*/ T0 w 21392"/>
              <a:gd name="T2" fmla="*/ 10800 h 21600"/>
              <a:gd name="T3" fmla="+- 0 10800 104"/>
              <a:gd name="T4" fmla="*/ T3 w 21392"/>
              <a:gd name="T5" fmla="*/ 10800 h 21600"/>
              <a:gd name="T6" fmla="+- 0 10800 104"/>
              <a:gd name="T7" fmla="*/ T6 w 21392"/>
              <a:gd name="T8" fmla="*/ 10800 h 21600"/>
              <a:gd name="T9" fmla="+- 0 10800 104"/>
              <a:gd name="T10" fmla="*/ T9 w 21392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92" h="21600">
                <a:moveTo>
                  <a:pt x="15768" y="12794"/>
                </a:moveTo>
                <a:cubicBezTo>
                  <a:pt x="15426" y="13150"/>
                  <a:pt x="15271" y="13651"/>
                  <a:pt x="15350" y="14142"/>
                </a:cubicBezTo>
                <a:lnTo>
                  <a:pt x="16296" y="20031"/>
                </a:lnTo>
                <a:lnTo>
                  <a:pt x="11443" y="17309"/>
                </a:lnTo>
                <a:cubicBezTo>
                  <a:pt x="11210" y="17178"/>
                  <a:pt x="10953" y="17112"/>
                  <a:pt x="10696" y="17112"/>
                </a:cubicBezTo>
                <a:cubicBezTo>
                  <a:pt x="10439" y="17112"/>
                  <a:pt x="10182" y="17178"/>
                  <a:pt x="9949" y="17309"/>
                </a:cubicBezTo>
                <a:lnTo>
                  <a:pt x="5095" y="20031"/>
                </a:lnTo>
                <a:lnTo>
                  <a:pt x="6042" y="14142"/>
                </a:lnTo>
                <a:cubicBezTo>
                  <a:pt x="6121" y="13651"/>
                  <a:pt x="5966" y="13150"/>
                  <a:pt x="5624" y="12794"/>
                </a:cubicBezTo>
                <a:lnTo>
                  <a:pt x="1545" y="8550"/>
                </a:lnTo>
                <a:lnTo>
                  <a:pt x="7111" y="7685"/>
                </a:lnTo>
                <a:cubicBezTo>
                  <a:pt x="7619" y="7607"/>
                  <a:pt x="8057" y="7275"/>
                  <a:pt x="8276" y="6802"/>
                </a:cubicBezTo>
                <a:lnTo>
                  <a:pt x="10696" y="1568"/>
                </a:lnTo>
                <a:lnTo>
                  <a:pt x="13116" y="6802"/>
                </a:lnTo>
                <a:cubicBezTo>
                  <a:pt x="13334" y="7275"/>
                  <a:pt x="13772" y="7607"/>
                  <a:pt x="14280" y="7685"/>
                </a:cubicBezTo>
                <a:lnTo>
                  <a:pt x="19847" y="8550"/>
                </a:lnTo>
                <a:cubicBezTo>
                  <a:pt x="19847" y="8550"/>
                  <a:pt x="15768" y="12794"/>
                  <a:pt x="15768" y="12794"/>
                </a:cubicBezTo>
                <a:close/>
                <a:moveTo>
                  <a:pt x="21312" y="8051"/>
                </a:moveTo>
                <a:cubicBezTo>
                  <a:pt x="21127" y="7495"/>
                  <a:pt x="20652" y="7088"/>
                  <a:pt x="20080" y="6999"/>
                </a:cubicBezTo>
                <a:lnTo>
                  <a:pt x="14514" y="6136"/>
                </a:lnTo>
                <a:lnTo>
                  <a:pt x="12094" y="901"/>
                </a:lnTo>
                <a:cubicBezTo>
                  <a:pt x="11840" y="351"/>
                  <a:pt x="11295" y="0"/>
                  <a:pt x="10696" y="0"/>
                </a:cubicBezTo>
                <a:cubicBezTo>
                  <a:pt x="10097" y="0"/>
                  <a:pt x="9552" y="351"/>
                  <a:pt x="9297" y="901"/>
                </a:cubicBezTo>
                <a:lnTo>
                  <a:pt x="6878" y="6136"/>
                </a:lnTo>
                <a:lnTo>
                  <a:pt x="1311" y="6999"/>
                </a:lnTo>
                <a:cubicBezTo>
                  <a:pt x="739" y="7088"/>
                  <a:pt x="264" y="7495"/>
                  <a:pt x="80" y="8051"/>
                </a:cubicBezTo>
                <a:cubicBezTo>
                  <a:pt x="-104" y="8609"/>
                  <a:pt x="35" y="9224"/>
                  <a:pt x="439" y="9644"/>
                </a:cubicBezTo>
                <a:lnTo>
                  <a:pt x="4518" y="13889"/>
                </a:lnTo>
                <a:lnTo>
                  <a:pt x="3572" y="19777"/>
                </a:lnTo>
                <a:cubicBezTo>
                  <a:pt x="3476" y="20370"/>
                  <a:pt x="3722" y="20966"/>
                  <a:pt x="4206" y="21313"/>
                </a:cubicBezTo>
                <a:cubicBezTo>
                  <a:pt x="4471" y="21503"/>
                  <a:pt x="4783" y="21600"/>
                  <a:pt x="5095" y="21600"/>
                </a:cubicBezTo>
                <a:cubicBezTo>
                  <a:pt x="5352" y="21600"/>
                  <a:pt x="5609" y="21534"/>
                  <a:pt x="5843" y="21404"/>
                </a:cubicBezTo>
                <a:lnTo>
                  <a:pt x="10696" y="18681"/>
                </a:lnTo>
                <a:lnTo>
                  <a:pt x="15549" y="21404"/>
                </a:lnTo>
                <a:cubicBezTo>
                  <a:pt x="15782" y="21534"/>
                  <a:pt x="16040" y="21600"/>
                  <a:pt x="16296" y="21600"/>
                </a:cubicBezTo>
                <a:cubicBezTo>
                  <a:pt x="16608" y="21600"/>
                  <a:pt x="16920" y="21503"/>
                  <a:pt x="17186" y="21313"/>
                </a:cubicBezTo>
                <a:cubicBezTo>
                  <a:pt x="17669" y="20966"/>
                  <a:pt x="17915" y="20370"/>
                  <a:pt x="17820" y="19777"/>
                </a:cubicBezTo>
                <a:lnTo>
                  <a:pt x="16873" y="13889"/>
                </a:lnTo>
                <a:lnTo>
                  <a:pt x="20953" y="9644"/>
                </a:lnTo>
                <a:cubicBezTo>
                  <a:pt x="21357" y="9224"/>
                  <a:pt x="21496" y="8609"/>
                  <a:pt x="21312" y="805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12700" cap="flat" cmpd="sng">
                <a:solidFill>
                  <a:srgbClr val="000000"/>
                </a:solidFill>
                <a:prstDash val="solid"/>
                <a:miter lim="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</a:pPr>
            <a:endParaRPr lang="en-US" sz="1500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sym typeface="Gill Sans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B46A718-2AC3-46CC-B043-CE5FB2A40BEC}"/>
              </a:ext>
            </a:extLst>
          </p:cNvPr>
          <p:cNvSpPr txBox="1"/>
          <p:nvPr/>
        </p:nvSpPr>
        <p:spPr>
          <a:xfrm>
            <a:off x="3917156" y="553309"/>
            <a:ext cx="43576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Layer Infographic</a:t>
            </a:r>
          </a:p>
        </p:txBody>
      </p:sp>
      <p:sp>
        <p:nvSpPr>
          <p:cNvPr id="56" name="Text Placeholder 5">
            <a:extLst>
              <a:ext uri="{FF2B5EF4-FFF2-40B4-BE49-F238E27FC236}">
                <a16:creationId xmlns:a16="http://schemas.microsoft.com/office/drawing/2014/main" id="{177E7B46-D99A-4319-90BE-91C32F9B37BB}"/>
              </a:ext>
            </a:extLst>
          </p:cNvPr>
          <p:cNvSpPr txBox="1">
            <a:spLocks/>
          </p:cNvSpPr>
          <p:nvPr/>
        </p:nvSpPr>
        <p:spPr>
          <a:xfrm>
            <a:off x="4103109" y="1209023"/>
            <a:ext cx="3985783" cy="447018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 ad minim veniam, quis nostrud exercitation</a:t>
            </a:r>
          </a:p>
        </p:txBody>
      </p:sp>
    </p:spTree>
    <p:extLst>
      <p:ext uri="{BB962C8B-B14F-4D97-AF65-F5344CB8AC3E}">
        <p14:creationId xmlns:p14="http://schemas.microsoft.com/office/powerpoint/2010/main" val="572781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" name="Group 105">
            <a:extLst>
              <a:ext uri="{FF2B5EF4-FFF2-40B4-BE49-F238E27FC236}">
                <a16:creationId xmlns:a16="http://schemas.microsoft.com/office/drawing/2014/main" id="{9AC799E3-E49A-41CB-8871-0AF8BA2727A0}"/>
              </a:ext>
            </a:extLst>
          </p:cNvPr>
          <p:cNvGrpSpPr/>
          <p:nvPr/>
        </p:nvGrpSpPr>
        <p:grpSpPr>
          <a:xfrm>
            <a:off x="1943759" y="2491893"/>
            <a:ext cx="9108349" cy="3296337"/>
            <a:chOff x="1943759" y="2816952"/>
            <a:chExt cx="5245717" cy="3296337"/>
          </a:xfrm>
        </p:grpSpPr>
        <p:sp>
          <p:nvSpPr>
            <p:cNvPr id="105" name="Rounded Rectangle 67">
              <a:extLst>
                <a:ext uri="{FF2B5EF4-FFF2-40B4-BE49-F238E27FC236}">
                  <a16:creationId xmlns:a16="http://schemas.microsoft.com/office/drawing/2014/main" id="{14BB684E-FDB5-42F2-A360-B3FB0BAA94D8}"/>
                </a:ext>
              </a:extLst>
            </p:cNvPr>
            <p:cNvSpPr/>
            <p:nvPr/>
          </p:nvSpPr>
          <p:spPr>
            <a:xfrm>
              <a:off x="2029895" y="2816952"/>
              <a:ext cx="5159581" cy="2741678"/>
            </a:xfrm>
            <a:prstGeom prst="roundRect">
              <a:avLst>
                <a:gd name="adj" fmla="val 5699"/>
              </a:avLst>
            </a:prstGeom>
            <a:gradFill>
              <a:gsLst>
                <a:gs pos="0">
                  <a:schemeClr val="bg1"/>
                </a:gs>
                <a:gs pos="100000">
                  <a:schemeClr val="bg1">
                    <a:lumMod val="95000"/>
                  </a:schemeClr>
                </a:gs>
              </a:gsLst>
              <a:lin ang="189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ounded Rectangle 3">
              <a:extLst>
                <a:ext uri="{FF2B5EF4-FFF2-40B4-BE49-F238E27FC236}">
                  <a16:creationId xmlns:a16="http://schemas.microsoft.com/office/drawing/2014/main" id="{5F86B33C-EB75-45D5-87EA-4C03301A91C9}"/>
                </a:ext>
              </a:extLst>
            </p:cNvPr>
            <p:cNvSpPr/>
            <p:nvPr/>
          </p:nvSpPr>
          <p:spPr>
            <a:xfrm>
              <a:off x="1943759" y="3329600"/>
              <a:ext cx="4917258" cy="2783689"/>
            </a:xfrm>
            <a:prstGeom prst="roundRect">
              <a:avLst>
                <a:gd name="adj" fmla="val 3010"/>
              </a:avLst>
            </a:prstGeom>
            <a:solidFill>
              <a:schemeClr val="bg1"/>
            </a:solidFill>
            <a:ln>
              <a:noFill/>
            </a:ln>
            <a:effectLst>
              <a:outerShdw blurRad="711200" dist="685800" dir="5400000" sx="79000" sy="79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GB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637498-9FF8-466E-9478-9F34B03AE362}"/>
              </a:ext>
            </a:extLst>
          </p:cNvPr>
          <p:cNvGrpSpPr/>
          <p:nvPr/>
        </p:nvGrpSpPr>
        <p:grpSpPr>
          <a:xfrm>
            <a:off x="-353962" y="1624429"/>
            <a:ext cx="4342189" cy="5671174"/>
            <a:chOff x="-291292" y="1918937"/>
            <a:chExt cx="4128774" cy="539244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A044EB9-3C9C-46FA-BA08-34E57D9548A9}"/>
                </a:ext>
              </a:extLst>
            </p:cNvPr>
            <p:cNvGrpSpPr/>
            <p:nvPr/>
          </p:nvGrpSpPr>
          <p:grpSpPr>
            <a:xfrm>
              <a:off x="1810846" y="4682712"/>
              <a:ext cx="737801" cy="535138"/>
              <a:chOff x="1810846" y="4682712"/>
              <a:chExt cx="737801" cy="535138"/>
            </a:xfrm>
          </p:grpSpPr>
          <p:sp>
            <p:nvSpPr>
              <p:cNvPr id="95" name="Freeform 5">
                <a:extLst>
                  <a:ext uri="{FF2B5EF4-FFF2-40B4-BE49-F238E27FC236}">
                    <a16:creationId xmlns:a16="http://schemas.microsoft.com/office/drawing/2014/main" id="{3CD85FC8-ABE4-4A58-A5B4-6752129F8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846" y="4682712"/>
                <a:ext cx="737801" cy="535138"/>
              </a:xfrm>
              <a:custGeom>
                <a:avLst/>
                <a:gdLst>
                  <a:gd name="T0" fmla="*/ 402 w 471"/>
                  <a:gd name="T1" fmla="*/ 342 h 342"/>
                  <a:gd name="T2" fmla="*/ 0 w 471"/>
                  <a:gd name="T3" fmla="*/ 171 h 342"/>
                  <a:gd name="T4" fmla="*/ 78 w 471"/>
                  <a:gd name="T5" fmla="*/ 0 h 342"/>
                  <a:gd name="T6" fmla="*/ 471 w 471"/>
                  <a:gd name="T7" fmla="*/ 170 h 342"/>
                  <a:gd name="T8" fmla="*/ 402 w 471"/>
                  <a:gd name="T9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1" h="342">
                    <a:moveTo>
                      <a:pt x="402" y="342"/>
                    </a:moveTo>
                    <a:cubicBezTo>
                      <a:pt x="295" y="236"/>
                      <a:pt x="151" y="175"/>
                      <a:pt x="0" y="171"/>
                    </a:cubicBezTo>
                    <a:cubicBezTo>
                      <a:pt x="26" y="114"/>
                      <a:pt x="52" y="57"/>
                      <a:pt x="78" y="0"/>
                    </a:cubicBezTo>
                    <a:cubicBezTo>
                      <a:pt x="226" y="4"/>
                      <a:pt x="367" y="65"/>
                      <a:pt x="471" y="170"/>
                    </a:cubicBezTo>
                    <a:cubicBezTo>
                      <a:pt x="448" y="228"/>
                      <a:pt x="425" y="285"/>
                      <a:pt x="402" y="342"/>
                    </a:cubicBezTo>
                    <a:close/>
                  </a:path>
                </a:pathLst>
              </a:custGeom>
              <a:solidFill>
                <a:srgbClr val="93C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6">
                <a:extLst>
                  <a:ext uri="{FF2B5EF4-FFF2-40B4-BE49-F238E27FC236}">
                    <a16:creationId xmlns:a16="http://schemas.microsoft.com/office/drawing/2014/main" id="{832FD797-A9F1-4803-8E02-1C89A3DA0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4027" y="4701256"/>
                <a:ext cx="694090" cy="498049"/>
              </a:xfrm>
              <a:custGeom>
                <a:avLst/>
                <a:gdLst>
                  <a:gd name="T0" fmla="*/ 71 w 443"/>
                  <a:gd name="T1" fmla="*/ 0 h 318"/>
                  <a:gd name="T2" fmla="*/ 0 w 443"/>
                  <a:gd name="T3" fmla="*/ 156 h 318"/>
                  <a:gd name="T4" fmla="*/ 380 w 443"/>
                  <a:gd name="T5" fmla="*/ 318 h 318"/>
                  <a:gd name="T6" fmla="*/ 443 w 443"/>
                  <a:gd name="T7" fmla="*/ 162 h 318"/>
                  <a:gd name="T8" fmla="*/ 71 w 443"/>
                  <a:gd name="T9" fmla="*/ 0 h 318"/>
                  <a:gd name="T10" fmla="*/ 432 w 443"/>
                  <a:gd name="T11" fmla="*/ 164 h 318"/>
                  <a:gd name="T12" fmla="*/ 432 w 443"/>
                  <a:gd name="T13" fmla="*/ 164 h 318"/>
                  <a:gd name="T14" fmla="*/ 432 w 443"/>
                  <a:gd name="T15" fmla="*/ 164 h 318"/>
                  <a:gd name="T16" fmla="*/ 383 w 443"/>
                  <a:gd name="T17" fmla="*/ 245 h 318"/>
                  <a:gd name="T18" fmla="*/ 357 w 443"/>
                  <a:gd name="T19" fmla="*/ 257 h 318"/>
                  <a:gd name="T20" fmla="*/ 354 w 443"/>
                  <a:gd name="T21" fmla="*/ 280 h 318"/>
                  <a:gd name="T22" fmla="*/ 45 w 443"/>
                  <a:gd name="T23" fmla="*/ 149 h 318"/>
                  <a:gd name="T24" fmla="*/ 60 w 443"/>
                  <a:gd name="T25" fmla="*/ 131 h 318"/>
                  <a:gd name="T26" fmla="*/ 51 w 443"/>
                  <a:gd name="T27" fmla="*/ 103 h 318"/>
                  <a:gd name="T28" fmla="*/ 31 w 443"/>
                  <a:gd name="T29" fmla="*/ 111 h 318"/>
                  <a:gd name="T30" fmla="*/ 61 w 443"/>
                  <a:gd name="T31" fmla="*/ 45 h 318"/>
                  <a:gd name="T32" fmla="*/ 73 w 443"/>
                  <a:gd name="T33" fmla="*/ 55 h 318"/>
                  <a:gd name="T34" fmla="*/ 105 w 443"/>
                  <a:gd name="T35" fmla="*/ 31 h 318"/>
                  <a:gd name="T36" fmla="*/ 108 w 443"/>
                  <a:gd name="T37" fmla="*/ 13 h 318"/>
                  <a:gd name="T38" fmla="*/ 409 w 443"/>
                  <a:gd name="T39" fmla="*/ 143 h 318"/>
                  <a:gd name="T40" fmla="*/ 397 w 443"/>
                  <a:gd name="T41" fmla="*/ 157 h 318"/>
                  <a:gd name="T42" fmla="*/ 402 w 443"/>
                  <a:gd name="T43" fmla="*/ 197 h 318"/>
                  <a:gd name="T44" fmla="*/ 418 w 443"/>
                  <a:gd name="T45" fmla="*/ 199 h 318"/>
                  <a:gd name="T46" fmla="*/ 391 w 443"/>
                  <a:gd name="T47" fmla="*/ 265 h 318"/>
                  <a:gd name="T48" fmla="*/ 383 w 443"/>
                  <a:gd name="T49" fmla="*/ 245 h 318"/>
                  <a:gd name="T50" fmla="*/ 78 w 443"/>
                  <a:gd name="T51" fmla="*/ 10 h 318"/>
                  <a:gd name="T52" fmla="*/ 77 w 443"/>
                  <a:gd name="T53" fmla="*/ 11 h 318"/>
                  <a:gd name="T54" fmla="*/ 77 w 443"/>
                  <a:gd name="T55" fmla="*/ 10 h 318"/>
                  <a:gd name="T56" fmla="*/ 78 w 443"/>
                  <a:gd name="T57" fmla="*/ 10 h 318"/>
                  <a:gd name="T58" fmla="*/ 15 w 443"/>
                  <a:gd name="T59" fmla="*/ 146 h 318"/>
                  <a:gd name="T60" fmla="*/ 16 w 443"/>
                  <a:gd name="T61" fmla="*/ 147 h 318"/>
                  <a:gd name="T62" fmla="*/ 15 w 443"/>
                  <a:gd name="T63" fmla="*/ 147 h 318"/>
                  <a:gd name="T64" fmla="*/ 15 w 443"/>
                  <a:gd name="T65" fmla="*/ 146 h 318"/>
                  <a:gd name="T66" fmla="*/ 376 w 443"/>
                  <a:gd name="T67" fmla="*/ 300 h 318"/>
                  <a:gd name="T68" fmla="*/ 377 w 443"/>
                  <a:gd name="T69" fmla="*/ 299 h 318"/>
                  <a:gd name="T70" fmla="*/ 377 w 443"/>
                  <a:gd name="T71" fmla="*/ 301 h 318"/>
                  <a:gd name="T72" fmla="*/ 376 w 443"/>
                  <a:gd name="T73" fmla="*/ 30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43" h="318">
                    <a:moveTo>
                      <a:pt x="71" y="0"/>
                    </a:moveTo>
                    <a:cubicBezTo>
                      <a:pt x="47" y="52"/>
                      <a:pt x="24" y="104"/>
                      <a:pt x="0" y="156"/>
                    </a:cubicBezTo>
                    <a:cubicBezTo>
                      <a:pt x="143" y="160"/>
                      <a:pt x="279" y="218"/>
                      <a:pt x="380" y="318"/>
                    </a:cubicBezTo>
                    <a:cubicBezTo>
                      <a:pt x="401" y="266"/>
                      <a:pt x="422" y="214"/>
                      <a:pt x="443" y="162"/>
                    </a:cubicBezTo>
                    <a:cubicBezTo>
                      <a:pt x="344" y="63"/>
                      <a:pt x="211" y="5"/>
                      <a:pt x="71" y="0"/>
                    </a:cubicBezTo>
                    <a:close/>
                    <a:moveTo>
                      <a:pt x="432" y="164"/>
                    </a:moveTo>
                    <a:cubicBezTo>
                      <a:pt x="432" y="164"/>
                      <a:pt x="432" y="164"/>
                      <a:pt x="432" y="164"/>
                    </a:cubicBezTo>
                    <a:cubicBezTo>
                      <a:pt x="432" y="164"/>
                      <a:pt x="432" y="164"/>
                      <a:pt x="432" y="164"/>
                    </a:cubicBezTo>
                    <a:close/>
                    <a:moveTo>
                      <a:pt x="383" y="245"/>
                    </a:moveTo>
                    <a:cubicBezTo>
                      <a:pt x="375" y="237"/>
                      <a:pt x="363" y="243"/>
                      <a:pt x="357" y="257"/>
                    </a:cubicBezTo>
                    <a:cubicBezTo>
                      <a:pt x="354" y="265"/>
                      <a:pt x="353" y="273"/>
                      <a:pt x="354" y="280"/>
                    </a:cubicBezTo>
                    <a:cubicBezTo>
                      <a:pt x="267" y="206"/>
                      <a:pt x="159" y="161"/>
                      <a:pt x="45" y="149"/>
                    </a:cubicBezTo>
                    <a:cubicBezTo>
                      <a:pt x="51" y="145"/>
                      <a:pt x="57" y="138"/>
                      <a:pt x="60" y="131"/>
                    </a:cubicBezTo>
                    <a:cubicBezTo>
                      <a:pt x="67" y="117"/>
                      <a:pt x="63" y="104"/>
                      <a:pt x="51" y="103"/>
                    </a:cubicBezTo>
                    <a:cubicBezTo>
                      <a:pt x="45" y="102"/>
                      <a:pt x="38" y="105"/>
                      <a:pt x="31" y="111"/>
                    </a:cubicBezTo>
                    <a:cubicBezTo>
                      <a:pt x="41" y="89"/>
                      <a:pt x="51" y="67"/>
                      <a:pt x="61" y="45"/>
                    </a:cubicBezTo>
                    <a:cubicBezTo>
                      <a:pt x="63" y="51"/>
                      <a:pt x="67" y="55"/>
                      <a:pt x="73" y="55"/>
                    </a:cubicBezTo>
                    <a:cubicBezTo>
                      <a:pt x="84" y="56"/>
                      <a:pt x="99" y="46"/>
                      <a:pt x="105" y="31"/>
                    </a:cubicBezTo>
                    <a:cubicBezTo>
                      <a:pt x="109" y="24"/>
                      <a:pt x="109" y="18"/>
                      <a:pt x="108" y="13"/>
                    </a:cubicBezTo>
                    <a:cubicBezTo>
                      <a:pt x="219" y="24"/>
                      <a:pt x="324" y="70"/>
                      <a:pt x="409" y="143"/>
                    </a:cubicBezTo>
                    <a:cubicBezTo>
                      <a:pt x="404" y="145"/>
                      <a:pt x="400" y="150"/>
                      <a:pt x="397" y="157"/>
                    </a:cubicBezTo>
                    <a:cubicBezTo>
                      <a:pt x="391" y="172"/>
                      <a:pt x="394" y="190"/>
                      <a:pt x="402" y="197"/>
                    </a:cubicBezTo>
                    <a:cubicBezTo>
                      <a:pt x="407" y="202"/>
                      <a:pt x="413" y="202"/>
                      <a:pt x="418" y="199"/>
                    </a:cubicBezTo>
                    <a:cubicBezTo>
                      <a:pt x="409" y="221"/>
                      <a:pt x="400" y="243"/>
                      <a:pt x="391" y="265"/>
                    </a:cubicBezTo>
                    <a:cubicBezTo>
                      <a:pt x="391" y="256"/>
                      <a:pt x="388" y="249"/>
                      <a:pt x="383" y="245"/>
                    </a:cubicBezTo>
                    <a:close/>
                    <a:moveTo>
                      <a:pt x="78" y="10"/>
                    </a:move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0"/>
                      <a:pt x="77" y="10"/>
                      <a:pt x="77" y="10"/>
                    </a:cubicBezTo>
                    <a:lnTo>
                      <a:pt x="78" y="10"/>
                    </a:lnTo>
                    <a:close/>
                    <a:moveTo>
                      <a:pt x="15" y="146"/>
                    </a:moveTo>
                    <a:cubicBezTo>
                      <a:pt x="16" y="146"/>
                      <a:pt x="16" y="147"/>
                      <a:pt x="16" y="147"/>
                    </a:cubicBezTo>
                    <a:cubicBezTo>
                      <a:pt x="15" y="147"/>
                      <a:pt x="15" y="147"/>
                      <a:pt x="15" y="147"/>
                    </a:cubicBezTo>
                    <a:cubicBezTo>
                      <a:pt x="15" y="147"/>
                      <a:pt x="15" y="146"/>
                      <a:pt x="15" y="146"/>
                    </a:cubicBezTo>
                    <a:close/>
                    <a:moveTo>
                      <a:pt x="376" y="300"/>
                    </a:moveTo>
                    <a:cubicBezTo>
                      <a:pt x="376" y="300"/>
                      <a:pt x="377" y="300"/>
                      <a:pt x="377" y="299"/>
                    </a:cubicBezTo>
                    <a:cubicBezTo>
                      <a:pt x="377" y="300"/>
                      <a:pt x="377" y="300"/>
                      <a:pt x="377" y="301"/>
                    </a:cubicBezTo>
                    <a:lnTo>
                      <a:pt x="376" y="300"/>
                    </a:lnTo>
                    <a:close/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7">
                <a:extLst>
                  <a:ext uri="{FF2B5EF4-FFF2-40B4-BE49-F238E27FC236}">
                    <a16:creationId xmlns:a16="http://schemas.microsoft.com/office/drawing/2014/main" id="{4CEBF786-3D45-43AF-B9F7-D95D6BFA3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582" y="4776096"/>
                <a:ext cx="208624" cy="236441"/>
              </a:xfrm>
              <a:custGeom>
                <a:avLst/>
                <a:gdLst>
                  <a:gd name="T0" fmla="*/ 118 w 133"/>
                  <a:gd name="T1" fmla="*/ 97 h 151"/>
                  <a:gd name="T2" fmla="*/ 39 w 133"/>
                  <a:gd name="T3" fmla="*/ 139 h 151"/>
                  <a:gd name="T4" fmla="*/ 15 w 133"/>
                  <a:gd name="T5" fmla="*/ 53 h 151"/>
                  <a:gd name="T6" fmla="*/ 94 w 133"/>
                  <a:gd name="T7" fmla="*/ 12 h 151"/>
                  <a:gd name="T8" fmla="*/ 118 w 133"/>
                  <a:gd name="T9" fmla="*/ 9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51">
                    <a:moveTo>
                      <a:pt x="118" y="97"/>
                    </a:moveTo>
                    <a:cubicBezTo>
                      <a:pt x="103" y="132"/>
                      <a:pt x="67" y="151"/>
                      <a:pt x="39" y="139"/>
                    </a:cubicBezTo>
                    <a:cubicBezTo>
                      <a:pt x="11" y="127"/>
                      <a:pt x="0" y="88"/>
                      <a:pt x="15" y="53"/>
                    </a:cubicBezTo>
                    <a:cubicBezTo>
                      <a:pt x="30" y="18"/>
                      <a:pt x="65" y="0"/>
                      <a:pt x="94" y="12"/>
                    </a:cubicBezTo>
                    <a:cubicBezTo>
                      <a:pt x="122" y="24"/>
                      <a:pt x="133" y="62"/>
                      <a:pt x="118" y="97"/>
                    </a:cubicBezTo>
                    <a:close/>
                  </a:path>
                </a:pathLst>
              </a:custGeom>
              <a:solidFill>
                <a:srgbClr val="A5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">
                <a:extLst>
                  <a:ext uri="{FF2B5EF4-FFF2-40B4-BE49-F238E27FC236}">
                    <a16:creationId xmlns:a16="http://schemas.microsoft.com/office/drawing/2014/main" id="{4AA226B1-7884-40EC-9205-37D7E35FC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582" y="4776096"/>
                <a:ext cx="208624" cy="236441"/>
              </a:xfrm>
              <a:custGeom>
                <a:avLst/>
                <a:gdLst>
                  <a:gd name="T0" fmla="*/ 118 w 133"/>
                  <a:gd name="T1" fmla="*/ 98 h 151"/>
                  <a:gd name="T2" fmla="*/ 40 w 133"/>
                  <a:gd name="T3" fmla="*/ 139 h 151"/>
                  <a:gd name="T4" fmla="*/ 15 w 133"/>
                  <a:gd name="T5" fmla="*/ 54 h 151"/>
                  <a:gd name="T6" fmla="*/ 94 w 133"/>
                  <a:gd name="T7" fmla="*/ 12 h 151"/>
                  <a:gd name="T8" fmla="*/ 118 w 133"/>
                  <a:gd name="T9" fmla="*/ 9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51">
                    <a:moveTo>
                      <a:pt x="118" y="98"/>
                    </a:moveTo>
                    <a:cubicBezTo>
                      <a:pt x="103" y="133"/>
                      <a:pt x="68" y="151"/>
                      <a:pt x="40" y="139"/>
                    </a:cubicBezTo>
                    <a:cubicBezTo>
                      <a:pt x="11" y="127"/>
                      <a:pt x="0" y="89"/>
                      <a:pt x="15" y="54"/>
                    </a:cubicBezTo>
                    <a:cubicBezTo>
                      <a:pt x="30" y="19"/>
                      <a:pt x="66" y="0"/>
                      <a:pt x="94" y="12"/>
                    </a:cubicBezTo>
                    <a:cubicBezTo>
                      <a:pt x="122" y="24"/>
                      <a:pt x="133" y="63"/>
                      <a:pt x="118" y="98"/>
                    </a:cubicBezTo>
                    <a:close/>
                  </a:path>
                </a:pathLst>
              </a:custGeom>
              <a:solidFill>
                <a:srgbClr val="A5E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9">
                <a:extLst>
                  <a:ext uri="{FF2B5EF4-FFF2-40B4-BE49-F238E27FC236}">
                    <a16:creationId xmlns:a16="http://schemas.microsoft.com/office/drawing/2014/main" id="{51B28C00-78C5-4F05-920C-F4B38B6A9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258" y="4776096"/>
                <a:ext cx="207962" cy="236441"/>
              </a:xfrm>
              <a:custGeom>
                <a:avLst/>
                <a:gdLst>
                  <a:gd name="T0" fmla="*/ 118 w 133"/>
                  <a:gd name="T1" fmla="*/ 97 h 151"/>
                  <a:gd name="T2" fmla="*/ 39 w 133"/>
                  <a:gd name="T3" fmla="*/ 138 h 151"/>
                  <a:gd name="T4" fmla="*/ 15 w 133"/>
                  <a:gd name="T5" fmla="*/ 53 h 151"/>
                  <a:gd name="T6" fmla="*/ 94 w 133"/>
                  <a:gd name="T7" fmla="*/ 12 h 151"/>
                  <a:gd name="T8" fmla="*/ 118 w 133"/>
                  <a:gd name="T9" fmla="*/ 9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51">
                    <a:moveTo>
                      <a:pt x="118" y="97"/>
                    </a:moveTo>
                    <a:cubicBezTo>
                      <a:pt x="103" y="132"/>
                      <a:pt x="68" y="151"/>
                      <a:pt x="39" y="138"/>
                    </a:cubicBezTo>
                    <a:cubicBezTo>
                      <a:pt x="11" y="126"/>
                      <a:pt x="0" y="88"/>
                      <a:pt x="15" y="53"/>
                    </a:cubicBezTo>
                    <a:cubicBezTo>
                      <a:pt x="30" y="18"/>
                      <a:pt x="66" y="0"/>
                      <a:pt x="94" y="12"/>
                    </a:cubicBezTo>
                    <a:cubicBezTo>
                      <a:pt x="122" y="24"/>
                      <a:pt x="133" y="62"/>
                      <a:pt x="118" y="97"/>
                    </a:cubicBezTo>
                    <a:close/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0">
                <a:extLst>
                  <a:ext uri="{FF2B5EF4-FFF2-40B4-BE49-F238E27FC236}">
                    <a16:creationId xmlns:a16="http://schemas.microsoft.com/office/drawing/2014/main" id="{0693D73E-B5AF-436E-A946-26BEA12FC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865" y="4831067"/>
                <a:ext cx="87424" cy="127161"/>
              </a:xfrm>
              <a:custGeom>
                <a:avLst/>
                <a:gdLst>
                  <a:gd name="T0" fmla="*/ 8 w 56"/>
                  <a:gd name="T1" fmla="*/ 78 h 81"/>
                  <a:gd name="T2" fmla="*/ 13 w 56"/>
                  <a:gd name="T3" fmla="*/ 69 h 81"/>
                  <a:gd name="T4" fmla="*/ 0 w 56"/>
                  <a:gd name="T5" fmla="*/ 58 h 81"/>
                  <a:gd name="T6" fmla="*/ 5 w 56"/>
                  <a:gd name="T7" fmla="*/ 53 h 81"/>
                  <a:gd name="T8" fmla="*/ 17 w 56"/>
                  <a:gd name="T9" fmla="*/ 63 h 81"/>
                  <a:gd name="T10" fmla="*/ 32 w 56"/>
                  <a:gd name="T11" fmla="*/ 58 h 81"/>
                  <a:gd name="T12" fmla="*/ 26 w 56"/>
                  <a:gd name="T13" fmla="*/ 42 h 81"/>
                  <a:gd name="T14" fmla="*/ 18 w 56"/>
                  <a:gd name="T15" fmla="*/ 19 h 81"/>
                  <a:gd name="T16" fmla="*/ 39 w 56"/>
                  <a:gd name="T17" fmla="*/ 9 h 81"/>
                  <a:gd name="T18" fmla="*/ 43 w 56"/>
                  <a:gd name="T19" fmla="*/ 0 h 81"/>
                  <a:gd name="T20" fmla="*/ 49 w 56"/>
                  <a:gd name="T21" fmla="*/ 2 h 81"/>
                  <a:gd name="T22" fmla="*/ 45 w 56"/>
                  <a:gd name="T23" fmla="*/ 12 h 81"/>
                  <a:gd name="T24" fmla="*/ 56 w 56"/>
                  <a:gd name="T25" fmla="*/ 20 h 81"/>
                  <a:gd name="T26" fmla="*/ 51 w 56"/>
                  <a:gd name="T27" fmla="*/ 26 h 81"/>
                  <a:gd name="T28" fmla="*/ 40 w 56"/>
                  <a:gd name="T29" fmla="*/ 17 h 81"/>
                  <a:gd name="T30" fmla="*/ 26 w 56"/>
                  <a:gd name="T31" fmla="*/ 21 h 81"/>
                  <a:gd name="T32" fmla="*/ 34 w 56"/>
                  <a:gd name="T33" fmla="*/ 37 h 81"/>
                  <a:gd name="T34" fmla="*/ 41 w 56"/>
                  <a:gd name="T35" fmla="*/ 61 h 81"/>
                  <a:gd name="T36" fmla="*/ 19 w 56"/>
                  <a:gd name="T37" fmla="*/ 71 h 81"/>
                  <a:gd name="T38" fmla="*/ 14 w 56"/>
                  <a:gd name="T39" fmla="*/ 81 h 81"/>
                  <a:gd name="T40" fmla="*/ 8 w 56"/>
                  <a:gd name="T41" fmla="*/ 7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81">
                    <a:moveTo>
                      <a:pt x="8" y="78"/>
                    </a:moveTo>
                    <a:cubicBezTo>
                      <a:pt x="13" y="69"/>
                      <a:pt x="13" y="69"/>
                      <a:pt x="13" y="69"/>
                    </a:cubicBezTo>
                    <a:cubicBezTo>
                      <a:pt x="7" y="66"/>
                      <a:pt x="2" y="62"/>
                      <a:pt x="0" y="58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7" y="56"/>
                      <a:pt x="11" y="60"/>
                      <a:pt x="17" y="63"/>
                    </a:cubicBezTo>
                    <a:cubicBezTo>
                      <a:pt x="24" y="66"/>
                      <a:pt x="30" y="64"/>
                      <a:pt x="32" y="58"/>
                    </a:cubicBezTo>
                    <a:cubicBezTo>
                      <a:pt x="34" y="53"/>
                      <a:pt x="32" y="48"/>
                      <a:pt x="26" y="42"/>
                    </a:cubicBezTo>
                    <a:cubicBezTo>
                      <a:pt x="18" y="34"/>
                      <a:pt x="14" y="27"/>
                      <a:pt x="18" y="19"/>
                    </a:cubicBezTo>
                    <a:cubicBezTo>
                      <a:pt x="21" y="11"/>
                      <a:pt x="29" y="7"/>
                      <a:pt x="39" y="9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50" y="14"/>
                      <a:pt x="54" y="18"/>
                      <a:pt x="56" y="20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9" y="24"/>
                      <a:pt x="46" y="20"/>
                      <a:pt x="40" y="17"/>
                    </a:cubicBezTo>
                    <a:cubicBezTo>
                      <a:pt x="33" y="14"/>
                      <a:pt x="28" y="17"/>
                      <a:pt x="26" y="21"/>
                    </a:cubicBezTo>
                    <a:cubicBezTo>
                      <a:pt x="24" y="26"/>
                      <a:pt x="27" y="30"/>
                      <a:pt x="34" y="37"/>
                    </a:cubicBezTo>
                    <a:cubicBezTo>
                      <a:pt x="42" y="45"/>
                      <a:pt x="45" y="53"/>
                      <a:pt x="41" y="61"/>
                    </a:cubicBezTo>
                    <a:cubicBezTo>
                      <a:pt x="38" y="69"/>
                      <a:pt x="29" y="74"/>
                      <a:pt x="19" y="71"/>
                    </a:cubicBezTo>
                    <a:cubicBezTo>
                      <a:pt x="14" y="81"/>
                      <a:pt x="14" y="81"/>
                      <a:pt x="14" y="81"/>
                    </a:cubicBezTo>
                    <a:lnTo>
                      <a:pt x="8" y="78"/>
                    </a:lnTo>
                    <a:close/>
                  </a:path>
                </a:pathLst>
              </a:custGeom>
              <a:solidFill>
                <a:srgbClr val="93C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1">
                <a:extLst>
                  <a:ext uri="{FF2B5EF4-FFF2-40B4-BE49-F238E27FC236}">
                    <a16:creationId xmlns:a16="http://schemas.microsoft.com/office/drawing/2014/main" id="{E466AAEA-BC6A-4304-A583-57A5DE8CE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575" y="4804575"/>
                <a:ext cx="70204" cy="70204"/>
              </a:xfrm>
              <a:custGeom>
                <a:avLst/>
                <a:gdLst>
                  <a:gd name="T0" fmla="*/ 41 w 45"/>
                  <a:gd name="T1" fmla="*/ 30 h 45"/>
                  <a:gd name="T2" fmla="*/ 15 w 45"/>
                  <a:gd name="T3" fmla="*/ 40 h 45"/>
                  <a:gd name="T4" fmla="*/ 5 w 45"/>
                  <a:gd name="T5" fmla="*/ 14 h 45"/>
                  <a:gd name="T6" fmla="*/ 31 w 45"/>
                  <a:gd name="T7" fmla="*/ 4 h 45"/>
                  <a:gd name="T8" fmla="*/ 41 w 45"/>
                  <a:gd name="T9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5">
                    <a:moveTo>
                      <a:pt x="41" y="30"/>
                    </a:moveTo>
                    <a:cubicBezTo>
                      <a:pt x="37" y="40"/>
                      <a:pt x="25" y="45"/>
                      <a:pt x="15" y="40"/>
                    </a:cubicBezTo>
                    <a:cubicBezTo>
                      <a:pt x="5" y="36"/>
                      <a:pt x="0" y="24"/>
                      <a:pt x="5" y="14"/>
                    </a:cubicBezTo>
                    <a:cubicBezTo>
                      <a:pt x="9" y="4"/>
                      <a:pt x="21" y="0"/>
                      <a:pt x="31" y="4"/>
                    </a:cubicBezTo>
                    <a:cubicBezTo>
                      <a:pt x="41" y="8"/>
                      <a:pt x="45" y="20"/>
                      <a:pt x="41" y="30"/>
                    </a:cubicBezTo>
                    <a:close/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2">
                <a:extLst>
                  <a:ext uri="{FF2B5EF4-FFF2-40B4-BE49-F238E27FC236}">
                    <a16:creationId xmlns:a16="http://schemas.microsoft.com/office/drawing/2014/main" id="{C2B3BA1A-A0A4-46E1-B077-765915863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803" y="4941009"/>
                <a:ext cx="70866" cy="70204"/>
              </a:xfrm>
              <a:custGeom>
                <a:avLst/>
                <a:gdLst>
                  <a:gd name="T0" fmla="*/ 41 w 45"/>
                  <a:gd name="T1" fmla="*/ 30 h 45"/>
                  <a:gd name="T2" fmla="*/ 14 w 45"/>
                  <a:gd name="T3" fmla="*/ 41 h 45"/>
                  <a:gd name="T4" fmla="*/ 4 w 45"/>
                  <a:gd name="T5" fmla="*/ 15 h 45"/>
                  <a:gd name="T6" fmla="*/ 30 w 45"/>
                  <a:gd name="T7" fmla="*/ 4 h 45"/>
                  <a:gd name="T8" fmla="*/ 41 w 45"/>
                  <a:gd name="T9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5">
                    <a:moveTo>
                      <a:pt x="41" y="30"/>
                    </a:moveTo>
                    <a:cubicBezTo>
                      <a:pt x="36" y="41"/>
                      <a:pt x="25" y="45"/>
                      <a:pt x="14" y="41"/>
                    </a:cubicBezTo>
                    <a:cubicBezTo>
                      <a:pt x="4" y="37"/>
                      <a:pt x="0" y="25"/>
                      <a:pt x="4" y="15"/>
                    </a:cubicBezTo>
                    <a:cubicBezTo>
                      <a:pt x="8" y="5"/>
                      <a:pt x="20" y="0"/>
                      <a:pt x="30" y="4"/>
                    </a:cubicBezTo>
                    <a:cubicBezTo>
                      <a:pt x="40" y="9"/>
                      <a:pt x="45" y="20"/>
                      <a:pt x="41" y="30"/>
                    </a:cubicBezTo>
                    <a:close/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5165452-1551-4ED0-B637-30F980C5F0EB}"/>
                </a:ext>
              </a:extLst>
            </p:cNvPr>
            <p:cNvGrpSpPr/>
            <p:nvPr/>
          </p:nvGrpSpPr>
          <p:grpSpPr>
            <a:xfrm>
              <a:off x="2506260" y="3702509"/>
              <a:ext cx="1331222" cy="1166309"/>
              <a:chOff x="2506260" y="3702509"/>
              <a:chExt cx="1331222" cy="1166309"/>
            </a:xfrm>
          </p:grpSpPr>
          <p:sp>
            <p:nvSpPr>
              <p:cNvPr id="82" name="Freeform 13">
                <a:extLst>
                  <a:ext uri="{FF2B5EF4-FFF2-40B4-BE49-F238E27FC236}">
                    <a16:creationId xmlns:a16="http://schemas.microsoft.com/office/drawing/2014/main" id="{0BF7EEE8-481D-4198-9557-2FCD0349B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260" y="3702509"/>
                <a:ext cx="1331222" cy="1166309"/>
              </a:xfrm>
              <a:custGeom>
                <a:avLst/>
                <a:gdLst>
                  <a:gd name="T0" fmla="*/ 850 w 850"/>
                  <a:gd name="T1" fmla="*/ 273 h 745"/>
                  <a:gd name="T2" fmla="*/ 196 w 850"/>
                  <a:gd name="T3" fmla="*/ 745 h 745"/>
                  <a:gd name="T4" fmla="*/ 0 w 850"/>
                  <a:gd name="T5" fmla="*/ 458 h 745"/>
                  <a:gd name="T6" fmla="*/ 645 w 850"/>
                  <a:gd name="T7" fmla="*/ 0 h 745"/>
                  <a:gd name="T8" fmla="*/ 850 w 850"/>
                  <a:gd name="T9" fmla="*/ 273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0" h="745">
                    <a:moveTo>
                      <a:pt x="850" y="273"/>
                    </a:moveTo>
                    <a:cubicBezTo>
                      <a:pt x="580" y="341"/>
                      <a:pt x="346" y="510"/>
                      <a:pt x="196" y="745"/>
                    </a:cubicBezTo>
                    <a:cubicBezTo>
                      <a:pt x="131" y="650"/>
                      <a:pt x="65" y="554"/>
                      <a:pt x="0" y="458"/>
                    </a:cubicBezTo>
                    <a:cubicBezTo>
                      <a:pt x="149" y="229"/>
                      <a:pt x="379" y="65"/>
                      <a:pt x="645" y="0"/>
                    </a:cubicBezTo>
                    <a:cubicBezTo>
                      <a:pt x="714" y="91"/>
                      <a:pt x="782" y="182"/>
                      <a:pt x="850" y="273"/>
                    </a:cubicBezTo>
                  </a:path>
                </a:pathLst>
              </a:custGeom>
              <a:solidFill>
                <a:srgbClr val="93C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4">
                <a:extLst>
                  <a:ext uri="{FF2B5EF4-FFF2-40B4-BE49-F238E27FC236}">
                    <a16:creationId xmlns:a16="http://schemas.microsoft.com/office/drawing/2014/main" id="{9D98427F-2994-4896-85A4-9566BCEEC3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48648" y="3752181"/>
                <a:ext cx="1249759" cy="1075574"/>
              </a:xfrm>
              <a:custGeom>
                <a:avLst/>
                <a:gdLst>
                  <a:gd name="T0" fmla="*/ 0 w 798"/>
                  <a:gd name="T1" fmla="*/ 426 h 687"/>
                  <a:gd name="T2" fmla="*/ 178 w 798"/>
                  <a:gd name="T3" fmla="*/ 687 h 687"/>
                  <a:gd name="T4" fmla="*/ 798 w 798"/>
                  <a:gd name="T5" fmla="*/ 240 h 687"/>
                  <a:gd name="T6" fmla="*/ 638 w 798"/>
                  <a:gd name="T7" fmla="*/ 30 h 687"/>
                  <a:gd name="T8" fmla="*/ 563 w 798"/>
                  <a:gd name="T9" fmla="*/ 6 h 687"/>
                  <a:gd name="T10" fmla="*/ 0 w 798"/>
                  <a:gd name="T11" fmla="*/ 426 h 687"/>
                  <a:gd name="T12" fmla="*/ 604 w 798"/>
                  <a:gd name="T13" fmla="*/ 13 h 687"/>
                  <a:gd name="T14" fmla="*/ 603 w 798"/>
                  <a:gd name="T15" fmla="*/ 12 h 687"/>
                  <a:gd name="T16" fmla="*/ 603 w 798"/>
                  <a:gd name="T17" fmla="*/ 12 h 687"/>
                  <a:gd name="T18" fmla="*/ 604 w 798"/>
                  <a:gd name="T19" fmla="*/ 13 h 687"/>
                  <a:gd name="T20" fmla="*/ 685 w 798"/>
                  <a:gd name="T21" fmla="*/ 166 h 687"/>
                  <a:gd name="T22" fmla="*/ 679 w 798"/>
                  <a:gd name="T23" fmla="*/ 220 h 687"/>
                  <a:gd name="T24" fmla="*/ 713 w 798"/>
                  <a:gd name="T25" fmla="*/ 247 h 687"/>
                  <a:gd name="T26" fmla="*/ 211 w 798"/>
                  <a:gd name="T27" fmla="*/ 609 h 687"/>
                  <a:gd name="T28" fmla="*/ 196 w 798"/>
                  <a:gd name="T29" fmla="*/ 568 h 687"/>
                  <a:gd name="T30" fmla="*/ 143 w 798"/>
                  <a:gd name="T31" fmla="*/ 555 h 687"/>
                  <a:gd name="T32" fmla="*/ 137 w 798"/>
                  <a:gd name="T33" fmla="*/ 594 h 687"/>
                  <a:gd name="T34" fmla="*/ 62 w 798"/>
                  <a:gd name="T35" fmla="*/ 485 h 687"/>
                  <a:gd name="T36" fmla="*/ 89 w 798"/>
                  <a:gd name="T37" fmla="*/ 476 h 687"/>
                  <a:gd name="T38" fmla="*/ 82 w 798"/>
                  <a:gd name="T39" fmla="*/ 401 h 687"/>
                  <a:gd name="T40" fmla="*/ 55 w 798"/>
                  <a:gd name="T41" fmla="*/ 379 h 687"/>
                  <a:gd name="T42" fmla="*/ 549 w 798"/>
                  <a:gd name="T43" fmla="*/ 28 h 687"/>
                  <a:gd name="T44" fmla="*/ 560 w 798"/>
                  <a:gd name="T45" fmla="*/ 60 h 687"/>
                  <a:gd name="T46" fmla="*/ 628 w 798"/>
                  <a:gd name="T47" fmla="*/ 90 h 687"/>
                  <a:gd name="T48" fmla="*/ 646 w 798"/>
                  <a:gd name="T49" fmla="*/ 68 h 687"/>
                  <a:gd name="T50" fmla="*/ 724 w 798"/>
                  <a:gd name="T51" fmla="*/ 172 h 687"/>
                  <a:gd name="T52" fmla="*/ 685 w 798"/>
                  <a:gd name="T53" fmla="*/ 166 h 687"/>
                  <a:gd name="T54" fmla="*/ 22 w 798"/>
                  <a:gd name="T55" fmla="*/ 425 h 687"/>
                  <a:gd name="T56" fmla="*/ 22 w 798"/>
                  <a:gd name="T57" fmla="*/ 426 h 687"/>
                  <a:gd name="T58" fmla="*/ 22 w 798"/>
                  <a:gd name="T59" fmla="*/ 425 h 687"/>
                  <a:gd name="T60" fmla="*/ 22 w 798"/>
                  <a:gd name="T61" fmla="*/ 425 h 687"/>
                  <a:gd name="T62" fmla="*/ 177 w 798"/>
                  <a:gd name="T63" fmla="*/ 653 h 687"/>
                  <a:gd name="T64" fmla="*/ 179 w 798"/>
                  <a:gd name="T65" fmla="*/ 653 h 687"/>
                  <a:gd name="T66" fmla="*/ 178 w 798"/>
                  <a:gd name="T67" fmla="*/ 655 h 687"/>
                  <a:gd name="T68" fmla="*/ 177 w 798"/>
                  <a:gd name="T69" fmla="*/ 653 h 687"/>
                  <a:gd name="T70" fmla="*/ 765 w 798"/>
                  <a:gd name="T71" fmla="*/ 231 h 687"/>
                  <a:gd name="T72" fmla="*/ 766 w 798"/>
                  <a:gd name="T73" fmla="*/ 228 h 687"/>
                  <a:gd name="T74" fmla="*/ 767 w 798"/>
                  <a:gd name="T75" fmla="*/ 230 h 687"/>
                  <a:gd name="T76" fmla="*/ 765 w 798"/>
                  <a:gd name="T77" fmla="*/ 231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98" h="687">
                    <a:moveTo>
                      <a:pt x="0" y="426"/>
                    </a:moveTo>
                    <a:cubicBezTo>
                      <a:pt x="59" y="513"/>
                      <a:pt x="119" y="600"/>
                      <a:pt x="178" y="687"/>
                    </a:cubicBezTo>
                    <a:cubicBezTo>
                      <a:pt x="321" y="465"/>
                      <a:pt x="542" y="305"/>
                      <a:pt x="798" y="240"/>
                    </a:cubicBezTo>
                    <a:cubicBezTo>
                      <a:pt x="741" y="165"/>
                      <a:pt x="703" y="97"/>
                      <a:pt x="638" y="30"/>
                    </a:cubicBezTo>
                    <a:cubicBezTo>
                      <a:pt x="625" y="16"/>
                      <a:pt x="581" y="0"/>
                      <a:pt x="563" y="6"/>
                    </a:cubicBezTo>
                    <a:cubicBezTo>
                      <a:pt x="331" y="86"/>
                      <a:pt x="133" y="220"/>
                      <a:pt x="0" y="426"/>
                    </a:cubicBezTo>
                    <a:moveTo>
                      <a:pt x="604" y="13"/>
                    </a:moveTo>
                    <a:cubicBezTo>
                      <a:pt x="603" y="12"/>
                      <a:pt x="603" y="12"/>
                      <a:pt x="603" y="12"/>
                    </a:cubicBezTo>
                    <a:cubicBezTo>
                      <a:pt x="603" y="12"/>
                      <a:pt x="603" y="12"/>
                      <a:pt x="603" y="12"/>
                    </a:cubicBezTo>
                    <a:cubicBezTo>
                      <a:pt x="604" y="13"/>
                      <a:pt x="604" y="13"/>
                      <a:pt x="604" y="13"/>
                    </a:cubicBezTo>
                    <a:moveTo>
                      <a:pt x="685" y="166"/>
                    </a:moveTo>
                    <a:cubicBezTo>
                      <a:pt x="665" y="172"/>
                      <a:pt x="662" y="197"/>
                      <a:pt x="679" y="220"/>
                    </a:cubicBezTo>
                    <a:cubicBezTo>
                      <a:pt x="688" y="232"/>
                      <a:pt x="701" y="241"/>
                      <a:pt x="713" y="247"/>
                    </a:cubicBezTo>
                    <a:cubicBezTo>
                      <a:pt x="513" y="313"/>
                      <a:pt x="338" y="440"/>
                      <a:pt x="211" y="609"/>
                    </a:cubicBezTo>
                    <a:cubicBezTo>
                      <a:pt x="210" y="595"/>
                      <a:pt x="205" y="580"/>
                      <a:pt x="196" y="568"/>
                    </a:cubicBezTo>
                    <a:cubicBezTo>
                      <a:pt x="180" y="544"/>
                      <a:pt x="156" y="538"/>
                      <a:pt x="143" y="555"/>
                    </a:cubicBezTo>
                    <a:cubicBezTo>
                      <a:pt x="136" y="565"/>
                      <a:pt x="134" y="579"/>
                      <a:pt x="137" y="594"/>
                    </a:cubicBezTo>
                    <a:cubicBezTo>
                      <a:pt x="112" y="558"/>
                      <a:pt x="87" y="521"/>
                      <a:pt x="62" y="485"/>
                    </a:cubicBezTo>
                    <a:cubicBezTo>
                      <a:pt x="72" y="488"/>
                      <a:pt x="82" y="485"/>
                      <a:pt x="89" y="476"/>
                    </a:cubicBezTo>
                    <a:cubicBezTo>
                      <a:pt x="101" y="458"/>
                      <a:pt x="98" y="425"/>
                      <a:pt x="82" y="401"/>
                    </a:cubicBezTo>
                    <a:cubicBezTo>
                      <a:pt x="74" y="389"/>
                      <a:pt x="64" y="382"/>
                      <a:pt x="55" y="379"/>
                    </a:cubicBezTo>
                    <a:cubicBezTo>
                      <a:pt x="180" y="215"/>
                      <a:pt x="352" y="92"/>
                      <a:pt x="549" y="28"/>
                    </a:cubicBezTo>
                    <a:cubicBezTo>
                      <a:pt x="548" y="38"/>
                      <a:pt x="552" y="49"/>
                      <a:pt x="560" y="60"/>
                    </a:cubicBezTo>
                    <a:cubicBezTo>
                      <a:pt x="577" y="83"/>
                      <a:pt x="608" y="96"/>
                      <a:pt x="628" y="90"/>
                    </a:cubicBezTo>
                    <a:cubicBezTo>
                      <a:pt x="639" y="87"/>
                      <a:pt x="645" y="79"/>
                      <a:pt x="646" y="68"/>
                    </a:cubicBezTo>
                    <a:cubicBezTo>
                      <a:pt x="672" y="103"/>
                      <a:pt x="698" y="138"/>
                      <a:pt x="724" y="172"/>
                    </a:cubicBezTo>
                    <a:cubicBezTo>
                      <a:pt x="710" y="165"/>
                      <a:pt x="696" y="163"/>
                      <a:pt x="685" y="166"/>
                    </a:cubicBezTo>
                    <a:moveTo>
                      <a:pt x="22" y="425"/>
                    </a:moveTo>
                    <a:cubicBezTo>
                      <a:pt x="22" y="425"/>
                      <a:pt x="22" y="426"/>
                      <a:pt x="22" y="426"/>
                    </a:cubicBezTo>
                    <a:cubicBezTo>
                      <a:pt x="22" y="425"/>
                      <a:pt x="22" y="425"/>
                      <a:pt x="22" y="425"/>
                    </a:cubicBezTo>
                    <a:cubicBezTo>
                      <a:pt x="22" y="425"/>
                      <a:pt x="22" y="425"/>
                      <a:pt x="22" y="425"/>
                    </a:cubicBezTo>
                    <a:moveTo>
                      <a:pt x="177" y="653"/>
                    </a:moveTo>
                    <a:cubicBezTo>
                      <a:pt x="177" y="653"/>
                      <a:pt x="178" y="653"/>
                      <a:pt x="179" y="653"/>
                    </a:cubicBezTo>
                    <a:cubicBezTo>
                      <a:pt x="179" y="654"/>
                      <a:pt x="179" y="655"/>
                      <a:pt x="178" y="655"/>
                    </a:cubicBezTo>
                    <a:cubicBezTo>
                      <a:pt x="178" y="654"/>
                      <a:pt x="177" y="653"/>
                      <a:pt x="177" y="653"/>
                    </a:cubicBezTo>
                    <a:moveTo>
                      <a:pt x="765" y="231"/>
                    </a:moveTo>
                    <a:cubicBezTo>
                      <a:pt x="766" y="230"/>
                      <a:pt x="766" y="229"/>
                      <a:pt x="766" y="228"/>
                    </a:cubicBezTo>
                    <a:cubicBezTo>
                      <a:pt x="766" y="229"/>
                      <a:pt x="767" y="229"/>
                      <a:pt x="767" y="230"/>
                    </a:cubicBezTo>
                    <a:cubicBezTo>
                      <a:pt x="767" y="230"/>
                      <a:pt x="766" y="230"/>
                      <a:pt x="765" y="231"/>
                    </a:cubicBezTo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5">
                <a:extLst>
                  <a:ext uri="{FF2B5EF4-FFF2-40B4-BE49-F238E27FC236}">
                    <a16:creationId xmlns:a16="http://schemas.microsoft.com/office/drawing/2014/main" id="{330CE3C0-8C54-4804-8811-C72CC6FF4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951" y="3976039"/>
                <a:ext cx="390094" cy="429170"/>
              </a:xfrm>
              <a:custGeom>
                <a:avLst/>
                <a:gdLst>
                  <a:gd name="T0" fmla="*/ 208 w 249"/>
                  <a:gd name="T1" fmla="*/ 77 h 274"/>
                  <a:gd name="T2" fmla="*/ 199 w 249"/>
                  <a:gd name="T3" fmla="*/ 240 h 274"/>
                  <a:gd name="T4" fmla="*/ 41 w 249"/>
                  <a:gd name="T5" fmla="*/ 197 h 274"/>
                  <a:gd name="T6" fmla="*/ 50 w 249"/>
                  <a:gd name="T7" fmla="*/ 33 h 274"/>
                  <a:gd name="T8" fmla="*/ 208 w 249"/>
                  <a:gd name="T9" fmla="*/ 77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" h="274">
                    <a:moveTo>
                      <a:pt x="208" y="77"/>
                    </a:moveTo>
                    <a:cubicBezTo>
                      <a:pt x="249" y="134"/>
                      <a:pt x="245" y="207"/>
                      <a:pt x="199" y="240"/>
                    </a:cubicBezTo>
                    <a:cubicBezTo>
                      <a:pt x="152" y="274"/>
                      <a:pt x="82" y="254"/>
                      <a:pt x="41" y="197"/>
                    </a:cubicBezTo>
                    <a:cubicBezTo>
                      <a:pt x="0" y="140"/>
                      <a:pt x="4" y="66"/>
                      <a:pt x="50" y="33"/>
                    </a:cubicBezTo>
                    <a:cubicBezTo>
                      <a:pt x="97" y="0"/>
                      <a:pt x="167" y="20"/>
                      <a:pt x="208" y="77"/>
                    </a:cubicBezTo>
                    <a:close/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16">
                <a:extLst>
                  <a:ext uri="{FF2B5EF4-FFF2-40B4-BE49-F238E27FC236}">
                    <a16:creationId xmlns:a16="http://schemas.microsoft.com/office/drawing/2014/main" id="{0A43B741-6E32-43F6-BBCF-425A893F4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218" y="4082669"/>
                <a:ext cx="169549" cy="214585"/>
              </a:xfrm>
              <a:custGeom>
                <a:avLst/>
                <a:gdLst>
                  <a:gd name="T0" fmla="*/ 95 w 108"/>
                  <a:gd name="T1" fmla="*/ 137 h 137"/>
                  <a:gd name="T2" fmla="*/ 84 w 108"/>
                  <a:gd name="T3" fmla="*/ 121 h 137"/>
                  <a:gd name="T4" fmla="*/ 55 w 108"/>
                  <a:gd name="T5" fmla="*/ 131 h 137"/>
                  <a:gd name="T6" fmla="*/ 51 w 108"/>
                  <a:gd name="T7" fmla="*/ 118 h 137"/>
                  <a:gd name="T8" fmla="*/ 78 w 108"/>
                  <a:gd name="T9" fmla="*/ 109 h 137"/>
                  <a:gd name="T10" fmla="*/ 86 w 108"/>
                  <a:gd name="T11" fmla="*/ 80 h 137"/>
                  <a:gd name="T12" fmla="*/ 55 w 108"/>
                  <a:gd name="T13" fmla="*/ 74 h 137"/>
                  <a:gd name="T14" fmla="*/ 10 w 108"/>
                  <a:gd name="T15" fmla="*/ 65 h 137"/>
                  <a:gd name="T16" fmla="*/ 15 w 108"/>
                  <a:gd name="T17" fmla="*/ 23 h 137"/>
                  <a:gd name="T18" fmla="*/ 4 w 108"/>
                  <a:gd name="T19" fmla="*/ 7 h 137"/>
                  <a:gd name="T20" fmla="*/ 14 w 108"/>
                  <a:gd name="T21" fmla="*/ 0 h 137"/>
                  <a:gd name="T22" fmla="*/ 25 w 108"/>
                  <a:gd name="T23" fmla="*/ 15 h 137"/>
                  <a:gd name="T24" fmla="*/ 49 w 108"/>
                  <a:gd name="T25" fmla="*/ 6 h 137"/>
                  <a:gd name="T26" fmla="*/ 52 w 108"/>
                  <a:gd name="T27" fmla="*/ 19 h 137"/>
                  <a:gd name="T28" fmla="*/ 29 w 108"/>
                  <a:gd name="T29" fmla="*/ 28 h 137"/>
                  <a:gd name="T30" fmla="*/ 22 w 108"/>
                  <a:gd name="T31" fmla="*/ 54 h 137"/>
                  <a:gd name="T32" fmla="*/ 54 w 108"/>
                  <a:gd name="T33" fmla="*/ 58 h 137"/>
                  <a:gd name="T34" fmla="*/ 99 w 108"/>
                  <a:gd name="T35" fmla="*/ 69 h 137"/>
                  <a:gd name="T36" fmla="*/ 93 w 108"/>
                  <a:gd name="T37" fmla="*/ 113 h 137"/>
                  <a:gd name="T38" fmla="*/ 105 w 108"/>
                  <a:gd name="T39" fmla="*/ 130 h 137"/>
                  <a:gd name="T40" fmla="*/ 95 w 108"/>
                  <a:gd name="T41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" h="137">
                    <a:moveTo>
                      <a:pt x="95" y="137"/>
                    </a:moveTo>
                    <a:cubicBezTo>
                      <a:pt x="84" y="121"/>
                      <a:pt x="84" y="121"/>
                      <a:pt x="84" y="121"/>
                    </a:cubicBezTo>
                    <a:cubicBezTo>
                      <a:pt x="74" y="127"/>
                      <a:pt x="63" y="131"/>
                      <a:pt x="55" y="131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59" y="118"/>
                      <a:pt x="70" y="115"/>
                      <a:pt x="78" y="109"/>
                    </a:cubicBezTo>
                    <a:cubicBezTo>
                      <a:pt x="90" y="101"/>
                      <a:pt x="92" y="89"/>
                      <a:pt x="86" y="80"/>
                    </a:cubicBezTo>
                    <a:cubicBezTo>
                      <a:pt x="80" y="71"/>
                      <a:pt x="70" y="70"/>
                      <a:pt x="55" y="74"/>
                    </a:cubicBezTo>
                    <a:cubicBezTo>
                      <a:pt x="35" y="79"/>
                      <a:pt x="19" y="79"/>
                      <a:pt x="10" y="65"/>
                    </a:cubicBezTo>
                    <a:cubicBezTo>
                      <a:pt x="0" y="52"/>
                      <a:pt x="2" y="36"/>
                      <a:pt x="15" y="2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34" y="9"/>
                      <a:pt x="42" y="7"/>
                      <a:pt x="49" y="6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48" y="20"/>
                      <a:pt x="39" y="21"/>
                      <a:pt x="29" y="28"/>
                    </a:cubicBezTo>
                    <a:cubicBezTo>
                      <a:pt x="17" y="37"/>
                      <a:pt x="17" y="47"/>
                      <a:pt x="22" y="54"/>
                    </a:cubicBezTo>
                    <a:cubicBezTo>
                      <a:pt x="28" y="62"/>
                      <a:pt x="36" y="62"/>
                      <a:pt x="54" y="58"/>
                    </a:cubicBezTo>
                    <a:cubicBezTo>
                      <a:pt x="75" y="53"/>
                      <a:pt x="89" y="55"/>
                      <a:pt x="99" y="69"/>
                    </a:cubicBezTo>
                    <a:cubicBezTo>
                      <a:pt x="108" y="81"/>
                      <a:pt x="107" y="99"/>
                      <a:pt x="93" y="113"/>
                    </a:cubicBezTo>
                    <a:cubicBezTo>
                      <a:pt x="105" y="130"/>
                      <a:pt x="105" y="130"/>
                      <a:pt x="105" y="130"/>
                    </a:cubicBezTo>
                    <a:lnTo>
                      <a:pt x="95" y="137"/>
                    </a:lnTo>
                    <a:close/>
                  </a:path>
                </a:pathLst>
              </a:custGeom>
              <a:solidFill>
                <a:srgbClr val="93C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7">
                <a:extLst>
                  <a:ext uri="{FF2B5EF4-FFF2-40B4-BE49-F238E27FC236}">
                    <a16:creationId xmlns:a16="http://schemas.microsoft.com/office/drawing/2014/main" id="{65C5EB1F-0387-4012-AF66-52E285E8B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049" y="4337654"/>
                <a:ext cx="130473" cy="130473"/>
              </a:xfrm>
              <a:custGeom>
                <a:avLst/>
                <a:gdLst>
                  <a:gd name="T0" fmla="*/ 71 w 83"/>
                  <a:gd name="T1" fmla="*/ 20 h 83"/>
                  <a:gd name="T2" fmla="*/ 62 w 83"/>
                  <a:gd name="T3" fmla="*/ 71 h 83"/>
                  <a:gd name="T4" fmla="*/ 11 w 83"/>
                  <a:gd name="T5" fmla="*/ 63 h 83"/>
                  <a:gd name="T6" fmla="*/ 20 w 83"/>
                  <a:gd name="T7" fmla="*/ 12 h 83"/>
                  <a:gd name="T8" fmla="*/ 71 w 83"/>
                  <a:gd name="T9" fmla="*/ 2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71" y="20"/>
                    </a:moveTo>
                    <a:cubicBezTo>
                      <a:pt x="83" y="37"/>
                      <a:pt x="79" y="59"/>
                      <a:pt x="62" y="71"/>
                    </a:cubicBezTo>
                    <a:cubicBezTo>
                      <a:pt x="46" y="83"/>
                      <a:pt x="23" y="79"/>
                      <a:pt x="11" y="63"/>
                    </a:cubicBezTo>
                    <a:cubicBezTo>
                      <a:pt x="0" y="46"/>
                      <a:pt x="3" y="23"/>
                      <a:pt x="20" y="12"/>
                    </a:cubicBezTo>
                    <a:cubicBezTo>
                      <a:pt x="36" y="0"/>
                      <a:pt x="59" y="4"/>
                      <a:pt x="71" y="20"/>
                    </a:cubicBezTo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18">
                <a:extLst>
                  <a:ext uri="{FF2B5EF4-FFF2-40B4-BE49-F238E27FC236}">
                    <a16:creationId xmlns:a16="http://schemas.microsoft.com/office/drawing/2014/main" id="{F17BA87D-BE3B-49AC-B38B-6A3421453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616" y="3965442"/>
                <a:ext cx="129811" cy="129811"/>
              </a:xfrm>
              <a:custGeom>
                <a:avLst/>
                <a:gdLst>
                  <a:gd name="T0" fmla="*/ 72 w 83"/>
                  <a:gd name="T1" fmla="*/ 20 h 83"/>
                  <a:gd name="T2" fmla="*/ 63 w 83"/>
                  <a:gd name="T3" fmla="*/ 71 h 83"/>
                  <a:gd name="T4" fmla="*/ 12 w 83"/>
                  <a:gd name="T5" fmla="*/ 63 h 83"/>
                  <a:gd name="T6" fmla="*/ 21 w 83"/>
                  <a:gd name="T7" fmla="*/ 11 h 83"/>
                  <a:gd name="T8" fmla="*/ 72 w 83"/>
                  <a:gd name="T9" fmla="*/ 2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83">
                    <a:moveTo>
                      <a:pt x="72" y="20"/>
                    </a:moveTo>
                    <a:cubicBezTo>
                      <a:pt x="83" y="36"/>
                      <a:pt x="80" y="59"/>
                      <a:pt x="63" y="71"/>
                    </a:cubicBezTo>
                    <a:cubicBezTo>
                      <a:pt x="47" y="83"/>
                      <a:pt x="24" y="79"/>
                      <a:pt x="12" y="63"/>
                    </a:cubicBezTo>
                    <a:cubicBezTo>
                      <a:pt x="0" y="46"/>
                      <a:pt x="4" y="23"/>
                      <a:pt x="21" y="11"/>
                    </a:cubicBezTo>
                    <a:cubicBezTo>
                      <a:pt x="37" y="0"/>
                      <a:pt x="60" y="3"/>
                      <a:pt x="72" y="20"/>
                    </a:cubicBezTo>
                    <a:close/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EC7F41B8-B367-4AB8-B761-BEE3BED20B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4805" y="4447596"/>
                <a:ext cx="573551" cy="81463"/>
              </a:xfrm>
              <a:custGeom>
                <a:avLst/>
                <a:gdLst>
                  <a:gd name="T0" fmla="*/ 366 w 366"/>
                  <a:gd name="T1" fmla="*/ 52 h 52"/>
                  <a:gd name="T2" fmla="*/ 366 w 366"/>
                  <a:gd name="T3" fmla="*/ 52 h 52"/>
                  <a:gd name="T4" fmla="*/ 366 w 366"/>
                  <a:gd name="T5" fmla="*/ 52 h 52"/>
                  <a:gd name="T6" fmla="*/ 366 w 366"/>
                  <a:gd name="T7" fmla="*/ 52 h 52"/>
                  <a:gd name="T8" fmla="*/ 366 w 366"/>
                  <a:gd name="T9" fmla="*/ 52 h 52"/>
                  <a:gd name="T10" fmla="*/ 0 w 366"/>
                  <a:gd name="T11" fmla="*/ 0 h 52"/>
                  <a:gd name="T12" fmla="*/ 0 w 366"/>
                  <a:gd name="T13" fmla="*/ 0 h 52"/>
                  <a:gd name="T14" fmla="*/ 3 w 366"/>
                  <a:gd name="T15" fmla="*/ 5 h 52"/>
                  <a:gd name="T16" fmla="*/ 0 w 366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6" h="52">
                    <a:moveTo>
                      <a:pt x="366" y="52"/>
                    </a:moveTo>
                    <a:cubicBezTo>
                      <a:pt x="366" y="52"/>
                      <a:pt x="366" y="52"/>
                      <a:pt x="366" y="52"/>
                    </a:cubicBezTo>
                    <a:cubicBezTo>
                      <a:pt x="366" y="52"/>
                      <a:pt x="366" y="52"/>
                      <a:pt x="366" y="52"/>
                    </a:cubicBezTo>
                    <a:cubicBezTo>
                      <a:pt x="366" y="52"/>
                      <a:pt x="366" y="52"/>
                      <a:pt x="366" y="52"/>
                    </a:cubicBezTo>
                    <a:cubicBezTo>
                      <a:pt x="366" y="52"/>
                      <a:pt x="366" y="52"/>
                      <a:pt x="366" y="5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6FF9300B-3584-492B-8233-9FF9D65D57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4805" y="4264139"/>
                <a:ext cx="573551" cy="317904"/>
              </a:xfrm>
              <a:custGeom>
                <a:avLst/>
                <a:gdLst>
                  <a:gd name="T0" fmla="*/ 366 w 366"/>
                  <a:gd name="T1" fmla="*/ 169 h 203"/>
                  <a:gd name="T2" fmla="*/ 347 w 366"/>
                  <a:gd name="T3" fmla="*/ 173 h 203"/>
                  <a:gd name="T4" fmla="*/ 342 w 366"/>
                  <a:gd name="T5" fmla="*/ 178 h 203"/>
                  <a:gd name="T6" fmla="*/ 364 w 366"/>
                  <a:gd name="T7" fmla="*/ 170 h 203"/>
                  <a:gd name="T8" fmla="*/ 366 w 366"/>
                  <a:gd name="T9" fmla="*/ 169 h 203"/>
                  <a:gd name="T10" fmla="*/ 366 w 366"/>
                  <a:gd name="T11" fmla="*/ 169 h 203"/>
                  <a:gd name="T12" fmla="*/ 23 w 366"/>
                  <a:gd name="T13" fmla="*/ 111 h 203"/>
                  <a:gd name="T14" fmla="*/ 0 w 366"/>
                  <a:gd name="T15" fmla="*/ 117 h 203"/>
                  <a:gd name="T16" fmla="*/ 0 w 366"/>
                  <a:gd name="T17" fmla="*/ 117 h 203"/>
                  <a:gd name="T18" fmla="*/ 3 w 366"/>
                  <a:gd name="T19" fmla="*/ 122 h 203"/>
                  <a:gd name="T20" fmla="*/ 67 w 366"/>
                  <a:gd name="T21" fmla="*/ 175 h 203"/>
                  <a:gd name="T22" fmla="*/ 23 w 366"/>
                  <a:gd name="T23" fmla="*/ 111 h 203"/>
                  <a:gd name="T24" fmla="*/ 211 w 366"/>
                  <a:gd name="T25" fmla="*/ 125 h 203"/>
                  <a:gd name="T26" fmla="*/ 181 w 366"/>
                  <a:gd name="T27" fmla="*/ 110 h 203"/>
                  <a:gd name="T28" fmla="*/ 190 w 366"/>
                  <a:gd name="T29" fmla="*/ 59 h 203"/>
                  <a:gd name="T30" fmla="*/ 211 w 366"/>
                  <a:gd name="T31" fmla="*/ 52 h 203"/>
                  <a:gd name="T32" fmla="*/ 241 w 366"/>
                  <a:gd name="T33" fmla="*/ 67 h 203"/>
                  <a:gd name="T34" fmla="*/ 232 w 366"/>
                  <a:gd name="T35" fmla="*/ 118 h 203"/>
                  <a:gd name="T36" fmla="*/ 211 w 366"/>
                  <a:gd name="T37" fmla="*/ 125 h 203"/>
                  <a:gd name="T38" fmla="*/ 248 w 366"/>
                  <a:gd name="T39" fmla="*/ 0 h 203"/>
                  <a:gd name="T40" fmla="*/ 102 w 366"/>
                  <a:gd name="T41" fmla="*/ 83 h 203"/>
                  <a:gd name="T42" fmla="*/ 104 w 366"/>
                  <a:gd name="T43" fmla="*/ 149 h 203"/>
                  <a:gd name="T44" fmla="*/ 85 w 366"/>
                  <a:gd name="T45" fmla="*/ 159 h 203"/>
                  <a:gd name="T46" fmla="*/ 77 w 366"/>
                  <a:gd name="T47" fmla="*/ 158 h 203"/>
                  <a:gd name="T48" fmla="*/ 98 w 366"/>
                  <a:gd name="T49" fmla="*/ 189 h 203"/>
                  <a:gd name="T50" fmla="*/ 163 w 366"/>
                  <a:gd name="T51" fmla="*/ 203 h 203"/>
                  <a:gd name="T52" fmla="*/ 184 w 366"/>
                  <a:gd name="T53" fmla="*/ 203 h 203"/>
                  <a:gd name="T54" fmla="*/ 306 w 366"/>
                  <a:gd name="T55" fmla="*/ 188 h 203"/>
                  <a:gd name="T56" fmla="*/ 324 w 366"/>
                  <a:gd name="T57" fmla="*/ 169 h 203"/>
                  <a:gd name="T58" fmla="*/ 248 w 366"/>
                  <a:gd name="T59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6" h="203">
                    <a:moveTo>
                      <a:pt x="366" y="169"/>
                    </a:moveTo>
                    <a:cubicBezTo>
                      <a:pt x="359" y="172"/>
                      <a:pt x="353" y="173"/>
                      <a:pt x="347" y="173"/>
                    </a:cubicBezTo>
                    <a:cubicBezTo>
                      <a:pt x="345" y="174"/>
                      <a:pt x="343" y="176"/>
                      <a:pt x="342" y="178"/>
                    </a:cubicBezTo>
                    <a:cubicBezTo>
                      <a:pt x="352" y="174"/>
                      <a:pt x="360" y="172"/>
                      <a:pt x="364" y="170"/>
                    </a:cubicBezTo>
                    <a:cubicBezTo>
                      <a:pt x="364" y="170"/>
                      <a:pt x="365" y="170"/>
                      <a:pt x="366" y="169"/>
                    </a:cubicBezTo>
                    <a:cubicBezTo>
                      <a:pt x="366" y="169"/>
                      <a:pt x="366" y="169"/>
                      <a:pt x="366" y="169"/>
                    </a:cubicBezTo>
                    <a:moveTo>
                      <a:pt x="23" y="111"/>
                    </a:moveTo>
                    <a:cubicBezTo>
                      <a:pt x="9" y="115"/>
                      <a:pt x="0" y="117"/>
                      <a:pt x="0" y="117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" y="119"/>
                      <a:pt x="2" y="120"/>
                      <a:pt x="3" y="122"/>
                    </a:cubicBezTo>
                    <a:cubicBezTo>
                      <a:pt x="10" y="131"/>
                      <a:pt x="30" y="155"/>
                      <a:pt x="67" y="175"/>
                    </a:cubicBezTo>
                    <a:cubicBezTo>
                      <a:pt x="52" y="153"/>
                      <a:pt x="38" y="132"/>
                      <a:pt x="23" y="111"/>
                    </a:cubicBezTo>
                    <a:moveTo>
                      <a:pt x="211" y="125"/>
                    </a:moveTo>
                    <a:cubicBezTo>
                      <a:pt x="200" y="125"/>
                      <a:pt x="189" y="120"/>
                      <a:pt x="181" y="110"/>
                    </a:cubicBezTo>
                    <a:cubicBezTo>
                      <a:pt x="170" y="93"/>
                      <a:pt x="173" y="70"/>
                      <a:pt x="190" y="59"/>
                    </a:cubicBezTo>
                    <a:cubicBezTo>
                      <a:pt x="196" y="54"/>
                      <a:pt x="204" y="52"/>
                      <a:pt x="211" y="52"/>
                    </a:cubicBezTo>
                    <a:cubicBezTo>
                      <a:pt x="223" y="52"/>
                      <a:pt x="234" y="57"/>
                      <a:pt x="241" y="67"/>
                    </a:cubicBezTo>
                    <a:cubicBezTo>
                      <a:pt x="253" y="84"/>
                      <a:pt x="249" y="106"/>
                      <a:pt x="232" y="118"/>
                    </a:cubicBezTo>
                    <a:cubicBezTo>
                      <a:pt x="226" y="123"/>
                      <a:pt x="219" y="125"/>
                      <a:pt x="211" y="125"/>
                    </a:cubicBezTo>
                    <a:moveTo>
                      <a:pt x="248" y="0"/>
                    </a:moveTo>
                    <a:cubicBezTo>
                      <a:pt x="223" y="32"/>
                      <a:pt x="159" y="62"/>
                      <a:pt x="102" y="83"/>
                    </a:cubicBezTo>
                    <a:cubicBezTo>
                      <a:pt x="114" y="106"/>
                      <a:pt x="114" y="133"/>
                      <a:pt x="104" y="149"/>
                    </a:cubicBezTo>
                    <a:cubicBezTo>
                      <a:pt x="99" y="156"/>
                      <a:pt x="92" y="159"/>
                      <a:pt x="85" y="159"/>
                    </a:cubicBezTo>
                    <a:cubicBezTo>
                      <a:pt x="82" y="159"/>
                      <a:pt x="80" y="158"/>
                      <a:pt x="77" y="158"/>
                    </a:cubicBezTo>
                    <a:cubicBezTo>
                      <a:pt x="84" y="168"/>
                      <a:pt x="91" y="178"/>
                      <a:pt x="98" y="189"/>
                    </a:cubicBezTo>
                    <a:cubicBezTo>
                      <a:pt x="117" y="195"/>
                      <a:pt x="138" y="200"/>
                      <a:pt x="163" y="203"/>
                    </a:cubicBezTo>
                    <a:cubicBezTo>
                      <a:pt x="170" y="203"/>
                      <a:pt x="177" y="203"/>
                      <a:pt x="184" y="203"/>
                    </a:cubicBezTo>
                    <a:cubicBezTo>
                      <a:pt x="229" y="203"/>
                      <a:pt x="272" y="196"/>
                      <a:pt x="306" y="188"/>
                    </a:cubicBezTo>
                    <a:cubicBezTo>
                      <a:pt x="312" y="181"/>
                      <a:pt x="318" y="175"/>
                      <a:pt x="324" y="169"/>
                    </a:cubicBezTo>
                    <a:cubicBezTo>
                      <a:pt x="260" y="142"/>
                      <a:pt x="248" y="0"/>
                      <a:pt x="248" y="0"/>
                    </a:cubicBezTo>
                  </a:path>
                </a:pathLst>
              </a:custGeom>
              <a:solidFill>
                <a:srgbClr val="769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7D996CB5-D96B-48C7-833D-14759F412F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61231" y="4394612"/>
                <a:ext cx="507321" cy="165575"/>
              </a:xfrm>
              <a:custGeom>
                <a:avLst/>
                <a:gdLst>
                  <a:gd name="T0" fmla="*/ 301 w 324"/>
                  <a:gd name="T1" fmla="*/ 86 h 106"/>
                  <a:gd name="T2" fmla="*/ 283 w 324"/>
                  <a:gd name="T3" fmla="*/ 105 h 106"/>
                  <a:gd name="T4" fmla="*/ 319 w 324"/>
                  <a:gd name="T5" fmla="*/ 95 h 106"/>
                  <a:gd name="T6" fmla="*/ 324 w 324"/>
                  <a:gd name="T7" fmla="*/ 90 h 106"/>
                  <a:gd name="T8" fmla="*/ 322 w 324"/>
                  <a:gd name="T9" fmla="*/ 90 h 106"/>
                  <a:gd name="T10" fmla="*/ 301 w 324"/>
                  <a:gd name="T11" fmla="*/ 86 h 106"/>
                  <a:gd name="T12" fmla="*/ 79 w 324"/>
                  <a:gd name="T13" fmla="*/ 0 h 106"/>
                  <a:gd name="T14" fmla="*/ 0 w 324"/>
                  <a:gd name="T15" fmla="*/ 28 h 106"/>
                  <a:gd name="T16" fmla="*/ 44 w 324"/>
                  <a:gd name="T17" fmla="*/ 92 h 106"/>
                  <a:gd name="T18" fmla="*/ 75 w 324"/>
                  <a:gd name="T19" fmla="*/ 106 h 106"/>
                  <a:gd name="T20" fmla="*/ 54 w 324"/>
                  <a:gd name="T21" fmla="*/ 75 h 106"/>
                  <a:gd name="T22" fmla="*/ 62 w 324"/>
                  <a:gd name="T23" fmla="*/ 76 h 106"/>
                  <a:gd name="T24" fmla="*/ 81 w 324"/>
                  <a:gd name="T25" fmla="*/ 66 h 106"/>
                  <a:gd name="T26" fmla="*/ 79 w 324"/>
                  <a:gd name="T27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4" h="106">
                    <a:moveTo>
                      <a:pt x="301" y="86"/>
                    </a:moveTo>
                    <a:cubicBezTo>
                      <a:pt x="295" y="92"/>
                      <a:pt x="289" y="98"/>
                      <a:pt x="283" y="105"/>
                    </a:cubicBezTo>
                    <a:cubicBezTo>
                      <a:pt x="297" y="101"/>
                      <a:pt x="309" y="98"/>
                      <a:pt x="319" y="95"/>
                    </a:cubicBezTo>
                    <a:cubicBezTo>
                      <a:pt x="320" y="93"/>
                      <a:pt x="322" y="91"/>
                      <a:pt x="324" y="90"/>
                    </a:cubicBezTo>
                    <a:cubicBezTo>
                      <a:pt x="323" y="90"/>
                      <a:pt x="323" y="90"/>
                      <a:pt x="322" y="90"/>
                    </a:cubicBezTo>
                    <a:cubicBezTo>
                      <a:pt x="315" y="90"/>
                      <a:pt x="308" y="88"/>
                      <a:pt x="301" y="86"/>
                    </a:cubicBezTo>
                    <a:moveTo>
                      <a:pt x="79" y="0"/>
                    </a:moveTo>
                    <a:cubicBezTo>
                      <a:pt x="48" y="12"/>
                      <a:pt x="19" y="22"/>
                      <a:pt x="0" y="28"/>
                    </a:cubicBezTo>
                    <a:cubicBezTo>
                      <a:pt x="15" y="49"/>
                      <a:pt x="29" y="70"/>
                      <a:pt x="44" y="92"/>
                    </a:cubicBezTo>
                    <a:cubicBezTo>
                      <a:pt x="53" y="97"/>
                      <a:pt x="63" y="101"/>
                      <a:pt x="75" y="106"/>
                    </a:cubicBezTo>
                    <a:cubicBezTo>
                      <a:pt x="68" y="95"/>
                      <a:pt x="61" y="85"/>
                      <a:pt x="54" y="75"/>
                    </a:cubicBezTo>
                    <a:cubicBezTo>
                      <a:pt x="57" y="75"/>
                      <a:pt x="59" y="76"/>
                      <a:pt x="62" y="76"/>
                    </a:cubicBezTo>
                    <a:cubicBezTo>
                      <a:pt x="69" y="76"/>
                      <a:pt x="76" y="73"/>
                      <a:pt x="81" y="66"/>
                    </a:cubicBezTo>
                    <a:cubicBezTo>
                      <a:pt x="91" y="50"/>
                      <a:pt x="91" y="23"/>
                      <a:pt x="79" y="0"/>
                    </a:cubicBezTo>
                  </a:path>
                </a:pathLst>
              </a:custGeom>
              <a:solidFill>
                <a:srgbClr val="617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EC89F34-4C01-45D8-A12F-136CF4AFD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049" y="4345602"/>
                <a:ext cx="130473" cy="114578"/>
              </a:xfrm>
              <a:custGeom>
                <a:avLst/>
                <a:gdLst>
                  <a:gd name="T0" fmla="*/ 41 w 83"/>
                  <a:gd name="T1" fmla="*/ 0 h 73"/>
                  <a:gd name="T2" fmla="*/ 20 w 83"/>
                  <a:gd name="T3" fmla="*/ 7 h 73"/>
                  <a:gd name="T4" fmla="*/ 11 w 83"/>
                  <a:gd name="T5" fmla="*/ 58 h 73"/>
                  <a:gd name="T6" fmla="*/ 41 w 83"/>
                  <a:gd name="T7" fmla="*/ 73 h 73"/>
                  <a:gd name="T8" fmla="*/ 62 w 83"/>
                  <a:gd name="T9" fmla="*/ 66 h 73"/>
                  <a:gd name="T10" fmla="*/ 71 w 83"/>
                  <a:gd name="T11" fmla="*/ 15 h 73"/>
                  <a:gd name="T12" fmla="*/ 41 w 83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73">
                    <a:moveTo>
                      <a:pt x="41" y="0"/>
                    </a:moveTo>
                    <a:cubicBezTo>
                      <a:pt x="34" y="0"/>
                      <a:pt x="26" y="2"/>
                      <a:pt x="20" y="7"/>
                    </a:cubicBezTo>
                    <a:cubicBezTo>
                      <a:pt x="3" y="18"/>
                      <a:pt x="0" y="41"/>
                      <a:pt x="11" y="58"/>
                    </a:cubicBezTo>
                    <a:cubicBezTo>
                      <a:pt x="19" y="68"/>
                      <a:pt x="30" y="73"/>
                      <a:pt x="41" y="73"/>
                    </a:cubicBezTo>
                    <a:cubicBezTo>
                      <a:pt x="49" y="73"/>
                      <a:pt x="56" y="71"/>
                      <a:pt x="62" y="66"/>
                    </a:cubicBezTo>
                    <a:cubicBezTo>
                      <a:pt x="79" y="54"/>
                      <a:pt x="83" y="32"/>
                      <a:pt x="71" y="15"/>
                    </a:cubicBezTo>
                    <a:cubicBezTo>
                      <a:pt x="64" y="5"/>
                      <a:pt x="53" y="0"/>
                      <a:pt x="41" y="0"/>
                    </a:cubicBezTo>
                  </a:path>
                </a:pathLst>
              </a:custGeom>
              <a:solidFill>
                <a:srgbClr val="617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7B5A43EA-5F36-4C2E-B8F9-6F0E9F04FE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24805" y="4447596"/>
                <a:ext cx="573551" cy="134447"/>
              </a:xfrm>
              <a:custGeom>
                <a:avLst/>
                <a:gdLst>
                  <a:gd name="T0" fmla="*/ 366 w 366"/>
                  <a:gd name="T1" fmla="*/ 52 h 86"/>
                  <a:gd name="T2" fmla="*/ 366 w 366"/>
                  <a:gd name="T3" fmla="*/ 52 h 86"/>
                  <a:gd name="T4" fmla="*/ 364 w 366"/>
                  <a:gd name="T5" fmla="*/ 53 h 86"/>
                  <a:gd name="T6" fmla="*/ 366 w 366"/>
                  <a:gd name="T7" fmla="*/ 52 h 86"/>
                  <a:gd name="T8" fmla="*/ 0 w 366"/>
                  <a:gd name="T9" fmla="*/ 0 h 86"/>
                  <a:gd name="T10" fmla="*/ 163 w 366"/>
                  <a:gd name="T11" fmla="*/ 86 h 86"/>
                  <a:gd name="T12" fmla="*/ 98 w 366"/>
                  <a:gd name="T13" fmla="*/ 72 h 86"/>
                  <a:gd name="T14" fmla="*/ 67 w 366"/>
                  <a:gd name="T15" fmla="*/ 58 h 86"/>
                  <a:gd name="T16" fmla="*/ 3 w 366"/>
                  <a:gd name="T17" fmla="*/ 5 h 86"/>
                  <a:gd name="T18" fmla="*/ 0 w 366"/>
                  <a:gd name="T1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6" h="86">
                    <a:moveTo>
                      <a:pt x="366" y="52"/>
                    </a:moveTo>
                    <a:cubicBezTo>
                      <a:pt x="366" y="52"/>
                      <a:pt x="366" y="52"/>
                      <a:pt x="366" y="52"/>
                    </a:cubicBezTo>
                    <a:cubicBezTo>
                      <a:pt x="365" y="53"/>
                      <a:pt x="364" y="53"/>
                      <a:pt x="364" y="53"/>
                    </a:cubicBezTo>
                    <a:cubicBezTo>
                      <a:pt x="365" y="53"/>
                      <a:pt x="366" y="52"/>
                      <a:pt x="366" y="52"/>
                    </a:cubicBezTo>
                    <a:moveTo>
                      <a:pt x="0" y="0"/>
                    </a:moveTo>
                    <a:cubicBezTo>
                      <a:pt x="37" y="61"/>
                      <a:pt x="100" y="82"/>
                      <a:pt x="163" y="86"/>
                    </a:cubicBezTo>
                    <a:cubicBezTo>
                      <a:pt x="138" y="83"/>
                      <a:pt x="117" y="78"/>
                      <a:pt x="98" y="72"/>
                    </a:cubicBezTo>
                    <a:cubicBezTo>
                      <a:pt x="86" y="67"/>
                      <a:pt x="76" y="63"/>
                      <a:pt x="67" y="58"/>
                    </a:cubicBezTo>
                    <a:cubicBezTo>
                      <a:pt x="30" y="38"/>
                      <a:pt x="10" y="14"/>
                      <a:pt x="3" y="5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364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26">
                <a:extLst>
                  <a:ext uri="{FF2B5EF4-FFF2-40B4-BE49-F238E27FC236}">
                    <a16:creationId xmlns:a16="http://schemas.microsoft.com/office/drawing/2014/main" id="{F95C8BFA-0231-4991-8DD5-88F404B15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805" y="4401897"/>
                <a:ext cx="573551" cy="311943"/>
              </a:xfrm>
              <a:custGeom>
                <a:avLst/>
                <a:gdLst>
                  <a:gd name="T0" fmla="*/ 0 w 366"/>
                  <a:gd name="T1" fmla="*/ 29 h 199"/>
                  <a:gd name="T2" fmla="*/ 224 w 366"/>
                  <a:gd name="T3" fmla="*/ 0 h 199"/>
                  <a:gd name="T4" fmla="*/ 366 w 366"/>
                  <a:gd name="T5" fmla="*/ 81 h 199"/>
                  <a:gd name="T6" fmla="*/ 0 w 366"/>
                  <a:gd name="T7" fmla="*/ 2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6" h="199">
                    <a:moveTo>
                      <a:pt x="0" y="29"/>
                    </a:moveTo>
                    <a:cubicBezTo>
                      <a:pt x="0" y="29"/>
                      <a:pt x="176" y="62"/>
                      <a:pt x="224" y="0"/>
                    </a:cubicBezTo>
                    <a:cubicBezTo>
                      <a:pt x="224" y="0"/>
                      <a:pt x="265" y="113"/>
                      <a:pt x="366" y="81"/>
                    </a:cubicBezTo>
                    <a:cubicBezTo>
                      <a:pt x="366" y="81"/>
                      <a:pt x="94" y="199"/>
                      <a:pt x="0" y="29"/>
                    </a:cubicBezTo>
                    <a:close/>
                  </a:path>
                </a:pathLst>
              </a:custGeom>
              <a:solidFill>
                <a:srgbClr val="D6FF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27">
                <a:extLst>
                  <a:ext uri="{FF2B5EF4-FFF2-40B4-BE49-F238E27FC236}">
                    <a16:creationId xmlns:a16="http://schemas.microsoft.com/office/drawing/2014/main" id="{59004A0B-94E0-4F28-89AB-AE0BD468B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828" y="4448920"/>
                <a:ext cx="446390" cy="227169"/>
              </a:xfrm>
              <a:custGeom>
                <a:avLst/>
                <a:gdLst>
                  <a:gd name="T0" fmla="*/ 0 w 285"/>
                  <a:gd name="T1" fmla="*/ 23 h 145"/>
                  <a:gd name="T2" fmla="*/ 174 w 285"/>
                  <a:gd name="T3" fmla="*/ 0 h 145"/>
                  <a:gd name="T4" fmla="*/ 285 w 285"/>
                  <a:gd name="T5" fmla="*/ 63 h 145"/>
                  <a:gd name="T6" fmla="*/ 0 w 285"/>
                  <a:gd name="T7" fmla="*/ 2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5" h="145">
                    <a:moveTo>
                      <a:pt x="0" y="23"/>
                    </a:moveTo>
                    <a:cubicBezTo>
                      <a:pt x="0" y="23"/>
                      <a:pt x="137" y="48"/>
                      <a:pt x="174" y="0"/>
                    </a:cubicBezTo>
                    <a:cubicBezTo>
                      <a:pt x="174" y="0"/>
                      <a:pt x="206" y="88"/>
                      <a:pt x="285" y="63"/>
                    </a:cubicBezTo>
                    <a:cubicBezTo>
                      <a:pt x="285" y="63"/>
                      <a:pt x="74" y="145"/>
                      <a:pt x="0" y="23"/>
                    </a:cubicBezTo>
                    <a:close/>
                  </a:path>
                </a:pathLst>
              </a:custGeom>
              <a:solidFill>
                <a:srgbClr val="B7E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515C2DD-72EA-4AA3-BB12-E6FEBE74C464}"/>
                </a:ext>
              </a:extLst>
            </p:cNvPr>
            <p:cNvGrpSpPr/>
            <p:nvPr/>
          </p:nvGrpSpPr>
          <p:grpSpPr>
            <a:xfrm>
              <a:off x="1426712" y="3370035"/>
              <a:ext cx="1119948" cy="827212"/>
              <a:chOff x="1426712" y="3370035"/>
              <a:chExt cx="1119948" cy="827212"/>
            </a:xfrm>
          </p:grpSpPr>
          <p:sp>
            <p:nvSpPr>
              <p:cNvPr id="69" name="Freeform 28">
                <a:extLst>
                  <a:ext uri="{FF2B5EF4-FFF2-40B4-BE49-F238E27FC236}">
                    <a16:creationId xmlns:a16="http://schemas.microsoft.com/office/drawing/2014/main" id="{F1DEA06A-0558-4F7A-9D26-9CBDCE8D6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712" y="3370035"/>
                <a:ext cx="1119948" cy="827212"/>
              </a:xfrm>
              <a:custGeom>
                <a:avLst/>
                <a:gdLst>
                  <a:gd name="T0" fmla="*/ 109 w 715"/>
                  <a:gd name="T1" fmla="*/ 0 h 528"/>
                  <a:gd name="T2" fmla="*/ 715 w 715"/>
                  <a:gd name="T3" fmla="*/ 269 h 528"/>
                  <a:gd name="T4" fmla="*/ 592 w 715"/>
                  <a:gd name="T5" fmla="*/ 528 h 528"/>
                  <a:gd name="T6" fmla="*/ 0 w 715"/>
                  <a:gd name="T7" fmla="*/ 258 h 528"/>
                  <a:gd name="T8" fmla="*/ 109 w 715"/>
                  <a:gd name="T9" fmla="*/ 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5" h="528">
                    <a:moveTo>
                      <a:pt x="109" y="0"/>
                    </a:moveTo>
                    <a:cubicBezTo>
                      <a:pt x="269" y="163"/>
                      <a:pt x="486" y="260"/>
                      <a:pt x="715" y="269"/>
                    </a:cubicBezTo>
                    <a:cubicBezTo>
                      <a:pt x="674" y="355"/>
                      <a:pt x="633" y="441"/>
                      <a:pt x="592" y="528"/>
                    </a:cubicBezTo>
                    <a:cubicBezTo>
                      <a:pt x="368" y="516"/>
                      <a:pt x="156" y="420"/>
                      <a:pt x="0" y="258"/>
                    </a:cubicBezTo>
                    <a:cubicBezTo>
                      <a:pt x="36" y="172"/>
                      <a:pt x="72" y="86"/>
                      <a:pt x="109" y="0"/>
                    </a:cubicBezTo>
                  </a:path>
                </a:pathLst>
              </a:custGeom>
              <a:solidFill>
                <a:srgbClr val="93C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29">
                <a:extLst>
                  <a:ext uri="{FF2B5EF4-FFF2-40B4-BE49-F238E27FC236}">
                    <a16:creationId xmlns:a16="http://schemas.microsoft.com/office/drawing/2014/main" id="{87B953CC-3E56-40D6-857F-16A8B63E12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58503" y="3398514"/>
                <a:ext cx="1053718" cy="766943"/>
              </a:xfrm>
              <a:custGeom>
                <a:avLst/>
                <a:gdLst>
                  <a:gd name="T0" fmla="*/ 560 w 673"/>
                  <a:gd name="T1" fmla="*/ 490 h 490"/>
                  <a:gd name="T2" fmla="*/ 673 w 673"/>
                  <a:gd name="T3" fmla="*/ 255 h 490"/>
                  <a:gd name="T4" fmla="*/ 99 w 673"/>
                  <a:gd name="T5" fmla="*/ 0 h 490"/>
                  <a:gd name="T6" fmla="*/ 0 w 673"/>
                  <a:gd name="T7" fmla="*/ 235 h 490"/>
                  <a:gd name="T8" fmla="*/ 560 w 673"/>
                  <a:gd name="T9" fmla="*/ 490 h 490"/>
                  <a:gd name="T10" fmla="*/ 17 w 673"/>
                  <a:gd name="T11" fmla="*/ 232 h 490"/>
                  <a:gd name="T12" fmla="*/ 17 w 673"/>
                  <a:gd name="T13" fmla="*/ 233 h 490"/>
                  <a:gd name="T14" fmla="*/ 17 w 673"/>
                  <a:gd name="T15" fmla="*/ 233 h 490"/>
                  <a:gd name="T16" fmla="*/ 17 w 673"/>
                  <a:gd name="T17" fmla="*/ 232 h 490"/>
                  <a:gd name="T18" fmla="*/ 93 w 673"/>
                  <a:gd name="T19" fmla="*/ 111 h 490"/>
                  <a:gd name="T20" fmla="*/ 133 w 673"/>
                  <a:gd name="T21" fmla="*/ 92 h 490"/>
                  <a:gd name="T22" fmla="*/ 138 w 673"/>
                  <a:gd name="T23" fmla="*/ 58 h 490"/>
                  <a:gd name="T24" fmla="*/ 603 w 673"/>
                  <a:gd name="T25" fmla="*/ 265 h 490"/>
                  <a:gd name="T26" fmla="*/ 580 w 673"/>
                  <a:gd name="T27" fmla="*/ 292 h 490"/>
                  <a:gd name="T28" fmla="*/ 593 w 673"/>
                  <a:gd name="T29" fmla="*/ 335 h 490"/>
                  <a:gd name="T30" fmla="*/ 624 w 673"/>
                  <a:gd name="T31" fmla="*/ 323 h 490"/>
                  <a:gd name="T32" fmla="*/ 577 w 673"/>
                  <a:gd name="T33" fmla="*/ 422 h 490"/>
                  <a:gd name="T34" fmla="*/ 559 w 673"/>
                  <a:gd name="T35" fmla="*/ 407 h 490"/>
                  <a:gd name="T36" fmla="*/ 509 w 673"/>
                  <a:gd name="T37" fmla="*/ 443 h 490"/>
                  <a:gd name="T38" fmla="*/ 505 w 673"/>
                  <a:gd name="T39" fmla="*/ 471 h 490"/>
                  <a:gd name="T40" fmla="*/ 51 w 673"/>
                  <a:gd name="T41" fmla="*/ 265 h 490"/>
                  <a:gd name="T42" fmla="*/ 69 w 673"/>
                  <a:gd name="T43" fmla="*/ 244 h 490"/>
                  <a:gd name="T44" fmla="*/ 62 w 673"/>
                  <a:gd name="T45" fmla="*/ 182 h 490"/>
                  <a:gd name="T46" fmla="*/ 39 w 673"/>
                  <a:gd name="T47" fmla="*/ 179 h 490"/>
                  <a:gd name="T48" fmla="*/ 81 w 673"/>
                  <a:gd name="T49" fmla="*/ 81 h 490"/>
                  <a:gd name="T50" fmla="*/ 93 w 673"/>
                  <a:gd name="T51" fmla="*/ 111 h 490"/>
                  <a:gd name="T52" fmla="*/ 551 w 673"/>
                  <a:gd name="T53" fmla="*/ 475 h 490"/>
                  <a:gd name="T54" fmla="*/ 552 w 673"/>
                  <a:gd name="T55" fmla="*/ 474 h 490"/>
                  <a:gd name="T56" fmla="*/ 551 w 673"/>
                  <a:gd name="T57" fmla="*/ 475 h 490"/>
                  <a:gd name="T58" fmla="*/ 551 w 673"/>
                  <a:gd name="T59" fmla="*/ 475 h 490"/>
                  <a:gd name="T60" fmla="*/ 649 w 673"/>
                  <a:gd name="T61" fmla="*/ 271 h 490"/>
                  <a:gd name="T62" fmla="*/ 648 w 673"/>
                  <a:gd name="T63" fmla="*/ 269 h 490"/>
                  <a:gd name="T64" fmla="*/ 650 w 673"/>
                  <a:gd name="T65" fmla="*/ 269 h 490"/>
                  <a:gd name="T66" fmla="*/ 649 w 673"/>
                  <a:gd name="T67" fmla="*/ 271 h 490"/>
                  <a:gd name="T68" fmla="*/ 105 w 673"/>
                  <a:gd name="T69" fmla="*/ 27 h 490"/>
                  <a:gd name="T70" fmla="*/ 103 w 673"/>
                  <a:gd name="T71" fmla="*/ 28 h 490"/>
                  <a:gd name="T72" fmla="*/ 104 w 673"/>
                  <a:gd name="T73" fmla="*/ 26 h 490"/>
                  <a:gd name="T74" fmla="*/ 105 w 673"/>
                  <a:gd name="T75" fmla="*/ 27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3" h="490">
                    <a:moveTo>
                      <a:pt x="560" y="490"/>
                    </a:moveTo>
                    <a:cubicBezTo>
                      <a:pt x="598" y="412"/>
                      <a:pt x="635" y="334"/>
                      <a:pt x="673" y="255"/>
                    </a:cubicBezTo>
                    <a:cubicBezTo>
                      <a:pt x="456" y="246"/>
                      <a:pt x="250" y="155"/>
                      <a:pt x="99" y="0"/>
                    </a:cubicBezTo>
                    <a:cubicBezTo>
                      <a:pt x="66" y="79"/>
                      <a:pt x="33" y="157"/>
                      <a:pt x="0" y="235"/>
                    </a:cubicBezTo>
                    <a:cubicBezTo>
                      <a:pt x="148" y="389"/>
                      <a:pt x="348" y="480"/>
                      <a:pt x="560" y="490"/>
                    </a:cubicBezTo>
                    <a:moveTo>
                      <a:pt x="17" y="232"/>
                    </a:moveTo>
                    <a:cubicBezTo>
                      <a:pt x="17" y="233"/>
                      <a:pt x="17" y="233"/>
                      <a:pt x="17" y="233"/>
                    </a:cubicBezTo>
                    <a:cubicBezTo>
                      <a:pt x="17" y="233"/>
                      <a:pt x="17" y="233"/>
                      <a:pt x="17" y="233"/>
                    </a:cubicBezTo>
                    <a:cubicBezTo>
                      <a:pt x="17" y="232"/>
                      <a:pt x="17" y="232"/>
                      <a:pt x="17" y="232"/>
                    </a:cubicBezTo>
                    <a:moveTo>
                      <a:pt x="93" y="111"/>
                    </a:moveTo>
                    <a:cubicBezTo>
                      <a:pt x="106" y="123"/>
                      <a:pt x="124" y="114"/>
                      <a:pt x="133" y="92"/>
                    </a:cubicBezTo>
                    <a:cubicBezTo>
                      <a:pt x="138" y="81"/>
                      <a:pt x="140" y="69"/>
                      <a:pt x="138" y="58"/>
                    </a:cubicBezTo>
                    <a:cubicBezTo>
                      <a:pt x="268" y="172"/>
                      <a:pt x="431" y="245"/>
                      <a:pt x="603" y="265"/>
                    </a:cubicBezTo>
                    <a:cubicBezTo>
                      <a:pt x="594" y="271"/>
                      <a:pt x="585" y="281"/>
                      <a:pt x="580" y="292"/>
                    </a:cubicBezTo>
                    <a:cubicBezTo>
                      <a:pt x="570" y="314"/>
                      <a:pt x="576" y="333"/>
                      <a:pt x="593" y="335"/>
                    </a:cubicBezTo>
                    <a:cubicBezTo>
                      <a:pt x="603" y="336"/>
                      <a:pt x="614" y="331"/>
                      <a:pt x="624" y="323"/>
                    </a:cubicBezTo>
                    <a:cubicBezTo>
                      <a:pt x="608" y="356"/>
                      <a:pt x="592" y="389"/>
                      <a:pt x="577" y="422"/>
                    </a:cubicBezTo>
                    <a:cubicBezTo>
                      <a:pt x="575" y="413"/>
                      <a:pt x="569" y="407"/>
                      <a:pt x="559" y="407"/>
                    </a:cubicBezTo>
                    <a:cubicBezTo>
                      <a:pt x="542" y="405"/>
                      <a:pt x="519" y="421"/>
                      <a:pt x="509" y="443"/>
                    </a:cubicBezTo>
                    <a:cubicBezTo>
                      <a:pt x="504" y="453"/>
                      <a:pt x="503" y="463"/>
                      <a:pt x="505" y="471"/>
                    </a:cubicBezTo>
                    <a:cubicBezTo>
                      <a:pt x="336" y="450"/>
                      <a:pt x="178" y="378"/>
                      <a:pt x="51" y="265"/>
                    </a:cubicBezTo>
                    <a:cubicBezTo>
                      <a:pt x="58" y="261"/>
                      <a:pt x="65" y="254"/>
                      <a:pt x="69" y="244"/>
                    </a:cubicBezTo>
                    <a:cubicBezTo>
                      <a:pt x="78" y="222"/>
                      <a:pt x="75" y="195"/>
                      <a:pt x="62" y="182"/>
                    </a:cubicBezTo>
                    <a:cubicBezTo>
                      <a:pt x="55" y="176"/>
                      <a:pt x="47" y="175"/>
                      <a:pt x="39" y="179"/>
                    </a:cubicBezTo>
                    <a:cubicBezTo>
                      <a:pt x="53" y="146"/>
                      <a:pt x="67" y="114"/>
                      <a:pt x="81" y="81"/>
                    </a:cubicBezTo>
                    <a:cubicBezTo>
                      <a:pt x="82" y="93"/>
                      <a:pt x="86" y="104"/>
                      <a:pt x="93" y="111"/>
                    </a:cubicBezTo>
                    <a:moveTo>
                      <a:pt x="551" y="475"/>
                    </a:moveTo>
                    <a:cubicBezTo>
                      <a:pt x="552" y="474"/>
                      <a:pt x="552" y="474"/>
                      <a:pt x="552" y="474"/>
                    </a:cubicBezTo>
                    <a:cubicBezTo>
                      <a:pt x="551" y="475"/>
                      <a:pt x="551" y="475"/>
                      <a:pt x="551" y="475"/>
                    </a:cubicBezTo>
                    <a:cubicBezTo>
                      <a:pt x="551" y="475"/>
                      <a:pt x="551" y="475"/>
                      <a:pt x="551" y="475"/>
                    </a:cubicBezTo>
                    <a:moveTo>
                      <a:pt x="649" y="271"/>
                    </a:moveTo>
                    <a:cubicBezTo>
                      <a:pt x="649" y="270"/>
                      <a:pt x="648" y="269"/>
                      <a:pt x="648" y="269"/>
                    </a:cubicBezTo>
                    <a:cubicBezTo>
                      <a:pt x="649" y="269"/>
                      <a:pt x="649" y="269"/>
                      <a:pt x="650" y="269"/>
                    </a:cubicBezTo>
                    <a:cubicBezTo>
                      <a:pt x="649" y="269"/>
                      <a:pt x="649" y="270"/>
                      <a:pt x="649" y="271"/>
                    </a:cubicBezTo>
                    <a:moveTo>
                      <a:pt x="105" y="27"/>
                    </a:moveTo>
                    <a:cubicBezTo>
                      <a:pt x="105" y="27"/>
                      <a:pt x="104" y="28"/>
                      <a:pt x="103" y="28"/>
                    </a:cubicBezTo>
                    <a:cubicBezTo>
                      <a:pt x="104" y="27"/>
                      <a:pt x="104" y="27"/>
                      <a:pt x="104" y="26"/>
                    </a:cubicBezTo>
                    <a:cubicBezTo>
                      <a:pt x="105" y="26"/>
                      <a:pt x="105" y="27"/>
                      <a:pt x="105" y="27"/>
                    </a:cubicBezTo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0">
                <a:extLst>
                  <a:ext uri="{FF2B5EF4-FFF2-40B4-BE49-F238E27FC236}">
                    <a16:creationId xmlns:a16="http://schemas.microsoft.com/office/drawing/2014/main" id="{396EEF4D-765E-4271-BA89-3AFD1B16E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003" y="3687938"/>
                <a:ext cx="316579" cy="358966"/>
              </a:xfrm>
              <a:custGeom>
                <a:avLst/>
                <a:gdLst>
                  <a:gd name="T0" fmla="*/ 23 w 202"/>
                  <a:gd name="T1" fmla="*/ 80 h 229"/>
                  <a:gd name="T2" fmla="*/ 144 w 202"/>
                  <a:gd name="T3" fmla="*/ 19 h 229"/>
                  <a:gd name="T4" fmla="*/ 178 w 202"/>
                  <a:gd name="T5" fmla="*/ 149 h 229"/>
                  <a:gd name="T6" fmla="*/ 58 w 202"/>
                  <a:gd name="T7" fmla="*/ 210 h 229"/>
                  <a:gd name="T8" fmla="*/ 23 w 202"/>
                  <a:gd name="T9" fmla="*/ 80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2" h="229">
                    <a:moveTo>
                      <a:pt x="23" y="80"/>
                    </a:moveTo>
                    <a:cubicBezTo>
                      <a:pt x="47" y="27"/>
                      <a:pt x="101" y="0"/>
                      <a:pt x="144" y="19"/>
                    </a:cubicBezTo>
                    <a:cubicBezTo>
                      <a:pt x="186" y="38"/>
                      <a:pt x="202" y="96"/>
                      <a:pt x="178" y="149"/>
                    </a:cubicBezTo>
                    <a:cubicBezTo>
                      <a:pt x="154" y="202"/>
                      <a:pt x="100" y="229"/>
                      <a:pt x="58" y="210"/>
                    </a:cubicBezTo>
                    <a:cubicBezTo>
                      <a:pt x="15" y="191"/>
                      <a:pt x="0" y="132"/>
                      <a:pt x="23" y="80"/>
                    </a:cubicBezTo>
                    <a:close/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31">
                <a:extLst>
                  <a:ext uri="{FF2B5EF4-FFF2-40B4-BE49-F238E27FC236}">
                    <a16:creationId xmlns:a16="http://schemas.microsoft.com/office/drawing/2014/main" id="{9F9B8A96-240D-42F4-9747-2AF7CA2F2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738" y="3771388"/>
                <a:ext cx="135109" cy="190742"/>
              </a:xfrm>
              <a:custGeom>
                <a:avLst/>
                <a:gdLst>
                  <a:gd name="T0" fmla="*/ 74 w 86"/>
                  <a:gd name="T1" fmla="*/ 4 h 122"/>
                  <a:gd name="T2" fmla="*/ 67 w 86"/>
                  <a:gd name="T3" fmla="*/ 18 h 122"/>
                  <a:gd name="T4" fmla="*/ 86 w 86"/>
                  <a:gd name="T5" fmla="*/ 35 h 122"/>
                  <a:gd name="T6" fmla="*/ 78 w 86"/>
                  <a:gd name="T7" fmla="*/ 43 h 122"/>
                  <a:gd name="T8" fmla="*/ 61 w 86"/>
                  <a:gd name="T9" fmla="*/ 27 h 122"/>
                  <a:gd name="T10" fmla="*/ 37 w 86"/>
                  <a:gd name="T11" fmla="*/ 34 h 122"/>
                  <a:gd name="T12" fmla="*/ 46 w 86"/>
                  <a:gd name="T13" fmla="*/ 58 h 122"/>
                  <a:gd name="T14" fmla="*/ 58 w 86"/>
                  <a:gd name="T15" fmla="*/ 94 h 122"/>
                  <a:gd name="T16" fmla="*/ 26 w 86"/>
                  <a:gd name="T17" fmla="*/ 108 h 122"/>
                  <a:gd name="T18" fmla="*/ 20 w 86"/>
                  <a:gd name="T19" fmla="*/ 122 h 122"/>
                  <a:gd name="T20" fmla="*/ 10 w 86"/>
                  <a:gd name="T21" fmla="*/ 118 h 122"/>
                  <a:gd name="T22" fmla="*/ 17 w 86"/>
                  <a:gd name="T23" fmla="*/ 104 h 122"/>
                  <a:gd name="T24" fmla="*/ 0 w 86"/>
                  <a:gd name="T25" fmla="*/ 91 h 122"/>
                  <a:gd name="T26" fmla="*/ 8 w 86"/>
                  <a:gd name="T27" fmla="*/ 83 h 122"/>
                  <a:gd name="T28" fmla="*/ 24 w 86"/>
                  <a:gd name="T29" fmla="*/ 96 h 122"/>
                  <a:gd name="T30" fmla="*/ 45 w 86"/>
                  <a:gd name="T31" fmla="*/ 90 h 122"/>
                  <a:gd name="T32" fmla="*/ 34 w 86"/>
                  <a:gd name="T33" fmla="*/ 66 h 122"/>
                  <a:gd name="T34" fmla="*/ 24 w 86"/>
                  <a:gd name="T35" fmla="*/ 29 h 122"/>
                  <a:gd name="T36" fmla="*/ 58 w 86"/>
                  <a:gd name="T37" fmla="*/ 15 h 122"/>
                  <a:gd name="T38" fmla="*/ 65 w 86"/>
                  <a:gd name="T39" fmla="*/ 0 h 122"/>
                  <a:gd name="T40" fmla="*/ 74 w 86"/>
                  <a:gd name="T41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6" h="122">
                    <a:moveTo>
                      <a:pt x="74" y="4"/>
                    </a:moveTo>
                    <a:cubicBezTo>
                      <a:pt x="67" y="18"/>
                      <a:pt x="67" y="18"/>
                      <a:pt x="67" y="18"/>
                    </a:cubicBezTo>
                    <a:cubicBezTo>
                      <a:pt x="75" y="22"/>
                      <a:pt x="83" y="29"/>
                      <a:pt x="86" y="35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5" y="37"/>
                      <a:pt x="69" y="31"/>
                      <a:pt x="61" y="27"/>
                    </a:cubicBezTo>
                    <a:cubicBezTo>
                      <a:pt x="50" y="23"/>
                      <a:pt x="41" y="25"/>
                      <a:pt x="37" y="34"/>
                    </a:cubicBezTo>
                    <a:cubicBezTo>
                      <a:pt x="33" y="42"/>
                      <a:pt x="37" y="49"/>
                      <a:pt x="46" y="58"/>
                    </a:cubicBezTo>
                    <a:cubicBezTo>
                      <a:pt x="58" y="71"/>
                      <a:pt x="64" y="82"/>
                      <a:pt x="58" y="94"/>
                    </a:cubicBezTo>
                    <a:cubicBezTo>
                      <a:pt x="53" y="106"/>
                      <a:pt x="40" y="111"/>
                      <a:pt x="26" y="108"/>
                    </a:cubicBezTo>
                    <a:cubicBezTo>
                      <a:pt x="20" y="122"/>
                      <a:pt x="20" y="122"/>
                      <a:pt x="20" y="122"/>
                    </a:cubicBezTo>
                    <a:cubicBezTo>
                      <a:pt x="10" y="118"/>
                      <a:pt x="10" y="118"/>
                      <a:pt x="10" y="118"/>
                    </a:cubicBezTo>
                    <a:cubicBezTo>
                      <a:pt x="17" y="104"/>
                      <a:pt x="17" y="104"/>
                      <a:pt x="17" y="104"/>
                    </a:cubicBezTo>
                    <a:cubicBezTo>
                      <a:pt x="8" y="100"/>
                      <a:pt x="3" y="95"/>
                      <a:pt x="0" y="91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0" y="86"/>
                      <a:pt x="15" y="92"/>
                      <a:pt x="24" y="96"/>
                    </a:cubicBezTo>
                    <a:cubicBezTo>
                      <a:pt x="35" y="101"/>
                      <a:pt x="42" y="96"/>
                      <a:pt x="45" y="90"/>
                    </a:cubicBezTo>
                    <a:cubicBezTo>
                      <a:pt x="48" y="83"/>
                      <a:pt x="45" y="77"/>
                      <a:pt x="34" y="66"/>
                    </a:cubicBezTo>
                    <a:cubicBezTo>
                      <a:pt x="22" y="53"/>
                      <a:pt x="18" y="42"/>
                      <a:pt x="24" y="29"/>
                    </a:cubicBezTo>
                    <a:cubicBezTo>
                      <a:pt x="29" y="18"/>
                      <a:pt x="42" y="11"/>
                      <a:pt x="58" y="15"/>
                    </a:cubicBezTo>
                    <a:cubicBezTo>
                      <a:pt x="65" y="0"/>
                      <a:pt x="65" y="0"/>
                      <a:pt x="65" y="0"/>
                    </a:cubicBez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93C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32">
                <a:extLst>
                  <a:ext uri="{FF2B5EF4-FFF2-40B4-BE49-F238E27FC236}">
                    <a16:creationId xmlns:a16="http://schemas.microsoft.com/office/drawing/2014/main" id="{278EEC4D-830D-4A44-B792-B6DCDCA54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645" y="3901199"/>
                <a:ext cx="105968" cy="106630"/>
              </a:xfrm>
              <a:custGeom>
                <a:avLst/>
                <a:gdLst>
                  <a:gd name="T0" fmla="*/ 7 w 68"/>
                  <a:gd name="T1" fmla="*/ 22 h 68"/>
                  <a:gd name="T2" fmla="*/ 46 w 68"/>
                  <a:gd name="T3" fmla="*/ 7 h 68"/>
                  <a:gd name="T4" fmla="*/ 61 w 68"/>
                  <a:gd name="T5" fmla="*/ 46 h 68"/>
                  <a:gd name="T6" fmla="*/ 22 w 68"/>
                  <a:gd name="T7" fmla="*/ 62 h 68"/>
                  <a:gd name="T8" fmla="*/ 7 w 68"/>
                  <a:gd name="T9" fmla="*/ 2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7" y="22"/>
                    </a:moveTo>
                    <a:cubicBezTo>
                      <a:pt x="13" y="7"/>
                      <a:pt x="31" y="0"/>
                      <a:pt x="46" y="7"/>
                    </a:cubicBezTo>
                    <a:cubicBezTo>
                      <a:pt x="62" y="13"/>
                      <a:pt x="68" y="31"/>
                      <a:pt x="61" y="46"/>
                    </a:cubicBezTo>
                    <a:cubicBezTo>
                      <a:pt x="55" y="62"/>
                      <a:pt x="37" y="68"/>
                      <a:pt x="22" y="62"/>
                    </a:cubicBezTo>
                    <a:cubicBezTo>
                      <a:pt x="6" y="55"/>
                      <a:pt x="0" y="37"/>
                      <a:pt x="7" y="22"/>
                    </a:cubicBezTo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33">
                <a:extLst>
                  <a:ext uri="{FF2B5EF4-FFF2-40B4-BE49-F238E27FC236}">
                    <a16:creationId xmlns:a16="http://schemas.microsoft.com/office/drawing/2014/main" id="{A83801BB-A543-4416-9DC4-BEEF4606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153" y="3685289"/>
                <a:ext cx="106630" cy="105968"/>
              </a:xfrm>
              <a:custGeom>
                <a:avLst/>
                <a:gdLst>
                  <a:gd name="T0" fmla="*/ 7 w 68"/>
                  <a:gd name="T1" fmla="*/ 22 h 68"/>
                  <a:gd name="T2" fmla="*/ 47 w 68"/>
                  <a:gd name="T3" fmla="*/ 7 h 68"/>
                  <a:gd name="T4" fmla="*/ 62 w 68"/>
                  <a:gd name="T5" fmla="*/ 47 h 68"/>
                  <a:gd name="T6" fmla="*/ 22 w 68"/>
                  <a:gd name="T7" fmla="*/ 62 h 68"/>
                  <a:gd name="T8" fmla="*/ 7 w 68"/>
                  <a:gd name="T9" fmla="*/ 2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7" y="22"/>
                    </a:moveTo>
                    <a:cubicBezTo>
                      <a:pt x="14" y="7"/>
                      <a:pt x="31" y="0"/>
                      <a:pt x="47" y="7"/>
                    </a:cubicBezTo>
                    <a:cubicBezTo>
                      <a:pt x="62" y="14"/>
                      <a:pt x="68" y="31"/>
                      <a:pt x="62" y="47"/>
                    </a:cubicBezTo>
                    <a:cubicBezTo>
                      <a:pt x="55" y="62"/>
                      <a:pt x="37" y="68"/>
                      <a:pt x="22" y="62"/>
                    </a:cubicBezTo>
                    <a:cubicBezTo>
                      <a:pt x="7" y="55"/>
                      <a:pt x="0" y="37"/>
                      <a:pt x="7" y="22"/>
                    </a:cubicBezTo>
                    <a:close/>
                  </a:path>
                </a:pathLst>
              </a:custGeom>
              <a:solidFill>
                <a:srgbClr val="799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35">
                <a:extLst>
                  <a:ext uri="{FF2B5EF4-FFF2-40B4-BE49-F238E27FC236}">
                    <a16:creationId xmlns:a16="http://schemas.microsoft.com/office/drawing/2014/main" id="{B509A109-028A-404C-A924-7F54A64FE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8357" y="3730326"/>
                <a:ext cx="181470" cy="440429"/>
              </a:xfrm>
              <a:custGeom>
                <a:avLst/>
                <a:gdLst>
                  <a:gd name="T0" fmla="*/ 116 w 116"/>
                  <a:gd name="T1" fmla="*/ 277 h 281"/>
                  <a:gd name="T2" fmla="*/ 114 w 116"/>
                  <a:gd name="T3" fmla="*/ 281 h 281"/>
                  <a:gd name="T4" fmla="*/ 114 w 116"/>
                  <a:gd name="T5" fmla="*/ 281 h 281"/>
                  <a:gd name="T6" fmla="*/ 114 w 116"/>
                  <a:gd name="T7" fmla="*/ 281 h 281"/>
                  <a:gd name="T8" fmla="*/ 114 w 116"/>
                  <a:gd name="T9" fmla="*/ 281 h 281"/>
                  <a:gd name="T10" fmla="*/ 114 w 116"/>
                  <a:gd name="T11" fmla="*/ 281 h 281"/>
                  <a:gd name="T12" fmla="*/ 116 w 116"/>
                  <a:gd name="T13" fmla="*/ 277 h 281"/>
                  <a:gd name="T14" fmla="*/ 0 w 116"/>
                  <a:gd name="T15" fmla="*/ 0 h 281"/>
                  <a:gd name="T16" fmla="*/ 0 w 116"/>
                  <a:gd name="T17" fmla="*/ 0 h 281"/>
                  <a:gd name="T18" fmla="*/ 0 w 116"/>
                  <a:gd name="T19" fmla="*/ 0 h 281"/>
                  <a:gd name="T20" fmla="*/ 0 w 116"/>
                  <a:gd name="T21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281">
                    <a:moveTo>
                      <a:pt x="116" y="277"/>
                    </a:moveTo>
                    <a:cubicBezTo>
                      <a:pt x="115" y="278"/>
                      <a:pt x="114" y="280"/>
                      <a:pt x="114" y="281"/>
                    </a:cubicBezTo>
                    <a:cubicBezTo>
                      <a:pt x="114" y="281"/>
                      <a:pt x="114" y="281"/>
                      <a:pt x="114" y="281"/>
                    </a:cubicBezTo>
                    <a:cubicBezTo>
                      <a:pt x="114" y="281"/>
                      <a:pt x="114" y="281"/>
                      <a:pt x="114" y="281"/>
                    </a:cubicBezTo>
                    <a:cubicBezTo>
                      <a:pt x="114" y="281"/>
                      <a:pt x="114" y="281"/>
                      <a:pt x="114" y="281"/>
                    </a:cubicBezTo>
                    <a:cubicBezTo>
                      <a:pt x="114" y="281"/>
                      <a:pt x="114" y="281"/>
                      <a:pt x="114" y="281"/>
                    </a:cubicBezTo>
                    <a:cubicBezTo>
                      <a:pt x="114" y="281"/>
                      <a:pt x="115" y="279"/>
                      <a:pt x="116" y="27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36">
                <a:extLst>
                  <a:ext uri="{FF2B5EF4-FFF2-40B4-BE49-F238E27FC236}">
                    <a16:creationId xmlns:a16="http://schemas.microsoft.com/office/drawing/2014/main" id="{49AF5624-3EC6-4104-BC92-46AF8B299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5103" y="3730326"/>
                <a:ext cx="313268" cy="440429"/>
              </a:xfrm>
              <a:custGeom>
                <a:avLst/>
                <a:gdLst>
                  <a:gd name="T0" fmla="*/ 199 w 200"/>
                  <a:gd name="T1" fmla="*/ 210 h 281"/>
                  <a:gd name="T2" fmla="*/ 172 w 200"/>
                  <a:gd name="T3" fmla="*/ 268 h 281"/>
                  <a:gd name="T4" fmla="*/ 186 w 200"/>
                  <a:gd name="T5" fmla="*/ 281 h 281"/>
                  <a:gd name="T6" fmla="*/ 188 w 200"/>
                  <a:gd name="T7" fmla="*/ 277 h 281"/>
                  <a:gd name="T8" fmla="*/ 199 w 200"/>
                  <a:gd name="T9" fmla="*/ 210 h 281"/>
                  <a:gd name="T10" fmla="*/ 78 w 200"/>
                  <a:gd name="T11" fmla="*/ 173 h 281"/>
                  <a:gd name="T12" fmla="*/ 66 w 200"/>
                  <a:gd name="T13" fmla="*/ 171 h 281"/>
                  <a:gd name="T14" fmla="*/ 51 w 200"/>
                  <a:gd name="T15" fmla="*/ 131 h 281"/>
                  <a:gd name="T16" fmla="*/ 78 w 200"/>
                  <a:gd name="T17" fmla="*/ 113 h 281"/>
                  <a:gd name="T18" fmla="*/ 90 w 200"/>
                  <a:gd name="T19" fmla="*/ 116 h 281"/>
                  <a:gd name="T20" fmla="*/ 105 w 200"/>
                  <a:gd name="T21" fmla="*/ 155 h 281"/>
                  <a:gd name="T22" fmla="*/ 78 w 200"/>
                  <a:gd name="T23" fmla="*/ 173 h 281"/>
                  <a:gd name="T24" fmla="*/ 88 w 200"/>
                  <a:gd name="T25" fmla="*/ 30 h 281"/>
                  <a:gd name="T26" fmla="*/ 0 w 200"/>
                  <a:gd name="T27" fmla="*/ 154 h 281"/>
                  <a:gd name="T28" fmla="*/ 120 w 200"/>
                  <a:gd name="T29" fmla="*/ 223 h 281"/>
                  <a:gd name="T30" fmla="*/ 163 w 200"/>
                  <a:gd name="T31" fmla="*/ 194 h 281"/>
                  <a:gd name="T32" fmla="*/ 165 w 200"/>
                  <a:gd name="T33" fmla="*/ 195 h 281"/>
                  <a:gd name="T34" fmla="*/ 183 w 200"/>
                  <a:gd name="T35" fmla="*/ 210 h 281"/>
                  <a:gd name="T36" fmla="*/ 196 w 200"/>
                  <a:gd name="T37" fmla="*/ 182 h 281"/>
                  <a:gd name="T38" fmla="*/ 179 w 200"/>
                  <a:gd name="T39" fmla="*/ 130 h 281"/>
                  <a:gd name="T40" fmla="*/ 109 w 200"/>
                  <a:gd name="T41" fmla="*/ 35 h 281"/>
                  <a:gd name="T42" fmla="*/ 88 w 200"/>
                  <a:gd name="T43" fmla="*/ 30 h 281"/>
                  <a:gd name="T44" fmla="*/ 72 w 200"/>
                  <a:gd name="T45" fmla="*/ 0 h 281"/>
                  <a:gd name="T46" fmla="*/ 82 w 200"/>
                  <a:gd name="T47" fmla="*/ 12 h 281"/>
                  <a:gd name="T48" fmla="*/ 87 w 200"/>
                  <a:gd name="T49" fmla="*/ 13 h 281"/>
                  <a:gd name="T50" fmla="*/ 73 w 200"/>
                  <a:gd name="T51" fmla="*/ 1 h 281"/>
                  <a:gd name="T52" fmla="*/ 72 w 200"/>
                  <a:gd name="T53" fmla="*/ 0 h 281"/>
                  <a:gd name="T54" fmla="*/ 72 w 200"/>
                  <a:gd name="T55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0" h="281">
                    <a:moveTo>
                      <a:pt x="199" y="210"/>
                    </a:moveTo>
                    <a:cubicBezTo>
                      <a:pt x="190" y="229"/>
                      <a:pt x="181" y="248"/>
                      <a:pt x="172" y="268"/>
                    </a:cubicBezTo>
                    <a:cubicBezTo>
                      <a:pt x="180" y="276"/>
                      <a:pt x="186" y="281"/>
                      <a:pt x="186" y="281"/>
                    </a:cubicBezTo>
                    <a:cubicBezTo>
                      <a:pt x="186" y="280"/>
                      <a:pt x="187" y="278"/>
                      <a:pt x="188" y="277"/>
                    </a:cubicBezTo>
                    <a:cubicBezTo>
                      <a:pt x="192" y="268"/>
                      <a:pt x="200" y="244"/>
                      <a:pt x="199" y="210"/>
                    </a:cubicBezTo>
                    <a:moveTo>
                      <a:pt x="78" y="173"/>
                    </a:moveTo>
                    <a:cubicBezTo>
                      <a:pt x="74" y="173"/>
                      <a:pt x="70" y="172"/>
                      <a:pt x="66" y="171"/>
                    </a:cubicBezTo>
                    <a:cubicBezTo>
                      <a:pt x="50" y="164"/>
                      <a:pt x="44" y="146"/>
                      <a:pt x="51" y="131"/>
                    </a:cubicBezTo>
                    <a:cubicBezTo>
                      <a:pt x="56" y="120"/>
                      <a:pt x="67" y="113"/>
                      <a:pt x="78" y="113"/>
                    </a:cubicBezTo>
                    <a:cubicBezTo>
                      <a:pt x="82" y="113"/>
                      <a:pt x="86" y="114"/>
                      <a:pt x="90" y="116"/>
                    </a:cubicBezTo>
                    <a:cubicBezTo>
                      <a:pt x="106" y="122"/>
                      <a:pt x="112" y="140"/>
                      <a:pt x="105" y="155"/>
                    </a:cubicBezTo>
                    <a:cubicBezTo>
                      <a:pt x="100" y="167"/>
                      <a:pt x="89" y="173"/>
                      <a:pt x="78" y="173"/>
                    </a:cubicBezTo>
                    <a:moveTo>
                      <a:pt x="88" y="30"/>
                    </a:moveTo>
                    <a:cubicBezTo>
                      <a:pt x="96" y="86"/>
                      <a:pt x="0" y="154"/>
                      <a:pt x="0" y="154"/>
                    </a:cubicBezTo>
                    <a:cubicBezTo>
                      <a:pt x="33" y="158"/>
                      <a:pt x="81" y="191"/>
                      <a:pt x="120" y="223"/>
                    </a:cubicBezTo>
                    <a:cubicBezTo>
                      <a:pt x="130" y="206"/>
                      <a:pt x="148" y="194"/>
                      <a:pt x="163" y="194"/>
                    </a:cubicBezTo>
                    <a:cubicBezTo>
                      <a:pt x="164" y="194"/>
                      <a:pt x="164" y="194"/>
                      <a:pt x="165" y="195"/>
                    </a:cubicBezTo>
                    <a:cubicBezTo>
                      <a:pt x="175" y="195"/>
                      <a:pt x="181" y="201"/>
                      <a:pt x="183" y="210"/>
                    </a:cubicBezTo>
                    <a:cubicBezTo>
                      <a:pt x="187" y="201"/>
                      <a:pt x="192" y="191"/>
                      <a:pt x="196" y="182"/>
                    </a:cubicBezTo>
                    <a:cubicBezTo>
                      <a:pt x="193" y="166"/>
                      <a:pt x="188" y="148"/>
                      <a:pt x="179" y="130"/>
                    </a:cubicBezTo>
                    <a:cubicBezTo>
                      <a:pt x="160" y="92"/>
                      <a:pt x="132" y="58"/>
                      <a:pt x="109" y="35"/>
                    </a:cubicBezTo>
                    <a:cubicBezTo>
                      <a:pt x="102" y="33"/>
                      <a:pt x="95" y="31"/>
                      <a:pt x="88" y="30"/>
                    </a:cubicBezTo>
                    <a:moveTo>
                      <a:pt x="72" y="0"/>
                    </a:moveTo>
                    <a:cubicBezTo>
                      <a:pt x="76" y="4"/>
                      <a:pt x="79" y="8"/>
                      <a:pt x="82" y="12"/>
                    </a:cubicBezTo>
                    <a:cubicBezTo>
                      <a:pt x="84" y="12"/>
                      <a:pt x="86" y="13"/>
                      <a:pt x="87" y="13"/>
                    </a:cubicBezTo>
                    <a:cubicBezTo>
                      <a:pt x="81" y="7"/>
                      <a:pt x="76" y="3"/>
                      <a:pt x="73" y="1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769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37">
                <a:extLst>
                  <a:ext uri="{FF2B5EF4-FFF2-40B4-BE49-F238E27FC236}">
                    <a16:creationId xmlns:a16="http://schemas.microsoft.com/office/drawing/2014/main" id="{9E24283E-5046-45C0-91D5-9B877374A1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3590" y="3749532"/>
                <a:ext cx="183457" cy="400691"/>
              </a:xfrm>
              <a:custGeom>
                <a:avLst/>
                <a:gdLst>
                  <a:gd name="T0" fmla="*/ 114 w 117"/>
                  <a:gd name="T1" fmla="*/ 170 h 256"/>
                  <a:gd name="T2" fmla="*/ 101 w 117"/>
                  <a:gd name="T3" fmla="*/ 198 h 256"/>
                  <a:gd name="T4" fmla="*/ 83 w 117"/>
                  <a:gd name="T5" fmla="*/ 183 h 256"/>
                  <a:gd name="T6" fmla="*/ 81 w 117"/>
                  <a:gd name="T7" fmla="*/ 182 h 256"/>
                  <a:gd name="T8" fmla="*/ 38 w 117"/>
                  <a:gd name="T9" fmla="*/ 211 h 256"/>
                  <a:gd name="T10" fmla="*/ 90 w 117"/>
                  <a:gd name="T11" fmla="*/ 256 h 256"/>
                  <a:gd name="T12" fmla="*/ 117 w 117"/>
                  <a:gd name="T13" fmla="*/ 198 h 256"/>
                  <a:gd name="T14" fmla="*/ 114 w 117"/>
                  <a:gd name="T15" fmla="*/ 170 h 256"/>
                  <a:gd name="T16" fmla="*/ 0 w 117"/>
                  <a:gd name="T17" fmla="*/ 0 h 256"/>
                  <a:gd name="T18" fmla="*/ 6 w 117"/>
                  <a:gd name="T19" fmla="*/ 18 h 256"/>
                  <a:gd name="T20" fmla="*/ 27 w 117"/>
                  <a:gd name="T21" fmla="*/ 23 h 256"/>
                  <a:gd name="T22" fmla="*/ 5 w 117"/>
                  <a:gd name="T23" fmla="*/ 1 h 256"/>
                  <a:gd name="T24" fmla="*/ 0 w 117"/>
                  <a:gd name="T25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256">
                    <a:moveTo>
                      <a:pt x="114" y="170"/>
                    </a:moveTo>
                    <a:cubicBezTo>
                      <a:pt x="110" y="179"/>
                      <a:pt x="105" y="189"/>
                      <a:pt x="101" y="198"/>
                    </a:cubicBezTo>
                    <a:cubicBezTo>
                      <a:pt x="99" y="189"/>
                      <a:pt x="93" y="183"/>
                      <a:pt x="83" y="183"/>
                    </a:cubicBezTo>
                    <a:cubicBezTo>
                      <a:pt x="82" y="182"/>
                      <a:pt x="82" y="182"/>
                      <a:pt x="81" y="182"/>
                    </a:cubicBezTo>
                    <a:cubicBezTo>
                      <a:pt x="66" y="182"/>
                      <a:pt x="48" y="194"/>
                      <a:pt x="38" y="211"/>
                    </a:cubicBezTo>
                    <a:cubicBezTo>
                      <a:pt x="59" y="228"/>
                      <a:pt x="78" y="244"/>
                      <a:pt x="90" y="256"/>
                    </a:cubicBezTo>
                    <a:cubicBezTo>
                      <a:pt x="99" y="236"/>
                      <a:pt x="108" y="217"/>
                      <a:pt x="117" y="198"/>
                    </a:cubicBezTo>
                    <a:cubicBezTo>
                      <a:pt x="117" y="189"/>
                      <a:pt x="116" y="180"/>
                      <a:pt x="114" y="170"/>
                    </a:cubicBezTo>
                    <a:moveTo>
                      <a:pt x="0" y="0"/>
                    </a:moveTo>
                    <a:cubicBezTo>
                      <a:pt x="3" y="6"/>
                      <a:pt x="5" y="12"/>
                      <a:pt x="6" y="18"/>
                    </a:cubicBezTo>
                    <a:cubicBezTo>
                      <a:pt x="13" y="19"/>
                      <a:pt x="20" y="21"/>
                      <a:pt x="27" y="23"/>
                    </a:cubicBezTo>
                    <a:cubicBezTo>
                      <a:pt x="19" y="14"/>
                      <a:pt x="12" y="7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617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38">
                <a:extLst>
                  <a:ext uri="{FF2B5EF4-FFF2-40B4-BE49-F238E27FC236}">
                    <a16:creationId xmlns:a16="http://schemas.microsoft.com/office/drawing/2014/main" id="{9A6E0078-7010-4A21-B692-CD8DB5750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645" y="3907160"/>
                <a:ext cx="105968" cy="94047"/>
              </a:xfrm>
              <a:custGeom>
                <a:avLst/>
                <a:gdLst>
                  <a:gd name="T0" fmla="*/ 34 w 68"/>
                  <a:gd name="T1" fmla="*/ 0 h 60"/>
                  <a:gd name="T2" fmla="*/ 7 w 68"/>
                  <a:gd name="T3" fmla="*/ 18 h 60"/>
                  <a:gd name="T4" fmla="*/ 22 w 68"/>
                  <a:gd name="T5" fmla="*/ 58 h 60"/>
                  <a:gd name="T6" fmla="*/ 34 w 68"/>
                  <a:gd name="T7" fmla="*/ 60 h 60"/>
                  <a:gd name="T8" fmla="*/ 61 w 68"/>
                  <a:gd name="T9" fmla="*/ 42 h 60"/>
                  <a:gd name="T10" fmla="*/ 46 w 68"/>
                  <a:gd name="T11" fmla="*/ 3 h 60"/>
                  <a:gd name="T12" fmla="*/ 34 w 68"/>
                  <a:gd name="T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6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6" y="51"/>
                      <a:pt x="22" y="58"/>
                    </a:cubicBezTo>
                    <a:cubicBezTo>
                      <a:pt x="26" y="59"/>
                      <a:pt x="30" y="60"/>
                      <a:pt x="34" y="60"/>
                    </a:cubicBezTo>
                    <a:cubicBezTo>
                      <a:pt x="45" y="60"/>
                      <a:pt x="56" y="54"/>
                      <a:pt x="61" y="42"/>
                    </a:cubicBezTo>
                    <a:cubicBezTo>
                      <a:pt x="68" y="27"/>
                      <a:pt x="62" y="9"/>
                      <a:pt x="46" y="3"/>
                    </a:cubicBezTo>
                    <a:cubicBezTo>
                      <a:pt x="42" y="1"/>
                      <a:pt x="38" y="0"/>
                      <a:pt x="34" y="0"/>
                    </a:cubicBezTo>
                  </a:path>
                </a:pathLst>
              </a:custGeom>
              <a:solidFill>
                <a:srgbClr val="617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39">
                <a:extLst>
                  <a:ext uri="{FF2B5EF4-FFF2-40B4-BE49-F238E27FC236}">
                    <a16:creationId xmlns:a16="http://schemas.microsoft.com/office/drawing/2014/main" id="{342B0716-6F50-4B3B-A74F-1B03879CB6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88357" y="3730326"/>
                <a:ext cx="220546" cy="440429"/>
              </a:xfrm>
              <a:custGeom>
                <a:avLst/>
                <a:gdLst>
                  <a:gd name="T0" fmla="*/ 114 w 141"/>
                  <a:gd name="T1" fmla="*/ 281 h 281"/>
                  <a:gd name="T2" fmla="*/ 114 w 141"/>
                  <a:gd name="T3" fmla="*/ 281 h 281"/>
                  <a:gd name="T4" fmla="*/ 114 w 141"/>
                  <a:gd name="T5" fmla="*/ 281 h 281"/>
                  <a:gd name="T6" fmla="*/ 107 w 141"/>
                  <a:gd name="T7" fmla="*/ 130 h 281"/>
                  <a:gd name="T8" fmla="*/ 124 w 141"/>
                  <a:gd name="T9" fmla="*/ 182 h 281"/>
                  <a:gd name="T10" fmla="*/ 127 w 141"/>
                  <a:gd name="T11" fmla="*/ 210 h 281"/>
                  <a:gd name="T12" fmla="*/ 116 w 141"/>
                  <a:gd name="T13" fmla="*/ 277 h 281"/>
                  <a:gd name="T14" fmla="*/ 114 w 141"/>
                  <a:gd name="T15" fmla="*/ 281 h 281"/>
                  <a:gd name="T16" fmla="*/ 107 w 141"/>
                  <a:gd name="T17" fmla="*/ 130 h 281"/>
                  <a:gd name="T18" fmla="*/ 0 w 141"/>
                  <a:gd name="T19" fmla="*/ 0 h 281"/>
                  <a:gd name="T20" fmla="*/ 0 w 141"/>
                  <a:gd name="T21" fmla="*/ 0 h 281"/>
                  <a:gd name="T22" fmla="*/ 0 w 141"/>
                  <a:gd name="T23" fmla="*/ 0 h 281"/>
                  <a:gd name="T24" fmla="*/ 1 w 141"/>
                  <a:gd name="T25" fmla="*/ 1 h 281"/>
                  <a:gd name="T26" fmla="*/ 0 w 141"/>
                  <a:gd name="T2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1" h="281">
                    <a:moveTo>
                      <a:pt x="114" y="281"/>
                    </a:moveTo>
                    <a:cubicBezTo>
                      <a:pt x="114" y="281"/>
                      <a:pt x="114" y="281"/>
                      <a:pt x="114" y="281"/>
                    </a:cubicBezTo>
                    <a:cubicBezTo>
                      <a:pt x="114" y="281"/>
                      <a:pt x="114" y="281"/>
                      <a:pt x="114" y="281"/>
                    </a:cubicBezTo>
                    <a:moveTo>
                      <a:pt x="107" y="130"/>
                    </a:moveTo>
                    <a:cubicBezTo>
                      <a:pt x="116" y="148"/>
                      <a:pt x="121" y="166"/>
                      <a:pt x="124" y="182"/>
                    </a:cubicBezTo>
                    <a:cubicBezTo>
                      <a:pt x="126" y="192"/>
                      <a:pt x="127" y="201"/>
                      <a:pt x="127" y="210"/>
                    </a:cubicBezTo>
                    <a:cubicBezTo>
                      <a:pt x="128" y="244"/>
                      <a:pt x="120" y="268"/>
                      <a:pt x="116" y="277"/>
                    </a:cubicBezTo>
                    <a:cubicBezTo>
                      <a:pt x="115" y="279"/>
                      <a:pt x="114" y="281"/>
                      <a:pt x="114" y="281"/>
                    </a:cubicBezTo>
                    <a:cubicBezTo>
                      <a:pt x="141" y="230"/>
                      <a:pt x="131" y="176"/>
                      <a:pt x="107" y="13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64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40">
                <a:extLst>
                  <a:ext uri="{FF2B5EF4-FFF2-40B4-BE49-F238E27FC236}">
                    <a16:creationId xmlns:a16="http://schemas.microsoft.com/office/drawing/2014/main" id="{47625819-960B-4F93-BE16-CEC9085C8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357" y="3730326"/>
                <a:ext cx="289425" cy="440429"/>
              </a:xfrm>
              <a:custGeom>
                <a:avLst/>
                <a:gdLst>
                  <a:gd name="T0" fmla="*/ 114 w 185"/>
                  <a:gd name="T1" fmla="*/ 281 h 281"/>
                  <a:gd name="T2" fmla="*/ 1 w 185"/>
                  <a:gd name="T3" fmla="*/ 134 h 281"/>
                  <a:gd name="T4" fmla="*/ 0 w 185"/>
                  <a:gd name="T5" fmla="*/ 0 h 281"/>
                  <a:gd name="T6" fmla="*/ 114 w 185"/>
                  <a:gd name="T7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5" h="281">
                    <a:moveTo>
                      <a:pt x="114" y="281"/>
                    </a:moveTo>
                    <a:cubicBezTo>
                      <a:pt x="114" y="281"/>
                      <a:pt x="65" y="142"/>
                      <a:pt x="1" y="134"/>
                    </a:cubicBezTo>
                    <a:cubicBezTo>
                      <a:pt x="1" y="134"/>
                      <a:pt x="64" y="58"/>
                      <a:pt x="0" y="0"/>
                    </a:cubicBezTo>
                    <a:cubicBezTo>
                      <a:pt x="0" y="0"/>
                      <a:pt x="185" y="149"/>
                      <a:pt x="114" y="281"/>
                    </a:cubicBezTo>
                    <a:close/>
                  </a:path>
                </a:pathLst>
              </a:custGeom>
              <a:solidFill>
                <a:srgbClr val="D6FF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41">
                <a:extLst>
                  <a:ext uri="{FF2B5EF4-FFF2-40B4-BE49-F238E27FC236}">
                    <a16:creationId xmlns:a16="http://schemas.microsoft.com/office/drawing/2014/main" id="{78A99950-C9DA-40A1-9195-D191F81AD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393" y="3778673"/>
                <a:ext cx="227169" cy="345058"/>
              </a:xfrm>
              <a:custGeom>
                <a:avLst/>
                <a:gdLst>
                  <a:gd name="T0" fmla="*/ 89 w 145"/>
                  <a:gd name="T1" fmla="*/ 220 h 220"/>
                  <a:gd name="T2" fmla="*/ 1 w 145"/>
                  <a:gd name="T3" fmla="*/ 105 h 220"/>
                  <a:gd name="T4" fmla="*/ 0 w 145"/>
                  <a:gd name="T5" fmla="*/ 0 h 220"/>
                  <a:gd name="T6" fmla="*/ 89 w 145"/>
                  <a:gd name="T7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5" h="220">
                    <a:moveTo>
                      <a:pt x="89" y="220"/>
                    </a:moveTo>
                    <a:cubicBezTo>
                      <a:pt x="89" y="220"/>
                      <a:pt x="51" y="111"/>
                      <a:pt x="1" y="105"/>
                    </a:cubicBezTo>
                    <a:cubicBezTo>
                      <a:pt x="1" y="105"/>
                      <a:pt x="50" y="46"/>
                      <a:pt x="0" y="0"/>
                    </a:cubicBezTo>
                    <a:cubicBezTo>
                      <a:pt x="0" y="0"/>
                      <a:pt x="145" y="116"/>
                      <a:pt x="89" y="220"/>
                    </a:cubicBezTo>
                    <a:close/>
                  </a:path>
                </a:pathLst>
              </a:custGeom>
              <a:solidFill>
                <a:srgbClr val="B7E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" name="Freeform 42">
              <a:extLst>
                <a:ext uri="{FF2B5EF4-FFF2-40B4-BE49-F238E27FC236}">
                  <a16:creationId xmlns:a16="http://schemas.microsoft.com/office/drawing/2014/main" id="{E104B423-85F6-4FB9-B63C-CEDBAF181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584" y="3330959"/>
              <a:ext cx="288100" cy="2220690"/>
            </a:xfrm>
            <a:custGeom>
              <a:avLst/>
              <a:gdLst>
                <a:gd name="T0" fmla="*/ 26 w 184"/>
                <a:gd name="T1" fmla="*/ 1409 h 1418"/>
                <a:gd name="T2" fmla="*/ 177 w 184"/>
                <a:gd name="T3" fmla="*/ 928 h 1418"/>
                <a:gd name="T4" fmla="*/ 133 w 184"/>
                <a:gd name="T5" fmla="*/ 646 h 1418"/>
                <a:gd name="T6" fmla="*/ 70 w 184"/>
                <a:gd name="T7" fmla="*/ 335 h 1418"/>
                <a:gd name="T8" fmla="*/ 107 w 184"/>
                <a:gd name="T9" fmla="*/ 19 h 1418"/>
                <a:gd name="T10" fmla="*/ 86 w 184"/>
                <a:gd name="T11" fmla="*/ 13 h 1418"/>
                <a:gd name="T12" fmla="*/ 49 w 184"/>
                <a:gd name="T13" fmla="*/ 341 h 1418"/>
                <a:gd name="T14" fmla="*/ 110 w 184"/>
                <a:gd name="T15" fmla="*/ 645 h 1418"/>
                <a:gd name="T16" fmla="*/ 126 w 184"/>
                <a:gd name="T17" fmla="*/ 1205 h 1418"/>
                <a:gd name="T18" fmla="*/ 10 w 184"/>
                <a:gd name="T19" fmla="*/ 1394 h 1418"/>
                <a:gd name="T20" fmla="*/ 26 w 184"/>
                <a:gd name="T21" fmla="*/ 1409 h 1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4" h="1418">
                  <a:moveTo>
                    <a:pt x="26" y="1409"/>
                  </a:moveTo>
                  <a:cubicBezTo>
                    <a:pt x="160" y="1294"/>
                    <a:pt x="184" y="1095"/>
                    <a:pt x="177" y="928"/>
                  </a:cubicBezTo>
                  <a:cubicBezTo>
                    <a:pt x="173" y="832"/>
                    <a:pt x="154" y="739"/>
                    <a:pt x="133" y="646"/>
                  </a:cubicBezTo>
                  <a:cubicBezTo>
                    <a:pt x="109" y="543"/>
                    <a:pt x="80" y="441"/>
                    <a:pt x="70" y="335"/>
                  </a:cubicBezTo>
                  <a:cubicBezTo>
                    <a:pt x="59" y="228"/>
                    <a:pt x="74" y="121"/>
                    <a:pt x="107" y="19"/>
                  </a:cubicBezTo>
                  <a:cubicBezTo>
                    <a:pt x="111" y="5"/>
                    <a:pt x="90" y="0"/>
                    <a:pt x="86" y="13"/>
                  </a:cubicBezTo>
                  <a:cubicBezTo>
                    <a:pt x="52" y="120"/>
                    <a:pt x="38" y="230"/>
                    <a:pt x="49" y="341"/>
                  </a:cubicBezTo>
                  <a:cubicBezTo>
                    <a:pt x="58" y="444"/>
                    <a:pt x="87" y="544"/>
                    <a:pt x="110" y="645"/>
                  </a:cubicBezTo>
                  <a:cubicBezTo>
                    <a:pt x="153" y="827"/>
                    <a:pt x="181" y="1021"/>
                    <a:pt x="126" y="1205"/>
                  </a:cubicBezTo>
                  <a:cubicBezTo>
                    <a:pt x="105" y="1277"/>
                    <a:pt x="68" y="1344"/>
                    <a:pt x="10" y="1394"/>
                  </a:cubicBezTo>
                  <a:cubicBezTo>
                    <a:pt x="0" y="1403"/>
                    <a:pt x="15" y="1418"/>
                    <a:pt x="26" y="14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064939A9-21A5-4799-9820-43C1D259E833}"/>
                </a:ext>
              </a:extLst>
            </p:cNvPr>
            <p:cNvGrpSpPr/>
            <p:nvPr/>
          </p:nvGrpSpPr>
          <p:grpSpPr>
            <a:xfrm>
              <a:off x="1545926" y="1918937"/>
              <a:ext cx="1843843" cy="1810064"/>
              <a:chOff x="1545926" y="1918937"/>
              <a:chExt cx="1843843" cy="1810064"/>
            </a:xfrm>
          </p:grpSpPr>
          <p:sp>
            <p:nvSpPr>
              <p:cNvPr id="33" name="Oval 43">
                <a:extLst>
                  <a:ext uri="{FF2B5EF4-FFF2-40B4-BE49-F238E27FC236}">
                    <a16:creationId xmlns:a16="http://schemas.microsoft.com/office/drawing/2014/main" id="{2BA8AF7C-2386-47A2-B574-FA103F274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4557" y="2512357"/>
                <a:ext cx="625212" cy="623224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Oval 44">
                <a:extLst>
                  <a:ext uri="{FF2B5EF4-FFF2-40B4-BE49-F238E27FC236}">
                    <a16:creationId xmlns:a16="http://schemas.microsoft.com/office/drawing/2014/main" id="{9DBE983F-11F1-4DD4-8B9E-59E7601D8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072" y="2585872"/>
                <a:ext cx="478180" cy="476193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45">
                <a:extLst>
                  <a:ext uri="{FF2B5EF4-FFF2-40B4-BE49-F238E27FC236}">
                    <a16:creationId xmlns:a16="http://schemas.microsoft.com/office/drawing/2014/main" id="{3FADE65C-38D9-4F0F-9B77-88BCE5E35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19528" y="2565341"/>
                <a:ext cx="515269" cy="516593"/>
              </a:xfrm>
              <a:custGeom>
                <a:avLst/>
                <a:gdLst>
                  <a:gd name="T0" fmla="*/ 165 w 329"/>
                  <a:gd name="T1" fmla="*/ 330 h 330"/>
                  <a:gd name="T2" fmla="*/ 0 w 329"/>
                  <a:gd name="T3" fmla="*/ 165 h 330"/>
                  <a:gd name="T4" fmla="*/ 165 w 329"/>
                  <a:gd name="T5" fmla="*/ 0 h 330"/>
                  <a:gd name="T6" fmla="*/ 329 w 329"/>
                  <a:gd name="T7" fmla="*/ 165 h 330"/>
                  <a:gd name="T8" fmla="*/ 165 w 329"/>
                  <a:gd name="T9" fmla="*/ 330 h 330"/>
                  <a:gd name="T10" fmla="*/ 165 w 329"/>
                  <a:gd name="T11" fmla="*/ 25 h 330"/>
                  <a:gd name="T12" fmla="*/ 25 w 329"/>
                  <a:gd name="T13" fmla="*/ 165 h 330"/>
                  <a:gd name="T14" fmla="*/ 165 w 329"/>
                  <a:gd name="T15" fmla="*/ 305 h 330"/>
                  <a:gd name="T16" fmla="*/ 304 w 329"/>
                  <a:gd name="T17" fmla="*/ 165 h 330"/>
                  <a:gd name="T18" fmla="*/ 165 w 329"/>
                  <a:gd name="T19" fmla="*/ 2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330">
                    <a:moveTo>
                      <a:pt x="165" y="330"/>
                    </a:moveTo>
                    <a:cubicBezTo>
                      <a:pt x="74" y="330"/>
                      <a:pt x="0" y="256"/>
                      <a:pt x="0" y="165"/>
                    </a:cubicBezTo>
                    <a:cubicBezTo>
                      <a:pt x="0" y="74"/>
                      <a:pt x="74" y="0"/>
                      <a:pt x="165" y="0"/>
                    </a:cubicBezTo>
                    <a:cubicBezTo>
                      <a:pt x="256" y="0"/>
                      <a:pt x="329" y="74"/>
                      <a:pt x="329" y="165"/>
                    </a:cubicBezTo>
                    <a:cubicBezTo>
                      <a:pt x="329" y="256"/>
                      <a:pt x="256" y="330"/>
                      <a:pt x="165" y="330"/>
                    </a:cubicBezTo>
                    <a:close/>
                    <a:moveTo>
                      <a:pt x="165" y="25"/>
                    </a:moveTo>
                    <a:cubicBezTo>
                      <a:pt x="88" y="25"/>
                      <a:pt x="25" y="88"/>
                      <a:pt x="25" y="165"/>
                    </a:cubicBezTo>
                    <a:cubicBezTo>
                      <a:pt x="25" y="242"/>
                      <a:pt x="88" y="305"/>
                      <a:pt x="165" y="305"/>
                    </a:cubicBezTo>
                    <a:cubicBezTo>
                      <a:pt x="242" y="305"/>
                      <a:pt x="304" y="242"/>
                      <a:pt x="304" y="165"/>
                    </a:cubicBezTo>
                    <a:cubicBezTo>
                      <a:pt x="304" y="88"/>
                      <a:pt x="242" y="25"/>
                      <a:pt x="165" y="25"/>
                    </a:cubicBezTo>
                    <a:close/>
                  </a:path>
                </a:pathLst>
              </a:custGeom>
              <a:solidFill>
                <a:schemeClr val="bg1">
                  <a:alpha val="3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46">
                <a:extLst>
                  <a:ext uri="{FF2B5EF4-FFF2-40B4-BE49-F238E27FC236}">
                    <a16:creationId xmlns:a16="http://schemas.microsoft.com/office/drawing/2014/main" id="{562B3F50-3160-492B-B89C-66E2B6441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909" y="2658063"/>
                <a:ext cx="195378" cy="311281"/>
              </a:xfrm>
              <a:custGeom>
                <a:avLst/>
                <a:gdLst>
                  <a:gd name="T0" fmla="*/ 0 w 125"/>
                  <a:gd name="T1" fmla="*/ 199 h 199"/>
                  <a:gd name="T2" fmla="*/ 0 w 125"/>
                  <a:gd name="T3" fmla="*/ 184 h 199"/>
                  <a:gd name="T4" fmla="*/ 35 w 125"/>
                  <a:gd name="T5" fmla="*/ 132 h 199"/>
                  <a:gd name="T6" fmla="*/ 33 w 125"/>
                  <a:gd name="T7" fmla="*/ 111 h 199"/>
                  <a:gd name="T8" fmla="*/ 2 w 125"/>
                  <a:gd name="T9" fmla="*/ 111 h 199"/>
                  <a:gd name="T10" fmla="*/ 2 w 125"/>
                  <a:gd name="T11" fmla="*/ 92 h 199"/>
                  <a:gd name="T12" fmla="*/ 30 w 125"/>
                  <a:gd name="T13" fmla="*/ 92 h 199"/>
                  <a:gd name="T14" fmla="*/ 27 w 125"/>
                  <a:gd name="T15" fmla="*/ 59 h 199"/>
                  <a:gd name="T16" fmla="*/ 85 w 125"/>
                  <a:gd name="T17" fmla="*/ 0 h 199"/>
                  <a:gd name="T18" fmla="*/ 118 w 125"/>
                  <a:gd name="T19" fmla="*/ 8 h 199"/>
                  <a:gd name="T20" fmla="*/ 112 w 125"/>
                  <a:gd name="T21" fmla="*/ 28 h 199"/>
                  <a:gd name="T22" fmla="*/ 85 w 125"/>
                  <a:gd name="T23" fmla="*/ 22 h 199"/>
                  <a:gd name="T24" fmla="*/ 52 w 125"/>
                  <a:gd name="T25" fmla="*/ 59 h 199"/>
                  <a:gd name="T26" fmla="*/ 55 w 125"/>
                  <a:gd name="T27" fmla="*/ 92 h 199"/>
                  <a:gd name="T28" fmla="*/ 98 w 125"/>
                  <a:gd name="T29" fmla="*/ 92 h 199"/>
                  <a:gd name="T30" fmla="*/ 98 w 125"/>
                  <a:gd name="T31" fmla="*/ 111 h 199"/>
                  <a:gd name="T32" fmla="*/ 58 w 125"/>
                  <a:gd name="T33" fmla="*/ 111 h 199"/>
                  <a:gd name="T34" fmla="*/ 57 w 125"/>
                  <a:gd name="T35" fmla="*/ 144 h 199"/>
                  <a:gd name="T36" fmla="*/ 36 w 125"/>
                  <a:gd name="T37" fmla="*/ 177 h 199"/>
                  <a:gd name="T38" fmla="*/ 36 w 125"/>
                  <a:gd name="T39" fmla="*/ 177 h 199"/>
                  <a:gd name="T40" fmla="*/ 125 w 125"/>
                  <a:gd name="T41" fmla="*/ 177 h 199"/>
                  <a:gd name="T42" fmla="*/ 125 w 125"/>
                  <a:gd name="T43" fmla="*/ 199 h 199"/>
                  <a:gd name="T44" fmla="*/ 0 w 125"/>
                  <a:gd name="T45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99">
                    <a:moveTo>
                      <a:pt x="0" y="199"/>
                    </a:moveTo>
                    <a:cubicBezTo>
                      <a:pt x="0" y="184"/>
                      <a:pt x="0" y="184"/>
                      <a:pt x="0" y="184"/>
                    </a:cubicBezTo>
                    <a:cubicBezTo>
                      <a:pt x="21" y="174"/>
                      <a:pt x="35" y="154"/>
                      <a:pt x="35" y="132"/>
                    </a:cubicBezTo>
                    <a:cubicBezTo>
                      <a:pt x="35" y="124"/>
                      <a:pt x="34" y="118"/>
                      <a:pt x="3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29" y="83"/>
                      <a:pt x="27" y="71"/>
                      <a:pt x="27" y="59"/>
                    </a:cubicBezTo>
                    <a:cubicBezTo>
                      <a:pt x="27" y="24"/>
                      <a:pt x="51" y="0"/>
                      <a:pt x="85" y="0"/>
                    </a:cubicBezTo>
                    <a:cubicBezTo>
                      <a:pt x="100" y="0"/>
                      <a:pt x="111" y="4"/>
                      <a:pt x="118" y="8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07" y="25"/>
                      <a:pt x="97" y="22"/>
                      <a:pt x="85" y="22"/>
                    </a:cubicBezTo>
                    <a:cubicBezTo>
                      <a:pt x="61" y="22"/>
                      <a:pt x="52" y="38"/>
                      <a:pt x="52" y="59"/>
                    </a:cubicBezTo>
                    <a:cubicBezTo>
                      <a:pt x="52" y="72"/>
                      <a:pt x="54" y="82"/>
                      <a:pt x="55" y="9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8" y="111"/>
                      <a:pt x="98" y="111"/>
                      <a:pt x="98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9" y="122"/>
                      <a:pt x="59" y="133"/>
                      <a:pt x="57" y="144"/>
                    </a:cubicBezTo>
                    <a:cubicBezTo>
                      <a:pt x="53" y="157"/>
                      <a:pt x="46" y="168"/>
                      <a:pt x="36" y="177"/>
                    </a:cubicBezTo>
                    <a:cubicBezTo>
                      <a:pt x="36" y="177"/>
                      <a:pt x="36" y="177"/>
                      <a:pt x="36" y="177"/>
                    </a:cubicBezTo>
                    <a:cubicBezTo>
                      <a:pt x="125" y="177"/>
                      <a:pt x="125" y="177"/>
                      <a:pt x="125" y="177"/>
                    </a:cubicBezTo>
                    <a:cubicBezTo>
                      <a:pt x="125" y="199"/>
                      <a:pt x="125" y="199"/>
                      <a:pt x="125" y="199"/>
                    </a:cubicBezTo>
                    <a:lnTo>
                      <a:pt x="0" y="19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Oval 47">
                <a:extLst>
                  <a:ext uri="{FF2B5EF4-FFF2-40B4-BE49-F238E27FC236}">
                    <a16:creationId xmlns:a16="http://schemas.microsoft.com/office/drawing/2014/main" id="{5E2571A0-AB65-4B29-88E2-A7690075D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926" y="2512357"/>
                <a:ext cx="625211" cy="623224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Oval 48">
                <a:extLst>
                  <a:ext uri="{FF2B5EF4-FFF2-40B4-BE49-F238E27FC236}">
                    <a16:creationId xmlns:a16="http://schemas.microsoft.com/office/drawing/2014/main" id="{282D93FA-955B-4560-A642-11935FFE1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442" y="2585872"/>
                <a:ext cx="478180" cy="476193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49">
                <a:extLst>
                  <a:ext uri="{FF2B5EF4-FFF2-40B4-BE49-F238E27FC236}">
                    <a16:creationId xmlns:a16="http://schemas.microsoft.com/office/drawing/2014/main" id="{BC96A2BB-384E-44CF-843A-A2CD06CF6E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8910" y="2565341"/>
                <a:ext cx="517256" cy="516593"/>
              </a:xfrm>
              <a:custGeom>
                <a:avLst/>
                <a:gdLst>
                  <a:gd name="T0" fmla="*/ 165 w 330"/>
                  <a:gd name="T1" fmla="*/ 330 h 330"/>
                  <a:gd name="T2" fmla="*/ 0 w 330"/>
                  <a:gd name="T3" fmla="*/ 165 h 330"/>
                  <a:gd name="T4" fmla="*/ 165 w 330"/>
                  <a:gd name="T5" fmla="*/ 0 h 330"/>
                  <a:gd name="T6" fmla="*/ 330 w 330"/>
                  <a:gd name="T7" fmla="*/ 165 h 330"/>
                  <a:gd name="T8" fmla="*/ 165 w 330"/>
                  <a:gd name="T9" fmla="*/ 330 h 330"/>
                  <a:gd name="T10" fmla="*/ 165 w 330"/>
                  <a:gd name="T11" fmla="*/ 25 h 330"/>
                  <a:gd name="T12" fmla="*/ 25 w 330"/>
                  <a:gd name="T13" fmla="*/ 165 h 330"/>
                  <a:gd name="T14" fmla="*/ 165 w 330"/>
                  <a:gd name="T15" fmla="*/ 305 h 330"/>
                  <a:gd name="T16" fmla="*/ 305 w 330"/>
                  <a:gd name="T17" fmla="*/ 165 h 330"/>
                  <a:gd name="T18" fmla="*/ 165 w 330"/>
                  <a:gd name="T19" fmla="*/ 2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330">
                    <a:moveTo>
                      <a:pt x="165" y="330"/>
                    </a:moveTo>
                    <a:cubicBezTo>
                      <a:pt x="74" y="330"/>
                      <a:pt x="0" y="256"/>
                      <a:pt x="0" y="165"/>
                    </a:cubicBezTo>
                    <a:cubicBezTo>
                      <a:pt x="0" y="74"/>
                      <a:pt x="74" y="0"/>
                      <a:pt x="165" y="0"/>
                    </a:cubicBezTo>
                    <a:cubicBezTo>
                      <a:pt x="256" y="0"/>
                      <a:pt x="330" y="74"/>
                      <a:pt x="330" y="165"/>
                    </a:cubicBezTo>
                    <a:cubicBezTo>
                      <a:pt x="330" y="256"/>
                      <a:pt x="256" y="330"/>
                      <a:pt x="165" y="330"/>
                    </a:cubicBezTo>
                    <a:close/>
                    <a:moveTo>
                      <a:pt x="165" y="25"/>
                    </a:moveTo>
                    <a:cubicBezTo>
                      <a:pt x="88" y="25"/>
                      <a:pt x="25" y="88"/>
                      <a:pt x="25" y="165"/>
                    </a:cubicBezTo>
                    <a:cubicBezTo>
                      <a:pt x="25" y="242"/>
                      <a:pt x="88" y="305"/>
                      <a:pt x="165" y="305"/>
                    </a:cubicBezTo>
                    <a:cubicBezTo>
                      <a:pt x="242" y="305"/>
                      <a:pt x="305" y="242"/>
                      <a:pt x="305" y="165"/>
                    </a:cubicBezTo>
                    <a:cubicBezTo>
                      <a:pt x="305" y="88"/>
                      <a:pt x="242" y="25"/>
                      <a:pt x="165" y="25"/>
                    </a:cubicBezTo>
                    <a:close/>
                  </a:path>
                </a:pathLst>
              </a:custGeom>
              <a:solidFill>
                <a:schemeClr val="bg1">
                  <a:alpha val="3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50">
                <a:extLst>
                  <a:ext uri="{FF2B5EF4-FFF2-40B4-BE49-F238E27FC236}">
                    <a16:creationId xmlns:a16="http://schemas.microsoft.com/office/drawing/2014/main" id="{0FE5B3EF-5264-4C10-A46B-181544FB5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616" y="2658063"/>
                <a:ext cx="196041" cy="311281"/>
              </a:xfrm>
              <a:custGeom>
                <a:avLst/>
                <a:gdLst>
                  <a:gd name="T0" fmla="*/ 0 w 125"/>
                  <a:gd name="T1" fmla="*/ 199 h 199"/>
                  <a:gd name="T2" fmla="*/ 0 w 125"/>
                  <a:gd name="T3" fmla="*/ 184 h 199"/>
                  <a:gd name="T4" fmla="*/ 34 w 125"/>
                  <a:gd name="T5" fmla="*/ 132 h 199"/>
                  <a:gd name="T6" fmla="*/ 33 w 125"/>
                  <a:gd name="T7" fmla="*/ 111 h 199"/>
                  <a:gd name="T8" fmla="*/ 2 w 125"/>
                  <a:gd name="T9" fmla="*/ 111 h 199"/>
                  <a:gd name="T10" fmla="*/ 2 w 125"/>
                  <a:gd name="T11" fmla="*/ 92 h 199"/>
                  <a:gd name="T12" fmla="*/ 30 w 125"/>
                  <a:gd name="T13" fmla="*/ 92 h 199"/>
                  <a:gd name="T14" fmla="*/ 27 w 125"/>
                  <a:gd name="T15" fmla="*/ 59 h 199"/>
                  <a:gd name="T16" fmla="*/ 85 w 125"/>
                  <a:gd name="T17" fmla="*/ 0 h 199"/>
                  <a:gd name="T18" fmla="*/ 117 w 125"/>
                  <a:gd name="T19" fmla="*/ 8 h 199"/>
                  <a:gd name="T20" fmla="*/ 112 w 125"/>
                  <a:gd name="T21" fmla="*/ 28 h 199"/>
                  <a:gd name="T22" fmla="*/ 85 w 125"/>
                  <a:gd name="T23" fmla="*/ 22 h 199"/>
                  <a:gd name="T24" fmla="*/ 52 w 125"/>
                  <a:gd name="T25" fmla="*/ 59 h 199"/>
                  <a:gd name="T26" fmla="*/ 55 w 125"/>
                  <a:gd name="T27" fmla="*/ 92 h 199"/>
                  <a:gd name="T28" fmla="*/ 98 w 125"/>
                  <a:gd name="T29" fmla="*/ 92 h 199"/>
                  <a:gd name="T30" fmla="*/ 98 w 125"/>
                  <a:gd name="T31" fmla="*/ 111 h 199"/>
                  <a:gd name="T32" fmla="*/ 57 w 125"/>
                  <a:gd name="T33" fmla="*/ 111 h 199"/>
                  <a:gd name="T34" fmla="*/ 56 w 125"/>
                  <a:gd name="T35" fmla="*/ 144 h 199"/>
                  <a:gd name="T36" fmla="*/ 35 w 125"/>
                  <a:gd name="T37" fmla="*/ 177 h 199"/>
                  <a:gd name="T38" fmla="*/ 35 w 125"/>
                  <a:gd name="T39" fmla="*/ 177 h 199"/>
                  <a:gd name="T40" fmla="*/ 125 w 125"/>
                  <a:gd name="T41" fmla="*/ 177 h 199"/>
                  <a:gd name="T42" fmla="*/ 125 w 125"/>
                  <a:gd name="T43" fmla="*/ 199 h 199"/>
                  <a:gd name="T44" fmla="*/ 0 w 125"/>
                  <a:gd name="T45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99">
                    <a:moveTo>
                      <a:pt x="0" y="199"/>
                    </a:moveTo>
                    <a:cubicBezTo>
                      <a:pt x="0" y="184"/>
                      <a:pt x="0" y="184"/>
                      <a:pt x="0" y="184"/>
                    </a:cubicBezTo>
                    <a:cubicBezTo>
                      <a:pt x="20" y="174"/>
                      <a:pt x="34" y="154"/>
                      <a:pt x="34" y="132"/>
                    </a:cubicBezTo>
                    <a:cubicBezTo>
                      <a:pt x="34" y="124"/>
                      <a:pt x="34" y="118"/>
                      <a:pt x="3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28" y="83"/>
                      <a:pt x="27" y="71"/>
                      <a:pt x="27" y="59"/>
                    </a:cubicBezTo>
                    <a:cubicBezTo>
                      <a:pt x="27" y="24"/>
                      <a:pt x="51" y="0"/>
                      <a:pt x="85" y="0"/>
                    </a:cubicBezTo>
                    <a:cubicBezTo>
                      <a:pt x="100" y="0"/>
                      <a:pt x="111" y="4"/>
                      <a:pt x="117" y="8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06" y="25"/>
                      <a:pt x="97" y="22"/>
                      <a:pt x="85" y="22"/>
                    </a:cubicBezTo>
                    <a:cubicBezTo>
                      <a:pt x="61" y="22"/>
                      <a:pt x="52" y="38"/>
                      <a:pt x="52" y="59"/>
                    </a:cubicBezTo>
                    <a:cubicBezTo>
                      <a:pt x="52" y="72"/>
                      <a:pt x="53" y="82"/>
                      <a:pt x="55" y="92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8" y="111"/>
                      <a:pt x="98" y="111"/>
                      <a:pt x="98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8" y="122"/>
                      <a:pt x="59" y="133"/>
                      <a:pt x="56" y="144"/>
                    </a:cubicBezTo>
                    <a:cubicBezTo>
                      <a:pt x="53" y="157"/>
                      <a:pt x="46" y="168"/>
                      <a:pt x="35" y="177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125" y="177"/>
                      <a:pt x="125" y="177"/>
                      <a:pt x="125" y="177"/>
                    </a:cubicBezTo>
                    <a:cubicBezTo>
                      <a:pt x="125" y="199"/>
                      <a:pt x="125" y="199"/>
                      <a:pt x="125" y="199"/>
                    </a:cubicBezTo>
                    <a:lnTo>
                      <a:pt x="0" y="19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Oval 51">
                <a:extLst>
                  <a:ext uri="{FF2B5EF4-FFF2-40B4-BE49-F238E27FC236}">
                    <a16:creationId xmlns:a16="http://schemas.microsoft.com/office/drawing/2014/main" id="{EEA6D259-1B39-4D6A-A879-6FF7FB1E1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242" y="1918937"/>
                <a:ext cx="625211" cy="624548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Oval 52">
                <a:extLst>
                  <a:ext uri="{FF2B5EF4-FFF2-40B4-BE49-F238E27FC236}">
                    <a16:creationId xmlns:a16="http://schemas.microsoft.com/office/drawing/2014/main" id="{CF657DA4-9358-43E7-B2DA-A0B3DE3D8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757" y="1992452"/>
                <a:ext cx="478180" cy="477518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53">
                <a:extLst>
                  <a:ext uri="{FF2B5EF4-FFF2-40B4-BE49-F238E27FC236}">
                    <a16:creationId xmlns:a16="http://schemas.microsoft.com/office/drawing/2014/main" id="{D3D72343-A1D7-4E7C-A7F8-851103BD2E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0213" y="1973908"/>
                <a:ext cx="515269" cy="514607"/>
              </a:xfrm>
              <a:custGeom>
                <a:avLst/>
                <a:gdLst>
                  <a:gd name="T0" fmla="*/ 164 w 329"/>
                  <a:gd name="T1" fmla="*/ 329 h 329"/>
                  <a:gd name="T2" fmla="*/ 0 w 329"/>
                  <a:gd name="T3" fmla="*/ 164 h 329"/>
                  <a:gd name="T4" fmla="*/ 164 w 329"/>
                  <a:gd name="T5" fmla="*/ 0 h 329"/>
                  <a:gd name="T6" fmla="*/ 329 w 329"/>
                  <a:gd name="T7" fmla="*/ 164 h 329"/>
                  <a:gd name="T8" fmla="*/ 164 w 329"/>
                  <a:gd name="T9" fmla="*/ 329 h 329"/>
                  <a:gd name="T10" fmla="*/ 164 w 329"/>
                  <a:gd name="T11" fmla="*/ 25 h 329"/>
                  <a:gd name="T12" fmla="*/ 25 w 329"/>
                  <a:gd name="T13" fmla="*/ 164 h 329"/>
                  <a:gd name="T14" fmla="*/ 164 w 329"/>
                  <a:gd name="T15" fmla="*/ 304 h 329"/>
                  <a:gd name="T16" fmla="*/ 304 w 329"/>
                  <a:gd name="T17" fmla="*/ 164 h 329"/>
                  <a:gd name="T18" fmla="*/ 164 w 329"/>
                  <a:gd name="T19" fmla="*/ 25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329">
                    <a:moveTo>
                      <a:pt x="164" y="329"/>
                    </a:moveTo>
                    <a:cubicBezTo>
                      <a:pt x="74" y="329"/>
                      <a:pt x="0" y="255"/>
                      <a:pt x="0" y="164"/>
                    </a:cubicBezTo>
                    <a:cubicBezTo>
                      <a:pt x="0" y="73"/>
                      <a:pt x="74" y="0"/>
                      <a:pt x="164" y="0"/>
                    </a:cubicBezTo>
                    <a:cubicBezTo>
                      <a:pt x="255" y="0"/>
                      <a:pt x="329" y="73"/>
                      <a:pt x="329" y="164"/>
                    </a:cubicBezTo>
                    <a:cubicBezTo>
                      <a:pt x="329" y="255"/>
                      <a:pt x="255" y="329"/>
                      <a:pt x="164" y="329"/>
                    </a:cubicBezTo>
                    <a:close/>
                    <a:moveTo>
                      <a:pt x="164" y="25"/>
                    </a:moveTo>
                    <a:cubicBezTo>
                      <a:pt x="87" y="25"/>
                      <a:pt x="25" y="87"/>
                      <a:pt x="25" y="164"/>
                    </a:cubicBezTo>
                    <a:cubicBezTo>
                      <a:pt x="25" y="241"/>
                      <a:pt x="87" y="304"/>
                      <a:pt x="164" y="304"/>
                    </a:cubicBezTo>
                    <a:cubicBezTo>
                      <a:pt x="242" y="304"/>
                      <a:pt x="304" y="241"/>
                      <a:pt x="304" y="164"/>
                    </a:cubicBezTo>
                    <a:cubicBezTo>
                      <a:pt x="304" y="87"/>
                      <a:pt x="242" y="25"/>
                      <a:pt x="164" y="25"/>
                    </a:cubicBezTo>
                    <a:close/>
                  </a:path>
                </a:pathLst>
              </a:custGeom>
              <a:solidFill>
                <a:schemeClr val="bg1">
                  <a:alpha val="3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54">
                <a:extLst>
                  <a:ext uri="{FF2B5EF4-FFF2-40B4-BE49-F238E27FC236}">
                    <a16:creationId xmlns:a16="http://schemas.microsoft.com/office/drawing/2014/main" id="{AF1A9F94-C02C-412D-8600-37D68EB41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932" y="2065967"/>
                <a:ext cx="196041" cy="311943"/>
              </a:xfrm>
              <a:custGeom>
                <a:avLst/>
                <a:gdLst>
                  <a:gd name="T0" fmla="*/ 0 w 125"/>
                  <a:gd name="T1" fmla="*/ 199 h 199"/>
                  <a:gd name="T2" fmla="*/ 0 w 125"/>
                  <a:gd name="T3" fmla="*/ 184 h 199"/>
                  <a:gd name="T4" fmla="*/ 34 w 125"/>
                  <a:gd name="T5" fmla="*/ 131 h 199"/>
                  <a:gd name="T6" fmla="*/ 33 w 125"/>
                  <a:gd name="T7" fmla="*/ 110 h 199"/>
                  <a:gd name="T8" fmla="*/ 2 w 125"/>
                  <a:gd name="T9" fmla="*/ 110 h 199"/>
                  <a:gd name="T10" fmla="*/ 2 w 125"/>
                  <a:gd name="T11" fmla="*/ 91 h 199"/>
                  <a:gd name="T12" fmla="*/ 30 w 125"/>
                  <a:gd name="T13" fmla="*/ 91 h 199"/>
                  <a:gd name="T14" fmla="*/ 27 w 125"/>
                  <a:gd name="T15" fmla="*/ 58 h 199"/>
                  <a:gd name="T16" fmla="*/ 85 w 125"/>
                  <a:gd name="T17" fmla="*/ 0 h 199"/>
                  <a:gd name="T18" fmla="*/ 118 w 125"/>
                  <a:gd name="T19" fmla="*/ 7 h 199"/>
                  <a:gd name="T20" fmla="*/ 112 w 125"/>
                  <a:gd name="T21" fmla="*/ 27 h 199"/>
                  <a:gd name="T22" fmla="*/ 85 w 125"/>
                  <a:gd name="T23" fmla="*/ 21 h 199"/>
                  <a:gd name="T24" fmla="*/ 52 w 125"/>
                  <a:gd name="T25" fmla="*/ 59 h 199"/>
                  <a:gd name="T26" fmla="*/ 55 w 125"/>
                  <a:gd name="T27" fmla="*/ 91 h 199"/>
                  <a:gd name="T28" fmla="*/ 98 w 125"/>
                  <a:gd name="T29" fmla="*/ 91 h 199"/>
                  <a:gd name="T30" fmla="*/ 98 w 125"/>
                  <a:gd name="T31" fmla="*/ 110 h 199"/>
                  <a:gd name="T32" fmla="*/ 58 w 125"/>
                  <a:gd name="T33" fmla="*/ 110 h 199"/>
                  <a:gd name="T34" fmla="*/ 56 w 125"/>
                  <a:gd name="T35" fmla="*/ 144 h 199"/>
                  <a:gd name="T36" fmla="*/ 36 w 125"/>
                  <a:gd name="T37" fmla="*/ 176 h 199"/>
                  <a:gd name="T38" fmla="*/ 36 w 125"/>
                  <a:gd name="T39" fmla="*/ 177 h 199"/>
                  <a:gd name="T40" fmla="*/ 125 w 125"/>
                  <a:gd name="T41" fmla="*/ 177 h 199"/>
                  <a:gd name="T42" fmla="*/ 125 w 125"/>
                  <a:gd name="T43" fmla="*/ 199 h 199"/>
                  <a:gd name="T44" fmla="*/ 0 w 125"/>
                  <a:gd name="T45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99">
                    <a:moveTo>
                      <a:pt x="0" y="199"/>
                    </a:moveTo>
                    <a:cubicBezTo>
                      <a:pt x="0" y="184"/>
                      <a:pt x="0" y="184"/>
                      <a:pt x="0" y="184"/>
                    </a:cubicBezTo>
                    <a:cubicBezTo>
                      <a:pt x="21" y="173"/>
                      <a:pt x="34" y="153"/>
                      <a:pt x="34" y="131"/>
                    </a:cubicBezTo>
                    <a:cubicBezTo>
                      <a:pt x="34" y="124"/>
                      <a:pt x="34" y="118"/>
                      <a:pt x="3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29" y="82"/>
                      <a:pt x="27" y="70"/>
                      <a:pt x="27" y="58"/>
                    </a:cubicBezTo>
                    <a:cubicBezTo>
                      <a:pt x="27" y="23"/>
                      <a:pt x="51" y="0"/>
                      <a:pt x="85" y="0"/>
                    </a:cubicBezTo>
                    <a:cubicBezTo>
                      <a:pt x="100" y="0"/>
                      <a:pt x="111" y="3"/>
                      <a:pt x="118" y="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06" y="24"/>
                      <a:pt x="97" y="21"/>
                      <a:pt x="85" y="21"/>
                    </a:cubicBezTo>
                    <a:cubicBezTo>
                      <a:pt x="61" y="21"/>
                      <a:pt x="52" y="37"/>
                      <a:pt x="52" y="59"/>
                    </a:cubicBezTo>
                    <a:cubicBezTo>
                      <a:pt x="52" y="72"/>
                      <a:pt x="53" y="81"/>
                      <a:pt x="55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98" y="110"/>
                      <a:pt x="98" y="110"/>
                      <a:pt x="9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21"/>
                      <a:pt x="59" y="133"/>
                      <a:pt x="56" y="144"/>
                    </a:cubicBezTo>
                    <a:cubicBezTo>
                      <a:pt x="53" y="156"/>
                      <a:pt x="46" y="167"/>
                      <a:pt x="36" y="176"/>
                    </a:cubicBezTo>
                    <a:cubicBezTo>
                      <a:pt x="36" y="177"/>
                      <a:pt x="36" y="177"/>
                      <a:pt x="36" y="177"/>
                    </a:cubicBezTo>
                    <a:cubicBezTo>
                      <a:pt x="125" y="177"/>
                      <a:pt x="125" y="177"/>
                      <a:pt x="125" y="177"/>
                    </a:cubicBezTo>
                    <a:cubicBezTo>
                      <a:pt x="125" y="199"/>
                      <a:pt x="125" y="199"/>
                      <a:pt x="125" y="199"/>
                    </a:cubicBezTo>
                    <a:lnTo>
                      <a:pt x="0" y="19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Oval 55">
                <a:extLst>
                  <a:ext uri="{FF2B5EF4-FFF2-40B4-BE49-F238E27FC236}">
                    <a16:creationId xmlns:a16="http://schemas.microsoft.com/office/drawing/2014/main" id="{2E568C3D-2445-4A9C-B17D-4787790BB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242" y="3105777"/>
                <a:ext cx="625211" cy="623224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Oval 56">
                <a:extLst>
                  <a:ext uri="{FF2B5EF4-FFF2-40B4-BE49-F238E27FC236}">
                    <a16:creationId xmlns:a16="http://schemas.microsoft.com/office/drawing/2014/main" id="{B37C4945-350D-4610-9FCB-D8198F16C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757" y="3179293"/>
                <a:ext cx="478180" cy="476193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57">
                <a:extLst>
                  <a:ext uri="{FF2B5EF4-FFF2-40B4-BE49-F238E27FC236}">
                    <a16:creationId xmlns:a16="http://schemas.microsoft.com/office/drawing/2014/main" id="{6D74606F-BAF1-4D80-986C-53E96C27C6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0213" y="3158761"/>
                <a:ext cx="515269" cy="516593"/>
              </a:xfrm>
              <a:custGeom>
                <a:avLst/>
                <a:gdLst>
                  <a:gd name="T0" fmla="*/ 164 w 329"/>
                  <a:gd name="T1" fmla="*/ 330 h 330"/>
                  <a:gd name="T2" fmla="*/ 0 w 329"/>
                  <a:gd name="T3" fmla="*/ 165 h 330"/>
                  <a:gd name="T4" fmla="*/ 164 w 329"/>
                  <a:gd name="T5" fmla="*/ 0 h 330"/>
                  <a:gd name="T6" fmla="*/ 329 w 329"/>
                  <a:gd name="T7" fmla="*/ 165 h 330"/>
                  <a:gd name="T8" fmla="*/ 164 w 329"/>
                  <a:gd name="T9" fmla="*/ 330 h 330"/>
                  <a:gd name="T10" fmla="*/ 164 w 329"/>
                  <a:gd name="T11" fmla="*/ 25 h 330"/>
                  <a:gd name="T12" fmla="*/ 25 w 329"/>
                  <a:gd name="T13" fmla="*/ 165 h 330"/>
                  <a:gd name="T14" fmla="*/ 164 w 329"/>
                  <a:gd name="T15" fmla="*/ 305 h 330"/>
                  <a:gd name="T16" fmla="*/ 304 w 329"/>
                  <a:gd name="T17" fmla="*/ 165 h 330"/>
                  <a:gd name="T18" fmla="*/ 164 w 329"/>
                  <a:gd name="T19" fmla="*/ 25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330">
                    <a:moveTo>
                      <a:pt x="164" y="330"/>
                    </a:moveTo>
                    <a:cubicBezTo>
                      <a:pt x="74" y="330"/>
                      <a:pt x="0" y="256"/>
                      <a:pt x="0" y="165"/>
                    </a:cubicBezTo>
                    <a:cubicBezTo>
                      <a:pt x="0" y="74"/>
                      <a:pt x="74" y="0"/>
                      <a:pt x="164" y="0"/>
                    </a:cubicBezTo>
                    <a:cubicBezTo>
                      <a:pt x="255" y="0"/>
                      <a:pt x="329" y="74"/>
                      <a:pt x="329" y="165"/>
                    </a:cubicBezTo>
                    <a:cubicBezTo>
                      <a:pt x="329" y="256"/>
                      <a:pt x="255" y="330"/>
                      <a:pt x="164" y="330"/>
                    </a:cubicBezTo>
                    <a:close/>
                    <a:moveTo>
                      <a:pt x="164" y="25"/>
                    </a:moveTo>
                    <a:cubicBezTo>
                      <a:pt x="87" y="25"/>
                      <a:pt x="25" y="88"/>
                      <a:pt x="25" y="165"/>
                    </a:cubicBezTo>
                    <a:cubicBezTo>
                      <a:pt x="25" y="242"/>
                      <a:pt x="87" y="305"/>
                      <a:pt x="164" y="305"/>
                    </a:cubicBezTo>
                    <a:cubicBezTo>
                      <a:pt x="242" y="305"/>
                      <a:pt x="304" y="242"/>
                      <a:pt x="304" y="165"/>
                    </a:cubicBezTo>
                    <a:cubicBezTo>
                      <a:pt x="304" y="88"/>
                      <a:pt x="242" y="25"/>
                      <a:pt x="164" y="25"/>
                    </a:cubicBezTo>
                    <a:close/>
                  </a:path>
                </a:pathLst>
              </a:custGeom>
              <a:solidFill>
                <a:schemeClr val="bg1">
                  <a:alpha val="3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58">
                <a:extLst>
                  <a:ext uri="{FF2B5EF4-FFF2-40B4-BE49-F238E27FC236}">
                    <a16:creationId xmlns:a16="http://schemas.microsoft.com/office/drawing/2014/main" id="{BF988A1C-CDBE-4F4C-96F1-3C9064161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932" y="3251483"/>
                <a:ext cx="196041" cy="311281"/>
              </a:xfrm>
              <a:custGeom>
                <a:avLst/>
                <a:gdLst>
                  <a:gd name="T0" fmla="*/ 0 w 125"/>
                  <a:gd name="T1" fmla="*/ 199 h 199"/>
                  <a:gd name="T2" fmla="*/ 0 w 125"/>
                  <a:gd name="T3" fmla="*/ 184 h 199"/>
                  <a:gd name="T4" fmla="*/ 34 w 125"/>
                  <a:gd name="T5" fmla="*/ 131 h 199"/>
                  <a:gd name="T6" fmla="*/ 33 w 125"/>
                  <a:gd name="T7" fmla="*/ 110 h 199"/>
                  <a:gd name="T8" fmla="*/ 2 w 125"/>
                  <a:gd name="T9" fmla="*/ 110 h 199"/>
                  <a:gd name="T10" fmla="*/ 2 w 125"/>
                  <a:gd name="T11" fmla="*/ 91 h 199"/>
                  <a:gd name="T12" fmla="*/ 30 w 125"/>
                  <a:gd name="T13" fmla="*/ 91 h 199"/>
                  <a:gd name="T14" fmla="*/ 27 w 125"/>
                  <a:gd name="T15" fmla="*/ 59 h 199"/>
                  <a:gd name="T16" fmla="*/ 85 w 125"/>
                  <a:gd name="T17" fmla="*/ 0 h 199"/>
                  <a:gd name="T18" fmla="*/ 118 w 125"/>
                  <a:gd name="T19" fmla="*/ 8 h 199"/>
                  <a:gd name="T20" fmla="*/ 112 w 125"/>
                  <a:gd name="T21" fmla="*/ 28 h 199"/>
                  <a:gd name="T22" fmla="*/ 85 w 125"/>
                  <a:gd name="T23" fmla="*/ 22 h 199"/>
                  <a:gd name="T24" fmla="*/ 52 w 125"/>
                  <a:gd name="T25" fmla="*/ 59 h 199"/>
                  <a:gd name="T26" fmla="*/ 55 w 125"/>
                  <a:gd name="T27" fmla="*/ 91 h 199"/>
                  <a:gd name="T28" fmla="*/ 98 w 125"/>
                  <a:gd name="T29" fmla="*/ 91 h 199"/>
                  <a:gd name="T30" fmla="*/ 98 w 125"/>
                  <a:gd name="T31" fmla="*/ 110 h 199"/>
                  <a:gd name="T32" fmla="*/ 58 w 125"/>
                  <a:gd name="T33" fmla="*/ 110 h 199"/>
                  <a:gd name="T34" fmla="*/ 56 w 125"/>
                  <a:gd name="T35" fmla="*/ 144 h 199"/>
                  <a:gd name="T36" fmla="*/ 36 w 125"/>
                  <a:gd name="T37" fmla="*/ 177 h 199"/>
                  <a:gd name="T38" fmla="*/ 36 w 125"/>
                  <a:gd name="T39" fmla="*/ 177 h 199"/>
                  <a:gd name="T40" fmla="*/ 125 w 125"/>
                  <a:gd name="T41" fmla="*/ 177 h 199"/>
                  <a:gd name="T42" fmla="*/ 125 w 125"/>
                  <a:gd name="T43" fmla="*/ 199 h 199"/>
                  <a:gd name="T44" fmla="*/ 0 w 125"/>
                  <a:gd name="T45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5" h="199">
                    <a:moveTo>
                      <a:pt x="0" y="199"/>
                    </a:moveTo>
                    <a:cubicBezTo>
                      <a:pt x="0" y="184"/>
                      <a:pt x="0" y="184"/>
                      <a:pt x="0" y="184"/>
                    </a:cubicBezTo>
                    <a:cubicBezTo>
                      <a:pt x="21" y="174"/>
                      <a:pt x="34" y="154"/>
                      <a:pt x="34" y="131"/>
                    </a:cubicBezTo>
                    <a:cubicBezTo>
                      <a:pt x="34" y="124"/>
                      <a:pt x="34" y="118"/>
                      <a:pt x="3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29" y="82"/>
                      <a:pt x="27" y="71"/>
                      <a:pt x="27" y="59"/>
                    </a:cubicBezTo>
                    <a:cubicBezTo>
                      <a:pt x="27" y="23"/>
                      <a:pt x="51" y="0"/>
                      <a:pt x="85" y="0"/>
                    </a:cubicBezTo>
                    <a:cubicBezTo>
                      <a:pt x="100" y="0"/>
                      <a:pt x="111" y="4"/>
                      <a:pt x="118" y="8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06" y="25"/>
                      <a:pt x="97" y="22"/>
                      <a:pt x="85" y="22"/>
                    </a:cubicBezTo>
                    <a:cubicBezTo>
                      <a:pt x="61" y="22"/>
                      <a:pt x="52" y="38"/>
                      <a:pt x="52" y="59"/>
                    </a:cubicBezTo>
                    <a:cubicBezTo>
                      <a:pt x="52" y="72"/>
                      <a:pt x="53" y="82"/>
                      <a:pt x="55" y="91"/>
                    </a:cubicBezTo>
                    <a:cubicBezTo>
                      <a:pt x="98" y="91"/>
                      <a:pt x="98" y="91"/>
                      <a:pt x="98" y="91"/>
                    </a:cubicBezTo>
                    <a:cubicBezTo>
                      <a:pt x="98" y="110"/>
                      <a:pt x="98" y="110"/>
                      <a:pt x="98" y="110"/>
                    </a:cubicBezTo>
                    <a:cubicBezTo>
                      <a:pt x="58" y="110"/>
                      <a:pt x="58" y="110"/>
                      <a:pt x="58" y="110"/>
                    </a:cubicBezTo>
                    <a:cubicBezTo>
                      <a:pt x="58" y="122"/>
                      <a:pt x="59" y="133"/>
                      <a:pt x="56" y="144"/>
                    </a:cubicBezTo>
                    <a:cubicBezTo>
                      <a:pt x="53" y="157"/>
                      <a:pt x="46" y="168"/>
                      <a:pt x="36" y="177"/>
                    </a:cubicBezTo>
                    <a:cubicBezTo>
                      <a:pt x="36" y="177"/>
                      <a:pt x="36" y="177"/>
                      <a:pt x="36" y="177"/>
                    </a:cubicBezTo>
                    <a:cubicBezTo>
                      <a:pt x="125" y="177"/>
                      <a:pt x="125" y="177"/>
                      <a:pt x="125" y="177"/>
                    </a:cubicBezTo>
                    <a:cubicBezTo>
                      <a:pt x="125" y="199"/>
                      <a:pt x="125" y="199"/>
                      <a:pt x="125" y="199"/>
                    </a:cubicBezTo>
                    <a:lnTo>
                      <a:pt x="0" y="19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Oval 59">
                <a:extLst>
                  <a:ext uri="{FF2B5EF4-FFF2-40B4-BE49-F238E27FC236}">
                    <a16:creationId xmlns:a16="http://schemas.microsoft.com/office/drawing/2014/main" id="{BC93F5FE-0F01-4C7B-BE1C-5C32D5EE1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6799" y="2085174"/>
                <a:ext cx="557656" cy="558318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Oval 60">
                <a:extLst>
                  <a:ext uri="{FF2B5EF4-FFF2-40B4-BE49-F238E27FC236}">
                    <a16:creationId xmlns:a16="http://schemas.microsoft.com/office/drawing/2014/main" id="{38E23CA4-8857-4564-A21A-5C8C3DEFB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2366" y="2152066"/>
                <a:ext cx="426521" cy="425858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61">
                <a:extLst>
                  <a:ext uri="{FF2B5EF4-FFF2-40B4-BE49-F238E27FC236}">
                    <a16:creationId xmlns:a16="http://schemas.microsoft.com/office/drawing/2014/main" id="{6BDE1DDC-C79E-4371-9901-1D18E9E728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7134" y="2136833"/>
                <a:ext cx="456987" cy="456987"/>
              </a:xfrm>
              <a:custGeom>
                <a:avLst/>
                <a:gdLst>
                  <a:gd name="T0" fmla="*/ 146 w 292"/>
                  <a:gd name="T1" fmla="*/ 292 h 292"/>
                  <a:gd name="T2" fmla="*/ 0 w 292"/>
                  <a:gd name="T3" fmla="*/ 146 h 292"/>
                  <a:gd name="T4" fmla="*/ 146 w 292"/>
                  <a:gd name="T5" fmla="*/ 0 h 292"/>
                  <a:gd name="T6" fmla="*/ 292 w 292"/>
                  <a:gd name="T7" fmla="*/ 146 h 292"/>
                  <a:gd name="T8" fmla="*/ 146 w 292"/>
                  <a:gd name="T9" fmla="*/ 292 h 292"/>
                  <a:gd name="T10" fmla="*/ 146 w 292"/>
                  <a:gd name="T11" fmla="*/ 19 h 292"/>
                  <a:gd name="T12" fmla="*/ 19 w 292"/>
                  <a:gd name="T13" fmla="*/ 146 h 292"/>
                  <a:gd name="T14" fmla="*/ 146 w 292"/>
                  <a:gd name="T15" fmla="*/ 273 h 292"/>
                  <a:gd name="T16" fmla="*/ 273 w 292"/>
                  <a:gd name="T17" fmla="*/ 146 h 292"/>
                  <a:gd name="T18" fmla="*/ 146 w 292"/>
                  <a:gd name="T19" fmla="*/ 1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2" h="292">
                    <a:moveTo>
                      <a:pt x="146" y="292"/>
                    </a:moveTo>
                    <a:cubicBezTo>
                      <a:pt x="66" y="292"/>
                      <a:pt x="0" y="226"/>
                      <a:pt x="0" y="146"/>
                    </a:cubicBezTo>
                    <a:cubicBezTo>
                      <a:pt x="0" y="66"/>
                      <a:pt x="66" y="0"/>
                      <a:pt x="146" y="0"/>
                    </a:cubicBezTo>
                    <a:cubicBezTo>
                      <a:pt x="226" y="0"/>
                      <a:pt x="292" y="66"/>
                      <a:pt x="292" y="146"/>
                    </a:cubicBezTo>
                    <a:cubicBezTo>
                      <a:pt x="292" y="226"/>
                      <a:pt x="226" y="292"/>
                      <a:pt x="146" y="292"/>
                    </a:cubicBezTo>
                    <a:close/>
                    <a:moveTo>
                      <a:pt x="146" y="19"/>
                    </a:moveTo>
                    <a:cubicBezTo>
                      <a:pt x="76" y="19"/>
                      <a:pt x="19" y="76"/>
                      <a:pt x="19" y="146"/>
                    </a:cubicBezTo>
                    <a:cubicBezTo>
                      <a:pt x="19" y="216"/>
                      <a:pt x="76" y="273"/>
                      <a:pt x="146" y="273"/>
                    </a:cubicBezTo>
                    <a:cubicBezTo>
                      <a:pt x="216" y="273"/>
                      <a:pt x="273" y="216"/>
                      <a:pt x="273" y="146"/>
                    </a:cubicBezTo>
                    <a:cubicBezTo>
                      <a:pt x="273" y="76"/>
                      <a:pt x="216" y="19"/>
                      <a:pt x="146" y="19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62">
                <a:extLst>
                  <a:ext uri="{FF2B5EF4-FFF2-40B4-BE49-F238E27FC236}">
                    <a16:creationId xmlns:a16="http://schemas.microsoft.com/office/drawing/2014/main" id="{9B0A55F9-5BBC-4845-9D63-D08B49BDE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465" y="2220945"/>
                <a:ext cx="203988" cy="282140"/>
              </a:xfrm>
              <a:custGeom>
                <a:avLst/>
                <a:gdLst>
                  <a:gd name="T0" fmla="*/ 130 w 130"/>
                  <a:gd name="T1" fmla="*/ 169 h 180"/>
                  <a:gd name="T2" fmla="*/ 90 w 130"/>
                  <a:gd name="T3" fmla="*/ 180 h 180"/>
                  <a:gd name="T4" fmla="*/ 36 w 130"/>
                  <a:gd name="T5" fmla="*/ 156 h 180"/>
                  <a:gd name="T6" fmla="*/ 16 w 130"/>
                  <a:gd name="T7" fmla="*/ 110 h 180"/>
                  <a:gd name="T8" fmla="*/ 0 w 130"/>
                  <a:gd name="T9" fmla="*/ 110 h 180"/>
                  <a:gd name="T10" fmla="*/ 0 w 130"/>
                  <a:gd name="T11" fmla="*/ 97 h 180"/>
                  <a:gd name="T12" fmla="*/ 15 w 130"/>
                  <a:gd name="T13" fmla="*/ 97 h 180"/>
                  <a:gd name="T14" fmla="*/ 15 w 130"/>
                  <a:gd name="T15" fmla="*/ 93 h 180"/>
                  <a:gd name="T16" fmla="*/ 15 w 130"/>
                  <a:gd name="T17" fmla="*/ 81 h 180"/>
                  <a:gd name="T18" fmla="*/ 0 w 130"/>
                  <a:gd name="T19" fmla="*/ 81 h 180"/>
                  <a:gd name="T20" fmla="*/ 0 w 130"/>
                  <a:gd name="T21" fmla="*/ 68 h 180"/>
                  <a:gd name="T22" fmla="*/ 18 w 130"/>
                  <a:gd name="T23" fmla="*/ 68 h 180"/>
                  <a:gd name="T24" fmla="*/ 39 w 130"/>
                  <a:gd name="T25" fmla="*/ 22 h 180"/>
                  <a:gd name="T26" fmla="*/ 92 w 130"/>
                  <a:gd name="T27" fmla="*/ 0 h 180"/>
                  <a:gd name="T28" fmla="*/ 128 w 130"/>
                  <a:gd name="T29" fmla="*/ 9 h 180"/>
                  <a:gd name="T30" fmla="*/ 123 w 130"/>
                  <a:gd name="T31" fmla="*/ 26 h 180"/>
                  <a:gd name="T32" fmla="*/ 93 w 130"/>
                  <a:gd name="T33" fmla="*/ 19 h 180"/>
                  <a:gd name="T34" fmla="*/ 57 w 130"/>
                  <a:gd name="T35" fmla="*/ 33 h 180"/>
                  <a:gd name="T36" fmla="*/ 41 w 130"/>
                  <a:gd name="T37" fmla="*/ 68 h 180"/>
                  <a:gd name="T38" fmla="*/ 116 w 130"/>
                  <a:gd name="T39" fmla="*/ 68 h 180"/>
                  <a:gd name="T40" fmla="*/ 116 w 130"/>
                  <a:gd name="T41" fmla="*/ 81 h 180"/>
                  <a:gd name="T42" fmla="*/ 39 w 130"/>
                  <a:gd name="T43" fmla="*/ 81 h 180"/>
                  <a:gd name="T44" fmla="*/ 38 w 130"/>
                  <a:gd name="T45" fmla="*/ 92 h 180"/>
                  <a:gd name="T46" fmla="*/ 38 w 130"/>
                  <a:gd name="T47" fmla="*/ 97 h 180"/>
                  <a:gd name="T48" fmla="*/ 116 w 130"/>
                  <a:gd name="T49" fmla="*/ 97 h 180"/>
                  <a:gd name="T50" fmla="*/ 116 w 130"/>
                  <a:gd name="T51" fmla="*/ 110 h 180"/>
                  <a:gd name="T52" fmla="*/ 40 w 130"/>
                  <a:gd name="T53" fmla="*/ 110 h 180"/>
                  <a:gd name="T54" fmla="*/ 55 w 130"/>
                  <a:gd name="T55" fmla="*/ 145 h 180"/>
                  <a:gd name="T56" fmla="*/ 93 w 130"/>
                  <a:gd name="T57" fmla="*/ 161 h 180"/>
                  <a:gd name="T58" fmla="*/ 126 w 130"/>
                  <a:gd name="T59" fmla="*/ 152 h 180"/>
                  <a:gd name="T60" fmla="*/ 130 w 130"/>
                  <a:gd name="T61" fmla="*/ 16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0" h="180">
                    <a:moveTo>
                      <a:pt x="130" y="169"/>
                    </a:moveTo>
                    <a:cubicBezTo>
                      <a:pt x="122" y="175"/>
                      <a:pt x="108" y="180"/>
                      <a:pt x="90" y="180"/>
                    </a:cubicBezTo>
                    <a:cubicBezTo>
                      <a:pt x="68" y="180"/>
                      <a:pt x="49" y="172"/>
                      <a:pt x="36" y="156"/>
                    </a:cubicBezTo>
                    <a:cubicBezTo>
                      <a:pt x="26" y="145"/>
                      <a:pt x="19" y="130"/>
                      <a:pt x="16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15" y="89"/>
                      <a:pt x="15" y="85"/>
                      <a:pt x="15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1" y="49"/>
                      <a:pt x="28" y="33"/>
                      <a:pt x="39" y="22"/>
                    </a:cubicBezTo>
                    <a:cubicBezTo>
                      <a:pt x="53" y="8"/>
                      <a:pt x="71" y="0"/>
                      <a:pt x="92" y="0"/>
                    </a:cubicBezTo>
                    <a:cubicBezTo>
                      <a:pt x="108" y="0"/>
                      <a:pt x="121" y="5"/>
                      <a:pt x="128" y="9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16" y="22"/>
                      <a:pt x="105" y="19"/>
                      <a:pt x="93" y="19"/>
                    </a:cubicBezTo>
                    <a:cubicBezTo>
                      <a:pt x="78" y="19"/>
                      <a:pt x="66" y="24"/>
                      <a:pt x="57" y="33"/>
                    </a:cubicBezTo>
                    <a:cubicBezTo>
                      <a:pt x="49" y="41"/>
                      <a:pt x="44" y="54"/>
                      <a:pt x="41" y="68"/>
                    </a:cubicBezTo>
                    <a:cubicBezTo>
                      <a:pt x="116" y="68"/>
                      <a:pt x="116" y="68"/>
                      <a:pt x="116" y="68"/>
                    </a:cubicBezTo>
                    <a:cubicBezTo>
                      <a:pt x="116" y="81"/>
                      <a:pt x="116" y="81"/>
                      <a:pt x="116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8" y="85"/>
                      <a:pt x="38" y="88"/>
                      <a:pt x="38" y="92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16" y="97"/>
                      <a:pt x="116" y="97"/>
                      <a:pt x="116" y="97"/>
                    </a:cubicBezTo>
                    <a:cubicBezTo>
                      <a:pt x="116" y="110"/>
                      <a:pt x="116" y="110"/>
                      <a:pt x="116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2" y="126"/>
                      <a:pt x="48" y="137"/>
                      <a:pt x="55" y="145"/>
                    </a:cubicBezTo>
                    <a:cubicBezTo>
                      <a:pt x="65" y="156"/>
                      <a:pt x="78" y="161"/>
                      <a:pt x="93" y="161"/>
                    </a:cubicBezTo>
                    <a:cubicBezTo>
                      <a:pt x="107" y="161"/>
                      <a:pt x="119" y="156"/>
                      <a:pt x="126" y="152"/>
                    </a:cubicBezTo>
                    <a:lnTo>
                      <a:pt x="130" y="169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Oval 63">
                <a:extLst>
                  <a:ext uri="{FF2B5EF4-FFF2-40B4-BE49-F238E27FC236}">
                    <a16:creationId xmlns:a16="http://schemas.microsoft.com/office/drawing/2014/main" id="{72E8C975-A729-4528-9542-B3E3149C6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915" y="2085174"/>
                <a:ext cx="558981" cy="558318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Oval 64">
                <a:extLst>
                  <a:ext uri="{FF2B5EF4-FFF2-40B4-BE49-F238E27FC236}">
                    <a16:creationId xmlns:a16="http://schemas.microsoft.com/office/drawing/2014/main" id="{D6B0149B-2D10-4F3D-9DFB-2DA7C3774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482" y="2152066"/>
                <a:ext cx="427845" cy="425858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65">
                <a:extLst>
                  <a:ext uri="{FF2B5EF4-FFF2-40B4-BE49-F238E27FC236}">
                    <a16:creationId xmlns:a16="http://schemas.microsoft.com/office/drawing/2014/main" id="{C0BFF7DF-D4FE-4D27-88DF-9CCF5AD8B3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1574" y="2136833"/>
                <a:ext cx="456987" cy="456987"/>
              </a:xfrm>
              <a:custGeom>
                <a:avLst/>
                <a:gdLst>
                  <a:gd name="T0" fmla="*/ 146 w 292"/>
                  <a:gd name="T1" fmla="*/ 292 h 292"/>
                  <a:gd name="T2" fmla="*/ 0 w 292"/>
                  <a:gd name="T3" fmla="*/ 146 h 292"/>
                  <a:gd name="T4" fmla="*/ 146 w 292"/>
                  <a:gd name="T5" fmla="*/ 0 h 292"/>
                  <a:gd name="T6" fmla="*/ 292 w 292"/>
                  <a:gd name="T7" fmla="*/ 146 h 292"/>
                  <a:gd name="T8" fmla="*/ 146 w 292"/>
                  <a:gd name="T9" fmla="*/ 292 h 292"/>
                  <a:gd name="T10" fmla="*/ 146 w 292"/>
                  <a:gd name="T11" fmla="*/ 19 h 292"/>
                  <a:gd name="T12" fmla="*/ 19 w 292"/>
                  <a:gd name="T13" fmla="*/ 146 h 292"/>
                  <a:gd name="T14" fmla="*/ 146 w 292"/>
                  <a:gd name="T15" fmla="*/ 273 h 292"/>
                  <a:gd name="T16" fmla="*/ 273 w 292"/>
                  <a:gd name="T17" fmla="*/ 146 h 292"/>
                  <a:gd name="T18" fmla="*/ 146 w 292"/>
                  <a:gd name="T19" fmla="*/ 1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2" h="292">
                    <a:moveTo>
                      <a:pt x="146" y="292"/>
                    </a:moveTo>
                    <a:cubicBezTo>
                      <a:pt x="66" y="292"/>
                      <a:pt x="0" y="226"/>
                      <a:pt x="0" y="146"/>
                    </a:cubicBezTo>
                    <a:cubicBezTo>
                      <a:pt x="0" y="66"/>
                      <a:pt x="66" y="0"/>
                      <a:pt x="146" y="0"/>
                    </a:cubicBezTo>
                    <a:cubicBezTo>
                      <a:pt x="226" y="0"/>
                      <a:pt x="292" y="66"/>
                      <a:pt x="292" y="146"/>
                    </a:cubicBezTo>
                    <a:cubicBezTo>
                      <a:pt x="292" y="226"/>
                      <a:pt x="226" y="292"/>
                      <a:pt x="146" y="292"/>
                    </a:cubicBezTo>
                    <a:close/>
                    <a:moveTo>
                      <a:pt x="146" y="19"/>
                    </a:moveTo>
                    <a:cubicBezTo>
                      <a:pt x="76" y="19"/>
                      <a:pt x="19" y="76"/>
                      <a:pt x="19" y="146"/>
                    </a:cubicBezTo>
                    <a:cubicBezTo>
                      <a:pt x="19" y="216"/>
                      <a:pt x="76" y="273"/>
                      <a:pt x="146" y="273"/>
                    </a:cubicBezTo>
                    <a:cubicBezTo>
                      <a:pt x="216" y="273"/>
                      <a:pt x="273" y="216"/>
                      <a:pt x="273" y="146"/>
                    </a:cubicBezTo>
                    <a:cubicBezTo>
                      <a:pt x="273" y="76"/>
                      <a:pt x="216" y="19"/>
                      <a:pt x="146" y="19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66">
                <a:extLst>
                  <a:ext uri="{FF2B5EF4-FFF2-40B4-BE49-F238E27FC236}">
                    <a16:creationId xmlns:a16="http://schemas.microsoft.com/office/drawing/2014/main" id="{C7D2D960-72E0-485A-A7E6-28A47C475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581" y="2220945"/>
                <a:ext cx="205313" cy="282140"/>
              </a:xfrm>
              <a:custGeom>
                <a:avLst/>
                <a:gdLst>
                  <a:gd name="T0" fmla="*/ 131 w 131"/>
                  <a:gd name="T1" fmla="*/ 169 h 180"/>
                  <a:gd name="T2" fmla="*/ 91 w 131"/>
                  <a:gd name="T3" fmla="*/ 180 h 180"/>
                  <a:gd name="T4" fmla="*/ 37 w 131"/>
                  <a:gd name="T5" fmla="*/ 156 h 180"/>
                  <a:gd name="T6" fmla="*/ 17 w 131"/>
                  <a:gd name="T7" fmla="*/ 110 h 180"/>
                  <a:gd name="T8" fmla="*/ 1 w 131"/>
                  <a:gd name="T9" fmla="*/ 110 h 180"/>
                  <a:gd name="T10" fmla="*/ 1 w 131"/>
                  <a:gd name="T11" fmla="*/ 97 h 180"/>
                  <a:gd name="T12" fmla="*/ 16 w 131"/>
                  <a:gd name="T13" fmla="*/ 97 h 180"/>
                  <a:gd name="T14" fmla="*/ 16 w 131"/>
                  <a:gd name="T15" fmla="*/ 93 h 180"/>
                  <a:gd name="T16" fmla="*/ 16 w 131"/>
                  <a:gd name="T17" fmla="*/ 81 h 180"/>
                  <a:gd name="T18" fmla="*/ 0 w 131"/>
                  <a:gd name="T19" fmla="*/ 81 h 180"/>
                  <a:gd name="T20" fmla="*/ 0 w 131"/>
                  <a:gd name="T21" fmla="*/ 68 h 180"/>
                  <a:gd name="T22" fmla="*/ 18 w 131"/>
                  <a:gd name="T23" fmla="*/ 68 h 180"/>
                  <a:gd name="T24" fmla="*/ 40 w 131"/>
                  <a:gd name="T25" fmla="*/ 22 h 180"/>
                  <a:gd name="T26" fmla="*/ 93 w 131"/>
                  <a:gd name="T27" fmla="*/ 0 h 180"/>
                  <a:gd name="T28" fmla="*/ 129 w 131"/>
                  <a:gd name="T29" fmla="*/ 9 h 180"/>
                  <a:gd name="T30" fmla="*/ 124 w 131"/>
                  <a:gd name="T31" fmla="*/ 26 h 180"/>
                  <a:gd name="T32" fmla="*/ 94 w 131"/>
                  <a:gd name="T33" fmla="*/ 19 h 180"/>
                  <a:gd name="T34" fmla="*/ 58 w 131"/>
                  <a:gd name="T35" fmla="*/ 33 h 180"/>
                  <a:gd name="T36" fmla="*/ 42 w 131"/>
                  <a:gd name="T37" fmla="*/ 68 h 180"/>
                  <a:gd name="T38" fmla="*/ 117 w 131"/>
                  <a:gd name="T39" fmla="*/ 68 h 180"/>
                  <a:gd name="T40" fmla="*/ 117 w 131"/>
                  <a:gd name="T41" fmla="*/ 81 h 180"/>
                  <a:gd name="T42" fmla="*/ 40 w 131"/>
                  <a:gd name="T43" fmla="*/ 81 h 180"/>
                  <a:gd name="T44" fmla="*/ 39 w 131"/>
                  <a:gd name="T45" fmla="*/ 92 h 180"/>
                  <a:gd name="T46" fmla="*/ 39 w 131"/>
                  <a:gd name="T47" fmla="*/ 97 h 180"/>
                  <a:gd name="T48" fmla="*/ 117 w 131"/>
                  <a:gd name="T49" fmla="*/ 97 h 180"/>
                  <a:gd name="T50" fmla="*/ 117 w 131"/>
                  <a:gd name="T51" fmla="*/ 110 h 180"/>
                  <a:gd name="T52" fmla="*/ 41 w 131"/>
                  <a:gd name="T53" fmla="*/ 110 h 180"/>
                  <a:gd name="T54" fmla="*/ 56 w 131"/>
                  <a:gd name="T55" fmla="*/ 145 h 180"/>
                  <a:gd name="T56" fmla="*/ 94 w 131"/>
                  <a:gd name="T57" fmla="*/ 161 h 180"/>
                  <a:gd name="T58" fmla="*/ 126 w 131"/>
                  <a:gd name="T59" fmla="*/ 152 h 180"/>
                  <a:gd name="T60" fmla="*/ 131 w 131"/>
                  <a:gd name="T61" fmla="*/ 16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1" h="180">
                    <a:moveTo>
                      <a:pt x="131" y="169"/>
                    </a:moveTo>
                    <a:cubicBezTo>
                      <a:pt x="123" y="175"/>
                      <a:pt x="108" y="180"/>
                      <a:pt x="91" y="180"/>
                    </a:cubicBezTo>
                    <a:cubicBezTo>
                      <a:pt x="69" y="180"/>
                      <a:pt x="50" y="172"/>
                      <a:pt x="37" y="156"/>
                    </a:cubicBezTo>
                    <a:cubicBezTo>
                      <a:pt x="26" y="145"/>
                      <a:pt x="20" y="130"/>
                      <a:pt x="17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6" y="97"/>
                      <a:pt x="16" y="97"/>
                      <a:pt x="16" y="97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89"/>
                      <a:pt x="16" y="85"/>
                      <a:pt x="16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22" y="49"/>
                      <a:pt x="29" y="33"/>
                      <a:pt x="40" y="22"/>
                    </a:cubicBezTo>
                    <a:cubicBezTo>
                      <a:pt x="54" y="8"/>
                      <a:pt x="71" y="0"/>
                      <a:pt x="93" y="0"/>
                    </a:cubicBezTo>
                    <a:cubicBezTo>
                      <a:pt x="109" y="0"/>
                      <a:pt x="121" y="5"/>
                      <a:pt x="129" y="9"/>
                    </a:cubicBezTo>
                    <a:cubicBezTo>
                      <a:pt x="124" y="26"/>
                      <a:pt x="124" y="26"/>
                      <a:pt x="124" y="26"/>
                    </a:cubicBezTo>
                    <a:cubicBezTo>
                      <a:pt x="117" y="22"/>
                      <a:pt x="106" y="19"/>
                      <a:pt x="94" y="19"/>
                    </a:cubicBezTo>
                    <a:cubicBezTo>
                      <a:pt x="79" y="19"/>
                      <a:pt x="67" y="24"/>
                      <a:pt x="58" y="33"/>
                    </a:cubicBezTo>
                    <a:cubicBezTo>
                      <a:pt x="50" y="41"/>
                      <a:pt x="45" y="54"/>
                      <a:pt x="42" y="68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81"/>
                      <a:pt x="117" y="81"/>
                      <a:pt x="117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5"/>
                      <a:pt x="39" y="88"/>
                      <a:pt x="39" y="92"/>
                    </a:cubicBezTo>
                    <a:cubicBezTo>
                      <a:pt x="39" y="97"/>
                      <a:pt x="39" y="97"/>
                      <a:pt x="39" y="97"/>
                    </a:cubicBezTo>
                    <a:cubicBezTo>
                      <a:pt x="117" y="97"/>
                      <a:pt x="117" y="97"/>
                      <a:pt x="117" y="97"/>
                    </a:cubicBezTo>
                    <a:cubicBezTo>
                      <a:pt x="117" y="110"/>
                      <a:pt x="117" y="110"/>
                      <a:pt x="117" y="110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3" y="126"/>
                      <a:pt x="48" y="137"/>
                      <a:pt x="56" y="145"/>
                    </a:cubicBezTo>
                    <a:cubicBezTo>
                      <a:pt x="66" y="156"/>
                      <a:pt x="79" y="161"/>
                      <a:pt x="94" y="161"/>
                    </a:cubicBezTo>
                    <a:cubicBezTo>
                      <a:pt x="108" y="161"/>
                      <a:pt x="120" y="156"/>
                      <a:pt x="126" y="152"/>
                    </a:cubicBezTo>
                    <a:lnTo>
                      <a:pt x="131" y="169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Oval 67">
                <a:extLst>
                  <a:ext uri="{FF2B5EF4-FFF2-40B4-BE49-F238E27FC236}">
                    <a16:creationId xmlns:a16="http://schemas.microsoft.com/office/drawing/2014/main" id="{80C8BB9F-D6E4-43D6-ACC4-B8AF2E82C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6799" y="3003783"/>
                <a:ext cx="557656" cy="558981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Oval 68">
                <a:extLst>
                  <a:ext uri="{FF2B5EF4-FFF2-40B4-BE49-F238E27FC236}">
                    <a16:creationId xmlns:a16="http://schemas.microsoft.com/office/drawing/2014/main" id="{49AF1B8F-304F-4B65-A9CD-51EFA466A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2366" y="3070013"/>
                <a:ext cx="426521" cy="427183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69">
                <a:extLst>
                  <a:ext uri="{FF2B5EF4-FFF2-40B4-BE49-F238E27FC236}">
                    <a16:creationId xmlns:a16="http://schemas.microsoft.com/office/drawing/2014/main" id="{C4EFCF64-BC09-459C-89AE-DE8521DCEC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7134" y="3055443"/>
                <a:ext cx="456987" cy="455662"/>
              </a:xfrm>
              <a:custGeom>
                <a:avLst/>
                <a:gdLst>
                  <a:gd name="T0" fmla="*/ 146 w 292"/>
                  <a:gd name="T1" fmla="*/ 291 h 291"/>
                  <a:gd name="T2" fmla="*/ 0 w 292"/>
                  <a:gd name="T3" fmla="*/ 145 h 291"/>
                  <a:gd name="T4" fmla="*/ 146 w 292"/>
                  <a:gd name="T5" fmla="*/ 0 h 291"/>
                  <a:gd name="T6" fmla="*/ 292 w 292"/>
                  <a:gd name="T7" fmla="*/ 145 h 291"/>
                  <a:gd name="T8" fmla="*/ 146 w 292"/>
                  <a:gd name="T9" fmla="*/ 291 h 291"/>
                  <a:gd name="T10" fmla="*/ 146 w 292"/>
                  <a:gd name="T11" fmla="*/ 18 h 291"/>
                  <a:gd name="T12" fmla="*/ 19 w 292"/>
                  <a:gd name="T13" fmla="*/ 145 h 291"/>
                  <a:gd name="T14" fmla="*/ 146 w 292"/>
                  <a:gd name="T15" fmla="*/ 272 h 291"/>
                  <a:gd name="T16" fmla="*/ 273 w 292"/>
                  <a:gd name="T17" fmla="*/ 145 h 291"/>
                  <a:gd name="T18" fmla="*/ 146 w 292"/>
                  <a:gd name="T19" fmla="*/ 1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2" h="291">
                    <a:moveTo>
                      <a:pt x="146" y="291"/>
                    </a:moveTo>
                    <a:cubicBezTo>
                      <a:pt x="66" y="291"/>
                      <a:pt x="0" y="226"/>
                      <a:pt x="0" y="145"/>
                    </a:cubicBezTo>
                    <a:cubicBezTo>
                      <a:pt x="0" y="65"/>
                      <a:pt x="66" y="0"/>
                      <a:pt x="146" y="0"/>
                    </a:cubicBezTo>
                    <a:cubicBezTo>
                      <a:pt x="226" y="0"/>
                      <a:pt x="292" y="65"/>
                      <a:pt x="292" y="145"/>
                    </a:cubicBezTo>
                    <a:cubicBezTo>
                      <a:pt x="292" y="226"/>
                      <a:pt x="226" y="291"/>
                      <a:pt x="146" y="291"/>
                    </a:cubicBezTo>
                    <a:close/>
                    <a:moveTo>
                      <a:pt x="146" y="18"/>
                    </a:moveTo>
                    <a:cubicBezTo>
                      <a:pt x="76" y="18"/>
                      <a:pt x="19" y="75"/>
                      <a:pt x="19" y="145"/>
                    </a:cubicBezTo>
                    <a:cubicBezTo>
                      <a:pt x="19" y="215"/>
                      <a:pt x="76" y="272"/>
                      <a:pt x="146" y="272"/>
                    </a:cubicBezTo>
                    <a:cubicBezTo>
                      <a:pt x="216" y="272"/>
                      <a:pt x="273" y="215"/>
                      <a:pt x="273" y="145"/>
                    </a:cubicBezTo>
                    <a:cubicBezTo>
                      <a:pt x="273" y="75"/>
                      <a:pt x="216" y="18"/>
                      <a:pt x="146" y="18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70">
                <a:extLst>
                  <a:ext uri="{FF2B5EF4-FFF2-40B4-BE49-F238E27FC236}">
                    <a16:creationId xmlns:a16="http://schemas.microsoft.com/office/drawing/2014/main" id="{E29A4AC4-3852-494B-AC7B-59FD714B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465" y="3140217"/>
                <a:ext cx="203988" cy="281477"/>
              </a:xfrm>
              <a:custGeom>
                <a:avLst/>
                <a:gdLst>
                  <a:gd name="T0" fmla="*/ 130 w 130"/>
                  <a:gd name="T1" fmla="*/ 169 h 180"/>
                  <a:gd name="T2" fmla="*/ 90 w 130"/>
                  <a:gd name="T3" fmla="*/ 180 h 180"/>
                  <a:gd name="T4" fmla="*/ 36 w 130"/>
                  <a:gd name="T5" fmla="*/ 156 h 180"/>
                  <a:gd name="T6" fmla="*/ 16 w 130"/>
                  <a:gd name="T7" fmla="*/ 110 h 180"/>
                  <a:gd name="T8" fmla="*/ 0 w 130"/>
                  <a:gd name="T9" fmla="*/ 110 h 180"/>
                  <a:gd name="T10" fmla="*/ 0 w 130"/>
                  <a:gd name="T11" fmla="*/ 97 h 180"/>
                  <a:gd name="T12" fmla="*/ 15 w 130"/>
                  <a:gd name="T13" fmla="*/ 97 h 180"/>
                  <a:gd name="T14" fmla="*/ 15 w 130"/>
                  <a:gd name="T15" fmla="*/ 92 h 180"/>
                  <a:gd name="T16" fmla="*/ 15 w 130"/>
                  <a:gd name="T17" fmla="*/ 81 h 180"/>
                  <a:gd name="T18" fmla="*/ 0 w 130"/>
                  <a:gd name="T19" fmla="*/ 81 h 180"/>
                  <a:gd name="T20" fmla="*/ 0 w 130"/>
                  <a:gd name="T21" fmla="*/ 67 h 180"/>
                  <a:gd name="T22" fmla="*/ 18 w 130"/>
                  <a:gd name="T23" fmla="*/ 67 h 180"/>
                  <a:gd name="T24" fmla="*/ 39 w 130"/>
                  <a:gd name="T25" fmla="*/ 22 h 180"/>
                  <a:gd name="T26" fmla="*/ 92 w 130"/>
                  <a:gd name="T27" fmla="*/ 0 h 180"/>
                  <a:gd name="T28" fmla="*/ 128 w 130"/>
                  <a:gd name="T29" fmla="*/ 8 h 180"/>
                  <a:gd name="T30" fmla="*/ 123 w 130"/>
                  <a:gd name="T31" fmla="*/ 26 h 180"/>
                  <a:gd name="T32" fmla="*/ 93 w 130"/>
                  <a:gd name="T33" fmla="*/ 19 h 180"/>
                  <a:gd name="T34" fmla="*/ 57 w 130"/>
                  <a:gd name="T35" fmla="*/ 33 h 180"/>
                  <a:gd name="T36" fmla="*/ 41 w 130"/>
                  <a:gd name="T37" fmla="*/ 67 h 180"/>
                  <a:gd name="T38" fmla="*/ 116 w 130"/>
                  <a:gd name="T39" fmla="*/ 67 h 180"/>
                  <a:gd name="T40" fmla="*/ 116 w 130"/>
                  <a:gd name="T41" fmla="*/ 81 h 180"/>
                  <a:gd name="T42" fmla="*/ 39 w 130"/>
                  <a:gd name="T43" fmla="*/ 81 h 180"/>
                  <a:gd name="T44" fmla="*/ 38 w 130"/>
                  <a:gd name="T45" fmla="*/ 92 h 180"/>
                  <a:gd name="T46" fmla="*/ 38 w 130"/>
                  <a:gd name="T47" fmla="*/ 97 h 180"/>
                  <a:gd name="T48" fmla="*/ 116 w 130"/>
                  <a:gd name="T49" fmla="*/ 97 h 180"/>
                  <a:gd name="T50" fmla="*/ 116 w 130"/>
                  <a:gd name="T51" fmla="*/ 110 h 180"/>
                  <a:gd name="T52" fmla="*/ 40 w 130"/>
                  <a:gd name="T53" fmla="*/ 110 h 180"/>
                  <a:gd name="T54" fmla="*/ 55 w 130"/>
                  <a:gd name="T55" fmla="*/ 145 h 180"/>
                  <a:gd name="T56" fmla="*/ 93 w 130"/>
                  <a:gd name="T57" fmla="*/ 160 h 180"/>
                  <a:gd name="T58" fmla="*/ 126 w 130"/>
                  <a:gd name="T59" fmla="*/ 151 h 180"/>
                  <a:gd name="T60" fmla="*/ 130 w 130"/>
                  <a:gd name="T61" fmla="*/ 16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0" h="180">
                    <a:moveTo>
                      <a:pt x="130" y="169"/>
                    </a:moveTo>
                    <a:cubicBezTo>
                      <a:pt x="122" y="174"/>
                      <a:pt x="108" y="180"/>
                      <a:pt x="90" y="180"/>
                    </a:cubicBezTo>
                    <a:cubicBezTo>
                      <a:pt x="68" y="180"/>
                      <a:pt x="49" y="172"/>
                      <a:pt x="36" y="156"/>
                    </a:cubicBezTo>
                    <a:cubicBezTo>
                      <a:pt x="26" y="145"/>
                      <a:pt x="19" y="129"/>
                      <a:pt x="16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5" y="97"/>
                      <a:pt x="15" y="97"/>
                      <a:pt x="15" y="97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88"/>
                      <a:pt x="15" y="84"/>
                      <a:pt x="15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21" y="49"/>
                      <a:pt x="28" y="33"/>
                      <a:pt x="39" y="22"/>
                    </a:cubicBezTo>
                    <a:cubicBezTo>
                      <a:pt x="53" y="8"/>
                      <a:pt x="71" y="0"/>
                      <a:pt x="92" y="0"/>
                    </a:cubicBezTo>
                    <a:cubicBezTo>
                      <a:pt x="108" y="0"/>
                      <a:pt x="121" y="4"/>
                      <a:pt x="128" y="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16" y="22"/>
                      <a:pt x="105" y="19"/>
                      <a:pt x="93" y="19"/>
                    </a:cubicBezTo>
                    <a:cubicBezTo>
                      <a:pt x="78" y="19"/>
                      <a:pt x="66" y="24"/>
                      <a:pt x="57" y="33"/>
                    </a:cubicBezTo>
                    <a:cubicBezTo>
                      <a:pt x="49" y="41"/>
                      <a:pt x="44" y="53"/>
                      <a:pt x="41" y="67"/>
                    </a:cubicBezTo>
                    <a:cubicBezTo>
                      <a:pt x="116" y="67"/>
                      <a:pt x="116" y="67"/>
                      <a:pt x="116" y="67"/>
                    </a:cubicBezTo>
                    <a:cubicBezTo>
                      <a:pt x="116" y="81"/>
                      <a:pt x="116" y="81"/>
                      <a:pt x="116" y="81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8" y="84"/>
                      <a:pt x="38" y="88"/>
                      <a:pt x="38" y="92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16" y="97"/>
                      <a:pt x="116" y="97"/>
                      <a:pt x="116" y="97"/>
                    </a:cubicBezTo>
                    <a:cubicBezTo>
                      <a:pt x="116" y="110"/>
                      <a:pt x="116" y="110"/>
                      <a:pt x="116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2" y="125"/>
                      <a:pt x="48" y="137"/>
                      <a:pt x="55" y="145"/>
                    </a:cubicBezTo>
                    <a:cubicBezTo>
                      <a:pt x="65" y="155"/>
                      <a:pt x="78" y="160"/>
                      <a:pt x="93" y="160"/>
                    </a:cubicBezTo>
                    <a:cubicBezTo>
                      <a:pt x="107" y="160"/>
                      <a:pt x="119" y="155"/>
                      <a:pt x="126" y="151"/>
                    </a:cubicBezTo>
                    <a:lnTo>
                      <a:pt x="130" y="169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Oval 71">
                <a:extLst>
                  <a:ext uri="{FF2B5EF4-FFF2-40B4-BE49-F238E27FC236}">
                    <a16:creationId xmlns:a16="http://schemas.microsoft.com/office/drawing/2014/main" id="{6CA0F65B-EF2E-402D-85C1-CAD23703E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915" y="3003783"/>
                <a:ext cx="558981" cy="558981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Oval 72">
                <a:extLst>
                  <a:ext uri="{FF2B5EF4-FFF2-40B4-BE49-F238E27FC236}">
                    <a16:creationId xmlns:a16="http://schemas.microsoft.com/office/drawing/2014/main" id="{52BB39AC-A41D-40E3-B6DF-C7ABE9EA5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482" y="3070013"/>
                <a:ext cx="427845" cy="427183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73">
                <a:extLst>
                  <a:ext uri="{FF2B5EF4-FFF2-40B4-BE49-F238E27FC236}">
                    <a16:creationId xmlns:a16="http://schemas.microsoft.com/office/drawing/2014/main" id="{A5BA15B3-1541-41CF-8E91-299A352194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1574" y="3055443"/>
                <a:ext cx="456987" cy="455662"/>
              </a:xfrm>
              <a:custGeom>
                <a:avLst/>
                <a:gdLst>
                  <a:gd name="T0" fmla="*/ 146 w 292"/>
                  <a:gd name="T1" fmla="*/ 291 h 291"/>
                  <a:gd name="T2" fmla="*/ 0 w 292"/>
                  <a:gd name="T3" fmla="*/ 145 h 291"/>
                  <a:gd name="T4" fmla="*/ 146 w 292"/>
                  <a:gd name="T5" fmla="*/ 0 h 291"/>
                  <a:gd name="T6" fmla="*/ 292 w 292"/>
                  <a:gd name="T7" fmla="*/ 145 h 291"/>
                  <a:gd name="T8" fmla="*/ 146 w 292"/>
                  <a:gd name="T9" fmla="*/ 291 h 291"/>
                  <a:gd name="T10" fmla="*/ 146 w 292"/>
                  <a:gd name="T11" fmla="*/ 18 h 291"/>
                  <a:gd name="T12" fmla="*/ 19 w 292"/>
                  <a:gd name="T13" fmla="*/ 145 h 291"/>
                  <a:gd name="T14" fmla="*/ 146 w 292"/>
                  <a:gd name="T15" fmla="*/ 272 h 291"/>
                  <a:gd name="T16" fmla="*/ 273 w 292"/>
                  <a:gd name="T17" fmla="*/ 145 h 291"/>
                  <a:gd name="T18" fmla="*/ 146 w 292"/>
                  <a:gd name="T19" fmla="*/ 18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2" h="291">
                    <a:moveTo>
                      <a:pt x="146" y="291"/>
                    </a:moveTo>
                    <a:cubicBezTo>
                      <a:pt x="66" y="291"/>
                      <a:pt x="0" y="226"/>
                      <a:pt x="0" y="145"/>
                    </a:cubicBezTo>
                    <a:cubicBezTo>
                      <a:pt x="0" y="65"/>
                      <a:pt x="66" y="0"/>
                      <a:pt x="146" y="0"/>
                    </a:cubicBezTo>
                    <a:cubicBezTo>
                      <a:pt x="226" y="0"/>
                      <a:pt x="292" y="65"/>
                      <a:pt x="292" y="145"/>
                    </a:cubicBezTo>
                    <a:cubicBezTo>
                      <a:pt x="292" y="226"/>
                      <a:pt x="226" y="291"/>
                      <a:pt x="146" y="291"/>
                    </a:cubicBezTo>
                    <a:close/>
                    <a:moveTo>
                      <a:pt x="146" y="18"/>
                    </a:moveTo>
                    <a:cubicBezTo>
                      <a:pt x="76" y="18"/>
                      <a:pt x="19" y="75"/>
                      <a:pt x="19" y="145"/>
                    </a:cubicBezTo>
                    <a:cubicBezTo>
                      <a:pt x="19" y="215"/>
                      <a:pt x="76" y="272"/>
                      <a:pt x="146" y="272"/>
                    </a:cubicBezTo>
                    <a:cubicBezTo>
                      <a:pt x="216" y="272"/>
                      <a:pt x="273" y="215"/>
                      <a:pt x="273" y="145"/>
                    </a:cubicBezTo>
                    <a:cubicBezTo>
                      <a:pt x="273" y="75"/>
                      <a:pt x="216" y="18"/>
                      <a:pt x="146" y="18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74">
                <a:extLst>
                  <a:ext uri="{FF2B5EF4-FFF2-40B4-BE49-F238E27FC236}">
                    <a16:creationId xmlns:a16="http://schemas.microsoft.com/office/drawing/2014/main" id="{32247D07-6421-446C-8A81-C0DCE9CFB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581" y="3140217"/>
                <a:ext cx="205313" cy="281477"/>
              </a:xfrm>
              <a:custGeom>
                <a:avLst/>
                <a:gdLst>
                  <a:gd name="T0" fmla="*/ 131 w 131"/>
                  <a:gd name="T1" fmla="*/ 169 h 180"/>
                  <a:gd name="T2" fmla="*/ 91 w 131"/>
                  <a:gd name="T3" fmla="*/ 180 h 180"/>
                  <a:gd name="T4" fmla="*/ 37 w 131"/>
                  <a:gd name="T5" fmla="*/ 156 h 180"/>
                  <a:gd name="T6" fmla="*/ 17 w 131"/>
                  <a:gd name="T7" fmla="*/ 110 h 180"/>
                  <a:gd name="T8" fmla="*/ 1 w 131"/>
                  <a:gd name="T9" fmla="*/ 110 h 180"/>
                  <a:gd name="T10" fmla="*/ 1 w 131"/>
                  <a:gd name="T11" fmla="*/ 96 h 180"/>
                  <a:gd name="T12" fmla="*/ 16 w 131"/>
                  <a:gd name="T13" fmla="*/ 96 h 180"/>
                  <a:gd name="T14" fmla="*/ 16 w 131"/>
                  <a:gd name="T15" fmla="*/ 92 h 180"/>
                  <a:gd name="T16" fmla="*/ 16 w 131"/>
                  <a:gd name="T17" fmla="*/ 81 h 180"/>
                  <a:gd name="T18" fmla="*/ 0 w 131"/>
                  <a:gd name="T19" fmla="*/ 81 h 180"/>
                  <a:gd name="T20" fmla="*/ 0 w 131"/>
                  <a:gd name="T21" fmla="*/ 67 h 180"/>
                  <a:gd name="T22" fmla="*/ 18 w 131"/>
                  <a:gd name="T23" fmla="*/ 67 h 180"/>
                  <a:gd name="T24" fmla="*/ 40 w 131"/>
                  <a:gd name="T25" fmla="*/ 22 h 180"/>
                  <a:gd name="T26" fmla="*/ 93 w 131"/>
                  <a:gd name="T27" fmla="*/ 0 h 180"/>
                  <a:gd name="T28" fmla="*/ 129 w 131"/>
                  <a:gd name="T29" fmla="*/ 8 h 180"/>
                  <a:gd name="T30" fmla="*/ 124 w 131"/>
                  <a:gd name="T31" fmla="*/ 26 h 180"/>
                  <a:gd name="T32" fmla="*/ 94 w 131"/>
                  <a:gd name="T33" fmla="*/ 19 h 180"/>
                  <a:gd name="T34" fmla="*/ 58 w 131"/>
                  <a:gd name="T35" fmla="*/ 33 h 180"/>
                  <a:gd name="T36" fmla="*/ 42 w 131"/>
                  <a:gd name="T37" fmla="*/ 67 h 180"/>
                  <a:gd name="T38" fmla="*/ 117 w 131"/>
                  <a:gd name="T39" fmla="*/ 67 h 180"/>
                  <a:gd name="T40" fmla="*/ 117 w 131"/>
                  <a:gd name="T41" fmla="*/ 81 h 180"/>
                  <a:gd name="T42" fmla="*/ 40 w 131"/>
                  <a:gd name="T43" fmla="*/ 81 h 180"/>
                  <a:gd name="T44" fmla="*/ 39 w 131"/>
                  <a:gd name="T45" fmla="*/ 92 h 180"/>
                  <a:gd name="T46" fmla="*/ 39 w 131"/>
                  <a:gd name="T47" fmla="*/ 96 h 180"/>
                  <a:gd name="T48" fmla="*/ 117 w 131"/>
                  <a:gd name="T49" fmla="*/ 96 h 180"/>
                  <a:gd name="T50" fmla="*/ 117 w 131"/>
                  <a:gd name="T51" fmla="*/ 110 h 180"/>
                  <a:gd name="T52" fmla="*/ 41 w 131"/>
                  <a:gd name="T53" fmla="*/ 110 h 180"/>
                  <a:gd name="T54" fmla="*/ 56 w 131"/>
                  <a:gd name="T55" fmla="*/ 145 h 180"/>
                  <a:gd name="T56" fmla="*/ 94 w 131"/>
                  <a:gd name="T57" fmla="*/ 160 h 180"/>
                  <a:gd name="T58" fmla="*/ 126 w 131"/>
                  <a:gd name="T59" fmla="*/ 151 h 180"/>
                  <a:gd name="T60" fmla="*/ 131 w 131"/>
                  <a:gd name="T61" fmla="*/ 16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1" h="180">
                    <a:moveTo>
                      <a:pt x="131" y="169"/>
                    </a:moveTo>
                    <a:cubicBezTo>
                      <a:pt x="123" y="174"/>
                      <a:pt x="108" y="180"/>
                      <a:pt x="91" y="180"/>
                    </a:cubicBezTo>
                    <a:cubicBezTo>
                      <a:pt x="69" y="180"/>
                      <a:pt x="50" y="172"/>
                      <a:pt x="37" y="156"/>
                    </a:cubicBezTo>
                    <a:cubicBezTo>
                      <a:pt x="26" y="145"/>
                      <a:pt x="20" y="129"/>
                      <a:pt x="17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88"/>
                      <a:pt x="16" y="84"/>
                      <a:pt x="16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21" y="49"/>
                      <a:pt x="29" y="33"/>
                      <a:pt x="40" y="22"/>
                    </a:cubicBezTo>
                    <a:cubicBezTo>
                      <a:pt x="54" y="8"/>
                      <a:pt x="71" y="0"/>
                      <a:pt x="93" y="0"/>
                    </a:cubicBezTo>
                    <a:cubicBezTo>
                      <a:pt x="109" y="0"/>
                      <a:pt x="121" y="4"/>
                      <a:pt x="129" y="8"/>
                    </a:cubicBezTo>
                    <a:cubicBezTo>
                      <a:pt x="124" y="26"/>
                      <a:pt x="124" y="26"/>
                      <a:pt x="124" y="26"/>
                    </a:cubicBezTo>
                    <a:cubicBezTo>
                      <a:pt x="117" y="22"/>
                      <a:pt x="106" y="19"/>
                      <a:pt x="94" y="19"/>
                    </a:cubicBezTo>
                    <a:cubicBezTo>
                      <a:pt x="79" y="19"/>
                      <a:pt x="67" y="24"/>
                      <a:pt x="58" y="33"/>
                    </a:cubicBezTo>
                    <a:cubicBezTo>
                      <a:pt x="50" y="41"/>
                      <a:pt x="45" y="53"/>
                      <a:pt x="42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7" y="81"/>
                      <a:pt x="117" y="81"/>
                      <a:pt x="117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4"/>
                      <a:pt x="39" y="88"/>
                      <a:pt x="39" y="92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117" y="96"/>
                      <a:pt x="117" y="96"/>
                      <a:pt x="117" y="96"/>
                    </a:cubicBezTo>
                    <a:cubicBezTo>
                      <a:pt x="117" y="110"/>
                      <a:pt x="117" y="110"/>
                      <a:pt x="117" y="110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3" y="125"/>
                      <a:pt x="48" y="137"/>
                      <a:pt x="56" y="145"/>
                    </a:cubicBezTo>
                    <a:cubicBezTo>
                      <a:pt x="66" y="155"/>
                      <a:pt x="79" y="160"/>
                      <a:pt x="94" y="160"/>
                    </a:cubicBezTo>
                    <a:cubicBezTo>
                      <a:pt x="108" y="160"/>
                      <a:pt x="120" y="155"/>
                      <a:pt x="126" y="151"/>
                    </a:cubicBezTo>
                    <a:lnTo>
                      <a:pt x="131" y="169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75">
                <a:extLst>
                  <a:ext uri="{FF2B5EF4-FFF2-40B4-BE49-F238E27FC236}">
                    <a16:creationId xmlns:a16="http://schemas.microsoft.com/office/drawing/2014/main" id="{3176C661-5762-4B5D-82C7-BB96FEE55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380" y="2590509"/>
                <a:ext cx="464934" cy="466921"/>
              </a:xfrm>
              <a:custGeom>
                <a:avLst/>
                <a:gdLst>
                  <a:gd name="T0" fmla="*/ 295 w 297"/>
                  <a:gd name="T1" fmla="*/ 153 h 298"/>
                  <a:gd name="T2" fmla="*/ 145 w 297"/>
                  <a:gd name="T3" fmla="*/ 296 h 298"/>
                  <a:gd name="T4" fmla="*/ 2 w 297"/>
                  <a:gd name="T5" fmla="*/ 146 h 298"/>
                  <a:gd name="T6" fmla="*/ 152 w 297"/>
                  <a:gd name="T7" fmla="*/ 2 h 298"/>
                  <a:gd name="T8" fmla="*/ 295 w 297"/>
                  <a:gd name="T9" fmla="*/ 153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298">
                    <a:moveTo>
                      <a:pt x="295" y="153"/>
                    </a:moveTo>
                    <a:cubicBezTo>
                      <a:pt x="293" y="234"/>
                      <a:pt x="226" y="298"/>
                      <a:pt x="145" y="296"/>
                    </a:cubicBezTo>
                    <a:cubicBezTo>
                      <a:pt x="64" y="294"/>
                      <a:pt x="0" y="227"/>
                      <a:pt x="2" y="146"/>
                    </a:cubicBezTo>
                    <a:cubicBezTo>
                      <a:pt x="4" y="64"/>
                      <a:pt x="71" y="0"/>
                      <a:pt x="152" y="2"/>
                    </a:cubicBezTo>
                    <a:cubicBezTo>
                      <a:pt x="233" y="4"/>
                      <a:pt x="297" y="72"/>
                      <a:pt x="295" y="15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76">
                <a:extLst>
                  <a:ext uri="{FF2B5EF4-FFF2-40B4-BE49-F238E27FC236}">
                    <a16:creationId xmlns:a16="http://schemas.microsoft.com/office/drawing/2014/main" id="{60B2709F-7C4E-4D2D-9073-CCC30BBE3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688" y="2645479"/>
                <a:ext cx="355655" cy="356979"/>
              </a:xfrm>
              <a:custGeom>
                <a:avLst/>
                <a:gdLst>
                  <a:gd name="T0" fmla="*/ 226 w 227"/>
                  <a:gd name="T1" fmla="*/ 117 h 228"/>
                  <a:gd name="T2" fmla="*/ 111 w 227"/>
                  <a:gd name="T3" fmla="*/ 226 h 228"/>
                  <a:gd name="T4" fmla="*/ 1 w 227"/>
                  <a:gd name="T5" fmla="*/ 111 h 228"/>
                  <a:gd name="T6" fmla="*/ 116 w 227"/>
                  <a:gd name="T7" fmla="*/ 2 h 228"/>
                  <a:gd name="T8" fmla="*/ 226 w 227"/>
                  <a:gd name="T9" fmla="*/ 11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228">
                    <a:moveTo>
                      <a:pt x="226" y="117"/>
                    </a:moveTo>
                    <a:cubicBezTo>
                      <a:pt x="224" y="179"/>
                      <a:pt x="173" y="228"/>
                      <a:pt x="111" y="226"/>
                    </a:cubicBezTo>
                    <a:cubicBezTo>
                      <a:pt x="49" y="225"/>
                      <a:pt x="0" y="173"/>
                      <a:pt x="1" y="111"/>
                    </a:cubicBezTo>
                    <a:cubicBezTo>
                      <a:pt x="3" y="49"/>
                      <a:pt x="54" y="0"/>
                      <a:pt x="116" y="2"/>
                    </a:cubicBezTo>
                    <a:cubicBezTo>
                      <a:pt x="178" y="3"/>
                      <a:pt x="227" y="55"/>
                      <a:pt x="226" y="117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77">
                <a:extLst>
                  <a:ext uri="{FF2B5EF4-FFF2-40B4-BE49-F238E27FC236}">
                    <a16:creationId xmlns:a16="http://schemas.microsoft.com/office/drawing/2014/main" id="{18900507-648C-4AB4-9DD7-C9EC2E5E78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80416" y="2636207"/>
                <a:ext cx="374861" cy="374199"/>
              </a:xfrm>
              <a:custGeom>
                <a:avLst/>
                <a:gdLst>
                  <a:gd name="T0" fmla="*/ 120 w 239"/>
                  <a:gd name="T1" fmla="*/ 239 h 239"/>
                  <a:gd name="T2" fmla="*/ 117 w 239"/>
                  <a:gd name="T3" fmla="*/ 239 h 239"/>
                  <a:gd name="T4" fmla="*/ 34 w 239"/>
                  <a:gd name="T5" fmla="*/ 202 h 239"/>
                  <a:gd name="T6" fmla="*/ 1 w 239"/>
                  <a:gd name="T7" fmla="*/ 117 h 239"/>
                  <a:gd name="T8" fmla="*/ 122 w 239"/>
                  <a:gd name="T9" fmla="*/ 2 h 239"/>
                  <a:gd name="T10" fmla="*/ 205 w 239"/>
                  <a:gd name="T11" fmla="*/ 38 h 239"/>
                  <a:gd name="T12" fmla="*/ 238 w 239"/>
                  <a:gd name="T13" fmla="*/ 123 h 239"/>
                  <a:gd name="T14" fmla="*/ 120 w 239"/>
                  <a:gd name="T15" fmla="*/ 239 h 239"/>
                  <a:gd name="T16" fmla="*/ 119 w 239"/>
                  <a:gd name="T17" fmla="*/ 14 h 239"/>
                  <a:gd name="T18" fmla="*/ 14 w 239"/>
                  <a:gd name="T19" fmla="*/ 118 h 239"/>
                  <a:gd name="T20" fmla="*/ 43 w 239"/>
                  <a:gd name="T21" fmla="*/ 193 h 239"/>
                  <a:gd name="T22" fmla="*/ 117 w 239"/>
                  <a:gd name="T23" fmla="*/ 226 h 239"/>
                  <a:gd name="T24" fmla="*/ 225 w 239"/>
                  <a:gd name="T25" fmla="*/ 123 h 239"/>
                  <a:gd name="T26" fmla="*/ 196 w 239"/>
                  <a:gd name="T27" fmla="*/ 47 h 239"/>
                  <a:gd name="T28" fmla="*/ 122 w 239"/>
                  <a:gd name="T29" fmla="*/ 14 h 239"/>
                  <a:gd name="T30" fmla="*/ 119 w 239"/>
                  <a:gd name="T31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9" h="239">
                    <a:moveTo>
                      <a:pt x="120" y="239"/>
                    </a:moveTo>
                    <a:cubicBezTo>
                      <a:pt x="119" y="239"/>
                      <a:pt x="118" y="239"/>
                      <a:pt x="117" y="239"/>
                    </a:cubicBezTo>
                    <a:cubicBezTo>
                      <a:pt x="85" y="238"/>
                      <a:pt x="55" y="225"/>
                      <a:pt x="34" y="202"/>
                    </a:cubicBezTo>
                    <a:cubicBezTo>
                      <a:pt x="12" y="179"/>
                      <a:pt x="0" y="149"/>
                      <a:pt x="1" y="117"/>
                    </a:cubicBezTo>
                    <a:cubicBezTo>
                      <a:pt x="2" y="52"/>
                      <a:pt x="57" y="0"/>
                      <a:pt x="122" y="2"/>
                    </a:cubicBezTo>
                    <a:cubicBezTo>
                      <a:pt x="154" y="2"/>
                      <a:pt x="184" y="15"/>
                      <a:pt x="205" y="38"/>
                    </a:cubicBezTo>
                    <a:cubicBezTo>
                      <a:pt x="227" y="61"/>
                      <a:pt x="239" y="91"/>
                      <a:pt x="238" y="123"/>
                    </a:cubicBezTo>
                    <a:cubicBezTo>
                      <a:pt x="237" y="187"/>
                      <a:pt x="183" y="239"/>
                      <a:pt x="120" y="239"/>
                    </a:cubicBezTo>
                    <a:close/>
                    <a:moveTo>
                      <a:pt x="119" y="14"/>
                    </a:moveTo>
                    <a:cubicBezTo>
                      <a:pt x="62" y="14"/>
                      <a:pt x="15" y="61"/>
                      <a:pt x="14" y="118"/>
                    </a:cubicBezTo>
                    <a:cubicBezTo>
                      <a:pt x="13" y="146"/>
                      <a:pt x="23" y="173"/>
                      <a:pt x="43" y="193"/>
                    </a:cubicBezTo>
                    <a:cubicBezTo>
                      <a:pt x="62" y="214"/>
                      <a:pt x="89" y="225"/>
                      <a:pt x="117" y="226"/>
                    </a:cubicBezTo>
                    <a:cubicBezTo>
                      <a:pt x="175" y="228"/>
                      <a:pt x="224" y="181"/>
                      <a:pt x="225" y="123"/>
                    </a:cubicBezTo>
                    <a:cubicBezTo>
                      <a:pt x="226" y="94"/>
                      <a:pt x="216" y="68"/>
                      <a:pt x="196" y="47"/>
                    </a:cubicBezTo>
                    <a:cubicBezTo>
                      <a:pt x="177" y="27"/>
                      <a:pt x="150" y="15"/>
                      <a:pt x="122" y="14"/>
                    </a:cubicBezTo>
                    <a:cubicBezTo>
                      <a:pt x="121" y="14"/>
                      <a:pt x="120" y="14"/>
                      <a:pt x="119" y="14"/>
                    </a:cubicBezTo>
                    <a:close/>
                  </a:path>
                </a:pathLst>
              </a:custGeom>
              <a:solidFill>
                <a:schemeClr val="bg1">
                  <a:alpha val="3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78">
                <a:extLst>
                  <a:ext uri="{FF2B5EF4-FFF2-40B4-BE49-F238E27FC236}">
                    <a16:creationId xmlns:a16="http://schemas.microsoft.com/office/drawing/2014/main" id="{E2E57B65-A17C-43AE-8195-06763DC03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253" y="2690516"/>
                <a:ext cx="121863" cy="264920"/>
              </a:xfrm>
              <a:custGeom>
                <a:avLst/>
                <a:gdLst>
                  <a:gd name="T0" fmla="*/ 30 w 78"/>
                  <a:gd name="T1" fmla="*/ 168 h 169"/>
                  <a:gd name="T2" fmla="*/ 31 w 78"/>
                  <a:gd name="T3" fmla="*/ 148 h 169"/>
                  <a:gd name="T4" fmla="*/ 0 w 78"/>
                  <a:gd name="T5" fmla="*/ 138 h 169"/>
                  <a:gd name="T6" fmla="*/ 5 w 78"/>
                  <a:gd name="T7" fmla="*/ 124 h 169"/>
                  <a:gd name="T8" fmla="*/ 34 w 78"/>
                  <a:gd name="T9" fmla="*/ 134 h 169"/>
                  <a:gd name="T10" fmla="*/ 59 w 78"/>
                  <a:gd name="T11" fmla="*/ 114 h 169"/>
                  <a:gd name="T12" fmla="*/ 37 w 78"/>
                  <a:gd name="T13" fmla="*/ 89 h 169"/>
                  <a:gd name="T14" fmla="*/ 4 w 78"/>
                  <a:gd name="T15" fmla="*/ 53 h 169"/>
                  <a:gd name="T16" fmla="*/ 35 w 78"/>
                  <a:gd name="T17" fmla="*/ 21 h 169"/>
                  <a:gd name="T18" fmla="*/ 36 w 78"/>
                  <a:gd name="T19" fmla="*/ 0 h 169"/>
                  <a:gd name="T20" fmla="*/ 49 w 78"/>
                  <a:gd name="T21" fmla="*/ 1 h 169"/>
                  <a:gd name="T22" fmla="*/ 48 w 78"/>
                  <a:gd name="T23" fmla="*/ 21 h 169"/>
                  <a:gd name="T24" fmla="*/ 75 w 78"/>
                  <a:gd name="T25" fmla="*/ 28 h 169"/>
                  <a:gd name="T26" fmla="*/ 69 w 78"/>
                  <a:gd name="T27" fmla="*/ 42 h 169"/>
                  <a:gd name="T28" fmla="*/ 44 w 78"/>
                  <a:gd name="T29" fmla="*/ 34 h 169"/>
                  <a:gd name="T30" fmla="*/ 22 w 78"/>
                  <a:gd name="T31" fmla="*/ 51 h 169"/>
                  <a:gd name="T32" fmla="*/ 46 w 78"/>
                  <a:gd name="T33" fmla="*/ 75 h 169"/>
                  <a:gd name="T34" fmla="*/ 77 w 78"/>
                  <a:gd name="T35" fmla="*/ 113 h 169"/>
                  <a:gd name="T36" fmla="*/ 44 w 78"/>
                  <a:gd name="T37" fmla="*/ 147 h 169"/>
                  <a:gd name="T38" fmla="*/ 43 w 78"/>
                  <a:gd name="T39" fmla="*/ 169 h 169"/>
                  <a:gd name="T40" fmla="*/ 30 w 78"/>
                  <a:gd name="T41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169">
                    <a:moveTo>
                      <a:pt x="30" y="168"/>
                    </a:moveTo>
                    <a:cubicBezTo>
                      <a:pt x="31" y="148"/>
                      <a:pt x="31" y="148"/>
                      <a:pt x="31" y="148"/>
                    </a:cubicBezTo>
                    <a:cubicBezTo>
                      <a:pt x="19" y="147"/>
                      <a:pt x="7" y="143"/>
                      <a:pt x="0" y="138"/>
                    </a:cubicBezTo>
                    <a:cubicBezTo>
                      <a:pt x="5" y="124"/>
                      <a:pt x="5" y="124"/>
                      <a:pt x="5" y="124"/>
                    </a:cubicBezTo>
                    <a:cubicBezTo>
                      <a:pt x="12" y="129"/>
                      <a:pt x="23" y="133"/>
                      <a:pt x="34" y="134"/>
                    </a:cubicBezTo>
                    <a:cubicBezTo>
                      <a:pt x="49" y="134"/>
                      <a:pt x="59" y="126"/>
                      <a:pt x="59" y="114"/>
                    </a:cubicBezTo>
                    <a:cubicBezTo>
                      <a:pt x="60" y="103"/>
                      <a:pt x="52" y="96"/>
                      <a:pt x="37" y="89"/>
                    </a:cubicBezTo>
                    <a:cubicBezTo>
                      <a:pt x="16" y="81"/>
                      <a:pt x="3" y="71"/>
                      <a:pt x="4" y="53"/>
                    </a:cubicBezTo>
                    <a:cubicBezTo>
                      <a:pt x="4" y="36"/>
                      <a:pt x="17" y="23"/>
                      <a:pt x="35" y="2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61" y="21"/>
                      <a:pt x="69" y="25"/>
                      <a:pt x="75" y="28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65" y="39"/>
                      <a:pt x="57" y="34"/>
                      <a:pt x="44" y="34"/>
                    </a:cubicBezTo>
                    <a:cubicBezTo>
                      <a:pt x="28" y="34"/>
                      <a:pt x="22" y="43"/>
                      <a:pt x="22" y="51"/>
                    </a:cubicBezTo>
                    <a:cubicBezTo>
                      <a:pt x="21" y="62"/>
                      <a:pt x="29" y="67"/>
                      <a:pt x="46" y="75"/>
                    </a:cubicBezTo>
                    <a:cubicBezTo>
                      <a:pt x="67" y="84"/>
                      <a:pt x="78" y="95"/>
                      <a:pt x="77" y="113"/>
                    </a:cubicBezTo>
                    <a:cubicBezTo>
                      <a:pt x="77" y="129"/>
                      <a:pt x="65" y="144"/>
                      <a:pt x="44" y="147"/>
                    </a:cubicBezTo>
                    <a:cubicBezTo>
                      <a:pt x="43" y="169"/>
                      <a:pt x="43" y="169"/>
                      <a:pt x="43" y="169"/>
                    </a:cubicBezTo>
                    <a:lnTo>
                      <a:pt x="30" y="16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7FFB102-5922-44A6-A312-C3E1AD2AEE80}"/>
                </a:ext>
              </a:extLst>
            </p:cNvPr>
            <p:cNvGrpSpPr/>
            <p:nvPr/>
          </p:nvGrpSpPr>
          <p:grpSpPr>
            <a:xfrm>
              <a:off x="-291292" y="4980084"/>
              <a:ext cx="3776430" cy="2331294"/>
              <a:chOff x="-291292" y="4980084"/>
              <a:chExt cx="3776430" cy="2331294"/>
            </a:xfrm>
          </p:grpSpPr>
          <p:sp>
            <p:nvSpPr>
              <p:cNvPr id="10" name="Freeform 79">
                <a:extLst>
                  <a:ext uri="{FF2B5EF4-FFF2-40B4-BE49-F238E27FC236}">
                    <a16:creationId xmlns:a16="http://schemas.microsoft.com/office/drawing/2014/main" id="{936F7A7E-7B24-40E9-B83D-39363EA4C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3927" y="5150295"/>
                <a:ext cx="1872982" cy="2046505"/>
              </a:xfrm>
              <a:custGeom>
                <a:avLst/>
                <a:gdLst>
                  <a:gd name="T0" fmla="*/ 1049 w 1196"/>
                  <a:gd name="T1" fmla="*/ 334 h 1307"/>
                  <a:gd name="T2" fmla="*/ 441 w 1196"/>
                  <a:gd name="T3" fmla="*/ 1307 h 1307"/>
                  <a:gd name="T4" fmla="*/ 0 w 1196"/>
                  <a:gd name="T5" fmla="*/ 1064 h 1307"/>
                  <a:gd name="T6" fmla="*/ 767 w 1196"/>
                  <a:gd name="T7" fmla="*/ 122 h 1307"/>
                  <a:gd name="T8" fmla="*/ 959 w 1196"/>
                  <a:gd name="T9" fmla="*/ 0 h 1307"/>
                  <a:gd name="T10" fmla="*/ 1196 w 1196"/>
                  <a:gd name="T11" fmla="*/ 242 h 1307"/>
                  <a:gd name="T12" fmla="*/ 1049 w 1196"/>
                  <a:gd name="T13" fmla="*/ 334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6" h="1307">
                    <a:moveTo>
                      <a:pt x="1049" y="334"/>
                    </a:moveTo>
                    <a:cubicBezTo>
                      <a:pt x="441" y="1307"/>
                      <a:pt x="441" y="1307"/>
                      <a:pt x="441" y="1307"/>
                    </a:cubicBezTo>
                    <a:cubicBezTo>
                      <a:pt x="0" y="1064"/>
                      <a:pt x="0" y="1064"/>
                      <a:pt x="0" y="1064"/>
                    </a:cubicBezTo>
                    <a:cubicBezTo>
                      <a:pt x="767" y="122"/>
                      <a:pt x="767" y="122"/>
                      <a:pt x="767" y="122"/>
                    </a:cubicBezTo>
                    <a:cubicBezTo>
                      <a:pt x="767" y="122"/>
                      <a:pt x="876" y="15"/>
                      <a:pt x="959" y="0"/>
                    </a:cubicBezTo>
                    <a:cubicBezTo>
                      <a:pt x="1196" y="242"/>
                      <a:pt x="1196" y="242"/>
                      <a:pt x="1196" y="242"/>
                    </a:cubicBezTo>
                    <a:cubicBezTo>
                      <a:pt x="1196" y="242"/>
                      <a:pt x="1086" y="264"/>
                      <a:pt x="1049" y="334"/>
                    </a:cubicBezTo>
                  </a:path>
                </a:pathLst>
              </a:custGeom>
              <a:solidFill>
                <a:srgbClr val="FFB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80">
                <a:extLst>
                  <a:ext uri="{FF2B5EF4-FFF2-40B4-BE49-F238E27FC236}">
                    <a16:creationId xmlns:a16="http://schemas.microsoft.com/office/drawing/2014/main" id="{E6893EC9-CDE8-4195-BB03-7E3DD3B39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809" y="5233745"/>
                <a:ext cx="1215982" cy="513282"/>
              </a:xfrm>
              <a:custGeom>
                <a:avLst/>
                <a:gdLst>
                  <a:gd name="T0" fmla="*/ 744 w 776"/>
                  <a:gd name="T1" fmla="*/ 95 h 328"/>
                  <a:gd name="T2" fmla="*/ 776 w 776"/>
                  <a:gd name="T3" fmla="*/ 135 h 328"/>
                  <a:gd name="T4" fmla="*/ 79 w 776"/>
                  <a:gd name="T5" fmla="*/ 328 h 328"/>
                  <a:gd name="T6" fmla="*/ 0 w 776"/>
                  <a:gd name="T7" fmla="*/ 222 h 328"/>
                  <a:gd name="T8" fmla="*/ 744 w 776"/>
                  <a:gd name="T9" fmla="*/ 95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6" h="328">
                    <a:moveTo>
                      <a:pt x="744" y="95"/>
                    </a:moveTo>
                    <a:cubicBezTo>
                      <a:pt x="776" y="135"/>
                      <a:pt x="776" y="135"/>
                      <a:pt x="776" y="135"/>
                    </a:cubicBezTo>
                    <a:cubicBezTo>
                      <a:pt x="79" y="328"/>
                      <a:pt x="79" y="328"/>
                      <a:pt x="79" y="328"/>
                    </a:cubicBezTo>
                    <a:cubicBezTo>
                      <a:pt x="0" y="222"/>
                      <a:pt x="0" y="222"/>
                      <a:pt x="0" y="222"/>
                    </a:cubicBezTo>
                    <a:cubicBezTo>
                      <a:pt x="0" y="222"/>
                      <a:pt x="606" y="0"/>
                      <a:pt x="744" y="95"/>
                    </a:cubicBezTo>
                    <a:close/>
                  </a:path>
                </a:pathLst>
              </a:custGeom>
              <a:solidFill>
                <a:srgbClr val="CC9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81">
                <a:extLst>
                  <a:ext uri="{FF2B5EF4-FFF2-40B4-BE49-F238E27FC236}">
                    <a16:creationId xmlns:a16="http://schemas.microsoft.com/office/drawing/2014/main" id="{69A09440-D911-4A8A-B86A-2EE4C2B18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819" y="5188046"/>
                <a:ext cx="1215319" cy="509308"/>
              </a:xfrm>
              <a:custGeom>
                <a:avLst/>
                <a:gdLst>
                  <a:gd name="T0" fmla="*/ 772 w 776"/>
                  <a:gd name="T1" fmla="*/ 106 h 325"/>
                  <a:gd name="T2" fmla="*/ 776 w 776"/>
                  <a:gd name="T3" fmla="*/ 109 h 325"/>
                  <a:gd name="T4" fmla="*/ 81 w 776"/>
                  <a:gd name="T5" fmla="*/ 325 h 325"/>
                  <a:gd name="T6" fmla="*/ 0 w 776"/>
                  <a:gd name="T7" fmla="*/ 221 h 325"/>
                  <a:gd name="T8" fmla="*/ 772 w 776"/>
                  <a:gd name="T9" fmla="*/ 106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6" h="325">
                    <a:moveTo>
                      <a:pt x="772" y="106"/>
                    </a:moveTo>
                    <a:cubicBezTo>
                      <a:pt x="776" y="109"/>
                      <a:pt x="776" y="109"/>
                      <a:pt x="776" y="109"/>
                    </a:cubicBezTo>
                    <a:cubicBezTo>
                      <a:pt x="81" y="325"/>
                      <a:pt x="81" y="325"/>
                      <a:pt x="81" y="325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0" y="221"/>
                      <a:pt x="644" y="0"/>
                      <a:pt x="772" y="106"/>
                    </a:cubicBezTo>
                    <a:close/>
                  </a:path>
                </a:pathLst>
              </a:custGeom>
              <a:solidFill>
                <a:srgbClr val="E3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82">
                <a:extLst>
                  <a:ext uri="{FF2B5EF4-FFF2-40B4-BE49-F238E27FC236}">
                    <a16:creationId xmlns:a16="http://schemas.microsoft.com/office/drawing/2014/main" id="{B8479A0F-95E7-41B7-A0CF-1E30C4AF7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914" y="4980084"/>
                <a:ext cx="2294867" cy="918609"/>
              </a:xfrm>
              <a:custGeom>
                <a:avLst/>
                <a:gdLst>
                  <a:gd name="T0" fmla="*/ 119 w 1465"/>
                  <a:gd name="T1" fmla="*/ 144 h 587"/>
                  <a:gd name="T2" fmla="*/ 630 w 1465"/>
                  <a:gd name="T3" fmla="*/ 202 h 587"/>
                  <a:gd name="T4" fmla="*/ 816 w 1465"/>
                  <a:gd name="T5" fmla="*/ 219 h 587"/>
                  <a:gd name="T6" fmla="*/ 1070 w 1465"/>
                  <a:gd name="T7" fmla="*/ 240 h 587"/>
                  <a:gd name="T8" fmla="*/ 1465 w 1465"/>
                  <a:gd name="T9" fmla="*/ 181 h 587"/>
                  <a:gd name="T10" fmla="*/ 887 w 1465"/>
                  <a:gd name="T11" fmla="*/ 490 h 587"/>
                  <a:gd name="T12" fmla="*/ 743 w 1465"/>
                  <a:gd name="T13" fmla="*/ 575 h 587"/>
                  <a:gd name="T14" fmla="*/ 71 w 1465"/>
                  <a:gd name="T15" fmla="*/ 443 h 587"/>
                  <a:gd name="T16" fmla="*/ 0 w 1465"/>
                  <a:gd name="T17" fmla="*/ 448 h 587"/>
                  <a:gd name="T18" fmla="*/ 119 w 1465"/>
                  <a:gd name="T19" fmla="*/ 14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5" h="587">
                    <a:moveTo>
                      <a:pt x="119" y="144"/>
                    </a:moveTo>
                    <a:cubicBezTo>
                      <a:pt x="178" y="109"/>
                      <a:pt x="425" y="0"/>
                      <a:pt x="630" y="202"/>
                    </a:cubicBezTo>
                    <a:cubicBezTo>
                      <a:pt x="816" y="219"/>
                      <a:pt x="816" y="219"/>
                      <a:pt x="816" y="219"/>
                    </a:cubicBezTo>
                    <a:cubicBezTo>
                      <a:pt x="816" y="219"/>
                      <a:pt x="1013" y="155"/>
                      <a:pt x="1070" y="240"/>
                    </a:cubicBezTo>
                    <a:cubicBezTo>
                      <a:pt x="1070" y="240"/>
                      <a:pt x="1360" y="87"/>
                      <a:pt x="1465" y="181"/>
                    </a:cubicBezTo>
                    <a:cubicBezTo>
                      <a:pt x="1465" y="181"/>
                      <a:pt x="944" y="433"/>
                      <a:pt x="887" y="490"/>
                    </a:cubicBezTo>
                    <a:cubicBezTo>
                      <a:pt x="887" y="490"/>
                      <a:pt x="792" y="587"/>
                      <a:pt x="743" y="575"/>
                    </a:cubicBezTo>
                    <a:cubicBezTo>
                      <a:pt x="694" y="563"/>
                      <a:pt x="251" y="439"/>
                      <a:pt x="71" y="443"/>
                    </a:cubicBezTo>
                    <a:cubicBezTo>
                      <a:pt x="0" y="448"/>
                      <a:pt x="0" y="448"/>
                      <a:pt x="0" y="448"/>
                    </a:cubicBezTo>
                    <a:cubicBezTo>
                      <a:pt x="0" y="448"/>
                      <a:pt x="42" y="191"/>
                      <a:pt x="119" y="144"/>
                    </a:cubicBezTo>
                  </a:path>
                </a:pathLst>
              </a:custGeom>
              <a:solidFill>
                <a:srgbClr val="FFB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83">
                <a:extLst>
                  <a:ext uri="{FF2B5EF4-FFF2-40B4-BE49-F238E27FC236}">
                    <a16:creationId xmlns:a16="http://schemas.microsoft.com/office/drawing/2014/main" id="{C2EB5972-07B5-4C2E-8627-C3385AD1A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869" y="5355608"/>
                <a:ext cx="1019279" cy="264920"/>
              </a:xfrm>
              <a:custGeom>
                <a:avLst/>
                <a:gdLst>
                  <a:gd name="T0" fmla="*/ 582 w 651"/>
                  <a:gd name="T1" fmla="*/ 0 h 169"/>
                  <a:gd name="T2" fmla="*/ 138 w 651"/>
                  <a:gd name="T3" fmla="*/ 128 h 169"/>
                  <a:gd name="T4" fmla="*/ 0 w 651"/>
                  <a:gd name="T5" fmla="*/ 92 h 169"/>
                  <a:gd name="T6" fmla="*/ 130 w 651"/>
                  <a:gd name="T7" fmla="*/ 150 h 169"/>
                  <a:gd name="T8" fmla="*/ 582 w 651"/>
                  <a:gd name="T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1" h="169">
                    <a:moveTo>
                      <a:pt x="582" y="0"/>
                    </a:moveTo>
                    <a:cubicBezTo>
                      <a:pt x="582" y="0"/>
                      <a:pt x="651" y="131"/>
                      <a:pt x="138" y="128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30" y="150"/>
                      <a:pt x="130" y="150"/>
                      <a:pt x="130" y="150"/>
                    </a:cubicBezTo>
                    <a:cubicBezTo>
                      <a:pt x="130" y="150"/>
                      <a:pt x="648" y="169"/>
                      <a:pt x="582" y="0"/>
                    </a:cubicBezTo>
                    <a:close/>
                  </a:path>
                </a:pathLst>
              </a:custGeom>
              <a:solidFill>
                <a:srgbClr val="E3A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84">
                <a:extLst>
                  <a:ext uri="{FF2B5EF4-FFF2-40B4-BE49-F238E27FC236}">
                    <a16:creationId xmlns:a16="http://schemas.microsoft.com/office/drawing/2014/main" id="{35041C23-AFC9-44E7-8430-C8CAE1757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700" y="5305273"/>
                <a:ext cx="203326" cy="172860"/>
              </a:xfrm>
              <a:custGeom>
                <a:avLst/>
                <a:gdLst>
                  <a:gd name="T0" fmla="*/ 9 w 130"/>
                  <a:gd name="T1" fmla="*/ 38 h 110"/>
                  <a:gd name="T2" fmla="*/ 32 w 130"/>
                  <a:gd name="T3" fmla="*/ 110 h 110"/>
                  <a:gd name="T4" fmla="*/ 127 w 130"/>
                  <a:gd name="T5" fmla="*/ 61 h 110"/>
                  <a:gd name="T6" fmla="*/ 9 w 130"/>
                  <a:gd name="T7" fmla="*/ 3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110">
                    <a:moveTo>
                      <a:pt x="9" y="38"/>
                    </a:moveTo>
                    <a:cubicBezTo>
                      <a:pt x="9" y="38"/>
                      <a:pt x="0" y="84"/>
                      <a:pt x="32" y="110"/>
                    </a:cubicBezTo>
                    <a:cubicBezTo>
                      <a:pt x="32" y="110"/>
                      <a:pt x="130" y="99"/>
                      <a:pt x="127" y="61"/>
                    </a:cubicBezTo>
                    <a:cubicBezTo>
                      <a:pt x="121" y="0"/>
                      <a:pt x="9" y="38"/>
                      <a:pt x="9" y="38"/>
                    </a:cubicBezTo>
                    <a:close/>
                  </a:path>
                </a:pathLst>
              </a:custGeom>
              <a:solidFill>
                <a:srgbClr val="FCD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5">
                <a:extLst>
                  <a:ext uri="{FF2B5EF4-FFF2-40B4-BE49-F238E27FC236}">
                    <a16:creationId xmlns:a16="http://schemas.microsoft.com/office/drawing/2014/main" id="{BAAD3680-1475-4303-A3C9-65CBFFC00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0222" y="5277457"/>
                <a:ext cx="1666345" cy="1952458"/>
              </a:xfrm>
              <a:custGeom>
                <a:avLst/>
                <a:gdLst>
                  <a:gd name="T0" fmla="*/ 1570 w 2516"/>
                  <a:gd name="T1" fmla="*/ 0 h 2948"/>
                  <a:gd name="T2" fmla="*/ 2516 w 2516"/>
                  <a:gd name="T3" fmla="*/ 834 h 2948"/>
                  <a:gd name="T4" fmla="*/ 946 w 2516"/>
                  <a:gd name="T5" fmla="*/ 2948 h 2948"/>
                  <a:gd name="T6" fmla="*/ 0 w 2516"/>
                  <a:gd name="T7" fmla="*/ 2113 h 2948"/>
                  <a:gd name="T8" fmla="*/ 1570 w 2516"/>
                  <a:gd name="T9" fmla="*/ 0 h 2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6" h="2948">
                    <a:moveTo>
                      <a:pt x="1570" y="0"/>
                    </a:moveTo>
                    <a:lnTo>
                      <a:pt x="2516" y="834"/>
                    </a:lnTo>
                    <a:lnTo>
                      <a:pt x="946" y="2948"/>
                    </a:lnTo>
                    <a:lnTo>
                      <a:pt x="0" y="2113"/>
                    </a:lnTo>
                    <a:lnTo>
                      <a:pt x="1570" y="0"/>
                    </a:ln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86">
                <a:extLst>
                  <a:ext uri="{FF2B5EF4-FFF2-40B4-BE49-F238E27FC236}">
                    <a16:creationId xmlns:a16="http://schemas.microsoft.com/office/drawing/2014/main" id="{49193067-73C2-4400-ABD6-69706AB33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0222" y="5277457"/>
                <a:ext cx="1666345" cy="1952458"/>
              </a:xfrm>
              <a:custGeom>
                <a:avLst/>
                <a:gdLst>
                  <a:gd name="T0" fmla="*/ 1570 w 2516"/>
                  <a:gd name="T1" fmla="*/ 0 h 2948"/>
                  <a:gd name="T2" fmla="*/ 2516 w 2516"/>
                  <a:gd name="T3" fmla="*/ 834 h 2948"/>
                  <a:gd name="T4" fmla="*/ 946 w 2516"/>
                  <a:gd name="T5" fmla="*/ 2948 h 2948"/>
                  <a:gd name="T6" fmla="*/ 0 w 2516"/>
                  <a:gd name="T7" fmla="*/ 2113 h 2948"/>
                  <a:gd name="T8" fmla="*/ 1570 w 2516"/>
                  <a:gd name="T9" fmla="*/ 0 h 2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6" h="2948">
                    <a:moveTo>
                      <a:pt x="1570" y="0"/>
                    </a:moveTo>
                    <a:lnTo>
                      <a:pt x="2516" y="834"/>
                    </a:lnTo>
                    <a:lnTo>
                      <a:pt x="946" y="2948"/>
                    </a:lnTo>
                    <a:lnTo>
                      <a:pt x="0" y="2113"/>
                    </a:lnTo>
                    <a:lnTo>
                      <a:pt x="15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87">
                <a:extLst>
                  <a:ext uri="{FF2B5EF4-FFF2-40B4-BE49-F238E27FC236}">
                    <a16:creationId xmlns:a16="http://schemas.microsoft.com/office/drawing/2014/main" id="{785A8B15-6F33-4EC9-A522-5D835993A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292" y="5278781"/>
                <a:ext cx="1793507" cy="2032597"/>
              </a:xfrm>
              <a:custGeom>
                <a:avLst/>
                <a:gdLst>
                  <a:gd name="T0" fmla="*/ 1452 w 2708"/>
                  <a:gd name="T1" fmla="*/ 0 h 3069"/>
                  <a:gd name="T2" fmla="*/ 2708 w 2708"/>
                  <a:gd name="T3" fmla="*/ 984 h 3069"/>
                  <a:gd name="T4" fmla="*/ 1220 w 2708"/>
                  <a:gd name="T5" fmla="*/ 3069 h 3069"/>
                  <a:gd name="T6" fmla="*/ 0 w 2708"/>
                  <a:gd name="T7" fmla="*/ 2090 h 3069"/>
                  <a:gd name="T8" fmla="*/ 1452 w 2708"/>
                  <a:gd name="T9" fmla="*/ 0 h 3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08" h="3069">
                    <a:moveTo>
                      <a:pt x="1452" y="0"/>
                    </a:moveTo>
                    <a:lnTo>
                      <a:pt x="2708" y="984"/>
                    </a:lnTo>
                    <a:lnTo>
                      <a:pt x="1220" y="3069"/>
                    </a:lnTo>
                    <a:lnTo>
                      <a:pt x="0" y="2090"/>
                    </a:lnTo>
                    <a:lnTo>
                      <a:pt x="145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8">
                <a:extLst>
                  <a:ext uri="{FF2B5EF4-FFF2-40B4-BE49-F238E27FC236}">
                    <a16:creationId xmlns:a16="http://schemas.microsoft.com/office/drawing/2014/main" id="{975D5553-F08B-42B0-90BE-406DE0AA6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292" y="5278781"/>
                <a:ext cx="1793507" cy="2032597"/>
              </a:xfrm>
              <a:custGeom>
                <a:avLst/>
                <a:gdLst>
                  <a:gd name="T0" fmla="*/ 1452 w 2708"/>
                  <a:gd name="T1" fmla="*/ 0 h 3069"/>
                  <a:gd name="T2" fmla="*/ 2708 w 2708"/>
                  <a:gd name="T3" fmla="*/ 984 h 3069"/>
                  <a:gd name="T4" fmla="*/ 1220 w 2708"/>
                  <a:gd name="T5" fmla="*/ 3069 h 3069"/>
                  <a:gd name="T6" fmla="*/ 0 w 2708"/>
                  <a:gd name="T7" fmla="*/ 2090 h 3069"/>
                  <a:gd name="T8" fmla="*/ 1452 w 2708"/>
                  <a:gd name="T9" fmla="*/ 0 h 3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08" h="3069">
                    <a:moveTo>
                      <a:pt x="1452" y="0"/>
                    </a:moveTo>
                    <a:lnTo>
                      <a:pt x="2708" y="984"/>
                    </a:lnTo>
                    <a:lnTo>
                      <a:pt x="1220" y="3069"/>
                    </a:lnTo>
                    <a:lnTo>
                      <a:pt x="0" y="2090"/>
                    </a:lnTo>
                    <a:lnTo>
                      <a:pt x="145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9">
                <a:extLst>
                  <a:ext uri="{FF2B5EF4-FFF2-40B4-BE49-F238E27FC236}">
                    <a16:creationId xmlns:a16="http://schemas.microsoft.com/office/drawing/2014/main" id="{433B9F00-0527-48A3-BB65-FA751CFAA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139" y="5900680"/>
                <a:ext cx="39076" cy="29803"/>
              </a:xfrm>
              <a:custGeom>
                <a:avLst/>
                <a:gdLst>
                  <a:gd name="T0" fmla="*/ 0 w 59"/>
                  <a:gd name="T1" fmla="*/ 0 h 45"/>
                  <a:gd name="T2" fmla="*/ 0 w 59"/>
                  <a:gd name="T3" fmla="*/ 0 h 45"/>
                  <a:gd name="T4" fmla="*/ 59 w 59"/>
                  <a:gd name="T5" fmla="*/ 45 h 45"/>
                  <a:gd name="T6" fmla="*/ 0 w 5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5">
                    <a:moveTo>
                      <a:pt x="0" y="0"/>
                    </a:moveTo>
                    <a:lnTo>
                      <a:pt x="0" y="0"/>
                    </a:lnTo>
                    <a:lnTo>
                      <a:pt x="59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90">
                <a:extLst>
                  <a:ext uri="{FF2B5EF4-FFF2-40B4-BE49-F238E27FC236}">
                    <a16:creationId xmlns:a16="http://schemas.microsoft.com/office/drawing/2014/main" id="{36BB8343-A58E-4938-BE81-37C72E194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139" y="5900680"/>
                <a:ext cx="39076" cy="29803"/>
              </a:xfrm>
              <a:custGeom>
                <a:avLst/>
                <a:gdLst>
                  <a:gd name="T0" fmla="*/ 0 w 59"/>
                  <a:gd name="T1" fmla="*/ 0 h 45"/>
                  <a:gd name="T2" fmla="*/ 0 w 59"/>
                  <a:gd name="T3" fmla="*/ 0 h 45"/>
                  <a:gd name="T4" fmla="*/ 59 w 59"/>
                  <a:gd name="T5" fmla="*/ 45 h 45"/>
                  <a:gd name="T6" fmla="*/ 0 w 5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45">
                    <a:moveTo>
                      <a:pt x="0" y="0"/>
                    </a:moveTo>
                    <a:lnTo>
                      <a:pt x="0" y="0"/>
                    </a:lnTo>
                    <a:lnTo>
                      <a:pt x="59" y="4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91">
                <a:extLst>
                  <a:ext uri="{FF2B5EF4-FFF2-40B4-BE49-F238E27FC236}">
                    <a16:creationId xmlns:a16="http://schemas.microsoft.com/office/drawing/2014/main" id="{103A2699-1D20-485F-829A-704AD5ED0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711" y="5712587"/>
                <a:ext cx="238428" cy="188093"/>
              </a:xfrm>
              <a:custGeom>
                <a:avLst/>
                <a:gdLst>
                  <a:gd name="T0" fmla="*/ 0 w 360"/>
                  <a:gd name="T1" fmla="*/ 0 h 284"/>
                  <a:gd name="T2" fmla="*/ 0 w 360"/>
                  <a:gd name="T3" fmla="*/ 0 h 284"/>
                  <a:gd name="T4" fmla="*/ 360 w 360"/>
                  <a:gd name="T5" fmla="*/ 284 h 284"/>
                  <a:gd name="T6" fmla="*/ 360 w 360"/>
                  <a:gd name="T7" fmla="*/ 284 h 284"/>
                  <a:gd name="T8" fmla="*/ 0 w 360"/>
                  <a:gd name="T9" fmla="*/ 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0" h="284">
                    <a:moveTo>
                      <a:pt x="0" y="0"/>
                    </a:moveTo>
                    <a:lnTo>
                      <a:pt x="0" y="0"/>
                    </a:lnTo>
                    <a:lnTo>
                      <a:pt x="360" y="284"/>
                    </a:lnTo>
                    <a:lnTo>
                      <a:pt x="360" y="2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92">
                <a:extLst>
                  <a:ext uri="{FF2B5EF4-FFF2-40B4-BE49-F238E27FC236}">
                    <a16:creationId xmlns:a16="http://schemas.microsoft.com/office/drawing/2014/main" id="{2FEA7F33-55FB-42B0-8BE9-BE3BD211E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711" y="5712587"/>
                <a:ext cx="238428" cy="188093"/>
              </a:xfrm>
              <a:custGeom>
                <a:avLst/>
                <a:gdLst>
                  <a:gd name="T0" fmla="*/ 0 w 360"/>
                  <a:gd name="T1" fmla="*/ 0 h 284"/>
                  <a:gd name="T2" fmla="*/ 0 w 360"/>
                  <a:gd name="T3" fmla="*/ 0 h 284"/>
                  <a:gd name="T4" fmla="*/ 360 w 360"/>
                  <a:gd name="T5" fmla="*/ 284 h 284"/>
                  <a:gd name="T6" fmla="*/ 360 w 360"/>
                  <a:gd name="T7" fmla="*/ 284 h 284"/>
                  <a:gd name="T8" fmla="*/ 0 w 360"/>
                  <a:gd name="T9" fmla="*/ 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0" h="284">
                    <a:moveTo>
                      <a:pt x="0" y="0"/>
                    </a:moveTo>
                    <a:lnTo>
                      <a:pt x="0" y="0"/>
                    </a:lnTo>
                    <a:lnTo>
                      <a:pt x="360" y="284"/>
                    </a:lnTo>
                    <a:lnTo>
                      <a:pt x="360" y="2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93">
                <a:extLst>
                  <a:ext uri="{FF2B5EF4-FFF2-40B4-BE49-F238E27FC236}">
                    <a16:creationId xmlns:a16="http://schemas.microsoft.com/office/drawing/2014/main" id="{7E58742F-434D-4A38-AE3C-9FC0FBCCB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" y="5712587"/>
                <a:ext cx="1347117" cy="1598791"/>
              </a:xfrm>
              <a:custGeom>
                <a:avLst/>
                <a:gdLst>
                  <a:gd name="T0" fmla="*/ 1615 w 2034"/>
                  <a:gd name="T1" fmla="*/ 0 h 2414"/>
                  <a:gd name="T2" fmla="*/ 0 w 2034"/>
                  <a:gd name="T3" fmla="*/ 1974 h 2414"/>
                  <a:gd name="T4" fmla="*/ 546 w 2034"/>
                  <a:gd name="T5" fmla="*/ 2414 h 2414"/>
                  <a:gd name="T6" fmla="*/ 2034 w 2034"/>
                  <a:gd name="T7" fmla="*/ 329 h 2414"/>
                  <a:gd name="T8" fmla="*/ 1975 w 2034"/>
                  <a:gd name="T9" fmla="*/ 284 h 2414"/>
                  <a:gd name="T10" fmla="*/ 1615 w 2034"/>
                  <a:gd name="T11" fmla="*/ 0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34" h="2414">
                    <a:moveTo>
                      <a:pt x="1615" y="0"/>
                    </a:moveTo>
                    <a:lnTo>
                      <a:pt x="0" y="1974"/>
                    </a:lnTo>
                    <a:lnTo>
                      <a:pt x="546" y="2414"/>
                    </a:lnTo>
                    <a:lnTo>
                      <a:pt x="2034" y="329"/>
                    </a:lnTo>
                    <a:lnTo>
                      <a:pt x="1975" y="284"/>
                    </a:lnTo>
                    <a:lnTo>
                      <a:pt x="1615" y="0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94">
                <a:extLst>
                  <a:ext uri="{FF2B5EF4-FFF2-40B4-BE49-F238E27FC236}">
                    <a16:creationId xmlns:a16="http://schemas.microsoft.com/office/drawing/2014/main" id="{A49FE1D7-3C09-4530-8CB9-FE89BEDD9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98" y="5712587"/>
                <a:ext cx="1347117" cy="1598791"/>
              </a:xfrm>
              <a:custGeom>
                <a:avLst/>
                <a:gdLst>
                  <a:gd name="T0" fmla="*/ 1615 w 2034"/>
                  <a:gd name="T1" fmla="*/ 0 h 2414"/>
                  <a:gd name="T2" fmla="*/ 0 w 2034"/>
                  <a:gd name="T3" fmla="*/ 1974 h 2414"/>
                  <a:gd name="T4" fmla="*/ 546 w 2034"/>
                  <a:gd name="T5" fmla="*/ 2414 h 2414"/>
                  <a:gd name="T6" fmla="*/ 2034 w 2034"/>
                  <a:gd name="T7" fmla="*/ 329 h 2414"/>
                  <a:gd name="T8" fmla="*/ 1975 w 2034"/>
                  <a:gd name="T9" fmla="*/ 284 h 2414"/>
                  <a:gd name="T10" fmla="*/ 1615 w 2034"/>
                  <a:gd name="T11" fmla="*/ 0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34" h="2414">
                    <a:moveTo>
                      <a:pt x="1615" y="0"/>
                    </a:moveTo>
                    <a:lnTo>
                      <a:pt x="0" y="1974"/>
                    </a:lnTo>
                    <a:lnTo>
                      <a:pt x="546" y="2414"/>
                    </a:lnTo>
                    <a:lnTo>
                      <a:pt x="2034" y="329"/>
                    </a:lnTo>
                    <a:lnTo>
                      <a:pt x="1975" y="284"/>
                    </a:lnTo>
                    <a:lnTo>
                      <a:pt x="16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Oval 95">
                <a:extLst>
                  <a:ext uri="{FF2B5EF4-FFF2-40B4-BE49-F238E27FC236}">
                    <a16:creationId xmlns:a16="http://schemas.microsoft.com/office/drawing/2014/main" id="{C106FD64-031C-47FC-8651-F6BAB4B66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554" y="5936445"/>
                <a:ext cx="118552" cy="119214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Oval 96">
                <a:extLst>
                  <a:ext uri="{FF2B5EF4-FFF2-40B4-BE49-F238E27FC236}">
                    <a16:creationId xmlns:a16="http://schemas.microsoft.com/office/drawing/2014/main" id="{16981B73-A1C2-48F6-9BDB-70F7C63BB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914" y="6119902"/>
                <a:ext cx="119214" cy="11855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97">
                <a:extLst>
                  <a:ext uri="{FF2B5EF4-FFF2-40B4-BE49-F238E27FC236}">
                    <a16:creationId xmlns:a16="http://schemas.microsoft.com/office/drawing/2014/main" id="{571CDEC7-ADC5-400E-B556-949C3E543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736" y="5709276"/>
                <a:ext cx="58282" cy="83450"/>
              </a:xfrm>
              <a:custGeom>
                <a:avLst/>
                <a:gdLst>
                  <a:gd name="T0" fmla="*/ 33 w 37"/>
                  <a:gd name="T1" fmla="*/ 0 h 53"/>
                  <a:gd name="T2" fmla="*/ 0 w 37"/>
                  <a:gd name="T3" fmla="*/ 53 h 53"/>
                  <a:gd name="T4" fmla="*/ 0 w 37"/>
                  <a:gd name="T5" fmla="*/ 53 h 53"/>
                  <a:gd name="T6" fmla="*/ 37 w 37"/>
                  <a:gd name="T7" fmla="*/ 2 h 53"/>
                  <a:gd name="T8" fmla="*/ 35 w 37"/>
                  <a:gd name="T9" fmla="*/ 0 h 53"/>
                  <a:gd name="T10" fmla="*/ 33 w 37"/>
                  <a:gd name="T1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53">
                    <a:moveTo>
                      <a:pt x="33" y="0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98">
                <a:extLst>
                  <a:ext uri="{FF2B5EF4-FFF2-40B4-BE49-F238E27FC236}">
                    <a16:creationId xmlns:a16="http://schemas.microsoft.com/office/drawing/2014/main" id="{D77690DE-BED5-4BDA-A25C-6B8E172DF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886" y="5682784"/>
                <a:ext cx="175509" cy="109942"/>
              </a:xfrm>
              <a:custGeom>
                <a:avLst/>
                <a:gdLst>
                  <a:gd name="T0" fmla="*/ 0 w 112"/>
                  <a:gd name="T1" fmla="*/ 0 h 70"/>
                  <a:gd name="T2" fmla="*/ 79 w 112"/>
                  <a:gd name="T3" fmla="*/ 70 h 70"/>
                  <a:gd name="T4" fmla="*/ 112 w 112"/>
                  <a:gd name="T5" fmla="*/ 17 h 70"/>
                  <a:gd name="T6" fmla="*/ 0 w 112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2" h="70">
                    <a:moveTo>
                      <a:pt x="0" y="0"/>
                    </a:moveTo>
                    <a:cubicBezTo>
                      <a:pt x="79" y="70"/>
                      <a:pt x="79" y="70"/>
                      <a:pt x="79" y="70"/>
                    </a:cubicBezTo>
                    <a:cubicBezTo>
                      <a:pt x="112" y="17"/>
                      <a:pt x="112" y="17"/>
                      <a:pt x="112" y="17"/>
                    </a:cubicBezTo>
                    <a:cubicBezTo>
                      <a:pt x="73" y="10"/>
                      <a:pt x="34" y="4"/>
                      <a:pt x="0" y="0"/>
                    </a:cubicBezTo>
                  </a:path>
                </a:pathLst>
              </a:custGeom>
              <a:solidFill>
                <a:srgbClr val="E5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99">
                <a:extLst>
                  <a:ext uri="{FF2B5EF4-FFF2-40B4-BE49-F238E27FC236}">
                    <a16:creationId xmlns:a16="http://schemas.microsoft.com/office/drawing/2014/main" id="{3049960B-256E-4D77-B250-B2DE260CC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491" y="5557609"/>
                <a:ext cx="321215" cy="151667"/>
              </a:xfrm>
              <a:custGeom>
                <a:avLst/>
                <a:gdLst>
                  <a:gd name="T0" fmla="*/ 0 w 205"/>
                  <a:gd name="T1" fmla="*/ 0 h 97"/>
                  <a:gd name="T2" fmla="*/ 70 w 205"/>
                  <a:gd name="T3" fmla="*/ 62 h 97"/>
                  <a:gd name="T4" fmla="*/ 91 w 205"/>
                  <a:gd name="T5" fmla="*/ 80 h 97"/>
                  <a:gd name="T6" fmla="*/ 203 w 205"/>
                  <a:gd name="T7" fmla="*/ 97 h 97"/>
                  <a:gd name="T8" fmla="*/ 205 w 205"/>
                  <a:gd name="T9" fmla="*/ 97 h 97"/>
                  <a:gd name="T10" fmla="*/ 197 w 205"/>
                  <a:gd name="T11" fmla="*/ 89 h 97"/>
                  <a:gd name="T12" fmla="*/ 95 w 205"/>
                  <a:gd name="T13" fmla="*/ 22 h 97"/>
                  <a:gd name="T14" fmla="*/ 0 w 205"/>
                  <a:gd name="T1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5" h="97">
                    <a:moveTo>
                      <a:pt x="0" y="0"/>
                    </a:moveTo>
                    <a:cubicBezTo>
                      <a:pt x="70" y="62"/>
                      <a:pt x="70" y="62"/>
                      <a:pt x="70" y="62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125" y="84"/>
                      <a:pt x="164" y="90"/>
                      <a:pt x="203" y="97"/>
                    </a:cubicBezTo>
                    <a:cubicBezTo>
                      <a:pt x="204" y="97"/>
                      <a:pt x="204" y="97"/>
                      <a:pt x="205" y="97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5A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00">
                <a:extLst>
                  <a:ext uri="{FF2B5EF4-FFF2-40B4-BE49-F238E27FC236}">
                    <a16:creationId xmlns:a16="http://schemas.microsoft.com/office/drawing/2014/main" id="{2448ADCB-7C34-41FC-9D45-102481B32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433" y="5654967"/>
                <a:ext cx="156303" cy="137758"/>
              </a:xfrm>
              <a:custGeom>
                <a:avLst/>
                <a:gdLst>
                  <a:gd name="T0" fmla="*/ 0 w 236"/>
                  <a:gd name="T1" fmla="*/ 0 h 208"/>
                  <a:gd name="T2" fmla="*/ 236 w 236"/>
                  <a:gd name="T3" fmla="*/ 208 h 208"/>
                  <a:gd name="T4" fmla="*/ 236 w 236"/>
                  <a:gd name="T5" fmla="*/ 208 h 208"/>
                  <a:gd name="T6" fmla="*/ 236 w 236"/>
                  <a:gd name="T7" fmla="*/ 208 h 208"/>
                  <a:gd name="T8" fmla="*/ 49 w 236"/>
                  <a:gd name="T9" fmla="*/ 42 h 208"/>
                  <a:gd name="T10" fmla="*/ 0 w 236"/>
                  <a:gd name="T1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6" h="208">
                    <a:moveTo>
                      <a:pt x="0" y="0"/>
                    </a:moveTo>
                    <a:lnTo>
                      <a:pt x="236" y="208"/>
                    </a:lnTo>
                    <a:lnTo>
                      <a:pt x="236" y="208"/>
                    </a:lnTo>
                    <a:lnTo>
                      <a:pt x="236" y="208"/>
                    </a:lnTo>
                    <a:lnTo>
                      <a:pt x="49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01">
                <a:extLst>
                  <a:ext uri="{FF2B5EF4-FFF2-40B4-BE49-F238E27FC236}">
                    <a16:creationId xmlns:a16="http://schemas.microsoft.com/office/drawing/2014/main" id="{05F4A16C-9076-4C79-9124-B3D425629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433" y="5654967"/>
                <a:ext cx="156303" cy="137758"/>
              </a:xfrm>
              <a:custGeom>
                <a:avLst/>
                <a:gdLst>
                  <a:gd name="T0" fmla="*/ 0 w 236"/>
                  <a:gd name="T1" fmla="*/ 0 h 208"/>
                  <a:gd name="T2" fmla="*/ 236 w 236"/>
                  <a:gd name="T3" fmla="*/ 208 h 208"/>
                  <a:gd name="T4" fmla="*/ 236 w 236"/>
                  <a:gd name="T5" fmla="*/ 208 h 208"/>
                  <a:gd name="T6" fmla="*/ 236 w 236"/>
                  <a:gd name="T7" fmla="*/ 208 h 208"/>
                  <a:gd name="T8" fmla="*/ 49 w 236"/>
                  <a:gd name="T9" fmla="*/ 42 h 208"/>
                  <a:gd name="T10" fmla="*/ 0 w 236"/>
                  <a:gd name="T1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6" h="208">
                    <a:moveTo>
                      <a:pt x="0" y="0"/>
                    </a:moveTo>
                    <a:lnTo>
                      <a:pt x="236" y="208"/>
                    </a:lnTo>
                    <a:lnTo>
                      <a:pt x="236" y="208"/>
                    </a:lnTo>
                    <a:lnTo>
                      <a:pt x="236" y="208"/>
                    </a:lnTo>
                    <a:lnTo>
                      <a:pt x="49" y="4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EDC5182E-300E-498C-AAF7-BB024C7D23E2}"/>
              </a:ext>
            </a:extLst>
          </p:cNvPr>
          <p:cNvSpPr/>
          <p:nvPr/>
        </p:nvSpPr>
        <p:spPr>
          <a:xfrm>
            <a:off x="7429879" y="3402969"/>
            <a:ext cx="1145874" cy="79445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457200" dist="254000" dir="5400000" sx="80000" sy="8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accent2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</a:t>
            </a:r>
            <a:r>
              <a:rPr lang="id-ID" sz="2800" dirty="0">
                <a:solidFill>
                  <a:schemeClr val="accent2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 </a:t>
            </a:r>
            <a:r>
              <a:rPr lang="en-US" sz="2800" dirty="0">
                <a:solidFill>
                  <a:schemeClr val="accent2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56</a:t>
            </a:r>
            <a:endParaRPr lang="en-US" sz="2800" dirty="0">
              <a:solidFill>
                <a:schemeClr val="accent2"/>
              </a:solidFill>
              <a:ea typeface="Roboto Slab" pitchFamily="2" charset="0"/>
              <a:cs typeface="Rajdhani" panose="02000000000000000000" pitchFamily="2" charset="0"/>
            </a:endParaRP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C484938C-67DC-4DE0-8ADD-8112EAC3F489}"/>
              </a:ext>
            </a:extLst>
          </p:cNvPr>
          <p:cNvSpPr/>
          <p:nvPr/>
        </p:nvSpPr>
        <p:spPr>
          <a:xfrm>
            <a:off x="7429880" y="4404087"/>
            <a:ext cx="2776148" cy="906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Leverage agile frameworks to provide a robust synopsis for high level overviews. </a:t>
            </a:r>
          </a:p>
        </p:txBody>
      </p:sp>
      <p:sp>
        <p:nvSpPr>
          <p:cNvPr id="109" name="Rectangle: Rounded Corners 108">
            <a:extLst>
              <a:ext uri="{FF2B5EF4-FFF2-40B4-BE49-F238E27FC236}">
                <a16:creationId xmlns:a16="http://schemas.microsoft.com/office/drawing/2014/main" id="{1CEF1EDA-C58B-4C72-901F-CB2ECFCBC930}"/>
              </a:ext>
            </a:extLst>
          </p:cNvPr>
          <p:cNvSpPr/>
          <p:nvPr/>
        </p:nvSpPr>
        <p:spPr>
          <a:xfrm>
            <a:off x="4365055" y="3402969"/>
            <a:ext cx="1145874" cy="79445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457200" dist="254000" dir="5400000" sx="80000" sy="8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</a:t>
            </a:r>
            <a:r>
              <a:rPr lang="id-ID" sz="2800" dirty="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 </a:t>
            </a:r>
            <a:r>
              <a:rPr lang="en-US" sz="2800" dirty="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78</a:t>
            </a:r>
            <a:endParaRPr lang="en-US" sz="2800" dirty="0">
              <a:solidFill>
                <a:schemeClr val="accent1"/>
              </a:solidFill>
              <a:ea typeface="Roboto Slab" pitchFamily="2" charset="0"/>
              <a:cs typeface="Rajdhani" panose="02000000000000000000" pitchFamily="2" charset="0"/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B1DB33FA-4DC4-4C42-B401-19A4F79D098D}"/>
              </a:ext>
            </a:extLst>
          </p:cNvPr>
          <p:cNvSpPr/>
          <p:nvPr/>
        </p:nvSpPr>
        <p:spPr>
          <a:xfrm>
            <a:off x="4365056" y="4404087"/>
            <a:ext cx="2776148" cy="9068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Leverage agile frameworks to provide a robust synopsis for high level overviews. </a:t>
            </a:r>
          </a:p>
        </p:txBody>
      </p:sp>
      <p:sp>
        <p:nvSpPr>
          <p:cNvPr id="111" name="TextBox 16">
            <a:extLst>
              <a:ext uri="{FF2B5EF4-FFF2-40B4-BE49-F238E27FC236}">
                <a16:creationId xmlns:a16="http://schemas.microsoft.com/office/drawing/2014/main" id="{BBA7FE2C-ABD3-46A3-ABF5-0878A33D5DD3}"/>
              </a:ext>
            </a:extLst>
          </p:cNvPr>
          <p:cNvSpPr txBox="1"/>
          <p:nvPr/>
        </p:nvSpPr>
        <p:spPr>
          <a:xfrm>
            <a:off x="2668992" y="1077245"/>
            <a:ext cx="8203898" cy="5899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Poppins" panose="00000500000000000000" pitchFamily="2" charset="0"/>
              </a:rPr>
              <a:t>Growth your Money</a:t>
            </a:r>
          </a:p>
        </p:txBody>
      </p:sp>
      <p:sp>
        <p:nvSpPr>
          <p:cNvPr id="112" name="TextBox 17">
            <a:extLst>
              <a:ext uri="{FF2B5EF4-FFF2-40B4-BE49-F238E27FC236}">
                <a16:creationId xmlns:a16="http://schemas.microsoft.com/office/drawing/2014/main" id="{5153617B-9AB3-439E-91F3-63C4911EADF3}"/>
              </a:ext>
            </a:extLst>
          </p:cNvPr>
          <p:cNvSpPr txBox="1"/>
          <p:nvPr/>
        </p:nvSpPr>
        <p:spPr>
          <a:xfrm>
            <a:off x="6809582" y="1840815"/>
            <a:ext cx="4063308" cy="3194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b="1" dirty="0">
                <a:solidFill>
                  <a:schemeClr val="tx1">
                    <a:lumMod val="50000"/>
                    <a:lumOff val="50000"/>
                  </a:schemeClr>
                </a:solidFill>
                <a:ea typeface="Roboto Light" panose="02000000000000000000" pitchFamily="2" charset="0"/>
                <a:cs typeface="Poppins" panose="00000500000000000000" pitchFamily="2" charset="0"/>
              </a:rPr>
              <a:t>What do you think about money?</a:t>
            </a:r>
            <a:endParaRPr lang="id-ID" b="1" dirty="0">
              <a:solidFill>
                <a:schemeClr val="tx1">
                  <a:lumMod val="50000"/>
                  <a:lumOff val="50000"/>
                </a:schemeClr>
              </a:solidFill>
              <a:ea typeface="Roboto Light" panose="02000000000000000000" pitchFamily="2" charset="0"/>
              <a:cs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8456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A5CFAE4-8E20-4325-9235-9D327A5BB7DB}"/>
              </a:ext>
            </a:extLst>
          </p:cNvPr>
          <p:cNvSpPr/>
          <p:nvPr/>
        </p:nvSpPr>
        <p:spPr>
          <a:xfrm flipH="1" flipV="1">
            <a:off x="1147023" y="0"/>
            <a:ext cx="3712926" cy="1548280"/>
          </a:xfrm>
          <a:custGeom>
            <a:avLst/>
            <a:gdLst>
              <a:gd name="connsiteX0" fmla="*/ 3712926 w 3712926"/>
              <a:gd name="connsiteY0" fmla="*/ 1548280 h 1548280"/>
              <a:gd name="connsiteX1" fmla="*/ 0 w 3712926"/>
              <a:gd name="connsiteY1" fmla="*/ 1548280 h 1548280"/>
              <a:gd name="connsiteX2" fmla="*/ 0 w 3712926"/>
              <a:gd name="connsiteY2" fmla="*/ 775063 h 1548280"/>
              <a:gd name="connsiteX3" fmla="*/ 3712926 w 3712926"/>
              <a:gd name="connsiteY3" fmla="*/ 0 h 1548280"/>
              <a:gd name="connsiteX4" fmla="*/ 3712926 w 3712926"/>
              <a:gd name="connsiteY4" fmla="*/ 1548280 h 154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2926" h="1548280">
                <a:moveTo>
                  <a:pt x="3712926" y="1548280"/>
                </a:moveTo>
                <a:lnTo>
                  <a:pt x="0" y="1548280"/>
                </a:lnTo>
                <a:lnTo>
                  <a:pt x="0" y="775063"/>
                </a:lnTo>
                <a:lnTo>
                  <a:pt x="3712926" y="0"/>
                </a:lnTo>
                <a:lnTo>
                  <a:pt x="3712926" y="154828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26C4B0FA-3C55-4F05-A470-2DB8475037FD}"/>
              </a:ext>
            </a:extLst>
          </p:cNvPr>
          <p:cNvSpPr/>
          <p:nvPr/>
        </p:nvSpPr>
        <p:spPr>
          <a:xfrm flipH="1" flipV="1">
            <a:off x="1147023" y="5309720"/>
            <a:ext cx="3712926" cy="1548280"/>
          </a:xfrm>
          <a:custGeom>
            <a:avLst/>
            <a:gdLst>
              <a:gd name="connsiteX0" fmla="*/ 0 w 3712926"/>
              <a:gd name="connsiteY0" fmla="*/ 1548280 h 1548280"/>
              <a:gd name="connsiteX1" fmla="*/ 0 w 3712926"/>
              <a:gd name="connsiteY1" fmla="*/ 0 h 1548280"/>
              <a:gd name="connsiteX2" fmla="*/ 3712926 w 3712926"/>
              <a:gd name="connsiteY2" fmla="*/ 0 h 1548280"/>
              <a:gd name="connsiteX3" fmla="*/ 3712926 w 3712926"/>
              <a:gd name="connsiteY3" fmla="*/ 773217 h 1548280"/>
              <a:gd name="connsiteX4" fmla="*/ 0 w 3712926"/>
              <a:gd name="connsiteY4" fmla="*/ 1548280 h 154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2926" h="1548280">
                <a:moveTo>
                  <a:pt x="0" y="1548280"/>
                </a:moveTo>
                <a:lnTo>
                  <a:pt x="0" y="0"/>
                </a:lnTo>
                <a:lnTo>
                  <a:pt x="3712926" y="0"/>
                </a:lnTo>
                <a:lnTo>
                  <a:pt x="3712926" y="773217"/>
                </a:lnTo>
                <a:lnTo>
                  <a:pt x="0" y="154828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35BC162-2E37-4763-A582-40D9016E314E}"/>
              </a:ext>
            </a:extLst>
          </p:cNvPr>
          <p:cNvSpPr txBox="1"/>
          <p:nvPr/>
        </p:nvSpPr>
        <p:spPr>
          <a:xfrm>
            <a:off x="5486401" y="927937"/>
            <a:ext cx="6284685" cy="10823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Poppins" panose="00000500000000000000" pitchFamily="2" charset="0"/>
              </a:rPr>
              <a:t>Complete Transactions Safely</a:t>
            </a:r>
            <a:endParaRPr lang="id-ID" sz="4000" b="1" dirty="0">
              <a:solidFill>
                <a:schemeClr val="tx1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1" name="Rectangle 5">
            <a:extLst>
              <a:ext uri="{FF2B5EF4-FFF2-40B4-BE49-F238E27FC236}">
                <a16:creationId xmlns:a16="http://schemas.microsoft.com/office/drawing/2014/main" id="{AD220C19-270A-4591-8336-44EC65EE0342}"/>
              </a:ext>
            </a:extLst>
          </p:cNvPr>
          <p:cNvSpPr/>
          <p:nvPr/>
        </p:nvSpPr>
        <p:spPr>
          <a:xfrm>
            <a:off x="5486401" y="2235391"/>
            <a:ext cx="5774455" cy="7931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The European languages are members of the same family. Their separate existence is a myth. For science, music, sport, </a:t>
            </a:r>
            <a:r>
              <a:rPr lang="en-US" sz="1200" dirty="0" err="1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etc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, Europe uses the same vocabulary. The languages only differ in their grammar, their pronunciation and their most common words.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DDD8687-DEB4-4C62-B5FF-EC89BEDB4598}"/>
              </a:ext>
            </a:extLst>
          </p:cNvPr>
          <p:cNvGrpSpPr/>
          <p:nvPr/>
        </p:nvGrpSpPr>
        <p:grpSpPr>
          <a:xfrm>
            <a:off x="7093489" y="5117200"/>
            <a:ext cx="1145874" cy="794450"/>
            <a:chOff x="7130151" y="4515270"/>
            <a:chExt cx="1145874" cy="794450"/>
          </a:xfrm>
        </p:grpSpPr>
        <p:sp>
          <p:nvSpPr>
            <p:cNvPr id="39" name="Rounded Rectangle 12">
              <a:extLst>
                <a:ext uri="{FF2B5EF4-FFF2-40B4-BE49-F238E27FC236}">
                  <a16:creationId xmlns:a16="http://schemas.microsoft.com/office/drawing/2014/main" id="{C8B09953-7BC1-4ACD-B1A8-9CB203AB8A9B}"/>
                </a:ext>
              </a:extLst>
            </p:cNvPr>
            <p:cNvSpPr/>
            <p:nvPr/>
          </p:nvSpPr>
          <p:spPr>
            <a:xfrm>
              <a:off x="7130151" y="4515270"/>
              <a:ext cx="1145874" cy="79445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>
              <a:outerShdw blurRad="457200" dist="254000" dir="5400000" sx="80000" sy="8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dirty="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</a:endParaRPr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5400238E-DE65-4549-AAC9-266EFA4AAF2B}"/>
                </a:ext>
              </a:extLst>
            </p:cNvPr>
            <p:cNvGrpSpPr/>
            <p:nvPr/>
          </p:nvGrpSpPr>
          <p:grpSpPr>
            <a:xfrm>
              <a:off x="7510184" y="4719591"/>
              <a:ext cx="385808" cy="385808"/>
              <a:chOff x="8653344" y="2464011"/>
              <a:chExt cx="300790" cy="300790"/>
            </a:xfrm>
            <a:solidFill>
              <a:schemeClr val="bg1">
                <a:lumMod val="85000"/>
              </a:schemeClr>
            </a:solidFill>
          </p:grpSpPr>
          <p:sp>
            <p:nvSpPr>
              <p:cNvPr id="41" name="Freeform 199">
                <a:extLst>
                  <a:ext uri="{FF2B5EF4-FFF2-40B4-BE49-F238E27FC236}">
                    <a16:creationId xmlns:a16="http://schemas.microsoft.com/office/drawing/2014/main" id="{8D1A19AA-4B5A-41E8-9BD0-D9F61371DA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344" y="2464011"/>
                <a:ext cx="300790" cy="300790"/>
              </a:xfrm>
              <a:custGeom>
                <a:avLst/>
                <a:gdLst>
                  <a:gd name="T0" fmla="*/ 636 w 711"/>
                  <a:gd name="T1" fmla="*/ 683 h 711"/>
                  <a:gd name="T2" fmla="*/ 635 w 711"/>
                  <a:gd name="T3" fmla="*/ 568 h 711"/>
                  <a:gd name="T4" fmla="*/ 627 w 711"/>
                  <a:gd name="T5" fmla="*/ 561 h 711"/>
                  <a:gd name="T6" fmla="*/ 616 w 711"/>
                  <a:gd name="T7" fmla="*/ 561 h 711"/>
                  <a:gd name="T8" fmla="*/ 609 w 711"/>
                  <a:gd name="T9" fmla="*/ 568 h 711"/>
                  <a:gd name="T10" fmla="*/ 608 w 711"/>
                  <a:gd name="T11" fmla="*/ 683 h 711"/>
                  <a:gd name="T12" fmla="*/ 442 w 711"/>
                  <a:gd name="T13" fmla="*/ 419 h 711"/>
                  <a:gd name="T14" fmla="*/ 437 w 711"/>
                  <a:gd name="T15" fmla="*/ 409 h 711"/>
                  <a:gd name="T16" fmla="*/ 428 w 711"/>
                  <a:gd name="T17" fmla="*/ 405 h 711"/>
                  <a:gd name="T18" fmla="*/ 277 w 711"/>
                  <a:gd name="T19" fmla="*/ 406 h 711"/>
                  <a:gd name="T20" fmla="*/ 270 w 711"/>
                  <a:gd name="T21" fmla="*/ 414 h 711"/>
                  <a:gd name="T22" fmla="*/ 269 w 711"/>
                  <a:gd name="T23" fmla="*/ 683 h 711"/>
                  <a:gd name="T24" fmla="*/ 103 w 711"/>
                  <a:gd name="T25" fmla="*/ 370 h 711"/>
                  <a:gd name="T26" fmla="*/ 113 w 711"/>
                  <a:gd name="T27" fmla="*/ 369 h 711"/>
                  <a:gd name="T28" fmla="*/ 356 w 711"/>
                  <a:gd name="T29" fmla="*/ 127 h 711"/>
                  <a:gd name="T30" fmla="*/ 597 w 711"/>
                  <a:gd name="T31" fmla="*/ 369 h 711"/>
                  <a:gd name="T32" fmla="*/ 608 w 711"/>
                  <a:gd name="T33" fmla="*/ 370 h 711"/>
                  <a:gd name="T34" fmla="*/ 609 w 711"/>
                  <a:gd name="T35" fmla="*/ 479 h 711"/>
                  <a:gd name="T36" fmla="*/ 616 w 711"/>
                  <a:gd name="T37" fmla="*/ 487 h 711"/>
                  <a:gd name="T38" fmla="*/ 627 w 711"/>
                  <a:gd name="T39" fmla="*/ 487 h 711"/>
                  <a:gd name="T40" fmla="*/ 635 w 711"/>
                  <a:gd name="T41" fmla="*/ 479 h 711"/>
                  <a:gd name="T42" fmla="*/ 636 w 711"/>
                  <a:gd name="T43" fmla="*/ 370 h 711"/>
                  <a:gd name="T44" fmla="*/ 701 w 711"/>
                  <a:gd name="T45" fmla="*/ 369 h 711"/>
                  <a:gd name="T46" fmla="*/ 708 w 711"/>
                  <a:gd name="T47" fmla="*/ 364 h 711"/>
                  <a:gd name="T48" fmla="*/ 711 w 711"/>
                  <a:gd name="T49" fmla="*/ 357 h 711"/>
                  <a:gd name="T50" fmla="*/ 709 w 711"/>
                  <a:gd name="T51" fmla="*/ 349 h 711"/>
                  <a:gd name="T52" fmla="*/ 365 w 711"/>
                  <a:gd name="T53" fmla="*/ 4 h 711"/>
                  <a:gd name="T54" fmla="*/ 356 w 711"/>
                  <a:gd name="T55" fmla="*/ 0 h 711"/>
                  <a:gd name="T56" fmla="*/ 345 w 711"/>
                  <a:gd name="T57" fmla="*/ 4 h 711"/>
                  <a:gd name="T58" fmla="*/ 212 w 711"/>
                  <a:gd name="T59" fmla="*/ 139 h 711"/>
                  <a:gd name="T60" fmla="*/ 212 w 711"/>
                  <a:gd name="T61" fmla="*/ 150 h 711"/>
                  <a:gd name="T62" fmla="*/ 219 w 711"/>
                  <a:gd name="T63" fmla="*/ 157 h 711"/>
                  <a:gd name="T64" fmla="*/ 230 w 711"/>
                  <a:gd name="T65" fmla="*/ 157 h 711"/>
                  <a:gd name="T66" fmla="*/ 356 w 711"/>
                  <a:gd name="T67" fmla="*/ 34 h 711"/>
                  <a:gd name="T68" fmla="*/ 608 w 711"/>
                  <a:gd name="T69" fmla="*/ 342 h 711"/>
                  <a:gd name="T70" fmla="*/ 360 w 711"/>
                  <a:gd name="T71" fmla="*/ 95 h 711"/>
                  <a:gd name="T72" fmla="*/ 350 w 711"/>
                  <a:gd name="T73" fmla="*/ 95 h 711"/>
                  <a:gd name="T74" fmla="*/ 103 w 711"/>
                  <a:gd name="T75" fmla="*/ 342 h 711"/>
                  <a:gd name="T76" fmla="*/ 157 w 711"/>
                  <a:gd name="T77" fmla="*/ 233 h 711"/>
                  <a:gd name="T78" fmla="*/ 160 w 711"/>
                  <a:gd name="T79" fmla="*/ 222 h 711"/>
                  <a:gd name="T80" fmla="*/ 157 w 711"/>
                  <a:gd name="T81" fmla="*/ 212 h 711"/>
                  <a:gd name="T82" fmla="*/ 146 w 711"/>
                  <a:gd name="T83" fmla="*/ 209 h 711"/>
                  <a:gd name="T84" fmla="*/ 137 w 711"/>
                  <a:gd name="T85" fmla="*/ 212 h 711"/>
                  <a:gd name="T86" fmla="*/ 1 w 711"/>
                  <a:gd name="T87" fmla="*/ 350 h 711"/>
                  <a:gd name="T88" fmla="*/ 1 w 711"/>
                  <a:gd name="T89" fmla="*/ 358 h 711"/>
                  <a:gd name="T90" fmla="*/ 3 w 711"/>
                  <a:gd name="T91" fmla="*/ 364 h 711"/>
                  <a:gd name="T92" fmla="*/ 9 w 711"/>
                  <a:gd name="T93" fmla="*/ 369 h 711"/>
                  <a:gd name="T94" fmla="*/ 75 w 711"/>
                  <a:gd name="T95" fmla="*/ 370 h 711"/>
                  <a:gd name="T96" fmla="*/ 13 w 711"/>
                  <a:gd name="T97" fmla="*/ 683 h 711"/>
                  <a:gd name="T98" fmla="*/ 4 w 711"/>
                  <a:gd name="T99" fmla="*/ 687 h 711"/>
                  <a:gd name="T100" fmla="*/ 0 w 711"/>
                  <a:gd name="T101" fmla="*/ 697 h 711"/>
                  <a:gd name="T102" fmla="*/ 4 w 711"/>
                  <a:gd name="T103" fmla="*/ 706 h 711"/>
                  <a:gd name="T104" fmla="*/ 13 w 711"/>
                  <a:gd name="T105" fmla="*/ 711 h 711"/>
                  <a:gd name="T106" fmla="*/ 702 w 711"/>
                  <a:gd name="T107" fmla="*/ 710 h 711"/>
                  <a:gd name="T108" fmla="*/ 710 w 711"/>
                  <a:gd name="T109" fmla="*/ 702 h 711"/>
                  <a:gd name="T110" fmla="*/ 710 w 711"/>
                  <a:gd name="T111" fmla="*/ 691 h 711"/>
                  <a:gd name="T112" fmla="*/ 702 w 711"/>
                  <a:gd name="T113" fmla="*/ 684 h 711"/>
                  <a:gd name="T114" fmla="*/ 414 w 711"/>
                  <a:gd name="T115" fmla="*/ 683 h 711"/>
                  <a:gd name="T116" fmla="*/ 297 w 711"/>
                  <a:gd name="T117" fmla="*/ 433 h 711"/>
                  <a:gd name="T118" fmla="*/ 414 w 711"/>
                  <a:gd name="T119" fmla="*/ 683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11" h="711">
                    <a:moveTo>
                      <a:pt x="697" y="683"/>
                    </a:moveTo>
                    <a:lnTo>
                      <a:pt x="636" y="683"/>
                    </a:lnTo>
                    <a:lnTo>
                      <a:pt x="636" y="573"/>
                    </a:lnTo>
                    <a:lnTo>
                      <a:pt x="635" y="568"/>
                    </a:lnTo>
                    <a:lnTo>
                      <a:pt x="631" y="564"/>
                    </a:lnTo>
                    <a:lnTo>
                      <a:pt x="627" y="561"/>
                    </a:lnTo>
                    <a:lnTo>
                      <a:pt x="622" y="560"/>
                    </a:lnTo>
                    <a:lnTo>
                      <a:pt x="616" y="561"/>
                    </a:lnTo>
                    <a:lnTo>
                      <a:pt x="612" y="564"/>
                    </a:lnTo>
                    <a:lnTo>
                      <a:pt x="609" y="568"/>
                    </a:lnTo>
                    <a:lnTo>
                      <a:pt x="608" y="573"/>
                    </a:lnTo>
                    <a:lnTo>
                      <a:pt x="608" y="683"/>
                    </a:lnTo>
                    <a:lnTo>
                      <a:pt x="442" y="683"/>
                    </a:lnTo>
                    <a:lnTo>
                      <a:pt x="442" y="419"/>
                    </a:lnTo>
                    <a:lnTo>
                      <a:pt x="440" y="414"/>
                    </a:lnTo>
                    <a:lnTo>
                      <a:pt x="437" y="409"/>
                    </a:lnTo>
                    <a:lnTo>
                      <a:pt x="433" y="406"/>
                    </a:lnTo>
                    <a:lnTo>
                      <a:pt x="428" y="405"/>
                    </a:lnTo>
                    <a:lnTo>
                      <a:pt x="283" y="405"/>
                    </a:lnTo>
                    <a:lnTo>
                      <a:pt x="277" y="406"/>
                    </a:lnTo>
                    <a:lnTo>
                      <a:pt x="273" y="409"/>
                    </a:lnTo>
                    <a:lnTo>
                      <a:pt x="270" y="414"/>
                    </a:lnTo>
                    <a:lnTo>
                      <a:pt x="269" y="419"/>
                    </a:lnTo>
                    <a:lnTo>
                      <a:pt x="269" y="683"/>
                    </a:lnTo>
                    <a:lnTo>
                      <a:pt x="103" y="683"/>
                    </a:lnTo>
                    <a:lnTo>
                      <a:pt x="103" y="370"/>
                    </a:lnTo>
                    <a:lnTo>
                      <a:pt x="108" y="370"/>
                    </a:lnTo>
                    <a:lnTo>
                      <a:pt x="113" y="369"/>
                    </a:lnTo>
                    <a:lnTo>
                      <a:pt x="118" y="365"/>
                    </a:lnTo>
                    <a:lnTo>
                      <a:pt x="356" y="127"/>
                    </a:lnTo>
                    <a:lnTo>
                      <a:pt x="593" y="365"/>
                    </a:lnTo>
                    <a:lnTo>
                      <a:pt x="597" y="369"/>
                    </a:lnTo>
                    <a:lnTo>
                      <a:pt x="602" y="370"/>
                    </a:lnTo>
                    <a:lnTo>
                      <a:pt x="608" y="370"/>
                    </a:lnTo>
                    <a:lnTo>
                      <a:pt x="608" y="474"/>
                    </a:lnTo>
                    <a:lnTo>
                      <a:pt x="609" y="479"/>
                    </a:lnTo>
                    <a:lnTo>
                      <a:pt x="612" y="483"/>
                    </a:lnTo>
                    <a:lnTo>
                      <a:pt x="616" y="487"/>
                    </a:lnTo>
                    <a:lnTo>
                      <a:pt x="622" y="488"/>
                    </a:lnTo>
                    <a:lnTo>
                      <a:pt x="627" y="487"/>
                    </a:lnTo>
                    <a:lnTo>
                      <a:pt x="631" y="483"/>
                    </a:lnTo>
                    <a:lnTo>
                      <a:pt x="635" y="479"/>
                    </a:lnTo>
                    <a:lnTo>
                      <a:pt x="636" y="474"/>
                    </a:lnTo>
                    <a:lnTo>
                      <a:pt x="636" y="370"/>
                    </a:lnTo>
                    <a:lnTo>
                      <a:pt x="697" y="370"/>
                    </a:lnTo>
                    <a:lnTo>
                      <a:pt x="701" y="369"/>
                    </a:lnTo>
                    <a:lnTo>
                      <a:pt x="704" y="367"/>
                    </a:lnTo>
                    <a:lnTo>
                      <a:pt x="708" y="364"/>
                    </a:lnTo>
                    <a:lnTo>
                      <a:pt x="710" y="361"/>
                    </a:lnTo>
                    <a:lnTo>
                      <a:pt x="711" y="357"/>
                    </a:lnTo>
                    <a:lnTo>
                      <a:pt x="711" y="353"/>
                    </a:lnTo>
                    <a:lnTo>
                      <a:pt x="709" y="349"/>
                    </a:lnTo>
                    <a:lnTo>
                      <a:pt x="707" y="346"/>
                    </a:lnTo>
                    <a:lnTo>
                      <a:pt x="365" y="4"/>
                    </a:lnTo>
                    <a:lnTo>
                      <a:pt x="360" y="1"/>
                    </a:lnTo>
                    <a:lnTo>
                      <a:pt x="356" y="0"/>
                    </a:lnTo>
                    <a:lnTo>
                      <a:pt x="350" y="1"/>
                    </a:lnTo>
                    <a:lnTo>
                      <a:pt x="345" y="4"/>
                    </a:lnTo>
                    <a:lnTo>
                      <a:pt x="215" y="135"/>
                    </a:lnTo>
                    <a:lnTo>
                      <a:pt x="212" y="139"/>
                    </a:lnTo>
                    <a:lnTo>
                      <a:pt x="211" y="145"/>
                    </a:lnTo>
                    <a:lnTo>
                      <a:pt x="212" y="150"/>
                    </a:lnTo>
                    <a:lnTo>
                      <a:pt x="215" y="154"/>
                    </a:lnTo>
                    <a:lnTo>
                      <a:pt x="219" y="157"/>
                    </a:lnTo>
                    <a:lnTo>
                      <a:pt x="225" y="159"/>
                    </a:lnTo>
                    <a:lnTo>
                      <a:pt x="230" y="157"/>
                    </a:lnTo>
                    <a:lnTo>
                      <a:pt x="234" y="154"/>
                    </a:lnTo>
                    <a:lnTo>
                      <a:pt x="356" y="34"/>
                    </a:lnTo>
                    <a:lnTo>
                      <a:pt x="664" y="342"/>
                    </a:lnTo>
                    <a:lnTo>
                      <a:pt x="608" y="342"/>
                    </a:lnTo>
                    <a:lnTo>
                      <a:pt x="365" y="99"/>
                    </a:lnTo>
                    <a:lnTo>
                      <a:pt x="360" y="95"/>
                    </a:lnTo>
                    <a:lnTo>
                      <a:pt x="356" y="94"/>
                    </a:lnTo>
                    <a:lnTo>
                      <a:pt x="350" y="95"/>
                    </a:lnTo>
                    <a:lnTo>
                      <a:pt x="345" y="99"/>
                    </a:lnTo>
                    <a:lnTo>
                      <a:pt x="103" y="342"/>
                    </a:lnTo>
                    <a:lnTo>
                      <a:pt x="48" y="342"/>
                    </a:lnTo>
                    <a:lnTo>
                      <a:pt x="157" y="233"/>
                    </a:lnTo>
                    <a:lnTo>
                      <a:pt x="159" y="227"/>
                    </a:lnTo>
                    <a:lnTo>
                      <a:pt x="160" y="222"/>
                    </a:lnTo>
                    <a:lnTo>
                      <a:pt x="159" y="218"/>
                    </a:lnTo>
                    <a:lnTo>
                      <a:pt x="157" y="212"/>
                    </a:lnTo>
                    <a:lnTo>
                      <a:pt x="152" y="210"/>
                    </a:lnTo>
                    <a:lnTo>
                      <a:pt x="146" y="209"/>
                    </a:lnTo>
                    <a:lnTo>
                      <a:pt x="142" y="210"/>
                    </a:lnTo>
                    <a:lnTo>
                      <a:pt x="137" y="212"/>
                    </a:lnTo>
                    <a:lnTo>
                      <a:pt x="4" y="346"/>
                    </a:lnTo>
                    <a:lnTo>
                      <a:pt x="1" y="350"/>
                    </a:lnTo>
                    <a:lnTo>
                      <a:pt x="0" y="356"/>
                    </a:lnTo>
                    <a:lnTo>
                      <a:pt x="1" y="358"/>
                    </a:lnTo>
                    <a:lnTo>
                      <a:pt x="1" y="361"/>
                    </a:lnTo>
                    <a:lnTo>
                      <a:pt x="3" y="364"/>
                    </a:lnTo>
                    <a:lnTo>
                      <a:pt x="6" y="367"/>
                    </a:lnTo>
                    <a:lnTo>
                      <a:pt x="9" y="369"/>
                    </a:lnTo>
                    <a:lnTo>
                      <a:pt x="13" y="370"/>
                    </a:lnTo>
                    <a:lnTo>
                      <a:pt x="75" y="370"/>
                    </a:lnTo>
                    <a:lnTo>
                      <a:pt x="75" y="683"/>
                    </a:lnTo>
                    <a:lnTo>
                      <a:pt x="13" y="683"/>
                    </a:lnTo>
                    <a:lnTo>
                      <a:pt x="8" y="684"/>
                    </a:lnTo>
                    <a:lnTo>
                      <a:pt x="4" y="687"/>
                    </a:lnTo>
                    <a:lnTo>
                      <a:pt x="1" y="691"/>
                    </a:lnTo>
                    <a:lnTo>
                      <a:pt x="0" y="697"/>
                    </a:lnTo>
                    <a:lnTo>
                      <a:pt x="1" y="702"/>
                    </a:lnTo>
                    <a:lnTo>
                      <a:pt x="4" y="706"/>
                    </a:lnTo>
                    <a:lnTo>
                      <a:pt x="8" y="710"/>
                    </a:lnTo>
                    <a:lnTo>
                      <a:pt x="13" y="711"/>
                    </a:lnTo>
                    <a:lnTo>
                      <a:pt x="697" y="711"/>
                    </a:lnTo>
                    <a:lnTo>
                      <a:pt x="702" y="710"/>
                    </a:lnTo>
                    <a:lnTo>
                      <a:pt x="707" y="706"/>
                    </a:lnTo>
                    <a:lnTo>
                      <a:pt x="710" y="702"/>
                    </a:lnTo>
                    <a:lnTo>
                      <a:pt x="711" y="697"/>
                    </a:lnTo>
                    <a:lnTo>
                      <a:pt x="710" y="691"/>
                    </a:lnTo>
                    <a:lnTo>
                      <a:pt x="707" y="687"/>
                    </a:lnTo>
                    <a:lnTo>
                      <a:pt x="702" y="684"/>
                    </a:lnTo>
                    <a:lnTo>
                      <a:pt x="697" y="683"/>
                    </a:lnTo>
                    <a:close/>
                    <a:moveTo>
                      <a:pt x="414" y="683"/>
                    </a:moveTo>
                    <a:lnTo>
                      <a:pt x="297" y="683"/>
                    </a:lnTo>
                    <a:lnTo>
                      <a:pt x="297" y="433"/>
                    </a:lnTo>
                    <a:lnTo>
                      <a:pt x="414" y="433"/>
                    </a:lnTo>
                    <a:lnTo>
                      <a:pt x="414" y="6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00">
                <a:extLst>
                  <a:ext uri="{FF2B5EF4-FFF2-40B4-BE49-F238E27FC236}">
                    <a16:creationId xmlns:a16="http://schemas.microsoft.com/office/drawing/2014/main" id="{F80027AE-B36E-4A11-9AB9-774305AF06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2601" y="2635347"/>
                <a:ext cx="44421" cy="71073"/>
              </a:xfrm>
              <a:custGeom>
                <a:avLst/>
                <a:gdLst>
                  <a:gd name="T0" fmla="*/ 92 w 106"/>
                  <a:gd name="T1" fmla="*/ 0 h 167"/>
                  <a:gd name="T2" fmla="*/ 14 w 106"/>
                  <a:gd name="T3" fmla="*/ 0 h 167"/>
                  <a:gd name="T4" fmla="*/ 8 w 106"/>
                  <a:gd name="T5" fmla="*/ 1 h 167"/>
                  <a:gd name="T6" fmla="*/ 4 w 106"/>
                  <a:gd name="T7" fmla="*/ 4 h 167"/>
                  <a:gd name="T8" fmla="*/ 1 w 106"/>
                  <a:gd name="T9" fmla="*/ 9 h 167"/>
                  <a:gd name="T10" fmla="*/ 0 w 106"/>
                  <a:gd name="T11" fmla="*/ 14 h 167"/>
                  <a:gd name="T12" fmla="*/ 0 w 106"/>
                  <a:gd name="T13" fmla="*/ 153 h 167"/>
                  <a:gd name="T14" fmla="*/ 1 w 106"/>
                  <a:gd name="T15" fmla="*/ 159 h 167"/>
                  <a:gd name="T16" fmla="*/ 4 w 106"/>
                  <a:gd name="T17" fmla="*/ 163 h 167"/>
                  <a:gd name="T18" fmla="*/ 8 w 106"/>
                  <a:gd name="T19" fmla="*/ 166 h 167"/>
                  <a:gd name="T20" fmla="*/ 14 w 106"/>
                  <a:gd name="T21" fmla="*/ 167 h 167"/>
                  <a:gd name="T22" fmla="*/ 92 w 106"/>
                  <a:gd name="T23" fmla="*/ 167 h 167"/>
                  <a:gd name="T24" fmla="*/ 97 w 106"/>
                  <a:gd name="T25" fmla="*/ 166 h 167"/>
                  <a:gd name="T26" fmla="*/ 101 w 106"/>
                  <a:gd name="T27" fmla="*/ 163 h 167"/>
                  <a:gd name="T28" fmla="*/ 105 w 106"/>
                  <a:gd name="T29" fmla="*/ 159 h 167"/>
                  <a:gd name="T30" fmla="*/ 106 w 106"/>
                  <a:gd name="T31" fmla="*/ 153 h 167"/>
                  <a:gd name="T32" fmla="*/ 106 w 106"/>
                  <a:gd name="T33" fmla="*/ 14 h 167"/>
                  <a:gd name="T34" fmla="*/ 105 w 106"/>
                  <a:gd name="T35" fmla="*/ 9 h 167"/>
                  <a:gd name="T36" fmla="*/ 101 w 106"/>
                  <a:gd name="T37" fmla="*/ 4 h 167"/>
                  <a:gd name="T38" fmla="*/ 97 w 106"/>
                  <a:gd name="T39" fmla="*/ 1 h 167"/>
                  <a:gd name="T40" fmla="*/ 92 w 106"/>
                  <a:gd name="T41" fmla="*/ 0 h 167"/>
                  <a:gd name="T42" fmla="*/ 78 w 106"/>
                  <a:gd name="T43" fmla="*/ 140 h 167"/>
                  <a:gd name="T44" fmla="*/ 27 w 106"/>
                  <a:gd name="T45" fmla="*/ 140 h 167"/>
                  <a:gd name="T46" fmla="*/ 27 w 106"/>
                  <a:gd name="T47" fmla="*/ 28 h 167"/>
                  <a:gd name="T48" fmla="*/ 78 w 106"/>
                  <a:gd name="T49" fmla="*/ 28 h 167"/>
                  <a:gd name="T50" fmla="*/ 78 w 106"/>
                  <a:gd name="T51" fmla="*/ 14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6" h="167">
                    <a:moveTo>
                      <a:pt x="92" y="0"/>
                    </a:moveTo>
                    <a:lnTo>
                      <a:pt x="14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0" y="153"/>
                    </a:lnTo>
                    <a:lnTo>
                      <a:pt x="1" y="159"/>
                    </a:lnTo>
                    <a:lnTo>
                      <a:pt x="4" y="163"/>
                    </a:lnTo>
                    <a:lnTo>
                      <a:pt x="8" y="166"/>
                    </a:lnTo>
                    <a:lnTo>
                      <a:pt x="14" y="167"/>
                    </a:lnTo>
                    <a:lnTo>
                      <a:pt x="92" y="167"/>
                    </a:lnTo>
                    <a:lnTo>
                      <a:pt x="97" y="166"/>
                    </a:lnTo>
                    <a:lnTo>
                      <a:pt x="101" y="163"/>
                    </a:lnTo>
                    <a:lnTo>
                      <a:pt x="105" y="159"/>
                    </a:lnTo>
                    <a:lnTo>
                      <a:pt x="106" y="153"/>
                    </a:lnTo>
                    <a:lnTo>
                      <a:pt x="106" y="14"/>
                    </a:lnTo>
                    <a:lnTo>
                      <a:pt x="105" y="9"/>
                    </a:lnTo>
                    <a:lnTo>
                      <a:pt x="101" y="4"/>
                    </a:lnTo>
                    <a:lnTo>
                      <a:pt x="97" y="1"/>
                    </a:lnTo>
                    <a:lnTo>
                      <a:pt x="92" y="0"/>
                    </a:lnTo>
                    <a:close/>
                    <a:moveTo>
                      <a:pt x="78" y="140"/>
                    </a:moveTo>
                    <a:lnTo>
                      <a:pt x="27" y="140"/>
                    </a:lnTo>
                    <a:lnTo>
                      <a:pt x="27" y="28"/>
                    </a:lnTo>
                    <a:lnTo>
                      <a:pt x="78" y="28"/>
                    </a:lnTo>
                    <a:lnTo>
                      <a:pt x="78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201">
                <a:extLst>
                  <a:ext uri="{FF2B5EF4-FFF2-40B4-BE49-F238E27FC236}">
                    <a16:creationId xmlns:a16="http://schemas.microsoft.com/office/drawing/2014/main" id="{AD92861D-37A6-47AE-8566-A29F8FECAD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09186" y="2635347"/>
                <a:ext cx="44421" cy="71073"/>
              </a:xfrm>
              <a:custGeom>
                <a:avLst/>
                <a:gdLst>
                  <a:gd name="T0" fmla="*/ 91 w 105"/>
                  <a:gd name="T1" fmla="*/ 0 h 167"/>
                  <a:gd name="T2" fmla="*/ 12 w 105"/>
                  <a:gd name="T3" fmla="*/ 0 h 167"/>
                  <a:gd name="T4" fmla="*/ 7 w 105"/>
                  <a:gd name="T5" fmla="*/ 1 h 167"/>
                  <a:gd name="T6" fmla="*/ 3 w 105"/>
                  <a:gd name="T7" fmla="*/ 4 h 167"/>
                  <a:gd name="T8" fmla="*/ 1 w 105"/>
                  <a:gd name="T9" fmla="*/ 9 h 167"/>
                  <a:gd name="T10" fmla="*/ 0 w 105"/>
                  <a:gd name="T11" fmla="*/ 14 h 167"/>
                  <a:gd name="T12" fmla="*/ 0 w 105"/>
                  <a:gd name="T13" fmla="*/ 153 h 167"/>
                  <a:gd name="T14" fmla="*/ 1 w 105"/>
                  <a:gd name="T15" fmla="*/ 159 h 167"/>
                  <a:gd name="T16" fmla="*/ 3 w 105"/>
                  <a:gd name="T17" fmla="*/ 163 h 167"/>
                  <a:gd name="T18" fmla="*/ 7 w 105"/>
                  <a:gd name="T19" fmla="*/ 166 h 167"/>
                  <a:gd name="T20" fmla="*/ 12 w 105"/>
                  <a:gd name="T21" fmla="*/ 167 h 167"/>
                  <a:gd name="T22" fmla="*/ 91 w 105"/>
                  <a:gd name="T23" fmla="*/ 167 h 167"/>
                  <a:gd name="T24" fmla="*/ 96 w 105"/>
                  <a:gd name="T25" fmla="*/ 166 h 167"/>
                  <a:gd name="T26" fmla="*/ 100 w 105"/>
                  <a:gd name="T27" fmla="*/ 163 h 167"/>
                  <a:gd name="T28" fmla="*/ 104 w 105"/>
                  <a:gd name="T29" fmla="*/ 159 h 167"/>
                  <a:gd name="T30" fmla="*/ 105 w 105"/>
                  <a:gd name="T31" fmla="*/ 153 h 167"/>
                  <a:gd name="T32" fmla="*/ 105 w 105"/>
                  <a:gd name="T33" fmla="*/ 14 h 167"/>
                  <a:gd name="T34" fmla="*/ 104 w 105"/>
                  <a:gd name="T35" fmla="*/ 9 h 167"/>
                  <a:gd name="T36" fmla="*/ 100 w 105"/>
                  <a:gd name="T37" fmla="*/ 4 h 167"/>
                  <a:gd name="T38" fmla="*/ 96 w 105"/>
                  <a:gd name="T39" fmla="*/ 1 h 167"/>
                  <a:gd name="T40" fmla="*/ 91 w 105"/>
                  <a:gd name="T41" fmla="*/ 0 h 167"/>
                  <a:gd name="T42" fmla="*/ 77 w 105"/>
                  <a:gd name="T43" fmla="*/ 140 h 167"/>
                  <a:gd name="T44" fmla="*/ 26 w 105"/>
                  <a:gd name="T45" fmla="*/ 140 h 167"/>
                  <a:gd name="T46" fmla="*/ 26 w 105"/>
                  <a:gd name="T47" fmla="*/ 28 h 167"/>
                  <a:gd name="T48" fmla="*/ 77 w 105"/>
                  <a:gd name="T49" fmla="*/ 28 h 167"/>
                  <a:gd name="T50" fmla="*/ 77 w 105"/>
                  <a:gd name="T51" fmla="*/ 14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5" h="167">
                    <a:moveTo>
                      <a:pt x="91" y="0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0" y="153"/>
                    </a:lnTo>
                    <a:lnTo>
                      <a:pt x="1" y="159"/>
                    </a:lnTo>
                    <a:lnTo>
                      <a:pt x="3" y="163"/>
                    </a:lnTo>
                    <a:lnTo>
                      <a:pt x="7" y="166"/>
                    </a:lnTo>
                    <a:lnTo>
                      <a:pt x="12" y="167"/>
                    </a:lnTo>
                    <a:lnTo>
                      <a:pt x="91" y="167"/>
                    </a:lnTo>
                    <a:lnTo>
                      <a:pt x="96" y="166"/>
                    </a:lnTo>
                    <a:lnTo>
                      <a:pt x="100" y="163"/>
                    </a:lnTo>
                    <a:lnTo>
                      <a:pt x="104" y="159"/>
                    </a:lnTo>
                    <a:lnTo>
                      <a:pt x="105" y="153"/>
                    </a:lnTo>
                    <a:lnTo>
                      <a:pt x="105" y="14"/>
                    </a:lnTo>
                    <a:lnTo>
                      <a:pt x="104" y="9"/>
                    </a:lnTo>
                    <a:lnTo>
                      <a:pt x="100" y="4"/>
                    </a:lnTo>
                    <a:lnTo>
                      <a:pt x="96" y="1"/>
                    </a:lnTo>
                    <a:lnTo>
                      <a:pt x="91" y="0"/>
                    </a:lnTo>
                    <a:close/>
                    <a:moveTo>
                      <a:pt x="77" y="140"/>
                    </a:moveTo>
                    <a:lnTo>
                      <a:pt x="26" y="140"/>
                    </a:lnTo>
                    <a:lnTo>
                      <a:pt x="26" y="28"/>
                    </a:lnTo>
                    <a:lnTo>
                      <a:pt x="77" y="28"/>
                    </a:lnTo>
                    <a:lnTo>
                      <a:pt x="77" y="1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202">
                <a:extLst>
                  <a:ext uri="{FF2B5EF4-FFF2-40B4-BE49-F238E27FC236}">
                    <a16:creationId xmlns:a16="http://schemas.microsoft.com/office/drawing/2014/main" id="{0E669555-A438-4963-9DBD-327C5FA74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76452" y="2560467"/>
                <a:ext cx="53304" cy="54574"/>
              </a:xfrm>
              <a:custGeom>
                <a:avLst/>
                <a:gdLst>
                  <a:gd name="T0" fmla="*/ 58 w 128"/>
                  <a:gd name="T1" fmla="*/ 0 h 128"/>
                  <a:gd name="T2" fmla="*/ 45 w 128"/>
                  <a:gd name="T3" fmla="*/ 3 h 128"/>
                  <a:gd name="T4" fmla="*/ 34 w 128"/>
                  <a:gd name="T5" fmla="*/ 8 h 128"/>
                  <a:gd name="T6" fmla="*/ 24 w 128"/>
                  <a:gd name="T7" fmla="*/ 15 h 128"/>
                  <a:gd name="T8" fmla="*/ 15 w 128"/>
                  <a:gd name="T9" fmla="*/ 24 h 128"/>
                  <a:gd name="T10" fmla="*/ 8 w 128"/>
                  <a:gd name="T11" fmla="*/ 33 h 128"/>
                  <a:gd name="T12" fmla="*/ 4 w 128"/>
                  <a:gd name="T13" fmla="*/ 45 h 128"/>
                  <a:gd name="T14" fmla="*/ 0 w 128"/>
                  <a:gd name="T15" fmla="*/ 58 h 128"/>
                  <a:gd name="T16" fmla="*/ 0 w 128"/>
                  <a:gd name="T17" fmla="*/ 71 h 128"/>
                  <a:gd name="T18" fmla="*/ 4 w 128"/>
                  <a:gd name="T19" fmla="*/ 83 h 128"/>
                  <a:gd name="T20" fmla="*/ 8 w 128"/>
                  <a:gd name="T21" fmla="*/ 95 h 128"/>
                  <a:gd name="T22" fmla="*/ 15 w 128"/>
                  <a:gd name="T23" fmla="*/ 104 h 128"/>
                  <a:gd name="T24" fmla="*/ 24 w 128"/>
                  <a:gd name="T25" fmla="*/ 114 h 128"/>
                  <a:gd name="T26" fmla="*/ 34 w 128"/>
                  <a:gd name="T27" fmla="*/ 120 h 128"/>
                  <a:gd name="T28" fmla="*/ 45 w 128"/>
                  <a:gd name="T29" fmla="*/ 125 h 128"/>
                  <a:gd name="T30" fmla="*/ 58 w 128"/>
                  <a:gd name="T31" fmla="*/ 128 h 128"/>
                  <a:gd name="T32" fmla="*/ 71 w 128"/>
                  <a:gd name="T33" fmla="*/ 128 h 128"/>
                  <a:gd name="T34" fmla="*/ 83 w 128"/>
                  <a:gd name="T35" fmla="*/ 125 h 128"/>
                  <a:gd name="T36" fmla="*/ 95 w 128"/>
                  <a:gd name="T37" fmla="*/ 120 h 128"/>
                  <a:gd name="T38" fmla="*/ 104 w 128"/>
                  <a:gd name="T39" fmla="*/ 114 h 128"/>
                  <a:gd name="T40" fmla="*/ 113 w 128"/>
                  <a:gd name="T41" fmla="*/ 104 h 128"/>
                  <a:gd name="T42" fmla="*/ 120 w 128"/>
                  <a:gd name="T43" fmla="*/ 95 h 128"/>
                  <a:gd name="T44" fmla="*/ 125 w 128"/>
                  <a:gd name="T45" fmla="*/ 83 h 128"/>
                  <a:gd name="T46" fmla="*/ 128 w 128"/>
                  <a:gd name="T47" fmla="*/ 71 h 128"/>
                  <a:gd name="T48" fmla="*/ 128 w 128"/>
                  <a:gd name="T49" fmla="*/ 58 h 128"/>
                  <a:gd name="T50" fmla="*/ 125 w 128"/>
                  <a:gd name="T51" fmla="*/ 45 h 128"/>
                  <a:gd name="T52" fmla="*/ 120 w 128"/>
                  <a:gd name="T53" fmla="*/ 33 h 128"/>
                  <a:gd name="T54" fmla="*/ 113 w 128"/>
                  <a:gd name="T55" fmla="*/ 24 h 128"/>
                  <a:gd name="T56" fmla="*/ 104 w 128"/>
                  <a:gd name="T57" fmla="*/ 15 h 128"/>
                  <a:gd name="T58" fmla="*/ 95 w 128"/>
                  <a:gd name="T59" fmla="*/ 8 h 128"/>
                  <a:gd name="T60" fmla="*/ 83 w 128"/>
                  <a:gd name="T61" fmla="*/ 3 h 128"/>
                  <a:gd name="T62" fmla="*/ 71 w 128"/>
                  <a:gd name="T63" fmla="*/ 0 h 128"/>
                  <a:gd name="T64" fmla="*/ 65 w 128"/>
                  <a:gd name="T65" fmla="*/ 100 h 128"/>
                  <a:gd name="T66" fmla="*/ 50 w 128"/>
                  <a:gd name="T67" fmla="*/ 98 h 128"/>
                  <a:gd name="T68" fmla="*/ 39 w 128"/>
                  <a:gd name="T69" fmla="*/ 89 h 128"/>
                  <a:gd name="T70" fmla="*/ 31 w 128"/>
                  <a:gd name="T71" fmla="*/ 79 h 128"/>
                  <a:gd name="T72" fmla="*/ 28 w 128"/>
                  <a:gd name="T73" fmla="*/ 65 h 128"/>
                  <a:gd name="T74" fmla="*/ 31 w 128"/>
                  <a:gd name="T75" fmla="*/ 51 h 128"/>
                  <a:gd name="T76" fmla="*/ 39 w 128"/>
                  <a:gd name="T77" fmla="*/ 39 h 128"/>
                  <a:gd name="T78" fmla="*/ 50 w 128"/>
                  <a:gd name="T79" fmla="*/ 31 h 128"/>
                  <a:gd name="T80" fmla="*/ 65 w 128"/>
                  <a:gd name="T81" fmla="*/ 28 h 128"/>
                  <a:gd name="T82" fmla="*/ 79 w 128"/>
                  <a:gd name="T83" fmla="*/ 31 h 128"/>
                  <a:gd name="T84" fmla="*/ 89 w 128"/>
                  <a:gd name="T85" fmla="*/ 39 h 128"/>
                  <a:gd name="T86" fmla="*/ 98 w 128"/>
                  <a:gd name="T87" fmla="*/ 51 h 128"/>
                  <a:gd name="T88" fmla="*/ 100 w 128"/>
                  <a:gd name="T89" fmla="*/ 65 h 128"/>
                  <a:gd name="T90" fmla="*/ 98 w 128"/>
                  <a:gd name="T91" fmla="*/ 79 h 128"/>
                  <a:gd name="T92" fmla="*/ 89 w 128"/>
                  <a:gd name="T93" fmla="*/ 89 h 128"/>
                  <a:gd name="T94" fmla="*/ 79 w 128"/>
                  <a:gd name="T95" fmla="*/ 98 h 128"/>
                  <a:gd name="T96" fmla="*/ 65 w 128"/>
                  <a:gd name="T97" fmla="*/ 10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8" h="128">
                    <a:moveTo>
                      <a:pt x="65" y="0"/>
                    </a:moveTo>
                    <a:lnTo>
                      <a:pt x="58" y="0"/>
                    </a:lnTo>
                    <a:lnTo>
                      <a:pt x="52" y="1"/>
                    </a:lnTo>
                    <a:lnTo>
                      <a:pt x="45" y="3"/>
                    </a:lnTo>
                    <a:lnTo>
                      <a:pt x="39" y="6"/>
                    </a:lnTo>
                    <a:lnTo>
                      <a:pt x="34" y="8"/>
                    </a:lnTo>
                    <a:lnTo>
                      <a:pt x="28" y="11"/>
                    </a:lnTo>
                    <a:lnTo>
                      <a:pt x="24" y="15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1" y="28"/>
                    </a:lnTo>
                    <a:lnTo>
                      <a:pt x="8" y="33"/>
                    </a:lnTo>
                    <a:lnTo>
                      <a:pt x="6" y="39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7"/>
                    </a:lnTo>
                    <a:lnTo>
                      <a:pt x="4" y="83"/>
                    </a:lnTo>
                    <a:lnTo>
                      <a:pt x="6" y="89"/>
                    </a:lnTo>
                    <a:lnTo>
                      <a:pt x="8" y="95"/>
                    </a:lnTo>
                    <a:lnTo>
                      <a:pt x="11" y="100"/>
                    </a:lnTo>
                    <a:lnTo>
                      <a:pt x="15" y="104"/>
                    </a:lnTo>
                    <a:lnTo>
                      <a:pt x="20" y="110"/>
                    </a:lnTo>
                    <a:lnTo>
                      <a:pt x="24" y="114"/>
                    </a:lnTo>
                    <a:lnTo>
                      <a:pt x="28" y="117"/>
                    </a:lnTo>
                    <a:lnTo>
                      <a:pt x="34" y="120"/>
                    </a:lnTo>
                    <a:lnTo>
                      <a:pt x="39" y="122"/>
                    </a:lnTo>
                    <a:lnTo>
                      <a:pt x="45" y="125"/>
                    </a:lnTo>
                    <a:lnTo>
                      <a:pt x="52" y="127"/>
                    </a:lnTo>
                    <a:lnTo>
                      <a:pt x="58" y="128"/>
                    </a:lnTo>
                    <a:lnTo>
                      <a:pt x="65" y="128"/>
                    </a:lnTo>
                    <a:lnTo>
                      <a:pt x="71" y="128"/>
                    </a:lnTo>
                    <a:lnTo>
                      <a:pt x="78" y="127"/>
                    </a:lnTo>
                    <a:lnTo>
                      <a:pt x="83" y="125"/>
                    </a:lnTo>
                    <a:lnTo>
                      <a:pt x="89" y="122"/>
                    </a:lnTo>
                    <a:lnTo>
                      <a:pt x="95" y="120"/>
                    </a:lnTo>
                    <a:lnTo>
                      <a:pt x="100" y="117"/>
                    </a:lnTo>
                    <a:lnTo>
                      <a:pt x="104" y="114"/>
                    </a:lnTo>
                    <a:lnTo>
                      <a:pt x="110" y="110"/>
                    </a:lnTo>
                    <a:lnTo>
                      <a:pt x="113" y="104"/>
                    </a:lnTo>
                    <a:lnTo>
                      <a:pt x="117" y="100"/>
                    </a:lnTo>
                    <a:lnTo>
                      <a:pt x="120" y="95"/>
                    </a:lnTo>
                    <a:lnTo>
                      <a:pt x="123" y="89"/>
                    </a:lnTo>
                    <a:lnTo>
                      <a:pt x="125" y="83"/>
                    </a:lnTo>
                    <a:lnTo>
                      <a:pt x="127" y="77"/>
                    </a:lnTo>
                    <a:lnTo>
                      <a:pt x="128" y="71"/>
                    </a:lnTo>
                    <a:lnTo>
                      <a:pt x="128" y="65"/>
                    </a:lnTo>
                    <a:lnTo>
                      <a:pt x="128" y="58"/>
                    </a:lnTo>
                    <a:lnTo>
                      <a:pt x="127" y="52"/>
                    </a:lnTo>
                    <a:lnTo>
                      <a:pt x="125" y="45"/>
                    </a:lnTo>
                    <a:lnTo>
                      <a:pt x="123" y="39"/>
                    </a:lnTo>
                    <a:lnTo>
                      <a:pt x="120" y="33"/>
                    </a:lnTo>
                    <a:lnTo>
                      <a:pt x="117" y="28"/>
                    </a:lnTo>
                    <a:lnTo>
                      <a:pt x="113" y="24"/>
                    </a:lnTo>
                    <a:lnTo>
                      <a:pt x="110" y="20"/>
                    </a:lnTo>
                    <a:lnTo>
                      <a:pt x="104" y="15"/>
                    </a:lnTo>
                    <a:lnTo>
                      <a:pt x="100" y="11"/>
                    </a:lnTo>
                    <a:lnTo>
                      <a:pt x="95" y="8"/>
                    </a:lnTo>
                    <a:lnTo>
                      <a:pt x="89" y="6"/>
                    </a:lnTo>
                    <a:lnTo>
                      <a:pt x="83" y="3"/>
                    </a:lnTo>
                    <a:lnTo>
                      <a:pt x="78" y="1"/>
                    </a:lnTo>
                    <a:lnTo>
                      <a:pt x="71" y="0"/>
                    </a:lnTo>
                    <a:lnTo>
                      <a:pt x="65" y="0"/>
                    </a:lnTo>
                    <a:close/>
                    <a:moveTo>
                      <a:pt x="65" y="100"/>
                    </a:moveTo>
                    <a:lnTo>
                      <a:pt x="57" y="100"/>
                    </a:lnTo>
                    <a:lnTo>
                      <a:pt x="50" y="98"/>
                    </a:lnTo>
                    <a:lnTo>
                      <a:pt x="44" y="95"/>
                    </a:lnTo>
                    <a:lnTo>
                      <a:pt x="39" y="89"/>
                    </a:lnTo>
                    <a:lnTo>
                      <a:pt x="35" y="84"/>
                    </a:lnTo>
                    <a:lnTo>
                      <a:pt x="31" y="79"/>
                    </a:lnTo>
                    <a:lnTo>
                      <a:pt x="29" y="71"/>
                    </a:lnTo>
                    <a:lnTo>
                      <a:pt x="28" y="65"/>
                    </a:lnTo>
                    <a:lnTo>
                      <a:pt x="29" y="57"/>
                    </a:lnTo>
                    <a:lnTo>
                      <a:pt x="31" y="51"/>
                    </a:lnTo>
                    <a:lnTo>
                      <a:pt x="35" y="44"/>
                    </a:lnTo>
                    <a:lnTo>
                      <a:pt x="39" y="39"/>
                    </a:lnTo>
                    <a:lnTo>
                      <a:pt x="44" y="35"/>
                    </a:lnTo>
                    <a:lnTo>
                      <a:pt x="50" y="31"/>
                    </a:lnTo>
                    <a:lnTo>
                      <a:pt x="57" y="29"/>
                    </a:lnTo>
                    <a:lnTo>
                      <a:pt x="65" y="28"/>
                    </a:lnTo>
                    <a:lnTo>
                      <a:pt x="71" y="29"/>
                    </a:lnTo>
                    <a:lnTo>
                      <a:pt x="79" y="31"/>
                    </a:lnTo>
                    <a:lnTo>
                      <a:pt x="84" y="35"/>
                    </a:lnTo>
                    <a:lnTo>
                      <a:pt x="89" y="39"/>
                    </a:lnTo>
                    <a:lnTo>
                      <a:pt x="94" y="44"/>
                    </a:lnTo>
                    <a:lnTo>
                      <a:pt x="98" y="51"/>
                    </a:lnTo>
                    <a:lnTo>
                      <a:pt x="100" y="57"/>
                    </a:lnTo>
                    <a:lnTo>
                      <a:pt x="100" y="65"/>
                    </a:lnTo>
                    <a:lnTo>
                      <a:pt x="100" y="71"/>
                    </a:lnTo>
                    <a:lnTo>
                      <a:pt x="98" y="79"/>
                    </a:lnTo>
                    <a:lnTo>
                      <a:pt x="94" y="84"/>
                    </a:lnTo>
                    <a:lnTo>
                      <a:pt x="89" y="89"/>
                    </a:lnTo>
                    <a:lnTo>
                      <a:pt x="84" y="95"/>
                    </a:lnTo>
                    <a:lnTo>
                      <a:pt x="79" y="98"/>
                    </a:lnTo>
                    <a:lnTo>
                      <a:pt x="71" y="100"/>
                    </a:lnTo>
                    <a:lnTo>
                      <a:pt x="65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203">
                <a:extLst>
                  <a:ext uri="{FF2B5EF4-FFF2-40B4-BE49-F238E27FC236}">
                    <a16:creationId xmlns:a16="http://schemas.microsoft.com/office/drawing/2014/main" id="{F2403C86-7CE5-4D28-8E46-94AF13DBE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605" y="2694997"/>
                <a:ext cx="11423" cy="11423"/>
              </a:xfrm>
              <a:custGeom>
                <a:avLst/>
                <a:gdLst>
                  <a:gd name="T0" fmla="*/ 24 w 28"/>
                  <a:gd name="T1" fmla="*/ 3 h 27"/>
                  <a:gd name="T2" fmla="*/ 19 w 28"/>
                  <a:gd name="T3" fmla="*/ 1 h 27"/>
                  <a:gd name="T4" fmla="*/ 14 w 28"/>
                  <a:gd name="T5" fmla="*/ 0 h 27"/>
                  <a:gd name="T6" fmla="*/ 9 w 28"/>
                  <a:gd name="T7" fmla="*/ 1 h 27"/>
                  <a:gd name="T8" fmla="*/ 4 w 28"/>
                  <a:gd name="T9" fmla="*/ 3 h 27"/>
                  <a:gd name="T10" fmla="*/ 1 w 28"/>
                  <a:gd name="T11" fmla="*/ 8 h 27"/>
                  <a:gd name="T12" fmla="*/ 0 w 28"/>
                  <a:gd name="T13" fmla="*/ 13 h 27"/>
                  <a:gd name="T14" fmla="*/ 1 w 28"/>
                  <a:gd name="T15" fmla="*/ 19 h 27"/>
                  <a:gd name="T16" fmla="*/ 4 w 28"/>
                  <a:gd name="T17" fmla="*/ 23 h 27"/>
                  <a:gd name="T18" fmla="*/ 9 w 28"/>
                  <a:gd name="T19" fmla="*/ 26 h 27"/>
                  <a:gd name="T20" fmla="*/ 14 w 28"/>
                  <a:gd name="T21" fmla="*/ 27 h 27"/>
                  <a:gd name="T22" fmla="*/ 19 w 28"/>
                  <a:gd name="T23" fmla="*/ 26 h 27"/>
                  <a:gd name="T24" fmla="*/ 24 w 28"/>
                  <a:gd name="T25" fmla="*/ 23 h 27"/>
                  <a:gd name="T26" fmla="*/ 27 w 28"/>
                  <a:gd name="T27" fmla="*/ 19 h 27"/>
                  <a:gd name="T28" fmla="*/ 28 w 28"/>
                  <a:gd name="T29" fmla="*/ 13 h 27"/>
                  <a:gd name="T30" fmla="*/ 27 w 28"/>
                  <a:gd name="T31" fmla="*/ 8 h 27"/>
                  <a:gd name="T32" fmla="*/ 24 w 28"/>
                  <a:gd name="T3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7">
                    <a:moveTo>
                      <a:pt x="24" y="3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3"/>
                    </a:lnTo>
                    <a:lnTo>
                      <a:pt x="9" y="26"/>
                    </a:lnTo>
                    <a:lnTo>
                      <a:pt x="14" y="27"/>
                    </a:lnTo>
                    <a:lnTo>
                      <a:pt x="19" y="26"/>
                    </a:lnTo>
                    <a:lnTo>
                      <a:pt x="24" y="23"/>
                    </a:lnTo>
                    <a:lnTo>
                      <a:pt x="27" y="19"/>
                    </a:lnTo>
                    <a:lnTo>
                      <a:pt x="28" y="13"/>
                    </a:lnTo>
                    <a:lnTo>
                      <a:pt x="27" y="8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04">
                <a:extLst>
                  <a:ext uri="{FF2B5EF4-FFF2-40B4-BE49-F238E27FC236}">
                    <a16:creationId xmlns:a16="http://schemas.microsoft.com/office/drawing/2014/main" id="{4661B15B-4CB8-45BD-9ACA-BD52728D0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4416" y="2536353"/>
                <a:ext cx="12692" cy="11423"/>
              </a:xfrm>
              <a:custGeom>
                <a:avLst/>
                <a:gdLst>
                  <a:gd name="T0" fmla="*/ 25 w 28"/>
                  <a:gd name="T1" fmla="*/ 4 h 28"/>
                  <a:gd name="T2" fmla="*/ 19 w 28"/>
                  <a:gd name="T3" fmla="*/ 1 h 28"/>
                  <a:gd name="T4" fmla="*/ 14 w 28"/>
                  <a:gd name="T5" fmla="*/ 0 h 28"/>
                  <a:gd name="T6" fmla="*/ 9 w 28"/>
                  <a:gd name="T7" fmla="*/ 1 h 28"/>
                  <a:gd name="T8" fmla="*/ 4 w 28"/>
                  <a:gd name="T9" fmla="*/ 4 h 28"/>
                  <a:gd name="T10" fmla="*/ 1 w 28"/>
                  <a:gd name="T11" fmla="*/ 9 h 28"/>
                  <a:gd name="T12" fmla="*/ 0 w 28"/>
                  <a:gd name="T13" fmla="*/ 14 h 28"/>
                  <a:gd name="T14" fmla="*/ 1 w 28"/>
                  <a:gd name="T15" fmla="*/ 20 h 28"/>
                  <a:gd name="T16" fmla="*/ 4 w 28"/>
                  <a:gd name="T17" fmla="*/ 24 h 28"/>
                  <a:gd name="T18" fmla="*/ 9 w 28"/>
                  <a:gd name="T19" fmla="*/ 27 h 28"/>
                  <a:gd name="T20" fmla="*/ 14 w 28"/>
                  <a:gd name="T21" fmla="*/ 28 h 28"/>
                  <a:gd name="T22" fmla="*/ 19 w 28"/>
                  <a:gd name="T23" fmla="*/ 27 h 28"/>
                  <a:gd name="T24" fmla="*/ 25 w 28"/>
                  <a:gd name="T25" fmla="*/ 24 h 28"/>
                  <a:gd name="T26" fmla="*/ 27 w 28"/>
                  <a:gd name="T27" fmla="*/ 20 h 28"/>
                  <a:gd name="T28" fmla="*/ 28 w 28"/>
                  <a:gd name="T29" fmla="*/ 14 h 28"/>
                  <a:gd name="T30" fmla="*/ 27 w 28"/>
                  <a:gd name="T31" fmla="*/ 9 h 28"/>
                  <a:gd name="T32" fmla="*/ 25 w 28"/>
                  <a:gd name="T3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25" y="4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0"/>
                    </a:lnTo>
                    <a:lnTo>
                      <a:pt x="4" y="24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9" y="27"/>
                    </a:lnTo>
                    <a:lnTo>
                      <a:pt x="25" y="24"/>
                    </a:lnTo>
                    <a:lnTo>
                      <a:pt x="27" y="20"/>
                    </a:lnTo>
                    <a:lnTo>
                      <a:pt x="28" y="14"/>
                    </a:lnTo>
                    <a:lnTo>
                      <a:pt x="27" y="9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206">
                <a:extLst>
                  <a:ext uri="{FF2B5EF4-FFF2-40B4-BE49-F238E27FC236}">
                    <a16:creationId xmlns:a16="http://schemas.microsoft.com/office/drawing/2014/main" id="{3474DCC6-1614-4108-B930-1BCA97E8A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9713" y="2678499"/>
                <a:ext cx="12692" cy="11423"/>
              </a:xfrm>
              <a:custGeom>
                <a:avLst/>
                <a:gdLst>
                  <a:gd name="T0" fmla="*/ 23 w 28"/>
                  <a:gd name="T1" fmla="*/ 4 h 28"/>
                  <a:gd name="T2" fmla="*/ 19 w 28"/>
                  <a:gd name="T3" fmla="*/ 1 h 28"/>
                  <a:gd name="T4" fmla="*/ 14 w 28"/>
                  <a:gd name="T5" fmla="*/ 0 h 28"/>
                  <a:gd name="T6" fmla="*/ 8 w 28"/>
                  <a:gd name="T7" fmla="*/ 1 h 28"/>
                  <a:gd name="T8" fmla="*/ 4 w 28"/>
                  <a:gd name="T9" fmla="*/ 4 h 28"/>
                  <a:gd name="T10" fmla="*/ 1 w 28"/>
                  <a:gd name="T11" fmla="*/ 8 h 28"/>
                  <a:gd name="T12" fmla="*/ 0 w 28"/>
                  <a:gd name="T13" fmla="*/ 14 h 28"/>
                  <a:gd name="T14" fmla="*/ 1 w 28"/>
                  <a:gd name="T15" fmla="*/ 19 h 28"/>
                  <a:gd name="T16" fmla="*/ 4 w 28"/>
                  <a:gd name="T17" fmla="*/ 24 h 28"/>
                  <a:gd name="T18" fmla="*/ 8 w 28"/>
                  <a:gd name="T19" fmla="*/ 27 h 28"/>
                  <a:gd name="T20" fmla="*/ 14 w 28"/>
                  <a:gd name="T21" fmla="*/ 28 h 28"/>
                  <a:gd name="T22" fmla="*/ 19 w 28"/>
                  <a:gd name="T23" fmla="*/ 27 h 28"/>
                  <a:gd name="T24" fmla="*/ 23 w 28"/>
                  <a:gd name="T25" fmla="*/ 24 h 28"/>
                  <a:gd name="T26" fmla="*/ 27 w 28"/>
                  <a:gd name="T27" fmla="*/ 19 h 28"/>
                  <a:gd name="T28" fmla="*/ 28 w 28"/>
                  <a:gd name="T29" fmla="*/ 14 h 28"/>
                  <a:gd name="T30" fmla="*/ 27 w 28"/>
                  <a:gd name="T31" fmla="*/ 8 h 28"/>
                  <a:gd name="T32" fmla="*/ 23 w 28"/>
                  <a:gd name="T3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23" y="4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4" y="24"/>
                    </a:lnTo>
                    <a:lnTo>
                      <a:pt x="8" y="27"/>
                    </a:lnTo>
                    <a:lnTo>
                      <a:pt x="14" y="28"/>
                    </a:lnTo>
                    <a:lnTo>
                      <a:pt x="19" y="27"/>
                    </a:lnTo>
                    <a:lnTo>
                      <a:pt x="23" y="24"/>
                    </a:lnTo>
                    <a:lnTo>
                      <a:pt x="27" y="19"/>
                    </a:lnTo>
                    <a:lnTo>
                      <a:pt x="28" y="14"/>
                    </a:lnTo>
                    <a:lnTo>
                      <a:pt x="27" y="8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50D360C-EE80-4AD7-9165-003B94B716B1}"/>
              </a:ext>
            </a:extLst>
          </p:cNvPr>
          <p:cNvGrpSpPr/>
          <p:nvPr/>
        </p:nvGrpSpPr>
        <p:grpSpPr>
          <a:xfrm>
            <a:off x="8700578" y="5117200"/>
            <a:ext cx="1145874" cy="794450"/>
            <a:chOff x="8737240" y="4515270"/>
            <a:chExt cx="1145874" cy="794450"/>
          </a:xfrm>
        </p:grpSpPr>
        <p:sp>
          <p:nvSpPr>
            <p:cNvPr id="40" name="Rounded Rectangle 12">
              <a:extLst>
                <a:ext uri="{FF2B5EF4-FFF2-40B4-BE49-F238E27FC236}">
                  <a16:creationId xmlns:a16="http://schemas.microsoft.com/office/drawing/2014/main" id="{91D45438-A984-40DA-98BA-211D2906F210}"/>
                </a:ext>
              </a:extLst>
            </p:cNvPr>
            <p:cNvSpPr/>
            <p:nvPr/>
          </p:nvSpPr>
          <p:spPr>
            <a:xfrm>
              <a:off x="8737240" y="4515270"/>
              <a:ext cx="1145874" cy="79445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accent1"/>
              </a:solidFill>
            </a:ln>
            <a:effectLst>
              <a:outerShdw blurRad="457200" dist="254000" dir="5400000" sx="80000" sy="8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dirty="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EDBA801-6457-4C94-8B58-39568482FCAE}"/>
                </a:ext>
              </a:extLst>
            </p:cNvPr>
            <p:cNvGrpSpPr/>
            <p:nvPr/>
          </p:nvGrpSpPr>
          <p:grpSpPr>
            <a:xfrm>
              <a:off x="9114660" y="4690149"/>
              <a:ext cx="391036" cy="443422"/>
              <a:chOff x="9444026" y="2452589"/>
              <a:chExt cx="265253" cy="300790"/>
            </a:xfrm>
            <a:solidFill>
              <a:schemeClr val="accent1"/>
            </a:solidFill>
          </p:grpSpPr>
          <p:sp>
            <p:nvSpPr>
              <p:cNvPr id="48" name="Freeform 253">
                <a:extLst>
                  <a:ext uri="{FF2B5EF4-FFF2-40B4-BE49-F238E27FC236}">
                    <a16:creationId xmlns:a16="http://schemas.microsoft.com/office/drawing/2014/main" id="{F6475696-2814-4255-8E46-AF7B270CD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4026" y="2551583"/>
                <a:ext cx="199257" cy="201796"/>
              </a:xfrm>
              <a:custGeom>
                <a:avLst/>
                <a:gdLst>
                  <a:gd name="T0" fmla="*/ 466 w 472"/>
                  <a:gd name="T1" fmla="*/ 404 h 476"/>
                  <a:gd name="T2" fmla="*/ 455 w 472"/>
                  <a:gd name="T3" fmla="*/ 402 h 476"/>
                  <a:gd name="T4" fmla="*/ 433 w 472"/>
                  <a:gd name="T5" fmla="*/ 415 h 476"/>
                  <a:gd name="T6" fmla="*/ 398 w 472"/>
                  <a:gd name="T7" fmla="*/ 431 h 476"/>
                  <a:gd name="T8" fmla="*/ 360 w 472"/>
                  <a:gd name="T9" fmla="*/ 442 h 476"/>
                  <a:gd name="T10" fmla="*/ 321 w 472"/>
                  <a:gd name="T11" fmla="*/ 448 h 476"/>
                  <a:gd name="T12" fmla="*/ 287 w 472"/>
                  <a:gd name="T13" fmla="*/ 448 h 476"/>
                  <a:gd name="T14" fmla="*/ 259 w 472"/>
                  <a:gd name="T15" fmla="*/ 445 h 476"/>
                  <a:gd name="T16" fmla="*/ 232 w 472"/>
                  <a:gd name="T17" fmla="*/ 439 h 476"/>
                  <a:gd name="T18" fmla="*/ 207 w 472"/>
                  <a:gd name="T19" fmla="*/ 432 h 476"/>
                  <a:gd name="T20" fmla="*/ 183 w 472"/>
                  <a:gd name="T21" fmla="*/ 421 h 476"/>
                  <a:gd name="T22" fmla="*/ 159 w 472"/>
                  <a:gd name="T23" fmla="*/ 408 h 476"/>
                  <a:gd name="T24" fmla="*/ 138 w 472"/>
                  <a:gd name="T25" fmla="*/ 393 h 476"/>
                  <a:gd name="T26" fmla="*/ 118 w 472"/>
                  <a:gd name="T27" fmla="*/ 377 h 476"/>
                  <a:gd name="T28" fmla="*/ 98 w 472"/>
                  <a:gd name="T29" fmla="*/ 358 h 476"/>
                  <a:gd name="T30" fmla="*/ 82 w 472"/>
                  <a:gd name="T31" fmla="*/ 339 h 476"/>
                  <a:gd name="T32" fmla="*/ 67 w 472"/>
                  <a:gd name="T33" fmla="*/ 316 h 476"/>
                  <a:gd name="T34" fmla="*/ 54 w 472"/>
                  <a:gd name="T35" fmla="*/ 294 h 476"/>
                  <a:gd name="T36" fmla="*/ 44 w 472"/>
                  <a:gd name="T37" fmla="*/ 269 h 476"/>
                  <a:gd name="T38" fmla="*/ 36 w 472"/>
                  <a:gd name="T39" fmla="*/ 243 h 476"/>
                  <a:gd name="T40" fmla="*/ 31 w 472"/>
                  <a:gd name="T41" fmla="*/ 216 h 476"/>
                  <a:gd name="T42" fmla="*/ 27 w 472"/>
                  <a:gd name="T43" fmla="*/ 188 h 476"/>
                  <a:gd name="T44" fmla="*/ 28 w 472"/>
                  <a:gd name="T45" fmla="*/ 154 h 476"/>
                  <a:gd name="T46" fmla="*/ 34 w 472"/>
                  <a:gd name="T47" fmla="*/ 113 h 476"/>
                  <a:gd name="T48" fmla="*/ 46 w 472"/>
                  <a:gd name="T49" fmla="*/ 76 h 476"/>
                  <a:gd name="T50" fmla="*/ 63 w 472"/>
                  <a:gd name="T51" fmla="*/ 38 h 476"/>
                  <a:gd name="T52" fmla="*/ 76 w 472"/>
                  <a:gd name="T53" fmla="*/ 17 h 476"/>
                  <a:gd name="T54" fmla="*/ 75 w 472"/>
                  <a:gd name="T55" fmla="*/ 6 h 476"/>
                  <a:gd name="T56" fmla="*/ 65 w 472"/>
                  <a:gd name="T57" fmla="*/ 0 h 476"/>
                  <a:gd name="T58" fmla="*/ 55 w 472"/>
                  <a:gd name="T59" fmla="*/ 2 h 476"/>
                  <a:gd name="T60" fmla="*/ 39 w 472"/>
                  <a:gd name="T61" fmla="*/ 26 h 476"/>
                  <a:gd name="T62" fmla="*/ 20 w 472"/>
                  <a:gd name="T63" fmla="*/ 65 h 476"/>
                  <a:gd name="T64" fmla="*/ 7 w 472"/>
                  <a:gd name="T65" fmla="*/ 108 h 476"/>
                  <a:gd name="T66" fmla="*/ 1 w 472"/>
                  <a:gd name="T67" fmla="*/ 152 h 476"/>
                  <a:gd name="T68" fmla="*/ 0 w 472"/>
                  <a:gd name="T69" fmla="*/ 190 h 476"/>
                  <a:gd name="T70" fmla="*/ 3 w 472"/>
                  <a:gd name="T71" fmla="*/ 220 h 476"/>
                  <a:gd name="T72" fmla="*/ 8 w 472"/>
                  <a:gd name="T73" fmla="*/ 249 h 476"/>
                  <a:gd name="T74" fmla="*/ 17 w 472"/>
                  <a:gd name="T75" fmla="*/ 276 h 476"/>
                  <a:gd name="T76" fmla="*/ 28 w 472"/>
                  <a:gd name="T77" fmla="*/ 303 h 476"/>
                  <a:gd name="T78" fmla="*/ 42 w 472"/>
                  <a:gd name="T79" fmla="*/ 329 h 476"/>
                  <a:gd name="T80" fmla="*/ 59 w 472"/>
                  <a:gd name="T81" fmla="*/ 354 h 476"/>
                  <a:gd name="T82" fmla="*/ 78 w 472"/>
                  <a:gd name="T83" fmla="*/ 377 h 476"/>
                  <a:gd name="T84" fmla="*/ 99 w 472"/>
                  <a:gd name="T85" fmla="*/ 398 h 476"/>
                  <a:gd name="T86" fmla="*/ 122 w 472"/>
                  <a:gd name="T87" fmla="*/ 417 h 476"/>
                  <a:gd name="T88" fmla="*/ 147 w 472"/>
                  <a:gd name="T89" fmla="*/ 433 h 476"/>
                  <a:gd name="T90" fmla="*/ 172 w 472"/>
                  <a:gd name="T91" fmla="*/ 447 h 476"/>
                  <a:gd name="T92" fmla="*/ 199 w 472"/>
                  <a:gd name="T93" fmla="*/ 459 h 476"/>
                  <a:gd name="T94" fmla="*/ 227 w 472"/>
                  <a:gd name="T95" fmla="*/ 467 h 476"/>
                  <a:gd name="T96" fmla="*/ 256 w 472"/>
                  <a:gd name="T97" fmla="*/ 473 h 476"/>
                  <a:gd name="T98" fmla="*/ 286 w 472"/>
                  <a:gd name="T99" fmla="*/ 476 h 476"/>
                  <a:gd name="T100" fmla="*/ 324 w 472"/>
                  <a:gd name="T101" fmla="*/ 475 h 476"/>
                  <a:gd name="T102" fmla="*/ 366 w 472"/>
                  <a:gd name="T103" fmla="*/ 469 h 476"/>
                  <a:gd name="T104" fmla="*/ 407 w 472"/>
                  <a:gd name="T105" fmla="*/ 457 h 476"/>
                  <a:gd name="T106" fmla="*/ 447 w 472"/>
                  <a:gd name="T107" fmla="*/ 438 h 476"/>
                  <a:gd name="T108" fmla="*/ 469 w 472"/>
                  <a:gd name="T109" fmla="*/ 423 h 476"/>
                  <a:gd name="T110" fmla="*/ 472 w 472"/>
                  <a:gd name="T111" fmla="*/ 414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2" h="476">
                    <a:moveTo>
                      <a:pt x="469" y="408"/>
                    </a:moveTo>
                    <a:lnTo>
                      <a:pt x="466" y="404"/>
                    </a:lnTo>
                    <a:lnTo>
                      <a:pt x="461" y="402"/>
                    </a:lnTo>
                    <a:lnTo>
                      <a:pt x="455" y="402"/>
                    </a:lnTo>
                    <a:lnTo>
                      <a:pt x="450" y="404"/>
                    </a:lnTo>
                    <a:lnTo>
                      <a:pt x="433" y="415"/>
                    </a:lnTo>
                    <a:lnTo>
                      <a:pt x="416" y="423"/>
                    </a:lnTo>
                    <a:lnTo>
                      <a:pt x="398" y="431"/>
                    </a:lnTo>
                    <a:lnTo>
                      <a:pt x="379" y="437"/>
                    </a:lnTo>
                    <a:lnTo>
                      <a:pt x="360" y="442"/>
                    </a:lnTo>
                    <a:lnTo>
                      <a:pt x="341" y="446"/>
                    </a:lnTo>
                    <a:lnTo>
                      <a:pt x="321" y="448"/>
                    </a:lnTo>
                    <a:lnTo>
                      <a:pt x="301" y="448"/>
                    </a:lnTo>
                    <a:lnTo>
                      <a:pt x="287" y="448"/>
                    </a:lnTo>
                    <a:lnTo>
                      <a:pt x="273" y="447"/>
                    </a:lnTo>
                    <a:lnTo>
                      <a:pt x="259" y="445"/>
                    </a:lnTo>
                    <a:lnTo>
                      <a:pt x="246" y="443"/>
                    </a:lnTo>
                    <a:lnTo>
                      <a:pt x="232" y="439"/>
                    </a:lnTo>
                    <a:lnTo>
                      <a:pt x="219" y="436"/>
                    </a:lnTo>
                    <a:lnTo>
                      <a:pt x="207" y="432"/>
                    </a:lnTo>
                    <a:lnTo>
                      <a:pt x="195" y="427"/>
                    </a:lnTo>
                    <a:lnTo>
                      <a:pt x="183" y="421"/>
                    </a:lnTo>
                    <a:lnTo>
                      <a:pt x="171" y="415"/>
                    </a:lnTo>
                    <a:lnTo>
                      <a:pt x="159" y="408"/>
                    </a:lnTo>
                    <a:lnTo>
                      <a:pt x="149" y="402"/>
                    </a:lnTo>
                    <a:lnTo>
                      <a:pt x="138" y="393"/>
                    </a:lnTo>
                    <a:lnTo>
                      <a:pt x="127" y="386"/>
                    </a:lnTo>
                    <a:lnTo>
                      <a:pt x="118" y="377"/>
                    </a:lnTo>
                    <a:lnTo>
                      <a:pt x="108" y="368"/>
                    </a:lnTo>
                    <a:lnTo>
                      <a:pt x="98" y="358"/>
                    </a:lnTo>
                    <a:lnTo>
                      <a:pt x="90" y="348"/>
                    </a:lnTo>
                    <a:lnTo>
                      <a:pt x="82" y="339"/>
                    </a:lnTo>
                    <a:lnTo>
                      <a:pt x="75" y="328"/>
                    </a:lnTo>
                    <a:lnTo>
                      <a:pt x="67" y="316"/>
                    </a:lnTo>
                    <a:lnTo>
                      <a:pt x="61" y="305"/>
                    </a:lnTo>
                    <a:lnTo>
                      <a:pt x="54" y="294"/>
                    </a:lnTo>
                    <a:lnTo>
                      <a:pt x="49" y="281"/>
                    </a:lnTo>
                    <a:lnTo>
                      <a:pt x="44" y="269"/>
                    </a:lnTo>
                    <a:lnTo>
                      <a:pt x="39" y="256"/>
                    </a:lnTo>
                    <a:lnTo>
                      <a:pt x="36" y="243"/>
                    </a:lnTo>
                    <a:lnTo>
                      <a:pt x="33" y="229"/>
                    </a:lnTo>
                    <a:lnTo>
                      <a:pt x="31" y="216"/>
                    </a:lnTo>
                    <a:lnTo>
                      <a:pt x="28" y="202"/>
                    </a:lnTo>
                    <a:lnTo>
                      <a:pt x="27" y="188"/>
                    </a:lnTo>
                    <a:lnTo>
                      <a:pt x="27" y="175"/>
                    </a:lnTo>
                    <a:lnTo>
                      <a:pt x="28" y="154"/>
                    </a:lnTo>
                    <a:lnTo>
                      <a:pt x="31" y="134"/>
                    </a:lnTo>
                    <a:lnTo>
                      <a:pt x="34" y="113"/>
                    </a:lnTo>
                    <a:lnTo>
                      <a:pt x="39" y="94"/>
                    </a:lnTo>
                    <a:lnTo>
                      <a:pt x="46" y="76"/>
                    </a:lnTo>
                    <a:lnTo>
                      <a:pt x="54" y="57"/>
                    </a:lnTo>
                    <a:lnTo>
                      <a:pt x="63" y="38"/>
                    </a:lnTo>
                    <a:lnTo>
                      <a:pt x="74" y="21"/>
                    </a:lnTo>
                    <a:lnTo>
                      <a:pt x="76" y="17"/>
                    </a:lnTo>
                    <a:lnTo>
                      <a:pt x="76" y="12"/>
                    </a:lnTo>
                    <a:lnTo>
                      <a:pt x="75" y="6"/>
                    </a:lnTo>
                    <a:lnTo>
                      <a:pt x="70" y="2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5" y="2"/>
                    </a:lnTo>
                    <a:lnTo>
                      <a:pt x="51" y="6"/>
                    </a:lnTo>
                    <a:lnTo>
                      <a:pt x="39" y="26"/>
                    </a:lnTo>
                    <a:lnTo>
                      <a:pt x="28" y="45"/>
                    </a:lnTo>
                    <a:lnTo>
                      <a:pt x="20" y="65"/>
                    </a:lnTo>
                    <a:lnTo>
                      <a:pt x="12" y="87"/>
                    </a:lnTo>
                    <a:lnTo>
                      <a:pt x="7" y="108"/>
                    </a:lnTo>
                    <a:lnTo>
                      <a:pt x="3" y="130"/>
                    </a:lnTo>
                    <a:lnTo>
                      <a:pt x="1" y="152"/>
                    </a:lnTo>
                    <a:lnTo>
                      <a:pt x="0" y="175"/>
                    </a:lnTo>
                    <a:lnTo>
                      <a:pt x="0" y="190"/>
                    </a:lnTo>
                    <a:lnTo>
                      <a:pt x="1" y="205"/>
                    </a:lnTo>
                    <a:lnTo>
                      <a:pt x="3" y="220"/>
                    </a:lnTo>
                    <a:lnTo>
                      <a:pt x="5" y="234"/>
                    </a:lnTo>
                    <a:lnTo>
                      <a:pt x="8" y="249"/>
                    </a:lnTo>
                    <a:lnTo>
                      <a:pt x="12" y="262"/>
                    </a:lnTo>
                    <a:lnTo>
                      <a:pt x="17" y="276"/>
                    </a:lnTo>
                    <a:lnTo>
                      <a:pt x="22" y="290"/>
                    </a:lnTo>
                    <a:lnTo>
                      <a:pt x="28" y="303"/>
                    </a:lnTo>
                    <a:lnTo>
                      <a:pt x="35" y="316"/>
                    </a:lnTo>
                    <a:lnTo>
                      <a:pt x="42" y="329"/>
                    </a:lnTo>
                    <a:lnTo>
                      <a:pt x="50" y="342"/>
                    </a:lnTo>
                    <a:lnTo>
                      <a:pt x="59" y="354"/>
                    </a:lnTo>
                    <a:lnTo>
                      <a:pt x="68" y="365"/>
                    </a:lnTo>
                    <a:lnTo>
                      <a:pt x="78" y="377"/>
                    </a:lnTo>
                    <a:lnTo>
                      <a:pt x="88" y="388"/>
                    </a:lnTo>
                    <a:lnTo>
                      <a:pt x="99" y="398"/>
                    </a:lnTo>
                    <a:lnTo>
                      <a:pt x="110" y="408"/>
                    </a:lnTo>
                    <a:lnTo>
                      <a:pt x="122" y="417"/>
                    </a:lnTo>
                    <a:lnTo>
                      <a:pt x="134" y="425"/>
                    </a:lnTo>
                    <a:lnTo>
                      <a:pt x="147" y="433"/>
                    </a:lnTo>
                    <a:lnTo>
                      <a:pt x="159" y="440"/>
                    </a:lnTo>
                    <a:lnTo>
                      <a:pt x="172" y="447"/>
                    </a:lnTo>
                    <a:lnTo>
                      <a:pt x="186" y="453"/>
                    </a:lnTo>
                    <a:lnTo>
                      <a:pt x="199" y="459"/>
                    </a:lnTo>
                    <a:lnTo>
                      <a:pt x="213" y="463"/>
                    </a:lnTo>
                    <a:lnTo>
                      <a:pt x="227" y="467"/>
                    </a:lnTo>
                    <a:lnTo>
                      <a:pt x="242" y="470"/>
                    </a:lnTo>
                    <a:lnTo>
                      <a:pt x="256" y="473"/>
                    </a:lnTo>
                    <a:lnTo>
                      <a:pt x="271" y="475"/>
                    </a:lnTo>
                    <a:lnTo>
                      <a:pt x="286" y="476"/>
                    </a:lnTo>
                    <a:lnTo>
                      <a:pt x="301" y="476"/>
                    </a:lnTo>
                    <a:lnTo>
                      <a:pt x="324" y="475"/>
                    </a:lnTo>
                    <a:lnTo>
                      <a:pt x="345" y="473"/>
                    </a:lnTo>
                    <a:lnTo>
                      <a:pt x="366" y="469"/>
                    </a:lnTo>
                    <a:lnTo>
                      <a:pt x="387" y="464"/>
                    </a:lnTo>
                    <a:lnTo>
                      <a:pt x="407" y="457"/>
                    </a:lnTo>
                    <a:lnTo>
                      <a:pt x="428" y="448"/>
                    </a:lnTo>
                    <a:lnTo>
                      <a:pt x="447" y="438"/>
                    </a:lnTo>
                    <a:lnTo>
                      <a:pt x="465" y="428"/>
                    </a:lnTo>
                    <a:lnTo>
                      <a:pt x="469" y="423"/>
                    </a:lnTo>
                    <a:lnTo>
                      <a:pt x="472" y="419"/>
                    </a:lnTo>
                    <a:lnTo>
                      <a:pt x="472" y="414"/>
                    </a:lnTo>
                    <a:lnTo>
                      <a:pt x="469" y="4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254">
                <a:extLst>
                  <a:ext uri="{FF2B5EF4-FFF2-40B4-BE49-F238E27FC236}">
                    <a16:creationId xmlns:a16="http://schemas.microsoft.com/office/drawing/2014/main" id="{493DAACA-DD68-4B66-BD2B-4D00E6439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2168" y="2705150"/>
                <a:ext cx="12692" cy="11423"/>
              </a:xfrm>
              <a:custGeom>
                <a:avLst/>
                <a:gdLst>
                  <a:gd name="T0" fmla="*/ 25 w 29"/>
                  <a:gd name="T1" fmla="*/ 4 h 28"/>
                  <a:gd name="T2" fmla="*/ 19 w 29"/>
                  <a:gd name="T3" fmla="*/ 1 h 28"/>
                  <a:gd name="T4" fmla="*/ 14 w 29"/>
                  <a:gd name="T5" fmla="*/ 0 h 28"/>
                  <a:gd name="T6" fmla="*/ 10 w 29"/>
                  <a:gd name="T7" fmla="*/ 1 h 28"/>
                  <a:gd name="T8" fmla="*/ 4 w 29"/>
                  <a:gd name="T9" fmla="*/ 4 h 28"/>
                  <a:gd name="T10" fmla="*/ 4 w 29"/>
                  <a:gd name="T11" fmla="*/ 4 h 28"/>
                  <a:gd name="T12" fmla="*/ 1 w 29"/>
                  <a:gd name="T13" fmla="*/ 9 h 28"/>
                  <a:gd name="T14" fmla="*/ 0 w 29"/>
                  <a:gd name="T15" fmla="*/ 14 h 28"/>
                  <a:gd name="T16" fmla="*/ 1 w 29"/>
                  <a:gd name="T17" fmla="*/ 19 h 28"/>
                  <a:gd name="T18" fmla="*/ 4 w 29"/>
                  <a:gd name="T19" fmla="*/ 24 h 28"/>
                  <a:gd name="T20" fmla="*/ 9 w 29"/>
                  <a:gd name="T21" fmla="*/ 27 h 28"/>
                  <a:gd name="T22" fmla="*/ 14 w 29"/>
                  <a:gd name="T23" fmla="*/ 28 h 28"/>
                  <a:gd name="T24" fmla="*/ 19 w 29"/>
                  <a:gd name="T25" fmla="*/ 27 h 28"/>
                  <a:gd name="T26" fmla="*/ 24 w 29"/>
                  <a:gd name="T27" fmla="*/ 24 h 28"/>
                  <a:gd name="T28" fmla="*/ 25 w 29"/>
                  <a:gd name="T29" fmla="*/ 24 h 28"/>
                  <a:gd name="T30" fmla="*/ 28 w 29"/>
                  <a:gd name="T31" fmla="*/ 19 h 28"/>
                  <a:gd name="T32" fmla="*/ 29 w 29"/>
                  <a:gd name="T33" fmla="*/ 14 h 28"/>
                  <a:gd name="T34" fmla="*/ 28 w 29"/>
                  <a:gd name="T35" fmla="*/ 9 h 28"/>
                  <a:gd name="T36" fmla="*/ 25 w 29"/>
                  <a:gd name="T3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28">
                    <a:moveTo>
                      <a:pt x="25" y="4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4" y="24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9" y="27"/>
                    </a:lnTo>
                    <a:lnTo>
                      <a:pt x="24" y="24"/>
                    </a:lnTo>
                    <a:lnTo>
                      <a:pt x="25" y="24"/>
                    </a:lnTo>
                    <a:lnTo>
                      <a:pt x="28" y="19"/>
                    </a:lnTo>
                    <a:lnTo>
                      <a:pt x="29" y="14"/>
                    </a:lnTo>
                    <a:lnTo>
                      <a:pt x="28" y="9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255">
                <a:extLst>
                  <a:ext uri="{FF2B5EF4-FFF2-40B4-BE49-F238E27FC236}">
                    <a16:creationId xmlns:a16="http://schemas.microsoft.com/office/drawing/2014/main" id="{9FAA4BE1-6921-45F5-8D0C-505D5E6265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98600" y="2452589"/>
                <a:ext cx="210679" cy="242409"/>
              </a:xfrm>
              <a:custGeom>
                <a:avLst/>
                <a:gdLst>
                  <a:gd name="T0" fmla="*/ 458 w 498"/>
                  <a:gd name="T1" fmla="*/ 230 h 574"/>
                  <a:gd name="T2" fmla="*/ 496 w 498"/>
                  <a:gd name="T3" fmla="*/ 190 h 574"/>
                  <a:gd name="T4" fmla="*/ 496 w 498"/>
                  <a:gd name="T5" fmla="*/ 158 h 574"/>
                  <a:gd name="T6" fmla="*/ 431 w 498"/>
                  <a:gd name="T7" fmla="*/ 89 h 574"/>
                  <a:gd name="T8" fmla="*/ 398 w 498"/>
                  <a:gd name="T9" fmla="*/ 83 h 574"/>
                  <a:gd name="T10" fmla="*/ 353 w 498"/>
                  <a:gd name="T11" fmla="*/ 118 h 574"/>
                  <a:gd name="T12" fmla="*/ 353 w 498"/>
                  <a:gd name="T13" fmla="*/ 137 h 574"/>
                  <a:gd name="T14" fmla="*/ 317 w 498"/>
                  <a:gd name="T15" fmla="*/ 144 h 574"/>
                  <a:gd name="T16" fmla="*/ 258 w 498"/>
                  <a:gd name="T17" fmla="*/ 119 h 574"/>
                  <a:gd name="T18" fmla="*/ 257 w 498"/>
                  <a:gd name="T19" fmla="*/ 88 h 574"/>
                  <a:gd name="T20" fmla="*/ 271 w 498"/>
                  <a:gd name="T21" fmla="*/ 74 h 574"/>
                  <a:gd name="T22" fmla="*/ 262 w 498"/>
                  <a:gd name="T23" fmla="*/ 1 h 574"/>
                  <a:gd name="T24" fmla="*/ 78 w 498"/>
                  <a:gd name="T25" fmla="*/ 3 h 574"/>
                  <a:gd name="T26" fmla="*/ 74 w 498"/>
                  <a:gd name="T27" fmla="*/ 80 h 574"/>
                  <a:gd name="T28" fmla="*/ 118 w 498"/>
                  <a:gd name="T29" fmla="*/ 88 h 574"/>
                  <a:gd name="T30" fmla="*/ 74 w 498"/>
                  <a:gd name="T31" fmla="*/ 123 h 574"/>
                  <a:gd name="T32" fmla="*/ 20 w 498"/>
                  <a:gd name="T33" fmla="*/ 149 h 574"/>
                  <a:gd name="T34" fmla="*/ 0 w 498"/>
                  <a:gd name="T35" fmla="*/ 171 h 574"/>
                  <a:gd name="T36" fmla="*/ 16 w 498"/>
                  <a:gd name="T37" fmla="*/ 182 h 574"/>
                  <a:gd name="T38" fmla="*/ 74 w 498"/>
                  <a:gd name="T39" fmla="*/ 152 h 574"/>
                  <a:gd name="T40" fmla="*/ 152 w 498"/>
                  <a:gd name="T41" fmla="*/ 135 h 574"/>
                  <a:gd name="T42" fmla="*/ 214 w 498"/>
                  <a:gd name="T43" fmla="*/ 138 h 574"/>
                  <a:gd name="T44" fmla="*/ 266 w 498"/>
                  <a:gd name="T45" fmla="*/ 151 h 574"/>
                  <a:gd name="T46" fmla="*/ 314 w 498"/>
                  <a:gd name="T47" fmla="*/ 175 h 574"/>
                  <a:gd name="T48" fmla="*/ 357 w 498"/>
                  <a:gd name="T49" fmla="*/ 206 h 574"/>
                  <a:gd name="T50" fmla="*/ 392 w 498"/>
                  <a:gd name="T51" fmla="*/ 245 h 574"/>
                  <a:gd name="T52" fmla="*/ 419 w 498"/>
                  <a:gd name="T53" fmla="*/ 290 h 574"/>
                  <a:gd name="T54" fmla="*/ 437 w 498"/>
                  <a:gd name="T55" fmla="*/ 340 h 574"/>
                  <a:gd name="T56" fmla="*/ 446 w 498"/>
                  <a:gd name="T57" fmla="*/ 395 h 574"/>
                  <a:gd name="T58" fmla="*/ 440 w 498"/>
                  <a:gd name="T59" fmla="*/ 465 h 574"/>
                  <a:gd name="T60" fmla="*/ 414 w 498"/>
                  <a:gd name="T61" fmla="*/ 536 h 574"/>
                  <a:gd name="T62" fmla="*/ 406 w 498"/>
                  <a:gd name="T63" fmla="*/ 568 h 574"/>
                  <a:gd name="T64" fmla="*/ 420 w 498"/>
                  <a:gd name="T65" fmla="*/ 574 h 574"/>
                  <a:gd name="T66" fmla="*/ 439 w 498"/>
                  <a:gd name="T67" fmla="*/ 549 h 574"/>
                  <a:gd name="T68" fmla="*/ 467 w 498"/>
                  <a:gd name="T69" fmla="*/ 471 h 574"/>
                  <a:gd name="T70" fmla="*/ 473 w 498"/>
                  <a:gd name="T71" fmla="*/ 385 h 574"/>
                  <a:gd name="T72" fmla="*/ 452 w 498"/>
                  <a:gd name="T73" fmla="*/ 297 h 574"/>
                  <a:gd name="T74" fmla="*/ 437 w 498"/>
                  <a:gd name="T75" fmla="*/ 221 h 574"/>
                  <a:gd name="T76" fmla="*/ 172 w 498"/>
                  <a:gd name="T77" fmla="*/ 107 h 574"/>
                  <a:gd name="T78" fmla="*/ 199 w 498"/>
                  <a:gd name="T79" fmla="*/ 88 h 574"/>
                  <a:gd name="T80" fmla="*/ 101 w 498"/>
                  <a:gd name="T81" fmla="*/ 27 h 574"/>
                  <a:gd name="T82" fmla="*/ 404 w 498"/>
                  <a:gd name="T83" fmla="*/ 214 h 574"/>
                  <a:gd name="T84" fmla="*/ 366 w 498"/>
                  <a:gd name="T85" fmla="*/ 178 h 574"/>
                  <a:gd name="T86" fmla="*/ 390 w 498"/>
                  <a:gd name="T87" fmla="*/ 134 h 574"/>
                  <a:gd name="T88" fmla="*/ 396 w 498"/>
                  <a:gd name="T89" fmla="*/ 114 h 574"/>
                  <a:gd name="T90" fmla="*/ 407 w 498"/>
                  <a:gd name="T91" fmla="*/ 110 h 574"/>
                  <a:gd name="T92" fmla="*/ 417 w 498"/>
                  <a:gd name="T93" fmla="*/ 115 h 574"/>
                  <a:gd name="T94" fmla="*/ 470 w 498"/>
                  <a:gd name="T95" fmla="*/ 172 h 574"/>
                  <a:gd name="T96" fmla="*/ 468 w 498"/>
                  <a:gd name="T97" fmla="*/ 182 h 574"/>
                  <a:gd name="T98" fmla="*/ 447 w 498"/>
                  <a:gd name="T99" fmla="*/ 191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8" h="574">
                    <a:moveTo>
                      <a:pt x="443" y="227"/>
                    </a:moveTo>
                    <a:lnTo>
                      <a:pt x="448" y="230"/>
                    </a:lnTo>
                    <a:lnTo>
                      <a:pt x="453" y="231"/>
                    </a:lnTo>
                    <a:lnTo>
                      <a:pt x="458" y="230"/>
                    </a:lnTo>
                    <a:lnTo>
                      <a:pt x="463" y="227"/>
                    </a:lnTo>
                    <a:lnTo>
                      <a:pt x="486" y="204"/>
                    </a:lnTo>
                    <a:lnTo>
                      <a:pt x="492" y="197"/>
                    </a:lnTo>
                    <a:lnTo>
                      <a:pt x="496" y="190"/>
                    </a:lnTo>
                    <a:lnTo>
                      <a:pt x="498" y="182"/>
                    </a:lnTo>
                    <a:lnTo>
                      <a:pt x="498" y="174"/>
                    </a:lnTo>
                    <a:lnTo>
                      <a:pt x="498" y="166"/>
                    </a:lnTo>
                    <a:lnTo>
                      <a:pt x="496" y="158"/>
                    </a:lnTo>
                    <a:lnTo>
                      <a:pt x="492" y="151"/>
                    </a:lnTo>
                    <a:lnTo>
                      <a:pt x="486" y="144"/>
                    </a:lnTo>
                    <a:lnTo>
                      <a:pt x="437" y="94"/>
                    </a:lnTo>
                    <a:lnTo>
                      <a:pt x="431" y="89"/>
                    </a:lnTo>
                    <a:lnTo>
                      <a:pt x="423" y="86"/>
                    </a:lnTo>
                    <a:lnTo>
                      <a:pt x="416" y="83"/>
                    </a:lnTo>
                    <a:lnTo>
                      <a:pt x="407" y="83"/>
                    </a:lnTo>
                    <a:lnTo>
                      <a:pt x="398" y="83"/>
                    </a:lnTo>
                    <a:lnTo>
                      <a:pt x="391" y="86"/>
                    </a:lnTo>
                    <a:lnTo>
                      <a:pt x="383" y="89"/>
                    </a:lnTo>
                    <a:lnTo>
                      <a:pt x="377" y="94"/>
                    </a:lnTo>
                    <a:lnTo>
                      <a:pt x="353" y="118"/>
                    </a:lnTo>
                    <a:lnTo>
                      <a:pt x="351" y="122"/>
                    </a:lnTo>
                    <a:lnTo>
                      <a:pt x="350" y="128"/>
                    </a:lnTo>
                    <a:lnTo>
                      <a:pt x="351" y="133"/>
                    </a:lnTo>
                    <a:lnTo>
                      <a:pt x="353" y="137"/>
                    </a:lnTo>
                    <a:lnTo>
                      <a:pt x="361" y="144"/>
                    </a:lnTo>
                    <a:lnTo>
                      <a:pt x="344" y="161"/>
                    </a:lnTo>
                    <a:lnTo>
                      <a:pt x="331" y="151"/>
                    </a:lnTo>
                    <a:lnTo>
                      <a:pt x="317" y="144"/>
                    </a:lnTo>
                    <a:lnTo>
                      <a:pt x="302" y="136"/>
                    </a:lnTo>
                    <a:lnTo>
                      <a:pt x="288" y="130"/>
                    </a:lnTo>
                    <a:lnTo>
                      <a:pt x="273" y="124"/>
                    </a:lnTo>
                    <a:lnTo>
                      <a:pt x="258" y="119"/>
                    </a:lnTo>
                    <a:lnTo>
                      <a:pt x="242" y="115"/>
                    </a:lnTo>
                    <a:lnTo>
                      <a:pt x="227" y="112"/>
                    </a:lnTo>
                    <a:lnTo>
                      <a:pt x="227" y="88"/>
                    </a:lnTo>
                    <a:lnTo>
                      <a:pt x="257" y="88"/>
                    </a:lnTo>
                    <a:lnTo>
                      <a:pt x="262" y="87"/>
                    </a:lnTo>
                    <a:lnTo>
                      <a:pt x="266" y="85"/>
                    </a:lnTo>
                    <a:lnTo>
                      <a:pt x="270" y="80"/>
                    </a:lnTo>
                    <a:lnTo>
                      <a:pt x="271" y="74"/>
                    </a:lnTo>
                    <a:lnTo>
                      <a:pt x="271" y="14"/>
                    </a:lnTo>
                    <a:lnTo>
                      <a:pt x="270" y="8"/>
                    </a:lnTo>
                    <a:lnTo>
                      <a:pt x="266" y="3"/>
                    </a:lnTo>
                    <a:lnTo>
                      <a:pt x="262" y="1"/>
                    </a:lnTo>
                    <a:lnTo>
                      <a:pt x="257" y="0"/>
                    </a:lnTo>
                    <a:lnTo>
                      <a:pt x="87" y="0"/>
                    </a:lnTo>
                    <a:lnTo>
                      <a:pt x="82" y="1"/>
                    </a:lnTo>
                    <a:lnTo>
                      <a:pt x="78" y="3"/>
                    </a:lnTo>
                    <a:lnTo>
                      <a:pt x="74" y="8"/>
                    </a:lnTo>
                    <a:lnTo>
                      <a:pt x="73" y="14"/>
                    </a:lnTo>
                    <a:lnTo>
                      <a:pt x="73" y="74"/>
                    </a:lnTo>
                    <a:lnTo>
                      <a:pt x="74" y="80"/>
                    </a:lnTo>
                    <a:lnTo>
                      <a:pt x="78" y="85"/>
                    </a:lnTo>
                    <a:lnTo>
                      <a:pt x="82" y="87"/>
                    </a:lnTo>
                    <a:lnTo>
                      <a:pt x="87" y="88"/>
                    </a:lnTo>
                    <a:lnTo>
                      <a:pt x="118" y="88"/>
                    </a:lnTo>
                    <a:lnTo>
                      <a:pt x="118" y="112"/>
                    </a:lnTo>
                    <a:lnTo>
                      <a:pt x="103" y="115"/>
                    </a:lnTo>
                    <a:lnTo>
                      <a:pt x="88" y="119"/>
                    </a:lnTo>
                    <a:lnTo>
                      <a:pt x="74" y="123"/>
                    </a:lnTo>
                    <a:lnTo>
                      <a:pt x="60" y="129"/>
                    </a:lnTo>
                    <a:lnTo>
                      <a:pt x="46" y="134"/>
                    </a:lnTo>
                    <a:lnTo>
                      <a:pt x="33" y="142"/>
                    </a:lnTo>
                    <a:lnTo>
                      <a:pt x="20" y="149"/>
                    </a:lnTo>
                    <a:lnTo>
                      <a:pt x="7" y="157"/>
                    </a:lnTo>
                    <a:lnTo>
                      <a:pt x="2" y="161"/>
                    </a:lnTo>
                    <a:lnTo>
                      <a:pt x="0" y="165"/>
                    </a:lnTo>
                    <a:lnTo>
                      <a:pt x="0" y="171"/>
                    </a:lnTo>
                    <a:lnTo>
                      <a:pt x="2" y="176"/>
                    </a:lnTo>
                    <a:lnTo>
                      <a:pt x="7" y="180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2" y="180"/>
                    </a:lnTo>
                    <a:lnTo>
                      <a:pt x="39" y="169"/>
                    </a:lnTo>
                    <a:lnTo>
                      <a:pt x="56" y="161"/>
                    </a:lnTo>
                    <a:lnTo>
                      <a:pt x="74" y="152"/>
                    </a:lnTo>
                    <a:lnTo>
                      <a:pt x="94" y="146"/>
                    </a:lnTo>
                    <a:lnTo>
                      <a:pt x="113" y="142"/>
                    </a:lnTo>
                    <a:lnTo>
                      <a:pt x="132" y="137"/>
                    </a:lnTo>
                    <a:lnTo>
                      <a:pt x="152" y="135"/>
                    </a:lnTo>
                    <a:lnTo>
                      <a:pt x="172" y="135"/>
                    </a:lnTo>
                    <a:lnTo>
                      <a:pt x="186" y="135"/>
                    </a:lnTo>
                    <a:lnTo>
                      <a:pt x="200" y="136"/>
                    </a:lnTo>
                    <a:lnTo>
                      <a:pt x="214" y="138"/>
                    </a:lnTo>
                    <a:lnTo>
                      <a:pt x="228" y="141"/>
                    </a:lnTo>
                    <a:lnTo>
                      <a:pt x="241" y="144"/>
                    </a:lnTo>
                    <a:lnTo>
                      <a:pt x="254" y="147"/>
                    </a:lnTo>
                    <a:lnTo>
                      <a:pt x="266" y="151"/>
                    </a:lnTo>
                    <a:lnTo>
                      <a:pt x="278" y="157"/>
                    </a:lnTo>
                    <a:lnTo>
                      <a:pt x="291" y="162"/>
                    </a:lnTo>
                    <a:lnTo>
                      <a:pt x="303" y="168"/>
                    </a:lnTo>
                    <a:lnTo>
                      <a:pt x="314" y="175"/>
                    </a:lnTo>
                    <a:lnTo>
                      <a:pt x="325" y="181"/>
                    </a:lnTo>
                    <a:lnTo>
                      <a:pt x="336" y="189"/>
                    </a:lnTo>
                    <a:lnTo>
                      <a:pt x="346" y="197"/>
                    </a:lnTo>
                    <a:lnTo>
                      <a:pt x="357" y="206"/>
                    </a:lnTo>
                    <a:lnTo>
                      <a:pt x="366" y="216"/>
                    </a:lnTo>
                    <a:lnTo>
                      <a:pt x="375" y="224"/>
                    </a:lnTo>
                    <a:lnTo>
                      <a:pt x="383" y="235"/>
                    </a:lnTo>
                    <a:lnTo>
                      <a:pt x="392" y="245"/>
                    </a:lnTo>
                    <a:lnTo>
                      <a:pt x="399" y="255"/>
                    </a:lnTo>
                    <a:lnTo>
                      <a:pt x="406" y="267"/>
                    </a:lnTo>
                    <a:lnTo>
                      <a:pt x="413" y="278"/>
                    </a:lnTo>
                    <a:lnTo>
                      <a:pt x="419" y="290"/>
                    </a:lnTo>
                    <a:lnTo>
                      <a:pt x="424" y="302"/>
                    </a:lnTo>
                    <a:lnTo>
                      <a:pt x="429" y="314"/>
                    </a:lnTo>
                    <a:lnTo>
                      <a:pt x="434" y="327"/>
                    </a:lnTo>
                    <a:lnTo>
                      <a:pt x="437" y="340"/>
                    </a:lnTo>
                    <a:lnTo>
                      <a:pt x="440" y="354"/>
                    </a:lnTo>
                    <a:lnTo>
                      <a:pt x="442" y="367"/>
                    </a:lnTo>
                    <a:lnTo>
                      <a:pt x="445" y="381"/>
                    </a:lnTo>
                    <a:lnTo>
                      <a:pt x="446" y="395"/>
                    </a:lnTo>
                    <a:lnTo>
                      <a:pt x="446" y="409"/>
                    </a:lnTo>
                    <a:lnTo>
                      <a:pt x="446" y="428"/>
                    </a:lnTo>
                    <a:lnTo>
                      <a:pt x="443" y="446"/>
                    </a:lnTo>
                    <a:lnTo>
                      <a:pt x="440" y="465"/>
                    </a:lnTo>
                    <a:lnTo>
                      <a:pt x="436" y="484"/>
                    </a:lnTo>
                    <a:lnTo>
                      <a:pt x="429" y="502"/>
                    </a:lnTo>
                    <a:lnTo>
                      <a:pt x="423" y="519"/>
                    </a:lnTo>
                    <a:lnTo>
                      <a:pt x="414" y="536"/>
                    </a:lnTo>
                    <a:lnTo>
                      <a:pt x="405" y="553"/>
                    </a:lnTo>
                    <a:lnTo>
                      <a:pt x="403" y="558"/>
                    </a:lnTo>
                    <a:lnTo>
                      <a:pt x="403" y="563"/>
                    </a:lnTo>
                    <a:lnTo>
                      <a:pt x="406" y="568"/>
                    </a:lnTo>
                    <a:lnTo>
                      <a:pt x="409" y="572"/>
                    </a:lnTo>
                    <a:lnTo>
                      <a:pt x="413" y="574"/>
                    </a:lnTo>
                    <a:lnTo>
                      <a:pt x="417" y="574"/>
                    </a:lnTo>
                    <a:lnTo>
                      <a:pt x="420" y="574"/>
                    </a:lnTo>
                    <a:lnTo>
                      <a:pt x="423" y="573"/>
                    </a:lnTo>
                    <a:lnTo>
                      <a:pt x="426" y="570"/>
                    </a:lnTo>
                    <a:lnTo>
                      <a:pt x="428" y="567"/>
                    </a:lnTo>
                    <a:lnTo>
                      <a:pt x="439" y="549"/>
                    </a:lnTo>
                    <a:lnTo>
                      <a:pt x="448" y="531"/>
                    </a:lnTo>
                    <a:lnTo>
                      <a:pt x="456" y="511"/>
                    </a:lnTo>
                    <a:lnTo>
                      <a:pt x="463" y="491"/>
                    </a:lnTo>
                    <a:lnTo>
                      <a:pt x="467" y="471"/>
                    </a:lnTo>
                    <a:lnTo>
                      <a:pt x="471" y="450"/>
                    </a:lnTo>
                    <a:lnTo>
                      <a:pt x="473" y="430"/>
                    </a:lnTo>
                    <a:lnTo>
                      <a:pt x="473" y="409"/>
                    </a:lnTo>
                    <a:lnTo>
                      <a:pt x="473" y="385"/>
                    </a:lnTo>
                    <a:lnTo>
                      <a:pt x="470" y="362"/>
                    </a:lnTo>
                    <a:lnTo>
                      <a:pt x="466" y="340"/>
                    </a:lnTo>
                    <a:lnTo>
                      <a:pt x="461" y="318"/>
                    </a:lnTo>
                    <a:lnTo>
                      <a:pt x="452" y="297"/>
                    </a:lnTo>
                    <a:lnTo>
                      <a:pt x="443" y="277"/>
                    </a:lnTo>
                    <a:lnTo>
                      <a:pt x="433" y="256"/>
                    </a:lnTo>
                    <a:lnTo>
                      <a:pt x="420" y="237"/>
                    </a:lnTo>
                    <a:lnTo>
                      <a:pt x="437" y="221"/>
                    </a:lnTo>
                    <a:lnTo>
                      <a:pt x="443" y="227"/>
                    </a:lnTo>
                    <a:close/>
                    <a:moveTo>
                      <a:pt x="199" y="108"/>
                    </a:moveTo>
                    <a:lnTo>
                      <a:pt x="186" y="107"/>
                    </a:lnTo>
                    <a:lnTo>
                      <a:pt x="172" y="107"/>
                    </a:lnTo>
                    <a:lnTo>
                      <a:pt x="159" y="107"/>
                    </a:lnTo>
                    <a:lnTo>
                      <a:pt x="146" y="108"/>
                    </a:lnTo>
                    <a:lnTo>
                      <a:pt x="146" y="88"/>
                    </a:lnTo>
                    <a:lnTo>
                      <a:pt x="199" y="88"/>
                    </a:lnTo>
                    <a:lnTo>
                      <a:pt x="199" y="108"/>
                    </a:lnTo>
                    <a:close/>
                    <a:moveTo>
                      <a:pt x="132" y="61"/>
                    </a:moveTo>
                    <a:lnTo>
                      <a:pt x="101" y="61"/>
                    </a:lnTo>
                    <a:lnTo>
                      <a:pt x="101" y="27"/>
                    </a:lnTo>
                    <a:lnTo>
                      <a:pt x="243" y="27"/>
                    </a:lnTo>
                    <a:lnTo>
                      <a:pt x="243" y="61"/>
                    </a:lnTo>
                    <a:lnTo>
                      <a:pt x="132" y="61"/>
                    </a:lnTo>
                    <a:close/>
                    <a:moveTo>
                      <a:pt x="404" y="214"/>
                    </a:moveTo>
                    <a:lnTo>
                      <a:pt x="394" y="205"/>
                    </a:lnTo>
                    <a:lnTo>
                      <a:pt x="386" y="195"/>
                    </a:lnTo>
                    <a:lnTo>
                      <a:pt x="376" y="187"/>
                    </a:lnTo>
                    <a:lnTo>
                      <a:pt x="366" y="178"/>
                    </a:lnTo>
                    <a:lnTo>
                      <a:pt x="380" y="163"/>
                    </a:lnTo>
                    <a:lnTo>
                      <a:pt x="418" y="201"/>
                    </a:lnTo>
                    <a:lnTo>
                      <a:pt x="404" y="214"/>
                    </a:lnTo>
                    <a:close/>
                    <a:moveTo>
                      <a:pt x="390" y="134"/>
                    </a:moveTo>
                    <a:lnTo>
                      <a:pt x="390" y="134"/>
                    </a:lnTo>
                    <a:lnTo>
                      <a:pt x="390" y="134"/>
                    </a:lnTo>
                    <a:lnTo>
                      <a:pt x="383" y="128"/>
                    </a:lnTo>
                    <a:lnTo>
                      <a:pt x="396" y="114"/>
                    </a:lnTo>
                    <a:lnTo>
                      <a:pt x="398" y="113"/>
                    </a:lnTo>
                    <a:lnTo>
                      <a:pt x="402" y="112"/>
                    </a:lnTo>
                    <a:lnTo>
                      <a:pt x="404" y="110"/>
                    </a:lnTo>
                    <a:lnTo>
                      <a:pt x="407" y="110"/>
                    </a:lnTo>
                    <a:lnTo>
                      <a:pt x="410" y="110"/>
                    </a:lnTo>
                    <a:lnTo>
                      <a:pt x="412" y="112"/>
                    </a:lnTo>
                    <a:lnTo>
                      <a:pt x="414" y="113"/>
                    </a:lnTo>
                    <a:lnTo>
                      <a:pt x="417" y="115"/>
                    </a:lnTo>
                    <a:lnTo>
                      <a:pt x="467" y="164"/>
                    </a:lnTo>
                    <a:lnTo>
                      <a:pt x="468" y="166"/>
                    </a:lnTo>
                    <a:lnTo>
                      <a:pt x="470" y="168"/>
                    </a:lnTo>
                    <a:lnTo>
                      <a:pt x="470" y="172"/>
                    </a:lnTo>
                    <a:lnTo>
                      <a:pt x="471" y="174"/>
                    </a:lnTo>
                    <a:lnTo>
                      <a:pt x="470" y="177"/>
                    </a:lnTo>
                    <a:lnTo>
                      <a:pt x="470" y="179"/>
                    </a:lnTo>
                    <a:lnTo>
                      <a:pt x="468" y="182"/>
                    </a:lnTo>
                    <a:lnTo>
                      <a:pt x="467" y="184"/>
                    </a:lnTo>
                    <a:lnTo>
                      <a:pt x="453" y="197"/>
                    </a:lnTo>
                    <a:lnTo>
                      <a:pt x="447" y="191"/>
                    </a:lnTo>
                    <a:lnTo>
                      <a:pt x="447" y="191"/>
                    </a:lnTo>
                    <a:lnTo>
                      <a:pt x="447" y="191"/>
                    </a:lnTo>
                    <a:lnTo>
                      <a:pt x="390" y="1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256">
                <a:extLst>
                  <a:ext uri="{FF2B5EF4-FFF2-40B4-BE49-F238E27FC236}">
                    <a16:creationId xmlns:a16="http://schemas.microsoft.com/office/drawing/2014/main" id="{C52D73BE-1C00-4E4D-8B65-F86C36405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5865" y="2542699"/>
                <a:ext cx="11423" cy="24114"/>
              </a:xfrm>
              <a:custGeom>
                <a:avLst/>
                <a:gdLst>
                  <a:gd name="T0" fmla="*/ 14 w 28"/>
                  <a:gd name="T1" fmla="*/ 0 h 58"/>
                  <a:gd name="T2" fmla="*/ 9 w 28"/>
                  <a:gd name="T3" fmla="*/ 1 h 58"/>
                  <a:gd name="T4" fmla="*/ 4 w 28"/>
                  <a:gd name="T5" fmla="*/ 4 h 58"/>
                  <a:gd name="T6" fmla="*/ 1 w 28"/>
                  <a:gd name="T7" fmla="*/ 8 h 58"/>
                  <a:gd name="T8" fmla="*/ 0 w 28"/>
                  <a:gd name="T9" fmla="*/ 13 h 58"/>
                  <a:gd name="T10" fmla="*/ 0 w 28"/>
                  <a:gd name="T11" fmla="*/ 44 h 58"/>
                  <a:gd name="T12" fmla="*/ 1 w 28"/>
                  <a:gd name="T13" fmla="*/ 50 h 58"/>
                  <a:gd name="T14" fmla="*/ 4 w 28"/>
                  <a:gd name="T15" fmla="*/ 54 h 58"/>
                  <a:gd name="T16" fmla="*/ 9 w 28"/>
                  <a:gd name="T17" fmla="*/ 57 h 58"/>
                  <a:gd name="T18" fmla="*/ 14 w 28"/>
                  <a:gd name="T19" fmla="*/ 58 h 58"/>
                  <a:gd name="T20" fmla="*/ 19 w 28"/>
                  <a:gd name="T21" fmla="*/ 57 h 58"/>
                  <a:gd name="T22" fmla="*/ 24 w 28"/>
                  <a:gd name="T23" fmla="*/ 54 h 58"/>
                  <a:gd name="T24" fmla="*/ 27 w 28"/>
                  <a:gd name="T25" fmla="*/ 50 h 58"/>
                  <a:gd name="T26" fmla="*/ 28 w 28"/>
                  <a:gd name="T27" fmla="*/ 44 h 58"/>
                  <a:gd name="T28" fmla="*/ 28 w 28"/>
                  <a:gd name="T29" fmla="*/ 13 h 58"/>
                  <a:gd name="T30" fmla="*/ 27 w 28"/>
                  <a:gd name="T31" fmla="*/ 8 h 58"/>
                  <a:gd name="T32" fmla="*/ 24 w 28"/>
                  <a:gd name="T33" fmla="*/ 4 h 58"/>
                  <a:gd name="T34" fmla="*/ 19 w 28"/>
                  <a:gd name="T35" fmla="*/ 1 h 58"/>
                  <a:gd name="T36" fmla="*/ 14 w 28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58">
                    <a:moveTo>
                      <a:pt x="14" y="0"/>
                    </a:moveTo>
                    <a:lnTo>
                      <a:pt x="9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44"/>
                    </a:lnTo>
                    <a:lnTo>
                      <a:pt x="1" y="50"/>
                    </a:lnTo>
                    <a:lnTo>
                      <a:pt x="4" y="54"/>
                    </a:lnTo>
                    <a:lnTo>
                      <a:pt x="9" y="57"/>
                    </a:lnTo>
                    <a:lnTo>
                      <a:pt x="14" y="58"/>
                    </a:lnTo>
                    <a:lnTo>
                      <a:pt x="19" y="57"/>
                    </a:lnTo>
                    <a:lnTo>
                      <a:pt x="24" y="54"/>
                    </a:lnTo>
                    <a:lnTo>
                      <a:pt x="27" y="50"/>
                    </a:lnTo>
                    <a:lnTo>
                      <a:pt x="28" y="44"/>
                    </a:lnTo>
                    <a:lnTo>
                      <a:pt x="28" y="13"/>
                    </a:lnTo>
                    <a:lnTo>
                      <a:pt x="27" y="8"/>
                    </a:lnTo>
                    <a:lnTo>
                      <a:pt x="24" y="4"/>
                    </a:lnTo>
                    <a:lnTo>
                      <a:pt x="19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257">
                <a:extLst>
                  <a:ext uri="{FF2B5EF4-FFF2-40B4-BE49-F238E27FC236}">
                    <a16:creationId xmlns:a16="http://schemas.microsoft.com/office/drawing/2014/main" id="{02282685-74D8-4143-865E-FE1781795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39" y="2564275"/>
                <a:ext cx="11423" cy="12692"/>
              </a:xfrm>
              <a:custGeom>
                <a:avLst/>
                <a:gdLst>
                  <a:gd name="T0" fmla="*/ 23 w 28"/>
                  <a:gd name="T1" fmla="*/ 4 h 28"/>
                  <a:gd name="T2" fmla="*/ 19 w 28"/>
                  <a:gd name="T3" fmla="*/ 1 h 28"/>
                  <a:gd name="T4" fmla="*/ 14 w 28"/>
                  <a:gd name="T5" fmla="*/ 0 h 28"/>
                  <a:gd name="T6" fmla="*/ 8 w 28"/>
                  <a:gd name="T7" fmla="*/ 1 h 28"/>
                  <a:gd name="T8" fmla="*/ 4 w 28"/>
                  <a:gd name="T9" fmla="*/ 4 h 28"/>
                  <a:gd name="T10" fmla="*/ 1 w 28"/>
                  <a:gd name="T11" fmla="*/ 8 h 28"/>
                  <a:gd name="T12" fmla="*/ 0 w 28"/>
                  <a:gd name="T13" fmla="*/ 14 h 28"/>
                  <a:gd name="T14" fmla="*/ 1 w 28"/>
                  <a:gd name="T15" fmla="*/ 19 h 28"/>
                  <a:gd name="T16" fmla="*/ 4 w 28"/>
                  <a:gd name="T17" fmla="*/ 25 h 28"/>
                  <a:gd name="T18" fmla="*/ 8 w 28"/>
                  <a:gd name="T19" fmla="*/ 27 h 28"/>
                  <a:gd name="T20" fmla="*/ 14 w 28"/>
                  <a:gd name="T21" fmla="*/ 28 h 28"/>
                  <a:gd name="T22" fmla="*/ 19 w 28"/>
                  <a:gd name="T23" fmla="*/ 27 h 28"/>
                  <a:gd name="T24" fmla="*/ 23 w 28"/>
                  <a:gd name="T25" fmla="*/ 25 h 28"/>
                  <a:gd name="T26" fmla="*/ 27 w 28"/>
                  <a:gd name="T27" fmla="*/ 19 h 28"/>
                  <a:gd name="T28" fmla="*/ 28 w 28"/>
                  <a:gd name="T29" fmla="*/ 14 h 28"/>
                  <a:gd name="T30" fmla="*/ 27 w 28"/>
                  <a:gd name="T31" fmla="*/ 8 h 28"/>
                  <a:gd name="T32" fmla="*/ 23 w 28"/>
                  <a:gd name="T3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23" y="4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8" y="27"/>
                    </a:lnTo>
                    <a:lnTo>
                      <a:pt x="14" y="28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7" y="19"/>
                    </a:lnTo>
                    <a:lnTo>
                      <a:pt x="28" y="14"/>
                    </a:lnTo>
                    <a:lnTo>
                      <a:pt x="27" y="8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258">
                <a:extLst>
                  <a:ext uri="{FF2B5EF4-FFF2-40B4-BE49-F238E27FC236}">
                    <a16:creationId xmlns:a16="http://schemas.microsoft.com/office/drawing/2014/main" id="{D9BCA8C6-C2CC-40AE-A76E-75BE619BC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9323" y="2620118"/>
                <a:ext cx="25383" cy="11423"/>
              </a:xfrm>
              <a:custGeom>
                <a:avLst/>
                <a:gdLst>
                  <a:gd name="T0" fmla="*/ 45 w 59"/>
                  <a:gd name="T1" fmla="*/ 0 h 27"/>
                  <a:gd name="T2" fmla="*/ 14 w 59"/>
                  <a:gd name="T3" fmla="*/ 0 h 27"/>
                  <a:gd name="T4" fmla="*/ 9 w 59"/>
                  <a:gd name="T5" fmla="*/ 1 h 27"/>
                  <a:gd name="T6" fmla="*/ 5 w 59"/>
                  <a:gd name="T7" fmla="*/ 4 h 27"/>
                  <a:gd name="T8" fmla="*/ 1 w 59"/>
                  <a:gd name="T9" fmla="*/ 8 h 27"/>
                  <a:gd name="T10" fmla="*/ 0 w 59"/>
                  <a:gd name="T11" fmla="*/ 14 h 27"/>
                  <a:gd name="T12" fmla="*/ 1 w 59"/>
                  <a:gd name="T13" fmla="*/ 19 h 27"/>
                  <a:gd name="T14" fmla="*/ 5 w 59"/>
                  <a:gd name="T15" fmla="*/ 23 h 27"/>
                  <a:gd name="T16" fmla="*/ 9 w 59"/>
                  <a:gd name="T17" fmla="*/ 26 h 27"/>
                  <a:gd name="T18" fmla="*/ 14 w 59"/>
                  <a:gd name="T19" fmla="*/ 27 h 27"/>
                  <a:gd name="T20" fmla="*/ 45 w 59"/>
                  <a:gd name="T21" fmla="*/ 27 h 27"/>
                  <a:gd name="T22" fmla="*/ 51 w 59"/>
                  <a:gd name="T23" fmla="*/ 26 h 27"/>
                  <a:gd name="T24" fmla="*/ 55 w 59"/>
                  <a:gd name="T25" fmla="*/ 23 h 27"/>
                  <a:gd name="T26" fmla="*/ 58 w 59"/>
                  <a:gd name="T27" fmla="*/ 19 h 27"/>
                  <a:gd name="T28" fmla="*/ 59 w 59"/>
                  <a:gd name="T29" fmla="*/ 14 h 27"/>
                  <a:gd name="T30" fmla="*/ 58 w 59"/>
                  <a:gd name="T31" fmla="*/ 8 h 27"/>
                  <a:gd name="T32" fmla="*/ 55 w 59"/>
                  <a:gd name="T33" fmla="*/ 4 h 27"/>
                  <a:gd name="T34" fmla="*/ 51 w 59"/>
                  <a:gd name="T35" fmla="*/ 1 h 27"/>
                  <a:gd name="T36" fmla="*/ 45 w 59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27">
                    <a:moveTo>
                      <a:pt x="45" y="0"/>
                    </a:moveTo>
                    <a:lnTo>
                      <a:pt x="14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5" y="23"/>
                    </a:lnTo>
                    <a:lnTo>
                      <a:pt x="9" y="26"/>
                    </a:lnTo>
                    <a:lnTo>
                      <a:pt x="14" y="27"/>
                    </a:lnTo>
                    <a:lnTo>
                      <a:pt x="45" y="27"/>
                    </a:lnTo>
                    <a:lnTo>
                      <a:pt x="51" y="26"/>
                    </a:lnTo>
                    <a:lnTo>
                      <a:pt x="55" y="23"/>
                    </a:lnTo>
                    <a:lnTo>
                      <a:pt x="58" y="19"/>
                    </a:lnTo>
                    <a:lnTo>
                      <a:pt x="59" y="14"/>
                    </a:lnTo>
                    <a:lnTo>
                      <a:pt x="58" y="8"/>
                    </a:lnTo>
                    <a:lnTo>
                      <a:pt x="55" y="4"/>
                    </a:lnTo>
                    <a:lnTo>
                      <a:pt x="51" y="1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259">
                <a:extLst>
                  <a:ext uri="{FF2B5EF4-FFF2-40B4-BE49-F238E27FC236}">
                    <a16:creationId xmlns:a16="http://schemas.microsoft.com/office/drawing/2014/main" id="{C495F720-C87E-4D26-B2AE-2760243E7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0439" y="2674691"/>
                <a:ext cx="11423" cy="11423"/>
              </a:xfrm>
              <a:custGeom>
                <a:avLst/>
                <a:gdLst>
                  <a:gd name="T0" fmla="*/ 23 w 28"/>
                  <a:gd name="T1" fmla="*/ 4 h 27"/>
                  <a:gd name="T2" fmla="*/ 19 w 28"/>
                  <a:gd name="T3" fmla="*/ 1 h 27"/>
                  <a:gd name="T4" fmla="*/ 14 w 28"/>
                  <a:gd name="T5" fmla="*/ 0 h 27"/>
                  <a:gd name="T6" fmla="*/ 8 w 28"/>
                  <a:gd name="T7" fmla="*/ 1 h 27"/>
                  <a:gd name="T8" fmla="*/ 4 w 28"/>
                  <a:gd name="T9" fmla="*/ 4 h 27"/>
                  <a:gd name="T10" fmla="*/ 1 w 28"/>
                  <a:gd name="T11" fmla="*/ 9 h 27"/>
                  <a:gd name="T12" fmla="*/ 0 w 28"/>
                  <a:gd name="T13" fmla="*/ 13 h 27"/>
                  <a:gd name="T14" fmla="*/ 1 w 28"/>
                  <a:gd name="T15" fmla="*/ 19 h 27"/>
                  <a:gd name="T16" fmla="*/ 4 w 28"/>
                  <a:gd name="T17" fmla="*/ 24 h 27"/>
                  <a:gd name="T18" fmla="*/ 8 w 28"/>
                  <a:gd name="T19" fmla="*/ 26 h 27"/>
                  <a:gd name="T20" fmla="*/ 14 w 28"/>
                  <a:gd name="T21" fmla="*/ 27 h 27"/>
                  <a:gd name="T22" fmla="*/ 19 w 28"/>
                  <a:gd name="T23" fmla="*/ 26 h 27"/>
                  <a:gd name="T24" fmla="*/ 23 w 28"/>
                  <a:gd name="T25" fmla="*/ 24 h 27"/>
                  <a:gd name="T26" fmla="*/ 27 w 28"/>
                  <a:gd name="T27" fmla="*/ 19 h 27"/>
                  <a:gd name="T28" fmla="*/ 28 w 28"/>
                  <a:gd name="T29" fmla="*/ 13 h 27"/>
                  <a:gd name="T30" fmla="*/ 27 w 28"/>
                  <a:gd name="T31" fmla="*/ 9 h 27"/>
                  <a:gd name="T32" fmla="*/ 23 w 28"/>
                  <a:gd name="T3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7">
                    <a:moveTo>
                      <a:pt x="23" y="4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7"/>
                    </a:lnTo>
                    <a:lnTo>
                      <a:pt x="19" y="26"/>
                    </a:lnTo>
                    <a:lnTo>
                      <a:pt x="23" y="24"/>
                    </a:lnTo>
                    <a:lnTo>
                      <a:pt x="27" y="19"/>
                    </a:lnTo>
                    <a:lnTo>
                      <a:pt x="28" y="13"/>
                    </a:lnTo>
                    <a:lnTo>
                      <a:pt x="27" y="9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60">
                <a:extLst>
                  <a:ext uri="{FF2B5EF4-FFF2-40B4-BE49-F238E27FC236}">
                    <a16:creationId xmlns:a16="http://schemas.microsoft.com/office/drawing/2014/main" id="{45D846BF-9800-4B87-8CE7-E8CB88317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5865" y="2683575"/>
                <a:ext cx="11423" cy="25383"/>
              </a:xfrm>
              <a:custGeom>
                <a:avLst/>
                <a:gdLst>
                  <a:gd name="T0" fmla="*/ 14 w 28"/>
                  <a:gd name="T1" fmla="*/ 0 h 58"/>
                  <a:gd name="T2" fmla="*/ 9 w 28"/>
                  <a:gd name="T3" fmla="*/ 1 h 58"/>
                  <a:gd name="T4" fmla="*/ 4 w 28"/>
                  <a:gd name="T5" fmla="*/ 4 h 58"/>
                  <a:gd name="T6" fmla="*/ 1 w 28"/>
                  <a:gd name="T7" fmla="*/ 8 h 58"/>
                  <a:gd name="T8" fmla="*/ 0 w 28"/>
                  <a:gd name="T9" fmla="*/ 14 h 58"/>
                  <a:gd name="T10" fmla="*/ 0 w 28"/>
                  <a:gd name="T11" fmla="*/ 44 h 58"/>
                  <a:gd name="T12" fmla="*/ 1 w 28"/>
                  <a:gd name="T13" fmla="*/ 49 h 58"/>
                  <a:gd name="T14" fmla="*/ 4 w 28"/>
                  <a:gd name="T15" fmla="*/ 55 h 58"/>
                  <a:gd name="T16" fmla="*/ 9 w 28"/>
                  <a:gd name="T17" fmla="*/ 57 h 58"/>
                  <a:gd name="T18" fmla="*/ 14 w 28"/>
                  <a:gd name="T19" fmla="*/ 58 h 58"/>
                  <a:gd name="T20" fmla="*/ 19 w 28"/>
                  <a:gd name="T21" fmla="*/ 57 h 58"/>
                  <a:gd name="T22" fmla="*/ 24 w 28"/>
                  <a:gd name="T23" fmla="*/ 55 h 58"/>
                  <a:gd name="T24" fmla="*/ 27 w 28"/>
                  <a:gd name="T25" fmla="*/ 49 h 58"/>
                  <a:gd name="T26" fmla="*/ 28 w 28"/>
                  <a:gd name="T27" fmla="*/ 44 h 58"/>
                  <a:gd name="T28" fmla="*/ 28 w 28"/>
                  <a:gd name="T29" fmla="*/ 14 h 58"/>
                  <a:gd name="T30" fmla="*/ 27 w 28"/>
                  <a:gd name="T31" fmla="*/ 8 h 58"/>
                  <a:gd name="T32" fmla="*/ 24 w 28"/>
                  <a:gd name="T33" fmla="*/ 4 h 58"/>
                  <a:gd name="T34" fmla="*/ 19 w 28"/>
                  <a:gd name="T35" fmla="*/ 1 h 58"/>
                  <a:gd name="T36" fmla="*/ 14 w 28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58">
                    <a:moveTo>
                      <a:pt x="14" y="0"/>
                    </a:moveTo>
                    <a:lnTo>
                      <a:pt x="9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0" y="44"/>
                    </a:lnTo>
                    <a:lnTo>
                      <a:pt x="1" y="49"/>
                    </a:lnTo>
                    <a:lnTo>
                      <a:pt x="4" y="55"/>
                    </a:lnTo>
                    <a:lnTo>
                      <a:pt x="9" y="57"/>
                    </a:lnTo>
                    <a:lnTo>
                      <a:pt x="14" y="58"/>
                    </a:lnTo>
                    <a:lnTo>
                      <a:pt x="19" y="57"/>
                    </a:lnTo>
                    <a:lnTo>
                      <a:pt x="24" y="55"/>
                    </a:lnTo>
                    <a:lnTo>
                      <a:pt x="27" y="49"/>
                    </a:lnTo>
                    <a:lnTo>
                      <a:pt x="28" y="44"/>
                    </a:lnTo>
                    <a:lnTo>
                      <a:pt x="28" y="14"/>
                    </a:lnTo>
                    <a:lnTo>
                      <a:pt x="27" y="8"/>
                    </a:lnTo>
                    <a:lnTo>
                      <a:pt x="24" y="4"/>
                    </a:lnTo>
                    <a:lnTo>
                      <a:pt x="19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261">
                <a:extLst>
                  <a:ext uri="{FF2B5EF4-FFF2-40B4-BE49-F238E27FC236}">
                    <a16:creationId xmlns:a16="http://schemas.microsoft.com/office/drawing/2014/main" id="{D08BC045-D2B2-4C9A-9F2F-EEF8901E3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1292" y="2674691"/>
                <a:ext cx="11423" cy="11423"/>
              </a:xfrm>
              <a:custGeom>
                <a:avLst/>
                <a:gdLst>
                  <a:gd name="T0" fmla="*/ 24 w 28"/>
                  <a:gd name="T1" fmla="*/ 4 h 27"/>
                  <a:gd name="T2" fmla="*/ 20 w 28"/>
                  <a:gd name="T3" fmla="*/ 1 h 27"/>
                  <a:gd name="T4" fmla="*/ 14 w 28"/>
                  <a:gd name="T5" fmla="*/ 0 h 27"/>
                  <a:gd name="T6" fmla="*/ 9 w 28"/>
                  <a:gd name="T7" fmla="*/ 1 h 27"/>
                  <a:gd name="T8" fmla="*/ 4 w 28"/>
                  <a:gd name="T9" fmla="*/ 4 h 27"/>
                  <a:gd name="T10" fmla="*/ 1 w 28"/>
                  <a:gd name="T11" fmla="*/ 9 h 27"/>
                  <a:gd name="T12" fmla="*/ 0 w 28"/>
                  <a:gd name="T13" fmla="*/ 13 h 27"/>
                  <a:gd name="T14" fmla="*/ 1 w 28"/>
                  <a:gd name="T15" fmla="*/ 19 h 27"/>
                  <a:gd name="T16" fmla="*/ 4 w 28"/>
                  <a:gd name="T17" fmla="*/ 24 h 27"/>
                  <a:gd name="T18" fmla="*/ 9 w 28"/>
                  <a:gd name="T19" fmla="*/ 26 h 27"/>
                  <a:gd name="T20" fmla="*/ 14 w 28"/>
                  <a:gd name="T21" fmla="*/ 27 h 27"/>
                  <a:gd name="T22" fmla="*/ 20 w 28"/>
                  <a:gd name="T23" fmla="*/ 26 h 27"/>
                  <a:gd name="T24" fmla="*/ 24 w 28"/>
                  <a:gd name="T25" fmla="*/ 24 h 27"/>
                  <a:gd name="T26" fmla="*/ 27 w 28"/>
                  <a:gd name="T27" fmla="*/ 19 h 27"/>
                  <a:gd name="T28" fmla="*/ 28 w 28"/>
                  <a:gd name="T29" fmla="*/ 13 h 27"/>
                  <a:gd name="T30" fmla="*/ 27 w 28"/>
                  <a:gd name="T31" fmla="*/ 9 h 27"/>
                  <a:gd name="T32" fmla="*/ 24 w 28"/>
                  <a:gd name="T3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7">
                    <a:moveTo>
                      <a:pt x="24" y="4"/>
                    </a:moveTo>
                    <a:lnTo>
                      <a:pt x="20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4"/>
                    </a:lnTo>
                    <a:lnTo>
                      <a:pt x="9" y="26"/>
                    </a:lnTo>
                    <a:lnTo>
                      <a:pt x="14" y="27"/>
                    </a:lnTo>
                    <a:lnTo>
                      <a:pt x="20" y="26"/>
                    </a:lnTo>
                    <a:lnTo>
                      <a:pt x="24" y="24"/>
                    </a:lnTo>
                    <a:lnTo>
                      <a:pt x="27" y="19"/>
                    </a:lnTo>
                    <a:lnTo>
                      <a:pt x="28" y="13"/>
                    </a:lnTo>
                    <a:lnTo>
                      <a:pt x="27" y="9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262">
                <a:extLst>
                  <a:ext uri="{FF2B5EF4-FFF2-40B4-BE49-F238E27FC236}">
                    <a16:creationId xmlns:a16="http://schemas.microsoft.com/office/drawing/2014/main" id="{538EFB18-DA8B-4E53-B2AA-8A2687CCC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8447" y="2620118"/>
                <a:ext cx="24114" cy="11423"/>
              </a:xfrm>
              <a:custGeom>
                <a:avLst/>
                <a:gdLst>
                  <a:gd name="T0" fmla="*/ 44 w 58"/>
                  <a:gd name="T1" fmla="*/ 0 h 27"/>
                  <a:gd name="T2" fmla="*/ 14 w 58"/>
                  <a:gd name="T3" fmla="*/ 0 h 27"/>
                  <a:gd name="T4" fmla="*/ 8 w 58"/>
                  <a:gd name="T5" fmla="*/ 1 h 27"/>
                  <a:gd name="T6" fmla="*/ 4 w 58"/>
                  <a:gd name="T7" fmla="*/ 4 h 27"/>
                  <a:gd name="T8" fmla="*/ 1 w 58"/>
                  <a:gd name="T9" fmla="*/ 8 h 27"/>
                  <a:gd name="T10" fmla="*/ 0 w 58"/>
                  <a:gd name="T11" fmla="*/ 14 h 27"/>
                  <a:gd name="T12" fmla="*/ 1 w 58"/>
                  <a:gd name="T13" fmla="*/ 19 h 27"/>
                  <a:gd name="T14" fmla="*/ 4 w 58"/>
                  <a:gd name="T15" fmla="*/ 23 h 27"/>
                  <a:gd name="T16" fmla="*/ 8 w 58"/>
                  <a:gd name="T17" fmla="*/ 26 h 27"/>
                  <a:gd name="T18" fmla="*/ 14 w 58"/>
                  <a:gd name="T19" fmla="*/ 27 h 27"/>
                  <a:gd name="T20" fmla="*/ 44 w 58"/>
                  <a:gd name="T21" fmla="*/ 27 h 27"/>
                  <a:gd name="T22" fmla="*/ 49 w 58"/>
                  <a:gd name="T23" fmla="*/ 26 h 27"/>
                  <a:gd name="T24" fmla="*/ 53 w 58"/>
                  <a:gd name="T25" fmla="*/ 23 h 27"/>
                  <a:gd name="T26" fmla="*/ 57 w 58"/>
                  <a:gd name="T27" fmla="*/ 19 h 27"/>
                  <a:gd name="T28" fmla="*/ 58 w 58"/>
                  <a:gd name="T29" fmla="*/ 14 h 27"/>
                  <a:gd name="T30" fmla="*/ 57 w 58"/>
                  <a:gd name="T31" fmla="*/ 8 h 27"/>
                  <a:gd name="T32" fmla="*/ 53 w 58"/>
                  <a:gd name="T33" fmla="*/ 4 h 27"/>
                  <a:gd name="T34" fmla="*/ 49 w 58"/>
                  <a:gd name="T35" fmla="*/ 1 h 27"/>
                  <a:gd name="T36" fmla="*/ 44 w 58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27">
                    <a:moveTo>
                      <a:pt x="44" y="0"/>
                    </a:moveTo>
                    <a:lnTo>
                      <a:pt x="14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4" y="23"/>
                    </a:lnTo>
                    <a:lnTo>
                      <a:pt x="8" y="26"/>
                    </a:lnTo>
                    <a:lnTo>
                      <a:pt x="14" y="27"/>
                    </a:lnTo>
                    <a:lnTo>
                      <a:pt x="44" y="27"/>
                    </a:lnTo>
                    <a:lnTo>
                      <a:pt x="49" y="26"/>
                    </a:lnTo>
                    <a:lnTo>
                      <a:pt x="53" y="23"/>
                    </a:lnTo>
                    <a:lnTo>
                      <a:pt x="57" y="19"/>
                    </a:lnTo>
                    <a:lnTo>
                      <a:pt x="58" y="14"/>
                    </a:lnTo>
                    <a:lnTo>
                      <a:pt x="57" y="8"/>
                    </a:lnTo>
                    <a:lnTo>
                      <a:pt x="53" y="4"/>
                    </a:lnTo>
                    <a:lnTo>
                      <a:pt x="49" y="1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263">
                <a:extLst>
                  <a:ext uri="{FF2B5EF4-FFF2-40B4-BE49-F238E27FC236}">
                    <a16:creationId xmlns:a16="http://schemas.microsoft.com/office/drawing/2014/main" id="{AB187979-F90A-4919-A76C-39187F8DF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1292" y="2564275"/>
                <a:ext cx="11423" cy="12692"/>
              </a:xfrm>
              <a:custGeom>
                <a:avLst/>
                <a:gdLst>
                  <a:gd name="T0" fmla="*/ 24 w 28"/>
                  <a:gd name="T1" fmla="*/ 4 h 28"/>
                  <a:gd name="T2" fmla="*/ 20 w 28"/>
                  <a:gd name="T3" fmla="*/ 1 h 28"/>
                  <a:gd name="T4" fmla="*/ 14 w 28"/>
                  <a:gd name="T5" fmla="*/ 0 h 28"/>
                  <a:gd name="T6" fmla="*/ 9 w 28"/>
                  <a:gd name="T7" fmla="*/ 1 h 28"/>
                  <a:gd name="T8" fmla="*/ 4 w 28"/>
                  <a:gd name="T9" fmla="*/ 4 h 28"/>
                  <a:gd name="T10" fmla="*/ 1 w 28"/>
                  <a:gd name="T11" fmla="*/ 8 h 28"/>
                  <a:gd name="T12" fmla="*/ 0 w 28"/>
                  <a:gd name="T13" fmla="*/ 14 h 28"/>
                  <a:gd name="T14" fmla="*/ 1 w 28"/>
                  <a:gd name="T15" fmla="*/ 19 h 28"/>
                  <a:gd name="T16" fmla="*/ 4 w 28"/>
                  <a:gd name="T17" fmla="*/ 25 h 28"/>
                  <a:gd name="T18" fmla="*/ 9 w 28"/>
                  <a:gd name="T19" fmla="*/ 27 h 28"/>
                  <a:gd name="T20" fmla="*/ 14 w 28"/>
                  <a:gd name="T21" fmla="*/ 28 h 28"/>
                  <a:gd name="T22" fmla="*/ 20 w 28"/>
                  <a:gd name="T23" fmla="*/ 27 h 28"/>
                  <a:gd name="T24" fmla="*/ 24 w 28"/>
                  <a:gd name="T25" fmla="*/ 25 h 28"/>
                  <a:gd name="T26" fmla="*/ 27 w 28"/>
                  <a:gd name="T27" fmla="*/ 19 h 28"/>
                  <a:gd name="T28" fmla="*/ 28 w 28"/>
                  <a:gd name="T29" fmla="*/ 14 h 28"/>
                  <a:gd name="T30" fmla="*/ 27 w 28"/>
                  <a:gd name="T31" fmla="*/ 8 h 28"/>
                  <a:gd name="T32" fmla="*/ 24 w 28"/>
                  <a:gd name="T3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24" y="4"/>
                    </a:moveTo>
                    <a:lnTo>
                      <a:pt x="20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20" y="27"/>
                    </a:lnTo>
                    <a:lnTo>
                      <a:pt x="24" y="25"/>
                    </a:lnTo>
                    <a:lnTo>
                      <a:pt x="27" y="19"/>
                    </a:lnTo>
                    <a:lnTo>
                      <a:pt x="28" y="14"/>
                    </a:lnTo>
                    <a:lnTo>
                      <a:pt x="27" y="8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264">
                <a:extLst>
                  <a:ext uri="{FF2B5EF4-FFF2-40B4-BE49-F238E27FC236}">
                    <a16:creationId xmlns:a16="http://schemas.microsoft.com/office/drawing/2014/main" id="{A1A1F29F-F715-413D-9245-E66EDD2DE3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51905" y="2578235"/>
                <a:ext cx="67266" cy="67266"/>
              </a:xfrm>
              <a:custGeom>
                <a:avLst/>
                <a:gdLst>
                  <a:gd name="T0" fmla="*/ 152 w 160"/>
                  <a:gd name="T1" fmla="*/ 1 h 160"/>
                  <a:gd name="T2" fmla="*/ 142 w 160"/>
                  <a:gd name="T3" fmla="*/ 0 h 160"/>
                  <a:gd name="T4" fmla="*/ 24 w 160"/>
                  <a:gd name="T5" fmla="*/ 72 h 160"/>
                  <a:gd name="T6" fmla="*/ 20 w 160"/>
                  <a:gd name="T7" fmla="*/ 74 h 160"/>
                  <a:gd name="T8" fmla="*/ 12 w 160"/>
                  <a:gd name="T9" fmla="*/ 81 h 160"/>
                  <a:gd name="T10" fmla="*/ 5 w 160"/>
                  <a:gd name="T11" fmla="*/ 91 h 160"/>
                  <a:gd name="T12" fmla="*/ 1 w 160"/>
                  <a:gd name="T13" fmla="*/ 101 h 160"/>
                  <a:gd name="T14" fmla="*/ 0 w 160"/>
                  <a:gd name="T15" fmla="*/ 113 h 160"/>
                  <a:gd name="T16" fmla="*/ 4 w 160"/>
                  <a:gd name="T17" fmla="*/ 131 h 160"/>
                  <a:gd name="T18" fmla="*/ 14 w 160"/>
                  <a:gd name="T19" fmla="*/ 146 h 160"/>
                  <a:gd name="T20" fmla="*/ 29 w 160"/>
                  <a:gd name="T21" fmla="*/ 155 h 160"/>
                  <a:gd name="T22" fmla="*/ 47 w 160"/>
                  <a:gd name="T23" fmla="*/ 160 h 160"/>
                  <a:gd name="T24" fmla="*/ 59 w 160"/>
                  <a:gd name="T25" fmla="*/ 159 h 160"/>
                  <a:gd name="T26" fmla="*/ 70 w 160"/>
                  <a:gd name="T27" fmla="*/ 154 h 160"/>
                  <a:gd name="T28" fmla="*/ 78 w 160"/>
                  <a:gd name="T29" fmla="*/ 148 h 160"/>
                  <a:gd name="T30" fmla="*/ 86 w 160"/>
                  <a:gd name="T31" fmla="*/ 140 h 160"/>
                  <a:gd name="T32" fmla="*/ 88 w 160"/>
                  <a:gd name="T33" fmla="*/ 136 h 160"/>
                  <a:gd name="T34" fmla="*/ 160 w 160"/>
                  <a:gd name="T35" fmla="*/ 17 h 160"/>
                  <a:gd name="T36" fmla="*/ 159 w 160"/>
                  <a:gd name="T37" fmla="*/ 7 h 160"/>
                  <a:gd name="T38" fmla="*/ 64 w 160"/>
                  <a:gd name="T39" fmla="*/ 121 h 160"/>
                  <a:gd name="T40" fmla="*/ 60 w 160"/>
                  <a:gd name="T41" fmla="*/ 126 h 160"/>
                  <a:gd name="T42" fmla="*/ 52 w 160"/>
                  <a:gd name="T43" fmla="*/ 132 h 160"/>
                  <a:gd name="T44" fmla="*/ 44 w 160"/>
                  <a:gd name="T45" fmla="*/ 132 h 160"/>
                  <a:gd name="T46" fmla="*/ 36 w 160"/>
                  <a:gd name="T47" fmla="*/ 129 h 160"/>
                  <a:gd name="T48" fmla="*/ 31 w 160"/>
                  <a:gd name="T49" fmla="*/ 123 h 160"/>
                  <a:gd name="T50" fmla="*/ 28 w 160"/>
                  <a:gd name="T51" fmla="*/ 117 h 160"/>
                  <a:gd name="T52" fmla="*/ 29 w 160"/>
                  <a:gd name="T53" fmla="*/ 107 h 160"/>
                  <a:gd name="T54" fmla="*/ 33 w 160"/>
                  <a:gd name="T55" fmla="*/ 100 h 160"/>
                  <a:gd name="T56" fmla="*/ 38 w 160"/>
                  <a:gd name="T57" fmla="*/ 95 h 160"/>
                  <a:gd name="T58" fmla="*/ 47 w 160"/>
                  <a:gd name="T59" fmla="*/ 93 h 160"/>
                  <a:gd name="T60" fmla="*/ 55 w 160"/>
                  <a:gd name="T61" fmla="*/ 94 h 160"/>
                  <a:gd name="T62" fmla="*/ 61 w 160"/>
                  <a:gd name="T63" fmla="*/ 99 h 160"/>
                  <a:gd name="T64" fmla="*/ 65 w 160"/>
                  <a:gd name="T65" fmla="*/ 105 h 160"/>
                  <a:gd name="T66" fmla="*/ 66 w 160"/>
                  <a:gd name="T67" fmla="*/ 113 h 160"/>
                  <a:gd name="T68" fmla="*/ 64 w 160"/>
                  <a:gd name="T69" fmla="*/ 121 h 160"/>
                  <a:gd name="T70" fmla="*/ 80 w 160"/>
                  <a:gd name="T71" fmla="*/ 79 h 160"/>
                  <a:gd name="T72" fmla="*/ 105 w 160"/>
                  <a:gd name="T73" fmla="*/ 55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0" h="160">
                    <a:moveTo>
                      <a:pt x="155" y="4"/>
                    </a:moveTo>
                    <a:lnTo>
                      <a:pt x="152" y="1"/>
                    </a:lnTo>
                    <a:lnTo>
                      <a:pt x="148" y="0"/>
                    </a:lnTo>
                    <a:lnTo>
                      <a:pt x="142" y="0"/>
                    </a:lnTo>
                    <a:lnTo>
                      <a:pt x="138" y="2"/>
                    </a:lnTo>
                    <a:lnTo>
                      <a:pt x="24" y="72"/>
                    </a:lnTo>
                    <a:lnTo>
                      <a:pt x="22" y="73"/>
                    </a:lnTo>
                    <a:lnTo>
                      <a:pt x="20" y="74"/>
                    </a:lnTo>
                    <a:lnTo>
                      <a:pt x="16" y="77"/>
                    </a:lnTo>
                    <a:lnTo>
                      <a:pt x="12" y="81"/>
                    </a:lnTo>
                    <a:lnTo>
                      <a:pt x="8" y="86"/>
                    </a:lnTo>
                    <a:lnTo>
                      <a:pt x="5" y="91"/>
                    </a:lnTo>
                    <a:lnTo>
                      <a:pt x="3" y="95"/>
                    </a:lnTo>
                    <a:lnTo>
                      <a:pt x="1" y="101"/>
                    </a:lnTo>
                    <a:lnTo>
                      <a:pt x="1" y="107"/>
                    </a:lnTo>
                    <a:lnTo>
                      <a:pt x="0" y="113"/>
                    </a:lnTo>
                    <a:lnTo>
                      <a:pt x="1" y="122"/>
                    </a:lnTo>
                    <a:lnTo>
                      <a:pt x="4" y="131"/>
                    </a:lnTo>
                    <a:lnTo>
                      <a:pt x="8" y="139"/>
                    </a:lnTo>
                    <a:lnTo>
                      <a:pt x="14" y="146"/>
                    </a:lnTo>
                    <a:lnTo>
                      <a:pt x="21" y="151"/>
                    </a:lnTo>
                    <a:lnTo>
                      <a:pt x="29" y="155"/>
                    </a:lnTo>
                    <a:lnTo>
                      <a:pt x="37" y="159"/>
                    </a:lnTo>
                    <a:lnTo>
                      <a:pt x="47" y="160"/>
                    </a:lnTo>
                    <a:lnTo>
                      <a:pt x="53" y="160"/>
                    </a:lnTo>
                    <a:lnTo>
                      <a:pt x="59" y="159"/>
                    </a:lnTo>
                    <a:lnTo>
                      <a:pt x="64" y="157"/>
                    </a:lnTo>
                    <a:lnTo>
                      <a:pt x="70" y="154"/>
                    </a:lnTo>
                    <a:lnTo>
                      <a:pt x="74" y="151"/>
                    </a:lnTo>
                    <a:lnTo>
                      <a:pt x="78" y="148"/>
                    </a:lnTo>
                    <a:lnTo>
                      <a:pt x="82" y="145"/>
                    </a:lnTo>
                    <a:lnTo>
                      <a:pt x="86" y="140"/>
                    </a:lnTo>
                    <a:lnTo>
                      <a:pt x="87" y="138"/>
                    </a:lnTo>
                    <a:lnTo>
                      <a:pt x="88" y="136"/>
                    </a:lnTo>
                    <a:lnTo>
                      <a:pt x="158" y="21"/>
                    </a:lnTo>
                    <a:lnTo>
                      <a:pt x="160" y="17"/>
                    </a:lnTo>
                    <a:lnTo>
                      <a:pt x="160" y="13"/>
                    </a:lnTo>
                    <a:lnTo>
                      <a:pt x="159" y="7"/>
                    </a:lnTo>
                    <a:lnTo>
                      <a:pt x="155" y="4"/>
                    </a:lnTo>
                    <a:close/>
                    <a:moveTo>
                      <a:pt x="64" y="121"/>
                    </a:moveTo>
                    <a:lnTo>
                      <a:pt x="63" y="123"/>
                    </a:lnTo>
                    <a:lnTo>
                      <a:pt x="60" y="126"/>
                    </a:lnTo>
                    <a:lnTo>
                      <a:pt x="57" y="130"/>
                    </a:lnTo>
                    <a:lnTo>
                      <a:pt x="52" y="132"/>
                    </a:lnTo>
                    <a:lnTo>
                      <a:pt x="47" y="132"/>
                    </a:lnTo>
                    <a:lnTo>
                      <a:pt x="44" y="132"/>
                    </a:lnTo>
                    <a:lnTo>
                      <a:pt x="39" y="131"/>
                    </a:lnTo>
                    <a:lnTo>
                      <a:pt x="36" y="129"/>
                    </a:lnTo>
                    <a:lnTo>
                      <a:pt x="33" y="126"/>
                    </a:lnTo>
                    <a:lnTo>
                      <a:pt x="31" y="123"/>
                    </a:lnTo>
                    <a:lnTo>
                      <a:pt x="29" y="120"/>
                    </a:lnTo>
                    <a:lnTo>
                      <a:pt x="28" y="117"/>
                    </a:lnTo>
                    <a:lnTo>
                      <a:pt x="28" y="113"/>
                    </a:lnTo>
                    <a:lnTo>
                      <a:pt x="29" y="107"/>
                    </a:lnTo>
                    <a:lnTo>
                      <a:pt x="30" y="103"/>
                    </a:lnTo>
                    <a:lnTo>
                      <a:pt x="33" y="100"/>
                    </a:lnTo>
                    <a:lnTo>
                      <a:pt x="36" y="96"/>
                    </a:lnTo>
                    <a:lnTo>
                      <a:pt x="38" y="95"/>
                    </a:lnTo>
                    <a:lnTo>
                      <a:pt x="43" y="93"/>
                    </a:lnTo>
                    <a:lnTo>
                      <a:pt x="47" y="93"/>
                    </a:lnTo>
                    <a:lnTo>
                      <a:pt x="51" y="93"/>
                    </a:lnTo>
                    <a:lnTo>
                      <a:pt x="55" y="94"/>
                    </a:lnTo>
                    <a:lnTo>
                      <a:pt x="58" y="96"/>
                    </a:lnTo>
                    <a:lnTo>
                      <a:pt x="61" y="99"/>
                    </a:lnTo>
                    <a:lnTo>
                      <a:pt x="63" y="102"/>
                    </a:lnTo>
                    <a:lnTo>
                      <a:pt x="65" y="105"/>
                    </a:lnTo>
                    <a:lnTo>
                      <a:pt x="66" y="108"/>
                    </a:lnTo>
                    <a:lnTo>
                      <a:pt x="66" y="113"/>
                    </a:lnTo>
                    <a:lnTo>
                      <a:pt x="66" y="117"/>
                    </a:lnTo>
                    <a:lnTo>
                      <a:pt x="64" y="121"/>
                    </a:lnTo>
                    <a:close/>
                    <a:moveTo>
                      <a:pt x="86" y="86"/>
                    </a:moveTo>
                    <a:lnTo>
                      <a:pt x="80" y="79"/>
                    </a:lnTo>
                    <a:lnTo>
                      <a:pt x="74" y="74"/>
                    </a:lnTo>
                    <a:lnTo>
                      <a:pt x="105" y="55"/>
                    </a:lnTo>
                    <a:lnTo>
                      <a:pt x="8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265">
                <a:extLst>
                  <a:ext uri="{FF2B5EF4-FFF2-40B4-BE49-F238E27FC236}">
                    <a16:creationId xmlns:a16="http://schemas.microsoft.com/office/drawing/2014/main" id="{29C265C4-19A2-4C20-9014-2D778FE87C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469409" y="2523662"/>
                <a:ext cx="203065" cy="203065"/>
              </a:xfrm>
              <a:custGeom>
                <a:avLst/>
                <a:gdLst>
                  <a:gd name="T0" fmla="*/ 204 w 480"/>
                  <a:gd name="T1" fmla="*/ 3 h 481"/>
                  <a:gd name="T2" fmla="*/ 157 w 480"/>
                  <a:gd name="T3" fmla="*/ 14 h 481"/>
                  <a:gd name="T4" fmla="*/ 116 w 480"/>
                  <a:gd name="T5" fmla="*/ 35 h 481"/>
                  <a:gd name="T6" fmla="*/ 79 w 480"/>
                  <a:gd name="T7" fmla="*/ 63 h 481"/>
                  <a:gd name="T8" fmla="*/ 48 w 480"/>
                  <a:gd name="T9" fmla="*/ 97 h 481"/>
                  <a:gd name="T10" fmla="*/ 23 w 480"/>
                  <a:gd name="T11" fmla="*/ 137 h 481"/>
                  <a:gd name="T12" fmla="*/ 7 w 480"/>
                  <a:gd name="T13" fmla="*/ 181 h 481"/>
                  <a:gd name="T14" fmla="*/ 0 w 480"/>
                  <a:gd name="T15" fmla="*/ 228 h 481"/>
                  <a:gd name="T16" fmla="*/ 3 w 480"/>
                  <a:gd name="T17" fmla="*/ 277 h 481"/>
                  <a:gd name="T18" fmla="*/ 15 w 480"/>
                  <a:gd name="T19" fmla="*/ 323 h 481"/>
                  <a:gd name="T20" fmla="*/ 35 w 480"/>
                  <a:gd name="T21" fmla="*/ 365 h 481"/>
                  <a:gd name="T22" fmla="*/ 62 w 480"/>
                  <a:gd name="T23" fmla="*/ 402 h 481"/>
                  <a:gd name="T24" fmla="*/ 96 w 480"/>
                  <a:gd name="T25" fmla="*/ 434 h 481"/>
                  <a:gd name="T26" fmla="*/ 136 w 480"/>
                  <a:gd name="T27" fmla="*/ 457 h 481"/>
                  <a:gd name="T28" fmla="*/ 180 w 480"/>
                  <a:gd name="T29" fmla="*/ 473 h 481"/>
                  <a:gd name="T30" fmla="*/ 228 w 480"/>
                  <a:gd name="T31" fmla="*/ 481 h 481"/>
                  <a:gd name="T32" fmla="*/ 276 w 480"/>
                  <a:gd name="T33" fmla="*/ 479 h 481"/>
                  <a:gd name="T34" fmla="*/ 323 w 480"/>
                  <a:gd name="T35" fmla="*/ 466 h 481"/>
                  <a:gd name="T36" fmla="*/ 364 w 480"/>
                  <a:gd name="T37" fmla="*/ 446 h 481"/>
                  <a:gd name="T38" fmla="*/ 402 w 480"/>
                  <a:gd name="T39" fmla="*/ 419 h 481"/>
                  <a:gd name="T40" fmla="*/ 433 w 480"/>
                  <a:gd name="T41" fmla="*/ 384 h 481"/>
                  <a:gd name="T42" fmla="*/ 457 w 480"/>
                  <a:gd name="T43" fmla="*/ 345 h 481"/>
                  <a:gd name="T44" fmla="*/ 473 w 480"/>
                  <a:gd name="T45" fmla="*/ 301 h 481"/>
                  <a:gd name="T46" fmla="*/ 480 w 480"/>
                  <a:gd name="T47" fmla="*/ 252 h 481"/>
                  <a:gd name="T48" fmla="*/ 478 w 480"/>
                  <a:gd name="T49" fmla="*/ 204 h 481"/>
                  <a:gd name="T50" fmla="*/ 466 w 480"/>
                  <a:gd name="T51" fmla="*/ 158 h 481"/>
                  <a:gd name="T52" fmla="*/ 446 w 480"/>
                  <a:gd name="T53" fmla="*/ 116 h 481"/>
                  <a:gd name="T54" fmla="*/ 418 w 480"/>
                  <a:gd name="T55" fmla="*/ 79 h 481"/>
                  <a:gd name="T56" fmla="*/ 384 w 480"/>
                  <a:gd name="T57" fmla="*/ 48 h 481"/>
                  <a:gd name="T58" fmla="*/ 344 w 480"/>
                  <a:gd name="T59" fmla="*/ 24 h 481"/>
                  <a:gd name="T60" fmla="*/ 300 w 480"/>
                  <a:gd name="T61" fmla="*/ 8 h 481"/>
                  <a:gd name="T62" fmla="*/ 253 w 480"/>
                  <a:gd name="T63" fmla="*/ 0 h 481"/>
                  <a:gd name="T64" fmla="*/ 219 w 480"/>
                  <a:gd name="T65" fmla="*/ 452 h 481"/>
                  <a:gd name="T66" fmla="*/ 157 w 480"/>
                  <a:gd name="T67" fmla="*/ 437 h 481"/>
                  <a:gd name="T68" fmla="*/ 90 w 480"/>
                  <a:gd name="T69" fmla="*/ 391 h 481"/>
                  <a:gd name="T70" fmla="*/ 45 w 480"/>
                  <a:gd name="T71" fmla="*/ 323 h 481"/>
                  <a:gd name="T72" fmla="*/ 29 w 480"/>
                  <a:gd name="T73" fmla="*/ 262 h 481"/>
                  <a:gd name="T74" fmla="*/ 29 w 480"/>
                  <a:gd name="T75" fmla="*/ 219 h 481"/>
                  <a:gd name="T76" fmla="*/ 45 w 480"/>
                  <a:gd name="T77" fmla="*/ 158 h 481"/>
                  <a:gd name="T78" fmla="*/ 90 w 480"/>
                  <a:gd name="T79" fmla="*/ 90 h 481"/>
                  <a:gd name="T80" fmla="*/ 157 w 480"/>
                  <a:gd name="T81" fmla="*/ 44 h 481"/>
                  <a:gd name="T82" fmla="*/ 219 w 480"/>
                  <a:gd name="T83" fmla="*/ 29 h 481"/>
                  <a:gd name="T84" fmla="*/ 261 w 480"/>
                  <a:gd name="T85" fmla="*/ 29 h 481"/>
                  <a:gd name="T86" fmla="*/ 323 w 480"/>
                  <a:gd name="T87" fmla="*/ 44 h 481"/>
                  <a:gd name="T88" fmla="*/ 390 w 480"/>
                  <a:gd name="T89" fmla="*/ 90 h 481"/>
                  <a:gd name="T90" fmla="*/ 436 w 480"/>
                  <a:gd name="T91" fmla="*/ 158 h 481"/>
                  <a:gd name="T92" fmla="*/ 451 w 480"/>
                  <a:gd name="T93" fmla="*/ 219 h 481"/>
                  <a:gd name="T94" fmla="*/ 451 w 480"/>
                  <a:gd name="T95" fmla="*/ 262 h 481"/>
                  <a:gd name="T96" fmla="*/ 436 w 480"/>
                  <a:gd name="T97" fmla="*/ 323 h 481"/>
                  <a:gd name="T98" fmla="*/ 390 w 480"/>
                  <a:gd name="T99" fmla="*/ 391 h 481"/>
                  <a:gd name="T100" fmla="*/ 323 w 480"/>
                  <a:gd name="T101" fmla="*/ 437 h 481"/>
                  <a:gd name="T102" fmla="*/ 261 w 480"/>
                  <a:gd name="T103" fmla="*/ 452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0" h="481">
                    <a:moveTo>
                      <a:pt x="240" y="0"/>
                    </a:moveTo>
                    <a:lnTo>
                      <a:pt x="228" y="0"/>
                    </a:lnTo>
                    <a:lnTo>
                      <a:pt x="215" y="1"/>
                    </a:lnTo>
                    <a:lnTo>
                      <a:pt x="204" y="3"/>
                    </a:lnTo>
                    <a:lnTo>
                      <a:pt x="192" y="5"/>
                    </a:lnTo>
                    <a:lnTo>
                      <a:pt x="180" y="8"/>
                    </a:lnTo>
                    <a:lnTo>
                      <a:pt x="169" y="11"/>
                    </a:lnTo>
                    <a:lnTo>
                      <a:pt x="157" y="14"/>
                    </a:lnTo>
                    <a:lnTo>
                      <a:pt x="147" y="19"/>
                    </a:lnTo>
                    <a:lnTo>
                      <a:pt x="136" y="24"/>
                    </a:lnTo>
                    <a:lnTo>
                      <a:pt x="125" y="29"/>
                    </a:lnTo>
                    <a:lnTo>
                      <a:pt x="116" y="35"/>
                    </a:lnTo>
                    <a:lnTo>
                      <a:pt x="106" y="41"/>
                    </a:lnTo>
                    <a:lnTo>
                      <a:pt x="96" y="48"/>
                    </a:lnTo>
                    <a:lnTo>
                      <a:pt x="88" y="55"/>
                    </a:lnTo>
                    <a:lnTo>
                      <a:pt x="79" y="63"/>
                    </a:lnTo>
                    <a:lnTo>
                      <a:pt x="70" y="71"/>
                    </a:lnTo>
                    <a:lnTo>
                      <a:pt x="62" y="79"/>
                    </a:lnTo>
                    <a:lnTo>
                      <a:pt x="54" y="87"/>
                    </a:lnTo>
                    <a:lnTo>
                      <a:pt x="48" y="97"/>
                    </a:lnTo>
                    <a:lnTo>
                      <a:pt x="40" y="107"/>
                    </a:lnTo>
                    <a:lnTo>
                      <a:pt x="35" y="116"/>
                    </a:lnTo>
                    <a:lnTo>
                      <a:pt x="29" y="126"/>
                    </a:lnTo>
                    <a:lnTo>
                      <a:pt x="23" y="137"/>
                    </a:lnTo>
                    <a:lnTo>
                      <a:pt x="19" y="147"/>
                    </a:lnTo>
                    <a:lnTo>
                      <a:pt x="15" y="158"/>
                    </a:lnTo>
                    <a:lnTo>
                      <a:pt x="10" y="169"/>
                    </a:lnTo>
                    <a:lnTo>
                      <a:pt x="7" y="181"/>
                    </a:lnTo>
                    <a:lnTo>
                      <a:pt x="5" y="192"/>
                    </a:lnTo>
                    <a:lnTo>
                      <a:pt x="3" y="204"/>
                    </a:lnTo>
                    <a:lnTo>
                      <a:pt x="1" y="216"/>
                    </a:lnTo>
                    <a:lnTo>
                      <a:pt x="0" y="228"/>
                    </a:lnTo>
                    <a:lnTo>
                      <a:pt x="0" y="241"/>
                    </a:lnTo>
                    <a:lnTo>
                      <a:pt x="0" y="252"/>
                    </a:lnTo>
                    <a:lnTo>
                      <a:pt x="1" y="265"/>
                    </a:lnTo>
                    <a:lnTo>
                      <a:pt x="3" y="277"/>
                    </a:lnTo>
                    <a:lnTo>
                      <a:pt x="5" y="289"/>
                    </a:lnTo>
                    <a:lnTo>
                      <a:pt x="7" y="301"/>
                    </a:lnTo>
                    <a:lnTo>
                      <a:pt x="10" y="312"/>
                    </a:lnTo>
                    <a:lnTo>
                      <a:pt x="15" y="323"/>
                    </a:lnTo>
                    <a:lnTo>
                      <a:pt x="19" y="334"/>
                    </a:lnTo>
                    <a:lnTo>
                      <a:pt x="23" y="345"/>
                    </a:lnTo>
                    <a:lnTo>
                      <a:pt x="29" y="355"/>
                    </a:lnTo>
                    <a:lnTo>
                      <a:pt x="35" y="365"/>
                    </a:lnTo>
                    <a:lnTo>
                      <a:pt x="40" y="375"/>
                    </a:lnTo>
                    <a:lnTo>
                      <a:pt x="48" y="384"/>
                    </a:lnTo>
                    <a:lnTo>
                      <a:pt x="54" y="393"/>
                    </a:lnTo>
                    <a:lnTo>
                      <a:pt x="62" y="402"/>
                    </a:lnTo>
                    <a:lnTo>
                      <a:pt x="70" y="410"/>
                    </a:lnTo>
                    <a:lnTo>
                      <a:pt x="79" y="419"/>
                    </a:lnTo>
                    <a:lnTo>
                      <a:pt x="88" y="426"/>
                    </a:lnTo>
                    <a:lnTo>
                      <a:pt x="96" y="434"/>
                    </a:lnTo>
                    <a:lnTo>
                      <a:pt x="106" y="440"/>
                    </a:lnTo>
                    <a:lnTo>
                      <a:pt x="116" y="446"/>
                    </a:lnTo>
                    <a:lnTo>
                      <a:pt x="125" y="452"/>
                    </a:lnTo>
                    <a:lnTo>
                      <a:pt x="136" y="457"/>
                    </a:lnTo>
                    <a:lnTo>
                      <a:pt x="147" y="461"/>
                    </a:lnTo>
                    <a:lnTo>
                      <a:pt x="157" y="466"/>
                    </a:lnTo>
                    <a:lnTo>
                      <a:pt x="169" y="470"/>
                    </a:lnTo>
                    <a:lnTo>
                      <a:pt x="180" y="473"/>
                    </a:lnTo>
                    <a:lnTo>
                      <a:pt x="192" y="476"/>
                    </a:lnTo>
                    <a:lnTo>
                      <a:pt x="204" y="479"/>
                    </a:lnTo>
                    <a:lnTo>
                      <a:pt x="215" y="480"/>
                    </a:lnTo>
                    <a:lnTo>
                      <a:pt x="228" y="481"/>
                    </a:lnTo>
                    <a:lnTo>
                      <a:pt x="240" y="481"/>
                    </a:lnTo>
                    <a:lnTo>
                      <a:pt x="253" y="481"/>
                    </a:lnTo>
                    <a:lnTo>
                      <a:pt x="265" y="480"/>
                    </a:lnTo>
                    <a:lnTo>
                      <a:pt x="276" y="479"/>
                    </a:lnTo>
                    <a:lnTo>
                      <a:pt x="288" y="476"/>
                    </a:lnTo>
                    <a:lnTo>
                      <a:pt x="300" y="473"/>
                    </a:lnTo>
                    <a:lnTo>
                      <a:pt x="312" y="470"/>
                    </a:lnTo>
                    <a:lnTo>
                      <a:pt x="323" y="466"/>
                    </a:lnTo>
                    <a:lnTo>
                      <a:pt x="333" y="461"/>
                    </a:lnTo>
                    <a:lnTo>
                      <a:pt x="344" y="457"/>
                    </a:lnTo>
                    <a:lnTo>
                      <a:pt x="355" y="452"/>
                    </a:lnTo>
                    <a:lnTo>
                      <a:pt x="364" y="446"/>
                    </a:lnTo>
                    <a:lnTo>
                      <a:pt x="374" y="440"/>
                    </a:lnTo>
                    <a:lnTo>
                      <a:pt x="384" y="434"/>
                    </a:lnTo>
                    <a:lnTo>
                      <a:pt x="393" y="426"/>
                    </a:lnTo>
                    <a:lnTo>
                      <a:pt x="402" y="419"/>
                    </a:lnTo>
                    <a:lnTo>
                      <a:pt x="411" y="410"/>
                    </a:lnTo>
                    <a:lnTo>
                      <a:pt x="418" y="402"/>
                    </a:lnTo>
                    <a:lnTo>
                      <a:pt x="426" y="393"/>
                    </a:lnTo>
                    <a:lnTo>
                      <a:pt x="433" y="384"/>
                    </a:lnTo>
                    <a:lnTo>
                      <a:pt x="440" y="375"/>
                    </a:lnTo>
                    <a:lnTo>
                      <a:pt x="446" y="365"/>
                    </a:lnTo>
                    <a:lnTo>
                      <a:pt x="451" y="355"/>
                    </a:lnTo>
                    <a:lnTo>
                      <a:pt x="457" y="345"/>
                    </a:lnTo>
                    <a:lnTo>
                      <a:pt x="462" y="334"/>
                    </a:lnTo>
                    <a:lnTo>
                      <a:pt x="466" y="323"/>
                    </a:lnTo>
                    <a:lnTo>
                      <a:pt x="470" y="312"/>
                    </a:lnTo>
                    <a:lnTo>
                      <a:pt x="473" y="301"/>
                    </a:lnTo>
                    <a:lnTo>
                      <a:pt x="476" y="289"/>
                    </a:lnTo>
                    <a:lnTo>
                      <a:pt x="478" y="277"/>
                    </a:lnTo>
                    <a:lnTo>
                      <a:pt x="479" y="265"/>
                    </a:lnTo>
                    <a:lnTo>
                      <a:pt x="480" y="252"/>
                    </a:lnTo>
                    <a:lnTo>
                      <a:pt x="480" y="241"/>
                    </a:lnTo>
                    <a:lnTo>
                      <a:pt x="480" y="228"/>
                    </a:lnTo>
                    <a:lnTo>
                      <a:pt x="479" y="216"/>
                    </a:lnTo>
                    <a:lnTo>
                      <a:pt x="478" y="204"/>
                    </a:lnTo>
                    <a:lnTo>
                      <a:pt x="476" y="192"/>
                    </a:lnTo>
                    <a:lnTo>
                      <a:pt x="473" y="181"/>
                    </a:lnTo>
                    <a:lnTo>
                      <a:pt x="470" y="169"/>
                    </a:lnTo>
                    <a:lnTo>
                      <a:pt x="466" y="158"/>
                    </a:lnTo>
                    <a:lnTo>
                      <a:pt x="462" y="147"/>
                    </a:lnTo>
                    <a:lnTo>
                      <a:pt x="457" y="137"/>
                    </a:lnTo>
                    <a:lnTo>
                      <a:pt x="451" y="126"/>
                    </a:lnTo>
                    <a:lnTo>
                      <a:pt x="446" y="116"/>
                    </a:lnTo>
                    <a:lnTo>
                      <a:pt x="440" y="107"/>
                    </a:lnTo>
                    <a:lnTo>
                      <a:pt x="433" y="97"/>
                    </a:lnTo>
                    <a:lnTo>
                      <a:pt x="426" y="87"/>
                    </a:lnTo>
                    <a:lnTo>
                      <a:pt x="418" y="79"/>
                    </a:lnTo>
                    <a:lnTo>
                      <a:pt x="411" y="71"/>
                    </a:lnTo>
                    <a:lnTo>
                      <a:pt x="402" y="63"/>
                    </a:lnTo>
                    <a:lnTo>
                      <a:pt x="393" y="55"/>
                    </a:lnTo>
                    <a:lnTo>
                      <a:pt x="384" y="48"/>
                    </a:lnTo>
                    <a:lnTo>
                      <a:pt x="374" y="41"/>
                    </a:lnTo>
                    <a:lnTo>
                      <a:pt x="364" y="35"/>
                    </a:lnTo>
                    <a:lnTo>
                      <a:pt x="355" y="29"/>
                    </a:lnTo>
                    <a:lnTo>
                      <a:pt x="344" y="24"/>
                    </a:lnTo>
                    <a:lnTo>
                      <a:pt x="333" y="19"/>
                    </a:lnTo>
                    <a:lnTo>
                      <a:pt x="323" y="14"/>
                    </a:lnTo>
                    <a:lnTo>
                      <a:pt x="312" y="11"/>
                    </a:lnTo>
                    <a:lnTo>
                      <a:pt x="300" y="8"/>
                    </a:lnTo>
                    <a:lnTo>
                      <a:pt x="288" y="5"/>
                    </a:lnTo>
                    <a:lnTo>
                      <a:pt x="276" y="3"/>
                    </a:lnTo>
                    <a:lnTo>
                      <a:pt x="265" y="1"/>
                    </a:lnTo>
                    <a:lnTo>
                      <a:pt x="253" y="0"/>
                    </a:lnTo>
                    <a:lnTo>
                      <a:pt x="240" y="0"/>
                    </a:lnTo>
                    <a:close/>
                    <a:moveTo>
                      <a:pt x="240" y="453"/>
                    </a:moveTo>
                    <a:lnTo>
                      <a:pt x="229" y="453"/>
                    </a:lnTo>
                    <a:lnTo>
                      <a:pt x="219" y="452"/>
                    </a:lnTo>
                    <a:lnTo>
                      <a:pt x="208" y="451"/>
                    </a:lnTo>
                    <a:lnTo>
                      <a:pt x="197" y="449"/>
                    </a:lnTo>
                    <a:lnTo>
                      <a:pt x="177" y="443"/>
                    </a:lnTo>
                    <a:lnTo>
                      <a:pt x="157" y="437"/>
                    </a:lnTo>
                    <a:lnTo>
                      <a:pt x="139" y="427"/>
                    </a:lnTo>
                    <a:lnTo>
                      <a:pt x="121" y="416"/>
                    </a:lnTo>
                    <a:lnTo>
                      <a:pt x="105" y="405"/>
                    </a:lnTo>
                    <a:lnTo>
                      <a:pt x="90" y="391"/>
                    </a:lnTo>
                    <a:lnTo>
                      <a:pt x="76" y="376"/>
                    </a:lnTo>
                    <a:lnTo>
                      <a:pt x="64" y="360"/>
                    </a:lnTo>
                    <a:lnTo>
                      <a:pt x="53" y="341"/>
                    </a:lnTo>
                    <a:lnTo>
                      <a:pt x="45" y="323"/>
                    </a:lnTo>
                    <a:lnTo>
                      <a:pt x="37" y="304"/>
                    </a:lnTo>
                    <a:lnTo>
                      <a:pt x="32" y="283"/>
                    </a:lnTo>
                    <a:lnTo>
                      <a:pt x="30" y="273"/>
                    </a:lnTo>
                    <a:lnTo>
                      <a:pt x="29" y="262"/>
                    </a:lnTo>
                    <a:lnTo>
                      <a:pt x="28" y="251"/>
                    </a:lnTo>
                    <a:lnTo>
                      <a:pt x="28" y="241"/>
                    </a:lnTo>
                    <a:lnTo>
                      <a:pt x="28" y="230"/>
                    </a:lnTo>
                    <a:lnTo>
                      <a:pt x="29" y="219"/>
                    </a:lnTo>
                    <a:lnTo>
                      <a:pt x="30" y="208"/>
                    </a:lnTo>
                    <a:lnTo>
                      <a:pt x="32" y="198"/>
                    </a:lnTo>
                    <a:lnTo>
                      <a:pt x="37" y="177"/>
                    </a:lnTo>
                    <a:lnTo>
                      <a:pt x="45" y="158"/>
                    </a:lnTo>
                    <a:lnTo>
                      <a:pt x="53" y="140"/>
                    </a:lnTo>
                    <a:lnTo>
                      <a:pt x="64" y="122"/>
                    </a:lnTo>
                    <a:lnTo>
                      <a:pt x="76" y="105"/>
                    </a:lnTo>
                    <a:lnTo>
                      <a:pt x="90" y="90"/>
                    </a:lnTo>
                    <a:lnTo>
                      <a:pt x="105" y="77"/>
                    </a:lnTo>
                    <a:lnTo>
                      <a:pt x="121" y="65"/>
                    </a:lnTo>
                    <a:lnTo>
                      <a:pt x="139" y="54"/>
                    </a:lnTo>
                    <a:lnTo>
                      <a:pt x="157" y="44"/>
                    </a:lnTo>
                    <a:lnTo>
                      <a:pt x="177" y="38"/>
                    </a:lnTo>
                    <a:lnTo>
                      <a:pt x="197" y="33"/>
                    </a:lnTo>
                    <a:lnTo>
                      <a:pt x="208" y="30"/>
                    </a:lnTo>
                    <a:lnTo>
                      <a:pt x="219" y="29"/>
                    </a:lnTo>
                    <a:lnTo>
                      <a:pt x="229" y="28"/>
                    </a:lnTo>
                    <a:lnTo>
                      <a:pt x="240" y="28"/>
                    </a:lnTo>
                    <a:lnTo>
                      <a:pt x="251" y="28"/>
                    </a:lnTo>
                    <a:lnTo>
                      <a:pt x="261" y="29"/>
                    </a:lnTo>
                    <a:lnTo>
                      <a:pt x="272" y="30"/>
                    </a:lnTo>
                    <a:lnTo>
                      <a:pt x="283" y="33"/>
                    </a:lnTo>
                    <a:lnTo>
                      <a:pt x="303" y="38"/>
                    </a:lnTo>
                    <a:lnTo>
                      <a:pt x="323" y="44"/>
                    </a:lnTo>
                    <a:lnTo>
                      <a:pt x="342" y="54"/>
                    </a:lnTo>
                    <a:lnTo>
                      <a:pt x="359" y="65"/>
                    </a:lnTo>
                    <a:lnTo>
                      <a:pt x="375" y="77"/>
                    </a:lnTo>
                    <a:lnTo>
                      <a:pt x="390" y="90"/>
                    </a:lnTo>
                    <a:lnTo>
                      <a:pt x="404" y="105"/>
                    </a:lnTo>
                    <a:lnTo>
                      <a:pt x="417" y="122"/>
                    </a:lnTo>
                    <a:lnTo>
                      <a:pt x="427" y="140"/>
                    </a:lnTo>
                    <a:lnTo>
                      <a:pt x="436" y="158"/>
                    </a:lnTo>
                    <a:lnTo>
                      <a:pt x="444" y="177"/>
                    </a:lnTo>
                    <a:lnTo>
                      <a:pt x="448" y="198"/>
                    </a:lnTo>
                    <a:lnTo>
                      <a:pt x="450" y="208"/>
                    </a:lnTo>
                    <a:lnTo>
                      <a:pt x="451" y="219"/>
                    </a:lnTo>
                    <a:lnTo>
                      <a:pt x="452" y="230"/>
                    </a:lnTo>
                    <a:lnTo>
                      <a:pt x="452" y="241"/>
                    </a:lnTo>
                    <a:lnTo>
                      <a:pt x="452" y="251"/>
                    </a:lnTo>
                    <a:lnTo>
                      <a:pt x="451" y="262"/>
                    </a:lnTo>
                    <a:lnTo>
                      <a:pt x="450" y="273"/>
                    </a:lnTo>
                    <a:lnTo>
                      <a:pt x="448" y="283"/>
                    </a:lnTo>
                    <a:lnTo>
                      <a:pt x="444" y="304"/>
                    </a:lnTo>
                    <a:lnTo>
                      <a:pt x="436" y="323"/>
                    </a:lnTo>
                    <a:lnTo>
                      <a:pt x="427" y="341"/>
                    </a:lnTo>
                    <a:lnTo>
                      <a:pt x="417" y="360"/>
                    </a:lnTo>
                    <a:lnTo>
                      <a:pt x="404" y="376"/>
                    </a:lnTo>
                    <a:lnTo>
                      <a:pt x="390" y="391"/>
                    </a:lnTo>
                    <a:lnTo>
                      <a:pt x="375" y="405"/>
                    </a:lnTo>
                    <a:lnTo>
                      <a:pt x="359" y="416"/>
                    </a:lnTo>
                    <a:lnTo>
                      <a:pt x="342" y="427"/>
                    </a:lnTo>
                    <a:lnTo>
                      <a:pt x="323" y="437"/>
                    </a:lnTo>
                    <a:lnTo>
                      <a:pt x="303" y="443"/>
                    </a:lnTo>
                    <a:lnTo>
                      <a:pt x="283" y="449"/>
                    </a:lnTo>
                    <a:lnTo>
                      <a:pt x="272" y="451"/>
                    </a:lnTo>
                    <a:lnTo>
                      <a:pt x="261" y="452"/>
                    </a:lnTo>
                    <a:lnTo>
                      <a:pt x="251" y="453"/>
                    </a:lnTo>
                    <a:lnTo>
                      <a:pt x="240" y="4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266">
                <a:extLst>
                  <a:ext uri="{FF2B5EF4-FFF2-40B4-BE49-F238E27FC236}">
                    <a16:creationId xmlns:a16="http://schemas.microsoft.com/office/drawing/2014/main" id="{79592647-F702-4370-BFAC-BCDAF42B7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9563" y="2533815"/>
                <a:ext cx="11423" cy="11423"/>
              </a:xfrm>
              <a:custGeom>
                <a:avLst/>
                <a:gdLst>
                  <a:gd name="T0" fmla="*/ 24 w 28"/>
                  <a:gd name="T1" fmla="*/ 3 h 27"/>
                  <a:gd name="T2" fmla="*/ 20 w 28"/>
                  <a:gd name="T3" fmla="*/ 1 h 27"/>
                  <a:gd name="T4" fmla="*/ 14 w 28"/>
                  <a:gd name="T5" fmla="*/ 0 h 27"/>
                  <a:gd name="T6" fmla="*/ 9 w 28"/>
                  <a:gd name="T7" fmla="*/ 1 h 27"/>
                  <a:gd name="T8" fmla="*/ 5 w 28"/>
                  <a:gd name="T9" fmla="*/ 3 h 27"/>
                  <a:gd name="T10" fmla="*/ 1 w 28"/>
                  <a:gd name="T11" fmla="*/ 8 h 27"/>
                  <a:gd name="T12" fmla="*/ 0 w 28"/>
                  <a:gd name="T13" fmla="*/ 14 h 27"/>
                  <a:gd name="T14" fmla="*/ 1 w 28"/>
                  <a:gd name="T15" fmla="*/ 18 h 27"/>
                  <a:gd name="T16" fmla="*/ 5 w 28"/>
                  <a:gd name="T17" fmla="*/ 23 h 27"/>
                  <a:gd name="T18" fmla="*/ 9 w 28"/>
                  <a:gd name="T19" fmla="*/ 26 h 27"/>
                  <a:gd name="T20" fmla="*/ 14 w 28"/>
                  <a:gd name="T21" fmla="*/ 27 h 27"/>
                  <a:gd name="T22" fmla="*/ 20 w 28"/>
                  <a:gd name="T23" fmla="*/ 26 h 27"/>
                  <a:gd name="T24" fmla="*/ 24 w 28"/>
                  <a:gd name="T25" fmla="*/ 23 h 27"/>
                  <a:gd name="T26" fmla="*/ 27 w 28"/>
                  <a:gd name="T27" fmla="*/ 18 h 27"/>
                  <a:gd name="T28" fmla="*/ 28 w 28"/>
                  <a:gd name="T29" fmla="*/ 14 h 27"/>
                  <a:gd name="T30" fmla="*/ 27 w 28"/>
                  <a:gd name="T31" fmla="*/ 8 h 27"/>
                  <a:gd name="T32" fmla="*/ 24 w 28"/>
                  <a:gd name="T3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7">
                    <a:moveTo>
                      <a:pt x="24" y="3"/>
                    </a:moveTo>
                    <a:lnTo>
                      <a:pt x="20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6"/>
                    </a:lnTo>
                    <a:lnTo>
                      <a:pt x="14" y="27"/>
                    </a:lnTo>
                    <a:lnTo>
                      <a:pt x="20" y="26"/>
                    </a:lnTo>
                    <a:lnTo>
                      <a:pt x="24" y="23"/>
                    </a:lnTo>
                    <a:lnTo>
                      <a:pt x="27" y="18"/>
                    </a:lnTo>
                    <a:lnTo>
                      <a:pt x="28" y="14"/>
                    </a:lnTo>
                    <a:lnTo>
                      <a:pt x="27" y="8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0524047-34CB-46E3-9B1A-8C1DBA3E14BE}"/>
              </a:ext>
            </a:extLst>
          </p:cNvPr>
          <p:cNvGrpSpPr/>
          <p:nvPr/>
        </p:nvGrpSpPr>
        <p:grpSpPr>
          <a:xfrm>
            <a:off x="5486401" y="5117200"/>
            <a:ext cx="1145874" cy="794450"/>
            <a:chOff x="5523063" y="4515270"/>
            <a:chExt cx="1145874" cy="794450"/>
          </a:xfrm>
        </p:grpSpPr>
        <p:sp>
          <p:nvSpPr>
            <p:cNvPr id="38" name="Rounded Rectangle 12">
              <a:extLst>
                <a:ext uri="{FF2B5EF4-FFF2-40B4-BE49-F238E27FC236}">
                  <a16:creationId xmlns:a16="http://schemas.microsoft.com/office/drawing/2014/main" id="{32DBAB4B-2914-4818-8075-2462FF898F09}"/>
                </a:ext>
              </a:extLst>
            </p:cNvPr>
            <p:cNvSpPr/>
            <p:nvPr/>
          </p:nvSpPr>
          <p:spPr>
            <a:xfrm>
              <a:off x="5523063" y="4515270"/>
              <a:ext cx="1145874" cy="79445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>
              <a:outerShdw blurRad="457200" dist="254000" dir="5400000" sx="80000" sy="8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 dirty="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</a:endParaRPr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BF0E10A9-1C76-4D63-A30F-9B1DAB57FA7E}"/>
                </a:ext>
              </a:extLst>
            </p:cNvPr>
            <p:cNvGrpSpPr/>
            <p:nvPr/>
          </p:nvGrpSpPr>
          <p:grpSpPr>
            <a:xfrm>
              <a:off x="5903096" y="4719592"/>
              <a:ext cx="385808" cy="385808"/>
              <a:chOff x="7879161" y="5376719"/>
              <a:chExt cx="300790" cy="300789"/>
            </a:xfrm>
            <a:solidFill>
              <a:schemeClr val="bg1">
                <a:lumMod val="85000"/>
              </a:schemeClr>
            </a:solidFill>
          </p:grpSpPr>
          <p:sp>
            <p:nvSpPr>
              <p:cNvPr id="62" name="Freeform 271">
                <a:extLst>
                  <a:ext uri="{FF2B5EF4-FFF2-40B4-BE49-F238E27FC236}">
                    <a16:creationId xmlns:a16="http://schemas.microsoft.com/office/drawing/2014/main" id="{7A0C4E88-BFFC-414F-B150-AACB24C55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3078" y="5569631"/>
                <a:ext cx="12692" cy="11423"/>
              </a:xfrm>
              <a:custGeom>
                <a:avLst/>
                <a:gdLst>
                  <a:gd name="T0" fmla="*/ 24 w 28"/>
                  <a:gd name="T1" fmla="*/ 4 h 28"/>
                  <a:gd name="T2" fmla="*/ 20 w 28"/>
                  <a:gd name="T3" fmla="*/ 1 h 28"/>
                  <a:gd name="T4" fmla="*/ 14 w 28"/>
                  <a:gd name="T5" fmla="*/ 0 h 28"/>
                  <a:gd name="T6" fmla="*/ 9 w 28"/>
                  <a:gd name="T7" fmla="*/ 1 h 28"/>
                  <a:gd name="T8" fmla="*/ 5 w 28"/>
                  <a:gd name="T9" fmla="*/ 4 h 28"/>
                  <a:gd name="T10" fmla="*/ 2 w 28"/>
                  <a:gd name="T11" fmla="*/ 8 h 28"/>
                  <a:gd name="T12" fmla="*/ 0 w 28"/>
                  <a:gd name="T13" fmla="*/ 14 h 28"/>
                  <a:gd name="T14" fmla="*/ 2 w 28"/>
                  <a:gd name="T15" fmla="*/ 19 h 28"/>
                  <a:gd name="T16" fmla="*/ 5 w 28"/>
                  <a:gd name="T17" fmla="*/ 23 h 28"/>
                  <a:gd name="T18" fmla="*/ 9 w 28"/>
                  <a:gd name="T19" fmla="*/ 27 h 28"/>
                  <a:gd name="T20" fmla="*/ 14 w 28"/>
                  <a:gd name="T21" fmla="*/ 28 h 28"/>
                  <a:gd name="T22" fmla="*/ 20 w 28"/>
                  <a:gd name="T23" fmla="*/ 27 h 28"/>
                  <a:gd name="T24" fmla="*/ 24 w 28"/>
                  <a:gd name="T25" fmla="*/ 23 h 28"/>
                  <a:gd name="T26" fmla="*/ 27 w 28"/>
                  <a:gd name="T27" fmla="*/ 19 h 28"/>
                  <a:gd name="T28" fmla="*/ 28 w 28"/>
                  <a:gd name="T29" fmla="*/ 14 h 28"/>
                  <a:gd name="T30" fmla="*/ 27 w 28"/>
                  <a:gd name="T31" fmla="*/ 8 h 28"/>
                  <a:gd name="T32" fmla="*/ 24 w 28"/>
                  <a:gd name="T3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24" y="4"/>
                    </a:moveTo>
                    <a:lnTo>
                      <a:pt x="20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20" y="27"/>
                    </a:lnTo>
                    <a:lnTo>
                      <a:pt x="24" y="23"/>
                    </a:lnTo>
                    <a:lnTo>
                      <a:pt x="27" y="19"/>
                    </a:lnTo>
                    <a:lnTo>
                      <a:pt x="28" y="14"/>
                    </a:lnTo>
                    <a:lnTo>
                      <a:pt x="27" y="8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272">
                <a:extLst>
                  <a:ext uri="{FF2B5EF4-FFF2-40B4-BE49-F238E27FC236}">
                    <a16:creationId xmlns:a16="http://schemas.microsoft.com/office/drawing/2014/main" id="{EA2605DB-6E89-4B98-B74D-21B54E309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79161" y="5433831"/>
                <a:ext cx="300790" cy="243677"/>
              </a:xfrm>
              <a:custGeom>
                <a:avLst/>
                <a:gdLst>
                  <a:gd name="T0" fmla="*/ 698 w 712"/>
                  <a:gd name="T1" fmla="*/ 299 h 575"/>
                  <a:gd name="T2" fmla="*/ 670 w 712"/>
                  <a:gd name="T3" fmla="*/ 272 h 575"/>
                  <a:gd name="T4" fmla="*/ 674 w 712"/>
                  <a:gd name="T5" fmla="*/ 234 h 575"/>
                  <a:gd name="T6" fmla="*/ 661 w 712"/>
                  <a:gd name="T7" fmla="*/ 209 h 575"/>
                  <a:gd name="T8" fmla="*/ 639 w 712"/>
                  <a:gd name="T9" fmla="*/ 192 h 575"/>
                  <a:gd name="T10" fmla="*/ 462 w 712"/>
                  <a:gd name="T11" fmla="*/ 188 h 575"/>
                  <a:gd name="T12" fmla="*/ 486 w 712"/>
                  <a:gd name="T13" fmla="*/ 90 h 575"/>
                  <a:gd name="T14" fmla="*/ 471 w 712"/>
                  <a:gd name="T15" fmla="*/ 46 h 575"/>
                  <a:gd name="T16" fmla="*/ 438 w 712"/>
                  <a:gd name="T17" fmla="*/ 15 h 575"/>
                  <a:gd name="T18" fmla="*/ 385 w 712"/>
                  <a:gd name="T19" fmla="*/ 1 h 575"/>
                  <a:gd name="T20" fmla="*/ 331 w 712"/>
                  <a:gd name="T21" fmla="*/ 136 h 575"/>
                  <a:gd name="T22" fmla="*/ 291 w 712"/>
                  <a:gd name="T23" fmla="*/ 179 h 575"/>
                  <a:gd name="T24" fmla="*/ 231 w 712"/>
                  <a:gd name="T25" fmla="*/ 195 h 575"/>
                  <a:gd name="T26" fmla="*/ 206 w 712"/>
                  <a:gd name="T27" fmla="*/ 188 h 575"/>
                  <a:gd name="T28" fmla="*/ 0 w 712"/>
                  <a:gd name="T29" fmla="*/ 201 h 575"/>
                  <a:gd name="T30" fmla="*/ 14 w 712"/>
                  <a:gd name="T31" fmla="*/ 575 h 575"/>
                  <a:gd name="T32" fmla="*/ 229 w 712"/>
                  <a:gd name="T33" fmla="*/ 569 h 575"/>
                  <a:gd name="T34" fmla="*/ 264 w 712"/>
                  <a:gd name="T35" fmla="*/ 560 h 575"/>
                  <a:gd name="T36" fmla="*/ 585 w 712"/>
                  <a:gd name="T37" fmla="*/ 575 h 575"/>
                  <a:gd name="T38" fmla="*/ 613 w 712"/>
                  <a:gd name="T39" fmla="*/ 567 h 575"/>
                  <a:gd name="T40" fmla="*/ 633 w 712"/>
                  <a:gd name="T41" fmla="*/ 549 h 575"/>
                  <a:gd name="T42" fmla="*/ 643 w 712"/>
                  <a:gd name="T43" fmla="*/ 522 h 575"/>
                  <a:gd name="T44" fmla="*/ 633 w 712"/>
                  <a:gd name="T45" fmla="*/ 484 h 575"/>
                  <a:gd name="T46" fmla="*/ 671 w 712"/>
                  <a:gd name="T47" fmla="*/ 455 h 575"/>
                  <a:gd name="T48" fmla="*/ 676 w 712"/>
                  <a:gd name="T49" fmla="*/ 409 h 575"/>
                  <a:gd name="T50" fmla="*/ 692 w 712"/>
                  <a:gd name="T51" fmla="*/ 379 h 575"/>
                  <a:gd name="T52" fmla="*/ 712 w 712"/>
                  <a:gd name="T53" fmla="*/ 336 h 575"/>
                  <a:gd name="T54" fmla="*/ 497 w 712"/>
                  <a:gd name="T55" fmla="*/ 376 h 575"/>
                  <a:gd name="T56" fmla="*/ 510 w 712"/>
                  <a:gd name="T57" fmla="*/ 395 h 575"/>
                  <a:gd name="T58" fmla="*/ 642 w 712"/>
                  <a:gd name="T59" fmla="*/ 405 h 575"/>
                  <a:gd name="T60" fmla="*/ 650 w 712"/>
                  <a:gd name="T61" fmla="*/ 432 h 575"/>
                  <a:gd name="T62" fmla="*/ 632 w 712"/>
                  <a:gd name="T63" fmla="*/ 455 h 575"/>
                  <a:gd name="T64" fmla="*/ 500 w 712"/>
                  <a:gd name="T65" fmla="*/ 461 h 575"/>
                  <a:gd name="T66" fmla="*/ 505 w 712"/>
                  <a:gd name="T67" fmla="*/ 484 h 575"/>
                  <a:gd name="T68" fmla="*/ 602 w 712"/>
                  <a:gd name="T69" fmla="*/ 490 h 575"/>
                  <a:gd name="T70" fmla="*/ 616 w 712"/>
                  <a:gd name="T71" fmla="*/ 516 h 575"/>
                  <a:gd name="T72" fmla="*/ 602 w 712"/>
                  <a:gd name="T73" fmla="*/ 542 h 575"/>
                  <a:gd name="T74" fmla="*/ 325 w 712"/>
                  <a:gd name="T75" fmla="*/ 546 h 575"/>
                  <a:gd name="T76" fmla="*/ 251 w 712"/>
                  <a:gd name="T77" fmla="*/ 390 h 575"/>
                  <a:gd name="T78" fmla="*/ 232 w 712"/>
                  <a:gd name="T79" fmla="*/ 377 h 575"/>
                  <a:gd name="T80" fmla="*/ 222 w 712"/>
                  <a:gd name="T81" fmla="*/ 533 h 575"/>
                  <a:gd name="T82" fmla="*/ 213 w 712"/>
                  <a:gd name="T83" fmla="*/ 546 h 575"/>
                  <a:gd name="T84" fmla="*/ 206 w 712"/>
                  <a:gd name="T85" fmla="*/ 215 h 575"/>
                  <a:gd name="T86" fmla="*/ 220 w 712"/>
                  <a:gd name="T87" fmla="*/ 223 h 575"/>
                  <a:gd name="T88" fmla="*/ 225 w 712"/>
                  <a:gd name="T89" fmla="*/ 286 h 575"/>
                  <a:gd name="T90" fmla="*/ 247 w 712"/>
                  <a:gd name="T91" fmla="*/ 290 h 575"/>
                  <a:gd name="T92" fmla="*/ 306 w 712"/>
                  <a:gd name="T93" fmla="*/ 202 h 575"/>
                  <a:gd name="T94" fmla="*/ 354 w 712"/>
                  <a:gd name="T95" fmla="*/ 150 h 575"/>
                  <a:gd name="T96" fmla="*/ 419 w 712"/>
                  <a:gd name="T97" fmla="*/ 37 h 575"/>
                  <a:gd name="T98" fmla="*/ 444 w 712"/>
                  <a:gd name="T99" fmla="*/ 56 h 575"/>
                  <a:gd name="T100" fmla="*/ 458 w 712"/>
                  <a:gd name="T101" fmla="*/ 86 h 575"/>
                  <a:gd name="T102" fmla="*/ 455 w 712"/>
                  <a:gd name="T103" fmla="*/ 118 h 575"/>
                  <a:gd name="T104" fmla="*/ 432 w 712"/>
                  <a:gd name="T105" fmla="*/ 209 h 575"/>
                  <a:gd name="T106" fmla="*/ 616 w 712"/>
                  <a:gd name="T107" fmla="*/ 215 h 575"/>
                  <a:gd name="T108" fmla="*/ 642 w 712"/>
                  <a:gd name="T109" fmla="*/ 229 h 575"/>
                  <a:gd name="T110" fmla="*/ 645 w 712"/>
                  <a:gd name="T111" fmla="*/ 259 h 575"/>
                  <a:gd name="T112" fmla="*/ 623 w 712"/>
                  <a:gd name="T113" fmla="*/ 277 h 575"/>
                  <a:gd name="T114" fmla="*/ 497 w 712"/>
                  <a:gd name="T115" fmla="*/ 286 h 575"/>
                  <a:gd name="T116" fmla="*/ 510 w 712"/>
                  <a:gd name="T117" fmla="*/ 305 h 575"/>
                  <a:gd name="T118" fmla="*/ 659 w 712"/>
                  <a:gd name="T119" fmla="*/ 306 h 575"/>
                  <a:gd name="T120" fmla="*/ 682 w 712"/>
                  <a:gd name="T121" fmla="*/ 324 h 575"/>
                  <a:gd name="T122" fmla="*/ 678 w 712"/>
                  <a:gd name="T123" fmla="*/ 354 h 575"/>
                  <a:gd name="T124" fmla="*/ 653 w 712"/>
                  <a:gd name="T125" fmla="*/ 367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2" h="575">
                    <a:moveTo>
                      <a:pt x="712" y="336"/>
                    </a:moveTo>
                    <a:lnTo>
                      <a:pt x="711" y="326"/>
                    </a:lnTo>
                    <a:lnTo>
                      <a:pt x="707" y="317"/>
                    </a:lnTo>
                    <a:lnTo>
                      <a:pt x="704" y="307"/>
                    </a:lnTo>
                    <a:lnTo>
                      <a:pt x="698" y="299"/>
                    </a:lnTo>
                    <a:lnTo>
                      <a:pt x="691" y="292"/>
                    </a:lnTo>
                    <a:lnTo>
                      <a:pt x="684" y="287"/>
                    </a:lnTo>
                    <a:lnTo>
                      <a:pt x="675" y="282"/>
                    </a:lnTo>
                    <a:lnTo>
                      <a:pt x="666" y="279"/>
                    </a:lnTo>
                    <a:lnTo>
                      <a:pt x="670" y="272"/>
                    </a:lnTo>
                    <a:lnTo>
                      <a:pt x="673" y="264"/>
                    </a:lnTo>
                    <a:lnTo>
                      <a:pt x="674" y="256"/>
                    </a:lnTo>
                    <a:lnTo>
                      <a:pt x="675" y="246"/>
                    </a:lnTo>
                    <a:lnTo>
                      <a:pt x="675" y="240"/>
                    </a:lnTo>
                    <a:lnTo>
                      <a:pt x="674" y="234"/>
                    </a:lnTo>
                    <a:lnTo>
                      <a:pt x="673" y="229"/>
                    </a:lnTo>
                    <a:lnTo>
                      <a:pt x="671" y="223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1" y="209"/>
                    </a:lnTo>
                    <a:lnTo>
                      <a:pt x="658" y="205"/>
                    </a:lnTo>
                    <a:lnTo>
                      <a:pt x="654" y="201"/>
                    </a:lnTo>
                    <a:lnTo>
                      <a:pt x="649" y="198"/>
                    </a:lnTo>
                    <a:lnTo>
                      <a:pt x="644" y="194"/>
                    </a:lnTo>
                    <a:lnTo>
                      <a:pt x="639" y="192"/>
                    </a:lnTo>
                    <a:lnTo>
                      <a:pt x="633" y="190"/>
                    </a:lnTo>
                    <a:lnTo>
                      <a:pt x="628" y="189"/>
                    </a:lnTo>
                    <a:lnTo>
                      <a:pt x="623" y="188"/>
                    </a:lnTo>
                    <a:lnTo>
                      <a:pt x="616" y="188"/>
                    </a:lnTo>
                    <a:lnTo>
                      <a:pt x="462" y="188"/>
                    </a:lnTo>
                    <a:lnTo>
                      <a:pt x="482" y="128"/>
                    </a:lnTo>
                    <a:lnTo>
                      <a:pt x="484" y="118"/>
                    </a:lnTo>
                    <a:lnTo>
                      <a:pt x="486" y="109"/>
                    </a:lnTo>
                    <a:lnTo>
                      <a:pt x="487" y="100"/>
                    </a:lnTo>
                    <a:lnTo>
                      <a:pt x="486" y="90"/>
                    </a:lnTo>
                    <a:lnTo>
                      <a:pt x="485" y="82"/>
                    </a:lnTo>
                    <a:lnTo>
                      <a:pt x="483" y="72"/>
                    </a:lnTo>
                    <a:lnTo>
                      <a:pt x="480" y="64"/>
                    </a:lnTo>
                    <a:lnTo>
                      <a:pt x="477" y="55"/>
                    </a:lnTo>
                    <a:lnTo>
                      <a:pt x="471" y="46"/>
                    </a:lnTo>
                    <a:lnTo>
                      <a:pt x="466" y="39"/>
                    </a:lnTo>
                    <a:lnTo>
                      <a:pt x="461" y="32"/>
                    </a:lnTo>
                    <a:lnTo>
                      <a:pt x="453" y="26"/>
                    </a:lnTo>
                    <a:lnTo>
                      <a:pt x="446" y="20"/>
                    </a:lnTo>
                    <a:lnTo>
                      <a:pt x="438" y="15"/>
                    </a:lnTo>
                    <a:lnTo>
                      <a:pt x="429" y="11"/>
                    </a:lnTo>
                    <a:lnTo>
                      <a:pt x="421" y="8"/>
                    </a:lnTo>
                    <a:lnTo>
                      <a:pt x="396" y="0"/>
                    </a:lnTo>
                    <a:lnTo>
                      <a:pt x="391" y="0"/>
                    </a:lnTo>
                    <a:lnTo>
                      <a:pt x="385" y="1"/>
                    </a:lnTo>
                    <a:lnTo>
                      <a:pt x="382" y="5"/>
                    </a:lnTo>
                    <a:lnTo>
                      <a:pt x="379" y="9"/>
                    </a:lnTo>
                    <a:lnTo>
                      <a:pt x="340" y="115"/>
                    </a:lnTo>
                    <a:lnTo>
                      <a:pt x="336" y="126"/>
                    </a:lnTo>
                    <a:lnTo>
                      <a:pt x="331" y="136"/>
                    </a:lnTo>
                    <a:lnTo>
                      <a:pt x="324" y="146"/>
                    </a:lnTo>
                    <a:lnTo>
                      <a:pt x="317" y="156"/>
                    </a:lnTo>
                    <a:lnTo>
                      <a:pt x="309" y="164"/>
                    </a:lnTo>
                    <a:lnTo>
                      <a:pt x="300" y="172"/>
                    </a:lnTo>
                    <a:lnTo>
                      <a:pt x="291" y="179"/>
                    </a:lnTo>
                    <a:lnTo>
                      <a:pt x="280" y="185"/>
                    </a:lnTo>
                    <a:lnTo>
                      <a:pt x="242" y="206"/>
                    </a:lnTo>
                    <a:lnTo>
                      <a:pt x="239" y="202"/>
                    </a:lnTo>
                    <a:lnTo>
                      <a:pt x="235" y="199"/>
                    </a:lnTo>
                    <a:lnTo>
                      <a:pt x="231" y="195"/>
                    </a:lnTo>
                    <a:lnTo>
                      <a:pt x="227" y="192"/>
                    </a:lnTo>
                    <a:lnTo>
                      <a:pt x="221" y="190"/>
                    </a:lnTo>
                    <a:lnTo>
                      <a:pt x="217" y="189"/>
                    </a:lnTo>
                    <a:lnTo>
                      <a:pt x="212" y="188"/>
                    </a:lnTo>
                    <a:lnTo>
                      <a:pt x="206" y="188"/>
                    </a:lnTo>
                    <a:lnTo>
                      <a:pt x="14" y="188"/>
                    </a:lnTo>
                    <a:lnTo>
                      <a:pt x="9" y="189"/>
                    </a:lnTo>
                    <a:lnTo>
                      <a:pt x="5" y="191"/>
                    </a:lnTo>
                    <a:lnTo>
                      <a:pt x="1" y="195"/>
                    </a:lnTo>
                    <a:lnTo>
                      <a:pt x="0" y="201"/>
                    </a:lnTo>
                    <a:lnTo>
                      <a:pt x="0" y="561"/>
                    </a:lnTo>
                    <a:lnTo>
                      <a:pt x="1" y="566"/>
                    </a:lnTo>
                    <a:lnTo>
                      <a:pt x="5" y="571"/>
                    </a:lnTo>
                    <a:lnTo>
                      <a:pt x="9" y="574"/>
                    </a:lnTo>
                    <a:lnTo>
                      <a:pt x="14" y="575"/>
                    </a:lnTo>
                    <a:lnTo>
                      <a:pt x="206" y="575"/>
                    </a:lnTo>
                    <a:lnTo>
                      <a:pt x="212" y="575"/>
                    </a:lnTo>
                    <a:lnTo>
                      <a:pt x="218" y="573"/>
                    </a:lnTo>
                    <a:lnTo>
                      <a:pt x="223" y="572"/>
                    </a:lnTo>
                    <a:lnTo>
                      <a:pt x="229" y="569"/>
                    </a:lnTo>
                    <a:lnTo>
                      <a:pt x="233" y="565"/>
                    </a:lnTo>
                    <a:lnTo>
                      <a:pt x="237" y="562"/>
                    </a:lnTo>
                    <a:lnTo>
                      <a:pt x="242" y="558"/>
                    </a:lnTo>
                    <a:lnTo>
                      <a:pt x="245" y="552"/>
                    </a:lnTo>
                    <a:lnTo>
                      <a:pt x="264" y="560"/>
                    </a:lnTo>
                    <a:lnTo>
                      <a:pt x="284" y="566"/>
                    </a:lnTo>
                    <a:lnTo>
                      <a:pt x="303" y="572"/>
                    </a:lnTo>
                    <a:lnTo>
                      <a:pt x="322" y="574"/>
                    </a:lnTo>
                    <a:lnTo>
                      <a:pt x="343" y="575"/>
                    </a:lnTo>
                    <a:lnTo>
                      <a:pt x="585" y="575"/>
                    </a:lnTo>
                    <a:lnTo>
                      <a:pt x="590" y="575"/>
                    </a:lnTo>
                    <a:lnTo>
                      <a:pt x="597" y="574"/>
                    </a:lnTo>
                    <a:lnTo>
                      <a:pt x="602" y="573"/>
                    </a:lnTo>
                    <a:lnTo>
                      <a:pt x="608" y="571"/>
                    </a:lnTo>
                    <a:lnTo>
                      <a:pt x="613" y="567"/>
                    </a:lnTo>
                    <a:lnTo>
                      <a:pt x="618" y="565"/>
                    </a:lnTo>
                    <a:lnTo>
                      <a:pt x="623" y="561"/>
                    </a:lnTo>
                    <a:lnTo>
                      <a:pt x="627" y="558"/>
                    </a:lnTo>
                    <a:lnTo>
                      <a:pt x="630" y="554"/>
                    </a:lnTo>
                    <a:lnTo>
                      <a:pt x="633" y="549"/>
                    </a:lnTo>
                    <a:lnTo>
                      <a:pt x="637" y="544"/>
                    </a:lnTo>
                    <a:lnTo>
                      <a:pt x="639" y="539"/>
                    </a:lnTo>
                    <a:lnTo>
                      <a:pt x="641" y="533"/>
                    </a:lnTo>
                    <a:lnTo>
                      <a:pt x="643" y="528"/>
                    </a:lnTo>
                    <a:lnTo>
                      <a:pt x="643" y="522"/>
                    </a:lnTo>
                    <a:lnTo>
                      <a:pt x="644" y="516"/>
                    </a:lnTo>
                    <a:lnTo>
                      <a:pt x="643" y="507"/>
                    </a:lnTo>
                    <a:lnTo>
                      <a:pt x="641" y="499"/>
                    </a:lnTo>
                    <a:lnTo>
                      <a:pt x="638" y="490"/>
                    </a:lnTo>
                    <a:lnTo>
                      <a:pt x="633" y="484"/>
                    </a:lnTo>
                    <a:lnTo>
                      <a:pt x="643" y="481"/>
                    </a:lnTo>
                    <a:lnTo>
                      <a:pt x="652" y="475"/>
                    </a:lnTo>
                    <a:lnTo>
                      <a:pt x="659" y="470"/>
                    </a:lnTo>
                    <a:lnTo>
                      <a:pt x="666" y="462"/>
                    </a:lnTo>
                    <a:lnTo>
                      <a:pt x="671" y="455"/>
                    </a:lnTo>
                    <a:lnTo>
                      <a:pt x="675" y="446"/>
                    </a:lnTo>
                    <a:lnTo>
                      <a:pt x="678" y="437"/>
                    </a:lnTo>
                    <a:lnTo>
                      <a:pt x="678" y="426"/>
                    </a:lnTo>
                    <a:lnTo>
                      <a:pt x="678" y="417"/>
                    </a:lnTo>
                    <a:lnTo>
                      <a:pt x="676" y="409"/>
                    </a:lnTo>
                    <a:lnTo>
                      <a:pt x="673" y="400"/>
                    </a:lnTo>
                    <a:lnTo>
                      <a:pt x="669" y="393"/>
                    </a:lnTo>
                    <a:lnTo>
                      <a:pt x="677" y="390"/>
                    </a:lnTo>
                    <a:lnTo>
                      <a:pt x="686" y="385"/>
                    </a:lnTo>
                    <a:lnTo>
                      <a:pt x="692" y="379"/>
                    </a:lnTo>
                    <a:lnTo>
                      <a:pt x="699" y="372"/>
                    </a:lnTo>
                    <a:lnTo>
                      <a:pt x="704" y="364"/>
                    </a:lnTo>
                    <a:lnTo>
                      <a:pt x="708" y="355"/>
                    </a:lnTo>
                    <a:lnTo>
                      <a:pt x="711" y="347"/>
                    </a:lnTo>
                    <a:lnTo>
                      <a:pt x="712" y="336"/>
                    </a:lnTo>
                    <a:close/>
                    <a:moveTo>
                      <a:pt x="653" y="367"/>
                    </a:moveTo>
                    <a:lnTo>
                      <a:pt x="510" y="367"/>
                    </a:lnTo>
                    <a:lnTo>
                      <a:pt x="505" y="368"/>
                    </a:lnTo>
                    <a:lnTo>
                      <a:pt x="500" y="371"/>
                    </a:lnTo>
                    <a:lnTo>
                      <a:pt x="497" y="376"/>
                    </a:lnTo>
                    <a:lnTo>
                      <a:pt x="496" y="381"/>
                    </a:lnTo>
                    <a:lnTo>
                      <a:pt x="497" y="386"/>
                    </a:lnTo>
                    <a:lnTo>
                      <a:pt x="500" y="391"/>
                    </a:lnTo>
                    <a:lnTo>
                      <a:pt x="505" y="394"/>
                    </a:lnTo>
                    <a:lnTo>
                      <a:pt x="510" y="395"/>
                    </a:lnTo>
                    <a:lnTo>
                      <a:pt x="619" y="395"/>
                    </a:lnTo>
                    <a:lnTo>
                      <a:pt x="626" y="396"/>
                    </a:lnTo>
                    <a:lnTo>
                      <a:pt x="632" y="397"/>
                    </a:lnTo>
                    <a:lnTo>
                      <a:pt x="638" y="400"/>
                    </a:lnTo>
                    <a:lnTo>
                      <a:pt x="642" y="405"/>
                    </a:lnTo>
                    <a:lnTo>
                      <a:pt x="646" y="409"/>
                    </a:lnTo>
                    <a:lnTo>
                      <a:pt x="648" y="414"/>
                    </a:lnTo>
                    <a:lnTo>
                      <a:pt x="650" y="420"/>
                    </a:lnTo>
                    <a:lnTo>
                      <a:pt x="650" y="426"/>
                    </a:lnTo>
                    <a:lnTo>
                      <a:pt x="650" y="432"/>
                    </a:lnTo>
                    <a:lnTo>
                      <a:pt x="648" y="438"/>
                    </a:lnTo>
                    <a:lnTo>
                      <a:pt x="646" y="443"/>
                    </a:lnTo>
                    <a:lnTo>
                      <a:pt x="642" y="448"/>
                    </a:lnTo>
                    <a:lnTo>
                      <a:pt x="638" y="452"/>
                    </a:lnTo>
                    <a:lnTo>
                      <a:pt x="632" y="455"/>
                    </a:lnTo>
                    <a:lnTo>
                      <a:pt x="626" y="457"/>
                    </a:lnTo>
                    <a:lnTo>
                      <a:pt x="619" y="457"/>
                    </a:lnTo>
                    <a:lnTo>
                      <a:pt x="510" y="457"/>
                    </a:lnTo>
                    <a:lnTo>
                      <a:pt x="505" y="458"/>
                    </a:lnTo>
                    <a:lnTo>
                      <a:pt x="500" y="461"/>
                    </a:lnTo>
                    <a:lnTo>
                      <a:pt x="497" y="466"/>
                    </a:lnTo>
                    <a:lnTo>
                      <a:pt x="496" y="471"/>
                    </a:lnTo>
                    <a:lnTo>
                      <a:pt x="497" y="476"/>
                    </a:lnTo>
                    <a:lnTo>
                      <a:pt x="500" y="481"/>
                    </a:lnTo>
                    <a:lnTo>
                      <a:pt x="505" y="484"/>
                    </a:lnTo>
                    <a:lnTo>
                      <a:pt x="510" y="485"/>
                    </a:lnTo>
                    <a:lnTo>
                      <a:pt x="585" y="485"/>
                    </a:lnTo>
                    <a:lnTo>
                      <a:pt x="591" y="486"/>
                    </a:lnTo>
                    <a:lnTo>
                      <a:pt x="597" y="487"/>
                    </a:lnTo>
                    <a:lnTo>
                      <a:pt x="602" y="490"/>
                    </a:lnTo>
                    <a:lnTo>
                      <a:pt x="607" y="495"/>
                    </a:lnTo>
                    <a:lnTo>
                      <a:pt x="611" y="499"/>
                    </a:lnTo>
                    <a:lnTo>
                      <a:pt x="614" y="504"/>
                    </a:lnTo>
                    <a:lnTo>
                      <a:pt x="615" y="510"/>
                    </a:lnTo>
                    <a:lnTo>
                      <a:pt x="616" y="516"/>
                    </a:lnTo>
                    <a:lnTo>
                      <a:pt x="615" y="522"/>
                    </a:lnTo>
                    <a:lnTo>
                      <a:pt x="614" y="528"/>
                    </a:lnTo>
                    <a:lnTo>
                      <a:pt x="611" y="533"/>
                    </a:lnTo>
                    <a:lnTo>
                      <a:pt x="607" y="539"/>
                    </a:lnTo>
                    <a:lnTo>
                      <a:pt x="602" y="542"/>
                    </a:lnTo>
                    <a:lnTo>
                      <a:pt x="597" y="545"/>
                    </a:lnTo>
                    <a:lnTo>
                      <a:pt x="591" y="547"/>
                    </a:lnTo>
                    <a:lnTo>
                      <a:pt x="585" y="547"/>
                    </a:lnTo>
                    <a:lnTo>
                      <a:pt x="343" y="547"/>
                    </a:lnTo>
                    <a:lnTo>
                      <a:pt x="325" y="546"/>
                    </a:lnTo>
                    <a:lnTo>
                      <a:pt x="308" y="544"/>
                    </a:lnTo>
                    <a:lnTo>
                      <a:pt x="291" y="540"/>
                    </a:lnTo>
                    <a:lnTo>
                      <a:pt x="275" y="534"/>
                    </a:lnTo>
                    <a:lnTo>
                      <a:pt x="251" y="526"/>
                    </a:lnTo>
                    <a:lnTo>
                      <a:pt x="251" y="390"/>
                    </a:lnTo>
                    <a:lnTo>
                      <a:pt x="250" y="384"/>
                    </a:lnTo>
                    <a:lnTo>
                      <a:pt x="247" y="379"/>
                    </a:lnTo>
                    <a:lnTo>
                      <a:pt x="243" y="377"/>
                    </a:lnTo>
                    <a:lnTo>
                      <a:pt x="237" y="376"/>
                    </a:lnTo>
                    <a:lnTo>
                      <a:pt x="232" y="377"/>
                    </a:lnTo>
                    <a:lnTo>
                      <a:pt x="228" y="379"/>
                    </a:lnTo>
                    <a:lnTo>
                      <a:pt x="225" y="384"/>
                    </a:lnTo>
                    <a:lnTo>
                      <a:pt x="223" y="390"/>
                    </a:lnTo>
                    <a:lnTo>
                      <a:pt x="223" y="530"/>
                    </a:lnTo>
                    <a:lnTo>
                      <a:pt x="222" y="533"/>
                    </a:lnTo>
                    <a:lnTo>
                      <a:pt x="221" y="536"/>
                    </a:lnTo>
                    <a:lnTo>
                      <a:pt x="220" y="540"/>
                    </a:lnTo>
                    <a:lnTo>
                      <a:pt x="218" y="542"/>
                    </a:lnTo>
                    <a:lnTo>
                      <a:pt x="216" y="544"/>
                    </a:lnTo>
                    <a:lnTo>
                      <a:pt x="213" y="546"/>
                    </a:lnTo>
                    <a:lnTo>
                      <a:pt x="210" y="547"/>
                    </a:lnTo>
                    <a:lnTo>
                      <a:pt x="206" y="547"/>
                    </a:lnTo>
                    <a:lnTo>
                      <a:pt x="28" y="547"/>
                    </a:lnTo>
                    <a:lnTo>
                      <a:pt x="28" y="215"/>
                    </a:lnTo>
                    <a:lnTo>
                      <a:pt x="206" y="215"/>
                    </a:lnTo>
                    <a:lnTo>
                      <a:pt x="210" y="216"/>
                    </a:lnTo>
                    <a:lnTo>
                      <a:pt x="213" y="217"/>
                    </a:lnTo>
                    <a:lnTo>
                      <a:pt x="216" y="218"/>
                    </a:lnTo>
                    <a:lnTo>
                      <a:pt x="218" y="220"/>
                    </a:lnTo>
                    <a:lnTo>
                      <a:pt x="220" y="223"/>
                    </a:lnTo>
                    <a:lnTo>
                      <a:pt x="221" y="225"/>
                    </a:lnTo>
                    <a:lnTo>
                      <a:pt x="222" y="229"/>
                    </a:lnTo>
                    <a:lnTo>
                      <a:pt x="223" y="233"/>
                    </a:lnTo>
                    <a:lnTo>
                      <a:pt x="223" y="280"/>
                    </a:lnTo>
                    <a:lnTo>
                      <a:pt x="225" y="286"/>
                    </a:lnTo>
                    <a:lnTo>
                      <a:pt x="228" y="290"/>
                    </a:lnTo>
                    <a:lnTo>
                      <a:pt x="232" y="292"/>
                    </a:lnTo>
                    <a:lnTo>
                      <a:pt x="237" y="293"/>
                    </a:lnTo>
                    <a:lnTo>
                      <a:pt x="243" y="292"/>
                    </a:lnTo>
                    <a:lnTo>
                      <a:pt x="247" y="290"/>
                    </a:lnTo>
                    <a:lnTo>
                      <a:pt x="250" y="286"/>
                    </a:lnTo>
                    <a:lnTo>
                      <a:pt x="251" y="280"/>
                    </a:lnTo>
                    <a:lnTo>
                      <a:pt x="251" y="233"/>
                    </a:lnTo>
                    <a:lnTo>
                      <a:pt x="293" y="209"/>
                    </a:lnTo>
                    <a:lnTo>
                      <a:pt x="306" y="202"/>
                    </a:lnTo>
                    <a:lnTo>
                      <a:pt x="318" y="193"/>
                    </a:lnTo>
                    <a:lnTo>
                      <a:pt x="329" y="184"/>
                    </a:lnTo>
                    <a:lnTo>
                      <a:pt x="338" y="174"/>
                    </a:lnTo>
                    <a:lnTo>
                      <a:pt x="347" y="162"/>
                    </a:lnTo>
                    <a:lnTo>
                      <a:pt x="354" y="150"/>
                    </a:lnTo>
                    <a:lnTo>
                      <a:pt x="361" y="138"/>
                    </a:lnTo>
                    <a:lnTo>
                      <a:pt x="367" y="125"/>
                    </a:lnTo>
                    <a:lnTo>
                      <a:pt x="401" y="31"/>
                    </a:lnTo>
                    <a:lnTo>
                      <a:pt x="412" y="35"/>
                    </a:lnTo>
                    <a:lnTo>
                      <a:pt x="419" y="37"/>
                    </a:lnTo>
                    <a:lnTo>
                      <a:pt x="425" y="40"/>
                    </a:lnTo>
                    <a:lnTo>
                      <a:pt x="431" y="43"/>
                    </a:lnTo>
                    <a:lnTo>
                      <a:pt x="436" y="48"/>
                    </a:lnTo>
                    <a:lnTo>
                      <a:pt x="440" y="52"/>
                    </a:lnTo>
                    <a:lnTo>
                      <a:pt x="444" y="56"/>
                    </a:lnTo>
                    <a:lnTo>
                      <a:pt x="449" y="61"/>
                    </a:lnTo>
                    <a:lnTo>
                      <a:pt x="452" y="68"/>
                    </a:lnTo>
                    <a:lnTo>
                      <a:pt x="454" y="73"/>
                    </a:lnTo>
                    <a:lnTo>
                      <a:pt x="456" y="80"/>
                    </a:lnTo>
                    <a:lnTo>
                      <a:pt x="458" y="86"/>
                    </a:lnTo>
                    <a:lnTo>
                      <a:pt x="460" y="93"/>
                    </a:lnTo>
                    <a:lnTo>
                      <a:pt x="460" y="99"/>
                    </a:lnTo>
                    <a:lnTo>
                      <a:pt x="458" y="105"/>
                    </a:lnTo>
                    <a:lnTo>
                      <a:pt x="457" y="112"/>
                    </a:lnTo>
                    <a:lnTo>
                      <a:pt x="455" y="118"/>
                    </a:lnTo>
                    <a:lnTo>
                      <a:pt x="429" y="197"/>
                    </a:lnTo>
                    <a:lnTo>
                      <a:pt x="428" y="200"/>
                    </a:lnTo>
                    <a:lnTo>
                      <a:pt x="428" y="203"/>
                    </a:lnTo>
                    <a:lnTo>
                      <a:pt x="429" y="206"/>
                    </a:lnTo>
                    <a:lnTo>
                      <a:pt x="432" y="209"/>
                    </a:lnTo>
                    <a:lnTo>
                      <a:pt x="434" y="212"/>
                    </a:lnTo>
                    <a:lnTo>
                      <a:pt x="436" y="214"/>
                    </a:lnTo>
                    <a:lnTo>
                      <a:pt x="439" y="215"/>
                    </a:lnTo>
                    <a:lnTo>
                      <a:pt x="442" y="215"/>
                    </a:lnTo>
                    <a:lnTo>
                      <a:pt x="616" y="215"/>
                    </a:lnTo>
                    <a:lnTo>
                      <a:pt x="623" y="216"/>
                    </a:lnTo>
                    <a:lnTo>
                      <a:pt x="628" y="218"/>
                    </a:lnTo>
                    <a:lnTo>
                      <a:pt x="633" y="220"/>
                    </a:lnTo>
                    <a:lnTo>
                      <a:pt x="639" y="224"/>
                    </a:lnTo>
                    <a:lnTo>
                      <a:pt x="642" y="229"/>
                    </a:lnTo>
                    <a:lnTo>
                      <a:pt x="645" y="234"/>
                    </a:lnTo>
                    <a:lnTo>
                      <a:pt x="647" y="240"/>
                    </a:lnTo>
                    <a:lnTo>
                      <a:pt x="647" y="246"/>
                    </a:lnTo>
                    <a:lnTo>
                      <a:pt x="647" y="252"/>
                    </a:lnTo>
                    <a:lnTo>
                      <a:pt x="645" y="259"/>
                    </a:lnTo>
                    <a:lnTo>
                      <a:pt x="642" y="264"/>
                    </a:lnTo>
                    <a:lnTo>
                      <a:pt x="639" y="268"/>
                    </a:lnTo>
                    <a:lnTo>
                      <a:pt x="633" y="272"/>
                    </a:lnTo>
                    <a:lnTo>
                      <a:pt x="628" y="275"/>
                    </a:lnTo>
                    <a:lnTo>
                      <a:pt x="623" y="277"/>
                    </a:lnTo>
                    <a:lnTo>
                      <a:pt x="616" y="277"/>
                    </a:lnTo>
                    <a:lnTo>
                      <a:pt x="510" y="277"/>
                    </a:lnTo>
                    <a:lnTo>
                      <a:pt x="505" y="278"/>
                    </a:lnTo>
                    <a:lnTo>
                      <a:pt x="500" y="281"/>
                    </a:lnTo>
                    <a:lnTo>
                      <a:pt x="497" y="286"/>
                    </a:lnTo>
                    <a:lnTo>
                      <a:pt x="496" y="291"/>
                    </a:lnTo>
                    <a:lnTo>
                      <a:pt x="497" y="296"/>
                    </a:lnTo>
                    <a:lnTo>
                      <a:pt x="500" y="302"/>
                    </a:lnTo>
                    <a:lnTo>
                      <a:pt x="505" y="304"/>
                    </a:lnTo>
                    <a:lnTo>
                      <a:pt x="510" y="305"/>
                    </a:lnTo>
                    <a:lnTo>
                      <a:pt x="556" y="305"/>
                    </a:lnTo>
                    <a:lnTo>
                      <a:pt x="556" y="305"/>
                    </a:lnTo>
                    <a:lnTo>
                      <a:pt x="556" y="305"/>
                    </a:lnTo>
                    <a:lnTo>
                      <a:pt x="653" y="305"/>
                    </a:lnTo>
                    <a:lnTo>
                      <a:pt x="659" y="306"/>
                    </a:lnTo>
                    <a:lnTo>
                      <a:pt x="664" y="308"/>
                    </a:lnTo>
                    <a:lnTo>
                      <a:pt x="670" y="310"/>
                    </a:lnTo>
                    <a:lnTo>
                      <a:pt x="674" y="314"/>
                    </a:lnTo>
                    <a:lnTo>
                      <a:pt x="678" y="319"/>
                    </a:lnTo>
                    <a:lnTo>
                      <a:pt x="682" y="324"/>
                    </a:lnTo>
                    <a:lnTo>
                      <a:pt x="683" y="329"/>
                    </a:lnTo>
                    <a:lnTo>
                      <a:pt x="684" y="336"/>
                    </a:lnTo>
                    <a:lnTo>
                      <a:pt x="683" y="342"/>
                    </a:lnTo>
                    <a:lnTo>
                      <a:pt x="682" y="349"/>
                    </a:lnTo>
                    <a:lnTo>
                      <a:pt x="678" y="354"/>
                    </a:lnTo>
                    <a:lnTo>
                      <a:pt x="674" y="358"/>
                    </a:lnTo>
                    <a:lnTo>
                      <a:pt x="670" y="362"/>
                    </a:lnTo>
                    <a:lnTo>
                      <a:pt x="664" y="365"/>
                    </a:lnTo>
                    <a:lnTo>
                      <a:pt x="659" y="367"/>
                    </a:lnTo>
                    <a:lnTo>
                      <a:pt x="653" y="36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273">
                <a:extLst>
                  <a:ext uri="{FF2B5EF4-FFF2-40B4-BE49-F238E27FC236}">
                    <a16:creationId xmlns:a16="http://schemas.microsoft.com/office/drawing/2014/main" id="{7F872BE5-F0C5-422D-96C8-2FEDD768FE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27389" y="5620397"/>
                <a:ext cx="32998" cy="32998"/>
              </a:xfrm>
              <a:custGeom>
                <a:avLst/>
                <a:gdLst>
                  <a:gd name="T0" fmla="*/ 39 w 78"/>
                  <a:gd name="T1" fmla="*/ 0 h 78"/>
                  <a:gd name="T2" fmla="*/ 31 w 78"/>
                  <a:gd name="T3" fmla="*/ 1 h 78"/>
                  <a:gd name="T4" fmla="*/ 24 w 78"/>
                  <a:gd name="T5" fmla="*/ 3 h 78"/>
                  <a:gd name="T6" fmla="*/ 17 w 78"/>
                  <a:gd name="T7" fmla="*/ 6 h 78"/>
                  <a:gd name="T8" fmla="*/ 12 w 78"/>
                  <a:gd name="T9" fmla="*/ 12 h 78"/>
                  <a:gd name="T10" fmla="*/ 6 w 78"/>
                  <a:gd name="T11" fmla="*/ 17 h 78"/>
                  <a:gd name="T12" fmla="*/ 3 w 78"/>
                  <a:gd name="T13" fmla="*/ 24 h 78"/>
                  <a:gd name="T14" fmla="*/ 1 w 78"/>
                  <a:gd name="T15" fmla="*/ 31 h 78"/>
                  <a:gd name="T16" fmla="*/ 0 w 78"/>
                  <a:gd name="T17" fmla="*/ 39 h 78"/>
                  <a:gd name="T18" fmla="*/ 1 w 78"/>
                  <a:gd name="T19" fmla="*/ 47 h 78"/>
                  <a:gd name="T20" fmla="*/ 3 w 78"/>
                  <a:gd name="T21" fmla="*/ 55 h 78"/>
                  <a:gd name="T22" fmla="*/ 6 w 78"/>
                  <a:gd name="T23" fmla="*/ 61 h 78"/>
                  <a:gd name="T24" fmla="*/ 12 w 78"/>
                  <a:gd name="T25" fmla="*/ 66 h 78"/>
                  <a:gd name="T26" fmla="*/ 17 w 78"/>
                  <a:gd name="T27" fmla="*/ 71 h 78"/>
                  <a:gd name="T28" fmla="*/ 24 w 78"/>
                  <a:gd name="T29" fmla="*/ 75 h 78"/>
                  <a:gd name="T30" fmla="*/ 31 w 78"/>
                  <a:gd name="T31" fmla="*/ 77 h 78"/>
                  <a:gd name="T32" fmla="*/ 39 w 78"/>
                  <a:gd name="T33" fmla="*/ 78 h 78"/>
                  <a:gd name="T34" fmla="*/ 47 w 78"/>
                  <a:gd name="T35" fmla="*/ 77 h 78"/>
                  <a:gd name="T36" fmla="*/ 55 w 78"/>
                  <a:gd name="T37" fmla="*/ 75 h 78"/>
                  <a:gd name="T38" fmla="*/ 61 w 78"/>
                  <a:gd name="T39" fmla="*/ 71 h 78"/>
                  <a:gd name="T40" fmla="*/ 66 w 78"/>
                  <a:gd name="T41" fmla="*/ 66 h 78"/>
                  <a:gd name="T42" fmla="*/ 71 w 78"/>
                  <a:gd name="T43" fmla="*/ 61 h 78"/>
                  <a:gd name="T44" fmla="*/ 75 w 78"/>
                  <a:gd name="T45" fmla="*/ 55 h 78"/>
                  <a:gd name="T46" fmla="*/ 77 w 78"/>
                  <a:gd name="T47" fmla="*/ 47 h 78"/>
                  <a:gd name="T48" fmla="*/ 78 w 78"/>
                  <a:gd name="T49" fmla="*/ 39 h 78"/>
                  <a:gd name="T50" fmla="*/ 77 w 78"/>
                  <a:gd name="T51" fmla="*/ 31 h 78"/>
                  <a:gd name="T52" fmla="*/ 75 w 78"/>
                  <a:gd name="T53" fmla="*/ 24 h 78"/>
                  <a:gd name="T54" fmla="*/ 71 w 78"/>
                  <a:gd name="T55" fmla="*/ 17 h 78"/>
                  <a:gd name="T56" fmla="*/ 66 w 78"/>
                  <a:gd name="T57" fmla="*/ 12 h 78"/>
                  <a:gd name="T58" fmla="*/ 61 w 78"/>
                  <a:gd name="T59" fmla="*/ 6 h 78"/>
                  <a:gd name="T60" fmla="*/ 55 w 78"/>
                  <a:gd name="T61" fmla="*/ 3 h 78"/>
                  <a:gd name="T62" fmla="*/ 47 w 78"/>
                  <a:gd name="T63" fmla="*/ 1 h 78"/>
                  <a:gd name="T64" fmla="*/ 39 w 78"/>
                  <a:gd name="T65" fmla="*/ 0 h 78"/>
                  <a:gd name="T66" fmla="*/ 39 w 78"/>
                  <a:gd name="T67" fmla="*/ 50 h 78"/>
                  <a:gd name="T68" fmla="*/ 34 w 78"/>
                  <a:gd name="T69" fmla="*/ 49 h 78"/>
                  <a:gd name="T70" fmla="*/ 31 w 78"/>
                  <a:gd name="T71" fmla="*/ 47 h 78"/>
                  <a:gd name="T72" fmla="*/ 29 w 78"/>
                  <a:gd name="T73" fmla="*/ 43 h 78"/>
                  <a:gd name="T74" fmla="*/ 28 w 78"/>
                  <a:gd name="T75" fmla="*/ 39 h 78"/>
                  <a:gd name="T76" fmla="*/ 29 w 78"/>
                  <a:gd name="T77" fmla="*/ 34 h 78"/>
                  <a:gd name="T78" fmla="*/ 31 w 78"/>
                  <a:gd name="T79" fmla="*/ 31 h 78"/>
                  <a:gd name="T80" fmla="*/ 34 w 78"/>
                  <a:gd name="T81" fmla="*/ 29 h 78"/>
                  <a:gd name="T82" fmla="*/ 39 w 78"/>
                  <a:gd name="T83" fmla="*/ 28 h 78"/>
                  <a:gd name="T84" fmla="*/ 43 w 78"/>
                  <a:gd name="T85" fmla="*/ 29 h 78"/>
                  <a:gd name="T86" fmla="*/ 47 w 78"/>
                  <a:gd name="T87" fmla="*/ 31 h 78"/>
                  <a:gd name="T88" fmla="*/ 49 w 78"/>
                  <a:gd name="T89" fmla="*/ 34 h 78"/>
                  <a:gd name="T90" fmla="*/ 50 w 78"/>
                  <a:gd name="T91" fmla="*/ 39 h 78"/>
                  <a:gd name="T92" fmla="*/ 49 w 78"/>
                  <a:gd name="T93" fmla="*/ 43 h 78"/>
                  <a:gd name="T94" fmla="*/ 47 w 78"/>
                  <a:gd name="T95" fmla="*/ 47 h 78"/>
                  <a:gd name="T96" fmla="*/ 43 w 78"/>
                  <a:gd name="T97" fmla="*/ 49 h 78"/>
                  <a:gd name="T98" fmla="*/ 39 w 78"/>
                  <a:gd name="T99" fmla="*/ 5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8" h="78">
                    <a:moveTo>
                      <a:pt x="39" y="0"/>
                    </a:moveTo>
                    <a:lnTo>
                      <a:pt x="31" y="1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3" y="24"/>
                    </a:lnTo>
                    <a:lnTo>
                      <a:pt x="1" y="31"/>
                    </a:lnTo>
                    <a:lnTo>
                      <a:pt x="0" y="39"/>
                    </a:lnTo>
                    <a:lnTo>
                      <a:pt x="1" y="47"/>
                    </a:lnTo>
                    <a:lnTo>
                      <a:pt x="3" y="55"/>
                    </a:lnTo>
                    <a:lnTo>
                      <a:pt x="6" y="61"/>
                    </a:lnTo>
                    <a:lnTo>
                      <a:pt x="12" y="66"/>
                    </a:lnTo>
                    <a:lnTo>
                      <a:pt x="17" y="71"/>
                    </a:lnTo>
                    <a:lnTo>
                      <a:pt x="24" y="75"/>
                    </a:lnTo>
                    <a:lnTo>
                      <a:pt x="31" y="77"/>
                    </a:lnTo>
                    <a:lnTo>
                      <a:pt x="39" y="78"/>
                    </a:lnTo>
                    <a:lnTo>
                      <a:pt x="47" y="77"/>
                    </a:lnTo>
                    <a:lnTo>
                      <a:pt x="55" y="75"/>
                    </a:lnTo>
                    <a:lnTo>
                      <a:pt x="61" y="71"/>
                    </a:lnTo>
                    <a:lnTo>
                      <a:pt x="66" y="66"/>
                    </a:lnTo>
                    <a:lnTo>
                      <a:pt x="71" y="61"/>
                    </a:lnTo>
                    <a:lnTo>
                      <a:pt x="75" y="55"/>
                    </a:lnTo>
                    <a:lnTo>
                      <a:pt x="77" y="47"/>
                    </a:lnTo>
                    <a:lnTo>
                      <a:pt x="78" y="39"/>
                    </a:lnTo>
                    <a:lnTo>
                      <a:pt x="77" y="31"/>
                    </a:lnTo>
                    <a:lnTo>
                      <a:pt x="75" y="24"/>
                    </a:lnTo>
                    <a:lnTo>
                      <a:pt x="71" y="17"/>
                    </a:lnTo>
                    <a:lnTo>
                      <a:pt x="66" y="12"/>
                    </a:lnTo>
                    <a:lnTo>
                      <a:pt x="61" y="6"/>
                    </a:lnTo>
                    <a:lnTo>
                      <a:pt x="55" y="3"/>
                    </a:lnTo>
                    <a:lnTo>
                      <a:pt x="47" y="1"/>
                    </a:lnTo>
                    <a:lnTo>
                      <a:pt x="39" y="0"/>
                    </a:lnTo>
                    <a:close/>
                    <a:moveTo>
                      <a:pt x="39" y="50"/>
                    </a:moveTo>
                    <a:lnTo>
                      <a:pt x="34" y="49"/>
                    </a:lnTo>
                    <a:lnTo>
                      <a:pt x="31" y="47"/>
                    </a:lnTo>
                    <a:lnTo>
                      <a:pt x="29" y="43"/>
                    </a:lnTo>
                    <a:lnTo>
                      <a:pt x="28" y="39"/>
                    </a:lnTo>
                    <a:lnTo>
                      <a:pt x="29" y="34"/>
                    </a:lnTo>
                    <a:lnTo>
                      <a:pt x="31" y="31"/>
                    </a:lnTo>
                    <a:lnTo>
                      <a:pt x="34" y="29"/>
                    </a:lnTo>
                    <a:lnTo>
                      <a:pt x="39" y="28"/>
                    </a:lnTo>
                    <a:lnTo>
                      <a:pt x="43" y="29"/>
                    </a:lnTo>
                    <a:lnTo>
                      <a:pt x="47" y="31"/>
                    </a:lnTo>
                    <a:lnTo>
                      <a:pt x="49" y="34"/>
                    </a:lnTo>
                    <a:lnTo>
                      <a:pt x="50" y="39"/>
                    </a:lnTo>
                    <a:lnTo>
                      <a:pt x="49" y="43"/>
                    </a:lnTo>
                    <a:lnTo>
                      <a:pt x="47" y="47"/>
                    </a:lnTo>
                    <a:lnTo>
                      <a:pt x="43" y="49"/>
                    </a:lnTo>
                    <a:lnTo>
                      <a:pt x="39" y="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274">
                <a:extLst>
                  <a:ext uri="{FF2B5EF4-FFF2-40B4-BE49-F238E27FC236}">
                    <a16:creationId xmlns:a16="http://schemas.microsoft.com/office/drawing/2014/main" id="{50F02A20-AD7C-429A-95FF-2465AFD95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9227" y="5376719"/>
                <a:ext cx="11423" cy="11423"/>
              </a:xfrm>
              <a:custGeom>
                <a:avLst/>
                <a:gdLst>
                  <a:gd name="T0" fmla="*/ 23 w 27"/>
                  <a:gd name="T1" fmla="*/ 4 h 28"/>
                  <a:gd name="T2" fmla="*/ 19 w 27"/>
                  <a:gd name="T3" fmla="*/ 1 h 28"/>
                  <a:gd name="T4" fmla="*/ 14 w 27"/>
                  <a:gd name="T5" fmla="*/ 0 h 28"/>
                  <a:gd name="T6" fmla="*/ 8 w 27"/>
                  <a:gd name="T7" fmla="*/ 1 h 28"/>
                  <a:gd name="T8" fmla="*/ 4 w 27"/>
                  <a:gd name="T9" fmla="*/ 4 h 28"/>
                  <a:gd name="T10" fmla="*/ 1 w 27"/>
                  <a:gd name="T11" fmla="*/ 9 h 28"/>
                  <a:gd name="T12" fmla="*/ 0 w 27"/>
                  <a:gd name="T13" fmla="*/ 14 h 28"/>
                  <a:gd name="T14" fmla="*/ 1 w 27"/>
                  <a:gd name="T15" fmla="*/ 19 h 28"/>
                  <a:gd name="T16" fmla="*/ 4 w 27"/>
                  <a:gd name="T17" fmla="*/ 25 h 28"/>
                  <a:gd name="T18" fmla="*/ 8 w 27"/>
                  <a:gd name="T19" fmla="*/ 27 h 28"/>
                  <a:gd name="T20" fmla="*/ 14 w 27"/>
                  <a:gd name="T21" fmla="*/ 28 h 28"/>
                  <a:gd name="T22" fmla="*/ 19 w 27"/>
                  <a:gd name="T23" fmla="*/ 27 h 28"/>
                  <a:gd name="T24" fmla="*/ 23 w 27"/>
                  <a:gd name="T25" fmla="*/ 25 h 28"/>
                  <a:gd name="T26" fmla="*/ 26 w 27"/>
                  <a:gd name="T27" fmla="*/ 19 h 28"/>
                  <a:gd name="T28" fmla="*/ 27 w 27"/>
                  <a:gd name="T29" fmla="*/ 14 h 28"/>
                  <a:gd name="T30" fmla="*/ 26 w 27"/>
                  <a:gd name="T31" fmla="*/ 9 h 28"/>
                  <a:gd name="T32" fmla="*/ 23 w 27"/>
                  <a:gd name="T3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28">
                    <a:moveTo>
                      <a:pt x="23" y="4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8" y="27"/>
                    </a:lnTo>
                    <a:lnTo>
                      <a:pt x="14" y="28"/>
                    </a:lnTo>
                    <a:lnTo>
                      <a:pt x="19" y="27"/>
                    </a:lnTo>
                    <a:lnTo>
                      <a:pt x="23" y="25"/>
                    </a:lnTo>
                    <a:lnTo>
                      <a:pt x="26" y="19"/>
                    </a:lnTo>
                    <a:lnTo>
                      <a:pt x="27" y="14"/>
                    </a:lnTo>
                    <a:lnTo>
                      <a:pt x="26" y="9"/>
                    </a:lnTo>
                    <a:lnTo>
                      <a:pt x="23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275">
                <a:extLst>
                  <a:ext uri="{FF2B5EF4-FFF2-40B4-BE49-F238E27FC236}">
                    <a16:creationId xmlns:a16="http://schemas.microsoft.com/office/drawing/2014/main" id="{28A40D1A-00EE-4B44-ABE9-660012460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9227" y="5399564"/>
                <a:ext cx="11423" cy="25383"/>
              </a:xfrm>
              <a:custGeom>
                <a:avLst/>
                <a:gdLst>
                  <a:gd name="T0" fmla="*/ 14 w 27"/>
                  <a:gd name="T1" fmla="*/ 0 h 61"/>
                  <a:gd name="T2" fmla="*/ 8 w 27"/>
                  <a:gd name="T3" fmla="*/ 1 h 61"/>
                  <a:gd name="T4" fmla="*/ 4 w 27"/>
                  <a:gd name="T5" fmla="*/ 4 h 61"/>
                  <a:gd name="T6" fmla="*/ 1 w 27"/>
                  <a:gd name="T7" fmla="*/ 8 h 61"/>
                  <a:gd name="T8" fmla="*/ 0 w 27"/>
                  <a:gd name="T9" fmla="*/ 14 h 61"/>
                  <a:gd name="T10" fmla="*/ 0 w 27"/>
                  <a:gd name="T11" fmla="*/ 47 h 61"/>
                  <a:gd name="T12" fmla="*/ 1 w 27"/>
                  <a:gd name="T13" fmla="*/ 52 h 61"/>
                  <a:gd name="T14" fmla="*/ 4 w 27"/>
                  <a:gd name="T15" fmla="*/ 57 h 61"/>
                  <a:gd name="T16" fmla="*/ 8 w 27"/>
                  <a:gd name="T17" fmla="*/ 60 h 61"/>
                  <a:gd name="T18" fmla="*/ 14 w 27"/>
                  <a:gd name="T19" fmla="*/ 61 h 61"/>
                  <a:gd name="T20" fmla="*/ 19 w 27"/>
                  <a:gd name="T21" fmla="*/ 60 h 61"/>
                  <a:gd name="T22" fmla="*/ 23 w 27"/>
                  <a:gd name="T23" fmla="*/ 57 h 61"/>
                  <a:gd name="T24" fmla="*/ 26 w 27"/>
                  <a:gd name="T25" fmla="*/ 52 h 61"/>
                  <a:gd name="T26" fmla="*/ 27 w 27"/>
                  <a:gd name="T27" fmla="*/ 47 h 61"/>
                  <a:gd name="T28" fmla="*/ 27 w 27"/>
                  <a:gd name="T29" fmla="*/ 14 h 61"/>
                  <a:gd name="T30" fmla="*/ 26 w 27"/>
                  <a:gd name="T31" fmla="*/ 8 h 61"/>
                  <a:gd name="T32" fmla="*/ 23 w 27"/>
                  <a:gd name="T33" fmla="*/ 4 h 61"/>
                  <a:gd name="T34" fmla="*/ 19 w 27"/>
                  <a:gd name="T35" fmla="*/ 1 h 61"/>
                  <a:gd name="T36" fmla="*/ 14 w 27"/>
                  <a:gd name="T3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61">
                    <a:moveTo>
                      <a:pt x="14" y="0"/>
                    </a:move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0" y="47"/>
                    </a:lnTo>
                    <a:lnTo>
                      <a:pt x="1" y="52"/>
                    </a:lnTo>
                    <a:lnTo>
                      <a:pt x="4" y="57"/>
                    </a:lnTo>
                    <a:lnTo>
                      <a:pt x="8" y="60"/>
                    </a:lnTo>
                    <a:lnTo>
                      <a:pt x="14" y="61"/>
                    </a:lnTo>
                    <a:lnTo>
                      <a:pt x="19" y="60"/>
                    </a:lnTo>
                    <a:lnTo>
                      <a:pt x="23" y="57"/>
                    </a:lnTo>
                    <a:lnTo>
                      <a:pt x="26" y="52"/>
                    </a:lnTo>
                    <a:lnTo>
                      <a:pt x="27" y="47"/>
                    </a:lnTo>
                    <a:lnTo>
                      <a:pt x="27" y="14"/>
                    </a:lnTo>
                    <a:lnTo>
                      <a:pt x="26" y="8"/>
                    </a:lnTo>
                    <a:lnTo>
                      <a:pt x="23" y="4"/>
                    </a:lnTo>
                    <a:lnTo>
                      <a:pt x="19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276">
                <a:extLst>
                  <a:ext uri="{FF2B5EF4-FFF2-40B4-BE49-F238E27FC236}">
                    <a16:creationId xmlns:a16="http://schemas.microsoft.com/office/drawing/2014/main" id="{52536E9A-8FA7-4D64-86E6-596252049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9840" y="5454137"/>
                <a:ext cx="48228" cy="11423"/>
              </a:xfrm>
              <a:custGeom>
                <a:avLst/>
                <a:gdLst>
                  <a:gd name="T0" fmla="*/ 100 w 114"/>
                  <a:gd name="T1" fmla="*/ 0 h 28"/>
                  <a:gd name="T2" fmla="*/ 14 w 114"/>
                  <a:gd name="T3" fmla="*/ 0 h 28"/>
                  <a:gd name="T4" fmla="*/ 9 w 114"/>
                  <a:gd name="T5" fmla="*/ 2 h 28"/>
                  <a:gd name="T6" fmla="*/ 4 w 114"/>
                  <a:gd name="T7" fmla="*/ 5 h 28"/>
                  <a:gd name="T8" fmla="*/ 1 w 114"/>
                  <a:gd name="T9" fmla="*/ 9 h 28"/>
                  <a:gd name="T10" fmla="*/ 0 w 114"/>
                  <a:gd name="T11" fmla="*/ 14 h 28"/>
                  <a:gd name="T12" fmla="*/ 1 w 114"/>
                  <a:gd name="T13" fmla="*/ 20 h 28"/>
                  <a:gd name="T14" fmla="*/ 4 w 114"/>
                  <a:gd name="T15" fmla="*/ 24 h 28"/>
                  <a:gd name="T16" fmla="*/ 9 w 114"/>
                  <a:gd name="T17" fmla="*/ 27 h 28"/>
                  <a:gd name="T18" fmla="*/ 14 w 114"/>
                  <a:gd name="T19" fmla="*/ 28 h 28"/>
                  <a:gd name="T20" fmla="*/ 100 w 114"/>
                  <a:gd name="T21" fmla="*/ 28 h 28"/>
                  <a:gd name="T22" fmla="*/ 105 w 114"/>
                  <a:gd name="T23" fmla="*/ 27 h 28"/>
                  <a:gd name="T24" fmla="*/ 110 w 114"/>
                  <a:gd name="T25" fmla="*/ 24 h 28"/>
                  <a:gd name="T26" fmla="*/ 113 w 114"/>
                  <a:gd name="T27" fmla="*/ 20 h 28"/>
                  <a:gd name="T28" fmla="*/ 114 w 114"/>
                  <a:gd name="T29" fmla="*/ 14 h 28"/>
                  <a:gd name="T30" fmla="*/ 113 w 114"/>
                  <a:gd name="T31" fmla="*/ 9 h 28"/>
                  <a:gd name="T32" fmla="*/ 110 w 114"/>
                  <a:gd name="T33" fmla="*/ 5 h 28"/>
                  <a:gd name="T34" fmla="*/ 105 w 114"/>
                  <a:gd name="T35" fmla="*/ 2 h 28"/>
                  <a:gd name="T36" fmla="*/ 100 w 114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28">
                    <a:moveTo>
                      <a:pt x="100" y="0"/>
                    </a:moveTo>
                    <a:lnTo>
                      <a:pt x="14" y="0"/>
                    </a:lnTo>
                    <a:lnTo>
                      <a:pt x="9" y="2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0"/>
                    </a:lnTo>
                    <a:lnTo>
                      <a:pt x="4" y="24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0" y="28"/>
                    </a:lnTo>
                    <a:lnTo>
                      <a:pt x="105" y="27"/>
                    </a:lnTo>
                    <a:lnTo>
                      <a:pt x="110" y="24"/>
                    </a:lnTo>
                    <a:lnTo>
                      <a:pt x="113" y="20"/>
                    </a:lnTo>
                    <a:lnTo>
                      <a:pt x="114" y="14"/>
                    </a:lnTo>
                    <a:lnTo>
                      <a:pt x="113" y="9"/>
                    </a:lnTo>
                    <a:lnTo>
                      <a:pt x="110" y="5"/>
                    </a:lnTo>
                    <a:lnTo>
                      <a:pt x="105" y="2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277">
                <a:extLst>
                  <a:ext uri="{FF2B5EF4-FFF2-40B4-BE49-F238E27FC236}">
                    <a16:creationId xmlns:a16="http://schemas.microsoft.com/office/drawing/2014/main" id="{6BEADE5F-9E95-43D9-8477-2033A3101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1809" y="5454137"/>
                <a:ext cx="48228" cy="11423"/>
              </a:xfrm>
              <a:custGeom>
                <a:avLst/>
                <a:gdLst>
                  <a:gd name="T0" fmla="*/ 100 w 114"/>
                  <a:gd name="T1" fmla="*/ 0 h 28"/>
                  <a:gd name="T2" fmla="*/ 14 w 114"/>
                  <a:gd name="T3" fmla="*/ 0 h 28"/>
                  <a:gd name="T4" fmla="*/ 9 w 114"/>
                  <a:gd name="T5" fmla="*/ 2 h 28"/>
                  <a:gd name="T6" fmla="*/ 4 w 114"/>
                  <a:gd name="T7" fmla="*/ 5 h 28"/>
                  <a:gd name="T8" fmla="*/ 1 w 114"/>
                  <a:gd name="T9" fmla="*/ 9 h 28"/>
                  <a:gd name="T10" fmla="*/ 0 w 114"/>
                  <a:gd name="T11" fmla="*/ 14 h 28"/>
                  <a:gd name="T12" fmla="*/ 1 w 114"/>
                  <a:gd name="T13" fmla="*/ 20 h 28"/>
                  <a:gd name="T14" fmla="*/ 4 w 114"/>
                  <a:gd name="T15" fmla="*/ 24 h 28"/>
                  <a:gd name="T16" fmla="*/ 9 w 114"/>
                  <a:gd name="T17" fmla="*/ 27 h 28"/>
                  <a:gd name="T18" fmla="*/ 14 w 114"/>
                  <a:gd name="T19" fmla="*/ 28 h 28"/>
                  <a:gd name="T20" fmla="*/ 100 w 114"/>
                  <a:gd name="T21" fmla="*/ 28 h 28"/>
                  <a:gd name="T22" fmla="*/ 105 w 114"/>
                  <a:gd name="T23" fmla="*/ 27 h 28"/>
                  <a:gd name="T24" fmla="*/ 110 w 114"/>
                  <a:gd name="T25" fmla="*/ 24 h 28"/>
                  <a:gd name="T26" fmla="*/ 113 w 114"/>
                  <a:gd name="T27" fmla="*/ 20 h 28"/>
                  <a:gd name="T28" fmla="*/ 114 w 114"/>
                  <a:gd name="T29" fmla="*/ 14 h 28"/>
                  <a:gd name="T30" fmla="*/ 113 w 114"/>
                  <a:gd name="T31" fmla="*/ 9 h 28"/>
                  <a:gd name="T32" fmla="*/ 110 w 114"/>
                  <a:gd name="T33" fmla="*/ 5 h 28"/>
                  <a:gd name="T34" fmla="*/ 105 w 114"/>
                  <a:gd name="T35" fmla="*/ 2 h 28"/>
                  <a:gd name="T36" fmla="*/ 100 w 114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28">
                    <a:moveTo>
                      <a:pt x="100" y="0"/>
                    </a:moveTo>
                    <a:lnTo>
                      <a:pt x="14" y="0"/>
                    </a:lnTo>
                    <a:lnTo>
                      <a:pt x="9" y="2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0"/>
                    </a:lnTo>
                    <a:lnTo>
                      <a:pt x="4" y="24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00" y="28"/>
                    </a:lnTo>
                    <a:lnTo>
                      <a:pt x="105" y="27"/>
                    </a:lnTo>
                    <a:lnTo>
                      <a:pt x="110" y="24"/>
                    </a:lnTo>
                    <a:lnTo>
                      <a:pt x="113" y="20"/>
                    </a:lnTo>
                    <a:lnTo>
                      <a:pt x="114" y="14"/>
                    </a:lnTo>
                    <a:lnTo>
                      <a:pt x="113" y="9"/>
                    </a:lnTo>
                    <a:lnTo>
                      <a:pt x="110" y="5"/>
                    </a:lnTo>
                    <a:lnTo>
                      <a:pt x="105" y="2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278">
                <a:extLst>
                  <a:ext uri="{FF2B5EF4-FFF2-40B4-BE49-F238E27FC236}">
                    <a16:creationId xmlns:a16="http://schemas.microsoft.com/office/drawing/2014/main" id="{D41BAD8C-C68A-4378-BC87-C8A47349C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8461" y="5403371"/>
                <a:ext cx="29191" cy="29191"/>
              </a:xfrm>
              <a:custGeom>
                <a:avLst/>
                <a:gdLst>
                  <a:gd name="T0" fmla="*/ 65 w 69"/>
                  <a:gd name="T1" fmla="*/ 45 h 69"/>
                  <a:gd name="T2" fmla="*/ 24 w 69"/>
                  <a:gd name="T3" fmla="*/ 5 h 69"/>
                  <a:gd name="T4" fmla="*/ 20 w 69"/>
                  <a:gd name="T5" fmla="*/ 1 h 69"/>
                  <a:gd name="T6" fmla="*/ 14 w 69"/>
                  <a:gd name="T7" fmla="*/ 0 h 69"/>
                  <a:gd name="T8" fmla="*/ 9 w 69"/>
                  <a:gd name="T9" fmla="*/ 1 h 69"/>
                  <a:gd name="T10" fmla="*/ 5 w 69"/>
                  <a:gd name="T11" fmla="*/ 5 h 69"/>
                  <a:gd name="T12" fmla="*/ 2 w 69"/>
                  <a:gd name="T13" fmla="*/ 10 h 69"/>
                  <a:gd name="T14" fmla="*/ 0 w 69"/>
                  <a:gd name="T15" fmla="*/ 14 h 69"/>
                  <a:gd name="T16" fmla="*/ 2 w 69"/>
                  <a:gd name="T17" fmla="*/ 20 h 69"/>
                  <a:gd name="T18" fmla="*/ 5 w 69"/>
                  <a:gd name="T19" fmla="*/ 25 h 69"/>
                  <a:gd name="T20" fmla="*/ 46 w 69"/>
                  <a:gd name="T21" fmla="*/ 65 h 69"/>
                  <a:gd name="T22" fmla="*/ 50 w 69"/>
                  <a:gd name="T23" fmla="*/ 68 h 69"/>
                  <a:gd name="T24" fmla="*/ 55 w 69"/>
                  <a:gd name="T25" fmla="*/ 69 h 69"/>
                  <a:gd name="T26" fmla="*/ 61 w 69"/>
                  <a:gd name="T27" fmla="*/ 68 h 69"/>
                  <a:gd name="T28" fmla="*/ 65 w 69"/>
                  <a:gd name="T29" fmla="*/ 65 h 69"/>
                  <a:gd name="T30" fmla="*/ 68 w 69"/>
                  <a:gd name="T31" fmla="*/ 60 h 69"/>
                  <a:gd name="T32" fmla="*/ 69 w 69"/>
                  <a:gd name="T33" fmla="*/ 55 h 69"/>
                  <a:gd name="T34" fmla="*/ 68 w 69"/>
                  <a:gd name="T35" fmla="*/ 50 h 69"/>
                  <a:gd name="T36" fmla="*/ 65 w 69"/>
                  <a:gd name="T3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69">
                    <a:moveTo>
                      <a:pt x="65" y="45"/>
                    </a:moveTo>
                    <a:lnTo>
                      <a:pt x="24" y="5"/>
                    </a:lnTo>
                    <a:lnTo>
                      <a:pt x="20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46" y="65"/>
                    </a:lnTo>
                    <a:lnTo>
                      <a:pt x="50" y="68"/>
                    </a:lnTo>
                    <a:lnTo>
                      <a:pt x="55" y="69"/>
                    </a:lnTo>
                    <a:lnTo>
                      <a:pt x="61" y="68"/>
                    </a:lnTo>
                    <a:lnTo>
                      <a:pt x="65" y="65"/>
                    </a:lnTo>
                    <a:lnTo>
                      <a:pt x="68" y="60"/>
                    </a:lnTo>
                    <a:lnTo>
                      <a:pt x="69" y="55"/>
                    </a:lnTo>
                    <a:lnTo>
                      <a:pt x="68" y="50"/>
                    </a:lnTo>
                    <a:lnTo>
                      <a:pt x="65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279">
                <a:extLst>
                  <a:ext uri="{FF2B5EF4-FFF2-40B4-BE49-F238E27FC236}">
                    <a16:creationId xmlns:a16="http://schemas.microsoft.com/office/drawing/2014/main" id="{A06D9FCF-2B4B-41BF-AB8E-BF21AB8BA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2225" y="5403371"/>
                <a:ext cx="29191" cy="29191"/>
              </a:xfrm>
              <a:custGeom>
                <a:avLst/>
                <a:gdLst>
                  <a:gd name="T0" fmla="*/ 64 w 69"/>
                  <a:gd name="T1" fmla="*/ 4 h 68"/>
                  <a:gd name="T2" fmla="*/ 60 w 69"/>
                  <a:gd name="T3" fmla="*/ 0 h 68"/>
                  <a:gd name="T4" fmla="*/ 55 w 69"/>
                  <a:gd name="T5" fmla="*/ 0 h 68"/>
                  <a:gd name="T6" fmla="*/ 49 w 69"/>
                  <a:gd name="T7" fmla="*/ 0 h 68"/>
                  <a:gd name="T8" fmla="*/ 45 w 69"/>
                  <a:gd name="T9" fmla="*/ 4 h 68"/>
                  <a:gd name="T10" fmla="*/ 4 w 69"/>
                  <a:gd name="T11" fmla="*/ 44 h 68"/>
                  <a:gd name="T12" fmla="*/ 1 w 69"/>
                  <a:gd name="T13" fmla="*/ 49 h 68"/>
                  <a:gd name="T14" fmla="*/ 0 w 69"/>
                  <a:gd name="T15" fmla="*/ 54 h 68"/>
                  <a:gd name="T16" fmla="*/ 1 w 69"/>
                  <a:gd name="T17" fmla="*/ 59 h 68"/>
                  <a:gd name="T18" fmla="*/ 4 w 69"/>
                  <a:gd name="T19" fmla="*/ 64 h 68"/>
                  <a:gd name="T20" fmla="*/ 8 w 69"/>
                  <a:gd name="T21" fmla="*/ 67 h 68"/>
                  <a:gd name="T22" fmla="*/ 14 w 69"/>
                  <a:gd name="T23" fmla="*/ 68 h 68"/>
                  <a:gd name="T24" fmla="*/ 19 w 69"/>
                  <a:gd name="T25" fmla="*/ 67 h 68"/>
                  <a:gd name="T26" fmla="*/ 24 w 69"/>
                  <a:gd name="T27" fmla="*/ 64 h 68"/>
                  <a:gd name="T28" fmla="*/ 64 w 69"/>
                  <a:gd name="T29" fmla="*/ 24 h 68"/>
                  <a:gd name="T30" fmla="*/ 67 w 69"/>
                  <a:gd name="T31" fmla="*/ 19 h 68"/>
                  <a:gd name="T32" fmla="*/ 69 w 69"/>
                  <a:gd name="T33" fmla="*/ 13 h 68"/>
                  <a:gd name="T34" fmla="*/ 67 w 69"/>
                  <a:gd name="T35" fmla="*/ 9 h 68"/>
                  <a:gd name="T36" fmla="*/ 64 w 69"/>
                  <a:gd name="T37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68">
                    <a:moveTo>
                      <a:pt x="64" y="4"/>
                    </a:moveTo>
                    <a:lnTo>
                      <a:pt x="60" y="0"/>
                    </a:lnTo>
                    <a:lnTo>
                      <a:pt x="55" y="0"/>
                    </a:lnTo>
                    <a:lnTo>
                      <a:pt x="49" y="0"/>
                    </a:lnTo>
                    <a:lnTo>
                      <a:pt x="45" y="4"/>
                    </a:lnTo>
                    <a:lnTo>
                      <a:pt x="4" y="44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1" y="59"/>
                    </a:lnTo>
                    <a:lnTo>
                      <a:pt x="4" y="64"/>
                    </a:lnTo>
                    <a:lnTo>
                      <a:pt x="8" y="67"/>
                    </a:lnTo>
                    <a:lnTo>
                      <a:pt x="14" y="68"/>
                    </a:lnTo>
                    <a:lnTo>
                      <a:pt x="19" y="67"/>
                    </a:lnTo>
                    <a:lnTo>
                      <a:pt x="24" y="64"/>
                    </a:lnTo>
                    <a:lnTo>
                      <a:pt x="64" y="24"/>
                    </a:lnTo>
                    <a:lnTo>
                      <a:pt x="67" y="19"/>
                    </a:lnTo>
                    <a:lnTo>
                      <a:pt x="69" y="13"/>
                    </a:lnTo>
                    <a:lnTo>
                      <a:pt x="67" y="9"/>
                    </a:lnTo>
                    <a:lnTo>
                      <a:pt x="6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3" name="Rectangle 5">
            <a:extLst>
              <a:ext uri="{FF2B5EF4-FFF2-40B4-BE49-F238E27FC236}">
                <a16:creationId xmlns:a16="http://schemas.microsoft.com/office/drawing/2014/main" id="{EEB435E5-EC59-4A2B-87A7-B6C0A1029DC4}"/>
              </a:ext>
            </a:extLst>
          </p:cNvPr>
          <p:cNvSpPr/>
          <p:nvPr/>
        </p:nvSpPr>
        <p:spPr>
          <a:xfrm>
            <a:off x="5486400" y="3551701"/>
            <a:ext cx="5774455" cy="7931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The European languages are members of the same family. Their separate existence is a myth. For science, music, sport, </a:t>
            </a:r>
            <a:r>
              <a:rPr lang="en-US" sz="1200" dirty="0" err="1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etc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, Europe uses the same vocabulary. The languages only differ in their grammar, their pronunciation and their most common words.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FDA709A-161A-41B1-8BE5-19E358B03B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561115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3">
            <a:extLst>
              <a:ext uri="{FF2B5EF4-FFF2-40B4-BE49-F238E27FC236}">
                <a16:creationId xmlns:a16="http://schemas.microsoft.com/office/drawing/2014/main" id="{4185896B-F000-444E-8FB7-ABB473B872C9}"/>
              </a:ext>
            </a:extLst>
          </p:cNvPr>
          <p:cNvSpPr txBox="1"/>
          <p:nvPr/>
        </p:nvSpPr>
        <p:spPr>
          <a:xfrm>
            <a:off x="1819535" y="734412"/>
            <a:ext cx="8933206" cy="5899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Poppins" panose="00000500000000000000" pitchFamily="2" charset="0"/>
              </a:rPr>
              <a:t>Puzzle Economics </a:t>
            </a:r>
          </a:p>
        </p:txBody>
      </p:sp>
      <p:grpSp>
        <p:nvGrpSpPr>
          <p:cNvPr id="8" name="Group 47">
            <a:extLst>
              <a:ext uri="{FF2B5EF4-FFF2-40B4-BE49-F238E27FC236}">
                <a16:creationId xmlns:a16="http://schemas.microsoft.com/office/drawing/2014/main" id="{67CF94EC-34A6-4C58-8647-8F8743C7C2B0}"/>
              </a:ext>
            </a:extLst>
          </p:cNvPr>
          <p:cNvGrpSpPr/>
          <p:nvPr/>
        </p:nvGrpSpPr>
        <p:grpSpPr>
          <a:xfrm>
            <a:off x="4705350" y="1385285"/>
            <a:ext cx="3179006" cy="374227"/>
            <a:chOff x="4705350" y="1443341"/>
            <a:chExt cx="3179006" cy="374227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2F2064B-FFA0-4B84-B932-DE567A80AEF2}"/>
                </a:ext>
              </a:extLst>
            </p:cNvPr>
            <p:cNvSpPr txBox="1"/>
            <p:nvPr/>
          </p:nvSpPr>
          <p:spPr>
            <a:xfrm>
              <a:off x="4806951" y="1460087"/>
              <a:ext cx="2958376" cy="3194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b="1" dirty="0">
                  <a:solidFill>
                    <a:schemeClr val="tx1">
                      <a:lumMod val="50000"/>
                      <a:lumOff val="50000"/>
                    </a:schemeClr>
                  </a:solidFill>
                  <a:ea typeface="Roboto Light" pitchFamily="2" charset="0"/>
                  <a:cs typeface="Poppins" panose="00000500000000000000" pitchFamily="2" charset="0"/>
                </a:rPr>
                <a:t>What’s in your mind?</a:t>
              </a:r>
              <a:endParaRPr lang="id-ID" b="1" dirty="0">
                <a:solidFill>
                  <a:schemeClr val="tx1">
                    <a:lumMod val="50000"/>
                    <a:lumOff val="50000"/>
                  </a:schemeClr>
                </a:solidFill>
                <a:ea typeface="Roboto Light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0" name="Double Bracket 9">
              <a:extLst>
                <a:ext uri="{FF2B5EF4-FFF2-40B4-BE49-F238E27FC236}">
                  <a16:creationId xmlns:a16="http://schemas.microsoft.com/office/drawing/2014/main" id="{65AEC28F-6BA1-46E1-AFB2-B11D2526FAF9}"/>
                </a:ext>
              </a:extLst>
            </p:cNvPr>
            <p:cNvSpPr/>
            <p:nvPr/>
          </p:nvSpPr>
          <p:spPr>
            <a:xfrm>
              <a:off x="4705350" y="1443341"/>
              <a:ext cx="3179006" cy="374227"/>
            </a:xfrm>
            <a:prstGeom prst="bracketPair">
              <a:avLst>
                <a:gd name="adj" fmla="val 4312"/>
              </a:avLst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2" name="Freeform 2">
            <a:extLst>
              <a:ext uri="{FF2B5EF4-FFF2-40B4-BE49-F238E27FC236}">
                <a16:creationId xmlns:a16="http://schemas.microsoft.com/office/drawing/2014/main" id="{122245BE-43A7-42C8-8FC2-1FD5451453D7}"/>
              </a:ext>
            </a:extLst>
          </p:cNvPr>
          <p:cNvSpPr>
            <a:spLocks/>
          </p:cNvSpPr>
          <p:nvPr/>
        </p:nvSpPr>
        <p:spPr bwMode="auto">
          <a:xfrm>
            <a:off x="4072523" y="2686997"/>
            <a:ext cx="2745854" cy="1616830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solidFill>
            <a:schemeClr val="accent4"/>
          </a:solidFill>
          <a:ln w="3810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9B95E67C-FD07-470D-A4C0-FB27D680CE27}"/>
              </a:ext>
            </a:extLst>
          </p:cNvPr>
          <p:cNvSpPr>
            <a:spLocks/>
          </p:cNvSpPr>
          <p:nvPr/>
        </p:nvSpPr>
        <p:spPr bwMode="auto">
          <a:xfrm rot="16200000">
            <a:off x="5678106" y="2688183"/>
            <a:ext cx="2745856" cy="1616830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77C36AE-645F-4C15-B89E-E5F2A63A1544}"/>
              </a:ext>
            </a:extLst>
          </p:cNvPr>
          <p:cNvCxnSpPr>
            <a:cxnSpLocks/>
          </p:cNvCxnSpPr>
          <p:nvPr/>
        </p:nvCxnSpPr>
        <p:spPr>
          <a:xfrm flipH="1">
            <a:off x="2412124" y="3495412"/>
            <a:ext cx="1794604" cy="0"/>
          </a:xfrm>
          <a:prstGeom prst="line">
            <a:avLst/>
          </a:prstGeom>
          <a:ln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CA322674-01EF-4EEA-AF30-6BC856462685}"/>
              </a:ext>
            </a:extLst>
          </p:cNvPr>
          <p:cNvCxnSpPr>
            <a:cxnSpLocks/>
          </p:cNvCxnSpPr>
          <p:nvPr/>
        </p:nvCxnSpPr>
        <p:spPr>
          <a:xfrm flipH="1">
            <a:off x="7518518" y="2864791"/>
            <a:ext cx="1794604" cy="0"/>
          </a:xfrm>
          <a:prstGeom prst="line">
            <a:avLst/>
          </a:prstGeom>
          <a:ln>
            <a:solidFill>
              <a:schemeClr val="accent2"/>
            </a:solidFill>
            <a:prstDash val="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31">
            <a:extLst>
              <a:ext uri="{FF2B5EF4-FFF2-40B4-BE49-F238E27FC236}">
                <a16:creationId xmlns:a16="http://schemas.microsoft.com/office/drawing/2014/main" id="{7A73B9D1-E11C-49C4-AF9E-8EDD5C1BD917}"/>
              </a:ext>
            </a:extLst>
          </p:cNvPr>
          <p:cNvSpPr/>
          <p:nvPr/>
        </p:nvSpPr>
        <p:spPr>
          <a:xfrm>
            <a:off x="1637292" y="4139000"/>
            <a:ext cx="202122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9,000,000</a:t>
            </a:r>
          </a:p>
        </p:txBody>
      </p:sp>
      <p:sp>
        <p:nvSpPr>
          <p:cNvPr id="16" name="Rectangle 32">
            <a:extLst>
              <a:ext uri="{FF2B5EF4-FFF2-40B4-BE49-F238E27FC236}">
                <a16:creationId xmlns:a16="http://schemas.microsoft.com/office/drawing/2014/main" id="{A3E8AC2E-CDDC-4DA3-A41B-E95A74D47D43}"/>
              </a:ext>
            </a:extLst>
          </p:cNvPr>
          <p:cNvSpPr/>
          <p:nvPr/>
        </p:nvSpPr>
        <p:spPr>
          <a:xfrm>
            <a:off x="1637293" y="4548541"/>
            <a:ext cx="2768512" cy="907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Leverage agile frameworks to provide a robust synopsis for high level overviews. 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C9410CBB-747C-45DC-9883-0FB5C223FCC6}"/>
              </a:ext>
            </a:extLst>
          </p:cNvPr>
          <p:cNvSpPr/>
          <p:nvPr/>
        </p:nvSpPr>
        <p:spPr>
          <a:xfrm>
            <a:off x="1758372" y="3099373"/>
            <a:ext cx="1145874" cy="79445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457200" dist="254000" dir="5400000" sx="80000" sy="8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5DCEAF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</a:t>
            </a:r>
            <a:r>
              <a:rPr lang="id-ID" sz="2800" dirty="0">
                <a:solidFill>
                  <a:srgbClr val="5DCEAF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 </a:t>
            </a:r>
            <a:r>
              <a:rPr lang="en-US" sz="2800" dirty="0">
                <a:solidFill>
                  <a:srgbClr val="5DCEAF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78</a:t>
            </a:r>
            <a:endParaRPr lang="en-US" sz="2800" dirty="0">
              <a:solidFill>
                <a:srgbClr val="5DCEAF"/>
              </a:solidFill>
              <a:ea typeface="Roboto Slab" pitchFamily="2" charset="0"/>
              <a:cs typeface="Rajdhani" panose="02000000000000000000" pitchFamily="2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9938479-EE08-4E67-957E-059F90858F19}"/>
              </a:ext>
            </a:extLst>
          </p:cNvPr>
          <p:cNvSpPr/>
          <p:nvPr/>
        </p:nvSpPr>
        <p:spPr>
          <a:xfrm>
            <a:off x="8740185" y="3555442"/>
            <a:ext cx="262533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tx1">
                    <a:lumMod val="75000"/>
                    <a:lumOff val="25000"/>
                  </a:schemeClr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$0.90 USD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C26C4E2-5F7A-4836-9036-A814517A17DA}"/>
              </a:ext>
            </a:extLst>
          </p:cNvPr>
          <p:cNvSpPr/>
          <p:nvPr/>
        </p:nvSpPr>
        <p:spPr>
          <a:xfrm>
            <a:off x="8740186" y="3964983"/>
            <a:ext cx="2397958" cy="907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</a:rPr>
              <a:t>Leverage agile frameworks to provide a robust synopsis for high level overviews. 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E34AA08-1CF5-408F-A54D-C07D54B97474}"/>
              </a:ext>
            </a:extLst>
          </p:cNvPr>
          <p:cNvSpPr/>
          <p:nvPr/>
        </p:nvSpPr>
        <p:spPr>
          <a:xfrm>
            <a:off x="8740185" y="2447540"/>
            <a:ext cx="1145874" cy="794450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457200" dist="254000" dir="5400000" sx="80000" sy="8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A7EA52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</a:t>
            </a:r>
            <a:r>
              <a:rPr lang="id-ID" sz="2800" dirty="0">
                <a:solidFill>
                  <a:srgbClr val="A7EA52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 </a:t>
            </a:r>
            <a:r>
              <a:rPr lang="en-US" sz="2800" dirty="0">
                <a:solidFill>
                  <a:srgbClr val="A7EA52"/>
                </a:solidFill>
                <a:ea typeface="Roboto Slab" pitchFamily="2" charset="0"/>
                <a:cs typeface="Rajdhani" panose="02000000000000000000" pitchFamily="2" charset="0"/>
                <a:sym typeface="Wingdings 3" panose="05040102010807070707" pitchFamily="18" charset="2"/>
              </a:rPr>
              <a:t>78</a:t>
            </a:r>
            <a:endParaRPr lang="en-US" sz="2800" dirty="0">
              <a:solidFill>
                <a:srgbClr val="A7EA52"/>
              </a:solidFill>
              <a:ea typeface="Roboto Slab" pitchFamily="2" charset="0"/>
              <a:cs typeface="Rajdhani" panose="02000000000000000000" pitchFamily="2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299F686-4A92-4266-8D7F-CA8B2CC49A00}"/>
              </a:ext>
            </a:extLst>
          </p:cNvPr>
          <p:cNvGrpSpPr/>
          <p:nvPr/>
        </p:nvGrpSpPr>
        <p:grpSpPr>
          <a:xfrm>
            <a:off x="7099301" y="3048000"/>
            <a:ext cx="894822" cy="894822"/>
            <a:chOff x="7099301" y="3048000"/>
            <a:chExt cx="894822" cy="894822"/>
          </a:xfrm>
        </p:grpSpPr>
        <p:sp>
          <p:nvSpPr>
            <p:cNvPr id="25" name="Rounded Rectangle 912">
              <a:extLst>
                <a:ext uri="{FF2B5EF4-FFF2-40B4-BE49-F238E27FC236}">
                  <a16:creationId xmlns:a16="http://schemas.microsoft.com/office/drawing/2014/main" id="{16CD1234-57A1-4EBF-AD07-2864460C0A39}"/>
                </a:ext>
              </a:extLst>
            </p:cNvPr>
            <p:cNvSpPr/>
            <p:nvPr/>
          </p:nvSpPr>
          <p:spPr bwMode="auto">
            <a:xfrm rot="16200000">
              <a:off x="7099301" y="3048000"/>
              <a:ext cx="894822" cy="894822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E513588-7052-4056-BFCA-73D8A85C992E}"/>
                </a:ext>
              </a:extLst>
            </p:cNvPr>
            <p:cNvGrpSpPr/>
            <p:nvPr/>
          </p:nvGrpSpPr>
          <p:grpSpPr>
            <a:xfrm>
              <a:off x="7341042" y="3274732"/>
              <a:ext cx="411340" cy="409606"/>
              <a:chOff x="5559148" y="4207828"/>
              <a:chExt cx="300790" cy="299522"/>
            </a:xfrm>
            <a:solidFill>
              <a:schemeClr val="accent2"/>
            </a:solidFill>
          </p:grpSpPr>
          <p:sp>
            <p:nvSpPr>
              <p:cNvPr id="33" name="Freeform 438">
                <a:extLst>
                  <a:ext uri="{FF2B5EF4-FFF2-40B4-BE49-F238E27FC236}">
                    <a16:creationId xmlns:a16="http://schemas.microsoft.com/office/drawing/2014/main" id="{1692F339-4339-4900-A02A-465DC8DA1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3372" y="4495927"/>
                <a:ext cx="11423" cy="11423"/>
              </a:xfrm>
              <a:custGeom>
                <a:avLst/>
                <a:gdLst>
                  <a:gd name="T0" fmla="*/ 24 w 28"/>
                  <a:gd name="T1" fmla="*/ 3 h 27"/>
                  <a:gd name="T2" fmla="*/ 19 w 28"/>
                  <a:gd name="T3" fmla="*/ 1 h 27"/>
                  <a:gd name="T4" fmla="*/ 14 w 28"/>
                  <a:gd name="T5" fmla="*/ 0 h 27"/>
                  <a:gd name="T6" fmla="*/ 9 w 28"/>
                  <a:gd name="T7" fmla="*/ 1 h 27"/>
                  <a:gd name="T8" fmla="*/ 4 w 28"/>
                  <a:gd name="T9" fmla="*/ 3 h 27"/>
                  <a:gd name="T10" fmla="*/ 1 w 28"/>
                  <a:gd name="T11" fmla="*/ 9 h 27"/>
                  <a:gd name="T12" fmla="*/ 0 w 28"/>
                  <a:gd name="T13" fmla="*/ 13 h 27"/>
                  <a:gd name="T14" fmla="*/ 1 w 28"/>
                  <a:gd name="T15" fmla="*/ 18 h 27"/>
                  <a:gd name="T16" fmla="*/ 4 w 28"/>
                  <a:gd name="T17" fmla="*/ 24 h 27"/>
                  <a:gd name="T18" fmla="*/ 9 w 28"/>
                  <a:gd name="T19" fmla="*/ 26 h 27"/>
                  <a:gd name="T20" fmla="*/ 14 w 28"/>
                  <a:gd name="T21" fmla="*/ 27 h 27"/>
                  <a:gd name="T22" fmla="*/ 19 w 28"/>
                  <a:gd name="T23" fmla="*/ 26 h 27"/>
                  <a:gd name="T24" fmla="*/ 24 w 28"/>
                  <a:gd name="T25" fmla="*/ 24 h 27"/>
                  <a:gd name="T26" fmla="*/ 27 w 28"/>
                  <a:gd name="T27" fmla="*/ 18 h 27"/>
                  <a:gd name="T28" fmla="*/ 28 w 28"/>
                  <a:gd name="T29" fmla="*/ 13 h 27"/>
                  <a:gd name="T30" fmla="*/ 27 w 28"/>
                  <a:gd name="T31" fmla="*/ 9 h 27"/>
                  <a:gd name="T32" fmla="*/ 24 w 28"/>
                  <a:gd name="T3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7">
                    <a:moveTo>
                      <a:pt x="24" y="3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3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26"/>
                    </a:lnTo>
                    <a:lnTo>
                      <a:pt x="14" y="27"/>
                    </a:lnTo>
                    <a:lnTo>
                      <a:pt x="19" y="26"/>
                    </a:lnTo>
                    <a:lnTo>
                      <a:pt x="24" y="24"/>
                    </a:lnTo>
                    <a:lnTo>
                      <a:pt x="27" y="18"/>
                    </a:lnTo>
                    <a:lnTo>
                      <a:pt x="28" y="13"/>
                    </a:lnTo>
                    <a:lnTo>
                      <a:pt x="27" y="9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439">
                <a:extLst>
                  <a:ext uri="{FF2B5EF4-FFF2-40B4-BE49-F238E27FC236}">
                    <a16:creationId xmlns:a16="http://schemas.microsoft.com/office/drawing/2014/main" id="{3A3B361D-71A5-49FC-8DC5-60A196320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7069" y="4390586"/>
                <a:ext cx="11423" cy="67266"/>
              </a:xfrm>
              <a:custGeom>
                <a:avLst/>
                <a:gdLst>
                  <a:gd name="T0" fmla="*/ 14 w 28"/>
                  <a:gd name="T1" fmla="*/ 0 h 157"/>
                  <a:gd name="T2" fmla="*/ 9 w 28"/>
                  <a:gd name="T3" fmla="*/ 1 h 157"/>
                  <a:gd name="T4" fmla="*/ 5 w 28"/>
                  <a:gd name="T5" fmla="*/ 4 h 157"/>
                  <a:gd name="T6" fmla="*/ 1 w 28"/>
                  <a:gd name="T7" fmla="*/ 8 h 157"/>
                  <a:gd name="T8" fmla="*/ 0 w 28"/>
                  <a:gd name="T9" fmla="*/ 13 h 157"/>
                  <a:gd name="T10" fmla="*/ 0 w 28"/>
                  <a:gd name="T11" fmla="*/ 143 h 157"/>
                  <a:gd name="T12" fmla="*/ 1 w 28"/>
                  <a:gd name="T13" fmla="*/ 148 h 157"/>
                  <a:gd name="T14" fmla="*/ 5 w 28"/>
                  <a:gd name="T15" fmla="*/ 153 h 157"/>
                  <a:gd name="T16" fmla="*/ 9 w 28"/>
                  <a:gd name="T17" fmla="*/ 156 h 157"/>
                  <a:gd name="T18" fmla="*/ 14 w 28"/>
                  <a:gd name="T19" fmla="*/ 157 h 157"/>
                  <a:gd name="T20" fmla="*/ 20 w 28"/>
                  <a:gd name="T21" fmla="*/ 156 h 157"/>
                  <a:gd name="T22" fmla="*/ 24 w 28"/>
                  <a:gd name="T23" fmla="*/ 153 h 157"/>
                  <a:gd name="T24" fmla="*/ 27 w 28"/>
                  <a:gd name="T25" fmla="*/ 148 h 157"/>
                  <a:gd name="T26" fmla="*/ 28 w 28"/>
                  <a:gd name="T27" fmla="*/ 143 h 157"/>
                  <a:gd name="T28" fmla="*/ 28 w 28"/>
                  <a:gd name="T29" fmla="*/ 13 h 157"/>
                  <a:gd name="T30" fmla="*/ 27 w 28"/>
                  <a:gd name="T31" fmla="*/ 8 h 157"/>
                  <a:gd name="T32" fmla="*/ 24 w 28"/>
                  <a:gd name="T33" fmla="*/ 4 h 157"/>
                  <a:gd name="T34" fmla="*/ 20 w 28"/>
                  <a:gd name="T35" fmla="*/ 1 h 157"/>
                  <a:gd name="T36" fmla="*/ 14 w 28"/>
                  <a:gd name="T37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157">
                    <a:moveTo>
                      <a:pt x="14" y="0"/>
                    </a:moveTo>
                    <a:lnTo>
                      <a:pt x="9" y="1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43"/>
                    </a:lnTo>
                    <a:lnTo>
                      <a:pt x="1" y="148"/>
                    </a:lnTo>
                    <a:lnTo>
                      <a:pt x="5" y="153"/>
                    </a:lnTo>
                    <a:lnTo>
                      <a:pt x="9" y="156"/>
                    </a:lnTo>
                    <a:lnTo>
                      <a:pt x="14" y="157"/>
                    </a:lnTo>
                    <a:lnTo>
                      <a:pt x="20" y="156"/>
                    </a:lnTo>
                    <a:lnTo>
                      <a:pt x="24" y="153"/>
                    </a:lnTo>
                    <a:lnTo>
                      <a:pt x="27" y="148"/>
                    </a:lnTo>
                    <a:lnTo>
                      <a:pt x="28" y="143"/>
                    </a:lnTo>
                    <a:lnTo>
                      <a:pt x="28" y="13"/>
                    </a:lnTo>
                    <a:lnTo>
                      <a:pt x="27" y="8"/>
                    </a:lnTo>
                    <a:lnTo>
                      <a:pt x="24" y="4"/>
                    </a:lnTo>
                    <a:lnTo>
                      <a:pt x="20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440">
                <a:extLst>
                  <a:ext uri="{FF2B5EF4-FFF2-40B4-BE49-F238E27FC236}">
                    <a16:creationId xmlns:a16="http://schemas.microsoft.com/office/drawing/2014/main" id="{CDFBE1E7-644A-47DA-BBC7-DE5B18411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7069" y="4366473"/>
                <a:ext cx="11423" cy="11423"/>
              </a:xfrm>
              <a:custGeom>
                <a:avLst/>
                <a:gdLst>
                  <a:gd name="T0" fmla="*/ 24 w 28"/>
                  <a:gd name="T1" fmla="*/ 3 h 27"/>
                  <a:gd name="T2" fmla="*/ 20 w 28"/>
                  <a:gd name="T3" fmla="*/ 1 h 27"/>
                  <a:gd name="T4" fmla="*/ 14 w 28"/>
                  <a:gd name="T5" fmla="*/ 0 h 27"/>
                  <a:gd name="T6" fmla="*/ 9 w 28"/>
                  <a:gd name="T7" fmla="*/ 1 h 27"/>
                  <a:gd name="T8" fmla="*/ 5 w 28"/>
                  <a:gd name="T9" fmla="*/ 3 h 27"/>
                  <a:gd name="T10" fmla="*/ 1 w 28"/>
                  <a:gd name="T11" fmla="*/ 8 h 27"/>
                  <a:gd name="T12" fmla="*/ 0 w 28"/>
                  <a:gd name="T13" fmla="*/ 13 h 27"/>
                  <a:gd name="T14" fmla="*/ 1 w 28"/>
                  <a:gd name="T15" fmla="*/ 19 h 27"/>
                  <a:gd name="T16" fmla="*/ 5 w 28"/>
                  <a:gd name="T17" fmla="*/ 23 h 27"/>
                  <a:gd name="T18" fmla="*/ 9 w 28"/>
                  <a:gd name="T19" fmla="*/ 26 h 27"/>
                  <a:gd name="T20" fmla="*/ 14 w 28"/>
                  <a:gd name="T21" fmla="*/ 27 h 27"/>
                  <a:gd name="T22" fmla="*/ 20 w 28"/>
                  <a:gd name="T23" fmla="*/ 26 h 27"/>
                  <a:gd name="T24" fmla="*/ 24 w 28"/>
                  <a:gd name="T25" fmla="*/ 23 h 27"/>
                  <a:gd name="T26" fmla="*/ 27 w 28"/>
                  <a:gd name="T27" fmla="*/ 19 h 27"/>
                  <a:gd name="T28" fmla="*/ 28 w 28"/>
                  <a:gd name="T29" fmla="*/ 13 h 27"/>
                  <a:gd name="T30" fmla="*/ 27 w 28"/>
                  <a:gd name="T31" fmla="*/ 8 h 27"/>
                  <a:gd name="T32" fmla="*/ 24 w 28"/>
                  <a:gd name="T3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7">
                    <a:moveTo>
                      <a:pt x="24" y="3"/>
                    </a:moveTo>
                    <a:lnTo>
                      <a:pt x="20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3"/>
                    </a:lnTo>
                    <a:lnTo>
                      <a:pt x="9" y="26"/>
                    </a:lnTo>
                    <a:lnTo>
                      <a:pt x="14" y="27"/>
                    </a:lnTo>
                    <a:lnTo>
                      <a:pt x="20" y="26"/>
                    </a:lnTo>
                    <a:lnTo>
                      <a:pt x="24" y="23"/>
                    </a:lnTo>
                    <a:lnTo>
                      <a:pt x="27" y="19"/>
                    </a:lnTo>
                    <a:lnTo>
                      <a:pt x="28" y="13"/>
                    </a:lnTo>
                    <a:lnTo>
                      <a:pt x="27" y="8"/>
                    </a:lnTo>
                    <a:lnTo>
                      <a:pt x="2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441">
                <a:extLst>
                  <a:ext uri="{FF2B5EF4-FFF2-40B4-BE49-F238E27FC236}">
                    <a16:creationId xmlns:a16="http://schemas.microsoft.com/office/drawing/2014/main" id="{43F55F6F-C1FF-48D0-B576-1B0F40F62A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59148" y="4207828"/>
                <a:ext cx="300790" cy="299520"/>
              </a:xfrm>
              <a:custGeom>
                <a:avLst/>
                <a:gdLst>
                  <a:gd name="T0" fmla="*/ 677 w 710"/>
                  <a:gd name="T1" fmla="*/ 316 h 709"/>
                  <a:gd name="T2" fmla="*/ 649 w 710"/>
                  <a:gd name="T3" fmla="*/ 191 h 709"/>
                  <a:gd name="T4" fmla="*/ 619 w 710"/>
                  <a:gd name="T5" fmla="*/ 157 h 709"/>
                  <a:gd name="T6" fmla="*/ 368 w 710"/>
                  <a:gd name="T7" fmla="*/ 4 h 709"/>
                  <a:gd name="T8" fmla="*/ 279 w 710"/>
                  <a:gd name="T9" fmla="*/ 1 h 709"/>
                  <a:gd name="T10" fmla="*/ 68 w 710"/>
                  <a:gd name="T11" fmla="*/ 149 h 709"/>
                  <a:gd name="T12" fmla="*/ 24 w 710"/>
                  <a:gd name="T13" fmla="*/ 164 h 709"/>
                  <a:gd name="T14" fmla="*/ 1 w 710"/>
                  <a:gd name="T15" fmla="*/ 204 h 709"/>
                  <a:gd name="T16" fmla="*/ 0 w 710"/>
                  <a:gd name="T17" fmla="*/ 221 h 709"/>
                  <a:gd name="T18" fmla="*/ 0 w 710"/>
                  <a:gd name="T19" fmla="*/ 647 h 709"/>
                  <a:gd name="T20" fmla="*/ 20 w 710"/>
                  <a:gd name="T21" fmla="*/ 689 h 709"/>
                  <a:gd name="T22" fmla="*/ 62 w 710"/>
                  <a:gd name="T23" fmla="*/ 709 h 709"/>
                  <a:gd name="T24" fmla="*/ 238 w 710"/>
                  <a:gd name="T25" fmla="*/ 690 h 709"/>
                  <a:gd name="T26" fmla="*/ 46 w 710"/>
                  <a:gd name="T27" fmla="*/ 675 h 709"/>
                  <a:gd name="T28" fmla="*/ 36 w 710"/>
                  <a:gd name="T29" fmla="*/ 280 h 709"/>
                  <a:gd name="T30" fmla="*/ 518 w 710"/>
                  <a:gd name="T31" fmla="*/ 288 h 709"/>
                  <a:gd name="T32" fmla="*/ 550 w 710"/>
                  <a:gd name="T33" fmla="*/ 307 h 709"/>
                  <a:gd name="T34" fmla="*/ 374 w 710"/>
                  <a:gd name="T35" fmla="*/ 416 h 709"/>
                  <a:gd name="T36" fmla="*/ 335 w 710"/>
                  <a:gd name="T37" fmla="*/ 441 h 709"/>
                  <a:gd name="T38" fmla="*/ 318 w 710"/>
                  <a:gd name="T39" fmla="*/ 485 h 709"/>
                  <a:gd name="T40" fmla="*/ 335 w 710"/>
                  <a:gd name="T41" fmla="*/ 529 h 709"/>
                  <a:gd name="T42" fmla="*/ 374 w 710"/>
                  <a:gd name="T43" fmla="*/ 552 h 709"/>
                  <a:gd name="T44" fmla="*/ 549 w 710"/>
                  <a:gd name="T45" fmla="*/ 663 h 709"/>
                  <a:gd name="T46" fmla="*/ 336 w 710"/>
                  <a:gd name="T47" fmla="*/ 683 h 709"/>
                  <a:gd name="T48" fmla="*/ 341 w 710"/>
                  <a:gd name="T49" fmla="*/ 709 h 709"/>
                  <a:gd name="T50" fmla="*/ 553 w 710"/>
                  <a:gd name="T51" fmla="*/ 697 h 709"/>
                  <a:gd name="T52" fmla="*/ 581 w 710"/>
                  <a:gd name="T53" fmla="*/ 661 h 709"/>
                  <a:gd name="T54" fmla="*/ 600 w 710"/>
                  <a:gd name="T55" fmla="*/ 633 h 709"/>
                  <a:gd name="T56" fmla="*/ 639 w 710"/>
                  <a:gd name="T57" fmla="*/ 609 h 709"/>
                  <a:gd name="T58" fmla="*/ 654 w 710"/>
                  <a:gd name="T59" fmla="*/ 565 h 709"/>
                  <a:gd name="T60" fmla="*/ 706 w 710"/>
                  <a:gd name="T61" fmla="*/ 508 h 709"/>
                  <a:gd name="T62" fmla="*/ 710 w 710"/>
                  <a:gd name="T63" fmla="*/ 375 h 709"/>
                  <a:gd name="T64" fmla="*/ 359 w 710"/>
                  <a:gd name="T65" fmla="*/ 71 h 709"/>
                  <a:gd name="T66" fmla="*/ 28 w 710"/>
                  <a:gd name="T67" fmla="*/ 218 h 709"/>
                  <a:gd name="T68" fmla="*/ 61 w 710"/>
                  <a:gd name="T69" fmla="*/ 177 h 709"/>
                  <a:gd name="T70" fmla="*/ 60 w 710"/>
                  <a:gd name="T71" fmla="*/ 259 h 709"/>
                  <a:gd name="T72" fmla="*/ 203 w 710"/>
                  <a:gd name="T73" fmla="*/ 256 h 709"/>
                  <a:gd name="T74" fmla="*/ 250 w 710"/>
                  <a:gd name="T75" fmla="*/ 230 h 709"/>
                  <a:gd name="T76" fmla="*/ 308 w 710"/>
                  <a:gd name="T77" fmla="*/ 238 h 709"/>
                  <a:gd name="T78" fmla="*/ 490 w 710"/>
                  <a:gd name="T79" fmla="*/ 260 h 709"/>
                  <a:gd name="T80" fmla="*/ 331 w 710"/>
                  <a:gd name="T81" fmla="*/ 219 h 709"/>
                  <a:gd name="T82" fmla="*/ 256 w 710"/>
                  <a:gd name="T83" fmla="*/ 201 h 709"/>
                  <a:gd name="T84" fmla="*/ 186 w 710"/>
                  <a:gd name="T85" fmla="*/ 234 h 709"/>
                  <a:gd name="T86" fmla="*/ 320 w 710"/>
                  <a:gd name="T87" fmla="*/ 90 h 709"/>
                  <a:gd name="T88" fmla="*/ 407 w 710"/>
                  <a:gd name="T89" fmla="*/ 83 h 709"/>
                  <a:gd name="T90" fmla="*/ 484 w 710"/>
                  <a:gd name="T91" fmla="*/ 238 h 709"/>
                  <a:gd name="T92" fmla="*/ 510 w 710"/>
                  <a:gd name="T93" fmla="*/ 223 h 709"/>
                  <a:gd name="T94" fmla="*/ 544 w 710"/>
                  <a:gd name="T95" fmla="*/ 266 h 709"/>
                  <a:gd name="T96" fmla="*/ 586 w 710"/>
                  <a:gd name="T97" fmla="*/ 177 h 709"/>
                  <a:gd name="T98" fmla="*/ 626 w 710"/>
                  <a:gd name="T99" fmla="*/ 210 h 709"/>
                  <a:gd name="T100" fmla="*/ 577 w 710"/>
                  <a:gd name="T101" fmla="*/ 300 h 709"/>
                  <a:gd name="T102" fmla="*/ 626 w 710"/>
                  <a:gd name="T103" fmla="*/ 574 h 709"/>
                  <a:gd name="T104" fmla="*/ 586 w 710"/>
                  <a:gd name="T105" fmla="*/ 607 h 709"/>
                  <a:gd name="T106" fmla="*/ 679 w 710"/>
                  <a:gd name="T107" fmla="*/ 501 h 709"/>
                  <a:gd name="T108" fmla="*/ 388 w 710"/>
                  <a:gd name="T109" fmla="*/ 527 h 709"/>
                  <a:gd name="T110" fmla="*/ 347 w 710"/>
                  <a:gd name="T111" fmla="*/ 493 h 709"/>
                  <a:gd name="T112" fmla="*/ 372 w 710"/>
                  <a:gd name="T113" fmla="*/ 446 h 709"/>
                  <a:gd name="T114" fmla="*/ 682 w 710"/>
                  <a:gd name="T115" fmla="*/ 430 h 709"/>
                  <a:gd name="T116" fmla="*/ 675 w 710"/>
                  <a:gd name="T117" fmla="*/ 351 h 709"/>
                  <a:gd name="T118" fmla="*/ 678 w 710"/>
                  <a:gd name="T119" fmla="*/ 394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10" h="709">
                    <a:moveTo>
                      <a:pt x="710" y="375"/>
                    </a:moveTo>
                    <a:lnTo>
                      <a:pt x="709" y="363"/>
                    </a:lnTo>
                    <a:lnTo>
                      <a:pt x="706" y="352"/>
                    </a:lnTo>
                    <a:lnTo>
                      <a:pt x="701" y="341"/>
                    </a:lnTo>
                    <a:lnTo>
                      <a:pt x="694" y="331"/>
                    </a:lnTo>
                    <a:lnTo>
                      <a:pt x="686" y="323"/>
                    </a:lnTo>
                    <a:lnTo>
                      <a:pt x="677" y="316"/>
                    </a:lnTo>
                    <a:lnTo>
                      <a:pt x="666" y="311"/>
                    </a:lnTo>
                    <a:lnTo>
                      <a:pt x="654" y="308"/>
                    </a:lnTo>
                    <a:lnTo>
                      <a:pt x="654" y="218"/>
                    </a:lnTo>
                    <a:lnTo>
                      <a:pt x="654" y="211"/>
                    </a:lnTo>
                    <a:lnTo>
                      <a:pt x="653" y="204"/>
                    </a:lnTo>
                    <a:lnTo>
                      <a:pt x="651" y="197"/>
                    </a:lnTo>
                    <a:lnTo>
                      <a:pt x="649" y="191"/>
                    </a:lnTo>
                    <a:lnTo>
                      <a:pt x="647" y="186"/>
                    </a:lnTo>
                    <a:lnTo>
                      <a:pt x="642" y="179"/>
                    </a:lnTo>
                    <a:lnTo>
                      <a:pt x="639" y="174"/>
                    </a:lnTo>
                    <a:lnTo>
                      <a:pt x="634" y="170"/>
                    </a:lnTo>
                    <a:lnTo>
                      <a:pt x="630" y="164"/>
                    </a:lnTo>
                    <a:lnTo>
                      <a:pt x="624" y="161"/>
                    </a:lnTo>
                    <a:lnTo>
                      <a:pt x="619" y="157"/>
                    </a:lnTo>
                    <a:lnTo>
                      <a:pt x="612" y="155"/>
                    </a:lnTo>
                    <a:lnTo>
                      <a:pt x="606" y="152"/>
                    </a:lnTo>
                    <a:lnTo>
                      <a:pt x="600" y="150"/>
                    </a:lnTo>
                    <a:lnTo>
                      <a:pt x="592" y="149"/>
                    </a:lnTo>
                    <a:lnTo>
                      <a:pt x="586" y="149"/>
                    </a:lnTo>
                    <a:lnTo>
                      <a:pt x="513" y="149"/>
                    </a:lnTo>
                    <a:lnTo>
                      <a:pt x="368" y="4"/>
                    </a:lnTo>
                    <a:lnTo>
                      <a:pt x="363" y="1"/>
                    </a:lnTo>
                    <a:lnTo>
                      <a:pt x="358" y="0"/>
                    </a:lnTo>
                    <a:lnTo>
                      <a:pt x="353" y="1"/>
                    </a:lnTo>
                    <a:lnTo>
                      <a:pt x="348" y="4"/>
                    </a:lnTo>
                    <a:lnTo>
                      <a:pt x="316" y="37"/>
                    </a:lnTo>
                    <a:lnTo>
                      <a:pt x="283" y="4"/>
                    </a:lnTo>
                    <a:lnTo>
                      <a:pt x="279" y="1"/>
                    </a:lnTo>
                    <a:lnTo>
                      <a:pt x="273" y="0"/>
                    </a:lnTo>
                    <a:lnTo>
                      <a:pt x="268" y="1"/>
                    </a:lnTo>
                    <a:lnTo>
                      <a:pt x="264" y="4"/>
                    </a:lnTo>
                    <a:lnTo>
                      <a:pt x="118" y="149"/>
                    </a:lnTo>
                    <a:lnTo>
                      <a:pt x="116" y="149"/>
                    </a:lnTo>
                    <a:lnTo>
                      <a:pt x="114" y="149"/>
                    </a:lnTo>
                    <a:lnTo>
                      <a:pt x="68" y="149"/>
                    </a:lnTo>
                    <a:lnTo>
                      <a:pt x="62" y="149"/>
                    </a:lnTo>
                    <a:lnTo>
                      <a:pt x="55" y="150"/>
                    </a:lnTo>
                    <a:lnTo>
                      <a:pt x="48" y="152"/>
                    </a:lnTo>
                    <a:lnTo>
                      <a:pt x="42" y="155"/>
                    </a:lnTo>
                    <a:lnTo>
                      <a:pt x="36" y="157"/>
                    </a:lnTo>
                    <a:lnTo>
                      <a:pt x="30" y="161"/>
                    </a:lnTo>
                    <a:lnTo>
                      <a:pt x="24" y="164"/>
                    </a:lnTo>
                    <a:lnTo>
                      <a:pt x="20" y="170"/>
                    </a:lnTo>
                    <a:lnTo>
                      <a:pt x="15" y="174"/>
                    </a:lnTo>
                    <a:lnTo>
                      <a:pt x="12" y="179"/>
                    </a:lnTo>
                    <a:lnTo>
                      <a:pt x="7" y="186"/>
                    </a:lnTo>
                    <a:lnTo>
                      <a:pt x="5" y="191"/>
                    </a:lnTo>
                    <a:lnTo>
                      <a:pt x="3" y="197"/>
                    </a:lnTo>
                    <a:lnTo>
                      <a:pt x="1" y="204"/>
                    </a:lnTo>
                    <a:lnTo>
                      <a:pt x="0" y="211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8"/>
                    </a:lnTo>
                    <a:lnTo>
                      <a:pt x="0" y="219"/>
                    </a:lnTo>
                    <a:lnTo>
                      <a:pt x="0" y="220"/>
                    </a:lnTo>
                    <a:lnTo>
                      <a:pt x="0" y="221"/>
                    </a:lnTo>
                    <a:lnTo>
                      <a:pt x="0" y="222"/>
                    </a:lnTo>
                    <a:lnTo>
                      <a:pt x="0" y="222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223"/>
                    </a:lnTo>
                    <a:lnTo>
                      <a:pt x="0" y="640"/>
                    </a:lnTo>
                    <a:lnTo>
                      <a:pt x="0" y="647"/>
                    </a:lnTo>
                    <a:lnTo>
                      <a:pt x="1" y="654"/>
                    </a:lnTo>
                    <a:lnTo>
                      <a:pt x="3" y="661"/>
                    </a:lnTo>
                    <a:lnTo>
                      <a:pt x="5" y="667"/>
                    </a:lnTo>
                    <a:lnTo>
                      <a:pt x="7" y="673"/>
                    </a:lnTo>
                    <a:lnTo>
                      <a:pt x="12" y="679"/>
                    </a:lnTo>
                    <a:lnTo>
                      <a:pt x="15" y="684"/>
                    </a:lnTo>
                    <a:lnTo>
                      <a:pt x="20" y="689"/>
                    </a:lnTo>
                    <a:lnTo>
                      <a:pt x="24" y="694"/>
                    </a:lnTo>
                    <a:lnTo>
                      <a:pt x="30" y="697"/>
                    </a:lnTo>
                    <a:lnTo>
                      <a:pt x="36" y="701"/>
                    </a:lnTo>
                    <a:lnTo>
                      <a:pt x="42" y="704"/>
                    </a:lnTo>
                    <a:lnTo>
                      <a:pt x="48" y="707"/>
                    </a:lnTo>
                    <a:lnTo>
                      <a:pt x="55" y="708"/>
                    </a:lnTo>
                    <a:lnTo>
                      <a:pt x="62" y="709"/>
                    </a:lnTo>
                    <a:lnTo>
                      <a:pt x="68" y="709"/>
                    </a:lnTo>
                    <a:lnTo>
                      <a:pt x="225" y="709"/>
                    </a:lnTo>
                    <a:lnTo>
                      <a:pt x="230" y="708"/>
                    </a:lnTo>
                    <a:lnTo>
                      <a:pt x="235" y="706"/>
                    </a:lnTo>
                    <a:lnTo>
                      <a:pt x="238" y="701"/>
                    </a:lnTo>
                    <a:lnTo>
                      <a:pt x="239" y="695"/>
                    </a:lnTo>
                    <a:lnTo>
                      <a:pt x="238" y="690"/>
                    </a:lnTo>
                    <a:lnTo>
                      <a:pt x="235" y="685"/>
                    </a:lnTo>
                    <a:lnTo>
                      <a:pt x="230" y="683"/>
                    </a:lnTo>
                    <a:lnTo>
                      <a:pt x="225" y="682"/>
                    </a:lnTo>
                    <a:lnTo>
                      <a:pt x="68" y="682"/>
                    </a:lnTo>
                    <a:lnTo>
                      <a:pt x="61" y="681"/>
                    </a:lnTo>
                    <a:lnTo>
                      <a:pt x="52" y="679"/>
                    </a:lnTo>
                    <a:lnTo>
                      <a:pt x="46" y="675"/>
                    </a:lnTo>
                    <a:lnTo>
                      <a:pt x="39" y="669"/>
                    </a:lnTo>
                    <a:lnTo>
                      <a:pt x="34" y="663"/>
                    </a:lnTo>
                    <a:lnTo>
                      <a:pt x="31" y="656"/>
                    </a:lnTo>
                    <a:lnTo>
                      <a:pt x="28" y="649"/>
                    </a:lnTo>
                    <a:lnTo>
                      <a:pt x="28" y="640"/>
                    </a:lnTo>
                    <a:lnTo>
                      <a:pt x="28" y="274"/>
                    </a:lnTo>
                    <a:lnTo>
                      <a:pt x="36" y="280"/>
                    </a:lnTo>
                    <a:lnTo>
                      <a:pt x="47" y="284"/>
                    </a:lnTo>
                    <a:lnTo>
                      <a:pt x="58" y="286"/>
                    </a:lnTo>
                    <a:lnTo>
                      <a:pt x="68" y="288"/>
                    </a:lnTo>
                    <a:lnTo>
                      <a:pt x="359" y="288"/>
                    </a:lnTo>
                    <a:lnTo>
                      <a:pt x="517" y="288"/>
                    </a:lnTo>
                    <a:lnTo>
                      <a:pt x="518" y="288"/>
                    </a:lnTo>
                    <a:lnTo>
                      <a:pt x="518" y="288"/>
                    </a:lnTo>
                    <a:lnTo>
                      <a:pt x="519" y="288"/>
                    </a:lnTo>
                    <a:lnTo>
                      <a:pt x="519" y="288"/>
                    </a:lnTo>
                    <a:lnTo>
                      <a:pt x="527" y="290"/>
                    </a:lnTo>
                    <a:lnTo>
                      <a:pt x="533" y="292"/>
                    </a:lnTo>
                    <a:lnTo>
                      <a:pt x="539" y="296"/>
                    </a:lnTo>
                    <a:lnTo>
                      <a:pt x="545" y="301"/>
                    </a:lnTo>
                    <a:lnTo>
                      <a:pt x="550" y="307"/>
                    </a:lnTo>
                    <a:lnTo>
                      <a:pt x="553" y="314"/>
                    </a:lnTo>
                    <a:lnTo>
                      <a:pt x="556" y="322"/>
                    </a:lnTo>
                    <a:lnTo>
                      <a:pt x="557" y="329"/>
                    </a:lnTo>
                    <a:lnTo>
                      <a:pt x="557" y="415"/>
                    </a:lnTo>
                    <a:lnTo>
                      <a:pt x="388" y="415"/>
                    </a:lnTo>
                    <a:lnTo>
                      <a:pt x="381" y="415"/>
                    </a:lnTo>
                    <a:lnTo>
                      <a:pt x="374" y="416"/>
                    </a:lnTo>
                    <a:lnTo>
                      <a:pt x="368" y="418"/>
                    </a:lnTo>
                    <a:lnTo>
                      <a:pt x="361" y="420"/>
                    </a:lnTo>
                    <a:lnTo>
                      <a:pt x="355" y="424"/>
                    </a:lnTo>
                    <a:lnTo>
                      <a:pt x="350" y="427"/>
                    </a:lnTo>
                    <a:lnTo>
                      <a:pt x="344" y="431"/>
                    </a:lnTo>
                    <a:lnTo>
                      <a:pt x="339" y="435"/>
                    </a:lnTo>
                    <a:lnTo>
                      <a:pt x="335" y="441"/>
                    </a:lnTo>
                    <a:lnTo>
                      <a:pt x="330" y="446"/>
                    </a:lnTo>
                    <a:lnTo>
                      <a:pt x="327" y="452"/>
                    </a:lnTo>
                    <a:lnTo>
                      <a:pt x="324" y="458"/>
                    </a:lnTo>
                    <a:lnTo>
                      <a:pt x="322" y="464"/>
                    </a:lnTo>
                    <a:lnTo>
                      <a:pt x="321" y="471"/>
                    </a:lnTo>
                    <a:lnTo>
                      <a:pt x="320" y="477"/>
                    </a:lnTo>
                    <a:lnTo>
                      <a:pt x="318" y="485"/>
                    </a:lnTo>
                    <a:lnTo>
                      <a:pt x="320" y="491"/>
                    </a:lnTo>
                    <a:lnTo>
                      <a:pt x="321" y="499"/>
                    </a:lnTo>
                    <a:lnTo>
                      <a:pt x="322" y="505"/>
                    </a:lnTo>
                    <a:lnTo>
                      <a:pt x="324" y="512"/>
                    </a:lnTo>
                    <a:lnTo>
                      <a:pt x="327" y="518"/>
                    </a:lnTo>
                    <a:lnTo>
                      <a:pt x="330" y="523"/>
                    </a:lnTo>
                    <a:lnTo>
                      <a:pt x="335" y="529"/>
                    </a:lnTo>
                    <a:lnTo>
                      <a:pt x="339" y="534"/>
                    </a:lnTo>
                    <a:lnTo>
                      <a:pt x="344" y="538"/>
                    </a:lnTo>
                    <a:lnTo>
                      <a:pt x="350" y="542"/>
                    </a:lnTo>
                    <a:lnTo>
                      <a:pt x="355" y="546"/>
                    </a:lnTo>
                    <a:lnTo>
                      <a:pt x="361" y="548"/>
                    </a:lnTo>
                    <a:lnTo>
                      <a:pt x="368" y="551"/>
                    </a:lnTo>
                    <a:lnTo>
                      <a:pt x="374" y="552"/>
                    </a:lnTo>
                    <a:lnTo>
                      <a:pt x="381" y="553"/>
                    </a:lnTo>
                    <a:lnTo>
                      <a:pt x="388" y="554"/>
                    </a:lnTo>
                    <a:lnTo>
                      <a:pt x="557" y="554"/>
                    </a:lnTo>
                    <a:lnTo>
                      <a:pt x="557" y="640"/>
                    </a:lnTo>
                    <a:lnTo>
                      <a:pt x="556" y="649"/>
                    </a:lnTo>
                    <a:lnTo>
                      <a:pt x="552" y="656"/>
                    </a:lnTo>
                    <a:lnTo>
                      <a:pt x="549" y="663"/>
                    </a:lnTo>
                    <a:lnTo>
                      <a:pt x="544" y="669"/>
                    </a:lnTo>
                    <a:lnTo>
                      <a:pt x="537" y="675"/>
                    </a:lnTo>
                    <a:lnTo>
                      <a:pt x="531" y="679"/>
                    </a:lnTo>
                    <a:lnTo>
                      <a:pt x="523" y="681"/>
                    </a:lnTo>
                    <a:lnTo>
                      <a:pt x="515" y="682"/>
                    </a:lnTo>
                    <a:lnTo>
                      <a:pt x="341" y="682"/>
                    </a:lnTo>
                    <a:lnTo>
                      <a:pt x="336" y="683"/>
                    </a:lnTo>
                    <a:lnTo>
                      <a:pt x="331" y="685"/>
                    </a:lnTo>
                    <a:lnTo>
                      <a:pt x="328" y="690"/>
                    </a:lnTo>
                    <a:lnTo>
                      <a:pt x="327" y="695"/>
                    </a:lnTo>
                    <a:lnTo>
                      <a:pt x="328" y="701"/>
                    </a:lnTo>
                    <a:lnTo>
                      <a:pt x="331" y="706"/>
                    </a:lnTo>
                    <a:lnTo>
                      <a:pt x="336" y="708"/>
                    </a:lnTo>
                    <a:lnTo>
                      <a:pt x="341" y="709"/>
                    </a:lnTo>
                    <a:lnTo>
                      <a:pt x="515" y="709"/>
                    </a:lnTo>
                    <a:lnTo>
                      <a:pt x="521" y="709"/>
                    </a:lnTo>
                    <a:lnTo>
                      <a:pt x="529" y="708"/>
                    </a:lnTo>
                    <a:lnTo>
                      <a:pt x="535" y="707"/>
                    </a:lnTo>
                    <a:lnTo>
                      <a:pt x="542" y="704"/>
                    </a:lnTo>
                    <a:lnTo>
                      <a:pt x="548" y="701"/>
                    </a:lnTo>
                    <a:lnTo>
                      <a:pt x="553" y="697"/>
                    </a:lnTo>
                    <a:lnTo>
                      <a:pt x="559" y="694"/>
                    </a:lnTo>
                    <a:lnTo>
                      <a:pt x="563" y="689"/>
                    </a:lnTo>
                    <a:lnTo>
                      <a:pt x="568" y="684"/>
                    </a:lnTo>
                    <a:lnTo>
                      <a:pt x="572" y="679"/>
                    </a:lnTo>
                    <a:lnTo>
                      <a:pt x="576" y="673"/>
                    </a:lnTo>
                    <a:lnTo>
                      <a:pt x="578" y="667"/>
                    </a:lnTo>
                    <a:lnTo>
                      <a:pt x="581" y="661"/>
                    </a:lnTo>
                    <a:lnTo>
                      <a:pt x="582" y="654"/>
                    </a:lnTo>
                    <a:lnTo>
                      <a:pt x="583" y="647"/>
                    </a:lnTo>
                    <a:lnTo>
                      <a:pt x="583" y="640"/>
                    </a:lnTo>
                    <a:lnTo>
                      <a:pt x="583" y="635"/>
                    </a:lnTo>
                    <a:lnTo>
                      <a:pt x="586" y="635"/>
                    </a:lnTo>
                    <a:lnTo>
                      <a:pt x="592" y="634"/>
                    </a:lnTo>
                    <a:lnTo>
                      <a:pt x="600" y="633"/>
                    </a:lnTo>
                    <a:lnTo>
                      <a:pt x="606" y="632"/>
                    </a:lnTo>
                    <a:lnTo>
                      <a:pt x="612" y="628"/>
                    </a:lnTo>
                    <a:lnTo>
                      <a:pt x="619" y="626"/>
                    </a:lnTo>
                    <a:lnTo>
                      <a:pt x="624" y="622"/>
                    </a:lnTo>
                    <a:lnTo>
                      <a:pt x="630" y="619"/>
                    </a:lnTo>
                    <a:lnTo>
                      <a:pt x="634" y="615"/>
                    </a:lnTo>
                    <a:lnTo>
                      <a:pt x="639" y="609"/>
                    </a:lnTo>
                    <a:lnTo>
                      <a:pt x="642" y="604"/>
                    </a:lnTo>
                    <a:lnTo>
                      <a:pt x="647" y="598"/>
                    </a:lnTo>
                    <a:lnTo>
                      <a:pt x="649" y="592"/>
                    </a:lnTo>
                    <a:lnTo>
                      <a:pt x="651" y="586"/>
                    </a:lnTo>
                    <a:lnTo>
                      <a:pt x="653" y="579"/>
                    </a:lnTo>
                    <a:lnTo>
                      <a:pt x="654" y="572"/>
                    </a:lnTo>
                    <a:lnTo>
                      <a:pt x="654" y="565"/>
                    </a:lnTo>
                    <a:lnTo>
                      <a:pt x="654" y="552"/>
                    </a:lnTo>
                    <a:lnTo>
                      <a:pt x="666" y="549"/>
                    </a:lnTo>
                    <a:lnTo>
                      <a:pt x="677" y="544"/>
                    </a:lnTo>
                    <a:lnTo>
                      <a:pt x="686" y="537"/>
                    </a:lnTo>
                    <a:lnTo>
                      <a:pt x="694" y="529"/>
                    </a:lnTo>
                    <a:lnTo>
                      <a:pt x="701" y="519"/>
                    </a:lnTo>
                    <a:lnTo>
                      <a:pt x="706" y="508"/>
                    </a:lnTo>
                    <a:lnTo>
                      <a:pt x="709" y="497"/>
                    </a:lnTo>
                    <a:lnTo>
                      <a:pt x="710" y="485"/>
                    </a:lnTo>
                    <a:lnTo>
                      <a:pt x="710" y="378"/>
                    </a:lnTo>
                    <a:lnTo>
                      <a:pt x="710" y="378"/>
                    </a:lnTo>
                    <a:lnTo>
                      <a:pt x="710" y="377"/>
                    </a:lnTo>
                    <a:lnTo>
                      <a:pt x="710" y="375"/>
                    </a:lnTo>
                    <a:lnTo>
                      <a:pt x="710" y="375"/>
                    </a:lnTo>
                    <a:close/>
                    <a:moveTo>
                      <a:pt x="331" y="60"/>
                    </a:moveTo>
                    <a:lnTo>
                      <a:pt x="358" y="33"/>
                    </a:lnTo>
                    <a:lnTo>
                      <a:pt x="388" y="63"/>
                    </a:lnTo>
                    <a:lnTo>
                      <a:pt x="381" y="67"/>
                    </a:lnTo>
                    <a:lnTo>
                      <a:pt x="373" y="69"/>
                    </a:lnTo>
                    <a:lnTo>
                      <a:pt x="367" y="71"/>
                    </a:lnTo>
                    <a:lnTo>
                      <a:pt x="359" y="71"/>
                    </a:lnTo>
                    <a:lnTo>
                      <a:pt x="352" y="71"/>
                    </a:lnTo>
                    <a:lnTo>
                      <a:pt x="344" y="70"/>
                    </a:lnTo>
                    <a:lnTo>
                      <a:pt x="337" y="68"/>
                    </a:lnTo>
                    <a:lnTo>
                      <a:pt x="329" y="63"/>
                    </a:lnTo>
                    <a:lnTo>
                      <a:pt x="330" y="62"/>
                    </a:lnTo>
                    <a:lnTo>
                      <a:pt x="331" y="60"/>
                    </a:lnTo>
                    <a:close/>
                    <a:moveTo>
                      <a:pt x="28" y="218"/>
                    </a:moveTo>
                    <a:lnTo>
                      <a:pt x="28" y="210"/>
                    </a:lnTo>
                    <a:lnTo>
                      <a:pt x="31" y="202"/>
                    </a:lnTo>
                    <a:lnTo>
                      <a:pt x="34" y="195"/>
                    </a:lnTo>
                    <a:lnTo>
                      <a:pt x="39" y="189"/>
                    </a:lnTo>
                    <a:lnTo>
                      <a:pt x="46" y="184"/>
                    </a:lnTo>
                    <a:lnTo>
                      <a:pt x="52" y="180"/>
                    </a:lnTo>
                    <a:lnTo>
                      <a:pt x="61" y="177"/>
                    </a:lnTo>
                    <a:lnTo>
                      <a:pt x="68" y="177"/>
                    </a:lnTo>
                    <a:lnTo>
                      <a:pt x="91" y="177"/>
                    </a:lnTo>
                    <a:lnTo>
                      <a:pt x="31" y="236"/>
                    </a:lnTo>
                    <a:lnTo>
                      <a:pt x="29" y="227"/>
                    </a:lnTo>
                    <a:lnTo>
                      <a:pt x="28" y="218"/>
                    </a:lnTo>
                    <a:close/>
                    <a:moveTo>
                      <a:pt x="68" y="260"/>
                    </a:moveTo>
                    <a:lnTo>
                      <a:pt x="60" y="259"/>
                    </a:lnTo>
                    <a:lnTo>
                      <a:pt x="51" y="255"/>
                    </a:lnTo>
                    <a:lnTo>
                      <a:pt x="273" y="33"/>
                    </a:lnTo>
                    <a:lnTo>
                      <a:pt x="296" y="56"/>
                    </a:lnTo>
                    <a:lnTo>
                      <a:pt x="92" y="260"/>
                    </a:lnTo>
                    <a:lnTo>
                      <a:pt x="68" y="260"/>
                    </a:lnTo>
                    <a:close/>
                    <a:moveTo>
                      <a:pt x="199" y="260"/>
                    </a:moveTo>
                    <a:lnTo>
                      <a:pt x="203" y="256"/>
                    </a:lnTo>
                    <a:lnTo>
                      <a:pt x="206" y="253"/>
                    </a:lnTo>
                    <a:lnTo>
                      <a:pt x="212" y="248"/>
                    </a:lnTo>
                    <a:lnTo>
                      <a:pt x="219" y="242"/>
                    </a:lnTo>
                    <a:lnTo>
                      <a:pt x="226" y="238"/>
                    </a:lnTo>
                    <a:lnTo>
                      <a:pt x="234" y="234"/>
                    </a:lnTo>
                    <a:lnTo>
                      <a:pt x="242" y="232"/>
                    </a:lnTo>
                    <a:lnTo>
                      <a:pt x="250" y="230"/>
                    </a:lnTo>
                    <a:lnTo>
                      <a:pt x="258" y="229"/>
                    </a:lnTo>
                    <a:lnTo>
                      <a:pt x="267" y="227"/>
                    </a:lnTo>
                    <a:lnTo>
                      <a:pt x="276" y="229"/>
                    </a:lnTo>
                    <a:lnTo>
                      <a:pt x="284" y="230"/>
                    </a:lnTo>
                    <a:lnTo>
                      <a:pt x="293" y="232"/>
                    </a:lnTo>
                    <a:lnTo>
                      <a:pt x="300" y="234"/>
                    </a:lnTo>
                    <a:lnTo>
                      <a:pt x="308" y="238"/>
                    </a:lnTo>
                    <a:lnTo>
                      <a:pt x="315" y="242"/>
                    </a:lnTo>
                    <a:lnTo>
                      <a:pt x="323" y="248"/>
                    </a:lnTo>
                    <a:lnTo>
                      <a:pt x="329" y="253"/>
                    </a:lnTo>
                    <a:lnTo>
                      <a:pt x="331" y="256"/>
                    </a:lnTo>
                    <a:lnTo>
                      <a:pt x="335" y="260"/>
                    </a:lnTo>
                    <a:lnTo>
                      <a:pt x="199" y="260"/>
                    </a:lnTo>
                    <a:close/>
                    <a:moveTo>
                      <a:pt x="490" y="260"/>
                    </a:moveTo>
                    <a:lnTo>
                      <a:pt x="368" y="260"/>
                    </a:lnTo>
                    <a:lnTo>
                      <a:pt x="363" y="253"/>
                    </a:lnTo>
                    <a:lnTo>
                      <a:pt x="359" y="246"/>
                    </a:lnTo>
                    <a:lnTo>
                      <a:pt x="354" y="239"/>
                    </a:lnTo>
                    <a:lnTo>
                      <a:pt x="348" y="234"/>
                    </a:lnTo>
                    <a:lnTo>
                      <a:pt x="340" y="226"/>
                    </a:lnTo>
                    <a:lnTo>
                      <a:pt x="331" y="219"/>
                    </a:lnTo>
                    <a:lnTo>
                      <a:pt x="322" y="214"/>
                    </a:lnTo>
                    <a:lnTo>
                      <a:pt x="311" y="208"/>
                    </a:lnTo>
                    <a:lnTo>
                      <a:pt x="300" y="205"/>
                    </a:lnTo>
                    <a:lnTo>
                      <a:pt x="289" y="202"/>
                    </a:lnTo>
                    <a:lnTo>
                      <a:pt x="279" y="201"/>
                    </a:lnTo>
                    <a:lnTo>
                      <a:pt x="267" y="200"/>
                    </a:lnTo>
                    <a:lnTo>
                      <a:pt x="256" y="201"/>
                    </a:lnTo>
                    <a:lnTo>
                      <a:pt x="244" y="202"/>
                    </a:lnTo>
                    <a:lnTo>
                      <a:pt x="234" y="205"/>
                    </a:lnTo>
                    <a:lnTo>
                      <a:pt x="223" y="208"/>
                    </a:lnTo>
                    <a:lnTo>
                      <a:pt x="213" y="214"/>
                    </a:lnTo>
                    <a:lnTo>
                      <a:pt x="204" y="219"/>
                    </a:lnTo>
                    <a:lnTo>
                      <a:pt x="195" y="226"/>
                    </a:lnTo>
                    <a:lnTo>
                      <a:pt x="186" y="234"/>
                    </a:lnTo>
                    <a:lnTo>
                      <a:pt x="181" y="239"/>
                    </a:lnTo>
                    <a:lnTo>
                      <a:pt x="176" y="246"/>
                    </a:lnTo>
                    <a:lnTo>
                      <a:pt x="170" y="253"/>
                    </a:lnTo>
                    <a:lnTo>
                      <a:pt x="166" y="260"/>
                    </a:lnTo>
                    <a:lnTo>
                      <a:pt x="132" y="260"/>
                    </a:lnTo>
                    <a:lnTo>
                      <a:pt x="308" y="83"/>
                    </a:lnTo>
                    <a:lnTo>
                      <a:pt x="320" y="90"/>
                    </a:lnTo>
                    <a:lnTo>
                      <a:pt x="332" y="96"/>
                    </a:lnTo>
                    <a:lnTo>
                      <a:pt x="345" y="98"/>
                    </a:lnTo>
                    <a:lnTo>
                      <a:pt x="358" y="99"/>
                    </a:lnTo>
                    <a:lnTo>
                      <a:pt x="371" y="98"/>
                    </a:lnTo>
                    <a:lnTo>
                      <a:pt x="384" y="96"/>
                    </a:lnTo>
                    <a:lnTo>
                      <a:pt x="396" y="90"/>
                    </a:lnTo>
                    <a:lnTo>
                      <a:pt x="407" y="83"/>
                    </a:lnTo>
                    <a:lnTo>
                      <a:pt x="499" y="174"/>
                    </a:lnTo>
                    <a:lnTo>
                      <a:pt x="492" y="184"/>
                    </a:lnTo>
                    <a:lnTo>
                      <a:pt x="488" y="194"/>
                    </a:lnTo>
                    <a:lnTo>
                      <a:pt x="485" y="205"/>
                    </a:lnTo>
                    <a:lnTo>
                      <a:pt x="483" y="216"/>
                    </a:lnTo>
                    <a:lnTo>
                      <a:pt x="483" y="227"/>
                    </a:lnTo>
                    <a:lnTo>
                      <a:pt x="484" y="238"/>
                    </a:lnTo>
                    <a:lnTo>
                      <a:pt x="486" y="249"/>
                    </a:lnTo>
                    <a:lnTo>
                      <a:pt x="490" y="260"/>
                    </a:lnTo>
                    <a:close/>
                    <a:moveTo>
                      <a:pt x="518" y="253"/>
                    </a:moveTo>
                    <a:lnTo>
                      <a:pt x="515" y="246"/>
                    </a:lnTo>
                    <a:lnTo>
                      <a:pt x="513" y="239"/>
                    </a:lnTo>
                    <a:lnTo>
                      <a:pt x="510" y="231"/>
                    </a:lnTo>
                    <a:lnTo>
                      <a:pt x="510" y="223"/>
                    </a:lnTo>
                    <a:lnTo>
                      <a:pt x="510" y="216"/>
                    </a:lnTo>
                    <a:lnTo>
                      <a:pt x="513" y="208"/>
                    </a:lnTo>
                    <a:lnTo>
                      <a:pt x="515" y="201"/>
                    </a:lnTo>
                    <a:lnTo>
                      <a:pt x="518" y="194"/>
                    </a:lnTo>
                    <a:lnTo>
                      <a:pt x="548" y="223"/>
                    </a:lnTo>
                    <a:lnTo>
                      <a:pt x="518" y="253"/>
                    </a:lnTo>
                    <a:close/>
                    <a:moveTo>
                      <a:pt x="544" y="266"/>
                    </a:moveTo>
                    <a:lnTo>
                      <a:pt x="578" y="233"/>
                    </a:lnTo>
                    <a:lnTo>
                      <a:pt x="580" y="229"/>
                    </a:lnTo>
                    <a:lnTo>
                      <a:pt x="581" y="223"/>
                    </a:lnTo>
                    <a:lnTo>
                      <a:pt x="580" y="218"/>
                    </a:lnTo>
                    <a:lnTo>
                      <a:pt x="578" y="214"/>
                    </a:lnTo>
                    <a:lnTo>
                      <a:pt x="541" y="177"/>
                    </a:lnTo>
                    <a:lnTo>
                      <a:pt x="586" y="177"/>
                    </a:lnTo>
                    <a:lnTo>
                      <a:pt x="594" y="177"/>
                    </a:lnTo>
                    <a:lnTo>
                      <a:pt x="602" y="180"/>
                    </a:lnTo>
                    <a:lnTo>
                      <a:pt x="608" y="184"/>
                    </a:lnTo>
                    <a:lnTo>
                      <a:pt x="615" y="189"/>
                    </a:lnTo>
                    <a:lnTo>
                      <a:pt x="620" y="195"/>
                    </a:lnTo>
                    <a:lnTo>
                      <a:pt x="623" y="202"/>
                    </a:lnTo>
                    <a:lnTo>
                      <a:pt x="626" y="210"/>
                    </a:lnTo>
                    <a:lnTo>
                      <a:pt x="627" y="218"/>
                    </a:lnTo>
                    <a:lnTo>
                      <a:pt x="627" y="415"/>
                    </a:lnTo>
                    <a:lnTo>
                      <a:pt x="583" y="415"/>
                    </a:lnTo>
                    <a:lnTo>
                      <a:pt x="583" y="329"/>
                    </a:lnTo>
                    <a:lnTo>
                      <a:pt x="583" y="319"/>
                    </a:lnTo>
                    <a:lnTo>
                      <a:pt x="581" y="309"/>
                    </a:lnTo>
                    <a:lnTo>
                      <a:pt x="577" y="300"/>
                    </a:lnTo>
                    <a:lnTo>
                      <a:pt x="573" y="292"/>
                    </a:lnTo>
                    <a:lnTo>
                      <a:pt x="567" y="284"/>
                    </a:lnTo>
                    <a:lnTo>
                      <a:pt x="560" y="277"/>
                    </a:lnTo>
                    <a:lnTo>
                      <a:pt x="552" y="271"/>
                    </a:lnTo>
                    <a:lnTo>
                      <a:pt x="544" y="266"/>
                    </a:lnTo>
                    <a:close/>
                    <a:moveTo>
                      <a:pt x="627" y="565"/>
                    </a:moveTo>
                    <a:lnTo>
                      <a:pt x="626" y="574"/>
                    </a:lnTo>
                    <a:lnTo>
                      <a:pt x="623" y="581"/>
                    </a:lnTo>
                    <a:lnTo>
                      <a:pt x="620" y="589"/>
                    </a:lnTo>
                    <a:lnTo>
                      <a:pt x="615" y="594"/>
                    </a:lnTo>
                    <a:lnTo>
                      <a:pt x="608" y="600"/>
                    </a:lnTo>
                    <a:lnTo>
                      <a:pt x="602" y="604"/>
                    </a:lnTo>
                    <a:lnTo>
                      <a:pt x="594" y="606"/>
                    </a:lnTo>
                    <a:lnTo>
                      <a:pt x="586" y="607"/>
                    </a:lnTo>
                    <a:lnTo>
                      <a:pt x="583" y="607"/>
                    </a:lnTo>
                    <a:lnTo>
                      <a:pt x="583" y="554"/>
                    </a:lnTo>
                    <a:lnTo>
                      <a:pt x="627" y="554"/>
                    </a:lnTo>
                    <a:lnTo>
                      <a:pt x="627" y="565"/>
                    </a:lnTo>
                    <a:close/>
                    <a:moveTo>
                      <a:pt x="682" y="485"/>
                    </a:moveTo>
                    <a:lnTo>
                      <a:pt x="682" y="493"/>
                    </a:lnTo>
                    <a:lnTo>
                      <a:pt x="679" y="501"/>
                    </a:lnTo>
                    <a:lnTo>
                      <a:pt x="676" y="508"/>
                    </a:lnTo>
                    <a:lnTo>
                      <a:pt x="670" y="514"/>
                    </a:lnTo>
                    <a:lnTo>
                      <a:pt x="664" y="519"/>
                    </a:lnTo>
                    <a:lnTo>
                      <a:pt x="657" y="523"/>
                    </a:lnTo>
                    <a:lnTo>
                      <a:pt x="649" y="526"/>
                    </a:lnTo>
                    <a:lnTo>
                      <a:pt x="640" y="527"/>
                    </a:lnTo>
                    <a:lnTo>
                      <a:pt x="388" y="527"/>
                    </a:lnTo>
                    <a:lnTo>
                      <a:pt x="380" y="526"/>
                    </a:lnTo>
                    <a:lnTo>
                      <a:pt x="372" y="523"/>
                    </a:lnTo>
                    <a:lnTo>
                      <a:pt x="365" y="519"/>
                    </a:lnTo>
                    <a:lnTo>
                      <a:pt x="359" y="514"/>
                    </a:lnTo>
                    <a:lnTo>
                      <a:pt x="354" y="508"/>
                    </a:lnTo>
                    <a:lnTo>
                      <a:pt x="350" y="501"/>
                    </a:lnTo>
                    <a:lnTo>
                      <a:pt x="347" y="493"/>
                    </a:lnTo>
                    <a:lnTo>
                      <a:pt x="346" y="485"/>
                    </a:lnTo>
                    <a:lnTo>
                      <a:pt x="347" y="476"/>
                    </a:lnTo>
                    <a:lnTo>
                      <a:pt x="350" y="469"/>
                    </a:lnTo>
                    <a:lnTo>
                      <a:pt x="354" y="461"/>
                    </a:lnTo>
                    <a:lnTo>
                      <a:pt x="359" y="455"/>
                    </a:lnTo>
                    <a:lnTo>
                      <a:pt x="365" y="450"/>
                    </a:lnTo>
                    <a:lnTo>
                      <a:pt x="372" y="446"/>
                    </a:lnTo>
                    <a:lnTo>
                      <a:pt x="380" y="444"/>
                    </a:lnTo>
                    <a:lnTo>
                      <a:pt x="388" y="443"/>
                    </a:lnTo>
                    <a:lnTo>
                      <a:pt x="642" y="443"/>
                    </a:lnTo>
                    <a:lnTo>
                      <a:pt x="653" y="442"/>
                    </a:lnTo>
                    <a:lnTo>
                      <a:pt x="664" y="440"/>
                    </a:lnTo>
                    <a:lnTo>
                      <a:pt x="674" y="435"/>
                    </a:lnTo>
                    <a:lnTo>
                      <a:pt x="682" y="430"/>
                    </a:lnTo>
                    <a:lnTo>
                      <a:pt x="682" y="485"/>
                    </a:lnTo>
                    <a:close/>
                    <a:moveTo>
                      <a:pt x="654" y="413"/>
                    </a:moveTo>
                    <a:lnTo>
                      <a:pt x="654" y="337"/>
                    </a:lnTo>
                    <a:lnTo>
                      <a:pt x="661" y="339"/>
                    </a:lnTo>
                    <a:lnTo>
                      <a:pt x="666" y="342"/>
                    </a:lnTo>
                    <a:lnTo>
                      <a:pt x="670" y="346"/>
                    </a:lnTo>
                    <a:lnTo>
                      <a:pt x="675" y="351"/>
                    </a:lnTo>
                    <a:lnTo>
                      <a:pt x="678" y="356"/>
                    </a:lnTo>
                    <a:lnTo>
                      <a:pt x="680" y="363"/>
                    </a:lnTo>
                    <a:lnTo>
                      <a:pt x="682" y="368"/>
                    </a:lnTo>
                    <a:lnTo>
                      <a:pt x="682" y="375"/>
                    </a:lnTo>
                    <a:lnTo>
                      <a:pt x="682" y="382"/>
                    </a:lnTo>
                    <a:lnTo>
                      <a:pt x="680" y="387"/>
                    </a:lnTo>
                    <a:lnTo>
                      <a:pt x="678" y="394"/>
                    </a:lnTo>
                    <a:lnTo>
                      <a:pt x="675" y="399"/>
                    </a:lnTo>
                    <a:lnTo>
                      <a:pt x="670" y="403"/>
                    </a:lnTo>
                    <a:lnTo>
                      <a:pt x="666" y="408"/>
                    </a:lnTo>
                    <a:lnTo>
                      <a:pt x="661" y="411"/>
                    </a:lnTo>
                    <a:lnTo>
                      <a:pt x="654" y="4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442">
                <a:extLst>
                  <a:ext uri="{FF2B5EF4-FFF2-40B4-BE49-F238E27FC236}">
                    <a16:creationId xmlns:a16="http://schemas.microsoft.com/office/drawing/2014/main" id="{F473375C-933B-4238-9D28-707D56343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9061" y="4407086"/>
                <a:ext cx="11423" cy="11423"/>
              </a:xfrm>
              <a:custGeom>
                <a:avLst/>
                <a:gdLst>
                  <a:gd name="T0" fmla="*/ 24 w 28"/>
                  <a:gd name="T1" fmla="*/ 4 h 28"/>
                  <a:gd name="T2" fmla="*/ 20 w 28"/>
                  <a:gd name="T3" fmla="*/ 1 h 28"/>
                  <a:gd name="T4" fmla="*/ 14 w 28"/>
                  <a:gd name="T5" fmla="*/ 0 h 28"/>
                  <a:gd name="T6" fmla="*/ 9 w 28"/>
                  <a:gd name="T7" fmla="*/ 1 h 28"/>
                  <a:gd name="T8" fmla="*/ 4 w 28"/>
                  <a:gd name="T9" fmla="*/ 4 h 28"/>
                  <a:gd name="T10" fmla="*/ 2 w 28"/>
                  <a:gd name="T11" fmla="*/ 8 h 28"/>
                  <a:gd name="T12" fmla="*/ 0 w 28"/>
                  <a:gd name="T13" fmla="*/ 14 h 28"/>
                  <a:gd name="T14" fmla="*/ 2 w 28"/>
                  <a:gd name="T15" fmla="*/ 19 h 28"/>
                  <a:gd name="T16" fmla="*/ 4 w 28"/>
                  <a:gd name="T17" fmla="*/ 23 h 28"/>
                  <a:gd name="T18" fmla="*/ 9 w 28"/>
                  <a:gd name="T19" fmla="*/ 27 h 28"/>
                  <a:gd name="T20" fmla="*/ 14 w 28"/>
                  <a:gd name="T21" fmla="*/ 28 h 28"/>
                  <a:gd name="T22" fmla="*/ 20 w 28"/>
                  <a:gd name="T23" fmla="*/ 27 h 28"/>
                  <a:gd name="T24" fmla="*/ 24 w 28"/>
                  <a:gd name="T25" fmla="*/ 23 h 28"/>
                  <a:gd name="T26" fmla="*/ 27 w 28"/>
                  <a:gd name="T27" fmla="*/ 19 h 28"/>
                  <a:gd name="T28" fmla="*/ 28 w 28"/>
                  <a:gd name="T29" fmla="*/ 14 h 28"/>
                  <a:gd name="T30" fmla="*/ 27 w 28"/>
                  <a:gd name="T31" fmla="*/ 8 h 28"/>
                  <a:gd name="T32" fmla="*/ 24 w 28"/>
                  <a:gd name="T3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24" y="4"/>
                    </a:moveTo>
                    <a:lnTo>
                      <a:pt x="20" y="1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20" y="27"/>
                    </a:lnTo>
                    <a:lnTo>
                      <a:pt x="24" y="23"/>
                    </a:lnTo>
                    <a:lnTo>
                      <a:pt x="27" y="19"/>
                    </a:lnTo>
                    <a:lnTo>
                      <a:pt x="28" y="14"/>
                    </a:lnTo>
                    <a:lnTo>
                      <a:pt x="27" y="8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443">
                <a:extLst>
                  <a:ext uri="{FF2B5EF4-FFF2-40B4-BE49-F238E27FC236}">
                    <a16:creationId xmlns:a16="http://schemas.microsoft.com/office/drawing/2014/main" id="{4FF24212-41FB-4E5F-AFFB-E20976D33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1446" y="4280170"/>
                <a:ext cx="21576" cy="21576"/>
              </a:xfrm>
              <a:custGeom>
                <a:avLst/>
                <a:gdLst>
                  <a:gd name="T0" fmla="*/ 48 w 52"/>
                  <a:gd name="T1" fmla="*/ 3 h 51"/>
                  <a:gd name="T2" fmla="*/ 43 w 52"/>
                  <a:gd name="T3" fmla="*/ 1 h 51"/>
                  <a:gd name="T4" fmla="*/ 38 w 52"/>
                  <a:gd name="T5" fmla="*/ 0 h 51"/>
                  <a:gd name="T6" fmla="*/ 33 w 52"/>
                  <a:gd name="T7" fmla="*/ 1 h 51"/>
                  <a:gd name="T8" fmla="*/ 28 w 52"/>
                  <a:gd name="T9" fmla="*/ 3 h 51"/>
                  <a:gd name="T10" fmla="*/ 4 w 52"/>
                  <a:gd name="T11" fmla="*/ 28 h 51"/>
                  <a:gd name="T12" fmla="*/ 1 w 52"/>
                  <a:gd name="T13" fmla="*/ 32 h 51"/>
                  <a:gd name="T14" fmla="*/ 0 w 52"/>
                  <a:gd name="T15" fmla="*/ 37 h 51"/>
                  <a:gd name="T16" fmla="*/ 1 w 52"/>
                  <a:gd name="T17" fmla="*/ 43 h 51"/>
                  <a:gd name="T18" fmla="*/ 4 w 52"/>
                  <a:gd name="T19" fmla="*/ 47 h 51"/>
                  <a:gd name="T20" fmla="*/ 9 w 52"/>
                  <a:gd name="T21" fmla="*/ 50 h 51"/>
                  <a:gd name="T22" fmla="*/ 14 w 52"/>
                  <a:gd name="T23" fmla="*/ 51 h 51"/>
                  <a:gd name="T24" fmla="*/ 20 w 52"/>
                  <a:gd name="T25" fmla="*/ 50 h 51"/>
                  <a:gd name="T26" fmla="*/ 24 w 52"/>
                  <a:gd name="T27" fmla="*/ 47 h 51"/>
                  <a:gd name="T28" fmla="*/ 48 w 52"/>
                  <a:gd name="T29" fmla="*/ 23 h 51"/>
                  <a:gd name="T30" fmla="*/ 51 w 52"/>
                  <a:gd name="T31" fmla="*/ 19 h 51"/>
                  <a:gd name="T32" fmla="*/ 52 w 52"/>
                  <a:gd name="T33" fmla="*/ 14 h 51"/>
                  <a:gd name="T34" fmla="*/ 51 w 52"/>
                  <a:gd name="T35" fmla="*/ 8 h 51"/>
                  <a:gd name="T36" fmla="*/ 48 w 52"/>
                  <a:gd name="T37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" h="51">
                    <a:moveTo>
                      <a:pt x="48" y="3"/>
                    </a:moveTo>
                    <a:lnTo>
                      <a:pt x="43" y="1"/>
                    </a:lnTo>
                    <a:lnTo>
                      <a:pt x="38" y="0"/>
                    </a:lnTo>
                    <a:lnTo>
                      <a:pt x="33" y="1"/>
                    </a:lnTo>
                    <a:lnTo>
                      <a:pt x="28" y="3"/>
                    </a:lnTo>
                    <a:lnTo>
                      <a:pt x="4" y="28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4" y="47"/>
                    </a:lnTo>
                    <a:lnTo>
                      <a:pt x="9" y="50"/>
                    </a:lnTo>
                    <a:lnTo>
                      <a:pt x="14" y="51"/>
                    </a:lnTo>
                    <a:lnTo>
                      <a:pt x="20" y="50"/>
                    </a:lnTo>
                    <a:lnTo>
                      <a:pt x="24" y="47"/>
                    </a:lnTo>
                    <a:lnTo>
                      <a:pt x="48" y="23"/>
                    </a:lnTo>
                    <a:lnTo>
                      <a:pt x="51" y="19"/>
                    </a:lnTo>
                    <a:lnTo>
                      <a:pt x="52" y="14"/>
                    </a:lnTo>
                    <a:lnTo>
                      <a:pt x="51" y="8"/>
                    </a:lnTo>
                    <a:lnTo>
                      <a:pt x="48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D39236D-8BCB-469A-BCE0-CCE70ACD33C1}"/>
              </a:ext>
            </a:extLst>
          </p:cNvPr>
          <p:cNvGrpSpPr/>
          <p:nvPr/>
        </p:nvGrpSpPr>
        <p:grpSpPr>
          <a:xfrm>
            <a:off x="5107088" y="3161772"/>
            <a:ext cx="667278" cy="667278"/>
            <a:chOff x="5107088" y="3161772"/>
            <a:chExt cx="667278" cy="667278"/>
          </a:xfrm>
        </p:grpSpPr>
        <p:sp>
          <p:nvSpPr>
            <p:cNvPr id="32" name="Rounded Rectangle 912">
              <a:extLst>
                <a:ext uri="{FF2B5EF4-FFF2-40B4-BE49-F238E27FC236}">
                  <a16:creationId xmlns:a16="http://schemas.microsoft.com/office/drawing/2014/main" id="{901A7E79-5A0B-4F22-B887-8AEAC305D6A9}"/>
                </a:ext>
              </a:extLst>
            </p:cNvPr>
            <p:cNvSpPr/>
            <p:nvPr/>
          </p:nvSpPr>
          <p:spPr bwMode="auto">
            <a:xfrm rot="16200000">
              <a:off x="5107088" y="3161772"/>
              <a:ext cx="667278" cy="667278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ffectLst>
              <a:outerShdw blurRad="266700" dist="381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FF37F6B9-33D3-43E4-9AB3-34F26940B1D9}"/>
                </a:ext>
              </a:extLst>
            </p:cNvPr>
            <p:cNvGrpSpPr/>
            <p:nvPr/>
          </p:nvGrpSpPr>
          <p:grpSpPr>
            <a:xfrm>
              <a:off x="5264141" y="3345650"/>
              <a:ext cx="300789" cy="299520"/>
              <a:chOff x="5559148" y="3622749"/>
              <a:chExt cx="300789" cy="299520"/>
            </a:xfrm>
            <a:solidFill>
              <a:schemeClr val="accent1"/>
            </a:solidFill>
          </p:grpSpPr>
          <p:sp>
            <p:nvSpPr>
              <p:cNvPr id="39" name="Freeform 444">
                <a:extLst>
                  <a:ext uri="{FF2B5EF4-FFF2-40B4-BE49-F238E27FC236}">
                    <a16:creationId xmlns:a16="http://schemas.microsoft.com/office/drawing/2014/main" id="{69630DF0-C3FD-43DA-AC6C-76E7AF927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8405" y="3856273"/>
                <a:ext cx="11423" cy="12692"/>
              </a:xfrm>
              <a:custGeom>
                <a:avLst/>
                <a:gdLst>
                  <a:gd name="T0" fmla="*/ 23 w 28"/>
                  <a:gd name="T1" fmla="*/ 5 h 28"/>
                  <a:gd name="T2" fmla="*/ 19 w 28"/>
                  <a:gd name="T3" fmla="*/ 1 h 28"/>
                  <a:gd name="T4" fmla="*/ 14 w 28"/>
                  <a:gd name="T5" fmla="*/ 0 h 28"/>
                  <a:gd name="T6" fmla="*/ 8 w 28"/>
                  <a:gd name="T7" fmla="*/ 1 h 28"/>
                  <a:gd name="T8" fmla="*/ 4 w 28"/>
                  <a:gd name="T9" fmla="*/ 5 h 28"/>
                  <a:gd name="T10" fmla="*/ 1 w 28"/>
                  <a:gd name="T11" fmla="*/ 9 h 28"/>
                  <a:gd name="T12" fmla="*/ 0 w 28"/>
                  <a:gd name="T13" fmla="*/ 14 h 28"/>
                  <a:gd name="T14" fmla="*/ 1 w 28"/>
                  <a:gd name="T15" fmla="*/ 20 h 28"/>
                  <a:gd name="T16" fmla="*/ 4 w 28"/>
                  <a:gd name="T17" fmla="*/ 24 h 28"/>
                  <a:gd name="T18" fmla="*/ 8 w 28"/>
                  <a:gd name="T19" fmla="*/ 27 h 28"/>
                  <a:gd name="T20" fmla="*/ 14 w 28"/>
                  <a:gd name="T21" fmla="*/ 28 h 28"/>
                  <a:gd name="T22" fmla="*/ 19 w 28"/>
                  <a:gd name="T23" fmla="*/ 27 h 28"/>
                  <a:gd name="T24" fmla="*/ 23 w 28"/>
                  <a:gd name="T25" fmla="*/ 24 h 28"/>
                  <a:gd name="T26" fmla="*/ 27 w 28"/>
                  <a:gd name="T27" fmla="*/ 20 h 28"/>
                  <a:gd name="T28" fmla="*/ 28 w 28"/>
                  <a:gd name="T29" fmla="*/ 14 h 28"/>
                  <a:gd name="T30" fmla="*/ 27 w 28"/>
                  <a:gd name="T31" fmla="*/ 9 h 28"/>
                  <a:gd name="T32" fmla="*/ 23 w 28"/>
                  <a:gd name="T33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23" y="5"/>
                    </a:moveTo>
                    <a:lnTo>
                      <a:pt x="19" y="1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0"/>
                    </a:lnTo>
                    <a:lnTo>
                      <a:pt x="4" y="24"/>
                    </a:lnTo>
                    <a:lnTo>
                      <a:pt x="8" y="27"/>
                    </a:lnTo>
                    <a:lnTo>
                      <a:pt x="14" y="28"/>
                    </a:lnTo>
                    <a:lnTo>
                      <a:pt x="19" y="27"/>
                    </a:lnTo>
                    <a:lnTo>
                      <a:pt x="23" y="24"/>
                    </a:lnTo>
                    <a:lnTo>
                      <a:pt x="27" y="20"/>
                    </a:lnTo>
                    <a:lnTo>
                      <a:pt x="28" y="14"/>
                    </a:lnTo>
                    <a:lnTo>
                      <a:pt x="27" y="9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445">
                <a:extLst>
                  <a:ext uri="{FF2B5EF4-FFF2-40B4-BE49-F238E27FC236}">
                    <a16:creationId xmlns:a16="http://schemas.microsoft.com/office/drawing/2014/main" id="{1349236B-863F-473B-AD26-4DAABAB9E7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16260" y="3622749"/>
                <a:ext cx="243677" cy="246216"/>
              </a:xfrm>
              <a:custGeom>
                <a:avLst/>
                <a:gdLst>
                  <a:gd name="T0" fmla="*/ 572 w 576"/>
                  <a:gd name="T1" fmla="*/ 281 h 582"/>
                  <a:gd name="T2" fmla="*/ 565 w 576"/>
                  <a:gd name="T3" fmla="*/ 278 h 582"/>
                  <a:gd name="T4" fmla="*/ 505 w 576"/>
                  <a:gd name="T5" fmla="*/ 278 h 582"/>
                  <a:gd name="T6" fmla="*/ 504 w 576"/>
                  <a:gd name="T7" fmla="*/ 9 h 582"/>
                  <a:gd name="T8" fmla="*/ 498 w 576"/>
                  <a:gd name="T9" fmla="*/ 1 h 582"/>
                  <a:gd name="T10" fmla="*/ 236 w 576"/>
                  <a:gd name="T11" fmla="*/ 0 h 582"/>
                  <a:gd name="T12" fmla="*/ 226 w 576"/>
                  <a:gd name="T13" fmla="*/ 4 h 582"/>
                  <a:gd name="T14" fmla="*/ 222 w 576"/>
                  <a:gd name="T15" fmla="*/ 14 h 582"/>
                  <a:gd name="T16" fmla="*/ 79 w 576"/>
                  <a:gd name="T17" fmla="*/ 120 h 582"/>
                  <a:gd name="T18" fmla="*/ 70 w 576"/>
                  <a:gd name="T19" fmla="*/ 124 h 582"/>
                  <a:gd name="T20" fmla="*/ 65 w 576"/>
                  <a:gd name="T21" fmla="*/ 134 h 582"/>
                  <a:gd name="T22" fmla="*/ 14 w 576"/>
                  <a:gd name="T23" fmla="*/ 278 h 582"/>
                  <a:gd name="T24" fmla="*/ 7 w 576"/>
                  <a:gd name="T25" fmla="*/ 279 h 582"/>
                  <a:gd name="T26" fmla="*/ 3 w 576"/>
                  <a:gd name="T27" fmla="*/ 283 h 582"/>
                  <a:gd name="T28" fmla="*/ 0 w 576"/>
                  <a:gd name="T29" fmla="*/ 289 h 582"/>
                  <a:gd name="T30" fmla="*/ 1 w 576"/>
                  <a:gd name="T31" fmla="*/ 295 h 582"/>
                  <a:gd name="T32" fmla="*/ 85 w 576"/>
                  <a:gd name="T33" fmla="*/ 577 h 582"/>
                  <a:gd name="T34" fmla="*/ 91 w 576"/>
                  <a:gd name="T35" fmla="*/ 582 h 582"/>
                  <a:gd name="T36" fmla="*/ 289 w 576"/>
                  <a:gd name="T37" fmla="*/ 582 h 582"/>
                  <a:gd name="T38" fmla="*/ 298 w 576"/>
                  <a:gd name="T39" fmla="*/ 578 h 582"/>
                  <a:gd name="T40" fmla="*/ 302 w 576"/>
                  <a:gd name="T41" fmla="*/ 568 h 582"/>
                  <a:gd name="T42" fmla="*/ 298 w 576"/>
                  <a:gd name="T43" fmla="*/ 559 h 582"/>
                  <a:gd name="T44" fmla="*/ 289 w 576"/>
                  <a:gd name="T45" fmla="*/ 554 h 582"/>
                  <a:gd name="T46" fmla="*/ 32 w 576"/>
                  <a:gd name="T47" fmla="*/ 305 h 582"/>
                  <a:gd name="T48" fmla="*/ 470 w 576"/>
                  <a:gd name="T49" fmla="*/ 554 h 582"/>
                  <a:gd name="T50" fmla="*/ 414 w 576"/>
                  <a:gd name="T51" fmla="*/ 555 h 582"/>
                  <a:gd name="T52" fmla="*/ 407 w 576"/>
                  <a:gd name="T53" fmla="*/ 563 h 582"/>
                  <a:gd name="T54" fmla="*/ 407 w 576"/>
                  <a:gd name="T55" fmla="*/ 574 h 582"/>
                  <a:gd name="T56" fmla="*/ 414 w 576"/>
                  <a:gd name="T57" fmla="*/ 581 h 582"/>
                  <a:gd name="T58" fmla="*/ 481 w 576"/>
                  <a:gd name="T59" fmla="*/ 582 h 582"/>
                  <a:gd name="T60" fmla="*/ 489 w 576"/>
                  <a:gd name="T61" fmla="*/ 580 h 582"/>
                  <a:gd name="T62" fmla="*/ 493 w 576"/>
                  <a:gd name="T63" fmla="*/ 573 h 582"/>
                  <a:gd name="T64" fmla="*/ 576 w 576"/>
                  <a:gd name="T65" fmla="*/ 292 h 582"/>
                  <a:gd name="T66" fmla="*/ 575 w 576"/>
                  <a:gd name="T67" fmla="*/ 285 h 582"/>
                  <a:gd name="T68" fmla="*/ 315 w 576"/>
                  <a:gd name="T69" fmla="*/ 278 h 582"/>
                  <a:gd name="T70" fmla="*/ 93 w 576"/>
                  <a:gd name="T71" fmla="*/ 148 h 582"/>
                  <a:gd name="T72" fmla="*/ 315 w 576"/>
                  <a:gd name="T73" fmla="*/ 278 h 582"/>
                  <a:gd name="T74" fmla="*/ 343 w 576"/>
                  <a:gd name="T75" fmla="*/ 278 h 582"/>
                  <a:gd name="T76" fmla="*/ 342 w 576"/>
                  <a:gd name="T77" fmla="*/ 129 h 582"/>
                  <a:gd name="T78" fmla="*/ 335 w 576"/>
                  <a:gd name="T79" fmla="*/ 121 h 582"/>
                  <a:gd name="T80" fmla="*/ 250 w 576"/>
                  <a:gd name="T81" fmla="*/ 120 h 582"/>
                  <a:gd name="T82" fmla="*/ 478 w 576"/>
                  <a:gd name="T83" fmla="*/ 28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6" h="582">
                    <a:moveTo>
                      <a:pt x="574" y="283"/>
                    </a:moveTo>
                    <a:lnTo>
                      <a:pt x="572" y="281"/>
                    </a:lnTo>
                    <a:lnTo>
                      <a:pt x="569" y="279"/>
                    </a:lnTo>
                    <a:lnTo>
                      <a:pt x="565" y="278"/>
                    </a:lnTo>
                    <a:lnTo>
                      <a:pt x="562" y="278"/>
                    </a:lnTo>
                    <a:lnTo>
                      <a:pt x="505" y="278"/>
                    </a:lnTo>
                    <a:lnTo>
                      <a:pt x="505" y="14"/>
                    </a:lnTo>
                    <a:lnTo>
                      <a:pt x="504" y="9"/>
                    </a:lnTo>
                    <a:lnTo>
                      <a:pt x="502" y="4"/>
                    </a:lnTo>
                    <a:lnTo>
                      <a:pt x="498" y="1"/>
                    </a:lnTo>
                    <a:lnTo>
                      <a:pt x="492" y="0"/>
                    </a:lnTo>
                    <a:lnTo>
                      <a:pt x="236" y="0"/>
                    </a:lnTo>
                    <a:lnTo>
                      <a:pt x="231" y="1"/>
                    </a:lnTo>
                    <a:lnTo>
                      <a:pt x="226" y="4"/>
                    </a:lnTo>
                    <a:lnTo>
                      <a:pt x="224" y="9"/>
                    </a:lnTo>
                    <a:lnTo>
                      <a:pt x="222" y="14"/>
                    </a:lnTo>
                    <a:lnTo>
                      <a:pt x="222" y="120"/>
                    </a:lnTo>
                    <a:lnTo>
                      <a:pt x="79" y="120"/>
                    </a:lnTo>
                    <a:lnTo>
                      <a:pt x="74" y="121"/>
                    </a:lnTo>
                    <a:lnTo>
                      <a:pt x="70" y="124"/>
                    </a:lnTo>
                    <a:lnTo>
                      <a:pt x="66" y="129"/>
                    </a:lnTo>
                    <a:lnTo>
                      <a:pt x="65" y="134"/>
                    </a:lnTo>
                    <a:lnTo>
                      <a:pt x="65" y="278"/>
                    </a:lnTo>
                    <a:lnTo>
                      <a:pt x="14" y="278"/>
                    </a:lnTo>
                    <a:lnTo>
                      <a:pt x="11" y="278"/>
                    </a:lnTo>
                    <a:lnTo>
                      <a:pt x="7" y="279"/>
                    </a:lnTo>
                    <a:lnTo>
                      <a:pt x="5" y="281"/>
                    </a:lnTo>
                    <a:lnTo>
                      <a:pt x="3" y="283"/>
                    </a:lnTo>
                    <a:lnTo>
                      <a:pt x="1" y="285"/>
                    </a:lnTo>
                    <a:lnTo>
                      <a:pt x="0" y="289"/>
                    </a:lnTo>
                    <a:lnTo>
                      <a:pt x="0" y="292"/>
                    </a:lnTo>
                    <a:lnTo>
                      <a:pt x="1" y="295"/>
                    </a:lnTo>
                    <a:lnTo>
                      <a:pt x="83" y="573"/>
                    </a:lnTo>
                    <a:lnTo>
                      <a:pt x="85" y="577"/>
                    </a:lnTo>
                    <a:lnTo>
                      <a:pt x="88" y="580"/>
                    </a:lnTo>
                    <a:lnTo>
                      <a:pt x="91" y="582"/>
                    </a:lnTo>
                    <a:lnTo>
                      <a:pt x="95" y="582"/>
                    </a:lnTo>
                    <a:lnTo>
                      <a:pt x="289" y="582"/>
                    </a:lnTo>
                    <a:lnTo>
                      <a:pt x="294" y="581"/>
                    </a:lnTo>
                    <a:lnTo>
                      <a:pt x="298" y="578"/>
                    </a:lnTo>
                    <a:lnTo>
                      <a:pt x="301" y="574"/>
                    </a:lnTo>
                    <a:lnTo>
                      <a:pt x="302" y="568"/>
                    </a:lnTo>
                    <a:lnTo>
                      <a:pt x="301" y="563"/>
                    </a:lnTo>
                    <a:lnTo>
                      <a:pt x="298" y="559"/>
                    </a:lnTo>
                    <a:lnTo>
                      <a:pt x="294" y="555"/>
                    </a:lnTo>
                    <a:lnTo>
                      <a:pt x="289" y="554"/>
                    </a:lnTo>
                    <a:lnTo>
                      <a:pt x="106" y="554"/>
                    </a:lnTo>
                    <a:lnTo>
                      <a:pt x="32" y="305"/>
                    </a:lnTo>
                    <a:lnTo>
                      <a:pt x="544" y="305"/>
                    </a:lnTo>
                    <a:lnTo>
                      <a:pt x="470" y="554"/>
                    </a:lnTo>
                    <a:lnTo>
                      <a:pt x="419" y="554"/>
                    </a:lnTo>
                    <a:lnTo>
                      <a:pt x="414" y="555"/>
                    </a:lnTo>
                    <a:lnTo>
                      <a:pt x="410" y="559"/>
                    </a:lnTo>
                    <a:lnTo>
                      <a:pt x="407" y="563"/>
                    </a:lnTo>
                    <a:lnTo>
                      <a:pt x="405" y="568"/>
                    </a:lnTo>
                    <a:lnTo>
                      <a:pt x="407" y="574"/>
                    </a:lnTo>
                    <a:lnTo>
                      <a:pt x="410" y="578"/>
                    </a:lnTo>
                    <a:lnTo>
                      <a:pt x="414" y="581"/>
                    </a:lnTo>
                    <a:lnTo>
                      <a:pt x="419" y="582"/>
                    </a:lnTo>
                    <a:lnTo>
                      <a:pt x="481" y="582"/>
                    </a:lnTo>
                    <a:lnTo>
                      <a:pt x="485" y="582"/>
                    </a:lnTo>
                    <a:lnTo>
                      <a:pt x="489" y="580"/>
                    </a:lnTo>
                    <a:lnTo>
                      <a:pt x="491" y="577"/>
                    </a:lnTo>
                    <a:lnTo>
                      <a:pt x="493" y="573"/>
                    </a:lnTo>
                    <a:lnTo>
                      <a:pt x="576" y="295"/>
                    </a:lnTo>
                    <a:lnTo>
                      <a:pt x="576" y="292"/>
                    </a:lnTo>
                    <a:lnTo>
                      <a:pt x="576" y="289"/>
                    </a:lnTo>
                    <a:lnTo>
                      <a:pt x="575" y="285"/>
                    </a:lnTo>
                    <a:lnTo>
                      <a:pt x="574" y="283"/>
                    </a:lnTo>
                    <a:close/>
                    <a:moveTo>
                      <a:pt x="315" y="278"/>
                    </a:moveTo>
                    <a:lnTo>
                      <a:pt x="93" y="278"/>
                    </a:lnTo>
                    <a:lnTo>
                      <a:pt x="93" y="148"/>
                    </a:lnTo>
                    <a:lnTo>
                      <a:pt x="315" y="148"/>
                    </a:lnTo>
                    <a:lnTo>
                      <a:pt x="315" y="278"/>
                    </a:lnTo>
                    <a:close/>
                    <a:moveTo>
                      <a:pt x="478" y="278"/>
                    </a:moveTo>
                    <a:lnTo>
                      <a:pt x="343" y="278"/>
                    </a:lnTo>
                    <a:lnTo>
                      <a:pt x="343" y="134"/>
                    </a:lnTo>
                    <a:lnTo>
                      <a:pt x="342" y="129"/>
                    </a:lnTo>
                    <a:lnTo>
                      <a:pt x="339" y="124"/>
                    </a:lnTo>
                    <a:lnTo>
                      <a:pt x="335" y="121"/>
                    </a:lnTo>
                    <a:lnTo>
                      <a:pt x="329" y="120"/>
                    </a:lnTo>
                    <a:lnTo>
                      <a:pt x="250" y="120"/>
                    </a:lnTo>
                    <a:lnTo>
                      <a:pt x="250" y="28"/>
                    </a:lnTo>
                    <a:lnTo>
                      <a:pt x="478" y="28"/>
                    </a:lnTo>
                    <a:lnTo>
                      <a:pt x="478" y="2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46">
                <a:extLst>
                  <a:ext uri="{FF2B5EF4-FFF2-40B4-BE49-F238E27FC236}">
                    <a16:creationId xmlns:a16="http://schemas.microsoft.com/office/drawing/2014/main" id="{D73007F2-9905-43EF-9D62-E0A4AB9C9F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59148" y="3710320"/>
                <a:ext cx="272868" cy="211949"/>
              </a:xfrm>
              <a:custGeom>
                <a:avLst/>
                <a:gdLst>
                  <a:gd name="T0" fmla="*/ 87 w 644"/>
                  <a:gd name="T1" fmla="*/ 10 h 502"/>
                  <a:gd name="T2" fmla="*/ 77 w 644"/>
                  <a:gd name="T3" fmla="*/ 0 h 502"/>
                  <a:gd name="T4" fmla="*/ 8 w 644"/>
                  <a:gd name="T5" fmla="*/ 1 h 502"/>
                  <a:gd name="T6" fmla="*/ 0 w 644"/>
                  <a:gd name="T7" fmla="*/ 14 h 502"/>
                  <a:gd name="T8" fmla="*/ 8 w 644"/>
                  <a:gd name="T9" fmla="*/ 27 h 502"/>
                  <a:gd name="T10" fmla="*/ 178 w 644"/>
                  <a:gd name="T11" fmla="*/ 417 h 502"/>
                  <a:gd name="T12" fmla="*/ 186 w 644"/>
                  <a:gd name="T13" fmla="*/ 427 h 502"/>
                  <a:gd name="T14" fmla="*/ 257 w 644"/>
                  <a:gd name="T15" fmla="*/ 432 h 502"/>
                  <a:gd name="T16" fmla="*/ 254 w 644"/>
                  <a:gd name="T17" fmla="*/ 450 h 502"/>
                  <a:gd name="T18" fmla="*/ 263 w 644"/>
                  <a:gd name="T19" fmla="*/ 479 h 502"/>
                  <a:gd name="T20" fmla="*/ 285 w 644"/>
                  <a:gd name="T21" fmla="*/ 498 h 502"/>
                  <a:gd name="T22" fmla="*/ 316 w 644"/>
                  <a:gd name="T23" fmla="*/ 501 h 502"/>
                  <a:gd name="T24" fmla="*/ 342 w 644"/>
                  <a:gd name="T25" fmla="*/ 487 h 502"/>
                  <a:gd name="T26" fmla="*/ 356 w 644"/>
                  <a:gd name="T27" fmla="*/ 461 h 502"/>
                  <a:gd name="T28" fmla="*/ 356 w 644"/>
                  <a:gd name="T29" fmla="*/ 439 h 502"/>
                  <a:gd name="T30" fmla="*/ 464 w 644"/>
                  <a:gd name="T31" fmla="*/ 427 h 502"/>
                  <a:gd name="T32" fmla="*/ 459 w 644"/>
                  <a:gd name="T33" fmla="*/ 445 h 502"/>
                  <a:gd name="T34" fmla="*/ 463 w 644"/>
                  <a:gd name="T35" fmla="*/ 471 h 502"/>
                  <a:gd name="T36" fmla="*/ 482 w 644"/>
                  <a:gd name="T37" fmla="*/ 493 h 502"/>
                  <a:gd name="T38" fmla="*/ 510 w 644"/>
                  <a:gd name="T39" fmla="*/ 502 h 502"/>
                  <a:gd name="T40" fmla="*/ 539 w 644"/>
                  <a:gd name="T41" fmla="*/ 493 h 502"/>
                  <a:gd name="T42" fmla="*/ 558 w 644"/>
                  <a:gd name="T43" fmla="*/ 471 h 502"/>
                  <a:gd name="T44" fmla="*/ 561 w 644"/>
                  <a:gd name="T45" fmla="*/ 445 h 502"/>
                  <a:gd name="T46" fmla="*/ 556 w 644"/>
                  <a:gd name="T47" fmla="*/ 427 h 502"/>
                  <a:gd name="T48" fmla="*/ 639 w 644"/>
                  <a:gd name="T49" fmla="*/ 424 h 502"/>
                  <a:gd name="T50" fmla="*/ 642 w 644"/>
                  <a:gd name="T51" fmla="*/ 408 h 502"/>
                  <a:gd name="T52" fmla="*/ 630 w 644"/>
                  <a:gd name="T53" fmla="*/ 399 h 502"/>
                  <a:gd name="T54" fmla="*/ 296 w 644"/>
                  <a:gd name="T55" fmla="*/ 473 h 502"/>
                  <a:gd name="T56" fmla="*/ 286 w 644"/>
                  <a:gd name="T57" fmla="*/ 464 h 502"/>
                  <a:gd name="T58" fmla="*/ 282 w 644"/>
                  <a:gd name="T59" fmla="*/ 450 h 502"/>
                  <a:gd name="T60" fmla="*/ 286 w 644"/>
                  <a:gd name="T61" fmla="*/ 438 h 502"/>
                  <a:gd name="T62" fmla="*/ 296 w 644"/>
                  <a:gd name="T63" fmla="*/ 429 h 502"/>
                  <a:gd name="T64" fmla="*/ 310 w 644"/>
                  <a:gd name="T65" fmla="*/ 428 h 502"/>
                  <a:gd name="T66" fmla="*/ 323 w 644"/>
                  <a:gd name="T67" fmla="*/ 434 h 502"/>
                  <a:gd name="T68" fmla="*/ 329 w 644"/>
                  <a:gd name="T69" fmla="*/ 446 h 502"/>
                  <a:gd name="T70" fmla="*/ 327 w 644"/>
                  <a:gd name="T71" fmla="*/ 460 h 502"/>
                  <a:gd name="T72" fmla="*/ 318 w 644"/>
                  <a:gd name="T73" fmla="*/ 471 h 502"/>
                  <a:gd name="T74" fmla="*/ 306 w 644"/>
                  <a:gd name="T75" fmla="*/ 474 h 502"/>
                  <a:gd name="T76" fmla="*/ 501 w 644"/>
                  <a:gd name="T77" fmla="*/ 473 h 502"/>
                  <a:gd name="T78" fmla="*/ 491 w 644"/>
                  <a:gd name="T79" fmla="*/ 464 h 502"/>
                  <a:gd name="T80" fmla="*/ 487 w 644"/>
                  <a:gd name="T81" fmla="*/ 450 h 502"/>
                  <a:gd name="T82" fmla="*/ 491 w 644"/>
                  <a:gd name="T83" fmla="*/ 438 h 502"/>
                  <a:gd name="T84" fmla="*/ 501 w 644"/>
                  <a:gd name="T85" fmla="*/ 429 h 502"/>
                  <a:gd name="T86" fmla="*/ 515 w 644"/>
                  <a:gd name="T87" fmla="*/ 428 h 502"/>
                  <a:gd name="T88" fmla="*/ 527 w 644"/>
                  <a:gd name="T89" fmla="*/ 434 h 502"/>
                  <a:gd name="T90" fmla="*/ 534 w 644"/>
                  <a:gd name="T91" fmla="*/ 446 h 502"/>
                  <a:gd name="T92" fmla="*/ 532 w 644"/>
                  <a:gd name="T93" fmla="*/ 460 h 502"/>
                  <a:gd name="T94" fmla="*/ 523 w 644"/>
                  <a:gd name="T95" fmla="*/ 471 h 502"/>
                  <a:gd name="T96" fmla="*/ 510 w 644"/>
                  <a:gd name="T97" fmla="*/ 474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44" h="502">
                    <a:moveTo>
                      <a:pt x="630" y="399"/>
                    </a:moveTo>
                    <a:lnTo>
                      <a:pt x="201" y="399"/>
                    </a:lnTo>
                    <a:lnTo>
                      <a:pt x="87" y="10"/>
                    </a:lnTo>
                    <a:lnTo>
                      <a:pt x="85" y="5"/>
                    </a:lnTo>
                    <a:lnTo>
                      <a:pt x="81" y="2"/>
                    </a:lnTo>
                    <a:lnTo>
                      <a:pt x="77" y="0"/>
                    </a:lnTo>
                    <a:lnTo>
                      <a:pt x="73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3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4" y="28"/>
                    </a:lnTo>
                    <a:lnTo>
                      <a:pt x="63" y="28"/>
                    </a:lnTo>
                    <a:lnTo>
                      <a:pt x="178" y="417"/>
                    </a:lnTo>
                    <a:lnTo>
                      <a:pt x="180" y="421"/>
                    </a:lnTo>
                    <a:lnTo>
                      <a:pt x="183" y="425"/>
                    </a:lnTo>
                    <a:lnTo>
                      <a:pt x="186" y="427"/>
                    </a:lnTo>
                    <a:lnTo>
                      <a:pt x="191" y="427"/>
                    </a:lnTo>
                    <a:lnTo>
                      <a:pt x="260" y="427"/>
                    </a:lnTo>
                    <a:lnTo>
                      <a:pt x="257" y="432"/>
                    </a:lnTo>
                    <a:lnTo>
                      <a:pt x="256" y="439"/>
                    </a:lnTo>
                    <a:lnTo>
                      <a:pt x="255" y="445"/>
                    </a:lnTo>
                    <a:lnTo>
                      <a:pt x="254" y="450"/>
                    </a:lnTo>
                    <a:lnTo>
                      <a:pt x="255" y="461"/>
                    </a:lnTo>
                    <a:lnTo>
                      <a:pt x="258" y="471"/>
                    </a:lnTo>
                    <a:lnTo>
                      <a:pt x="263" y="479"/>
                    </a:lnTo>
                    <a:lnTo>
                      <a:pt x="269" y="487"/>
                    </a:lnTo>
                    <a:lnTo>
                      <a:pt x="277" y="493"/>
                    </a:lnTo>
                    <a:lnTo>
                      <a:pt x="285" y="498"/>
                    </a:lnTo>
                    <a:lnTo>
                      <a:pt x="295" y="501"/>
                    </a:lnTo>
                    <a:lnTo>
                      <a:pt x="306" y="502"/>
                    </a:lnTo>
                    <a:lnTo>
                      <a:pt x="316" y="501"/>
                    </a:lnTo>
                    <a:lnTo>
                      <a:pt x="326" y="498"/>
                    </a:lnTo>
                    <a:lnTo>
                      <a:pt x="335" y="493"/>
                    </a:lnTo>
                    <a:lnTo>
                      <a:pt x="342" y="487"/>
                    </a:lnTo>
                    <a:lnTo>
                      <a:pt x="348" y="479"/>
                    </a:lnTo>
                    <a:lnTo>
                      <a:pt x="353" y="471"/>
                    </a:lnTo>
                    <a:lnTo>
                      <a:pt x="356" y="461"/>
                    </a:lnTo>
                    <a:lnTo>
                      <a:pt x="357" y="450"/>
                    </a:lnTo>
                    <a:lnTo>
                      <a:pt x="357" y="445"/>
                    </a:lnTo>
                    <a:lnTo>
                      <a:pt x="356" y="439"/>
                    </a:lnTo>
                    <a:lnTo>
                      <a:pt x="354" y="432"/>
                    </a:lnTo>
                    <a:lnTo>
                      <a:pt x="352" y="427"/>
                    </a:lnTo>
                    <a:lnTo>
                      <a:pt x="464" y="427"/>
                    </a:lnTo>
                    <a:lnTo>
                      <a:pt x="462" y="432"/>
                    </a:lnTo>
                    <a:lnTo>
                      <a:pt x="460" y="439"/>
                    </a:lnTo>
                    <a:lnTo>
                      <a:pt x="459" y="445"/>
                    </a:lnTo>
                    <a:lnTo>
                      <a:pt x="459" y="450"/>
                    </a:lnTo>
                    <a:lnTo>
                      <a:pt x="460" y="461"/>
                    </a:lnTo>
                    <a:lnTo>
                      <a:pt x="463" y="471"/>
                    </a:lnTo>
                    <a:lnTo>
                      <a:pt x="468" y="479"/>
                    </a:lnTo>
                    <a:lnTo>
                      <a:pt x="474" y="487"/>
                    </a:lnTo>
                    <a:lnTo>
                      <a:pt x="482" y="493"/>
                    </a:lnTo>
                    <a:lnTo>
                      <a:pt x="490" y="498"/>
                    </a:lnTo>
                    <a:lnTo>
                      <a:pt x="500" y="501"/>
                    </a:lnTo>
                    <a:lnTo>
                      <a:pt x="510" y="502"/>
                    </a:lnTo>
                    <a:lnTo>
                      <a:pt x="521" y="501"/>
                    </a:lnTo>
                    <a:lnTo>
                      <a:pt x="531" y="498"/>
                    </a:lnTo>
                    <a:lnTo>
                      <a:pt x="539" y="493"/>
                    </a:lnTo>
                    <a:lnTo>
                      <a:pt x="547" y="487"/>
                    </a:lnTo>
                    <a:lnTo>
                      <a:pt x="553" y="479"/>
                    </a:lnTo>
                    <a:lnTo>
                      <a:pt x="558" y="471"/>
                    </a:lnTo>
                    <a:lnTo>
                      <a:pt x="561" y="461"/>
                    </a:lnTo>
                    <a:lnTo>
                      <a:pt x="562" y="450"/>
                    </a:lnTo>
                    <a:lnTo>
                      <a:pt x="561" y="445"/>
                    </a:lnTo>
                    <a:lnTo>
                      <a:pt x="560" y="439"/>
                    </a:lnTo>
                    <a:lnTo>
                      <a:pt x="559" y="432"/>
                    </a:lnTo>
                    <a:lnTo>
                      <a:pt x="556" y="427"/>
                    </a:lnTo>
                    <a:lnTo>
                      <a:pt x="630" y="427"/>
                    </a:lnTo>
                    <a:lnTo>
                      <a:pt x="635" y="426"/>
                    </a:lnTo>
                    <a:lnTo>
                      <a:pt x="639" y="424"/>
                    </a:lnTo>
                    <a:lnTo>
                      <a:pt x="642" y="418"/>
                    </a:lnTo>
                    <a:lnTo>
                      <a:pt x="644" y="413"/>
                    </a:lnTo>
                    <a:lnTo>
                      <a:pt x="642" y="408"/>
                    </a:lnTo>
                    <a:lnTo>
                      <a:pt x="639" y="403"/>
                    </a:lnTo>
                    <a:lnTo>
                      <a:pt x="635" y="401"/>
                    </a:lnTo>
                    <a:lnTo>
                      <a:pt x="630" y="399"/>
                    </a:lnTo>
                    <a:close/>
                    <a:moveTo>
                      <a:pt x="306" y="474"/>
                    </a:moveTo>
                    <a:lnTo>
                      <a:pt x="301" y="474"/>
                    </a:lnTo>
                    <a:lnTo>
                      <a:pt x="296" y="473"/>
                    </a:lnTo>
                    <a:lnTo>
                      <a:pt x="293" y="471"/>
                    </a:lnTo>
                    <a:lnTo>
                      <a:pt x="288" y="468"/>
                    </a:lnTo>
                    <a:lnTo>
                      <a:pt x="286" y="464"/>
                    </a:lnTo>
                    <a:lnTo>
                      <a:pt x="284" y="460"/>
                    </a:lnTo>
                    <a:lnTo>
                      <a:pt x="282" y="456"/>
                    </a:lnTo>
                    <a:lnTo>
                      <a:pt x="282" y="450"/>
                    </a:lnTo>
                    <a:lnTo>
                      <a:pt x="282" y="446"/>
                    </a:lnTo>
                    <a:lnTo>
                      <a:pt x="284" y="442"/>
                    </a:lnTo>
                    <a:lnTo>
                      <a:pt x="286" y="438"/>
                    </a:lnTo>
                    <a:lnTo>
                      <a:pt x="288" y="434"/>
                    </a:lnTo>
                    <a:lnTo>
                      <a:pt x="293" y="431"/>
                    </a:lnTo>
                    <a:lnTo>
                      <a:pt x="296" y="429"/>
                    </a:lnTo>
                    <a:lnTo>
                      <a:pt x="301" y="428"/>
                    </a:lnTo>
                    <a:lnTo>
                      <a:pt x="306" y="427"/>
                    </a:lnTo>
                    <a:lnTo>
                      <a:pt x="310" y="428"/>
                    </a:lnTo>
                    <a:lnTo>
                      <a:pt x="315" y="429"/>
                    </a:lnTo>
                    <a:lnTo>
                      <a:pt x="318" y="431"/>
                    </a:lnTo>
                    <a:lnTo>
                      <a:pt x="323" y="434"/>
                    </a:lnTo>
                    <a:lnTo>
                      <a:pt x="325" y="438"/>
                    </a:lnTo>
                    <a:lnTo>
                      <a:pt x="327" y="442"/>
                    </a:lnTo>
                    <a:lnTo>
                      <a:pt x="329" y="446"/>
                    </a:lnTo>
                    <a:lnTo>
                      <a:pt x="329" y="450"/>
                    </a:lnTo>
                    <a:lnTo>
                      <a:pt x="329" y="456"/>
                    </a:lnTo>
                    <a:lnTo>
                      <a:pt x="327" y="460"/>
                    </a:lnTo>
                    <a:lnTo>
                      <a:pt x="325" y="464"/>
                    </a:lnTo>
                    <a:lnTo>
                      <a:pt x="323" y="468"/>
                    </a:lnTo>
                    <a:lnTo>
                      <a:pt x="318" y="471"/>
                    </a:lnTo>
                    <a:lnTo>
                      <a:pt x="315" y="473"/>
                    </a:lnTo>
                    <a:lnTo>
                      <a:pt x="310" y="474"/>
                    </a:lnTo>
                    <a:lnTo>
                      <a:pt x="306" y="474"/>
                    </a:lnTo>
                    <a:close/>
                    <a:moveTo>
                      <a:pt x="510" y="474"/>
                    </a:moveTo>
                    <a:lnTo>
                      <a:pt x="506" y="474"/>
                    </a:lnTo>
                    <a:lnTo>
                      <a:pt x="501" y="473"/>
                    </a:lnTo>
                    <a:lnTo>
                      <a:pt x="498" y="471"/>
                    </a:lnTo>
                    <a:lnTo>
                      <a:pt x="493" y="468"/>
                    </a:lnTo>
                    <a:lnTo>
                      <a:pt x="491" y="464"/>
                    </a:lnTo>
                    <a:lnTo>
                      <a:pt x="489" y="460"/>
                    </a:lnTo>
                    <a:lnTo>
                      <a:pt x="487" y="456"/>
                    </a:lnTo>
                    <a:lnTo>
                      <a:pt x="487" y="450"/>
                    </a:lnTo>
                    <a:lnTo>
                      <a:pt x="487" y="446"/>
                    </a:lnTo>
                    <a:lnTo>
                      <a:pt x="489" y="442"/>
                    </a:lnTo>
                    <a:lnTo>
                      <a:pt x="491" y="438"/>
                    </a:lnTo>
                    <a:lnTo>
                      <a:pt x="493" y="434"/>
                    </a:lnTo>
                    <a:lnTo>
                      <a:pt x="498" y="431"/>
                    </a:lnTo>
                    <a:lnTo>
                      <a:pt x="501" y="429"/>
                    </a:lnTo>
                    <a:lnTo>
                      <a:pt x="506" y="428"/>
                    </a:lnTo>
                    <a:lnTo>
                      <a:pt x="510" y="427"/>
                    </a:lnTo>
                    <a:lnTo>
                      <a:pt x="515" y="428"/>
                    </a:lnTo>
                    <a:lnTo>
                      <a:pt x="520" y="429"/>
                    </a:lnTo>
                    <a:lnTo>
                      <a:pt x="523" y="431"/>
                    </a:lnTo>
                    <a:lnTo>
                      <a:pt x="527" y="434"/>
                    </a:lnTo>
                    <a:lnTo>
                      <a:pt x="530" y="438"/>
                    </a:lnTo>
                    <a:lnTo>
                      <a:pt x="532" y="442"/>
                    </a:lnTo>
                    <a:lnTo>
                      <a:pt x="534" y="446"/>
                    </a:lnTo>
                    <a:lnTo>
                      <a:pt x="534" y="450"/>
                    </a:lnTo>
                    <a:lnTo>
                      <a:pt x="534" y="456"/>
                    </a:lnTo>
                    <a:lnTo>
                      <a:pt x="532" y="460"/>
                    </a:lnTo>
                    <a:lnTo>
                      <a:pt x="530" y="464"/>
                    </a:lnTo>
                    <a:lnTo>
                      <a:pt x="527" y="468"/>
                    </a:lnTo>
                    <a:lnTo>
                      <a:pt x="523" y="471"/>
                    </a:lnTo>
                    <a:lnTo>
                      <a:pt x="520" y="473"/>
                    </a:lnTo>
                    <a:lnTo>
                      <a:pt x="515" y="474"/>
                    </a:lnTo>
                    <a:lnTo>
                      <a:pt x="510" y="4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47">
                <a:extLst>
                  <a:ext uri="{FF2B5EF4-FFF2-40B4-BE49-F238E27FC236}">
                    <a16:creationId xmlns:a16="http://schemas.microsoft.com/office/drawing/2014/main" id="{0E148E2A-EC37-400B-A74C-206562FBA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6216" y="3768701"/>
                <a:ext cx="11423" cy="11423"/>
              </a:xfrm>
              <a:custGeom>
                <a:avLst/>
                <a:gdLst>
                  <a:gd name="T0" fmla="*/ 23 w 27"/>
                  <a:gd name="T1" fmla="*/ 5 h 28"/>
                  <a:gd name="T2" fmla="*/ 18 w 27"/>
                  <a:gd name="T3" fmla="*/ 1 h 28"/>
                  <a:gd name="T4" fmla="*/ 13 w 27"/>
                  <a:gd name="T5" fmla="*/ 0 h 28"/>
                  <a:gd name="T6" fmla="*/ 8 w 27"/>
                  <a:gd name="T7" fmla="*/ 1 h 28"/>
                  <a:gd name="T8" fmla="*/ 3 w 27"/>
                  <a:gd name="T9" fmla="*/ 5 h 28"/>
                  <a:gd name="T10" fmla="*/ 1 w 27"/>
                  <a:gd name="T11" fmla="*/ 9 h 28"/>
                  <a:gd name="T12" fmla="*/ 0 w 27"/>
                  <a:gd name="T13" fmla="*/ 14 h 28"/>
                  <a:gd name="T14" fmla="*/ 1 w 27"/>
                  <a:gd name="T15" fmla="*/ 20 h 28"/>
                  <a:gd name="T16" fmla="*/ 3 w 27"/>
                  <a:gd name="T17" fmla="*/ 24 h 28"/>
                  <a:gd name="T18" fmla="*/ 8 w 27"/>
                  <a:gd name="T19" fmla="*/ 27 h 28"/>
                  <a:gd name="T20" fmla="*/ 13 w 27"/>
                  <a:gd name="T21" fmla="*/ 28 h 28"/>
                  <a:gd name="T22" fmla="*/ 18 w 27"/>
                  <a:gd name="T23" fmla="*/ 27 h 28"/>
                  <a:gd name="T24" fmla="*/ 23 w 27"/>
                  <a:gd name="T25" fmla="*/ 24 h 28"/>
                  <a:gd name="T26" fmla="*/ 26 w 27"/>
                  <a:gd name="T27" fmla="*/ 20 h 28"/>
                  <a:gd name="T28" fmla="*/ 27 w 27"/>
                  <a:gd name="T29" fmla="*/ 14 h 28"/>
                  <a:gd name="T30" fmla="*/ 26 w 27"/>
                  <a:gd name="T31" fmla="*/ 9 h 28"/>
                  <a:gd name="T32" fmla="*/ 23 w 27"/>
                  <a:gd name="T33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28">
                    <a:moveTo>
                      <a:pt x="23" y="5"/>
                    </a:move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5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3" y="28"/>
                    </a:lnTo>
                    <a:lnTo>
                      <a:pt x="18" y="27"/>
                    </a:lnTo>
                    <a:lnTo>
                      <a:pt x="23" y="24"/>
                    </a:lnTo>
                    <a:lnTo>
                      <a:pt x="26" y="20"/>
                    </a:lnTo>
                    <a:lnTo>
                      <a:pt x="27" y="14"/>
                    </a:lnTo>
                    <a:lnTo>
                      <a:pt x="26" y="9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48">
                <a:extLst>
                  <a:ext uri="{FF2B5EF4-FFF2-40B4-BE49-F238E27FC236}">
                    <a16:creationId xmlns:a16="http://schemas.microsoft.com/office/drawing/2014/main" id="{23464582-FCCD-43E0-A031-C246F8E08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8952" y="3768701"/>
                <a:ext cx="54574" cy="11423"/>
              </a:xfrm>
              <a:custGeom>
                <a:avLst/>
                <a:gdLst>
                  <a:gd name="T0" fmla="*/ 115 w 129"/>
                  <a:gd name="T1" fmla="*/ 0 h 28"/>
                  <a:gd name="T2" fmla="*/ 14 w 129"/>
                  <a:gd name="T3" fmla="*/ 0 h 28"/>
                  <a:gd name="T4" fmla="*/ 9 w 129"/>
                  <a:gd name="T5" fmla="*/ 1 h 28"/>
                  <a:gd name="T6" fmla="*/ 4 w 129"/>
                  <a:gd name="T7" fmla="*/ 5 h 28"/>
                  <a:gd name="T8" fmla="*/ 1 w 129"/>
                  <a:gd name="T9" fmla="*/ 9 h 28"/>
                  <a:gd name="T10" fmla="*/ 0 w 129"/>
                  <a:gd name="T11" fmla="*/ 14 h 28"/>
                  <a:gd name="T12" fmla="*/ 1 w 129"/>
                  <a:gd name="T13" fmla="*/ 20 h 28"/>
                  <a:gd name="T14" fmla="*/ 4 w 129"/>
                  <a:gd name="T15" fmla="*/ 24 h 28"/>
                  <a:gd name="T16" fmla="*/ 9 w 129"/>
                  <a:gd name="T17" fmla="*/ 27 h 28"/>
                  <a:gd name="T18" fmla="*/ 14 w 129"/>
                  <a:gd name="T19" fmla="*/ 28 h 28"/>
                  <a:gd name="T20" fmla="*/ 115 w 129"/>
                  <a:gd name="T21" fmla="*/ 28 h 28"/>
                  <a:gd name="T22" fmla="*/ 120 w 129"/>
                  <a:gd name="T23" fmla="*/ 27 h 28"/>
                  <a:gd name="T24" fmla="*/ 124 w 129"/>
                  <a:gd name="T25" fmla="*/ 24 h 28"/>
                  <a:gd name="T26" fmla="*/ 128 w 129"/>
                  <a:gd name="T27" fmla="*/ 20 h 28"/>
                  <a:gd name="T28" fmla="*/ 129 w 129"/>
                  <a:gd name="T29" fmla="*/ 14 h 28"/>
                  <a:gd name="T30" fmla="*/ 128 w 129"/>
                  <a:gd name="T31" fmla="*/ 9 h 28"/>
                  <a:gd name="T32" fmla="*/ 124 w 129"/>
                  <a:gd name="T33" fmla="*/ 5 h 28"/>
                  <a:gd name="T34" fmla="*/ 120 w 129"/>
                  <a:gd name="T35" fmla="*/ 1 h 28"/>
                  <a:gd name="T36" fmla="*/ 115 w 129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9" h="28">
                    <a:moveTo>
                      <a:pt x="115" y="0"/>
                    </a:moveTo>
                    <a:lnTo>
                      <a:pt x="14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20"/>
                    </a:lnTo>
                    <a:lnTo>
                      <a:pt x="4" y="24"/>
                    </a:lnTo>
                    <a:lnTo>
                      <a:pt x="9" y="27"/>
                    </a:lnTo>
                    <a:lnTo>
                      <a:pt x="14" y="28"/>
                    </a:lnTo>
                    <a:lnTo>
                      <a:pt x="115" y="28"/>
                    </a:lnTo>
                    <a:lnTo>
                      <a:pt x="120" y="27"/>
                    </a:lnTo>
                    <a:lnTo>
                      <a:pt x="124" y="24"/>
                    </a:lnTo>
                    <a:lnTo>
                      <a:pt x="128" y="20"/>
                    </a:lnTo>
                    <a:lnTo>
                      <a:pt x="129" y="14"/>
                    </a:lnTo>
                    <a:lnTo>
                      <a:pt x="128" y="9"/>
                    </a:lnTo>
                    <a:lnTo>
                      <a:pt x="124" y="5"/>
                    </a:lnTo>
                    <a:lnTo>
                      <a:pt x="120" y="1"/>
                    </a:lnTo>
                    <a:lnTo>
                      <a:pt x="11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47437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90B01C1D-FC97-4979-AE9D-393BC9BE609B}"/>
              </a:ext>
            </a:extLst>
          </p:cNvPr>
          <p:cNvSpPr/>
          <p:nvPr/>
        </p:nvSpPr>
        <p:spPr>
          <a:xfrm>
            <a:off x="0" y="0"/>
            <a:ext cx="12201426" cy="4076721"/>
          </a:xfrm>
          <a:prstGeom prst="rect">
            <a:avLst/>
          </a:prstGeom>
          <a:solidFill>
            <a:schemeClr val="accent3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D98889E-7763-4B49-B38E-DFB60B83DB0C}"/>
              </a:ext>
            </a:extLst>
          </p:cNvPr>
          <p:cNvSpPr txBox="1"/>
          <p:nvPr/>
        </p:nvSpPr>
        <p:spPr>
          <a:xfrm>
            <a:off x="2144691" y="1701674"/>
            <a:ext cx="7902619" cy="572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750"/>
              </a:spcAft>
            </a:pPr>
            <a:r>
              <a:rPr lang="en-GB" sz="1250" dirty="0">
                <a:solidFill>
                  <a:schemeClr val="bg1"/>
                </a:solidFill>
              </a:rPr>
              <a:t>The European languages are members of the same family. Their separate existence is a myth. For science, music, sport, etc</a:t>
            </a:r>
            <a:endParaRPr lang="en-US" sz="1250" dirty="0">
              <a:solidFill>
                <a:schemeClr val="bg1"/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448B1DC-B4C5-483C-B9CE-6910FA614FA8}"/>
              </a:ext>
            </a:extLst>
          </p:cNvPr>
          <p:cNvGrpSpPr/>
          <p:nvPr/>
        </p:nvGrpSpPr>
        <p:grpSpPr>
          <a:xfrm>
            <a:off x="1617151" y="2579076"/>
            <a:ext cx="8957698" cy="3428863"/>
            <a:chOff x="2572361" y="3915507"/>
            <a:chExt cx="14332316" cy="5486181"/>
          </a:xfrm>
          <a:effectLst>
            <a:outerShdw blurRad="1270000" dist="635000" dir="5400000" sx="90000" sy="90000" algn="t" rotWithShape="0">
              <a:prstClr val="black">
                <a:alpha val="20000"/>
              </a:prstClr>
            </a:outerShdw>
          </a:effectLst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D8E7A6FB-3AFF-4F22-8CD6-106C953FF40E}"/>
                </a:ext>
              </a:extLst>
            </p:cNvPr>
            <p:cNvSpPr/>
            <p:nvPr/>
          </p:nvSpPr>
          <p:spPr>
            <a:xfrm>
              <a:off x="2572361" y="4712678"/>
              <a:ext cx="14332316" cy="4689010"/>
            </a:xfrm>
            <a:prstGeom prst="roundRect">
              <a:avLst>
                <a:gd name="adj" fmla="val 8938"/>
              </a:avLst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7150" tIns="28575" rIns="57150" bIns="28575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571500"/>
              <a:endParaRPr lang="en-US" sz="1125" dirty="0"/>
            </a:p>
          </p:txBody>
        </p:sp>
        <p:sp>
          <p:nvSpPr>
            <p:cNvPr id="30" name="Rectangle: Top Corners Rounded 29">
              <a:extLst>
                <a:ext uri="{FF2B5EF4-FFF2-40B4-BE49-F238E27FC236}">
                  <a16:creationId xmlns:a16="http://schemas.microsoft.com/office/drawing/2014/main" id="{79DE7E2A-1F95-485B-805F-CB8444610A6A}"/>
                </a:ext>
              </a:extLst>
            </p:cNvPr>
            <p:cNvSpPr/>
            <p:nvPr/>
          </p:nvSpPr>
          <p:spPr>
            <a:xfrm>
              <a:off x="7233698" y="3915507"/>
              <a:ext cx="5009642" cy="121567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571500"/>
              <a:endParaRPr lang="en-US" sz="1125" dirty="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8DD46B3-9E83-4D5E-AAEB-3E80387D4B3A}"/>
              </a:ext>
            </a:extLst>
          </p:cNvPr>
          <p:cNvGrpSpPr/>
          <p:nvPr/>
        </p:nvGrpSpPr>
        <p:grpSpPr>
          <a:xfrm>
            <a:off x="4988844" y="2797563"/>
            <a:ext cx="2214313" cy="284693"/>
            <a:chOff x="13994196" y="1864173"/>
            <a:chExt cx="3542901" cy="455510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3B21B47A-EE2C-4152-9258-5CA1514E6E61}"/>
                </a:ext>
              </a:extLst>
            </p:cNvPr>
            <p:cNvGrpSpPr/>
            <p:nvPr/>
          </p:nvGrpSpPr>
          <p:grpSpPr>
            <a:xfrm>
              <a:off x="14597674" y="1864173"/>
              <a:ext cx="2939423" cy="455510"/>
              <a:chOff x="14597674" y="1864173"/>
              <a:chExt cx="2939423" cy="455510"/>
            </a:xfrm>
          </p:grpSpPr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30F56701-A58D-4195-8D96-2E910A8556FD}"/>
                  </a:ext>
                </a:extLst>
              </p:cNvPr>
              <p:cNvSpPr txBox="1"/>
              <p:nvPr/>
            </p:nvSpPr>
            <p:spPr>
              <a:xfrm>
                <a:off x="14991154" y="1864173"/>
                <a:ext cx="2545943" cy="4555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5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Rubik Light" panose="00000400000000000000" pitchFamily="2" charset="-79"/>
                  </a:rPr>
                  <a:t>December 2019</a:t>
                </a: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CE4EF07-B458-499D-9AE0-8C9BC0860588}"/>
                  </a:ext>
                </a:extLst>
              </p:cNvPr>
              <p:cNvSpPr/>
              <p:nvPr/>
            </p:nvSpPr>
            <p:spPr>
              <a:xfrm>
                <a:off x="14597674" y="1908961"/>
                <a:ext cx="312835" cy="312835"/>
              </a:xfrm>
              <a:custGeom>
                <a:avLst/>
                <a:gdLst>
                  <a:gd name="connsiteX0" fmla="*/ 238172 w 1534467"/>
                  <a:gd name="connsiteY0" fmla="*/ 837838 h 1534467"/>
                  <a:gd name="connsiteX1" fmla="*/ 238172 w 1534467"/>
                  <a:gd name="connsiteY1" fmla="*/ 730833 h 1534467"/>
                  <a:gd name="connsiteX2" fmla="*/ 267041 w 1534467"/>
                  <a:gd name="connsiteY2" fmla="*/ 701964 h 1534467"/>
                  <a:gd name="connsiteX3" fmla="*/ 374046 w 1534467"/>
                  <a:gd name="connsiteY3" fmla="*/ 701964 h 1534467"/>
                  <a:gd name="connsiteX4" fmla="*/ 402915 w 1534467"/>
                  <a:gd name="connsiteY4" fmla="*/ 730833 h 1534467"/>
                  <a:gd name="connsiteX5" fmla="*/ 402915 w 1534467"/>
                  <a:gd name="connsiteY5" fmla="*/ 837838 h 1534467"/>
                  <a:gd name="connsiteX6" fmla="*/ 374046 w 1534467"/>
                  <a:gd name="connsiteY6" fmla="*/ 866707 h 1534467"/>
                  <a:gd name="connsiteX7" fmla="*/ 267041 w 1534467"/>
                  <a:gd name="connsiteY7" fmla="*/ 866707 h 1534467"/>
                  <a:gd name="connsiteX8" fmla="*/ 238172 w 1534467"/>
                  <a:gd name="connsiteY8" fmla="*/ 837838 h 1534467"/>
                  <a:gd name="connsiteX9" fmla="*/ 490778 w 1534467"/>
                  <a:gd name="connsiteY9" fmla="*/ 866393 h 1534467"/>
                  <a:gd name="connsiteX10" fmla="*/ 597783 w 1534467"/>
                  <a:gd name="connsiteY10" fmla="*/ 866393 h 1534467"/>
                  <a:gd name="connsiteX11" fmla="*/ 626652 w 1534467"/>
                  <a:gd name="connsiteY11" fmla="*/ 837524 h 1534467"/>
                  <a:gd name="connsiteX12" fmla="*/ 626652 w 1534467"/>
                  <a:gd name="connsiteY12" fmla="*/ 730519 h 1534467"/>
                  <a:gd name="connsiteX13" fmla="*/ 597783 w 1534467"/>
                  <a:gd name="connsiteY13" fmla="*/ 701650 h 1534467"/>
                  <a:gd name="connsiteX14" fmla="*/ 490778 w 1534467"/>
                  <a:gd name="connsiteY14" fmla="*/ 701650 h 1534467"/>
                  <a:gd name="connsiteX15" fmla="*/ 461909 w 1534467"/>
                  <a:gd name="connsiteY15" fmla="*/ 730519 h 1534467"/>
                  <a:gd name="connsiteX16" fmla="*/ 461909 w 1534467"/>
                  <a:gd name="connsiteY16" fmla="*/ 837524 h 1534467"/>
                  <a:gd name="connsiteX17" fmla="*/ 490778 w 1534467"/>
                  <a:gd name="connsiteY17" fmla="*/ 866393 h 1534467"/>
                  <a:gd name="connsiteX18" fmla="*/ 714516 w 1534467"/>
                  <a:gd name="connsiteY18" fmla="*/ 866393 h 1534467"/>
                  <a:gd name="connsiteX19" fmla="*/ 821520 w 1534467"/>
                  <a:gd name="connsiteY19" fmla="*/ 866393 h 1534467"/>
                  <a:gd name="connsiteX20" fmla="*/ 850390 w 1534467"/>
                  <a:gd name="connsiteY20" fmla="*/ 837524 h 1534467"/>
                  <a:gd name="connsiteX21" fmla="*/ 850390 w 1534467"/>
                  <a:gd name="connsiteY21" fmla="*/ 730519 h 1534467"/>
                  <a:gd name="connsiteX22" fmla="*/ 821520 w 1534467"/>
                  <a:gd name="connsiteY22" fmla="*/ 701650 h 1534467"/>
                  <a:gd name="connsiteX23" fmla="*/ 714516 w 1534467"/>
                  <a:gd name="connsiteY23" fmla="*/ 701650 h 1534467"/>
                  <a:gd name="connsiteX24" fmla="*/ 685646 w 1534467"/>
                  <a:gd name="connsiteY24" fmla="*/ 730519 h 1534467"/>
                  <a:gd name="connsiteX25" fmla="*/ 685646 w 1534467"/>
                  <a:gd name="connsiteY25" fmla="*/ 837524 h 1534467"/>
                  <a:gd name="connsiteX26" fmla="*/ 714516 w 1534467"/>
                  <a:gd name="connsiteY26" fmla="*/ 866393 h 1534467"/>
                  <a:gd name="connsiteX27" fmla="*/ 490778 w 1534467"/>
                  <a:gd name="connsiteY27" fmla="*/ 1084482 h 1534467"/>
                  <a:gd name="connsiteX28" fmla="*/ 597783 w 1534467"/>
                  <a:gd name="connsiteY28" fmla="*/ 1084482 h 1534467"/>
                  <a:gd name="connsiteX29" fmla="*/ 626652 w 1534467"/>
                  <a:gd name="connsiteY29" fmla="*/ 1055613 h 1534467"/>
                  <a:gd name="connsiteX30" fmla="*/ 626652 w 1534467"/>
                  <a:gd name="connsiteY30" fmla="*/ 948608 h 1534467"/>
                  <a:gd name="connsiteX31" fmla="*/ 597783 w 1534467"/>
                  <a:gd name="connsiteY31" fmla="*/ 919739 h 1534467"/>
                  <a:gd name="connsiteX32" fmla="*/ 490778 w 1534467"/>
                  <a:gd name="connsiteY32" fmla="*/ 919739 h 1534467"/>
                  <a:gd name="connsiteX33" fmla="*/ 461909 w 1534467"/>
                  <a:gd name="connsiteY33" fmla="*/ 948608 h 1534467"/>
                  <a:gd name="connsiteX34" fmla="*/ 461909 w 1534467"/>
                  <a:gd name="connsiteY34" fmla="*/ 1055613 h 1534467"/>
                  <a:gd name="connsiteX35" fmla="*/ 490778 w 1534467"/>
                  <a:gd name="connsiteY35" fmla="*/ 1084482 h 1534467"/>
                  <a:gd name="connsiteX36" fmla="*/ 714516 w 1534467"/>
                  <a:gd name="connsiteY36" fmla="*/ 1084482 h 1534467"/>
                  <a:gd name="connsiteX37" fmla="*/ 821520 w 1534467"/>
                  <a:gd name="connsiteY37" fmla="*/ 1084482 h 1534467"/>
                  <a:gd name="connsiteX38" fmla="*/ 850390 w 1534467"/>
                  <a:gd name="connsiteY38" fmla="*/ 1055613 h 1534467"/>
                  <a:gd name="connsiteX39" fmla="*/ 850390 w 1534467"/>
                  <a:gd name="connsiteY39" fmla="*/ 948608 h 1534467"/>
                  <a:gd name="connsiteX40" fmla="*/ 821520 w 1534467"/>
                  <a:gd name="connsiteY40" fmla="*/ 919739 h 1534467"/>
                  <a:gd name="connsiteX41" fmla="*/ 714516 w 1534467"/>
                  <a:gd name="connsiteY41" fmla="*/ 919739 h 1534467"/>
                  <a:gd name="connsiteX42" fmla="*/ 685646 w 1534467"/>
                  <a:gd name="connsiteY42" fmla="*/ 948608 h 1534467"/>
                  <a:gd name="connsiteX43" fmla="*/ 685646 w 1534467"/>
                  <a:gd name="connsiteY43" fmla="*/ 1055613 h 1534467"/>
                  <a:gd name="connsiteX44" fmla="*/ 714516 w 1534467"/>
                  <a:gd name="connsiteY44" fmla="*/ 1084482 h 1534467"/>
                  <a:gd name="connsiteX45" fmla="*/ 938567 w 1534467"/>
                  <a:gd name="connsiteY45" fmla="*/ 1084482 h 1534467"/>
                  <a:gd name="connsiteX46" fmla="*/ 1045571 w 1534467"/>
                  <a:gd name="connsiteY46" fmla="*/ 1084482 h 1534467"/>
                  <a:gd name="connsiteX47" fmla="*/ 1074441 w 1534467"/>
                  <a:gd name="connsiteY47" fmla="*/ 1055613 h 1534467"/>
                  <a:gd name="connsiteX48" fmla="*/ 1074441 w 1534467"/>
                  <a:gd name="connsiteY48" fmla="*/ 948608 h 1534467"/>
                  <a:gd name="connsiteX49" fmla="*/ 1045571 w 1534467"/>
                  <a:gd name="connsiteY49" fmla="*/ 919739 h 1534467"/>
                  <a:gd name="connsiteX50" fmla="*/ 938567 w 1534467"/>
                  <a:gd name="connsiteY50" fmla="*/ 919739 h 1534467"/>
                  <a:gd name="connsiteX51" fmla="*/ 909697 w 1534467"/>
                  <a:gd name="connsiteY51" fmla="*/ 948608 h 1534467"/>
                  <a:gd name="connsiteX52" fmla="*/ 909697 w 1534467"/>
                  <a:gd name="connsiteY52" fmla="*/ 1055613 h 1534467"/>
                  <a:gd name="connsiteX53" fmla="*/ 938567 w 1534467"/>
                  <a:gd name="connsiteY53" fmla="*/ 1084482 h 1534467"/>
                  <a:gd name="connsiteX54" fmla="*/ 267041 w 1534467"/>
                  <a:gd name="connsiteY54" fmla="*/ 1084482 h 1534467"/>
                  <a:gd name="connsiteX55" fmla="*/ 374046 w 1534467"/>
                  <a:gd name="connsiteY55" fmla="*/ 1084482 h 1534467"/>
                  <a:gd name="connsiteX56" fmla="*/ 402915 w 1534467"/>
                  <a:gd name="connsiteY56" fmla="*/ 1055613 h 1534467"/>
                  <a:gd name="connsiteX57" fmla="*/ 402915 w 1534467"/>
                  <a:gd name="connsiteY57" fmla="*/ 948608 h 1534467"/>
                  <a:gd name="connsiteX58" fmla="*/ 374046 w 1534467"/>
                  <a:gd name="connsiteY58" fmla="*/ 919739 h 1534467"/>
                  <a:gd name="connsiteX59" fmla="*/ 267041 w 1534467"/>
                  <a:gd name="connsiteY59" fmla="*/ 919739 h 1534467"/>
                  <a:gd name="connsiteX60" fmla="*/ 238172 w 1534467"/>
                  <a:gd name="connsiteY60" fmla="*/ 948608 h 1534467"/>
                  <a:gd name="connsiteX61" fmla="*/ 238172 w 1534467"/>
                  <a:gd name="connsiteY61" fmla="*/ 1055613 h 1534467"/>
                  <a:gd name="connsiteX62" fmla="*/ 267041 w 1534467"/>
                  <a:gd name="connsiteY62" fmla="*/ 1084482 h 1534467"/>
                  <a:gd name="connsiteX63" fmla="*/ 714516 w 1534467"/>
                  <a:gd name="connsiteY63" fmla="*/ 1302257 h 1534467"/>
                  <a:gd name="connsiteX64" fmla="*/ 821520 w 1534467"/>
                  <a:gd name="connsiteY64" fmla="*/ 1302257 h 1534467"/>
                  <a:gd name="connsiteX65" fmla="*/ 850390 w 1534467"/>
                  <a:gd name="connsiteY65" fmla="*/ 1273388 h 1534467"/>
                  <a:gd name="connsiteX66" fmla="*/ 850390 w 1534467"/>
                  <a:gd name="connsiteY66" fmla="*/ 1166383 h 1534467"/>
                  <a:gd name="connsiteX67" fmla="*/ 821520 w 1534467"/>
                  <a:gd name="connsiteY67" fmla="*/ 1137514 h 1534467"/>
                  <a:gd name="connsiteX68" fmla="*/ 714516 w 1534467"/>
                  <a:gd name="connsiteY68" fmla="*/ 1137514 h 1534467"/>
                  <a:gd name="connsiteX69" fmla="*/ 685646 w 1534467"/>
                  <a:gd name="connsiteY69" fmla="*/ 1166383 h 1534467"/>
                  <a:gd name="connsiteX70" fmla="*/ 685646 w 1534467"/>
                  <a:gd name="connsiteY70" fmla="*/ 1273388 h 1534467"/>
                  <a:gd name="connsiteX71" fmla="*/ 714516 w 1534467"/>
                  <a:gd name="connsiteY71" fmla="*/ 1302257 h 1534467"/>
                  <a:gd name="connsiteX72" fmla="*/ 490778 w 1534467"/>
                  <a:gd name="connsiteY72" fmla="*/ 1302257 h 1534467"/>
                  <a:gd name="connsiteX73" fmla="*/ 597783 w 1534467"/>
                  <a:gd name="connsiteY73" fmla="*/ 1302257 h 1534467"/>
                  <a:gd name="connsiteX74" fmla="*/ 626652 w 1534467"/>
                  <a:gd name="connsiteY74" fmla="*/ 1273388 h 1534467"/>
                  <a:gd name="connsiteX75" fmla="*/ 626652 w 1534467"/>
                  <a:gd name="connsiteY75" fmla="*/ 1166383 h 1534467"/>
                  <a:gd name="connsiteX76" fmla="*/ 597783 w 1534467"/>
                  <a:gd name="connsiteY76" fmla="*/ 1137514 h 1534467"/>
                  <a:gd name="connsiteX77" fmla="*/ 490778 w 1534467"/>
                  <a:gd name="connsiteY77" fmla="*/ 1137514 h 1534467"/>
                  <a:gd name="connsiteX78" fmla="*/ 461909 w 1534467"/>
                  <a:gd name="connsiteY78" fmla="*/ 1166383 h 1534467"/>
                  <a:gd name="connsiteX79" fmla="*/ 461909 w 1534467"/>
                  <a:gd name="connsiteY79" fmla="*/ 1273388 h 1534467"/>
                  <a:gd name="connsiteX80" fmla="*/ 490778 w 1534467"/>
                  <a:gd name="connsiteY80" fmla="*/ 1302257 h 1534467"/>
                  <a:gd name="connsiteX81" fmla="*/ 938567 w 1534467"/>
                  <a:gd name="connsiteY81" fmla="*/ 866393 h 1534467"/>
                  <a:gd name="connsiteX82" fmla="*/ 1045571 w 1534467"/>
                  <a:gd name="connsiteY82" fmla="*/ 866393 h 1534467"/>
                  <a:gd name="connsiteX83" fmla="*/ 1074441 w 1534467"/>
                  <a:gd name="connsiteY83" fmla="*/ 837524 h 1534467"/>
                  <a:gd name="connsiteX84" fmla="*/ 1074441 w 1534467"/>
                  <a:gd name="connsiteY84" fmla="*/ 730519 h 1534467"/>
                  <a:gd name="connsiteX85" fmla="*/ 1045571 w 1534467"/>
                  <a:gd name="connsiteY85" fmla="*/ 701650 h 1534467"/>
                  <a:gd name="connsiteX86" fmla="*/ 938567 w 1534467"/>
                  <a:gd name="connsiteY86" fmla="*/ 701650 h 1534467"/>
                  <a:gd name="connsiteX87" fmla="*/ 909697 w 1534467"/>
                  <a:gd name="connsiteY87" fmla="*/ 730519 h 1534467"/>
                  <a:gd name="connsiteX88" fmla="*/ 909697 w 1534467"/>
                  <a:gd name="connsiteY88" fmla="*/ 837524 h 1534467"/>
                  <a:gd name="connsiteX89" fmla="*/ 938567 w 1534467"/>
                  <a:gd name="connsiteY89" fmla="*/ 866393 h 1534467"/>
                  <a:gd name="connsiteX90" fmla="*/ 1162304 w 1534467"/>
                  <a:gd name="connsiteY90" fmla="*/ 1084482 h 1534467"/>
                  <a:gd name="connsiteX91" fmla="*/ 1269309 w 1534467"/>
                  <a:gd name="connsiteY91" fmla="*/ 1084482 h 1534467"/>
                  <a:gd name="connsiteX92" fmla="*/ 1298178 w 1534467"/>
                  <a:gd name="connsiteY92" fmla="*/ 1055613 h 1534467"/>
                  <a:gd name="connsiteX93" fmla="*/ 1298178 w 1534467"/>
                  <a:gd name="connsiteY93" fmla="*/ 948608 h 1534467"/>
                  <a:gd name="connsiteX94" fmla="*/ 1269309 w 1534467"/>
                  <a:gd name="connsiteY94" fmla="*/ 919739 h 1534467"/>
                  <a:gd name="connsiteX95" fmla="*/ 1162304 w 1534467"/>
                  <a:gd name="connsiteY95" fmla="*/ 919739 h 1534467"/>
                  <a:gd name="connsiteX96" fmla="*/ 1133435 w 1534467"/>
                  <a:gd name="connsiteY96" fmla="*/ 948608 h 1534467"/>
                  <a:gd name="connsiteX97" fmla="*/ 1133435 w 1534467"/>
                  <a:gd name="connsiteY97" fmla="*/ 1055613 h 1534467"/>
                  <a:gd name="connsiteX98" fmla="*/ 1162304 w 1534467"/>
                  <a:gd name="connsiteY98" fmla="*/ 1084482 h 1534467"/>
                  <a:gd name="connsiteX99" fmla="*/ 938567 w 1534467"/>
                  <a:gd name="connsiteY99" fmla="*/ 1302257 h 1534467"/>
                  <a:gd name="connsiteX100" fmla="*/ 1045571 w 1534467"/>
                  <a:gd name="connsiteY100" fmla="*/ 1302257 h 1534467"/>
                  <a:gd name="connsiteX101" fmla="*/ 1074441 w 1534467"/>
                  <a:gd name="connsiteY101" fmla="*/ 1273388 h 1534467"/>
                  <a:gd name="connsiteX102" fmla="*/ 1074441 w 1534467"/>
                  <a:gd name="connsiteY102" fmla="*/ 1166383 h 1534467"/>
                  <a:gd name="connsiteX103" fmla="*/ 1045571 w 1534467"/>
                  <a:gd name="connsiteY103" fmla="*/ 1137514 h 1534467"/>
                  <a:gd name="connsiteX104" fmla="*/ 938567 w 1534467"/>
                  <a:gd name="connsiteY104" fmla="*/ 1137514 h 1534467"/>
                  <a:gd name="connsiteX105" fmla="*/ 909697 w 1534467"/>
                  <a:gd name="connsiteY105" fmla="*/ 1166383 h 1534467"/>
                  <a:gd name="connsiteX106" fmla="*/ 909697 w 1534467"/>
                  <a:gd name="connsiteY106" fmla="*/ 1273388 h 1534467"/>
                  <a:gd name="connsiteX107" fmla="*/ 938567 w 1534467"/>
                  <a:gd name="connsiteY107" fmla="*/ 1302257 h 1534467"/>
                  <a:gd name="connsiteX108" fmla="*/ 0 w 1534467"/>
                  <a:gd name="connsiteY108" fmla="*/ 1366586 h 1534467"/>
                  <a:gd name="connsiteX109" fmla="*/ 0 w 1534467"/>
                  <a:gd name="connsiteY109" fmla="*/ 333252 h 1534467"/>
                  <a:gd name="connsiteX110" fmla="*/ 167881 w 1534467"/>
                  <a:gd name="connsiteY110" fmla="*/ 165371 h 1534467"/>
                  <a:gd name="connsiteX111" fmla="*/ 356160 w 1534467"/>
                  <a:gd name="connsiteY111" fmla="*/ 165371 h 1534467"/>
                  <a:gd name="connsiteX112" fmla="*/ 356160 w 1534467"/>
                  <a:gd name="connsiteY112" fmla="*/ 61190 h 1534467"/>
                  <a:gd name="connsiteX113" fmla="*/ 417350 w 1534467"/>
                  <a:gd name="connsiteY113" fmla="*/ 0 h 1534467"/>
                  <a:gd name="connsiteX114" fmla="*/ 513058 w 1534467"/>
                  <a:gd name="connsiteY114" fmla="*/ 0 h 1534467"/>
                  <a:gd name="connsiteX115" fmla="*/ 574248 w 1534467"/>
                  <a:gd name="connsiteY115" fmla="*/ 61190 h 1534467"/>
                  <a:gd name="connsiteX116" fmla="*/ 574248 w 1534467"/>
                  <a:gd name="connsiteY116" fmla="*/ 165057 h 1534467"/>
                  <a:gd name="connsiteX117" fmla="*/ 960219 w 1534467"/>
                  <a:gd name="connsiteY117" fmla="*/ 165057 h 1534467"/>
                  <a:gd name="connsiteX118" fmla="*/ 960219 w 1534467"/>
                  <a:gd name="connsiteY118" fmla="*/ 61190 h 1534467"/>
                  <a:gd name="connsiteX119" fmla="*/ 1021409 w 1534467"/>
                  <a:gd name="connsiteY119" fmla="*/ 0 h 1534467"/>
                  <a:gd name="connsiteX120" fmla="*/ 1117117 w 1534467"/>
                  <a:gd name="connsiteY120" fmla="*/ 0 h 1534467"/>
                  <a:gd name="connsiteX121" fmla="*/ 1178308 w 1534467"/>
                  <a:gd name="connsiteY121" fmla="*/ 61190 h 1534467"/>
                  <a:gd name="connsiteX122" fmla="*/ 1178308 w 1534467"/>
                  <a:gd name="connsiteY122" fmla="*/ 165057 h 1534467"/>
                  <a:gd name="connsiteX123" fmla="*/ 1366586 w 1534467"/>
                  <a:gd name="connsiteY123" fmla="*/ 165057 h 1534467"/>
                  <a:gd name="connsiteX124" fmla="*/ 1534467 w 1534467"/>
                  <a:gd name="connsiteY124" fmla="*/ 332939 h 1534467"/>
                  <a:gd name="connsiteX125" fmla="*/ 1534467 w 1534467"/>
                  <a:gd name="connsiteY125" fmla="*/ 1366586 h 1534467"/>
                  <a:gd name="connsiteX126" fmla="*/ 1366586 w 1534467"/>
                  <a:gd name="connsiteY126" fmla="*/ 1534467 h 1534467"/>
                  <a:gd name="connsiteX127" fmla="*/ 167881 w 1534467"/>
                  <a:gd name="connsiteY127" fmla="*/ 1534467 h 1534467"/>
                  <a:gd name="connsiteX128" fmla="*/ 0 w 1534467"/>
                  <a:gd name="connsiteY128" fmla="*/ 1366586 h 1534467"/>
                  <a:gd name="connsiteX129" fmla="*/ 129912 w 1534467"/>
                  <a:gd name="connsiteY129" fmla="*/ 1366586 h 1534467"/>
                  <a:gd name="connsiteX130" fmla="*/ 168195 w 1534467"/>
                  <a:gd name="connsiteY130" fmla="*/ 1404869 h 1534467"/>
                  <a:gd name="connsiteX131" fmla="*/ 1366586 w 1534467"/>
                  <a:gd name="connsiteY131" fmla="*/ 1404869 h 1534467"/>
                  <a:gd name="connsiteX132" fmla="*/ 1404869 w 1534467"/>
                  <a:gd name="connsiteY132" fmla="*/ 1366586 h 1534467"/>
                  <a:gd name="connsiteX133" fmla="*/ 1404869 w 1534467"/>
                  <a:gd name="connsiteY133" fmla="*/ 601235 h 1534467"/>
                  <a:gd name="connsiteX134" fmla="*/ 129912 w 1534467"/>
                  <a:gd name="connsiteY134" fmla="*/ 601235 h 1534467"/>
                  <a:gd name="connsiteX135" fmla="*/ 129912 w 1534467"/>
                  <a:gd name="connsiteY135" fmla="*/ 1366586 h 153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1534467" h="1534467">
                    <a:moveTo>
                      <a:pt x="238172" y="837838"/>
                    </a:moveTo>
                    <a:lnTo>
                      <a:pt x="238172" y="730833"/>
                    </a:lnTo>
                    <a:cubicBezTo>
                      <a:pt x="238172" y="714829"/>
                      <a:pt x="251038" y="701964"/>
                      <a:pt x="267041" y="701964"/>
                    </a:cubicBezTo>
                    <a:lnTo>
                      <a:pt x="374046" y="701964"/>
                    </a:lnTo>
                    <a:cubicBezTo>
                      <a:pt x="390050" y="701964"/>
                      <a:pt x="402915" y="714829"/>
                      <a:pt x="402915" y="730833"/>
                    </a:cubicBezTo>
                    <a:lnTo>
                      <a:pt x="402915" y="837838"/>
                    </a:lnTo>
                    <a:cubicBezTo>
                      <a:pt x="402915" y="853842"/>
                      <a:pt x="390050" y="866707"/>
                      <a:pt x="374046" y="866707"/>
                    </a:cubicBezTo>
                    <a:lnTo>
                      <a:pt x="267041" y="866707"/>
                    </a:lnTo>
                    <a:cubicBezTo>
                      <a:pt x="251038" y="866393"/>
                      <a:pt x="238172" y="853528"/>
                      <a:pt x="238172" y="837838"/>
                    </a:cubicBezTo>
                    <a:close/>
                    <a:moveTo>
                      <a:pt x="490778" y="866393"/>
                    </a:moveTo>
                    <a:lnTo>
                      <a:pt x="597783" y="866393"/>
                    </a:lnTo>
                    <a:cubicBezTo>
                      <a:pt x="613787" y="866393"/>
                      <a:pt x="626652" y="853528"/>
                      <a:pt x="626652" y="837524"/>
                    </a:cubicBezTo>
                    <a:lnTo>
                      <a:pt x="626652" y="730519"/>
                    </a:lnTo>
                    <a:cubicBezTo>
                      <a:pt x="626652" y="714516"/>
                      <a:pt x="613787" y="701650"/>
                      <a:pt x="597783" y="701650"/>
                    </a:cubicBezTo>
                    <a:lnTo>
                      <a:pt x="490778" y="701650"/>
                    </a:lnTo>
                    <a:cubicBezTo>
                      <a:pt x="474775" y="701650"/>
                      <a:pt x="461909" y="714516"/>
                      <a:pt x="461909" y="730519"/>
                    </a:cubicBezTo>
                    <a:lnTo>
                      <a:pt x="461909" y="837524"/>
                    </a:lnTo>
                    <a:cubicBezTo>
                      <a:pt x="462223" y="853528"/>
                      <a:pt x="475089" y="866393"/>
                      <a:pt x="490778" y="866393"/>
                    </a:cubicBezTo>
                    <a:close/>
                    <a:moveTo>
                      <a:pt x="714516" y="866393"/>
                    </a:moveTo>
                    <a:lnTo>
                      <a:pt x="821520" y="866393"/>
                    </a:lnTo>
                    <a:cubicBezTo>
                      <a:pt x="837524" y="866393"/>
                      <a:pt x="850390" y="853528"/>
                      <a:pt x="850390" y="837524"/>
                    </a:cubicBezTo>
                    <a:lnTo>
                      <a:pt x="850390" y="730519"/>
                    </a:lnTo>
                    <a:cubicBezTo>
                      <a:pt x="850390" y="714516"/>
                      <a:pt x="837524" y="701650"/>
                      <a:pt x="821520" y="701650"/>
                    </a:cubicBezTo>
                    <a:lnTo>
                      <a:pt x="714516" y="701650"/>
                    </a:lnTo>
                    <a:cubicBezTo>
                      <a:pt x="698512" y="701650"/>
                      <a:pt x="685646" y="714516"/>
                      <a:pt x="685646" y="730519"/>
                    </a:cubicBezTo>
                    <a:lnTo>
                      <a:pt x="685646" y="837524"/>
                    </a:lnTo>
                    <a:cubicBezTo>
                      <a:pt x="685960" y="853528"/>
                      <a:pt x="698826" y="866393"/>
                      <a:pt x="714516" y="866393"/>
                    </a:cubicBezTo>
                    <a:close/>
                    <a:moveTo>
                      <a:pt x="490778" y="1084482"/>
                    </a:moveTo>
                    <a:lnTo>
                      <a:pt x="597783" y="1084482"/>
                    </a:lnTo>
                    <a:cubicBezTo>
                      <a:pt x="613787" y="1084482"/>
                      <a:pt x="626652" y="1071617"/>
                      <a:pt x="626652" y="1055613"/>
                    </a:cubicBezTo>
                    <a:lnTo>
                      <a:pt x="626652" y="948608"/>
                    </a:lnTo>
                    <a:cubicBezTo>
                      <a:pt x="626652" y="932605"/>
                      <a:pt x="613787" y="919739"/>
                      <a:pt x="597783" y="919739"/>
                    </a:cubicBezTo>
                    <a:lnTo>
                      <a:pt x="490778" y="919739"/>
                    </a:lnTo>
                    <a:cubicBezTo>
                      <a:pt x="474775" y="919739"/>
                      <a:pt x="461909" y="932605"/>
                      <a:pt x="461909" y="948608"/>
                    </a:cubicBezTo>
                    <a:lnTo>
                      <a:pt x="461909" y="1055613"/>
                    </a:lnTo>
                    <a:cubicBezTo>
                      <a:pt x="462223" y="1071617"/>
                      <a:pt x="475089" y="1084482"/>
                      <a:pt x="490778" y="1084482"/>
                    </a:cubicBezTo>
                    <a:close/>
                    <a:moveTo>
                      <a:pt x="714516" y="1084482"/>
                    </a:moveTo>
                    <a:lnTo>
                      <a:pt x="821520" y="1084482"/>
                    </a:lnTo>
                    <a:cubicBezTo>
                      <a:pt x="837524" y="1084482"/>
                      <a:pt x="850390" y="1071617"/>
                      <a:pt x="850390" y="1055613"/>
                    </a:cubicBezTo>
                    <a:lnTo>
                      <a:pt x="850390" y="948608"/>
                    </a:lnTo>
                    <a:cubicBezTo>
                      <a:pt x="850390" y="932605"/>
                      <a:pt x="837524" y="919739"/>
                      <a:pt x="821520" y="919739"/>
                    </a:cubicBezTo>
                    <a:lnTo>
                      <a:pt x="714516" y="919739"/>
                    </a:lnTo>
                    <a:cubicBezTo>
                      <a:pt x="698512" y="919739"/>
                      <a:pt x="685646" y="932605"/>
                      <a:pt x="685646" y="948608"/>
                    </a:cubicBezTo>
                    <a:lnTo>
                      <a:pt x="685646" y="1055613"/>
                    </a:lnTo>
                    <a:cubicBezTo>
                      <a:pt x="685960" y="1071617"/>
                      <a:pt x="698826" y="1084482"/>
                      <a:pt x="714516" y="1084482"/>
                    </a:cubicBezTo>
                    <a:close/>
                    <a:moveTo>
                      <a:pt x="938567" y="1084482"/>
                    </a:moveTo>
                    <a:lnTo>
                      <a:pt x="1045571" y="1084482"/>
                    </a:lnTo>
                    <a:cubicBezTo>
                      <a:pt x="1061575" y="1084482"/>
                      <a:pt x="1074441" y="1071617"/>
                      <a:pt x="1074441" y="1055613"/>
                    </a:cubicBezTo>
                    <a:lnTo>
                      <a:pt x="1074441" y="948608"/>
                    </a:lnTo>
                    <a:cubicBezTo>
                      <a:pt x="1074441" y="932605"/>
                      <a:pt x="1061575" y="919739"/>
                      <a:pt x="1045571" y="919739"/>
                    </a:cubicBezTo>
                    <a:lnTo>
                      <a:pt x="938567" y="919739"/>
                    </a:lnTo>
                    <a:cubicBezTo>
                      <a:pt x="922563" y="919739"/>
                      <a:pt x="909697" y="932605"/>
                      <a:pt x="909697" y="948608"/>
                    </a:cubicBezTo>
                    <a:lnTo>
                      <a:pt x="909697" y="1055613"/>
                    </a:lnTo>
                    <a:cubicBezTo>
                      <a:pt x="909697" y="1071617"/>
                      <a:pt x="922563" y="1084482"/>
                      <a:pt x="938567" y="1084482"/>
                    </a:cubicBezTo>
                    <a:close/>
                    <a:moveTo>
                      <a:pt x="267041" y="1084482"/>
                    </a:moveTo>
                    <a:lnTo>
                      <a:pt x="374046" y="1084482"/>
                    </a:lnTo>
                    <a:cubicBezTo>
                      <a:pt x="390050" y="1084482"/>
                      <a:pt x="402915" y="1071617"/>
                      <a:pt x="402915" y="1055613"/>
                    </a:cubicBezTo>
                    <a:lnTo>
                      <a:pt x="402915" y="948608"/>
                    </a:lnTo>
                    <a:cubicBezTo>
                      <a:pt x="402915" y="932605"/>
                      <a:pt x="390050" y="919739"/>
                      <a:pt x="374046" y="919739"/>
                    </a:cubicBezTo>
                    <a:lnTo>
                      <a:pt x="267041" y="919739"/>
                    </a:lnTo>
                    <a:cubicBezTo>
                      <a:pt x="251038" y="919739"/>
                      <a:pt x="238172" y="932605"/>
                      <a:pt x="238172" y="948608"/>
                    </a:cubicBezTo>
                    <a:lnTo>
                      <a:pt x="238172" y="1055613"/>
                    </a:lnTo>
                    <a:cubicBezTo>
                      <a:pt x="238172" y="1071617"/>
                      <a:pt x="251038" y="1084482"/>
                      <a:pt x="267041" y="1084482"/>
                    </a:cubicBezTo>
                    <a:close/>
                    <a:moveTo>
                      <a:pt x="714516" y="1302257"/>
                    </a:moveTo>
                    <a:lnTo>
                      <a:pt x="821520" y="1302257"/>
                    </a:lnTo>
                    <a:cubicBezTo>
                      <a:pt x="837524" y="1302257"/>
                      <a:pt x="850390" y="1289392"/>
                      <a:pt x="850390" y="1273388"/>
                    </a:cubicBezTo>
                    <a:lnTo>
                      <a:pt x="850390" y="1166383"/>
                    </a:lnTo>
                    <a:cubicBezTo>
                      <a:pt x="850390" y="1150380"/>
                      <a:pt x="837524" y="1137514"/>
                      <a:pt x="821520" y="1137514"/>
                    </a:cubicBezTo>
                    <a:lnTo>
                      <a:pt x="714516" y="1137514"/>
                    </a:lnTo>
                    <a:cubicBezTo>
                      <a:pt x="698512" y="1137514"/>
                      <a:pt x="685646" y="1150380"/>
                      <a:pt x="685646" y="1166383"/>
                    </a:cubicBezTo>
                    <a:lnTo>
                      <a:pt x="685646" y="1273388"/>
                    </a:lnTo>
                    <a:cubicBezTo>
                      <a:pt x="685960" y="1289392"/>
                      <a:pt x="698826" y="1302257"/>
                      <a:pt x="714516" y="1302257"/>
                    </a:cubicBezTo>
                    <a:close/>
                    <a:moveTo>
                      <a:pt x="490778" y="1302257"/>
                    </a:moveTo>
                    <a:lnTo>
                      <a:pt x="597783" y="1302257"/>
                    </a:lnTo>
                    <a:cubicBezTo>
                      <a:pt x="613787" y="1302257"/>
                      <a:pt x="626652" y="1289392"/>
                      <a:pt x="626652" y="1273388"/>
                    </a:cubicBezTo>
                    <a:lnTo>
                      <a:pt x="626652" y="1166383"/>
                    </a:lnTo>
                    <a:cubicBezTo>
                      <a:pt x="626652" y="1150380"/>
                      <a:pt x="613787" y="1137514"/>
                      <a:pt x="597783" y="1137514"/>
                    </a:cubicBezTo>
                    <a:lnTo>
                      <a:pt x="490778" y="1137514"/>
                    </a:lnTo>
                    <a:cubicBezTo>
                      <a:pt x="474775" y="1137514"/>
                      <a:pt x="461909" y="1150380"/>
                      <a:pt x="461909" y="1166383"/>
                    </a:cubicBezTo>
                    <a:lnTo>
                      <a:pt x="461909" y="1273388"/>
                    </a:lnTo>
                    <a:cubicBezTo>
                      <a:pt x="462223" y="1289392"/>
                      <a:pt x="475089" y="1302257"/>
                      <a:pt x="490778" y="1302257"/>
                    </a:cubicBezTo>
                    <a:close/>
                    <a:moveTo>
                      <a:pt x="938567" y="866393"/>
                    </a:moveTo>
                    <a:lnTo>
                      <a:pt x="1045571" y="866393"/>
                    </a:lnTo>
                    <a:cubicBezTo>
                      <a:pt x="1061575" y="866393"/>
                      <a:pt x="1074441" y="853528"/>
                      <a:pt x="1074441" y="837524"/>
                    </a:cubicBezTo>
                    <a:lnTo>
                      <a:pt x="1074441" y="730519"/>
                    </a:lnTo>
                    <a:cubicBezTo>
                      <a:pt x="1074441" y="714516"/>
                      <a:pt x="1061575" y="701650"/>
                      <a:pt x="1045571" y="701650"/>
                    </a:cubicBezTo>
                    <a:lnTo>
                      <a:pt x="938567" y="701650"/>
                    </a:lnTo>
                    <a:cubicBezTo>
                      <a:pt x="922563" y="701650"/>
                      <a:pt x="909697" y="714516"/>
                      <a:pt x="909697" y="730519"/>
                    </a:cubicBezTo>
                    <a:lnTo>
                      <a:pt x="909697" y="837524"/>
                    </a:lnTo>
                    <a:cubicBezTo>
                      <a:pt x="909697" y="853528"/>
                      <a:pt x="922563" y="866393"/>
                      <a:pt x="938567" y="866393"/>
                    </a:cubicBezTo>
                    <a:close/>
                    <a:moveTo>
                      <a:pt x="1162304" y="1084482"/>
                    </a:moveTo>
                    <a:lnTo>
                      <a:pt x="1269309" y="1084482"/>
                    </a:lnTo>
                    <a:cubicBezTo>
                      <a:pt x="1285312" y="1084482"/>
                      <a:pt x="1298178" y="1071617"/>
                      <a:pt x="1298178" y="1055613"/>
                    </a:cubicBezTo>
                    <a:lnTo>
                      <a:pt x="1298178" y="948608"/>
                    </a:lnTo>
                    <a:cubicBezTo>
                      <a:pt x="1298178" y="932605"/>
                      <a:pt x="1285312" y="919739"/>
                      <a:pt x="1269309" y="919739"/>
                    </a:cubicBezTo>
                    <a:lnTo>
                      <a:pt x="1162304" y="919739"/>
                    </a:lnTo>
                    <a:cubicBezTo>
                      <a:pt x="1146300" y="919739"/>
                      <a:pt x="1133435" y="932605"/>
                      <a:pt x="1133435" y="948608"/>
                    </a:cubicBezTo>
                    <a:lnTo>
                      <a:pt x="1133435" y="1055613"/>
                    </a:lnTo>
                    <a:cubicBezTo>
                      <a:pt x="1133748" y="1071617"/>
                      <a:pt x="1146614" y="1084482"/>
                      <a:pt x="1162304" y="1084482"/>
                    </a:cubicBezTo>
                    <a:close/>
                    <a:moveTo>
                      <a:pt x="938567" y="1302257"/>
                    </a:moveTo>
                    <a:lnTo>
                      <a:pt x="1045571" y="1302257"/>
                    </a:lnTo>
                    <a:cubicBezTo>
                      <a:pt x="1061575" y="1302257"/>
                      <a:pt x="1074441" y="1289392"/>
                      <a:pt x="1074441" y="1273388"/>
                    </a:cubicBezTo>
                    <a:lnTo>
                      <a:pt x="1074441" y="1166383"/>
                    </a:lnTo>
                    <a:cubicBezTo>
                      <a:pt x="1074441" y="1150380"/>
                      <a:pt x="1061575" y="1137514"/>
                      <a:pt x="1045571" y="1137514"/>
                    </a:cubicBezTo>
                    <a:lnTo>
                      <a:pt x="938567" y="1137514"/>
                    </a:lnTo>
                    <a:cubicBezTo>
                      <a:pt x="922563" y="1137514"/>
                      <a:pt x="909697" y="1150380"/>
                      <a:pt x="909697" y="1166383"/>
                    </a:cubicBezTo>
                    <a:lnTo>
                      <a:pt x="909697" y="1273388"/>
                    </a:lnTo>
                    <a:cubicBezTo>
                      <a:pt x="909697" y="1289392"/>
                      <a:pt x="922563" y="1302257"/>
                      <a:pt x="938567" y="1302257"/>
                    </a:cubicBezTo>
                    <a:close/>
                    <a:moveTo>
                      <a:pt x="0" y="1366586"/>
                    </a:moveTo>
                    <a:lnTo>
                      <a:pt x="0" y="333252"/>
                    </a:lnTo>
                    <a:cubicBezTo>
                      <a:pt x="0" y="240682"/>
                      <a:pt x="75311" y="165371"/>
                      <a:pt x="167881" y="165371"/>
                    </a:cubicBezTo>
                    <a:lnTo>
                      <a:pt x="356160" y="165371"/>
                    </a:lnTo>
                    <a:lnTo>
                      <a:pt x="356160" y="61190"/>
                    </a:lnTo>
                    <a:cubicBezTo>
                      <a:pt x="356160" y="27300"/>
                      <a:pt x="383460" y="0"/>
                      <a:pt x="417350" y="0"/>
                    </a:cubicBezTo>
                    <a:lnTo>
                      <a:pt x="513058" y="0"/>
                    </a:lnTo>
                    <a:cubicBezTo>
                      <a:pt x="546948" y="0"/>
                      <a:pt x="574248" y="27300"/>
                      <a:pt x="574248" y="61190"/>
                    </a:cubicBezTo>
                    <a:lnTo>
                      <a:pt x="574248" y="165057"/>
                    </a:lnTo>
                    <a:lnTo>
                      <a:pt x="960219" y="165057"/>
                    </a:lnTo>
                    <a:lnTo>
                      <a:pt x="960219" y="61190"/>
                    </a:lnTo>
                    <a:cubicBezTo>
                      <a:pt x="960219" y="27300"/>
                      <a:pt x="987519" y="0"/>
                      <a:pt x="1021409" y="0"/>
                    </a:cubicBezTo>
                    <a:lnTo>
                      <a:pt x="1117117" y="0"/>
                    </a:lnTo>
                    <a:cubicBezTo>
                      <a:pt x="1151007" y="0"/>
                      <a:pt x="1178308" y="27300"/>
                      <a:pt x="1178308" y="61190"/>
                    </a:cubicBezTo>
                    <a:lnTo>
                      <a:pt x="1178308" y="165057"/>
                    </a:lnTo>
                    <a:lnTo>
                      <a:pt x="1366586" y="165057"/>
                    </a:lnTo>
                    <a:cubicBezTo>
                      <a:pt x="1459156" y="165057"/>
                      <a:pt x="1534467" y="240368"/>
                      <a:pt x="1534467" y="332939"/>
                    </a:cubicBezTo>
                    <a:lnTo>
                      <a:pt x="1534467" y="1366586"/>
                    </a:lnTo>
                    <a:cubicBezTo>
                      <a:pt x="1534467" y="1459156"/>
                      <a:pt x="1459156" y="1534467"/>
                      <a:pt x="1366586" y="1534467"/>
                    </a:cubicBezTo>
                    <a:lnTo>
                      <a:pt x="167881" y="1534467"/>
                    </a:lnTo>
                    <a:cubicBezTo>
                      <a:pt x="75311" y="1534467"/>
                      <a:pt x="0" y="1459156"/>
                      <a:pt x="0" y="1366586"/>
                    </a:cubicBezTo>
                    <a:close/>
                    <a:moveTo>
                      <a:pt x="129912" y="1366586"/>
                    </a:moveTo>
                    <a:cubicBezTo>
                      <a:pt x="129912" y="1387610"/>
                      <a:pt x="147171" y="1404869"/>
                      <a:pt x="168195" y="1404869"/>
                    </a:cubicBezTo>
                    <a:lnTo>
                      <a:pt x="1366586" y="1404869"/>
                    </a:lnTo>
                    <a:cubicBezTo>
                      <a:pt x="1387610" y="1404869"/>
                      <a:pt x="1404869" y="1387610"/>
                      <a:pt x="1404869" y="1366586"/>
                    </a:cubicBezTo>
                    <a:lnTo>
                      <a:pt x="1404869" y="601235"/>
                    </a:lnTo>
                    <a:lnTo>
                      <a:pt x="129912" y="601235"/>
                    </a:lnTo>
                    <a:lnTo>
                      <a:pt x="129912" y="1366586"/>
                    </a:lnTo>
                    <a:close/>
                  </a:path>
                </a:pathLst>
              </a:custGeom>
              <a:solidFill>
                <a:schemeClr val="accent4"/>
              </a:solidFill>
              <a:ln w="31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125" dirty="0"/>
              </a:p>
            </p:txBody>
          </p:sp>
        </p:grp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C7D21D5-5EDA-4900-81BF-2ACB2CE47152}"/>
                </a:ext>
              </a:extLst>
            </p:cNvPr>
            <p:cNvSpPr/>
            <p:nvPr/>
          </p:nvSpPr>
          <p:spPr>
            <a:xfrm rot="16200000">
              <a:off x="17327358" y="1955077"/>
              <a:ext cx="189305" cy="230173"/>
            </a:xfrm>
            <a:custGeom>
              <a:avLst/>
              <a:gdLst>
                <a:gd name="connsiteX0" fmla="*/ 30125 w 1264601"/>
                <a:gd name="connsiteY0" fmla="*/ 976850 h 1537605"/>
                <a:gd name="connsiteX1" fmla="*/ 30125 w 1264601"/>
                <a:gd name="connsiteY1" fmla="*/ 831876 h 1537605"/>
                <a:gd name="connsiteX2" fmla="*/ 102612 w 1264601"/>
                <a:gd name="connsiteY2" fmla="*/ 801751 h 1537605"/>
                <a:gd name="connsiteX3" fmla="*/ 175099 w 1264601"/>
                <a:gd name="connsiteY3" fmla="*/ 831876 h 1537605"/>
                <a:gd name="connsiteX4" fmla="*/ 530944 w 1264601"/>
                <a:gd name="connsiteY4" fmla="*/ 1187721 h 1537605"/>
                <a:gd name="connsiteX5" fmla="*/ 530944 w 1264601"/>
                <a:gd name="connsiteY5" fmla="*/ 102612 h 1537605"/>
                <a:gd name="connsiteX6" fmla="*/ 633556 w 1264601"/>
                <a:gd name="connsiteY6" fmla="*/ 0 h 1537605"/>
                <a:gd name="connsiteX7" fmla="*/ 736168 w 1264601"/>
                <a:gd name="connsiteY7" fmla="*/ 102612 h 1537605"/>
                <a:gd name="connsiteX8" fmla="*/ 736168 w 1264601"/>
                <a:gd name="connsiteY8" fmla="*/ 1187721 h 1537605"/>
                <a:gd name="connsiteX9" fmla="*/ 1091386 w 1264601"/>
                <a:gd name="connsiteY9" fmla="*/ 831876 h 1537605"/>
                <a:gd name="connsiteX10" fmla="*/ 1236360 w 1264601"/>
                <a:gd name="connsiteY10" fmla="*/ 831876 h 1537605"/>
                <a:gd name="connsiteX11" fmla="*/ 1236360 w 1264601"/>
                <a:gd name="connsiteY11" fmla="*/ 976850 h 1537605"/>
                <a:gd name="connsiteX12" fmla="*/ 705729 w 1264601"/>
                <a:gd name="connsiteY12" fmla="*/ 1507481 h 1537605"/>
                <a:gd name="connsiteX13" fmla="*/ 633242 w 1264601"/>
                <a:gd name="connsiteY13" fmla="*/ 1537605 h 1537605"/>
                <a:gd name="connsiteX14" fmla="*/ 560755 w 1264601"/>
                <a:gd name="connsiteY14" fmla="*/ 1507481 h 1537605"/>
                <a:gd name="connsiteX15" fmla="*/ 30125 w 1264601"/>
                <a:gd name="connsiteY15" fmla="*/ 976850 h 15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01" h="1537605">
                  <a:moveTo>
                    <a:pt x="30125" y="976850"/>
                  </a:moveTo>
                  <a:cubicBezTo>
                    <a:pt x="-10042" y="936684"/>
                    <a:pt x="-10042" y="872042"/>
                    <a:pt x="30125" y="831876"/>
                  </a:cubicBezTo>
                  <a:cubicBezTo>
                    <a:pt x="50208" y="811793"/>
                    <a:pt x="76253" y="801751"/>
                    <a:pt x="102612" y="801751"/>
                  </a:cubicBezTo>
                  <a:cubicBezTo>
                    <a:pt x="128971" y="801751"/>
                    <a:pt x="155016" y="811793"/>
                    <a:pt x="175099" y="831876"/>
                  </a:cubicBezTo>
                  <a:lnTo>
                    <a:pt x="530944" y="1187721"/>
                  </a:lnTo>
                  <a:lnTo>
                    <a:pt x="530944" y="102612"/>
                  </a:lnTo>
                  <a:cubicBezTo>
                    <a:pt x="530944" y="46128"/>
                    <a:pt x="576759" y="0"/>
                    <a:pt x="633556" y="0"/>
                  </a:cubicBezTo>
                  <a:cubicBezTo>
                    <a:pt x="690040" y="0"/>
                    <a:pt x="736168" y="45814"/>
                    <a:pt x="736168" y="102612"/>
                  </a:cubicBezTo>
                  <a:lnTo>
                    <a:pt x="736168" y="1187721"/>
                  </a:lnTo>
                  <a:lnTo>
                    <a:pt x="1091386" y="831876"/>
                  </a:lnTo>
                  <a:cubicBezTo>
                    <a:pt x="1131552" y="791710"/>
                    <a:pt x="1196194" y="791710"/>
                    <a:pt x="1236360" y="831876"/>
                  </a:cubicBezTo>
                  <a:cubicBezTo>
                    <a:pt x="1276526" y="872042"/>
                    <a:pt x="1276526" y="936684"/>
                    <a:pt x="1236360" y="976850"/>
                  </a:cubicBezTo>
                  <a:lnTo>
                    <a:pt x="705729" y="1507481"/>
                  </a:lnTo>
                  <a:cubicBezTo>
                    <a:pt x="686588" y="1526622"/>
                    <a:pt x="660543" y="1537605"/>
                    <a:pt x="633242" y="1537605"/>
                  </a:cubicBezTo>
                  <a:cubicBezTo>
                    <a:pt x="605942" y="1537605"/>
                    <a:pt x="579897" y="1526936"/>
                    <a:pt x="560755" y="1507481"/>
                  </a:cubicBezTo>
                  <a:lnTo>
                    <a:pt x="30125" y="97685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9CAD9D3-A651-4148-8F77-6D97088D0D5E}"/>
                </a:ext>
              </a:extLst>
            </p:cNvPr>
            <p:cNvSpPr/>
            <p:nvPr/>
          </p:nvSpPr>
          <p:spPr>
            <a:xfrm rot="5400000" flipH="1">
              <a:off x="14014630" y="1955077"/>
              <a:ext cx="189305" cy="230173"/>
            </a:xfrm>
            <a:custGeom>
              <a:avLst/>
              <a:gdLst>
                <a:gd name="connsiteX0" fmla="*/ 30125 w 1264601"/>
                <a:gd name="connsiteY0" fmla="*/ 976850 h 1537605"/>
                <a:gd name="connsiteX1" fmla="*/ 30125 w 1264601"/>
                <a:gd name="connsiteY1" fmla="*/ 831876 h 1537605"/>
                <a:gd name="connsiteX2" fmla="*/ 102612 w 1264601"/>
                <a:gd name="connsiteY2" fmla="*/ 801751 h 1537605"/>
                <a:gd name="connsiteX3" fmla="*/ 175099 w 1264601"/>
                <a:gd name="connsiteY3" fmla="*/ 831876 h 1537605"/>
                <a:gd name="connsiteX4" fmla="*/ 530944 w 1264601"/>
                <a:gd name="connsiteY4" fmla="*/ 1187721 h 1537605"/>
                <a:gd name="connsiteX5" fmla="*/ 530944 w 1264601"/>
                <a:gd name="connsiteY5" fmla="*/ 102612 h 1537605"/>
                <a:gd name="connsiteX6" fmla="*/ 633556 w 1264601"/>
                <a:gd name="connsiteY6" fmla="*/ 0 h 1537605"/>
                <a:gd name="connsiteX7" fmla="*/ 736168 w 1264601"/>
                <a:gd name="connsiteY7" fmla="*/ 102612 h 1537605"/>
                <a:gd name="connsiteX8" fmla="*/ 736168 w 1264601"/>
                <a:gd name="connsiteY8" fmla="*/ 1187721 h 1537605"/>
                <a:gd name="connsiteX9" fmla="*/ 1091386 w 1264601"/>
                <a:gd name="connsiteY9" fmla="*/ 831876 h 1537605"/>
                <a:gd name="connsiteX10" fmla="*/ 1236360 w 1264601"/>
                <a:gd name="connsiteY10" fmla="*/ 831876 h 1537605"/>
                <a:gd name="connsiteX11" fmla="*/ 1236360 w 1264601"/>
                <a:gd name="connsiteY11" fmla="*/ 976850 h 1537605"/>
                <a:gd name="connsiteX12" fmla="*/ 705729 w 1264601"/>
                <a:gd name="connsiteY12" fmla="*/ 1507481 h 1537605"/>
                <a:gd name="connsiteX13" fmla="*/ 633242 w 1264601"/>
                <a:gd name="connsiteY13" fmla="*/ 1537605 h 1537605"/>
                <a:gd name="connsiteX14" fmla="*/ 560755 w 1264601"/>
                <a:gd name="connsiteY14" fmla="*/ 1507481 h 1537605"/>
                <a:gd name="connsiteX15" fmla="*/ 30125 w 1264601"/>
                <a:gd name="connsiteY15" fmla="*/ 976850 h 15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01" h="1537605">
                  <a:moveTo>
                    <a:pt x="30125" y="976850"/>
                  </a:moveTo>
                  <a:cubicBezTo>
                    <a:pt x="-10042" y="936684"/>
                    <a:pt x="-10042" y="872042"/>
                    <a:pt x="30125" y="831876"/>
                  </a:cubicBezTo>
                  <a:cubicBezTo>
                    <a:pt x="50208" y="811793"/>
                    <a:pt x="76253" y="801751"/>
                    <a:pt x="102612" y="801751"/>
                  </a:cubicBezTo>
                  <a:cubicBezTo>
                    <a:pt x="128971" y="801751"/>
                    <a:pt x="155016" y="811793"/>
                    <a:pt x="175099" y="831876"/>
                  </a:cubicBezTo>
                  <a:lnTo>
                    <a:pt x="530944" y="1187721"/>
                  </a:lnTo>
                  <a:lnTo>
                    <a:pt x="530944" y="102612"/>
                  </a:lnTo>
                  <a:cubicBezTo>
                    <a:pt x="530944" y="46128"/>
                    <a:pt x="576759" y="0"/>
                    <a:pt x="633556" y="0"/>
                  </a:cubicBezTo>
                  <a:cubicBezTo>
                    <a:pt x="690040" y="0"/>
                    <a:pt x="736168" y="45814"/>
                    <a:pt x="736168" y="102612"/>
                  </a:cubicBezTo>
                  <a:lnTo>
                    <a:pt x="736168" y="1187721"/>
                  </a:lnTo>
                  <a:lnTo>
                    <a:pt x="1091386" y="831876"/>
                  </a:lnTo>
                  <a:cubicBezTo>
                    <a:pt x="1131552" y="791710"/>
                    <a:pt x="1196194" y="791710"/>
                    <a:pt x="1236360" y="831876"/>
                  </a:cubicBezTo>
                  <a:cubicBezTo>
                    <a:pt x="1276526" y="872042"/>
                    <a:pt x="1276526" y="936684"/>
                    <a:pt x="1236360" y="976850"/>
                  </a:cubicBezTo>
                  <a:lnTo>
                    <a:pt x="705729" y="1507481"/>
                  </a:lnTo>
                  <a:cubicBezTo>
                    <a:pt x="686588" y="1526622"/>
                    <a:pt x="660543" y="1537605"/>
                    <a:pt x="633242" y="1537605"/>
                  </a:cubicBezTo>
                  <a:cubicBezTo>
                    <a:pt x="605942" y="1537605"/>
                    <a:pt x="579897" y="1526936"/>
                    <a:pt x="560755" y="1507481"/>
                  </a:cubicBezTo>
                  <a:lnTo>
                    <a:pt x="30125" y="976850"/>
                  </a:lnTo>
                  <a:close/>
                </a:path>
              </a:pathLst>
            </a:custGeom>
            <a:solidFill>
              <a:schemeClr val="bg1">
                <a:lumMod val="65000"/>
                <a:alpha val="50000"/>
              </a:schemeClr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99E911F-EE07-4DFD-9039-4F76331F14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389534"/>
              </p:ext>
            </p:extLst>
          </p:nvPr>
        </p:nvGraphicFramePr>
        <p:xfrm>
          <a:off x="1922968" y="3338873"/>
          <a:ext cx="8346066" cy="24075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3681">
                  <a:extLst>
                    <a:ext uri="{9D8B030D-6E8A-4147-A177-3AD203B41FA5}">
                      <a16:colId xmlns:a16="http://schemas.microsoft.com/office/drawing/2014/main" val="3922991520"/>
                    </a:ext>
                  </a:extLst>
                </a:gridCol>
                <a:gridCol w="2373923">
                  <a:extLst>
                    <a:ext uri="{9D8B030D-6E8A-4147-A177-3AD203B41FA5}">
                      <a16:colId xmlns:a16="http://schemas.microsoft.com/office/drawing/2014/main" val="2439006198"/>
                    </a:ext>
                  </a:extLst>
                </a:gridCol>
                <a:gridCol w="1186962">
                  <a:extLst>
                    <a:ext uri="{9D8B030D-6E8A-4147-A177-3AD203B41FA5}">
                      <a16:colId xmlns:a16="http://schemas.microsoft.com/office/drawing/2014/main" val="2102483341"/>
                    </a:ext>
                  </a:extLst>
                </a:gridCol>
                <a:gridCol w="672825">
                  <a:extLst>
                    <a:ext uri="{9D8B030D-6E8A-4147-A177-3AD203B41FA5}">
                      <a16:colId xmlns:a16="http://schemas.microsoft.com/office/drawing/2014/main" val="2415581103"/>
                    </a:ext>
                  </a:extLst>
                </a:gridCol>
                <a:gridCol w="1364059">
                  <a:extLst>
                    <a:ext uri="{9D8B030D-6E8A-4147-A177-3AD203B41FA5}">
                      <a16:colId xmlns:a16="http://schemas.microsoft.com/office/drawing/2014/main" val="3596014704"/>
                    </a:ext>
                  </a:extLst>
                </a:gridCol>
                <a:gridCol w="954636">
                  <a:extLst>
                    <a:ext uri="{9D8B030D-6E8A-4147-A177-3AD203B41FA5}">
                      <a16:colId xmlns:a16="http://schemas.microsoft.com/office/drawing/2014/main" val="167948432"/>
                    </a:ext>
                  </a:extLst>
                </a:gridCol>
                <a:gridCol w="1389980">
                  <a:extLst>
                    <a:ext uri="{9D8B030D-6E8A-4147-A177-3AD203B41FA5}">
                      <a16:colId xmlns:a16="http://schemas.microsoft.com/office/drawing/2014/main" val="1240804278"/>
                    </a:ext>
                  </a:extLst>
                </a:gridCol>
              </a:tblGrid>
              <a:tr h="382500">
                <a:tc>
                  <a:txBody>
                    <a:bodyPr/>
                    <a:lstStyle/>
                    <a:p>
                      <a:pPr algn="ctr"/>
                      <a:endParaRPr lang="en-US" sz="1500" b="0" dirty="0">
                        <a:latin typeface="+mj-lt"/>
                      </a:endParaRPr>
                    </a:p>
                  </a:txBody>
                  <a:tcPr marL="57150" marR="57150" marT="28575" marB="28575" anchor="ctr"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500" b="0" dirty="0">
                          <a:latin typeface="+mj-lt"/>
                        </a:rPr>
                        <a:t>Text goes here</a:t>
                      </a:r>
                      <a:endParaRPr lang="en-US" sz="1500" b="0" dirty="0">
                        <a:latin typeface="+mj-lt"/>
                      </a:endParaRPr>
                    </a:p>
                  </a:txBody>
                  <a:tcPr marL="57150" marR="57150" marT="28575" marB="28575" anchor="ctr"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500" b="0" dirty="0">
                          <a:latin typeface="+mj-lt"/>
                        </a:rPr>
                        <a:t>Text</a:t>
                      </a:r>
                      <a:endParaRPr lang="en-US" sz="1500" b="0" dirty="0">
                        <a:latin typeface="+mj-lt"/>
                      </a:endParaRPr>
                    </a:p>
                  </a:txBody>
                  <a:tcPr marL="57150" marR="57150" marT="28575" marB="28575" anchor="ctr"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500" b="0" dirty="0">
                          <a:latin typeface="+mj-lt"/>
                        </a:rPr>
                        <a:t>Value</a:t>
                      </a:r>
                      <a:endParaRPr lang="en-US" sz="1500" b="0" dirty="0">
                        <a:latin typeface="+mj-lt"/>
                      </a:endParaRPr>
                    </a:p>
                  </a:txBody>
                  <a:tcPr marL="57150" marR="57150" marT="28575" marB="28575" anchor="ctr"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500" b="0" dirty="0">
                          <a:latin typeface="+mj-lt"/>
                        </a:rPr>
                        <a:t>Date</a:t>
                      </a:r>
                      <a:endParaRPr lang="en-US" sz="1500" b="0" dirty="0">
                        <a:latin typeface="+mj-lt"/>
                      </a:endParaRPr>
                    </a:p>
                  </a:txBody>
                  <a:tcPr marL="57150" marR="57150" marT="28575" marB="28575" anchor="ctr"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500" b="0" dirty="0">
                          <a:latin typeface="+mj-lt"/>
                        </a:rPr>
                        <a:t>Text</a:t>
                      </a:r>
                      <a:endParaRPr lang="en-US" sz="1500" b="0" dirty="0">
                        <a:latin typeface="+mj-lt"/>
                      </a:endParaRPr>
                    </a:p>
                  </a:txBody>
                  <a:tcPr marL="57150" marR="57150" marT="28575" marB="28575" anchor="ctr"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500" b="0" dirty="0">
                          <a:latin typeface="+mj-lt"/>
                        </a:rPr>
                        <a:t>Value</a:t>
                      </a:r>
                      <a:endParaRPr lang="en-US" sz="1500" b="0" dirty="0">
                        <a:latin typeface="+mj-lt"/>
                      </a:endParaRPr>
                    </a:p>
                  </a:txBody>
                  <a:tcPr marL="57150" marR="57150" marT="28575" marB="28575" anchor="ctr"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0007126"/>
                  </a:ext>
                </a:extLst>
              </a:tr>
              <a:tr h="337500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Your content goes here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Wooden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128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14 Feb 2019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$ 400,000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5451383"/>
                  </a:ext>
                </a:extLst>
              </a:tr>
              <a:tr h="337500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Your content here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Cola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30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14 Feb 2019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$ 400,000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6048084"/>
                  </a:ext>
                </a:extLst>
              </a:tr>
              <a:tr h="337500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Your content goes here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Wooden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128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14 Feb 2019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$ 400,000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9864186"/>
                  </a:ext>
                </a:extLst>
              </a:tr>
              <a:tr h="337500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Your content here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Cola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40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14 Feb 2019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$ 400,000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9668760"/>
                  </a:ext>
                </a:extLst>
              </a:tr>
              <a:tr h="337500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Your content goes here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Wooden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200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14 Feb 2019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$ 400,000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0075711"/>
                  </a:ext>
                </a:extLst>
              </a:tr>
              <a:tr h="337500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Your content here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Cola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3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40</a:t>
                      </a:r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14 Feb 2019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6075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>
                              <a:lumMod val="65000"/>
                              <a:lumOff val="35000"/>
                            </a:prstClr>
                          </a:solidFill>
                          <a:effectLst/>
                          <a:uLnTx/>
                          <a:uFillTx/>
                          <a:latin typeface="Work Sans Light"/>
                          <a:ea typeface="+mn-ea"/>
                          <a:cs typeface="+mn-cs"/>
                        </a:rPr>
                        <a:t>$ 400,000</a:t>
                      </a:r>
                      <a:endParaRPr kumimoji="0" lang="en-US" sz="1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>
                            <a:lumMod val="65000"/>
                            <a:lumOff val="35000"/>
                          </a:prstClr>
                        </a:solidFill>
                        <a:effectLst/>
                        <a:uLnTx/>
                        <a:uFillTx/>
                        <a:latin typeface="Work Sans Light"/>
                        <a:ea typeface="+mn-ea"/>
                        <a:cs typeface="+mn-cs"/>
                      </a:endParaRPr>
                    </a:p>
                  </a:txBody>
                  <a:tcPr marL="57150" marR="57150" marT="28575" marB="28575" anchor="ctr">
                    <a:lnL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969696">
                          <a:alpha val="3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0159256"/>
                  </a:ext>
                </a:extLst>
              </a:tr>
            </a:tbl>
          </a:graphicData>
        </a:graphic>
      </p:graphicFrame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00D2F35-DE7C-46F6-9B7F-3C82CBF169A2}"/>
              </a:ext>
            </a:extLst>
          </p:cNvPr>
          <p:cNvSpPr/>
          <p:nvPr/>
        </p:nvSpPr>
        <p:spPr>
          <a:xfrm>
            <a:off x="8117860" y="3786759"/>
            <a:ext cx="573053" cy="210706"/>
          </a:xfrm>
          <a:prstGeom prst="roundRect">
            <a:avLst>
              <a:gd name="adj" fmla="val 22902"/>
            </a:avLst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chemeClr val="bg1"/>
                </a:solidFill>
              </a:rPr>
              <a:t>Fine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521ECE6B-DB30-431C-A68E-91D5CE1DD6C6}"/>
              </a:ext>
            </a:extLst>
          </p:cNvPr>
          <p:cNvSpPr/>
          <p:nvPr/>
        </p:nvSpPr>
        <p:spPr>
          <a:xfrm>
            <a:off x="8117860" y="4470171"/>
            <a:ext cx="573053" cy="210706"/>
          </a:xfrm>
          <a:prstGeom prst="roundRect">
            <a:avLst>
              <a:gd name="adj" fmla="val 22902"/>
            </a:avLst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chemeClr val="bg1"/>
                </a:solidFill>
              </a:rPr>
              <a:t>Fine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EB00F6C-59BE-4F40-9674-26543A3E7778}"/>
              </a:ext>
            </a:extLst>
          </p:cNvPr>
          <p:cNvSpPr/>
          <p:nvPr/>
        </p:nvSpPr>
        <p:spPr>
          <a:xfrm>
            <a:off x="8117860" y="5139295"/>
            <a:ext cx="573053" cy="210706"/>
          </a:xfrm>
          <a:prstGeom prst="roundRect">
            <a:avLst>
              <a:gd name="adj" fmla="val 22902"/>
            </a:avLst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chemeClr val="bg1"/>
                </a:solidFill>
              </a:rPr>
              <a:t>Fine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67449AE-71A9-443A-9BEC-F1C544915819}"/>
              </a:ext>
            </a:extLst>
          </p:cNvPr>
          <p:cNvSpPr/>
          <p:nvPr/>
        </p:nvSpPr>
        <p:spPr>
          <a:xfrm>
            <a:off x="8117860" y="5480613"/>
            <a:ext cx="573053" cy="210706"/>
          </a:xfrm>
          <a:prstGeom prst="roundRect">
            <a:avLst>
              <a:gd name="adj" fmla="val 22902"/>
            </a:avLst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chemeClr val="bg1"/>
                </a:solidFill>
              </a:rPr>
              <a:t>Fine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093C08D-B65A-406B-9AE8-CF5309379F39}"/>
              </a:ext>
            </a:extLst>
          </p:cNvPr>
          <p:cNvSpPr/>
          <p:nvPr/>
        </p:nvSpPr>
        <p:spPr>
          <a:xfrm>
            <a:off x="2041272" y="3805528"/>
            <a:ext cx="169569" cy="173166"/>
          </a:xfrm>
          <a:custGeom>
            <a:avLst/>
            <a:gdLst>
              <a:gd name="connsiteX0" fmla="*/ 527054 w 873588"/>
              <a:gd name="connsiteY0" fmla="*/ 344029 h 892117"/>
              <a:gd name="connsiteX1" fmla="*/ 554606 w 873588"/>
              <a:gd name="connsiteY1" fmla="*/ 355538 h 892117"/>
              <a:gd name="connsiteX2" fmla="*/ 554424 w 873588"/>
              <a:gd name="connsiteY2" fmla="*/ 410780 h 892117"/>
              <a:gd name="connsiteX3" fmla="*/ 455244 w 873588"/>
              <a:gd name="connsiteY3" fmla="*/ 509413 h 892117"/>
              <a:gd name="connsiteX4" fmla="*/ 426803 w 873588"/>
              <a:gd name="connsiteY4" fmla="*/ 537672 h 892117"/>
              <a:gd name="connsiteX5" fmla="*/ 373020 w 873588"/>
              <a:gd name="connsiteY5" fmla="*/ 537490 h 892117"/>
              <a:gd name="connsiteX6" fmla="*/ 344578 w 873588"/>
              <a:gd name="connsiteY6" fmla="*/ 509048 h 892117"/>
              <a:gd name="connsiteX7" fmla="*/ 319055 w 873588"/>
              <a:gd name="connsiteY7" fmla="*/ 483342 h 892117"/>
              <a:gd name="connsiteX8" fmla="*/ 319237 w 873588"/>
              <a:gd name="connsiteY8" fmla="*/ 428100 h 892117"/>
              <a:gd name="connsiteX9" fmla="*/ 374478 w 873588"/>
              <a:gd name="connsiteY9" fmla="*/ 428282 h 892117"/>
              <a:gd name="connsiteX10" fmla="*/ 400003 w 873588"/>
              <a:gd name="connsiteY10" fmla="*/ 453989 h 892117"/>
              <a:gd name="connsiteX11" fmla="*/ 499365 w 873588"/>
              <a:gd name="connsiteY11" fmla="*/ 355356 h 892117"/>
              <a:gd name="connsiteX12" fmla="*/ 527054 w 873588"/>
              <a:gd name="connsiteY12" fmla="*/ 344029 h 892117"/>
              <a:gd name="connsiteX13" fmla="*/ 436830 w 873588"/>
              <a:gd name="connsiteY13" fmla="*/ 158455 h 892117"/>
              <a:gd name="connsiteX14" fmla="*/ 148954 w 873588"/>
              <a:gd name="connsiteY14" fmla="*/ 446332 h 892117"/>
              <a:gd name="connsiteX15" fmla="*/ 436830 w 873588"/>
              <a:gd name="connsiteY15" fmla="*/ 734208 h 892117"/>
              <a:gd name="connsiteX16" fmla="*/ 724706 w 873588"/>
              <a:gd name="connsiteY16" fmla="*/ 446332 h 892117"/>
              <a:gd name="connsiteX17" fmla="*/ 436830 w 873588"/>
              <a:gd name="connsiteY17" fmla="*/ 158455 h 892117"/>
              <a:gd name="connsiteX18" fmla="*/ 433138 w 873588"/>
              <a:gd name="connsiteY18" fmla="*/ 1 h 892117"/>
              <a:gd name="connsiteX19" fmla="*/ 474387 w 873588"/>
              <a:gd name="connsiteY19" fmla="*/ 18255 h 892117"/>
              <a:gd name="connsiteX20" fmla="*/ 493348 w 873588"/>
              <a:gd name="connsiteY20" fmla="*/ 39403 h 892117"/>
              <a:gd name="connsiteX21" fmla="*/ 555882 w 873588"/>
              <a:gd name="connsiteY21" fmla="*/ 53260 h 892117"/>
              <a:gd name="connsiteX22" fmla="*/ 581953 w 873588"/>
              <a:gd name="connsiteY22" fmla="*/ 41956 h 892117"/>
              <a:gd name="connsiteX23" fmla="*/ 656338 w 873588"/>
              <a:gd name="connsiteY23" fmla="*/ 76960 h 892117"/>
              <a:gd name="connsiteX24" fmla="*/ 664178 w 873588"/>
              <a:gd name="connsiteY24" fmla="*/ 104308 h 892117"/>
              <a:gd name="connsiteX25" fmla="*/ 714497 w 873588"/>
              <a:gd name="connsiteY25" fmla="*/ 143870 h 892117"/>
              <a:gd name="connsiteX26" fmla="*/ 742938 w 873588"/>
              <a:gd name="connsiteY26" fmla="*/ 145146 h 892117"/>
              <a:gd name="connsiteX27" fmla="*/ 794716 w 873588"/>
              <a:gd name="connsiteY27" fmla="*/ 208957 h 892117"/>
              <a:gd name="connsiteX28" fmla="*/ 789975 w 873588"/>
              <a:gd name="connsiteY28" fmla="*/ 237034 h 892117"/>
              <a:gd name="connsiteX29" fmla="*/ 818234 w 873588"/>
              <a:gd name="connsiteY29" fmla="*/ 294463 h 892117"/>
              <a:gd name="connsiteX30" fmla="*/ 843212 w 873588"/>
              <a:gd name="connsiteY30" fmla="*/ 307954 h 892117"/>
              <a:gd name="connsiteX31" fmla="*/ 862172 w 873588"/>
              <a:gd name="connsiteY31" fmla="*/ 387991 h 892117"/>
              <a:gd name="connsiteX32" fmla="*/ 845764 w 873588"/>
              <a:gd name="connsiteY32" fmla="*/ 411145 h 892117"/>
              <a:gd name="connsiteX33" fmla="*/ 846311 w 873588"/>
              <a:gd name="connsiteY33" fmla="*/ 475138 h 892117"/>
              <a:gd name="connsiteX34" fmla="*/ 863083 w 873588"/>
              <a:gd name="connsiteY34" fmla="*/ 498109 h 892117"/>
              <a:gd name="connsiteX35" fmla="*/ 845581 w 873588"/>
              <a:gd name="connsiteY35" fmla="*/ 578146 h 892117"/>
              <a:gd name="connsiteX36" fmla="*/ 820786 w 873588"/>
              <a:gd name="connsiteY36" fmla="*/ 592002 h 892117"/>
              <a:gd name="connsiteX37" fmla="*/ 793439 w 873588"/>
              <a:gd name="connsiteY37" fmla="*/ 649796 h 892117"/>
              <a:gd name="connsiteX38" fmla="*/ 798544 w 873588"/>
              <a:gd name="connsiteY38" fmla="*/ 677690 h 892117"/>
              <a:gd name="connsiteX39" fmla="*/ 747860 w 873588"/>
              <a:gd name="connsiteY39" fmla="*/ 742230 h 892117"/>
              <a:gd name="connsiteX40" fmla="*/ 719419 w 873588"/>
              <a:gd name="connsiteY40" fmla="*/ 743871 h 892117"/>
              <a:gd name="connsiteX41" fmla="*/ 669647 w 873588"/>
              <a:gd name="connsiteY41" fmla="*/ 784163 h 892117"/>
              <a:gd name="connsiteX42" fmla="*/ 662172 w 873588"/>
              <a:gd name="connsiteY42" fmla="*/ 811510 h 892117"/>
              <a:gd name="connsiteX43" fmla="*/ 588334 w 873588"/>
              <a:gd name="connsiteY43" fmla="*/ 847791 h 892117"/>
              <a:gd name="connsiteX44" fmla="*/ 562081 w 873588"/>
              <a:gd name="connsiteY44" fmla="*/ 837034 h 892117"/>
              <a:gd name="connsiteX45" fmla="*/ 499911 w 873588"/>
              <a:gd name="connsiteY45" fmla="*/ 851802 h 892117"/>
              <a:gd name="connsiteX46" fmla="*/ 481315 w 873588"/>
              <a:gd name="connsiteY46" fmla="*/ 873315 h 892117"/>
              <a:gd name="connsiteX47" fmla="*/ 399091 w 873588"/>
              <a:gd name="connsiteY47" fmla="*/ 873862 h 892117"/>
              <a:gd name="connsiteX48" fmla="*/ 380130 w 873588"/>
              <a:gd name="connsiteY48" fmla="*/ 852713 h 892117"/>
              <a:gd name="connsiteX49" fmla="*/ 317596 w 873588"/>
              <a:gd name="connsiteY49" fmla="*/ 839040 h 892117"/>
              <a:gd name="connsiteX50" fmla="*/ 291525 w 873588"/>
              <a:gd name="connsiteY50" fmla="*/ 850343 h 892117"/>
              <a:gd name="connsiteX51" fmla="*/ 217140 w 873588"/>
              <a:gd name="connsiteY51" fmla="*/ 815339 h 892117"/>
              <a:gd name="connsiteX52" fmla="*/ 209301 w 873588"/>
              <a:gd name="connsiteY52" fmla="*/ 787991 h 892117"/>
              <a:gd name="connsiteX53" fmla="*/ 158981 w 873588"/>
              <a:gd name="connsiteY53" fmla="*/ 748429 h 892117"/>
              <a:gd name="connsiteX54" fmla="*/ 130540 w 873588"/>
              <a:gd name="connsiteY54" fmla="*/ 747153 h 892117"/>
              <a:gd name="connsiteX55" fmla="*/ 78762 w 873588"/>
              <a:gd name="connsiteY55" fmla="*/ 683342 h 892117"/>
              <a:gd name="connsiteX56" fmla="*/ 83685 w 873588"/>
              <a:gd name="connsiteY56" fmla="*/ 655448 h 892117"/>
              <a:gd name="connsiteX57" fmla="*/ 55426 w 873588"/>
              <a:gd name="connsiteY57" fmla="*/ 598019 h 892117"/>
              <a:gd name="connsiteX58" fmla="*/ 30449 w 873588"/>
              <a:gd name="connsiteY58" fmla="*/ 584527 h 892117"/>
              <a:gd name="connsiteX59" fmla="*/ 11488 w 873588"/>
              <a:gd name="connsiteY59" fmla="*/ 504491 h 892117"/>
              <a:gd name="connsiteX60" fmla="*/ 27897 w 873588"/>
              <a:gd name="connsiteY60" fmla="*/ 481337 h 892117"/>
              <a:gd name="connsiteX61" fmla="*/ 27349 w 873588"/>
              <a:gd name="connsiteY61" fmla="*/ 417344 h 892117"/>
              <a:gd name="connsiteX62" fmla="*/ 10576 w 873588"/>
              <a:gd name="connsiteY62" fmla="*/ 394372 h 892117"/>
              <a:gd name="connsiteX63" fmla="*/ 28261 w 873588"/>
              <a:gd name="connsiteY63" fmla="*/ 314153 h 892117"/>
              <a:gd name="connsiteX64" fmla="*/ 53056 w 873588"/>
              <a:gd name="connsiteY64" fmla="*/ 300297 h 892117"/>
              <a:gd name="connsiteX65" fmla="*/ 80403 w 873588"/>
              <a:gd name="connsiteY65" fmla="*/ 242503 h 892117"/>
              <a:gd name="connsiteX66" fmla="*/ 75299 w 873588"/>
              <a:gd name="connsiteY66" fmla="*/ 214609 h 892117"/>
              <a:gd name="connsiteX67" fmla="*/ 125982 w 873588"/>
              <a:gd name="connsiteY67" fmla="*/ 150069 h 892117"/>
              <a:gd name="connsiteX68" fmla="*/ 154424 w 873588"/>
              <a:gd name="connsiteY68" fmla="*/ 148428 h 892117"/>
              <a:gd name="connsiteX69" fmla="*/ 203831 w 873588"/>
              <a:gd name="connsiteY69" fmla="*/ 107954 h 892117"/>
              <a:gd name="connsiteX70" fmla="*/ 211306 w 873588"/>
              <a:gd name="connsiteY70" fmla="*/ 80607 h 892117"/>
              <a:gd name="connsiteX71" fmla="*/ 285144 w 873588"/>
              <a:gd name="connsiteY71" fmla="*/ 44326 h 892117"/>
              <a:gd name="connsiteX72" fmla="*/ 311397 w 873588"/>
              <a:gd name="connsiteY72" fmla="*/ 55083 h 892117"/>
              <a:gd name="connsiteX73" fmla="*/ 373567 w 873588"/>
              <a:gd name="connsiteY73" fmla="*/ 40315 h 892117"/>
              <a:gd name="connsiteX74" fmla="*/ 392163 w 873588"/>
              <a:gd name="connsiteY74" fmla="*/ 18802 h 892117"/>
              <a:gd name="connsiteX75" fmla="*/ 433138 w 873588"/>
              <a:gd name="connsiteY75" fmla="*/ 1 h 892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873588" h="892117">
                <a:moveTo>
                  <a:pt x="527054" y="344029"/>
                </a:moveTo>
                <a:cubicBezTo>
                  <a:pt x="537058" y="344052"/>
                  <a:pt x="547040" y="347881"/>
                  <a:pt x="554606" y="355538"/>
                </a:cubicBezTo>
                <a:cubicBezTo>
                  <a:pt x="569739" y="370853"/>
                  <a:pt x="569739" y="395648"/>
                  <a:pt x="554424" y="410780"/>
                </a:cubicBezTo>
                <a:lnTo>
                  <a:pt x="455244" y="509413"/>
                </a:lnTo>
                <a:lnTo>
                  <a:pt x="426803" y="537672"/>
                </a:lnTo>
                <a:cubicBezTo>
                  <a:pt x="411853" y="552439"/>
                  <a:pt x="387787" y="552439"/>
                  <a:pt x="373020" y="537490"/>
                </a:cubicBezTo>
                <a:lnTo>
                  <a:pt x="344578" y="509048"/>
                </a:lnTo>
                <a:lnTo>
                  <a:pt x="319055" y="483342"/>
                </a:lnTo>
                <a:cubicBezTo>
                  <a:pt x="303922" y="468027"/>
                  <a:pt x="303922" y="443232"/>
                  <a:pt x="319237" y="428100"/>
                </a:cubicBezTo>
                <a:cubicBezTo>
                  <a:pt x="334552" y="412968"/>
                  <a:pt x="359346" y="412968"/>
                  <a:pt x="374478" y="428282"/>
                </a:cubicBezTo>
                <a:lnTo>
                  <a:pt x="400003" y="453989"/>
                </a:lnTo>
                <a:lnTo>
                  <a:pt x="499365" y="355356"/>
                </a:lnTo>
                <a:cubicBezTo>
                  <a:pt x="507022" y="347790"/>
                  <a:pt x="517049" y="344006"/>
                  <a:pt x="527054" y="344029"/>
                </a:cubicBezTo>
                <a:close/>
                <a:moveTo>
                  <a:pt x="436830" y="158455"/>
                </a:moveTo>
                <a:cubicBezTo>
                  <a:pt x="277851" y="158455"/>
                  <a:pt x="148954" y="287353"/>
                  <a:pt x="148954" y="446332"/>
                </a:cubicBezTo>
                <a:cubicBezTo>
                  <a:pt x="148954" y="605311"/>
                  <a:pt x="277851" y="734208"/>
                  <a:pt x="436830" y="734208"/>
                </a:cubicBezTo>
                <a:cubicBezTo>
                  <a:pt x="595809" y="734208"/>
                  <a:pt x="724706" y="605311"/>
                  <a:pt x="724706" y="446332"/>
                </a:cubicBezTo>
                <a:cubicBezTo>
                  <a:pt x="724706" y="287353"/>
                  <a:pt x="595809" y="158455"/>
                  <a:pt x="436830" y="158455"/>
                </a:cubicBezTo>
                <a:close/>
                <a:moveTo>
                  <a:pt x="433138" y="1"/>
                </a:moveTo>
                <a:cubicBezTo>
                  <a:pt x="448225" y="-113"/>
                  <a:pt x="463357" y="5949"/>
                  <a:pt x="474387" y="18255"/>
                </a:cubicBezTo>
                <a:lnTo>
                  <a:pt x="493348" y="39403"/>
                </a:lnTo>
                <a:cubicBezTo>
                  <a:pt x="509210" y="57088"/>
                  <a:pt x="534187" y="62557"/>
                  <a:pt x="555882" y="53260"/>
                </a:cubicBezTo>
                <a:lnTo>
                  <a:pt x="581953" y="41956"/>
                </a:lnTo>
                <a:cubicBezTo>
                  <a:pt x="612400" y="28829"/>
                  <a:pt x="647222" y="45238"/>
                  <a:pt x="656338" y="76960"/>
                </a:cubicBezTo>
                <a:lnTo>
                  <a:pt x="664178" y="104308"/>
                </a:lnTo>
                <a:cubicBezTo>
                  <a:pt x="670741" y="126915"/>
                  <a:pt x="690978" y="142959"/>
                  <a:pt x="714497" y="143870"/>
                </a:cubicBezTo>
                <a:lnTo>
                  <a:pt x="742938" y="145146"/>
                </a:lnTo>
                <a:cubicBezTo>
                  <a:pt x="775937" y="146423"/>
                  <a:pt x="800185" y="176505"/>
                  <a:pt x="794716" y="208957"/>
                </a:cubicBezTo>
                <a:lnTo>
                  <a:pt x="789975" y="237034"/>
                </a:lnTo>
                <a:cubicBezTo>
                  <a:pt x="786146" y="260188"/>
                  <a:pt x="797450" y="283341"/>
                  <a:pt x="818234" y="294463"/>
                </a:cubicBezTo>
                <a:lnTo>
                  <a:pt x="843212" y="307954"/>
                </a:lnTo>
                <a:cubicBezTo>
                  <a:pt x="872382" y="323634"/>
                  <a:pt x="881133" y="361008"/>
                  <a:pt x="862172" y="387991"/>
                </a:cubicBezTo>
                <a:lnTo>
                  <a:pt x="845764" y="411145"/>
                </a:lnTo>
                <a:cubicBezTo>
                  <a:pt x="832272" y="430471"/>
                  <a:pt x="832455" y="456177"/>
                  <a:pt x="846311" y="475138"/>
                </a:cubicBezTo>
                <a:lnTo>
                  <a:pt x="863083" y="498109"/>
                </a:lnTo>
                <a:cubicBezTo>
                  <a:pt x="882409" y="524728"/>
                  <a:pt x="874205" y="562467"/>
                  <a:pt x="845581" y="578146"/>
                </a:cubicBezTo>
                <a:lnTo>
                  <a:pt x="820786" y="592002"/>
                </a:lnTo>
                <a:cubicBezTo>
                  <a:pt x="800185" y="603306"/>
                  <a:pt x="789246" y="626642"/>
                  <a:pt x="793439" y="649796"/>
                </a:cubicBezTo>
                <a:lnTo>
                  <a:pt x="798544" y="677690"/>
                </a:lnTo>
                <a:cubicBezTo>
                  <a:pt x="804561" y="709960"/>
                  <a:pt x="780859" y="740407"/>
                  <a:pt x="747860" y="742230"/>
                </a:cubicBezTo>
                <a:lnTo>
                  <a:pt x="719419" y="743871"/>
                </a:lnTo>
                <a:cubicBezTo>
                  <a:pt x="695901" y="745330"/>
                  <a:pt x="675846" y="761556"/>
                  <a:pt x="669647" y="784163"/>
                </a:cubicBezTo>
                <a:lnTo>
                  <a:pt x="662172" y="811510"/>
                </a:lnTo>
                <a:cubicBezTo>
                  <a:pt x="653421" y="843415"/>
                  <a:pt x="618781" y="860371"/>
                  <a:pt x="588334" y="847791"/>
                </a:cubicBezTo>
                <a:lnTo>
                  <a:pt x="562081" y="837034"/>
                </a:lnTo>
                <a:cubicBezTo>
                  <a:pt x="540385" y="828101"/>
                  <a:pt x="515408" y="834117"/>
                  <a:pt x="499911" y="851802"/>
                </a:cubicBezTo>
                <a:lnTo>
                  <a:pt x="481315" y="873315"/>
                </a:lnTo>
                <a:cubicBezTo>
                  <a:pt x="459620" y="898110"/>
                  <a:pt x="421151" y="898474"/>
                  <a:pt x="399091" y="873862"/>
                </a:cubicBezTo>
                <a:lnTo>
                  <a:pt x="380130" y="852713"/>
                </a:lnTo>
                <a:cubicBezTo>
                  <a:pt x="364268" y="835211"/>
                  <a:pt x="339291" y="829742"/>
                  <a:pt x="317596" y="839040"/>
                </a:cubicBezTo>
                <a:lnTo>
                  <a:pt x="291525" y="850343"/>
                </a:lnTo>
                <a:cubicBezTo>
                  <a:pt x="261078" y="863470"/>
                  <a:pt x="226256" y="847062"/>
                  <a:pt x="217140" y="815339"/>
                </a:cubicBezTo>
                <a:lnTo>
                  <a:pt x="209301" y="787991"/>
                </a:lnTo>
                <a:cubicBezTo>
                  <a:pt x="202737" y="765384"/>
                  <a:pt x="182500" y="749340"/>
                  <a:pt x="158981" y="748429"/>
                </a:cubicBezTo>
                <a:lnTo>
                  <a:pt x="130540" y="747153"/>
                </a:lnTo>
                <a:cubicBezTo>
                  <a:pt x="97541" y="745876"/>
                  <a:pt x="73293" y="715794"/>
                  <a:pt x="78762" y="683342"/>
                </a:cubicBezTo>
                <a:lnTo>
                  <a:pt x="83685" y="655448"/>
                </a:lnTo>
                <a:cubicBezTo>
                  <a:pt x="87513" y="632294"/>
                  <a:pt x="76210" y="609140"/>
                  <a:pt x="55426" y="598019"/>
                </a:cubicBezTo>
                <a:lnTo>
                  <a:pt x="30449" y="584527"/>
                </a:lnTo>
                <a:cubicBezTo>
                  <a:pt x="1278" y="568848"/>
                  <a:pt x="-7473" y="531473"/>
                  <a:pt x="11488" y="504491"/>
                </a:cubicBezTo>
                <a:lnTo>
                  <a:pt x="27897" y="481337"/>
                </a:lnTo>
                <a:cubicBezTo>
                  <a:pt x="41388" y="462011"/>
                  <a:pt x="41206" y="436305"/>
                  <a:pt x="27349" y="417344"/>
                </a:cubicBezTo>
                <a:lnTo>
                  <a:pt x="10576" y="394372"/>
                </a:lnTo>
                <a:cubicBezTo>
                  <a:pt x="-8931" y="367754"/>
                  <a:pt x="-545" y="330197"/>
                  <a:pt x="28261" y="314153"/>
                </a:cubicBezTo>
                <a:lnTo>
                  <a:pt x="53056" y="300297"/>
                </a:lnTo>
                <a:cubicBezTo>
                  <a:pt x="73658" y="288993"/>
                  <a:pt x="84596" y="265657"/>
                  <a:pt x="80403" y="242503"/>
                </a:cubicBezTo>
                <a:lnTo>
                  <a:pt x="75299" y="214609"/>
                </a:lnTo>
                <a:cubicBezTo>
                  <a:pt x="69282" y="182339"/>
                  <a:pt x="92983" y="151892"/>
                  <a:pt x="125982" y="150069"/>
                </a:cubicBezTo>
                <a:lnTo>
                  <a:pt x="154424" y="148428"/>
                </a:lnTo>
                <a:cubicBezTo>
                  <a:pt x="177942" y="147152"/>
                  <a:pt x="197814" y="130926"/>
                  <a:pt x="203831" y="107954"/>
                </a:cubicBezTo>
                <a:lnTo>
                  <a:pt x="211306" y="80607"/>
                </a:lnTo>
                <a:cubicBezTo>
                  <a:pt x="220057" y="48702"/>
                  <a:pt x="254697" y="31746"/>
                  <a:pt x="285144" y="44326"/>
                </a:cubicBezTo>
                <a:lnTo>
                  <a:pt x="311397" y="55083"/>
                </a:lnTo>
                <a:cubicBezTo>
                  <a:pt x="333093" y="64016"/>
                  <a:pt x="358070" y="57999"/>
                  <a:pt x="373567" y="40315"/>
                </a:cubicBezTo>
                <a:lnTo>
                  <a:pt x="392163" y="18802"/>
                </a:lnTo>
                <a:cubicBezTo>
                  <a:pt x="403011" y="6405"/>
                  <a:pt x="418052" y="115"/>
                  <a:pt x="433138" y="1"/>
                </a:cubicBezTo>
                <a:close/>
              </a:path>
            </a:pathLst>
          </a:custGeom>
          <a:solidFill>
            <a:schemeClr val="accent4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A9C11E6-EED4-47D7-9008-750305F48EBF}"/>
              </a:ext>
            </a:extLst>
          </p:cNvPr>
          <p:cNvSpPr/>
          <p:nvPr/>
        </p:nvSpPr>
        <p:spPr>
          <a:xfrm>
            <a:off x="2041272" y="4488349"/>
            <a:ext cx="169569" cy="173166"/>
          </a:xfrm>
          <a:custGeom>
            <a:avLst/>
            <a:gdLst>
              <a:gd name="connsiteX0" fmla="*/ 527054 w 873588"/>
              <a:gd name="connsiteY0" fmla="*/ 344029 h 892117"/>
              <a:gd name="connsiteX1" fmla="*/ 554606 w 873588"/>
              <a:gd name="connsiteY1" fmla="*/ 355538 h 892117"/>
              <a:gd name="connsiteX2" fmla="*/ 554424 w 873588"/>
              <a:gd name="connsiteY2" fmla="*/ 410780 h 892117"/>
              <a:gd name="connsiteX3" fmla="*/ 455244 w 873588"/>
              <a:gd name="connsiteY3" fmla="*/ 509413 h 892117"/>
              <a:gd name="connsiteX4" fmla="*/ 426803 w 873588"/>
              <a:gd name="connsiteY4" fmla="*/ 537672 h 892117"/>
              <a:gd name="connsiteX5" fmla="*/ 373020 w 873588"/>
              <a:gd name="connsiteY5" fmla="*/ 537490 h 892117"/>
              <a:gd name="connsiteX6" fmla="*/ 344578 w 873588"/>
              <a:gd name="connsiteY6" fmla="*/ 509048 h 892117"/>
              <a:gd name="connsiteX7" fmla="*/ 319055 w 873588"/>
              <a:gd name="connsiteY7" fmla="*/ 483342 h 892117"/>
              <a:gd name="connsiteX8" fmla="*/ 319237 w 873588"/>
              <a:gd name="connsiteY8" fmla="*/ 428100 h 892117"/>
              <a:gd name="connsiteX9" fmla="*/ 374478 w 873588"/>
              <a:gd name="connsiteY9" fmla="*/ 428282 h 892117"/>
              <a:gd name="connsiteX10" fmla="*/ 400003 w 873588"/>
              <a:gd name="connsiteY10" fmla="*/ 453989 h 892117"/>
              <a:gd name="connsiteX11" fmla="*/ 499365 w 873588"/>
              <a:gd name="connsiteY11" fmla="*/ 355356 h 892117"/>
              <a:gd name="connsiteX12" fmla="*/ 527054 w 873588"/>
              <a:gd name="connsiteY12" fmla="*/ 344029 h 892117"/>
              <a:gd name="connsiteX13" fmla="*/ 436830 w 873588"/>
              <a:gd name="connsiteY13" fmla="*/ 158455 h 892117"/>
              <a:gd name="connsiteX14" fmla="*/ 148954 w 873588"/>
              <a:gd name="connsiteY14" fmla="*/ 446332 h 892117"/>
              <a:gd name="connsiteX15" fmla="*/ 436830 w 873588"/>
              <a:gd name="connsiteY15" fmla="*/ 734208 h 892117"/>
              <a:gd name="connsiteX16" fmla="*/ 724706 w 873588"/>
              <a:gd name="connsiteY16" fmla="*/ 446332 h 892117"/>
              <a:gd name="connsiteX17" fmla="*/ 436830 w 873588"/>
              <a:gd name="connsiteY17" fmla="*/ 158455 h 892117"/>
              <a:gd name="connsiteX18" fmla="*/ 433138 w 873588"/>
              <a:gd name="connsiteY18" fmla="*/ 1 h 892117"/>
              <a:gd name="connsiteX19" fmla="*/ 474387 w 873588"/>
              <a:gd name="connsiteY19" fmla="*/ 18255 h 892117"/>
              <a:gd name="connsiteX20" fmla="*/ 493348 w 873588"/>
              <a:gd name="connsiteY20" fmla="*/ 39403 h 892117"/>
              <a:gd name="connsiteX21" fmla="*/ 555882 w 873588"/>
              <a:gd name="connsiteY21" fmla="*/ 53260 h 892117"/>
              <a:gd name="connsiteX22" fmla="*/ 581953 w 873588"/>
              <a:gd name="connsiteY22" fmla="*/ 41956 h 892117"/>
              <a:gd name="connsiteX23" fmla="*/ 656338 w 873588"/>
              <a:gd name="connsiteY23" fmla="*/ 76960 h 892117"/>
              <a:gd name="connsiteX24" fmla="*/ 664178 w 873588"/>
              <a:gd name="connsiteY24" fmla="*/ 104308 h 892117"/>
              <a:gd name="connsiteX25" fmla="*/ 714497 w 873588"/>
              <a:gd name="connsiteY25" fmla="*/ 143870 h 892117"/>
              <a:gd name="connsiteX26" fmla="*/ 742938 w 873588"/>
              <a:gd name="connsiteY26" fmla="*/ 145146 h 892117"/>
              <a:gd name="connsiteX27" fmla="*/ 794716 w 873588"/>
              <a:gd name="connsiteY27" fmla="*/ 208957 h 892117"/>
              <a:gd name="connsiteX28" fmla="*/ 789975 w 873588"/>
              <a:gd name="connsiteY28" fmla="*/ 237034 h 892117"/>
              <a:gd name="connsiteX29" fmla="*/ 818234 w 873588"/>
              <a:gd name="connsiteY29" fmla="*/ 294463 h 892117"/>
              <a:gd name="connsiteX30" fmla="*/ 843212 w 873588"/>
              <a:gd name="connsiteY30" fmla="*/ 307954 h 892117"/>
              <a:gd name="connsiteX31" fmla="*/ 862172 w 873588"/>
              <a:gd name="connsiteY31" fmla="*/ 387991 h 892117"/>
              <a:gd name="connsiteX32" fmla="*/ 845764 w 873588"/>
              <a:gd name="connsiteY32" fmla="*/ 411145 h 892117"/>
              <a:gd name="connsiteX33" fmla="*/ 846311 w 873588"/>
              <a:gd name="connsiteY33" fmla="*/ 475138 h 892117"/>
              <a:gd name="connsiteX34" fmla="*/ 863083 w 873588"/>
              <a:gd name="connsiteY34" fmla="*/ 498109 h 892117"/>
              <a:gd name="connsiteX35" fmla="*/ 845581 w 873588"/>
              <a:gd name="connsiteY35" fmla="*/ 578146 h 892117"/>
              <a:gd name="connsiteX36" fmla="*/ 820786 w 873588"/>
              <a:gd name="connsiteY36" fmla="*/ 592002 h 892117"/>
              <a:gd name="connsiteX37" fmla="*/ 793439 w 873588"/>
              <a:gd name="connsiteY37" fmla="*/ 649796 h 892117"/>
              <a:gd name="connsiteX38" fmla="*/ 798544 w 873588"/>
              <a:gd name="connsiteY38" fmla="*/ 677690 h 892117"/>
              <a:gd name="connsiteX39" fmla="*/ 747860 w 873588"/>
              <a:gd name="connsiteY39" fmla="*/ 742230 h 892117"/>
              <a:gd name="connsiteX40" fmla="*/ 719419 w 873588"/>
              <a:gd name="connsiteY40" fmla="*/ 743871 h 892117"/>
              <a:gd name="connsiteX41" fmla="*/ 669647 w 873588"/>
              <a:gd name="connsiteY41" fmla="*/ 784163 h 892117"/>
              <a:gd name="connsiteX42" fmla="*/ 662172 w 873588"/>
              <a:gd name="connsiteY42" fmla="*/ 811510 h 892117"/>
              <a:gd name="connsiteX43" fmla="*/ 588334 w 873588"/>
              <a:gd name="connsiteY43" fmla="*/ 847791 h 892117"/>
              <a:gd name="connsiteX44" fmla="*/ 562081 w 873588"/>
              <a:gd name="connsiteY44" fmla="*/ 837034 h 892117"/>
              <a:gd name="connsiteX45" fmla="*/ 499911 w 873588"/>
              <a:gd name="connsiteY45" fmla="*/ 851802 h 892117"/>
              <a:gd name="connsiteX46" fmla="*/ 481315 w 873588"/>
              <a:gd name="connsiteY46" fmla="*/ 873315 h 892117"/>
              <a:gd name="connsiteX47" fmla="*/ 399091 w 873588"/>
              <a:gd name="connsiteY47" fmla="*/ 873862 h 892117"/>
              <a:gd name="connsiteX48" fmla="*/ 380130 w 873588"/>
              <a:gd name="connsiteY48" fmla="*/ 852713 h 892117"/>
              <a:gd name="connsiteX49" fmla="*/ 317596 w 873588"/>
              <a:gd name="connsiteY49" fmla="*/ 839040 h 892117"/>
              <a:gd name="connsiteX50" fmla="*/ 291525 w 873588"/>
              <a:gd name="connsiteY50" fmla="*/ 850343 h 892117"/>
              <a:gd name="connsiteX51" fmla="*/ 217140 w 873588"/>
              <a:gd name="connsiteY51" fmla="*/ 815339 h 892117"/>
              <a:gd name="connsiteX52" fmla="*/ 209301 w 873588"/>
              <a:gd name="connsiteY52" fmla="*/ 787991 h 892117"/>
              <a:gd name="connsiteX53" fmla="*/ 158981 w 873588"/>
              <a:gd name="connsiteY53" fmla="*/ 748429 h 892117"/>
              <a:gd name="connsiteX54" fmla="*/ 130540 w 873588"/>
              <a:gd name="connsiteY54" fmla="*/ 747153 h 892117"/>
              <a:gd name="connsiteX55" fmla="*/ 78762 w 873588"/>
              <a:gd name="connsiteY55" fmla="*/ 683342 h 892117"/>
              <a:gd name="connsiteX56" fmla="*/ 83685 w 873588"/>
              <a:gd name="connsiteY56" fmla="*/ 655448 h 892117"/>
              <a:gd name="connsiteX57" fmla="*/ 55426 w 873588"/>
              <a:gd name="connsiteY57" fmla="*/ 598019 h 892117"/>
              <a:gd name="connsiteX58" fmla="*/ 30449 w 873588"/>
              <a:gd name="connsiteY58" fmla="*/ 584527 h 892117"/>
              <a:gd name="connsiteX59" fmla="*/ 11488 w 873588"/>
              <a:gd name="connsiteY59" fmla="*/ 504491 h 892117"/>
              <a:gd name="connsiteX60" fmla="*/ 27897 w 873588"/>
              <a:gd name="connsiteY60" fmla="*/ 481337 h 892117"/>
              <a:gd name="connsiteX61" fmla="*/ 27349 w 873588"/>
              <a:gd name="connsiteY61" fmla="*/ 417344 h 892117"/>
              <a:gd name="connsiteX62" fmla="*/ 10576 w 873588"/>
              <a:gd name="connsiteY62" fmla="*/ 394372 h 892117"/>
              <a:gd name="connsiteX63" fmla="*/ 28261 w 873588"/>
              <a:gd name="connsiteY63" fmla="*/ 314153 h 892117"/>
              <a:gd name="connsiteX64" fmla="*/ 53056 w 873588"/>
              <a:gd name="connsiteY64" fmla="*/ 300297 h 892117"/>
              <a:gd name="connsiteX65" fmla="*/ 80403 w 873588"/>
              <a:gd name="connsiteY65" fmla="*/ 242503 h 892117"/>
              <a:gd name="connsiteX66" fmla="*/ 75299 w 873588"/>
              <a:gd name="connsiteY66" fmla="*/ 214609 h 892117"/>
              <a:gd name="connsiteX67" fmla="*/ 125982 w 873588"/>
              <a:gd name="connsiteY67" fmla="*/ 150069 h 892117"/>
              <a:gd name="connsiteX68" fmla="*/ 154424 w 873588"/>
              <a:gd name="connsiteY68" fmla="*/ 148428 h 892117"/>
              <a:gd name="connsiteX69" fmla="*/ 203831 w 873588"/>
              <a:gd name="connsiteY69" fmla="*/ 107954 h 892117"/>
              <a:gd name="connsiteX70" fmla="*/ 211306 w 873588"/>
              <a:gd name="connsiteY70" fmla="*/ 80607 h 892117"/>
              <a:gd name="connsiteX71" fmla="*/ 285144 w 873588"/>
              <a:gd name="connsiteY71" fmla="*/ 44326 h 892117"/>
              <a:gd name="connsiteX72" fmla="*/ 311397 w 873588"/>
              <a:gd name="connsiteY72" fmla="*/ 55083 h 892117"/>
              <a:gd name="connsiteX73" fmla="*/ 373567 w 873588"/>
              <a:gd name="connsiteY73" fmla="*/ 40315 h 892117"/>
              <a:gd name="connsiteX74" fmla="*/ 392163 w 873588"/>
              <a:gd name="connsiteY74" fmla="*/ 18802 h 892117"/>
              <a:gd name="connsiteX75" fmla="*/ 433138 w 873588"/>
              <a:gd name="connsiteY75" fmla="*/ 1 h 892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873588" h="892117">
                <a:moveTo>
                  <a:pt x="527054" y="344029"/>
                </a:moveTo>
                <a:cubicBezTo>
                  <a:pt x="537058" y="344052"/>
                  <a:pt x="547040" y="347881"/>
                  <a:pt x="554606" y="355538"/>
                </a:cubicBezTo>
                <a:cubicBezTo>
                  <a:pt x="569739" y="370853"/>
                  <a:pt x="569739" y="395648"/>
                  <a:pt x="554424" y="410780"/>
                </a:cubicBezTo>
                <a:lnTo>
                  <a:pt x="455244" y="509413"/>
                </a:lnTo>
                <a:lnTo>
                  <a:pt x="426803" y="537672"/>
                </a:lnTo>
                <a:cubicBezTo>
                  <a:pt x="411853" y="552439"/>
                  <a:pt x="387787" y="552439"/>
                  <a:pt x="373020" y="537490"/>
                </a:cubicBezTo>
                <a:lnTo>
                  <a:pt x="344578" y="509048"/>
                </a:lnTo>
                <a:lnTo>
                  <a:pt x="319055" y="483342"/>
                </a:lnTo>
                <a:cubicBezTo>
                  <a:pt x="303922" y="468027"/>
                  <a:pt x="303922" y="443232"/>
                  <a:pt x="319237" y="428100"/>
                </a:cubicBezTo>
                <a:cubicBezTo>
                  <a:pt x="334552" y="412968"/>
                  <a:pt x="359346" y="412968"/>
                  <a:pt x="374478" y="428282"/>
                </a:cubicBezTo>
                <a:lnTo>
                  <a:pt x="400003" y="453989"/>
                </a:lnTo>
                <a:lnTo>
                  <a:pt x="499365" y="355356"/>
                </a:lnTo>
                <a:cubicBezTo>
                  <a:pt x="507022" y="347790"/>
                  <a:pt x="517049" y="344006"/>
                  <a:pt x="527054" y="344029"/>
                </a:cubicBezTo>
                <a:close/>
                <a:moveTo>
                  <a:pt x="436830" y="158455"/>
                </a:moveTo>
                <a:cubicBezTo>
                  <a:pt x="277851" y="158455"/>
                  <a:pt x="148954" y="287353"/>
                  <a:pt x="148954" y="446332"/>
                </a:cubicBezTo>
                <a:cubicBezTo>
                  <a:pt x="148954" y="605311"/>
                  <a:pt x="277851" y="734208"/>
                  <a:pt x="436830" y="734208"/>
                </a:cubicBezTo>
                <a:cubicBezTo>
                  <a:pt x="595809" y="734208"/>
                  <a:pt x="724706" y="605311"/>
                  <a:pt x="724706" y="446332"/>
                </a:cubicBezTo>
                <a:cubicBezTo>
                  <a:pt x="724706" y="287353"/>
                  <a:pt x="595809" y="158455"/>
                  <a:pt x="436830" y="158455"/>
                </a:cubicBezTo>
                <a:close/>
                <a:moveTo>
                  <a:pt x="433138" y="1"/>
                </a:moveTo>
                <a:cubicBezTo>
                  <a:pt x="448225" y="-113"/>
                  <a:pt x="463357" y="5949"/>
                  <a:pt x="474387" y="18255"/>
                </a:cubicBezTo>
                <a:lnTo>
                  <a:pt x="493348" y="39403"/>
                </a:lnTo>
                <a:cubicBezTo>
                  <a:pt x="509210" y="57088"/>
                  <a:pt x="534187" y="62557"/>
                  <a:pt x="555882" y="53260"/>
                </a:cubicBezTo>
                <a:lnTo>
                  <a:pt x="581953" y="41956"/>
                </a:lnTo>
                <a:cubicBezTo>
                  <a:pt x="612400" y="28829"/>
                  <a:pt x="647222" y="45238"/>
                  <a:pt x="656338" y="76960"/>
                </a:cubicBezTo>
                <a:lnTo>
                  <a:pt x="664178" y="104308"/>
                </a:lnTo>
                <a:cubicBezTo>
                  <a:pt x="670741" y="126915"/>
                  <a:pt x="690978" y="142959"/>
                  <a:pt x="714497" y="143870"/>
                </a:cubicBezTo>
                <a:lnTo>
                  <a:pt x="742938" y="145146"/>
                </a:lnTo>
                <a:cubicBezTo>
                  <a:pt x="775937" y="146423"/>
                  <a:pt x="800185" y="176505"/>
                  <a:pt x="794716" y="208957"/>
                </a:cubicBezTo>
                <a:lnTo>
                  <a:pt x="789975" y="237034"/>
                </a:lnTo>
                <a:cubicBezTo>
                  <a:pt x="786146" y="260188"/>
                  <a:pt x="797450" y="283341"/>
                  <a:pt x="818234" y="294463"/>
                </a:cubicBezTo>
                <a:lnTo>
                  <a:pt x="843212" y="307954"/>
                </a:lnTo>
                <a:cubicBezTo>
                  <a:pt x="872382" y="323634"/>
                  <a:pt x="881133" y="361008"/>
                  <a:pt x="862172" y="387991"/>
                </a:cubicBezTo>
                <a:lnTo>
                  <a:pt x="845764" y="411145"/>
                </a:lnTo>
                <a:cubicBezTo>
                  <a:pt x="832272" y="430471"/>
                  <a:pt x="832455" y="456177"/>
                  <a:pt x="846311" y="475138"/>
                </a:cubicBezTo>
                <a:lnTo>
                  <a:pt x="863083" y="498109"/>
                </a:lnTo>
                <a:cubicBezTo>
                  <a:pt x="882409" y="524728"/>
                  <a:pt x="874205" y="562467"/>
                  <a:pt x="845581" y="578146"/>
                </a:cubicBezTo>
                <a:lnTo>
                  <a:pt x="820786" y="592002"/>
                </a:lnTo>
                <a:cubicBezTo>
                  <a:pt x="800185" y="603306"/>
                  <a:pt x="789246" y="626642"/>
                  <a:pt x="793439" y="649796"/>
                </a:cubicBezTo>
                <a:lnTo>
                  <a:pt x="798544" y="677690"/>
                </a:lnTo>
                <a:cubicBezTo>
                  <a:pt x="804561" y="709960"/>
                  <a:pt x="780859" y="740407"/>
                  <a:pt x="747860" y="742230"/>
                </a:cubicBezTo>
                <a:lnTo>
                  <a:pt x="719419" y="743871"/>
                </a:lnTo>
                <a:cubicBezTo>
                  <a:pt x="695901" y="745330"/>
                  <a:pt x="675846" y="761556"/>
                  <a:pt x="669647" y="784163"/>
                </a:cubicBezTo>
                <a:lnTo>
                  <a:pt x="662172" y="811510"/>
                </a:lnTo>
                <a:cubicBezTo>
                  <a:pt x="653421" y="843415"/>
                  <a:pt x="618781" y="860371"/>
                  <a:pt x="588334" y="847791"/>
                </a:cubicBezTo>
                <a:lnTo>
                  <a:pt x="562081" y="837034"/>
                </a:lnTo>
                <a:cubicBezTo>
                  <a:pt x="540385" y="828101"/>
                  <a:pt x="515408" y="834117"/>
                  <a:pt x="499911" y="851802"/>
                </a:cubicBezTo>
                <a:lnTo>
                  <a:pt x="481315" y="873315"/>
                </a:lnTo>
                <a:cubicBezTo>
                  <a:pt x="459620" y="898110"/>
                  <a:pt x="421151" y="898474"/>
                  <a:pt x="399091" y="873862"/>
                </a:cubicBezTo>
                <a:lnTo>
                  <a:pt x="380130" y="852713"/>
                </a:lnTo>
                <a:cubicBezTo>
                  <a:pt x="364268" y="835211"/>
                  <a:pt x="339291" y="829742"/>
                  <a:pt x="317596" y="839040"/>
                </a:cubicBezTo>
                <a:lnTo>
                  <a:pt x="291525" y="850343"/>
                </a:lnTo>
                <a:cubicBezTo>
                  <a:pt x="261078" y="863470"/>
                  <a:pt x="226256" y="847062"/>
                  <a:pt x="217140" y="815339"/>
                </a:cubicBezTo>
                <a:lnTo>
                  <a:pt x="209301" y="787991"/>
                </a:lnTo>
                <a:cubicBezTo>
                  <a:pt x="202737" y="765384"/>
                  <a:pt x="182500" y="749340"/>
                  <a:pt x="158981" y="748429"/>
                </a:cubicBezTo>
                <a:lnTo>
                  <a:pt x="130540" y="747153"/>
                </a:lnTo>
                <a:cubicBezTo>
                  <a:pt x="97541" y="745876"/>
                  <a:pt x="73293" y="715794"/>
                  <a:pt x="78762" y="683342"/>
                </a:cubicBezTo>
                <a:lnTo>
                  <a:pt x="83685" y="655448"/>
                </a:lnTo>
                <a:cubicBezTo>
                  <a:pt x="87513" y="632294"/>
                  <a:pt x="76210" y="609140"/>
                  <a:pt x="55426" y="598019"/>
                </a:cubicBezTo>
                <a:lnTo>
                  <a:pt x="30449" y="584527"/>
                </a:lnTo>
                <a:cubicBezTo>
                  <a:pt x="1278" y="568848"/>
                  <a:pt x="-7473" y="531473"/>
                  <a:pt x="11488" y="504491"/>
                </a:cubicBezTo>
                <a:lnTo>
                  <a:pt x="27897" y="481337"/>
                </a:lnTo>
                <a:cubicBezTo>
                  <a:pt x="41388" y="462011"/>
                  <a:pt x="41206" y="436305"/>
                  <a:pt x="27349" y="417344"/>
                </a:cubicBezTo>
                <a:lnTo>
                  <a:pt x="10576" y="394372"/>
                </a:lnTo>
                <a:cubicBezTo>
                  <a:pt x="-8931" y="367754"/>
                  <a:pt x="-545" y="330197"/>
                  <a:pt x="28261" y="314153"/>
                </a:cubicBezTo>
                <a:lnTo>
                  <a:pt x="53056" y="300297"/>
                </a:lnTo>
                <a:cubicBezTo>
                  <a:pt x="73658" y="288993"/>
                  <a:pt x="84596" y="265657"/>
                  <a:pt x="80403" y="242503"/>
                </a:cubicBezTo>
                <a:lnTo>
                  <a:pt x="75299" y="214609"/>
                </a:lnTo>
                <a:cubicBezTo>
                  <a:pt x="69282" y="182339"/>
                  <a:pt x="92983" y="151892"/>
                  <a:pt x="125982" y="150069"/>
                </a:cubicBezTo>
                <a:lnTo>
                  <a:pt x="154424" y="148428"/>
                </a:lnTo>
                <a:cubicBezTo>
                  <a:pt x="177942" y="147152"/>
                  <a:pt x="197814" y="130926"/>
                  <a:pt x="203831" y="107954"/>
                </a:cubicBezTo>
                <a:lnTo>
                  <a:pt x="211306" y="80607"/>
                </a:lnTo>
                <a:cubicBezTo>
                  <a:pt x="220057" y="48702"/>
                  <a:pt x="254697" y="31746"/>
                  <a:pt x="285144" y="44326"/>
                </a:cubicBezTo>
                <a:lnTo>
                  <a:pt x="311397" y="55083"/>
                </a:lnTo>
                <a:cubicBezTo>
                  <a:pt x="333093" y="64016"/>
                  <a:pt x="358070" y="57999"/>
                  <a:pt x="373567" y="40315"/>
                </a:cubicBezTo>
                <a:lnTo>
                  <a:pt x="392163" y="18802"/>
                </a:lnTo>
                <a:cubicBezTo>
                  <a:pt x="403011" y="6405"/>
                  <a:pt x="418052" y="115"/>
                  <a:pt x="433138" y="1"/>
                </a:cubicBezTo>
                <a:close/>
              </a:path>
            </a:pathLst>
          </a:custGeom>
          <a:solidFill>
            <a:schemeClr val="accent4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719CF6E-4040-4DA0-A1BC-6F1FFF9F2CC4}"/>
              </a:ext>
            </a:extLst>
          </p:cNvPr>
          <p:cNvSpPr/>
          <p:nvPr/>
        </p:nvSpPr>
        <p:spPr>
          <a:xfrm>
            <a:off x="2041272" y="5160752"/>
            <a:ext cx="169569" cy="173166"/>
          </a:xfrm>
          <a:custGeom>
            <a:avLst/>
            <a:gdLst>
              <a:gd name="connsiteX0" fmla="*/ 527054 w 873588"/>
              <a:gd name="connsiteY0" fmla="*/ 344029 h 892117"/>
              <a:gd name="connsiteX1" fmla="*/ 554606 w 873588"/>
              <a:gd name="connsiteY1" fmla="*/ 355538 h 892117"/>
              <a:gd name="connsiteX2" fmla="*/ 554424 w 873588"/>
              <a:gd name="connsiteY2" fmla="*/ 410780 h 892117"/>
              <a:gd name="connsiteX3" fmla="*/ 455244 w 873588"/>
              <a:gd name="connsiteY3" fmla="*/ 509413 h 892117"/>
              <a:gd name="connsiteX4" fmla="*/ 426803 w 873588"/>
              <a:gd name="connsiteY4" fmla="*/ 537672 h 892117"/>
              <a:gd name="connsiteX5" fmla="*/ 373020 w 873588"/>
              <a:gd name="connsiteY5" fmla="*/ 537490 h 892117"/>
              <a:gd name="connsiteX6" fmla="*/ 344578 w 873588"/>
              <a:gd name="connsiteY6" fmla="*/ 509048 h 892117"/>
              <a:gd name="connsiteX7" fmla="*/ 319055 w 873588"/>
              <a:gd name="connsiteY7" fmla="*/ 483342 h 892117"/>
              <a:gd name="connsiteX8" fmla="*/ 319237 w 873588"/>
              <a:gd name="connsiteY8" fmla="*/ 428100 h 892117"/>
              <a:gd name="connsiteX9" fmla="*/ 374478 w 873588"/>
              <a:gd name="connsiteY9" fmla="*/ 428282 h 892117"/>
              <a:gd name="connsiteX10" fmla="*/ 400003 w 873588"/>
              <a:gd name="connsiteY10" fmla="*/ 453989 h 892117"/>
              <a:gd name="connsiteX11" fmla="*/ 499365 w 873588"/>
              <a:gd name="connsiteY11" fmla="*/ 355356 h 892117"/>
              <a:gd name="connsiteX12" fmla="*/ 527054 w 873588"/>
              <a:gd name="connsiteY12" fmla="*/ 344029 h 892117"/>
              <a:gd name="connsiteX13" fmla="*/ 436830 w 873588"/>
              <a:gd name="connsiteY13" fmla="*/ 158455 h 892117"/>
              <a:gd name="connsiteX14" fmla="*/ 148954 w 873588"/>
              <a:gd name="connsiteY14" fmla="*/ 446332 h 892117"/>
              <a:gd name="connsiteX15" fmla="*/ 436830 w 873588"/>
              <a:gd name="connsiteY15" fmla="*/ 734208 h 892117"/>
              <a:gd name="connsiteX16" fmla="*/ 724706 w 873588"/>
              <a:gd name="connsiteY16" fmla="*/ 446332 h 892117"/>
              <a:gd name="connsiteX17" fmla="*/ 436830 w 873588"/>
              <a:gd name="connsiteY17" fmla="*/ 158455 h 892117"/>
              <a:gd name="connsiteX18" fmla="*/ 433138 w 873588"/>
              <a:gd name="connsiteY18" fmla="*/ 1 h 892117"/>
              <a:gd name="connsiteX19" fmla="*/ 474387 w 873588"/>
              <a:gd name="connsiteY19" fmla="*/ 18255 h 892117"/>
              <a:gd name="connsiteX20" fmla="*/ 493348 w 873588"/>
              <a:gd name="connsiteY20" fmla="*/ 39403 h 892117"/>
              <a:gd name="connsiteX21" fmla="*/ 555882 w 873588"/>
              <a:gd name="connsiteY21" fmla="*/ 53260 h 892117"/>
              <a:gd name="connsiteX22" fmla="*/ 581953 w 873588"/>
              <a:gd name="connsiteY22" fmla="*/ 41956 h 892117"/>
              <a:gd name="connsiteX23" fmla="*/ 656338 w 873588"/>
              <a:gd name="connsiteY23" fmla="*/ 76960 h 892117"/>
              <a:gd name="connsiteX24" fmla="*/ 664178 w 873588"/>
              <a:gd name="connsiteY24" fmla="*/ 104308 h 892117"/>
              <a:gd name="connsiteX25" fmla="*/ 714497 w 873588"/>
              <a:gd name="connsiteY25" fmla="*/ 143870 h 892117"/>
              <a:gd name="connsiteX26" fmla="*/ 742938 w 873588"/>
              <a:gd name="connsiteY26" fmla="*/ 145146 h 892117"/>
              <a:gd name="connsiteX27" fmla="*/ 794716 w 873588"/>
              <a:gd name="connsiteY27" fmla="*/ 208957 h 892117"/>
              <a:gd name="connsiteX28" fmla="*/ 789975 w 873588"/>
              <a:gd name="connsiteY28" fmla="*/ 237034 h 892117"/>
              <a:gd name="connsiteX29" fmla="*/ 818234 w 873588"/>
              <a:gd name="connsiteY29" fmla="*/ 294463 h 892117"/>
              <a:gd name="connsiteX30" fmla="*/ 843212 w 873588"/>
              <a:gd name="connsiteY30" fmla="*/ 307954 h 892117"/>
              <a:gd name="connsiteX31" fmla="*/ 862172 w 873588"/>
              <a:gd name="connsiteY31" fmla="*/ 387991 h 892117"/>
              <a:gd name="connsiteX32" fmla="*/ 845764 w 873588"/>
              <a:gd name="connsiteY32" fmla="*/ 411145 h 892117"/>
              <a:gd name="connsiteX33" fmla="*/ 846311 w 873588"/>
              <a:gd name="connsiteY33" fmla="*/ 475138 h 892117"/>
              <a:gd name="connsiteX34" fmla="*/ 863083 w 873588"/>
              <a:gd name="connsiteY34" fmla="*/ 498109 h 892117"/>
              <a:gd name="connsiteX35" fmla="*/ 845581 w 873588"/>
              <a:gd name="connsiteY35" fmla="*/ 578146 h 892117"/>
              <a:gd name="connsiteX36" fmla="*/ 820786 w 873588"/>
              <a:gd name="connsiteY36" fmla="*/ 592002 h 892117"/>
              <a:gd name="connsiteX37" fmla="*/ 793439 w 873588"/>
              <a:gd name="connsiteY37" fmla="*/ 649796 h 892117"/>
              <a:gd name="connsiteX38" fmla="*/ 798544 w 873588"/>
              <a:gd name="connsiteY38" fmla="*/ 677690 h 892117"/>
              <a:gd name="connsiteX39" fmla="*/ 747860 w 873588"/>
              <a:gd name="connsiteY39" fmla="*/ 742230 h 892117"/>
              <a:gd name="connsiteX40" fmla="*/ 719419 w 873588"/>
              <a:gd name="connsiteY40" fmla="*/ 743871 h 892117"/>
              <a:gd name="connsiteX41" fmla="*/ 669647 w 873588"/>
              <a:gd name="connsiteY41" fmla="*/ 784163 h 892117"/>
              <a:gd name="connsiteX42" fmla="*/ 662172 w 873588"/>
              <a:gd name="connsiteY42" fmla="*/ 811510 h 892117"/>
              <a:gd name="connsiteX43" fmla="*/ 588334 w 873588"/>
              <a:gd name="connsiteY43" fmla="*/ 847791 h 892117"/>
              <a:gd name="connsiteX44" fmla="*/ 562081 w 873588"/>
              <a:gd name="connsiteY44" fmla="*/ 837034 h 892117"/>
              <a:gd name="connsiteX45" fmla="*/ 499911 w 873588"/>
              <a:gd name="connsiteY45" fmla="*/ 851802 h 892117"/>
              <a:gd name="connsiteX46" fmla="*/ 481315 w 873588"/>
              <a:gd name="connsiteY46" fmla="*/ 873315 h 892117"/>
              <a:gd name="connsiteX47" fmla="*/ 399091 w 873588"/>
              <a:gd name="connsiteY47" fmla="*/ 873862 h 892117"/>
              <a:gd name="connsiteX48" fmla="*/ 380130 w 873588"/>
              <a:gd name="connsiteY48" fmla="*/ 852713 h 892117"/>
              <a:gd name="connsiteX49" fmla="*/ 317596 w 873588"/>
              <a:gd name="connsiteY49" fmla="*/ 839040 h 892117"/>
              <a:gd name="connsiteX50" fmla="*/ 291525 w 873588"/>
              <a:gd name="connsiteY50" fmla="*/ 850343 h 892117"/>
              <a:gd name="connsiteX51" fmla="*/ 217140 w 873588"/>
              <a:gd name="connsiteY51" fmla="*/ 815339 h 892117"/>
              <a:gd name="connsiteX52" fmla="*/ 209301 w 873588"/>
              <a:gd name="connsiteY52" fmla="*/ 787991 h 892117"/>
              <a:gd name="connsiteX53" fmla="*/ 158981 w 873588"/>
              <a:gd name="connsiteY53" fmla="*/ 748429 h 892117"/>
              <a:gd name="connsiteX54" fmla="*/ 130540 w 873588"/>
              <a:gd name="connsiteY54" fmla="*/ 747153 h 892117"/>
              <a:gd name="connsiteX55" fmla="*/ 78762 w 873588"/>
              <a:gd name="connsiteY55" fmla="*/ 683342 h 892117"/>
              <a:gd name="connsiteX56" fmla="*/ 83685 w 873588"/>
              <a:gd name="connsiteY56" fmla="*/ 655448 h 892117"/>
              <a:gd name="connsiteX57" fmla="*/ 55426 w 873588"/>
              <a:gd name="connsiteY57" fmla="*/ 598019 h 892117"/>
              <a:gd name="connsiteX58" fmla="*/ 30449 w 873588"/>
              <a:gd name="connsiteY58" fmla="*/ 584527 h 892117"/>
              <a:gd name="connsiteX59" fmla="*/ 11488 w 873588"/>
              <a:gd name="connsiteY59" fmla="*/ 504491 h 892117"/>
              <a:gd name="connsiteX60" fmla="*/ 27897 w 873588"/>
              <a:gd name="connsiteY60" fmla="*/ 481337 h 892117"/>
              <a:gd name="connsiteX61" fmla="*/ 27349 w 873588"/>
              <a:gd name="connsiteY61" fmla="*/ 417344 h 892117"/>
              <a:gd name="connsiteX62" fmla="*/ 10576 w 873588"/>
              <a:gd name="connsiteY62" fmla="*/ 394372 h 892117"/>
              <a:gd name="connsiteX63" fmla="*/ 28261 w 873588"/>
              <a:gd name="connsiteY63" fmla="*/ 314153 h 892117"/>
              <a:gd name="connsiteX64" fmla="*/ 53056 w 873588"/>
              <a:gd name="connsiteY64" fmla="*/ 300297 h 892117"/>
              <a:gd name="connsiteX65" fmla="*/ 80403 w 873588"/>
              <a:gd name="connsiteY65" fmla="*/ 242503 h 892117"/>
              <a:gd name="connsiteX66" fmla="*/ 75299 w 873588"/>
              <a:gd name="connsiteY66" fmla="*/ 214609 h 892117"/>
              <a:gd name="connsiteX67" fmla="*/ 125982 w 873588"/>
              <a:gd name="connsiteY67" fmla="*/ 150069 h 892117"/>
              <a:gd name="connsiteX68" fmla="*/ 154424 w 873588"/>
              <a:gd name="connsiteY68" fmla="*/ 148428 h 892117"/>
              <a:gd name="connsiteX69" fmla="*/ 203831 w 873588"/>
              <a:gd name="connsiteY69" fmla="*/ 107954 h 892117"/>
              <a:gd name="connsiteX70" fmla="*/ 211306 w 873588"/>
              <a:gd name="connsiteY70" fmla="*/ 80607 h 892117"/>
              <a:gd name="connsiteX71" fmla="*/ 285144 w 873588"/>
              <a:gd name="connsiteY71" fmla="*/ 44326 h 892117"/>
              <a:gd name="connsiteX72" fmla="*/ 311397 w 873588"/>
              <a:gd name="connsiteY72" fmla="*/ 55083 h 892117"/>
              <a:gd name="connsiteX73" fmla="*/ 373567 w 873588"/>
              <a:gd name="connsiteY73" fmla="*/ 40315 h 892117"/>
              <a:gd name="connsiteX74" fmla="*/ 392163 w 873588"/>
              <a:gd name="connsiteY74" fmla="*/ 18802 h 892117"/>
              <a:gd name="connsiteX75" fmla="*/ 433138 w 873588"/>
              <a:gd name="connsiteY75" fmla="*/ 1 h 892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873588" h="892117">
                <a:moveTo>
                  <a:pt x="527054" y="344029"/>
                </a:moveTo>
                <a:cubicBezTo>
                  <a:pt x="537058" y="344052"/>
                  <a:pt x="547040" y="347881"/>
                  <a:pt x="554606" y="355538"/>
                </a:cubicBezTo>
                <a:cubicBezTo>
                  <a:pt x="569739" y="370853"/>
                  <a:pt x="569739" y="395648"/>
                  <a:pt x="554424" y="410780"/>
                </a:cubicBezTo>
                <a:lnTo>
                  <a:pt x="455244" y="509413"/>
                </a:lnTo>
                <a:lnTo>
                  <a:pt x="426803" y="537672"/>
                </a:lnTo>
                <a:cubicBezTo>
                  <a:pt x="411853" y="552439"/>
                  <a:pt x="387787" y="552439"/>
                  <a:pt x="373020" y="537490"/>
                </a:cubicBezTo>
                <a:lnTo>
                  <a:pt x="344578" y="509048"/>
                </a:lnTo>
                <a:lnTo>
                  <a:pt x="319055" y="483342"/>
                </a:lnTo>
                <a:cubicBezTo>
                  <a:pt x="303922" y="468027"/>
                  <a:pt x="303922" y="443232"/>
                  <a:pt x="319237" y="428100"/>
                </a:cubicBezTo>
                <a:cubicBezTo>
                  <a:pt x="334552" y="412968"/>
                  <a:pt x="359346" y="412968"/>
                  <a:pt x="374478" y="428282"/>
                </a:cubicBezTo>
                <a:lnTo>
                  <a:pt x="400003" y="453989"/>
                </a:lnTo>
                <a:lnTo>
                  <a:pt x="499365" y="355356"/>
                </a:lnTo>
                <a:cubicBezTo>
                  <a:pt x="507022" y="347790"/>
                  <a:pt x="517049" y="344006"/>
                  <a:pt x="527054" y="344029"/>
                </a:cubicBezTo>
                <a:close/>
                <a:moveTo>
                  <a:pt x="436830" y="158455"/>
                </a:moveTo>
                <a:cubicBezTo>
                  <a:pt x="277851" y="158455"/>
                  <a:pt x="148954" y="287353"/>
                  <a:pt x="148954" y="446332"/>
                </a:cubicBezTo>
                <a:cubicBezTo>
                  <a:pt x="148954" y="605311"/>
                  <a:pt x="277851" y="734208"/>
                  <a:pt x="436830" y="734208"/>
                </a:cubicBezTo>
                <a:cubicBezTo>
                  <a:pt x="595809" y="734208"/>
                  <a:pt x="724706" y="605311"/>
                  <a:pt x="724706" y="446332"/>
                </a:cubicBezTo>
                <a:cubicBezTo>
                  <a:pt x="724706" y="287353"/>
                  <a:pt x="595809" y="158455"/>
                  <a:pt x="436830" y="158455"/>
                </a:cubicBezTo>
                <a:close/>
                <a:moveTo>
                  <a:pt x="433138" y="1"/>
                </a:moveTo>
                <a:cubicBezTo>
                  <a:pt x="448225" y="-113"/>
                  <a:pt x="463357" y="5949"/>
                  <a:pt x="474387" y="18255"/>
                </a:cubicBezTo>
                <a:lnTo>
                  <a:pt x="493348" y="39403"/>
                </a:lnTo>
                <a:cubicBezTo>
                  <a:pt x="509210" y="57088"/>
                  <a:pt x="534187" y="62557"/>
                  <a:pt x="555882" y="53260"/>
                </a:cubicBezTo>
                <a:lnTo>
                  <a:pt x="581953" y="41956"/>
                </a:lnTo>
                <a:cubicBezTo>
                  <a:pt x="612400" y="28829"/>
                  <a:pt x="647222" y="45238"/>
                  <a:pt x="656338" y="76960"/>
                </a:cubicBezTo>
                <a:lnTo>
                  <a:pt x="664178" y="104308"/>
                </a:lnTo>
                <a:cubicBezTo>
                  <a:pt x="670741" y="126915"/>
                  <a:pt x="690978" y="142959"/>
                  <a:pt x="714497" y="143870"/>
                </a:cubicBezTo>
                <a:lnTo>
                  <a:pt x="742938" y="145146"/>
                </a:lnTo>
                <a:cubicBezTo>
                  <a:pt x="775937" y="146423"/>
                  <a:pt x="800185" y="176505"/>
                  <a:pt x="794716" y="208957"/>
                </a:cubicBezTo>
                <a:lnTo>
                  <a:pt x="789975" y="237034"/>
                </a:lnTo>
                <a:cubicBezTo>
                  <a:pt x="786146" y="260188"/>
                  <a:pt x="797450" y="283341"/>
                  <a:pt x="818234" y="294463"/>
                </a:cubicBezTo>
                <a:lnTo>
                  <a:pt x="843212" y="307954"/>
                </a:lnTo>
                <a:cubicBezTo>
                  <a:pt x="872382" y="323634"/>
                  <a:pt x="881133" y="361008"/>
                  <a:pt x="862172" y="387991"/>
                </a:cubicBezTo>
                <a:lnTo>
                  <a:pt x="845764" y="411145"/>
                </a:lnTo>
                <a:cubicBezTo>
                  <a:pt x="832272" y="430471"/>
                  <a:pt x="832455" y="456177"/>
                  <a:pt x="846311" y="475138"/>
                </a:cubicBezTo>
                <a:lnTo>
                  <a:pt x="863083" y="498109"/>
                </a:lnTo>
                <a:cubicBezTo>
                  <a:pt x="882409" y="524728"/>
                  <a:pt x="874205" y="562467"/>
                  <a:pt x="845581" y="578146"/>
                </a:cubicBezTo>
                <a:lnTo>
                  <a:pt x="820786" y="592002"/>
                </a:lnTo>
                <a:cubicBezTo>
                  <a:pt x="800185" y="603306"/>
                  <a:pt x="789246" y="626642"/>
                  <a:pt x="793439" y="649796"/>
                </a:cubicBezTo>
                <a:lnTo>
                  <a:pt x="798544" y="677690"/>
                </a:lnTo>
                <a:cubicBezTo>
                  <a:pt x="804561" y="709960"/>
                  <a:pt x="780859" y="740407"/>
                  <a:pt x="747860" y="742230"/>
                </a:cubicBezTo>
                <a:lnTo>
                  <a:pt x="719419" y="743871"/>
                </a:lnTo>
                <a:cubicBezTo>
                  <a:pt x="695901" y="745330"/>
                  <a:pt x="675846" y="761556"/>
                  <a:pt x="669647" y="784163"/>
                </a:cubicBezTo>
                <a:lnTo>
                  <a:pt x="662172" y="811510"/>
                </a:lnTo>
                <a:cubicBezTo>
                  <a:pt x="653421" y="843415"/>
                  <a:pt x="618781" y="860371"/>
                  <a:pt x="588334" y="847791"/>
                </a:cubicBezTo>
                <a:lnTo>
                  <a:pt x="562081" y="837034"/>
                </a:lnTo>
                <a:cubicBezTo>
                  <a:pt x="540385" y="828101"/>
                  <a:pt x="515408" y="834117"/>
                  <a:pt x="499911" y="851802"/>
                </a:cubicBezTo>
                <a:lnTo>
                  <a:pt x="481315" y="873315"/>
                </a:lnTo>
                <a:cubicBezTo>
                  <a:pt x="459620" y="898110"/>
                  <a:pt x="421151" y="898474"/>
                  <a:pt x="399091" y="873862"/>
                </a:cubicBezTo>
                <a:lnTo>
                  <a:pt x="380130" y="852713"/>
                </a:lnTo>
                <a:cubicBezTo>
                  <a:pt x="364268" y="835211"/>
                  <a:pt x="339291" y="829742"/>
                  <a:pt x="317596" y="839040"/>
                </a:cubicBezTo>
                <a:lnTo>
                  <a:pt x="291525" y="850343"/>
                </a:lnTo>
                <a:cubicBezTo>
                  <a:pt x="261078" y="863470"/>
                  <a:pt x="226256" y="847062"/>
                  <a:pt x="217140" y="815339"/>
                </a:cubicBezTo>
                <a:lnTo>
                  <a:pt x="209301" y="787991"/>
                </a:lnTo>
                <a:cubicBezTo>
                  <a:pt x="202737" y="765384"/>
                  <a:pt x="182500" y="749340"/>
                  <a:pt x="158981" y="748429"/>
                </a:cubicBezTo>
                <a:lnTo>
                  <a:pt x="130540" y="747153"/>
                </a:lnTo>
                <a:cubicBezTo>
                  <a:pt x="97541" y="745876"/>
                  <a:pt x="73293" y="715794"/>
                  <a:pt x="78762" y="683342"/>
                </a:cubicBezTo>
                <a:lnTo>
                  <a:pt x="83685" y="655448"/>
                </a:lnTo>
                <a:cubicBezTo>
                  <a:pt x="87513" y="632294"/>
                  <a:pt x="76210" y="609140"/>
                  <a:pt x="55426" y="598019"/>
                </a:cubicBezTo>
                <a:lnTo>
                  <a:pt x="30449" y="584527"/>
                </a:lnTo>
                <a:cubicBezTo>
                  <a:pt x="1278" y="568848"/>
                  <a:pt x="-7473" y="531473"/>
                  <a:pt x="11488" y="504491"/>
                </a:cubicBezTo>
                <a:lnTo>
                  <a:pt x="27897" y="481337"/>
                </a:lnTo>
                <a:cubicBezTo>
                  <a:pt x="41388" y="462011"/>
                  <a:pt x="41206" y="436305"/>
                  <a:pt x="27349" y="417344"/>
                </a:cubicBezTo>
                <a:lnTo>
                  <a:pt x="10576" y="394372"/>
                </a:lnTo>
                <a:cubicBezTo>
                  <a:pt x="-8931" y="367754"/>
                  <a:pt x="-545" y="330197"/>
                  <a:pt x="28261" y="314153"/>
                </a:cubicBezTo>
                <a:lnTo>
                  <a:pt x="53056" y="300297"/>
                </a:lnTo>
                <a:cubicBezTo>
                  <a:pt x="73658" y="288993"/>
                  <a:pt x="84596" y="265657"/>
                  <a:pt x="80403" y="242503"/>
                </a:cubicBezTo>
                <a:lnTo>
                  <a:pt x="75299" y="214609"/>
                </a:lnTo>
                <a:cubicBezTo>
                  <a:pt x="69282" y="182339"/>
                  <a:pt x="92983" y="151892"/>
                  <a:pt x="125982" y="150069"/>
                </a:cubicBezTo>
                <a:lnTo>
                  <a:pt x="154424" y="148428"/>
                </a:lnTo>
                <a:cubicBezTo>
                  <a:pt x="177942" y="147152"/>
                  <a:pt x="197814" y="130926"/>
                  <a:pt x="203831" y="107954"/>
                </a:cubicBezTo>
                <a:lnTo>
                  <a:pt x="211306" y="80607"/>
                </a:lnTo>
                <a:cubicBezTo>
                  <a:pt x="220057" y="48702"/>
                  <a:pt x="254697" y="31746"/>
                  <a:pt x="285144" y="44326"/>
                </a:cubicBezTo>
                <a:lnTo>
                  <a:pt x="311397" y="55083"/>
                </a:lnTo>
                <a:cubicBezTo>
                  <a:pt x="333093" y="64016"/>
                  <a:pt x="358070" y="57999"/>
                  <a:pt x="373567" y="40315"/>
                </a:cubicBezTo>
                <a:lnTo>
                  <a:pt x="392163" y="18802"/>
                </a:lnTo>
                <a:cubicBezTo>
                  <a:pt x="403011" y="6405"/>
                  <a:pt x="418052" y="115"/>
                  <a:pt x="433138" y="1"/>
                </a:cubicBezTo>
                <a:close/>
              </a:path>
            </a:pathLst>
          </a:custGeom>
          <a:solidFill>
            <a:schemeClr val="accent4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DD00C19-D4BF-4F4C-80E7-B5486DA06EF7}"/>
              </a:ext>
            </a:extLst>
          </p:cNvPr>
          <p:cNvSpPr/>
          <p:nvPr/>
        </p:nvSpPr>
        <p:spPr>
          <a:xfrm>
            <a:off x="2041272" y="5499383"/>
            <a:ext cx="169569" cy="173166"/>
          </a:xfrm>
          <a:custGeom>
            <a:avLst/>
            <a:gdLst>
              <a:gd name="connsiteX0" fmla="*/ 527054 w 873588"/>
              <a:gd name="connsiteY0" fmla="*/ 344029 h 892117"/>
              <a:gd name="connsiteX1" fmla="*/ 554606 w 873588"/>
              <a:gd name="connsiteY1" fmla="*/ 355538 h 892117"/>
              <a:gd name="connsiteX2" fmla="*/ 554424 w 873588"/>
              <a:gd name="connsiteY2" fmla="*/ 410780 h 892117"/>
              <a:gd name="connsiteX3" fmla="*/ 455244 w 873588"/>
              <a:gd name="connsiteY3" fmla="*/ 509413 h 892117"/>
              <a:gd name="connsiteX4" fmla="*/ 426803 w 873588"/>
              <a:gd name="connsiteY4" fmla="*/ 537672 h 892117"/>
              <a:gd name="connsiteX5" fmla="*/ 373020 w 873588"/>
              <a:gd name="connsiteY5" fmla="*/ 537490 h 892117"/>
              <a:gd name="connsiteX6" fmla="*/ 344578 w 873588"/>
              <a:gd name="connsiteY6" fmla="*/ 509048 h 892117"/>
              <a:gd name="connsiteX7" fmla="*/ 319055 w 873588"/>
              <a:gd name="connsiteY7" fmla="*/ 483342 h 892117"/>
              <a:gd name="connsiteX8" fmla="*/ 319237 w 873588"/>
              <a:gd name="connsiteY8" fmla="*/ 428100 h 892117"/>
              <a:gd name="connsiteX9" fmla="*/ 374478 w 873588"/>
              <a:gd name="connsiteY9" fmla="*/ 428282 h 892117"/>
              <a:gd name="connsiteX10" fmla="*/ 400003 w 873588"/>
              <a:gd name="connsiteY10" fmla="*/ 453989 h 892117"/>
              <a:gd name="connsiteX11" fmla="*/ 499365 w 873588"/>
              <a:gd name="connsiteY11" fmla="*/ 355356 h 892117"/>
              <a:gd name="connsiteX12" fmla="*/ 527054 w 873588"/>
              <a:gd name="connsiteY12" fmla="*/ 344029 h 892117"/>
              <a:gd name="connsiteX13" fmla="*/ 436830 w 873588"/>
              <a:gd name="connsiteY13" fmla="*/ 158455 h 892117"/>
              <a:gd name="connsiteX14" fmla="*/ 148954 w 873588"/>
              <a:gd name="connsiteY14" fmla="*/ 446332 h 892117"/>
              <a:gd name="connsiteX15" fmla="*/ 436830 w 873588"/>
              <a:gd name="connsiteY15" fmla="*/ 734208 h 892117"/>
              <a:gd name="connsiteX16" fmla="*/ 724706 w 873588"/>
              <a:gd name="connsiteY16" fmla="*/ 446332 h 892117"/>
              <a:gd name="connsiteX17" fmla="*/ 436830 w 873588"/>
              <a:gd name="connsiteY17" fmla="*/ 158455 h 892117"/>
              <a:gd name="connsiteX18" fmla="*/ 433138 w 873588"/>
              <a:gd name="connsiteY18" fmla="*/ 1 h 892117"/>
              <a:gd name="connsiteX19" fmla="*/ 474387 w 873588"/>
              <a:gd name="connsiteY19" fmla="*/ 18255 h 892117"/>
              <a:gd name="connsiteX20" fmla="*/ 493348 w 873588"/>
              <a:gd name="connsiteY20" fmla="*/ 39403 h 892117"/>
              <a:gd name="connsiteX21" fmla="*/ 555882 w 873588"/>
              <a:gd name="connsiteY21" fmla="*/ 53260 h 892117"/>
              <a:gd name="connsiteX22" fmla="*/ 581953 w 873588"/>
              <a:gd name="connsiteY22" fmla="*/ 41956 h 892117"/>
              <a:gd name="connsiteX23" fmla="*/ 656338 w 873588"/>
              <a:gd name="connsiteY23" fmla="*/ 76960 h 892117"/>
              <a:gd name="connsiteX24" fmla="*/ 664178 w 873588"/>
              <a:gd name="connsiteY24" fmla="*/ 104308 h 892117"/>
              <a:gd name="connsiteX25" fmla="*/ 714497 w 873588"/>
              <a:gd name="connsiteY25" fmla="*/ 143870 h 892117"/>
              <a:gd name="connsiteX26" fmla="*/ 742938 w 873588"/>
              <a:gd name="connsiteY26" fmla="*/ 145146 h 892117"/>
              <a:gd name="connsiteX27" fmla="*/ 794716 w 873588"/>
              <a:gd name="connsiteY27" fmla="*/ 208957 h 892117"/>
              <a:gd name="connsiteX28" fmla="*/ 789975 w 873588"/>
              <a:gd name="connsiteY28" fmla="*/ 237034 h 892117"/>
              <a:gd name="connsiteX29" fmla="*/ 818234 w 873588"/>
              <a:gd name="connsiteY29" fmla="*/ 294463 h 892117"/>
              <a:gd name="connsiteX30" fmla="*/ 843212 w 873588"/>
              <a:gd name="connsiteY30" fmla="*/ 307954 h 892117"/>
              <a:gd name="connsiteX31" fmla="*/ 862172 w 873588"/>
              <a:gd name="connsiteY31" fmla="*/ 387991 h 892117"/>
              <a:gd name="connsiteX32" fmla="*/ 845764 w 873588"/>
              <a:gd name="connsiteY32" fmla="*/ 411145 h 892117"/>
              <a:gd name="connsiteX33" fmla="*/ 846311 w 873588"/>
              <a:gd name="connsiteY33" fmla="*/ 475138 h 892117"/>
              <a:gd name="connsiteX34" fmla="*/ 863083 w 873588"/>
              <a:gd name="connsiteY34" fmla="*/ 498109 h 892117"/>
              <a:gd name="connsiteX35" fmla="*/ 845581 w 873588"/>
              <a:gd name="connsiteY35" fmla="*/ 578146 h 892117"/>
              <a:gd name="connsiteX36" fmla="*/ 820786 w 873588"/>
              <a:gd name="connsiteY36" fmla="*/ 592002 h 892117"/>
              <a:gd name="connsiteX37" fmla="*/ 793439 w 873588"/>
              <a:gd name="connsiteY37" fmla="*/ 649796 h 892117"/>
              <a:gd name="connsiteX38" fmla="*/ 798544 w 873588"/>
              <a:gd name="connsiteY38" fmla="*/ 677690 h 892117"/>
              <a:gd name="connsiteX39" fmla="*/ 747860 w 873588"/>
              <a:gd name="connsiteY39" fmla="*/ 742230 h 892117"/>
              <a:gd name="connsiteX40" fmla="*/ 719419 w 873588"/>
              <a:gd name="connsiteY40" fmla="*/ 743871 h 892117"/>
              <a:gd name="connsiteX41" fmla="*/ 669647 w 873588"/>
              <a:gd name="connsiteY41" fmla="*/ 784163 h 892117"/>
              <a:gd name="connsiteX42" fmla="*/ 662172 w 873588"/>
              <a:gd name="connsiteY42" fmla="*/ 811510 h 892117"/>
              <a:gd name="connsiteX43" fmla="*/ 588334 w 873588"/>
              <a:gd name="connsiteY43" fmla="*/ 847791 h 892117"/>
              <a:gd name="connsiteX44" fmla="*/ 562081 w 873588"/>
              <a:gd name="connsiteY44" fmla="*/ 837034 h 892117"/>
              <a:gd name="connsiteX45" fmla="*/ 499911 w 873588"/>
              <a:gd name="connsiteY45" fmla="*/ 851802 h 892117"/>
              <a:gd name="connsiteX46" fmla="*/ 481315 w 873588"/>
              <a:gd name="connsiteY46" fmla="*/ 873315 h 892117"/>
              <a:gd name="connsiteX47" fmla="*/ 399091 w 873588"/>
              <a:gd name="connsiteY47" fmla="*/ 873862 h 892117"/>
              <a:gd name="connsiteX48" fmla="*/ 380130 w 873588"/>
              <a:gd name="connsiteY48" fmla="*/ 852713 h 892117"/>
              <a:gd name="connsiteX49" fmla="*/ 317596 w 873588"/>
              <a:gd name="connsiteY49" fmla="*/ 839040 h 892117"/>
              <a:gd name="connsiteX50" fmla="*/ 291525 w 873588"/>
              <a:gd name="connsiteY50" fmla="*/ 850343 h 892117"/>
              <a:gd name="connsiteX51" fmla="*/ 217140 w 873588"/>
              <a:gd name="connsiteY51" fmla="*/ 815339 h 892117"/>
              <a:gd name="connsiteX52" fmla="*/ 209301 w 873588"/>
              <a:gd name="connsiteY52" fmla="*/ 787991 h 892117"/>
              <a:gd name="connsiteX53" fmla="*/ 158981 w 873588"/>
              <a:gd name="connsiteY53" fmla="*/ 748429 h 892117"/>
              <a:gd name="connsiteX54" fmla="*/ 130540 w 873588"/>
              <a:gd name="connsiteY54" fmla="*/ 747153 h 892117"/>
              <a:gd name="connsiteX55" fmla="*/ 78762 w 873588"/>
              <a:gd name="connsiteY55" fmla="*/ 683342 h 892117"/>
              <a:gd name="connsiteX56" fmla="*/ 83685 w 873588"/>
              <a:gd name="connsiteY56" fmla="*/ 655448 h 892117"/>
              <a:gd name="connsiteX57" fmla="*/ 55426 w 873588"/>
              <a:gd name="connsiteY57" fmla="*/ 598019 h 892117"/>
              <a:gd name="connsiteX58" fmla="*/ 30449 w 873588"/>
              <a:gd name="connsiteY58" fmla="*/ 584527 h 892117"/>
              <a:gd name="connsiteX59" fmla="*/ 11488 w 873588"/>
              <a:gd name="connsiteY59" fmla="*/ 504491 h 892117"/>
              <a:gd name="connsiteX60" fmla="*/ 27897 w 873588"/>
              <a:gd name="connsiteY60" fmla="*/ 481337 h 892117"/>
              <a:gd name="connsiteX61" fmla="*/ 27349 w 873588"/>
              <a:gd name="connsiteY61" fmla="*/ 417344 h 892117"/>
              <a:gd name="connsiteX62" fmla="*/ 10576 w 873588"/>
              <a:gd name="connsiteY62" fmla="*/ 394372 h 892117"/>
              <a:gd name="connsiteX63" fmla="*/ 28261 w 873588"/>
              <a:gd name="connsiteY63" fmla="*/ 314153 h 892117"/>
              <a:gd name="connsiteX64" fmla="*/ 53056 w 873588"/>
              <a:gd name="connsiteY64" fmla="*/ 300297 h 892117"/>
              <a:gd name="connsiteX65" fmla="*/ 80403 w 873588"/>
              <a:gd name="connsiteY65" fmla="*/ 242503 h 892117"/>
              <a:gd name="connsiteX66" fmla="*/ 75299 w 873588"/>
              <a:gd name="connsiteY66" fmla="*/ 214609 h 892117"/>
              <a:gd name="connsiteX67" fmla="*/ 125982 w 873588"/>
              <a:gd name="connsiteY67" fmla="*/ 150069 h 892117"/>
              <a:gd name="connsiteX68" fmla="*/ 154424 w 873588"/>
              <a:gd name="connsiteY68" fmla="*/ 148428 h 892117"/>
              <a:gd name="connsiteX69" fmla="*/ 203831 w 873588"/>
              <a:gd name="connsiteY69" fmla="*/ 107954 h 892117"/>
              <a:gd name="connsiteX70" fmla="*/ 211306 w 873588"/>
              <a:gd name="connsiteY70" fmla="*/ 80607 h 892117"/>
              <a:gd name="connsiteX71" fmla="*/ 285144 w 873588"/>
              <a:gd name="connsiteY71" fmla="*/ 44326 h 892117"/>
              <a:gd name="connsiteX72" fmla="*/ 311397 w 873588"/>
              <a:gd name="connsiteY72" fmla="*/ 55083 h 892117"/>
              <a:gd name="connsiteX73" fmla="*/ 373567 w 873588"/>
              <a:gd name="connsiteY73" fmla="*/ 40315 h 892117"/>
              <a:gd name="connsiteX74" fmla="*/ 392163 w 873588"/>
              <a:gd name="connsiteY74" fmla="*/ 18802 h 892117"/>
              <a:gd name="connsiteX75" fmla="*/ 433138 w 873588"/>
              <a:gd name="connsiteY75" fmla="*/ 1 h 892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873588" h="892117">
                <a:moveTo>
                  <a:pt x="527054" y="344029"/>
                </a:moveTo>
                <a:cubicBezTo>
                  <a:pt x="537058" y="344052"/>
                  <a:pt x="547040" y="347881"/>
                  <a:pt x="554606" y="355538"/>
                </a:cubicBezTo>
                <a:cubicBezTo>
                  <a:pt x="569739" y="370853"/>
                  <a:pt x="569739" y="395648"/>
                  <a:pt x="554424" y="410780"/>
                </a:cubicBezTo>
                <a:lnTo>
                  <a:pt x="455244" y="509413"/>
                </a:lnTo>
                <a:lnTo>
                  <a:pt x="426803" y="537672"/>
                </a:lnTo>
                <a:cubicBezTo>
                  <a:pt x="411853" y="552439"/>
                  <a:pt x="387787" y="552439"/>
                  <a:pt x="373020" y="537490"/>
                </a:cubicBezTo>
                <a:lnTo>
                  <a:pt x="344578" y="509048"/>
                </a:lnTo>
                <a:lnTo>
                  <a:pt x="319055" y="483342"/>
                </a:lnTo>
                <a:cubicBezTo>
                  <a:pt x="303922" y="468027"/>
                  <a:pt x="303922" y="443232"/>
                  <a:pt x="319237" y="428100"/>
                </a:cubicBezTo>
                <a:cubicBezTo>
                  <a:pt x="334552" y="412968"/>
                  <a:pt x="359346" y="412968"/>
                  <a:pt x="374478" y="428282"/>
                </a:cubicBezTo>
                <a:lnTo>
                  <a:pt x="400003" y="453989"/>
                </a:lnTo>
                <a:lnTo>
                  <a:pt x="499365" y="355356"/>
                </a:lnTo>
                <a:cubicBezTo>
                  <a:pt x="507022" y="347790"/>
                  <a:pt x="517049" y="344006"/>
                  <a:pt x="527054" y="344029"/>
                </a:cubicBezTo>
                <a:close/>
                <a:moveTo>
                  <a:pt x="436830" y="158455"/>
                </a:moveTo>
                <a:cubicBezTo>
                  <a:pt x="277851" y="158455"/>
                  <a:pt x="148954" y="287353"/>
                  <a:pt x="148954" y="446332"/>
                </a:cubicBezTo>
                <a:cubicBezTo>
                  <a:pt x="148954" y="605311"/>
                  <a:pt x="277851" y="734208"/>
                  <a:pt x="436830" y="734208"/>
                </a:cubicBezTo>
                <a:cubicBezTo>
                  <a:pt x="595809" y="734208"/>
                  <a:pt x="724706" y="605311"/>
                  <a:pt x="724706" y="446332"/>
                </a:cubicBezTo>
                <a:cubicBezTo>
                  <a:pt x="724706" y="287353"/>
                  <a:pt x="595809" y="158455"/>
                  <a:pt x="436830" y="158455"/>
                </a:cubicBezTo>
                <a:close/>
                <a:moveTo>
                  <a:pt x="433138" y="1"/>
                </a:moveTo>
                <a:cubicBezTo>
                  <a:pt x="448225" y="-113"/>
                  <a:pt x="463357" y="5949"/>
                  <a:pt x="474387" y="18255"/>
                </a:cubicBezTo>
                <a:lnTo>
                  <a:pt x="493348" y="39403"/>
                </a:lnTo>
                <a:cubicBezTo>
                  <a:pt x="509210" y="57088"/>
                  <a:pt x="534187" y="62557"/>
                  <a:pt x="555882" y="53260"/>
                </a:cubicBezTo>
                <a:lnTo>
                  <a:pt x="581953" y="41956"/>
                </a:lnTo>
                <a:cubicBezTo>
                  <a:pt x="612400" y="28829"/>
                  <a:pt x="647222" y="45238"/>
                  <a:pt x="656338" y="76960"/>
                </a:cubicBezTo>
                <a:lnTo>
                  <a:pt x="664178" y="104308"/>
                </a:lnTo>
                <a:cubicBezTo>
                  <a:pt x="670741" y="126915"/>
                  <a:pt x="690978" y="142959"/>
                  <a:pt x="714497" y="143870"/>
                </a:cubicBezTo>
                <a:lnTo>
                  <a:pt x="742938" y="145146"/>
                </a:lnTo>
                <a:cubicBezTo>
                  <a:pt x="775937" y="146423"/>
                  <a:pt x="800185" y="176505"/>
                  <a:pt x="794716" y="208957"/>
                </a:cubicBezTo>
                <a:lnTo>
                  <a:pt x="789975" y="237034"/>
                </a:lnTo>
                <a:cubicBezTo>
                  <a:pt x="786146" y="260188"/>
                  <a:pt x="797450" y="283341"/>
                  <a:pt x="818234" y="294463"/>
                </a:cubicBezTo>
                <a:lnTo>
                  <a:pt x="843212" y="307954"/>
                </a:lnTo>
                <a:cubicBezTo>
                  <a:pt x="872382" y="323634"/>
                  <a:pt x="881133" y="361008"/>
                  <a:pt x="862172" y="387991"/>
                </a:cubicBezTo>
                <a:lnTo>
                  <a:pt x="845764" y="411145"/>
                </a:lnTo>
                <a:cubicBezTo>
                  <a:pt x="832272" y="430471"/>
                  <a:pt x="832455" y="456177"/>
                  <a:pt x="846311" y="475138"/>
                </a:cubicBezTo>
                <a:lnTo>
                  <a:pt x="863083" y="498109"/>
                </a:lnTo>
                <a:cubicBezTo>
                  <a:pt x="882409" y="524728"/>
                  <a:pt x="874205" y="562467"/>
                  <a:pt x="845581" y="578146"/>
                </a:cubicBezTo>
                <a:lnTo>
                  <a:pt x="820786" y="592002"/>
                </a:lnTo>
                <a:cubicBezTo>
                  <a:pt x="800185" y="603306"/>
                  <a:pt x="789246" y="626642"/>
                  <a:pt x="793439" y="649796"/>
                </a:cubicBezTo>
                <a:lnTo>
                  <a:pt x="798544" y="677690"/>
                </a:lnTo>
                <a:cubicBezTo>
                  <a:pt x="804561" y="709960"/>
                  <a:pt x="780859" y="740407"/>
                  <a:pt x="747860" y="742230"/>
                </a:cubicBezTo>
                <a:lnTo>
                  <a:pt x="719419" y="743871"/>
                </a:lnTo>
                <a:cubicBezTo>
                  <a:pt x="695901" y="745330"/>
                  <a:pt x="675846" y="761556"/>
                  <a:pt x="669647" y="784163"/>
                </a:cubicBezTo>
                <a:lnTo>
                  <a:pt x="662172" y="811510"/>
                </a:lnTo>
                <a:cubicBezTo>
                  <a:pt x="653421" y="843415"/>
                  <a:pt x="618781" y="860371"/>
                  <a:pt x="588334" y="847791"/>
                </a:cubicBezTo>
                <a:lnTo>
                  <a:pt x="562081" y="837034"/>
                </a:lnTo>
                <a:cubicBezTo>
                  <a:pt x="540385" y="828101"/>
                  <a:pt x="515408" y="834117"/>
                  <a:pt x="499911" y="851802"/>
                </a:cubicBezTo>
                <a:lnTo>
                  <a:pt x="481315" y="873315"/>
                </a:lnTo>
                <a:cubicBezTo>
                  <a:pt x="459620" y="898110"/>
                  <a:pt x="421151" y="898474"/>
                  <a:pt x="399091" y="873862"/>
                </a:cubicBezTo>
                <a:lnTo>
                  <a:pt x="380130" y="852713"/>
                </a:lnTo>
                <a:cubicBezTo>
                  <a:pt x="364268" y="835211"/>
                  <a:pt x="339291" y="829742"/>
                  <a:pt x="317596" y="839040"/>
                </a:cubicBezTo>
                <a:lnTo>
                  <a:pt x="291525" y="850343"/>
                </a:lnTo>
                <a:cubicBezTo>
                  <a:pt x="261078" y="863470"/>
                  <a:pt x="226256" y="847062"/>
                  <a:pt x="217140" y="815339"/>
                </a:cubicBezTo>
                <a:lnTo>
                  <a:pt x="209301" y="787991"/>
                </a:lnTo>
                <a:cubicBezTo>
                  <a:pt x="202737" y="765384"/>
                  <a:pt x="182500" y="749340"/>
                  <a:pt x="158981" y="748429"/>
                </a:cubicBezTo>
                <a:lnTo>
                  <a:pt x="130540" y="747153"/>
                </a:lnTo>
                <a:cubicBezTo>
                  <a:pt x="97541" y="745876"/>
                  <a:pt x="73293" y="715794"/>
                  <a:pt x="78762" y="683342"/>
                </a:cubicBezTo>
                <a:lnTo>
                  <a:pt x="83685" y="655448"/>
                </a:lnTo>
                <a:cubicBezTo>
                  <a:pt x="87513" y="632294"/>
                  <a:pt x="76210" y="609140"/>
                  <a:pt x="55426" y="598019"/>
                </a:cubicBezTo>
                <a:lnTo>
                  <a:pt x="30449" y="584527"/>
                </a:lnTo>
                <a:cubicBezTo>
                  <a:pt x="1278" y="568848"/>
                  <a:pt x="-7473" y="531473"/>
                  <a:pt x="11488" y="504491"/>
                </a:cubicBezTo>
                <a:lnTo>
                  <a:pt x="27897" y="481337"/>
                </a:lnTo>
                <a:cubicBezTo>
                  <a:pt x="41388" y="462011"/>
                  <a:pt x="41206" y="436305"/>
                  <a:pt x="27349" y="417344"/>
                </a:cubicBezTo>
                <a:lnTo>
                  <a:pt x="10576" y="394372"/>
                </a:lnTo>
                <a:cubicBezTo>
                  <a:pt x="-8931" y="367754"/>
                  <a:pt x="-545" y="330197"/>
                  <a:pt x="28261" y="314153"/>
                </a:cubicBezTo>
                <a:lnTo>
                  <a:pt x="53056" y="300297"/>
                </a:lnTo>
                <a:cubicBezTo>
                  <a:pt x="73658" y="288993"/>
                  <a:pt x="84596" y="265657"/>
                  <a:pt x="80403" y="242503"/>
                </a:cubicBezTo>
                <a:lnTo>
                  <a:pt x="75299" y="214609"/>
                </a:lnTo>
                <a:cubicBezTo>
                  <a:pt x="69282" y="182339"/>
                  <a:pt x="92983" y="151892"/>
                  <a:pt x="125982" y="150069"/>
                </a:cubicBezTo>
                <a:lnTo>
                  <a:pt x="154424" y="148428"/>
                </a:lnTo>
                <a:cubicBezTo>
                  <a:pt x="177942" y="147152"/>
                  <a:pt x="197814" y="130926"/>
                  <a:pt x="203831" y="107954"/>
                </a:cubicBezTo>
                <a:lnTo>
                  <a:pt x="211306" y="80607"/>
                </a:lnTo>
                <a:cubicBezTo>
                  <a:pt x="220057" y="48702"/>
                  <a:pt x="254697" y="31746"/>
                  <a:pt x="285144" y="44326"/>
                </a:cubicBezTo>
                <a:lnTo>
                  <a:pt x="311397" y="55083"/>
                </a:lnTo>
                <a:cubicBezTo>
                  <a:pt x="333093" y="64016"/>
                  <a:pt x="358070" y="57999"/>
                  <a:pt x="373567" y="40315"/>
                </a:cubicBezTo>
                <a:lnTo>
                  <a:pt x="392163" y="18802"/>
                </a:lnTo>
                <a:cubicBezTo>
                  <a:pt x="403011" y="6405"/>
                  <a:pt x="418052" y="115"/>
                  <a:pt x="433138" y="1"/>
                </a:cubicBezTo>
                <a:close/>
              </a:path>
            </a:pathLst>
          </a:custGeom>
          <a:solidFill>
            <a:schemeClr val="accent4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F1623C5-E5DE-4867-A3E8-DA4DDA20D8CE}"/>
              </a:ext>
            </a:extLst>
          </p:cNvPr>
          <p:cNvSpPr txBox="1"/>
          <p:nvPr/>
        </p:nvSpPr>
        <p:spPr>
          <a:xfrm>
            <a:off x="1475236" y="752747"/>
            <a:ext cx="9241529" cy="728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4000" b="1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Marketing Table Slide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57E8D64-8A8B-4DF3-AFC7-0C38882011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19574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" name="Group 146">
            <a:extLst>
              <a:ext uri="{FF2B5EF4-FFF2-40B4-BE49-F238E27FC236}">
                <a16:creationId xmlns:a16="http://schemas.microsoft.com/office/drawing/2014/main" id="{B02A6571-A40D-44C7-A51E-8637B7C8CAA9}"/>
              </a:ext>
            </a:extLst>
          </p:cNvPr>
          <p:cNvGrpSpPr/>
          <p:nvPr/>
        </p:nvGrpSpPr>
        <p:grpSpPr>
          <a:xfrm>
            <a:off x="2076049" y="1924661"/>
            <a:ext cx="8039904" cy="4251171"/>
            <a:chOff x="2618105" y="886460"/>
            <a:chExt cx="9301163" cy="4918074"/>
          </a:xfrm>
          <a:solidFill>
            <a:schemeClr val="bg1">
              <a:lumMod val="85000"/>
            </a:schemeClr>
          </a:solidFill>
        </p:grpSpPr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B376A067-5136-462A-8AC0-249B82D4A888}"/>
                </a:ext>
              </a:extLst>
            </p:cNvPr>
            <p:cNvGrpSpPr/>
            <p:nvPr/>
          </p:nvGrpSpPr>
          <p:grpSpPr>
            <a:xfrm>
              <a:off x="6528118" y="2986722"/>
              <a:ext cx="1766888" cy="2111375"/>
              <a:chOff x="6528118" y="2986722"/>
              <a:chExt cx="1766888" cy="2111375"/>
            </a:xfrm>
            <a:grpFill/>
          </p:grpSpPr>
          <p:sp>
            <p:nvSpPr>
              <p:cNvPr id="73" name="Freeform 5">
                <a:extLst>
                  <a:ext uri="{FF2B5EF4-FFF2-40B4-BE49-F238E27FC236}">
                    <a16:creationId xmlns:a16="http://schemas.microsoft.com/office/drawing/2014/main" id="{403A6C53-9BB8-45F3-8F98-B6BF08CEB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8118" y="2986722"/>
                <a:ext cx="1766888" cy="2111375"/>
              </a:xfrm>
              <a:custGeom>
                <a:avLst/>
                <a:gdLst>
                  <a:gd name="T0" fmla="*/ 1104 w 1123"/>
                  <a:gd name="T1" fmla="*/ 495 h 1341"/>
                  <a:gd name="T2" fmla="*/ 1012 w 1123"/>
                  <a:gd name="T3" fmla="*/ 511 h 1341"/>
                  <a:gd name="T4" fmla="*/ 969 w 1123"/>
                  <a:gd name="T5" fmla="*/ 498 h 1341"/>
                  <a:gd name="T6" fmla="*/ 976 w 1123"/>
                  <a:gd name="T7" fmla="*/ 455 h 1341"/>
                  <a:gd name="T8" fmla="*/ 925 w 1123"/>
                  <a:gd name="T9" fmla="*/ 401 h 1341"/>
                  <a:gd name="T10" fmla="*/ 893 w 1123"/>
                  <a:gd name="T11" fmla="*/ 342 h 1341"/>
                  <a:gd name="T12" fmla="*/ 855 w 1123"/>
                  <a:gd name="T13" fmla="*/ 286 h 1341"/>
                  <a:gd name="T14" fmla="*/ 817 w 1123"/>
                  <a:gd name="T15" fmla="*/ 160 h 1341"/>
                  <a:gd name="T16" fmla="*/ 826 w 1123"/>
                  <a:gd name="T17" fmla="*/ 152 h 1341"/>
                  <a:gd name="T18" fmla="*/ 854 w 1123"/>
                  <a:gd name="T19" fmla="*/ 173 h 1341"/>
                  <a:gd name="T20" fmla="*/ 823 w 1123"/>
                  <a:gd name="T21" fmla="*/ 127 h 1341"/>
                  <a:gd name="T22" fmla="*/ 741 w 1123"/>
                  <a:gd name="T23" fmla="*/ 124 h 1341"/>
                  <a:gd name="T24" fmla="*/ 658 w 1123"/>
                  <a:gd name="T25" fmla="*/ 94 h 1341"/>
                  <a:gd name="T26" fmla="*/ 619 w 1123"/>
                  <a:gd name="T27" fmla="*/ 119 h 1341"/>
                  <a:gd name="T28" fmla="*/ 534 w 1123"/>
                  <a:gd name="T29" fmla="*/ 101 h 1341"/>
                  <a:gd name="T30" fmla="*/ 458 w 1123"/>
                  <a:gd name="T31" fmla="*/ 75 h 1341"/>
                  <a:gd name="T32" fmla="*/ 448 w 1123"/>
                  <a:gd name="T33" fmla="*/ 1 h 1341"/>
                  <a:gd name="T34" fmla="*/ 370 w 1123"/>
                  <a:gd name="T35" fmla="*/ 11 h 1341"/>
                  <a:gd name="T36" fmla="*/ 204 w 1123"/>
                  <a:gd name="T37" fmla="*/ 38 h 1341"/>
                  <a:gd name="T38" fmla="*/ 163 w 1123"/>
                  <a:gd name="T39" fmla="*/ 77 h 1341"/>
                  <a:gd name="T40" fmla="*/ 124 w 1123"/>
                  <a:gd name="T41" fmla="*/ 155 h 1341"/>
                  <a:gd name="T42" fmla="*/ 42 w 1123"/>
                  <a:gd name="T43" fmla="*/ 239 h 1341"/>
                  <a:gd name="T44" fmla="*/ 8 w 1123"/>
                  <a:gd name="T45" fmla="*/ 303 h 1341"/>
                  <a:gd name="T46" fmla="*/ 18 w 1123"/>
                  <a:gd name="T47" fmla="*/ 348 h 1341"/>
                  <a:gd name="T48" fmla="*/ 23 w 1123"/>
                  <a:gd name="T49" fmla="*/ 455 h 1341"/>
                  <a:gd name="T50" fmla="*/ 70 w 1123"/>
                  <a:gd name="T51" fmla="*/ 538 h 1341"/>
                  <a:gd name="T52" fmla="*/ 124 w 1123"/>
                  <a:gd name="T53" fmla="*/ 594 h 1341"/>
                  <a:gd name="T54" fmla="*/ 245 w 1123"/>
                  <a:gd name="T55" fmla="*/ 608 h 1341"/>
                  <a:gd name="T56" fmla="*/ 331 w 1123"/>
                  <a:gd name="T57" fmla="*/ 580 h 1341"/>
                  <a:gd name="T58" fmla="*/ 400 w 1123"/>
                  <a:gd name="T59" fmla="*/ 614 h 1341"/>
                  <a:gd name="T60" fmla="*/ 440 w 1123"/>
                  <a:gd name="T61" fmla="*/ 693 h 1341"/>
                  <a:gd name="T62" fmla="*/ 469 w 1123"/>
                  <a:gd name="T63" fmla="*/ 764 h 1341"/>
                  <a:gd name="T64" fmla="*/ 494 w 1123"/>
                  <a:gd name="T65" fmla="*/ 817 h 1341"/>
                  <a:gd name="T66" fmla="*/ 507 w 1123"/>
                  <a:gd name="T67" fmla="*/ 914 h 1341"/>
                  <a:gd name="T68" fmla="*/ 490 w 1123"/>
                  <a:gd name="T69" fmla="*/ 1036 h 1341"/>
                  <a:gd name="T70" fmla="*/ 545 w 1123"/>
                  <a:gd name="T71" fmla="*/ 1204 h 1341"/>
                  <a:gd name="T72" fmla="*/ 586 w 1123"/>
                  <a:gd name="T73" fmla="*/ 1293 h 1341"/>
                  <a:gd name="T74" fmla="*/ 622 w 1123"/>
                  <a:gd name="T75" fmla="*/ 1334 h 1341"/>
                  <a:gd name="T76" fmla="*/ 760 w 1123"/>
                  <a:gd name="T77" fmla="*/ 1287 h 1341"/>
                  <a:gd name="T78" fmla="*/ 825 w 1123"/>
                  <a:gd name="T79" fmla="*/ 1179 h 1341"/>
                  <a:gd name="T80" fmla="*/ 869 w 1123"/>
                  <a:gd name="T81" fmla="*/ 1098 h 1341"/>
                  <a:gd name="T82" fmla="*/ 858 w 1123"/>
                  <a:gd name="T83" fmla="*/ 1053 h 1341"/>
                  <a:gd name="T84" fmla="*/ 951 w 1123"/>
                  <a:gd name="T85" fmla="*/ 971 h 1341"/>
                  <a:gd name="T86" fmla="*/ 938 w 1123"/>
                  <a:gd name="T87" fmla="*/ 870 h 1341"/>
                  <a:gd name="T88" fmla="*/ 930 w 1123"/>
                  <a:gd name="T89" fmla="*/ 813 h 1341"/>
                  <a:gd name="T90" fmla="*/ 1017 w 1123"/>
                  <a:gd name="T91" fmla="*/ 670 h 1341"/>
                  <a:gd name="T92" fmla="*/ 1118 w 1123"/>
                  <a:gd name="T93" fmla="*/ 492 h 1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23" h="1341">
                    <a:moveTo>
                      <a:pt x="1118" y="492"/>
                    </a:moveTo>
                    <a:cubicBezTo>
                      <a:pt x="1114" y="487"/>
                      <a:pt x="1108" y="493"/>
                      <a:pt x="1104" y="495"/>
                    </a:cubicBezTo>
                    <a:cubicBezTo>
                      <a:pt x="1087" y="499"/>
                      <a:pt x="1069" y="500"/>
                      <a:pt x="1052" y="506"/>
                    </a:cubicBezTo>
                    <a:cubicBezTo>
                      <a:pt x="1040" y="509"/>
                      <a:pt x="1026" y="513"/>
                      <a:pt x="1012" y="511"/>
                    </a:cubicBezTo>
                    <a:cubicBezTo>
                      <a:pt x="1002" y="509"/>
                      <a:pt x="996" y="499"/>
                      <a:pt x="985" y="502"/>
                    </a:cubicBezTo>
                    <a:cubicBezTo>
                      <a:pt x="980" y="503"/>
                      <a:pt x="971" y="506"/>
                      <a:pt x="969" y="498"/>
                    </a:cubicBezTo>
                    <a:cubicBezTo>
                      <a:pt x="967" y="490"/>
                      <a:pt x="965" y="479"/>
                      <a:pt x="974" y="473"/>
                    </a:cubicBezTo>
                    <a:cubicBezTo>
                      <a:pt x="984" y="467"/>
                      <a:pt x="982" y="460"/>
                      <a:pt x="976" y="455"/>
                    </a:cubicBezTo>
                    <a:cubicBezTo>
                      <a:pt x="965" y="448"/>
                      <a:pt x="959" y="435"/>
                      <a:pt x="947" y="431"/>
                    </a:cubicBezTo>
                    <a:cubicBezTo>
                      <a:pt x="932" y="427"/>
                      <a:pt x="927" y="416"/>
                      <a:pt x="925" y="401"/>
                    </a:cubicBezTo>
                    <a:cubicBezTo>
                      <a:pt x="922" y="386"/>
                      <a:pt x="917" y="373"/>
                      <a:pt x="903" y="366"/>
                    </a:cubicBezTo>
                    <a:cubicBezTo>
                      <a:pt x="895" y="361"/>
                      <a:pt x="893" y="353"/>
                      <a:pt x="893" y="342"/>
                    </a:cubicBezTo>
                    <a:cubicBezTo>
                      <a:pt x="893" y="305"/>
                      <a:pt x="893" y="305"/>
                      <a:pt x="858" y="299"/>
                    </a:cubicBezTo>
                    <a:cubicBezTo>
                      <a:pt x="847" y="297"/>
                      <a:pt x="847" y="292"/>
                      <a:pt x="855" y="286"/>
                    </a:cubicBezTo>
                    <a:cubicBezTo>
                      <a:pt x="875" y="272"/>
                      <a:pt x="865" y="257"/>
                      <a:pt x="856" y="242"/>
                    </a:cubicBezTo>
                    <a:cubicBezTo>
                      <a:pt x="840" y="216"/>
                      <a:pt x="830" y="187"/>
                      <a:pt x="817" y="160"/>
                    </a:cubicBezTo>
                    <a:cubicBezTo>
                      <a:pt x="816" y="157"/>
                      <a:pt x="812" y="154"/>
                      <a:pt x="816" y="151"/>
                    </a:cubicBezTo>
                    <a:cubicBezTo>
                      <a:pt x="819" y="148"/>
                      <a:pt x="824" y="148"/>
                      <a:pt x="826" y="152"/>
                    </a:cubicBezTo>
                    <a:cubicBezTo>
                      <a:pt x="829" y="157"/>
                      <a:pt x="838" y="156"/>
                      <a:pt x="838" y="166"/>
                    </a:cubicBezTo>
                    <a:cubicBezTo>
                      <a:pt x="839" y="175"/>
                      <a:pt x="847" y="175"/>
                      <a:pt x="854" y="173"/>
                    </a:cubicBezTo>
                    <a:cubicBezTo>
                      <a:pt x="850" y="157"/>
                      <a:pt x="852" y="139"/>
                      <a:pt x="842" y="124"/>
                    </a:cubicBezTo>
                    <a:cubicBezTo>
                      <a:pt x="836" y="124"/>
                      <a:pt x="830" y="130"/>
                      <a:pt x="823" y="127"/>
                    </a:cubicBezTo>
                    <a:cubicBezTo>
                      <a:pt x="805" y="117"/>
                      <a:pt x="788" y="115"/>
                      <a:pt x="769" y="127"/>
                    </a:cubicBezTo>
                    <a:cubicBezTo>
                      <a:pt x="762" y="131"/>
                      <a:pt x="750" y="131"/>
                      <a:pt x="741" y="124"/>
                    </a:cubicBezTo>
                    <a:cubicBezTo>
                      <a:pt x="725" y="113"/>
                      <a:pt x="704" y="122"/>
                      <a:pt x="688" y="108"/>
                    </a:cubicBezTo>
                    <a:cubicBezTo>
                      <a:pt x="681" y="102"/>
                      <a:pt x="667" y="102"/>
                      <a:pt x="658" y="94"/>
                    </a:cubicBezTo>
                    <a:cubicBezTo>
                      <a:pt x="647" y="84"/>
                      <a:pt x="636" y="92"/>
                      <a:pt x="627" y="97"/>
                    </a:cubicBezTo>
                    <a:cubicBezTo>
                      <a:pt x="620" y="101"/>
                      <a:pt x="614" y="106"/>
                      <a:pt x="619" y="119"/>
                    </a:cubicBezTo>
                    <a:cubicBezTo>
                      <a:pt x="623" y="131"/>
                      <a:pt x="602" y="148"/>
                      <a:pt x="595" y="139"/>
                    </a:cubicBezTo>
                    <a:cubicBezTo>
                      <a:pt x="578" y="119"/>
                      <a:pt x="541" y="137"/>
                      <a:pt x="534" y="101"/>
                    </a:cubicBezTo>
                    <a:cubicBezTo>
                      <a:pt x="534" y="99"/>
                      <a:pt x="528" y="99"/>
                      <a:pt x="525" y="98"/>
                    </a:cubicBezTo>
                    <a:cubicBezTo>
                      <a:pt x="503" y="88"/>
                      <a:pt x="477" y="92"/>
                      <a:pt x="458" y="75"/>
                    </a:cubicBezTo>
                    <a:cubicBezTo>
                      <a:pt x="450" y="68"/>
                      <a:pt x="444" y="64"/>
                      <a:pt x="455" y="54"/>
                    </a:cubicBezTo>
                    <a:cubicBezTo>
                      <a:pt x="465" y="46"/>
                      <a:pt x="458" y="7"/>
                      <a:pt x="448" y="1"/>
                    </a:cubicBezTo>
                    <a:cubicBezTo>
                      <a:pt x="444" y="0"/>
                      <a:pt x="441" y="0"/>
                      <a:pt x="438" y="2"/>
                    </a:cubicBezTo>
                    <a:cubicBezTo>
                      <a:pt x="417" y="15"/>
                      <a:pt x="392" y="11"/>
                      <a:pt x="370" y="11"/>
                    </a:cubicBezTo>
                    <a:cubicBezTo>
                      <a:pt x="332" y="11"/>
                      <a:pt x="299" y="20"/>
                      <a:pt x="266" y="37"/>
                    </a:cubicBezTo>
                    <a:cubicBezTo>
                      <a:pt x="245" y="48"/>
                      <a:pt x="224" y="45"/>
                      <a:pt x="204" y="38"/>
                    </a:cubicBezTo>
                    <a:cubicBezTo>
                      <a:pt x="194" y="34"/>
                      <a:pt x="191" y="32"/>
                      <a:pt x="187" y="43"/>
                    </a:cubicBezTo>
                    <a:cubicBezTo>
                      <a:pt x="183" y="57"/>
                      <a:pt x="179" y="71"/>
                      <a:pt x="163" y="77"/>
                    </a:cubicBezTo>
                    <a:cubicBezTo>
                      <a:pt x="137" y="88"/>
                      <a:pt x="128" y="105"/>
                      <a:pt x="132" y="137"/>
                    </a:cubicBezTo>
                    <a:cubicBezTo>
                      <a:pt x="133" y="145"/>
                      <a:pt x="128" y="151"/>
                      <a:pt x="124" y="155"/>
                    </a:cubicBezTo>
                    <a:cubicBezTo>
                      <a:pt x="114" y="164"/>
                      <a:pt x="103" y="174"/>
                      <a:pt x="91" y="179"/>
                    </a:cubicBezTo>
                    <a:cubicBezTo>
                      <a:pt x="65" y="190"/>
                      <a:pt x="52" y="214"/>
                      <a:pt x="42" y="239"/>
                    </a:cubicBezTo>
                    <a:cubicBezTo>
                      <a:pt x="39" y="245"/>
                      <a:pt x="37" y="251"/>
                      <a:pt x="33" y="256"/>
                    </a:cubicBezTo>
                    <a:cubicBezTo>
                      <a:pt x="20" y="269"/>
                      <a:pt x="17" y="288"/>
                      <a:pt x="8" y="303"/>
                    </a:cubicBezTo>
                    <a:cubicBezTo>
                      <a:pt x="5" y="306"/>
                      <a:pt x="3" y="311"/>
                      <a:pt x="7" y="314"/>
                    </a:cubicBezTo>
                    <a:cubicBezTo>
                      <a:pt x="18" y="323"/>
                      <a:pt x="16" y="336"/>
                      <a:pt x="18" y="348"/>
                    </a:cubicBezTo>
                    <a:cubicBezTo>
                      <a:pt x="23" y="372"/>
                      <a:pt x="21" y="394"/>
                      <a:pt x="12" y="412"/>
                    </a:cubicBezTo>
                    <a:cubicBezTo>
                      <a:pt x="0" y="433"/>
                      <a:pt x="8" y="444"/>
                      <a:pt x="23" y="455"/>
                    </a:cubicBezTo>
                    <a:cubicBezTo>
                      <a:pt x="6" y="467"/>
                      <a:pt x="7" y="470"/>
                      <a:pt x="23" y="481"/>
                    </a:cubicBezTo>
                    <a:cubicBezTo>
                      <a:pt x="43" y="495"/>
                      <a:pt x="61" y="514"/>
                      <a:pt x="70" y="538"/>
                    </a:cubicBezTo>
                    <a:cubicBezTo>
                      <a:pt x="75" y="552"/>
                      <a:pt x="81" y="560"/>
                      <a:pt x="92" y="567"/>
                    </a:cubicBezTo>
                    <a:cubicBezTo>
                      <a:pt x="103" y="576"/>
                      <a:pt x="113" y="585"/>
                      <a:pt x="124" y="594"/>
                    </a:cubicBezTo>
                    <a:cubicBezTo>
                      <a:pt x="141" y="608"/>
                      <a:pt x="157" y="621"/>
                      <a:pt x="181" y="609"/>
                    </a:cubicBezTo>
                    <a:cubicBezTo>
                      <a:pt x="202" y="599"/>
                      <a:pt x="224" y="594"/>
                      <a:pt x="245" y="608"/>
                    </a:cubicBezTo>
                    <a:cubicBezTo>
                      <a:pt x="251" y="611"/>
                      <a:pt x="257" y="607"/>
                      <a:pt x="262" y="604"/>
                    </a:cubicBezTo>
                    <a:cubicBezTo>
                      <a:pt x="284" y="594"/>
                      <a:pt x="307" y="585"/>
                      <a:pt x="331" y="580"/>
                    </a:cubicBezTo>
                    <a:cubicBezTo>
                      <a:pt x="350" y="576"/>
                      <a:pt x="369" y="583"/>
                      <a:pt x="375" y="602"/>
                    </a:cubicBezTo>
                    <a:cubicBezTo>
                      <a:pt x="380" y="618"/>
                      <a:pt x="386" y="617"/>
                      <a:pt x="400" y="614"/>
                    </a:cubicBezTo>
                    <a:cubicBezTo>
                      <a:pt x="434" y="604"/>
                      <a:pt x="452" y="628"/>
                      <a:pt x="448" y="648"/>
                    </a:cubicBezTo>
                    <a:cubicBezTo>
                      <a:pt x="445" y="663"/>
                      <a:pt x="446" y="680"/>
                      <a:pt x="440" y="693"/>
                    </a:cubicBezTo>
                    <a:cubicBezTo>
                      <a:pt x="427" y="718"/>
                      <a:pt x="442" y="731"/>
                      <a:pt x="454" y="747"/>
                    </a:cubicBezTo>
                    <a:cubicBezTo>
                      <a:pt x="458" y="753"/>
                      <a:pt x="464" y="758"/>
                      <a:pt x="469" y="764"/>
                    </a:cubicBezTo>
                    <a:cubicBezTo>
                      <a:pt x="478" y="776"/>
                      <a:pt x="500" y="781"/>
                      <a:pt x="489" y="806"/>
                    </a:cubicBezTo>
                    <a:cubicBezTo>
                      <a:pt x="488" y="808"/>
                      <a:pt x="492" y="813"/>
                      <a:pt x="494" y="817"/>
                    </a:cubicBezTo>
                    <a:cubicBezTo>
                      <a:pt x="508" y="840"/>
                      <a:pt x="500" y="870"/>
                      <a:pt x="512" y="895"/>
                    </a:cubicBezTo>
                    <a:cubicBezTo>
                      <a:pt x="515" y="900"/>
                      <a:pt x="513" y="909"/>
                      <a:pt x="507" y="914"/>
                    </a:cubicBezTo>
                    <a:cubicBezTo>
                      <a:pt x="485" y="938"/>
                      <a:pt x="483" y="968"/>
                      <a:pt x="481" y="999"/>
                    </a:cubicBezTo>
                    <a:cubicBezTo>
                      <a:pt x="480" y="1012"/>
                      <a:pt x="484" y="1023"/>
                      <a:pt x="490" y="1036"/>
                    </a:cubicBezTo>
                    <a:cubicBezTo>
                      <a:pt x="504" y="1066"/>
                      <a:pt x="525" y="1093"/>
                      <a:pt x="526" y="1131"/>
                    </a:cubicBezTo>
                    <a:cubicBezTo>
                      <a:pt x="526" y="1155"/>
                      <a:pt x="527" y="1184"/>
                      <a:pt x="545" y="1204"/>
                    </a:cubicBezTo>
                    <a:cubicBezTo>
                      <a:pt x="566" y="1226"/>
                      <a:pt x="571" y="1257"/>
                      <a:pt x="586" y="1282"/>
                    </a:cubicBezTo>
                    <a:cubicBezTo>
                      <a:pt x="588" y="1286"/>
                      <a:pt x="589" y="1290"/>
                      <a:pt x="586" y="1293"/>
                    </a:cubicBezTo>
                    <a:cubicBezTo>
                      <a:pt x="574" y="1306"/>
                      <a:pt x="587" y="1317"/>
                      <a:pt x="592" y="1323"/>
                    </a:cubicBezTo>
                    <a:cubicBezTo>
                      <a:pt x="598" y="1330"/>
                      <a:pt x="607" y="1341"/>
                      <a:pt x="622" y="1334"/>
                    </a:cubicBezTo>
                    <a:cubicBezTo>
                      <a:pt x="640" y="1325"/>
                      <a:pt x="660" y="1323"/>
                      <a:pt x="680" y="1323"/>
                    </a:cubicBezTo>
                    <a:cubicBezTo>
                      <a:pt x="711" y="1324"/>
                      <a:pt x="737" y="1311"/>
                      <a:pt x="760" y="1287"/>
                    </a:cubicBezTo>
                    <a:cubicBezTo>
                      <a:pt x="779" y="1268"/>
                      <a:pt x="790" y="1243"/>
                      <a:pt x="808" y="1224"/>
                    </a:cubicBezTo>
                    <a:cubicBezTo>
                      <a:pt x="821" y="1211"/>
                      <a:pt x="827" y="1194"/>
                      <a:pt x="825" y="1179"/>
                    </a:cubicBezTo>
                    <a:cubicBezTo>
                      <a:pt x="820" y="1157"/>
                      <a:pt x="832" y="1154"/>
                      <a:pt x="845" y="1148"/>
                    </a:cubicBezTo>
                    <a:cubicBezTo>
                      <a:pt x="868" y="1137"/>
                      <a:pt x="875" y="1123"/>
                      <a:pt x="869" y="1098"/>
                    </a:cubicBezTo>
                    <a:cubicBezTo>
                      <a:pt x="867" y="1087"/>
                      <a:pt x="863" y="1077"/>
                      <a:pt x="858" y="1067"/>
                    </a:cubicBezTo>
                    <a:cubicBezTo>
                      <a:pt x="855" y="1062"/>
                      <a:pt x="853" y="1058"/>
                      <a:pt x="858" y="1053"/>
                    </a:cubicBezTo>
                    <a:cubicBezTo>
                      <a:pt x="877" y="1035"/>
                      <a:pt x="893" y="1012"/>
                      <a:pt x="918" y="1001"/>
                    </a:cubicBezTo>
                    <a:cubicBezTo>
                      <a:pt x="932" y="994"/>
                      <a:pt x="943" y="986"/>
                      <a:pt x="951" y="971"/>
                    </a:cubicBezTo>
                    <a:cubicBezTo>
                      <a:pt x="961" y="949"/>
                      <a:pt x="950" y="928"/>
                      <a:pt x="952" y="906"/>
                    </a:cubicBezTo>
                    <a:cubicBezTo>
                      <a:pt x="952" y="893"/>
                      <a:pt x="955" y="876"/>
                      <a:pt x="938" y="870"/>
                    </a:cubicBezTo>
                    <a:cubicBezTo>
                      <a:pt x="937" y="869"/>
                      <a:pt x="938" y="864"/>
                      <a:pt x="937" y="862"/>
                    </a:cubicBezTo>
                    <a:cubicBezTo>
                      <a:pt x="929" y="846"/>
                      <a:pt x="939" y="827"/>
                      <a:pt x="930" y="813"/>
                    </a:cubicBezTo>
                    <a:cubicBezTo>
                      <a:pt x="921" y="800"/>
                      <a:pt x="925" y="790"/>
                      <a:pt x="929" y="780"/>
                    </a:cubicBezTo>
                    <a:cubicBezTo>
                      <a:pt x="951" y="736"/>
                      <a:pt x="979" y="697"/>
                      <a:pt x="1017" y="670"/>
                    </a:cubicBezTo>
                    <a:cubicBezTo>
                      <a:pt x="1070" y="630"/>
                      <a:pt x="1097" y="573"/>
                      <a:pt x="1120" y="511"/>
                    </a:cubicBezTo>
                    <a:cubicBezTo>
                      <a:pt x="1123" y="503"/>
                      <a:pt x="1121" y="496"/>
                      <a:pt x="1118" y="492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74" name="Freeform 6">
                <a:extLst>
                  <a:ext uri="{FF2B5EF4-FFF2-40B4-BE49-F238E27FC236}">
                    <a16:creationId xmlns:a16="http://schemas.microsoft.com/office/drawing/2014/main" id="{E043B518-A6F1-4ACF-98BC-635CE04ED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455" y="4420234"/>
                <a:ext cx="196850" cy="390525"/>
              </a:xfrm>
              <a:custGeom>
                <a:avLst/>
                <a:gdLst>
                  <a:gd name="T0" fmla="*/ 103 w 125"/>
                  <a:gd name="T1" fmla="*/ 0 h 248"/>
                  <a:gd name="T2" fmla="*/ 100 w 125"/>
                  <a:gd name="T3" fmla="*/ 4 h 248"/>
                  <a:gd name="T4" fmla="*/ 41 w 125"/>
                  <a:gd name="T5" fmla="*/ 69 h 248"/>
                  <a:gd name="T6" fmla="*/ 21 w 125"/>
                  <a:gd name="T7" fmla="*/ 111 h 248"/>
                  <a:gd name="T8" fmla="*/ 12 w 125"/>
                  <a:gd name="T9" fmla="*/ 171 h 248"/>
                  <a:gd name="T10" fmla="*/ 30 w 125"/>
                  <a:gd name="T11" fmla="*/ 243 h 248"/>
                  <a:gd name="T12" fmla="*/ 50 w 125"/>
                  <a:gd name="T13" fmla="*/ 244 h 248"/>
                  <a:gd name="T14" fmla="*/ 75 w 125"/>
                  <a:gd name="T15" fmla="*/ 219 h 248"/>
                  <a:gd name="T16" fmla="*/ 91 w 125"/>
                  <a:gd name="T17" fmla="*/ 161 h 248"/>
                  <a:gd name="T18" fmla="*/ 107 w 125"/>
                  <a:gd name="T19" fmla="*/ 104 h 248"/>
                  <a:gd name="T20" fmla="*/ 125 w 125"/>
                  <a:gd name="T21" fmla="*/ 59 h 248"/>
                  <a:gd name="T22" fmla="*/ 125 w 125"/>
                  <a:gd name="T23" fmla="*/ 55 h 248"/>
                  <a:gd name="T24" fmla="*/ 103 w 125"/>
                  <a:gd name="T25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5" h="248">
                    <a:moveTo>
                      <a:pt x="103" y="0"/>
                    </a:moveTo>
                    <a:cubicBezTo>
                      <a:pt x="102" y="1"/>
                      <a:pt x="101" y="2"/>
                      <a:pt x="100" y="4"/>
                    </a:cubicBezTo>
                    <a:cubicBezTo>
                      <a:pt x="90" y="35"/>
                      <a:pt x="74" y="60"/>
                      <a:pt x="41" y="69"/>
                    </a:cubicBezTo>
                    <a:cubicBezTo>
                      <a:pt x="22" y="75"/>
                      <a:pt x="14" y="91"/>
                      <a:pt x="21" y="111"/>
                    </a:cubicBezTo>
                    <a:cubicBezTo>
                      <a:pt x="28" y="134"/>
                      <a:pt x="26" y="152"/>
                      <a:pt x="12" y="171"/>
                    </a:cubicBezTo>
                    <a:cubicBezTo>
                      <a:pt x="0" y="187"/>
                      <a:pt x="13" y="233"/>
                      <a:pt x="30" y="243"/>
                    </a:cubicBezTo>
                    <a:cubicBezTo>
                      <a:pt x="36" y="247"/>
                      <a:pt x="43" y="248"/>
                      <a:pt x="50" y="244"/>
                    </a:cubicBezTo>
                    <a:cubicBezTo>
                      <a:pt x="61" y="238"/>
                      <a:pt x="72" y="235"/>
                      <a:pt x="75" y="219"/>
                    </a:cubicBezTo>
                    <a:cubicBezTo>
                      <a:pt x="79" y="199"/>
                      <a:pt x="86" y="180"/>
                      <a:pt x="91" y="161"/>
                    </a:cubicBezTo>
                    <a:cubicBezTo>
                      <a:pt x="96" y="142"/>
                      <a:pt x="99" y="121"/>
                      <a:pt x="107" y="104"/>
                    </a:cubicBezTo>
                    <a:cubicBezTo>
                      <a:pt x="114" y="89"/>
                      <a:pt x="104" y="66"/>
                      <a:pt x="125" y="59"/>
                    </a:cubicBezTo>
                    <a:cubicBezTo>
                      <a:pt x="125" y="58"/>
                      <a:pt x="125" y="56"/>
                      <a:pt x="125" y="55"/>
                    </a:cubicBezTo>
                    <a:cubicBezTo>
                      <a:pt x="119" y="36"/>
                      <a:pt x="119" y="15"/>
                      <a:pt x="103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</p:grp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D2505368-B13C-427A-9BEB-735E96A7CBD1}"/>
                </a:ext>
              </a:extLst>
            </p:cNvPr>
            <p:cNvGrpSpPr/>
            <p:nvPr/>
          </p:nvGrpSpPr>
          <p:grpSpPr>
            <a:xfrm>
              <a:off x="4864418" y="3723322"/>
              <a:ext cx="1214438" cy="2081212"/>
              <a:chOff x="4864418" y="3723322"/>
              <a:chExt cx="1214438" cy="2081212"/>
            </a:xfrm>
            <a:grpFill/>
          </p:grpSpPr>
          <p:sp>
            <p:nvSpPr>
              <p:cNvPr id="76" name="Freeform 7">
                <a:extLst>
                  <a:ext uri="{FF2B5EF4-FFF2-40B4-BE49-F238E27FC236}">
                    <a16:creationId xmlns:a16="http://schemas.microsoft.com/office/drawing/2014/main" id="{4F1A4569-E6FA-4ED9-A9D9-3E2AE1C2D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418" y="3723322"/>
                <a:ext cx="1214438" cy="2081212"/>
              </a:xfrm>
              <a:custGeom>
                <a:avLst/>
                <a:gdLst>
                  <a:gd name="T0" fmla="*/ 738 w 771"/>
                  <a:gd name="T1" fmla="*/ 319 h 1322"/>
                  <a:gd name="T2" fmla="*/ 656 w 771"/>
                  <a:gd name="T3" fmla="*/ 278 h 1322"/>
                  <a:gd name="T4" fmla="*/ 613 w 771"/>
                  <a:gd name="T5" fmla="*/ 267 h 1322"/>
                  <a:gd name="T6" fmla="*/ 513 w 771"/>
                  <a:gd name="T7" fmla="*/ 230 h 1322"/>
                  <a:gd name="T8" fmla="*/ 424 w 771"/>
                  <a:gd name="T9" fmla="*/ 122 h 1322"/>
                  <a:gd name="T10" fmla="*/ 346 w 771"/>
                  <a:gd name="T11" fmla="*/ 73 h 1322"/>
                  <a:gd name="T12" fmla="*/ 300 w 771"/>
                  <a:gd name="T13" fmla="*/ 42 h 1322"/>
                  <a:gd name="T14" fmla="*/ 220 w 771"/>
                  <a:gd name="T15" fmla="*/ 30 h 1322"/>
                  <a:gd name="T16" fmla="*/ 177 w 771"/>
                  <a:gd name="T17" fmla="*/ 22 h 1322"/>
                  <a:gd name="T18" fmla="*/ 128 w 771"/>
                  <a:gd name="T19" fmla="*/ 28 h 1322"/>
                  <a:gd name="T20" fmla="*/ 59 w 771"/>
                  <a:gd name="T21" fmla="*/ 68 h 1322"/>
                  <a:gd name="T22" fmla="*/ 58 w 771"/>
                  <a:gd name="T23" fmla="*/ 100 h 1322"/>
                  <a:gd name="T24" fmla="*/ 41 w 771"/>
                  <a:gd name="T25" fmla="*/ 204 h 1322"/>
                  <a:gd name="T26" fmla="*/ 27 w 771"/>
                  <a:gd name="T27" fmla="*/ 284 h 1322"/>
                  <a:gd name="T28" fmla="*/ 35 w 771"/>
                  <a:gd name="T29" fmla="*/ 365 h 1322"/>
                  <a:gd name="T30" fmla="*/ 106 w 771"/>
                  <a:gd name="T31" fmla="*/ 507 h 1322"/>
                  <a:gd name="T32" fmla="*/ 188 w 771"/>
                  <a:gd name="T33" fmla="*/ 592 h 1322"/>
                  <a:gd name="T34" fmla="*/ 167 w 771"/>
                  <a:gd name="T35" fmla="*/ 806 h 1322"/>
                  <a:gd name="T36" fmla="*/ 138 w 771"/>
                  <a:gd name="T37" fmla="*/ 966 h 1322"/>
                  <a:gd name="T38" fmla="*/ 123 w 771"/>
                  <a:gd name="T39" fmla="*/ 1014 h 1322"/>
                  <a:gd name="T40" fmla="*/ 128 w 771"/>
                  <a:gd name="T41" fmla="*/ 1048 h 1322"/>
                  <a:gd name="T42" fmla="*/ 136 w 771"/>
                  <a:gd name="T43" fmla="*/ 1030 h 1322"/>
                  <a:gd name="T44" fmla="*/ 148 w 771"/>
                  <a:gd name="T45" fmla="*/ 1014 h 1322"/>
                  <a:gd name="T46" fmla="*/ 144 w 771"/>
                  <a:gd name="T47" fmla="*/ 1067 h 1322"/>
                  <a:gd name="T48" fmla="*/ 128 w 771"/>
                  <a:gd name="T49" fmla="*/ 1104 h 1322"/>
                  <a:gd name="T50" fmla="*/ 107 w 771"/>
                  <a:gd name="T51" fmla="*/ 1120 h 1322"/>
                  <a:gd name="T52" fmla="*/ 129 w 771"/>
                  <a:gd name="T53" fmla="*/ 1130 h 1322"/>
                  <a:gd name="T54" fmla="*/ 115 w 771"/>
                  <a:gd name="T55" fmla="*/ 1165 h 1322"/>
                  <a:gd name="T56" fmla="*/ 132 w 771"/>
                  <a:gd name="T57" fmla="*/ 1254 h 1322"/>
                  <a:gd name="T58" fmla="*/ 182 w 771"/>
                  <a:gd name="T59" fmla="*/ 1276 h 1322"/>
                  <a:gd name="T60" fmla="*/ 194 w 771"/>
                  <a:gd name="T61" fmla="*/ 1297 h 1322"/>
                  <a:gd name="T62" fmla="*/ 171 w 771"/>
                  <a:gd name="T63" fmla="*/ 1304 h 1322"/>
                  <a:gd name="T64" fmla="*/ 238 w 771"/>
                  <a:gd name="T65" fmla="*/ 1315 h 1322"/>
                  <a:gd name="T66" fmla="*/ 272 w 771"/>
                  <a:gd name="T67" fmla="*/ 1308 h 1322"/>
                  <a:gd name="T68" fmla="*/ 224 w 771"/>
                  <a:gd name="T69" fmla="*/ 1273 h 1322"/>
                  <a:gd name="T70" fmla="*/ 220 w 771"/>
                  <a:gd name="T71" fmla="*/ 1206 h 1322"/>
                  <a:gd name="T72" fmla="*/ 252 w 771"/>
                  <a:gd name="T73" fmla="*/ 1160 h 1322"/>
                  <a:gd name="T74" fmla="*/ 251 w 771"/>
                  <a:gd name="T75" fmla="*/ 1128 h 1322"/>
                  <a:gd name="T76" fmla="*/ 251 w 771"/>
                  <a:gd name="T77" fmla="*/ 1087 h 1322"/>
                  <a:gd name="T78" fmla="*/ 281 w 771"/>
                  <a:gd name="T79" fmla="*/ 1028 h 1322"/>
                  <a:gd name="T80" fmla="*/ 315 w 771"/>
                  <a:gd name="T81" fmla="*/ 998 h 1322"/>
                  <a:gd name="T82" fmla="*/ 385 w 771"/>
                  <a:gd name="T83" fmla="*/ 948 h 1322"/>
                  <a:gd name="T84" fmla="*/ 385 w 771"/>
                  <a:gd name="T85" fmla="*/ 868 h 1322"/>
                  <a:gd name="T86" fmla="*/ 458 w 771"/>
                  <a:gd name="T87" fmla="*/ 862 h 1322"/>
                  <a:gd name="T88" fmla="*/ 512 w 771"/>
                  <a:gd name="T89" fmla="*/ 790 h 1322"/>
                  <a:gd name="T90" fmla="*/ 547 w 771"/>
                  <a:gd name="T91" fmla="*/ 692 h 1322"/>
                  <a:gd name="T92" fmla="*/ 654 w 771"/>
                  <a:gd name="T93" fmla="*/ 637 h 1322"/>
                  <a:gd name="T94" fmla="*/ 725 w 771"/>
                  <a:gd name="T95" fmla="*/ 438 h 1322"/>
                  <a:gd name="T96" fmla="*/ 769 w 771"/>
                  <a:gd name="T97" fmla="*/ 357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71" h="1322">
                    <a:moveTo>
                      <a:pt x="769" y="357"/>
                    </a:moveTo>
                    <a:cubicBezTo>
                      <a:pt x="766" y="332"/>
                      <a:pt x="761" y="324"/>
                      <a:pt x="738" y="319"/>
                    </a:cubicBezTo>
                    <a:cubicBezTo>
                      <a:pt x="730" y="317"/>
                      <a:pt x="724" y="312"/>
                      <a:pt x="718" y="306"/>
                    </a:cubicBezTo>
                    <a:cubicBezTo>
                      <a:pt x="700" y="290"/>
                      <a:pt x="683" y="273"/>
                      <a:pt x="656" y="278"/>
                    </a:cubicBezTo>
                    <a:cubicBezTo>
                      <a:pt x="643" y="280"/>
                      <a:pt x="630" y="263"/>
                      <a:pt x="615" y="272"/>
                    </a:cubicBezTo>
                    <a:cubicBezTo>
                      <a:pt x="614" y="271"/>
                      <a:pt x="613" y="269"/>
                      <a:pt x="613" y="267"/>
                    </a:cubicBezTo>
                    <a:cubicBezTo>
                      <a:pt x="613" y="253"/>
                      <a:pt x="601" y="251"/>
                      <a:pt x="594" y="249"/>
                    </a:cubicBezTo>
                    <a:cubicBezTo>
                      <a:pt x="568" y="243"/>
                      <a:pt x="543" y="231"/>
                      <a:pt x="513" y="230"/>
                    </a:cubicBezTo>
                    <a:cubicBezTo>
                      <a:pt x="528" y="212"/>
                      <a:pt x="516" y="199"/>
                      <a:pt x="510" y="182"/>
                    </a:cubicBezTo>
                    <a:cubicBezTo>
                      <a:pt x="494" y="138"/>
                      <a:pt x="469" y="119"/>
                      <a:pt x="424" y="122"/>
                    </a:cubicBezTo>
                    <a:cubicBezTo>
                      <a:pt x="415" y="123"/>
                      <a:pt x="405" y="121"/>
                      <a:pt x="397" y="113"/>
                    </a:cubicBezTo>
                    <a:cubicBezTo>
                      <a:pt x="382" y="97"/>
                      <a:pt x="372" y="74"/>
                      <a:pt x="346" y="73"/>
                    </a:cubicBezTo>
                    <a:cubicBezTo>
                      <a:pt x="345" y="73"/>
                      <a:pt x="344" y="70"/>
                      <a:pt x="343" y="68"/>
                    </a:cubicBezTo>
                    <a:cubicBezTo>
                      <a:pt x="337" y="45"/>
                      <a:pt x="315" y="42"/>
                      <a:pt x="300" y="42"/>
                    </a:cubicBezTo>
                    <a:cubicBezTo>
                      <a:pt x="282" y="41"/>
                      <a:pt x="265" y="43"/>
                      <a:pt x="247" y="40"/>
                    </a:cubicBezTo>
                    <a:cubicBezTo>
                      <a:pt x="237" y="39"/>
                      <a:pt x="228" y="38"/>
                      <a:pt x="220" y="30"/>
                    </a:cubicBezTo>
                    <a:cubicBezTo>
                      <a:pt x="211" y="21"/>
                      <a:pt x="199" y="16"/>
                      <a:pt x="186" y="25"/>
                    </a:cubicBezTo>
                    <a:cubicBezTo>
                      <a:pt x="182" y="27"/>
                      <a:pt x="178" y="28"/>
                      <a:pt x="177" y="22"/>
                    </a:cubicBezTo>
                    <a:cubicBezTo>
                      <a:pt x="172" y="0"/>
                      <a:pt x="163" y="9"/>
                      <a:pt x="153" y="17"/>
                    </a:cubicBezTo>
                    <a:cubicBezTo>
                      <a:pt x="145" y="22"/>
                      <a:pt x="137" y="26"/>
                      <a:pt x="128" y="28"/>
                    </a:cubicBezTo>
                    <a:cubicBezTo>
                      <a:pt x="118" y="30"/>
                      <a:pt x="103" y="31"/>
                      <a:pt x="101" y="42"/>
                    </a:cubicBezTo>
                    <a:cubicBezTo>
                      <a:pt x="95" y="69"/>
                      <a:pt x="82" y="77"/>
                      <a:pt x="59" y="68"/>
                    </a:cubicBezTo>
                    <a:cubicBezTo>
                      <a:pt x="57" y="71"/>
                      <a:pt x="56" y="75"/>
                      <a:pt x="54" y="78"/>
                    </a:cubicBezTo>
                    <a:cubicBezTo>
                      <a:pt x="55" y="86"/>
                      <a:pt x="54" y="95"/>
                      <a:pt x="58" y="100"/>
                    </a:cubicBezTo>
                    <a:cubicBezTo>
                      <a:pt x="69" y="117"/>
                      <a:pt x="72" y="136"/>
                      <a:pt x="72" y="156"/>
                    </a:cubicBezTo>
                    <a:cubicBezTo>
                      <a:pt x="72" y="179"/>
                      <a:pt x="52" y="190"/>
                      <a:pt x="41" y="204"/>
                    </a:cubicBezTo>
                    <a:cubicBezTo>
                      <a:pt x="30" y="217"/>
                      <a:pt x="22" y="231"/>
                      <a:pt x="18" y="246"/>
                    </a:cubicBezTo>
                    <a:cubicBezTo>
                      <a:pt x="14" y="259"/>
                      <a:pt x="10" y="275"/>
                      <a:pt x="27" y="284"/>
                    </a:cubicBezTo>
                    <a:cubicBezTo>
                      <a:pt x="8" y="297"/>
                      <a:pt x="0" y="308"/>
                      <a:pt x="10" y="334"/>
                    </a:cubicBezTo>
                    <a:cubicBezTo>
                      <a:pt x="15" y="349"/>
                      <a:pt x="28" y="353"/>
                      <a:pt x="35" y="365"/>
                    </a:cubicBezTo>
                    <a:cubicBezTo>
                      <a:pt x="49" y="392"/>
                      <a:pt x="57" y="423"/>
                      <a:pt x="75" y="447"/>
                    </a:cubicBezTo>
                    <a:cubicBezTo>
                      <a:pt x="88" y="465"/>
                      <a:pt x="84" y="493"/>
                      <a:pt x="106" y="507"/>
                    </a:cubicBezTo>
                    <a:cubicBezTo>
                      <a:pt x="120" y="516"/>
                      <a:pt x="133" y="526"/>
                      <a:pt x="148" y="534"/>
                    </a:cubicBezTo>
                    <a:cubicBezTo>
                      <a:pt x="171" y="546"/>
                      <a:pt x="186" y="564"/>
                      <a:pt x="188" y="592"/>
                    </a:cubicBezTo>
                    <a:cubicBezTo>
                      <a:pt x="192" y="634"/>
                      <a:pt x="184" y="675"/>
                      <a:pt x="178" y="715"/>
                    </a:cubicBezTo>
                    <a:cubicBezTo>
                      <a:pt x="175" y="746"/>
                      <a:pt x="165" y="776"/>
                      <a:pt x="167" y="806"/>
                    </a:cubicBezTo>
                    <a:cubicBezTo>
                      <a:pt x="168" y="830"/>
                      <a:pt x="164" y="851"/>
                      <a:pt x="157" y="872"/>
                    </a:cubicBezTo>
                    <a:cubicBezTo>
                      <a:pt x="146" y="903"/>
                      <a:pt x="126" y="931"/>
                      <a:pt x="138" y="966"/>
                    </a:cubicBezTo>
                    <a:cubicBezTo>
                      <a:pt x="138" y="969"/>
                      <a:pt x="138" y="973"/>
                      <a:pt x="136" y="974"/>
                    </a:cubicBezTo>
                    <a:cubicBezTo>
                      <a:pt x="126" y="985"/>
                      <a:pt x="134" y="1002"/>
                      <a:pt x="123" y="1014"/>
                    </a:cubicBezTo>
                    <a:cubicBezTo>
                      <a:pt x="120" y="1018"/>
                      <a:pt x="125" y="1032"/>
                      <a:pt x="122" y="1042"/>
                    </a:cubicBezTo>
                    <a:cubicBezTo>
                      <a:pt x="121" y="1046"/>
                      <a:pt x="125" y="1048"/>
                      <a:pt x="128" y="1048"/>
                    </a:cubicBezTo>
                    <a:cubicBezTo>
                      <a:pt x="132" y="1048"/>
                      <a:pt x="137" y="1049"/>
                      <a:pt x="137" y="1043"/>
                    </a:cubicBezTo>
                    <a:cubicBezTo>
                      <a:pt x="138" y="1039"/>
                      <a:pt x="136" y="1035"/>
                      <a:pt x="136" y="1030"/>
                    </a:cubicBezTo>
                    <a:cubicBezTo>
                      <a:pt x="136" y="1024"/>
                      <a:pt x="136" y="1018"/>
                      <a:pt x="142" y="1014"/>
                    </a:cubicBezTo>
                    <a:cubicBezTo>
                      <a:pt x="144" y="1013"/>
                      <a:pt x="147" y="1013"/>
                      <a:pt x="148" y="1014"/>
                    </a:cubicBezTo>
                    <a:cubicBezTo>
                      <a:pt x="151" y="1019"/>
                      <a:pt x="149" y="1024"/>
                      <a:pt x="148" y="1030"/>
                    </a:cubicBezTo>
                    <a:cubicBezTo>
                      <a:pt x="146" y="1042"/>
                      <a:pt x="141" y="1056"/>
                      <a:pt x="144" y="1067"/>
                    </a:cubicBezTo>
                    <a:cubicBezTo>
                      <a:pt x="149" y="1084"/>
                      <a:pt x="134" y="1093"/>
                      <a:pt x="133" y="1107"/>
                    </a:cubicBezTo>
                    <a:cubicBezTo>
                      <a:pt x="132" y="1113"/>
                      <a:pt x="130" y="1105"/>
                      <a:pt x="128" y="1104"/>
                    </a:cubicBezTo>
                    <a:cubicBezTo>
                      <a:pt x="122" y="1102"/>
                      <a:pt x="117" y="1100"/>
                      <a:pt x="113" y="1109"/>
                    </a:cubicBezTo>
                    <a:cubicBezTo>
                      <a:pt x="111" y="1112"/>
                      <a:pt x="104" y="1113"/>
                      <a:pt x="107" y="1120"/>
                    </a:cubicBezTo>
                    <a:cubicBezTo>
                      <a:pt x="109" y="1127"/>
                      <a:pt x="116" y="1123"/>
                      <a:pt x="120" y="1124"/>
                    </a:cubicBezTo>
                    <a:cubicBezTo>
                      <a:pt x="124" y="1124"/>
                      <a:pt x="126" y="1126"/>
                      <a:pt x="129" y="1130"/>
                    </a:cubicBezTo>
                    <a:cubicBezTo>
                      <a:pt x="119" y="1133"/>
                      <a:pt x="115" y="1139"/>
                      <a:pt x="121" y="1150"/>
                    </a:cubicBezTo>
                    <a:cubicBezTo>
                      <a:pt x="126" y="1158"/>
                      <a:pt x="125" y="1161"/>
                      <a:pt x="115" y="1165"/>
                    </a:cubicBezTo>
                    <a:cubicBezTo>
                      <a:pt x="111" y="1166"/>
                      <a:pt x="98" y="1181"/>
                      <a:pt x="106" y="1190"/>
                    </a:cubicBezTo>
                    <a:cubicBezTo>
                      <a:pt x="121" y="1209"/>
                      <a:pt x="128" y="1230"/>
                      <a:pt x="132" y="1254"/>
                    </a:cubicBezTo>
                    <a:cubicBezTo>
                      <a:pt x="133" y="1266"/>
                      <a:pt x="136" y="1286"/>
                      <a:pt x="149" y="1288"/>
                    </a:cubicBezTo>
                    <a:cubicBezTo>
                      <a:pt x="158" y="1290"/>
                      <a:pt x="176" y="1298"/>
                      <a:pt x="182" y="1276"/>
                    </a:cubicBezTo>
                    <a:cubicBezTo>
                      <a:pt x="183" y="1270"/>
                      <a:pt x="187" y="1275"/>
                      <a:pt x="189" y="1276"/>
                    </a:cubicBezTo>
                    <a:cubicBezTo>
                      <a:pt x="197" y="1281"/>
                      <a:pt x="193" y="1291"/>
                      <a:pt x="194" y="1297"/>
                    </a:cubicBezTo>
                    <a:cubicBezTo>
                      <a:pt x="195" y="1305"/>
                      <a:pt x="187" y="1301"/>
                      <a:pt x="183" y="1302"/>
                    </a:cubicBezTo>
                    <a:cubicBezTo>
                      <a:pt x="179" y="1303"/>
                      <a:pt x="175" y="1303"/>
                      <a:pt x="171" y="1304"/>
                    </a:cubicBezTo>
                    <a:cubicBezTo>
                      <a:pt x="182" y="1308"/>
                      <a:pt x="192" y="1309"/>
                      <a:pt x="203" y="1311"/>
                    </a:cubicBezTo>
                    <a:cubicBezTo>
                      <a:pt x="215" y="1313"/>
                      <a:pt x="227" y="1314"/>
                      <a:pt x="238" y="1315"/>
                    </a:cubicBezTo>
                    <a:cubicBezTo>
                      <a:pt x="247" y="1317"/>
                      <a:pt x="256" y="1322"/>
                      <a:pt x="265" y="1317"/>
                    </a:cubicBezTo>
                    <a:cubicBezTo>
                      <a:pt x="268" y="1315"/>
                      <a:pt x="273" y="1314"/>
                      <a:pt x="272" y="1308"/>
                    </a:cubicBezTo>
                    <a:cubicBezTo>
                      <a:pt x="271" y="1304"/>
                      <a:pt x="268" y="1304"/>
                      <a:pt x="265" y="1303"/>
                    </a:cubicBezTo>
                    <a:cubicBezTo>
                      <a:pt x="249" y="1297"/>
                      <a:pt x="235" y="1288"/>
                      <a:pt x="224" y="1273"/>
                    </a:cubicBezTo>
                    <a:cubicBezTo>
                      <a:pt x="214" y="1260"/>
                      <a:pt x="219" y="1244"/>
                      <a:pt x="213" y="1230"/>
                    </a:cubicBezTo>
                    <a:cubicBezTo>
                      <a:pt x="209" y="1220"/>
                      <a:pt x="210" y="1212"/>
                      <a:pt x="220" y="1206"/>
                    </a:cubicBezTo>
                    <a:cubicBezTo>
                      <a:pt x="227" y="1202"/>
                      <a:pt x="236" y="1197"/>
                      <a:pt x="236" y="1186"/>
                    </a:cubicBezTo>
                    <a:cubicBezTo>
                      <a:pt x="235" y="1172"/>
                      <a:pt x="242" y="1165"/>
                      <a:pt x="252" y="1160"/>
                    </a:cubicBezTo>
                    <a:cubicBezTo>
                      <a:pt x="261" y="1157"/>
                      <a:pt x="261" y="1149"/>
                      <a:pt x="261" y="1141"/>
                    </a:cubicBezTo>
                    <a:cubicBezTo>
                      <a:pt x="261" y="1134"/>
                      <a:pt x="258" y="1130"/>
                      <a:pt x="251" y="1128"/>
                    </a:cubicBezTo>
                    <a:cubicBezTo>
                      <a:pt x="242" y="1125"/>
                      <a:pt x="233" y="1119"/>
                      <a:pt x="234" y="1108"/>
                    </a:cubicBezTo>
                    <a:cubicBezTo>
                      <a:pt x="234" y="1098"/>
                      <a:pt x="244" y="1089"/>
                      <a:pt x="251" y="1087"/>
                    </a:cubicBezTo>
                    <a:cubicBezTo>
                      <a:pt x="265" y="1084"/>
                      <a:pt x="273" y="1077"/>
                      <a:pt x="272" y="1063"/>
                    </a:cubicBezTo>
                    <a:cubicBezTo>
                      <a:pt x="272" y="1050"/>
                      <a:pt x="287" y="1043"/>
                      <a:pt x="281" y="1028"/>
                    </a:cubicBezTo>
                    <a:cubicBezTo>
                      <a:pt x="277" y="1019"/>
                      <a:pt x="276" y="1008"/>
                      <a:pt x="274" y="996"/>
                    </a:cubicBezTo>
                    <a:cubicBezTo>
                      <a:pt x="289" y="996"/>
                      <a:pt x="303" y="1012"/>
                      <a:pt x="315" y="998"/>
                    </a:cubicBezTo>
                    <a:cubicBezTo>
                      <a:pt x="324" y="987"/>
                      <a:pt x="325" y="971"/>
                      <a:pt x="322" y="956"/>
                    </a:cubicBezTo>
                    <a:cubicBezTo>
                      <a:pt x="344" y="964"/>
                      <a:pt x="364" y="953"/>
                      <a:pt x="385" y="948"/>
                    </a:cubicBezTo>
                    <a:cubicBezTo>
                      <a:pt x="399" y="945"/>
                      <a:pt x="415" y="913"/>
                      <a:pt x="410" y="903"/>
                    </a:cubicBezTo>
                    <a:cubicBezTo>
                      <a:pt x="402" y="891"/>
                      <a:pt x="405" y="872"/>
                      <a:pt x="385" y="868"/>
                    </a:cubicBezTo>
                    <a:cubicBezTo>
                      <a:pt x="397" y="861"/>
                      <a:pt x="403" y="867"/>
                      <a:pt x="411" y="870"/>
                    </a:cubicBezTo>
                    <a:cubicBezTo>
                      <a:pt x="428" y="875"/>
                      <a:pt x="445" y="878"/>
                      <a:pt x="458" y="862"/>
                    </a:cubicBezTo>
                    <a:cubicBezTo>
                      <a:pt x="467" y="851"/>
                      <a:pt x="479" y="841"/>
                      <a:pt x="483" y="826"/>
                    </a:cubicBezTo>
                    <a:cubicBezTo>
                      <a:pt x="488" y="810"/>
                      <a:pt x="503" y="802"/>
                      <a:pt x="512" y="790"/>
                    </a:cubicBezTo>
                    <a:cubicBezTo>
                      <a:pt x="524" y="772"/>
                      <a:pt x="545" y="757"/>
                      <a:pt x="543" y="729"/>
                    </a:cubicBezTo>
                    <a:cubicBezTo>
                      <a:pt x="542" y="717"/>
                      <a:pt x="539" y="702"/>
                      <a:pt x="547" y="692"/>
                    </a:cubicBezTo>
                    <a:cubicBezTo>
                      <a:pt x="567" y="670"/>
                      <a:pt x="593" y="656"/>
                      <a:pt x="620" y="647"/>
                    </a:cubicBezTo>
                    <a:cubicBezTo>
                      <a:pt x="632" y="643"/>
                      <a:pt x="644" y="648"/>
                      <a:pt x="654" y="637"/>
                    </a:cubicBezTo>
                    <a:cubicBezTo>
                      <a:pt x="680" y="609"/>
                      <a:pt x="688" y="574"/>
                      <a:pt x="697" y="539"/>
                    </a:cubicBezTo>
                    <a:cubicBezTo>
                      <a:pt x="705" y="505"/>
                      <a:pt x="693" y="465"/>
                      <a:pt x="725" y="438"/>
                    </a:cubicBezTo>
                    <a:cubicBezTo>
                      <a:pt x="730" y="433"/>
                      <a:pt x="733" y="425"/>
                      <a:pt x="739" y="419"/>
                    </a:cubicBezTo>
                    <a:cubicBezTo>
                      <a:pt x="755" y="403"/>
                      <a:pt x="771" y="385"/>
                      <a:pt x="769" y="357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77" name="Freeform 8">
                <a:extLst>
                  <a:ext uri="{FF2B5EF4-FFF2-40B4-BE49-F238E27FC236}">
                    <a16:creationId xmlns:a16="http://schemas.microsoft.com/office/drawing/2014/main" id="{50607443-C51C-4653-8EA7-1825AFB5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0518" y="5652134"/>
                <a:ext cx="69850" cy="39687"/>
              </a:xfrm>
              <a:custGeom>
                <a:avLst/>
                <a:gdLst>
                  <a:gd name="T0" fmla="*/ 0 w 44"/>
                  <a:gd name="T1" fmla="*/ 21 h 25"/>
                  <a:gd name="T2" fmla="*/ 44 w 44"/>
                  <a:gd name="T3" fmla="*/ 8 h 25"/>
                  <a:gd name="T4" fmla="*/ 0 w 44"/>
                  <a:gd name="T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5">
                    <a:moveTo>
                      <a:pt x="0" y="21"/>
                    </a:moveTo>
                    <a:cubicBezTo>
                      <a:pt x="13" y="14"/>
                      <a:pt x="31" y="25"/>
                      <a:pt x="44" y="8"/>
                    </a:cubicBezTo>
                    <a:cubicBezTo>
                      <a:pt x="20" y="0"/>
                      <a:pt x="9" y="3"/>
                      <a:pt x="0" y="21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B6F9CBA2-F045-47EE-BDEF-7674C284F958}"/>
                </a:ext>
              </a:extLst>
            </p:cNvPr>
            <p:cNvGrpSpPr/>
            <p:nvPr/>
          </p:nvGrpSpPr>
          <p:grpSpPr>
            <a:xfrm>
              <a:off x="7655243" y="1056322"/>
              <a:ext cx="4264025" cy="3263899"/>
              <a:chOff x="7655243" y="1056322"/>
              <a:chExt cx="4264025" cy="3263899"/>
            </a:xfrm>
            <a:grpFill/>
          </p:grpSpPr>
          <p:sp>
            <p:nvSpPr>
              <p:cNvPr id="79" name="Freeform 11">
                <a:extLst>
                  <a:ext uri="{FF2B5EF4-FFF2-40B4-BE49-F238E27FC236}">
                    <a16:creationId xmlns:a16="http://schemas.microsoft.com/office/drawing/2014/main" id="{DCCF9EAE-77B7-4B52-A4F6-E505565EA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5243" y="1276985"/>
                <a:ext cx="4264025" cy="2957512"/>
              </a:xfrm>
              <a:custGeom>
                <a:avLst/>
                <a:gdLst>
                  <a:gd name="T0" fmla="*/ 2520 w 2710"/>
                  <a:gd name="T1" fmla="*/ 291 h 1879"/>
                  <a:gd name="T2" fmla="*/ 2335 w 2710"/>
                  <a:gd name="T3" fmla="*/ 284 h 1879"/>
                  <a:gd name="T4" fmla="*/ 2074 w 2710"/>
                  <a:gd name="T5" fmla="*/ 238 h 1879"/>
                  <a:gd name="T6" fmla="*/ 1938 w 2710"/>
                  <a:gd name="T7" fmla="*/ 184 h 1879"/>
                  <a:gd name="T8" fmla="*/ 1838 w 2710"/>
                  <a:gd name="T9" fmla="*/ 231 h 1879"/>
                  <a:gd name="T10" fmla="*/ 1705 w 2710"/>
                  <a:gd name="T11" fmla="*/ 194 h 1879"/>
                  <a:gd name="T12" fmla="*/ 1516 w 2710"/>
                  <a:gd name="T13" fmla="*/ 156 h 1879"/>
                  <a:gd name="T14" fmla="*/ 1339 w 2710"/>
                  <a:gd name="T15" fmla="*/ 149 h 1879"/>
                  <a:gd name="T16" fmla="*/ 1304 w 2710"/>
                  <a:gd name="T17" fmla="*/ 31 h 1879"/>
                  <a:gd name="T18" fmla="*/ 1234 w 2710"/>
                  <a:gd name="T19" fmla="*/ 51 h 1879"/>
                  <a:gd name="T20" fmla="*/ 908 w 2710"/>
                  <a:gd name="T21" fmla="*/ 154 h 1879"/>
                  <a:gd name="T22" fmla="*/ 853 w 2710"/>
                  <a:gd name="T23" fmla="*/ 210 h 1879"/>
                  <a:gd name="T24" fmla="*/ 787 w 2710"/>
                  <a:gd name="T25" fmla="*/ 236 h 1879"/>
                  <a:gd name="T26" fmla="*/ 801 w 2710"/>
                  <a:gd name="T27" fmla="*/ 342 h 1879"/>
                  <a:gd name="T28" fmla="*/ 762 w 2710"/>
                  <a:gd name="T29" fmla="*/ 241 h 1879"/>
                  <a:gd name="T30" fmla="*/ 676 w 2710"/>
                  <a:gd name="T31" fmla="*/ 271 h 1879"/>
                  <a:gd name="T32" fmla="*/ 614 w 2710"/>
                  <a:gd name="T33" fmla="*/ 334 h 1879"/>
                  <a:gd name="T34" fmla="*/ 497 w 2710"/>
                  <a:gd name="T35" fmla="*/ 651 h 1879"/>
                  <a:gd name="T36" fmla="*/ 527 w 2710"/>
                  <a:gd name="T37" fmla="*/ 813 h 1879"/>
                  <a:gd name="T38" fmla="*/ 368 w 2710"/>
                  <a:gd name="T39" fmla="*/ 895 h 1879"/>
                  <a:gd name="T40" fmla="*/ 458 w 2710"/>
                  <a:gd name="T41" fmla="*/ 1009 h 1879"/>
                  <a:gd name="T42" fmla="*/ 391 w 2710"/>
                  <a:gd name="T43" fmla="*/ 997 h 1879"/>
                  <a:gd name="T44" fmla="*/ 136 w 2710"/>
                  <a:gd name="T45" fmla="*/ 985 h 1879"/>
                  <a:gd name="T46" fmla="*/ 55 w 2710"/>
                  <a:gd name="T47" fmla="*/ 1101 h 1879"/>
                  <a:gd name="T48" fmla="*/ 158 w 2710"/>
                  <a:gd name="T49" fmla="*/ 1115 h 1879"/>
                  <a:gd name="T50" fmla="*/ 224 w 2710"/>
                  <a:gd name="T51" fmla="*/ 1404 h 1879"/>
                  <a:gd name="T52" fmla="*/ 418 w 2710"/>
                  <a:gd name="T53" fmla="*/ 1490 h 1879"/>
                  <a:gd name="T54" fmla="*/ 489 w 2710"/>
                  <a:gd name="T55" fmla="*/ 1321 h 1879"/>
                  <a:gd name="T56" fmla="*/ 373 w 2710"/>
                  <a:gd name="T57" fmla="*/ 1283 h 1879"/>
                  <a:gd name="T58" fmla="*/ 510 w 2710"/>
                  <a:gd name="T59" fmla="*/ 1295 h 1879"/>
                  <a:gd name="T60" fmla="*/ 724 w 2710"/>
                  <a:gd name="T61" fmla="*/ 1369 h 1879"/>
                  <a:gd name="T62" fmla="*/ 774 w 2710"/>
                  <a:gd name="T63" fmla="*/ 1451 h 1879"/>
                  <a:gd name="T64" fmla="*/ 920 w 2710"/>
                  <a:gd name="T65" fmla="*/ 1478 h 1879"/>
                  <a:gd name="T66" fmla="*/ 1102 w 2710"/>
                  <a:gd name="T67" fmla="*/ 1412 h 1879"/>
                  <a:gd name="T68" fmla="*/ 1214 w 2710"/>
                  <a:gd name="T69" fmla="*/ 1646 h 1879"/>
                  <a:gd name="T70" fmla="*/ 1310 w 2710"/>
                  <a:gd name="T71" fmla="*/ 1876 h 1879"/>
                  <a:gd name="T72" fmla="*/ 1254 w 2710"/>
                  <a:gd name="T73" fmla="*/ 1748 h 1879"/>
                  <a:gd name="T74" fmla="*/ 1205 w 2710"/>
                  <a:gd name="T75" fmla="*/ 1586 h 1879"/>
                  <a:gd name="T76" fmla="*/ 1282 w 2710"/>
                  <a:gd name="T77" fmla="*/ 1583 h 1879"/>
                  <a:gd name="T78" fmla="*/ 1315 w 2710"/>
                  <a:gd name="T79" fmla="*/ 1451 h 1879"/>
                  <a:gd name="T80" fmla="*/ 1500 w 2710"/>
                  <a:gd name="T81" fmla="*/ 1346 h 1879"/>
                  <a:gd name="T82" fmla="*/ 1575 w 2710"/>
                  <a:gd name="T83" fmla="*/ 1189 h 1879"/>
                  <a:gd name="T84" fmla="*/ 1515 w 2710"/>
                  <a:gd name="T85" fmla="*/ 1065 h 1879"/>
                  <a:gd name="T86" fmla="*/ 1582 w 2710"/>
                  <a:gd name="T87" fmla="*/ 1029 h 1879"/>
                  <a:gd name="T88" fmla="*/ 1663 w 2710"/>
                  <a:gd name="T89" fmla="*/ 1086 h 1879"/>
                  <a:gd name="T90" fmla="*/ 1683 w 2710"/>
                  <a:gd name="T91" fmla="*/ 1024 h 1879"/>
                  <a:gd name="T92" fmla="*/ 1851 w 2710"/>
                  <a:gd name="T93" fmla="*/ 881 h 1879"/>
                  <a:gd name="T94" fmla="*/ 1826 w 2710"/>
                  <a:gd name="T95" fmla="*/ 718 h 1879"/>
                  <a:gd name="T96" fmla="*/ 1977 w 2710"/>
                  <a:gd name="T97" fmla="*/ 573 h 1879"/>
                  <a:gd name="T98" fmla="*/ 2149 w 2710"/>
                  <a:gd name="T99" fmla="*/ 527 h 1879"/>
                  <a:gd name="T100" fmla="*/ 2294 w 2710"/>
                  <a:gd name="T101" fmla="*/ 490 h 1879"/>
                  <a:gd name="T102" fmla="*/ 2159 w 2710"/>
                  <a:gd name="T103" fmla="*/ 778 h 1879"/>
                  <a:gd name="T104" fmla="*/ 2243 w 2710"/>
                  <a:gd name="T105" fmla="*/ 613 h 1879"/>
                  <a:gd name="T106" fmla="*/ 2382 w 2710"/>
                  <a:gd name="T107" fmla="*/ 557 h 1879"/>
                  <a:gd name="T108" fmla="*/ 2545 w 2710"/>
                  <a:gd name="T109" fmla="*/ 391 h 1879"/>
                  <a:gd name="T110" fmla="*/ 2658 w 2710"/>
                  <a:gd name="T111" fmla="*/ 433 h 1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10" h="1879">
                    <a:moveTo>
                      <a:pt x="2682" y="368"/>
                    </a:moveTo>
                    <a:cubicBezTo>
                      <a:pt x="2670" y="362"/>
                      <a:pt x="2656" y="360"/>
                      <a:pt x="2644" y="366"/>
                    </a:cubicBezTo>
                    <a:cubicBezTo>
                      <a:pt x="2641" y="368"/>
                      <a:pt x="2647" y="380"/>
                      <a:pt x="2637" y="379"/>
                    </a:cubicBezTo>
                    <a:cubicBezTo>
                      <a:pt x="2627" y="378"/>
                      <a:pt x="2626" y="369"/>
                      <a:pt x="2625" y="362"/>
                    </a:cubicBezTo>
                    <a:cubicBezTo>
                      <a:pt x="2622" y="350"/>
                      <a:pt x="2617" y="342"/>
                      <a:pt x="2607" y="337"/>
                    </a:cubicBezTo>
                    <a:cubicBezTo>
                      <a:pt x="2578" y="322"/>
                      <a:pt x="2549" y="306"/>
                      <a:pt x="2520" y="291"/>
                    </a:cubicBezTo>
                    <a:cubicBezTo>
                      <a:pt x="2505" y="284"/>
                      <a:pt x="2488" y="276"/>
                      <a:pt x="2472" y="275"/>
                    </a:cubicBezTo>
                    <a:cubicBezTo>
                      <a:pt x="2449" y="273"/>
                      <a:pt x="2425" y="276"/>
                      <a:pt x="2401" y="269"/>
                    </a:cubicBezTo>
                    <a:cubicBezTo>
                      <a:pt x="2392" y="267"/>
                      <a:pt x="2383" y="269"/>
                      <a:pt x="2389" y="284"/>
                    </a:cubicBezTo>
                    <a:cubicBezTo>
                      <a:pt x="2392" y="291"/>
                      <a:pt x="2399" y="300"/>
                      <a:pt x="2388" y="306"/>
                    </a:cubicBezTo>
                    <a:cubicBezTo>
                      <a:pt x="2381" y="310"/>
                      <a:pt x="2373" y="312"/>
                      <a:pt x="2364" y="303"/>
                    </a:cubicBezTo>
                    <a:cubicBezTo>
                      <a:pt x="2356" y="295"/>
                      <a:pt x="2346" y="282"/>
                      <a:pt x="2335" y="284"/>
                    </a:cubicBezTo>
                    <a:cubicBezTo>
                      <a:pt x="2299" y="290"/>
                      <a:pt x="2264" y="275"/>
                      <a:pt x="2228" y="285"/>
                    </a:cubicBezTo>
                    <a:cubicBezTo>
                      <a:pt x="2223" y="287"/>
                      <a:pt x="2216" y="283"/>
                      <a:pt x="2210" y="280"/>
                    </a:cubicBezTo>
                    <a:cubicBezTo>
                      <a:pt x="2206" y="279"/>
                      <a:pt x="2202" y="275"/>
                      <a:pt x="2204" y="270"/>
                    </a:cubicBezTo>
                    <a:cubicBezTo>
                      <a:pt x="2215" y="243"/>
                      <a:pt x="2193" y="244"/>
                      <a:pt x="2180" y="239"/>
                    </a:cubicBezTo>
                    <a:cubicBezTo>
                      <a:pt x="2151" y="229"/>
                      <a:pt x="2123" y="241"/>
                      <a:pt x="2095" y="245"/>
                    </a:cubicBezTo>
                    <a:cubicBezTo>
                      <a:pt x="2086" y="246"/>
                      <a:pt x="2079" y="245"/>
                      <a:pt x="2074" y="238"/>
                    </a:cubicBezTo>
                    <a:cubicBezTo>
                      <a:pt x="2069" y="230"/>
                      <a:pt x="2065" y="227"/>
                      <a:pt x="2055" y="228"/>
                    </a:cubicBezTo>
                    <a:cubicBezTo>
                      <a:pt x="2047" y="228"/>
                      <a:pt x="2037" y="221"/>
                      <a:pt x="2036" y="211"/>
                    </a:cubicBezTo>
                    <a:cubicBezTo>
                      <a:pt x="2034" y="202"/>
                      <a:pt x="2036" y="203"/>
                      <a:pt x="2029" y="200"/>
                    </a:cubicBezTo>
                    <a:cubicBezTo>
                      <a:pt x="2014" y="195"/>
                      <a:pt x="1998" y="197"/>
                      <a:pt x="1983" y="199"/>
                    </a:cubicBezTo>
                    <a:cubicBezTo>
                      <a:pt x="1973" y="200"/>
                      <a:pt x="1955" y="199"/>
                      <a:pt x="1956" y="197"/>
                    </a:cubicBezTo>
                    <a:cubicBezTo>
                      <a:pt x="1959" y="176"/>
                      <a:pt x="1945" y="186"/>
                      <a:pt x="1938" y="184"/>
                    </a:cubicBezTo>
                    <a:cubicBezTo>
                      <a:pt x="1930" y="183"/>
                      <a:pt x="1920" y="187"/>
                      <a:pt x="1913" y="183"/>
                    </a:cubicBezTo>
                    <a:cubicBezTo>
                      <a:pt x="1900" y="174"/>
                      <a:pt x="1897" y="190"/>
                      <a:pt x="1889" y="191"/>
                    </a:cubicBezTo>
                    <a:cubicBezTo>
                      <a:pt x="1873" y="192"/>
                      <a:pt x="1879" y="207"/>
                      <a:pt x="1879" y="213"/>
                    </a:cubicBezTo>
                    <a:cubicBezTo>
                      <a:pt x="1881" y="228"/>
                      <a:pt x="1875" y="228"/>
                      <a:pt x="1866" y="225"/>
                    </a:cubicBezTo>
                    <a:cubicBezTo>
                      <a:pt x="1860" y="223"/>
                      <a:pt x="1851" y="218"/>
                      <a:pt x="1850" y="226"/>
                    </a:cubicBezTo>
                    <a:cubicBezTo>
                      <a:pt x="1848" y="240"/>
                      <a:pt x="1843" y="235"/>
                      <a:pt x="1838" y="231"/>
                    </a:cubicBezTo>
                    <a:cubicBezTo>
                      <a:pt x="1824" y="221"/>
                      <a:pt x="1810" y="217"/>
                      <a:pt x="1794" y="226"/>
                    </a:cubicBezTo>
                    <a:cubicBezTo>
                      <a:pt x="1787" y="229"/>
                      <a:pt x="1777" y="229"/>
                      <a:pt x="1769" y="223"/>
                    </a:cubicBezTo>
                    <a:cubicBezTo>
                      <a:pt x="1758" y="212"/>
                      <a:pt x="1753" y="217"/>
                      <a:pt x="1748" y="230"/>
                    </a:cubicBezTo>
                    <a:cubicBezTo>
                      <a:pt x="1744" y="238"/>
                      <a:pt x="1741" y="251"/>
                      <a:pt x="1727" y="245"/>
                    </a:cubicBezTo>
                    <a:cubicBezTo>
                      <a:pt x="1707" y="237"/>
                      <a:pt x="1694" y="219"/>
                      <a:pt x="1684" y="200"/>
                    </a:cubicBezTo>
                    <a:cubicBezTo>
                      <a:pt x="1691" y="193"/>
                      <a:pt x="1698" y="206"/>
                      <a:pt x="1705" y="194"/>
                    </a:cubicBezTo>
                    <a:cubicBezTo>
                      <a:pt x="1690" y="196"/>
                      <a:pt x="1692" y="184"/>
                      <a:pt x="1693" y="178"/>
                    </a:cubicBezTo>
                    <a:cubicBezTo>
                      <a:pt x="1696" y="159"/>
                      <a:pt x="1683" y="157"/>
                      <a:pt x="1674" y="159"/>
                    </a:cubicBezTo>
                    <a:cubicBezTo>
                      <a:pt x="1657" y="162"/>
                      <a:pt x="1644" y="154"/>
                      <a:pt x="1629" y="151"/>
                    </a:cubicBezTo>
                    <a:cubicBezTo>
                      <a:pt x="1620" y="149"/>
                      <a:pt x="1605" y="144"/>
                      <a:pt x="1609" y="166"/>
                    </a:cubicBezTo>
                    <a:cubicBezTo>
                      <a:pt x="1610" y="175"/>
                      <a:pt x="1601" y="176"/>
                      <a:pt x="1594" y="175"/>
                    </a:cubicBezTo>
                    <a:cubicBezTo>
                      <a:pt x="1568" y="172"/>
                      <a:pt x="1542" y="178"/>
                      <a:pt x="1516" y="156"/>
                    </a:cubicBezTo>
                    <a:cubicBezTo>
                      <a:pt x="1497" y="141"/>
                      <a:pt x="1464" y="145"/>
                      <a:pt x="1440" y="160"/>
                    </a:cubicBezTo>
                    <a:cubicBezTo>
                      <a:pt x="1436" y="156"/>
                      <a:pt x="1438" y="145"/>
                      <a:pt x="1436" y="147"/>
                    </a:cubicBezTo>
                    <a:cubicBezTo>
                      <a:pt x="1424" y="155"/>
                      <a:pt x="1411" y="141"/>
                      <a:pt x="1400" y="147"/>
                    </a:cubicBezTo>
                    <a:cubicBezTo>
                      <a:pt x="1382" y="157"/>
                      <a:pt x="1362" y="161"/>
                      <a:pt x="1343" y="167"/>
                    </a:cubicBezTo>
                    <a:cubicBezTo>
                      <a:pt x="1334" y="169"/>
                      <a:pt x="1320" y="178"/>
                      <a:pt x="1317" y="166"/>
                    </a:cubicBezTo>
                    <a:cubicBezTo>
                      <a:pt x="1314" y="157"/>
                      <a:pt x="1330" y="154"/>
                      <a:pt x="1339" y="149"/>
                    </a:cubicBezTo>
                    <a:cubicBezTo>
                      <a:pt x="1371" y="132"/>
                      <a:pt x="1402" y="114"/>
                      <a:pt x="1433" y="96"/>
                    </a:cubicBezTo>
                    <a:cubicBezTo>
                      <a:pt x="1444" y="89"/>
                      <a:pt x="1445" y="73"/>
                      <a:pt x="1438" y="65"/>
                    </a:cubicBezTo>
                    <a:cubicBezTo>
                      <a:pt x="1419" y="41"/>
                      <a:pt x="1376" y="36"/>
                      <a:pt x="1347" y="50"/>
                    </a:cubicBezTo>
                    <a:cubicBezTo>
                      <a:pt x="1339" y="53"/>
                      <a:pt x="1329" y="55"/>
                      <a:pt x="1324" y="50"/>
                    </a:cubicBezTo>
                    <a:cubicBezTo>
                      <a:pt x="1316" y="41"/>
                      <a:pt x="1333" y="40"/>
                      <a:pt x="1333" y="31"/>
                    </a:cubicBezTo>
                    <a:cubicBezTo>
                      <a:pt x="1323" y="31"/>
                      <a:pt x="1314" y="31"/>
                      <a:pt x="1304" y="31"/>
                    </a:cubicBezTo>
                    <a:cubicBezTo>
                      <a:pt x="1301" y="30"/>
                      <a:pt x="1297" y="31"/>
                      <a:pt x="1296" y="26"/>
                    </a:cubicBezTo>
                    <a:cubicBezTo>
                      <a:pt x="1296" y="22"/>
                      <a:pt x="1298" y="19"/>
                      <a:pt x="1301" y="18"/>
                    </a:cubicBezTo>
                    <a:cubicBezTo>
                      <a:pt x="1305" y="17"/>
                      <a:pt x="1310" y="19"/>
                      <a:pt x="1310" y="12"/>
                    </a:cubicBezTo>
                    <a:cubicBezTo>
                      <a:pt x="1305" y="10"/>
                      <a:pt x="1300" y="7"/>
                      <a:pt x="1295" y="6"/>
                    </a:cubicBezTo>
                    <a:cubicBezTo>
                      <a:pt x="1270" y="0"/>
                      <a:pt x="1243" y="20"/>
                      <a:pt x="1240" y="44"/>
                    </a:cubicBezTo>
                    <a:cubicBezTo>
                      <a:pt x="1239" y="48"/>
                      <a:pt x="1238" y="53"/>
                      <a:pt x="1234" y="51"/>
                    </a:cubicBezTo>
                    <a:cubicBezTo>
                      <a:pt x="1218" y="44"/>
                      <a:pt x="1207" y="59"/>
                      <a:pt x="1194" y="63"/>
                    </a:cubicBezTo>
                    <a:cubicBezTo>
                      <a:pt x="1157" y="75"/>
                      <a:pt x="1118" y="64"/>
                      <a:pt x="1081" y="77"/>
                    </a:cubicBezTo>
                    <a:cubicBezTo>
                      <a:pt x="1060" y="85"/>
                      <a:pt x="1037" y="87"/>
                      <a:pt x="1017" y="101"/>
                    </a:cubicBezTo>
                    <a:cubicBezTo>
                      <a:pt x="1007" y="107"/>
                      <a:pt x="996" y="117"/>
                      <a:pt x="1004" y="131"/>
                    </a:cubicBezTo>
                    <a:cubicBezTo>
                      <a:pt x="1013" y="147"/>
                      <a:pt x="1003" y="145"/>
                      <a:pt x="994" y="146"/>
                    </a:cubicBezTo>
                    <a:cubicBezTo>
                      <a:pt x="965" y="148"/>
                      <a:pt x="936" y="151"/>
                      <a:pt x="908" y="154"/>
                    </a:cubicBezTo>
                    <a:cubicBezTo>
                      <a:pt x="898" y="155"/>
                      <a:pt x="894" y="155"/>
                      <a:pt x="898" y="169"/>
                    </a:cubicBezTo>
                    <a:cubicBezTo>
                      <a:pt x="902" y="183"/>
                      <a:pt x="906" y="190"/>
                      <a:pt x="919" y="193"/>
                    </a:cubicBezTo>
                    <a:cubicBezTo>
                      <a:pt x="927" y="195"/>
                      <a:pt x="934" y="206"/>
                      <a:pt x="929" y="214"/>
                    </a:cubicBezTo>
                    <a:cubicBezTo>
                      <a:pt x="925" y="221"/>
                      <a:pt x="915" y="220"/>
                      <a:pt x="908" y="213"/>
                    </a:cubicBezTo>
                    <a:cubicBezTo>
                      <a:pt x="901" y="205"/>
                      <a:pt x="892" y="202"/>
                      <a:pt x="882" y="200"/>
                    </a:cubicBezTo>
                    <a:cubicBezTo>
                      <a:pt x="865" y="196"/>
                      <a:pt x="865" y="195"/>
                      <a:pt x="853" y="210"/>
                    </a:cubicBezTo>
                    <a:cubicBezTo>
                      <a:pt x="851" y="214"/>
                      <a:pt x="847" y="214"/>
                      <a:pt x="843" y="211"/>
                    </a:cubicBezTo>
                    <a:cubicBezTo>
                      <a:pt x="837" y="209"/>
                      <a:pt x="832" y="209"/>
                      <a:pt x="825" y="211"/>
                    </a:cubicBezTo>
                    <a:cubicBezTo>
                      <a:pt x="829" y="223"/>
                      <a:pt x="847" y="218"/>
                      <a:pt x="849" y="233"/>
                    </a:cubicBezTo>
                    <a:cubicBezTo>
                      <a:pt x="815" y="238"/>
                      <a:pt x="809" y="234"/>
                      <a:pt x="804" y="205"/>
                    </a:cubicBezTo>
                    <a:cubicBezTo>
                      <a:pt x="801" y="206"/>
                      <a:pt x="799" y="207"/>
                      <a:pt x="796" y="207"/>
                    </a:cubicBezTo>
                    <a:cubicBezTo>
                      <a:pt x="777" y="215"/>
                      <a:pt x="776" y="217"/>
                      <a:pt x="787" y="236"/>
                    </a:cubicBezTo>
                    <a:cubicBezTo>
                      <a:pt x="792" y="245"/>
                      <a:pt x="797" y="254"/>
                      <a:pt x="788" y="263"/>
                    </a:cubicBezTo>
                    <a:cubicBezTo>
                      <a:pt x="778" y="272"/>
                      <a:pt x="785" y="283"/>
                      <a:pt x="789" y="291"/>
                    </a:cubicBezTo>
                    <a:cubicBezTo>
                      <a:pt x="792" y="298"/>
                      <a:pt x="802" y="296"/>
                      <a:pt x="808" y="293"/>
                    </a:cubicBezTo>
                    <a:cubicBezTo>
                      <a:pt x="818" y="289"/>
                      <a:pt x="824" y="291"/>
                      <a:pt x="829" y="301"/>
                    </a:cubicBezTo>
                    <a:cubicBezTo>
                      <a:pt x="816" y="309"/>
                      <a:pt x="786" y="303"/>
                      <a:pt x="803" y="336"/>
                    </a:cubicBezTo>
                    <a:cubicBezTo>
                      <a:pt x="804" y="337"/>
                      <a:pt x="802" y="340"/>
                      <a:pt x="801" y="342"/>
                    </a:cubicBezTo>
                    <a:cubicBezTo>
                      <a:pt x="782" y="369"/>
                      <a:pt x="763" y="393"/>
                      <a:pt x="726" y="384"/>
                    </a:cubicBezTo>
                    <a:cubicBezTo>
                      <a:pt x="717" y="382"/>
                      <a:pt x="708" y="380"/>
                      <a:pt x="699" y="366"/>
                    </a:cubicBezTo>
                    <a:cubicBezTo>
                      <a:pt x="726" y="367"/>
                      <a:pt x="751" y="371"/>
                      <a:pt x="766" y="343"/>
                    </a:cubicBezTo>
                    <a:cubicBezTo>
                      <a:pt x="772" y="330"/>
                      <a:pt x="780" y="321"/>
                      <a:pt x="767" y="309"/>
                    </a:cubicBezTo>
                    <a:cubicBezTo>
                      <a:pt x="761" y="304"/>
                      <a:pt x="762" y="298"/>
                      <a:pt x="762" y="291"/>
                    </a:cubicBezTo>
                    <a:cubicBezTo>
                      <a:pt x="762" y="274"/>
                      <a:pt x="769" y="249"/>
                      <a:pt x="762" y="241"/>
                    </a:cubicBezTo>
                    <a:cubicBezTo>
                      <a:pt x="746" y="223"/>
                      <a:pt x="758" y="212"/>
                      <a:pt x="763" y="198"/>
                    </a:cubicBezTo>
                    <a:cubicBezTo>
                      <a:pt x="765" y="193"/>
                      <a:pt x="769" y="186"/>
                      <a:pt x="761" y="182"/>
                    </a:cubicBezTo>
                    <a:cubicBezTo>
                      <a:pt x="746" y="174"/>
                      <a:pt x="730" y="174"/>
                      <a:pt x="714" y="176"/>
                    </a:cubicBezTo>
                    <a:cubicBezTo>
                      <a:pt x="703" y="178"/>
                      <a:pt x="706" y="193"/>
                      <a:pt x="701" y="201"/>
                    </a:cubicBezTo>
                    <a:cubicBezTo>
                      <a:pt x="700" y="203"/>
                      <a:pt x="701" y="206"/>
                      <a:pt x="700" y="207"/>
                    </a:cubicBezTo>
                    <a:cubicBezTo>
                      <a:pt x="681" y="224"/>
                      <a:pt x="667" y="243"/>
                      <a:pt x="676" y="271"/>
                    </a:cubicBezTo>
                    <a:cubicBezTo>
                      <a:pt x="676" y="273"/>
                      <a:pt x="668" y="275"/>
                      <a:pt x="675" y="277"/>
                    </a:cubicBezTo>
                    <a:cubicBezTo>
                      <a:pt x="688" y="280"/>
                      <a:pt x="691" y="296"/>
                      <a:pt x="698" y="299"/>
                    </a:cubicBezTo>
                    <a:cubicBezTo>
                      <a:pt x="715" y="306"/>
                      <a:pt x="705" y="311"/>
                      <a:pt x="701" y="319"/>
                    </a:cubicBezTo>
                    <a:cubicBezTo>
                      <a:pt x="694" y="332"/>
                      <a:pt x="689" y="322"/>
                      <a:pt x="683" y="317"/>
                    </a:cubicBezTo>
                    <a:cubicBezTo>
                      <a:pt x="662" y="302"/>
                      <a:pt x="637" y="295"/>
                      <a:pt x="614" y="286"/>
                    </a:cubicBezTo>
                    <a:cubicBezTo>
                      <a:pt x="608" y="302"/>
                      <a:pt x="609" y="318"/>
                      <a:pt x="614" y="334"/>
                    </a:cubicBezTo>
                    <a:cubicBezTo>
                      <a:pt x="621" y="354"/>
                      <a:pt x="618" y="370"/>
                      <a:pt x="602" y="385"/>
                    </a:cubicBezTo>
                    <a:cubicBezTo>
                      <a:pt x="580" y="406"/>
                      <a:pt x="563" y="431"/>
                      <a:pt x="540" y="451"/>
                    </a:cubicBezTo>
                    <a:cubicBezTo>
                      <a:pt x="525" y="464"/>
                      <a:pt x="523" y="491"/>
                      <a:pt x="523" y="513"/>
                    </a:cubicBezTo>
                    <a:cubicBezTo>
                      <a:pt x="523" y="541"/>
                      <a:pt x="517" y="568"/>
                      <a:pt x="508" y="595"/>
                    </a:cubicBezTo>
                    <a:cubicBezTo>
                      <a:pt x="507" y="598"/>
                      <a:pt x="505" y="604"/>
                      <a:pt x="507" y="607"/>
                    </a:cubicBezTo>
                    <a:cubicBezTo>
                      <a:pt x="518" y="626"/>
                      <a:pt x="507" y="637"/>
                      <a:pt x="497" y="651"/>
                    </a:cubicBezTo>
                    <a:cubicBezTo>
                      <a:pt x="489" y="662"/>
                      <a:pt x="486" y="677"/>
                      <a:pt x="494" y="691"/>
                    </a:cubicBezTo>
                    <a:cubicBezTo>
                      <a:pt x="499" y="700"/>
                      <a:pt x="498" y="705"/>
                      <a:pt x="492" y="713"/>
                    </a:cubicBezTo>
                    <a:cubicBezTo>
                      <a:pt x="484" y="722"/>
                      <a:pt x="485" y="730"/>
                      <a:pt x="497" y="732"/>
                    </a:cubicBezTo>
                    <a:cubicBezTo>
                      <a:pt x="504" y="734"/>
                      <a:pt x="507" y="736"/>
                      <a:pt x="504" y="744"/>
                    </a:cubicBezTo>
                    <a:cubicBezTo>
                      <a:pt x="494" y="766"/>
                      <a:pt x="501" y="783"/>
                      <a:pt x="518" y="797"/>
                    </a:cubicBezTo>
                    <a:cubicBezTo>
                      <a:pt x="522" y="800"/>
                      <a:pt x="524" y="806"/>
                      <a:pt x="527" y="813"/>
                    </a:cubicBezTo>
                    <a:cubicBezTo>
                      <a:pt x="498" y="807"/>
                      <a:pt x="469" y="811"/>
                      <a:pt x="442" y="795"/>
                    </a:cubicBezTo>
                    <a:cubicBezTo>
                      <a:pt x="420" y="780"/>
                      <a:pt x="397" y="778"/>
                      <a:pt x="374" y="793"/>
                    </a:cubicBezTo>
                    <a:cubicBezTo>
                      <a:pt x="371" y="795"/>
                      <a:pt x="368" y="797"/>
                      <a:pt x="365" y="798"/>
                    </a:cubicBezTo>
                    <a:cubicBezTo>
                      <a:pt x="340" y="803"/>
                      <a:pt x="337" y="826"/>
                      <a:pt x="332" y="846"/>
                    </a:cubicBezTo>
                    <a:cubicBezTo>
                      <a:pt x="330" y="856"/>
                      <a:pt x="329" y="868"/>
                      <a:pt x="343" y="871"/>
                    </a:cubicBezTo>
                    <a:cubicBezTo>
                      <a:pt x="355" y="874"/>
                      <a:pt x="352" y="896"/>
                      <a:pt x="368" y="895"/>
                    </a:cubicBezTo>
                    <a:cubicBezTo>
                      <a:pt x="369" y="892"/>
                      <a:pt x="370" y="892"/>
                      <a:pt x="371" y="894"/>
                    </a:cubicBezTo>
                    <a:cubicBezTo>
                      <a:pt x="373" y="898"/>
                      <a:pt x="377" y="899"/>
                      <a:pt x="380" y="897"/>
                    </a:cubicBezTo>
                    <a:cubicBezTo>
                      <a:pt x="404" y="885"/>
                      <a:pt x="417" y="889"/>
                      <a:pt x="434" y="914"/>
                    </a:cubicBezTo>
                    <a:cubicBezTo>
                      <a:pt x="425" y="918"/>
                      <a:pt x="407" y="909"/>
                      <a:pt x="409" y="932"/>
                    </a:cubicBezTo>
                    <a:cubicBezTo>
                      <a:pt x="411" y="960"/>
                      <a:pt x="419" y="972"/>
                      <a:pt x="440" y="975"/>
                    </a:cubicBezTo>
                    <a:cubicBezTo>
                      <a:pt x="458" y="978"/>
                      <a:pt x="463" y="990"/>
                      <a:pt x="458" y="1009"/>
                    </a:cubicBezTo>
                    <a:cubicBezTo>
                      <a:pt x="455" y="1020"/>
                      <a:pt x="455" y="1033"/>
                      <a:pt x="464" y="1043"/>
                    </a:cubicBezTo>
                    <a:cubicBezTo>
                      <a:pt x="471" y="1051"/>
                      <a:pt x="479" y="1060"/>
                      <a:pt x="469" y="1071"/>
                    </a:cubicBezTo>
                    <a:cubicBezTo>
                      <a:pt x="459" y="1080"/>
                      <a:pt x="447" y="1091"/>
                      <a:pt x="433" y="1084"/>
                    </a:cubicBezTo>
                    <a:cubicBezTo>
                      <a:pt x="421" y="1079"/>
                      <a:pt x="411" y="1072"/>
                      <a:pt x="401" y="1062"/>
                    </a:cubicBezTo>
                    <a:cubicBezTo>
                      <a:pt x="391" y="1050"/>
                      <a:pt x="391" y="1039"/>
                      <a:pt x="393" y="1024"/>
                    </a:cubicBezTo>
                    <a:cubicBezTo>
                      <a:pt x="394" y="1016"/>
                      <a:pt x="392" y="1006"/>
                      <a:pt x="391" y="997"/>
                    </a:cubicBezTo>
                    <a:cubicBezTo>
                      <a:pt x="389" y="985"/>
                      <a:pt x="384" y="976"/>
                      <a:pt x="371" y="979"/>
                    </a:cubicBezTo>
                    <a:cubicBezTo>
                      <a:pt x="360" y="994"/>
                      <a:pt x="344" y="987"/>
                      <a:pt x="334" y="983"/>
                    </a:cubicBezTo>
                    <a:cubicBezTo>
                      <a:pt x="310" y="973"/>
                      <a:pt x="285" y="977"/>
                      <a:pt x="260" y="976"/>
                    </a:cubicBezTo>
                    <a:cubicBezTo>
                      <a:pt x="252" y="977"/>
                      <a:pt x="248" y="986"/>
                      <a:pt x="243" y="991"/>
                    </a:cubicBezTo>
                    <a:cubicBezTo>
                      <a:pt x="223" y="1014"/>
                      <a:pt x="211" y="1013"/>
                      <a:pt x="181" y="1004"/>
                    </a:cubicBezTo>
                    <a:cubicBezTo>
                      <a:pt x="165" y="999"/>
                      <a:pt x="152" y="988"/>
                      <a:pt x="136" y="985"/>
                    </a:cubicBezTo>
                    <a:cubicBezTo>
                      <a:pt x="116" y="982"/>
                      <a:pt x="98" y="989"/>
                      <a:pt x="78" y="995"/>
                    </a:cubicBezTo>
                    <a:cubicBezTo>
                      <a:pt x="57" y="1002"/>
                      <a:pt x="39" y="1020"/>
                      <a:pt x="16" y="1018"/>
                    </a:cubicBezTo>
                    <a:cubicBezTo>
                      <a:pt x="12" y="1020"/>
                      <a:pt x="9" y="1021"/>
                      <a:pt x="6" y="1022"/>
                    </a:cubicBezTo>
                    <a:cubicBezTo>
                      <a:pt x="4" y="1024"/>
                      <a:pt x="2" y="1026"/>
                      <a:pt x="0" y="1028"/>
                    </a:cubicBezTo>
                    <a:cubicBezTo>
                      <a:pt x="13" y="1031"/>
                      <a:pt x="9" y="1043"/>
                      <a:pt x="9" y="1050"/>
                    </a:cubicBezTo>
                    <a:cubicBezTo>
                      <a:pt x="11" y="1082"/>
                      <a:pt x="35" y="1089"/>
                      <a:pt x="55" y="1101"/>
                    </a:cubicBezTo>
                    <a:cubicBezTo>
                      <a:pt x="58" y="1103"/>
                      <a:pt x="62" y="1102"/>
                      <a:pt x="63" y="1098"/>
                    </a:cubicBezTo>
                    <a:cubicBezTo>
                      <a:pt x="71" y="1083"/>
                      <a:pt x="81" y="1090"/>
                      <a:pt x="89" y="1096"/>
                    </a:cubicBezTo>
                    <a:cubicBezTo>
                      <a:pt x="102" y="1104"/>
                      <a:pt x="115" y="1107"/>
                      <a:pt x="127" y="1095"/>
                    </a:cubicBezTo>
                    <a:cubicBezTo>
                      <a:pt x="136" y="1087"/>
                      <a:pt x="149" y="1092"/>
                      <a:pt x="158" y="1092"/>
                    </a:cubicBezTo>
                    <a:cubicBezTo>
                      <a:pt x="166" y="1093"/>
                      <a:pt x="156" y="1105"/>
                      <a:pt x="158" y="1112"/>
                    </a:cubicBezTo>
                    <a:cubicBezTo>
                      <a:pt x="158" y="1113"/>
                      <a:pt x="158" y="1114"/>
                      <a:pt x="158" y="1115"/>
                    </a:cubicBezTo>
                    <a:cubicBezTo>
                      <a:pt x="161" y="1152"/>
                      <a:pt x="141" y="1180"/>
                      <a:pt x="126" y="1210"/>
                    </a:cubicBezTo>
                    <a:cubicBezTo>
                      <a:pt x="136" y="1225"/>
                      <a:pt x="134" y="1243"/>
                      <a:pt x="138" y="1259"/>
                    </a:cubicBezTo>
                    <a:cubicBezTo>
                      <a:pt x="160" y="1266"/>
                      <a:pt x="164" y="1289"/>
                      <a:pt x="176" y="1305"/>
                    </a:cubicBezTo>
                    <a:cubicBezTo>
                      <a:pt x="183" y="1314"/>
                      <a:pt x="184" y="1328"/>
                      <a:pt x="194" y="1335"/>
                    </a:cubicBezTo>
                    <a:cubicBezTo>
                      <a:pt x="208" y="1344"/>
                      <a:pt x="214" y="1358"/>
                      <a:pt x="213" y="1375"/>
                    </a:cubicBezTo>
                    <a:cubicBezTo>
                      <a:pt x="212" y="1388"/>
                      <a:pt x="216" y="1400"/>
                      <a:pt x="224" y="1404"/>
                    </a:cubicBezTo>
                    <a:cubicBezTo>
                      <a:pt x="237" y="1410"/>
                      <a:pt x="241" y="1423"/>
                      <a:pt x="248" y="1433"/>
                    </a:cubicBezTo>
                    <a:cubicBezTo>
                      <a:pt x="263" y="1457"/>
                      <a:pt x="277" y="1479"/>
                      <a:pt x="278" y="1512"/>
                    </a:cubicBezTo>
                    <a:cubicBezTo>
                      <a:pt x="279" y="1547"/>
                      <a:pt x="285" y="1547"/>
                      <a:pt x="316" y="1531"/>
                    </a:cubicBezTo>
                    <a:cubicBezTo>
                      <a:pt x="318" y="1530"/>
                      <a:pt x="319" y="1529"/>
                      <a:pt x="320" y="1530"/>
                    </a:cubicBezTo>
                    <a:cubicBezTo>
                      <a:pt x="351" y="1532"/>
                      <a:pt x="373" y="1503"/>
                      <a:pt x="402" y="1500"/>
                    </a:cubicBezTo>
                    <a:cubicBezTo>
                      <a:pt x="408" y="1500"/>
                      <a:pt x="417" y="1495"/>
                      <a:pt x="418" y="1490"/>
                    </a:cubicBezTo>
                    <a:cubicBezTo>
                      <a:pt x="424" y="1472"/>
                      <a:pt x="440" y="1472"/>
                      <a:pt x="453" y="1466"/>
                    </a:cubicBezTo>
                    <a:cubicBezTo>
                      <a:pt x="479" y="1454"/>
                      <a:pt x="508" y="1447"/>
                      <a:pt x="517" y="1412"/>
                    </a:cubicBezTo>
                    <a:cubicBezTo>
                      <a:pt x="518" y="1407"/>
                      <a:pt x="522" y="1407"/>
                      <a:pt x="525" y="1404"/>
                    </a:cubicBezTo>
                    <a:cubicBezTo>
                      <a:pt x="551" y="1387"/>
                      <a:pt x="551" y="1368"/>
                      <a:pt x="526" y="1353"/>
                    </a:cubicBezTo>
                    <a:cubicBezTo>
                      <a:pt x="523" y="1352"/>
                      <a:pt x="520" y="1350"/>
                      <a:pt x="517" y="1350"/>
                    </a:cubicBezTo>
                    <a:cubicBezTo>
                      <a:pt x="500" y="1348"/>
                      <a:pt x="492" y="1338"/>
                      <a:pt x="489" y="1321"/>
                    </a:cubicBezTo>
                    <a:cubicBezTo>
                      <a:pt x="483" y="1325"/>
                      <a:pt x="476" y="1329"/>
                      <a:pt x="472" y="1334"/>
                    </a:cubicBezTo>
                    <a:cubicBezTo>
                      <a:pt x="457" y="1353"/>
                      <a:pt x="435" y="1344"/>
                      <a:pt x="417" y="1348"/>
                    </a:cubicBezTo>
                    <a:cubicBezTo>
                      <a:pt x="414" y="1349"/>
                      <a:pt x="407" y="1346"/>
                      <a:pt x="407" y="1338"/>
                    </a:cubicBezTo>
                    <a:cubicBezTo>
                      <a:pt x="407" y="1334"/>
                      <a:pt x="407" y="1329"/>
                      <a:pt x="402" y="1328"/>
                    </a:cubicBezTo>
                    <a:cubicBezTo>
                      <a:pt x="387" y="1326"/>
                      <a:pt x="385" y="1313"/>
                      <a:pt x="384" y="1301"/>
                    </a:cubicBezTo>
                    <a:cubicBezTo>
                      <a:pt x="383" y="1293"/>
                      <a:pt x="379" y="1286"/>
                      <a:pt x="373" y="1283"/>
                    </a:cubicBezTo>
                    <a:cubicBezTo>
                      <a:pt x="358" y="1273"/>
                      <a:pt x="358" y="1254"/>
                      <a:pt x="349" y="1241"/>
                    </a:cubicBezTo>
                    <a:cubicBezTo>
                      <a:pt x="346" y="1237"/>
                      <a:pt x="350" y="1227"/>
                      <a:pt x="355" y="1223"/>
                    </a:cubicBezTo>
                    <a:cubicBezTo>
                      <a:pt x="372" y="1210"/>
                      <a:pt x="402" y="1219"/>
                      <a:pt x="409" y="1241"/>
                    </a:cubicBezTo>
                    <a:cubicBezTo>
                      <a:pt x="417" y="1268"/>
                      <a:pt x="440" y="1272"/>
                      <a:pt x="458" y="1285"/>
                    </a:cubicBezTo>
                    <a:cubicBezTo>
                      <a:pt x="463" y="1288"/>
                      <a:pt x="472" y="1288"/>
                      <a:pt x="479" y="1282"/>
                    </a:cubicBezTo>
                    <a:cubicBezTo>
                      <a:pt x="493" y="1271"/>
                      <a:pt x="507" y="1277"/>
                      <a:pt x="510" y="1295"/>
                    </a:cubicBezTo>
                    <a:cubicBezTo>
                      <a:pt x="511" y="1304"/>
                      <a:pt x="516" y="1306"/>
                      <a:pt x="523" y="1307"/>
                    </a:cubicBezTo>
                    <a:cubicBezTo>
                      <a:pt x="565" y="1315"/>
                      <a:pt x="606" y="1319"/>
                      <a:pt x="649" y="1312"/>
                    </a:cubicBezTo>
                    <a:cubicBezTo>
                      <a:pt x="658" y="1310"/>
                      <a:pt x="668" y="1310"/>
                      <a:pt x="673" y="1322"/>
                    </a:cubicBezTo>
                    <a:cubicBezTo>
                      <a:pt x="680" y="1338"/>
                      <a:pt x="701" y="1340"/>
                      <a:pt x="705" y="1359"/>
                    </a:cubicBezTo>
                    <a:cubicBezTo>
                      <a:pt x="706" y="1361"/>
                      <a:pt x="710" y="1361"/>
                      <a:pt x="712" y="1362"/>
                    </a:cubicBezTo>
                    <a:cubicBezTo>
                      <a:pt x="716" y="1364"/>
                      <a:pt x="723" y="1360"/>
                      <a:pt x="724" y="1369"/>
                    </a:cubicBezTo>
                    <a:cubicBezTo>
                      <a:pt x="725" y="1379"/>
                      <a:pt x="715" y="1373"/>
                      <a:pt x="711" y="1378"/>
                    </a:cubicBezTo>
                    <a:cubicBezTo>
                      <a:pt x="718" y="1384"/>
                      <a:pt x="724" y="1393"/>
                      <a:pt x="732" y="1396"/>
                    </a:cubicBezTo>
                    <a:cubicBezTo>
                      <a:pt x="739" y="1398"/>
                      <a:pt x="751" y="1401"/>
                      <a:pt x="754" y="1389"/>
                    </a:cubicBezTo>
                    <a:cubicBezTo>
                      <a:pt x="755" y="1384"/>
                      <a:pt x="753" y="1380"/>
                      <a:pt x="759" y="1380"/>
                    </a:cubicBezTo>
                    <a:cubicBezTo>
                      <a:pt x="767" y="1379"/>
                      <a:pt x="767" y="1384"/>
                      <a:pt x="768" y="1390"/>
                    </a:cubicBezTo>
                    <a:cubicBezTo>
                      <a:pt x="773" y="1410"/>
                      <a:pt x="769" y="1431"/>
                      <a:pt x="774" y="1451"/>
                    </a:cubicBezTo>
                    <a:cubicBezTo>
                      <a:pt x="780" y="1476"/>
                      <a:pt x="793" y="1498"/>
                      <a:pt x="798" y="1522"/>
                    </a:cubicBezTo>
                    <a:cubicBezTo>
                      <a:pt x="807" y="1557"/>
                      <a:pt x="826" y="1587"/>
                      <a:pt x="835" y="1621"/>
                    </a:cubicBezTo>
                    <a:cubicBezTo>
                      <a:pt x="838" y="1632"/>
                      <a:pt x="845" y="1634"/>
                      <a:pt x="853" y="1626"/>
                    </a:cubicBezTo>
                    <a:cubicBezTo>
                      <a:pt x="877" y="1604"/>
                      <a:pt x="885" y="1573"/>
                      <a:pt x="886" y="1542"/>
                    </a:cubicBezTo>
                    <a:cubicBezTo>
                      <a:pt x="887" y="1513"/>
                      <a:pt x="882" y="1485"/>
                      <a:pt x="918" y="1480"/>
                    </a:cubicBezTo>
                    <a:cubicBezTo>
                      <a:pt x="919" y="1480"/>
                      <a:pt x="919" y="1479"/>
                      <a:pt x="920" y="1478"/>
                    </a:cubicBezTo>
                    <a:cubicBezTo>
                      <a:pt x="943" y="1455"/>
                      <a:pt x="963" y="1429"/>
                      <a:pt x="992" y="1413"/>
                    </a:cubicBezTo>
                    <a:cubicBezTo>
                      <a:pt x="995" y="1412"/>
                      <a:pt x="999" y="1408"/>
                      <a:pt x="999" y="1406"/>
                    </a:cubicBezTo>
                    <a:cubicBezTo>
                      <a:pt x="1000" y="1379"/>
                      <a:pt x="1018" y="1386"/>
                      <a:pt x="1033" y="1383"/>
                    </a:cubicBezTo>
                    <a:cubicBezTo>
                      <a:pt x="1044" y="1381"/>
                      <a:pt x="1066" y="1388"/>
                      <a:pt x="1059" y="1359"/>
                    </a:cubicBezTo>
                    <a:cubicBezTo>
                      <a:pt x="1081" y="1366"/>
                      <a:pt x="1081" y="1366"/>
                      <a:pt x="1085" y="1386"/>
                    </a:cubicBezTo>
                    <a:cubicBezTo>
                      <a:pt x="1088" y="1397"/>
                      <a:pt x="1094" y="1406"/>
                      <a:pt x="1102" y="1412"/>
                    </a:cubicBezTo>
                    <a:cubicBezTo>
                      <a:pt x="1123" y="1428"/>
                      <a:pt x="1132" y="1447"/>
                      <a:pt x="1126" y="1474"/>
                    </a:cubicBezTo>
                    <a:cubicBezTo>
                      <a:pt x="1123" y="1490"/>
                      <a:pt x="1135" y="1493"/>
                      <a:pt x="1142" y="1489"/>
                    </a:cubicBezTo>
                    <a:cubicBezTo>
                      <a:pt x="1151" y="1483"/>
                      <a:pt x="1164" y="1479"/>
                      <a:pt x="1168" y="1465"/>
                    </a:cubicBezTo>
                    <a:cubicBezTo>
                      <a:pt x="1188" y="1507"/>
                      <a:pt x="1204" y="1548"/>
                      <a:pt x="1196" y="1591"/>
                    </a:cubicBezTo>
                    <a:cubicBezTo>
                      <a:pt x="1191" y="1615"/>
                      <a:pt x="1196" y="1632"/>
                      <a:pt x="1214" y="1646"/>
                    </a:cubicBezTo>
                    <a:cubicBezTo>
                      <a:pt x="1214" y="1646"/>
                      <a:pt x="1214" y="1646"/>
                      <a:pt x="1214" y="1646"/>
                    </a:cubicBezTo>
                    <a:cubicBezTo>
                      <a:pt x="1231" y="1670"/>
                      <a:pt x="1229" y="1697"/>
                      <a:pt x="1227" y="1729"/>
                    </a:cubicBezTo>
                    <a:cubicBezTo>
                      <a:pt x="1201" y="1703"/>
                      <a:pt x="1182" y="1667"/>
                      <a:pt x="1143" y="1683"/>
                    </a:cubicBezTo>
                    <a:cubicBezTo>
                      <a:pt x="1146" y="1702"/>
                      <a:pt x="1162" y="1712"/>
                      <a:pt x="1172" y="1727"/>
                    </a:cubicBezTo>
                    <a:cubicBezTo>
                      <a:pt x="1188" y="1749"/>
                      <a:pt x="1205" y="1772"/>
                      <a:pt x="1218" y="1796"/>
                    </a:cubicBezTo>
                    <a:cubicBezTo>
                      <a:pt x="1234" y="1824"/>
                      <a:pt x="1245" y="1853"/>
                      <a:pt x="1274" y="1871"/>
                    </a:cubicBezTo>
                    <a:cubicBezTo>
                      <a:pt x="1287" y="1878"/>
                      <a:pt x="1299" y="1879"/>
                      <a:pt x="1310" y="1876"/>
                    </a:cubicBezTo>
                    <a:cubicBezTo>
                      <a:pt x="1320" y="1874"/>
                      <a:pt x="1314" y="1860"/>
                      <a:pt x="1315" y="1852"/>
                    </a:cubicBezTo>
                    <a:cubicBezTo>
                      <a:pt x="1316" y="1851"/>
                      <a:pt x="1315" y="1849"/>
                      <a:pt x="1315" y="1848"/>
                    </a:cubicBezTo>
                    <a:cubicBezTo>
                      <a:pt x="1314" y="1834"/>
                      <a:pt x="1322" y="1814"/>
                      <a:pt x="1296" y="1818"/>
                    </a:cubicBezTo>
                    <a:cubicBezTo>
                      <a:pt x="1291" y="1818"/>
                      <a:pt x="1291" y="1812"/>
                      <a:pt x="1292" y="1808"/>
                    </a:cubicBezTo>
                    <a:cubicBezTo>
                      <a:pt x="1293" y="1800"/>
                      <a:pt x="1287" y="1796"/>
                      <a:pt x="1284" y="1790"/>
                    </a:cubicBezTo>
                    <a:cubicBezTo>
                      <a:pt x="1277" y="1776"/>
                      <a:pt x="1268" y="1764"/>
                      <a:pt x="1254" y="1748"/>
                    </a:cubicBezTo>
                    <a:cubicBezTo>
                      <a:pt x="1281" y="1755"/>
                      <a:pt x="1287" y="1744"/>
                      <a:pt x="1284" y="1724"/>
                    </a:cubicBezTo>
                    <a:cubicBezTo>
                      <a:pt x="1283" y="1718"/>
                      <a:pt x="1285" y="1711"/>
                      <a:pt x="1283" y="1705"/>
                    </a:cubicBezTo>
                    <a:cubicBezTo>
                      <a:pt x="1278" y="1688"/>
                      <a:pt x="1275" y="1670"/>
                      <a:pt x="1254" y="1664"/>
                    </a:cubicBezTo>
                    <a:cubicBezTo>
                      <a:pt x="1241" y="1660"/>
                      <a:pt x="1227" y="1655"/>
                      <a:pt x="1217" y="1643"/>
                    </a:cubicBezTo>
                    <a:cubicBezTo>
                      <a:pt x="1224" y="1633"/>
                      <a:pt x="1219" y="1620"/>
                      <a:pt x="1212" y="1617"/>
                    </a:cubicBezTo>
                    <a:cubicBezTo>
                      <a:pt x="1194" y="1610"/>
                      <a:pt x="1201" y="1598"/>
                      <a:pt x="1205" y="1586"/>
                    </a:cubicBezTo>
                    <a:cubicBezTo>
                      <a:pt x="1209" y="1572"/>
                      <a:pt x="1218" y="1561"/>
                      <a:pt x="1216" y="1545"/>
                    </a:cubicBezTo>
                    <a:cubicBezTo>
                      <a:pt x="1215" y="1538"/>
                      <a:pt x="1219" y="1534"/>
                      <a:pt x="1227" y="1533"/>
                    </a:cubicBezTo>
                    <a:cubicBezTo>
                      <a:pt x="1233" y="1532"/>
                      <a:pt x="1236" y="1535"/>
                      <a:pt x="1236" y="1542"/>
                    </a:cubicBezTo>
                    <a:cubicBezTo>
                      <a:pt x="1237" y="1546"/>
                      <a:pt x="1240" y="1549"/>
                      <a:pt x="1245" y="1550"/>
                    </a:cubicBezTo>
                    <a:cubicBezTo>
                      <a:pt x="1258" y="1552"/>
                      <a:pt x="1267" y="1559"/>
                      <a:pt x="1272" y="1573"/>
                    </a:cubicBezTo>
                    <a:cubicBezTo>
                      <a:pt x="1274" y="1577"/>
                      <a:pt x="1278" y="1582"/>
                      <a:pt x="1282" y="1583"/>
                    </a:cubicBezTo>
                    <a:cubicBezTo>
                      <a:pt x="1301" y="1587"/>
                      <a:pt x="1306" y="1598"/>
                      <a:pt x="1299" y="1619"/>
                    </a:cubicBezTo>
                    <a:cubicBezTo>
                      <a:pt x="1303" y="1615"/>
                      <a:pt x="1305" y="1615"/>
                      <a:pt x="1305" y="1614"/>
                    </a:cubicBezTo>
                    <a:cubicBezTo>
                      <a:pt x="1306" y="1590"/>
                      <a:pt x="1317" y="1584"/>
                      <a:pt x="1339" y="1586"/>
                    </a:cubicBezTo>
                    <a:cubicBezTo>
                      <a:pt x="1348" y="1588"/>
                      <a:pt x="1364" y="1576"/>
                      <a:pt x="1366" y="1563"/>
                    </a:cubicBezTo>
                    <a:cubicBezTo>
                      <a:pt x="1370" y="1536"/>
                      <a:pt x="1371" y="1508"/>
                      <a:pt x="1348" y="1489"/>
                    </a:cubicBezTo>
                    <a:cubicBezTo>
                      <a:pt x="1335" y="1478"/>
                      <a:pt x="1326" y="1464"/>
                      <a:pt x="1315" y="1451"/>
                    </a:cubicBezTo>
                    <a:cubicBezTo>
                      <a:pt x="1304" y="1437"/>
                      <a:pt x="1310" y="1427"/>
                      <a:pt x="1316" y="1416"/>
                    </a:cubicBezTo>
                    <a:cubicBezTo>
                      <a:pt x="1319" y="1410"/>
                      <a:pt x="1323" y="1403"/>
                      <a:pt x="1327" y="1402"/>
                    </a:cubicBezTo>
                    <a:cubicBezTo>
                      <a:pt x="1343" y="1398"/>
                      <a:pt x="1350" y="1368"/>
                      <a:pt x="1373" y="1386"/>
                    </a:cubicBezTo>
                    <a:cubicBezTo>
                      <a:pt x="1385" y="1395"/>
                      <a:pt x="1399" y="1388"/>
                      <a:pt x="1412" y="1382"/>
                    </a:cubicBezTo>
                    <a:cubicBezTo>
                      <a:pt x="1424" y="1377"/>
                      <a:pt x="1435" y="1366"/>
                      <a:pt x="1443" y="1365"/>
                    </a:cubicBezTo>
                    <a:cubicBezTo>
                      <a:pt x="1463" y="1362"/>
                      <a:pt x="1482" y="1360"/>
                      <a:pt x="1500" y="1346"/>
                    </a:cubicBezTo>
                    <a:cubicBezTo>
                      <a:pt x="1515" y="1335"/>
                      <a:pt x="1531" y="1324"/>
                      <a:pt x="1536" y="1308"/>
                    </a:cubicBezTo>
                    <a:cubicBezTo>
                      <a:pt x="1542" y="1289"/>
                      <a:pt x="1555" y="1278"/>
                      <a:pt x="1565" y="1265"/>
                    </a:cubicBezTo>
                    <a:cubicBezTo>
                      <a:pt x="1571" y="1256"/>
                      <a:pt x="1571" y="1249"/>
                      <a:pt x="1574" y="1242"/>
                    </a:cubicBezTo>
                    <a:cubicBezTo>
                      <a:pt x="1579" y="1229"/>
                      <a:pt x="1574" y="1227"/>
                      <a:pt x="1564" y="1225"/>
                    </a:cubicBezTo>
                    <a:cubicBezTo>
                      <a:pt x="1560" y="1225"/>
                      <a:pt x="1562" y="1218"/>
                      <a:pt x="1564" y="1217"/>
                    </a:cubicBezTo>
                    <a:cubicBezTo>
                      <a:pt x="1583" y="1214"/>
                      <a:pt x="1564" y="1195"/>
                      <a:pt x="1575" y="1189"/>
                    </a:cubicBezTo>
                    <a:cubicBezTo>
                      <a:pt x="1558" y="1177"/>
                      <a:pt x="1562" y="1149"/>
                      <a:pt x="1542" y="1139"/>
                    </a:cubicBezTo>
                    <a:cubicBezTo>
                      <a:pt x="1534" y="1135"/>
                      <a:pt x="1531" y="1129"/>
                      <a:pt x="1540" y="1119"/>
                    </a:cubicBezTo>
                    <a:cubicBezTo>
                      <a:pt x="1553" y="1103"/>
                      <a:pt x="1568" y="1090"/>
                      <a:pt x="1587" y="1083"/>
                    </a:cubicBezTo>
                    <a:cubicBezTo>
                      <a:pt x="1573" y="1084"/>
                      <a:pt x="1558" y="1069"/>
                      <a:pt x="1544" y="1086"/>
                    </a:cubicBezTo>
                    <a:cubicBezTo>
                      <a:pt x="1542" y="1088"/>
                      <a:pt x="1532" y="1087"/>
                      <a:pt x="1532" y="1082"/>
                    </a:cubicBezTo>
                    <a:cubicBezTo>
                      <a:pt x="1532" y="1068"/>
                      <a:pt x="1523" y="1067"/>
                      <a:pt x="1515" y="1065"/>
                    </a:cubicBezTo>
                    <a:cubicBezTo>
                      <a:pt x="1508" y="1063"/>
                      <a:pt x="1504" y="1058"/>
                      <a:pt x="1507" y="1051"/>
                    </a:cubicBezTo>
                    <a:cubicBezTo>
                      <a:pt x="1509" y="1046"/>
                      <a:pt x="1512" y="1039"/>
                      <a:pt x="1520" y="1043"/>
                    </a:cubicBezTo>
                    <a:cubicBezTo>
                      <a:pt x="1524" y="1044"/>
                      <a:pt x="1531" y="1046"/>
                      <a:pt x="1532" y="1041"/>
                    </a:cubicBezTo>
                    <a:cubicBezTo>
                      <a:pt x="1538" y="1025"/>
                      <a:pt x="1554" y="1022"/>
                      <a:pt x="1562" y="1011"/>
                    </a:cubicBezTo>
                    <a:cubicBezTo>
                      <a:pt x="1568" y="1003"/>
                      <a:pt x="1575" y="1003"/>
                      <a:pt x="1583" y="1009"/>
                    </a:cubicBezTo>
                    <a:cubicBezTo>
                      <a:pt x="1591" y="1016"/>
                      <a:pt x="1586" y="1023"/>
                      <a:pt x="1582" y="1029"/>
                    </a:cubicBezTo>
                    <a:cubicBezTo>
                      <a:pt x="1579" y="1032"/>
                      <a:pt x="1575" y="1035"/>
                      <a:pt x="1579" y="1039"/>
                    </a:cubicBezTo>
                    <a:cubicBezTo>
                      <a:pt x="1582" y="1042"/>
                      <a:pt x="1586" y="1039"/>
                      <a:pt x="1589" y="1036"/>
                    </a:cubicBezTo>
                    <a:cubicBezTo>
                      <a:pt x="1601" y="1027"/>
                      <a:pt x="1613" y="1026"/>
                      <a:pt x="1628" y="1030"/>
                    </a:cubicBezTo>
                    <a:cubicBezTo>
                      <a:pt x="1645" y="1034"/>
                      <a:pt x="1640" y="1046"/>
                      <a:pt x="1638" y="1055"/>
                    </a:cubicBezTo>
                    <a:cubicBezTo>
                      <a:pt x="1635" y="1068"/>
                      <a:pt x="1634" y="1069"/>
                      <a:pt x="1646" y="1068"/>
                    </a:cubicBezTo>
                    <a:cubicBezTo>
                      <a:pt x="1660" y="1067"/>
                      <a:pt x="1666" y="1082"/>
                      <a:pt x="1663" y="1086"/>
                    </a:cubicBezTo>
                    <a:cubicBezTo>
                      <a:pt x="1652" y="1100"/>
                      <a:pt x="1667" y="1115"/>
                      <a:pt x="1657" y="1127"/>
                    </a:cubicBezTo>
                    <a:cubicBezTo>
                      <a:pt x="1655" y="1128"/>
                      <a:pt x="1657" y="1132"/>
                      <a:pt x="1660" y="1133"/>
                    </a:cubicBezTo>
                    <a:cubicBezTo>
                      <a:pt x="1674" y="1135"/>
                      <a:pt x="1685" y="1128"/>
                      <a:pt x="1697" y="1123"/>
                    </a:cubicBezTo>
                    <a:cubicBezTo>
                      <a:pt x="1705" y="1120"/>
                      <a:pt x="1705" y="1108"/>
                      <a:pt x="1703" y="1099"/>
                    </a:cubicBezTo>
                    <a:cubicBezTo>
                      <a:pt x="1700" y="1080"/>
                      <a:pt x="1691" y="1065"/>
                      <a:pt x="1680" y="1051"/>
                    </a:cubicBezTo>
                    <a:cubicBezTo>
                      <a:pt x="1669" y="1040"/>
                      <a:pt x="1666" y="1033"/>
                      <a:pt x="1683" y="1024"/>
                    </a:cubicBezTo>
                    <a:cubicBezTo>
                      <a:pt x="1695" y="1019"/>
                      <a:pt x="1707" y="1012"/>
                      <a:pt x="1709" y="992"/>
                    </a:cubicBezTo>
                    <a:cubicBezTo>
                      <a:pt x="1711" y="972"/>
                      <a:pt x="1734" y="969"/>
                      <a:pt x="1745" y="955"/>
                    </a:cubicBezTo>
                    <a:cubicBezTo>
                      <a:pt x="1746" y="953"/>
                      <a:pt x="1753" y="954"/>
                      <a:pt x="1754" y="956"/>
                    </a:cubicBezTo>
                    <a:cubicBezTo>
                      <a:pt x="1765" y="973"/>
                      <a:pt x="1776" y="965"/>
                      <a:pt x="1786" y="957"/>
                    </a:cubicBezTo>
                    <a:cubicBezTo>
                      <a:pt x="1811" y="938"/>
                      <a:pt x="1828" y="910"/>
                      <a:pt x="1850" y="887"/>
                    </a:cubicBezTo>
                    <a:cubicBezTo>
                      <a:pt x="1851" y="886"/>
                      <a:pt x="1850" y="882"/>
                      <a:pt x="1851" y="881"/>
                    </a:cubicBezTo>
                    <a:cubicBezTo>
                      <a:pt x="1877" y="852"/>
                      <a:pt x="1890" y="817"/>
                      <a:pt x="1890" y="777"/>
                    </a:cubicBezTo>
                    <a:cubicBezTo>
                      <a:pt x="1890" y="775"/>
                      <a:pt x="1891" y="773"/>
                      <a:pt x="1892" y="771"/>
                    </a:cubicBezTo>
                    <a:cubicBezTo>
                      <a:pt x="1904" y="761"/>
                      <a:pt x="1899" y="745"/>
                      <a:pt x="1898" y="733"/>
                    </a:cubicBezTo>
                    <a:cubicBezTo>
                      <a:pt x="1898" y="725"/>
                      <a:pt x="1885" y="715"/>
                      <a:pt x="1877" y="709"/>
                    </a:cubicBezTo>
                    <a:cubicBezTo>
                      <a:pt x="1869" y="704"/>
                      <a:pt x="1864" y="709"/>
                      <a:pt x="1858" y="717"/>
                    </a:cubicBezTo>
                    <a:cubicBezTo>
                      <a:pt x="1849" y="728"/>
                      <a:pt x="1836" y="722"/>
                      <a:pt x="1826" y="718"/>
                    </a:cubicBezTo>
                    <a:cubicBezTo>
                      <a:pt x="1817" y="715"/>
                      <a:pt x="1829" y="706"/>
                      <a:pt x="1825" y="700"/>
                    </a:cubicBezTo>
                    <a:cubicBezTo>
                      <a:pt x="1823" y="699"/>
                      <a:pt x="1820" y="699"/>
                      <a:pt x="1818" y="699"/>
                    </a:cubicBezTo>
                    <a:cubicBezTo>
                      <a:pt x="1812" y="697"/>
                      <a:pt x="1803" y="703"/>
                      <a:pt x="1800" y="695"/>
                    </a:cubicBezTo>
                    <a:cubicBezTo>
                      <a:pt x="1796" y="684"/>
                      <a:pt x="1806" y="682"/>
                      <a:pt x="1812" y="679"/>
                    </a:cubicBezTo>
                    <a:cubicBezTo>
                      <a:pt x="1842" y="661"/>
                      <a:pt x="1864" y="633"/>
                      <a:pt x="1888" y="608"/>
                    </a:cubicBezTo>
                    <a:cubicBezTo>
                      <a:pt x="1914" y="579"/>
                      <a:pt x="1941" y="567"/>
                      <a:pt x="1977" y="573"/>
                    </a:cubicBezTo>
                    <a:cubicBezTo>
                      <a:pt x="1992" y="575"/>
                      <a:pt x="2010" y="579"/>
                      <a:pt x="2023" y="570"/>
                    </a:cubicBezTo>
                    <a:cubicBezTo>
                      <a:pt x="2036" y="561"/>
                      <a:pt x="2045" y="566"/>
                      <a:pt x="2058" y="568"/>
                    </a:cubicBezTo>
                    <a:cubicBezTo>
                      <a:pt x="2072" y="569"/>
                      <a:pt x="2079" y="587"/>
                      <a:pt x="2092" y="583"/>
                    </a:cubicBezTo>
                    <a:cubicBezTo>
                      <a:pt x="2103" y="579"/>
                      <a:pt x="2114" y="581"/>
                      <a:pt x="2127" y="578"/>
                    </a:cubicBezTo>
                    <a:cubicBezTo>
                      <a:pt x="2110" y="575"/>
                      <a:pt x="2109" y="567"/>
                      <a:pt x="2120" y="557"/>
                    </a:cubicBezTo>
                    <a:cubicBezTo>
                      <a:pt x="2130" y="547"/>
                      <a:pt x="2143" y="539"/>
                      <a:pt x="2149" y="527"/>
                    </a:cubicBezTo>
                    <a:cubicBezTo>
                      <a:pt x="2159" y="509"/>
                      <a:pt x="2174" y="509"/>
                      <a:pt x="2189" y="508"/>
                    </a:cubicBezTo>
                    <a:cubicBezTo>
                      <a:pt x="2199" y="507"/>
                      <a:pt x="2209" y="511"/>
                      <a:pt x="2218" y="508"/>
                    </a:cubicBezTo>
                    <a:cubicBezTo>
                      <a:pt x="2220" y="516"/>
                      <a:pt x="2213" y="518"/>
                      <a:pt x="2212" y="524"/>
                    </a:cubicBezTo>
                    <a:cubicBezTo>
                      <a:pt x="2211" y="530"/>
                      <a:pt x="2213" y="535"/>
                      <a:pt x="2219" y="537"/>
                    </a:cubicBezTo>
                    <a:cubicBezTo>
                      <a:pt x="2222" y="538"/>
                      <a:pt x="2262" y="507"/>
                      <a:pt x="2263" y="503"/>
                    </a:cubicBezTo>
                    <a:cubicBezTo>
                      <a:pt x="2264" y="475"/>
                      <a:pt x="2281" y="488"/>
                      <a:pt x="2294" y="490"/>
                    </a:cubicBezTo>
                    <a:cubicBezTo>
                      <a:pt x="2283" y="498"/>
                      <a:pt x="2278" y="507"/>
                      <a:pt x="2278" y="521"/>
                    </a:cubicBezTo>
                    <a:cubicBezTo>
                      <a:pt x="2279" y="531"/>
                      <a:pt x="2273" y="539"/>
                      <a:pt x="2262" y="542"/>
                    </a:cubicBezTo>
                    <a:cubicBezTo>
                      <a:pt x="2256" y="543"/>
                      <a:pt x="2250" y="545"/>
                      <a:pt x="2246" y="550"/>
                    </a:cubicBezTo>
                    <a:cubicBezTo>
                      <a:pt x="2220" y="583"/>
                      <a:pt x="2186" y="607"/>
                      <a:pt x="2157" y="637"/>
                    </a:cubicBezTo>
                    <a:cubicBezTo>
                      <a:pt x="2142" y="652"/>
                      <a:pt x="2139" y="670"/>
                      <a:pt x="2141" y="688"/>
                    </a:cubicBezTo>
                    <a:cubicBezTo>
                      <a:pt x="2145" y="718"/>
                      <a:pt x="2152" y="748"/>
                      <a:pt x="2159" y="778"/>
                    </a:cubicBezTo>
                    <a:cubicBezTo>
                      <a:pt x="2184" y="767"/>
                      <a:pt x="2184" y="735"/>
                      <a:pt x="2204" y="718"/>
                    </a:cubicBezTo>
                    <a:cubicBezTo>
                      <a:pt x="2213" y="711"/>
                      <a:pt x="2217" y="696"/>
                      <a:pt x="2232" y="695"/>
                    </a:cubicBezTo>
                    <a:cubicBezTo>
                      <a:pt x="2240" y="694"/>
                      <a:pt x="2243" y="694"/>
                      <a:pt x="2240" y="683"/>
                    </a:cubicBezTo>
                    <a:cubicBezTo>
                      <a:pt x="2234" y="665"/>
                      <a:pt x="2245" y="653"/>
                      <a:pt x="2262" y="652"/>
                    </a:cubicBezTo>
                    <a:cubicBezTo>
                      <a:pt x="2253" y="632"/>
                      <a:pt x="2253" y="632"/>
                      <a:pt x="2260" y="616"/>
                    </a:cubicBezTo>
                    <a:cubicBezTo>
                      <a:pt x="2254" y="615"/>
                      <a:pt x="2246" y="623"/>
                      <a:pt x="2243" y="613"/>
                    </a:cubicBezTo>
                    <a:cubicBezTo>
                      <a:pt x="2240" y="605"/>
                      <a:pt x="2245" y="599"/>
                      <a:pt x="2249" y="593"/>
                    </a:cubicBezTo>
                    <a:cubicBezTo>
                      <a:pt x="2253" y="586"/>
                      <a:pt x="2263" y="582"/>
                      <a:pt x="2263" y="572"/>
                    </a:cubicBezTo>
                    <a:cubicBezTo>
                      <a:pt x="2263" y="560"/>
                      <a:pt x="2270" y="557"/>
                      <a:pt x="2279" y="558"/>
                    </a:cubicBezTo>
                    <a:cubicBezTo>
                      <a:pt x="2289" y="560"/>
                      <a:pt x="2298" y="556"/>
                      <a:pt x="2306" y="550"/>
                    </a:cubicBezTo>
                    <a:cubicBezTo>
                      <a:pt x="2317" y="541"/>
                      <a:pt x="2316" y="551"/>
                      <a:pt x="2317" y="558"/>
                    </a:cubicBezTo>
                    <a:cubicBezTo>
                      <a:pt x="2349" y="535"/>
                      <a:pt x="2361" y="535"/>
                      <a:pt x="2382" y="557"/>
                    </a:cubicBezTo>
                    <a:cubicBezTo>
                      <a:pt x="2388" y="539"/>
                      <a:pt x="2406" y="534"/>
                      <a:pt x="2419" y="526"/>
                    </a:cubicBezTo>
                    <a:cubicBezTo>
                      <a:pt x="2450" y="507"/>
                      <a:pt x="2479" y="476"/>
                      <a:pt x="2520" y="492"/>
                    </a:cubicBezTo>
                    <a:cubicBezTo>
                      <a:pt x="2527" y="494"/>
                      <a:pt x="2534" y="489"/>
                      <a:pt x="2532" y="486"/>
                    </a:cubicBezTo>
                    <a:cubicBezTo>
                      <a:pt x="2523" y="473"/>
                      <a:pt x="2523" y="452"/>
                      <a:pt x="2510" y="445"/>
                    </a:cubicBezTo>
                    <a:cubicBezTo>
                      <a:pt x="2501" y="439"/>
                      <a:pt x="2498" y="432"/>
                      <a:pt x="2492" y="424"/>
                    </a:cubicBezTo>
                    <a:cubicBezTo>
                      <a:pt x="2531" y="429"/>
                      <a:pt x="2532" y="428"/>
                      <a:pt x="2545" y="391"/>
                    </a:cubicBezTo>
                    <a:cubicBezTo>
                      <a:pt x="2548" y="382"/>
                      <a:pt x="2556" y="381"/>
                      <a:pt x="2563" y="381"/>
                    </a:cubicBezTo>
                    <a:cubicBezTo>
                      <a:pt x="2572" y="381"/>
                      <a:pt x="2565" y="387"/>
                      <a:pt x="2565" y="391"/>
                    </a:cubicBezTo>
                    <a:cubicBezTo>
                      <a:pt x="2565" y="401"/>
                      <a:pt x="2573" y="401"/>
                      <a:pt x="2579" y="401"/>
                    </a:cubicBezTo>
                    <a:cubicBezTo>
                      <a:pt x="2594" y="401"/>
                      <a:pt x="2606" y="403"/>
                      <a:pt x="2617" y="419"/>
                    </a:cubicBezTo>
                    <a:cubicBezTo>
                      <a:pt x="2623" y="429"/>
                      <a:pt x="2639" y="432"/>
                      <a:pt x="2651" y="437"/>
                    </a:cubicBezTo>
                    <a:cubicBezTo>
                      <a:pt x="2654" y="439"/>
                      <a:pt x="2656" y="439"/>
                      <a:pt x="2658" y="433"/>
                    </a:cubicBezTo>
                    <a:cubicBezTo>
                      <a:pt x="2663" y="418"/>
                      <a:pt x="2668" y="402"/>
                      <a:pt x="2688" y="402"/>
                    </a:cubicBezTo>
                    <a:cubicBezTo>
                      <a:pt x="2696" y="402"/>
                      <a:pt x="2705" y="399"/>
                      <a:pt x="2710" y="391"/>
                    </a:cubicBezTo>
                    <a:cubicBezTo>
                      <a:pt x="2701" y="383"/>
                      <a:pt x="2692" y="374"/>
                      <a:pt x="2682" y="368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0" name="Freeform 12">
                <a:extLst>
                  <a:ext uri="{FF2B5EF4-FFF2-40B4-BE49-F238E27FC236}">
                    <a16:creationId xmlns:a16="http://schemas.microsoft.com/office/drawing/2014/main" id="{B953FFFC-EC8C-47B0-8DB0-88CFC30B0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3130" y="3877309"/>
                <a:ext cx="257175" cy="304800"/>
              </a:xfrm>
              <a:custGeom>
                <a:avLst/>
                <a:gdLst>
                  <a:gd name="T0" fmla="*/ 154 w 164"/>
                  <a:gd name="T1" fmla="*/ 51 h 193"/>
                  <a:gd name="T2" fmla="*/ 148 w 164"/>
                  <a:gd name="T3" fmla="*/ 10 h 193"/>
                  <a:gd name="T4" fmla="*/ 118 w 164"/>
                  <a:gd name="T5" fmla="*/ 10 h 193"/>
                  <a:gd name="T6" fmla="*/ 31 w 164"/>
                  <a:gd name="T7" fmla="*/ 92 h 193"/>
                  <a:gd name="T8" fmla="*/ 20 w 164"/>
                  <a:gd name="T9" fmla="*/ 98 h 193"/>
                  <a:gd name="T10" fmla="*/ 4 w 164"/>
                  <a:gd name="T11" fmla="*/ 119 h 193"/>
                  <a:gd name="T12" fmla="*/ 6 w 164"/>
                  <a:gd name="T13" fmla="*/ 134 h 193"/>
                  <a:gd name="T14" fmla="*/ 29 w 164"/>
                  <a:gd name="T15" fmla="*/ 174 h 193"/>
                  <a:gd name="T16" fmla="*/ 97 w 164"/>
                  <a:gd name="T17" fmla="*/ 190 h 193"/>
                  <a:gd name="T18" fmla="*/ 125 w 164"/>
                  <a:gd name="T19" fmla="*/ 173 h 193"/>
                  <a:gd name="T20" fmla="*/ 128 w 164"/>
                  <a:gd name="T21" fmla="*/ 165 h 193"/>
                  <a:gd name="T22" fmla="*/ 159 w 164"/>
                  <a:gd name="T23" fmla="*/ 108 h 193"/>
                  <a:gd name="T24" fmla="*/ 157 w 164"/>
                  <a:gd name="T25" fmla="*/ 87 h 193"/>
                  <a:gd name="T26" fmla="*/ 154 w 164"/>
                  <a:gd name="T27" fmla="*/ 5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4" h="193">
                    <a:moveTo>
                      <a:pt x="154" y="51"/>
                    </a:moveTo>
                    <a:cubicBezTo>
                      <a:pt x="162" y="38"/>
                      <a:pt x="164" y="22"/>
                      <a:pt x="148" y="10"/>
                    </a:cubicBezTo>
                    <a:cubicBezTo>
                      <a:pt x="138" y="2"/>
                      <a:pt x="126" y="0"/>
                      <a:pt x="118" y="10"/>
                    </a:cubicBezTo>
                    <a:cubicBezTo>
                      <a:pt x="93" y="42"/>
                      <a:pt x="55" y="58"/>
                      <a:pt x="31" y="92"/>
                    </a:cubicBezTo>
                    <a:cubicBezTo>
                      <a:pt x="28" y="97"/>
                      <a:pt x="25" y="99"/>
                      <a:pt x="20" y="98"/>
                    </a:cubicBezTo>
                    <a:cubicBezTo>
                      <a:pt x="0" y="93"/>
                      <a:pt x="3" y="107"/>
                      <a:pt x="4" y="119"/>
                    </a:cubicBezTo>
                    <a:cubicBezTo>
                      <a:pt x="5" y="124"/>
                      <a:pt x="5" y="129"/>
                      <a:pt x="6" y="134"/>
                    </a:cubicBezTo>
                    <a:cubicBezTo>
                      <a:pt x="8" y="150"/>
                      <a:pt x="18" y="165"/>
                      <a:pt x="29" y="174"/>
                    </a:cubicBezTo>
                    <a:cubicBezTo>
                      <a:pt x="50" y="191"/>
                      <a:pt x="81" y="177"/>
                      <a:pt x="97" y="190"/>
                    </a:cubicBezTo>
                    <a:cubicBezTo>
                      <a:pt x="118" y="193"/>
                      <a:pt x="126" y="190"/>
                      <a:pt x="125" y="173"/>
                    </a:cubicBezTo>
                    <a:cubicBezTo>
                      <a:pt x="125" y="170"/>
                      <a:pt x="126" y="167"/>
                      <a:pt x="128" y="165"/>
                    </a:cubicBezTo>
                    <a:cubicBezTo>
                      <a:pt x="146" y="151"/>
                      <a:pt x="149" y="128"/>
                      <a:pt x="159" y="108"/>
                    </a:cubicBezTo>
                    <a:cubicBezTo>
                      <a:pt x="163" y="98"/>
                      <a:pt x="164" y="94"/>
                      <a:pt x="157" y="87"/>
                    </a:cubicBezTo>
                    <a:cubicBezTo>
                      <a:pt x="147" y="76"/>
                      <a:pt x="144" y="66"/>
                      <a:pt x="154" y="51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1" name="Freeform 13">
                <a:extLst>
                  <a:ext uri="{FF2B5EF4-FFF2-40B4-BE49-F238E27FC236}">
                    <a16:creationId xmlns:a16="http://schemas.microsoft.com/office/drawing/2014/main" id="{0CF3AAB7-89A1-4BA9-BAAB-14FC61383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6855" y="4086859"/>
                <a:ext cx="242888" cy="233362"/>
              </a:xfrm>
              <a:custGeom>
                <a:avLst/>
                <a:gdLst>
                  <a:gd name="T0" fmla="*/ 120 w 154"/>
                  <a:gd name="T1" fmla="*/ 28 h 148"/>
                  <a:gd name="T2" fmla="*/ 75 w 154"/>
                  <a:gd name="T3" fmla="*/ 40 h 148"/>
                  <a:gd name="T4" fmla="*/ 44 w 154"/>
                  <a:gd name="T5" fmla="*/ 41 h 148"/>
                  <a:gd name="T6" fmla="*/ 37 w 154"/>
                  <a:gd name="T7" fmla="*/ 20 h 148"/>
                  <a:gd name="T8" fmla="*/ 28 w 154"/>
                  <a:gd name="T9" fmla="*/ 7 h 148"/>
                  <a:gd name="T10" fmla="*/ 0 w 154"/>
                  <a:gd name="T11" fmla="*/ 9 h 148"/>
                  <a:gd name="T12" fmla="*/ 33 w 154"/>
                  <a:gd name="T13" fmla="*/ 34 h 148"/>
                  <a:gd name="T14" fmla="*/ 25 w 154"/>
                  <a:gd name="T15" fmla="*/ 40 h 148"/>
                  <a:gd name="T16" fmla="*/ 19 w 154"/>
                  <a:gd name="T17" fmla="*/ 49 h 148"/>
                  <a:gd name="T18" fmla="*/ 30 w 154"/>
                  <a:gd name="T19" fmla="*/ 52 h 148"/>
                  <a:gd name="T20" fmla="*/ 39 w 154"/>
                  <a:gd name="T21" fmla="*/ 55 h 148"/>
                  <a:gd name="T22" fmla="*/ 73 w 154"/>
                  <a:gd name="T23" fmla="*/ 72 h 148"/>
                  <a:gd name="T24" fmla="*/ 119 w 154"/>
                  <a:gd name="T25" fmla="*/ 124 h 148"/>
                  <a:gd name="T26" fmla="*/ 125 w 154"/>
                  <a:gd name="T27" fmla="*/ 135 h 148"/>
                  <a:gd name="T28" fmla="*/ 150 w 154"/>
                  <a:gd name="T29" fmla="*/ 148 h 148"/>
                  <a:gd name="T30" fmla="*/ 153 w 154"/>
                  <a:gd name="T31" fmla="*/ 39 h 148"/>
                  <a:gd name="T32" fmla="*/ 120 w 154"/>
                  <a:gd name="T33" fmla="*/ 2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4" h="148">
                    <a:moveTo>
                      <a:pt x="120" y="28"/>
                    </a:moveTo>
                    <a:cubicBezTo>
                      <a:pt x="100" y="14"/>
                      <a:pt x="87" y="29"/>
                      <a:pt x="75" y="40"/>
                    </a:cubicBezTo>
                    <a:cubicBezTo>
                      <a:pt x="64" y="51"/>
                      <a:pt x="57" y="62"/>
                      <a:pt x="44" y="41"/>
                    </a:cubicBezTo>
                    <a:cubicBezTo>
                      <a:pt x="39" y="34"/>
                      <a:pt x="35" y="29"/>
                      <a:pt x="37" y="20"/>
                    </a:cubicBezTo>
                    <a:cubicBezTo>
                      <a:pt x="38" y="12"/>
                      <a:pt x="35" y="9"/>
                      <a:pt x="28" y="7"/>
                    </a:cubicBezTo>
                    <a:cubicBezTo>
                      <a:pt x="17" y="5"/>
                      <a:pt x="7" y="0"/>
                      <a:pt x="0" y="9"/>
                    </a:cubicBezTo>
                    <a:cubicBezTo>
                      <a:pt x="3" y="29"/>
                      <a:pt x="20" y="27"/>
                      <a:pt x="33" y="34"/>
                    </a:cubicBezTo>
                    <a:cubicBezTo>
                      <a:pt x="29" y="37"/>
                      <a:pt x="26" y="38"/>
                      <a:pt x="25" y="40"/>
                    </a:cubicBezTo>
                    <a:cubicBezTo>
                      <a:pt x="24" y="43"/>
                      <a:pt x="13" y="37"/>
                      <a:pt x="19" y="49"/>
                    </a:cubicBezTo>
                    <a:cubicBezTo>
                      <a:pt x="23" y="57"/>
                      <a:pt x="24" y="57"/>
                      <a:pt x="30" y="52"/>
                    </a:cubicBezTo>
                    <a:cubicBezTo>
                      <a:pt x="34" y="48"/>
                      <a:pt x="36" y="53"/>
                      <a:pt x="39" y="55"/>
                    </a:cubicBezTo>
                    <a:cubicBezTo>
                      <a:pt x="50" y="62"/>
                      <a:pt x="60" y="69"/>
                      <a:pt x="73" y="72"/>
                    </a:cubicBezTo>
                    <a:cubicBezTo>
                      <a:pt x="99" y="78"/>
                      <a:pt x="113" y="97"/>
                      <a:pt x="119" y="124"/>
                    </a:cubicBezTo>
                    <a:cubicBezTo>
                      <a:pt x="120" y="129"/>
                      <a:pt x="119" y="137"/>
                      <a:pt x="125" y="135"/>
                    </a:cubicBezTo>
                    <a:cubicBezTo>
                      <a:pt x="138" y="132"/>
                      <a:pt x="141" y="145"/>
                      <a:pt x="150" y="148"/>
                    </a:cubicBezTo>
                    <a:cubicBezTo>
                      <a:pt x="154" y="112"/>
                      <a:pt x="148" y="75"/>
                      <a:pt x="153" y="39"/>
                    </a:cubicBezTo>
                    <a:cubicBezTo>
                      <a:pt x="142" y="36"/>
                      <a:pt x="129" y="35"/>
                      <a:pt x="120" y="28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924CC4CB-1FDE-464F-A6E3-D50866F93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0980" y="2851785"/>
                <a:ext cx="292100" cy="268287"/>
              </a:xfrm>
              <a:custGeom>
                <a:avLst/>
                <a:gdLst>
                  <a:gd name="T0" fmla="*/ 170 w 186"/>
                  <a:gd name="T1" fmla="*/ 0 h 171"/>
                  <a:gd name="T2" fmla="*/ 167 w 186"/>
                  <a:gd name="T3" fmla="*/ 1 h 171"/>
                  <a:gd name="T4" fmla="*/ 150 w 186"/>
                  <a:gd name="T5" fmla="*/ 26 h 171"/>
                  <a:gd name="T6" fmla="*/ 104 w 186"/>
                  <a:gd name="T7" fmla="*/ 93 h 171"/>
                  <a:gd name="T8" fmla="*/ 87 w 186"/>
                  <a:gd name="T9" fmla="*/ 108 h 171"/>
                  <a:gd name="T10" fmla="*/ 66 w 186"/>
                  <a:gd name="T11" fmla="*/ 120 h 171"/>
                  <a:gd name="T12" fmla="*/ 0 w 186"/>
                  <a:gd name="T13" fmla="*/ 149 h 171"/>
                  <a:gd name="T14" fmla="*/ 9 w 186"/>
                  <a:gd name="T15" fmla="*/ 146 h 171"/>
                  <a:gd name="T16" fmla="*/ 27 w 186"/>
                  <a:gd name="T17" fmla="*/ 142 h 171"/>
                  <a:gd name="T18" fmla="*/ 24 w 186"/>
                  <a:gd name="T19" fmla="*/ 160 h 171"/>
                  <a:gd name="T20" fmla="*/ 27 w 186"/>
                  <a:gd name="T21" fmla="*/ 168 h 171"/>
                  <a:gd name="T22" fmla="*/ 31 w 186"/>
                  <a:gd name="T23" fmla="*/ 168 h 171"/>
                  <a:gd name="T24" fmla="*/ 53 w 186"/>
                  <a:gd name="T25" fmla="*/ 157 h 171"/>
                  <a:gd name="T26" fmla="*/ 53 w 186"/>
                  <a:gd name="T27" fmla="*/ 146 h 171"/>
                  <a:gd name="T28" fmla="*/ 48 w 186"/>
                  <a:gd name="T29" fmla="*/ 137 h 171"/>
                  <a:gd name="T30" fmla="*/ 62 w 186"/>
                  <a:gd name="T31" fmla="*/ 133 h 171"/>
                  <a:gd name="T32" fmla="*/ 71 w 186"/>
                  <a:gd name="T33" fmla="*/ 140 h 171"/>
                  <a:gd name="T34" fmla="*/ 77 w 186"/>
                  <a:gd name="T35" fmla="*/ 155 h 171"/>
                  <a:gd name="T36" fmla="*/ 89 w 186"/>
                  <a:gd name="T37" fmla="*/ 138 h 171"/>
                  <a:gd name="T38" fmla="*/ 98 w 186"/>
                  <a:gd name="T39" fmla="*/ 129 h 171"/>
                  <a:gd name="T40" fmla="*/ 153 w 186"/>
                  <a:gd name="T41" fmla="*/ 121 h 171"/>
                  <a:gd name="T42" fmla="*/ 156 w 186"/>
                  <a:gd name="T43" fmla="*/ 114 h 171"/>
                  <a:gd name="T44" fmla="*/ 176 w 186"/>
                  <a:gd name="T45" fmla="*/ 42 h 171"/>
                  <a:gd name="T46" fmla="*/ 170 w 186"/>
                  <a:gd name="T4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6" h="171">
                    <a:moveTo>
                      <a:pt x="170" y="0"/>
                    </a:moveTo>
                    <a:cubicBezTo>
                      <a:pt x="169" y="0"/>
                      <a:pt x="167" y="0"/>
                      <a:pt x="167" y="1"/>
                    </a:cubicBezTo>
                    <a:cubicBezTo>
                      <a:pt x="160" y="9"/>
                      <a:pt x="147" y="9"/>
                      <a:pt x="150" y="26"/>
                    </a:cubicBezTo>
                    <a:cubicBezTo>
                      <a:pt x="155" y="59"/>
                      <a:pt x="130" y="84"/>
                      <a:pt x="104" y="93"/>
                    </a:cubicBezTo>
                    <a:cubicBezTo>
                      <a:pt x="96" y="96"/>
                      <a:pt x="89" y="100"/>
                      <a:pt x="87" y="108"/>
                    </a:cubicBezTo>
                    <a:cubicBezTo>
                      <a:pt x="84" y="120"/>
                      <a:pt x="77" y="121"/>
                      <a:pt x="66" y="120"/>
                    </a:cubicBezTo>
                    <a:cubicBezTo>
                      <a:pt x="39" y="116"/>
                      <a:pt x="17" y="126"/>
                      <a:pt x="0" y="149"/>
                    </a:cubicBezTo>
                    <a:cubicBezTo>
                      <a:pt x="3" y="148"/>
                      <a:pt x="6" y="146"/>
                      <a:pt x="9" y="146"/>
                    </a:cubicBezTo>
                    <a:cubicBezTo>
                      <a:pt x="15" y="146"/>
                      <a:pt x="21" y="138"/>
                      <a:pt x="27" y="142"/>
                    </a:cubicBezTo>
                    <a:cubicBezTo>
                      <a:pt x="38" y="150"/>
                      <a:pt x="26" y="154"/>
                      <a:pt x="24" y="160"/>
                    </a:cubicBezTo>
                    <a:cubicBezTo>
                      <a:pt x="24" y="162"/>
                      <a:pt x="25" y="166"/>
                      <a:pt x="27" y="168"/>
                    </a:cubicBezTo>
                    <a:cubicBezTo>
                      <a:pt x="27" y="169"/>
                      <a:pt x="29" y="171"/>
                      <a:pt x="31" y="168"/>
                    </a:cubicBezTo>
                    <a:cubicBezTo>
                      <a:pt x="36" y="159"/>
                      <a:pt x="45" y="160"/>
                      <a:pt x="53" y="157"/>
                    </a:cubicBezTo>
                    <a:cubicBezTo>
                      <a:pt x="58" y="156"/>
                      <a:pt x="62" y="150"/>
                      <a:pt x="53" y="146"/>
                    </a:cubicBezTo>
                    <a:cubicBezTo>
                      <a:pt x="49" y="144"/>
                      <a:pt x="46" y="142"/>
                      <a:pt x="48" y="137"/>
                    </a:cubicBezTo>
                    <a:cubicBezTo>
                      <a:pt x="51" y="130"/>
                      <a:pt x="57" y="134"/>
                      <a:pt x="62" y="133"/>
                    </a:cubicBezTo>
                    <a:cubicBezTo>
                      <a:pt x="66" y="132"/>
                      <a:pt x="72" y="133"/>
                      <a:pt x="71" y="140"/>
                    </a:cubicBezTo>
                    <a:cubicBezTo>
                      <a:pt x="70" y="147"/>
                      <a:pt x="69" y="155"/>
                      <a:pt x="77" y="155"/>
                    </a:cubicBezTo>
                    <a:cubicBezTo>
                      <a:pt x="83" y="154"/>
                      <a:pt x="90" y="144"/>
                      <a:pt x="89" y="138"/>
                    </a:cubicBezTo>
                    <a:cubicBezTo>
                      <a:pt x="86" y="126"/>
                      <a:pt x="94" y="127"/>
                      <a:pt x="98" y="129"/>
                    </a:cubicBezTo>
                    <a:cubicBezTo>
                      <a:pt x="118" y="142"/>
                      <a:pt x="133" y="113"/>
                      <a:pt x="153" y="121"/>
                    </a:cubicBezTo>
                    <a:cubicBezTo>
                      <a:pt x="153" y="121"/>
                      <a:pt x="155" y="117"/>
                      <a:pt x="156" y="114"/>
                    </a:cubicBezTo>
                    <a:cubicBezTo>
                      <a:pt x="159" y="89"/>
                      <a:pt x="160" y="64"/>
                      <a:pt x="176" y="42"/>
                    </a:cubicBezTo>
                    <a:cubicBezTo>
                      <a:pt x="186" y="28"/>
                      <a:pt x="166" y="15"/>
                      <a:pt x="170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1089D6C5-2636-46BE-817B-5CEC8F2B4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3393" y="1056322"/>
                <a:ext cx="203200" cy="163512"/>
              </a:xfrm>
              <a:custGeom>
                <a:avLst/>
                <a:gdLst>
                  <a:gd name="T0" fmla="*/ 33 w 129"/>
                  <a:gd name="T1" fmla="*/ 70 h 104"/>
                  <a:gd name="T2" fmla="*/ 34 w 129"/>
                  <a:gd name="T3" fmla="*/ 72 h 104"/>
                  <a:gd name="T4" fmla="*/ 61 w 129"/>
                  <a:gd name="T5" fmla="*/ 90 h 104"/>
                  <a:gd name="T6" fmla="*/ 89 w 129"/>
                  <a:gd name="T7" fmla="*/ 96 h 104"/>
                  <a:gd name="T8" fmla="*/ 119 w 129"/>
                  <a:gd name="T9" fmla="*/ 82 h 104"/>
                  <a:gd name="T10" fmla="*/ 121 w 129"/>
                  <a:gd name="T11" fmla="*/ 78 h 104"/>
                  <a:gd name="T12" fmla="*/ 124 w 129"/>
                  <a:gd name="T13" fmla="*/ 60 h 104"/>
                  <a:gd name="T14" fmla="*/ 106 w 129"/>
                  <a:gd name="T15" fmla="*/ 57 h 104"/>
                  <a:gd name="T16" fmla="*/ 82 w 129"/>
                  <a:gd name="T17" fmla="*/ 31 h 104"/>
                  <a:gd name="T18" fmla="*/ 77 w 129"/>
                  <a:gd name="T19" fmla="*/ 13 h 104"/>
                  <a:gd name="T20" fmla="*/ 57 w 129"/>
                  <a:gd name="T21" fmla="*/ 3 h 104"/>
                  <a:gd name="T22" fmla="*/ 12 w 129"/>
                  <a:gd name="T23" fmla="*/ 33 h 104"/>
                  <a:gd name="T24" fmla="*/ 0 w 129"/>
                  <a:gd name="T25" fmla="*/ 37 h 104"/>
                  <a:gd name="T26" fmla="*/ 10 w 129"/>
                  <a:gd name="T27" fmla="*/ 42 h 104"/>
                  <a:gd name="T28" fmla="*/ 33 w 129"/>
                  <a:gd name="T29" fmla="*/ 7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9" h="104">
                    <a:moveTo>
                      <a:pt x="33" y="70"/>
                    </a:moveTo>
                    <a:cubicBezTo>
                      <a:pt x="33" y="71"/>
                      <a:pt x="34" y="71"/>
                      <a:pt x="34" y="72"/>
                    </a:cubicBezTo>
                    <a:cubicBezTo>
                      <a:pt x="43" y="77"/>
                      <a:pt x="46" y="92"/>
                      <a:pt x="61" y="90"/>
                    </a:cubicBezTo>
                    <a:cubicBezTo>
                      <a:pt x="70" y="88"/>
                      <a:pt x="79" y="92"/>
                      <a:pt x="89" y="96"/>
                    </a:cubicBezTo>
                    <a:cubicBezTo>
                      <a:pt x="105" y="104"/>
                      <a:pt x="116" y="97"/>
                      <a:pt x="119" y="82"/>
                    </a:cubicBezTo>
                    <a:cubicBezTo>
                      <a:pt x="119" y="80"/>
                      <a:pt x="121" y="79"/>
                      <a:pt x="121" y="78"/>
                    </a:cubicBezTo>
                    <a:cubicBezTo>
                      <a:pt x="125" y="73"/>
                      <a:pt x="129" y="66"/>
                      <a:pt x="124" y="60"/>
                    </a:cubicBezTo>
                    <a:cubicBezTo>
                      <a:pt x="119" y="53"/>
                      <a:pt x="112" y="55"/>
                      <a:pt x="106" y="57"/>
                    </a:cubicBezTo>
                    <a:cubicBezTo>
                      <a:pt x="91" y="60"/>
                      <a:pt x="77" y="47"/>
                      <a:pt x="82" y="31"/>
                    </a:cubicBezTo>
                    <a:cubicBezTo>
                      <a:pt x="84" y="23"/>
                      <a:pt x="86" y="18"/>
                      <a:pt x="77" y="13"/>
                    </a:cubicBezTo>
                    <a:cubicBezTo>
                      <a:pt x="70" y="9"/>
                      <a:pt x="60" y="0"/>
                      <a:pt x="57" y="3"/>
                    </a:cubicBezTo>
                    <a:cubicBezTo>
                      <a:pt x="44" y="18"/>
                      <a:pt x="13" y="0"/>
                      <a:pt x="12" y="33"/>
                    </a:cubicBezTo>
                    <a:cubicBezTo>
                      <a:pt x="12" y="34"/>
                      <a:pt x="7" y="35"/>
                      <a:pt x="0" y="37"/>
                    </a:cubicBezTo>
                    <a:cubicBezTo>
                      <a:pt x="6" y="40"/>
                      <a:pt x="8" y="41"/>
                      <a:pt x="10" y="42"/>
                    </a:cubicBezTo>
                    <a:cubicBezTo>
                      <a:pt x="27" y="49"/>
                      <a:pt x="30" y="53"/>
                      <a:pt x="33" y="7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4" name="Freeform 16">
                <a:extLst>
                  <a:ext uri="{FF2B5EF4-FFF2-40B4-BE49-F238E27FC236}">
                    <a16:creationId xmlns:a16="http://schemas.microsoft.com/office/drawing/2014/main" id="{53E14E61-A85A-4997-8D8F-004983A7E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8143" y="1373822"/>
                <a:ext cx="203200" cy="82550"/>
              </a:xfrm>
              <a:custGeom>
                <a:avLst/>
                <a:gdLst>
                  <a:gd name="T0" fmla="*/ 19 w 129"/>
                  <a:gd name="T1" fmla="*/ 46 h 53"/>
                  <a:gd name="T2" fmla="*/ 50 w 129"/>
                  <a:gd name="T3" fmla="*/ 44 h 53"/>
                  <a:gd name="T4" fmla="*/ 118 w 129"/>
                  <a:gd name="T5" fmla="*/ 37 h 53"/>
                  <a:gd name="T6" fmla="*/ 127 w 129"/>
                  <a:gd name="T7" fmla="*/ 24 h 53"/>
                  <a:gd name="T8" fmla="*/ 119 w 129"/>
                  <a:gd name="T9" fmla="*/ 16 h 53"/>
                  <a:gd name="T10" fmla="*/ 81 w 129"/>
                  <a:gd name="T11" fmla="*/ 5 h 53"/>
                  <a:gd name="T12" fmla="*/ 67 w 129"/>
                  <a:gd name="T13" fmla="*/ 12 h 53"/>
                  <a:gd name="T14" fmla="*/ 53 w 129"/>
                  <a:gd name="T15" fmla="*/ 17 h 53"/>
                  <a:gd name="T16" fmla="*/ 36 w 129"/>
                  <a:gd name="T17" fmla="*/ 6 h 53"/>
                  <a:gd name="T18" fmla="*/ 4 w 129"/>
                  <a:gd name="T19" fmla="*/ 17 h 53"/>
                  <a:gd name="T20" fmla="*/ 19 w 129"/>
                  <a:gd name="T21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9" h="53">
                    <a:moveTo>
                      <a:pt x="19" y="46"/>
                    </a:moveTo>
                    <a:cubicBezTo>
                      <a:pt x="31" y="53"/>
                      <a:pt x="39" y="42"/>
                      <a:pt x="50" y="44"/>
                    </a:cubicBezTo>
                    <a:cubicBezTo>
                      <a:pt x="72" y="40"/>
                      <a:pt x="96" y="44"/>
                      <a:pt x="118" y="37"/>
                    </a:cubicBezTo>
                    <a:cubicBezTo>
                      <a:pt x="124" y="35"/>
                      <a:pt x="126" y="30"/>
                      <a:pt x="127" y="24"/>
                    </a:cubicBezTo>
                    <a:cubicBezTo>
                      <a:pt x="129" y="18"/>
                      <a:pt x="123" y="18"/>
                      <a:pt x="119" y="16"/>
                    </a:cubicBezTo>
                    <a:cubicBezTo>
                      <a:pt x="106" y="13"/>
                      <a:pt x="94" y="9"/>
                      <a:pt x="81" y="5"/>
                    </a:cubicBezTo>
                    <a:cubicBezTo>
                      <a:pt x="75" y="3"/>
                      <a:pt x="68" y="5"/>
                      <a:pt x="67" y="12"/>
                    </a:cubicBezTo>
                    <a:cubicBezTo>
                      <a:pt x="64" y="25"/>
                      <a:pt x="58" y="18"/>
                      <a:pt x="53" y="17"/>
                    </a:cubicBezTo>
                    <a:cubicBezTo>
                      <a:pt x="45" y="16"/>
                      <a:pt x="42" y="9"/>
                      <a:pt x="36" y="6"/>
                    </a:cubicBezTo>
                    <a:cubicBezTo>
                      <a:pt x="24" y="0"/>
                      <a:pt x="8" y="5"/>
                      <a:pt x="4" y="17"/>
                    </a:cubicBezTo>
                    <a:cubicBezTo>
                      <a:pt x="0" y="32"/>
                      <a:pt x="6" y="40"/>
                      <a:pt x="19" y="46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5" name="Freeform 17">
                <a:extLst>
                  <a:ext uri="{FF2B5EF4-FFF2-40B4-BE49-F238E27FC236}">
                    <a16:creationId xmlns:a16="http://schemas.microsoft.com/office/drawing/2014/main" id="{C3157773-2F4A-44CA-8EB3-42BDBB848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3418" y="1186497"/>
                <a:ext cx="144463" cy="80962"/>
              </a:xfrm>
              <a:custGeom>
                <a:avLst/>
                <a:gdLst>
                  <a:gd name="T0" fmla="*/ 84 w 92"/>
                  <a:gd name="T1" fmla="*/ 33 h 52"/>
                  <a:gd name="T2" fmla="*/ 92 w 92"/>
                  <a:gd name="T3" fmla="*/ 27 h 52"/>
                  <a:gd name="T4" fmla="*/ 86 w 92"/>
                  <a:gd name="T5" fmla="*/ 20 h 52"/>
                  <a:gd name="T6" fmla="*/ 50 w 92"/>
                  <a:gd name="T7" fmla="*/ 7 h 52"/>
                  <a:gd name="T8" fmla="*/ 28 w 92"/>
                  <a:gd name="T9" fmla="*/ 7 h 52"/>
                  <a:gd name="T10" fmla="*/ 0 w 92"/>
                  <a:gd name="T11" fmla="*/ 52 h 52"/>
                  <a:gd name="T12" fmla="*/ 45 w 92"/>
                  <a:gd name="T13" fmla="*/ 40 h 52"/>
                  <a:gd name="T14" fmla="*/ 84 w 92"/>
                  <a:gd name="T15" fmla="*/ 3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52">
                    <a:moveTo>
                      <a:pt x="84" y="33"/>
                    </a:moveTo>
                    <a:cubicBezTo>
                      <a:pt x="88" y="33"/>
                      <a:pt x="92" y="31"/>
                      <a:pt x="92" y="27"/>
                    </a:cubicBezTo>
                    <a:cubicBezTo>
                      <a:pt x="92" y="23"/>
                      <a:pt x="88" y="22"/>
                      <a:pt x="86" y="20"/>
                    </a:cubicBezTo>
                    <a:cubicBezTo>
                      <a:pt x="74" y="12"/>
                      <a:pt x="63" y="8"/>
                      <a:pt x="50" y="7"/>
                    </a:cubicBezTo>
                    <a:cubicBezTo>
                      <a:pt x="41" y="6"/>
                      <a:pt x="31" y="0"/>
                      <a:pt x="28" y="7"/>
                    </a:cubicBezTo>
                    <a:cubicBezTo>
                      <a:pt x="21" y="22"/>
                      <a:pt x="5" y="30"/>
                      <a:pt x="0" y="52"/>
                    </a:cubicBezTo>
                    <a:cubicBezTo>
                      <a:pt x="15" y="41"/>
                      <a:pt x="30" y="41"/>
                      <a:pt x="45" y="40"/>
                    </a:cubicBezTo>
                    <a:cubicBezTo>
                      <a:pt x="58" y="38"/>
                      <a:pt x="71" y="35"/>
                      <a:pt x="84" y="33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6" name="Freeform 18">
                <a:extLst>
                  <a:ext uri="{FF2B5EF4-FFF2-40B4-BE49-F238E27FC236}">
                    <a16:creationId xmlns:a16="http://schemas.microsoft.com/office/drawing/2014/main" id="{C8BB27D1-01C1-4850-9045-820005127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4030" y="2413635"/>
                <a:ext cx="73025" cy="261937"/>
              </a:xfrm>
              <a:custGeom>
                <a:avLst/>
                <a:gdLst>
                  <a:gd name="T0" fmla="*/ 7 w 46"/>
                  <a:gd name="T1" fmla="*/ 21 h 166"/>
                  <a:gd name="T2" fmla="*/ 13 w 46"/>
                  <a:gd name="T3" fmla="*/ 81 h 166"/>
                  <a:gd name="T4" fmla="*/ 13 w 46"/>
                  <a:gd name="T5" fmla="*/ 126 h 166"/>
                  <a:gd name="T6" fmla="*/ 9 w 46"/>
                  <a:gd name="T7" fmla="*/ 166 h 166"/>
                  <a:gd name="T8" fmla="*/ 16 w 46"/>
                  <a:gd name="T9" fmla="*/ 140 h 166"/>
                  <a:gd name="T10" fmla="*/ 15 w 46"/>
                  <a:gd name="T11" fmla="*/ 126 h 166"/>
                  <a:gd name="T12" fmla="*/ 15 w 46"/>
                  <a:gd name="T13" fmla="*/ 126 h 166"/>
                  <a:gd name="T14" fmla="*/ 33 w 46"/>
                  <a:gd name="T15" fmla="*/ 98 h 166"/>
                  <a:gd name="T16" fmla="*/ 39 w 46"/>
                  <a:gd name="T17" fmla="*/ 89 h 166"/>
                  <a:gd name="T18" fmla="*/ 25 w 46"/>
                  <a:gd name="T19" fmla="*/ 0 h 166"/>
                  <a:gd name="T20" fmla="*/ 7 w 46"/>
                  <a:gd name="T21" fmla="*/ 2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166">
                    <a:moveTo>
                      <a:pt x="7" y="21"/>
                    </a:moveTo>
                    <a:cubicBezTo>
                      <a:pt x="0" y="43"/>
                      <a:pt x="16" y="60"/>
                      <a:pt x="13" y="81"/>
                    </a:cubicBezTo>
                    <a:cubicBezTo>
                      <a:pt x="11" y="95"/>
                      <a:pt x="1" y="111"/>
                      <a:pt x="13" y="126"/>
                    </a:cubicBezTo>
                    <a:cubicBezTo>
                      <a:pt x="9" y="139"/>
                      <a:pt x="8" y="152"/>
                      <a:pt x="9" y="166"/>
                    </a:cubicBezTo>
                    <a:cubicBezTo>
                      <a:pt x="19" y="159"/>
                      <a:pt x="25" y="153"/>
                      <a:pt x="16" y="140"/>
                    </a:cubicBezTo>
                    <a:cubicBezTo>
                      <a:pt x="14" y="137"/>
                      <a:pt x="15" y="130"/>
                      <a:pt x="15" y="126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23" y="117"/>
                      <a:pt x="17" y="95"/>
                      <a:pt x="33" y="98"/>
                    </a:cubicBezTo>
                    <a:cubicBezTo>
                      <a:pt x="46" y="100"/>
                      <a:pt x="41" y="93"/>
                      <a:pt x="39" y="89"/>
                    </a:cubicBezTo>
                    <a:cubicBezTo>
                      <a:pt x="31" y="60"/>
                      <a:pt x="19" y="32"/>
                      <a:pt x="25" y="0"/>
                    </a:cubicBezTo>
                    <a:cubicBezTo>
                      <a:pt x="14" y="4"/>
                      <a:pt x="10" y="10"/>
                      <a:pt x="7" y="21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7" name="Freeform 19">
                <a:extLst>
                  <a:ext uri="{FF2B5EF4-FFF2-40B4-BE49-F238E27FC236}">
                    <a16:creationId xmlns:a16="http://schemas.microsoft.com/office/drawing/2014/main" id="{E0FA1B45-959E-4BD0-8CC0-A386C310C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0855" y="2713672"/>
                <a:ext cx="96838" cy="107950"/>
              </a:xfrm>
              <a:custGeom>
                <a:avLst/>
                <a:gdLst>
                  <a:gd name="T0" fmla="*/ 54 w 61"/>
                  <a:gd name="T1" fmla="*/ 33 h 68"/>
                  <a:gd name="T2" fmla="*/ 7 w 61"/>
                  <a:gd name="T3" fmla="*/ 0 h 68"/>
                  <a:gd name="T4" fmla="*/ 4 w 61"/>
                  <a:gd name="T5" fmla="*/ 32 h 68"/>
                  <a:gd name="T6" fmla="*/ 21 w 61"/>
                  <a:gd name="T7" fmla="*/ 64 h 68"/>
                  <a:gd name="T8" fmla="*/ 29 w 61"/>
                  <a:gd name="T9" fmla="*/ 64 h 68"/>
                  <a:gd name="T10" fmla="*/ 53 w 61"/>
                  <a:gd name="T11" fmla="*/ 49 h 68"/>
                  <a:gd name="T12" fmla="*/ 61 w 61"/>
                  <a:gd name="T13" fmla="*/ 41 h 68"/>
                  <a:gd name="T14" fmla="*/ 54 w 61"/>
                  <a:gd name="T15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68">
                    <a:moveTo>
                      <a:pt x="54" y="33"/>
                    </a:moveTo>
                    <a:cubicBezTo>
                      <a:pt x="33" y="30"/>
                      <a:pt x="20" y="16"/>
                      <a:pt x="7" y="0"/>
                    </a:cubicBezTo>
                    <a:cubicBezTo>
                      <a:pt x="13" y="12"/>
                      <a:pt x="7" y="22"/>
                      <a:pt x="4" y="32"/>
                    </a:cubicBezTo>
                    <a:cubicBezTo>
                      <a:pt x="0" y="47"/>
                      <a:pt x="6" y="57"/>
                      <a:pt x="21" y="64"/>
                    </a:cubicBezTo>
                    <a:cubicBezTo>
                      <a:pt x="24" y="65"/>
                      <a:pt x="28" y="68"/>
                      <a:pt x="29" y="64"/>
                    </a:cubicBezTo>
                    <a:cubicBezTo>
                      <a:pt x="33" y="51"/>
                      <a:pt x="43" y="50"/>
                      <a:pt x="53" y="49"/>
                    </a:cubicBezTo>
                    <a:cubicBezTo>
                      <a:pt x="56" y="48"/>
                      <a:pt x="61" y="46"/>
                      <a:pt x="61" y="41"/>
                    </a:cubicBezTo>
                    <a:cubicBezTo>
                      <a:pt x="61" y="37"/>
                      <a:pt x="58" y="33"/>
                      <a:pt x="54" y="33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8" name="Freeform 20">
                <a:extLst>
                  <a:ext uri="{FF2B5EF4-FFF2-40B4-BE49-F238E27FC236}">
                    <a16:creationId xmlns:a16="http://schemas.microsoft.com/office/drawing/2014/main" id="{4717A320-463E-4CD0-9998-E2F92969D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4230" y="4231322"/>
                <a:ext cx="212725" cy="76200"/>
              </a:xfrm>
              <a:custGeom>
                <a:avLst/>
                <a:gdLst>
                  <a:gd name="T0" fmla="*/ 69 w 135"/>
                  <a:gd name="T1" fmla="*/ 25 h 48"/>
                  <a:gd name="T2" fmla="*/ 0 w 135"/>
                  <a:gd name="T3" fmla="*/ 15 h 48"/>
                  <a:gd name="T4" fmla="*/ 135 w 135"/>
                  <a:gd name="T5" fmla="*/ 48 h 48"/>
                  <a:gd name="T6" fmla="*/ 69 w 135"/>
                  <a:gd name="T7" fmla="*/ 2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48">
                    <a:moveTo>
                      <a:pt x="69" y="25"/>
                    </a:moveTo>
                    <a:cubicBezTo>
                      <a:pt x="48" y="28"/>
                      <a:pt x="29" y="0"/>
                      <a:pt x="0" y="15"/>
                    </a:cubicBezTo>
                    <a:cubicBezTo>
                      <a:pt x="44" y="40"/>
                      <a:pt x="88" y="39"/>
                      <a:pt x="135" y="48"/>
                    </a:cubicBezTo>
                    <a:cubicBezTo>
                      <a:pt x="113" y="24"/>
                      <a:pt x="94" y="20"/>
                      <a:pt x="69" y="25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89" name="Freeform 21">
                <a:extLst>
                  <a:ext uri="{FF2B5EF4-FFF2-40B4-BE49-F238E27FC236}">
                    <a16:creationId xmlns:a16="http://schemas.microsoft.com/office/drawing/2014/main" id="{562592B7-97C6-425C-8218-AF1B4CFDA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6655" y="4099559"/>
                <a:ext cx="93663" cy="127000"/>
              </a:xfrm>
              <a:custGeom>
                <a:avLst/>
                <a:gdLst>
                  <a:gd name="T0" fmla="*/ 39 w 59"/>
                  <a:gd name="T1" fmla="*/ 19 h 81"/>
                  <a:gd name="T2" fmla="*/ 12 w 59"/>
                  <a:gd name="T3" fmla="*/ 1 h 81"/>
                  <a:gd name="T4" fmla="*/ 3 w 59"/>
                  <a:gd name="T5" fmla="*/ 41 h 81"/>
                  <a:gd name="T6" fmla="*/ 12 w 59"/>
                  <a:gd name="T7" fmla="*/ 68 h 81"/>
                  <a:gd name="T8" fmla="*/ 14 w 59"/>
                  <a:gd name="T9" fmla="*/ 80 h 81"/>
                  <a:gd name="T10" fmla="*/ 20 w 59"/>
                  <a:gd name="T11" fmla="*/ 68 h 81"/>
                  <a:gd name="T12" fmla="*/ 20 w 59"/>
                  <a:gd name="T13" fmla="*/ 38 h 81"/>
                  <a:gd name="T14" fmla="*/ 27 w 59"/>
                  <a:gd name="T15" fmla="*/ 30 h 81"/>
                  <a:gd name="T16" fmla="*/ 35 w 59"/>
                  <a:gd name="T17" fmla="*/ 34 h 81"/>
                  <a:gd name="T18" fmla="*/ 43 w 59"/>
                  <a:gd name="T19" fmla="*/ 69 h 81"/>
                  <a:gd name="T20" fmla="*/ 54 w 59"/>
                  <a:gd name="T21" fmla="*/ 47 h 81"/>
                  <a:gd name="T22" fmla="*/ 39 w 59"/>
                  <a:gd name="T23" fmla="*/ 1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81">
                    <a:moveTo>
                      <a:pt x="39" y="19"/>
                    </a:moveTo>
                    <a:cubicBezTo>
                      <a:pt x="34" y="10"/>
                      <a:pt x="21" y="6"/>
                      <a:pt x="12" y="1"/>
                    </a:cubicBezTo>
                    <a:cubicBezTo>
                      <a:pt x="10" y="0"/>
                      <a:pt x="0" y="40"/>
                      <a:pt x="3" y="41"/>
                    </a:cubicBezTo>
                    <a:cubicBezTo>
                      <a:pt x="19" y="45"/>
                      <a:pt x="9" y="59"/>
                      <a:pt x="12" y="68"/>
                    </a:cubicBezTo>
                    <a:cubicBezTo>
                      <a:pt x="14" y="72"/>
                      <a:pt x="6" y="78"/>
                      <a:pt x="14" y="80"/>
                    </a:cubicBezTo>
                    <a:cubicBezTo>
                      <a:pt x="23" y="81"/>
                      <a:pt x="20" y="73"/>
                      <a:pt x="20" y="68"/>
                    </a:cubicBezTo>
                    <a:cubicBezTo>
                      <a:pt x="21" y="58"/>
                      <a:pt x="20" y="48"/>
                      <a:pt x="20" y="38"/>
                    </a:cubicBezTo>
                    <a:cubicBezTo>
                      <a:pt x="20" y="33"/>
                      <a:pt x="21" y="29"/>
                      <a:pt x="27" y="30"/>
                    </a:cubicBezTo>
                    <a:cubicBezTo>
                      <a:pt x="30" y="30"/>
                      <a:pt x="37" y="29"/>
                      <a:pt x="35" y="34"/>
                    </a:cubicBezTo>
                    <a:cubicBezTo>
                      <a:pt x="32" y="48"/>
                      <a:pt x="48" y="53"/>
                      <a:pt x="43" y="69"/>
                    </a:cubicBezTo>
                    <a:cubicBezTo>
                      <a:pt x="51" y="61"/>
                      <a:pt x="59" y="61"/>
                      <a:pt x="54" y="47"/>
                    </a:cubicBezTo>
                    <a:cubicBezTo>
                      <a:pt x="49" y="37"/>
                      <a:pt x="45" y="27"/>
                      <a:pt x="39" y="19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90" name="Freeform 22">
                <a:extLst>
                  <a:ext uri="{FF2B5EF4-FFF2-40B4-BE49-F238E27FC236}">
                    <a16:creationId xmlns:a16="http://schemas.microsoft.com/office/drawing/2014/main" id="{7B259A86-EB8F-402C-BCCE-554732DE2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4118" y="3558222"/>
                <a:ext cx="65088" cy="127000"/>
              </a:xfrm>
              <a:custGeom>
                <a:avLst/>
                <a:gdLst>
                  <a:gd name="T0" fmla="*/ 16 w 41"/>
                  <a:gd name="T1" fmla="*/ 62 h 81"/>
                  <a:gd name="T2" fmla="*/ 21 w 41"/>
                  <a:gd name="T3" fmla="*/ 69 h 81"/>
                  <a:gd name="T4" fmla="*/ 27 w 41"/>
                  <a:gd name="T5" fmla="*/ 78 h 81"/>
                  <a:gd name="T6" fmla="*/ 29 w 41"/>
                  <a:gd name="T7" fmla="*/ 65 h 81"/>
                  <a:gd name="T8" fmla="*/ 36 w 41"/>
                  <a:gd name="T9" fmla="*/ 35 h 81"/>
                  <a:gd name="T10" fmla="*/ 41 w 41"/>
                  <a:gd name="T11" fmla="*/ 24 h 81"/>
                  <a:gd name="T12" fmla="*/ 26 w 41"/>
                  <a:gd name="T13" fmla="*/ 1 h 81"/>
                  <a:gd name="T14" fmla="*/ 17 w 41"/>
                  <a:gd name="T15" fmla="*/ 17 h 81"/>
                  <a:gd name="T16" fmla="*/ 12 w 41"/>
                  <a:gd name="T17" fmla="*/ 39 h 81"/>
                  <a:gd name="T18" fmla="*/ 16 w 41"/>
                  <a:gd name="T19" fmla="*/ 6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81">
                    <a:moveTo>
                      <a:pt x="16" y="62"/>
                    </a:moveTo>
                    <a:cubicBezTo>
                      <a:pt x="18" y="64"/>
                      <a:pt x="21" y="65"/>
                      <a:pt x="21" y="69"/>
                    </a:cubicBezTo>
                    <a:cubicBezTo>
                      <a:pt x="22" y="73"/>
                      <a:pt x="19" y="81"/>
                      <a:pt x="27" y="78"/>
                    </a:cubicBezTo>
                    <a:cubicBezTo>
                      <a:pt x="35" y="76"/>
                      <a:pt x="31" y="69"/>
                      <a:pt x="29" y="65"/>
                    </a:cubicBezTo>
                    <a:cubicBezTo>
                      <a:pt x="23" y="52"/>
                      <a:pt x="25" y="42"/>
                      <a:pt x="36" y="35"/>
                    </a:cubicBezTo>
                    <a:cubicBezTo>
                      <a:pt x="40" y="32"/>
                      <a:pt x="41" y="29"/>
                      <a:pt x="41" y="24"/>
                    </a:cubicBezTo>
                    <a:cubicBezTo>
                      <a:pt x="39" y="14"/>
                      <a:pt x="41" y="2"/>
                      <a:pt x="26" y="1"/>
                    </a:cubicBezTo>
                    <a:cubicBezTo>
                      <a:pt x="10" y="0"/>
                      <a:pt x="20" y="12"/>
                      <a:pt x="17" y="17"/>
                    </a:cubicBezTo>
                    <a:cubicBezTo>
                      <a:pt x="11" y="23"/>
                      <a:pt x="16" y="34"/>
                      <a:pt x="12" y="39"/>
                    </a:cubicBezTo>
                    <a:cubicBezTo>
                      <a:pt x="0" y="50"/>
                      <a:pt x="9" y="56"/>
                      <a:pt x="16" y="62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91" name="Freeform 23">
                <a:extLst>
                  <a:ext uri="{FF2B5EF4-FFF2-40B4-BE49-F238E27FC236}">
                    <a16:creationId xmlns:a16="http://schemas.microsoft.com/office/drawing/2014/main" id="{48D0547B-223C-4652-A29E-A1E28AC66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0005" y="3813809"/>
                <a:ext cx="57150" cy="92075"/>
              </a:xfrm>
              <a:custGeom>
                <a:avLst/>
                <a:gdLst>
                  <a:gd name="T0" fmla="*/ 1 w 37"/>
                  <a:gd name="T1" fmla="*/ 42 h 59"/>
                  <a:gd name="T2" fmla="*/ 16 w 37"/>
                  <a:gd name="T3" fmla="*/ 57 h 59"/>
                  <a:gd name="T4" fmla="*/ 20 w 37"/>
                  <a:gd name="T5" fmla="*/ 46 h 59"/>
                  <a:gd name="T6" fmla="*/ 37 w 37"/>
                  <a:gd name="T7" fmla="*/ 36 h 59"/>
                  <a:gd name="T8" fmla="*/ 31 w 37"/>
                  <a:gd name="T9" fmla="*/ 0 h 59"/>
                  <a:gd name="T10" fmla="*/ 1 w 37"/>
                  <a:gd name="T11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59">
                    <a:moveTo>
                      <a:pt x="1" y="42"/>
                    </a:moveTo>
                    <a:cubicBezTo>
                      <a:pt x="0" y="54"/>
                      <a:pt x="9" y="56"/>
                      <a:pt x="16" y="57"/>
                    </a:cubicBezTo>
                    <a:cubicBezTo>
                      <a:pt x="28" y="59"/>
                      <a:pt x="20" y="50"/>
                      <a:pt x="20" y="46"/>
                    </a:cubicBezTo>
                    <a:cubicBezTo>
                      <a:pt x="19" y="28"/>
                      <a:pt x="30" y="36"/>
                      <a:pt x="37" y="36"/>
                    </a:cubicBezTo>
                    <a:cubicBezTo>
                      <a:pt x="35" y="24"/>
                      <a:pt x="33" y="12"/>
                      <a:pt x="31" y="0"/>
                    </a:cubicBezTo>
                    <a:cubicBezTo>
                      <a:pt x="2" y="21"/>
                      <a:pt x="3" y="21"/>
                      <a:pt x="1" y="42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92" name="Freeform 24">
                <a:extLst>
                  <a:ext uri="{FF2B5EF4-FFF2-40B4-BE49-F238E27FC236}">
                    <a16:creationId xmlns:a16="http://schemas.microsoft.com/office/drawing/2014/main" id="{ED0D111B-A88E-4DBB-B455-8BB9ABBD6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9393" y="3085147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93" name="Freeform 25">
                <a:extLst>
                  <a:ext uri="{FF2B5EF4-FFF2-40B4-BE49-F238E27FC236}">
                    <a16:creationId xmlns:a16="http://schemas.microsoft.com/office/drawing/2014/main" id="{5A1BC7FD-7A8E-405A-8BAA-6F73A58EA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4468" y="3086735"/>
                <a:ext cx="68263" cy="84137"/>
              </a:xfrm>
              <a:custGeom>
                <a:avLst/>
                <a:gdLst>
                  <a:gd name="T0" fmla="*/ 6 w 44"/>
                  <a:gd name="T1" fmla="*/ 19 h 53"/>
                  <a:gd name="T2" fmla="*/ 12 w 44"/>
                  <a:gd name="T3" fmla="*/ 35 h 53"/>
                  <a:gd name="T4" fmla="*/ 15 w 44"/>
                  <a:gd name="T5" fmla="*/ 50 h 53"/>
                  <a:gd name="T6" fmla="*/ 28 w 44"/>
                  <a:gd name="T7" fmla="*/ 44 h 53"/>
                  <a:gd name="T8" fmla="*/ 22 w 44"/>
                  <a:gd name="T9" fmla="*/ 6 h 53"/>
                  <a:gd name="T10" fmla="*/ 22 w 44"/>
                  <a:gd name="T11" fmla="*/ 0 h 53"/>
                  <a:gd name="T12" fmla="*/ 6 w 44"/>
                  <a:gd name="T13" fmla="*/ 10 h 53"/>
                  <a:gd name="T14" fmla="*/ 6 w 44"/>
                  <a:gd name="T15" fmla="*/ 1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3">
                    <a:moveTo>
                      <a:pt x="6" y="19"/>
                    </a:moveTo>
                    <a:cubicBezTo>
                      <a:pt x="16" y="23"/>
                      <a:pt x="16" y="23"/>
                      <a:pt x="12" y="35"/>
                    </a:cubicBezTo>
                    <a:cubicBezTo>
                      <a:pt x="10" y="41"/>
                      <a:pt x="9" y="47"/>
                      <a:pt x="15" y="50"/>
                    </a:cubicBezTo>
                    <a:cubicBezTo>
                      <a:pt x="21" y="53"/>
                      <a:pt x="25" y="50"/>
                      <a:pt x="28" y="44"/>
                    </a:cubicBezTo>
                    <a:cubicBezTo>
                      <a:pt x="32" y="30"/>
                      <a:pt x="44" y="15"/>
                      <a:pt x="22" y="6"/>
                    </a:cubicBezTo>
                    <a:cubicBezTo>
                      <a:pt x="19" y="5"/>
                      <a:pt x="20" y="2"/>
                      <a:pt x="22" y="0"/>
                    </a:cubicBezTo>
                    <a:cubicBezTo>
                      <a:pt x="16" y="4"/>
                      <a:pt x="11" y="6"/>
                      <a:pt x="6" y="10"/>
                    </a:cubicBezTo>
                    <a:cubicBezTo>
                      <a:pt x="3" y="12"/>
                      <a:pt x="0" y="17"/>
                      <a:pt x="6" y="19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94" name="Freeform 26">
                <a:extLst>
                  <a:ext uri="{FF2B5EF4-FFF2-40B4-BE49-F238E27FC236}">
                    <a16:creationId xmlns:a16="http://schemas.microsoft.com/office/drawing/2014/main" id="{6A6399E1-BDCC-4F46-AD3A-9458F95D5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3093" y="1416685"/>
                <a:ext cx="112713" cy="34925"/>
              </a:xfrm>
              <a:custGeom>
                <a:avLst/>
                <a:gdLst>
                  <a:gd name="T0" fmla="*/ 71 w 71"/>
                  <a:gd name="T1" fmla="*/ 13 h 22"/>
                  <a:gd name="T2" fmla="*/ 0 w 71"/>
                  <a:gd name="T3" fmla="*/ 0 h 22"/>
                  <a:gd name="T4" fmla="*/ 71 w 71"/>
                  <a:gd name="T5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22">
                    <a:moveTo>
                      <a:pt x="71" y="13"/>
                    </a:moveTo>
                    <a:cubicBezTo>
                      <a:pt x="49" y="5"/>
                      <a:pt x="27" y="1"/>
                      <a:pt x="0" y="0"/>
                    </a:cubicBezTo>
                    <a:cubicBezTo>
                      <a:pt x="24" y="18"/>
                      <a:pt x="46" y="22"/>
                      <a:pt x="71" y="13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95" name="Freeform 27">
                <a:extLst>
                  <a:ext uri="{FF2B5EF4-FFF2-40B4-BE49-F238E27FC236}">
                    <a16:creationId xmlns:a16="http://schemas.microsoft.com/office/drawing/2014/main" id="{5775C40C-2ABB-4FDA-94DA-8CEEF22AB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6568" y="1500822"/>
                <a:ext cx="63500" cy="33337"/>
              </a:xfrm>
              <a:custGeom>
                <a:avLst/>
                <a:gdLst>
                  <a:gd name="T0" fmla="*/ 1 w 40"/>
                  <a:gd name="T1" fmla="*/ 9 h 21"/>
                  <a:gd name="T2" fmla="*/ 13 w 40"/>
                  <a:gd name="T3" fmla="*/ 16 h 21"/>
                  <a:gd name="T4" fmla="*/ 40 w 40"/>
                  <a:gd name="T5" fmla="*/ 21 h 21"/>
                  <a:gd name="T6" fmla="*/ 14 w 40"/>
                  <a:gd name="T7" fmla="*/ 0 h 21"/>
                  <a:gd name="T8" fmla="*/ 1 w 40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1">
                    <a:moveTo>
                      <a:pt x="1" y="9"/>
                    </a:moveTo>
                    <a:cubicBezTo>
                      <a:pt x="1" y="15"/>
                      <a:pt x="8" y="16"/>
                      <a:pt x="13" y="16"/>
                    </a:cubicBezTo>
                    <a:cubicBezTo>
                      <a:pt x="21" y="17"/>
                      <a:pt x="29" y="19"/>
                      <a:pt x="40" y="21"/>
                    </a:cubicBezTo>
                    <a:cubicBezTo>
                      <a:pt x="35" y="4"/>
                      <a:pt x="25" y="1"/>
                      <a:pt x="14" y="0"/>
                    </a:cubicBezTo>
                    <a:cubicBezTo>
                      <a:pt x="9" y="0"/>
                      <a:pt x="0" y="1"/>
                      <a:pt x="1" y="9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96" name="Freeform 28">
                <a:extLst>
                  <a:ext uri="{FF2B5EF4-FFF2-40B4-BE49-F238E27FC236}">
                    <a16:creationId xmlns:a16="http://schemas.microsoft.com/office/drawing/2014/main" id="{AA6ED2CC-9D01-4304-A945-292CFAE06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3643" y="3361372"/>
                <a:ext cx="41275" cy="74612"/>
              </a:xfrm>
              <a:custGeom>
                <a:avLst/>
                <a:gdLst>
                  <a:gd name="T0" fmla="*/ 26 w 26"/>
                  <a:gd name="T1" fmla="*/ 0 h 47"/>
                  <a:gd name="T2" fmla="*/ 14 w 26"/>
                  <a:gd name="T3" fmla="*/ 47 h 47"/>
                  <a:gd name="T4" fmla="*/ 26 w 26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26" y="0"/>
                    </a:moveTo>
                    <a:cubicBezTo>
                      <a:pt x="3" y="18"/>
                      <a:pt x="0" y="31"/>
                      <a:pt x="14" y="47"/>
                    </a:cubicBezTo>
                    <a:cubicBezTo>
                      <a:pt x="20" y="32"/>
                      <a:pt x="24" y="17"/>
                      <a:pt x="26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97" name="Freeform 29">
                <a:extLst>
                  <a:ext uri="{FF2B5EF4-FFF2-40B4-BE49-F238E27FC236}">
                    <a16:creationId xmlns:a16="http://schemas.microsoft.com/office/drawing/2014/main" id="{399816C3-A2BB-42B7-9018-9902A3365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8368" y="3505834"/>
                <a:ext cx="57150" cy="47625"/>
              </a:xfrm>
              <a:custGeom>
                <a:avLst/>
                <a:gdLst>
                  <a:gd name="T0" fmla="*/ 36 w 36"/>
                  <a:gd name="T1" fmla="*/ 0 h 30"/>
                  <a:gd name="T2" fmla="*/ 2 w 36"/>
                  <a:gd name="T3" fmla="*/ 19 h 30"/>
                  <a:gd name="T4" fmla="*/ 9 w 36"/>
                  <a:gd name="T5" fmla="*/ 28 h 30"/>
                  <a:gd name="T6" fmla="*/ 36 w 36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0">
                    <a:moveTo>
                      <a:pt x="36" y="0"/>
                    </a:moveTo>
                    <a:cubicBezTo>
                      <a:pt x="20" y="7"/>
                      <a:pt x="7" y="6"/>
                      <a:pt x="2" y="19"/>
                    </a:cubicBezTo>
                    <a:cubicBezTo>
                      <a:pt x="0" y="24"/>
                      <a:pt x="4" y="27"/>
                      <a:pt x="9" y="28"/>
                    </a:cubicBezTo>
                    <a:cubicBezTo>
                      <a:pt x="25" y="30"/>
                      <a:pt x="27" y="16"/>
                      <a:pt x="36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8970EE7-1C78-40A7-A568-76DA00C02D4C}"/>
                </a:ext>
              </a:extLst>
            </p:cNvPr>
            <p:cNvGrpSpPr/>
            <p:nvPr/>
          </p:nvGrpSpPr>
          <p:grpSpPr>
            <a:xfrm>
              <a:off x="2618105" y="886460"/>
              <a:ext cx="4076701" cy="3014662"/>
              <a:chOff x="2618105" y="886460"/>
              <a:chExt cx="4076701" cy="3014662"/>
            </a:xfrm>
            <a:grpFill/>
          </p:grpSpPr>
          <p:sp>
            <p:nvSpPr>
              <p:cNvPr id="99" name="Freeform 30">
                <a:extLst>
                  <a:ext uri="{FF2B5EF4-FFF2-40B4-BE49-F238E27FC236}">
                    <a16:creationId xmlns:a16="http://schemas.microsoft.com/office/drawing/2014/main" id="{FAD80C14-B3DE-41A5-B42A-46D75CB983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8105" y="1462722"/>
                <a:ext cx="3011488" cy="2438400"/>
              </a:xfrm>
              <a:custGeom>
                <a:avLst/>
                <a:gdLst>
                  <a:gd name="T0" fmla="*/ 1866 w 1914"/>
                  <a:gd name="T1" fmla="*/ 600 h 1549"/>
                  <a:gd name="T2" fmla="*/ 1736 w 1914"/>
                  <a:gd name="T3" fmla="*/ 439 h 1549"/>
                  <a:gd name="T4" fmla="*/ 1632 w 1914"/>
                  <a:gd name="T5" fmla="*/ 406 h 1549"/>
                  <a:gd name="T6" fmla="*/ 1480 w 1914"/>
                  <a:gd name="T7" fmla="*/ 459 h 1549"/>
                  <a:gd name="T8" fmla="*/ 1468 w 1914"/>
                  <a:gd name="T9" fmla="*/ 644 h 1549"/>
                  <a:gd name="T10" fmla="*/ 1258 w 1914"/>
                  <a:gd name="T11" fmla="*/ 476 h 1549"/>
                  <a:gd name="T12" fmla="*/ 1305 w 1914"/>
                  <a:gd name="T13" fmla="*/ 330 h 1549"/>
                  <a:gd name="T14" fmla="*/ 1364 w 1914"/>
                  <a:gd name="T15" fmla="*/ 352 h 1549"/>
                  <a:gd name="T16" fmla="*/ 1453 w 1914"/>
                  <a:gd name="T17" fmla="*/ 334 h 1549"/>
                  <a:gd name="T18" fmla="*/ 1450 w 1914"/>
                  <a:gd name="T19" fmla="*/ 233 h 1549"/>
                  <a:gd name="T20" fmla="*/ 1537 w 1914"/>
                  <a:gd name="T21" fmla="*/ 196 h 1549"/>
                  <a:gd name="T22" fmla="*/ 1520 w 1914"/>
                  <a:gd name="T23" fmla="*/ 289 h 1549"/>
                  <a:gd name="T24" fmla="*/ 1576 w 1914"/>
                  <a:gd name="T25" fmla="*/ 337 h 1549"/>
                  <a:gd name="T26" fmla="*/ 1691 w 1914"/>
                  <a:gd name="T27" fmla="*/ 369 h 1549"/>
                  <a:gd name="T28" fmla="*/ 1697 w 1914"/>
                  <a:gd name="T29" fmla="*/ 278 h 1549"/>
                  <a:gd name="T30" fmla="*/ 1750 w 1914"/>
                  <a:gd name="T31" fmla="*/ 244 h 1549"/>
                  <a:gd name="T32" fmla="*/ 1639 w 1914"/>
                  <a:gd name="T33" fmla="*/ 125 h 1549"/>
                  <a:gd name="T34" fmla="*/ 1498 w 1914"/>
                  <a:gd name="T35" fmla="*/ 34 h 1549"/>
                  <a:gd name="T36" fmla="*/ 1302 w 1914"/>
                  <a:gd name="T37" fmla="*/ 122 h 1549"/>
                  <a:gd name="T38" fmla="*/ 1298 w 1914"/>
                  <a:gd name="T39" fmla="*/ 166 h 1549"/>
                  <a:gd name="T40" fmla="*/ 1289 w 1914"/>
                  <a:gd name="T41" fmla="*/ 36 h 1549"/>
                  <a:gd name="T42" fmla="*/ 1198 w 1914"/>
                  <a:gd name="T43" fmla="*/ 110 h 1549"/>
                  <a:gd name="T44" fmla="*/ 1171 w 1914"/>
                  <a:gd name="T45" fmla="*/ 157 h 1549"/>
                  <a:gd name="T46" fmla="*/ 1132 w 1914"/>
                  <a:gd name="T47" fmla="*/ 211 h 1549"/>
                  <a:gd name="T48" fmla="*/ 1096 w 1914"/>
                  <a:gd name="T49" fmla="*/ 170 h 1549"/>
                  <a:gd name="T50" fmla="*/ 1005 w 1914"/>
                  <a:gd name="T51" fmla="*/ 44 h 1549"/>
                  <a:gd name="T52" fmla="*/ 957 w 1914"/>
                  <a:gd name="T53" fmla="*/ 62 h 1549"/>
                  <a:gd name="T54" fmla="*/ 872 w 1914"/>
                  <a:gd name="T55" fmla="*/ 34 h 1549"/>
                  <a:gd name="T56" fmla="*/ 733 w 1914"/>
                  <a:gd name="T57" fmla="*/ 38 h 1549"/>
                  <a:gd name="T58" fmla="*/ 827 w 1914"/>
                  <a:gd name="T59" fmla="*/ 62 h 1549"/>
                  <a:gd name="T60" fmla="*/ 913 w 1914"/>
                  <a:gd name="T61" fmla="*/ 138 h 1549"/>
                  <a:gd name="T62" fmla="*/ 841 w 1914"/>
                  <a:gd name="T63" fmla="*/ 175 h 1549"/>
                  <a:gd name="T64" fmla="*/ 655 w 1914"/>
                  <a:gd name="T65" fmla="*/ 143 h 1549"/>
                  <a:gd name="T66" fmla="*/ 434 w 1914"/>
                  <a:gd name="T67" fmla="*/ 147 h 1549"/>
                  <a:gd name="T68" fmla="*/ 105 w 1914"/>
                  <a:gd name="T69" fmla="*/ 137 h 1549"/>
                  <a:gd name="T70" fmla="*/ 65 w 1914"/>
                  <a:gd name="T71" fmla="*/ 247 h 1549"/>
                  <a:gd name="T72" fmla="*/ 104 w 1914"/>
                  <a:gd name="T73" fmla="*/ 336 h 1549"/>
                  <a:gd name="T74" fmla="*/ 98 w 1914"/>
                  <a:gd name="T75" fmla="*/ 478 h 1549"/>
                  <a:gd name="T76" fmla="*/ 85 w 1914"/>
                  <a:gd name="T77" fmla="*/ 575 h 1549"/>
                  <a:gd name="T78" fmla="*/ 226 w 1914"/>
                  <a:gd name="T79" fmla="*/ 525 h 1549"/>
                  <a:gd name="T80" fmla="*/ 323 w 1914"/>
                  <a:gd name="T81" fmla="*/ 459 h 1549"/>
                  <a:gd name="T82" fmla="*/ 563 w 1914"/>
                  <a:gd name="T83" fmla="*/ 509 h 1549"/>
                  <a:gd name="T84" fmla="*/ 670 w 1914"/>
                  <a:gd name="T85" fmla="*/ 698 h 1549"/>
                  <a:gd name="T86" fmla="*/ 763 w 1914"/>
                  <a:gd name="T87" fmla="*/ 1000 h 1549"/>
                  <a:gd name="T88" fmla="*/ 900 w 1914"/>
                  <a:gd name="T89" fmla="*/ 1181 h 1549"/>
                  <a:gd name="T90" fmla="*/ 976 w 1914"/>
                  <a:gd name="T91" fmla="*/ 1231 h 1549"/>
                  <a:gd name="T92" fmla="*/ 1031 w 1914"/>
                  <a:gd name="T93" fmla="*/ 1298 h 1549"/>
                  <a:gd name="T94" fmla="*/ 1317 w 1914"/>
                  <a:gd name="T95" fmla="*/ 1436 h 1549"/>
                  <a:gd name="T96" fmla="*/ 1436 w 1914"/>
                  <a:gd name="T97" fmla="*/ 1537 h 1549"/>
                  <a:gd name="T98" fmla="*/ 1425 w 1914"/>
                  <a:gd name="T99" fmla="*/ 1479 h 1549"/>
                  <a:gd name="T100" fmla="*/ 1324 w 1914"/>
                  <a:gd name="T101" fmla="*/ 1361 h 1549"/>
                  <a:gd name="T102" fmla="*/ 1294 w 1914"/>
                  <a:gd name="T103" fmla="*/ 1266 h 1549"/>
                  <a:gd name="T104" fmla="*/ 1183 w 1914"/>
                  <a:gd name="T105" fmla="*/ 1212 h 1549"/>
                  <a:gd name="T106" fmla="*/ 1317 w 1914"/>
                  <a:gd name="T107" fmla="*/ 1119 h 1549"/>
                  <a:gd name="T108" fmla="*/ 1431 w 1914"/>
                  <a:gd name="T109" fmla="*/ 1208 h 1549"/>
                  <a:gd name="T110" fmla="*/ 1517 w 1914"/>
                  <a:gd name="T111" fmla="*/ 1033 h 1549"/>
                  <a:gd name="T112" fmla="*/ 1628 w 1914"/>
                  <a:gd name="T113" fmla="*/ 858 h 1549"/>
                  <a:gd name="T114" fmla="*/ 1773 w 1914"/>
                  <a:gd name="T115" fmla="*/ 814 h 1549"/>
                  <a:gd name="T116" fmla="*/ 1715 w 1914"/>
                  <a:gd name="T117" fmla="*/ 696 h 1549"/>
                  <a:gd name="T118" fmla="*/ 1887 w 1914"/>
                  <a:gd name="T119" fmla="*/ 756 h 1549"/>
                  <a:gd name="T120" fmla="*/ 955 w 1914"/>
                  <a:gd name="T121" fmla="*/ 1182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4" h="1549">
                    <a:moveTo>
                      <a:pt x="1906" y="722"/>
                    </a:moveTo>
                    <a:cubicBezTo>
                      <a:pt x="1904" y="704"/>
                      <a:pt x="1897" y="696"/>
                      <a:pt x="1879" y="700"/>
                    </a:cubicBezTo>
                    <a:cubicBezTo>
                      <a:pt x="1867" y="702"/>
                      <a:pt x="1863" y="694"/>
                      <a:pt x="1866" y="682"/>
                    </a:cubicBezTo>
                    <a:cubicBezTo>
                      <a:pt x="1868" y="674"/>
                      <a:pt x="1866" y="665"/>
                      <a:pt x="1873" y="657"/>
                    </a:cubicBezTo>
                    <a:cubicBezTo>
                      <a:pt x="1881" y="645"/>
                      <a:pt x="1876" y="604"/>
                      <a:pt x="1866" y="600"/>
                    </a:cubicBezTo>
                    <a:cubicBezTo>
                      <a:pt x="1847" y="592"/>
                      <a:pt x="1842" y="566"/>
                      <a:pt x="1820" y="562"/>
                    </a:cubicBezTo>
                    <a:cubicBezTo>
                      <a:pt x="1815" y="561"/>
                      <a:pt x="1811" y="558"/>
                      <a:pt x="1806" y="555"/>
                    </a:cubicBezTo>
                    <a:cubicBezTo>
                      <a:pt x="1796" y="548"/>
                      <a:pt x="1782" y="542"/>
                      <a:pt x="1781" y="530"/>
                    </a:cubicBezTo>
                    <a:cubicBezTo>
                      <a:pt x="1778" y="499"/>
                      <a:pt x="1757" y="479"/>
                      <a:pt x="1746" y="454"/>
                    </a:cubicBezTo>
                    <a:cubicBezTo>
                      <a:pt x="1744" y="448"/>
                      <a:pt x="1739" y="445"/>
                      <a:pt x="1736" y="439"/>
                    </a:cubicBezTo>
                    <a:cubicBezTo>
                      <a:pt x="1730" y="429"/>
                      <a:pt x="1720" y="426"/>
                      <a:pt x="1710" y="428"/>
                    </a:cubicBezTo>
                    <a:cubicBezTo>
                      <a:pt x="1701" y="430"/>
                      <a:pt x="1693" y="434"/>
                      <a:pt x="1692" y="448"/>
                    </a:cubicBezTo>
                    <a:cubicBezTo>
                      <a:pt x="1692" y="461"/>
                      <a:pt x="1682" y="470"/>
                      <a:pt x="1670" y="468"/>
                    </a:cubicBezTo>
                    <a:cubicBezTo>
                      <a:pt x="1649" y="465"/>
                      <a:pt x="1644" y="453"/>
                      <a:pt x="1649" y="429"/>
                    </a:cubicBezTo>
                    <a:cubicBezTo>
                      <a:pt x="1651" y="415"/>
                      <a:pt x="1649" y="404"/>
                      <a:pt x="1632" y="406"/>
                    </a:cubicBezTo>
                    <a:cubicBezTo>
                      <a:pt x="1621" y="408"/>
                      <a:pt x="1615" y="402"/>
                      <a:pt x="1609" y="393"/>
                    </a:cubicBezTo>
                    <a:cubicBezTo>
                      <a:pt x="1598" y="377"/>
                      <a:pt x="1584" y="364"/>
                      <a:pt x="1563" y="368"/>
                    </a:cubicBezTo>
                    <a:cubicBezTo>
                      <a:pt x="1549" y="370"/>
                      <a:pt x="1536" y="368"/>
                      <a:pt x="1522" y="365"/>
                    </a:cubicBezTo>
                    <a:cubicBezTo>
                      <a:pt x="1489" y="355"/>
                      <a:pt x="1480" y="368"/>
                      <a:pt x="1485" y="404"/>
                    </a:cubicBezTo>
                    <a:cubicBezTo>
                      <a:pt x="1487" y="421"/>
                      <a:pt x="1496" y="441"/>
                      <a:pt x="1480" y="459"/>
                    </a:cubicBezTo>
                    <a:cubicBezTo>
                      <a:pt x="1471" y="470"/>
                      <a:pt x="1480" y="495"/>
                      <a:pt x="1492" y="504"/>
                    </a:cubicBezTo>
                    <a:cubicBezTo>
                      <a:pt x="1515" y="520"/>
                      <a:pt x="1509" y="540"/>
                      <a:pt x="1491" y="551"/>
                    </a:cubicBezTo>
                    <a:cubicBezTo>
                      <a:pt x="1487" y="553"/>
                      <a:pt x="1484" y="557"/>
                      <a:pt x="1480" y="559"/>
                    </a:cubicBezTo>
                    <a:cubicBezTo>
                      <a:pt x="1456" y="571"/>
                      <a:pt x="1454" y="578"/>
                      <a:pt x="1463" y="604"/>
                    </a:cubicBezTo>
                    <a:cubicBezTo>
                      <a:pt x="1468" y="617"/>
                      <a:pt x="1475" y="630"/>
                      <a:pt x="1468" y="644"/>
                    </a:cubicBezTo>
                    <a:cubicBezTo>
                      <a:pt x="1443" y="628"/>
                      <a:pt x="1435" y="603"/>
                      <a:pt x="1435" y="576"/>
                    </a:cubicBezTo>
                    <a:cubicBezTo>
                      <a:pt x="1436" y="558"/>
                      <a:pt x="1429" y="553"/>
                      <a:pt x="1414" y="555"/>
                    </a:cubicBezTo>
                    <a:cubicBezTo>
                      <a:pt x="1389" y="559"/>
                      <a:pt x="1367" y="546"/>
                      <a:pt x="1349" y="531"/>
                    </a:cubicBezTo>
                    <a:cubicBezTo>
                      <a:pt x="1331" y="517"/>
                      <a:pt x="1310" y="509"/>
                      <a:pt x="1293" y="507"/>
                    </a:cubicBezTo>
                    <a:cubicBezTo>
                      <a:pt x="1271" y="503"/>
                      <a:pt x="1263" y="494"/>
                      <a:pt x="1258" y="476"/>
                    </a:cubicBezTo>
                    <a:cubicBezTo>
                      <a:pt x="1255" y="468"/>
                      <a:pt x="1253" y="466"/>
                      <a:pt x="1245" y="465"/>
                    </a:cubicBezTo>
                    <a:cubicBezTo>
                      <a:pt x="1227" y="465"/>
                      <a:pt x="1224" y="457"/>
                      <a:pt x="1233" y="440"/>
                    </a:cubicBezTo>
                    <a:cubicBezTo>
                      <a:pt x="1235" y="434"/>
                      <a:pt x="1239" y="429"/>
                      <a:pt x="1241" y="424"/>
                    </a:cubicBezTo>
                    <a:cubicBezTo>
                      <a:pt x="1250" y="407"/>
                      <a:pt x="1258" y="390"/>
                      <a:pt x="1274" y="382"/>
                    </a:cubicBezTo>
                    <a:cubicBezTo>
                      <a:pt x="1296" y="370"/>
                      <a:pt x="1305" y="355"/>
                      <a:pt x="1305" y="330"/>
                    </a:cubicBezTo>
                    <a:cubicBezTo>
                      <a:pt x="1305" y="321"/>
                      <a:pt x="1305" y="311"/>
                      <a:pt x="1305" y="300"/>
                    </a:cubicBezTo>
                    <a:cubicBezTo>
                      <a:pt x="1317" y="314"/>
                      <a:pt x="1337" y="306"/>
                      <a:pt x="1353" y="309"/>
                    </a:cubicBezTo>
                    <a:cubicBezTo>
                      <a:pt x="1348" y="316"/>
                      <a:pt x="1352" y="325"/>
                      <a:pt x="1347" y="333"/>
                    </a:cubicBezTo>
                    <a:cubicBezTo>
                      <a:pt x="1339" y="344"/>
                      <a:pt x="1340" y="353"/>
                      <a:pt x="1357" y="350"/>
                    </a:cubicBezTo>
                    <a:cubicBezTo>
                      <a:pt x="1360" y="350"/>
                      <a:pt x="1361" y="347"/>
                      <a:pt x="1364" y="352"/>
                    </a:cubicBezTo>
                    <a:cubicBezTo>
                      <a:pt x="1372" y="371"/>
                      <a:pt x="1382" y="365"/>
                      <a:pt x="1394" y="355"/>
                    </a:cubicBezTo>
                    <a:cubicBezTo>
                      <a:pt x="1403" y="347"/>
                      <a:pt x="1412" y="333"/>
                      <a:pt x="1426" y="350"/>
                    </a:cubicBezTo>
                    <a:cubicBezTo>
                      <a:pt x="1430" y="354"/>
                      <a:pt x="1441" y="351"/>
                      <a:pt x="1449" y="351"/>
                    </a:cubicBezTo>
                    <a:cubicBezTo>
                      <a:pt x="1454" y="351"/>
                      <a:pt x="1457" y="348"/>
                      <a:pt x="1458" y="344"/>
                    </a:cubicBezTo>
                    <a:cubicBezTo>
                      <a:pt x="1460" y="339"/>
                      <a:pt x="1454" y="337"/>
                      <a:pt x="1453" y="334"/>
                    </a:cubicBezTo>
                    <a:cubicBezTo>
                      <a:pt x="1450" y="327"/>
                      <a:pt x="1441" y="333"/>
                      <a:pt x="1439" y="325"/>
                    </a:cubicBezTo>
                    <a:cubicBezTo>
                      <a:pt x="1435" y="305"/>
                      <a:pt x="1418" y="304"/>
                      <a:pt x="1406" y="296"/>
                    </a:cubicBezTo>
                    <a:cubicBezTo>
                      <a:pt x="1399" y="292"/>
                      <a:pt x="1384" y="293"/>
                      <a:pt x="1385" y="285"/>
                    </a:cubicBezTo>
                    <a:cubicBezTo>
                      <a:pt x="1387" y="271"/>
                      <a:pt x="1401" y="280"/>
                      <a:pt x="1409" y="279"/>
                    </a:cubicBezTo>
                    <a:cubicBezTo>
                      <a:pt x="1434" y="277"/>
                      <a:pt x="1453" y="258"/>
                      <a:pt x="1450" y="233"/>
                    </a:cubicBezTo>
                    <a:cubicBezTo>
                      <a:pt x="1449" y="216"/>
                      <a:pt x="1452" y="199"/>
                      <a:pt x="1451" y="182"/>
                    </a:cubicBezTo>
                    <a:cubicBezTo>
                      <a:pt x="1450" y="169"/>
                      <a:pt x="1446" y="153"/>
                      <a:pt x="1468" y="163"/>
                    </a:cubicBezTo>
                    <a:cubicBezTo>
                      <a:pt x="1473" y="165"/>
                      <a:pt x="1480" y="164"/>
                      <a:pt x="1485" y="162"/>
                    </a:cubicBezTo>
                    <a:cubicBezTo>
                      <a:pt x="1497" y="158"/>
                      <a:pt x="1520" y="170"/>
                      <a:pt x="1517" y="180"/>
                    </a:cubicBezTo>
                    <a:cubicBezTo>
                      <a:pt x="1509" y="210"/>
                      <a:pt x="1529" y="198"/>
                      <a:pt x="1537" y="196"/>
                    </a:cubicBezTo>
                    <a:cubicBezTo>
                      <a:pt x="1550" y="191"/>
                      <a:pt x="1546" y="200"/>
                      <a:pt x="1546" y="206"/>
                    </a:cubicBezTo>
                    <a:cubicBezTo>
                      <a:pt x="1552" y="203"/>
                      <a:pt x="1557" y="206"/>
                      <a:pt x="1561" y="209"/>
                    </a:cubicBezTo>
                    <a:cubicBezTo>
                      <a:pt x="1585" y="225"/>
                      <a:pt x="1585" y="237"/>
                      <a:pt x="1564" y="258"/>
                    </a:cubicBezTo>
                    <a:cubicBezTo>
                      <a:pt x="1560" y="261"/>
                      <a:pt x="1555" y="265"/>
                      <a:pt x="1554" y="271"/>
                    </a:cubicBezTo>
                    <a:cubicBezTo>
                      <a:pt x="1548" y="291"/>
                      <a:pt x="1540" y="298"/>
                      <a:pt x="1520" y="289"/>
                    </a:cubicBezTo>
                    <a:cubicBezTo>
                      <a:pt x="1503" y="283"/>
                      <a:pt x="1499" y="296"/>
                      <a:pt x="1490" y="303"/>
                    </a:cubicBezTo>
                    <a:cubicBezTo>
                      <a:pt x="1484" y="308"/>
                      <a:pt x="1485" y="317"/>
                      <a:pt x="1488" y="323"/>
                    </a:cubicBezTo>
                    <a:cubicBezTo>
                      <a:pt x="1493" y="334"/>
                      <a:pt x="1504" y="334"/>
                      <a:pt x="1515" y="334"/>
                    </a:cubicBezTo>
                    <a:cubicBezTo>
                      <a:pt x="1521" y="334"/>
                      <a:pt x="1526" y="330"/>
                      <a:pt x="1532" y="329"/>
                    </a:cubicBezTo>
                    <a:cubicBezTo>
                      <a:pt x="1547" y="329"/>
                      <a:pt x="1563" y="320"/>
                      <a:pt x="1576" y="337"/>
                    </a:cubicBezTo>
                    <a:cubicBezTo>
                      <a:pt x="1583" y="346"/>
                      <a:pt x="1588" y="360"/>
                      <a:pt x="1596" y="362"/>
                    </a:cubicBezTo>
                    <a:cubicBezTo>
                      <a:pt x="1622" y="370"/>
                      <a:pt x="1643" y="391"/>
                      <a:pt x="1670" y="394"/>
                    </a:cubicBezTo>
                    <a:cubicBezTo>
                      <a:pt x="1678" y="395"/>
                      <a:pt x="1687" y="401"/>
                      <a:pt x="1694" y="394"/>
                    </a:cubicBezTo>
                    <a:cubicBezTo>
                      <a:pt x="1701" y="386"/>
                      <a:pt x="1689" y="380"/>
                      <a:pt x="1689" y="372"/>
                    </a:cubicBezTo>
                    <a:cubicBezTo>
                      <a:pt x="1689" y="371"/>
                      <a:pt x="1690" y="370"/>
                      <a:pt x="1691" y="369"/>
                    </a:cubicBezTo>
                    <a:cubicBezTo>
                      <a:pt x="1712" y="380"/>
                      <a:pt x="1727" y="373"/>
                      <a:pt x="1724" y="351"/>
                    </a:cubicBezTo>
                    <a:cubicBezTo>
                      <a:pt x="1721" y="334"/>
                      <a:pt x="1714" y="316"/>
                      <a:pt x="1697" y="308"/>
                    </a:cubicBezTo>
                    <a:cubicBezTo>
                      <a:pt x="1685" y="303"/>
                      <a:pt x="1677" y="296"/>
                      <a:pt x="1677" y="281"/>
                    </a:cubicBezTo>
                    <a:cubicBezTo>
                      <a:pt x="1677" y="275"/>
                      <a:pt x="1676" y="269"/>
                      <a:pt x="1684" y="270"/>
                    </a:cubicBezTo>
                    <a:cubicBezTo>
                      <a:pt x="1690" y="271"/>
                      <a:pt x="1697" y="267"/>
                      <a:pt x="1697" y="278"/>
                    </a:cubicBezTo>
                    <a:cubicBezTo>
                      <a:pt x="1696" y="298"/>
                      <a:pt x="1710" y="305"/>
                      <a:pt x="1724" y="311"/>
                    </a:cubicBezTo>
                    <a:cubicBezTo>
                      <a:pt x="1734" y="315"/>
                      <a:pt x="1742" y="315"/>
                      <a:pt x="1740" y="300"/>
                    </a:cubicBezTo>
                    <a:cubicBezTo>
                      <a:pt x="1740" y="292"/>
                      <a:pt x="1744" y="293"/>
                      <a:pt x="1750" y="291"/>
                    </a:cubicBezTo>
                    <a:cubicBezTo>
                      <a:pt x="1763" y="287"/>
                      <a:pt x="1763" y="274"/>
                      <a:pt x="1764" y="262"/>
                    </a:cubicBezTo>
                    <a:cubicBezTo>
                      <a:pt x="1765" y="250"/>
                      <a:pt x="1764" y="243"/>
                      <a:pt x="1750" y="244"/>
                    </a:cubicBezTo>
                    <a:cubicBezTo>
                      <a:pt x="1744" y="244"/>
                      <a:pt x="1735" y="237"/>
                      <a:pt x="1734" y="234"/>
                    </a:cubicBezTo>
                    <a:cubicBezTo>
                      <a:pt x="1728" y="216"/>
                      <a:pt x="1715" y="217"/>
                      <a:pt x="1701" y="214"/>
                    </a:cubicBezTo>
                    <a:cubicBezTo>
                      <a:pt x="1667" y="208"/>
                      <a:pt x="1668" y="207"/>
                      <a:pt x="1664" y="174"/>
                    </a:cubicBezTo>
                    <a:cubicBezTo>
                      <a:pt x="1663" y="169"/>
                      <a:pt x="1665" y="166"/>
                      <a:pt x="1665" y="162"/>
                    </a:cubicBezTo>
                    <a:cubicBezTo>
                      <a:pt x="1666" y="150"/>
                      <a:pt x="1650" y="129"/>
                      <a:pt x="1639" y="125"/>
                    </a:cubicBezTo>
                    <a:cubicBezTo>
                      <a:pt x="1628" y="121"/>
                      <a:pt x="1615" y="123"/>
                      <a:pt x="1608" y="106"/>
                    </a:cubicBezTo>
                    <a:cubicBezTo>
                      <a:pt x="1605" y="97"/>
                      <a:pt x="1590" y="91"/>
                      <a:pt x="1582" y="99"/>
                    </a:cubicBezTo>
                    <a:cubicBezTo>
                      <a:pt x="1571" y="110"/>
                      <a:pt x="1566" y="97"/>
                      <a:pt x="1565" y="95"/>
                    </a:cubicBezTo>
                    <a:cubicBezTo>
                      <a:pt x="1553" y="69"/>
                      <a:pt x="1522" y="67"/>
                      <a:pt x="1511" y="42"/>
                    </a:cubicBezTo>
                    <a:cubicBezTo>
                      <a:pt x="1509" y="37"/>
                      <a:pt x="1502" y="34"/>
                      <a:pt x="1498" y="34"/>
                    </a:cubicBezTo>
                    <a:cubicBezTo>
                      <a:pt x="1469" y="31"/>
                      <a:pt x="1439" y="28"/>
                      <a:pt x="1410" y="29"/>
                    </a:cubicBezTo>
                    <a:cubicBezTo>
                      <a:pt x="1399" y="29"/>
                      <a:pt x="1391" y="32"/>
                      <a:pt x="1378" y="26"/>
                    </a:cubicBezTo>
                    <a:cubicBezTo>
                      <a:pt x="1360" y="17"/>
                      <a:pt x="1334" y="20"/>
                      <a:pt x="1316" y="38"/>
                    </a:cubicBezTo>
                    <a:cubicBezTo>
                      <a:pt x="1302" y="52"/>
                      <a:pt x="1296" y="69"/>
                      <a:pt x="1293" y="87"/>
                    </a:cubicBezTo>
                    <a:cubicBezTo>
                      <a:pt x="1290" y="99"/>
                      <a:pt x="1295" y="110"/>
                      <a:pt x="1302" y="122"/>
                    </a:cubicBezTo>
                    <a:cubicBezTo>
                      <a:pt x="1312" y="140"/>
                      <a:pt x="1320" y="151"/>
                      <a:pt x="1339" y="151"/>
                    </a:cubicBezTo>
                    <a:cubicBezTo>
                      <a:pt x="1351" y="151"/>
                      <a:pt x="1358" y="155"/>
                      <a:pt x="1360" y="168"/>
                    </a:cubicBezTo>
                    <a:cubicBezTo>
                      <a:pt x="1361" y="184"/>
                      <a:pt x="1354" y="204"/>
                      <a:pt x="1344" y="207"/>
                    </a:cubicBezTo>
                    <a:cubicBezTo>
                      <a:pt x="1343" y="176"/>
                      <a:pt x="1338" y="170"/>
                      <a:pt x="1307" y="168"/>
                    </a:cubicBezTo>
                    <a:cubicBezTo>
                      <a:pt x="1304" y="168"/>
                      <a:pt x="1299" y="168"/>
                      <a:pt x="1298" y="166"/>
                    </a:cubicBezTo>
                    <a:cubicBezTo>
                      <a:pt x="1287" y="152"/>
                      <a:pt x="1268" y="151"/>
                      <a:pt x="1258" y="134"/>
                    </a:cubicBezTo>
                    <a:cubicBezTo>
                      <a:pt x="1252" y="125"/>
                      <a:pt x="1251" y="109"/>
                      <a:pt x="1247" y="108"/>
                    </a:cubicBezTo>
                    <a:cubicBezTo>
                      <a:pt x="1224" y="99"/>
                      <a:pt x="1235" y="86"/>
                      <a:pt x="1239" y="72"/>
                    </a:cubicBezTo>
                    <a:cubicBezTo>
                      <a:pt x="1240" y="67"/>
                      <a:pt x="1240" y="65"/>
                      <a:pt x="1244" y="66"/>
                    </a:cubicBezTo>
                    <a:cubicBezTo>
                      <a:pt x="1270" y="75"/>
                      <a:pt x="1275" y="48"/>
                      <a:pt x="1289" y="36"/>
                    </a:cubicBezTo>
                    <a:cubicBezTo>
                      <a:pt x="1295" y="31"/>
                      <a:pt x="1294" y="25"/>
                      <a:pt x="1284" y="23"/>
                    </a:cubicBezTo>
                    <a:cubicBezTo>
                      <a:pt x="1261" y="18"/>
                      <a:pt x="1238" y="19"/>
                      <a:pt x="1215" y="19"/>
                    </a:cubicBezTo>
                    <a:cubicBezTo>
                      <a:pt x="1213" y="19"/>
                      <a:pt x="1210" y="20"/>
                      <a:pt x="1210" y="22"/>
                    </a:cubicBezTo>
                    <a:cubicBezTo>
                      <a:pt x="1205" y="39"/>
                      <a:pt x="1192" y="55"/>
                      <a:pt x="1207" y="75"/>
                    </a:cubicBezTo>
                    <a:cubicBezTo>
                      <a:pt x="1213" y="84"/>
                      <a:pt x="1207" y="103"/>
                      <a:pt x="1198" y="110"/>
                    </a:cubicBezTo>
                    <a:cubicBezTo>
                      <a:pt x="1183" y="122"/>
                      <a:pt x="1183" y="157"/>
                      <a:pt x="1200" y="162"/>
                    </a:cubicBezTo>
                    <a:cubicBezTo>
                      <a:pt x="1219" y="169"/>
                      <a:pt x="1212" y="181"/>
                      <a:pt x="1213" y="193"/>
                    </a:cubicBezTo>
                    <a:cubicBezTo>
                      <a:pt x="1213" y="199"/>
                      <a:pt x="1212" y="202"/>
                      <a:pt x="1205" y="202"/>
                    </a:cubicBezTo>
                    <a:cubicBezTo>
                      <a:pt x="1197" y="203"/>
                      <a:pt x="1193" y="194"/>
                      <a:pt x="1195" y="191"/>
                    </a:cubicBezTo>
                    <a:cubicBezTo>
                      <a:pt x="1205" y="165"/>
                      <a:pt x="1183" y="163"/>
                      <a:pt x="1171" y="157"/>
                    </a:cubicBezTo>
                    <a:cubicBezTo>
                      <a:pt x="1157" y="149"/>
                      <a:pt x="1155" y="163"/>
                      <a:pt x="1150" y="173"/>
                    </a:cubicBezTo>
                    <a:cubicBezTo>
                      <a:pt x="1149" y="176"/>
                      <a:pt x="1146" y="179"/>
                      <a:pt x="1143" y="180"/>
                    </a:cubicBezTo>
                    <a:cubicBezTo>
                      <a:pt x="1136" y="182"/>
                      <a:pt x="1137" y="185"/>
                      <a:pt x="1141" y="190"/>
                    </a:cubicBezTo>
                    <a:cubicBezTo>
                      <a:pt x="1143" y="194"/>
                      <a:pt x="1152" y="193"/>
                      <a:pt x="1146" y="202"/>
                    </a:cubicBezTo>
                    <a:cubicBezTo>
                      <a:pt x="1142" y="208"/>
                      <a:pt x="1138" y="211"/>
                      <a:pt x="1132" y="211"/>
                    </a:cubicBezTo>
                    <a:cubicBezTo>
                      <a:pt x="1123" y="211"/>
                      <a:pt x="1114" y="214"/>
                      <a:pt x="1106" y="212"/>
                    </a:cubicBezTo>
                    <a:cubicBezTo>
                      <a:pt x="1091" y="206"/>
                      <a:pt x="1072" y="210"/>
                      <a:pt x="1057" y="193"/>
                    </a:cubicBezTo>
                    <a:cubicBezTo>
                      <a:pt x="1064" y="194"/>
                      <a:pt x="1069" y="193"/>
                      <a:pt x="1073" y="195"/>
                    </a:cubicBezTo>
                    <a:cubicBezTo>
                      <a:pt x="1083" y="202"/>
                      <a:pt x="1093" y="196"/>
                      <a:pt x="1100" y="191"/>
                    </a:cubicBezTo>
                    <a:cubicBezTo>
                      <a:pt x="1104" y="188"/>
                      <a:pt x="1105" y="176"/>
                      <a:pt x="1096" y="170"/>
                    </a:cubicBezTo>
                    <a:cubicBezTo>
                      <a:pt x="1093" y="169"/>
                      <a:pt x="1096" y="166"/>
                      <a:pt x="1097" y="164"/>
                    </a:cubicBezTo>
                    <a:cubicBezTo>
                      <a:pt x="1106" y="146"/>
                      <a:pt x="1103" y="138"/>
                      <a:pt x="1084" y="134"/>
                    </a:cubicBezTo>
                    <a:cubicBezTo>
                      <a:pt x="1073" y="132"/>
                      <a:pt x="1063" y="126"/>
                      <a:pt x="1063" y="116"/>
                    </a:cubicBezTo>
                    <a:cubicBezTo>
                      <a:pt x="1063" y="99"/>
                      <a:pt x="1055" y="87"/>
                      <a:pt x="1050" y="73"/>
                    </a:cubicBezTo>
                    <a:cubicBezTo>
                      <a:pt x="1042" y="50"/>
                      <a:pt x="1028" y="43"/>
                      <a:pt x="1005" y="44"/>
                    </a:cubicBezTo>
                    <a:cubicBezTo>
                      <a:pt x="994" y="45"/>
                      <a:pt x="989" y="49"/>
                      <a:pt x="991" y="61"/>
                    </a:cubicBezTo>
                    <a:cubicBezTo>
                      <a:pt x="995" y="63"/>
                      <a:pt x="995" y="65"/>
                      <a:pt x="994" y="69"/>
                    </a:cubicBezTo>
                    <a:cubicBezTo>
                      <a:pt x="992" y="67"/>
                      <a:pt x="990" y="66"/>
                      <a:pt x="988" y="65"/>
                    </a:cubicBezTo>
                    <a:cubicBezTo>
                      <a:pt x="982" y="60"/>
                      <a:pt x="975" y="56"/>
                      <a:pt x="967" y="57"/>
                    </a:cubicBezTo>
                    <a:cubicBezTo>
                      <a:pt x="963" y="58"/>
                      <a:pt x="959" y="53"/>
                      <a:pt x="957" y="62"/>
                    </a:cubicBezTo>
                    <a:cubicBezTo>
                      <a:pt x="956" y="72"/>
                      <a:pt x="950" y="72"/>
                      <a:pt x="942" y="67"/>
                    </a:cubicBezTo>
                    <a:cubicBezTo>
                      <a:pt x="931" y="61"/>
                      <a:pt x="923" y="45"/>
                      <a:pt x="908" y="59"/>
                    </a:cubicBezTo>
                    <a:cubicBezTo>
                      <a:pt x="905" y="62"/>
                      <a:pt x="904" y="59"/>
                      <a:pt x="904" y="56"/>
                    </a:cubicBezTo>
                    <a:cubicBezTo>
                      <a:pt x="898" y="35"/>
                      <a:pt x="886" y="44"/>
                      <a:pt x="874" y="49"/>
                    </a:cubicBezTo>
                    <a:cubicBezTo>
                      <a:pt x="874" y="43"/>
                      <a:pt x="877" y="38"/>
                      <a:pt x="872" y="34"/>
                    </a:cubicBezTo>
                    <a:cubicBezTo>
                      <a:pt x="858" y="23"/>
                      <a:pt x="845" y="10"/>
                      <a:pt x="826" y="15"/>
                    </a:cubicBezTo>
                    <a:cubicBezTo>
                      <a:pt x="816" y="17"/>
                      <a:pt x="806" y="16"/>
                      <a:pt x="797" y="11"/>
                    </a:cubicBezTo>
                    <a:cubicBezTo>
                      <a:pt x="778" y="0"/>
                      <a:pt x="758" y="6"/>
                      <a:pt x="738" y="7"/>
                    </a:cubicBezTo>
                    <a:cubicBezTo>
                      <a:pt x="728" y="7"/>
                      <a:pt x="719" y="12"/>
                      <a:pt x="731" y="25"/>
                    </a:cubicBezTo>
                    <a:cubicBezTo>
                      <a:pt x="736" y="29"/>
                      <a:pt x="738" y="31"/>
                      <a:pt x="733" y="38"/>
                    </a:cubicBezTo>
                    <a:cubicBezTo>
                      <a:pt x="723" y="54"/>
                      <a:pt x="714" y="72"/>
                      <a:pt x="705" y="88"/>
                    </a:cubicBezTo>
                    <a:cubicBezTo>
                      <a:pt x="712" y="92"/>
                      <a:pt x="720" y="93"/>
                      <a:pt x="725" y="98"/>
                    </a:cubicBezTo>
                    <a:cubicBezTo>
                      <a:pt x="742" y="116"/>
                      <a:pt x="760" y="123"/>
                      <a:pt x="782" y="109"/>
                    </a:cubicBezTo>
                    <a:cubicBezTo>
                      <a:pt x="786" y="106"/>
                      <a:pt x="792" y="109"/>
                      <a:pt x="793" y="101"/>
                    </a:cubicBezTo>
                    <a:cubicBezTo>
                      <a:pt x="797" y="82"/>
                      <a:pt x="814" y="77"/>
                      <a:pt x="827" y="62"/>
                    </a:cubicBezTo>
                    <a:cubicBezTo>
                      <a:pt x="824" y="76"/>
                      <a:pt x="824" y="84"/>
                      <a:pt x="816" y="90"/>
                    </a:cubicBezTo>
                    <a:cubicBezTo>
                      <a:pt x="810" y="95"/>
                      <a:pt x="808" y="103"/>
                      <a:pt x="820" y="104"/>
                    </a:cubicBezTo>
                    <a:cubicBezTo>
                      <a:pt x="828" y="105"/>
                      <a:pt x="834" y="113"/>
                      <a:pt x="833" y="117"/>
                    </a:cubicBezTo>
                    <a:cubicBezTo>
                      <a:pt x="828" y="138"/>
                      <a:pt x="839" y="138"/>
                      <a:pt x="852" y="138"/>
                    </a:cubicBezTo>
                    <a:cubicBezTo>
                      <a:pt x="872" y="138"/>
                      <a:pt x="892" y="138"/>
                      <a:pt x="913" y="138"/>
                    </a:cubicBezTo>
                    <a:cubicBezTo>
                      <a:pt x="896" y="143"/>
                      <a:pt x="879" y="141"/>
                      <a:pt x="862" y="146"/>
                    </a:cubicBezTo>
                    <a:cubicBezTo>
                      <a:pt x="856" y="148"/>
                      <a:pt x="847" y="148"/>
                      <a:pt x="845" y="155"/>
                    </a:cubicBezTo>
                    <a:cubicBezTo>
                      <a:pt x="841" y="164"/>
                      <a:pt x="850" y="167"/>
                      <a:pt x="854" y="173"/>
                    </a:cubicBezTo>
                    <a:cubicBezTo>
                      <a:pt x="855" y="174"/>
                      <a:pt x="855" y="176"/>
                      <a:pt x="856" y="178"/>
                    </a:cubicBezTo>
                    <a:cubicBezTo>
                      <a:pt x="851" y="174"/>
                      <a:pt x="845" y="177"/>
                      <a:pt x="841" y="175"/>
                    </a:cubicBezTo>
                    <a:cubicBezTo>
                      <a:pt x="808" y="164"/>
                      <a:pt x="778" y="143"/>
                      <a:pt x="742" y="152"/>
                    </a:cubicBezTo>
                    <a:cubicBezTo>
                      <a:pt x="740" y="152"/>
                      <a:pt x="739" y="155"/>
                      <a:pt x="738" y="152"/>
                    </a:cubicBezTo>
                    <a:cubicBezTo>
                      <a:pt x="733" y="133"/>
                      <a:pt x="717" y="140"/>
                      <a:pt x="711" y="144"/>
                    </a:cubicBezTo>
                    <a:cubicBezTo>
                      <a:pt x="702" y="151"/>
                      <a:pt x="699" y="146"/>
                      <a:pt x="694" y="141"/>
                    </a:cubicBezTo>
                    <a:cubicBezTo>
                      <a:pt x="677" y="125"/>
                      <a:pt x="671" y="126"/>
                      <a:pt x="655" y="143"/>
                    </a:cubicBezTo>
                    <a:cubicBezTo>
                      <a:pt x="653" y="145"/>
                      <a:pt x="650" y="146"/>
                      <a:pt x="648" y="146"/>
                    </a:cubicBezTo>
                    <a:cubicBezTo>
                      <a:pt x="628" y="145"/>
                      <a:pt x="609" y="154"/>
                      <a:pt x="588" y="155"/>
                    </a:cubicBezTo>
                    <a:cubicBezTo>
                      <a:pt x="577" y="156"/>
                      <a:pt x="567" y="161"/>
                      <a:pt x="560" y="170"/>
                    </a:cubicBezTo>
                    <a:cubicBezTo>
                      <a:pt x="551" y="180"/>
                      <a:pt x="544" y="183"/>
                      <a:pt x="532" y="177"/>
                    </a:cubicBezTo>
                    <a:cubicBezTo>
                      <a:pt x="501" y="162"/>
                      <a:pt x="467" y="153"/>
                      <a:pt x="434" y="147"/>
                    </a:cubicBezTo>
                    <a:cubicBezTo>
                      <a:pt x="400" y="141"/>
                      <a:pt x="366" y="136"/>
                      <a:pt x="332" y="134"/>
                    </a:cubicBezTo>
                    <a:cubicBezTo>
                      <a:pt x="301" y="133"/>
                      <a:pt x="273" y="114"/>
                      <a:pt x="241" y="116"/>
                    </a:cubicBezTo>
                    <a:cubicBezTo>
                      <a:pt x="239" y="116"/>
                      <a:pt x="237" y="112"/>
                      <a:pt x="235" y="112"/>
                    </a:cubicBezTo>
                    <a:cubicBezTo>
                      <a:pt x="218" y="108"/>
                      <a:pt x="201" y="91"/>
                      <a:pt x="187" y="102"/>
                    </a:cubicBezTo>
                    <a:cubicBezTo>
                      <a:pt x="162" y="123"/>
                      <a:pt x="130" y="116"/>
                      <a:pt x="105" y="137"/>
                    </a:cubicBezTo>
                    <a:cubicBezTo>
                      <a:pt x="97" y="144"/>
                      <a:pt x="85" y="148"/>
                      <a:pt x="79" y="159"/>
                    </a:cubicBezTo>
                    <a:cubicBezTo>
                      <a:pt x="70" y="174"/>
                      <a:pt x="58" y="182"/>
                      <a:pt x="42" y="180"/>
                    </a:cubicBezTo>
                    <a:cubicBezTo>
                      <a:pt x="28" y="178"/>
                      <a:pt x="25" y="188"/>
                      <a:pt x="24" y="197"/>
                    </a:cubicBezTo>
                    <a:cubicBezTo>
                      <a:pt x="22" y="208"/>
                      <a:pt x="20" y="219"/>
                      <a:pt x="34" y="225"/>
                    </a:cubicBezTo>
                    <a:cubicBezTo>
                      <a:pt x="45" y="231"/>
                      <a:pt x="59" y="233"/>
                      <a:pt x="65" y="247"/>
                    </a:cubicBezTo>
                    <a:cubicBezTo>
                      <a:pt x="50" y="252"/>
                      <a:pt x="36" y="256"/>
                      <a:pt x="22" y="262"/>
                    </a:cubicBezTo>
                    <a:cubicBezTo>
                      <a:pt x="8" y="268"/>
                      <a:pt x="0" y="279"/>
                      <a:pt x="3" y="297"/>
                    </a:cubicBezTo>
                    <a:cubicBezTo>
                      <a:pt x="5" y="307"/>
                      <a:pt x="16" y="304"/>
                      <a:pt x="18" y="311"/>
                    </a:cubicBezTo>
                    <a:cubicBezTo>
                      <a:pt x="24" y="336"/>
                      <a:pt x="43" y="335"/>
                      <a:pt x="60" y="333"/>
                    </a:cubicBezTo>
                    <a:cubicBezTo>
                      <a:pt x="75" y="332"/>
                      <a:pt x="89" y="334"/>
                      <a:pt x="104" y="336"/>
                    </a:cubicBezTo>
                    <a:cubicBezTo>
                      <a:pt x="93" y="336"/>
                      <a:pt x="86" y="346"/>
                      <a:pt x="76" y="347"/>
                    </a:cubicBezTo>
                    <a:cubicBezTo>
                      <a:pt x="55" y="348"/>
                      <a:pt x="33" y="373"/>
                      <a:pt x="31" y="396"/>
                    </a:cubicBezTo>
                    <a:cubicBezTo>
                      <a:pt x="30" y="410"/>
                      <a:pt x="39" y="418"/>
                      <a:pt x="42" y="429"/>
                    </a:cubicBezTo>
                    <a:cubicBezTo>
                      <a:pt x="50" y="451"/>
                      <a:pt x="61" y="464"/>
                      <a:pt x="83" y="462"/>
                    </a:cubicBezTo>
                    <a:cubicBezTo>
                      <a:pt x="94" y="460"/>
                      <a:pt x="100" y="466"/>
                      <a:pt x="98" y="478"/>
                    </a:cubicBezTo>
                    <a:cubicBezTo>
                      <a:pt x="97" y="489"/>
                      <a:pt x="102" y="493"/>
                      <a:pt x="112" y="491"/>
                    </a:cubicBezTo>
                    <a:cubicBezTo>
                      <a:pt x="130" y="488"/>
                      <a:pt x="147" y="488"/>
                      <a:pt x="164" y="498"/>
                    </a:cubicBezTo>
                    <a:cubicBezTo>
                      <a:pt x="155" y="507"/>
                      <a:pt x="147" y="516"/>
                      <a:pt x="136" y="524"/>
                    </a:cubicBezTo>
                    <a:cubicBezTo>
                      <a:pt x="123" y="533"/>
                      <a:pt x="109" y="540"/>
                      <a:pt x="96" y="548"/>
                    </a:cubicBezTo>
                    <a:cubicBezTo>
                      <a:pt x="87" y="554"/>
                      <a:pt x="81" y="565"/>
                      <a:pt x="85" y="575"/>
                    </a:cubicBezTo>
                    <a:cubicBezTo>
                      <a:pt x="90" y="586"/>
                      <a:pt x="100" y="581"/>
                      <a:pt x="109" y="577"/>
                    </a:cubicBezTo>
                    <a:cubicBezTo>
                      <a:pt x="119" y="573"/>
                      <a:pt x="129" y="571"/>
                      <a:pt x="139" y="568"/>
                    </a:cubicBezTo>
                    <a:cubicBezTo>
                      <a:pt x="149" y="565"/>
                      <a:pt x="162" y="565"/>
                      <a:pt x="167" y="558"/>
                    </a:cubicBezTo>
                    <a:cubicBezTo>
                      <a:pt x="180" y="542"/>
                      <a:pt x="199" y="539"/>
                      <a:pt x="212" y="525"/>
                    </a:cubicBezTo>
                    <a:cubicBezTo>
                      <a:pt x="216" y="520"/>
                      <a:pt x="220" y="515"/>
                      <a:pt x="226" y="525"/>
                    </a:cubicBezTo>
                    <a:cubicBezTo>
                      <a:pt x="232" y="535"/>
                      <a:pt x="270" y="524"/>
                      <a:pt x="273" y="512"/>
                    </a:cubicBezTo>
                    <a:cubicBezTo>
                      <a:pt x="274" y="507"/>
                      <a:pt x="275" y="498"/>
                      <a:pt x="270" y="497"/>
                    </a:cubicBezTo>
                    <a:cubicBezTo>
                      <a:pt x="247" y="491"/>
                      <a:pt x="260" y="474"/>
                      <a:pt x="259" y="461"/>
                    </a:cubicBezTo>
                    <a:cubicBezTo>
                      <a:pt x="268" y="481"/>
                      <a:pt x="283" y="475"/>
                      <a:pt x="295" y="473"/>
                    </a:cubicBezTo>
                    <a:cubicBezTo>
                      <a:pt x="305" y="471"/>
                      <a:pt x="314" y="459"/>
                      <a:pt x="323" y="459"/>
                    </a:cubicBezTo>
                    <a:cubicBezTo>
                      <a:pt x="341" y="459"/>
                      <a:pt x="347" y="449"/>
                      <a:pt x="345" y="430"/>
                    </a:cubicBezTo>
                    <a:cubicBezTo>
                      <a:pt x="372" y="446"/>
                      <a:pt x="398" y="453"/>
                      <a:pt x="427" y="455"/>
                    </a:cubicBezTo>
                    <a:cubicBezTo>
                      <a:pt x="444" y="455"/>
                      <a:pt x="465" y="460"/>
                      <a:pt x="481" y="475"/>
                    </a:cubicBezTo>
                    <a:cubicBezTo>
                      <a:pt x="500" y="494"/>
                      <a:pt x="522" y="505"/>
                      <a:pt x="550" y="500"/>
                    </a:cubicBezTo>
                    <a:cubicBezTo>
                      <a:pt x="556" y="499"/>
                      <a:pt x="560" y="502"/>
                      <a:pt x="563" y="509"/>
                    </a:cubicBezTo>
                    <a:cubicBezTo>
                      <a:pt x="569" y="529"/>
                      <a:pt x="591" y="539"/>
                      <a:pt x="591" y="562"/>
                    </a:cubicBezTo>
                    <a:cubicBezTo>
                      <a:pt x="618" y="560"/>
                      <a:pt x="609" y="592"/>
                      <a:pt x="624" y="602"/>
                    </a:cubicBezTo>
                    <a:cubicBezTo>
                      <a:pt x="628" y="605"/>
                      <a:pt x="625" y="613"/>
                      <a:pt x="632" y="616"/>
                    </a:cubicBezTo>
                    <a:cubicBezTo>
                      <a:pt x="656" y="629"/>
                      <a:pt x="662" y="643"/>
                      <a:pt x="658" y="671"/>
                    </a:cubicBezTo>
                    <a:cubicBezTo>
                      <a:pt x="656" y="684"/>
                      <a:pt x="662" y="693"/>
                      <a:pt x="670" y="698"/>
                    </a:cubicBezTo>
                    <a:cubicBezTo>
                      <a:pt x="694" y="712"/>
                      <a:pt x="713" y="726"/>
                      <a:pt x="720" y="758"/>
                    </a:cubicBezTo>
                    <a:cubicBezTo>
                      <a:pt x="723" y="774"/>
                      <a:pt x="729" y="791"/>
                      <a:pt x="724" y="805"/>
                    </a:cubicBezTo>
                    <a:cubicBezTo>
                      <a:pt x="712" y="842"/>
                      <a:pt x="720" y="877"/>
                      <a:pt x="722" y="913"/>
                    </a:cubicBezTo>
                    <a:cubicBezTo>
                      <a:pt x="723" y="925"/>
                      <a:pt x="726" y="942"/>
                      <a:pt x="734" y="951"/>
                    </a:cubicBezTo>
                    <a:cubicBezTo>
                      <a:pt x="747" y="966"/>
                      <a:pt x="754" y="983"/>
                      <a:pt x="763" y="1000"/>
                    </a:cubicBezTo>
                    <a:cubicBezTo>
                      <a:pt x="771" y="1015"/>
                      <a:pt x="778" y="1036"/>
                      <a:pt x="801" y="1040"/>
                    </a:cubicBezTo>
                    <a:cubicBezTo>
                      <a:pt x="821" y="1043"/>
                      <a:pt x="835" y="1058"/>
                      <a:pt x="843" y="1079"/>
                    </a:cubicBezTo>
                    <a:cubicBezTo>
                      <a:pt x="851" y="1102"/>
                      <a:pt x="857" y="1125"/>
                      <a:pt x="878" y="1139"/>
                    </a:cubicBezTo>
                    <a:cubicBezTo>
                      <a:pt x="881" y="1141"/>
                      <a:pt x="882" y="1143"/>
                      <a:pt x="881" y="1149"/>
                    </a:cubicBezTo>
                    <a:cubicBezTo>
                      <a:pt x="876" y="1166"/>
                      <a:pt x="885" y="1176"/>
                      <a:pt x="900" y="1181"/>
                    </a:cubicBezTo>
                    <a:cubicBezTo>
                      <a:pt x="912" y="1186"/>
                      <a:pt x="925" y="1193"/>
                      <a:pt x="923" y="1211"/>
                    </a:cubicBezTo>
                    <a:cubicBezTo>
                      <a:pt x="923" y="1219"/>
                      <a:pt x="928" y="1222"/>
                      <a:pt x="932" y="1226"/>
                    </a:cubicBezTo>
                    <a:cubicBezTo>
                      <a:pt x="942" y="1234"/>
                      <a:pt x="952" y="1241"/>
                      <a:pt x="964" y="1244"/>
                    </a:cubicBezTo>
                    <a:cubicBezTo>
                      <a:pt x="968" y="1245"/>
                      <a:pt x="971" y="1251"/>
                      <a:pt x="976" y="1246"/>
                    </a:cubicBezTo>
                    <a:cubicBezTo>
                      <a:pt x="980" y="1241"/>
                      <a:pt x="979" y="1236"/>
                      <a:pt x="976" y="1231"/>
                    </a:cubicBezTo>
                    <a:cubicBezTo>
                      <a:pt x="967" y="1217"/>
                      <a:pt x="961" y="1201"/>
                      <a:pt x="955" y="1185"/>
                    </a:cubicBezTo>
                    <a:cubicBezTo>
                      <a:pt x="963" y="1183"/>
                      <a:pt x="968" y="1186"/>
                      <a:pt x="967" y="1195"/>
                    </a:cubicBezTo>
                    <a:cubicBezTo>
                      <a:pt x="967" y="1200"/>
                      <a:pt x="966" y="1206"/>
                      <a:pt x="971" y="1208"/>
                    </a:cubicBezTo>
                    <a:cubicBezTo>
                      <a:pt x="989" y="1215"/>
                      <a:pt x="996" y="1234"/>
                      <a:pt x="1009" y="1245"/>
                    </a:cubicBezTo>
                    <a:cubicBezTo>
                      <a:pt x="1026" y="1259"/>
                      <a:pt x="1034" y="1276"/>
                      <a:pt x="1031" y="1298"/>
                    </a:cubicBezTo>
                    <a:cubicBezTo>
                      <a:pt x="1029" y="1309"/>
                      <a:pt x="1032" y="1319"/>
                      <a:pt x="1042" y="1325"/>
                    </a:cubicBezTo>
                    <a:cubicBezTo>
                      <a:pt x="1080" y="1352"/>
                      <a:pt x="1122" y="1372"/>
                      <a:pt x="1165" y="1387"/>
                    </a:cubicBezTo>
                    <a:cubicBezTo>
                      <a:pt x="1180" y="1393"/>
                      <a:pt x="1195" y="1397"/>
                      <a:pt x="1210" y="1389"/>
                    </a:cubicBezTo>
                    <a:cubicBezTo>
                      <a:pt x="1222" y="1383"/>
                      <a:pt x="1231" y="1388"/>
                      <a:pt x="1239" y="1398"/>
                    </a:cubicBezTo>
                    <a:cubicBezTo>
                      <a:pt x="1259" y="1425"/>
                      <a:pt x="1289" y="1429"/>
                      <a:pt x="1317" y="1436"/>
                    </a:cubicBezTo>
                    <a:cubicBezTo>
                      <a:pt x="1321" y="1437"/>
                      <a:pt x="1325" y="1438"/>
                      <a:pt x="1329" y="1441"/>
                    </a:cubicBezTo>
                    <a:cubicBezTo>
                      <a:pt x="1353" y="1459"/>
                      <a:pt x="1352" y="1503"/>
                      <a:pt x="1388" y="1507"/>
                    </a:cubicBezTo>
                    <a:cubicBezTo>
                      <a:pt x="1389" y="1507"/>
                      <a:pt x="1390" y="1509"/>
                      <a:pt x="1390" y="1510"/>
                    </a:cubicBezTo>
                    <a:cubicBezTo>
                      <a:pt x="1390" y="1524"/>
                      <a:pt x="1402" y="1524"/>
                      <a:pt x="1408" y="1524"/>
                    </a:cubicBezTo>
                    <a:cubicBezTo>
                      <a:pt x="1420" y="1524"/>
                      <a:pt x="1428" y="1530"/>
                      <a:pt x="1436" y="1537"/>
                    </a:cubicBezTo>
                    <a:cubicBezTo>
                      <a:pt x="1451" y="1549"/>
                      <a:pt x="1466" y="1543"/>
                      <a:pt x="1473" y="1525"/>
                    </a:cubicBezTo>
                    <a:cubicBezTo>
                      <a:pt x="1474" y="1521"/>
                      <a:pt x="1472" y="1510"/>
                      <a:pt x="1482" y="1514"/>
                    </a:cubicBezTo>
                    <a:cubicBezTo>
                      <a:pt x="1484" y="1511"/>
                      <a:pt x="1485" y="1507"/>
                      <a:pt x="1487" y="1504"/>
                    </a:cubicBezTo>
                    <a:cubicBezTo>
                      <a:pt x="1482" y="1492"/>
                      <a:pt x="1471" y="1485"/>
                      <a:pt x="1462" y="1489"/>
                    </a:cubicBezTo>
                    <a:cubicBezTo>
                      <a:pt x="1446" y="1495"/>
                      <a:pt x="1435" y="1492"/>
                      <a:pt x="1425" y="1479"/>
                    </a:cubicBezTo>
                    <a:cubicBezTo>
                      <a:pt x="1415" y="1467"/>
                      <a:pt x="1409" y="1455"/>
                      <a:pt x="1415" y="1438"/>
                    </a:cubicBezTo>
                    <a:cubicBezTo>
                      <a:pt x="1417" y="1432"/>
                      <a:pt x="1417" y="1426"/>
                      <a:pt x="1418" y="1420"/>
                    </a:cubicBezTo>
                    <a:cubicBezTo>
                      <a:pt x="1426" y="1386"/>
                      <a:pt x="1409" y="1364"/>
                      <a:pt x="1376" y="1364"/>
                    </a:cubicBezTo>
                    <a:cubicBezTo>
                      <a:pt x="1362" y="1364"/>
                      <a:pt x="1347" y="1367"/>
                      <a:pt x="1333" y="1368"/>
                    </a:cubicBezTo>
                    <a:cubicBezTo>
                      <a:pt x="1328" y="1368"/>
                      <a:pt x="1324" y="1369"/>
                      <a:pt x="1324" y="1361"/>
                    </a:cubicBezTo>
                    <a:cubicBezTo>
                      <a:pt x="1323" y="1355"/>
                      <a:pt x="1322" y="1351"/>
                      <a:pt x="1328" y="1349"/>
                    </a:cubicBezTo>
                    <a:cubicBezTo>
                      <a:pt x="1340" y="1344"/>
                      <a:pt x="1345" y="1333"/>
                      <a:pt x="1347" y="1320"/>
                    </a:cubicBezTo>
                    <a:cubicBezTo>
                      <a:pt x="1348" y="1313"/>
                      <a:pt x="1351" y="1307"/>
                      <a:pt x="1355" y="1302"/>
                    </a:cubicBezTo>
                    <a:cubicBezTo>
                      <a:pt x="1363" y="1293"/>
                      <a:pt x="1362" y="1266"/>
                      <a:pt x="1354" y="1263"/>
                    </a:cubicBezTo>
                    <a:cubicBezTo>
                      <a:pt x="1334" y="1257"/>
                      <a:pt x="1314" y="1264"/>
                      <a:pt x="1294" y="1266"/>
                    </a:cubicBezTo>
                    <a:cubicBezTo>
                      <a:pt x="1284" y="1267"/>
                      <a:pt x="1284" y="1280"/>
                      <a:pt x="1281" y="1287"/>
                    </a:cubicBezTo>
                    <a:cubicBezTo>
                      <a:pt x="1266" y="1318"/>
                      <a:pt x="1256" y="1322"/>
                      <a:pt x="1225" y="1318"/>
                    </a:cubicBezTo>
                    <a:cubicBezTo>
                      <a:pt x="1211" y="1316"/>
                      <a:pt x="1204" y="1310"/>
                      <a:pt x="1201" y="1297"/>
                    </a:cubicBezTo>
                    <a:cubicBezTo>
                      <a:pt x="1200" y="1291"/>
                      <a:pt x="1195" y="1288"/>
                      <a:pt x="1192" y="1284"/>
                    </a:cubicBezTo>
                    <a:cubicBezTo>
                      <a:pt x="1177" y="1266"/>
                      <a:pt x="1171" y="1232"/>
                      <a:pt x="1183" y="1212"/>
                    </a:cubicBezTo>
                    <a:cubicBezTo>
                      <a:pt x="1190" y="1200"/>
                      <a:pt x="1192" y="1188"/>
                      <a:pt x="1187" y="1178"/>
                    </a:cubicBezTo>
                    <a:cubicBezTo>
                      <a:pt x="1182" y="1166"/>
                      <a:pt x="1189" y="1158"/>
                      <a:pt x="1195" y="1156"/>
                    </a:cubicBezTo>
                    <a:cubicBezTo>
                      <a:pt x="1209" y="1152"/>
                      <a:pt x="1220" y="1142"/>
                      <a:pt x="1232" y="1134"/>
                    </a:cubicBezTo>
                    <a:cubicBezTo>
                      <a:pt x="1244" y="1126"/>
                      <a:pt x="1255" y="1133"/>
                      <a:pt x="1266" y="1135"/>
                    </a:cubicBezTo>
                    <a:cubicBezTo>
                      <a:pt x="1297" y="1141"/>
                      <a:pt x="1298" y="1142"/>
                      <a:pt x="1317" y="1119"/>
                    </a:cubicBezTo>
                    <a:cubicBezTo>
                      <a:pt x="1319" y="1118"/>
                      <a:pt x="1321" y="1117"/>
                      <a:pt x="1323" y="1117"/>
                    </a:cubicBezTo>
                    <a:cubicBezTo>
                      <a:pt x="1336" y="1118"/>
                      <a:pt x="1351" y="1113"/>
                      <a:pt x="1362" y="1123"/>
                    </a:cubicBezTo>
                    <a:cubicBezTo>
                      <a:pt x="1370" y="1130"/>
                      <a:pt x="1378" y="1131"/>
                      <a:pt x="1386" y="1129"/>
                    </a:cubicBezTo>
                    <a:cubicBezTo>
                      <a:pt x="1401" y="1126"/>
                      <a:pt x="1407" y="1135"/>
                      <a:pt x="1407" y="1148"/>
                    </a:cubicBezTo>
                    <a:cubicBezTo>
                      <a:pt x="1406" y="1173"/>
                      <a:pt x="1420" y="1190"/>
                      <a:pt x="1431" y="1208"/>
                    </a:cubicBezTo>
                    <a:cubicBezTo>
                      <a:pt x="1439" y="1221"/>
                      <a:pt x="1452" y="1216"/>
                      <a:pt x="1462" y="1214"/>
                    </a:cubicBezTo>
                    <a:cubicBezTo>
                      <a:pt x="1471" y="1213"/>
                      <a:pt x="1470" y="1202"/>
                      <a:pt x="1471" y="1193"/>
                    </a:cubicBezTo>
                    <a:cubicBezTo>
                      <a:pt x="1473" y="1165"/>
                      <a:pt x="1467" y="1140"/>
                      <a:pt x="1454" y="1115"/>
                    </a:cubicBezTo>
                    <a:cubicBezTo>
                      <a:pt x="1448" y="1104"/>
                      <a:pt x="1449" y="1092"/>
                      <a:pt x="1457" y="1085"/>
                    </a:cubicBezTo>
                    <a:cubicBezTo>
                      <a:pt x="1476" y="1066"/>
                      <a:pt x="1495" y="1048"/>
                      <a:pt x="1517" y="1033"/>
                    </a:cubicBezTo>
                    <a:cubicBezTo>
                      <a:pt x="1539" y="1017"/>
                      <a:pt x="1547" y="1006"/>
                      <a:pt x="1540" y="981"/>
                    </a:cubicBezTo>
                    <a:cubicBezTo>
                      <a:pt x="1538" y="973"/>
                      <a:pt x="1540" y="970"/>
                      <a:pt x="1545" y="964"/>
                    </a:cubicBezTo>
                    <a:cubicBezTo>
                      <a:pt x="1554" y="951"/>
                      <a:pt x="1567" y="937"/>
                      <a:pt x="1568" y="923"/>
                    </a:cubicBezTo>
                    <a:cubicBezTo>
                      <a:pt x="1570" y="900"/>
                      <a:pt x="1583" y="898"/>
                      <a:pt x="1598" y="896"/>
                    </a:cubicBezTo>
                    <a:cubicBezTo>
                      <a:pt x="1624" y="893"/>
                      <a:pt x="1629" y="887"/>
                      <a:pt x="1628" y="858"/>
                    </a:cubicBezTo>
                    <a:cubicBezTo>
                      <a:pt x="1627" y="851"/>
                      <a:pt x="1631" y="849"/>
                      <a:pt x="1634" y="847"/>
                    </a:cubicBezTo>
                    <a:cubicBezTo>
                      <a:pt x="1646" y="835"/>
                      <a:pt x="1661" y="828"/>
                      <a:pt x="1676" y="824"/>
                    </a:cubicBezTo>
                    <a:cubicBezTo>
                      <a:pt x="1679" y="823"/>
                      <a:pt x="1684" y="822"/>
                      <a:pt x="1685" y="829"/>
                    </a:cubicBezTo>
                    <a:cubicBezTo>
                      <a:pt x="1686" y="853"/>
                      <a:pt x="1703" y="847"/>
                      <a:pt x="1713" y="841"/>
                    </a:cubicBezTo>
                    <a:cubicBezTo>
                      <a:pt x="1732" y="829"/>
                      <a:pt x="1752" y="820"/>
                      <a:pt x="1773" y="814"/>
                    </a:cubicBezTo>
                    <a:cubicBezTo>
                      <a:pt x="1781" y="812"/>
                      <a:pt x="1786" y="803"/>
                      <a:pt x="1784" y="794"/>
                    </a:cubicBezTo>
                    <a:cubicBezTo>
                      <a:pt x="1782" y="785"/>
                      <a:pt x="1777" y="778"/>
                      <a:pt x="1767" y="781"/>
                    </a:cubicBezTo>
                    <a:cubicBezTo>
                      <a:pt x="1761" y="782"/>
                      <a:pt x="1756" y="778"/>
                      <a:pt x="1750" y="776"/>
                    </a:cubicBezTo>
                    <a:cubicBezTo>
                      <a:pt x="1724" y="769"/>
                      <a:pt x="1721" y="763"/>
                      <a:pt x="1731" y="737"/>
                    </a:cubicBezTo>
                    <a:cubicBezTo>
                      <a:pt x="1737" y="721"/>
                      <a:pt x="1731" y="705"/>
                      <a:pt x="1715" y="696"/>
                    </a:cubicBezTo>
                    <a:cubicBezTo>
                      <a:pt x="1752" y="690"/>
                      <a:pt x="1793" y="720"/>
                      <a:pt x="1825" y="678"/>
                    </a:cubicBezTo>
                    <a:cubicBezTo>
                      <a:pt x="1821" y="699"/>
                      <a:pt x="1815" y="716"/>
                      <a:pt x="1805" y="732"/>
                    </a:cubicBezTo>
                    <a:cubicBezTo>
                      <a:pt x="1801" y="737"/>
                      <a:pt x="1798" y="743"/>
                      <a:pt x="1803" y="751"/>
                    </a:cubicBezTo>
                    <a:cubicBezTo>
                      <a:pt x="1808" y="758"/>
                      <a:pt x="1816" y="757"/>
                      <a:pt x="1819" y="755"/>
                    </a:cubicBezTo>
                    <a:cubicBezTo>
                      <a:pt x="1842" y="739"/>
                      <a:pt x="1864" y="770"/>
                      <a:pt x="1887" y="756"/>
                    </a:cubicBezTo>
                    <a:cubicBezTo>
                      <a:pt x="1888" y="755"/>
                      <a:pt x="1892" y="762"/>
                      <a:pt x="1895" y="763"/>
                    </a:cubicBezTo>
                    <a:cubicBezTo>
                      <a:pt x="1899" y="765"/>
                      <a:pt x="1903" y="771"/>
                      <a:pt x="1907" y="766"/>
                    </a:cubicBezTo>
                    <a:cubicBezTo>
                      <a:pt x="1911" y="762"/>
                      <a:pt x="1914" y="751"/>
                      <a:pt x="1914" y="750"/>
                    </a:cubicBezTo>
                    <a:cubicBezTo>
                      <a:pt x="1902" y="744"/>
                      <a:pt x="1907" y="731"/>
                      <a:pt x="1906" y="722"/>
                    </a:cubicBezTo>
                    <a:close/>
                    <a:moveTo>
                      <a:pt x="955" y="1182"/>
                    </a:moveTo>
                    <a:cubicBezTo>
                      <a:pt x="955" y="1183"/>
                      <a:pt x="955" y="1184"/>
                      <a:pt x="955" y="1185"/>
                    </a:cubicBezTo>
                    <a:cubicBezTo>
                      <a:pt x="954" y="1184"/>
                      <a:pt x="953" y="1184"/>
                      <a:pt x="953" y="1183"/>
                    </a:cubicBezTo>
                    <a:cubicBezTo>
                      <a:pt x="953" y="1183"/>
                      <a:pt x="954" y="1183"/>
                      <a:pt x="955" y="1182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0" name="Freeform 31">
                <a:extLst>
                  <a:ext uri="{FF2B5EF4-FFF2-40B4-BE49-F238E27FC236}">
                    <a16:creationId xmlns:a16="http://schemas.microsoft.com/office/drawing/2014/main" id="{01903F19-87D4-4EFB-9E67-E170CFB0A3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9368" y="886460"/>
                <a:ext cx="1595438" cy="1279525"/>
              </a:xfrm>
              <a:custGeom>
                <a:avLst/>
                <a:gdLst>
                  <a:gd name="T0" fmla="*/ 832 w 1014"/>
                  <a:gd name="T1" fmla="*/ 510 h 813"/>
                  <a:gd name="T2" fmla="*/ 845 w 1014"/>
                  <a:gd name="T3" fmla="*/ 469 h 813"/>
                  <a:gd name="T4" fmla="*/ 789 w 1014"/>
                  <a:gd name="T5" fmla="*/ 412 h 813"/>
                  <a:gd name="T6" fmla="*/ 865 w 1014"/>
                  <a:gd name="T7" fmla="*/ 410 h 813"/>
                  <a:gd name="T8" fmla="*/ 865 w 1014"/>
                  <a:gd name="T9" fmla="*/ 389 h 813"/>
                  <a:gd name="T10" fmla="*/ 877 w 1014"/>
                  <a:gd name="T11" fmla="*/ 378 h 813"/>
                  <a:gd name="T12" fmla="*/ 892 w 1014"/>
                  <a:gd name="T13" fmla="*/ 371 h 813"/>
                  <a:gd name="T14" fmla="*/ 869 w 1014"/>
                  <a:gd name="T15" fmla="*/ 357 h 813"/>
                  <a:gd name="T16" fmla="*/ 889 w 1014"/>
                  <a:gd name="T17" fmla="*/ 332 h 813"/>
                  <a:gd name="T18" fmla="*/ 851 w 1014"/>
                  <a:gd name="T19" fmla="*/ 299 h 813"/>
                  <a:gd name="T20" fmla="*/ 912 w 1014"/>
                  <a:gd name="T21" fmla="*/ 280 h 813"/>
                  <a:gd name="T22" fmla="*/ 874 w 1014"/>
                  <a:gd name="T23" fmla="*/ 258 h 813"/>
                  <a:gd name="T24" fmla="*/ 860 w 1014"/>
                  <a:gd name="T25" fmla="*/ 243 h 813"/>
                  <a:gd name="T26" fmla="*/ 857 w 1014"/>
                  <a:gd name="T27" fmla="*/ 240 h 813"/>
                  <a:gd name="T28" fmla="*/ 889 w 1014"/>
                  <a:gd name="T29" fmla="*/ 194 h 813"/>
                  <a:gd name="T30" fmla="*/ 915 w 1014"/>
                  <a:gd name="T31" fmla="*/ 163 h 813"/>
                  <a:gd name="T32" fmla="*/ 915 w 1014"/>
                  <a:gd name="T33" fmla="*/ 154 h 813"/>
                  <a:gd name="T34" fmla="*/ 951 w 1014"/>
                  <a:gd name="T35" fmla="*/ 133 h 813"/>
                  <a:gd name="T36" fmla="*/ 943 w 1014"/>
                  <a:gd name="T37" fmla="*/ 82 h 813"/>
                  <a:gd name="T38" fmla="*/ 841 w 1014"/>
                  <a:gd name="T39" fmla="*/ 108 h 813"/>
                  <a:gd name="T40" fmla="*/ 845 w 1014"/>
                  <a:gd name="T41" fmla="*/ 80 h 813"/>
                  <a:gd name="T42" fmla="*/ 800 w 1014"/>
                  <a:gd name="T43" fmla="*/ 92 h 813"/>
                  <a:gd name="T44" fmla="*/ 786 w 1014"/>
                  <a:gd name="T45" fmla="*/ 80 h 813"/>
                  <a:gd name="T46" fmla="*/ 835 w 1014"/>
                  <a:gd name="T47" fmla="*/ 69 h 813"/>
                  <a:gd name="T48" fmla="*/ 833 w 1014"/>
                  <a:gd name="T49" fmla="*/ 45 h 813"/>
                  <a:gd name="T50" fmla="*/ 720 w 1014"/>
                  <a:gd name="T51" fmla="*/ 11 h 813"/>
                  <a:gd name="T52" fmla="*/ 567 w 1014"/>
                  <a:gd name="T53" fmla="*/ 34 h 813"/>
                  <a:gd name="T54" fmla="*/ 532 w 1014"/>
                  <a:gd name="T55" fmla="*/ 34 h 813"/>
                  <a:gd name="T56" fmla="*/ 463 w 1014"/>
                  <a:gd name="T57" fmla="*/ 51 h 813"/>
                  <a:gd name="T58" fmla="*/ 471 w 1014"/>
                  <a:gd name="T59" fmla="*/ 86 h 813"/>
                  <a:gd name="T60" fmla="*/ 379 w 1014"/>
                  <a:gd name="T61" fmla="*/ 57 h 813"/>
                  <a:gd name="T62" fmla="*/ 372 w 1014"/>
                  <a:gd name="T63" fmla="*/ 76 h 813"/>
                  <a:gd name="T64" fmla="*/ 312 w 1014"/>
                  <a:gd name="T65" fmla="*/ 65 h 813"/>
                  <a:gd name="T66" fmla="*/ 207 w 1014"/>
                  <a:gd name="T67" fmla="*/ 86 h 813"/>
                  <a:gd name="T68" fmla="*/ 180 w 1014"/>
                  <a:gd name="T69" fmla="*/ 114 h 813"/>
                  <a:gd name="T70" fmla="*/ 112 w 1014"/>
                  <a:gd name="T71" fmla="*/ 140 h 813"/>
                  <a:gd name="T72" fmla="*/ 115 w 1014"/>
                  <a:gd name="T73" fmla="*/ 165 h 813"/>
                  <a:gd name="T74" fmla="*/ 131 w 1014"/>
                  <a:gd name="T75" fmla="*/ 172 h 813"/>
                  <a:gd name="T76" fmla="*/ 44 w 1014"/>
                  <a:gd name="T77" fmla="*/ 215 h 813"/>
                  <a:gd name="T78" fmla="*/ 1 w 1014"/>
                  <a:gd name="T79" fmla="*/ 235 h 813"/>
                  <a:gd name="T80" fmla="*/ 70 w 1014"/>
                  <a:gd name="T81" fmla="*/ 269 h 813"/>
                  <a:gd name="T82" fmla="*/ 29 w 1014"/>
                  <a:gd name="T83" fmla="*/ 278 h 813"/>
                  <a:gd name="T84" fmla="*/ 54 w 1014"/>
                  <a:gd name="T85" fmla="*/ 292 h 813"/>
                  <a:gd name="T86" fmla="*/ 83 w 1014"/>
                  <a:gd name="T87" fmla="*/ 317 h 813"/>
                  <a:gd name="T88" fmla="*/ 247 w 1014"/>
                  <a:gd name="T89" fmla="*/ 346 h 813"/>
                  <a:gd name="T90" fmla="*/ 291 w 1014"/>
                  <a:gd name="T91" fmla="*/ 454 h 813"/>
                  <a:gd name="T92" fmla="*/ 319 w 1014"/>
                  <a:gd name="T93" fmla="*/ 472 h 813"/>
                  <a:gd name="T94" fmla="*/ 354 w 1014"/>
                  <a:gd name="T95" fmla="*/ 491 h 813"/>
                  <a:gd name="T96" fmla="*/ 348 w 1014"/>
                  <a:gd name="T97" fmla="*/ 501 h 813"/>
                  <a:gd name="T98" fmla="*/ 358 w 1014"/>
                  <a:gd name="T99" fmla="*/ 521 h 813"/>
                  <a:gd name="T100" fmla="*/ 340 w 1014"/>
                  <a:gd name="T101" fmla="*/ 569 h 813"/>
                  <a:gd name="T102" fmla="*/ 324 w 1014"/>
                  <a:gd name="T103" fmla="*/ 645 h 813"/>
                  <a:gd name="T104" fmla="*/ 343 w 1014"/>
                  <a:gd name="T105" fmla="*/ 676 h 813"/>
                  <a:gd name="T106" fmla="*/ 406 w 1014"/>
                  <a:gd name="T107" fmla="*/ 780 h 813"/>
                  <a:gd name="T108" fmla="*/ 461 w 1014"/>
                  <a:gd name="T109" fmla="*/ 804 h 813"/>
                  <a:gd name="T110" fmla="*/ 505 w 1014"/>
                  <a:gd name="T111" fmla="*/ 740 h 813"/>
                  <a:gd name="T112" fmla="*/ 560 w 1014"/>
                  <a:gd name="T113" fmla="*/ 659 h 813"/>
                  <a:gd name="T114" fmla="*/ 598 w 1014"/>
                  <a:gd name="T115" fmla="*/ 650 h 813"/>
                  <a:gd name="T116" fmla="*/ 681 w 1014"/>
                  <a:gd name="T117" fmla="*/ 578 h 813"/>
                  <a:gd name="T118" fmla="*/ 794 w 1014"/>
                  <a:gd name="T119" fmla="*/ 550 h 813"/>
                  <a:gd name="T120" fmla="*/ 843 w 1014"/>
                  <a:gd name="T121" fmla="*/ 519 h 813"/>
                  <a:gd name="T122" fmla="*/ 841 w 1014"/>
                  <a:gd name="T123" fmla="*/ 111 h 813"/>
                  <a:gd name="T124" fmla="*/ 841 w 1014"/>
                  <a:gd name="T125" fmla="*/ 109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4" h="813">
                    <a:moveTo>
                      <a:pt x="843" y="519"/>
                    </a:moveTo>
                    <a:cubicBezTo>
                      <a:pt x="844" y="512"/>
                      <a:pt x="835" y="514"/>
                      <a:pt x="832" y="510"/>
                    </a:cubicBezTo>
                    <a:cubicBezTo>
                      <a:pt x="838" y="504"/>
                      <a:pt x="851" y="514"/>
                      <a:pt x="852" y="503"/>
                    </a:cubicBezTo>
                    <a:cubicBezTo>
                      <a:pt x="853" y="492"/>
                      <a:pt x="851" y="480"/>
                      <a:pt x="845" y="469"/>
                    </a:cubicBezTo>
                    <a:cubicBezTo>
                      <a:pt x="834" y="450"/>
                      <a:pt x="811" y="452"/>
                      <a:pt x="799" y="433"/>
                    </a:cubicBezTo>
                    <a:cubicBezTo>
                      <a:pt x="795" y="426"/>
                      <a:pt x="783" y="419"/>
                      <a:pt x="789" y="412"/>
                    </a:cubicBezTo>
                    <a:cubicBezTo>
                      <a:pt x="795" y="403"/>
                      <a:pt x="807" y="400"/>
                      <a:pt x="818" y="409"/>
                    </a:cubicBezTo>
                    <a:cubicBezTo>
                      <a:pt x="833" y="421"/>
                      <a:pt x="849" y="411"/>
                      <a:pt x="865" y="410"/>
                    </a:cubicBezTo>
                    <a:cubicBezTo>
                      <a:pt x="871" y="410"/>
                      <a:pt x="871" y="402"/>
                      <a:pt x="873" y="397"/>
                    </a:cubicBezTo>
                    <a:cubicBezTo>
                      <a:pt x="875" y="390"/>
                      <a:pt x="869" y="391"/>
                      <a:pt x="865" y="389"/>
                    </a:cubicBezTo>
                    <a:cubicBezTo>
                      <a:pt x="859" y="386"/>
                      <a:pt x="849" y="388"/>
                      <a:pt x="844" y="377"/>
                    </a:cubicBezTo>
                    <a:cubicBezTo>
                      <a:pt x="856" y="379"/>
                      <a:pt x="866" y="370"/>
                      <a:pt x="877" y="378"/>
                    </a:cubicBezTo>
                    <a:cubicBezTo>
                      <a:pt x="881" y="382"/>
                      <a:pt x="885" y="382"/>
                      <a:pt x="889" y="378"/>
                    </a:cubicBezTo>
                    <a:cubicBezTo>
                      <a:pt x="891" y="376"/>
                      <a:pt x="894" y="374"/>
                      <a:pt x="892" y="371"/>
                    </a:cubicBezTo>
                    <a:cubicBezTo>
                      <a:pt x="889" y="365"/>
                      <a:pt x="884" y="368"/>
                      <a:pt x="880" y="368"/>
                    </a:cubicBezTo>
                    <a:cubicBezTo>
                      <a:pt x="872" y="368"/>
                      <a:pt x="869" y="366"/>
                      <a:pt x="869" y="357"/>
                    </a:cubicBezTo>
                    <a:cubicBezTo>
                      <a:pt x="869" y="349"/>
                      <a:pt x="871" y="345"/>
                      <a:pt x="879" y="347"/>
                    </a:cubicBezTo>
                    <a:cubicBezTo>
                      <a:pt x="891" y="349"/>
                      <a:pt x="891" y="339"/>
                      <a:pt x="889" y="332"/>
                    </a:cubicBezTo>
                    <a:cubicBezTo>
                      <a:pt x="885" y="319"/>
                      <a:pt x="879" y="307"/>
                      <a:pt x="865" y="304"/>
                    </a:cubicBezTo>
                    <a:cubicBezTo>
                      <a:pt x="860" y="303"/>
                      <a:pt x="853" y="306"/>
                      <a:pt x="851" y="299"/>
                    </a:cubicBezTo>
                    <a:cubicBezTo>
                      <a:pt x="865" y="280"/>
                      <a:pt x="881" y="282"/>
                      <a:pt x="898" y="290"/>
                    </a:cubicBezTo>
                    <a:cubicBezTo>
                      <a:pt x="907" y="295"/>
                      <a:pt x="910" y="286"/>
                      <a:pt x="912" y="280"/>
                    </a:cubicBezTo>
                    <a:cubicBezTo>
                      <a:pt x="914" y="273"/>
                      <a:pt x="908" y="269"/>
                      <a:pt x="901" y="270"/>
                    </a:cubicBezTo>
                    <a:cubicBezTo>
                      <a:pt x="890" y="272"/>
                      <a:pt x="882" y="266"/>
                      <a:pt x="874" y="258"/>
                    </a:cubicBezTo>
                    <a:cubicBezTo>
                      <a:pt x="880" y="258"/>
                      <a:pt x="886" y="257"/>
                      <a:pt x="892" y="256"/>
                    </a:cubicBezTo>
                    <a:cubicBezTo>
                      <a:pt x="880" y="254"/>
                      <a:pt x="873" y="238"/>
                      <a:pt x="860" y="243"/>
                    </a:cubicBezTo>
                    <a:cubicBezTo>
                      <a:pt x="858" y="245"/>
                      <a:pt x="856" y="246"/>
                      <a:pt x="854" y="247"/>
                    </a:cubicBezTo>
                    <a:cubicBezTo>
                      <a:pt x="853" y="244"/>
                      <a:pt x="853" y="241"/>
                      <a:pt x="857" y="240"/>
                    </a:cubicBezTo>
                    <a:cubicBezTo>
                      <a:pt x="860" y="226"/>
                      <a:pt x="858" y="209"/>
                      <a:pt x="878" y="209"/>
                    </a:cubicBezTo>
                    <a:cubicBezTo>
                      <a:pt x="880" y="209"/>
                      <a:pt x="892" y="202"/>
                      <a:pt x="889" y="194"/>
                    </a:cubicBezTo>
                    <a:cubicBezTo>
                      <a:pt x="882" y="179"/>
                      <a:pt x="889" y="176"/>
                      <a:pt x="901" y="175"/>
                    </a:cubicBezTo>
                    <a:cubicBezTo>
                      <a:pt x="906" y="174"/>
                      <a:pt x="914" y="171"/>
                      <a:pt x="915" y="163"/>
                    </a:cubicBezTo>
                    <a:cubicBezTo>
                      <a:pt x="901" y="163"/>
                      <a:pt x="887" y="163"/>
                      <a:pt x="870" y="163"/>
                    </a:cubicBezTo>
                    <a:cubicBezTo>
                      <a:pt x="885" y="151"/>
                      <a:pt x="901" y="155"/>
                      <a:pt x="915" y="154"/>
                    </a:cubicBezTo>
                    <a:cubicBezTo>
                      <a:pt x="926" y="153"/>
                      <a:pt x="938" y="155"/>
                      <a:pt x="940" y="139"/>
                    </a:cubicBezTo>
                    <a:cubicBezTo>
                      <a:pt x="941" y="131"/>
                      <a:pt x="948" y="134"/>
                      <a:pt x="951" y="133"/>
                    </a:cubicBezTo>
                    <a:cubicBezTo>
                      <a:pt x="973" y="127"/>
                      <a:pt x="988" y="109"/>
                      <a:pt x="1014" y="100"/>
                    </a:cubicBezTo>
                    <a:cubicBezTo>
                      <a:pt x="986" y="90"/>
                      <a:pt x="966" y="83"/>
                      <a:pt x="943" y="82"/>
                    </a:cubicBezTo>
                    <a:cubicBezTo>
                      <a:pt x="926" y="81"/>
                      <a:pt x="916" y="98"/>
                      <a:pt x="905" y="98"/>
                    </a:cubicBezTo>
                    <a:cubicBezTo>
                      <a:pt x="883" y="97"/>
                      <a:pt x="862" y="99"/>
                      <a:pt x="841" y="108"/>
                    </a:cubicBezTo>
                    <a:cubicBezTo>
                      <a:pt x="841" y="106"/>
                      <a:pt x="841" y="103"/>
                      <a:pt x="842" y="102"/>
                    </a:cubicBezTo>
                    <a:cubicBezTo>
                      <a:pt x="847" y="95"/>
                      <a:pt x="851" y="88"/>
                      <a:pt x="845" y="80"/>
                    </a:cubicBezTo>
                    <a:cubicBezTo>
                      <a:pt x="838" y="72"/>
                      <a:pt x="832" y="75"/>
                      <a:pt x="823" y="77"/>
                    </a:cubicBezTo>
                    <a:cubicBezTo>
                      <a:pt x="813" y="79"/>
                      <a:pt x="808" y="88"/>
                      <a:pt x="800" y="92"/>
                    </a:cubicBezTo>
                    <a:cubicBezTo>
                      <a:pt x="797" y="93"/>
                      <a:pt x="794" y="97"/>
                      <a:pt x="791" y="95"/>
                    </a:cubicBezTo>
                    <a:cubicBezTo>
                      <a:pt x="787" y="91"/>
                      <a:pt x="791" y="83"/>
                      <a:pt x="786" y="80"/>
                    </a:cubicBezTo>
                    <a:cubicBezTo>
                      <a:pt x="789" y="78"/>
                      <a:pt x="791" y="76"/>
                      <a:pt x="794" y="75"/>
                    </a:cubicBezTo>
                    <a:cubicBezTo>
                      <a:pt x="808" y="73"/>
                      <a:pt x="821" y="70"/>
                      <a:pt x="835" y="69"/>
                    </a:cubicBezTo>
                    <a:cubicBezTo>
                      <a:pt x="841" y="69"/>
                      <a:pt x="852" y="65"/>
                      <a:pt x="852" y="56"/>
                    </a:cubicBezTo>
                    <a:cubicBezTo>
                      <a:pt x="851" y="47"/>
                      <a:pt x="841" y="44"/>
                      <a:pt x="833" y="45"/>
                    </a:cubicBezTo>
                    <a:cubicBezTo>
                      <a:pt x="822" y="46"/>
                      <a:pt x="807" y="45"/>
                      <a:pt x="801" y="39"/>
                    </a:cubicBezTo>
                    <a:cubicBezTo>
                      <a:pt x="778" y="15"/>
                      <a:pt x="747" y="19"/>
                      <a:pt x="720" y="11"/>
                    </a:cubicBezTo>
                    <a:cubicBezTo>
                      <a:pt x="684" y="0"/>
                      <a:pt x="646" y="6"/>
                      <a:pt x="609" y="12"/>
                    </a:cubicBezTo>
                    <a:cubicBezTo>
                      <a:pt x="595" y="14"/>
                      <a:pt x="569" y="1"/>
                      <a:pt x="567" y="34"/>
                    </a:cubicBezTo>
                    <a:cubicBezTo>
                      <a:pt x="567" y="35"/>
                      <a:pt x="563" y="36"/>
                      <a:pt x="561" y="36"/>
                    </a:cubicBezTo>
                    <a:cubicBezTo>
                      <a:pt x="552" y="35"/>
                      <a:pt x="541" y="39"/>
                      <a:pt x="532" y="34"/>
                    </a:cubicBezTo>
                    <a:cubicBezTo>
                      <a:pt x="514" y="23"/>
                      <a:pt x="495" y="23"/>
                      <a:pt x="474" y="27"/>
                    </a:cubicBezTo>
                    <a:cubicBezTo>
                      <a:pt x="460" y="30"/>
                      <a:pt x="453" y="39"/>
                      <a:pt x="463" y="51"/>
                    </a:cubicBezTo>
                    <a:cubicBezTo>
                      <a:pt x="469" y="60"/>
                      <a:pt x="474" y="66"/>
                      <a:pt x="469" y="77"/>
                    </a:cubicBezTo>
                    <a:cubicBezTo>
                      <a:pt x="468" y="79"/>
                      <a:pt x="470" y="83"/>
                      <a:pt x="471" y="86"/>
                    </a:cubicBezTo>
                    <a:cubicBezTo>
                      <a:pt x="463" y="89"/>
                      <a:pt x="458" y="83"/>
                      <a:pt x="452" y="80"/>
                    </a:cubicBezTo>
                    <a:cubicBezTo>
                      <a:pt x="428" y="70"/>
                      <a:pt x="405" y="59"/>
                      <a:pt x="379" y="57"/>
                    </a:cubicBezTo>
                    <a:cubicBezTo>
                      <a:pt x="374" y="57"/>
                      <a:pt x="367" y="54"/>
                      <a:pt x="366" y="62"/>
                    </a:cubicBezTo>
                    <a:cubicBezTo>
                      <a:pt x="365" y="68"/>
                      <a:pt x="365" y="73"/>
                      <a:pt x="372" y="76"/>
                    </a:cubicBezTo>
                    <a:cubicBezTo>
                      <a:pt x="374" y="76"/>
                      <a:pt x="378" y="79"/>
                      <a:pt x="374" y="85"/>
                    </a:cubicBezTo>
                    <a:cubicBezTo>
                      <a:pt x="354" y="77"/>
                      <a:pt x="329" y="88"/>
                      <a:pt x="312" y="65"/>
                    </a:cubicBezTo>
                    <a:cubicBezTo>
                      <a:pt x="308" y="61"/>
                      <a:pt x="304" y="62"/>
                      <a:pt x="299" y="63"/>
                    </a:cubicBezTo>
                    <a:cubicBezTo>
                      <a:pt x="268" y="69"/>
                      <a:pt x="237" y="73"/>
                      <a:pt x="207" y="86"/>
                    </a:cubicBezTo>
                    <a:cubicBezTo>
                      <a:pt x="198" y="90"/>
                      <a:pt x="194" y="91"/>
                      <a:pt x="195" y="101"/>
                    </a:cubicBezTo>
                    <a:cubicBezTo>
                      <a:pt x="196" y="113"/>
                      <a:pt x="196" y="122"/>
                      <a:pt x="180" y="114"/>
                    </a:cubicBezTo>
                    <a:cubicBezTo>
                      <a:pt x="175" y="111"/>
                      <a:pt x="165" y="111"/>
                      <a:pt x="162" y="114"/>
                    </a:cubicBezTo>
                    <a:cubicBezTo>
                      <a:pt x="147" y="128"/>
                      <a:pt x="127" y="128"/>
                      <a:pt x="112" y="140"/>
                    </a:cubicBezTo>
                    <a:cubicBezTo>
                      <a:pt x="106" y="145"/>
                      <a:pt x="91" y="140"/>
                      <a:pt x="93" y="154"/>
                    </a:cubicBezTo>
                    <a:cubicBezTo>
                      <a:pt x="94" y="169"/>
                      <a:pt x="108" y="160"/>
                      <a:pt x="115" y="165"/>
                    </a:cubicBezTo>
                    <a:cubicBezTo>
                      <a:pt x="118" y="168"/>
                      <a:pt x="121" y="168"/>
                      <a:pt x="124" y="166"/>
                    </a:cubicBezTo>
                    <a:cubicBezTo>
                      <a:pt x="130" y="161"/>
                      <a:pt x="132" y="166"/>
                      <a:pt x="131" y="172"/>
                    </a:cubicBezTo>
                    <a:cubicBezTo>
                      <a:pt x="130" y="183"/>
                      <a:pt x="125" y="198"/>
                      <a:pt x="115" y="197"/>
                    </a:cubicBezTo>
                    <a:cubicBezTo>
                      <a:pt x="88" y="194"/>
                      <a:pt x="66" y="206"/>
                      <a:pt x="44" y="215"/>
                    </a:cubicBezTo>
                    <a:cubicBezTo>
                      <a:pt x="32" y="220"/>
                      <a:pt x="20" y="215"/>
                      <a:pt x="10" y="224"/>
                    </a:cubicBezTo>
                    <a:cubicBezTo>
                      <a:pt x="6" y="227"/>
                      <a:pt x="2" y="231"/>
                      <a:pt x="1" y="235"/>
                    </a:cubicBezTo>
                    <a:cubicBezTo>
                      <a:pt x="0" y="243"/>
                      <a:pt x="8" y="239"/>
                      <a:pt x="11" y="241"/>
                    </a:cubicBezTo>
                    <a:cubicBezTo>
                      <a:pt x="29" y="254"/>
                      <a:pt x="52" y="256"/>
                      <a:pt x="70" y="269"/>
                    </a:cubicBezTo>
                    <a:cubicBezTo>
                      <a:pt x="59" y="270"/>
                      <a:pt x="49" y="270"/>
                      <a:pt x="40" y="271"/>
                    </a:cubicBezTo>
                    <a:cubicBezTo>
                      <a:pt x="36" y="272"/>
                      <a:pt x="29" y="272"/>
                      <a:pt x="29" y="278"/>
                    </a:cubicBezTo>
                    <a:cubicBezTo>
                      <a:pt x="29" y="284"/>
                      <a:pt x="34" y="288"/>
                      <a:pt x="39" y="290"/>
                    </a:cubicBezTo>
                    <a:cubicBezTo>
                      <a:pt x="44" y="292"/>
                      <a:pt x="49" y="290"/>
                      <a:pt x="54" y="292"/>
                    </a:cubicBezTo>
                    <a:cubicBezTo>
                      <a:pt x="59" y="293"/>
                      <a:pt x="65" y="294"/>
                      <a:pt x="66" y="298"/>
                    </a:cubicBezTo>
                    <a:cubicBezTo>
                      <a:pt x="71" y="315"/>
                      <a:pt x="71" y="314"/>
                      <a:pt x="83" y="317"/>
                    </a:cubicBezTo>
                    <a:cubicBezTo>
                      <a:pt x="103" y="322"/>
                      <a:pt x="122" y="317"/>
                      <a:pt x="140" y="313"/>
                    </a:cubicBezTo>
                    <a:cubicBezTo>
                      <a:pt x="180" y="305"/>
                      <a:pt x="217" y="319"/>
                      <a:pt x="247" y="346"/>
                    </a:cubicBezTo>
                    <a:cubicBezTo>
                      <a:pt x="266" y="364"/>
                      <a:pt x="274" y="387"/>
                      <a:pt x="288" y="407"/>
                    </a:cubicBezTo>
                    <a:cubicBezTo>
                      <a:pt x="297" y="421"/>
                      <a:pt x="307" y="437"/>
                      <a:pt x="291" y="454"/>
                    </a:cubicBezTo>
                    <a:cubicBezTo>
                      <a:pt x="289" y="457"/>
                      <a:pt x="278" y="468"/>
                      <a:pt x="292" y="475"/>
                    </a:cubicBezTo>
                    <a:cubicBezTo>
                      <a:pt x="301" y="479"/>
                      <a:pt x="311" y="485"/>
                      <a:pt x="319" y="472"/>
                    </a:cubicBezTo>
                    <a:cubicBezTo>
                      <a:pt x="325" y="461"/>
                      <a:pt x="335" y="469"/>
                      <a:pt x="336" y="472"/>
                    </a:cubicBezTo>
                    <a:cubicBezTo>
                      <a:pt x="338" y="483"/>
                      <a:pt x="348" y="485"/>
                      <a:pt x="354" y="491"/>
                    </a:cubicBezTo>
                    <a:cubicBezTo>
                      <a:pt x="358" y="494"/>
                      <a:pt x="363" y="494"/>
                      <a:pt x="361" y="500"/>
                    </a:cubicBezTo>
                    <a:cubicBezTo>
                      <a:pt x="358" y="507"/>
                      <a:pt x="353" y="504"/>
                      <a:pt x="348" y="501"/>
                    </a:cubicBezTo>
                    <a:cubicBezTo>
                      <a:pt x="336" y="493"/>
                      <a:pt x="323" y="495"/>
                      <a:pt x="306" y="498"/>
                    </a:cubicBezTo>
                    <a:cubicBezTo>
                      <a:pt x="324" y="511"/>
                      <a:pt x="339" y="521"/>
                      <a:pt x="358" y="521"/>
                    </a:cubicBezTo>
                    <a:cubicBezTo>
                      <a:pt x="364" y="521"/>
                      <a:pt x="373" y="526"/>
                      <a:pt x="370" y="530"/>
                    </a:cubicBezTo>
                    <a:cubicBezTo>
                      <a:pt x="359" y="542"/>
                      <a:pt x="371" y="575"/>
                      <a:pt x="340" y="569"/>
                    </a:cubicBezTo>
                    <a:cubicBezTo>
                      <a:pt x="339" y="569"/>
                      <a:pt x="337" y="571"/>
                      <a:pt x="335" y="573"/>
                    </a:cubicBezTo>
                    <a:cubicBezTo>
                      <a:pt x="323" y="584"/>
                      <a:pt x="316" y="631"/>
                      <a:pt x="324" y="645"/>
                    </a:cubicBezTo>
                    <a:cubicBezTo>
                      <a:pt x="326" y="647"/>
                      <a:pt x="328" y="649"/>
                      <a:pt x="330" y="651"/>
                    </a:cubicBezTo>
                    <a:cubicBezTo>
                      <a:pt x="336" y="658"/>
                      <a:pt x="340" y="666"/>
                      <a:pt x="343" y="676"/>
                    </a:cubicBezTo>
                    <a:cubicBezTo>
                      <a:pt x="347" y="688"/>
                      <a:pt x="351" y="703"/>
                      <a:pt x="357" y="713"/>
                    </a:cubicBezTo>
                    <a:cubicBezTo>
                      <a:pt x="372" y="736"/>
                      <a:pt x="387" y="761"/>
                      <a:pt x="406" y="780"/>
                    </a:cubicBezTo>
                    <a:cubicBezTo>
                      <a:pt x="414" y="788"/>
                      <a:pt x="422" y="792"/>
                      <a:pt x="431" y="789"/>
                    </a:cubicBezTo>
                    <a:cubicBezTo>
                      <a:pt x="446" y="783"/>
                      <a:pt x="453" y="794"/>
                      <a:pt x="461" y="804"/>
                    </a:cubicBezTo>
                    <a:cubicBezTo>
                      <a:pt x="465" y="810"/>
                      <a:pt x="492" y="813"/>
                      <a:pt x="496" y="808"/>
                    </a:cubicBezTo>
                    <a:cubicBezTo>
                      <a:pt x="505" y="798"/>
                      <a:pt x="511" y="753"/>
                      <a:pt x="505" y="740"/>
                    </a:cubicBezTo>
                    <a:cubicBezTo>
                      <a:pt x="525" y="733"/>
                      <a:pt x="537" y="717"/>
                      <a:pt x="536" y="694"/>
                    </a:cubicBezTo>
                    <a:cubicBezTo>
                      <a:pt x="535" y="674"/>
                      <a:pt x="547" y="663"/>
                      <a:pt x="560" y="659"/>
                    </a:cubicBezTo>
                    <a:cubicBezTo>
                      <a:pt x="571" y="655"/>
                      <a:pt x="582" y="641"/>
                      <a:pt x="596" y="650"/>
                    </a:cubicBezTo>
                    <a:cubicBezTo>
                      <a:pt x="596" y="651"/>
                      <a:pt x="597" y="650"/>
                      <a:pt x="598" y="650"/>
                    </a:cubicBezTo>
                    <a:cubicBezTo>
                      <a:pt x="625" y="644"/>
                      <a:pt x="647" y="629"/>
                      <a:pt x="658" y="602"/>
                    </a:cubicBezTo>
                    <a:cubicBezTo>
                      <a:pt x="664" y="591"/>
                      <a:pt x="679" y="591"/>
                      <a:pt x="681" y="578"/>
                    </a:cubicBezTo>
                    <a:cubicBezTo>
                      <a:pt x="696" y="596"/>
                      <a:pt x="710" y="578"/>
                      <a:pt x="724" y="575"/>
                    </a:cubicBezTo>
                    <a:cubicBezTo>
                      <a:pt x="748" y="571"/>
                      <a:pt x="774" y="570"/>
                      <a:pt x="794" y="550"/>
                    </a:cubicBezTo>
                    <a:cubicBezTo>
                      <a:pt x="804" y="539"/>
                      <a:pt x="819" y="533"/>
                      <a:pt x="832" y="526"/>
                    </a:cubicBezTo>
                    <a:cubicBezTo>
                      <a:pt x="836" y="524"/>
                      <a:pt x="843" y="525"/>
                      <a:pt x="843" y="519"/>
                    </a:cubicBezTo>
                    <a:close/>
                    <a:moveTo>
                      <a:pt x="841" y="109"/>
                    </a:moveTo>
                    <a:cubicBezTo>
                      <a:pt x="841" y="110"/>
                      <a:pt x="841" y="110"/>
                      <a:pt x="841" y="111"/>
                    </a:cubicBezTo>
                    <a:cubicBezTo>
                      <a:pt x="840" y="111"/>
                      <a:pt x="840" y="111"/>
                      <a:pt x="839" y="110"/>
                    </a:cubicBezTo>
                    <a:cubicBezTo>
                      <a:pt x="839" y="110"/>
                      <a:pt x="840" y="109"/>
                      <a:pt x="841" y="109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1" name="Freeform 32">
                <a:extLst>
                  <a:ext uri="{FF2B5EF4-FFF2-40B4-BE49-F238E27FC236}">
                    <a16:creationId xmlns:a16="http://schemas.microsoft.com/office/drawing/2014/main" id="{0E90A3B1-5137-4572-97B7-27FB72319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005" y="924560"/>
                <a:ext cx="928688" cy="468312"/>
              </a:xfrm>
              <a:custGeom>
                <a:avLst/>
                <a:gdLst>
                  <a:gd name="T0" fmla="*/ 36 w 591"/>
                  <a:gd name="T1" fmla="*/ 170 h 298"/>
                  <a:gd name="T2" fmla="*/ 41 w 591"/>
                  <a:gd name="T3" fmla="*/ 178 h 298"/>
                  <a:gd name="T4" fmla="*/ 44 w 591"/>
                  <a:gd name="T5" fmla="*/ 190 h 298"/>
                  <a:gd name="T6" fmla="*/ 132 w 591"/>
                  <a:gd name="T7" fmla="*/ 216 h 298"/>
                  <a:gd name="T8" fmla="*/ 138 w 591"/>
                  <a:gd name="T9" fmla="*/ 210 h 298"/>
                  <a:gd name="T10" fmla="*/ 151 w 591"/>
                  <a:gd name="T11" fmla="*/ 200 h 298"/>
                  <a:gd name="T12" fmla="*/ 157 w 591"/>
                  <a:gd name="T13" fmla="*/ 215 h 298"/>
                  <a:gd name="T14" fmla="*/ 147 w 591"/>
                  <a:gd name="T15" fmla="*/ 223 h 298"/>
                  <a:gd name="T16" fmla="*/ 139 w 591"/>
                  <a:gd name="T17" fmla="*/ 237 h 298"/>
                  <a:gd name="T18" fmla="*/ 144 w 591"/>
                  <a:gd name="T19" fmla="*/ 250 h 298"/>
                  <a:gd name="T20" fmla="*/ 122 w 591"/>
                  <a:gd name="T21" fmla="*/ 259 h 298"/>
                  <a:gd name="T22" fmla="*/ 120 w 591"/>
                  <a:gd name="T23" fmla="*/ 275 h 298"/>
                  <a:gd name="T24" fmla="*/ 194 w 591"/>
                  <a:gd name="T25" fmla="*/ 284 h 298"/>
                  <a:gd name="T26" fmla="*/ 225 w 591"/>
                  <a:gd name="T27" fmla="*/ 277 h 298"/>
                  <a:gd name="T28" fmla="*/ 242 w 591"/>
                  <a:gd name="T29" fmla="*/ 276 h 298"/>
                  <a:gd name="T30" fmla="*/ 283 w 591"/>
                  <a:gd name="T31" fmla="*/ 289 h 298"/>
                  <a:gd name="T32" fmla="*/ 304 w 591"/>
                  <a:gd name="T33" fmla="*/ 279 h 298"/>
                  <a:gd name="T34" fmla="*/ 316 w 591"/>
                  <a:gd name="T35" fmla="*/ 263 h 298"/>
                  <a:gd name="T36" fmla="*/ 298 w 591"/>
                  <a:gd name="T37" fmla="*/ 252 h 298"/>
                  <a:gd name="T38" fmla="*/ 317 w 591"/>
                  <a:gd name="T39" fmla="*/ 226 h 298"/>
                  <a:gd name="T40" fmla="*/ 357 w 591"/>
                  <a:gd name="T41" fmla="*/ 201 h 298"/>
                  <a:gd name="T42" fmla="*/ 362 w 591"/>
                  <a:gd name="T43" fmla="*/ 174 h 298"/>
                  <a:gd name="T44" fmla="*/ 365 w 591"/>
                  <a:gd name="T45" fmla="*/ 166 h 298"/>
                  <a:gd name="T46" fmla="*/ 409 w 591"/>
                  <a:gd name="T47" fmla="*/ 156 h 298"/>
                  <a:gd name="T48" fmla="*/ 419 w 591"/>
                  <a:gd name="T49" fmla="*/ 154 h 298"/>
                  <a:gd name="T50" fmla="*/ 474 w 591"/>
                  <a:gd name="T51" fmla="*/ 114 h 298"/>
                  <a:gd name="T52" fmla="*/ 547 w 591"/>
                  <a:gd name="T53" fmla="*/ 68 h 298"/>
                  <a:gd name="T54" fmla="*/ 582 w 591"/>
                  <a:gd name="T55" fmla="*/ 51 h 298"/>
                  <a:gd name="T56" fmla="*/ 591 w 591"/>
                  <a:gd name="T57" fmla="*/ 40 h 298"/>
                  <a:gd name="T58" fmla="*/ 581 w 591"/>
                  <a:gd name="T59" fmla="*/ 33 h 298"/>
                  <a:gd name="T60" fmla="*/ 564 w 591"/>
                  <a:gd name="T61" fmla="*/ 32 h 298"/>
                  <a:gd name="T62" fmla="*/ 519 w 591"/>
                  <a:gd name="T63" fmla="*/ 20 h 298"/>
                  <a:gd name="T64" fmla="*/ 500 w 591"/>
                  <a:gd name="T65" fmla="*/ 17 h 298"/>
                  <a:gd name="T66" fmla="*/ 383 w 591"/>
                  <a:gd name="T67" fmla="*/ 15 h 298"/>
                  <a:gd name="T68" fmla="*/ 378 w 591"/>
                  <a:gd name="T69" fmla="*/ 15 h 298"/>
                  <a:gd name="T70" fmla="*/ 316 w 591"/>
                  <a:gd name="T71" fmla="*/ 11 h 298"/>
                  <a:gd name="T72" fmla="*/ 269 w 591"/>
                  <a:gd name="T73" fmla="*/ 19 h 298"/>
                  <a:gd name="T74" fmla="*/ 233 w 591"/>
                  <a:gd name="T75" fmla="*/ 35 h 298"/>
                  <a:gd name="T76" fmla="*/ 216 w 591"/>
                  <a:gd name="T77" fmla="*/ 39 h 298"/>
                  <a:gd name="T78" fmla="*/ 189 w 591"/>
                  <a:gd name="T79" fmla="*/ 49 h 298"/>
                  <a:gd name="T80" fmla="*/ 179 w 591"/>
                  <a:gd name="T81" fmla="*/ 52 h 298"/>
                  <a:gd name="T82" fmla="*/ 82 w 591"/>
                  <a:gd name="T83" fmla="*/ 69 h 298"/>
                  <a:gd name="T84" fmla="*/ 91 w 591"/>
                  <a:gd name="T85" fmla="*/ 76 h 298"/>
                  <a:gd name="T86" fmla="*/ 106 w 591"/>
                  <a:gd name="T87" fmla="*/ 91 h 298"/>
                  <a:gd name="T88" fmla="*/ 109 w 591"/>
                  <a:gd name="T89" fmla="*/ 100 h 298"/>
                  <a:gd name="T90" fmla="*/ 167 w 591"/>
                  <a:gd name="T91" fmla="*/ 107 h 298"/>
                  <a:gd name="T92" fmla="*/ 170 w 591"/>
                  <a:gd name="T93" fmla="*/ 121 h 298"/>
                  <a:gd name="T94" fmla="*/ 163 w 591"/>
                  <a:gd name="T95" fmla="*/ 138 h 298"/>
                  <a:gd name="T96" fmla="*/ 153 w 591"/>
                  <a:gd name="T97" fmla="*/ 127 h 298"/>
                  <a:gd name="T98" fmla="*/ 144 w 591"/>
                  <a:gd name="T99" fmla="*/ 122 h 298"/>
                  <a:gd name="T100" fmla="*/ 85 w 591"/>
                  <a:gd name="T101" fmla="*/ 90 h 298"/>
                  <a:gd name="T102" fmla="*/ 40 w 591"/>
                  <a:gd name="T103" fmla="*/ 82 h 298"/>
                  <a:gd name="T104" fmla="*/ 5 w 591"/>
                  <a:gd name="T105" fmla="*/ 121 h 298"/>
                  <a:gd name="T106" fmla="*/ 2 w 591"/>
                  <a:gd name="T107" fmla="*/ 133 h 298"/>
                  <a:gd name="T108" fmla="*/ 36 w 591"/>
                  <a:gd name="T109" fmla="*/ 17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91" h="298">
                    <a:moveTo>
                      <a:pt x="36" y="170"/>
                    </a:moveTo>
                    <a:cubicBezTo>
                      <a:pt x="40" y="170"/>
                      <a:pt x="44" y="172"/>
                      <a:pt x="41" y="178"/>
                    </a:cubicBezTo>
                    <a:cubicBezTo>
                      <a:pt x="37" y="184"/>
                      <a:pt x="41" y="186"/>
                      <a:pt x="44" y="190"/>
                    </a:cubicBezTo>
                    <a:cubicBezTo>
                      <a:pt x="68" y="218"/>
                      <a:pt x="100" y="219"/>
                      <a:pt x="132" y="216"/>
                    </a:cubicBezTo>
                    <a:cubicBezTo>
                      <a:pt x="136" y="216"/>
                      <a:pt x="138" y="214"/>
                      <a:pt x="138" y="210"/>
                    </a:cubicBezTo>
                    <a:cubicBezTo>
                      <a:pt x="138" y="200"/>
                      <a:pt x="148" y="205"/>
                      <a:pt x="151" y="200"/>
                    </a:cubicBezTo>
                    <a:cubicBezTo>
                      <a:pt x="153" y="205"/>
                      <a:pt x="156" y="210"/>
                      <a:pt x="157" y="215"/>
                    </a:cubicBezTo>
                    <a:cubicBezTo>
                      <a:pt x="158" y="222"/>
                      <a:pt x="149" y="224"/>
                      <a:pt x="147" y="223"/>
                    </a:cubicBezTo>
                    <a:cubicBezTo>
                      <a:pt x="131" y="220"/>
                      <a:pt x="139" y="231"/>
                      <a:pt x="139" y="237"/>
                    </a:cubicBezTo>
                    <a:cubicBezTo>
                      <a:pt x="140" y="241"/>
                      <a:pt x="147" y="242"/>
                      <a:pt x="144" y="250"/>
                    </a:cubicBezTo>
                    <a:cubicBezTo>
                      <a:pt x="135" y="248"/>
                      <a:pt x="129" y="254"/>
                      <a:pt x="122" y="259"/>
                    </a:cubicBezTo>
                    <a:cubicBezTo>
                      <a:pt x="115" y="264"/>
                      <a:pt x="116" y="273"/>
                      <a:pt x="120" y="275"/>
                    </a:cubicBezTo>
                    <a:cubicBezTo>
                      <a:pt x="144" y="287"/>
                      <a:pt x="170" y="287"/>
                      <a:pt x="194" y="284"/>
                    </a:cubicBezTo>
                    <a:cubicBezTo>
                      <a:pt x="204" y="282"/>
                      <a:pt x="217" y="287"/>
                      <a:pt x="225" y="277"/>
                    </a:cubicBezTo>
                    <a:cubicBezTo>
                      <a:pt x="231" y="269"/>
                      <a:pt x="235" y="272"/>
                      <a:pt x="242" y="276"/>
                    </a:cubicBezTo>
                    <a:cubicBezTo>
                      <a:pt x="255" y="283"/>
                      <a:pt x="265" y="298"/>
                      <a:pt x="283" y="289"/>
                    </a:cubicBezTo>
                    <a:cubicBezTo>
                      <a:pt x="290" y="285"/>
                      <a:pt x="295" y="278"/>
                      <a:pt x="304" y="279"/>
                    </a:cubicBezTo>
                    <a:cubicBezTo>
                      <a:pt x="312" y="280"/>
                      <a:pt x="317" y="272"/>
                      <a:pt x="316" y="263"/>
                    </a:cubicBezTo>
                    <a:cubicBezTo>
                      <a:pt x="315" y="252"/>
                      <a:pt x="308" y="250"/>
                      <a:pt x="298" y="252"/>
                    </a:cubicBezTo>
                    <a:cubicBezTo>
                      <a:pt x="307" y="245"/>
                      <a:pt x="310" y="226"/>
                      <a:pt x="317" y="226"/>
                    </a:cubicBezTo>
                    <a:cubicBezTo>
                      <a:pt x="337" y="226"/>
                      <a:pt x="347" y="220"/>
                      <a:pt x="357" y="201"/>
                    </a:cubicBezTo>
                    <a:cubicBezTo>
                      <a:pt x="362" y="191"/>
                      <a:pt x="355" y="181"/>
                      <a:pt x="362" y="174"/>
                    </a:cubicBezTo>
                    <a:cubicBezTo>
                      <a:pt x="363" y="174"/>
                      <a:pt x="359" y="165"/>
                      <a:pt x="365" y="166"/>
                    </a:cubicBezTo>
                    <a:cubicBezTo>
                      <a:pt x="381" y="169"/>
                      <a:pt x="393" y="153"/>
                      <a:pt x="409" y="156"/>
                    </a:cubicBezTo>
                    <a:cubicBezTo>
                      <a:pt x="412" y="157"/>
                      <a:pt x="417" y="158"/>
                      <a:pt x="419" y="154"/>
                    </a:cubicBezTo>
                    <a:cubicBezTo>
                      <a:pt x="431" y="130"/>
                      <a:pt x="456" y="126"/>
                      <a:pt x="474" y="114"/>
                    </a:cubicBezTo>
                    <a:cubicBezTo>
                      <a:pt x="498" y="98"/>
                      <a:pt x="524" y="85"/>
                      <a:pt x="547" y="68"/>
                    </a:cubicBezTo>
                    <a:cubicBezTo>
                      <a:pt x="558" y="60"/>
                      <a:pt x="570" y="55"/>
                      <a:pt x="582" y="51"/>
                    </a:cubicBezTo>
                    <a:cubicBezTo>
                      <a:pt x="588" y="49"/>
                      <a:pt x="591" y="48"/>
                      <a:pt x="591" y="40"/>
                    </a:cubicBezTo>
                    <a:cubicBezTo>
                      <a:pt x="590" y="33"/>
                      <a:pt x="585" y="33"/>
                      <a:pt x="581" y="33"/>
                    </a:cubicBezTo>
                    <a:cubicBezTo>
                      <a:pt x="575" y="33"/>
                      <a:pt x="565" y="35"/>
                      <a:pt x="564" y="32"/>
                    </a:cubicBezTo>
                    <a:cubicBezTo>
                      <a:pt x="552" y="11"/>
                      <a:pt x="535" y="19"/>
                      <a:pt x="519" y="20"/>
                    </a:cubicBezTo>
                    <a:cubicBezTo>
                      <a:pt x="512" y="21"/>
                      <a:pt x="506" y="18"/>
                      <a:pt x="500" y="17"/>
                    </a:cubicBezTo>
                    <a:cubicBezTo>
                      <a:pt x="461" y="11"/>
                      <a:pt x="422" y="0"/>
                      <a:pt x="383" y="15"/>
                    </a:cubicBezTo>
                    <a:cubicBezTo>
                      <a:pt x="381" y="15"/>
                      <a:pt x="379" y="16"/>
                      <a:pt x="378" y="15"/>
                    </a:cubicBezTo>
                    <a:cubicBezTo>
                      <a:pt x="357" y="2"/>
                      <a:pt x="337" y="9"/>
                      <a:pt x="316" y="11"/>
                    </a:cubicBezTo>
                    <a:cubicBezTo>
                      <a:pt x="299" y="13"/>
                      <a:pt x="283" y="21"/>
                      <a:pt x="269" y="19"/>
                    </a:cubicBezTo>
                    <a:cubicBezTo>
                      <a:pt x="251" y="16"/>
                      <a:pt x="236" y="26"/>
                      <a:pt x="233" y="35"/>
                    </a:cubicBezTo>
                    <a:cubicBezTo>
                      <a:pt x="227" y="52"/>
                      <a:pt x="222" y="40"/>
                      <a:pt x="216" y="39"/>
                    </a:cubicBezTo>
                    <a:cubicBezTo>
                      <a:pt x="205" y="36"/>
                      <a:pt x="191" y="23"/>
                      <a:pt x="189" y="49"/>
                    </a:cubicBezTo>
                    <a:cubicBezTo>
                      <a:pt x="189" y="57"/>
                      <a:pt x="184" y="53"/>
                      <a:pt x="179" y="52"/>
                    </a:cubicBezTo>
                    <a:cubicBezTo>
                      <a:pt x="144" y="41"/>
                      <a:pt x="114" y="59"/>
                      <a:pt x="82" y="69"/>
                    </a:cubicBezTo>
                    <a:cubicBezTo>
                      <a:pt x="84" y="76"/>
                      <a:pt x="88" y="77"/>
                      <a:pt x="91" y="76"/>
                    </a:cubicBezTo>
                    <a:cubicBezTo>
                      <a:pt x="107" y="68"/>
                      <a:pt x="104" y="84"/>
                      <a:pt x="106" y="91"/>
                    </a:cubicBezTo>
                    <a:cubicBezTo>
                      <a:pt x="107" y="94"/>
                      <a:pt x="105" y="99"/>
                      <a:pt x="109" y="100"/>
                    </a:cubicBezTo>
                    <a:cubicBezTo>
                      <a:pt x="128" y="106"/>
                      <a:pt x="146" y="123"/>
                      <a:pt x="167" y="107"/>
                    </a:cubicBezTo>
                    <a:cubicBezTo>
                      <a:pt x="169" y="112"/>
                      <a:pt x="171" y="117"/>
                      <a:pt x="170" y="121"/>
                    </a:cubicBezTo>
                    <a:cubicBezTo>
                      <a:pt x="169" y="127"/>
                      <a:pt x="166" y="132"/>
                      <a:pt x="163" y="138"/>
                    </a:cubicBezTo>
                    <a:cubicBezTo>
                      <a:pt x="159" y="135"/>
                      <a:pt x="153" y="135"/>
                      <a:pt x="153" y="127"/>
                    </a:cubicBezTo>
                    <a:cubicBezTo>
                      <a:pt x="153" y="121"/>
                      <a:pt x="147" y="124"/>
                      <a:pt x="144" y="122"/>
                    </a:cubicBezTo>
                    <a:cubicBezTo>
                      <a:pt x="123" y="114"/>
                      <a:pt x="98" y="116"/>
                      <a:pt x="85" y="90"/>
                    </a:cubicBezTo>
                    <a:cubicBezTo>
                      <a:pt x="80" y="81"/>
                      <a:pt x="45" y="75"/>
                      <a:pt x="40" y="82"/>
                    </a:cubicBezTo>
                    <a:cubicBezTo>
                      <a:pt x="30" y="96"/>
                      <a:pt x="14" y="104"/>
                      <a:pt x="5" y="121"/>
                    </a:cubicBezTo>
                    <a:cubicBezTo>
                      <a:pt x="3" y="125"/>
                      <a:pt x="0" y="127"/>
                      <a:pt x="2" y="133"/>
                    </a:cubicBezTo>
                    <a:cubicBezTo>
                      <a:pt x="6" y="155"/>
                      <a:pt x="16" y="167"/>
                      <a:pt x="36" y="17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2" name="Freeform 33">
                <a:extLst>
                  <a:ext uri="{FF2B5EF4-FFF2-40B4-BE49-F238E27FC236}">
                    <a16:creationId xmlns:a16="http://schemas.microsoft.com/office/drawing/2014/main" id="{2A6D5289-24D3-410E-91DD-B2C04891B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830" y="1321435"/>
                <a:ext cx="450850" cy="165100"/>
              </a:xfrm>
              <a:custGeom>
                <a:avLst/>
                <a:gdLst>
                  <a:gd name="T0" fmla="*/ 51 w 287"/>
                  <a:gd name="T1" fmla="*/ 32 h 105"/>
                  <a:gd name="T2" fmla="*/ 75 w 287"/>
                  <a:gd name="T3" fmla="*/ 61 h 105"/>
                  <a:gd name="T4" fmla="*/ 92 w 287"/>
                  <a:gd name="T5" fmla="*/ 88 h 105"/>
                  <a:gd name="T6" fmla="*/ 134 w 287"/>
                  <a:gd name="T7" fmla="*/ 88 h 105"/>
                  <a:gd name="T8" fmla="*/ 211 w 287"/>
                  <a:gd name="T9" fmla="*/ 97 h 105"/>
                  <a:gd name="T10" fmla="*/ 227 w 287"/>
                  <a:gd name="T11" fmla="*/ 91 h 105"/>
                  <a:gd name="T12" fmla="*/ 263 w 287"/>
                  <a:gd name="T13" fmla="*/ 96 h 105"/>
                  <a:gd name="T14" fmla="*/ 285 w 287"/>
                  <a:gd name="T15" fmla="*/ 69 h 105"/>
                  <a:gd name="T16" fmla="*/ 269 w 287"/>
                  <a:gd name="T17" fmla="*/ 54 h 105"/>
                  <a:gd name="T18" fmla="*/ 207 w 287"/>
                  <a:gd name="T19" fmla="*/ 52 h 105"/>
                  <a:gd name="T20" fmla="*/ 109 w 287"/>
                  <a:gd name="T21" fmla="*/ 38 h 105"/>
                  <a:gd name="T22" fmla="*/ 123 w 287"/>
                  <a:gd name="T23" fmla="*/ 35 h 105"/>
                  <a:gd name="T24" fmla="*/ 70 w 287"/>
                  <a:gd name="T25" fmla="*/ 19 h 105"/>
                  <a:gd name="T26" fmla="*/ 61 w 287"/>
                  <a:gd name="T27" fmla="*/ 18 h 105"/>
                  <a:gd name="T28" fmla="*/ 12 w 287"/>
                  <a:gd name="T29" fmla="*/ 3 h 105"/>
                  <a:gd name="T30" fmla="*/ 2 w 287"/>
                  <a:gd name="T31" fmla="*/ 6 h 105"/>
                  <a:gd name="T32" fmla="*/ 6 w 287"/>
                  <a:gd name="T33" fmla="*/ 19 h 105"/>
                  <a:gd name="T34" fmla="*/ 51 w 287"/>
                  <a:gd name="T35" fmla="*/ 3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7" h="105">
                    <a:moveTo>
                      <a:pt x="51" y="32"/>
                    </a:moveTo>
                    <a:cubicBezTo>
                      <a:pt x="67" y="30"/>
                      <a:pt x="77" y="44"/>
                      <a:pt x="75" y="61"/>
                    </a:cubicBezTo>
                    <a:cubicBezTo>
                      <a:pt x="74" y="74"/>
                      <a:pt x="73" y="87"/>
                      <a:pt x="92" y="88"/>
                    </a:cubicBezTo>
                    <a:cubicBezTo>
                      <a:pt x="106" y="89"/>
                      <a:pt x="120" y="100"/>
                      <a:pt x="134" y="88"/>
                    </a:cubicBezTo>
                    <a:cubicBezTo>
                      <a:pt x="159" y="105"/>
                      <a:pt x="186" y="91"/>
                      <a:pt x="211" y="97"/>
                    </a:cubicBezTo>
                    <a:cubicBezTo>
                      <a:pt x="219" y="98"/>
                      <a:pt x="221" y="85"/>
                      <a:pt x="227" y="91"/>
                    </a:cubicBezTo>
                    <a:cubicBezTo>
                      <a:pt x="239" y="101"/>
                      <a:pt x="252" y="96"/>
                      <a:pt x="263" y="96"/>
                    </a:cubicBezTo>
                    <a:cubicBezTo>
                      <a:pt x="277" y="95"/>
                      <a:pt x="284" y="83"/>
                      <a:pt x="285" y="69"/>
                    </a:cubicBezTo>
                    <a:cubicBezTo>
                      <a:pt x="287" y="56"/>
                      <a:pt x="275" y="57"/>
                      <a:pt x="269" y="54"/>
                    </a:cubicBezTo>
                    <a:cubicBezTo>
                      <a:pt x="249" y="46"/>
                      <a:pt x="228" y="47"/>
                      <a:pt x="207" y="52"/>
                    </a:cubicBezTo>
                    <a:cubicBezTo>
                      <a:pt x="173" y="60"/>
                      <a:pt x="139" y="67"/>
                      <a:pt x="109" y="38"/>
                    </a:cubicBezTo>
                    <a:cubicBezTo>
                      <a:pt x="114" y="37"/>
                      <a:pt x="119" y="36"/>
                      <a:pt x="123" y="35"/>
                    </a:cubicBezTo>
                    <a:cubicBezTo>
                      <a:pt x="105" y="30"/>
                      <a:pt x="92" y="6"/>
                      <a:pt x="70" y="19"/>
                    </a:cubicBezTo>
                    <a:cubicBezTo>
                      <a:pt x="68" y="21"/>
                      <a:pt x="63" y="20"/>
                      <a:pt x="61" y="18"/>
                    </a:cubicBezTo>
                    <a:cubicBezTo>
                      <a:pt x="48" y="0"/>
                      <a:pt x="29" y="3"/>
                      <a:pt x="12" y="3"/>
                    </a:cubicBezTo>
                    <a:cubicBezTo>
                      <a:pt x="8" y="3"/>
                      <a:pt x="4" y="0"/>
                      <a:pt x="2" y="6"/>
                    </a:cubicBezTo>
                    <a:cubicBezTo>
                      <a:pt x="0" y="11"/>
                      <a:pt x="3" y="15"/>
                      <a:pt x="6" y="19"/>
                    </a:cubicBezTo>
                    <a:cubicBezTo>
                      <a:pt x="18" y="35"/>
                      <a:pt x="34" y="34"/>
                      <a:pt x="51" y="32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3" name="Freeform 34">
                <a:extLst>
                  <a:ext uri="{FF2B5EF4-FFF2-40B4-BE49-F238E27FC236}">
                    <a16:creationId xmlns:a16="http://schemas.microsoft.com/office/drawing/2014/main" id="{C01A90AE-153B-4AE3-82CE-F8358B0A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730" y="1330960"/>
                <a:ext cx="327025" cy="152400"/>
              </a:xfrm>
              <a:custGeom>
                <a:avLst/>
                <a:gdLst>
                  <a:gd name="T0" fmla="*/ 3 w 208"/>
                  <a:gd name="T1" fmla="*/ 60 h 97"/>
                  <a:gd name="T2" fmla="*/ 11 w 208"/>
                  <a:gd name="T3" fmla="*/ 69 h 97"/>
                  <a:gd name="T4" fmla="*/ 63 w 208"/>
                  <a:gd name="T5" fmla="*/ 69 h 97"/>
                  <a:gd name="T6" fmla="*/ 67 w 208"/>
                  <a:gd name="T7" fmla="*/ 73 h 97"/>
                  <a:gd name="T8" fmla="*/ 55 w 208"/>
                  <a:gd name="T9" fmla="*/ 84 h 97"/>
                  <a:gd name="T10" fmla="*/ 87 w 208"/>
                  <a:gd name="T11" fmla="*/ 93 h 97"/>
                  <a:gd name="T12" fmla="*/ 190 w 208"/>
                  <a:gd name="T13" fmla="*/ 73 h 97"/>
                  <a:gd name="T14" fmla="*/ 204 w 208"/>
                  <a:gd name="T15" fmla="*/ 53 h 97"/>
                  <a:gd name="T16" fmla="*/ 202 w 208"/>
                  <a:gd name="T17" fmla="*/ 36 h 97"/>
                  <a:gd name="T18" fmla="*/ 183 w 208"/>
                  <a:gd name="T19" fmla="*/ 35 h 97"/>
                  <a:gd name="T20" fmla="*/ 163 w 208"/>
                  <a:gd name="T21" fmla="*/ 29 h 97"/>
                  <a:gd name="T22" fmla="*/ 154 w 208"/>
                  <a:gd name="T23" fmla="*/ 11 h 97"/>
                  <a:gd name="T24" fmla="*/ 138 w 208"/>
                  <a:gd name="T25" fmla="*/ 9 h 97"/>
                  <a:gd name="T26" fmla="*/ 126 w 208"/>
                  <a:gd name="T27" fmla="*/ 28 h 97"/>
                  <a:gd name="T28" fmla="*/ 132 w 208"/>
                  <a:gd name="T29" fmla="*/ 51 h 97"/>
                  <a:gd name="T30" fmla="*/ 108 w 208"/>
                  <a:gd name="T31" fmla="*/ 44 h 97"/>
                  <a:gd name="T32" fmla="*/ 51 w 208"/>
                  <a:gd name="T33" fmla="*/ 14 h 97"/>
                  <a:gd name="T34" fmla="*/ 46 w 208"/>
                  <a:gd name="T35" fmla="*/ 16 h 97"/>
                  <a:gd name="T36" fmla="*/ 3 w 208"/>
                  <a:gd name="T37" fmla="*/ 6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8" h="97">
                    <a:moveTo>
                      <a:pt x="3" y="60"/>
                    </a:moveTo>
                    <a:cubicBezTo>
                      <a:pt x="0" y="65"/>
                      <a:pt x="6" y="69"/>
                      <a:pt x="11" y="69"/>
                    </a:cubicBezTo>
                    <a:cubicBezTo>
                      <a:pt x="28" y="69"/>
                      <a:pt x="45" y="77"/>
                      <a:pt x="63" y="69"/>
                    </a:cubicBezTo>
                    <a:cubicBezTo>
                      <a:pt x="63" y="69"/>
                      <a:pt x="65" y="72"/>
                      <a:pt x="67" y="73"/>
                    </a:cubicBezTo>
                    <a:cubicBezTo>
                      <a:pt x="63" y="77"/>
                      <a:pt x="59" y="80"/>
                      <a:pt x="55" y="84"/>
                    </a:cubicBezTo>
                    <a:cubicBezTo>
                      <a:pt x="64" y="94"/>
                      <a:pt x="76" y="97"/>
                      <a:pt x="87" y="93"/>
                    </a:cubicBezTo>
                    <a:cubicBezTo>
                      <a:pt x="121" y="82"/>
                      <a:pt x="154" y="69"/>
                      <a:pt x="190" y="73"/>
                    </a:cubicBezTo>
                    <a:cubicBezTo>
                      <a:pt x="202" y="74"/>
                      <a:pt x="200" y="60"/>
                      <a:pt x="204" y="53"/>
                    </a:cubicBezTo>
                    <a:cubicBezTo>
                      <a:pt x="207" y="49"/>
                      <a:pt x="208" y="39"/>
                      <a:pt x="202" y="36"/>
                    </a:cubicBezTo>
                    <a:cubicBezTo>
                      <a:pt x="197" y="34"/>
                      <a:pt x="191" y="27"/>
                      <a:pt x="183" y="35"/>
                    </a:cubicBezTo>
                    <a:cubicBezTo>
                      <a:pt x="175" y="42"/>
                      <a:pt x="168" y="36"/>
                      <a:pt x="163" y="29"/>
                    </a:cubicBezTo>
                    <a:cubicBezTo>
                      <a:pt x="160" y="24"/>
                      <a:pt x="157" y="17"/>
                      <a:pt x="154" y="11"/>
                    </a:cubicBezTo>
                    <a:cubicBezTo>
                      <a:pt x="150" y="0"/>
                      <a:pt x="140" y="3"/>
                      <a:pt x="138" y="9"/>
                    </a:cubicBezTo>
                    <a:cubicBezTo>
                      <a:pt x="134" y="16"/>
                      <a:pt x="115" y="15"/>
                      <a:pt x="126" y="28"/>
                    </a:cubicBezTo>
                    <a:cubicBezTo>
                      <a:pt x="134" y="36"/>
                      <a:pt x="130" y="43"/>
                      <a:pt x="132" y="51"/>
                    </a:cubicBezTo>
                    <a:cubicBezTo>
                      <a:pt x="124" y="50"/>
                      <a:pt x="116" y="56"/>
                      <a:pt x="108" y="44"/>
                    </a:cubicBezTo>
                    <a:cubicBezTo>
                      <a:pt x="95" y="24"/>
                      <a:pt x="67" y="31"/>
                      <a:pt x="51" y="14"/>
                    </a:cubicBezTo>
                    <a:cubicBezTo>
                      <a:pt x="50" y="13"/>
                      <a:pt x="47" y="16"/>
                      <a:pt x="46" y="16"/>
                    </a:cubicBezTo>
                    <a:cubicBezTo>
                      <a:pt x="22" y="20"/>
                      <a:pt x="16" y="44"/>
                      <a:pt x="3" y="6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4" name="Freeform 35">
                <a:extLst>
                  <a:ext uri="{FF2B5EF4-FFF2-40B4-BE49-F238E27FC236}">
                    <a16:creationId xmlns:a16="http://schemas.microsoft.com/office/drawing/2014/main" id="{9CDB940E-72EC-404B-8E4D-0A3B579D9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3493" y="1872297"/>
                <a:ext cx="273050" cy="144462"/>
              </a:xfrm>
              <a:custGeom>
                <a:avLst/>
                <a:gdLst>
                  <a:gd name="T0" fmla="*/ 166 w 173"/>
                  <a:gd name="T1" fmla="*/ 28 h 92"/>
                  <a:gd name="T2" fmla="*/ 138 w 173"/>
                  <a:gd name="T3" fmla="*/ 6 h 92"/>
                  <a:gd name="T4" fmla="*/ 130 w 173"/>
                  <a:gd name="T5" fmla="*/ 2 h 92"/>
                  <a:gd name="T6" fmla="*/ 75 w 173"/>
                  <a:gd name="T7" fmla="*/ 22 h 92"/>
                  <a:gd name="T8" fmla="*/ 70 w 173"/>
                  <a:gd name="T9" fmla="*/ 18 h 92"/>
                  <a:gd name="T10" fmla="*/ 63 w 173"/>
                  <a:gd name="T11" fmla="*/ 23 h 92"/>
                  <a:gd name="T12" fmla="*/ 48 w 173"/>
                  <a:gd name="T13" fmla="*/ 34 h 92"/>
                  <a:gd name="T14" fmla="*/ 43 w 173"/>
                  <a:gd name="T15" fmla="*/ 20 h 92"/>
                  <a:gd name="T16" fmla="*/ 22 w 173"/>
                  <a:gd name="T17" fmla="*/ 3 h 92"/>
                  <a:gd name="T18" fmla="*/ 0 w 173"/>
                  <a:gd name="T19" fmla="*/ 30 h 92"/>
                  <a:gd name="T20" fmla="*/ 22 w 173"/>
                  <a:gd name="T21" fmla="*/ 27 h 92"/>
                  <a:gd name="T22" fmla="*/ 33 w 173"/>
                  <a:gd name="T23" fmla="*/ 36 h 92"/>
                  <a:gd name="T24" fmla="*/ 24 w 173"/>
                  <a:gd name="T25" fmla="*/ 44 h 92"/>
                  <a:gd name="T26" fmla="*/ 7 w 173"/>
                  <a:gd name="T27" fmla="*/ 52 h 92"/>
                  <a:gd name="T28" fmla="*/ 35 w 173"/>
                  <a:gd name="T29" fmla="*/ 62 h 92"/>
                  <a:gd name="T30" fmla="*/ 27 w 173"/>
                  <a:gd name="T31" fmla="*/ 78 h 92"/>
                  <a:gd name="T32" fmla="*/ 67 w 173"/>
                  <a:gd name="T33" fmla="*/ 85 h 92"/>
                  <a:gd name="T34" fmla="*/ 99 w 173"/>
                  <a:gd name="T35" fmla="*/ 85 h 92"/>
                  <a:gd name="T36" fmla="*/ 141 w 173"/>
                  <a:gd name="T37" fmla="*/ 67 h 92"/>
                  <a:gd name="T38" fmla="*/ 168 w 173"/>
                  <a:gd name="T39" fmla="*/ 42 h 92"/>
                  <a:gd name="T40" fmla="*/ 166 w 173"/>
                  <a:gd name="T41" fmla="*/ 2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3" h="92">
                    <a:moveTo>
                      <a:pt x="166" y="28"/>
                    </a:moveTo>
                    <a:cubicBezTo>
                      <a:pt x="155" y="24"/>
                      <a:pt x="150" y="10"/>
                      <a:pt x="138" y="6"/>
                    </a:cubicBezTo>
                    <a:cubicBezTo>
                      <a:pt x="135" y="5"/>
                      <a:pt x="132" y="0"/>
                      <a:pt x="130" y="2"/>
                    </a:cubicBezTo>
                    <a:cubicBezTo>
                      <a:pt x="117" y="27"/>
                      <a:pt x="89" y="2"/>
                      <a:pt x="75" y="22"/>
                    </a:cubicBezTo>
                    <a:cubicBezTo>
                      <a:pt x="75" y="22"/>
                      <a:pt x="72" y="20"/>
                      <a:pt x="70" y="18"/>
                    </a:cubicBezTo>
                    <a:cubicBezTo>
                      <a:pt x="62" y="10"/>
                      <a:pt x="65" y="17"/>
                      <a:pt x="63" y="23"/>
                    </a:cubicBezTo>
                    <a:cubicBezTo>
                      <a:pt x="62" y="28"/>
                      <a:pt x="53" y="34"/>
                      <a:pt x="48" y="34"/>
                    </a:cubicBezTo>
                    <a:cubicBezTo>
                      <a:pt x="44" y="35"/>
                      <a:pt x="45" y="25"/>
                      <a:pt x="43" y="20"/>
                    </a:cubicBezTo>
                    <a:cubicBezTo>
                      <a:pt x="40" y="11"/>
                      <a:pt x="32" y="4"/>
                      <a:pt x="22" y="3"/>
                    </a:cubicBezTo>
                    <a:cubicBezTo>
                      <a:pt x="22" y="20"/>
                      <a:pt x="2" y="16"/>
                      <a:pt x="0" y="30"/>
                    </a:cubicBezTo>
                    <a:cubicBezTo>
                      <a:pt x="8" y="35"/>
                      <a:pt x="14" y="26"/>
                      <a:pt x="22" y="27"/>
                    </a:cubicBezTo>
                    <a:cubicBezTo>
                      <a:pt x="28" y="28"/>
                      <a:pt x="33" y="27"/>
                      <a:pt x="33" y="36"/>
                    </a:cubicBezTo>
                    <a:cubicBezTo>
                      <a:pt x="32" y="42"/>
                      <a:pt x="30" y="44"/>
                      <a:pt x="24" y="44"/>
                    </a:cubicBezTo>
                    <a:cubicBezTo>
                      <a:pt x="18" y="44"/>
                      <a:pt x="12" y="45"/>
                      <a:pt x="7" y="52"/>
                    </a:cubicBezTo>
                    <a:cubicBezTo>
                      <a:pt x="18" y="54"/>
                      <a:pt x="29" y="49"/>
                      <a:pt x="35" y="62"/>
                    </a:cubicBezTo>
                    <a:cubicBezTo>
                      <a:pt x="40" y="72"/>
                      <a:pt x="28" y="71"/>
                      <a:pt x="27" y="78"/>
                    </a:cubicBezTo>
                    <a:cubicBezTo>
                      <a:pt x="41" y="79"/>
                      <a:pt x="54" y="75"/>
                      <a:pt x="67" y="85"/>
                    </a:cubicBezTo>
                    <a:cubicBezTo>
                      <a:pt x="75" y="90"/>
                      <a:pt x="88" y="92"/>
                      <a:pt x="99" y="85"/>
                    </a:cubicBezTo>
                    <a:cubicBezTo>
                      <a:pt x="112" y="77"/>
                      <a:pt x="126" y="69"/>
                      <a:pt x="141" y="67"/>
                    </a:cubicBezTo>
                    <a:cubicBezTo>
                      <a:pt x="156" y="64"/>
                      <a:pt x="161" y="52"/>
                      <a:pt x="168" y="42"/>
                    </a:cubicBezTo>
                    <a:cubicBezTo>
                      <a:pt x="173" y="36"/>
                      <a:pt x="172" y="31"/>
                      <a:pt x="166" y="28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5" name="Freeform 36">
                <a:extLst>
                  <a:ext uri="{FF2B5EF4-FFF2-40B4-BE49-F238E27FC236}">
                    <a16:creationId xmlns:a16="http://schemas.microsoft.com/office/drawing/2014/main" id="{8D169AD0-A2C8-4488-8993-64D83C52C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780" y="1494472"/>
                <a:ext cx="169863" cy="157162"/>
              </a:xfrm>
              <a:custGeom>
                <a:avLst/>
                <a:gdLst>
                  <a:gd name="T0" fmla="*/ 77 w 107"/>
                  <a:gd name="T1" fmla="*/ 4 h 100"/>
                  <a:gd name="T2" fmla="*/ 33 w 107"/>
                  <a:gd name="T3" fmla="*/ 3 h 100"/>
                  <a:gd name="T4" fmla="*/ 14 w 107"/>
                  <a:gd name="T5" fmla="*/ 17 h 100"/>
                  <a:gd name="T6" fmla="*/ 27 w 107"/>
                  <a:gd name="T7" fmla="*/ 37 h 100"/>
                  <a:gd name="T8" fmla="*/ 21 w 107"/>
                  <a:gd name="T9" fmla="*/ 37 h 100"/>
                  <a:gd name="T10" fmla="*/ 2 w 107"/>
                  <a:gd name="T11" fmla="*/ 40 h 100"/>
                  <a:gd name="T12" fmla="*/ 15 w 107"/>
                  <a:gd name="T13" fmla="*/ 65 h 100"/>
                  <a:gd name="T14" fmla="*/ 45 w 107"/>
                  <a:gd name="T15" fmla="*/ 89 h 100"/>
                  <a:gd name="T16" fmla="*/ 67 w 107"/>
                  <a:gd name="T17" fmla="*/ 95 h 100"/>
                  <a:gd name="T18" fmla="*/ 94 w 107"/>
                  <a:gd name="T19" fmla="*/ 79 h 100"/>
                  <a:gd name="T20" fmla="*/ 93 w 107"/>
                  <a:gd name="T21" fmla="*/ 41 h 100"/>
                  <a:gd name="T22" fmla="*/ 90 w 107"/>
                  <a:gd name="T23" fmla="*/ 23 h 100"/>
                  <a:gd name="T24" fmla="*/ 77 w 107"/>
                  <a:gd name="T2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7" h="100">
                    <a:moveTo>
                      <a:pt x="77" y="4"/>
                    </a:moveTo>
                    <a:cubicBezTo>
                      <a:pt x="62" y="7"/>
                      <a:pt x="48" y="3"/>
                      <a:pt x="33" y="3"/>
                    </a:cubicBezTo>
                    <a:cubicBezTo>
                      <a:pt x="23" y="3"/>
                      <a:pt x="17" y="7"/>
                      <a:pt x="14" y="17"/>
                    </a:cubicBezTo>
                    <a:cubicBezTo>
                      <a:pt x="11" y="29"/>
                      <a:pt x="18" y="33"/>
                      <a:pt x="27" y="37"/>
                    </a:cubicBezTo>
                    <a:cubicBezTo>
                      <a:pt x="25" y="37"/>
                      <a:pt x="23" y="37"/>
                      <a:pt x="21" y="37"/>
                    </a:cubicBezTo>
                    <a:cubicBezTo>
                      <a:pt x="15" y="40"/>
                      <a:pt x="6" y="24"/>
                      <a:pt x="2" y="40"/>
                    </a:cubicBezTo>
                    <a:cubicBezTo>
                      <a:pt x="0" y="51"/>
                      <a:pt x="1" y="60"/>
                      <a:pt x="15" y="65"/>
                    </a:cubicBezTo>
                    <a:cubicBezTo>
                      <a:pt x="26" y="68"/>
                      <a:pt x="38" y="77"/>
                      <a:pt x="45" y="89"/>
                    </a:cubicBezTo>
                    <a:cubicBezTo>
                      <a:pt x="50" y="99"/>
                      <a:pt x="61" y="100"/>
                      <a:pt x="67" y="95"/>
                    </a:cubicBezTo>
                    <a:cubicBezTo>
                      <a:pt x="76" y="88"/>
                      <a:pt x="85" y="85"/>
                      <a:pt x="94" y="79"/>
                    </a:cubicBezTo>
                    <a:cubicBezTo>
                      <a:pt x="107" y="72"/>
                      <a:pt x="106" y="50"/>
                      <a:pt x="93" y="41"/>
                    </a:cubicBezTo>
                    <a:cubicBezTo>
                      <a:pt x="86" y="36"/>
                      <a:pt x="86" y="30"/>
                      <a:pt x="90" y="23"/>
                    </a:cubicBezTo>
                    <a:cubicBezTo>
                      <a:pt x="99" y="6"/>
                      <a:pt x="91" y="0"/>
                      <a:pt x="77" y="4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6" name="Freeform 37">
                <a:extLst>
                  <a:ext uri="{FF2B5EF4-FFF2-40B4-BE49-F238E27FC236}">
                    <a16:creationId xmlns:a16="http://schemas.microsoft.com/office/drawing/2014/main" id="{AE469381-A7F4-4073-B57E-7C829DD0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568" y="3407409"/>
                <a:ext cx="277813" cy="134937"/>
              </a:xfrm>
              <a:custGeom>
                <a:avLst/>
                <a:gdLst>
                  <a:gd name="T0" fmla="*/ 169 w 177"/>
                  <a:gd name="T1" fmla="*/ 53 h 86"/>
                  <a:gd name="T2" fmla="*/ 57 w 177"/>
                  <a:gd name="T3" fmla="*/ 4 h 86"/>
                  <a:gd name="T4" fmla="*/ 3 w 177"/>
                  <a:gd name="T5" fmla="*/ 26 h 86"/>
                  <a:gd name="T6" fmla="*/ 2 w 177"/>
                  <a:gd name="T7" fmla="*/ 36 h 86"/>
                  <a:gd name="T8" fmla="*/ 11 w 177"/>
                  <a:gd name="T9" fmla="*/ 35 h 86"/>
                  <a:gd name="T10" fmla="*/ 34 w 177"/>
                  <a:gd name="T11" fmla="*/ 27 h 86"/>
                  <a:gd name="T12" fmla="*/ 90 w 177"/>
                  <a:gd name="T13" fmla="*/ 41 h 86"/>
                  <a:gd name="T14" fmla="*/ 117 w 177"/>
                  <a:gd name="T15" fmla="*/ 58 h 86"/>
                  <a:gd name="T16" fmla="*/ 140 w 177"/>
                  <a:gd name="T17" fmla="*/ 74 h 86"/>
                  <a:gd name="T18" fmla="*/ 168 w 177"/>
                  <a:gd name="T19" fmla="*/ 71 h 86"/>
                  <a:gd name="T20" fmla="*/ 177 w 177"/>
                  <a:gd name="T21" fmla="*/ 64 h 86"/>
                  <a:gd name="T22" fmla="*/ 169 w 177"/>
                  <a:gd name="T23" fmla="*/ 5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7" h="86">
                    <a:moveTo>
                      <a:pt x="169" y="53"/>
                    </a:moveTo>
                    <a:cubicBezTo>
                      <a:pt x="131" y="38"/>
                      <a:pt x="97" y="12"/>
                      <a:pt x="57" y="4"/>
                    </a:cubicBezTo>
                    <a:cubicBezTo>
                      <a:pt x="38" y="0"/>
                      <a:pt x="12" y="10"/>
                      <a:pt x="3" y="26"/>
                    </a:cubicBezTo>
                    <a:cubicBezTo>
                      <a:pt x="1" y="29"/>
                      <a:pt x="0" y="32"/>
                      <a:pt x="2" y="36"/>
                    </a:cubicBezTo>
                    <a:cubicBezTo>
                      <a:pt x="4" y="40"/>
                      <a:pt x="8" y="36"/>
                      <a:pt x="11" y="35"/>
                    </a:cubicBezTo>
                    <a:cubicBezTo>
                      <a:pt x="19" y="33"/>
                      <a:pt x="24" y="24"/>
                      <a:pt x="34" y="27"/>
                    </a:cubicBezTo>
                    <a:cubicBezTo>
                      <a:pt x="53" y="32"/>
                      <a:pt x="71" y="36"/>
                      <a:pt x="90" y="41"/>
                    </a:cubicBezTo>
                    <a:cubicBezTo>
                      <a:pt x="101" y="43"/>
                      <a:pt x="104" y="59"/>
                      <a:pt x="117" y="58"/>
                    </a:cubicBezTo>
                    <a:cubicBezTo>
                      <a:pt x="112" y="86"/>
                      <a:pt x="133" y="68"/>
                      <a:pt x="140" y="74"/>
                    </a:cubicBezTo>
                    <a:cubicBezTo>
                      <a:pt x="150" y="72"/>
                      <a:pt x="159" y="76"/>
                      <a:pt x="168" y="71"/>
                    </a:cubicBezTo>
                    <a:cubicBezTo>
                      <a:pt x="171" y="68"/>
                      <a:pt x="174" y="66"/>
                      <a:pt x="177" y="64"/>
                    </a:cubicBezTo>
                    <a:cubicBezTo>
                      <a:pt x="174" y="60"/>
                      <a:pt x="172" y="54"/>
                      <a:pt x="169" y="53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7" name="Freeform 38">
                <a:extLst>
                  <a:ext uri="{FF2B5EF4-FFF2-40B4-BE49-F238E27FC236}">
                    <a16:creationId xmlns:a16="http://schemas.microsoft.com/office/drawing/2014/main" id="{A42B59D7-2948-4F34-8EDF-F6CB7EBD6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643" y="1170622"/>
                <a:ext cx="180975" cy="114300"/>
              </a:xfrm>
              <a:custGeom>
                <a:avLst/>
                <a:gdLst>
                  <a:gd name="T0" fmla="*/ 5 w 115"/>
                  <a:gd name="T1" fmla="*/ 24 h 73"/>
                  <a:gd name="T2" fmla="*/ 12 w 115"/>
                  <a:gd name="T3" fmla="*/ 37 h 73"/>
                  <a:gd name="T4" fmla="*/ 32 w 115"/>
                  <a:gd name="T5" fmla="*/ 57 h 73"/>
                  <a:gd name="T6" fmla="*/ 75 w 115"/>
                  <a:gd name="T7" fmla="*/ 64 h 73"/>
                  <a:gd name="T8" fmla="*/ 95 w 115"/>
                  <a:gd name="T9" fmla="*/ 73 h 73"/>
                  <a:gd name="T10" fmla="*/ 107 w 115"/>
                  <a:gd name="T11" fmla="*/ 52 h 73"/>
                  <a:gd name="T12" fmla="*/ 83 w 115"/>
                  <a:gd name="T13" fmla="*/ 29 h 73"/>
                  <a:gd name="T14" fmla="*/ 54 w 115"/>
                  <a:gd name="T15" fmla="*/ 18 h 73"/>
                  <a:gd name="T16" fmla="*/ 10 w 115"/>
                  <a:gd name="T17" fmla="*/ 9 h 73"/>
                  <a:gd name="T18" fmla="*/ 1 w 115"/>
                  <a:gd name="T19" fmla="*/ 13 h 73"/>
                  <a:gd name="T20" fmla="*/ 5 w 115"/>
                  <a:gd name="T21" fmla="*/ 2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73">
                    <a:moveTo>
                      <a:pt x="5" y="24"/>
                    </a:moveTo>
                    <a:cubicBezTo>
                      <a:pt x="10" y="27"/>
                      <a:pt x="13" y="29"/>
                      <a:pt x="12" y="37"/>
                    </a:cubicBezTo>
                    <a:cubicBezTo>
                      <a:pt x="8" y="57"/>
                      <a:pt x="13" y="61"/>
                      <a:pt x="32" y="57"/>
                    </a:cubicBezTo>
                    <a:cubicBezTo>
                      <a:pt x="47" y="53"/>
                      <a:pt x="64" y="51"/>
                      <a:pt x="75" y="64"/>
                    </a:cubicBezTo>
                    <a:cubicBezTo>
                      <a:pt x="81" y="72"/>
                      <a:pt x="87" y="73"/>
                      <a:pt x="95" y="73"/>
                    </a:cubicBezTo>
                    <a:cubicBezTo>
                      <a:pt x="115" y="73"/>
                      <a:pt x="115" y="72"/>
                      <a:pt x="107" y="52"/>
                    </a:cubicBezTo>
                    <a:cubicBezTo>
                      <a:pt x="101" y="41"/>
                      <a:pt x="100" y="29"/>
                      <a:pt x="83" y="29"/>
                    </a:cubicBezTo>
                    <a:cubicBezTo>
                      <a:pt x="74" y="28"/>
                      <a:pt x="57" y="21"/>
                      <a:pt x="54" y="18"/>
                    </a:cubicBezTo>
                    <a:cubicBezTo>
                      <a:pt x="41" y="0"/>
                      <a:pt x="25" y="9"/>
                      <a:pt x="10" y="9"/>
                    </a:cubicBezTo>
                    <a:cubicBezTo>
                      <a:pt x="7" y="9"/>
                      <a:pt x="2" y="7"/>
                      <a:pt x="1" y="13"/>
                    </a:cubicBezTo>
                    <a:cubicBezTo>
                      <a:pt x="0" y="18"/>
                      <a:pt x="1" y="22"/>
                      <a:pt x="5" y="24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8" name="Freeform 39">
                <a:extLst>
                  <a:ext uri="{FF2B5EF4-FFF2-40B4-BE49-F238E27FC236}">
                    <a16:creationId xmlns:a16="http://schemas.microsoft.com/office/drawing/2014/main" id="{28116B88-749F-469D-A107-E8F451358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368" y="1334135"/>
                <a:ext cx="139700" cy="119062"/>
              </a:xfrm>
              <a:custGeom>
                <a:avLst/>
                <a:gdLst>
                  <a:gd name="T0" fmla="*/ 38 w 88"/>
                  <a:gd name="T1" fmla="*/ 8 h 76"/>
                  <a:gd name="T2" fmla="*/ 6 w 88"/>
                  <a:gd name="T3" fmla="*/ 37 h 76"/>
                  <a:gd name="T4" fmla="*/ 19 w 88"/>
                  <a:gd name="T5" fmla="*/ 50 h 76"/>
                  <a:gd name="T6" fmla="*/ 28 w 88"/>
                  <a:gd name="T7" fmla="*/ 63 h 76"/>
                  <a:gd name="T8" fmla="*/ 41 w 88"/>
                  <a:gd name="T9" fmla="*/ 76 h 76"/>
                  <a:gd name="T10" fmla="*/ 60 w 88"/>
                  <a:gd name="T11" fmla="*/ 71 h 76"/>
                  <a:gd name="T12" fmla="*/ 83 w 88"/>
                  <a:gd name="T13" fmla="*/ 55 h 76"/>
                  <a:gd name="T14" fmla="*/ 76 w 88"/>
                  <a:gd name="T15" fmla="*/ 10 h 76"/>
                  <a:gd name="T16" fmla="*/ 59 w 88"/>
                  <a:gd name="T17" fmla="*/ 4 h 76"/>
                  <a:gd name="T18" fmla="*/ 38 w 88"/>
                  <a:gd name="T19" fmla="*/ 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76">
                    <a:moveTo>
                      <a:pt x="38" y="8"/>
                    </a:moveTo>
                    <a:cubicBezTo>
                      <a:pt x="27" y="15"/>
                      <a:pt x="3" y="6"/>
                      <a:pt x="6" y="37"/>
                    </a:cubicBezTo>
                    <a:cubicBezTo>
                      <a:pt x="0" y="49"/>
                      <a:pt x="8" y="51"/>
                      <a:pt x="19" y="50"/>
                    </a:cubicBezTo>
                    <a:cubicBezTo>
                      <a:pt x="30" y="49"/>
                      <a:pt x="29" y="57"/>
                      <a:pt x="28" y="63"/>
                    </a:cubicBezTo>
                    <a:cubicBezTo>
                      <a:pt x="27" y="74"/>
                      <a:pt x="33" y="75"/>
                      <a:pt x="41" y="76"/>
                    </a:cubicBezTo>
                    <a:cubicBezTo>
                      <a:pt x="48" y="76"/>
                      <a:pt x="54" y="70"/>
                      <a:pt x="60" y="71"/>
                    </a:cubicBezTo>
                    <a:cubicBezTo>
                      <a:pt x="73" y="74"/>
                      <a:pt x="81" y="65"/>
                      <a:pt x="83" y="55"/>
                    </a:cubicBezTo>
                    <a:cubicBezTo>
                      <a:pt x="86" y="40"/>
                      <a:pt x="88" y="23"/>
                      <a:pt x="76" y="10"/>
                    </a:cubicBezTo>
                    <a:cubicBezTo>
                      <a:pt x="72" y="6"/>
                      <a:pt x="65" y="0"/>
                      <a:pt x="59" y="4"/>
                    </a:cubicBezTo>
                    <a:cubicBezTo>
                      <a:pt x="52" y="8"/>
                      <a:pt x="44" y="4"/>
                      <a:pt x="38" y="8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09" name="Freeform 40">
                <a:extLst>
                  <a:ext uri="{FF2B5EF4-FFF2-40B4-BE49-F238E27FC236}">
                    <a16:creationId xmlns:a16="http://schemas.microsoft.com/office/drawing/2014/main" id="{58719015-4EA2-4B2C-9DFD-77D687FB3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143" y="1296035"/>
                <a:ext cx="185738" cy="103187"/>
              </a:xfrm>
              <a:custGeom>
                <a:avLst/>
                <a:gdLst>
                  <a:gd name="T0" fmla="*/ 11 w 118"/>
                  <a:gd name="T1" fmla="*/ 61 h 66"/>
                  <a:gd name="T2" fmla="*/ 34 w 118"/>
                  <a:gd name="T3" fmla="*/ 58 h 66"/>
                  <a:gd name="T4" fmla="*/ 69 w 118"/>
                  <a:gd name="T5" fmla="*/ 39 h 66"/>
                  <a:gd name="T6" fmla="*/ 75 w 118"/>
                  <a:gd name="T7" fmla="*/ 32 h 66"/>
                  <a:gd name="T8" fmla="*/ 80 w 118"/>
                  <a:gd name="T9" fmla="*/ 40 h 66"/>
                  <a:gd name="T10" fmla="*/ 95 w 118"/>
                  <a:gd name="T11" fmla="*/ 45 h 66"/>
                  <a:gd name="T12" fmla="*/ 110 w 118"/>
                  <a:gd name="T13" fmla="*/ 14 h 66"/>
                  <a:gd name="T14" fmla="*/ 113 w 118"/>
                  <a:gd name="T15" fmla="*/ 5 h 66"/>
                  <a:gd name="T16" fmla="*/ 102 w 118"/>
                  <a:gd name="T17" fmla="*/ 2 h 66"/>
                  <a:gd name="T18" fmla="*/ 71 w 118"/>
                  <a:gd name="T19" fmla="*/ 5 h 66"/>
                  <a:gd name="T20" fmla="*/ 59 w 118"/>
                  <a:gd name="T21" fmla="*/ 11 h 66"/>
                  <a:gd name="T22" fmla="*/ 6 w 118"/>
                  <a:gd name="T23" fmla="*/ 44 h 66"/>
                  <a:gd name="T24" fmla="*/ 2 w 118"/>
                  <a:gd name="T25" fmla="*/ 52 h 66"/>
                  <a:gd name="T26" fmla="*/ 11 w 118"/>
                  <a:gd name="T27" fmla="*/ 6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66">
                    <a:moveTo>
                      <a:pt x="11" y="61"/>
                    </a:moveTo>
                    <a:cubicBezTo>
                      <a:pt x="19" y="61"/>
                      <a:pt x="28" y="56"/>
                      <a:pt x="34" y="58"/>
                    </a:cubicBezTo>
                    <a:cubicBezTo>
                      <a:pt x="53" y="66"/>
                      <a:pt x="61" y="54"/>
                      <a:pt x="69" y="39"/>
                    </a:cubicBezTo>
                    <a:cubicBezTo>
                      <a:pt x="70" y="36"/>
                      <a:pt x="72" y="32"/>
                      <a:pt x="75" y="32"/>
                    </a:cubicBezTo>
                    <a:cubicBezTo>
                      <a:pt x="81" y="30"/>
                      <a:pt x="79" y="37"/>
                      <a:pt x="80" y="40"/>
                    </a:cubicBezTo>
                    <a:cubicBezTo>
                      <a:pt x="83" y="49"/>
                      <a:pt x="88" y="47"/>
                      <a:pt x="95" y="45"/>
                    </a:cubicBezTo>
                    <a:cubicBezTo>
                      <a:pt x="114" y="41"/>
                      <a:pt x="107" y="25"/>
                      <a:pt x="110" y="14"/>
                    </a:cubicBezTo>
                    <a:cubicBezTo>
                      <a:pt x="111" y="11"/>
                      <a:pt x="118" y="10"/>
                      <a:pt x="113" y="5"/>
                    </a:cubicBezTo>
                    <a:cubicBezTo>
                      <a:pt x="109" y="1"/>
                      <a:pt x="103" y="0"/>
                      <a:pt x="102" y="2"/>
                    </a:cubicBezTo>
                    <a:cubicBezTo>
                      <a:pt x="93" y="14"/>
                      <a:pt x="83" y="6"/>
                      <a:pt x="71" y="5"/>
                    </a:cubicBezTo>
                    <a:cubicBezTo>
                      <a:pt x="67" y="4"/>
                      <a:pt x="63" y="8"/>
                      <a:pt x="59" y="11"/>
                    </a:cubicBezTo>
                    <a:cubicBezTo>
                      <a:pt x="41" y="21"/>
                      <a:pt x="27" y="38"/>
                      <a:pt x="6" y="44"/>
                    </a:cubicBezTo>
                    <a:cubicBezTo>
                      <a:pt x="3" y="45"/>
                      <a:pt x="0" y="48"/>
                      <a:pt x="2" y="52"/>
                    </a:cubicBezTo>
                    <a:cubicBezTo>
                      <a:pt x="4" y="55"/>
                      <a:pt x="4" y="61"/>
                      <a:pt x="11" y="61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10" name="Freeform 41">
                <a:extLst>
                  <a:ext uri="{FF2B5EF4-FFF2-40B4-BE49-F238E27FC236}">
                    <a16:creationId xmlns:a16="http://schemas.microsoft.com/office/drawing/2014/main" id="{F413A194-87E5-4A06-BD26-222535D40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855" y="3502659"/>
                <a:ext cx="161925" cy="88900"/>
              </a:xfrm>
              <a:custGeom>
                <a:avLst/>
                <a:gdLst>
                  <a:gd name="T0" fmla="*/ 95 w 103"/>
                  <a:gd name="T1" fmla="*/ 25 h 56"/>
                  <a:gd name="T2" fmla="*/ 35 w 103"/>
                  <a:gd name="T3" fmla="*/ 8 h 56"/>
                  <a:gd name="T4" fmla="*/ 21 w 103"/>
                  <a:gd name="T5" fmla="*/ 7 h 56"/>
                  <a:gd name="T6" fmla="*/ 27 w 103"/>
                  <a:gd name="T7" fmla="*/ 23 h 56"/>
                  <a:gd name="T8" fmla="*/ 29 w 103"/>
                  <a:gd name="T9" fmla="*/ 33 h 56"/>
                  <a:gd name="T10" fmla="*/ 23 w 103"/>
                  <a:gd name="T11" fmla="*/ 26 h 56"/>
                  <a:gd name="T12" fmla="*/ 0 w 103"/>
                  <a:gd name="T13" fmla="*/ 34 h 56"/>
                  <a:gd name="T14" fmla="*/ 51 w 103"/>
                  <a:gd name="T15" fmla="*/ 50 h 56"/>
                  <a:gd name="T16" fmla="*/ 92 w 103"/>
                  <a:gd name="T17" fmla="*/ 38 h 56"/>
                  <a:gd name="T18" fmla="*/ 102 w 103"/>
                  <a:gd name="T19" fmla="*/ 34 h 56"/>
                  <a:gd name="T20" fmla="*/ 95 w 103"/>
                  <a:gd name="T21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56">
                    <a:moveTo>
                      <a:pt x="95" y="25"/>
                    </a:moveTo>
                    <a:cubicBezTo>
                      <a:pt x="77" y="10"/>
                      <a:pt x="57" y="6"/>
                      <a:pt x="35" y="8"/>
                    </a:cubicBezTo>
                    <a:cubicBezTo>
                      <a:pt x="30" y="8"/>
                      <a:pt x="25" y="0"/>
                      <a:pt x="21" y="7"/>
                    </a:cubicBezTo>
                    <a:cubicBezTo>
                      <a:pt x="16" y="15"/>
                      <a:pt x="27" y="17"/>
                      <a:pt x="27" y="23"/>
                    </a:cubicBezTo>
                    <a:cubicBezTo>
                      <a:pt x="27" y="27"/>
                      <a:pt x="33" y="30"/>
                      <a:pt x="29" y="33"/>
                    </a:cubicBezTo>
                    <a:cubicBezTo>
                      <a:pt x="23" y="36"/>
                      <a:pt x="24" y="29"/>
                      <a:pt x="23" y="26"/>
                    </a:cubicBezTo>
                    <a:cubicBezTo>
                      <a:pt x="14" y="25"/>
                      <a:pt x="6" y="25"/>
                      <a:pt x="0" y="34"/>
                    </a:cubicBezTo>
                    <a:cubicBezTo>
                      <a:pt x="13" y="56"/>
                      <a:pt x="38" y="32"/>
                      <a:pt x="51" y="50"/>
                    </a:cubicBezTo>
                    <a:cubicBezTo>
                      <a:pt x="61" y="33"/>
                      <a:pt x="78" y="40"/>
                      <a:pt x="92" y="38"/>
                    </a:cubicBezTo>
                    <a:cubicBezTo>
                      <a:pt x="96" y="38"/>
                      <a:pt x="101" y="40"/>
                      <a:pt x="102" y="34"/>
                    </a:cubicBezTo>
                    <a:cubicBezTo>
                      <a:pt x="103" y="29"/>
                      <a:pt x="99" y="28"/>
                      <a:pt x="95" y="25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11" name="Freeform 42">
                <a:extLst>
                  <a:ext uri="{FF2B5EF4-FFF2-40B4-BE49-F238E27FC236}">
                    <a16:creationId xmlns:a16="http://schemas.microsoft.com/office/drawing/2014/main" id="{2472BB91-479A-4912-B86D-3B6D860EB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030" y="1213485"/>
                <a:ext cx="120650" cy="107950"/>
              </a:xfrm>
              <a:custGeom>
                <a:avLst/>
                <a:gdLst>
                  <a:gd name="T0" fmla="*/ 10 w 77"/>
                  <a:gd name="T1" fmla="*/ 56 h 68"/>
                  <a:gd name="T2" fmla="*/ 54 w 77"/>
                  <a:gd name="T3" fmla="*/ 41 h 68"/>
                  <a:gd name="T4" fmla="*/ 66 w 77"/>
                  <a:gd name="T5" fmla="*/ 27 h 68"/>
                  <a:gd name="T6" fmla="*/ 66 w 77"/>
                  <a:gd name="T7" fmla="*/ 9 h 68"/>
                  <a:gd name="T8" fmla="*/ 12 w 77"/>
                  <a:gd name="T9" fmla="*/ 12 h 68"/>
                  <a:gd name="T10" fmla="*/ 7 w 77"/>
                  <a:gd name="T11" fmla="*/ 22 h 68"/>
                  <a:gd name="T12" fmla="*/ 16 w 77"/>
                  <a:gd name="T13" fmla="*/ 28 h 68"/>
                  <a:gd name="T14" fmla="*/ 52 w 77"/>
                  <a:gd name="T15" fmla="*/ 27 h 68"/>
                  <a:gd name="T16" fmla="*/ 53 w 77"/>
                  <a:gd name="T17" fmla="*/ 30 h 68"/>
                  <a:gd name="T18" fmla="*/ 14 w 77"/>
                  <a:gd name="T19" fmla="*/ 36 h 68"/>
                  <a:gd name="T20" fmla="*/ 2 w 77"/>
                  <a:gd name="T21" fmla="*/ 42 h 68"/>
                  <a:gd name="T22" fmla="*/ 10 w 77"/>
                  <a:gd name="T23" fmla="*/ 5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68">
                    <a:moveTo>
                      <a:pt x="10" y="56"/>
                    </a:moveTo>
                    <a:cubicBezTo>
                      <a:pt x="24" y="68"/>
                      <a:pt x="46" y="59"/>
                      <a:pt x="54" y="41"/>
                    </a:cubicBezTo>
                    <a:cubicBezTo>
                      <a:pt x="56" y="36"/>
                      <a:pt x="58" y="29"/>
                      <a:pt x="66" y="27"/>
                    </a:cubicBezTo>
                    <a:cubicBezTo>
                      <a:pt x="75" y="24"/>
                      <a:pt x="77" y="16"/>
                      <a:pt x="66" y="9"/>
                    </a:cubicBezTo>
                    <a:cubicBezTo>
                      <a:pt x="50" y="0"/>
                      <a:pt x="26" y="0"/>
                      <a:pt x="12" y="12"/>
                    </a:cubicBezTo>
                    <a:cubicBezTo>
                      <a:pt x="10" y="14"/>
                      <a:pt x="7" y="19"/>
                      <a:pt x="7" y="22"/>
                    </a:cubicBezTo>
                    <a:cubicBezTo>
                      <a:pt x="7" y="26"/>
                      <a:pt x="11" y="28"/>
                      <a:pt x="16" y="28"/>
                    </a:cubicBezTo>
                    <a:cubicBezTo>
                      <a:pt x="28" y="27"/>
                      <a:pt x="40" y="27"/>
                      <a:pt x="52" y="27"/>
                    </a:cubicBezTo>
                    <a:cubicBezTo>
                      <a:pt x="53" y="28"/>
                      <a:pt x="53" y="29"/>
                      <a:pt x="53" y="30"/>
                    </a:cubicBezTo>
                    <a:cubicBezTo>
                      <a:pt x="40" y="32"/>
                      <a:pt x="27" y="35"/>
                      <a:pt x="14" y="36"/>
                    </a:cubicBezTo>
                    <a:cubicBezTo>
                      <a:pt x="9" y="37"/>
                      <a:pt x="4" y="37"/>
                      <a:pt x="2" y="42"/>
                    </a:cubicBezTo>
                    <a:cubicBezTo>
                      <a:pt x="0" y="49"/>
                      <a:pt x="6" y="52"/>
                      <a:pt x="10" y="56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12" name="Freeform 43">
                <a:extLst>
                  <a:ext uri="{FF2B5EF4-FFF2-40B4-BE49-F238E27FC236}">
                    <a16:creationId xmlns:a16="http://schemas.microsoft.com/office/drawing/2014/main" id="{23DE8409-37B8-4FE4-8B53-F788CCB8A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768" y="1405572"/>
                <a:ext cx="80963" cy="61912"/>
              </a:xfrm>
              <a:custGeom>
                <a:avLst/>
                <a:gdLst>
                  <a:gd name="T0" fmla="*/ 2 w 52"/>
                  <a:gd name="T1" fmla="*/ 20 h 39"/>
                  <a:gd name="T2" fmla="*/ 32 w 52"/>
                  <a:gd name="T3" fmla="*/ 37 h 39"/>
                  <a:gd name="T4" fmla="*/ 52 w 52"/>
                  <a:gd name="T5" fmla="*/ 22 h 39"/>
                  <a:gd name="T6" fmla="*/ 30 w 52"/>
                  <a:gd name="T7" fmla="*/ 1 h 39"/>
                  <a:gd name="T8" fmla="*/ 2 w 52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9">
                    <a:moveTo>
                      <a:pt x="2" y="20"/>
                    </a:moveTo>
                    <a:cubicBezTo>
                      <a:pt x="4" y="35"/>
                      <a:pt x="24" y="33"/>
                      <a:pt x="32" y="37"/>
                    </a:cubicBezTo>
                    <a:cubicBezTo>
                      <a:pt x="48" y="39"/>
                      <a:pt x="52" y="33"/>
                      <a:pt x="52" y="22"/>
                    </a:cubicBezTo>
                    <a:cubicBezTo>
                      <a:pt x="51" y="6"/>
                      <a:pt x="38" y="1"/>
                      <a:pt x="30" y="1"/>
                    </a:cubicBezTo>
                    <a:cubicBezTo>
                      <a:pt x="18" y="0"/>
                      <a:pt x="0" y="8"/>
                      <a:pt x="2" y="2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13" name="Freeform 44">
                <a:extLst>
                  <a:ext uri="{FF2B5EF4-FFF2-40B4-BE49-F238E27FC236}">
                    <a16:creationId xmlns:a16="http://schemas.microsoft.com/office/drawing/2014/main" id="{ACB57A69-4328-4DA6-8FC7-809724F9E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155" y="17865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14" name="Freeform 45">
                <a:extLst>
                  <a:ext uri="{FF2B5EF4-FFF2-40B4-BE49-F238E27FC236}">
                    <a16:creationId xmlns:a16="http://schemas.microsoft.com/office/drawing/2014/main" id="{85A1E9F5-8426-4982-88C6-DD58C3D09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655" y="1786572"/>
                <a:ext cx="73025" cy="63500"/>
              </a:xfrm>
              <a:custGeom>
                <a:avLst/>
                <a:gdLst>
                  <a:gd name="T0" fmla="*/ 1 w 47"/>
                  <a:gd name="T1" fmla="*/ 23 h 40"/>
                  <a:gd name="T2" fmla="*/ 24 w 47"/>
                  <a:gd name="T3" fmla="*/ 38 h 40"/>
                  <a:gd name="T4" fmla="*/ 41 w 47"/>
                  <a:gd name="T5" fmla="*/ 0 h 40"/>
                  <a:gd name="T6" fmla="*/ 19 w 47"/>
                  <a:gd name="T7" fmla="*/ 0 h 40"/>
                  <a:gd name="T8" fmla="*/ 1 w 47"/>
                  <a:gd name="T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0">
                    <a:moveTo>
                      <a:pt x="1" y="23"/>
                    </a:moveTo>
                    <a:cubicBezTo>
                      <a:pt x="2" y="35"/>
                      <a:pt x="12" y="40"/>
                      <a:pt x="24" y="38"/>
                    </a:cubicBezTo>
                    <a:cubicBezTo>
                      <a:pt x="47" y="34"/>
                      <a:pt x="40" y="15"/>
                      <a:pt x="41" y="0"/>
                    </a:cubicBezTo>
                    <a:cubicBezTo>
                      <a:pt x="34" y="0"/>
                      <a:pt x="27" y="0"/>
                      <a:pt x="19" y="0"/>
                    </a:cubicBezTo>
                    <a:cubicBezTo>
                      <a:pt x="5" y="0"/>
                      <a:pt x="0" y="12"/>
                      <a:pt x="1" y="23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15" name="Freeform 46">
                <a:extLst>
                  <a:ext uri="{FF2B5EF4-FFF2-40B4-BE49-F238E27FC236}">
                    <a16:creationId xmlns:a16="http://schemas.microsoft.com/office/drawing/2014/main" id="{031F40B0-39AF-4BD5-9BAE-D6137A186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918" y="2389822"/>
                <a:ext cx="41275" cy="42862"/>
              </a:xfrm>
              <a:custGeom>
                <a:avLst/>
                <a:gdLst>
                  <a:gd name="T0" fmla="*/ 6 w 26"/>
                  <a:gd name="T1" fmla="*/ 1 h 27"/>
                  <a:gd name="T2" fmla="*/ 2 w 26"/>
                  <a:gd name="T3" fmla="*/ 9 h 27"/>
                  <a:gd name="T4" fmla="*/ 16 w 26"/>
                  <a:gd name="T5" fmla="*/ 27 h 27"/>
                  <a:gd name="T6" fmla="*/ 25 w 26"/>
                  <a:gd name="T7" fmla="*/ 15 h 27"/>
                  <a:gd name="T8" fmla="*/ 6 w 26"/>
                  <a:gd name="T9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6" y="1"/>
                    </a:moveTo>
                    <a:cubicBezTo>
                      <a:pt x="3" y="0"/>
                      <a:pt x="0" y="6"/>
                      <a:pt x="2" y="9"/>
                    </a:cubicBezTo>
                    <a:cubicBezTo>
                      <a:pt x="6" y="15"/>
                      <a:pt x="7" y="25"/>
                      <a:pt x="16" y="27"/>
                    </a:cubicBezTo>
                    <a:cubicBezTo>
                      <a:pt x="23" y="26"/>
                      <a:pt x="26" y="17"/>
                      <a:pt x="25" y="15"/>
                    </a:cubicBezTo>
                    <a:cubicBezTo>
                      <a:pt x="23" y="5"/>
                      <a:pt x="14" y="4"/>
                      <a:pt x="6" y="1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16" name="Freeform 47">
                <a:extLst>
                  <a:ext uri="{FF2B5EF4-FFF2-40B4-BE49-F238E27FC236}">
                    <a16:creationId xmlns:a16="http://schemas.microsoft.com/office/drawing/2014/main" id="{F708F638-E725-4101-8727-ADBEBF7D6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180" y="3555047"/>
                <a:ext cx="44450" cy="23812"/>
              </a:xfrm>
              <a:custGeom>
                <a:avLst/>
                <a:gdLst>
                  <a:gd name="T0" fmla="*/ 1 w 28"/>
                  <a:gd name="T1" fmla="*/ 3 h 15"/>
                  <a:gd name="T2" fmla="*/ 0 w 28"/>
                  <a:gd name="T3" fmla="*/ 8 h 15"/>
                  <a:gd name="T4" fmla="*/ 25 w 28"/>
                  <a:gd name="T5" fmla="*/ 9 h 15"/>
                  <a:gd name="T6" fmla="*/ 25 w 28"/>
                  <a:gd name="T7" fmla="*/ 3 h 15"/>
                  <a:gd name="T8" fmla="*/ 1 w 28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5">
                    <a:moveTo>
                      <a:pt x="1" y="3"/>
                    </a:moveTo>
                    <a:cubicBezTo>
                      <a:pt x="1" y="3"/>
                      <a:pt x="1" y="4"/>
                      <a:pt x="0" y="8"/>
                    </a:cubicBezTo>
                    <a:cubicBezTo>
                      <a:pt x="8" y="8"/>
                      <a:pt x="16" y="15"/>
                      <a:pt x="25" y="9"/>
                    </a:cubicBezTo>
                    <a:cubicBezTo>
                      <a:pt x="27" y="8"/>
                      <a:pt x="28" y="3"/>
                      <a:pt x="25" y="3"/>
                    </a:cubicBezTo>
                    <a:cubicBezTo>
                      <a:pt x="17" y="0"/>
                      <a:pt x="9" y="0"/>
                      <a:pt x="1" y="3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47B23348-D996-4306-97B0-3E3122E941AD}"/>
                </a:ext>
              </a:extLst>
            </p:cNvPr>
            <p:cNvGrpSpPr/>
            <p:nvPr/>
          </p:nvGrpSpPr>
          <p:grpSpPr>
            <a:xfrm>
              <a:off x="9917430" y="4148772"/>
              <a:ext cx="1695451" cy="1317624"/>
              <a:chOff x="9917430" y="4148772"/>
              <a:chExt cx="1695451" cy="1317624"/>
            </a:xfrm>
            <a:grpFill/>
          </p:grpSpPr>
          <p:sp>
            <p:nvSpPr>
              <p:cNvPr id="118" name="Freeform 48">
                <a:extLst>
                  <a:ext uri="{FF2B5EF4-FFF2-40B4-BE49-F238E27FC236}">
                    <a16:creationId xmlns:a16="http://schemas.microsoft.com/office/drawing/2014/main" id="{765852CA-CF88-4217-B0FF-95D892FF0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7430" y="4369434"/>
                <a:ext cx="1049338" cy="836612"/>
              </a:xfrm>
              <a:custGeom>
                <a:avLst/>
                <a:gdLst>
                  <a:gd name="T0" fmla="*/ 613 w 667"/>
                  <a:gd name="T1" fmla="*/ 212 h 532"/>
                  <a:gd name="T2" fmla="*/ 594 w 667"/>
                  <a:gd name="T3" fmla="*/ 192 h 532"/>
                  <a:gd name="T4" fmla="*/ 559 w 667"/>
                  <a:gd name="T5" fmla="*/ 156 h 532"/>
                  <a:gd name="T6" fmla="*/ 540 w 667"/>
                  <a:gd name="T7" fmla="*/ 127 h 532"/>
                  <a:gd name="T8" fmla="*/ 525 w 667"/>
                  <a:gd name="T9" fmla="*/ 76 h 532"/>
                  <a:gd name="T10" fmla="*/ 512 w 667"/>
                  <a:gd name="T11" fmla="*/ 65 h 532"/>
                  <a:gd name="T12" fmla="*/ 500 w 667"/>
                  <a:gd name="T13" fmla="*/ 52 h 532"/>
                  <a:gd name="T14" fmla="*/ 479 w 667"/>
                  <a:gd name="T15" fmla="*/ 0 h 532"/>
                  <a:gd name="T16" fmla="*/ 467 w 667"/>
                  <a:gd name="T17" fmla="*/ 69 h 532"/>
                  <a:gd name="T18" fmla="*/ 455 w 667"/>
                  <a:gd name="T19" fmla="*/ 117 h 532"/>
                  <a:gd name="T20" fmla="*/ 437 w 667"/>
                  <a:gd name="T21" fmla="*/ 122 h 532"/>
                  <a:gd name="T22" fmla="*/ 383 w 667"/>
                  <a:gd name="T23" fmla="*/ 90 h 532"/>
                  <a:gd name="T24" fmla="*/ 371 w 667"/>
                  <a:gd name="T25" fmla="*/ 58 h 532"/>
                  <a:gd name="T26" fmla="*/ 384 w 667"/>
                  <a:gd name="T27" fmla="*/ 37 h 532"/>
                  <a:gd name="T28" fmla="*/ 384 w 667"/>
                  <a:gd name="T29" fmla="*/ 26 h 532"/>
                  <a:gd name="T30" fmla="*/ 314 w 667"/>
                  <a:gd name="T31" fmla="*/ 11 h 532"/>
                  <a:gd name="T32" fmla="*/ 307 w 667"/>
                  <a:gd name="T33" fmla="*/ 29 h 532"/>
                  <a:gd name="T34" fmla="*/ 266 w 667"/>
                  <a:gd name="T35" fmla="*/ 62 h 532"/>
                  <a:gd name="T36" fmla="*/ 262 w 667"/>
                  <a:gd name="T37" fmla="*/ 75 h 532"/>
                  <a:gd name="T38" fmla="*/ 243 w 667"/>
                  <a:gd name="T39" fmla="*/ 71 h 532"/>
                  <a:gd name="T40" fmla="*/ 195 w 667"/>
                  <a:gd name="T41" fmla="*/ 77 h 532"/>
                  <a:gd name="T42" fmla="*/ 172 w 667"/>
                  <a:gd name="T43" fmla="*/ 102 h 532"/>
                  <a:gd name="T44" fmla="*/ 158 w 667"/>
                  <a:gd name="T45" fmla="*/ 108 h 532"/>
                  <a:gd name="T46" fmla="*/ 147 w 667"/>
                  <a:gd name="T47" fmla="*/ 119 h 532"/>
                  <a:gd name="T48" fmla="*/ 100 w 667"/>
                  <a:gd name="T49" fmla="*/ 169 h 532"/>
                  <a:gd name="T50" fmla="*/ 30 w 667"/>
                  <a:gd name="T51" fmla="*/ 195 h 532"/>
                  <a:gd name="T52" fmla="*/ 5 w 667"/>
                  <a:gd name="T53" fmla="*/ 212 h 532"/>
                  <a:gd name="T54" fmla="*/ 2 w 667"/>
                  <a:gd name="T55" fmla="*/ 241 h 532"/>
                  <a:gd name="T56" fmla="*/ 8 w 667"/>
                  <a:gd name="T57" fmla="*/ 295 h 532"/>
                  <a:gd name="T58" fmla="*/ 38 w 667"/>
                  <a:gd name="T59" fmla="*/ 388 h 532"/>
                  <a:gd name="T60" fmla="*/ 32 w 667"/>
                  <a:gd name="T61" fmla="*/ 421 h 532"/>
                  <a:gd name="T62" fmla="*/ 32 w 667"/>
                  <a:gd name="T63" fmla="*/ 437 h 532"/>
                  <a:gd name="T64" fmla="*/ 83 w 667"/>
                  <a:gd name="T65" fmla="*/ 447 h 532"/>
                  <a:gd name="T66" fmla="*/ 155 w 667"/>
                  <a:gd name="T67" fmla="*/ 429 h 532"/>
                  <a:gd name="T68" fmla="*/ 174 w 667"/>
                  <a:gd name="T69" fmla="*/ 421 h 532"/>
                  <a:gd name="T70" fmla="*/ 197 w 667"/>
                  <a:gd name="T71" fmla="*/ 403 h 532"/>
                  <a:gd name="T72" fmla="*/ 245 w 667"/>
                  <a:gd name="T73" fmla="*/ 391 h 532"/>
                  <a:gd name="T74" fmla="*/ 323 w 667"/>
                  <a:gd name="T75" fmla="*/ 390 h 532"/>
                  <a:gd name="T76" fmla="*/ 353 w 667"/>
                  <a:gd name="T77" fmla="*/ 419 h 532"/>
                  <a:gd name="T78" fmla="*/ 370 w 667"/>
                  <a:gd name="T79" fmla="*/ 449 h 532"/>
                  <a:gd name="T80" fmla="*/ 406 w 667"/>
                  <a:gd name="T81" fmla="*/ 409 h 532"/>
                  <a:gd name="T82" fmla="*/ 391 w 667"/>
                  <a:gd name="T83" fmla="*/ 454 h 532"/>
                  <a:gd name="T84" fmla="*/ 411 w 667"/>
                  <a:gd name="T85" fmla="*/ 436 h 532"/>
                  <a:gd name="T86" fmla="*/ 436 w 667"/>
                  <a:gd name="T87" fmla="*/ 477 h 532"/>
                  <a:gd name="T88" fmla="*/ 437 w 667"/>
                  <a:gd name="T89" fmla="*/ 485 h 532"/>
                  <a:gd name="T90" fmla="*/ 490 w 667"/>
                  <a:gd name="T91" fmla="*/ 523 h 532"/>
                  <a:gd name="T92" fmla="*/ 513 w 667"/>
                  <a:gd name="T93" fmla="*/ 516 h 532"/>
                  <a:gd name="T94" fmla="*/ 524 w 667"/>
                  <a:gd name="T95" fmla="*/ 514 h 532"/>
                  <a:gd name="T96" fmla="*/ 563 w 667"/>
                  <a:gd name="T97" fmla="*/ 515 h 532"/>
                  <a:gd name="T98" fmla="*/ 588 w 667"/>
                  <a:gd name="T99" fmla="*/ 505 h 532"/>
                  <a:gd name="T100" fmla="*/ 604 w 667"/>
                  <a:gd name="T101" fmla="*/ 490 h 532"/>
                  <a:gd name="T102" fmla="*/ 637 w 667"/>
                  <a:gd name="T103" fmla="*/ 409 h 532"/>
                  <a:gd name="T104" fmla="*/ 663 w 667"/>
                  <a:gd name="T105" fmla="*/ 321 h 532"/>
                  <a:gd name="T106" fmla="*/ 617 w 667"/>
                  <a:gd name="T107" fmla="*/ 214 h 532"/>
                  <a:gd name="T108" fmla="*/ 613 w 667"/>
                  <a:gd name="T109" fmla="*/ 212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67" h="532">
                    <a:moveTo>
                      <a:pt x="613" y="212"/>
                    </a:moveTo>
                    <a:cubicBezTo>
                      <a:pt x="599" y="214"/>
                      <a:pt x="599" y="201"/>
                      <a:pt x="594" y="192"/>
                    </a:cubicBezTo>
                    <a:cubicBezTo>
                      <a:pt x="586" y="176"/>
                      <a:pt x="576" y="162"/>
                      <a:pt x="559" y="156"/>
                    </a:cubicBezTo>
                    <a:cubicBezTo>
                      <a:pt x="545" y="151"/>
                      <a:pt x="541" y="141"/>
                      <a:pt x="540" y="127"/>
                    </a:cubicBezTo>
                    <a:cubicBezTo>
                      <a:pt x="539" y="109"/>
                      <a:pt x="525" y="95"/>
                      <a:pt x="525" y="76"/>
                    </a:cubicBezTo>
                    <a:cubicBezTo>
                      <a:pt x="525" y="72"/>
                      <a:pt x="516" y="64"/>
                      <a:pt x="512" y="65"/>
                    </a:cubicBezTo>
                    <a:cubicBezTo>
                      <a:pt x="501" y="68"/>
                      <a:pt x="501" y="60"/>
                      <a:pt x="500" y="52"/>
                    </a:cubicBezTo>
                    <a:cubicBezTo>
                      <a:pt x="498" y="33"/>
                      <a:pt x="488" y="18"/>
                      <a:pt x="479" y="0"/>
                    </a:cubicBezTo>
                    <a:cubicBezTo>
                      <a:pt x="470" y="24"/>
                      <a:pt x="465" y="46"/>
                      <a:pt x="467" y="69"/>
                    </a:cubicBezTo>
                    <a:cubicBezTo>
                      <a:pt x="469" y="86"/>
                      <a:pt x="463" y="102"/>
                      <a:pt x="455" y="117"/>
                    </a:cubicBezTo>
                    <a:cubicBezTo>
                      <a:pt x="452" y="123"/>
                      <a:pt x="445" y="129"/>
                      <a:pt x="437" y="122"/>
                    </a:cubicBezTo>
                    <a:cubicBezTo>
                      <a:pt x="421" y="108"/>
                      <a:pt x="400" y="102"/>
                      <a:pt x="383" y="90"/>
                    </a:cubicBezTo>
                    <a:cubicBezTo>
                      <a:pt x="373" y="84"/>
                      <a:pt x="359" y="78"/>
                      <a:pt x="371" y="58"/>
                    </a:cubicBezTo>
                    <a:cubicBezTo>
                      <a:pt x="375" y="52"/>
                      <a:pt x="381" y="45"/>
                      <a:pt x="384" y="37"/>
                    </a:cubicBezTo>
                    <a:cubicBezTo>
                      <a:pt x="386" y="33"/>
                      <a:pt x="390" y="25"/>
                      <a:pt x="384" y="26"/>
                    </a:cubicBezTo>
                    <a:cubicBezTo>
                      <a:pt x="359" y="31"/>
                      <a:pt x="338" y="19"/>
                      <a:pt x="314" y="11"/>
                    </a:cubicBezTo>
                    <a:cubicBezTo>
                      <a:pt x="319" y="23"/>
                      <a:pt x="320" y="29"/>
                      <a:pt x="307" y="29"/>
                    </a:cubicBezTo>
                    <a:cubicBezTo>
                      <a:pt x="288" y="29"/>
                      <a:pt x="271" y="44"/>
                      <a:pt x="266" y="62"/>
                    </a:cubicBezTo>
                    <a:cubicBezTo>
                      <a:pt x="265" y="66"/>
                      <a:pt x="277" y="77"/>
                      <a:pt x="262" y="75"/>
                    </a:cubicBezTo>
                    <a:cubicBezTo>
                      <a:pt x="256" y="74"/>
                      <a:pt x="249" y="77"/>
                      <a:pt x="243" y="71"/>
                    </a:cubicBezTo>
                    <a:cubicBezTo>
                      <a:pt x="225" y="54"/>
                      <a:pt x="214" y="59"/>
                      <a:pt x="195" y="77"/>
                    </a:cubicBezTo>
                    <a:cubicBezTo>
                      <a:pt x="186" y="85"/>
                      <a:pt x="188" y="103"/>
                      <a:pt x="172" y="102"/>
                    </a:cubicBezTo>
                    <a:cubicBezTo>
                      <a:pt x="172" y="115"/>
                      <a:pt x="170" y="120"/>
                      <a:pt x="158" y="108"/>
                    </a:cubicBezTo>
                    <a:cubicBezTo>
                      <a:pt x="155" y="105"/>
                      <a:pt x="148" y="113"/>
                      <a:pt x="147" y="119"/>
                    </a:cubicBezTo>
                    <a:cubicBezTo>
                      <a:pt x="144" y="150"/>
                      <a:pt x="126" y="162"/>
                      <a:pt x="100" y="169"/>
                    </a:cubicBezTo>
                    <a:cubicBezTo>
                      <a:pt x="76" y="176"/>
                      <a:pt x="50" y="177"/>
                      <a:pt x="30" y="195"/>
                    </a:cubicBezTo>
                    <a:cubicBezTo>
                      <a:pt x="22" y="202"/>
                      <a:pt x="17" y="212"/>
                      <a:pt x="5" y="212"/>
                    </a:cubicBezTo>
                    <a:cubicBezTo>
                      <a:pt x="11" y="223"/>
                      <a:pt x="0" y="233"/>
                      <a:pt x="2" y="241"/>
                    </a:cubicBezTo>
                    <a:cubicBezTo>
                      <a:pt x="5" y="259"/>
                      <a:pt x="4" y="280"/>
                      <a:pt x="8" y="295"/>
                    </a:cubicBezTo>
                    <a:cubicBezTo>
                      <a:pt x="18" y="326"/>
                      <a:pt x="26" y="358"/>
                      <a:pt x="38" y="388"/>
                    </a:cubicBezTo>
                    <a:cubicBezTo>
                      <a:pt x="42" y="398"/>
                      <a:pt x="44" y="412"/>
                      <a:pt x="32" y="421"/>
                    </a:cubicBezTo>
                    <a:cubicBezTo>
                      <a:pt x="25" y="426"/>
                      <a:pt x="26" y="432"/>
                      <a:pt x="32" y="437"/>
                    </a:cubicBezTo>
                    <a:cubicBezTo>
                      <a:pt x="43" y="449"/>
                      <a:pt x="71" y="457"/>
                      <a:pt x="83" y="447"/>
                    </a:cubicBezTo>
                    <a:cubicBezTo>
                      <a:pt x="105" y="429"/>
                      <a:pt x="129" y="426"/>
                      <a:pt x="155" y="429"/>
                    </a:cubicBezTo>
                    <a:cubicBezTo>
                      <a:pt x="163" y="429"/>
                      <a:pt x="170" y="430"/>
                      <a:pt x="174" y="421"/>
                    </a:cubicBezTo>
                    <a:cubicBezTo>
                      <a:pt x="179" y="410"/>
                      <a:pt x="188" y="408"/>
                      <a:pt x="197" y="403"/>
                    </a:cubicBezTo>
                    <a:cubicBezTo>
                      <a:pt x="212" y="393"/>
                      <a:pt x="229" y="399"/>
                      <a:pt x="245" y="391"/>
                    </a:cubicBezTo>
                    <a:cubicBezTo>
                      <a:pt x="270" y="377"/>
                      <a:pt x="296" y="384"/>
                      <a:pt x="323" y="390"/>
                    </a:cubicBezTo>
                    <a:cubicBezTo>
                      <a:pt x="339" y="395"/>
                      <a:pt x="344" y="409"/>
                      <a:pt x="353" y="419"/>
                    </a:cubicBezTo>
                    <a:cubicBezTo>
                      <a:pt x="361" y="427"/>
                      <a:pt x="362" y="439"/>
                      <a:pt x="370" y="449"/>
                    </a:cubicBezTo>
                    <a:cubicBezTo>
                      <a:pt x="377" y="431"/>
                      <a:pt x="393" y="424"/>
                      <a:pt x="406" y="409"/>
                    </a:cubicBezTo>
                    <a:cubicBezTo>
                      <a:pt x="403" y="427"/>
                      <a:pt x="401" y="441"/>
                      <a:pt x="391" y="454"/>
                    </a:cubicBezTo>
                    <a:cubicBezTo>
                      <a:pt x="403" y="450"/>
                      <a:pt x="403" y="450"/>
                      <a:pt x="411" y="436"/>
                    </a:cubicBezTo>
                    <a:cubicBezTo>
                      <a:pt x="408" y="458"/>
                      <a:pt x="427" y="463"/>
                      <a:pt x="436" y="477"/>
                    </a:cubicBezTo>
                    <a:cubicBezTo>
                      <a:pt x="437" y="479"/>
                      <a:pt x="437" y="482"/>
                      <a:pt x="437" y="485"/>
                    </a:cubicBezTo>
                    <a:cubicBezTo>
                      <a:pt x="441" y="520"/>
                      <a:pt x="472" y="512"/>
                      <a:pt x="490" y="523"/>
                    </a:cubicBezTo>
                    <a:cubicBezTo>
                      <a:pt x="501" y="530"/>
                      <a:pt x="506" y="521"/>
                      <a:pt x="513" y="516"/>
                    </a:cubicBezTo>
                    <a:cubicBezTo>
                      <a:pt x="516" y="514"/>
                      <a:pt x="518" y="504"/>
                      <a:pt x="524" y="514"/>
                    </a:cubicBezTo>
                    <a:cubicBezTo>
                      <a:pt x="536" y="532"/>
                      <a:pt x="550" y="527"/>
                      <a:pt x="563" y="515"/>
                    </a:cubicBezTo>
                    <a:cubicBezTo>
                      <a:pt x="570" y="508"/>
                      <a:pt x="579" y="505"/>
                      <a:pt x="588" y="505"/>
                    </a:cubicBezTo>
                    <a:cubicBezTo>
                      <a:pt x="598" y="506"/>
                      <a:pt x="602" y="502"/>
                      <a:pt x="604" y="490"/>
                    </a:cubicBezTo>
                    <a:cubicBezTo>
                      <a:pt x="610" y="461"/>
                      <a:pt x="619" y="431"/>
                      <a:pt x="637" y="409"/>
                    </a:cubicBezTo>
                    <a:cubicBezTo>
                      <a:pt x="659" y="383"/>
                      <a:pt x="660" y="351"/>
                      <a:pt x="663" y="321"/>
                    </a:cubicBezTo>
                    <a:cubicBezTo>
                      <a:pt x="667" y="277"/>
                      <a:pt x="635" y="249"/>
                      <a:pt x="617" y="214"/>
                    </a:cubicBezTo>
                    <a:cubicBezTo>
                      <a:pt x="616" y="213"/>
                      <a:pt x="614" y="212"/>
                      <a:pt x="613" y="212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19" name="Freeform 49">
                <a:extLst>
                  <a:ext uri="{FF2B5EF4-FFF2-40B4-BE49-F238E27FC236}">
                    <a16:creationId xmlns:a16="http://schemas.microsoft.com/office/drawing/2014/main" id="{0A90D4BD-4D09-4F5F-8E6C-685027777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0218" y="4148772"/>
                <a:ext cx="260350" cy="214312"/>
              </a:xfrm>
              <a:custGeom>
                <a:avLst/>
                <a:gdLst>
                  <a:gd name="T0" fmla="*/ 28 w 165"/>
                  <a:gd name="T1" fmla="*/ 113 h 136"/>
                  <a:gd name="T2" fmla="*/ 40 w 165"/>
                  <a:gd name="T3" fmla="*/ 102 h 136"/>
                  <a:gd name="T4" fmla="*/ 44 w 165"/>
                  <a:gd name="T5" fmla="*/ 96 h 136"/>
                  <a:gd name="T6" fmla="*/ 93 w 165"/>
                  <a:gd name="T7" fmla="*/ 103 h 136"/>
                  <a:gd name="T8" fmla="*/ 165 w 165"/>
                  <a:gd name="T9" fmla="*/ 135 h 136"/>
                  <a:gd name="T10" fmla="*/ 130 w 165"/>
                  <a:gd name="T11" fmla="*/ 108 h 136"/>
                  <a:gd name="T12" fmla="*/ 102 w 165"/>
                  <a:gd name="T13" fmla="*/ 75 h 136"/>
                  <a:gd name="T14" fmla="*/ 117 w 165"/>
                  <a:gd name="T15" fmla="*/ 66 h 136"/>
                  <a:gd name="T16" fmla="*/ 113 w 165"/>
                  <a:gd name="T17" fmla="*/ 60 h 136"/>
                  <a:gd name="T18" fmla="*/ 71 w 165"/>
                  <a:gd name="T19" fmla="*/ 29 h 136"/>
                  <a:gd name="T20" fmla="*/ 5 w 165"/>
                  <a:gd name="T21" fmla="*/ 0 h 136"/>
                  <a:gd name="T22" fmla="*/ 2 w 165"/>
                  <a:gd name="T23" fmla="*/ 109 h 136"/>
                  <a:gd name="T24" fmla="*/ 28 w 165"/>
                  <a:gd name="T25" fmla="*/ 113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136">
                    <a:moveTo>
                      <a:pt x="28" y="113"/>
                    </a:moveTo>
                    <a:cubicBezTo>
                      <a:pt x="34" y="114"/>
                      <a:pt x="47" y="118"/>
                      <a:pt x="40" y="102"/>
                    </a:cubicBezTo>
                    <a:cubicBezTo>
                      <a:pt x="38" y="99"/>
                      <a:pt x="42" y="98"/>
                      <a:pt x="44" y="96"/>
                    </a:cubicBezTo>
                    <a:cubicBezTo>
                      <a:pt x="59" y="81"/>
                      <a:pt x="79" y="84"/>
                      <a:pt x="93" y="103"/>
                    </a:cubicBezTo>
                    <a:cubicBezTo>
                      <a:pt x="113" y="129"/>
                      <a:pt x="128" y="136"/>
                      <a:pt x="165" y="135"/>
                    </a:cubicBezTo>
                    <a:cubicBezTo>
                      <a:pt x="150" y="128"/>
                      <a:pt x="142" y="116"/>
                      <a:pt x="130" y="108"/>
                    </a:cubicBezTo>
                    <a:cubicBezTo>
                      <a:pt x="118" y="100"/>
                      <a:pt x="111" y="86"/>
                      <a:pt x="102" y="75"/>
                    </a:cubicBezTo>
                    <a:cubicBezTo>
                      <a:pt x="106" y="67"/>
                      <a:pt x="116" y="75"/>
                      <a:pt x="117" y="66"/>
                    </a:cubicBezTo>
                    <a:cubicBezTo>
                      <a:pt x="117" y="64"/>
                      <a:pt x="115" y="60"/>
                      <a:pt x="113" y="60"/>
                    </a:cubicBezTo>
                    <a:cubicBezTo>
                      <a:pt x="95" y="55"/>
                      <a:pt x="84" y="41"/>
                      <a:pt x="71" y="29"/>
                    </a:cubicBezTo>
                    <a:cubicBezTo>
                      <a:pt x="53" y="12"/>
                      <a:pt x="28" y="7"/>
                      <a:pt x="5" y="0"/>
                    </a:cubicBezTo>
                    <a:cubicBezTo>
                      <a:pt x="0" y="36"/>
                      <a:pt x="6" y="73"/>
                      <a:pt x="2" y="109"/>
                    </a:cubicBezTo>
                    <a:cubicBezTo>
                      <a:pt x="10" y="119"/>
                      <a:pt x="20" y="112"/>
                      <a:pt x="28" y="113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20" name="Freeform 50">
                <a:extLst>
                  <a:ext uri="{FF2B5EF4-FFF2-40B4-BE49-F238E27FC236}">
                    <a16:creationId xmlns:a16="http://schemas.microsoft.com/office/drawing/2014/main" id="{D9E05609-FBE0-4919-81BA-6F01EBD03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8555" y="5252084"/>
                <a:ext cx="204788" cy="214312"/>
              </a:xfrm>
              <a:custGeom>
                <a:avLst/>
                <a:gdLst>
                  <a:gd name="T0" fmla="*/ 112 w 130"/>
                  <a:gd name="T1" fmla="*/ 16 h 136"/>
                  <a:gd name="T2" fmla="*/ 108 w 130"/>
                  <a:gd name="T3" fmla="*/ 9 h 136"/>
                  <a:gd name="T4" fmla="*/ 94 w 130"/>
                  <a:gd name="T5" fmla="*/ 12 h 136"/>
                  <a:gd name="T6" fmla="*/ 43 w 130"/>
                  <a:gd name="T7" fmla="*/ 71 h 136"/>
                  <a:gd name="T8" fmla="*/ 21 w 130"/>
                  <a:gd name="T9" fmla="*/ 89 h 136"/>
                  <a:gd name="T10" fmla="*/ 26 w 130"/>
                  <a:gd name="T11" fmla="*/ 125 h 136"/>
                  <a:gd name="T12" fmla="*/ 63 w 130"/>
                  <a:gd name="T13" fmla="*/ 116 h 136"/>
                  <a:gd name="T14" fmla="*/ 75 w 130"/>
                  <a:gd name="T15" fmla="*/ 95 h 136"/>
                  <a:gd name="T16" fmla="*/ 102 w 130"/>
                  <a:gd name="T17" fmla="*/ 68 h 136"/>
                  <a:gd name="T18" fmla="*/ 117 w 130"/>
                  <a:gd name="T19" fmla="*/ 41 h 136"/>
                  <a:gd name="T20" fmla="*/ 112 w 130"/>
                  <a:gd name="T21" fmla="*/ 1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0" h="136">
                    <a:moveTo>
                      <a:pt x="112" y="16"/>
                    </a:moveTo>
                    <a:cubicBezTo>
                      <a:pt x="111" y="15"/>
                      <a:pt x="110" y="11"/>
                      <a:pt x="108" y="9"/>
                    </a:cubicBezTo>
                    <a:cubicBezTo>
                      <a:pt x="102" y="0"/>
                      <a:pt x="97" y="3"/>
                      <a:pt x="94" y="12"/>
                    </a:cubicBezTo>
                    <a:cubicBezTo>
                      <a:pt x="84" y="39"/>
                      <a:pt x="67" y="58"/>
                      <a:pt x="43" y="71"/>
                    </a:cubicBezTo>
                    <a:cubicBezTo>
                      <a:pt x="34" y="76"/>
                      <a:pt x="28" y="82"/>
                      <a:pt x="21" y="89"/>
                    </a:cubicBezTo>
                    <a:cubicBezTo>
                      <a:pt x="0" y="113"/>
                      <a:pt x="0" y="111"/>
                      <a:pt x="26" y="125"/>
                    </a:cubicBezTo>
                    <a:cubicBezTo>
                      <a:pt x="43" y="136"/>
                      <a:pt x="53" y="129"/>
                      <a:pt x="63" y="116"/>
                    </a:cubicBezTo>
                    <a:cubicBezTo>
                      <a:pt x="68" y="110"/>
                      <a:pt x="74" y="102"/>
                      <a:pt x="75" y="95"/>
                    </a:cubicBezTo>
                    <a:cubicBezTo>
                      <a:pt x="78" y="78"/>
                      <a:pt x="90" y="73"/>
                      <a:pt x="102" y="68"/>
                    </a:cubicBezTo>
                    <a:cubicBezTo>
                      <a:pt x="104" y="57"/>
                      <a:pt x="111" y="49"/>
                      <a:pt x="117" y="41"/>
                    </a:cubicBezTo>
                    <a:cubicBezTo>
                      <a:pt x="130" y="23"/>
                      <a:pt x="130" y="23"/>
                      <a:pt x="112" y="16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21" name="Freeform 51">
                <a:extLst>
                  <a:ext uri="{FF2B5EF4-FFF2-40B4-BE49-F238E27FC236}">
                    <a16:creationId xmlns:a16="http://schemas.microsoft.com/office/drawing/2014/main" id="{FAF981AA-23CE-4A27-8004-C97457B3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8893" y="5358447"/>
                <a:ext cx="1588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22" name="Freeform 52">
                <a:extLst>
                  <a:ext uri="{FF2B5EF4-FFF2-40B4-BE49-F238E27FC236}">
                    <a16:creationId xmlns:a16="http://schemas.microsoft.com/office/drawing/2014/main" id="{2A777E92-B774-45E5-B8FF-1A185403C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3818" y="5139372"/>
                <a:ext cx="119063" cy="150812"/>
              </a:xfrm>
              <a:custGeom>
                <a:avLst/>
                <a:gdLst>
                  <a:gd name="T0" fmla="*/ 70 w 75"/>
                  <a:gd name="T1" fmla="*/ 13 h 96"/>
                  <a:gd name="T2" fmla="*/ 37 w 75"/>
                  <a:gd name="T3" fmla="*/ 14 h 96"/>
                  <a:gd name="T4" fmla="*/ 14 w 75"/>
                  <a:gd name="T5" fmla="*/ 0 h 96"/>
                  <a:gd name="T6" fmla="*/ 0 w 75"/>
                  <a:gd name="T7" fmla="*/ 49 h 96"/>
                  <a:gd name="T8" fmla="*/ 20 w 75"/>
                  <a:gd name="T9" fmla="*/ 76 h 96"/>
                  <a:gd name="T10" fmla="*/ 19 w 75"/>
                  <a:gd name="T11" fmla="*/ 91 h 96"/>
                  <a:gd name="T12" fmla="*/ 35 w 75"/>
                  <a:gd name="T13" fmla="*/ 83 h 96"/>
                  <a:gd name="T14" fmla="*/ 69 w 75"/>
                  <a:gd name="T15" fmla="*/ 32 h 96"/>
                  <a:gd name="T16" fmla="*/ 70 w 75"/>
                  <a:gd name="T17" fmla="*/ 1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96">
                    <a:moveTo>
                      <a:pt x="70" y="13"/>
                    </a:moveTo>
                    <a:cubicBezTo>
                      <a:pt x="59" y="24"/>
                      <a:pt x="44" y="24"/>
                      <a:pt x="37" y="14"/>
                    </a:cubicBezTo>
                    <a:cubicBezTo>
                      <a:pt x="30" y="4"/>
                      <a:pt x="24" y="0"/>
                      <a:pt x="14" y="0"/>
                    </a:cubicBezTo>
                    <a:cubicBezTo>
                      <a:pt x="16" y="18"/>
                      <a:pt x="18" y="37"/>
                      <a:pt x="0" y="49"/>
                    </a:cubicBezTo>
                    <a:cubicBezTo>
                      <a:pt x="6" y="60"/>
                      <a:pt x="26" y="56"/>
                      <a:pt x="20" y="76"/>
                    </a:cubicBezTo>
                    <a:cubicBezTo>
                      <a:pt x="19" y="81"/>
                      <a:pt x="9" y="85"/>
                      <a:pt x="19" y="91"/>
                    </a:cubicBezTo>
                    <a:cubicBezTo>
                      <a:pt x="27" y="96"/>
                      <a:pt x="31" y="88"/>
                      <a:pt x="35" y="83"/>
                    </a:cubicBezTo>
                    <a:cubicBezTo>
                      <a:pt x="48" y="67"/>
                      <a:pt x="50" y="43"/>
                      <a:pt x="69" y="32"/>
                    </a:cubicBezTo>
                    <a:cubicBezTo>
                      <a:pt x="74" y="29"/>
                      <a:pt x="75" y="21"/>
                      <a:pt x="70" y="13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23" name="Freeform 53">
                <a:extLst>
                  <a:ext uri="{FF2B5EF4-FFF2-40B4-BE49-F238E27FC236}">
                    <a16:creationId xmlns:a16="http://schemas.microsoft.com/office/drawing/2014/main" id="{472F3315-B72B-4F91-8708-925BC7160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5468" y="5245734"/>
                <a:ext cx="103188" cy="109537"/>
              </a:xfrm>
              <a:custGeom>
                <a:avLst/>
                <a:gdLst>
                  <a:gd name="T0" fmla="*/ 50 w 66"/>
                  <a:gd name="T1" fmla="*/ 14 h 70"/>
                  <a:gd name="T2" fmla="*/ 33 w 66"/>
                  <a:gd name="T3" fmla="*/ 19 h 70"/>
                  <a:gd name="T4" fmla="*/ 5 w 66"/>
                  <a:gd name="T5" fmla="*/ 15 h 70"/>
                  <a:gd name="T6" fmla="*/ 16 w 66"/>
                  <a:gd name="T7" fmla="*/ 47 h 70"/>
                  <a:gd name="T8" fmla="*/ 28 w 66"/>
                  <a:gd name="T9" fmla="*/ 63 h 70"/>
                  <a:gd name="T10" fmla="*/ 41 w 66"/>
                  <a:gd name="T11" fmla="*/ 66 h 70"/>
                  <a:gd name="T12" fmla="*/ 62 w 66"/>
                  <a:gd name="T13" fmla="*/ 26 h 70"/>
                  <a:gd name="T14" fmla="*/ 50 w 66"/>
                  <a:gd name="T15" fmla="*/ 1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70">
                    <a:moveTo>
                      <a:pt x="50" y="14"/>
                    </a:moveTo>
                    <a:cubicBezTo>
                      <a:pt x="45" y="16"/>
                      <a:pt x="39" y="17"/>
                      <a:pt x="33" y="19"/>
                    </a:cubicBezTo>
                    <a:cubicBezTo>
                      <a:pt x="23" y="21"/>
                      <a:pt x="13" y="0"/>
                      <a:pt x="5" y="15"/>
                    </a:cubicBezTo>
                    <a:cubicBezTo>
                      <a:pt x="0" y="24"/>
                      <a:pt x="16" y="34"/>
                      <a:pt x="16" y="47"/>
                    </a:cubicBezTo>
                    <a:cubicBezTo>
                      <a:pt x="16" y="52"/>
                      <a:pt x="23" y="57"/>
                      <a:pt x="28" y="63"/>
                    </a:cubicBezTo>
                    <a:cubicBezTo>
                      <a:pt x="31" y="67"/>
                      <a:pt x="37" y="70"/>
                      <a:pt x="41" y="66"/>
                    </a:cubicBezTo>
                    <a:cubicBezTo>
                      <a:pt x="52" y="55"/>
                      <a:pt x="66" y="45"/>
                      <a:pt x="62" y="26"/>
                    </a:cubicBezTo>
                    <a:cubicBezTo>
                      <a:pt x="65" y="12"/>
                      <a:pt x="61" y="9"/>
                      <a:pt x="50" y="14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24" name="Freeform 54">
                <a:extLst>
                  <a:ext uri="{FF2B5EF4-FFF2-40B4-BE49-F238E27FC236}">
                    <a16:creationId xmlns:a16="http://schemas.microsoft.com/office/drawing/2014/main" id="{879666FE-44BE-4A1E-93EB-B236D98B5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0243" y="4188459"/>
                <a:ext cx="104775" cy="73025"/>
              </a:xfrm>
              <a:custGeom>
                <a:avLst/>
                <a:gdLst>
                  <a:gd name="T0" fmla="*/ 61 w 67"/>
                  <a:gd name="T1" fmla="*/ 15 h 47"/>
                  <a:gd name="T2" fmla="*/ 62 w 67"/>
                  <a:gd name="T3" fmla="*/ 4 h 47"/>
                  <a:gd name="T4" fmla="*/ 50 w 67"/>
                  <a:gd name="T5" fmla="*/ 9 h 47"/>
                  <a:gd name="T6" fmla="*/ 25 w 67"/>
                  <a:gd name="T7" fmla="*/ 24 h 47"/>
                  <a:gd name="T8" fmla="*/ 0 w 67"/>
                  <a:gd name="T9" fmla="*/ 25 h 47"/>
                  <a:gd name="T10" fmla="*/ 61 w 67"/>
                  <a:gd name="T11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47">
                    <a:moveTo>
                      <a:pt x="61" y="15"/>
                    </a:moveTo>
                    <a:cubicBezTo>
                      <a:pt x="64" y="11"/>
                      <a:pt x="67" y="7"/>
                      <a:pt x="62" y="4"/>
                    </a:cubicBezTo>
                    <a:cubicBezTo>
                      <a:pt x="56" y="0"/>
                      <a:pt x="53" y="2"/>
                      <a:pt x="50" y="9"/>
                    </a:cubicBezTo>
                    <a:cubicBezTo>
                      <a:pt x="46" y="20"/>
                      <a:pt x="38" y="26"/>
                      <a:pt x="25" y="24"/>
                    </a:cubicBezTo>
                    <a:cubicBezTo>
                      <a:pt x="18" y="22"/>
                      <a:pt x="9" y="25"/>
                      <a:pt x="0" y="25"/>
                    </a:cubicBezTo>
                    <a:cubicBezTo>
                      <a:pt x="21" y="47"/>
                      <a:pt x="48" y="36"/>
                      <a:pt x="61" y="15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25" name="Freeform 55">
                <a:extLst>
                  <a:ext uri="{FF2B5EF4-FFF2-40B4-BE49-F238E27FC236}">
                    <a16:creationId xmlns:a16="http://schemas.microsoft.com/office/drawing/2014/main" id="{BF414FF1-E255-4717-9A8F-40CD0C156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7943" y="5079047"/>
                <a:ext cx="36513" cy="58737"/>
              </a:xfrm>
              <a:custGeom>
                <a:avLst/>
                <a:gdLst>
                  <a:gd name="T0" fmla="*/ 0 w 23"/>
                  <a:gd name="T1" fmla="*/ 0 h 37"/>
                  <a:gd name="T2" fmla="*/ 23 w 23"/>
                  <a:gd name="T3" fmla="*/ 37 h 37"/>
                  <a:gd name="T4" fmla="*/ 0 w 23"/>
                  <a:gd name="T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7">
                    <a:moveTo>
                      <a:pt x="0" y="0"/>
                    </a:moveTo>
                    <a:cubicBezTo>
                      <a:pt x="7" y="13"/>
                      <a:pt x="11" y="28"/>
                      <a:pt x="23" y="37"/>
                    </a:cubicBezTo>
                    <a:cubicBezTo>
                      <a:pt x="21" y="20"/>
                      <a:pt x="19" y="4"/>
                      <a:pt x="0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26" name="Freeform 56">
                <a:extLst>
                  <a:ext uri="{FF2B5EF4-FFF2-40B4-BE49-F238E27FC236}">
                    <a16:creationId xmlns:a16="http://schemas.microsoft.com/office/drawing/2014/main" id="{43BB7830-604B-4D8C-BCFC-CBF42D9F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4455" y="5137784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27" name="Freeform 57">
                <a:extLst>
                  <a:ext uri="{FF2B5EF4-FFF2-40B4-BE49-F238E27FC236}">
                    <a16:creationId xmlns:a16="http://schemas.microsoft.com/office/drawing/2014/main" id="{26616B39-8FE0-49D7-BDD9-47B8FD202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0480" y="5356859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28" name="Freeform 58">
                <a:extLst>
                  <a:ext uri="{FF2B5EF4-FFF2-40B4-BE49-F238E27FC236}">
                    <a16:creationId xmlns:a16="http://schemas.microsoft.com/office/drawing/2014/main" id="{5E948E4A-C838-4CC5-B304-FE79066B0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8893" y="5358447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E6327A81-FE62-41B7-B192-3163FF54E8AB}"/>
                </a:ext>
              </a:extLst>
            </p:cNvPr>
            <p:cNvGrpSpPr/>
            <p:nvPr/>
          </p:nvGrpSpPr>
          <p:grpSpPr>
            <a:xfrm>
              <a:off x="6720205" y="1108710"/>
              <a:ext cx="2205038" cy="1916112"/>
              <a:chOff x="6720205" y="1108710"/>
              <a:chExt cx="2205038" cy="1916112"/>
            </a:xfrm>
            <a:grpFill/>
          </p:grpSpPr>
          <p:sp>
            <p:nvSpPr>
              <p:cNvPr id="130" name="Freeform 9">
                <a:extLst>
                  <a:ext uri="{FF2B5EF4-FFF2-40B4-BE49-F238E27FC236}">
                    <a16:creationId xmlns:a16="http://schemas.microsoft.com/office/drawing/2014/main" id="{C093CE3E-B23B-4F75-ACC9-3196BFFAC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4680" y="26866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31" name="Freeform 10">
                <a:extLst>
                  <a:ext uri="{FF2B5EF4-FFF2-40B4-BE49-F238E27FC236}">
                    <a16:creationId xmlns:a16="http://schemas.microsoft.com/office/drawing/2014/main" id="{1B0E8A1F-1B8F-4B98-A911-CE86681D0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0480" y="15992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32" name="Freeform 59">
                <a:extLst>
                  <a:ext uri="{FF2B5EF4-FFF2-40B4-BE49-F238E27FC236}">
                    <a16:creationId xmlns:a16="http://schemas.microsoft.com/office/drawing/2014/main" id="{AA960050-5415-48ED-BD3C-60FAE90C9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018" y="1645285"/>
                <a:ext cx="1887538" cy="1379537"/>
              </a:xfrm>
              <a:custGeom>
                <a:avLst/>
                <a:gdLst>
                  <a:gd name="T0" fmla="*/ 1121 w 1200"/>
                  <a:gd name="T1" fmla="*/ 86 h 876"/>
                  <a:gd name="T2" fmla="*/ 1034 w 1200"/>
                  <a:gd name="T3" fmla="*/ 93 h 876"/>
                  <a:gd name="T4" fmla="*/ 940 w 1200"/>
                  <a:gd name="T5" fmla="*/ 125 h 876"/>
                  <a:gd name="T6" fmla="*/ 882 w 1200"/>
                  <a:gd name="T7" fmla="*/ 86 h 876"/>
                  <a:gd name="T8" fmla="*/ 839 w 1200"/>
                  <a:gd name="T9" fmla="*/ 152 h 876"/>
                  <a:gd name="T10" fmla="*/ 804 w 1200"/>
                  <a:gd name="T11" fmla="*/ 204 h 876"/>
                  <a:gd name="T12" fmla="*/ 766 w 1200"/>
                  <a:gd name="T13" fmla="*/ 205 h 876"/>
                  <a:gd name="T14" fmla="*/ 716 w 1200"/>
                  <a:gd name="T15" fmla="*/ 170 h 876"/>
                  <a:gd name="T16" fmla="*/ 785 w 1200"/>
                  <a:gd name="T17" fmla="*/ 154 h 876"/>
                  <a:gd name="T18" fmla="*/ 701 w 1200"/>
                  <a:gd name="T19" fmla="*/ 64 h 876"/>
                  <a:gd name="T20" fmla="*/ 642 w 1200"/>
                  <a:gd name="T21" fmla="*/ 31 h 876"/>
                  <a:gd name="T22" fmla="*/ 555 w 1200"/>
                  <a:gd name="T23" fmla="*/ 12 h 876"/>
                  <a:gd name="T24" fmla="*/ 404 w 1200"/>
                  <a:gd name="T25" fmla="*/ 107 h 876"/>
                  <a:gd name="T26" fmla="*/ 252 w 1200"/>
                  <a:gd name="T27" fmla="*/ 269 h 876"/>
                  <a:gd name="T28" fmla="*/ 274 w 1200"/>
                  <a:gd name="T29" fmla="*/ 374 h 876"/>
                  <a:gd name="T30" fmla="*/ 365 w 1200"/>
                  <a:gd name="T31" fmla="*/ 435 h 876"/>
                  <a:gd name="T32" fmla="*/ 420 w 1200"/>
                  <a:gd name="T33" fmla="*/ 398 h 876"/>
                  <a:gd name="T34" fmla="*/ 478 w 1200"/>
                  <a:gd name="T35" fmla="*/ 227 h 876"/>
                  <a:gd name="T36" fmla="*/ 566 w 1200"/>
                  <a:gd name="T37" fmla="*/ 191 h 876"/>
                  <a:gd name="T38" fmla="*/ 552 w 1200"/>
                  <a:gd name="T39" fmla="*/ 322 h 876"/>
                  <a:gd name="T40" fmla="*/ 577 w 1200"/>
                  <a:gd name="T41" fmla="*/ 341 h 876"/>
                  <a:gd name="T42" fmla="*/ 525 w 1200"/>
                  <a:gd name="T43" fmla="*/ 397 h 876"/>
                  <a:gd name="T44" fmla="*/ 454 w 1200"/>
                  <a:gd name="T45" fmla="*/ 471 h 876"/>
                  <a:gd name="T46" fmla="*/ 346 w 1200"/>
                  <a:gd name="T47" fmla="*/ 479 h 876"/>
                  <a:gd name="T48" fmla="*/ 312 w 1200"/>
                  <a:gd name="T49" fmla="*/ 408 h 876"/>
                  <a:gd name="T50" fmla="*/ 280 w 1200"/>
                  <a:gd name="T51" fmla="*/ 495 h 876"/>
                  <a:gd name="T52" fmla="*/ 136 w 1200"/>
                  <a:gd name="T53" fmla="*/ 597 h 876"/>
                  <a:gd name="T54" fmla="*/ 131 w 1200"/>
                  <a:gd name="T55" fmla="*/ 656 h 876"/>
                  <a:gd name="T56" fmla="*/ 8 w 1200"/>
                  <a:gd name="T57" fmla="*/ 756 h 876"/>
                  <a:gd name="T58" fmla="*/ 40 w 1200"/>
                  <a:gd name="T59" fmla="*/ 849 h 876"/>
                  <a:gd name="T60" fmla="*/ 142 w 1200"/>
                  <a:gd name="T61" fmla="*/ 810 h 876"/>
                  <a:gd name="T62" fmla="*/ 227 w 1200"/>
                  <a:gd name="T63" fmla="*/ 721 h 876"/>
                  <a:gd name="T64" fmla="*/ 409 w 1200"/>
                  <a:gd name="T65" fmla="*/ 789 h 876"/>
                  <a:gd name="T66" fmla="*/ 362 w 1200"/>
                  <a:gd name="T67" fmla="*/ 719 h 876"/>
                  <a:gd name="T68" fmla="*/ 421 w 1200"/>
                  <a:gd name="T69" fmla="*/ 715 h 876"/>
                  <a:gd name="T70" fmla="*/ 506 w 1200"/>
                  <a:gd name="T71" fmla="*/ 832 h 876"/>
                  <a:gd name="T72" fmla="*/ 529 w 1200"/>
                  <a:gd name="T73" fmla="*/ 782 h 876"/>
                  <a:gd name="T74" fmla="*/ 595 w 1200"/>
                  <a:gd name="T75" fmla="*/ 784 h 876"/>
                  <a:gd name="T76" fmla="*/ 643 w 1200"/>
                  <a:gd name="T77" fmla="*/ 653 h 876"/>
                  <a:gd name="T78" fmla="*/ 720 w 1200"/>
                  <a:gd name="T79" fmla="*/ 673 h 876"/>
                  <a:gd name="T80" fmla="*/ 777 w 1200"/>
                  <a:gd name="T81" fmla="*/ 672 h 876"/>
                  <a:gd name="T82" fmla="*/ 913 w 1200"/>
                  <a:gd name="T83" fmla="*/ 749 h 876"/>
                  <a:gd name="T84" fmla="*/ 947 w 1200"/>
                  <a:gd name="T85" fmla="*/ 661 h 876"/>
                  <a:gd name="T86" fmla="*/ 911 w 1200"/>
                  <a:gd name="T87" fmla="*/ 612 h 876"/>
                  <a:gd name="T88" fmla="*/ 1106 w 1200"/>
                  <a:gd name="T89" fmla="*/ 579 h 876"/>
                  <a:gd name="T90" fmla="*/ 1071 w 1200"/>
                  <a:gd name="T91" fmla="*/ 479 h 876"/>
                  <a:gd name="T92" fmla="*/ 1087 w 1200"/>
                  <a:gd name="T93" fmla="*/ 361 h 876"/>
                  <a:gd name="T94" fmla="*/ 1193 w 1200"/>
                  <a:gd name="T95" fmla="*/ 100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00" h="876">
                    <a:moveTo>
                      <a:pt x="1193" y="52"/>
                    </a:moveTo>
                    <a:cubicBezTo>
                      <a:pt x="1177" y="44"/>
                      <a:pt x="1161" y="48"/>
                      <a:pt x="1145" y="49"/>
                    </a:cubicBezTo>
                    <a:cubicBezTo>
                      <a:pt x="1155" y="68"/>
                      <a:pt x="1151" y="84"/>
                      <a:pt x="1133" y="90"/>
                    </a:cubicBezTo>
                    <a:cubicBezTo>
                      <a:pt x="1129" y="91"/>
                      <a:pt x="1121" y="92"/>
                      <a:pt x="1121" y="86"/>
                    </a:cubicBezTo>
                    <a:cubicBezTo>
                      <a:pt x="1122" y="64"/>
                      <a:pt x="1108" y="77"/>
                      <a:pt x="1104" y="78"/>
                    </a:cubicBezTo>
                    <a:cubicBezTo>
                      <a:pt x="1094" y="82"/>
                      <a:pt x="1085" y="85"/>
                      <a:pt x="1075" y="82"/>
                    </a:cubicBezTo>
                    <a:cubicBezTo>
                      <a:pt x="1069" y="80"/>
                      <a:pt x="1065" y="83"/>
                      <a:pt x="1061" y="88"/>
                    </a:cubicBezTo>
                    <a:cubicBezTo>
                      <a:pt x="1054" y="99"/>
                      <a:pt x="1043" y="96"/>
                      <a:pt x="1034" y="93"/>
                    </a:cubicBezTo>
                    <a:cubicBezTo>
                      <a:pt x="1023" y="91"/>
                      <a:pt x="1040" y="80"/>
                      <a:pt x="1030" y="73"/>
                    </a:cubicBezTo>
                    <a:cubicBezTo>
                      <a:pt x="1027" y="75"/>
                      <a:pt x="1020" y="77"/>
                      <a:pt x="1019" y="80"/>
                    </a:cubicBezTo>
                    <a:cubicBezTo>
                      <a:pt x="1017" y="93"/>
                      <a:pt x="1011" y="86"/>
                      <a:pt x="1004" y="88"/>
                    </a:cubicBezTo>
                    <a:cubicBezTo>
                      <a:pt x="979" y="92"/>
                      <a:pt x="956" y="105"/>
                      <a:pt x="940" y="125"/>
                    </a:cubicBezTo>
                    <a:cubicBezTo>
                      <a:pt x="932" y="134"/>
                      <a:pt x="926" y="137"/>
                      <a:pt x="916" y="137"/>
                    </a:cubicBezTo>
                    <a:cubicBezTo>
                      <a:pt x="902" y="138"/>
                      <a:pt x="890" y="128"/>
                      <a:pt x="888" y="118"/>
                    </a:cubicBezTo>
                    <a:cubicBezTo>
                      <a:pt x="886" y="102"/>
                      <a:pt x="902" y="103"/>
                      <a:pt x="913" y="102"/>
                    </a:cubicBezTo>
                    <a:cubicBezTo>
                      <a:pt x="907" y="87"/>
                      <a:pt x="896" y="84"/>
                      <a:pt x="882" y="86"/>
                    </a:cubicBezTo>
                    <a:cubicBezTo>
                      <a:pt x="884" y="99"/>
                      <a:pt x="868" y="110"/>
                      <a:pt x="881" y="125"/>
                    </a:cubicBezTo>
                    <a:cubicBezTo>
                      <a:pt x="888" y="134"/>
                      <a:pt x="885" y="148"/>
                      <a:pt x="878" y="156"/>
                    </a:cubicBezTo>
                    <a:cubicBezTo>
                      <a:pt x="872" y="164"/>
                      <a:pt x="865" y="160"/>
                      <a:pt x="860" y="151"/>
                    </a:cubicBezTo>
                    <a:cubicBezTo>
                      <a:pt x="859" y="149"/>
                      <a:pt x="847" y="143"/>
                      <a:pt x="839" y="152"/>
                    </a:cubicBezTo>
                    <a:cubicBezTo>
                      <a:pt x="834" y="157"/>
                      <a:pt x="827" y="161"/>
                      <a:pt x="820" y="164"/>
                    </a:cubicBezTo>
                    <a:cubicBezTo>
                      <a:pt x="808" y="170"/>
                      <a:pt x="804" y="177"/>
                      <a:pt x="814" y="188"/>
                    </a:cubicBezTo>
                    <a:cubicBezTo>
                      <a:pt x="818" y="192"/>
                      <a:pt x="821" y="196"/>
                      <a:pt x="818" y="202"/>
                    </a:cubicBezTo>
                    <a:cubicBezTo>
                      <a:pt x="815" y="208"/>
                      <a:pt x="809" y="206"/>
                      <a:pt x="804" y="204"/>
                    </a:cubicBezTo>
                    <a:cubicBezTo>
                      <a:pt x="793" y="199"/>
                      <a:pt x="779" y="205"/>
                      <a:pt x="770" y="192"/>
                    </a:cubicBezTo>
                    <a:cubicBezTo>
                      <a:pt x="768" y="189"/>
                      <a:pt x="764" y="184"/>
                      <a:pt x="759" y="189"/>
                    </a:cubicBezTo>
                    <a:cubicBezTo>
                      <a:pt x="757" y="190"/>
                      <a:pt x="756" y="194"/>
                      <a:pt x="757" y="196"/>
                    </a:cubicBezTo>
                    <a:cubicBezTo>
                      <a:pt x="758" y="202"/>
                      <a:pt x="761" y="206"/>
                      <a:pt x="766" y="205"/>
                    </a:cubicBezTo>
                    <a:cubicBezTo>
                      <a:pt x="775" y="203"/>
                      <a:pt x="780" y="209"/>
                      <a:pt x="778" y="216"/>
                    </a:cubicBezTo>
                    <a:cubicBezTo>
                      <a:pt x="776" y="224"/>
                      <a:pt x="767" y="228"/>
                      <a:pt x="761" y="224"/>
                    </a:cubicBezTo>
                    <a:cubicBezTo>
                      <a:pt x="745" y="214"/>
                      <a:pt x="720" y="216"/>
                      <a:pt x="717" y="188"/>
                    </a:cubicBezTo>
                    <a:cubicBezTo>
                      <a:pt x="716" y="182"/>
                      <a:pt x="713" y="176"/>
                      <a:pt x="716" y="170"/>
                    </a:cubicBezTo>
                    <a:cubicBezTo>
                      <a:pt x="719" y="164"/>
                      <a:pt x="718" y="159"/>
                      <a:pt x="711" y="159"/>
                    </a:cubicBezTo>
                    <a:cubicBezTo>
                      <a:pt x="695" y="158"/>
                      <a:pt x="693" y="147"/>
                      <a:pt x="691" y="132"/>
                    </a:cubicBezTo>
                    <a:cubicBezTo>
                      <a:pt x="701" y="135"/>
                      <a:pt x="710" y="136"/>
                      <a:pt x="718" y="139"/>
                    </a:cubicBezTo>
                    <a:cubicBezTo>
                      <a:pt x="740" y="146"/>
                      <a:pt x="763" y="151"/>
                      <a:pt x="785" y="154"/>
                    </a:cubicBezTo>
                    <a:cubicBezTo>
                      <a:pt x="803" y="156"/>
                      <a:pt x="828" y="140"/>
                      <a:pt x="826" y="128"/>
                    </a:cubicBezTo>
                    <a:cubicBezTo>
                      <a:pt x="823" y="110"/>
                      <a:pt x="810" y="99"/>
                      <a:pt x="794" y="96"/>
                    </a:cubicBezTo>
                    <a:cubicBezTo>
                      <a:pt x="783" y="94"/>
                      <a:pt x="774" y="87"/>
                      <a:pt x="765" y="81"/>
                    </a:cubicBezTo>
                    <a:cubicBezTo>
                      <a:pt x="745" y="69"/>
                      <a:pt x="725" y="56"/>
                      <a:pt x="701" y="64"/>
                    </a:cubicBezTo>
                    <a:cubicBezTo>
                      <a:pt x="696" y="65"/>
                      <a:pt x="688" y="63"/>
                      <a:pt x="686" y="60"/>
                    </a:cubicBezTo>
                    <a:cubicBezTo>
                      <a:pt x="676" y="41"/>
                      <a:pt x="659" y="50"/>
                      <a:pt x="645" y="47"/>
                    </a:cubicBezTo>
                    <a:cubicBezTo>
                      <a:pt x="641" y="47"/>
                      <a:pt x="635" y="50"/>
                      <a:pt x="634" y="43"/>
                    </a:cubicBezTo>
                    <a:cubicBezTo>
                      <a:pt x="632" y="36"/>
                      <a:pt x="636" y="32"/>
                      <a:pt x="642" y="31"/>
                    </a:cubicBezTo>
                    <a:cubicBezTo>
                      <a:pt x="645" y="29"/>
                      <a:pt x="650" y="31"/>
                      <a:pt x="651" y="27"/>
                    </a:cubicBezTo>
                    <a:cubicBezTo>
                      <a:pt x="643" y="7"/>
                      <a:pt x="616" y="30"/>
                      <a:pt x="610" y="6"/>
                    </a:cubicBezTo>
                    <a:cubicBezTo>
                      <a:pt x="600" y="18"/>
                      <a:pt x="600" y="16"/>
                      <a:pt x="581" y="15"/>
                    </a:cubicBezTo>
                    <a:cubicBezTo>
                      <a:pt x="572" y="14"/>
                      <a:pt x="561" y="0"/>
                      <a:pt x="555" y="12"/>
                    </a:cubicBezTo>
                    <a:cubicBezTo>
                      <a:pt x="542" y="37"/>
                      <a:pt x="519" y="37"/>
                      <a:pt x="498" y="44"/>
                    </a:cubicBezTo>
                    <a:cubicBezTo>
                      <a:pt x="478" y="50"/>
                      <a:pt x="455" y="51"/>
                      <a:pt x="441" y="74"/>
                    </a:cubicBezTo>
                    <a:cubicBezTo>
                      <a:pt x="437" y="82"/>
                      <a:pt x="432" y="92"/>
                      <a:pt x="425" y="99"/>
                    </a:cubicBezTo>
                    <a:cubicBezTo>
                      <a:pt x="418" y="105"/>
                      <a:pt x="407" y="96"/>
                      <a:pt x="404" y="107"/>
                    </a:cubicBezTo>
                    <a:cubicBezTo>
                      <a:pt x="400" y="122"/>
                      <a:pt x="387" y="128"/>
                      <a:pt x="379" y="139"/>
                    </a:cubicBezTo>
                    <a:cubicBezTo>
                      <a:pt x="359" y="165"/>
                      <a:pt x="352" y="202"/>
                      <a:pt x="319" y="217"/>
                    </a:cubicBezTo>
                    <a:cubicBezTo>
                      <a:pt x="312" y="220"/>
                      <a:pt x="317" y="231"/>
                      <a:pt x="314" y="233"/>
                    </a:cubicBezTo>
                    <a:cubicBezTo>
                      <a:pt x="291" y="241"/>
                      <a:pt x="274" y="260"/>
                      <a:pt x="252" y="269"/>
                    </a:cubicBezTo>
                    <a:cubicBezTo>
                      <a:pt x="235" y="277"/>
                      <a:pt x="235" y="289"/>
                      <a:pt x="241" y="306"/>
                    </a:cubicBezTo>
                    <a:cubicBezTo>
                      <a:pt x="246" y="323"/>
                      <a:pt x="268" y="340"/>
                      <a:pt x="245" y="361"/>
                    </a:cubicBezTo>
                    <a:cubicBezTo>
                      <a:pt x="247" y="363"/>
                      <a:pt x="248" y="364"/>
                      <a:pt x="249" y="366"/>
                    </a:cubicBezTo>
                    <a:cubicBezTo>
                      <a:pt x="257" y="372"/>
                      <a:pt x="264" y="377"/>
                      <a:pt x="274" y="374"/>
                    </a:cubicBezTo>
                    <a:cubicBezTo>
                      <a:pt x="287" y="372"/>
                      <a:pt x="294" y="361"/>
                      <a:pt x="304" y="355"/>
                    </a:cubicBezTo>
                    <a:cubicBezTo>
                      <a:pt x="312" y="351"/>
                      <a:pt x="319" y="335"/>
                      <a:pt x="330" y="346"/>
                    </a:cubicBezTo>
                    <a:cubicBezTo>
                      <a:pt x="338" y="354"/>
                      <a:pt x="346" y="366"/>
                      <a:pt x="347" y="377"/>
                    </a:cubicBezTo>
                    <a:cubicBezTo>
                      <a:pt x="347" y="399"/>
                      <a:pt x="367" y="413"/>
                      <a:pt x="365" y="435"/>
                    </a:cubicBezTo>
                    <a:cubicBezTo>
                      <a:pt x="365" y="440"/>
                      <a:pt x="369" y="444"/>
                      <a:pt x="375" y="444"/>
                    </a:cubicBezTo>
                    <a:cubicBezTo>
                      <a:pt x="381" y="443"/>
                      <a:pt x="383" y="441"/>
                      <a:pt x="383" y="435"/>
                    </a:cubicBezTo>
                    <a:cubicBezTo>
                      <a:pt x="383" y="424"/>
                      <a:pt x="391" y="427"/>
                      <a:pt x="396" y="426"/>
                    </a:cubicBezTo>
                    <a:cubicBezTo>
                      <a:pt x="410" y="422"/>
                      <a:pt x="418" y="416"/>
                      <a:pt x="420" y="398"/>
                    </a:cubicBezTo>
                    <a:cubicBezTo>
                      <a:pt x="422" y="380"/>
                      <a:pt x="418" y="356"/>
                      <a:pt x="447" y="350"/>
                    </a:cubicBezTo>
                    <a:cubicBezTo>
                      <a:pt x="460" y="348"/>
                      <a:pt x="460" y="322"/>
                      <a:pt x="448" y="318"/>
                    </a:cubicBezTo>
                    <a:cubicBezTo>
                      <a:pt x="427" y="310"/>
                      <a:pt x="430" y="295"/>
                      <a:pt x="432" y="279"/>
                    </a:cubicBezTo>
                    <a:cubicBezTo>
                      <a:pt x="436" y="250"/>
                      <a:pt x="457" y="238"/>
                      <a:pt x="478" y="227"/>
                    </a:cubicBezTo>
                    <a:cubicBezTo>
                      <a:pt x="489" y="221"/>
                      <a:pt x="500" y="215"/>
                      <a:pt x="498" y="198"/>
                    </a:cubicBezTo>
                    <a:cubicBezTo>
                      <a:pt x="497" y="181"/>
                      <a:pt x="507" y="169"/>
                      <a:pt x="520" y="165"/>
                    </a:cubicBezTo>
                    <a:cubicBezTo>
                      <a:pt x="533" y="160"/>
                      <a:pt x="549" y="160"/>
                      <a:pt x="561" y="171"/>
                    </a:cubicBezTo>
                    <a:cubicBezTo>
                      <a:pt x="567" y="176"/>
                      <a:pt x="573" y="189"/>
                      <a:pt x="566" y="191"/>
                    </a:cubicBezTo>
                    <a:cubicBezTo>
                      <a:pt x="546" y="199"/>
                      <a:pt x="540" y="222"/>
                      <a:pt x="522" y="232"/>
                    </a:cubicBezTo>
                    <a:cubicBezTo>
                      <a:pt x="503" y="241"/>
                      <a:pt x="495" y="260"/>
                      <a:pt x="505" y="281"/>
                    </a:cubicBezTo>
                    <a:cubicBezTo>
                      <a:pt x="509" y="292"/>
                      <a:pt x="497" y="305"/>
                      <a:pt x="506" y="308"/>
                    </a:cubicBezTo>
                    <a:cubicBezTo>
                      <a:pt x="521" y="313"/>
                      <a:pt x="532" y="331"/>
                      <a:pt x="552" y="322"/>
                    </a:cubicBezTo>
                    <a:cubicBezTo>
                      <a:pt x="571" y="314"/>
                      <a:pt x="593" y="311"/>
                      <a:pt x="613" y="309"/>
                    </a:cubicBezTo>
                    <a:cubicBezTo>
                      <a:pt x="623" y="308"/>
                      <a:pt x="628" y="318"/>
                      <a:pt x="632" y="323"/>
                    </a:cubicBezTo>
                    <a:cubicBezTo>
                      <a:pt x="636" y="328"/>
                      <a:pt x="624" y="330"/>
                      <a:pt x="621" y="333"/>
                    </a:cubicBezTo>
                    <a:cubicBezTo>
                      <a:pt x="608" y="349"/>
                      <a:pt x="592" y="343"/>
                      <a:pt x="577" y="341"/>
                    </a:cubicBezTo>
                    <a:cubicBezTo>
                      <a:pt x="568" y="340"/>
                      <a:pt x="559" y="342"/>
                      <a:pt x="550" y="346"/>
                    </a:cubicBezTo>
                    <a:cubicBezTo>
                      <a:pt x="534" y="352"/>
                      <a:pt x="532" y="359"/>
                      <a:pt x="546" y="368"/>
                    </a:cubicBezTo>
                    <a:cubicBezTo>
                      <a:pt x="559" y="378"/>
                      <a:pt x="555" y="393"/>
                      <a:pt x="550" y="401"/>
                    </a:cubicBezTo>
                    <a:cubicBezTo>
                      <a:pt x="543" y="413"/>
                      <a:pt x="532" y="407"/>
                      <a:pt x="525" y="397"/>
                    </a:cubicBezTo>
                    <a:cubicBezTo>
                      <a:pt x="519" y="390"/>
                      <a:pt x="511" y="387"/>
                      <a:pt x="508" y="395"/>
                    </a:cubicBezTo>
                    <a:cubicBezTo>
                      <a:pt x="505" y="404"/>
                      <a:pt x="497" y="411"/>
                      <a:pt x="498" y="423"/>
                    </a:cubicBezTo>
                    <a:cubicBezTo>
                      <a:pt x="499" y="446"/>
                      <a:pt x="495" y="451"/>
                      <a:pt x="483" y="467"/>
                    </a:cubicBezTo>
                    <a:cubicBezTo>
                      <a:pt x="473" y="481"/>
                      <a:pt x="459" y="477"/>
                      <a:pt x="454" y="471"/>
                    </a:cubicBezTo>
                    <a:cubicBezTo>
                      <a:pt x="444" y="460"/>
                      <a:pt x="435" y="464"/>
                      <a:pt x="428" y="469"/>
                    </a:cubicBezTo>
                    <a:cubicBezTo>
                      <a:pt x="416" y="480"/>
                      <a:pt x="397" y="473"/>
                      <a:pt x="388" y="490"/>
                    </a:cubicBezTo>
                    <a:cubicBezTo>
                      <a:pt x="386" y="491"/>
                      <a:pt x="376" y="493"/>
                      <a:pt x="374" y="488"/>
                    </a:cubicBezTo>
                    <a:cubicBezTo>
                      <a:pt x="369" y="467"/>
                      <a:pt x="356" y="477"/>
                      <a:pt x="346" y="479"/>
                    </a:cubicBezTo>
                    <a:cubicBezTo>
                      <a:pt x="339" y="479"/>
                      <a:pt x="331" y="497"/>
                      <a:pt x="325" y="475"/>
                    </a:cubicBezTo>
                    <a:cubicBezTo>
                      <a:pt x="324" y="470"/>
                      <a:pt x="307" y="466"/>
                      <a:pt x="304" y="454"/>
                    </a:cubicBezTo>
                    <a:cubicBezTo>
                      <a:pt x="303" y="448"/>
                      <a:pt x="301" y="437"/>
                      <a:pt x="306" y="435"/>
                    </a:cubicBezTo>
                    <a:cubicBezTo>
                      <a:pt x="322" y="428"/>
                      <a:pt x="317" y="417"/>
                      <a:pt x="312" y="408"/>
                    </a:cubicBezTo>
                    <a:cubicBezTo>
                      <a:pt x="309" y="403"/>
                      <a:pt x="301" y="403"/>
                      <a:pt x="296" y="408"/>
                    </a:cubicBezTo>
                    <a:cubicBezTo>
                      <a:pt x="289" y="417"/>
                      <a:pt x="280" y="427"/>
                      <a:pt x="290" y="438"/>
                    </a:cubicBezTo>
                    <a:cubicBezTo>
                      <a:pt x="299" y="447"/>
                      <a:pt x="297" y="458"/>
                      <a:pt x="299" y="467"/>
                    </a:cubicBezTo>
                    <a:cubicBezTo>
                      <a:pt x="303" y="482"/>
                      <a:pt x="299" y="494"/>
                      <a:pt x="280" y="495"/>
                    </a:cubicBezTo>
                    <a:cubicBezTo>
                      <a:pt x="253" y="496"/>
                      <a:pt x="228" y="504"/>
                      <a:pt x="222" y="539"/>
                    </a:cubicBezTo>
                    <a:cubicBezTo>
                      <a:pt x="220" y="547"/>
                      <a:pt x="214" y="549"/>
                      <a:pt x="207" y="550"/>
                    </a:cubicBezTo>
                    <a:cubicBezTo>
                      <a:pt x="198" y="552"/>
                      <a:pt x="185" y="555"/>
                      <a:pt x="183" y="561"/>
                    </a:cubicBezTo>
                    <a:cubicBezTo>
                      <a:pt x="174" y="585"/>
                      <a:pt x="158" y="594"/>
                      <a:pt x="136" y="597"/>
                    </a:cubicBezTo>
                    <a:cubicBezTo>
                      <a:pt x="135" y="597"/>
                      <a:pt x="131" y="597"/>
                      <a:pt x="131" y="598"/>
                    </a:cubicBezTo>
                    <a:cubicBezTo>
                      <a:pt x="124" y="620"/>
                      <a:pt x="109" y="615"/>
                      <a:pt x="95" y="610"/>
                    </a:cubicBezTo>
                    <a:cubicBezTo>
                      <a:pt x="89" y="608"/>
                      <a:pt x="84" y="612"/>
                      <a:pt x="77" y="618"/>
                    </a:cubicBezTo>
                    <a:cubicBezTo>
                      <a:pt x="107" y="615"/>
                      <a:pt x="120" y="639"/>
                      <a:pt x="131" y="656"/>
                    </a:cubicBezTo>
                    <a:cubicBezTo>
                      <a:pt x="139" y="668"/>
                      <a:pt x="134" y="691"/>
                      <a:pt x="132" y="710"/>
                    </a:cubicBezTo>
                    <a:cubicBezTo>
                      <a:pt x="131" y="724"/>
                      <a:pt x="124" y="731"/>
                      <a:pt x="108" y="729"/>
                    </a:cubicBezTo>
                    <a:cubicBezTo>
                      <a:pt x="83" y="726"/>
                      <a:pt x="57" y="725"/>
                      <a:pt x="31" y="725"/>
                    </a:cubicBezTo>
                    <a:cubicBezTo>
                      <a:pt x="7" y="724"/>
                      <a:pt x="1" y="732"/>
                      <a:pt x="8" y="756"/>
                    </a:cubicBezTo>
                    <a:cubicBezTo>
                      <a:pt x="11" y="770"/>
                      <a:pt x="13" y="784"/>
                      <a:pt x="7" y="797"/>
                    </a:cubicBezTo>
                    <a:cubicBezTo>
                      <a:pt x="0" y="811"/>
                      <a:pt x="8" y="823"/>
                      <a:pt x="9" y="836"/>
                    </a:cubicBezTo>
                    <a:cubicBezTo>
                      <a:pt x="9" y="867"/>
                      <a:pt x="27" y="843"/>
                      <a:pt x="35" y="847"/>
                    </a:cubicBezTo>
                    <a:cubicBezTo>
                      <a:pt x="36" y="848"/>
                      <a:pt x="40" y="848"/>
                      <a:pt x="40" y="849"/>
                    </a:cubicBezTo>
                    <a:cubicBezTo>
                      <a:pt x="50" y="876"/>
                      <a:pt x="69" y="864"/>
                      <a:pt x="86" y="860"/>
                    </a:cubicBezTo>
                    <a:cubicBezTo>
                      <a:pt x="87" y="860"/>
                      <a:pt x="88" y="860"/>
                      <a:pt x="90" y="860"/>
                    </a:cubicBezTo>
                    <a:cubicBezTo>
                      <a:pt x="112" y="865"/>
                      <a:pt x="123" y="847"/>
                      <a:pt x="135" y="834"/>
                    </a:cubicBezTo>
                    <a:cubicBezTo>
                      <a:pt x="141" y="828"/>
                      <a:pt x="148" y="821"/>
                      <a:pt x="142" y="810"/>
                    </a:cubicBezTo>
                    <a:cubicBezTo>
                      <a:pt x="139" y="804"/>
                      <a:pt x="144" y="798"/>
                      <a:pt x="147" y="793"/>
                    </a:cubicBezTo>
                    <a:cubicBezTo>
                      <a:pt x="156" y="778"/>
                      <a:pt x="168" y="767"/>
                      <a:pt x="185" y="762"/>
                    </a:cubicBezTo>
                    <a:cubicBezTo>
                      <a:pt x="193" y="760"/>
                      <a:pt x="198" y="756"/>
                      <a:pt x="197" y="745"/>
                    </a:cubicBezTo>
                    <a:cubicBezTo>
                      <a:pt x="196" y="722"/>
                      <a:pt x="208" y="712"/>
                      <a:pt x="227" y="721"/>
                    </a:cubicBezTo>
                    <a:cubicBezTo>
                      <a:pt x="251" y="732"/>
                      <a:pt x="266" y="715"/>
                      <a:pt x="281" y="706"/>
                    </a:cubicBezTo>
                    <a:cubicBezTo>
                      <a:pt x="302" y="695"/>
                      <a:pt x="318" y="697"/>
                      <a:pt x="324" y="721"/>
                    </a:cubicBezTo>
                    <a:cubicBezTo>
                      <a:pt x="325" y="726"/>
                      <a:pt x="328" y="728"/>
                      <a:pt x="330" y="731"/>
                    </a:cubicBezTo>
                    <a:cubicBezTo>
                      <a:pt x="351" y="758"/>
                      <a:pt x="385" y="766"/>
                      <a:pt x="409" y="789"/>
                    </a:cubicBezTo>
                    <a:cubicBezTo>
                      <a:pt x="412" y="792"/>
                      <a:pt x="416" y="796"/>
                      <a:pt x="420" y="788"/>
                    </a:cubicBezTo>
                    <a:cubicBezTo>
                      <a:pt x="423" y="782"/>
                      <a:pt x="421" y="779"/>
                      <a:pt x="416" y="775"/>
                    </a:cubicBezTo>
                    <a:cubicBezTo>
                      <a:pt x="400" y="759"/>
                      <a:pt x="374" y="754"/>
                      <a:pt x="370" y="725"/>
                    </a:cubicBezTo>
                    <a:cubicBezTo>
                      <a:pt x="370" y="722"/>
                      <a:pt x="365" y="720"/>
                      <a:pt x="362" y="719"/>
                    </a:cubicBezTo>
                    <a:cubicBezTo>
                      <a:pt x="342" y="712"/>
                      <a:pt x="347" y="693"/>
                      <a:pt x="349" y="679"/>
                    </a:cubicBezTo>
                    <a:cubicBezTo>
                      <a:pt x="350" y="671"/>
                      <a:pt x="366" y="661"/>
                      <a:pt x="374" y="668"/>
                    </a:cubicBezTo>
                    <a:cubicBezTo>
                      <a:pt x="386" y="678"/>
                      <a:pt x="403" y="683"/>
                      <a:pt x="408" y="703"/>
                    </a:cubicBezTo>
                    <a:cubicBezTo>
                      <a:pt x="409" y="708"/>
                      <a:pt x="416" y="714"/>
                      <a:pt x="421" y="715"/>
                    </a:cubicBezTo>
                    <a:cubicBezTo>
                      <a:pt x="435" y="719"/>
                      <a:pt x="444" y="730"/>
                      <a:pt x="457" y="735"/>
                    </a:cubicBezTo>
                    <a:cubicBezTo>
                      <a:pt x="467" y="739"/>
                      <a:pt x="477" y="752"/>
                      <a:pt x="475" y="769"/>
                    </a:cubicBezTo>
                    <a:cubicBezTo>
                      <a:pt x="473" y="776"/>
                      <a:pt x="476" y="782"/>
                      <a:pt x="480" y="790"/>
                    </a:cubicBezTo>
                    <a:cubicBezTo>
                      <a:pt x="488" y="805"/>
                      <a:pt x="503" y="815"/>
                      <a:pt x="506" y="832"/>
                    </a:cubicBezTo>
                    <a:cubicBezTo>
                      <a:pt x="511" y="856"/>
                      <a:pt x="513" y="857"/>
                      <a:pt x="529" y="841"/>
                    </a:cubicBezTo>
                    <a:cubicBezTo>
                      <a:pt x="533" y="837"/>
                      <a:pt x="540" y="836"/>
                      <a:pt x="541" y="829"/>
                    </a:cubicBezTo>
                    <a:cubicBezTo>
                      <a:pt x="523" y="823"/>
                      <a:pt x="519" y="806"/>
                      <a:pt x="515" y="791"/>
                    </a:cubicBezTo>
                    <a:cubicBezTo>
                      <a:pt x="512" y="778"/>
                      <a:pt x="522" y="777"/>
                      <a:pt x="529" y="782"/>
                    </a:cubicBezTo>
                    <a:cubicBezTo>
                      <a:pt x="535" y="786"/>
                      <a:pt x="536" y="790"/>
                      <a:pt x="538" y="780"/>
                    </a:cubicBezTo>
                    <a:cubicBezTo>
                      <a:pt x="542" y="764"/>
                      <a:pt x="557" y="770"/>
                      <a:pt x="566" y="769"/>
                    </a:cubicBezTo>
                    <a:cubicBezTo>
                      <a:pt x="574" y="768"/>
                      <a:pt x="588" y="772"/>
                      <a:pt x="585" y="788"/>
                    </a:cubicBezTo>
                    <a:cubicBezTo>
                      <a:pt x="588" y="787"/>
                      <a:pt x="591" y="786"/>
                      <a:pt x="595" y="784"/>
                    </a:cubicBezTo>
                    <a:cubicBezTo>
                      <a:pt x="601" y="773"/>
                      <a:pt x="614" y="763"/>
                      <a:pt x="598" y="748"/>
                    </a:cubicBezTo>
                    <a:cubicBezTo>
                      <a:pt x="595" y="746"/>
                      <a:pt x="597" y="738"/>
                      <a:pt x="600" y="732"/>
                    </a:cubicBezTo>
                    <a:cubicBezTo>
                      <a:pt x="606" y="719"/>
                      <a:pt x="611" y="702"/>
                      <a:pt x="619" y="692"/>
                    </a:cubicBezTo>
                    <a:cubicBezTo>
                      <a:pt x="628" y="679"/>
                      <a:pt x="635" y="666"/>
                      <a:pt x="643" y="653"/>
                    </a:cubicBezTo>
                    <a:cubicBezTo>
                      <a:pt x="653" y="640"/>
                      <a:pt x="671" y="641"/>
                      <a:pt x="686" y="654"/>
                    </a:cubicBezTo>
                    <a:cubicBezTo>
                      <a:pt x="687" y="655"/>
                      <a:pt x="688" y="656"/>
                      <a:pt x="689" y="656"/>
                    </a:cubicBezTo>
                    <a:cubicBezTo>
                      <a:pt x="717" y="651"/>
                      <a:pt x="706" y="674"/>
                      <a:pt x="709" y="687"/>
                    </a:cubicBezTo>
                    <a:cubicBezTo>
                      <a:pt x="722" y="683"/>
                      <a:pt x="724" y="681"/>
                      <a:pt x="720" y="673"/>
                    </a:cubicBezTo>
                    <a:cubicBezTo>
                      <a:pt x="712" y="656"/>
                      <a:pt x="727" y="651"/>
                      <a:pt x="733" y="649"/>
                    </a:cubicBezTo>
                    <a:cubicBezTo>
                      <a:pt x="752" y="645"/>
                      <a:pt x="769" y="635"/>
                      <a:pt x="789" y="635"/>
                    </a:cubicBezTo>
                    <a:cubicBezTo>
                      <a:pt x="796" y="635"/>
                      <a:pt x="799" y="641"/>
                      <a:pt x="795" y="644"/>
                    </a:cubicBezTo>
                    <a:cubicBezTo>
                      <a:pt x="785" y="650"/>
                      <a:pt x="795" y="670"/>
                      <a:pt x="777" y="672"/>
                    </a:cubicBezTo>
                    <a:cubicBezTo>
                      <a:pt x="771" y="672"/>
                      <a:pt x="774" y="685"/>
                      <a:pt x="781" y="691"/>
                    </a:cubicBezTo>
                    <a:cubicBezTo>
                      <a:pt x="796" y="702"/>
                      <a:pt x="812" y="713"/>
                      <a:pt x="827" y="724"/>
                    </a:cubicBezTo>
                    <a:cubicBezTo>
                      <a:pt x="833" y="729"/>
                      <a:pt x="840" y="732"/>
                      <a:pt x="839" y="742"/>
                    </a:cubicBezTo>
                    <a:cubicBezTo>
                      <a:pt x="864" y="743"/>
                      <a:pt x="889" y="739"/>
                      <a:pt x="913" y="749"/>
                    </a:cubicBezTo>
                    <a:cubicBezTo>
                      <a:pt x="923" y="753"/>
                      <a:pt x="939" y="760"/>
                      <a:pt x="950" y="745"/>
                    </a:cubicBezTo>
                    <a:cubicBezTo>
                      <a:pt x="939" y="733"/>
                      <a:pt x="937" y="714"/>
                      <a:pt x="922" y="703"/>
                    </a:cubicBezTo>
                    <a:cubicBezTo>
                      <a:pt x="913" y="696"/>
                      <a:pt x="924" y="686"/>
                      <a:pt x="931" y="680"/>
                    </a:cubicBezTo>
                    <a:cubicBezTo>
                      <a:pt x="938" y="675"/>
                      <a:pt x="946" y="672"/>
                      <a:pt x="947" y="661"/>
                    </a:cubicBezTo>
                    <a:cubicBezTo>
                      <a:pt x="948" y="661"/>
                      <a:pt x="949" y="661"/>
                      <a:pt x="950" y="660"/>
                    </a:cubicBezTo>
                    <a:cubicBezTo>
                      <a:pt x="949" y="658"/>
                      <a:pt x="948" y="658"/>
                      <a:pt x="947" y="661"/>
                    </a:cubicBezTo>
                    <a:cubicBezTo>
                      <a:pt x="931" y="662"/>
                      <a:pt x="934" y="640"/>
                      <a:pt x="922" y="637"/>
                    </a:cubicBezTo>
                    <a:cubicBezTo>
                      <a:pt x="908" y="634"/>
                      <a:pt x="909" y="622"/>
                      <a:pt x="911" y="612"/>
                    </a:cubicBezTo>
                    <a:cubicBezTo>
                      <a:pt x="916" y="592"/>
                      <a:pt x="919" y="569"/>
                      <a:pt x="944" y="564"/>
                    </a:cubicBezTo>
                    <a:cubicBezTo>
                      <a:pt x="947" y="563"/>
                      <a:pt x="950" y="561"/>
                      <a:pt x="953" y="559"/>
                    </a:cubicBezTo>
                    <a:cubicBezTo>
                      <a:pt x="976" y="544"/>
                      <a:pt x="999" y="546"/>
                      <a:pt x="1021" y="561"/>
                    </a:cubicBezTo>
                    <a:cubicBezTo>
                      <a:pt x="1048" y="577"/>
                      <a:pt x="1077" y="573"/>
                      <a:pt x="1106" y="579"/>
                    </a:cubicBezTo>
                    <a:cubicBezTo>
                      <a:pt x="1103" y="572"/>
                      <a:pt x="1101" y="566"/>
                      <a:pt x="1097" y="563"/>
                    </a:cubicBezTo>
                    <a:cubicBezTo>
                      <a:pt x="1080" y="549"/>
                      <a:pt x="1073" y="532"/>
                      <a:pt x="1083" y="510"/>
                    </a:cubicBezTo>
                    <a:cubicBezTo>
                      <a:pt x="1086" y="502"/>
                      <a:pt x="1083" y="500"/>
                      <a:pt x="1076" y="498"/>
                    </a:cubicBezTo>
                    <a:cubicBezTo>
                      <a:pt x="1064" y="496"/>
                      <a:pt x="1063" y="488"/>
                      <a:pt x="1071" y="479"/>
                    </a:cubicBezTo>
                    <a:cubicBezTo>
                      <a:pt x="1077" y="471"/>
                      <a:pt x="1078" y="466"/>
                      <a:pt x="1073" y="457"/>
                    </a:cubicBezTo>
                    <a:cubicBezTo>
                      <a:pt x="1065" y="443"/>
                      <a:pt x="1068" y="428"/>
                      <a:pt x="1076" y="417"/>
                    </a:cubicBezTo>
                    <a:cubicBezTo>
                      <a:pt x="1086" y="403"/>
                      <a:pt x="1097" y="392"/>
                      <a:pt x="1086" y="373"/>
                    </a:cubicBezTo>
                    <a:cubicBezTo>
                      <a:pt x="1084" y="370"/>
                      <a:pt x="1086" y="364"/>
                      <a:pt x="1087" y="361"/>
                    </a:cubicBezTo>
                    <a:cubicBezTo>
                      <a:pt x="1096" y="334"/>
                      <a:pt x="1102" y="307"/>
                      <a:pt x="1102" y="279"/>
                    </a:cubicBezTo>
                    <a:cubicBezTo>
                      <a:pt x="1102" y="257"/>
                      <a:pt x="1104" y="230"/>
                      <a:pt x="1119" y="217"/>
                    </a:cubicBezTo>
                    <a:cubicBezTo>
                      <a:pt x="1142" y="197"/>
                      <a:pt x="1159" y="172"/>
                      <a:pt x="1181" y="151"/>
                    </a:cubicBezTo>
                    <a:cubicBezTo>
                      <a:pt x="1197" y="136"/>
                      <a:pt x="1200" y="120"/>
                      <a:pt x="1193" y="100"/>
                    </a:cubicBezTo>
                    <a:cubicBezTo>
                      <a:pt x="1188" y="84"/>
                      <a:pt x="1187" y="68"/>
                      <a:pt x="1193" y="52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33" name="Freeform 60">
                <a:extLst>
                  <a:ext uri="{FF2B5EF4-FFF2-40B4-BE49-F238E27FC236}">
                    <a16:creationId xmlns:a16="http://schemas.microsoft.com/office/drawing/2014/main" id="{3D4CEB63-3E29-4642-8DE6-F481D27F3E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56780" y="1132522"/>
                <a:ext cx="273050" cy="220662"/>
              </a:xfrm>
              <a:custGeom>
                <a:avLst/>
                <a:gdLst>
                  <a:gd name="T0" fmla="*/ 29 w 173"/>
                  <a:gd name="T1" fmla="*/ 69 h 140"/>
                  <a:gd name="T2" fmla="*/ 65 w 173"/>
                  <a:gd name="T3" fmla="*/ 96 h 140"/>
                  <a:gd name="T4" fmla="*/ 53 w 173"/>
                  <a:gd name="T5" fmla="*/ 107 h 140"/>
                  <a:gd name="T6" fmla="*/ 65 w 173"/>
                  <a:gd name="T7" fmla="*/ 115 h 140"/>
                  <a:gd name="T8" fmla="*/ 86 w 173"/>
                  <a:gd name="T9" fmla="*/ 130 h 140"/>
                  <a:gd name="T10" fmla="*/ 100 w 173"/>
                  <a:gd name="T11" fmla="*/ 132 h 140"/>
                  <a:gd name="T12" fmla="*/ 123 w 173"/>
                  <a:gd name="T13" fmla="*/ 96 h 140"/>
                  <a:gd name="T14" fmla="*/ 173 w 173"/>
                  <a:gd name="T15" fmla="*/ 56 h 140"/>
                  <a:gd name="T16" fmla="*/ 114 w 173"/>
                  <a:gd name="T17" fmla="*/ 17 h 140"/>
                  <a:gd name="T18" fmla="*/ 85 w 173"/>
                  <a:gd name="T19" fmla="*/ 33 h 140"/>
                  <a:gd name="T20" fmla="*/ 69 w 173"/>
                  <a:gd name="T21" fmla="*/ 17 h 140"/>
                  <a:gd name="T22" fmla="*/ 15 w 173"/>
                  <a:gd name="T23" fmla="*/ 17 h 140"/>
                  <a:gd name="T24" fmla="*/ 6 w 173"/>
                  <a:gd name="T25" fmla="*/ 37 h 140"/>
                  <a:gd name="T26" fmla="*/ 29 w 173"/>
                  <a:gd name="T27" fmla="*/ 69 h 140"/>
                  <a:gd name="T28" fmla="*/ 87 w 173"/>
                  <a:gd name="T29" fmla="*/ 36 h 140"/>
                  <a:gd name="T30" fmla="*/ 85 w 173"/>
                  <a:gd name="T31" fmla="*/ 33 h 140"/>
                  <a:gd name="T32" fmla="*/ 88 w 173"/>
                  <a:gd name="T33" fmla="*/ 33 h 140"/>
                  <a:gd name="T34" fmla="*/ 87 w 173"/>
                  <a:gd name="T35" fmla="*/ 3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40">
                    <a:moveTo>
                      <a:pt x="29" y="69"/>
                    </a:moveTo>
                    <a:cubicBezTo>
                      <a:pt x="42" y="77"/>
                      <a:pt x="47" y="96"/>
                      <a:pt x="65" y="96"/>
                    </a:cubicBezTo>
                    <a:cubicBezTo>
                      <a:pt x="63" y="104"/>
                      <a:pt x="53" y="98"/>
                      <a:pt x="53" y="107"/>
                    </a:cubicBezTo>
                    <a:cubicBezTo>
                      <a:pt x="54" y="116"/>
                      <a:pt x="61" y="113"/>
                      <a:pt x="65" y="115"/>
                    </a:cubicBezTo>
                    <a:cubicBezTo>
                      <a:pt x="73" y="119"/>
                      <a:pt x="80" y="123"/>
                      <a:pt x="86" y="130"/>
                    </a:cubicBezTo>
                    <a:cubicBezTo>
                      <a:pt x="90" y="135"/>
                      <a:pt x="97" y="140"/>
                      <a:pt x="100" y="132"/>
                    </a:cubicBezTo>
                    <a:cubicBezTo>
                      <a:pt x="107" y="119"/>
                      <a:pt x="118" y="108"/>
                      <a:pt x="123" y="96"/>
                    </a:cubicBezTo>
                    <a:cubicBezTo>
                      <a:pt x="134" y="72"/>
                      <a:pt x="145" y="55"/>
                      <a:pt x="173" y="56"/>
                    </a:cubicBezTo>
                    <a:cubicBezTo>
                      <a:pt x="149" y="48"/>
                      <a:pt x="132" y="32"/>
                      <a:pt x="114" y="17"/>
                    </a:cubicBezTo>
                    <a:cubicBezTo>
                      <a:pt x="92" y="0"/>
                      <a:pt x="85" y="5"/>
                      <a:pt x="85" y="33"/>
                    </a:cubicBezTo>
                    <a:cubicBezTo>
                      <a:pt x="80" y="27"/>
                      <a:pt x="75" y="18"/>
                      <a:pt x="69" y="17"/>
                    </a:cubicBezTo>
                    <a:cubicBezTo>
                      <a:pt x="51" y="15"/>
                      <a:pt x="33" y="15"/>
                      <a:pt x="15" y="17"/>
                    </a:cubicBezTo>
                    <a:cubicBezTo>
                      <a:pt x="7" y="17"/>
                      <a:pt x="0" y="22"/>
                      <a:pt x="6" y="37"/>
                    </a:cubicBezTo>
                    <a:cubicBezTo>
                      <a:pt x="12" y="51"/>
                      <a:pt x="20" y="62"/>
                      <a:pt x="29" y="69"/>
                    </a:cubicBezTo>
                    <a:close/>
                    <a:moveTo>
                      <a:pt x="87" y="36"/>
                    </a:moveTo>
                    <a:cubicBezTo>
                      <a:pt x="87" y="35"/>
                      <a:pt x="86" y="34"/>
                      <a:pt x="85" y="33"/>
                    </a:cubicBezTo>
                    <a:cubicBezTo>
                      <a:pt x="86" y="33"/>
                      <a:pt x="87" y="33"/>
                      <a:pt x="88" y="33"/>
                    </a:cubicBezTo>
                    <a:cubicBezTo>
                      <a:pt x="87" y="34"/>
                      <a:pt x="87" y="35"/>
                      <a:pt x="87" y="36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34" name="Freeform 61">
                <a:extLst>
                  <a:ext uri="{FF2B5EF4-FFF2-40B4-BE49-F238E27FC236}">
                    <a16:creationId xmlns:a16="http://schemas.microsoft.com/office/drawing/2014/main" id="{11F98836-935F-4B51-B30E-1172E1B30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4055" y="1329372"/>
                <a:ext cx="447675" cy="339725"/>
              </a:xfrm>
              <a:custGeom>
                <a:avLst/>
                <a:gdLst>
                  <a:gd name="T0" fmla="*/ 263 w 284"/>
                  <a:gd name="T1" fmla="*/ 0 h 216"/>
                  <a:gd name="T2" fmla="*/ 231 w 284"/>
                  <a:gd name="T3" fmla="*/ 15 h 216"/>
                  <a:gd name="T4" fmla="*/ 146 w 284"/>
                  <a:gd name="T5" fmla="*/ 35 h 216"/>
                  <a:gd name="T6" fmla="*/ 89 w 284"/>
                  <a:gd name="T7" fmla="*/ 69 h 216"/>
                  <a:gd name="T8" fmla="*/ 48 w 284"/>
                  <a:gd name="T9" fmla="*/ 128 h 216"/>
                  <a:gd name="T10" fmla="*/ 18 w 284"/>
                  <a:gd name="T11" fmla="*/ 167 h 216"/>
                  <a:gd name="T12" fmla="*/ 10 w 284"/>
                  <a:gd name="T13" fmla="*/ 172 h 216"/>
                  <a:gd name="T14" fmla="*/ 0 w 284"/>
                  <a:gd name="T15" fmla="*/ 178 h 216"/>
                  <a:gd name="T16" fmla="*/ 12 w 284"/>
                  <a:gd name="T17" fmla="*/ 185 h 216"/>
                  <a:gd name="T18" fmla="*/ 37 w 284"/>
                  <a:gd name="T19" fmla="*/ 198 h 216"/>
                  <a:gd name="T20" fmla="*/ 59 w 284"/>
                  <a:gd name="T21" fmla="*/ 214 h 216"/>
                  <a:gd name="T22" fmla="*/ 89 w 284"/>
                  <a:gd name="T23" fmla="*/ 214 h 216"/>
                  <a:gd name="T24" fmla="*/ 71 w 284"/>
                  <a:gd name="T25" fmla="*/ 139 h 216"/>
                  <a:gd name="T26" fmla="*/ 88 w 284"/>
                  <a:gd name="T27" fmla="*/ 121 h 216"/>
                  <a:gd name="T28" fmla="*/ 196 w 284"/>
                  <a:gd name="T29" fmla="*/ 46 h 216"/>
                  <a:gd name="T30" fmla="*/ 268 w 284"/>
                  <a:gd name="T31" fmla="*/ 23 h 216"/>
                  <a:gd name="T32" fmla="*/ 281 w 284"/>
                  <a:gd name="T33" fmla="*/ 6 h 216"/>
                  <a:gd name="T34" fmla="*/ 263 w 284"/>
                  <a:gd name="T35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4" h="216">
                    <a:moveTo>
                      <a:pt x="263" y="0"/>
                    </a:moveTo>
                    <a:cubicBezTo>
                      <a:pt x="249" y="0"/>
                      <a:pt x="241" y="10"/>
                      <a:pt x="231" y="15"/>
                    </a:cubicBezTo>
                    <a:cubicBezTo>
                      <a:pt x="204" y="29"/>
                      <a:pt x="174" y="26"/>
                      <a:pt x="146" y="35"/>
                    </a:cubicBezTo>
                    <a:cubicBezTo>
                      <a:pt x="124" y="42"/>
                      <a:pt x="98" y="50"/>
                      <a:pt x="89" y="69"/>
                    </a:cubicBezTo>
                    <a:cubicBezTo>
                      <a:pt x="77" y="91"/>
                      <a:pt x="49" y="99"/>
                      <a:pt x="48" y="128"/>
                    </a:cubicBezTo>
                    <a:cubicBezTo>
                      <a:pt x="27" y="131"/>
                      <a:pt x="24" y="150"/>
                      <a:pt x="18" y="167"/>
                    </a:cubicBezTo>
                    <a:cubicBezTo>
                      <a:pt x="17" y="170"/>
                      <a:pt x="14" y="172"/>
                      <a:pt x="10" y="172"/>
                    </a:cubicBezTo>
                    <a:cubicBezTo>
                      <a:pt x="6" y="172"/>
                      <a:pt x="0" y="170"/>
                      <a:pt x="0" y="178"/>
                    </a:cubicBezTo>
                    <a:cubicBezTo>
                      <a:pt x="1" y="186"/>
                      <a:pt x="7" y="184"/>
                      <a:pt x="12" y="185"/>
                    </a:cubicBezTo>
                    <a:cubicBezTo>
                      <a:pt x="22" y="186"/>
                      <a:pt x="36" y="187"/>
                      <a:pt x="37" y="198"/>
                    </a:cubicBezTo>
                    <a:cubicBezTo>
                      <a:pt x="38" y="215"/>
                      <a:pt x="51" y="212"/>
                      <a:pt x="59" y="214"/>
                    </a:cubicBezTo>
                    <a:cubicBezTo>
                      <a:pt x="68" y="216"/>
                      <a:pt x="78" y="214"/>
                      <a:pt x="89" y="214"/>
                    </a:cubicBezTo>
                    <a:cubicBezTo>
                      <a:pt x="57" y="182"/>
                      <a:pt x="59" y="183"/>
                      <a:pt x="71" y="139"/>
                    </a:cubicBezTo>
                    <a:cubicBezTo>
                      <a:pt x="74" y="126"/>
                      <a:pt x="83" y="128"/>
                      <a:pt x="88" y="121"/>
                    </a:cubicBezTo>
                    <a:cubicBezTo>
                      <a:pt x="116" y="83"/>
                      <a:pt x="151" y="56"/>
                      <a:pt x="196" y="46"/>
                    </a:cubicBezTo>
                    <a:cubicBezTo>
                      <a:pt x="220" y="40"/>
                      <a:pt x="245" y="33"/>
                      <a:pt x="268" y="23"/>
                    </a:cubicBezTo>
                    <a:cubicBezTo>
                      <a:pt x="276" y="20"/>
                      <a:pt x="284" y="15"/>
                      <a:pt x="281" y="6"/>
                    </a:cubicBezTo>
                    <a:cubicBezTo>
                      <a:pt x="279" y="0"/>
                      <a:pt x="270" y="0"/>
                      <a:pt x="263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35" name="Freeform 62">
                <a:extLst>
                  <a:ext uri="{FF2B5EF4-FFF2-40B4-BE49-F238E27FC236}">
                    <a16:creationId xmlns:a16="http://schemas.microsoft.com/office/drawing/2014/main" id="{D9BE173F-98F3-4D2A-967D-A41426195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918" y="2221547"/>
                <a:ext cx="185738" cy="300037"/>
              </a:xfrm>
              <a:custGeom>
                <a:avLst/>
                <a:gdLst>
                  <a:gd name="T0" fmla="*/ 16 w 118"/>
                  <a:gd name="T1" fmla="*/ 88 h 191"/>
                  <a:gd name="T2" fmla="*/ 19 w 118"/>
                  <a:gd name="T3" fmla="*/ 90 h 191"/>
                  <a:gd name="T4" fmla="*/ 39 w 118"/>
                  <a:gd name="T5" fmla="*/ 106 h 191"/>
                  <a:gd name="T6" fmla="*/ 40 w 118"/>
                  <a:gd name="T7" fmla="*/ 107 h 191"/>
                  <a:gd name="T8" fmla="*/ 45 w 118"/>
                  <a:gd name="T9" fmla="*/ 127 h 191"/>
                  <a:gd name="T10" fmla="*/ 33 w 118"/>
                  <a:gd name="T11" fmla="*/ 133 h 191"/>
                  <a:gd name="T12" fmla="*/ 26 w 118"/>
                  <a:gd name="T13" fmla="*/ 139 h 191"/>
                  <a:gd name="T14" fmla="*/ 7 w 118"/>
                  <a:gd name="T15" fmla="*/ 169 h 191"/>
                  <a:gd name="T16" fmla="*/ 35 w 118"/>
                  <a:gd name="T17" fmla="*/ 171 h 191"/>
                  <a:gd name="T18" fmla="*/ 46 w 118"/>
                  <a:gd name="T19" fmla="*/ 188 h 191"/>
                  <a:gd name="T20" fmla="*/ 79 w 118"/>
                  <a:gd name="T21" fmla="*/ 184 h 191"/>
                  <a:gd name="T22" fmla="*/ 101 w 118"/>
                  <a:gd name="T23" fmla="*/ 166 h 191"/>
                  <a:gd name="T24" fmla="*/ 110 w 118"/>
                  <a:gd name="T25" fmla="*/ 157 h 191"/>
                  <a:gd name="T26" fmla="*/ 109 w 118"/>
                  <a:gd name="T27" fmla="*/ 146 h 191"/>
                  <a:gd name="T28" fmla="*/ 84 w 118"/>
                  <a:gd name="T29" fmla="*/ 120 h 191"/>
                  <a:gd name="T30" fmla="*/ 52 w 118"/>
                  <a:gd name="T31" fmla="*/ 72 h 191"/>
                  <a:gd name="T32" fmla="*/ 47 w 118"/>
                  <a:gd name="T33" fmla="*/ 45 h 191"/>
                  <a:gd name="T34" fmla="*/ 55 w 118"/>
                  <a:gd name="T35" fmla="*/ 29 h 191"/>
                  <a:gd name="T36" fmla="*/ 35 w 118"/>
                  <a:gd name="T37" fmla="*/ 25 h 191"/>
                  <a:gd name="T38" fmla="*/ 22 w 118"/>
                  <a:gd name="T39" fmla="*/ 23 h 191"/>
                  <a:gd name="T40" fmla="*/ 29 w 118"/>
                  <a:gd name="T41" fmla="*/ 9 h 191"/>
                  <a:gd name="T42" fmla="*/ 35 w 118"/>
                  <a:gd name="T43" fmla="*/ 2 h 191"/>
                  <a:gd name="T44" fmla="*/ 1 w 118"/>
                  <a:gd name="T45" fmla="*/ 38 h 191"/>
                  <a:gd name="T46" fmla="*/ 16 w 118"/>
                  <a:gd name="T47" fmla="*/ 8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8" h="191">
                    <a:moveTo>
                      <a:pt x="16" y="88"/>
                    </a:moveTo>
                    <a:cubicBezTo>
                      <a:pt x="16" y="88"/>
                      <a:pt x="18" y="90"/>
                      <a:pt x="19" y="90"/>
                    </a:cubicBezTo>
                    <a:cubicBezTo>
                      <a:pt x="32" y="87"/>
                      <a:pt x="44" y="84"/>
                      <a:pt x="39" y="106"/>
                    </a:cubicBezTo>
                    <a:cubicBezTo>
                      <a:pt x="39" y="106"/>
                      <a:pt x="40" y="107"/>
                      <a:pt x="40" y="107"/>
                    </a:cubicBezTo>
                    <a:cubicBezTo>
                      <a:pt x="55" y="110"/>
                      <a:pt x="44" y="120"/>
                      <a:pt x="45" y="127"/>
                    </a:cubicBezTo>
                    <a:cubicBezTo>
                      <a:pt x="46" y="135"/>
                      <a:pt x="38" y="132"/>
                      <a:pt x="33" y="133"/>
                    </a:cubicBezTo>
                    <a:cubicBezTo>
                      <a:pt x="29" y="133"/>
                      <a:pt x="23" y="133"/>
                      <a:pt x="26" y="139"/>
                    </a:cubicBezTo>
                    <a:cubicBezTo>
                      <a:pt x="35" y="157"/>
                      <a:pt x="19" y="157"/>
                      <a:pt x="7" y="169"/>
                    </a:cubicBezTo>
                    <a:cubicBezTo>
                      <a:pt x="20" y="163"/>
                      <a:pt x="27" y="174"/>
                      <a:pt x="35" y="171"/>
                    </a:cubicBezTo>
                    <a:cubicBezTo>
                      <a:pt x="60" y="162"/>
                      <a:pt x="45" y="180"/>
                      <a:pt x="46" y="188"/>
                    </a:cubicBezTo>
                    <a:cubicBezTo>
                      <a:pt x="57" y="187"/>
                      <a:pt x="68" y="185"/>
                      <a:pt x="79" y="184"/>
                    </a:cubicBezTo>
                    <a:cubicBezTo>
                      <a:pt x="89" y="183"/>
                      <a:pt x="106" y="191"/>
                      <a:pt x="101" y="166"/>
                    </a:cubicBezTo>
                    <a:cubicBezTo>
                      <a:pt x="100" y="162"/>
                      <a:pt x="107" y="160"/>
                      <a:pt x="110" y="157"/>
                    </a:cubicBezTo>
                    <a:cubicBezTo>
                      <a:pt x="118" y="153"/>
                      <a:pt x="115" y="146"/>
                      <a:pt x="109" y="146"/>
                    </a:cubicBezTo>
                    <a:cubicBezTo>
                      <a:pt x="91" y="147"/>
                      <a:pt x="90" y="132"/>
                      <a:pt x="84" y="120"/>
                    </a:cubicBezTo>
                    <a:cubicBezTo>
                      <a:pt x="75" y="103"/>
                      <a:pt x="66" y="82"/>
                      <a:pt x="52" y="72"/>
                    </a:cubicBezTo>
                    <a:cubicBezTo>
                      <a:pt x="36" y="62"/>
                      <a:pt x="43" y="55"/>
                      <a:pt x="47" y="45"/>
                    </a:cubicBezTo>
                    <a:cubicBezTo>
                      <a:pt x="50" y="39"/>
                      <a:pt x="61" y="36"/>
                      <a:pt x="55" y="29"/>
                    </a:cubicBezTo>
                    <a:cubicBezTo>
                      <a:pt x="51" y="24"/>
                      <a:pt x="42" y="22"/>
                      <a:pt x="35" y="25"/>
                    </a:cubicBezTo>
                    <a:cubicBezTo>
                      <a:pt x="30" y="26"/>
                      <a:pt x="24" y="29"/>
                      <a:pt x="22" y="23"/>
                    </a:cubicBezTo>
                    <a:cubicBezTo>
                      <a:pt x="21" y="19"/>
                      <a:pt x="24" y="12"/>
                      <a:pt x="29" y="9"/>
                    </a:cubicBezTo>
                    <a:cubicBezTo>
                      <a:pt x="32" y="8"/>
                      <a:pt x="35" y="7"/>
                      <a:pt x="35" y="2"/>
                    </a:cubicBezTo>
                    <a:cubicBezTo>
                      <a:pt x="10" y="0"/>
                      <a:pt x="0" y="12"/>
                      <a:pt x="1" y="38"/>
                    </a:cubicBezTo>
                    <a:cubicBezTo>
                      <a:pt x="2" y="57"/>
                      <a:pt x="25" y="67"/>
                      <a:pt x="16" y="88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36" name="Freeform 63">
                <a:extLst>
                  <a:ext uri="{FF2B5EF4-FFF2-40B4-BE49-F238E27FC236}">
                    <a16:creationId xmlns:a16="http://schemas.microsoft.com/office/drawing/2014/main" id="{92600DFD-8531-432D-B0A6-3C05735EC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6805" y="1108710"/>
                <a:ext cx="231775" cy="82550"/>
              </a:xfrm>
              <a:custGeom>
                <a:avLst/>
                <a:gdLst>
                  <a:gd name="T0" fmla="*/ 16 w 147"/>
                  <a:gd name="T1" fmla="*/ 31 h 52"/>
                  <a:gd name="T2" fmla="*/ 40 w 147"/>
                  <a:gd name="T3" fmla="*/ 34 h 52"/>
                  <a:gd name="T4" fmla="*/ 31 w 147"/>
                  <a:gd name="T5" fmla="*/ 38 h 52"/>
                  <a:gd name="T6" fmla="*/ 34 w 147"/>
                  <a:gd name="T7" fmla="*/ 43 h 52"/>
                  <a:gd name="T8" fmla="*/ 102 w 147"/>
                  <a:gd name="T9" fmla="*/ 48 h 52"/>
                  <a:gd name="T10" fmla="*/ 137 w 147"/>
                  <a:gd name="T11" fmla="*/ 27 h 52"/>
                  <a:gd name="T12" fmla="*/ 133 w 147"/>
                  <a:gd name="T13" fmla="*/ 15 h 52"/>
                  <a:gd name="T14" fmla="*/ 71 w 147"/>
                  <a:gd name="T15" fmla="*/ 4 h 52"/>
                  <a:gd name="T16" fmla="*/ 66 w 147"/>
                  <a:gd name="T17" fmla="*/ 9 h 52"/>
                  <a:gd name="T18" fmla="*/ 51 w 147"/>
                  <a:gd name="T19" fmla="*/ 15 h 52"/>
                  <a:gd name="T20" fmla="*/ 11 w 147"/>
                  <a:gd name="T21" fmla="*/ 11 h 52"/>
                  <a:gd name="T22" fmla="*/ 2 w 147"/>
                  <a:gd name="T23" fmla="*/ 23 h 52"/>
                  <a:gd name="T24" fmla="*/ 16 w 147"/>
                  <a:gd name="T25" fmla="*/ 3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7" h="52">
                    <a:moveTo>
                      <a:pt x="16" y="31"/>
                    </a:moveTo>
                    <a:cubicBezTo>
                      <a:pt x="24" y="29"/>
                      <a:pt x="32" y="27"/>
                      <a:pt x="40" y="34"/>
                    </a:cubicBezTo>
                    <a:cubicBezTo>
                      <a:pt x="36" y="35"/>
                      <a:pt x="32" y="36"/>
                      <a:pt x="31" y="38"/>
                    </a:cubicBezTo>
                    <a:cubicBezTo>
                      <a:pt x="29" y="40"/>
                      <a:pt x="31" y="44"/>
                      <a:pt x="34" y="43"/>
                    </a:cubicBezTo>
                    <a:cubicBezTo>
                      <a:pt x="57" y="38"/>
                      <a:pt x="79" y="52"/>
                      <a:pt x="102" y="48"/>
                    </a:cubicBezTo>
                    <a:cubicBezTo>
                      <a:pt x="117" y="45"/>
                      <a:pt x="125" y="33"/>
                      <a:pt x="137" y="27"/>
                    </a:cubicBezTo>
                    <a:cubicBezTo>
                      <a:pt x="147" y="22"/>
                      <a:pt x="137" y="17"/>
                      <a:pt x="133" y="15"/>
                    </a:cubicBezTo>
                    <a:cubicBezTo>
                      <a:pt x="113" y="4"/>
                      <a:pt x="90" y="18"/>
                      <a:pt x="71" y="4"/>
                    </a:cubicBezTo>
                    <a:cubicBezTo>
                      <a:pt x="70" y="4"/>
                      <a:pt x="66" y="7"/>
                      <a:pt x="66" y="9"/>
                    </a:cubicBezTo>
                    <a:cubicBezTo>
                      <a:pt x="65" y="23"/>
                      <a:pt x="58" y="17"/>
                      <a:pt x="51" y="15"/>
                    </a:cubicBezTo>
                    <a:cubicBezTo>
                      <a:pt x="37" y="13"/>
                      <a:pt x="25" y="0"/>
                      <a:pt x="11" y="11"/>
                    </a:cubicBezTo>
                    <a:cubicBezTo>
                      <a:pt x="7" y="14"/>
                      <a:pt x="0" y="14"/>
                      <a:pt x="2" y="23"/>
                    </a:cubicBezTo>
                    <a:cubicBezTo>
                      <a:pt x="4" y="30"/>
                      <a:pt x="10" y="32"/>
                      <a:pt x="16" y="31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37" name="Freeform 64">
                <a:extLst>
                  <a:ext uri="{FF2B5EF4-FFF2-40B4-BE49-F238E27FC236}">
                    <a16:creationId xmlns:a16="http://schemas.microsoft.com/office/drawing/2014/main" id="{679588E2-E4D8-4DE9-AD4F-466523914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0205" y="2342197"/>
                <a:ext cx="114300" cy="153987"/>
              </a:xfrm>
              <a:custGeom>
                <a:avLst/>
                <a:gdLst>
                  <a:gd name="T0" fmla="*/ 44 w 73"/>
                  <a:gd name="T1" fmla="*/ 79 h 97"/>
                  <a:gd name="T2" fmla="*/ 60 w 73"/>
                  <a:gd name="T3" fmla="*/ 49 h 97"/>
                  <a:gd name="T4" fmla="*/ 64 w 73"/>
                  <a:gd name="T5" fmla="*/ 33 h 97"/>
                  <a:gd name="T6" fmla="*/ 64 w 73"/>
                  <a:gd name="T7" fmla="*/ 18 h 97"/>
                  <a:gd name="T8" fmla="*/ 33 w 73"/>
                  <a:gd name="T9" fmla="*/ 13 h 97"/>
                  <a:gd name="T10" fmla="*/ 30 w 73"/>
                  <a:gd name="T11" fmla="*/ 25 h 97"/>
                  <a:gd name="T12" fmla="*/ 14 w 73"/>
                  <a:gd name="T13" fmla="*/ 34 h 97"/>
                  <a:gd name="T14" fmla="*/ 5 w 73"/>
                  <a:gd name="T15" fmla="*/ 35 h 97"/>
                  <a:gd name="T16" fmla="*/ 7 w 73"/>
                  <a:gd name="T17" fmla="*/ 50 h 97"/>
                  <a:gd name="T18" fmla="*/ 8 w 73"/>
                  <a:gd name="T19" fmla="*/ 73 h 97"/>
                  <a:gd name="T20" fmla="*/ 4 w 73"/>
                  <a:gd name="T21" fmla="*/ 90 h 97"/>
                  <a:gd name="T22" fmla="*/ 21 w 73"/>
                  <a:gd name="T23" fmla="*/ 91 h 97"/>
                  <a:gd name="T24" fmla="*/ 44 w 73"/>
                  <a:gd name="T25" fmla="*/ 7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97">
                    <a:moveTo>
                      <a:pt x="44" y="79"/>
                    </a:moveTo>
                    <a:cubicBezTo>
                      <a:pt x="62" y="76"/>
                      <a:pt x="64" y="64"/>
                      <a:pt x="60" y="49"/>
                    </a:cubicBezTo>
                    <a:cubicBezTo>
                      <a:pt x="57" y="41"/>
                      <a:pt x="55" y="37"/>
                      <a:pt x="64" y="33"/>
                    </a:cubicBezTo>
                    <a:cubicBezTo>
                      <a:pt x="73" y="29"/>
                      <a:pt x="67" y="23"/>
                      <a:pt x="64" y="18"/>
                    </a:cubicBezTo>
                    <a:cubicBezTo>
                      <a:pt x="56" y="0"/>
                      <a:pt x="43" y="16"/>
                      <a:pt x="33" y="13"/>
                    </a:cubicBezTo>
                    <a:cubicBezTo>
                      <a:pt x="23" y="11"/>
                      <a:pt x="31" y="20"/>
                      <a:pt x="30" y="25"/>
                    </a:cubicBezTo>
                    <a:cubicBezTo>
                      <a:pt x="28" y="33"/>
                      <a:pt x="23" y="38"/>
                      <a:pt x="14" y="34"/>
                    </a:cubicBezTo>
                    <a:cubicBezTo>
                      <a:pt x="11" y="35"/>
                      <a:pt x="7" y="27"/>
                      <a:pt x="5" y="35"/>
                    </a:cubicBezTo>
                    <a:cubicBezTo>
                      <a:pt x="4" y="40"/>
                      <a:pt x="1" y="48"/>
                      <a:pt x="7" y="50"/>
                    </a:cubicBezTo>
                    <a:cubicBezTo>
                      <a:pt x="28" y="57"/>
                      <a:pt x="13" y="67"/>
                      <a:pt x="8" y="73"/>
                    </a:cubicBezTo>
                    <a:cubicBezTo>
                      <a:pt x="3" y="79"/>
                      <a:pt x="0" y="83"/>
                      <a:pt x="4" y="90"/>
                    </a:cubicBezTo>
                    <a:cubicBezTo>
                      <a:pt x="9" y="97"/>
                      <a:pt x="16" y="95"/>
                      <a:pt x="21" y="91"/>
                    </a:cubicBezTo>
                    <a:cubicBezTo>
                      <a:pt x="28" y="85"/>
                      <a:pt x="36" y="81"/>
                      <a:pt x="44" y="79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38" name="Freeform 65">
                <a:extLst>
                  <a:ext uri="{FF2B5EF4-FFF2-40B4-BE49-F238E27FC236}">
                    <a16:creationId xmlns:a16="http://schemas.microsoft.com/office/drawing/2014/main" id="{6DEEE566-7CF7-4901-894A-E36ED76EE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6655" y="1238885"/>
                <a:ext cx="85725" cy="77787"/>
              </a:xfrm>
              <a:custGeom>
                <a:avLst/>
                <a:gdLst>
                  <a:gd name="T0" fmla="*/ 55 w 55"/>
                  <a:gd name="T1" fmla="*/ 24 h 49"/>
                  <a:gd name="T2" fmla="*/ 1 w 55"/>
                  <a:gd name="T3" fmla="*/ 14 h 49"/>
                  <a:gd name="T4" fmla="*/ 0 w 55"/>
                  <a:gd name="T5" fmla="*/ 33 h 49"/>
                  <a:gd name="T6" fmla="*/ 55 w 55"/>
                  <a:gd name="T7" fmla="*/ 2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49">
                    <a:moveTo>
                      <a:pt x="55" y="24"/>
                    </a:moveTo>
                    <a:cubicBezTo>
                      <a:pt x="38" y="21"/>
                      <a:pt x="23" y="0"/>
                      <a:pt x="1" y="14"/>
                    </a:cubicBezTo>
                    <a:cubicBezTo>
                      <a:pt x="13" y="18"/>
                      <a:pt x="8" y="25"/>
                      <a:pt x="0" y="33"/>
                    </a:cubicBezTo>
                    <a:cubicBezTo>
                      <a:pt x="21" y="33"/>
                      <a:pt x="41" y="49"/>
                      <a:pt x="55" y="24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39" name="Freeform 66">
                <a:extLst>
                  <a:ext uri="{FF2B5EF4-FFF2-40B4-BE49-F238E27FC236}">
                    <a16:creationId xmlns:a16="http://schemas.microsoft.com/office/drawing/2014/main" id="{5DFD0ECE-4C79-4C10-ACB2-C35E21E12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4868" y="2866072"/>
                <a:ext cx="33338" cy="58737"/>
              </a:xfrm>
              <a:custGeom>
                <a:avLst/>
                <a:gdLst>
                  <a:gd name="T0" fmla="*/ 13 w 21"/>
                  <a:gd name="T1" fmla="*/ 3 h 38"/>
                  <a:gd name="T2" fmla="*/ 4 w 21"/>
                  <a:gd name="T3" fmla="*/ 12 h 38"/>
                  <a:gd name="T4" fmla="*/ 4 w 21"/>
                  <a:gd name="T5" fmla="*/ 38 h 38"/>
                  <a:gd name="T6" fmla="*/ 20 w 21"/>
                  <a:gd name="T7" fmla="*/ 12 h 38"/>
                  <a:gd name="T8" fmla="*/ 13 w 21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8">
                    <a:moveTo>
                      <a:pt x="13" y="3"/>
                    </a:moveTo>
                    <a:cubicBezTo>
                      <a:pt x="11" y="4"/>
                      <a:pt x="0" y="0"/>
                      <a:pt x="4" y="12"/>
                    </a:cubicBezTo>
                    <a:cubicBezTo>
                      <a:pt x="6" y="20"/>
                      <a:pt x="4" y="29"/>
                      <a:pt x="4" y="38"/>
                    </a:cubicBezTo>
                    <a:cubicBezTo>
                      <a:pt x="18" y="34"/>
                      <a:pt x="17" y="21"/>
                      <a:pt x="20" y="12"/>
                    </a:cubicBezTo>
                    <a:cubicBezTo>
                      <a:pt x="21" y="9"/>
                      <a:pt x="19" y="1"/>
                      <a:pt x="13" y="3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  <p:sp>
            <p:nvSpPr>
              <p:cNvPr id="140" name="Freeform 67">
                <a:extLst>
                  <a:ext uri="{FF2B5EF4-FFF2-40B4-BE49-F238E27FC236}">
                    <a16:creationId xmlns:a16="http://schemas.microsoft.com/office/drawing/2014/main" id="{3A1F9EE8-E57E-49BC-A7D5-1A796510D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0480" y="1594485"/>
                <a:ext cx="4763" cy="4762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2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 w="4763" cap="flat">
                <a:solidFill>
                  <a:srgbClr val="F5F6FA"/>
                </a:solidFill>
                <a:prstDash val="solid"/>
                <a:miter lim="800000"/>
                <a:headEnd/>
                <a:tailEnd/>
              </a:ln>
              <a:effectLst/>
            </p:spPr>
            <p:txBody>
              <a:bodyPr vert="horz" wrap="square" lIns="57150" tIns="28575" rIns="57150" bIns="2857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125" dirty="0"/>
              </a:p>
            </p:txBody>
          </p:sp>
        </p:grpSp>
      </p:grp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6A345B9B-3BEB-45E8-BBBD-ACBB7A6BF219}"/>
              </a:ext>
            </a:extLst>
          </p:cNvPr>
          <p:cNvSpPr/>
          <p:nvPr/>
        </p:nvSpPr>
        <p:spPr>
          <a:xfrm flipH="1">
            <a:off x="3451025" y="3087664"/>
            <a:ext cx="2369344" cy="336120"/>
          </a:xfrm>
          <a:custGeom>
            <a:avLst/>
            <a:gdLst>
              <a:gd name="connsiteX0" fmla="*/ 3790950 w 3790950"/>
              <a:gd name="connsiteY0" fmla="*/ 537792 h 537792"/>
              <a:gd name="connsiteX1" fmla="*/ 1828800 w 3790950"/>
              <a:gd name="connsiteY1" fmla="*/ 4392 h 537792"/>
              <a:gd name="connsiteX2" fmla="*/ 0 w 3790950"/>
              <a:gd name="connsiteY2" fmla="*/ 328242 h 537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90950" h="537792">
                <a:moveTo>
                  <a:pt x="3790950" y="537792"/>
                </a:moveTo>
                <a:cubicBezTo>
                  <a:pt x="3125787" y="288554"/>
                  <a:pt x="2460625" y="39317"/>
                  <a:pt x="1828800" y="4392"/>
                </a:cubicBezTo>
                <a:cubicBezTo>
                  <a:pt x="1196975" y="-30533"/>
                  <a:pt x="598487" y="148854"/>
                  <a:pt x="0" y="328242"/>
                </a:cubicBezTo>
              </a:path>
            </a:pathLst>
          </a:custGeom>
          <a:noFill/>
          <a:ln w="19050" cap="rnd">
            <a:solidFill>
              <a:schemeClr val="accent1"/>
            </a:solidFill>
            <a:prstDash val="dash"/>
            <a:headEnd type="oval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4454A208-DF54-41BA-8EA6-BAEABF91B322}"/>
              </a:ext>
            </a:extLst>
          </p:cNvPr>
          <p:cNvSpPr/>
          <p:nvPr/>
        </p:nvSpPr>
        <p:spPr>
          <a:xfrm>
            <a:off x="4748114" y="3288873"/>
            <a:ext cx="1070074" cy="1595438"/>
          </a:xfrm>
          <a:custGeom>
            <a:avLst/>
            <a:gdLst>
              <a:gd name="connsiteX0" fmla="*/ 0 w 1695450"/>
              <a:gd name="connsiteY0" fmla="*/ 2533650 h 2533650"/>
              <a:gd name="connsiteX1" fmla="*/ 419100 w 1695450"/>
              <a:gd name="connsiteY1" fmla="*/ 895350 h 2533650"/>
              <a:gd name="connsiteX2" fmla="*/ 1695450 w 1695450"/>
              <a:gd name="connsiteY2" fmla="*/ 0 h 2533650"/>
              <a:gd name="connsiteX0" fmla="*/ 0 w 1712119"/>
              <a:gd name="connsiteY0" fmla="*/ 2552700 h 2552700"/>
              <a:gd name="connsiteX1" fmla="*/ 419100 w 1712119"/>
              <a:gd name="connsiteY1" fmla="*/ 914400 h 2552700"/>
              <a:gd name="connsiteX2" fmla="*/ 1712119 w 1712119"/>
              <a:gd name="connsiteY2" fmla="*/ 0 h 2552700"/>
              <a:gd name="connsiteX0" fmla="*/ 0 w 1712119"/>
              <a:gd name="connsiteY0" fmla="*/ 2552700 h 2552700"/>
              <a:gd name="connsiteX1" fmla="*/ 536331 w 1712119"/>
              <a:gd name="connsiteY1" fmla="*/ 984739 h 2552700"/>
              <a:gd name="connsiteX2" fmla="*/ 1712119 w 1712119"/>
              <a:gd name="connsiteY2" fmla="*/ 0 h 255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12119" h="2552700">
                <a:moveTo>
                  <a:pt x="0" y="2552700"/>
                </a:moveTo>
                <a:cubicBezTo>
                  <a:pt x="68262" y="1944687"/>
                  <a:pt x="250978" y="1410189"/>
                  <a:pt x="536331" y="984739"/>
                </a:cubicBezTo>
                <a:cubicBezTo>
                  <a:pt x="821684" y="559289"/>
                  <a:pt x="1215231" y="236537"/>
                  <a:pt x="1712119" y="0"/>
                </a:cubicBezTo>
              </a:path>
            </a:pathLst>
          </a:custGeom>
          <a:noFill/>
          <a:ln w="19050" cap="rnd">
            <a:solidFill>
              <a:schemeClr val="accent2"/>
            </a:solidFill>
            <a:prstDash val="dash"/>
            <a:headEnd type="oval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3C3BA998-E9D1-4C19-8B7B-E54AF9C328D3}"/>
              </a:ext>
            </a:extLst>
          </p:cNvPr>
          <p:cNvSpPr/>
          <p:nvPr/>
        </p:nvSpPr>
        <p:spPr>
          <a:xfrm>
            <a:off x="5819676" y="3288873"/>
            <a:ext cx="869156" cy="1214438"/>
          </a:xfrm>
          <a:custGeom>
            <a:avLst/>
            <a:gdLst>
              <a:gd name="connsiteX0" fmla="*/ 1390650 w 1390650"/>
              <a:gd name="connsiteY0" fmla="*/ 1943100 h 1943100"/>
              <a:gd name="connsiteX1" fmla="*/ 876300 w 1390650"/>
              <a:gd name="connsiteY1" fmla="*/ 742950 h 1943100"/>
              <a:gd name="connsiteX2" fmla="*/ 0 w 1390650"/>
              <a:gd name="connsiteY2" fmla="*/ 0 h 1943100"/>
              <a:gd name="connsiteX0" fmla="*/ 1390650 w 1390650"/>
              <a:gd name="connsiteY0" fmla="*/ 1943100 h 1943100"/>
              <a:gd name="connsiteX1" fmla="*/ 876300 w 1390650"/>
              <a:gd name="connsiteY1" fmla="*/ 742950 h 1943100"/>
              <a:gd name="connsiteX2" fmla="*/ 0 w 1390650"/>
              <a:gd name="connsiteY2" fmla="*/ 0 h 194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0650" h="1943100">
                <a:moveTo>
                  <a:pt x="1390650" y="1943100"/>
                </a:moveTo>
                <a:cubicBezTo>
                  <a:pt x="1319701" y="1387720"/>
                  <a:pt x="1108075" y="1066800"/>
                  <a:pt x="876300" y="742950"/>
                </a:cubicBezTo>
                <a:cubicBezTo>
                  <a:pt x="644525" y="419100"/>
                  <a:pt x="322262" y="209550"/>
                  <a:pt x="0" y="0"/>
                </a:cubicBezTo>
              </a:path>
            </a:pathLst>
          </a:custGeom>
          <a:noFill/>
          <a:ln w="19050" cap="rnd">
            <a:solidFill>
              <a:schemeClr val="accent3"/>
            </a:solidFill>
            <a:prstDash val="dash"/>
            <a:headEnd type="oval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F8C566E1-FC0A-4939-BBE1-E92CC60EFBFD}"/>
              </a:ext>
            </a:extLst>
          </p:cNvPr>
          <p:cNvSpPr/>
          <p:nvPr/>
        </p:nvSpPr>
        <p:spPr>
          <a:xfrm>
            <a:off x="5819676" y="3287385"/>
            <a:ext cx="2428875" cy="1561207"/>
          </a:xfrm>
          <a:custGeom>
            <a:avLst/>
            <a:gdLst>
              <a:gd name="connsiteX0" fmla="*/ 3886200 w 3886200"/>
              <a:gd name="connsiteY0" fmla="*/ 2476500 h 2476500"/>
              <a:gd name="connsiteX1" fmla="*/ 2400300 w 3886200"/>
              <a:gd name="connsiteY1" fmla="*/ 781050 h 2476500"/>
              <a:gd name="connsiteX2" fmla="*/ 0 w 3886200"/>
              <a:gd name="connsiteY2" fmla="*/ 0 h 2476500"/>
              <a:gd name="connsiteX0" fmla="*/ 3886200 w 3886200"/>
              <a:gd name="connsiteY0" fmla="*/ 2497931 h 2497931"/>
              <a:gd name="connsiteX1" fmla="*/ 2400300 w 3886200"/>
              <a:gd name="connsiteY1" fmla="*/ 802481 h 2497931"/>
              <a:gd name="connsiteX2" fmla="*/ 0 w 3886200"/>
              <a:gd name="connsiteY2" fmla="*/ 0 h 2497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86200" h="2497931">
                <a:moveTo>
                  <a:pt x="3886200" y="2497931"/>
                </a:moveTo>
                <a:cubicBezTo>
                  <a:pt x="3467100" y="1856581"/>
                  <a:pt x="3048000" y="1218803"/>
                  <a:pt x="2400300" y="802481"/>
                </a:cubicBezTo>
                <a:cubicBezTo>
                  <a:pt x="1752600" y="386159"/>
                  <a:pt x="876300" y="184150"/>
                  <a:pt x="0" y="0"/>
                </a:cubicBezTo>
              </a:path>
            </a:pathLst>
          </a:custGeom>
          <a:noFill/>
          <a:ln w="19050" cap="rnd">
            <a:solidFill>
              <a:schemeClr val="accent4"/>
            </a:solidFill>
            <a:prstDash val="dash"/>
            <a:headEnd type="oval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44B51344-0B05-4E9D-B356-C9DA81B0FD40}"/>
              </a:ext>
            </a:extLst>
          </p:cNvPr>
          <p:cNvSpPr/>
          <p:nvPr/>
        </p:nvSpPr>
        <p:spPr>
          <a:xfrm>
            <a:off x="5818187" y="3288873"/>
            <a:ext cx="3370957" cy="2047875"/>
          </a:xfrm>
          <a:custGeom>
            <a:avLst/>
            <a:gdLst>
              <a:gd name="connsiteX0" fmla="*/ 5353050 w 5353050"/>
              <a:gd name="connsiteY0" fmla="*/ 3276600 h 3276600"/>
              <a:gd name="connsiteX1" fmla="*/ 3028950 w 5353050"/>
              <a:gd name="connsiteY1" fmla="*/ 647700 h 3276600"/>
              <a:gd name="connsiteX2" fmla="*/ 0 w 5353050"/>
              <a:gd name="connsiteY2" fmla="*/ 0 h 3276600"/>
              <a:gd name="connsiteX0" fmla="*/ 5393531 w 5393531"/>
              <a:gd name="connsiteY0" fmla="*/ 3276600 h 3276600"/>
              <a:gd name="connsiteX1" fmla="*/ 3069431 w 5393531"/>
              <a:gd name="connsiteY1" fmla="*/ 647700 h 3276600"/>
              <a:gd name="connsiteX2" fmla="*/ 0 w 5393531"/>
              <a:gd name="connsiteY2" fmla="*/ 0 h 3276600"/>
              <a:gd name="connsiteX0" fmla="*/ 5393531 w 5393531"/>
              <a:gd name="connsiteY0" fmla="*/ 3276600 h 3276600"/>
              <a:gd name="connsiteX1" fmla="*/ 3069431 w 5393531"/>
              <a:gd name="connsiteY1" fmla="*/ 647700 h 3276600"/>
              <a:gd name="connsiteX2" fmla="*/ 0 w 5393531"/>
              <a:gd name="connsiteY2" fmla="*/ 0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93531" h="3276600">
                <a:moveTo>
                  <a:pt x="5393531" y="3276600"/>
                </a:moveTo>
                <a:cubicBezTo>
                  <a:pt x="4935476" y="2258646"/>
                  <a:pt x="3968353" y="1193800"/>
                  <a:pt x="3069431" y="647700"/>
                </a:cubicBezTo>
                <a:cubicBezTo>
                  <a:pt x="2170509" y="101600"/>
                  <a:pt x="1068387" y="50800"/>
                  <a:pt x="0" y="0"/>
                </a:cubicBezTo>
              </a:path>
            </a:pathLst>
          </a:custGeom>
          <a:noFill/>
          <a:ln w="19050" cap="rnd">
            <a:solidFill>
              <a:schemeClr val="accent5"/>
            </a:solidFill>
            <a:prstDash val="dash"/>
            <a:headEnd type="oval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B14E2E4D-9B3E-48C8-9FEA-2985BEF8A59F}"/>
              </a:ext>
            </a:extLst>
          </p:cNvPr>
          <p:cNvSpPr/>
          <p:nvPr/>
        </p:nvSpPr>
        <p:spPr>
          <a:xfrm>
            <a:off x="5818187" y="3165738"/>
            <a:ext cx="3132832" cy="623197"/>
          </a:xfrm>
          <a:custGeom>
            <a:avLst/>
            <a:gdLst>
              <a:gd name="connsiteX0" fmla="*/ 4991100 w 4991100"/>
              <a:gd name="connsiteY0" fmla="*/ 934612 h 934612"/>
              <a:gd name="connsiteX1" fmla="*/ 1924050 w 4991100"/>
              <a:gd name="connsiteY1" fmla="*/ 58312 h 934612"/>
              <a:gd name="connsiteX2" fmla="*/ 0 w 4991100"/>
              <a:gd name="connsiteY2" fmla="*/ 153562 h 934612"/>
              <a:gd name="connsiteX0" fmla="*/ 5012531 w 5012531"/>
              <a:gd name="connsiteY0" fmla="*/ 942608 h 942608"/>
              <a:gd name="connsiteX1" fmla="*/ 1945481 w 5012531"/>
              <a:gd name="connsiteY1" fmla="*/ 66308 h 942608"/>
              <a:gd name="connsiteX2" fmla="*/ 0 w 5012531"/>
              <a:gd name="connsiteY2" fmla="*/ 137746 h 942608"/>
              <a:gd name="connsiteX0" fmla="*/ 5012531 w 5012531"/>
              <a:gd name="connsiteY0" fmla="*/ 997115 h 997115"/>
              <a:gd name="connsiteX1" fmla="*/ 2437850 w 5012531"/>
              <a:gd name="connsiteY1" fmla="*/ 50476 h 997115"/>
              <a:gd name="connsiteX2" fmla="*/ 0 w 5012531"/>
              <a:gd name="connsiteY2" fmla="*/ 192253 h 997115"/>
              <a:gd name="connsiteX0" fmla="*/ 5012531 w 5012531"/>
              <a:gd name="connsiteY0" fmla="*/ 997115 h 997115"/>
              <a:gd name="connsiteX1" fmla="*/ 2437850 w 5012531"/>
              <a:gd name="connsiteY1" fmla="*/ 50476 h 997115"/>
              <a:gd name="connsiteX2" fmla="*/ 0 w 5012531"/>
              <a:gd name="connsiteY2" fmla="*/ 192253 h 997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12531" h="997115">
                <a:moveTo>
                  <a:pt x="5012531" y="997115"/>
                </a:moveTo>
                <a:cubicBezTo>
                  <a:pt x="4340408" y="553713"/>
                  <a:pt x="3273272" y="184620"/>
                  <a:pt x="2437850" y="50476"/>
                </a:cubicBezTo>
                <a:cubicBezTo>
                  <a:pt x="1602428" y="-83668"/>
                  <a:pt x="546100" y="79540"/>
                  <a:pt x="0" y="192253"/>
                </a:cubicBezTo>
              </a:path>
            </a:pathLst>
          </a:custGeom>
          <a:noFill/>
          <a:ln w="19050" cap="rnd">
            <a:solidFill>
              <a:schemeClr val="accent6"/>
            </a:solidFill>
            <a:prstDash val="dash"/>
            <a:headEnd type="oval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A3686508-F35A-4E8E-A8FE-75D104FCD24F}"/>
              </a:ext>
            </a:extLst>
          </p:cNvPr>
          <p:cNvSpPr txBox="1"/>
          <p:nvPr/>
        </p:nvSpPr>
        <p:spPr>
          <a:xfrm>
            <a:off x="1475236" y="752747"/>
            <a:ext cx="9241529" cy="728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Connecting The World</a:t>
            </a:r>
          </a:p>
        </p:txBody>
      </p: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34E9CD8A-1E12-40F0-88B0-E2F10B7A05DB}"/>
              </a:ext>
            </a:extLst>
          </p:cNvPr>
          <p:cNvGrpSpPr/>
          <p:nvPr/>
        </p:nvGrpSpPr>
        <p:grpSpPr>
          <a:xfrm>
            <a:off x="2904133" y="2101453"/>
            <a:ext cx="1094686" cy="1094686"/>
            <a:chOff x="4644231" y="3286124"/>
            <a:chExt cx="1751497" cy="1751497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59861FA3-2909-49E1-BEE8-48C578E8B7EF}"/>
                </a:ext>
              </a:extLst>
            </p:cNvPr>
            <p:cNvGrpSpPr/>
            <p:nvPr/>
          </p:nvGrpSpPr>
          <p:grpSpPr>
            <a:xfrm>
              <a:off x="4644231" y="3286124"/>
              <a:ext cx="1751497" cy="1751497"/>
              <a:chOff x="4644231" y="3286124"/>
              <a:chExt cx="1751497" cy="1751497"/>
            </a:xfrm>
          </p:grpSpPr>
          <p:sp>
            <p:nvSpPr>
              <p:cNvPr id="175" name="Teardrop 174">
                <a:extLst>
                  <a:ext uri="{FF2B5EF4-FFF2-40B4-BE49-F238E27FC236}">
                    <a16:creationId xmlns:a16="http://schemas.microsoft.com/office/drawing/2014/main" id="{7443E94C-9274-48A6-88FD-1CC50E87C442}"/>
                  </a:ext>
                </a:extLst>
              </p:cNvPr>
              <p:cNvSpPr/>
              <p:nvPr/>
            </p:nvSpPr>
            <p:spPr>
              <a:xfrm rot="8100000">
                <a:off x="4644231" y="3286124"/>
                <a:ext cx="1751497" cy="1751497"/>
              </a:xfrm>
              <a:prstGeom prst="teardrop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159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  <p:sp>
            <p:nvSpPr>
              <p:cNvPr id="185" name="Teardrop 184">
                <a:extLst>
                  <a:ext uri="{FF2B5EF4-FFF2-40B4-BE49-F238E27FC236}">
                    <a16:creationId xmlns:a16="http://schemas.microsoft.com/office/drawing/2014/main" id="{F9516861-C293-4802-9983-124C8575855D}"/>
                  </a:ext>
                </a:extLst>
              </p:cNvPr>
              <p:cNvSpPr/>
              <p:nvPr/>
            </p:nvSpPr>
            <p:spPr>
              <a:xfrm rot="8100000">
                <a:off x="4745106" y="3386999"/>
                <a:ext cx="1549746" cy="1549748"/>
              </a:xfrm>
              <a:prstGeom prst="teardrop">
                <a:avLst/>
              </a:prstGeom>
              <a:solidFill>
                <a:schemeClr val="accent1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D77A1B2-D4C0-4196-9776-AA7EA38B5B79}"/>
                </a:ext>
              </a:extLst>
            </p:cNvPr>
            <p:cNvGrpSpPr/>
            <p:nvPr/>
          </p:nvGrpSpPr>
          <p:grpSpPr>
            <a:xfrm>
              <a:off x="4648653" y="3735855"/>
              <a:ext cx="1742652" cy="926481"/>
              <a:chOff x="4677264" y="3901829"/>
              <a:chExt cx="1742652" cy="926481"/>
            </a:xfrm>
          </p:grpSpPr>
          <p:sp>
            <p:nvSpPr>
              <p:cNvPr id="176" name="TextBox 175">
                <a:extLst>
                  <a:ext uri="{FF2B5EF4-FFF2-40B4-BE49-F238E27FC236}">
                    <a16:creationId xmlns:a16="http://schemas.microsoft.com/office/drawing/2014/main" id="{7D0449AC-F542-4BC5-951A-6892950FE99C}"/>
                  </a:ext>
                </a:extLst>
              </p:cNvPr>
              <p:cNvSpPr txBox="1"/>
              <p:nvPr/>
            </p:nvSpPr>
            <p:spPr>
              <a:xfrm>
                <a:off x="4677264" y="4403579"/>
                <a:ext cx="1742652" cy="4247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25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Rubik Light" panose="00000400000000000000" pitchFamily="2" charset="-79"/>
                  </a:rPr>
                  <a:t>Text here</a:t>
                </a:r>
              </a:p>
            </p:txBody>
          </p:sp>
          <p:sp>
            <p:nvSpPr>
              <p:cNvPr id="177" name="TextBox 176">
                <a:extLst>
                  <a:ext uri="{FF2B5EF4-FFF2-40B4-BE49-F238E27FC236}">
                    <a16:creationId xmlns:a16="http://schemas.microsoft.com/office/drawing/2014/main" id="{3339A705-5881-425A-9ABC-209900EA6A64}"/>
                  </a:ext>
                </a:extLst>
              </p:cNvPr>
              <p:cNvSpPr txBox="1"/>
              <p:nvPr/>
            </p:nvSpPr>
            <p:spPr>
              <a:xfrm>
                <a:off x="4677264" y="3901829"/>
                <a:ext cx="1742652" cy="6401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accent1"/>
                    </a:solidFill>
                    <a:cs typeface="Rubik Light" panose="00000400000000000000" pitchFamily="2" charset="-79"/>
                  </a:rPr>
                  <a:t>22,6</a:t>
                </a:r>
                <a:r>
                  <a:rPr lang="en-US" sz="2000" baseline="30000" dirty="0">
                    <a:solidFill>
                      <a:schemeClr val="accent1"/>
                    </a:solidFill>
                    <a:cs typeface="Rubik Light" panose="00000400000000000000" pitchFamily="2" charset="-79"/>
                  </a:rPr>
                  <a:t>%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B28D49E3-180A-434D-8A7C-056CED0FEFA9}"/>
              </a:ext>
            </a:extLst>
          </p:cNvPr>
          <p:cNvGrpSpPr/>
          <p:nvPr/>
        </p:nvGrpSpPr>
        <p:grpSpPr>
          <a:xfrm>
            <a:off x="4204442" y="3561865"/>
            <a:ext cx="1094686" cy="1094686"/>
            <a:chOff x="4644231" y="3286124"/>
            <a:chExt cx="1751497" cy="1751497"/>
          </a:xfrm>
        </p:grpSpPr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06611499-D147-4C5C-8C95-39FA302830BB}"/>
                </a:ext>
              </a:extLst>
            </p:cNvPr>
            <p:cNvGrpSpPr/>
            <p:nvPr/>
          </p:nvGrpSpPr>
          <p:grpSpPr>
            <a:xfrm>
              <a:off x="4644231" y="3286124"/>
              <a:ext cx="1751497" cy="1751497"/>
              <a:chOff x="4644231" y="3286124"/>
              <a:chExt cx="1751497" cy="1751497"/>
            </a:xfrm>
          </p:grpSpPr>
          <p:sp>
            <p:nvSpPr>
              <p:cNvPr id="193" name="Teardrop 192">
                <a:extLst>
                  <a:ext uri="{FF2B5EF4-FFF2-40B4-BE49-F238E27FC236}">
                    <a16:creationId xmlns:a16="http://schemas.microsoft.com/office/drawing/2014/main" id="{04D9AAAD-095C-487D-8B06-D46DCACD1CED}"/>
                  </a:ext>
                </a:extLst>
              </p:cNvPr>
              <p:cNvSpPr/>
              <p:nvPr/>
            </p:nvSpPr>
            <p:spPr>
              <a:xfrm rot="8100000">
                <a:off x="4644231" y="3286124"/>
                <a:ext cx="1751497" cy="1751497"/>
              </a:xfrm>
              <a:prstGeom prst="teardrop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159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  <p:sp>
            <p:nvSpPr>
              <p:cNvPr id="194" name="Teardrop 193">
                <a:extLst>
                  <a:ext uri="{FF2B5EF4-FFF2-40B4-BE49-F238E27FC236}">
                    <a16:creationId xmlns:a16="http://schemas.microsoft.com/office/drawing/2014/main" id="{313AAB71-F293-4F89-90F3-2C7A72CEF467}"/>
                  </a:ext>
                </a:extLst>
              </p:cNvPr>
              <p:cNvSpPr/>
              <p:nvPr/>
            </p:nvSpPr>
            <p:spPr>
              <a:xfrm rot="8100000">
                <a:off x="4745106" y="3386999"/>
                <a:ext cx="1549746" cy="1549748"/>
              </a:xfrm>
              <a:prstGeom prst="teardrop">
                <a:avLst/>
              </a:prstGeom>
              <a:solidFill>
                <a:schemeClr val="accent2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C43594B8-5D4C-4DB8-A410-F7623E287305}"/>
                </a:ext>
              </a:extLst>
            </p:cNvPr>
            <p:cNvGrpSpPr/>
            <p:nvPr/>
          </p:nvGrpSpPr>
          <p:grpSpPr>
            <a:xfrm>
              <a:off x="4648653" y="3735855"/>
              <a:ext cx="1742652" cy="926481"/>
              <a:chOff x="4677264" y="3901829"/>
              <a:chExt cx="1742652" cy="926481"/>
            </a:xfrm>
          </p:grpSpPr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EDE88950-5191-45BE-8218-8E8E4289B09D}"/>
                  </a:ext>
                </a:extLst>
              </p:cNvPr>
              <p:cNvSpPr txBox="1"/>
              <p:nvPr/>
            </p:nvSpPr>
            <p:spPr>
              <a:xfrm>
                <a:off x="4677264" y="4403579"/>
                <a:ext cx="1742652" cy="4247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25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Rubik Light" panose="00000400000000000000" pitchFamily="2" charset="-79"/>
                  </a:rPr>
                  <a:t>Text here</a:t>
                </a: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BBE86871-E082-4C3F-84A8-3DDC79EC88E0}"/>
                  </a:ext>
                </a:extLst>
              </p:cNvPr>
              <p:cNvSpPr txBox="1"/>
              <p:nvPr/>
            </p:nvSpPr>
            <p:spPr>
              <a:xfrm>
                <a:off x="4677264" y="3901829"/>
                <a:ext cx="1742652" cy="6401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accent2"/>
                    </a:solidFill>
                    <a:cs typeface="Rubik Light" panose="00000400000000000000" pitchFamily="2" charset="-79"/>
                  </a:rPr>
                  <a:t>40,8</a:t>
                </a:r>
                <a:r>
                  <a:rPr lang="en-US" sz="2000" baseline="30000" dirty="0">
                    <a:solidFill>
                      <a:schemeClr val="accent2"/>
                    </a:solidFill>
                    <a:cs typeface="Rubik Light" panose="00000400000000000000" pitchFamily="2" charset="-79"/>
                  </a:rPr>
                  <a:t>%</a:t>
                </a: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14E430C9-7C86-4BED-BDC0-B115597440DD}"/>
              </a:ext>
            </a:extLst>
          </p:cNvPr>
          <p:cNvGrpSpPr/>
          <p:nvPr/>
        </p:nvGrpSpPr>
        <p:grpSpPr>
          <a:xfrm>
            <a:off x="6144411" y="3176821"/>
            <a:ext cx="1094686" cy="1094686"/>
            <a:chOff x="4644231" y="3286124"/>
            <a:chExt cx="1751497" cy="1751497"/>
          </a:xfrm>
        </p:grpSpPr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2BA7FC6C-4242-439D-AD96-5B10A97D3103}"/>
                </a:ext>
              </a:extLst>
            </p:cNvPr>
            <p:cNvGrpSpPr/>
            <p:nvPr/>
          </p:nvGrpSpPr>
          <p:grpSpPr>
            <a:xfrm>
              <a:off x="4644231" y="3286124"/>
              <a:ext cx="1751497" cy="1751497"/>
              <a:chOff x="4644231" y="3286124"/>
              <a:chExt cx="1751497" cy="1751497"/>
            </a:xfrm>
          </p:grpSpPr>
          <p:sp>
            <p:nvSpPr>
              <p:cNvPr id="200" name="Teardrop 199">
                <a:extLst>
                  <a:ext uri="{FF2B5EF4-FFF2-40B4-BE49-F238E27FC236}">
                    <a16:creationId xmlns:a16="http://schemas.microsoft.com/office/drawing/2014/main" id="{A573DC37-B8A4-465D-BFE2-DB3A732530F7}"/>
                  </a:ext>
                </a:extLst>
              </p:cNvPr>
              <p:cNvSpPr/>
              <p:nvPr/>
            </p:nvSpPr>
            <p:spPr>
              <a:xfrm rot="8100000">
                <a:off x="4644231" y="3286124"/>
                <a:ext cx="1751497" cy="1751497"/>
              </a:xfrm>
              <a:prstGeom prst="teardrop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159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  <p:sp>
            <p:nvSpPr>
              <p:cNvPr id="201" name="Teardrop 200">
                <a:extLst>
                  <a:ext uri="{FF2B5EF4-FFF2-40B4-BE49-F238E27FC236}">
                    <a16:creationId xmlns:a16="http://schemas.microsoft.com/office/drawing/2014/main" id="{3B65BC54-BAF9-448A-92F3-A166CDA7A69E}"/>
                  </a:ext>
                </a:extLst>
              </p:cNvPr>
              <p:cNvSpPr/>
              <p:nvPr/>
            </p:nvSpPr>
            <p:spPr>
              <a:xfrm rot="8100000">
                <a:off x="4745106" y="3386999"/>
                <a:ext cx="1549746" cy="1549748"/>
              </a:xfrm>
              <a:prstGeom prst="teardrop">
                <a:avLst/>
              </a:prstGeom>
              <a:solidFill>
                <a:schemeClr val="accent3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</p:grp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FDA205E8-AFFC-490C-8C0C-AF0003C8730F}"/>
                </a:ext>
              </a:extLst>
            </p:cNvPr>
            <p:cNvGrpSpPr/>
            <p:nvPr/>
          </p:nvGrpSpPr>
          <p:grpSpPr>
            <a:xfrm>
              <a:off x="4648653" y="3735855"/>
              <a:ext cx="1742652" cy="926481"/>
              <a:chOff x="4677264" y="3901829"/>
              <a:chExt cx="1742652" cy="926481"/>
            </a:xfrm>
          </p:grpSpPr>
          <p:sp>
            <p:nvSpPr>
              <p:cNvPr id="198" name="TextBox 197">
                <a:extLst>
                  <a:ext uri="{FF2B5EF4-FFF2-40B4-BE49-F238E27FC236}">
                    <a16:creationId xmlns:a16="http://schemas.microsoft.com/office/drawing/2014/main" id="{D8989F43-0667-4BD2-8E26-1FD8667C238F}"/>
                  </a:ext>
                </a:extLst>
              </p:cNvPr>
              <p:cNvSpPr txBox="1"/>
              <p:nvPr/>
            </p:nvSpPr>
            <p:spPr>
              <a:xfrm>
                <a:off x="4677264" y="4403579"/>
                <a:ext cx="1742652" cy="4247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25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Rubik Light" panose="00000400000000000000" pitchFamily="2" charset="-79"/>
                  </a:rPr>
                  <a:t>Text here</a:t>
                </a:r>
              </a:p>
            </p:txBody>
          </p:sp>
          <p:sp>
            <p:nvSpPr>
              <p:cNvPr id="199" name="TextBox 198">
                <a:extLst>
                  <a:ext uri="{FF2B5EF4-FFF2-40B4-BE49-F238E27FC236}">
                    <a16:creationId xmlns:a16="http://schemas.microsoft.com/office/drawing/2014/main" id="{6809F2D6-E2C0-4B88-9E6A-E39AD00CCC29}"/>
                  </a:ext>
                </a:extLst>
              </p:cNvPr>
              <p:cNvSpPr txBox="1"/>
              <p:nvPr/>
            </p:nvSpPr>
            <p:spPr>
              <a:xfrm>
                <a:off x="4677264" y="3901829"/>
                <a:ext cx="1742652" cy="6401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accent3"/>
                    </a:solidFill>
                    <a:cs typeface="Rubik Light" panose="00000400000000000000" pitchFamily="2" charset="-79"/>
                  </a:rPr>
                  <a:t>22,6</a:t>
                </a:r>
                <a:r>
                  <a:rPr lang="en-US" sz="2000" baseline="30000" dirty="0">
                    <a:solidFill>
                      <a:schemeClr val="accent3"/>
                    </a:solidFill>
                    <a:cs typeface="Rubik Light" panose="00000400000000000000" pitchFamily="2" charset="-79"/>
                  </a:rPr>
                  <a:t>%</a:t>
                </a:r>
              </a:p>
            </p:txBody>
          </p:sp>
        </p:grp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DFE122BE-F7A8-4D9E-9E6D-830F7072116A}"/>
              </a:ext>
            </a:extLst>
          </p:cNvPr>
          <p:cNvGrpSpPr/>
          <p:nvPr/>
        </p:nvGrpSpPr>
        <p:grpSpPr>
          <a:xfrm>
            <a:off x="7700048" y="3533006"/>
            <a:ext cx="1094686" cy="1094686"/>
            <a:chOff x="4644231" y="3286124"/>
            <a:chExt cx="1751497" cy="1751497"/>
          </a:xfrm>
        </p:grpSpPr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BD3A5280-A72D-430E-AD03-2E0FB9C96BE3}"/>
                </a:ext>
              </a:extLst>
            </p:cNvPr>
            <p:cNvGrpSpPr/>
            <p:nvPr/>
          </p:nvGrpSpPr>
          <p:grpSpPr>
            <a:xfrm>
              <a:off x="4644231" y="3286124"/>
              <a:ext cx="1751497" cy="1751497"/>
              <a:chOff x="4644231" y="3286124"/>
              <a:chExt cx="1751497" cy="1751497"/>
            </a:xfrm>
          </p:grpSpPr>
          <p:sp>
            <p:nvSpPr>
              <p:cNvPr id="207" name="Teardrop 206">
                <a:extLst>
                  <a:ext uri="{FF2B5EF4-FFF2-40B4-BE49-F238E27FC236}">
                    <a16:creationId xmlns:a16="http://schemas.microsoft.com/office/drawing/2014/main" id="{B1E45FB0-D5FA-4330-A683-FC5A78718E5C}"/>
                  </a:ext>
                </a:extLst>
              </p:cNvPr>
              <p:cNvSpPr/>
              <p:nvPr/>
            </p:nvSpPr>
            <p:spPr>
              <a:xfrm rot="8100000">
                <a:off x="4644231" y="3286124"/>
                <a:ext cx="1751497" cy="1751497"/>
              </a:xfrm>
              <a:prstGeom prst="teardrop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159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  <p:sp>
            <p:nvSpPr>
              <p:cNvPr id="208" name="Teardrop 207">
                <a:extLst>
                  <a:ext uri="{FF2B5EF4-FFF2-40B4-BE49-F238E27FC236}">
                    <a16:creationId xmlns:a16="http://schemas.microsoft.com/office/drawing/2014/main" id="{EA334E8D-5B21-4008-8BC3-1C4812BFB4F7}"/>
                  </a:ext>
                </a:extLst>
              </p:cNvPr>
              <p:cNvSpPr/>
              <p:nvPr/>
            </p:nvSpPr>
            <p:spPr>
              <a:xfrm rot="8100000">
                <a:off x="4745106" y="3386999"/>
                <a:ext cx="1549746" cy="1549748"/>
              </a:xfrm>
              <a:prstGeom prst="teardrop">
                <a:avLst/>
              </a:prstGeom>
              <a:solidFill>
                <a:schemeClr val="accent4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</p:grp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9929AD72-B18A-41EB-BCD4-8AD50717835F}"/>
                </a:ext>
              </a:extLst>
            </p:cNvPr>
            <p:cNvGrpSpPr/>
            <p:nvPr/>
          </p:nvGrpSpPr>
          <p:grpSpPr>
            <a:xfrm>
              <a:off x="4648653" y="3735855"/>
              <a:ext cx="1742652" cy="926481"/>
              <a:chOff x="4677264" y="3901829"/>
              <a:chExt cx="1742652" cy="926481"/>
            </a:xfrm>
          </p:grpSpPr>
          <p:sp>
            <p:nvSpPr>
              <p:cNvPr id="205" name="TextBox 204">
                <a:extLst>
                  <a:ext uri="{FF2B5EF4-FFF2-40B4-BE49-F238E27FC236}">
                    <a16:creationId xmlns:a16="http://schemas.microsoft.com/office/drawing/2014/main" id="{5A0D51F2-4167-441E-88DA-19F1D994AA12}"/>
                  </a:ext>
                </a:extLst>
              </p:cNvPr>
              <p:cNvSpPr txBox="1"/>
              <p:nvPr/>
            </p:nvSpPr>
            <p:spPr>
              <a:xfrm>
                <a:off x="4677264" y="4403579"/>
                <a:ext cx="1742652" cy="4247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25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Rubik Light" panose="00000400000000000000" pitchFamily="2" charset="-79"/>
                  </a:rPr>
                  <a:t>Text here</a:t>
                </a:r>
              </a:p>
            </p:txBody>
          </p:sp>
          <p:sp>
            <p:nvSpPr>
              <p:cNvPr id="206" name="TextBox 205">
                <a:extLst>
                  <a:ext uri="{FF2B5EF4-FFF2-40B4-BE49-F238E27FC236}">
                    <a16:creationId xmlns:a16="http://schemas.microsoft.com/office/drawing/2014/main" id="{40B6586F-A894-4E00-B174-FF2746586671}"/>
                  </a:ext>
                </a:extLst>
              </p:cNvPr>
              <p:cNvSpPr txBox="1"/>
              <p:nvPr/>
            </p:nvSpPr>
            <p:spPr>
              <a:xfrm>
                <a:off x="4677264" y="3901829"/>
                <a:ext cx="1742652" cy="6401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accent4"/>
                    </a:solidFill>
                    <a:cs typeface="Rubik Light" panose="00000400000000000000" pitchFamily="2" charset="-79"/>
                  </a:rPr>
                  <a:t>17,5</a:t>
                </a:r>
                <a:r>
                  <a:rPr lang="en-US" sz="2000" baseline="30000" dirty="0">
                    <a:solidFill>
                      <a:schemeClr val="accent4"/>
                    </a:solidFill>
                    <a:cs typeface="Rubik Light" panose="00000400000000000000" pitchFamily="2" charset="-79"/>
                  </a:rPr>
                  <a:t>%</a:t>
                </a:r>
              </a:p>
            </p:txBody>
          </p: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EB4FC586-4F5C-4A36-BB47-7B07B631394C}"/>
              </a:ext>
            </a:extLst>
          </p:cNvPr>
          <p:cNvGrpSpPr/>
          <p:nvPr/>
        </p:nvGrpSpPr>
        <p:grpSpPr>
          <a:xfrm>
            <a:off x="8650793" y="4016085"/>
            <a:ext cx="1094686" cy="1094686"/>
            <a:chOff x="4644231" y="3286124"/>
            <a:chExt cx="1751497" cy="1751497"/>
          </a:xfrm>
        </p:grpSpPr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19D9365A-392A-44E9-8018-AD7A30C8C36A}"/>
                </a:ext>
              </a:extLst>
            </p:cNvPr>
            <p:cNvGrpSpPr/>
            <p:nvPr/>
          </p:nvGrpSpPr>
          <p:grpSpPr>
            <a:xfrm>
              <a:off x="4644231" y="3286124"/>
              <a:ext cx="1751497" cy="1751497"/>
              <a:chOff x="4644231" y="3286124"/>
              <a:chExt cx="1751497" cy="1751497"/>
            </a:xfrm>
          </p:grpSpPr>
          <p:sp>
            <p:nvSpPr>
              <p:cNvPr id="214" name="Teardrop 213">
                <a:extLst>
                  <a:ext uri="{FF2B5EF4-FFF2-40B4-BE49-F238E27FC236}">
                    <a16:creationId xmlns:a16="http://schemas.microsoft.com/office/drawing/2014/main" id="{4653583B-B7F7-4E95-8DDC-BF3AAAAF67CB}"/>
                  </a:ext>
                </a:extLst>
              </p:cNvPr>
              <p:cNvSpPr/>
              <p:nvPr/>
            </p:nvSpPr>
            <p:spPr>
              <a:xfrm rot="8100000">
                <a:off x="4644231" y="3286124"/>
                <a:ext cx="1751497" cy="1751497"/>
              </a:xfrm>
              <a:prstGeom prst="teardrop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159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  <p:sp>
            <p:nvSpPr>
              <p:cNvPr id="215" name="Teardrop 214">
                <a:extLst>
                  <a:ext uri="{FF2B5EF4-FFF2-40B4-BE49-F238E27FC236}">
                    <a16:creationId xmlns:a16="http://schemas.microsoft.com/office/drawing/2014/main" id="{69386BF3-3449-4C11-AC49-A3E1C3F543C2}"/>
                  </a:ext>
                </a:extLst>
              </p:cNvPr>
              <p:cNvSpPr/>
              <p:nvPr/>
            </p:nvSpPr>
            <p:spPr>
              <a:xfrm rot="8100000">
                <a:off x="4745106" y="3386999"/>
                <a:ext cx="1549746" cy="1549748"/>
              </a:xfrm>
              <a:prstGeom prst="teardrop">
                <a:avLst/>
              </a:prstGeom>
              <a:solidFill>
                <a:schemeClr val="accent4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</p:grpSp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4D2044C2-571E-423F-A8BE-20C4F5B1BCE3}"/>
                </a:ext>
              </a:extLst>
            </p:cNvPr>
            <p:cNvGrpSpPr/>
            <p:nvPr/>
          </p:nvGrpSpPr>
          <p:grpSpPr>
            <a:xfrm>
              <a:off x="4648653" y="3735855"/>
              <a:ext cx="1742652" cy="926481"/>
              <a:chOff x="4677264" y="3901829"/>
              <a:chExt cx="1742652" cy="926481"/>
            </a:xfrm>
          </p:grpSpPr>
          <p:sp>
            <p:nvSpPr>
              <p:cNvPr id="212" name="TextBox 211">
                <a:extLst>
                  <a:ext uri="{FF2B5EF4-FFF2-40B4-BE49-F238E27FC236}">
                    <a16:creationId xmlns:a16="http://schemas.microsoft.com/office/drawing/2014/main" id="{4B205544-05CE-4C63-98B3-D3C5B03614BD}"/>
                  </a:ext>
                </a:extLst>
              </p:cNvPr>
              <p:cNvSpPr txBox="1"/>
              <p:nvPr/>
            </p:nvSpPr>
            <p:spPr>
              <a:xfrm>
                <a:off x="4677264" y="4403579"/>
                <a:ext cx="1742652" cy="4247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25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Rubik Light" panose="00000400000000000000" pitchFamily="2" charset="-79"/>
                  </a:rPr>
                  <a:t>Text here</a:t>
                </a:r>
              </a:p>
            </p:txBody>
          </p:sp>
          <p:sp>
            <p:nvSpPr>
              <p:cNvPr id="213" name="TextBox 212">
                <a:extLst>
                  <a:ext uri="{FF2B5EF4-FFF2-40B4-BE49-F238E27FC236}">
                    <a16:creationId xmlns:a16="http://schemas.microsoft.com/office/drawing/2014/main" id="{62A26F68-9B84-4C49-AD9E-4D2BC05AC29C}"/>
                  </a:ext>
                </a:extLst>
              </p:cNvPr>
              <p:cNvSpPr txBox="1"/>
              <p:nvPr/>
            </p:nvSpPr>
            <p:spPr>
              <a:xfrm>
                <a:off x="4677264" y="3901829"/>
                <a:ext cx="1742652" cy="6401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accent5"/>
                    </a:solidFill>
                    <a:cs typeface="Rubik Light" panose="00000400000000000000" pitchFamily="2" charset="-79"/>
                  </a:rPr>
                  <a:t>22,6</a:t>
                </a:r>
                <a:r>
                  <a:rPr lang="en-US" sz="2000" baseline="30000" dirty="0">
                    <a:solidFill>
                      <a:schemeClr val="accent5"/>
                    </a:solidFill>
                    <a:cs typeface="Rubik Light" panose="00000400000000000000" pitchFamily="2" charset="-79"/>
                  </a:rPr>
                  <a:t>%</a:t>
                </a:r>
              </a:p>
            </p:txBody>
          </p:sp>
        </p:grp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6F7A769-25A2-4B4C-BB38-72CDDB3B3EF5}"/>
              </a:ext>
            </a:extLst>
          </p:cNvPr>
          <p:cNvGrpSpPr/>
          <p:nvPr/>
        </p:nvGrpSpPr>
        <p:grpSpPr>
          <a:xfrm>
            <a:off x="8401740" y="2468501"/>
            <a:ext cx="1094686" cy="1094686"/>
            <a:chOff x="4644231" y="3286124"/>
            <a:chExt cx="1751497" cy="1751497"/>
          </a:xfrm>
        </p:grpSpPr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27A1C510-1BDF-4FB1-B082-8B18764A819D}"/>
                </a:ext>
              </a:extLst>
            </p:cNvPr>
            <p:cNvGrpSpPr/>
            <p:nvPr/>
          </p:nvGrpSpPr>
          <p:grpSpPr>
            <a:xfrm>
              <a:off x="4644231" y="3286124"/>
              <a:ext cx="1751497" cy="1751497"/>
              <a:chOff x="4644231" y="3286124"/>
              <a:chExt cx="1751497" cy="1751497"/>
            </a:xfrm>
          </p:grpSpPr>
          <p:sp>
            <p:nvSpPr>
              <p:cNvPr id="221" name="Teardrop 220">
                <a:extLst>
                  <a:ext uri="{FF2B5EF4-FFF2-40B4-BE49-F238E27FC236}">
                    <a16:creationId xmlns:a16="http://schemas.microsoft.com/office/drawing/2014/main" id="{54500B40-BDE9-4A45-9678-6C295F728AD9}"/>
                  </a:ext>
                </a:extLst>
              </p:cNvPr>
              <p:cNvSpPr/>
              <p:nvPr/>
            </p:nvSpPr>
            <p:spPr>
              <a:xfrm rot="8100000">
                <a:off x="4644231" y="3286124"/>
                <a:ext cx="1751497" cy="1751497"/>
              </a:xfrm>
              <a:prstGeom prst="teardrop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2159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  <p:sp>
            <p:nvSpPr>
              <p:cNvPr id="222" name="Teardrop 221">
                <a:extLst>
                  <a:ext uri="{FF2B5EF4-FFF2-40B4-BE49-F238E27FC236}">
                    <a16:creationId xmlns:a16="http://schemas.microsoft.com/office/drawing/2014/main" id="{228F1224-846A-4EBB-B8AB-E82A073AD5A5}"/>
                  </a:ext>
                </a:extLst>
              </p:cNvPr>
              <p:cNvSpPr/>
              <p:nvPr/>
            </p:nvSpPr>
            <p:spPr>
              <a:xfrm rot="8100000">
                <a:off x="4745106" y="3386999"/>
                <a:ext cx="1549746" cy="1549748"/>
              </a:xfrm>
              <a:prstGeom prst="teardrop">
                <a:avLst/>
              </a:prstGeom>
              <a:solidFill>
                <a:schemeClr val="accent6">
                  <a:alpha val="13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EA6600B6-A41F-421E-8650-6E6150BE3864}"/>
                </a:ext>
              </a:extLst>
            </p:cNvPr>
            <p:cNvGrpSpPr/>
            <p:nvPr/>
          </p:nvGrpSpPr>
          <p:grpSpPr>
            <a:xfrm>
              <a:off x="4648653" y="3735855"/>
              <a:ext cx="1742652" cy="926481"/>
              <a:chOff x="4677264" y="3901829"/>
              <a:chExt cx="1742652" cy="926481"/>
            </a:xfrm>
          </p:grpSpPr>
          <p:sp>
            <p:nvSpPr>
              <p:cNvPr id="219" name="TextBox 218">
                <a:extLst>
                  <a:ext uri="{FF2B5EF4-FFF2-40B4-BE49-F238E27FC236}">
                    <a16:creationId xmlns:a16="http://schemas.microsoft.com/office/drawing/2014/main" id="{2577DD42-6410-4FA0-8E40-9204B3DDEF79}"/>
                  </a:ext>
                </a:extLst>
              </p:cNvPr>
              <p:cNvSpPr txBox="1"/>
              <p:nvPr/>
            </p:nvSpPr>
            <p:spPr>
              <a:xfrm>
                <a:off x="4677264" y="4403579"/>
                <a:ext cx="1742652" cy="4247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25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Rubik Light" panose="00000400000000000000" pitchFamily="2" charset="-79"/>
                  </a:rPr>
                  <a:t>Text here</a:t>
                </a:r>
              </a:p>
            </p:txBody>
          </p:sp>
          <p:sp>
            <p:nvSpPr>
              <p:cNvPr id="220" name="TextBox 219">
                <a:extLst>
                  <a:ext uri="{FF2B5EF4-FFF2-40B4-BE49-F238E27FC236}">
                    <a16:creationId xmlns:a16="http://schemas.microsoft.com/office/drawing/2014/main" id="{F90B691F-E2EE-422E-A444-CB18CF384056}"/>
                  </a:ext>
                </a:extLst>
              </p:cNvPr>
              <p:cNvSpPr txBox="1"/>
              <p:nvPr/>
            </p:nvSpPr>
            <p:spPr>
              <a:xfrm>
                <a:off x="4677264" y="3901829"/>
                <a:ext cx="1742652" cy="6401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accent6"/>
                    </a:solidFill>
                    <a:cs typeface="Rubik Light" panose="00000400000000000000" pitchFamily="2" charset="-79"/>
                  </a:rPr>
                  <a:t>33,5</a:t>
                </a:r>
                <a:r>
                  <a:rPr lang="en-US" sz="2000" baseline="30000" dirty="0">
                    <a:solidFill>
                      <a:schemeClr val="accent6"/>
                    </a:solidFill>
                    <a:cs typeface="Rubik Light" panose="00000400000000000000" pitchFamily="2" charset="-79"/>
                  </a:rPr>
                  <a:t>%</a:t>
                </a:r>
              </a:p>
            </p:txBody>
          </p:sp>
        </p:grp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608C090C-005A-43B2-B6E2-6A221DFB8283}"/>
              </a:ext>
            </a:extLst>
          </p:cNvPr>
          <p:cNvGrpSpPr/>
          <p:nvPr/>
        </p:nvGrpSpPr>
        <p:grpSpPr>
          <a:xfrm>
            <a:off x="5544091" y="2627421"/>
            <a:ext cx="519951" cy="596499"/>
            <a:chOff x="8855465" y="4203873"/>
            <a:chExt cx="831921" cy="954398"/>
          </a:xfrm>
        </p:grpSpPr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3FD98100-ED22-4C86-A69E-C169F088614F}"/>
                </a:ext>
              </a:extLst>
            </p:cNvPr>
            <p:cNvGrpSpPr/>
            <p:nvPr/>
          </p:nvGrpSpPr>
          <p:grpSpPr>
            <a:xfrm>
              <a:off x="8855465" y="4203873"/>
              <a:ext cx="831921" cy="954398"/>
              <a:chOff x="8855465" y="4203873"/>
              <a:chExt cx="831921" cy="954398"/>
            </a:xfrm>
          </p:grpSpPr>
          <p:sp>
            <p:nvSpPr>
              <p:cNvPr id="224" name="Rectangle: Rounded Corners 223">
                <a:extLst>
                  <a:ext uri="{FF2B5EF4-FFF2-40B4-BE49-F238E27FC236}">
                    <a16:creationId xmlns:a16="http://schemas.microsoft.com/office/drawing/2014/main" id="{EADD94C1-177D-4E21-98D9-725C6115163C}"/>
                  </a:ext>
                </a:extLst>
              </p:cNvPr>
              <p:cNvSpPr/>
              <p:nvPr/>
            </p:nvSpPr>
            <p:spPr>
              <a:xfrm>
                <a:off x="8855465" y="4203873"/>
                <a:ext cx="831921" cy="831921"/>
              </a:xfrm>
              <a:prstGeom prst="roundRect">
                <a:avLst>
                  <a:gd name="adj" fmla="val 25817"/>
                </a:avLst>
              </a:prstGeom>
              <a:solidFill>
                <a:schemeClr val="accent4"/>
              </a:solidFill>
              <a:ln>
                <a:noFill/>
              </a:ln>
              <a:effectLst>
                <a:outerShdw blurRad="482600" dist="228600" dir="5400000" sx="92000" sy="92000" algn="t" rotWithShape="0">
                  <a:schemeClr val="accent1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  <p:sp>
            <p:nvSpPr>
              <p:cNvPr id="226" name="Isosceles Triangle 225">
                <a:extLst>
                  <a:ext uri="{FF2B5EF4-FFF2-40B4-BE49-F238E27FC236}">
                    <a16:creationId xmlns:a16="http://schemas.microsoft.com/office/drawing/2014/main" id="{F6F75C73-9188-45D8-94AA-6053E649F714}"/>
                  </a:ext>
                </a:extLst>
              </p:cNvPr>
              <p:cNvSpPr/>
              <p:nvPr/>
            </p:nvSpPr>
            <p:spPr>
              <a:xfrm rot="10800000">
                <a:off x="9171423" y="5033808"/>
                <a:ext cx="200005" cy="124463"/>
              </a:xfrm>
              <a:prstGeom prst="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564D5D1-8540-4687-BFDD-75C3EA9FE130}"/>
                </a:ext>
              </a:extLst>
            </p:cNvPr>
            <p:cNvSpPr/>
            <p:nvPr/>
          </p:nvSpPr>
          <p:spPr>
            <a:xfrm>
              <a:off x="9098395" y="4461092"/>
              <a:ext cx="346061" cy="343093"/>
            </a:xfrm>
            <a:custGeom>
              <a:avLst/>
              <a:gdLst>
                <a:gd name="connsiteX0" fmla="*/ 21878 w 893347"/>
                <a:gd name="connsiteY0" fmla="*/ 304831 h 885689"/>
                <a:gd name="connsiteX1" fmla="*/ 215862 w 893347"/>
                <a:gd name="connsiteY1" fmla="*/ 396900 h 885689"/>
                <a:gd name="connsiteX2" fmla="*/ 211304 w 893347"/>
                <a:gd name="connsiteY2" fmla="*/ 442844 h 885689"/>
                <a:gd name="connsiteX3" fmla="*/ 389062 w 893347"/>
                <a:gd name="connsiteY3" fmla="*/ 671103 h 885689"/>
                <a:gd name="connsiteX4" fmla="*/ 389062 w 893347"/>
                <a:gd name="connsiteY4" fmla="*/ 885688 h 885689"/>
                <a:gd name="connsiteX5" fmla="*/ 0 w 893347"/>
                <a:gd name="connsiteY5" fmla="*/ 442844 h 885689"/>
                <a:gd name="connsiteX6" fmla="*/ 21878 w 893347"/>
                <a:gd name="connsiteY6" fmla="*/ 304831 h 885689"/>
                <a:gd name="connsiteX7" fmla="*/ 504285 w 893347"/>
                <a:gd name="connsiteY7" fmla="*/ 0 h 885689"/>
                <a:gd name="connsiteX8" fmla="*/ 893347 w 893347"/>
                <a:gd name="connsiteY8" fmla="*/ 442845 h 885689"/>
                <a:gd name="connsiteX9" fmla="*/ 504285 w 893347"/>
                <a:gd name="connsiteY9" fmla="*/ 885689 h 885689"/>
                <a:gd name="connsiteX10" fmla="*/ 504285 w 893347"/>
                <a:gd name="connsiteY10" fmla="*/ 671104 h 885689"/>
                <a:gd name="connsiteX11" fmla="*/ 682043 w 893347"/>
                <a:gd name="connsiteY11" fmla="*/ 442845 h 885689"/>
                <a:gd name="connsiteX12" fmla="*/ 504285 w 893347"/>
                <a:gd name="connsiteY12" fmla="*/ 214586 h 885689"/>
                <a:gd name="connsiteX13" fmla="*/ 389062 w 893347"/>
                <a:gd name="connsiteY13" fmla="*/ 0 h 885689"/>
                <a:gd name="connsiteX14" fmla="*/ 389062 w 893347"/>
                <a:gd name="connsiteY14" fmla="*/ 214586 h 885689"/>
                <a:gd name="connsiteX15" fmla="*/ 265270 w 893347"/>
                <a:gd name="connsiteY15" fmla="*/ 292799 h 885689"/>
                <a:gd name="connsiteX16" fmla="*/ 71468 w 893347"/>
                <a:gd name="connsiteY16" fmla="*/ 200730 h 885689"/>
                <a:gd name="connsiteX17" fmla="*/ 389062 w 893347"/>
                <a:gd name="connsiteY17" fmla="*/ 0 h 88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3347" h="885689">
                  <a:moveTo>
                    <a:pt x="21878" y="304831"/>
                  </a:moveTo>
                  <a:lnTo>
                    <a:pt x="215862" y="396900"/>
                  </a:lnTo>
                  <a:cubicBezTo>
                    <a:pt x="212945" y="411851"/>
                    <a:pt x="211304" y="427165"/>
                    <a:pt x="211304" y="442844"/>
                  </a:cubicBezTo>
                  <a:cubicBezTo>
                    <a:pt x="211304" y="552963"/>
                    <a:pt x="286965" y="645397"/>
                    <a:pt x="389062" y="671103"/>
                  </a:cubicBezTo>
                  <a:lnTo>
                    <a:pt x="389062" y="885688"/>
                  </a:lnTo>
                  <a:cubicBezTo>
                    <a:pt x="169553" y="857430"/>
                    <a:pt x="0" y="670009"/>
                    <a:pt x="0" y="442844"/>
                  </a:cubicBezTo>
                  <a:cubicBezTo>
                    <a:pt x="0" y="394713"/>
                    <a:pt x="7839" y="348223"/>
                    <a:pt x="21878" y="304831"/>
                  </a:cubicBezTo>
                  <a:close/>
                  <a:moveTo>
                    <a:pt x="504285" y="0"/>
                  </a:moveTo>
                  <a:cubicBezTo>
                    <a:pt x="723793" y="28259"/>
                    <a:pt x="893347" y="215680"/>
                    <a:pt x="893347" y="442845"/>
                  </a:cubicBezTo>
                  <a:cubicBezTo>
                    <a:pt x="893347" y="670010"/>
                    <a:pt x="723793" y="857430"/>
                    <a:pt x="504285" y="885689"/>
                  </a:cubicBezTo>
                  <a:lnTo>
                    <a:pt x="504285" y="671104"/>
                  </a:lnTo>
                  <a:cubicBezTo>
                    <a:pt x="606382" y="645397"/>
                    <a:pt x="682043" y="552963"/>
                    <a:pt x="682043" y="442845"/>
                  </a:cubicBezTo>
                  <a:cubicBezTo>
                    <a:pt x="682043" y="332726"/>
                    <a:pt x="606382" y="240292"/>
                    <a:pt x="504285" y="214586"/>
                  </a:cubicBezTo>
                  <a:close/>
                  <a:moveTo>
                    <a:pt x="389062" y="0"/>
                  </a:moveTo>
                  <a:lnTo>
                    <a:pt x="389062" y="214586"/>
                  </a:lnTo>
                  <a:cubicBezTo>
                    <a:pt x="339837" y="226983"/>
                    <a:pt x="296628" y="254877"/>
                    <a:pt x="265270" y="292799"/>
                  </a:cubicBezTo>
                  <a:lnTo>
                    <a:pt x="71468" y="200730"/>
                  </a:lnTo>
                  <a:cubicBezTo>
                    <a:pt x="141112" y="92981"/>
                    <a:pt x="255789" y="17138"/>
                    <a:pt x="389062" y="0"/>
                  </a:cubicBezTo>
                  <a:close/>
                </a:path>
              </a:pathLst>
            </a:custGeom>
            <a:solidFill>
              <a:schemeClr val="bg1"/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sp>
        <p:nvSpPr>
          <p:cNvPr id="233" name="Rectangle: Rounded Corners 232">
            <a:extLst>
              <a:ext uri="{FF2B5EF4-FFF2-40B4-BE49-F238E27FC236}">
                <a16:creationId xmlns:a16="http://schemas.microsoft.com/office/drawing/2014/main" id="{3D364A01-0E1B-45C8-AC85-273898163E71}"/>
              </a:ext>
            </a:extLst>
          </p:cNvPr>
          <p:cNvSpPr/>
          <p:nvPr/>
        </p:nvSpPr>
        <p:spPr>
          <a:xfrm>
            <a:off x="953730" y="4627162"/>
            <a:ext cx="817821" cy="210706"/>
          </a:xfrm>
          <a:prstGeom prst="roundRect">
            <a:avLst>
              <a:gd name="adj" fmla="val 22902"/>
            </a:avLst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25" dirty="0">
                <a:solidFill>
                  <a:schemeClr val="bg1"/>
                </a:solidFill>
              </a:rPr>
              <a:t>London</a:t>
            </a:r>
          </a:p>
        </p:txBody>
      </p: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031C39FD-1563-4F77-9843-CD59325B5DDD}"/>
              </a:ext>
            </a:extLst>
          </p:cNvPr>
          <p:cNvGrpSpPr/>
          <p:nvPr/>
        </p:nvGrpSpPr>
        <p:grpSpPr>
          <a:xfrm>
            <a:off x="911233" y="5013645"/>
            <a:ext cx="2516102" cy="928399"/>
            <a:chOff x="1442892" y="8501063"/>
            <a:chExt cx="4025763" cy="1485437"/>
          </a:xfrm>
        </p:grpSpPr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54C9C5EB-6ED4-421B-ACDB-205924C4B0CB}"/>
                </a:ext>
              </a:extLst>
            </p:cNvPr>
            <p:cNvSpPr txBox="1"/>
            <p:nvPr/>
          </p:nvSpPr>
          <p:spPr>
            <a:xfrm>
              <a:off x="1442892" y="8501063"/>
              <a:ext cx="4025763" cy="5613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GB" sz="15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Project Digital Data</a:t>
              </a:r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6F4BEE68-D04F-459C-A851-456A20A3A966}"/>
                </a:ext>
              </a:extLst>
            </p:cNvPr>
            <p:cNvSpPr txBox="1"/>
            <p:nvPr/>
          </p:nvSpPr>
          <p:spPr>
            <a:xfrm>
              <a:off x="1442894" y="9070864"/>
              <a:ext cx="4010969" cy="915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36691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20DECDD6-82F2-4A5F-B6A6-BB229CB77491}"/>
              </a:ext>
            </a:extLst>
          </p:cNvPr>
          <p:cNvGrpSpPr/>
          <p:nvPr/>
        </p:nvGrpSpPr>
        <p:grpSpPr>
          <a:xfrm>
            <a:off x="4878067" y="2086948"/>
            <a:ext cx="6674644" cy="4452938"/>
            <a:chOff x="4953794" y="918349"/>
            <a:chExt cx="6674644" cy="4452938"/>
          </a:xfrm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0BF06ECD-0021-4AD6-B74E-C52CDC81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648" y="1673205"/>
              <a:ext cx="816769" cy="634604"/>
            </a:xfrm>
            <a:custGeom>
              <a:avLst/>
              <a:gdLst>
                <a:gd name="T0" fmla="*/ 677 w 686"/>
                <a:gd name="T1" fmla="*/ 332 h 533"/>
                <a:gd name="T2" fmla="*/ 674 w 686"/>
                <a:gd name="T3" fmla="*/ 393 h 533"/>
                <a:gd name="T4" fmla="*/ 674 w 686"/>
                <a:gd name="T5" fmla="*/ 455 h 533"/>
                <a:gd name="T6" fmla="*/ 672 w 686"/>
                <a:gd name="T7" fmla="*/ 516 h 533"/>
                <a:gd name="T8" fmla="*/ 627 w 686"/>
                <a:gd name="T9" fmla="*/ 531 h 533"/>
                <a:gd name="T10" fmla="*/ 566 w 686"/>
                <a:gd name="T11" fmla="*/ 528 h 533"/>
                <a:gd name="T12" fmla="*/ 507 w 686"/>
                <a:gd name="T13" fmla="*/ 523 h 533"/>
                <a:gd name="T14" fmla="*/ 445 w 686"/>
                <a:gd name="T15" fmla="*/ 521 h 533"/>
                <a:gd name="T16" fmla="*/ 386 w 686"/>
                <a:gd name="T17" fmla="*/ 519 h 533"/>
                <a:gd name="T18" fmla="*/ 327 w 686"/>
                <a:gd name="T19" fmla="*/ 514 h 533"/>
                <a:gd name="T20" fmla="*/ 265 w 686"/>
                <a:gd name="T21" fmla="*/ 509 h 533"/>
                <a:gd name="T22" fmla="*/ 206 w 686"/>
                <a:gd name="T23" fmla="*/ 504 h 533"/>
                <a:gd name="T24" fmla="*/ 156 w 686"/>
                <a:gd name="T25" fmla="*/ 500 h 533"/>
                <a:gd name="T26" fmla="*/ 107 w 686"/>
                <a:gd name="T27" fmla="*/ 495 h 533"/>
                <a:gd name="T28" fmla="*/ 59 w 686"/>
                <a:gd name="T29" fmla="*/ 493 h 533"/>
                <a:gd name="T30" fmla="*/ 12 w 686"/>
                <a:gd name="T31" fmla="*/ 488 h 533"/>
                <a:gd name="T32" fmla="*/ 0 w 686"/>
                <a:gd name="T33" fmla="*/ 486 h 533"/>
                <a:gd name="T34" fmla="*/ 0 w 686"/>
                <a:gd name="T35" fmla="*/ 486 h 533"/>
                <a:gd name="T36" fmla="*/ 3 w 686"/>
                <a:gd name="T37" fmla="*/ 455 h 533"/>
                <a:gd name="T38" fmla="*/ 7 w 686"/>
                <a:gd name="T39" fmla="*/ 424 h 533"/>
                <a:gd name="T40" fmla="*/ 10 w 686"/>
                <a:gd name="T41" fmla="*/ 393 h 533"/>
                <a:gd name="T42" fmla="*/ 12 w 686"/>
                <a:gd name="T43" fmla="*/ 365 h 533"/>
                <a:gd name="T44" fmla="*/ 19 w 686"/>
                <a:gd name="T45" fmla="*/ 287 h 533"/>
                <a:gd name="T46" fmla="*/ 26 w 686"/>
                <a:gd name="T47" fmla="*/ 211 h 533"/>
                <a:gd name="T48" fmla="*/ 36 w 686"/>
                <a:gd name="T49" fmla="*/ 135 h 533"/>
                <a:gd name="T50" fmla="*/ 43 w 686"/>
                <a:gd name="T51" fmla="*/ 62 h 533"/>
                <a:gd name="T52" fmla="*/ 43 w 686"/>
                <a:gd name="T53" fmla="*/ 45 h 533"/>
                <a:gd name="T54" fmla="*/ 45 w 686"/>
                <a:gd name="T55" fmla="*/ 31 h 533"/>
                <a:gd name="T56" fmla="*/ 48 w 686"/>
                <a:gd name="T57" fmla="*/ 17 h 533"/>
                <a:gd name="T58" fmla="*/ 48 w 686"/>
                <a:gd name="T59" fmla="*/ 3 h 533"/>
                <a:gd name="T60" fmla="*/ 74 w 686"/>
                <a:gd name="T61" fmla="*/ 3 h 533"/>
                <a:gd name="T62" fmla="*/ 112 w 686"/>
                <a:gd name="T63" fmla="*/ 7 h 533"/>
                <a:gd name="T64" fmla="*/ 152 w 686"/>
                <a:gd name="T65" fmla="*/ 10 h 533"/>
                <a:gd name="T66" fmla="*/ 192 w 686"/>
                <a:gd name="T67" fmla="*/ 15 h 533"/>
                <a:gd name="T68" fmla="*/ 232 w 686"/>
                <a:gd name="T69" fmla="*/ 17 h 533"/>
                <a:gd name="T70" fmla="*/ 270 w 686"/>
                <a:gd name="T71" fmla="*/ 19 h 533"/>
                <a:gd name="T72" fmla="*/ 310 w 686"/>
                <a:gd name="T73" fmla="*/ 24 h 533"/>
                <a:gd name="T74" fmla="*/ 350 w 686"/>
                <a:gd name="T75" fmla="*/ 26 h 533"/>
                <a:gd name="T76" fmla="*/ 391 w 686"/>
                <a:gd name="T77" fmla="*/ 29 h 533"/>
                <a:gd name="T78" fmla="*/ 428 w 686"/>
                <a:gd name="T79" fmla="*/ 31 h 533"/>
                <a:gd name="T80" fmla="*/ 469 w 686"/>
                <a:gd name="T81" fmla="*/ 33 h 533"/>
                <a:gd name="T82" fmla="*/ 509 w 686"/>
                <a:gd name="T83" fmla="*/ 36 h 533"/>
                <a:gd name="T84" fmla="*/ 549 w 686"/>
                <a:gd name="T85" fmla="*/ 38 h 533"/>
                <a:gd name="T86" fmla="*/ 589 w 686"/>
                <a:gd name="T87" fmla="*/ 41 h 533"/>
                <a:gd name="T88" fmla="*/ 627 w 686"/>
                <a:gd name="T89" fmla="*/ 41 h 533"/>
                <a:gd name="T90" fmla="*/ 667 w 686"/>
                <a:gd name="T91" fmla="*/ 43 h 533"/>
                <a:gd name="T92" fmla="*/ 686 w 686"/>
                <a:gd name="T93" fmla="*/ 74 h 533"/>
                <a:gd name="T94" fmla="*/ 684 w 686"/>
                <a:gd name="T95" fmla="*/ 135 h 533"/>
                <a:gd name="T96" fmla="*/ 682 w 686"/>
                <a:gd name="T97" fmla="*/ 194 h 533"/>
                <a:gd name="T98" fmla="*/ 679 w 686"/>
                <a:gd name="T99" fmla="*/ 25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86" h="533">
                  <a:moveTo>
                    <a:pt x="679" y="287"/>
                  </a:moveTo>
                  <a:lnTo>
                    <a:pt x="679" y="301"/>
                  </a:lnTo>
                  <a:lnTo>
                    <a:pt x="679" y="317"/>
                  </a:lnTo>
                  <a:lnTo>
                    <a:pt x="677" y="332"/>
                  </a:lnTo>
                  <a:lnTo>
                    <a:pt x="677" y="348"/>
                  </a:lnTo>
                  <a:lnTo>
                    <a:pt x="677" y="362"/>
                  </a:lnTo>
                  <a:lnTo>
                    <a:pt x="677" y="379"/>
                  </a:lnTo>
                  <a:lnTo>
                    <a:pt x="674" y="393"/>
                  </a:lnTo>
                  <a:lnTo>
                    <a:pt x="674" y="410"/>
                  </a:lnTo>
                  <a:lnTo>
                    <a:pt x="674" y="424"/>
                  </a:lnTo>
                  <a:lnTo>
                    <a:pt x="674" y="441"/>
                  </a:lnTo>
                  <a:lnTo>
                    <a:pt x="674" y="455"/>
                  </a:lnTo>
                  <a:lnTo>
                    <a:pt x="672" y="471"/>
                  </a:lnTo>
                  <a:lnTo>
                    <a:pt x="672" y="486"/>
                  </a:lnTo>
                  <a:lnTo>
                    <a:pt x="672" y="502"/>
                  </a:lnTo>
                  <a:lnTo>
                    <a:pt x="672" y="516"/>
                  </a:lnTo>
                  <a:lnTo>
                    <a:pt x="672" y="533"/>
                  </a:lnTo>
                  <a:lnTo>
                    <a:pt x="656" y="531"/>
                  </a:lnTo>
                  <a:lnTo>
                    <a:pt x="641" y="531"/>
                  </a:lnTo>
                  <a:lnTo>
                    <a:pt x="627" y="531"/>
                  </a:lnTo>
                  <a:lnTo>
                    <a:pt x="611" y="531"/>
                  </a:lnTo>
                  <a:lnTo>
                    <a:pt x="596" y="528"/>
                  </a:lnTo>
                  <a:lnTo>
                    <a:pt x="580" y="528"/>
                  </a:lnTo>
                  <a:lnTo>
                    <a:pt x="566" y="528"/>
                  </a:lnTo>
                  <a:lnTo>
                    <a:pt x="551" y="526"/>
                  </a:lnTo>
                  <a:lnTo>
                    <a:pt x="535" y="526"/>
                  </a:lnTo>
                  <a:lnTo>
                    <a:pt x="521" y="526"/>
                  </a:lnTo>
                  <a:lnTo>
                    <a:pt x="507" y="523"/>
                  </a:lnTo>
                  <a:lnTo>
                    <a:pt x="490" y="523"/>
                  </a:lnTo>
                  <a:lnTo>
                    <a:pt x="476" y="523"/>
                  </a:lnTo>
                  <a:lnTo>
                    <a:pt x="462" y="521"/>
                  </a:lnTo>
                  <a:lnTo>
                    <a:pt x="445" y="521"/>
                  </a:lnTo>
                  <a:lnTo>
                    <a:pt x="431" y="521"/>
                  </a:lnTo>
                  <a:lnTo>
                    <a:pt x="417" y="519"/>
                  </a:lnTo>
                  <a:lnTo>
                    <a:pt x="400" y="519"/>
                  </a:lnTo>
                  <a:lnTo>
                    <a:pt x="386" y="519"/>
                  </a:lnTo>
                  <a:lnTo>
                    <a:pt x="372" y="516"/>
                  </a:lnTo>
                  <a:lnTo>
                    <a:pt x="355" y="516"/>
                  </a:lnTo>
                  <a:lnTo>
                    <a:pt x="341" y="514"/>
                  </a:lnTo>
                  <a:lnTo>
                    <a:pt x="327" y="514"/>
                  </a:lnTo>
                  <a:lnTo>
                    <a:pt x="310" y="512"/>
                  </a:lnTo>
                  <a:lnTo>
                    <a:pt x="296" y="512"/>
                  </a:lnTo>
                  <a:lnTo>
                    <a:pt x="282" y="509"/>
                  </a:lnTo>
                  <a:lnTo>
                    <a:pt x="265" y="509"/>
                  </a:lnTo>
                  <a:lnTo>
                    <a:pt x="251" y="509"/>
                  </a:lnTo>
                  <a:lnTo>
                    <a:pt x="237" y="507"/>
                  </a:lnTo>
                  <a:lnTo>
                    <a:pt x="220" y="507"/>
                  </a:lnTo>
                  <a:lnTo>
                    <a:pt x="206" y="504"/>
                  </a:lnTo>
                  <a:lnTo>
                    <a:pt x="192" y="504"/>
                  </a:lnTo>
                  <a:lnTo>
                    <a:pt x="180" y="502"/>
                  </a:lnTo>
                  <a:lnTo>
                    <a:pt x="168" y="502"/>
                  </a:lnTo>
                  <a:lnTo>
                    <a:pt x="156" y="500"/>
                  </a:lnTo>
                  <a:lnTo>
                    <a:pt x="142" y="500"/>
                  </a:lnTo>
                  <a:lnTo>
                    <a:pt x="130" y="497"/>
                  </a:lnTo>
                  <a:lnTo>
                    <a:pt x="119" y="497"/>
                  </a:lnTo>
                  <a:lnTo>
                    <a:pt x="107" y="495"/>
                  </a:lnTo>
                  <a:lnTo>
                    <a:pt x="95" y="495"/>
                  </a:lnTo>
                  <a:lnTo>
                    <a:pt x="83" y="495"/>
                  </a:lnTo>
                  <a:lnTo>
                    <a:pt x="71" y="493"/>
                  </a:lnTo>
                  <a:lnTo>
                    <a:pt x="59" y="493"/>
                  </a:lnTo>
                  <a:lnTo>
                    <a:pt x="48" y="490"/>
                  </a:lnTo>
                  <a:lnTo>
                    <a:pt x="36" y="490"/>
                  </a:lnTo>
                  <a:lnTo>
                    <a:pt x="24" y="488"/>
                  </a:lnTo>
                  <a:lnTo>
                    <a:pt x="12" y="488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78"/>
                  </a:lnTo>
                  <a:lnTo>
                    <a:pt x="3" y="471"/>
                  </a:lnTo>
                  <a:lnTo>
                    <a:pt x="3" y="462"/>
                  </a:lnTo>
                  <a:lnTo>
                    <a:pt x="3" y="455"/>
                  </a:lnTo>
                  <a:lnTo>
                    <a:pt x="5" y="448"/>
                  </a:lnTo>
                  <a:lnTo>
                    <a:pt x="5" y="441"/>
                  </a:lnTo>
                  <a:lnTo>
                    <a:pt x="5" y="433"/>
                  </a:lnTo>
                  <a:lnTo>
                    <a:pt x="7" y="424"/>
                  </a:lnTo>
                  <a:lnTo>
                    <a:pt x="7" y="417"/>
                  </a:lnTo>
                  <a:lnTo>
                    <a:pt x="7" y="410"/>
                  </a:lnTo>
                  <a:lnTo>
                    <a:pt x="7" y="403"/>
                  </a:lnTo>
                  <a:lnTo>
                    <a:pt x="10" y="393"/>
                  </a:lnTo>
                  <a:lnTo>
                    <a:pt x="10" y="386"/>
                  </a:lnTo>
                  <a:lnTo>
                    <a:pt x="10" y="379"/>
                  </a:lnTo>
                  <a:lnTo>
                    <a:pt x="12" y="372"/>
                  </a:lnTo>
                  <a:lnTo>
                    <a:pt x="12" y="365"/>
                  </a:lnTo>
                  <a:lnTo>
                    <a:pt x="15" y="346"/>
                  </a:lnTo>
                  <a:lnTo>
                    <a:pt x="17" y="327"/>
                  </a:lnTo>
                  <a:lnTo>
                    <a:pt x="19" y="306"/>
                  </a:lnTo>
                  <a:lnTo>
                    <a:pt x="19" y="287"/>
                  </a:lnTo>
                  <a:lnTo>
                    <a:pt x="22" y="268"/>
                  </a:lnTo>
                  <a:lnTo>
                    <a:pt x="24" y="249"/>
                  </a:lnTo>
                  <a:lnTo>
                    <a:pt x="26" y="230"/>
                  </a:lnTo>
                  <a:lnTo>
                    <a:pt x="26" y="211"/>
                  </a:lnTo>
                  <a:lnTo>
                    <a:pt x="29" y="192"/>
                  </a:lnTo>
                  <a:lnTo>
                    <a:pt x="31" y="173"/>
                  </a:lnTo>
                  <a:lnTo>
                    <a:pt x="33" y="154"/>
                  </a:lnTo>
                  <a:lnTo>
                    <a:pt x="36" y="135"/>
                  </a:lnTo>
                  <a:lnTo>
                    <a:pt x="36" y="116"/>
                  </a:lnTo>
                  <a:lnTo>
                    <a:pt x="38" y="100"/>
                  </a:lnTo>
                  <a:lnTo>
                    <a:pt x="41" y="81"/>
                  </a:lnTo>
                  <a:lnTo>
                    <a:pt x="43" y="62"/>
                  </a:lnTo>
                  <a:lnTo>
                    <a:pt x="43" y="57"/>
                  </a:lnTo>
                  <a:lnTo>
                    <a:pt x="43" y="55"/>
                  </a:lnTo>
                  <a:lnTo>
                    <a:pt x="43" y="50"/>
                  </a:lnTo>
                  <a:lnTo>
                    <a:pt x="43" y="45"/>
                  </a:lnTo>
                  <a:lnTo>
                    <a:pt x="45" y="43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1"/>
                  </a:lnTo>
                  <a:lnTo>
                    <a:pt x="45" y="29"/>
                  </a:lnTo>
                  <a:lnTo>
                    <a:pt x="45" y="24"/>
                  </a:lnTo>
                  <a:lnTo>
                    <a:pt x="48" y="22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8" y="10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64" y="3"/>
                  </a:lnTo>
                  <a:lnTo>
                    <a:pt x="74" y="3"/>
                  </a:lnTo>
                  <a:lnTo>
                    <a:pt x="83" y="3"/>
                  </a:lnTo>
                  <a:lnTo>
                    <a:pt x="93" y="5"/>
                  </a:lnTo>
                  <a:lnTo>
                    <a:pt x="102" y="5"/>
                  </a:lnTo>
                  <a:lnTo>
                    <a:pt x="112" y="7"/>
                  </a:lnTo>
                  <a:lnTo>
                    <a:pt x="123" y="7"/>
                  </a:lnTo>
                  <a:lnTo>
                    <a:pt x="133" y="7"/>
                  </a:lnTo>
                  <a:lnTo>
                    <a:pt x="142" y="10"/>
                  </a:lnTo>
                  <a:lnTo>
                    <a:pt x="152" y="10"/>
                  </a:lnTo>
                  <a:lnTo>
                    <a:pt x="161" y="12"/>
                  </a:lnTo>
                  <a:lnTo>
                    <a:pt x="173" y="12"/>
                  </a:lnTo>
                  <a:lnTo>
                    <a:pt x="182" y="12"/>
                  </a:lnTo>
                  <a:lnTo>
                    <a:pt x="192" y="15"/>
                  </a:lnTo>
                  <a:lnTo>
                    <a:pt x="201" y="15"/>
                  </a:lnTo>
                  <a:lnTo>
                    <a:pt x="211" y="15"/>
                  </a:lnTo>
                  <a:lnTo>
                    <a:pt x="220" y="17"/>
                  </a:lnTo>
                  <a:lnTo>
                    <a:pt x="232" y="17"/>
                  </a:lnTo>
                  <a:lnTo>
                    <a:pt x="242" y="17"/>
                  </a:lnTo>
                  <a:lnTo>
                    <a:pt x="251" y="19"/>
                  </a:lnTo>
                  <a:lnTo>
                    <a:pt x="261" y="19"/>
                  </a:lnTo>
                  <a:lnTo>
                    <a:pt x="270" y="19"/>
                  </a:lnTo>
                  <a:lnTo>
                    <a:pt x="282" y="22"/>
                  </a:lnTo>
                  <a:lnTo>
                    <a:pt x="291" y="22"/>
                  </a:lnTo>
                  <a:lnTo>
                    <a:pt x="301" y="22"/>
                  </a:lnTo>
                  <a:lnTo>
                    <a:pt x="310" y="24"/>
                  </a:lnTo>
                  <a:lnTo>
                    <a:pt x="320" y="24"/>
                  </a:lnTo>
                  <a:lnTo>
                    <a:pt x="332" y="24"/>
                  </a:lnTo>
                  <a:lnTo>
                    <a:pt x="341" y="26"/>
                  </a:lnTo>
                  <a:lnTo>
                    <a:pt x="350" y="26"/>
                  </a:lnTo>
                  <a:lnTo>
                    <a:pt x="360" y="26"/>
                  </a:lnTo>
                  <a:lnTo>
                    <a:pt x="369" y="26"/>
                  </a:lnTo>
                  <a:lnTo>
                    <a:pt x="379" y="29"/>
                  </a:lnTo>
                  <a:lnTo>
                    <a:pt x="391" y="29"/>
                  </a:lnTo>
                  <a:lnTo>
                    <a:pt x="400" y="29"/>
                  </a:lnTo>
                  <a:lnTo>
                    <a:pt x="410" y="31"/>
                  </a:lnTo>
                  <a:lnTo>
                    <a:pt x="419" y="31"/>
                  </a:lnTo>
                  <a:lnTo>
                    <a:pt x="428" y="31"/>
                  </a:lnTo>
                  <a:lnTo>
                    <a:pt x="440" y="31"/>
                  </a:lnTo>
                  <a:lnTo>
                    <a:pt x="450" y="33"/>
                  </a:lnTo>
                  <a:lnTo>
                    <a:pt x="459" y="33"/>
                  </a:lnTo>
                  <a:lnTo>
                    <a:pt x="469" y="33"/>
                  </a:lnTo>
                  <a:lnTo>
                    <a:pt x="478" y="33"/>
                  </a:lnTo>
                  <a:lnTo>
                    <a:pt x="490" y="36"/>
                  </a:lnTo>
                  <a:lnTo>
                    <a:pt x="499" y="36"/>
                  </a:lnTo>
                  <a:lnTo>
                    <a:pt x="509" y="36"/>
                  </a:lnTo>
                  <a:lnTo>
                    <a:pt x="518" y="36"/>
                  </a:lnTo>
                  <a:lnTo>
                    <a:pt x="528" y="38"/>
                  </a:lnTo>
                  <a:lnTo>
                    <a:pt x="540" y="38"/>
                  </a:lnTo>
                  <a:lnTo>
                    <a:pt x="549" y="38"/>
                  </a:lnTo>
                  <a:lnTo>
                    <a:pt x="559" y="38"/>
                  </a:lnTo>
                  <a:lnTo>
                    <a:pt x="568" y="38"/>
                  </a:lnTo>
                  <a:lnTo>
                    <a:pt x="578" y="41"/>
                  </a:lnTo>
                  <a:lnTo>
                    <a:pt x="589" y="41"/>
                  </a:lnTo>
                  <a:lnTo>
                    <a:pt x="599" y="41"/>
                  </a:lnTo>
                  <a:lnTo>
                    <a:pt x="608" y="41"/>
                  </a:lnTo>
                  <a:lnTo>
                    <a:pt x="618" y="41"/>
                  </a:lnTo>
                  <a:lnTo>
                    <a:pt x="627" y="41"/>
                  </a:lnTo>
                  <a:lnTo>
                    <a:pt x="637" y="43"/>
                  </a:lnTo>
                  <a:lnTo>
                    <a:pt x="648" y="43"/>
                  </a:lnTo>
                  <a:lnTo>
                    <a:pt x="658" y="43"/>
                  </a:lnTo>
                  <a:lnTo>
                    <a:pt x="667" y="43"/>
                  </a:lnTo>
                  <a:lnTo>
                    <a:pt x="677" y="43"/>
                  </a:lnTo>
                  <a:lnTo>
                    <a:pt x="686" y="43"/>
                  </a:lnTo>
                  <a:lnTo>
                    <a:pt x="686" y="60"/>
                  </a:lnTo>
                  <a:lnTo>
                    <a:pt x="686" y="74"/>
                  </a:lnTo>
                  <a:lnTo>
                    <a:pt x="686" y="90"/>
                  </a:lnTo>
                  <a:lnTo>
                    <a:pt x="686" y="104"/>
                  </a:lnTo>
                  <a:lnTo>
                    <a:pt x="684" y="119"/>
                  </a:lnTo>
                  <a:lnTo>
                    <a:pt x="684" y="135"/>
                  </a:lnTo>
                  <a:lnTo>
                    <a:pt x="684" y="149"/>
                  </a:lnTo>
                  <a:lnTo>
                    <a:pt x="684" y="166"/>
                  </a:lnTo>
                  <a:lnTo>
                    <a:pt x="684" y="180"/>
                  </a:lnTo>
                  <a:lnTo>
                    <a:pt x="682" y="194"/>
                  </a:lnTo>
                  <a:lnTo>
                    <a:pt x="682" y="211"/>
                  </a:lnTo>
                  <a:lnTo>
                    <a:pt x="682" y="225"/>
                  </a:lnTo>
                  <a:lnTo>
                    <a:pt x="682" y="242"/>
                  </a:lnTo>
                  <a:lnTo>
                    <a:pt x="679" y="256"/>
                  </a:lnTo>
                  <a:lnTo>
                    <a:pt x="679" y="273"/>
                  </a:lnTo>
                  <a:lnTo>
                    <a:pt x="679" y="287"/>
                  </a:lnTo>
                  <a:lnTo>
                    <a:pt x="679" y="2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49EC8449-552C-4396-98B1-1581AA76D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8725" y="2169696"/>
              <a:ext cx="533400" cy="521494"/>
            </a:xfrm>
            <a:custGeom>
              <a:avLst/>
              <a:gdLst>
                <a:gd name="T0" fmla="*/ 303 w 448"/>
                <a:gd name="T1" fmla="*/ 135 h 438"/>
                <a:gd name="T2" fmla="*/ 315 w 448"/>
                <a:gd name="T3" fmla="*/ 118 h 438"/>
                <a:gd name="T4" fmla="*/ 334 w 448"/>
                <a:gd name="T5" fmla="*/ 109 h 438"/>
                <a:gd name="T6" fmla="*/ 339 w 448"/>
                <a:gd name="T7" fmla="*/ 99 h 438"/>
                <a:gd name="T8" fmla="*/ 346 w 448"/>
                <a:gd name="T9" fmla="*/ 95 h 438"/>
                <a:gd name="T10" fmla="*/ 351 w 448"/>
                <a:gd name="T11" fmla="*/ 99 h 438"/>
                <a:gd name="T12" fmla="*/ 374 w 448"/>
                <a:gd name="T13" fmla="*/ 92 h 438"/>
                <a:gd name="T14" fmla="*/ 391 w 448"/>
                <a:gd name="T15" fmla="*/ 78 h 438"/>
                <a:gd name="T16" fmla="*/ 426 w 448"/>
                <a:gd name="T17" fmla="*/ 78 h 438"/>
                <a:gd name="T18" fmla="*/ 433 w 448"/>
                <a:gd name="T19" fmla="*/ 85 h 438"/>
                <a:gd name="T20" fmla="*/ 440 w 448"/>
                <a:gd name="T21" fmla="*/ 95 h 438"/>
                <a:gd name="T22" fmla="*/ 445 w 448"/>
                <a:gd name="T23" fmla="*/ 128 h 438"/>
                <a:gd name="T24" fmla="*/ 388 w 448"/>
                <a:gd name="T25" fmla="*/ 106 h 438"/>
                <a:gd name="T26" fmla="*/ 386 w 448"/>
                <a:gd name="T27" fmla="*/ 130 h 438"/>
                <a:gd name="T28" fmla="*/ 386 w 448"/>
                <a:gd name="T29" fmla="*/ 142 h 438"/>
                <a:gd name="T30" fmla="*/ 374 w 448"/>
                <a:gd name="T31" fmla="*/ 168 h 438"/>
                <a:gd name="T32" fmla="*/ 365 w 448"/>
                <a:gd name="T33" fmla="*/ 180 h 438"/>
                <a:gd name="T34" fmla="*/ 353 w 448"/>
                <a:gd name="T35" fmla="*/ 196 h 438"/>
                <a:gd name="T36" fmla="*/ 334 w 448"/>
                <a:gd name="T37" fmla="*/ 208 h 438"/>
                <a:gd name="T38" fmla="*/ 327 w 448"/>
                <a:gd name="T39" fmla="*/ 229 h 438"/>
                <a:gd name="T40" fmla="*/ 303 w 448"/>
                <a:gd name="T41" fmla="*/ 246 h 438"/>
                <a:gd name="T42" fmla="*/ 282 w 448"/>
                <a:gd name="T43" fmla="*/ 234 h 438"/>
                <a:gd name="T44" fmla="*/ 280 w 448"/>
                <a:gd name="T45" fmla="*/ 253 h 438"/>
                <a:gd name="T46" fmla="*/ 272 w 448"/>
                <a:gd name="T47" fmla="*/ 272 h 438"/>
                <a:gd name="T48" fmla="*/ 265 w 448"/>
                <a:gd name="T49" fmla="*/ 291 h 438"/>
                <a:gd name="T50" fmla="*/ 244 w 448"/>
                <a:gd name="T51" fmla="*/ 343 h 438"/>
                <a:gd name="T52" fmla="*/ 246 w 448"/>
                <a:gd name="T53" fmla="*/ 364 h 438"/>
                <a:gd name="T54" fmla="*/ 244 w 448"/>
                <a:gd name="T55" fmla="*/ 376 h 438"/>
                <a:gd name="T56" fmla="*/ 225 w 448"/>
                <a:gd name="T57" fmla="*/ 390 h 438"/>
                <a:gd name="T58" fmla="*/ 202 w 448"/>
                <a:gd name="T59" fmla="*/ 402 h 438"/>
                <a:gd name="T60" fmla="*/ 194 w 448"/>
                <a:gd name="T61" fmla="*/ 398 h 438"/>
                <a:gd name="T62" fmla="*/ 190 w 448"/>
                <a:gd name="T63" fmla="*/ 407 h 438"/>
                <a:gd name="T64" fmla="*/ 159 w 448"/>
                <a:gd name="T65" fmla="*/ 426 h 438"/>
                <a:gd name="T66" fmla="*/ 145 w 448"/>
                <a:gd name="T67" fmla="*/ 419 h 438"/>
                <a:gd name="T68" fmla="*/ 131 w 448"/>
                <a:gd name="T69" fmla="*/ 428 h 438"/>
                <a:gd name="T70" fmla="*/ 105 w 448"/>
                <a:gd name="T71" fmla="*/ 433 h 438"/>
                <a:gd name="T72" fmla="*/ 93 w 448"/>
                <a:gd name="T73" fmla="*/ 426 h 438"/>
                <a:gd name="T74" fmla="*/ 83 w 448"/>
                <a:gd name="T75" fmla="*/ 414 h 438"/>
                <a:gd name="T76" fmla="*/ 81 w 448"/>
                <a:gd name="T77" fmla="*/ 405 h 438"/>
                <a:gd name="T78" fmla="*/ 60 w 448"/>
                <a:gd name="T79" fmla="*/ 400 h 438"/>
                <a:gd name="T80" fmla="*/ 43 w 448"/>
                <a:gd name="T81" fmla="*/ 390 h 438"/>
                <a:gd name="T82" fmla="*/ 26 w 448"/>
                <a:gd name="T83" fmla="*/ 367 h 438"/>
                <a:gd name="T84" fmla="*/ 12 w 448"/>
                <a:gd name="T85" fmla="*/ 353 h 438"/>
                <a:gd name="T86" fmla="*/ 3 w 448"/>
                <a:gd name="T87" fmla="*/ 331 h 438"/>
                <a:gd name="T88" fmla="*/ 5 w 448"/>
                <a:gd name="T89" fmla="*/ 322 h 438"/>
                <a:gd name="T90" fmla="*/ 8 w 448"/>
                <a:gd name="T91" fmla="*/ 305 h 438"/>
                <a:gd name="T92" fmla="*/ 36 w 448"/>
                <a:gd name="T93" fmla="*/ 272 h 438"/>
                <a:gd name="T94" fmla="*/ 34 w 448"/>
                <a:gd name="T95" fmla="*/ 239 h 438"/>
                <a:gd name="T96" fmla="*/ 57 w 448"/>
                <a:gd name="T97" fmla="*/ 232 h 438"/>
                <a:gd name="T98" fmla="*/ 62 w 448"/>
                <a:gd name="T99" fmla="*/ 229 h 438"/>
                <a:gd name="T100" fmla="*/ 62 w 448"/>
                <a:gd name="T101" fmla="*/ 215 h 438"/>
                <a:gd name="T102" fmla="*/ 74 w 448"/>
                <a:gd name="T103" fmla="*/ 187 h 438"/>
                <a:gd name="T104" fmla="*/ 95 w 448"/>
                <a:gd name="T105" fmla="*/ 170 h 438"/>
                <a:gd name="T106" fmla="*/ 123 w 448"/>
                <a:gd name="T107" fmla="*/ 149 h 438"/>
                <a:gd name="T108" fmla="*/ 140 w 448"/>
                <a:gd name="T109" fmla="*/ 114 h 438"/>
                <a:gd name="T110" fmla="*/ 142 w 448"/>
                <a:gd name="T111" fmla="*/ 92 h 438"/>
                <a:gd name="T112" fmla="*/ 145 w 448"/>
                <a:gd name="T113" fmla="*/ 71 h 438"/>
                <a:gd name="T114" fmla="*/ 149 w 448"/>
                <a:gd name="T115" fmla="*/ 35 h 438"/>
                <a:gd name="T116" fmla="*/ 140 w 448"/>
                <a:gd name="T117" fmla="*/ 7 h 438"/>
                <a:gd name="T118" fmla="*/ 152 w 448"/>
                <a:gd name="T119" fmla="*/ 2 h 438"/>
                <a:gd name="T120" fmla="*/ 197 w 448"/>
                <a:gd name="T121" fmla="*/ 109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8" h="438">
                  <a:moveTo>
                    <a:pt x="272" y="95"/>
                  </a:moveTo>
                  <a:lnTo>
                    <a:pt x="282" y="156"/>
                  </a:lnTo>
                  <a:lnTo>
                    <a:pt x="284" y="158"/>
                  </a:lnTo>
                  <a:lnTo>
                    <a:pt x="284" y="158"/>
                  </a:lnTo>
                  <a:lnTo>
                    <a:pt x="284" y="156"/>
                  </a:lnTo>
                  <a:lnTo>
                    <a:pt x="287" y="15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1" y="142"/>
                  </a:lnTo>
                  <a:lnTo>
                    <a:pt x="301" y="142"/>
                  </a:lnTo>
                  <a:lnTo>
                    <a:pt x="301" y="140"/>
                  </a:lnTo>
                  <a:lnTo>
                    <a:pt x="301" y="137"/>
                  </a:lnTo>
                  <a:lnTo>
                    <a:pt x="303" y="135"/>
                  </a:lnTo>
                  <a:lnTo>
                    <a:pt x="306" y="132"/>
                  </a:lnTo>
                  <a:lnTo>
                    <a:pt x="308" y="130"/>
                  </a:lnTo>
                  <a:lnTo>
                    <a:pt x="308" y="130"/>
                  </a:lnTo>
                  <a:lnTo>
                    <a:pt x="310" y="130"/>
                  </a:lnTo>
                  <a:lnTo>
                    <a:pt x="310" y="128"/>
                  </a:lnTo>
                  <a:lnTo>
                    <a:pt x="313" y="125"/>
                  </a:lnTo>
                  <a:lnTo>
                    <a:pt x="313" y="125"/>
                  </a:lnTo>
                  <a:lnTo>
                    <a:pt x="313" y="125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1"/>
                  </a:lnTo>
                  <a:lnTo>
                    <a:pt x="313" y="121"/>
                  </a:lnTo>
                  <a:lnTo>
                    <a:pt x="313" y="118"/>
                  </a:lnTo>
                  <a:lnTo>
                    <a:pt x="315" y="118"/>
                  </a:lnTo>
                  <a:lnTo>
                    <a:pt x="317" y="116"/>
                  </a:lnTo>
                  <a:lnTo>
                    <a:pt x="317" y="116"/>
                  </a:lnTo>
                  <a:lnTo>
                    <a:pt x="320" y="116"/>
                  </a:lnTo>
                  <a:lnTo>
                    <a:pt x="320" y="116"/>
                  </a:lnTo>
                  <a:lnTo>
                    <a:pt x="322" y="116"/>
                  </a:lnTo>
                  <a:lnTo>
                    <a:pt x="325" y="118"/>
                  </a:lnTo>
                  <a:lnTo>
                    <a:pt x="325" y="118"/>
                  </a:lnTo>
                  <a:lnTo>
                    <a:pt x="327" y="118"/>
                  </a:lnTo>
                  <a:lnTo>
                    <a:pt x="327" y="118"/>
                  </a:lnTo>
                  <a:lnTo>
                    <a:pt x="329" y="118"/>
                  </a:lnTo>
                  <a:lnTo>
                    <a:pt x="329" y="118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34" y="109"/>
                  </a:lnTo>
                  <a:lnTo>
                    <a:pt x="334" y="106"/>
                  </a:lnTo>
                  <a:lnTo>
                    <a:pt x="336" y="104"/>
                  </a:lnTo>
                  <a:lnTo>
                    <a:pt x="336" y="104"/>
                  </a:lnTo>
                  <a:lnTo>
                    <a:pt x="336" y="104"/>
                  </a:lnTo>
                  <a:lnTo>
                    <a:pt x="336" y="104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99"/>
                  </a:lnTo>
                  <a:lnTo>
                    <a:pt x="339" y="99"/>
                  </a:lnTo>
                  <a:lnTo>
                    <a:pt x="339" y="99"/>
                  </a:lnTo>
                  <a:lnTo>
                    <a:pt x="339" y="99"/>
                  </a:lnTo>
                  <a:lnTo>
                    <a:pt x="339" y="97"/>
                  </a:lnTo>
                  <a:lnTo>
                    <a:pt x="341" y="95"/>
                  </a:lnTo>
                  <a:lnTo>
                    <a:pt x="341" y="95"/>
                  </a:lnTo>
                  <a:lnTo>
                    <a:pt x="341" y="92"/>
                  </a:lnTo>
                  <a:lnTo>
                    <a:pt x="341" y="92"/>
                  </a:lnTo>
                  <a:lnTo>
                    <a:pt x="341" y="92"/>
                  </a:lnTo>
                  <a:lnTo>
                    <a:pt x="341" y="92"/>
                  </a:lnTo>
                  <a:lnTo>
                    <a:pt x="341" y="92"/>
                  </a:lnTo>
                  <a:lnTo>
                    <a:pt x="343" y="92"/>
                  </a:lnTo>
                  <a:lnTo>
                    <a:pt x="343" y="92"/>
                  </a:lnTo>
                  <a:lnTo>
                    <a:pt x="343" y="95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3" y="97"/>
                  </a:lnTo>
                  <a:lnTo>
                    <a:pt x="343" y="97"/>
                  </a:lnTo>
                  <a:lnTo>
                    <a:pt x="343" y="97"/>
                  </a:lnTo>
                  <a:lnTo>
                    <a:pt x="343" y="97"/>
                  </a:lnTo>
                  <a:lnTo>
                    <a:pt x="343" y="97"/>
                  </a:lnTo>
                  <a:lnTo>
                    <a:pt x="343" y="97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46" y="99"/>
                  </a:lnTo>
                  <a:lnTo>
                    <a:pt x="351" y="99"/>
                  </a:lnTo>
                  <a:lnTo>
                    <a:pt x="351" y="102"/>
                  </a:lnTo>
                  <a:lnTo>
                    <a:pt x="351" y="102"/>
                  </a:lnTo>
                  <a:lnTo>
                    <a:pt x="353" y="102"/>
                  </a:lnTo>
                  <a:lnTo>
                    <a:pt x="355" y="102"/>
                  </a:lnTo>
                  <a:lnTo>
                    <a:pt x="362" y="102"/>
                  </a:lnTo>
                  <a:lnTo>
                    <a:pt x="362" y="102"/>
                  </a:lnTo>
                  <a:lnTo>
                    <a:pt x="367" y="99"/>
                  </a:lnTo>
                  <a:lnTo>
                    <a:pt x="372" y="99"/>
                  </a:lnTo>
                  <a:lnTo>
                    <a:pt x="377" y="97"/>
                  </a:lnTo>
                  <a:lnTo>
                    <a:pt x="377" y="95"/>
                  </a:lnTo>
                  <a:lnTo>
                    <a:pt x="374" y="95"/>
                  </a:lnTo>
                  <a:lnTo>
                    <a:pt x="374" y="95"/>
                  </a:lnTo>
                  <a:lnTo>
                    <a:pt x="374" y="92"/>
                  </a:lnTo>
                  <a:lnTo>
                    <a:pt x="374" y="92"/>
                  </a:lnTo>
                  <a:lnTo>
                    <a:pt x="377" y="92"/>
                  </a:lnTo>
                  <a:lnTo>
                    <a:pt x="377" y="90"/>
                  </a:lnTo>
                  <a:lnTo>
                    <a:pt x="374" y="87"/>
                  </a:lnTo>
                  <a:lnTo>
                    <a:pt x="374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5"/>
                  </a:lnTo>
                  <a:lnTo>
                    <a:pt x="381" y="85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8" y="83"/>
                  </a:lnTo>
                  <a:lnTo>
                    <a:pt x="388" y="83"/>
                  </a:lnTo>
                  <a:lnTo>
                    <a:pt x="391" y="80"/>
                  </a:lnTo>
                  <a:lnTo>
                    <a:pt x="391" y="78"/>
                  </a:lnTo>
                  <a:lnTo>
                    <a:pt x="393" y="76"/>
                  </a:lnTo>
                  <a:lnTo>
                    <a:pt x="393" y="73"/>
                  </a:lnTo>
                  <a:lnTo>
                    <a:pt x="395" y="73"/>
                  </a:lnTo>
                  <a:lnTo>
                    <a:pt x="395" y="73"/>
                  </a:lnTo>
                  <a:lnTo>
                    <a:pt x="400" y="73"/>
                  </a:lnTo>
                  <a:lnTo>
                    <a:pt x="405" y="73"/>
                  </a:lnTo>
                  <a:lnTo>
                    <a:pt x="414" y="80"/>
                  </a:lnTo>
                  <a:lnTo>
                    <a:pt x="417" y="80"/>
                  </a:lnTo>
                  <a:lnTo>
                    <a:pt x="419" y="80"/>
                  </a:lnTo>
                  <a:lnTo>
                    <a:pt x="421" y="80"/>
                  </a:lnTo>
                  <a:lnTo>
                    <a:pt x="421" y="80"/>
                  </a:lnTo>
                  <a:lnTo>
                    <a:pt x="424" y="80"/>
                  </a:lnTo>
                  <a:lnTo>
                    <a:pt x="426" y="80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9" y="78"/>
                  </a:lnTo>
                  <a:lnTo>
                    <a:pt x="429" y="78"/>
                  </a:lnTo>
                  <a:lnTo>
                    <a:pt x="431" y="78"/>
                  </a:lnTo>
                  <a:lnTo>
                    <a:pt x="433" y="80"/>
                  </a:lnTo>
                  <a:lnTo>
                    <a:pt x="433" y="80"/>
                  </a:lnTo>
                  <a:lnTo>
                    <a:pt x="431" y="83"/>
                  </a:lnTo>
                  <a:lnTo>
                    <a:pt x="429" y="85"/>
                  </a:lnTo>
                  <a:lnTo>
                    <a:pt x="429" y="85"/>
                  </a:lnTo>
                  <a:lnTo>
                    <a:pt x="431" y="90"/>
                  </a:lnTo>
                  <a:lnTo>
                    <a:pt x="433" y="90"/>
                  </a:lnTo>
                  <a:lnTo>
                    <a:pt x="433" y="87"/>
                  </a:lnTo>
                  <a:lnTo>
                    <a:pt x="433" y="87"/>
                  </a:lnTo>
                  <a:lnTo>
                    <a:pt x="433" y="85"/>
                  </a:lnTo>
                  <a:lnTo>
                    <a:pt x="433" y="85"/>
                  </a:lnTo>
                  <a:lnTo>
                    <a:pt x="436" y="87"/>
                  </a:lnTo>
                  <a:lnTo>
                    <a:pt x="436" y="87"/>
                  </a:lnTo>
                  <a:lnTo>
                    <a:pt x="433" y="90"/>
                  </a:lnTo>
                  <a:lnTo>
                    <a:pt x="433" y="90"/>
                  </a:lnTo>
                  <a:lnTo>
                    <a:pt x="436" y="92"/>
                  </a:lnTo>
                  <a:lnTo>
                    <a:pt x="438" y="90"/>
                  </a:lnTo>
                  <a:lnTo>
                    <a:pt x="438" y="90"/>
                  </a:lnTo>
                  <a:lnTo>
                    <a:pt x="440" y="90"/>
                  </a:lnTo>
                  <a:lnTo>
                    <a:pt x="440" y="90"/>
                  </a:lnTo>
                  <a:lnTo>
                    <a:pt x="440" y="90"/>
                  </a:lnTo>
                  <a:lnTo>
                    <a:pt x="438" y="92"/>
                  </a:lnTo>
                  <a:lnTo>
                    <a:pt x="438" y="95"/>
                  </a:lnTo>
                  <a:lnTo>
                    <a:pt x="440" y="95"/>
                  </a:lnTo>
                  <a:lnTo>
                    <a:pt x="438" y="97"/>
                  </a:lnTo>
                  <a:lnTo>
                    <a:pt x="440" y="97"/>
                  </a:lnTo>
                  <a:lnTo>
                    <a:pt x="445" y="99"/>
                  </a:lnTo>
                  <a:lnTo>
                    <a:pt x="445" y="102"/>
                  </a:lnTo>
                  <a:lnTo>
                    <a:pt x="445" y="102"/>
                  </a:lnTo>
                  <a:lnTo>
                    <a:pt x="445" y="106"/>
                  </a:lnTo>
                  <a:lnTo>
                    <a:pt x="445" y="106"/>
                  </a:lnTo>
                  <a:lnTo>
                    <a:pt x="448" y="109"/>
                  </a:lnTo>
                  <a:lnTo>
                    <a:pt x="448" y="109"/>
                  </a:lnTo>
                  <a:lnTo>
                    <a:pt x="448" y="111"/>
                  </a:lnTo>
                  <a:lnTo>
                    <a:pt x="448" y="111"/>
                  </a:lnTo>
                  <a:lnTo>
                    <a:pt x="448" y="116"/>
                  </a:lnTo>
                  <a:lnTo>
                    <a:pt x="445" y="121"/>
                  </a:lnTo>
                  <a:lnTo>
                    <a:pt x="445" y="128"/>
                  </a:lnTo>
                  <a:lnTo>
                    <a:pt x="443" y="130"/>
                  </a:lnTo>
                  <a:lnTo>
                    <a:pt x="443" y="132"/>
                  </a:lnTo>
                  <a:lnTo>
                    <a:pt x="443" y="135"/>
                  </a:lnTo>
                  <a:lnTo>
                    <a:pt x="443" y="132"/>
                  </a:lnTo>
                  <a:lnTo>
                    <a:pt x="440" y="132"/>
                  </a:lnTo>
                  <a:lnTo>
                    <a:pt x="436" y="130"/>
                  </a:lnTo>
                  <a:lnTo>
                    <a:pt x="429" y="128"/>
                  </a:lnTo>
                  <a:lnTo>
                    <a:pt x="421" y="123"/>
                  </a:lnTo>
                  <a:lnTo>
                    <a:pt x="417" y="121"/>
                  </a:lnTo>
                  <a:lnTo>
                    <a:pt x="410" y="116"/>
                  </a:lnTo>
                  <a:lnTo>
                    <a:pt x="403" y="114"/>
                  </a:lnTo>
                  <a:lnTo>
                    <a:pt x="398" y="111"/>
                  </a:lnTo>
                  <a:lnTo>
                    <a:pt x="391" y="106"/>
                  </a:lnTo>
                  <a:lnTo>
                    <a:pt x="388" y="106"/>
                  </a:lnTo>
                  <a:lnTo>
                    <a:pt x="388" y="106"/>
                  </a:lnTo>
                  <a:lnTo>
                    <a:pt x="386" y="109"/>
                  </a:lnTo>
                  <a:lnTo>
                    <a:pt x="386" y="111"/>
                  </a:lnTo>
                  <a:lnTo>
                    <a:pt x="386" y="111"/>
                  </a:lnTo>
                  <a:lnTo>
                    <a:pt x="386" y="114"/>
                  </a:lnTo>
                  <a:lnTo>
                    <a:pt x="388" y="116"/>
                  </a:lnTo>
                  <a:lnTo>
                    <a:pt x="388" y="118"/>
                  </a:lnTo>
                  <a:lnTo>
                    <a:pt x="388" y="121"/>
                  </a:lnTo>
                  <a:lnTo>
                    <a:pt x="388" y="121"/>
                  </a:lnTo>
                  <a:lnTo>
                    <a:pt x="388" y="121"/>
                  </a:lnTo>
                  <a:lnTo>
                    <a:pt x="388" y="125"/>
                  </a:lnTo>
                  <a:lnTo>
                    <a:pt x="386" y="128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6" y="132"/>
                  </a:lnTo>
                  <a:lnTo>
                    <a:pt x="386" y="132"/>
                  </a:lnTo>
                  <a:lnTo>
                    <a:pt x="386" y="132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7"/>
                  </a:lnTo>
                  <a:lnTo>
                    <a:pt x="386" y="137"/>
                  </a:lnTo>
                  <a:lnTo>
                    <a:pt x="386" y="140"/>
                  </a:lnTo>
                  <a:lnTo>
                    <a:pt x="386" y="140"/>
                  </a:lnTo>
                  <a:lnTo>
                    <a:pt x="386" y="140"/>
                  </a:lnTo>
                  <a:lnTo>
                    <a:pt x="386" y="142"/>
                  </a:lnTo>
                  <a:lnTo>
                    <a:pt x="386" y="142"/>
                  </a:lnTo>
                  <a:lnTo>
                    <a:pt x="386" y="142"/>
                  </a:lnTo>
                  <a:lnTo>
                    <a:pt x="386" y="142"/>
                  </a:lnTo>
                  <a:lnTo>
                    <a:pt x="386" y="144"/>
                  </a:lnTo>
                  <a:lnTo>
                    <a:pt x="384" y="149"/>
                  </a:lnTo>
                  <a:lnTo>
                    <a:pt x="381" y="151"/>
                  </a:lnTo>
                  <a:lnTo>
                    <a:pt x="379" y="156"/>
                  </a:lnTo>
                  <a:lnTo>
                    <a:pt x="377" y="161"/>
                  </a:lnTo>
                  <a:lnTo>
                    <a:pt x="377" y="161"/>
                  </a:lnTo>
                  <a:lnTo>
                    <a:pt x="377" y="161"/>
                  </a:lnTo>
                  <a:lnTo>
                    <a:pt x="377" y="161"/>
                  </a:lnTo>
                  <a:lnTo>
                    <a:pt x="377" y="161"/>
                  </a:lnTo>
                  <a:lnTo>
                    <a:pt x="377" y="163"/>
                  </a:lnTo>
                  <a:lnTo>
                    <a:pt x="377" y="163"/>
                  </a:lnTo>
                  <a:lnTo>
                    <a:pt x="374" y="168"/>
                  </a:lnTo>
                  <a:lnTo>
                    <a:pt x="374" y="168"/>
                  </a:lnTo>
                  <a:lnTo>
                    <a:pt x="374" y="168"/>
                  </a:lnTo>
                  <a:lnTo>
                    <a:pt x="372" y="170"/>
                  </a:lnTo>
                  <a:lnTo>
                    <a:pt x="372" y="170"/>
                  </a:lnTo>
                  <a:lnTo>
                    <a:pt x="372" y="170"/>
                  </a:lnTo>
                  <a:lnTo>
                    <a:pt x="369" y="170"/>
                  </a:lnTo>
                  <a:lnTo>
                    <a:pt x="369" y="173"/>
                  </a:lnTo>
                  <a:lnTo>
                    <a:pt x="369" y="175"/>
                  </a:lnTo>
                  <a:lnTo>
                    <a:pt x="369" y="175"/>
                  </a:lnTo>
                  <a:lnTo>
                    <a:pt x="369" y="175"/>
                  </a:lnTo>
                  <a:lnTo>
                    <a:pt x="367" y="177"/>
                  </a:lnTo>
                  <a:lnTo>
                    <a:pt x="365" y="177"/>
                  </a:lnTo>
                  <a:lnTo>
                    <a:pt x="365" y="177"/>
                  </a:lnTo>
                  <a:lnTo>
                    <a:pt x="365" y="180"/>
                  </a:lnTo>
                  <a:lnTo>
                    <a:pt x="365" y="177"/>
                  </a:lnTo>
                  <a:lnTo>
                    <a:pt x="362" y="177"/>
                  </a:lnTo>
                  <a:lnTo>
                    <a:pt x="362" y="177"/>
                  </a:lnTo>
                  <a:lnTo>
                    <a:pt x="362" y="177"/>
                  </a:lnTo>
                  <a:lnTo>
                    <a:pt x="362" y="177"/>
                  </a:lnTo>
                  <a:lnTo>
                    <a:pt x="362" y="177"/>
                  </a:lnTo>
                  <a:lnTo>
                    <a:pt x="362" y="177"/>
                  </a:lnTo>
                  <a:lnTo>
                    <a:pt x="360" y="177"/>
                  </a:lnTo>
                  <a:lnTo>
                    <a:pt x="360" y="182"/>
                  </a:lnTo>
                  <a:lnTo>
                    <a:pt x="358" y="187"/>
                  </a:lnTo>
                  <a:lnTo>
                    <a:pt x="355" y="192"/>
                  </a:lnTo>
                  <a:lnTo>
                    <a:pt x="353" y="196"/>
                  </a:lnTo>
                  <a:lnTo>
                    <a:pt x="353" y="196"/>
                  </a:lnTo>
                  <a:lnTo>
                    <a:pt x="353" y="196"/>
                  </a:lnTo>
                  <a:lnTo>
                    <a:pt x="351" y="196"/>
                  </a:lnTo>
                  <a:lnTo>
                    <a:pt x="348" y="196"/>
                  </a:lnTo>
                  <a:lnTo>
                    <a:pt x="343" y="194"/>
                  </a:lnTo>
                  <a:lnTo>
                    <a:pt x="339" y="192"/>
                  </a:lnTo>
                  <a:lnTo>
                    <a:pt x="339" y="192"/>
                  </a:lnTo>
                  <a:lnTo>
                    <a:pt x="339" y="194"/>
                  </a:lnTo>
                  <a:lnTo>
                    <a:pt x="336" y="199"/>
                  </a:lnTo>
                  <a:lnTo>
                    <a:pt x="334" y="201"/>
                  </a:lnTo>
                  <a:lnTo>
                    <a:pt x="334" y="201"/>
                  </a:lnTo>
                  <a:lnTo>
                    <a:pt x="334" y="201"/>
                  </a:lnTo>
                  <a:lnTo>
                    <a:pt x="334" y="203"/>
                  </a:lnTo>
                  <a:lnTo>
                    <a:pt x="334" y="203"/>
                  </a:lnTo>
                  <a:lnTo>
                    <a:pt x="334" y="206"/>
                  </a:lnTo>
                  <a:lnTo>
                    <a:pt x="334" y="208"/>
                  </a:lnTo>
                  <a:lnTo>
                    <a:pt x="332" y="208"/>
                  </a:lnTo>
                  <a:lnTo>
                    <a:pt x="334" y="215"/>
                  </a:lnTo>
                  <a:lnTo>
                    <a:pt x="334" y="215"/>
                  </a:lnTo>
                  <a:lnTo>
                    <a:pt x="332" y="215"/>
                  </a:lnTo>
                  <a:lnTo>
                    <a:pt x="332" y="218"/>
                  </a:lnTo>
                  <a:lnTo>
                    <a:pt x="332" y="218"/>
                  </a:lnTo>
                  <a:lnTo>
                    <a:pt x="329" y="220"/>
                  </a:lnTo>
                  <a:lnTo>
                    <a:pt x="329" y="220"/>
                  </a:lnTo>
                  <a:lnTo>
                    <a:pt x="329" y="222"/>
                  </a:lnTo>
                  <a:lnTo>
                    <a:pt x="329" y="222"/>
                  </a:lnTo>
                  <a:lnTo>
                    <a:pt x="329" y="225"/>
                  </a:lnTo>
                  <a:lnTo>
                    <a:pt x="327" y="227"/>
                  </a:lnTo>
                  <a:lnTo>
                    <a:pt x="327" y="229"/>
                  </a:lnTo>
                  <a:lnTo>
                    <a:pt x="327" y="229"/>
                  </a:lnTo>
                  <a:lnTo>
                    <a:pt x="327" y="229"/>
                  </a:lnTo>
                  <a:lnTo>
                    <a:pt x="327" y="229"/>
                  </a:lnTo>
                  <a:lnTo>
                    <a:pt x="327" y="234"/>
                  </a:lnTo>
                  <a:lnTo>
                    <a:pt x="327" y="234"/>
                  </a:lnTo>
                  <a:lnTo>
                    <a:pt x="327" y="237"/>
                  </a:lnTo>
                  <a:lnTo>
                    <a:pt x="325" y="239"/>
                  </a:lnTo>
                  <a:lnTo>
                    <a:pt x="325" y="244"/>
                  </a:lnTo>
                  <a:lnTo>
                    <a:pt x="320" y="248"/>
                  </a:lnTo>
                  <a:lnTo>
                    <a:pt x="320" y="248"/>
                  </a:lnTo>
                  <a:lnTo>
                    <a:pt x="320" y="248"/>
                  </a:lnTo>
                  <a:lnTo>
                    <a:pt x="320" y="248"/>
                  </a:lnTo>
                  <a:lnTo>
                    <a:pt x="313" y="248"/>
                  </a:lnTo>
                  <a:lnTo>
                    <a:pt x="308" y="248"/>
                  </a:lnTo>
                  <a:lnTo>
                    <a:pt x="303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1" y="237"/>
                  </a:lnTo>
                  <a:lnTo>
                    <a:pt x="291" y="237"/>
                  </a:lnTo>
                  <a:lnTo>
                    <a:pt x="291" y="237"/>
                  </a:lnTo>
                  <a:lnTo>
                    <a:pt x="291" y="237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82" y="237"/>
                  </a:lnTo>
                  <a:lnTo>
                    <a:pt x="282" y="237"/>
                  </a:lnTo>
                  <a:lnTo>
                    <a:pt x="282" y="239"/>
                  </a:lnTo>
                  <a:lnTo>
                    <a:pt x="282" y="239"/>
                  </a:lnTo>
                  <a:lnTo>
                    <a:pt x="282" y="241"/>
                  </a:lnTo>
                  <a:lnTo>
                    <a:pt x="282" y="241"/>
                  </a:lnTo>
                  <a:lnTo>
                    <a:pt x="282" y="241"/>
                  </a:lnTo>
                  <a:lnTo>
                    <a:pt x="282" y="244"/>
                  </a:lnTo>
                  <a:lnTo>
                    <a:pt x="282" y="244"/>
                  </a:lnTo>
                  <a:lnTo>
                    <a:pt x="280" y="246"/>
                  </a:lnTo>
                  <a:lnTo>
                    <a:pt x="280" y="248"/>
                  </a:lnTo>
                  <a:lnTo>
                    <a:pt x="280" y="248"/>
                  </a:lnTo>
                  <a:lnTo>
                    <a:pt x="280" y="253"/>
                  </a:lnTo>
                  <a:lnTo>
                    <a:pt x="280" y="256"/>
                  </a:lnTo>
                  <a:lnTo>
                    <a:pt x="280" y="256"/>
                  </a:lnTo>
                  <a:lnTo>
                    <a:pt x="280" y="258"/>
                  </a:lnTo>
                  <a:lnTo>
                    <a:pt x="280" y="260"/>
                  </a:lnTo>
                  <a:lnTo>
                    <a:pt x="280" y="263"/>
                  </a:lnTo>
                  <a:lnTo>
                    <a:pt x="277" y="265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5" y="265"/>
                  </a:lnTo>
                  <a:lnTo>
                    <a:pt x="275" y="267"/>
                  </a:lnTo>
                  <a:lnTo>
                    <a:pt x="275" y="267"/>
                  </a:lnTo>
                  <a:lnTo>
                    <a:pt x="275" y="270"/>
                  </a:lnTo>
                  <a:lnTo>
                    <a:pt x="275" y="270"/>
                  </a:lnTo>
                  <a:lnTo>
                    <a:pt x="272" y="272"/>
                  </a:lnTo>
                  <a:lnTo>
                    <a:pt x="272" y="272"/>
                  </a:lnTo>
                  <a:lnTo>
                    <a:pt x="275" y="274"/>
                  </a:lnTo>
                  <a:lnTo>
                    <a:pt x="275" y="274"/>
                  </a:lnTo>
                  <a:lnTo>
                    <a:pt x="275" y="274"/>
                  </a:lnTo>
                  <a:lnTo>
                    <a:pt x="275" y="277"/>
                  </a:lnTo>
                  <a:lnTo>
                    <a:pt x="275" y="277"/>
                  </a:lnTo>
                  <a:lnTo>
                    <a:pt x="275" y="277"/>
                  </a:lnTo>
                  <a:lnTo>
                    <a:pt x="272" y="279"/>
                  </a:lnTo>
                  <a:lnTo>
                    <a:pt x="270" y="282"/>
                  </a:lnTo>
                  <a:lnTo>
                    <a:pt x="270" y="282"/>
                  </a:lnTo>
                  <a:lnTo>
                    <a:pt x="268" y="286"/>
                  </a:lnTo>
                  <a:lnTo>
                    <a:pt x="265" y="291"/>
                  </a:lnTo>
                  <a:lnTo>
                    <a:pt x="265" y="291"/>
                  </a:lnTo>
                  <a:lnTo>
                    <a:pt x="265" y="291"/>
                  </a:lnTo>
                  <a:lnTo>
                    <a:pt x="265" y="293"/>
                  </a:lnTo>
                  <a:lnTo>
                    <a:pt x="265" y="293"/>
                  </a:lnTo>
                  <a:lnTo>
                    <a:pt x="265" y="293"/>
                  </a:lnTo>
                  <a:lnTo>
                    <a:pt x="265" y="303"/>
                  </a:lnTo>
                  <a:lnTo>
                    <a:pt x="263" y="308"/>
                  </a:lnTo>
                  <a:lnTo>
                    <a:pt x="261" y="312"/>
                  </a:lnTo>
                  <a:lnTo>
                    <a:pt x="258" y="317"/>
                  </a:lnTo>
                  <a:lnTo>
                    <a:pt x="254" y="324"/>
                  </a:lnTo>
                  <a:lnTo>
                    <a:pt x="251" y="329"/>
                  </a:lnTo>
                  <a:lnTo>
                    <a:pt x="249" y="334"/>
                  </a:lnTo>
                  <a:lnTo>
                    <a:pt x="244" y="341"/>
                  </a:lnTo>
                  <a:lnTo>
                    <a:pt x="244" y="341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242" y="350"/>
                  </a:lnTo>
                  <a:lnTo>
                    <a:pt x="239" y="357"/>
                  </a:lnTo>
                  <a:lnTo>
                    <a:pt x="239" y="357"/>
                  </a:lnTo>
                  <a:lnTo>
                    <a:pt x="239" y="360"/>
                  </a:lnTo>
                  <a:lnTo>
                    <a:pt x="239" y="360"/>
                  </a:lnTo>
                  <a:lnTo>
                    <a:pt x="239" y="360"/>
                  </a:lnTo>
                  <a:lnTo>
                    <a:pt x="242" y="360"/>
                  </a:lnTo>
                  <a:lnTo>
                    <a:pt x="242" y="360"/>
                  </a:lnTo>
                  <a:lnTo>
                    <a:pt x="246" y="362"/>
                  </a:lnTo>
                  <a:lnTo>
                    <a:pt x="246" y="362"/>
                  </a:lnTo>
                  <a:lnTo>
                    <a:pt x="246" y="362"/>
                  </a:lnTo>
                  <a:lnTo>
                    <a:pt x="246" y="364"/>
                  </a:lnTo>
                  <a:lnTo>
                    <a:pt x="246" y="364"/>
                  </a:lnTo>
                  <a:lnTo>
                    <a:pt x="246" y="364"/>
                  </a:lnTo>
                  <a:lnTo>
                    <a:pt x="246" y="367"/>
                  </a:lnTo>
                  <a:lnTo>
                    <a:pt x="244" y="367"/>
                  </a:lnTo>
                  <a:lnTo>
                    <a:pt x="242" y="369"/>
                  </a:lnTo>
                  <a:lnTo>
                    <a:pt x="242" y="369"/>
                  </a:lnTo>
                  <a:lnTo>
                    <a:pt x="242" y="369"/>
                  </a:lnTo>
                  <a:lnTo>
                    <a:pt x="242" y="371"/>
                  </a:lnTo>
                  <a:lnTo>
                    <a:pt x="239" y="371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6"/>
                  </a:lnTo>
                  <a:lnTo>
                    <a:pt x="244" y="376"/>
                  </a:lnTo>
                  <a:lnTo>
                    <a:pt x="244" y="376"/>
                  </a:lnTo>
                  <a:lnTo>
                    <a:pt x="244" y="379"/>
                  </a:lnTo>
                  <a:lnTo>
                    <a:pt x="242" y="379"/>
                  </a:lnTo>
                  <a:lnTo>
                    <a:pt x="232" y="388"/>
                  </a:lnTo>
                  <a:lnTo>
                    <a:pt x="230" y="390"/>
                  </a:lnTo>
                  <a:lnTo>
                    <a:pt x="230" y="390"/>
                  </a:lnTo>
                  <a:lnTo>
                    <a:pt x="228" y="390"/>
                  </a:lnTo>
                  <a:lnTo>
                    <a:pt x="228" y="390"/>
                  </a:lnTo>
                  <a:lnTo>
                    <a:pt x="228" y="390"/>
                  </a:lnTo>
                  <a:lnTo>
                    <a:pt x="228" y="390"/>
                  </a:lnTo>
                  <a:lnTo>
                    <a:pt x="228" y="390"/>
                  </a:lnTo>
                  <a:lnTo>
                    <a:pt x="225" y="390"/>
                  </a:lnTo>
                  <a:lnTo>
                    <a:pt x="225" y="390"/>
                  </a:lnTo>
                  <a:lnTo>
                    <a:pt x="225" y="390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3" y="388"/>
                  </a:lnTo>
                  <a:lnTo>
                    <a:pt x="223" y="388"/>
                  </a:lnTo>
                  <a:lnTo>
                    <a:pt x="220" y="388"/>
                  </a:lnTo>
                  <a:lnTo>
                    <a:pt x="218" y="388"/>
                  </a:lnTo>
                  <a:lnTo>
                    <a:pt x="216" y="390"/>
                  </a:lnTo>
                  <a:lnTo>
                    <a:pt x="211" y="395"/>
                  </a:lnTo>
                  <a:lnTo>
                    <a:pt x="206" y="398"/>
                  </a:lnTo>
                  <a:lnTo>
                    <a:pt x="202" y="402"/>
                  </a:lnTo>
                  <a:lnTo>
                    <a:pt x="202" y="402"/>
                  </a:lnTo>
                  <a:lnTo>
                    <a:pt x="202" y="402"/>
                  </a:lnTo>
                  <a:lnTo>
                    <a:pt x="202" y="402"/>
                  </a:lnTo>
                  <a:lnTo>
                    <a:pt x="202" y="402"/>
                  </a:lnTo>
                  <a:lnTo>
                    <a:pt x="202" y="402"/>
                  </a:lnTo>
                  <a:lnTo>
                    <a:pt x="199" y="402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7" y="400"/>
                  </a:lnTo>
                  <a:lnTo>
                    <a:pt x="197" y="400"/>
                  </a:lnTo>
                  <a:lnTo>
                    <a:pt x="197" y="400"/>
                  </a:lnTo>
                  <a:lnTo>
                    <a:pt x="197" y="400"/>
                  </a:lnTo>
                  <a:lnTo>
                    <a:pt x="197" y="398"/>
                  </a:lnTo>
                  <a:lnTo>
                    <a:pt x="194" y="398"/>
                  </a:lnTo>
                  <a:lnTo>
                    <a:pt x="194" y="398"/>
                  </a:lnTo>
                  <a:lnTo>
                    <a:pt x="192" y="398"/>
                  </a:lnTo>
                  <a:lnTo>
                    <a:pt x="192" y="398"/>
                  </a:lnTo>
                  <a:lnTo>
                    <a:pt x="190" y="398"/>
                  </a:lnTo>
                  <a:lnTo>
                    <a:pt x="190" y="400"/>
                  </a:lnTo>
                  <a:lnTo>
                    <a:pt x="190" y="400"/>
                  </a:lnTo>
                  <a:lnTo>
                    <a:pt x="187" y="400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5"/>
                  </a:lnTo>
                  <a:lnTo>
                    <a:pt x="187" y="405"/>
                  </a:lnTo>
                  <a:lnTo>
                    <a:pt x="190" y="407"/>
                  </a:lnTo>
                  <a:lnTo>
                    <a:pt x="190" y="407"/>
                  </a:lnTo>
                  <a:lnTo>
                    <a:pt x="190" y="409"/>
                  </a:lnTo>
                  <a:lnTo>
                    <a:pt x="190" y="409"/>
                  </a:lnTo>
                  <a:lnTo>
                    <a:pt x="190" y="412"/>
                  </a:lnTo>
                  <a:lnTo>
                    <a:pt x="190" y="412"/>
                  </a:lnTo>
                  <a:lnTo>
                    <a:pt x="183" y="416"/>
                  </a:lnTo>
                  <a:lnTo>
                    <a:pt x="183" y="416"/>
                  </a:lnTo>
                  <a:lnTo>
                    <a:pt x="183" y="416"/>
                  </a:lnTo>
                  <a:lnTo>
                    <a:pt x="180" y="416"/>
                  </a:lnTo>
                  <a:lnTo>
                    <a:pt x="180" y="416"/>
                  </a:lnTo>
                  <a:lnTo>
                    <a:pt x="178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66" y="421"/>
                  </a:lnTo>
                  <a:lnTo>
                    <a:pt x="159" y="426"/>
                  </a:lnTo>
                  <a:lnTo>
                    <a:pt x="157" y="428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4" y="426"/>
                  </a:lnTo>
                  <a:lnTo>
                    <a:pt x="154" y="424"/>
                  </a:lnTo>
                  <a:lnTo>
                    <a:pt x="149" y="421"/>
                  </a:lnTo>
                  <a:lnTo>
                    <a:pt x="147" y="421"/>
                  </a:lnTo>
                  <a:lnTo>
                    <a:pt x="147" y="421"/>
                  </a:lnTo>
                  <a:lnTo>
                    <a:pt x="145" y="419"/>
                  </a:lnTo>
                  <a:lnTo>
                    <a:pt x="145" y="419"/>
                  </a:lnTo>
                  <a:lnTo>
                    <a:pt x="145" y="419"/>
                  </a:lnTo>
                  <a:lnTo>
                    <a:pt x="142" y="419"/>
                  </a:lnTo>
                  <a:lnTo>
                    <a:pt x="142" y="419"/>
                  </a:lnTo>
                  <a:lnTo>
                    <a:pt x="140" y="419"/>
                  </a:lnTo>
                  <a:lnTo>
                    <a:pt x="140" y="419"/>
                  </a:lnTo>
                  <a:lnTo>
                    <a:pt x="140" y="421"/>
                  </a:lnTo>
                  <a:lnTo>
                    <a:pt x="140" y="421"/>
                  </a:lnTo>
                  <a:lnTo>
                    <a:pt x="140" y="424"/>
                  </a:lnTo>
                  <a:lnTo>
                    <a:pt x="140" y="424"/>
                  </a:lnTo>
                  <a:lnTo>
                    <a:pt x="138" y="426"/>
                  </a:lnTo>
                  <a:lnTo>
                    <a:pt x="138" y="426"/>
                  </a:lnTo>
                  <a:lnTo>
                    <a:pt x="138" y="428"/>
                  </a:lnTo>
                  <a:lnTo>
                    <a:pt x="133" y="428"/>
                  </a:lnTo>
                  <a:lnTo>
                    <a:pt x="131" y="428"/>
                  </a:lnTo>
                  <a:lnTo>
                    <a:pt x="131" y="428"/>
                  </a:lnTo>
                  <a:lnTo>
                    <a:pt x="131" y="431"/>
                  </a:lnTo>
                  <a:lnTo>
                    <a:pt x="126" y="435"/>
                  </a:lnTo>
                  <a:lnTo>
                    <a:pt x="126" y="438"/>
                  </a:lnTo>
                  <a:lnTo>
                    <a:pt x="126" y="438"/>
                  </a:lnTo>
                  <a:lnTo>
                    <a:pt x="123" y="438"/>
                  </a:lnTo>
                  <a:lnTo>
                    <a:pt x="116" y="438"/>
                  </a:lnTo>
                  <a:lnTo>
                    <a:pt x="116" y="438"/>
                  </a:lnTo>
                  <a:lnTo>
                    <a:pt x="112" y="438"/>
                  </a:lnTo>
                  <a:lnTo>
                    <a:pt x="109" y="435"/>
                  </a:lnTo>
                  <a:lnTo>
                    <a:pt x="109" y="435"/>
                  </a:lnTo>
                  <a:lnTo>
                    <a:pt x="107" y="435"/>
                  </a:lnTo>
                  <a:lnTo>
                    <a:pt x="105" y="433"/>
                  </a:lnTo>
                  <a:lnTo>
                    <a:pt x="105" y="433"/>
                  </a:lnTo>
                  <a:lnTo>
                    <a:pt x="105" y="433"/>
                  </a:lnTo>
                  <a:lnTo>
                    <a:pt x="105" y="431"/>
                  </a:lnTo>
                  <a:lnTo>
                    <a:pt x="105" y="431"/>
                  </a:lnTo>
                  <a:lnTo>
                    <a:pt x="102" y="431"/>
                  </a:lnTo>
                  <a:lnTo>
                    <a:pt x="100" y="431"/>
                  </a:lnTo>
                  <a:lnTo>
                    <a:pt x="100" y="431"/>
                  </a:lnTo>
                  <a:lnTo>
                    <a:pt x="97" y="433"/>
                  </a:lnTo>
                  <a:lnTo>
                    <a:pt x="97" y="431"/>
                  </a:lnTo>
                  <a:lnTo>
                    <a:pt x="95" y="431"/>
                  </a:lnTo>
                  <a:lnTo>
                    <a:pt x="95" y="431"/>
                  </a:lnTo>
                  <a:lnTo>
                    <a:pt x="95" y="431"/>
                  </a:lnTo>
                  <a:lnTo>
                    <a:pt x="95" y="431"/>
                  </a:lnTo>
                  <a:lnTo>
                    <a:pt x="93" y="428"/>
                  </a:lnTo>
                  <a:lnTo>
                    <a:pt x="93" y="428"/>
                  </a:lnTo>
                  <a:lnTo>
                    <a:pt x="93" y="426"/>
                  </a:lnTo>
                  <a:lnTo>
                    <a:pt x="90" y="426"/>
                  </a:lnTo>
                  <a:lnTo>
                    <a:pt x="86" y="424"/>
                  </a:lnTo>
                  <a:lnTo>
                    <a:pt x="86" y="424"/>
                  </a:lnTo>
                  <a:lnTo>
                    <a:pt x="86" y="424"/>
                  </a:lnTo>
                  <a:lnTo>
                    <a:pt x="86" y="421"/>
                  </a:lnTo>
                  <a:lnTo>
                    <a:pt x="86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3" y="416"/>
                  </a:lnTo>
                  <a:lnTo>
                    <a:pt x="83" y="416"/>
                  </a:lnTo>
                  <a:lnTo>
                    <a:pt x="83" y="416"/>
                  </a:lnTo>
                  <a:lnTo>
                    <a:pt x="83" y="416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79" y="412"/>
                  </a:lnTo>
                  <a:lnTo>
                    <a:pt x="79" y="412"/>
                  </a:lnTo>
                  <a:lnTo>
                    <a:pt x="79" y="412"/>
                  </a:lnTo>
                  <a:lnTo>
                    <a:pt x="79" y="412"/>
                  </a:lnTo>
                  <a:lnTo>
                    <a:pt x="79" y="409"/>
                  </a:lnTo>
                  <a:lnTo>
                    <a:pt x="79" y="409"/>
                  </a:lnTo>
                  <a:lnTo>
                    <a:pt x="81" y="407"/>
                  </a:lnTo>
                  <a:lnTo>
                    <a:pt x="81" y="407"/>
                  </a:lnTo>
                  <a:lnTo>
                    <a:pt x="81" y="407"/>
                  </a:lnTo>
                  <a:lnTo>
                    <a:pt x="81" y="407"/>
                  </a:lnTo>
                  <a:lnTo>
                    <a:pt x="81" y="407"/>
                  </a:lnTo>
                  <a:lnTo>
                    <a:pt x="81" y="405"/>
                  </a:lnTo>
                  <a:lnTo>
                    <a:pt x="81" y="405"/>
                  </a:lnTo>
                  <a:lnTo>
                    <a:pt x="79" y="405"/>
                  </a:lnTo>
                  <a:lnTo>
                    <a:pt x="79" y="405"/>
                  </a:lnTo>
                  <a:lnTo>
                    <a:pt x="79" y="402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71" y="405"/>
                  </a:lnTo>
                  <a:lnTo>
                    <a:pt x="71" y="405"/>
                  </a:lnTo>
                  <a:lnTo>
                    <a:pt x="62" y="402"/>
                  </a:lnTo>
                  <a:lnTo>
                    <a:pt x="62" y="402"/>
                  </a:lnTo>
                  <a:lnTo>
                    <a:pt x="60" y="402"/>
                  </a:lnTo>
                  <a:lnTo>
                    <a:pt x="60" y="400"/>
                  </a:lnTo>
                  <a:lnTo>
                    <a:pt x="60" y="400"/>
                  </a:lnTo>
                  <a:lnTo>
                    <a:pt x="60" y="400"/>
                  </a:lnTo>
                  <a:lnTo>
                    <a:pt x="60" y="400"/>
                  </a:lnTo>
                  <a:lnTo>
                    <a:pt x="60" y="398"/>
                  </a:lnTo>
                  <a:lnTo>
                    <a:pt x="60" y="398"/>
                  </a:lnTo>
                  <a:lnTo>
                    <a:pt x="55" y="395"/>
                  </a:lnTo>
                  <a:lnTo>
                    <a:pt x="55" y="395"/>
                  </a:lnTo>
                  <a:lnTo>
                    <a:pt x="55" y="395"/>
                  </a:lnTo>
                  <a:lnTo>
                    <a:pt x="52" y="395"/>
                  </a:lnTo>
                  <a:lnTo>
                    <a:pt x="52" y="395"/>
                  </a:lnTo>
                  <a:lnTo>
                    <a:pt x="50" y="393"/>
                  </a:lnTo>
                  <a:lnTo>
                    <a:pt x="50" y="393"/>
                  </a:lnTo>
                  <a:lnTo>
                    <a:pt x="50" y="393"/>
                  </a:lnTo>
                  <a:lnTo>
                    <a:pt x="48" y="393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3" y="390"/>
                  </a:lnTo>
                  <a:lnTo>
                    <a:pt x="43" y="388"/>
                  </a:lnTo>
                  <a:lnTo>
                    <a:pt x="41" y="386"/>
                  </a:lnTo>
                  <a:lnTo>
                    <a:pt x="41" y="383"/>
                  </a:lnTo>
                  <a:lnTo>
                    <a:pt x="41" y="383"/>
                  </a:lnTo>
                  <a:lnTo>
                    <a:pt x="38" y="383"/>
                  </a:lnTo>
                  <a:lnTo>
                    <a:pt x="38" y="381"/>
                  </a:lnTo>
                  <a:lnTo>
                    <a:pt x="29" y="376"/>
                  </a:lnTo>
                  <a:lnTo>
                    <a:pt x="29" y="374"/>
                  </a:lnTo>
                  <a:lnTo>
                    <a:pt x="29" y="374"/>
                  </a:lnTo>
                  <a:lnTo>
                    <a:pt x="29" y="374"/>
                  </a:lnTo>
                  <a:lnTo>
                    <a:pt x="29" y="369"/>
                  </a:lnTo>
                  <a:lnTo>
                    <a:pt x="26" y="369"/>
                  </a:lnTo>
                  <a:lnTo>
                    <a:pt x="26" y="367"/>
                  </a:lnTo>
                  <a:lnTo>
                    <a:pt x="26" y="367"/>
                  </a:lnTo>
                  <a:lnTo>
                    <a:pt x="26" y="367"/>
                  </a:lnTo>
                  <a:lnTo>
                    <a:pt x="24" y="367"/>
                  </a:lnTo>
                  <a:lnTo>
                    <a:pt x="19" y="364"/>
                  </a:lnTo>
                  <a:lnTo>
                    <a:pt x="19" y="362"/>
                  </a:lnTo>
                  <a:lnTo>
                    <a:pt x="19" y="362"/>
                  </a:lnTo>
                  <a:lnTo>
                    <a:pt x="19" y="362"/>
                  </a:lnTo>
                  <a:lnTo>
                    <a:pt x="19" y="360"/>
                  </a:lnTo>
                  <a:lnTo>
                    <a:pt x="22" y="360"/>
                  </a:lnTo>
                  <a:lnTo>
                    <a:pt x="22" y="360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2" y="353"/>
                  </a:lnTo>
                  <a:lnTo>
                    <a:pt x="12" y="353"/>
                  </a:lnTo>
                  <a:lnTo>
                    <a:pt x="12" y="350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0" y="336"/>
                  </a:lnTo>
                  <a:lnTo>
                    <a:pt x="3" y="334"/>
                  </a:lnTo>
                  <a:lnTo>
                    <a:pt x="3" y="334"/>
                  </a:lnTo>
                  <a:lnTo>
                    <a:pt x="3" y="331"/>
                  </a:lnTo>
                  <a:lnTo>
                    <a:pt x="3" y="331"/>
                  </a:lnTo>
                  <a:lnTo>
                    <a:pt x="3" y="331"/>
                  </a:lnTo>
                  <a:lnTo>
                    <a:pt x="3" y="329"/>
                  </a:lnTo>
                  <a:lnTo>
                    <a:pt x="3" y="329"/>
                  </a:lnTo>
                  <a:lnTo>
                    <a:pt x="3" y="329"/>
                  </a:lnTo>
                  <a:lnTo>
                    <a:pt x="3" y="327"/>
                  </a:lnTo>
                  <a:lnTo>
                    <a:pt x="3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5" y="327"/>
                  </a:lnTo>
                  <a:lnTo>
                    <a:pt x="5" y="324"/>
                  </a:lnTo>
                  <a:lnTo>
                    <a:pt x="5" y="324"/>
                  </a:lnTo>
                  <a:lnTo>
                    <a:pt x="5" y="322"/>
                  </a:lnTo>
                  <a:lnTo>
                    <a:pt x="5" y="319"/>
                  </a:lnTo>
                  <a:lnTo>
                    <a:pt x="5" y="319"/>
                  </a:lnTo>
                  <a:lnTo>
                    <a:pt x="3" y="317"/>
                  </a:lnTo>
                  <a:lnTo>
                    <a:pt x="3" y="317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3" y="308"/>
                  </a:lnTo>
                  <a:lnTo>
                    <a:pt x="8" y="305"/>
                  </a:lnTo>
                  <a:lnTo>
                    <a:pt x="15" y="300"/>
                  </a:lnTo>
                  <a:lnTo>
                    <a:pt x="22" y="300"/>
                  </a:lnTo>
                  <a:lnTo>
                    <a:pt x="24" y="298"/>
                  </a:lnTo>
                  <a:lnTo>
                    <a:pt x="26" y="296"/>
                  </a:lnTo>
                  <a:lnTo>
                    <a:pt x="26" y="293"/>
                  </a:lnTo>
                  <a:lnTo>
                    <a:pt x="26" y="282"/>
                  </a:lnTo>
                  <a:lnTo>
                    <a:pt x="26" y="279"/>
                  </a:lnTo>
                  <a:lnTo>
                    <a:pt x="29" y="279"/>
                  </a:lnTo>
                  <a:lnTo>
                    <a:pt x="34" y="279"/>
                  </a:lnTo>
                  <a:lnTo>
                    <a:pt x="36" y="277"/>
                  </a:lnTo>
                  <a:lnTo>
                    <a:pt x="36" y="274"/>
                  </a:lnTo>
                  <a:lnTo>
                    <a:pt x="36" y="274"/>
                  </a:lnTo>
                  <a:lnTo>
                    <a:pt x="36" y="272"/>
                  </a:lnTo>
                  <a:lnTo>
                    <a:pt x="36" y="272"/>
                  </a:lnTo>
                  <a:lnTo>
                    <a:pt x="34" y="270"/>
                  </a:lnTo>
                  <a:lnTo>
                    <a:pt x="34" y="267"/>
                  </a:lnTo>
                  <a:lnTo>
                    <a:pt x="34" y="265"/>
                  </a:lnTo>
                  <a:lnTo>
                    <a:pt x="34" y="263"/>
                  </a:lnTo>
                  <a:lnTo>
                    <a:pt x="31" y="260"/>
                  </a:lnTo>
                  <a:lnTo>
                    <a:pt x="31" y="260"/>
                  </a:lnTo>
                  <a:lnTo>
                    <a:pt x="29" y="258"/>
                  </a:lnTo>
                  <a:lnTo>
                    <a:pt x="29" y="256"/>
                  </a:lnTo>
                  <a:lnTo>
                    <a:pt x="31" y="253"/>
                  </a:lnTo>
                  <a:lnTo>
                    <a:pt x="34" y="251"/>
                  </a:lnTo>
                  <a:lnTo>
                    <a:pt x="34" y="248"/>
                  </a:lnTo>
                  <a:lnTo>
                    <a:pt x="34" y="246"/>
                  </a:lnTo>
                  <a:lnTo>
                    <a:pt x="34" y="244"/>
                  </a:lnTo>
                  <a:lnTo>
                    <a:pt x="34" y="239"/>
                  </a:lnTo>
                  <a:lnTo>
                    <a:pt x="36" y="237"/>
                  </a:lnTo>
                  <a:lnTo>
                    <a:pt x="38" y="229"/>
                  </a:lnTo>
                  <a:lnTo>
                    <a:pt x="41" y="225"/>
                  </a:lnTo>
                  <a:lnTo>
                    <a:pt x="43" y="222"/>
                  </a:lnTo>
                  <a:lnTo>
                    <a:pt x="45" y="222"/>
                  </a:lnTo>
                  <a:lnTo>
                    <a:pt x="48" y="222"/>
                  </a:lnTo>
                  <a:lnTo>
                    <a:pt x="48" y="225"/>
                  </a:lnTo>
                  <a:lnTo>
                    <a:pt x="52" y="225"/>
                  </a:lnTo>
                  <a:lnTo>
                    <a:pt x="52" y="227"/>
                  </a:lnTo>
                  <a:lnTo>
                    <a:pt x="55" y="229"/>
                  </a:lnTo>
                  <a:lnTo>
                    <a:pt x="55" y="229"/>
                  </a:lnTo>
                  <a:lnTo>
                    <a:pt x="55" y="232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7" y="232"/>
                  </a:lnTo>
                  <a:lnTo>
                    <a:pt x="55" y="234"/>
                  </a:lnTo>
                  <a:lnTo>
                    <a:pt x="55" y="234"/>
                  </a:lnTo>
                  <a:lnTo>
                    <a:pt x="55" y="234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55" y="237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60" y="237"/>
                  </a:lnTo>
                  <a:lnTo>
                    <a:pt x="62" y="234"/>
                  </a:lnTo>
                  <a:lnTo>
                    <a:pt x="62" y="234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7" y="229"/>
                  </a:lnTo>
                  <a:lnTo>
                    <a:pt x="67" y="229"/>
                  </a:lnTo>
                  <a:lnTo>
                    <a:pt x="69" y="229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7" y="225"/>
                  </a:lnTo>
                  <a:lnTo>
                    <a:pt x="67" y="220"/>
                  </a:lnTo>
                  <a:lnTo>
                    <a:pt x="67" y="218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4" y="215"/>
                  </a:lnTo>
                  <a:lnTo>
                    <a:pt x="62" y="215"/>
                  </a:lnTo>
                  <a:lnTo>
                    <a:pt x="62" y="215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7" y="211"/>
                  </a:lnTo>
                  <a:lnTo>
                    <a:pt x="67" y="208"/>
                  </a:lnTo>
                  <a:lnTo>
                    <a:pt x="67" y="206"/>
                  </a:lnTo>
                  <a:lnTo>
                    <a:pt x="67" y="201"/>
                  </a:lnTo>
                  <a:lnTo>
                    <a:pt x="67" y="199"/>
                  </a:lnTo>
                  <a:lnTo>
                    <a:pt x="67" y="199"/>
                  </a:lnTo>
                  <a:lnTo>
                    <a:pt x="69" y="192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4" y="187"/>
                  </a:lnTo>
                  <a:lnTo>
                    <a:pt x="76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1" y="185"/>
                  </a:lnTo>
                  <a:lnTo>
                    <a:pt x="81" y="182"/>
                  </a:lnTo>
                  <a:lnTo>
                    <a:pt x="81" y="177"/>
                  </a:lnTo>
                  <a:lnTo>
                    <a:pt x="81" y="175"/>
                  </a:lnTo>
                  <a:lnTo>
                    <a:pt x="88" y="168"/>
                  </a:lnTo>
                  <a:lnTo>
                    <a:pt x="88" y="168"/>
                  </a:lnTo>
                  <a:lnTo>
                    <a:pt x="93" y="166"/>
                  </a:lnTo>
                  <a:lnTo>
                    <a:pt x="95" y="168"/>
                  </a:lnTo>
                  <a:lnTo>
                    <a:pt x="95" y="170"/>
                  </a:lnTo>
                  <a:lnTo>
                    <a:pt x="97" y="170"/>
                  </a:lnTo>
                  <a:lnTo>
                    <a:pt x="100" y="173"/>
                  </a:lnTo>
                  <a:lnTo>
                    <a:pt x="102" y="173"/>
                  </a:lnTo>
                  <a:lnTo>
                    <a:pt x="105" y="168"/>
                  </a:lnTo>
                  <a:lnTo>
                    <a:pt x="107" y="168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12" y="163"/>
                  </a:lnTo>
                  <a:lnTo>
                    <a:pt x="114" y="163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121" y="156"/>
                  </a:lnTo>
                  <a:lnTo>
                    <a:pt x="121" y="154"/>
                  </a:lnTo>
                  <a:lnTo>
                    <a:pt x="123" y="149"/>
                  </a:lnTo>
                  <a:lnTo>
                    <a:pt x="126" y="144"/>
                  </a:lnTo>
                  <a:lnTo>
                    <a:pt x="135" y="135"/>
                  </a:lnTo>
                  <a:lnTo>
                    <a:pt x="140" y="130"/>
                  </a:lnTo>
                  <a:lnTo>
                    <a:pt x="140" y="130"/>
                  </a:lnTo>
                  <a:lnTo>
                    <a:pt x="142" y="125"/>
                  </a:lnTo>
                  <a:lnTo>
                    <a:pt x="142" y="125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2" y="121"/>
                  </a:lnTo>
                  <a:lnTo>
                    <a:pt x="142" y="118"/>
                  </a:lnTo>
                  <a:lnTo>
                    <a:pt x="142" y="116"/>
                  </a:lnTo>
                  <a:lnTo>
                    <a:pt x="140" y="116"/>
                  </a:lnTo>
                  <a:lnTo>
                    <a:pt x="140" y="114"/>
                  </a:lnTo>
                  <a:lnTo>
                    <a:pt x="138" y="114"/>
                  </a:lnTo>
                  <a:lnTo>
                    <a:pt x="138" y="111"/>
                  </a:lnTo>
                  <a:lnTo>
                    <a:pt x="140" y="111"/>
                  </a:lnTo>
                  <a:lnTo>
                    <a:pt x="140" y="109"/>
                  </a:lnTo>
                  <a:lnTo>
                    <a:pt x="140" y="106"/>
                  </a:lnTo>
                  <a:lnTo>
                    <a:pt x="140" y="104"/>
                  </a:lnTo>
                  <a:lnTo>
                    <a:pt x="142" y="104"/>
                  </a:lnTo>
                  <a:lnTo>
                    <a:pt x="142" y="102"/>
                  </a:lnTo>
                  <a:lnTo>
                    <a:pt x="142" y="99"/>
                  </a:lnTo>
                  <a:lnTo>
                    <a:pt x="142" y="99"/>
                  </a:lnTo>
                  <a:lnTo>
                    <a:pt x="142" y="97"/>
                  </a:lnTo>
                  <a:lnTo>
                    <a:pt x="142" y="97"/>
                  </a:lnTo>
                  <a:lnTo>
                    <a:pt x="142" y="95"/>
                  </a:lnTo>
                  <a:lnTo>
                    <a:pt x="142" y="92"/>
                  </a:lnTo>
                  <a:lnTo>
                    <a:pt x="142" y="92"/>
                  </a:lnTo>
                  <a:lnTo>
                    <a:pt x="145" y="9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87"/>
                  </a:lnTo>
                  <a:lnTo>
                    <a:pt x="145" y="85"/>
                  </a:lnTo>
                  <a:lnTo>
                    <a:pt x="145" y="83"/>
                  </a:lnTo>
                  <a:lnTo>
                    <a:pt x="145" y="80"/>
                  </a:lnTo>
                  <a:lnTo>
                    <a:pt x="145" y="76"/>
                  </a:lnTo>
                  <a:lnTo>
                    <a:pt x="145" y="73"/>
                  </a:lnTo>
                  <a:lnTo>
                    <a:pt x="145" y="71"/>
                  </a:lnTo>
                  <a:lnTo>
                    <a:pt x="147" y="66"/>
                  </a:lnTo>
                  <a:lnTo>
                    <a:pt x="147" y="64"/>
                  </a:lnTo>
                  <a:lnTo>
                    <a:pt x="147" y="59"/>
                  </a:lnTo>
                  <a:lnTo>
                    <a:pt x="147" y="57"/>
                  </a:lnTo>
                  <a:lnTo>
                    <a:pt x="147" y="50"/>
                  </a:lnTo>
                  <a:lnTo>
                    <a:pt x="149" y="50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52" y="43"/>
                  </a:lnTo>
                  <a:lnTo>
                    <a:pt x="152" y="43"/>
                  </a:lnTo>
                  <a:lnTo>
                    <a:pt x="152" y="40"/>
                  </a:lnTo>
                  <a:lnTo>
                    <a:pt x="149" y="38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7" y="33"/>
                  </a:lnTo>
                  <a:lnTo>
                    <a:pt x="147" y="31"/>
                  </a:lnTo>
                  <a:lnTo>
                    <a:pt x="149" y="26"/>
                  </a:lnTo>
                  <a:lnTo>
                    <a:pt x="149" y="24"/>
                  </a:lnTo>
                  <a:lnTo>
                    <a:pt x="147" y="21"/>
                  </a:lnTo>
                  <a:lnTo>
                    <a:pt x="147" y="19"/>
                  </a:lnTo>
                  <a:lnTo>
                    <a:pt x="145" y="16"/>
                  </a:lnTo>
                  <a:lnTo>
                    <a:pt x="140" y="12"/>
                  </a:lnTo>
                  <a:lnTo>
                    <a:pt x="140" y="9"/>
                  </a:lnTo>
                  <a:lnTo>
                    <a:pt x="140" y="7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47" y="5"/>
                  </a:lnTo>
                  <a:lnTo>
                    <a:pt x="147" y="5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4" y="12"/>
                  </a:lnTo>
                  <a:lnTo>
                    <a:pt x="157" y="21"/>
                  </a:lnTo>
                  <a:lnTo>
                    <a:pt x="159" y="31"/>
                  </a:lnTo>
                  <a:lnTo>
                    <a:pt x="159" y="40"/>
                  </a:lnTo>
                  <a:lnTo>
                    <a:pt x="161" y="50"/>
                  </a:lnTo>
                  <a:lnTo>
                    <a:pt x="164" y="59"/>
                  </a:lnTo>
                  <a:lnTo>
                    <a:pt x="166" y="69"/>
                  </a:lnTo>
                  <a:lnTo>
                    <a:pt x="166" y="80"/>
                  </a:lnTo>
                  <a:lnTo>
                    <a:pt x="168" y="87"/>
                  </a:lnTo>
                  <a:lnTo>
                    <a:pt x="171" y="97"/>
                  </a:lnTo>
                  <a:lnTo>
                    <a:pt x="171" y="104"/>
                  </a:lnTo>
                  <a:lnTo>
                    <a:pt x="173" y="114"/>
                  </a:lnTo>
                  <a:lnTo>
                    <a:pt x="185" y="111"/>
                  </a:lnTo>
                  <a:lnTo>
                    <a:pt x="197" y="109"/>
                  </a:lnTo>
                  <a:lnTo>
                    <a:pt x="211" y="106"/>
                  </a:lnTo>
                  <a:lnTo>
                    <a:pt x="223" y="104"/>
                  </a:lnTo>
                  <a:lnTo>
                    <a:pt x="235" y="102"/>
                  </a:lnTo>
                  <a:lnTo>
                    <a:pt x="246" y="99"/>
                  </a:lnTo>
                  <a:lnTo>
                    <a:pt x="261" y="97"/>
                  </a:lnTo>
                  <a:lnTo>
                    <a:pt x="272" y="95"/>
                  </a:lnTo>
                  <a:lnTo>
                    <a:pt x="272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ADCCCF9F-8673-4F55-ACA7-5A51BB602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9519" y="1392218"/>
              <a:ext cx="652463" cy="656035"/>
            </a:xfrm>
            <a:custGeom>
              <a:avLst/>
              <a:gdLst>
                <a:gd name="T0" fmla="*/ 194 w 548"/>
                <a:gd name="T1" fmla="*/ 26 h 551"/>
                <a:gd name="T2" fmla="*/ 198 w 548"/>
                <a:gd name="T3" fmla="*/ 14 h 551"/>
                <a:gd name="T4" fmla="*/ 161 w 548"/>
                <a:gd name="T5" fmla="*/ 19 h 551"/>
                <a:gd name="T6" fmla="*/ 482 w 548"/>
                <a:gd name="T7" fmla="*/ 246 h 551"/>
                <a:gd name="T8" fmla="*/ 456 w 548"/>
                <a:gd name="T9" fmla="*/ 281 h 551"/>
                <a:gd name="T10" fmla="*/ 456 w 548"/>
                <a:gd name="T11" fmla="*/ 260 h 551"/>
                <a:gd name="T12" fmla="*/ 480 w 548"/>
                <a:gd name="T13" fmla="*/ 227 h 551"/>
                <a:gd name="T14" fmla="*/ 473 w 548"/>
                <a:gd name="T15" fmla="*/ 203 h 551"/>
                <a:gd name="T16" fmla="*/ 473 w 548"/>
                <a:gd name="T17" fmla="*/ 177 h 551"/>
                <a:gd name="T18" fmla="*/ 456 w 548"/>
                <a:gd name="T19" fmla="*/ 182 h 551"/>
                <a:gd name="T20" fmla="*/ 461 w 548"/>
                <a:gd name="T21" fmla="*/ 165 h 551"/>
                <a:gd name="T22" fmla="*/ 459 w 548"/>
                <a:gd name="T23" fmla="*/ 146 h 551"/>
                <a:gd name="T24" fmla="*/ 449 w 548"/>
                <a:gd name="T25" fmla="*/ 137 h 551"/>
                <a:gd name="T26" fmla="*/ 435 w 548"/>
                <a:gd name="T27" fmla="*/ 135 h 551"/>
                <a:gd name="T28" fmla="*/ 428 w 548"/>
                <a:gd name="T29" fmla="*/ 118 h 551"/>
                <a:gd name="T30" fmla="*/ 409 w 548"/>
                <a:gd name="T31" fmla="*/ 113 h 551"/>
                <a:gd name="T32" fmla="*/ 392 w 548"/>
                <a:gd name="T33" fmla="*/ 111 h 551"/>
                <a:gd name="T34" fmla="*/ 376 w 548"/>
                <a:gd name="T35" fmla="*/ 111 h 551"/>
                <a:gd name="T36" fmla="*/ 359 w 548"/>
                <a:gd name="T37" fmla="*/ 111 h 551"/>
                <a:gd name="T38" fmla="*/ 281 w 548"/>
                <a:gd name="T39" fmla="*/ 92 h 551"/>
                <a:gd name="T40" fmla="*/ 234 w 548"/>
                <a:gd name="T41" fmla="*/ 68 h 551"/>
                <a:gd name="T42" fmla="*/ 220 w 548"/>
                <a:gd name="T43" fmla="*/ 64 h 551"/>
                <a:gd name="T44" fmla="*/ 182 w 548"/>
                <a:gd name="T45" fmla="*/ 47 h 551"/>
                <a:gd name="T46" fmla="*/ 168 w 548"/>
                <a:gd name="T47" fmla="*/ 56 h 551"/>
                <a:gd name="T48" fmla="*/ 179 w 548"/>
                <a:gd name="T49" fmla="*/ 23 h 551"/>
                <a:gd name="T50" fmla="*/ 168 w 548"/>
                <a:gd name="T51" fmla="*/ 19 h 551"/>
                <a:gd name="T52" fmla="*/ 153 w 548"/>
                <a:gd name="T53" fmla="*/ 26 h 551"/>
                <a:gd name="T54" fmla="*/ 142 w 548"/>
                <a:gd name="T55" fmla="*/ 33 h 551"/>
                <a:gd name="T56" fmla="*/ 66 w 548"/>
                <a:gd name="T57" fmla="*/ 54 h 551"/>
                <a:gd name="T58" fmla="*/ 54 w 548"/>
                <a:gd name="T59" fmla="*/ 59 h 551"/>
                <a:gd name="T60" fmla="*/ 47 w 548"/>
                <a:gd name="T61" fmla="*/ 90 h 551"/>
                <a:gd name="T62" fmla="*/ 40 w 548"/>
                <a:gd name="T63" fmla="*/ 139 h 551"/>
                <a:gd name="T64" fmla="*/ 19 w 548"/>
                <a:gd name="T65" fmla="*/ 153 h 551"/>
                <a:gd name="T66" fmla="*/ 14 w 548"/>
                <a:gd name="T67" fmla="*/ 198 h 551"/>
                <a:gd name="T68" fmla="*/ 14 w 548"/>
                <a:gd name="T69" fmla="*/ 234 h 551"/>
                <a:gd name="T70" fmla="*/ 19 w 548"/>
                <a:gd name="T71" fmla="*/ 274 h 551"/>
                <a:gd name="T72" fmla="*/ 52 w 548"/>
                <a:gd name="T73" fmla="*/ 312 h 551"/>
                <a:gd name="T74" fmla="*/ 125 w 548"/>
                <a:gd name="T75" fmla="*/ 371 h 551"/>
                <a:gd name="T76" fmla="*/ 153 w 548"/>
                <a:gd name="T77" fmla="*/ 383 h 551"/>
                <a:gd name="T78" fmla="*/ 168 w 548"/>
                <a:gd name="T79" fmla="*/ 404 h 551"/>
                <a:gd name="T80" fmla="*/ 170 w 548"/>
                <a:gd name="T81" fmla="*/ 438 h 551"/>
                <a:gd name="T82" fmla="*/ 179 w 548"/>
                <a:gd name="T83" fmla="*/ 478 h 551"/>
                <a:gd name="T84" fmla="*/ 196 w 548"/>
                <a:gd name="T85" fmla="*/ 530 h 551"/>
                <a:gd name="T86" fmla="*/ 236 w 548"/>
                <a:gd name="T87" fmla="*/ 551 h 551"/>
                <a:gd name="T88" fmla="*/ 286 w 548"/>
                <a:gd name="T89" fmla="*/ 549 h 551"/>
                <a:gd name="T90" fmla="*/ 499 w 548"/>
                <a:gd name="T91" fmla="*/ 518 h 551"/>
                <a:gd name="T92" fmla="*/ 492 w 548"/>
                <a:gd name="T93" fmla="*/ 473 h 551"/>
                <a:gd name="T94" fmla="*/ 485 w 548"/>
                <a:gd name="T95" fmla="*/ 442 h 551"/>
                <a:gd name="T96" fmla="*/ 494 w 548"/>
                <a:gd name="T97" fmla="*/ 378 h 551"/>
                <a:gd name="T98" fmla="*/ 492 w 548"/>
                <a:gd name="T99" fmla="*/ 343 h 551"/>
                <a:gd name="T100" fmla="*/ 501 w 548"/>
                <a:gd name="T101" fmla="*/ 298 h 551"/>
                <a:gd name="T102" fmla="*/ 182 w 548"/>
                <a:gd name="T103" fmla="*/ 21 h 551"/>
                <a:gd name="T104" fmla="*/ 210 w 548"/>
                <a:gd name="T105" fmla="*/ 2 h 551"/>
                <a:gd name="T106" fmla="*/ 546 w 548"/>
                <a:gd name="T107" fmla="*/ 165 h 551"/>
                <a:gd name="T108" fmla="*/ 548 w 548"/>
                <a:gd name="T109" fmla="*/ 175 h 551"/>
                <a:gd name="T110" fmla="*/ 530 w 548"/>
                <a:gd name="T111" fmla="*/ 184 h 551"/>
                <a:gd name="T112" fmla="*/ 515 w 548"/>
                <a:gd name="T113" fmla="*/ 201 h 551"/>
                <a:gd name="T114" fmla="*/ 508 w 548"/>
                <a:gd name="T115" fmla="*/ 239 h 551"/>
                <a:gd name="T116" fmla="*/ 530 w 548"/>
                <a:gd name="T117" fmla="*/ 210 h 551"/>
                <a:gd name="T118" fmla="*/ 532 w 548"/>
                <a:gd name="T119" fmla="*/ 198 h 551"/>
                <a:gd name="T120" fmla="*/ 539 w 548"/>
                <a:gd name="T121" fmla="*/ 187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8" h="551">
                  <a:moveTo>
                    <a:pt x="177" y="38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84" y="38"/>
                  </a:lnTo>
                  <a:lnTo>
                    <a:pt x="189" y="38"/>
                  </a:lnTo>
                  <a:lnTo>
                    <a:pt x="189" y="35"/>
                  </a:lnTo>
                  <a:lnTo>
                    <a:pt x="189" y="35"/>
                  </a:lnTo>
                  <a:lnTo>
                    <a:pt x="189" y="33"/>
                  </a:lnTo>
                  <a:lnTo>
                    <a:pt x="191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89" y="28"/>
                  </a:lnTo>
                  <a:lnTo>
                    <a:pt x="187" y="30"/>
                  </a:lnTo>
                  <a:lnTo>
                    <a:pt x="187" y="33"/>
                  </a:lnTo>
                  <a:lnTo>
                    <a:pt x="179" y="35"/>
                  </a:lnTo>
                  <a:lnTo>
                    <a:pt x="177" y="38"/>
                  </a:lnTo>
                  <a:close/>
                  <a:moveTo>
                    <a:pt x="194" y="21"/>
                  </a:moveTo>
                  <a:lnTo>
                    <a:pt x="196" y="21"/>
                  </a:lnTo>
                  <a:lnTo>
                    <a:pt x="198" y="21"/>
                  </a:lnTo>
                  <a:lnTo>
                    <a:pt x="198" y="21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198" y="16"/>
                  </a:lnTo>
                  <a:lnTo>
                    <a:pt x="201" y="16"/>
                  </a:lnTo>
                  <a:lnTo>
                    <a:pt x="201" y="14"/>
                  </a:lnTo>
                  <a:lnTo>
                    <a:pt x="198" y="14"/>
                  </a:lnTo>
                  <a:lnTo>
                    <a:pt x="196" y="16"/>
                  </a:lnTo>
                  <a:lnTo>
                    <a:pt x="191" y="16"/>
                  </a:lnTo>
                  <a:lnTo>
                    <a:pt x="189" y="19"/>
                  </a:lnTo>
                  <a:lnTo>
                    <a:pt x="189" y="21"/>
                  </a:lnTo>
                  <a:lnTo>
                    <a:pt x="189" y="21"/>
                  </a:lnTo>
                  <a:lnTo>
                    <a:pt x="194" y="21"/>
                  </a:lnTo>
                  <a:close/>
                  <a:moveTo>
                    <a:pt x="161" y="19"/>
                  </a:moveTo>
                  <a:lnTo>
                    <a:pt x="163" y="16"/>
                  </a:lnTo>
                  <a:lnTo>
                    <a:pt x="163" y="16"/>
                  </a:lnTo>
                  <a:lnTo>
                    <a:pt x="165" y="14"/>
                  </a:lnTo>
                  <a:lnTo>
                    <a:pt x="163" y="11"/>
                  </a:lnTo>
                  <a:lnTo>
                    <a:pt x="163" y="14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61" y="19"/>
                  </a:lnTo>
                  <a:close/>
                  <a:moveTo>
                    <a:pt x="513" y="243"/>
                  </a:moveTo>
                  <a:lnTo>
                    <a:pt x="511" y="243"/>
                  </a:lnTo>
                  <a:lnTo>
                    <a:pt x="508" y="241"/>
                  </a:lnTo>
                  <a:lnTo>
                    <a:pt x="504" y="236"/>
                  </a:lnTo>
                  <a:lnTo>
                    <a:pt x="501" y="236"/>
                  </a:lnTo>
                  <a:lnTo>
                    <a:pt x="499" y="236"/>
                  </a:lnTo>
                  <a:lnTo>
                    <a:pt x="499" y="239"/>
                  </a:lnTo>
                  <a:lnTo>
                    <a:pt x="496" y="239"/>
                  </a:lnTo>
                  <a:lnTo>
                    <a:pt x="492" y="241"/>
                  </a:lnTo>
                  <a:lnTo>
                    <a:pt x="492" y="243"/>
                  </a:lnTo>
                  <a:lnTo>
                    <a:pt x="492" y="241"/>
                  </a:lnTo>
                  <a:lnTo>
                    <a:pt x="489" y="241"/>
                  </a:lnTo>
                  <a:lnTo>
                    <a:pt x="487" y="243"/>
                  </a:lnTo>
                  <a:lnTo>
                    <a:pt x="485" y="243"/>
                  </a:lnTo>
                  <a:lnTo>
                    <a:pt x="482" y="246"/>
                  </a:lnTo>
                  <a:lnTo>
                    <a:pt x="480" y="253"/>
                  </a:lnTo>
                  <a:lnTo>
                    <a:pt x="477" y="258"/>
                  </a:lnTo>
                  <a:lnTo>
                    <a:pt x="480" y="260"/>
                  </a:lnTo>
                  <a:lnTo>
                    <a:pt x="477" y="262"/>
                  </a:lnTo>
                  <a:lnTo>
                    <a:pt x="477" y="265"/>
                  </a:lnTo>
                  <a:lnTo>
                    <a:pt x="477" y="265"/>
                  </a:lnTo>
                  <a:lnTo>
                    <a:pt x="475" y="267"/>
                  </a:lnTo>
                  <a:lnTo>
                    <a:pt x="470" y="269"/>
                  </a:lnTo>
                  <a:lnTo>
                    <a:pt x="466" y="274"/>
                  </a:lnTo>
                  <a:lnTo>
                    <a:pt x="463" y="274"/>
                  </a:lnTo>
                  <a:lnTo>
                    <a:pt x="463" y="277"/>
                  </a:lnTo>
                  <a:lnTo>
                    <a:pt x="463" y="281"/>
                  </a:lnTo>
                  <a:lnTo>
                    <a:pt x="461" y="281"/>
                  </a:lnTo>
                  <a:lnTo>
                    <a:pt x="459" y="281"/>
                  </a:lnTo>
                  <a:lnTo>
                    <a:pt x="456" y="281"/>
                  </a:lnTo>
                  <a:lnTo>
                    <a:pt x="454" y="281"/>
                  </a:lnTo>
                  <a:lnTo>
                    <a:pt x="454" y="279"/>
                  </a:lnTo>
                  <a:lnTo>
                    <a:pt x="451" y="279"/>
                  </a:lnTo>
                  <a:lnTo>
                    <a:pt x="451" y="277"/>
                  </a:lnTo>
                  <a:lnTo>
                    <a:pt x="454" y="274"/>
                  </a:lnTo>
                  <a:lnTo>
                    <a:pt x="454" y="272"/>
                  </a:lnTo>
                  <a:lnTo>
                    <a:pt x="454" y="269"/>
                  </a:lnTo>
                  <a:lnTo>
                    <a:pt x="454" y="269"/>
                  </a:lnTo>
                  <a:lnTo>
                    <a:pt x="454" y="267"/>
                  </a:lnTo>
                  <a:lnTo>
                    <a:pt x="456" y="267"/>
                  </a:lnTo>
                  <a:lnTo>
                    <a:pt x="456" y="267"/>
                  </a:lnTo>
                  <a:lnTo>
                    <a:pt x="454" y="265"/>
                  </a:lnTo>
                  <a:lnTo>
                    <a:pt x="454" y="265"/>
                  </a:lnTo>
                  <a:lnTo>
                    <a:pt x="454" y="260"/>
                  </a:lnTo>
                  <a:lnTo>
                    <a:pt x="456" y="260"/>
                  </a:lnTo>
                  <a:lnTo>
                    <a:pt x="456" y="258"/>
                  </a:lnTo>
                  <a:lnTo>
                    <a:pt x="459" y="255"/>
                  </a:lnTo>
                  <a:lnTo>
                    <a:pt x="459" y="255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9" y="251"/>
                  </a:lnTo>
                  <a:lnTo>
                    <a:pt x="461" y="251"/>
                  </a:lnTo>
                  <a:lnTo>
                    <a:pt x="461" y="248"/>
                  </a:lnTo>
                  <a:lnTo>
                    <a:pt x="466" y="241"/>
                  </a:lnTo>
                  <a:lnTo>
                    <a:pt x="466" y="239"/>
                  </a:lnTo>
                  <a:lnTo>
                    <a:pt x="466" y="236"/>
                  </a:lnTo>
                  <a:lnTo>
                    <a:pt x="466" y="232"/>
                  </a:lnTo>
                  <a:lnTo>
                    <a:pt x="470" y="229"/>
                  </a:lnTo>
                  <a:lnTo>
                    <a:pt x="477" y="227"/>
                  </a:lnTo>
                  <a:lnTo>
                    <a:pt x="480" y="227"/>
                  </a:lnTo>
                  <a:lnTo>
                    <a:pt x="482" y="225"/>
                  </a:lnTo>
                  <a:lnTo>
                    <a:pt x="482" y="222"/>
                  </a:lnTo>
                  <a:lnTo>
                    <a:pt x="482" y="220"/>
                  </a:lnTo>
                  <a:lnTo>
                    <a:pt x="482" y="217"/>
                  </a:lnTo>
                  <a:lnTo>
                    <a:pt x="482" y="217"/>
                  </a:lnTo>
                  <a:lnTo>
                    <a:pt x="482" y="215"/>
                  </a:lnTo>
                  <a:lnTo>
                    <a:pt x="485" y="213"/>
                  </a:lnTo>
                  <a:lnTo>
                    <a:pt x="485" y="210"/>
                  </a:lnTo>
                  <a:lnTo>
                    <a:pt x="480" y="210"/>
                  </a:lnTo>
                  <a:lnTo>
                    <a:pt x="477" y="208"/>
                  </a:lnTo>
                  <a:lnTo>
                    <a:pt x="477" y="208"/>
                  </a:lnTo>
                  <a:lnTo>
                    <a:pt x="477" y="208"/>
                  </a:lnTo>
                  <a:lnTo>
                    <a:pt x="475" y="206"/>
                  </a:lnTo>
                  <a:lnTo>
                    <a:pt x="475" y="203"/>
                  </a:lnTo>
                  <a:lnTo>
                    <a:pt x="473" y="203"/>
                  </a:lnTo>
                  <a:lnTo>
                    <a:pt x="473" y="201"/>
                  </a:lnTo>
                  <a:lnTo>
                    <a:pt x="470" y="201"/>
                  </a:lnTo>
                  <a:lnTo>
                    <a:pt x="470" y="196"/>
                  </a:lnTo>
                  <a:lnTo>
                    <a:pt x="473" y="196"/>
                  </a:lnTo>
                  <a:lnTo>
                    <a:pt x="473" y="191"/>
                  </a:lnTo>
                  <a:lnTo>
                    <a:pt x="475" y="184"/>
                  </a:lnTo>
                  <a:lnTo>
                    <a:pt x="475" y="184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2"/>
                  </a:lnTo>
                  <a:lnTo>
                    <a:pt x="477" y="180"/>
                  </a:lnTo>
                  <a:lnTo>
                    <a:pt x="475" y="180"/>
                  </a:lnTo>
                  <a:lnTo>
                    <a:pt x="475" y="180"/>
                  </a:lnTo>
                  <a:lnTo>
                    <a:pt x="475" y="177"/>
                  </a:lnTo>
                  <a:lnTo>
                    <a:pt x="473" y="177"/>
                  </a:lnTo>
                  <a:lnTo>
                    <a:pt x="473" y="177"/>
                  </a:lnTo>
                  <a:lnTo>
                    <a:pt x="473" y="177"/>
                  </a:lnTo>
                  <a:lnTo>
                    <a:pt x="466" y="182"/>
                  </a:lnTo>
                  <a:lnTo>
                    <a:pt x="466" y="182"/>
                  </a:lnTo>
                  <a:lnTo>
                    <a:pt x="466" y="182"/>
                  </a:lnTo>
                  <a:lnTo>
                    <a:pt x="463" y="182"/>
                  </a:lnTo>
                  <a:lnTo>
                    <a:pt x="461" y="182"/>
                  </a:lnTo>
                  <a:lnTo>
                    <a:pt x="461" y="182"/>
                  </a:lnTo>
                  <a:lnTo>
                    <a:pt x="461" y="182"/>
                  </a:lnTo>
                  <a:lnTo>
                    <a:pt x="461" y="182"/>
                  </a:lnTo>
                  <a:lnTo>
                    <a:pt x="459" y="184"/>
                  </a:lnTo>
                  <a:lnTo>
                    <a:pt x="459" y="184"/>
                  </a:lnTo>
                  <a:lnTo>
                    <a:pt x="456" y="182"/>
                  </a:lnTo>
                  <a:lnTo>
                    <a:pt x="456" y="182"/>
                  </a:lnTo>
                  <a:lnTo>
                    <a:pt x="456" y="182"/>
                  </a:lnTo>
                  <a:lnTo>
                    <a:pt x="456" y="180"/>
                  </a:lnTo>
                  <a:lnTo>
                    <a:pt x="456" y="177"/>
                  </a:lnTo>
                  <a:lnTo>
                    <a:pt x="456" y="177"/>
                  </a:lnTo>
                  <a:lnTo>
                    <a:pt x="456" y="175"/>
                  </a:lnTo>
                  <a:lnTo>
                    <a:pt x="456" y="175"/>
                  </a:lnTo>
                  <a:lnTo>
                    <a:pt x="456" y="172"/>
                  </a:lnTo>
                  <a:lnTo>
                    <a:pt x="456" y="172"/>
                  </a:lnTo>
                  <a:lnTo>
                    <a:pt x="456" y="172"/>
                  </a:lnTo>
                  <a:lnTo>
                    <a:pt x="459" y="170"/>
                  </a:lnTo>
                  <a:lnTo>
                    <a:pt x="461" y="170"/>
                  </a:lnTo>
                  <a:lnTo>
                    <a:pt x="461" y="168"/>
                  </a:lnTo>
                  <a:lnTo>
                    <a:pt x="461" y="168"/>
                  </a:lnTo>
                  <a:lnTo>
                    <a:pt x="461" y="165"/>
                  </a:lnTo>
                  <a:lnTo>
                    <a:pt x="461" y="165"/>
                  </a:lnTo>
                  <a:lnTo>
                    <a:pt x="461" y="165"/>
                  </a:lnTo>
                  <a:lnTo>
                    <a:pt x="461" y="165"/>
                  </a:lnTo>
                  <a:lnTo>
                    <a:pt x="461" y="161"/>
                  </a:lnTo>
                  <a:lnTo>
                    <a:pt x="459" y="158"/>
                  </a:lnTo>
                  <a:lnTo>
                    <a:pt x="459" y="158"/>
                  </a:lnTo>
                  <a:lnTo>
                    <a:pt x="459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1" y="153"/>
                  </a:lnTo>
                  <a:lnTo>
                    <a:pt x="461" y="153"/>
                  </a:lnTo>
                  <a:lnTo>
                    <a:pt x="461" y="151"/>
                  </a:lnTo>
                  <a:lnTo>
                    <a:pt x="461" y="151"/>
                  </a:lnTo>
                  <a:lnTo>
                    <a:pt x="459" y="149"/>
                  </a:lnTo>
                  <a:lnTo>
                    <a:pt x="459" y="146"/>
                  </a:lnTo>
                  <a:lnTo>
                    <a:pt x="459" y="146"/>
                  </a:lnTo>
                  <a:lnTo>
                    <a:pt x="459" y="146"/>
                  </a:lnTo>
                  <a:lnTo>
                    <a:pt x="459" y="144"/>
                  </a:lnTo>
                  <a:lnTo>
                    <a:pt x="459" y="144"/>
                  </a:lnTo>
                  <a:lnTo>
                    <a:pt x="459" y="144"/>
                  </a:lnTo>
                  <a:lnTo>
                    <a:pt x="459" y="144"/>
                  </a:lnTo>
                  <a:lnTo>
                    <a:pt x="459" y="144"/>
                  </a:lnTo>
                  <a:lnTo>
                    <a:pt x="459" y="142"/>
                  </a:lnTo>
                  <a:lnTo>
                    <a:pt x="456" y="142"/>
                  </a:lnTo>
                  <a:lnTo>
                    <a:pt x="456" y="139"/>
                  </a:lnTo>
                  <a:lnTo>
                    <a:pt x="454" y="139"/>
                  </a:lnTo>
                  <a:lnTo>
                    <a:pt x="451" y="139"/>
                  </a:lnTo>
                  <a:lnTo>
                    <a:pt x="451" y="137"/>
                  </a:lnTo>
                  <a:lnTo>
                    <a:pt x="451" y="137"/>
                  </a:lnTo>
                  <a:lnTo>
                    <a:pt x="449" y="137"/>
                  </a:lnTo>
                  <a:lnTo>
                    <a:pt x="449" y="137"/>
                  </a:lnTo>
                  <a:lnTo>
                    <a:pt x="449" y="135"/>
                  </a:lnTo>
                  <a:lnTo>
                    <a:pt x="449" y="135"/>
                  </a:lnTo>
                  <a:lnTo>
                    <a:pt x="444" y="135"/>
                  </a:lnTo>
                  <a:lnTo>
                    <a:pt x="442" y="135"/>
                  </a:lnTo>
                  <a:lnTo>
                    <a:pt x="442" y="135"/>
                  </a:lnTo>
                  <a:lnTo>
                    <a:pt x="442" y="135"/>
                  </a:lnTo>
                  <a:lnTo>
                    <a:pt x="442" y="135"/>
                  </a:lnTo>
                  <a:lnTo>
                    <a:pt x="440" y="132"/>
                  </a:lnTo>
                  <a:lnTo>
                    <a:pt x="440" y="132"/>
                  </a:lnTo>
                  <a:lnTo>
                    <a:pt x="440" y="132"/>
                  </a:lnTo>
                  <a:lnTo>
                    <a:pt x="440" y="132"/>
                  </a:lnTo>
                  <a:lnTo>
                    <a:pt x="437" y="135"/>
                  </a:lnTo>
                  <a:lnTo>
                    <a:pt x="435" y="135"/>
                  </a:lnTo>
                  <a:lnTo>
                    <a:pt x="435" y="135"/>
                  </a:lnTo>
                  <a:lnTo>
                    <a:pt x="433" y="135"/>
                  </a:lnTo>
                  <a:lnTo>
                    <a:pt x="433" y="132"/>
                  </a:lnTo>
                  <a:lnTo>
                    <a:pt x="430" y="132"/>
                  </a:lnTo>
                  <a:lnTo>
                    <a:pt x="430" y="132"/>
                  </a:lnTo>
                  <a:lnTo>
                    <a:pt x="428" y="132"/>
                  </a:lnTo>
                  <a:lnTo>
                    <a:pt x="428" y="130"/>
                  </a:lnTo>
                  <a:lnTo>
                    <a:pt x="428" y="130"/>
                  </a:lnTo>
                  <a:lnTo>
                    <a:pt x="428" y="130"/>
                  </a:lnTo>
                  <a:lnTo>
                    <a:pt x="428" y="127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0" y="123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5" y="116"/>
                  </a:lnTo>
                  <a:lnTo>
                    <a:pt x="425" y="116"/>
                  </a:lnTo>
                  <a:lnTo>
                    <a:pt x="423" y="116"/>
                  </a:lnTo>
                  <a:lnTo>
                    <a:pt x="421" y="116"/>
                  </a:lnTo>
                  <a:lnTo>
                    <a:pt x="421" y="113"/>
                  </a:lnTo>
                  <a:lnTo>
                    <a:pt x="421" y="113"/>
                  </a:lnTo>
                  <a:lnTo>
                    <a:pt x="418" y="116"/>
                  </a:lnTo>
                  <a:lnTo>
                    <a:pt x="418" y="116"/>
                  </a:lnTo>
                  <a:lnTo>
                    <a:pt x="418" y="116"/>
                  </a:lnTo>
                  <a:lnTo>
                    <a:pt x="416" y="116"/>
                  </a:lnTo>
                  <a:lnTo>
                    <a:pt x="414" y="113"/>
                  </a:lnTo>
                  <a:lnTo>
                    <a:pt x="414" y="113"/>
                  </a:lnTo>
                  <a:lnTo>
                    <a:pt x="411" y="113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7" y="113"/>
                  </a:lnTo>
                  <a:lnTo>
                    <a:pt x="404" y="111"/>
                  </a:lnTo>
                  <a:lnTo>
                    <a:pt x="404" y="111"/>
                  </a:lnTo>
                  <a:lnTo>
                    <a:pt x="404" y="111"/>
                  </a:lnTo>
                  <a:lnTo>
                    <a:pt x="402" y="113"/>
                  </a:lnTo>
                  <a:lnTo>
                    <a:pt x="399" y="113"/>
                  </a:lnTo>
                  <a:lnTo>
                    <a:pt x="399" y="113"/>
                  </a:lnTo>
                  <a:lnTo>
                    <a:pt x="397" y="111"/>
                  </a:lnTo>
                  <a:lnTo>
                    <a:pt x="395" y="111"/>
                  </a:lnTo>
                  <a:lnTo>
                    <a:pt x="395" y="111"/>
                  </a:lnTo>
                  <a:lnTo>
                    <a:pt x="395" y="111"/>
                  </a:lnTo>
                  <a:lnTo>
                    <a:pt x="395" y="111"/>
                  </a:lnTo>
                  <a:lnTo>
                    <a:pt x="392" y="111"/>
                  </a:lnTo>
                  <a:lnTo>
                    <a:pt x="392" y="111"/>
                  </a:lnTo>
                  <a:lnTo>
                    <a:pt x="390" y="111"/>
                  </a:lnTo>
                  <a:lnTo>
                    <a:pt x="390" y="109"/>
                  </a:lnTo>
                  <a:lnTo>
                    <a:pt x="388" y="109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85" y="111"/>
                  </a:lnTo>
                  <a:lnTo>
                    <a:pt x="385" y="111"/>
                  </a:lnTo>
                  <a:lnTo>
                    <a:pt x="385" y="111"/>
                  </a:lnTo>
                  <a:lnTo>
                    <a:pt x="385" y="111"/>
                  </a:lnTo>
                  <a:lnTo>
                    <a:pt x="383" y="111"/>
                  </a:lnTo>
                  <a:lnTo>
                    <a:pt x="383" y="111"/>
                  </a:lnTo>
                  <a:lnTo>
                    <a:pt x="381" y="113"/>
                  </a:lnTo>
                  <a:lnTo>
                    <a:pt x="381" y="113"/>
                  </a:lnTo>
                  <a:lnTo>
                    <a:pt x="381" y="113"/>
                  </a:lnTo>
                  <a:lnTo>
                    <a:pt x="376" y="111"/>
                  </a:lnTo>
                  <a:lnTo>
                    <a:pt x="373" y="111"/>
                  </a:lnTo>
                  <a:lnTo>
                    <a:pt x="373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6" y="111"/>
                  </a:lnTo>
                  <a:lnTo>
                    <a:pt x="366" y="111"/>
                  </a:lnTo>
                  <a:lnTo>
                    <a:pt x="366" y="111"/>
                  </a:lnTo>
                  <a:lnTo>
                    <a:pt x="364" y="111"/>
                  </a:lnTo>
                  <a:lnTo>
                    <a:pt x="364" y="111"/>
                  </a:lnTo>
                  <a:lnTo>
                    <a:pt x="362" y="111"/>
                  </a:lnTo>
                  <a:lnTo>
                    <a:pt x="362" y="111"/>
                  </a:lnTo>
                  <a:lnTo>
                    <a:pt x="359" y="111"/>
                  </a:lnTo>
                  <a:lnTo>
                    <a:pt x="354" y="109"/>
                  </a:lnTo>
                  <a:lnTo>
                    <a:pt x="347" y="106"/>
                  </a:lnTo>
                  <a:lnTo>
                    <a:pt x="343" y="104"/>
                  </a:lnTo>
                  <a:lnTo>
                    <a:pt x="338" y="101"/>
                  </a:lnTo>
                  <a:lnTo>
                    <a:pt x="336" y="101"/>
                  </a:lnTo>
                  <a:lnTo>
                    <a:pt x="331" y="99"/>
                  </a:lnTo>
                  <a:lnTo>
                    <a:pt x="331" y="99"/>
                  </a:lnTo>
                  <a:lnTo>
                    <a:pt x="328" y="99"/>
                  </a:lnTo>
                  <a:lnTo>
                    <a:pt x="324" y="99"/>
                  </a:lnTo>
                  <a:lnTo>
                    <a:pt x="319" y="97"/>
                  </a:lnTo>
                  <a:lnTo>
                    <a:pt x="312" y="97"/>
                  </a:lnTo>
                  <a:lnTo>
                    <a:pt x="305" y="97"/>
                  </a:lnTo>
                  <a:lnTo>
                    <a:pt x="298" y="94"/>
                  </a:lnTo>
                  <a:lnTo>
                    <a:pt x="288" y="94"/>
                  </a:lnTo>
                  <a:lnTo>
                    <a:pt x="281" y="92"/>
                  </a:lnTo>
                  <a:lnTo>
                    <a:pt x="274" y="90"/>
                  </a:lnTo>
                  <a:lnTo>
                    <a:pt x="265" y="90"/>
                  </a:lnTo>
                  <a:lnTo>
                    <a:pt x="260" y="87"/>
                  </a:lnTo>
                  <a:lnTo>
                    <a:pt x="253" y="87"/>
                  </a:lnTo>
                  <a:lnTo>
                    <a:pt x="250" y="87"/>
                  </a:lnTo>
                  <a:lnTo>
                    <a:pt x="246" y="87"/>
                  </a:lnTo>
                  <a:lnTo>
                    <a:pt x="246" y="87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1" y="82"/>
                  </a:lnTo>
                  <a:lnTo>
                    <a:pt x="239" y="80"/>
                  </a:lnTo>
                  <a:lnTo>
                    <a:pt x="236" y="75"/>
                  </a:lnTo>
                  <a:lnTo>
                    <a:pt x="236" y="71"/>
                  </a:lnTo>
                  <a:lnTo>
                    <a:pt x="234" y="68"/>
                  </a:lnTo>
                  <a:lnTo>
                    <a:pt x="234" y="68"/>
                  </a:lnTo>
                  <a:lnTo>
                    <a:pt x="231" y="66"/>
                  </a:lnTo>
                  <a:lnTo>
                    <a:pt x="231" y="66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7" y="64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22" y="64"/>
                  </a:lnTo>
                  <a:lnTo>
                    <a:pt x="222" y="61"/>
                  </a:lnTo>
                  <a:lnTo>
                    <a:pt x="222" y="61"/>
                  </a:lnTo>
                  <a:lnTo>
                    <a:pt x="220" y="61"/>
                  </a:lnTo>
                  <a:lnTo>
                    <a:pt x="220" y="64"/>
                  </a:lnTo>
                  <a:lnTo>
                    <a:pt x="217" y="64"/>
                  </a:lnTo>
                  <a:lnTo>
                    <a:pt x="217" y="64"/>
                  </a:lnTo>
                  <a:lnTo>
                    <a:pt x="217" y="64"/>
                  </a:lnTo>
                  <a:lnTo>
                    <a:pt x="215" y="64"/>
                  </a:lnTo>
                  <a:lnTo>
                    <a:pt x="215" y="64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3" y="61"/>
                  </a:lnTo>
                  <a:lnTo>
                    <a:pt x="210" y="61"/>
                  </a:lnTo>
                  <a:lnTo>
                    <a:pt x="208" y="59"/>
                  </a:lnTo>
                  <a:lnTo>
                    <a:pt x="201" y="56"/>
                  </a:lnTo>
                  <a:lnTo>
                    <a:pt x="191" y="54"/>
                  </a:lnTo>
                  <a:lnTo>
                    <a:pt x="184" y="49"/>
                  </a:lnTo>
                  <a:lnTo>
                    <a:pt x="182" y="47"/>
                  </a:lnTo>
                  <a:lnTo>
                    <a:pt x="184" y="47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4" y="49"/>
                  </a:lnTo>
                  <a:lnTo>
                    <a:pt x="182" y="49"/>
                  </a:lnTo>
                  <a:lnTo>
                    <a:pt x="182" y="52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4" y="54"/>
                  </a:lnTo>
                  <a:lnTo>
                    <a:pt x="182" y="56"/>
                  </a:lnTo>
                  <a:lnTo>
                    <a:pt x="170" y="61"/>
                  </a:lnTo>
                  <a:lnTo>
                    <a:pt x="168" y="61"/>
                  </a:lnTo>
                  <a:lnTo>
                    <a:pt x="165" y="61"/>
                  </a:lnTo>
                  <a:lnTo>
                    <a:pt x="168" y="59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2" y="42"/>
                  </a:lnTo>
                  <a:lnTo>
                    <a:pt x="172" y="40"/>
                  </a:lnTo>
                  <a:lnTo>
                    <a:pt x="172" y="38"/>
                  </a:lnTo>
                  <a:lnTo>
                    <a:pt x="175" y="35"/>
                  </a:lnTo>
                  <a:lnTo>
                    <a:pt x="175" y="35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79" y="26"/>
                  </a:lnTo>
                  <a:lnTo>
                    <a:pt x="177" y="26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7" y="21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75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2" y="16"/>
                  </a:lnTo>
                  <a:lnTo>
                    <a:pt x="172" y="16"/>
                  </a:lnTo>
                  <a:lnTo>
                    <a:pt x="172" y="16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68" y="16"/>
                  </a:lnTo>
                  <a:lnTo>
                    <a:pt x="168" y="19"/>
                  </a:lnTo>
                  <a:lnTo>
                    <a:pt x="168" y="19"/>
                  </a:lnTo>
                  <a:lnTo>
                    <a:pt x="168" y="19"/>
                  </a:lnTo>
                  <a:lnTo>
                    <a:pt x="168" y="19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3" y="21"/>
                  </a:lnTo>
                  <a:lnTo>
                    <a:pt x="163" y="19"/>
                  </a:lnTo>
                  <a:lnTo>
                    <a:pt x="161" y="19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1" y="28"/>
                  </a:lnTo>
                  <a:lnTo>
                    <a:pt x="151" y="28"/>
                  </a:lnTo>
                  <a:lnTo>
                    <a:pt x="151" y="28"/>
                  </a:lnTo>
                  <a:lnTo>
                    <a:pt x="149" y="30"/>
                  </a:lnTo>
                  <a:lnTo>
                    <a:pt x="149" y="30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6" y="28"/>
                  </a:lnTo>
                  <a:lnTo>
                    <a:pt x="144" y="30"/>
                  </a:lnTo>
                  <a:lnTo>
                    <a:pt x="142" y="33"/>
                  </a:lnTo>
                  <a:lnTo>
                    <a:pt x="142" y="30"/>
                  </a:lnTo>
                  <a:lnTo>
                    <a:pt x="142" y="28"/>
                  </a:lnTo>
                  <a:lnTo>
                    <a:pt x="139" y="30"/>
                  </a:lnTo>
                  <a:lnTo>
                    <a:pt x="135" y="33"/>
                  </a:lnTo>
                  <a:lnTo>
                    <a:pt x="127" y="38"/>
                  </a:lnTo>
                  <a:lnTo>
                    <a:pt x="125" y="42"/>
                  </a:lnTo>
                  <a:lnTo>
                    <a:pt x="123" y="42"/>
                  </a:lnTo>
                  <a:lnTo>
                    <a:pt x="116" y="45"/>
                  </a:lnTo>
                  <a:lnTo>
                    <a:pt x="108" y="47"/>
                  </a:lnTo>
                  <a:lnTo>
                    <a:pt x="90" y="54"/>
                  </a:lnTo>
                  <a:lnTo>
                    <a:pt x="78" y="56"/>
                  </a:lnTo>
                  <a:lnTo>
                    <a:pt x="75" y="56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6" y="54"/>
                  </a:lnTo>
                  <a:lnTo>
                    <a:pt x="64" y="52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59" y="52"/>
                  </a:lnTo>
                  <a:lnTo>
                    <a:pt x="59" y="52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9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2" y="61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73"/>
                  </a:lnTo>
                  <a:lnTo>
                    <a:pt x="47" y="80"/>
                  </a:lnTo>
                  <a:lnTo>
                    <a:pt x="47" y="90"/>
                  </a:lnTo>
                  <a:lnTo>
                    <a:pt x="49" y="97"/>
                  </a:lnTo>
                  <a:lnTo>
                    <a:pt x="49" y="104"/>
                  </a:lnTo>
                  <a:lnTo>
                    <a:pt x="49" y="111"/>
                  </a:lnTo>
                  <a:lnTo>
                    <a:pt x="49" y="118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52" y="132"/>
                  </a:lnTo>
                  <a:lnTo>
                    <a:pt x="49" y="132"/>
                  </a:lnTo>
                  <a:lnTo>
                    <a:pt x="47" y="135"/>
                  </a:lnTo>
                  <a:lnTo>
                    <a:pt x="47" y="135"/>
                  </a:lnTo>
                  <a:lnTo>
                    <a:pt x="47" y="137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2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38" y="139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0" y="144"/>
                  </a:lnTo>
                  <a:lnTo>
                    <a:pt x="30" y="144"/>
                  </a:lnTo>
                  <a:lnTo>
                    <a:pt x="30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26" y="149"/>
                  </a:lnTo>
                  <a:lnTo>
                    <a:pt x="23" y="149"/>
                  </a:lnTo>
                  <a:lnTo>
                    <a:pt x="19" y="153"/>
                  </a:lnTo>
                  <a:lnTo>
                    <a:pt x="19" y="153"/>
                  </a:lnTo>
                  <a:lnTo>
                    <a:pt x="16" y="156"/>
                  </a:lnTo>
                  <a:lnTo>
                    <a:pt x="14" y="158"/>
                  </a:lnTo>
                  <a:lnTo>
                    <a:pt x="9" y="165"/>
                  </a:lnTo>
                  <a:lnTo>
                    <a:pt x="9" y="168"/>
                  </a:lnTo>
                  <a:lnTo>
                    <a:pt x="7" y="172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91"/>
                  </a:lnTo>
                  <a:lnTo>
                    <a:pt x="2" y="196"/>
                  </a:lnTo>
                  <a:lnTo>
                    <a:pt x="4" y="196"/>
                  </a:lnTo>
                  <a:lnTo>
                    <a:pt x="9" y="196"/>
                  </a:lnTo>
                  <a:lnTo>
                    <a:pt x="14" y="198"/>
                  </a:lnTo>
                  <a:lnTo>
                    <a:pt x="14" y="198"/>
                  </a:lnTo>
                  <a:lnTo>
                    <a:pt x="16" y="203"/>
                  </a:lnTo>
                  <a:lnTo>
                    <a:pt x="16" y="206"/>
                  </a:lnTo>
                  <a:lnTo>
                    <a:pt x="19" y="208"/>
                  </a:lnTo>
                  <a:lnTo>
                    <a:pt x="21" y="210"/>
                  </a:lnTo>
                  <a:lnTo>
                    <a:pt x="21" y="210"/>
                  </a:lnTo>
                  <a:lnTo>
                    <a:pt x="23" y="213"/>
                  </a:lnTo>
                  <a:lnTo>
                    <a:pt x="23" y="215"/>
                  </a:lnTo>
                  <a:lnTo>
                    <a:pt x="21" y="220"/>
                  </a:lnTo>
                  <a:lnTo>
                    <a:pt x="19" y="222"/>
                  </a:lnTo>
                  <a:lnTo>
                    <a:pt x="19" y="225"/>
                  </a:lnTo>
                  <a:lnTo>
                    <a:pt x="19" y="227"/>
                  </a:lnTo>
                  <a:lnTo>
                    <a:pt x="16" y="227"/>
                  </a:lnTo>
                  <a:lnTo>
                    <a:pt x="16" y="229"/>
                  </a:lnTo>
                  <a:lnTo>
                    <a:pt x="14" y="232"/>
                  </a:lnTo>
                  <a:lnTo>
                    <a:pt x="14" y="234"/>
                  </a:lnTo>
                  <a:lnTo>
                    <a:pt x="16" y="239"/>
                  </a:lnTo>
                  <a:lnTo>
                    <a:pt x="14" y="241"/>
                  </a:lnTo>
                  <a:lnTo>
                    <a:pt x="14" y="243"/>
                  </a:lnTo>
                  <a:lnTo>
                    <a:pt x="14" y="243"/>
                  </a:lnTo>
                  <a:lnTo>
                    <a:pt x="16" y="248"/>
                  </a:lnTo>
                  <a:lnTo>
                    <a:pt x="16" y="251"/>
                  </a:lnTo>
                  <a:lnTo>
                    <a:pt x="16" y="253"/>
                  </a:lnTo>
                  <a:lnTo>
                    <a:pt x="16" y="253"/>
                  </a:lnTo>
                  <a:lnTo>
                    <a:pt x="14" y="255"/>
                  </a:lnTo>
                  <a:lnTo>
                    <a:pt x="14" y="255"/>
                  </a:lnTo>
                  <a:lnTo>
                    <a:pt x="14" y="258"/>
                  </a:lnTo>
                  <a:lnTo>
                    <a:pt x="16" y="265"/>
                  </a:lnTo>
                  <a:lnTo>
                    <a:pt x="16" y="269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16" y="277"/>
                  </a:lnTo>
                  <a:lnTo>
                    <a:pt x="16" y="279"/>
                  </a:lnTo>
                  <a:lnTo>
                    <a:pt x="16" y="281"/>
                  </a:lnTo>
                  <a:lnTo>
                    <a:pt x="16" y="284"/>
                  </a:lnTo>
                  <a:lnTo>
                    <a:pt x="16" y="286"/>
                  </a:lnTo>
                  <a:lnTo>
                    <a:pt x="14" y="296"/>
                  </a:lnTo>
                  <a:lnTo>
                    <a:pt x="16" y="298"/>
                  </a:lnTo>
                  <a:lnTo>
                    <a:pt x="21" y="300"/>
                  </a:lnTo>
                  <a:lnTo>
                    <a:pt x="28" y="305"/>
                  </a:lnTo>
                  <a:lnTo>
                    <a:pt x="30" y="307"/>
                  </a:lnTo>
                  <a:lnTo>
                    <a:pt x="30" y="307"/>
                  </a:lnTo>
                  <a:lnTo>
                    <a:pt x="33" y="310"/>
                  </a:lnTo>
                  <a:lnTo>
                    <a:pt x="33" y="310"/>
                  </a:lnTo>
                  <a:lnTo>
                    <a:pt x="38" y="312"/>
                  </a:lnTo>
                  <a:lnTo>
                    <a:pt x="52" y="312"/>
                  </a:lnTo>
                  <a:lnTo>
                    <a:pt x="54" y="314"/>
                  </a:lnTo>
                  <a:lnTo>
                    <a:pt x="56" y="317"/>
                  </a:lnTo>
                  <a:lnTo>
                    <a:pt x="61" y="319"/>
                  </a:lnTo>
                  <a:lnTo>
                    <a:pt x="64" y="324"/>
                  </a:lnTo>
                  <a:lnTo>
                    <a:pt x="64" y="326"/>
                  </a:lnTo>
                  <a:lnTo>
                    <a:pt x="66" y="326"/>
                  </a:lnTo>
                  <a:lnTo>
                    <a:pt x="66" y="326"/>
                  </a:lnTo>
                  <a:lnTo>
                    <a:pt x="78" y="329"/>
                  </a:lnTo>
                  <a:lnTo>
                    <a:pt x="82" y="329"/>
                  </a:lnTo>
                  <a:lnTo>
                    <a:pt x="97" y="340"/>
                  </a:lnTo>
                  <a:lnTo>
                    <a:pt x="101" y="345"/>
                  </a:lnTo>
                  <a:lnTo>
                    <a:pt x="108" y="357"/>
                  </a:lnTo>
                  <a:lnTo>
                    <a:pt x="111" y="359"/>
                  </a:lnTo>
                  <a:lnTo>
                    <a:pt x="113" y="362"/>
                  </a:lnTo>
                  <a:lnTo>
                    <a:pt x="125" y="371"/>
                  </a:lnTo>
                  <a:lnTo>
                    <a:pt x="127" y="371"/>
                  </a:lnTo>
                  <a:lnTo>
                    <a:pt x="127" y="371"/>
                  </a:lnTo>
                  <a:lnTo>
                    <a:pt x="137" y="371"/>
                  </a:lnTo>
                  <a:lnTo>
                    <a:pt x="137" y="371"/>
                  </a:lnTo>
                  <a:lnTo>
                    <a:pt x="144" y="374"/>
                  </a:lnTo>
                  <a:lnTo>
                    <a:pt x="144" y="374"/>
                  </a:lnTo>
                  <a:lnTo>
                    <a:pt x="144" y="374"/>
                  </a:lnTo>
                  <a:lnTo>
                    <a:pt x="149" y="374"/>
                  </a:lnTo>
                  <a:lnTo>
                    <a:pt x="149" y="376"/>
                  </a:lnTo>
                  <a:lnTo>
                    <a:pt x="149" y="376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51" y="378"/>
                  </a:lnTo>
                  <a:lnTo>
                    <a:pt x="151" y="381"/>
                  </a:lnTo>
                  <a:lnTo>
                    <a:pt x="153" y="383"/>
                  </a:lnTo>
                  <a:lnTo>
                    <a:pt x="153" y="383"/>
                  </a:lnTo>
                  <a:lnTo>
                    <a:pt x="158" y="385"/>
                  </a:lnTo>
                  <a:lnTo>
                    <a:pt x="161" y="385"/>
                  </a:lnTo>
                  <a:lnTo>
                    <a:pt x="161" y="385"/>
                  </a:lnTo>
                  <a:lnTo>
                    <a:pt x="161" y="388"/>
                  </a:lnTo>
                  <a:lnTo>
                    <a:pt x="163" y="388"/>
                  </a:lnTo>
                  <a:lnTo>
                    <a:pt x="163" y="393"/>
                  </a:lnTo>
                  <a:lnTo>
                    <a:pt x="163" y="395"/>
                  </a:lnTo>
                  <a:lnTo>
                    <a:pt x="163" y="397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3" y="402"/>
                  </a:lnTo>
                  <a:lnTo>
                    <a:pt x="165" y="402"/>
                  </a:lnTo>
                  <a:lnTo>
                    <a:pt x="165" y="402"/>
                  </a:lnTo>
                  <a:lnTo>
                    <a:pt x="168" y="404"/>
                  </a:lnTo>
                  <a:lnTo>
                    <a:pt x="168" y="404"/>
                  </a:lnTo>
                  <a:lnTo>
                    <a:pt x="168" y="407"/>
                  </a:lnTo>
                  <a:lnTo>
                    <a:pt x="168" y="409"/>
                  </a:lnTo>
                  <a:lnTo>
                    <a:pt x="168" y="416"/>
                  </a:lnTo>
                  <a:lnTo>
                    <a:pt x="168" y="419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68" y="426"/>
                  </a:lnTo>
                  <a:lnTo>
                    <a:pt x="168" y="428"/>
                  </a:lnTo>
                  <a:lnTo>
                    <a:pt x="170" y="430"/>
                  </a:lnTo>
                  <a:lnTo>
                    <a:pt x="170" y="433"/>
                  </a:lnTo>
                  <a:lnTo>
                    <a:pt x="170" y="433"/>
                  </a:lnTo>
                  <a:lnTo>
                    <a:pt x="170" y="438"/>
                  </a:lnTo>
                  <a:lnTo>
                    <a:pt x="170" y="438"/>
                  </a:lnTo>
                  <a:lnTo>
                    <a:pt x="170" y="438"/>
                  </a:lnTo>
                  <a:lnTo>
                    <a:pt x="170" y="440"/>
                  </a:lnTo>
                  <a:lnTo>
                    <a:pt x="170" y="442"/>
                  </a:lnTo>
                  <a:lnTo>
                    <a:pt x="170" y="442"/>
                  </a:lnTo>
                  <a:lnTo>
                    <a:pt x="172" y="445"/>
                  </a:lnTo>
                  <a:lnTo>
                    <a:pt x="172" y="447"/>
                  </a:lnTo>
                  <a:lnTo>
                    <a:pt x="172" y="447"/>
                  </a:lnTo>
                  <a:lnTo>
                    <a:pt x="172" y="452"/>
                  </a:lnTo>
                  <a:lnTo>
                    <a:pt x="175" y="452"/>
                  </a:lnTo>
                  <a:lnTo>
                    <a:pt x="175" y="452"/>
                  </a:lnTo>
                  <a:lnTo>
                    <a:pt x="184" y="454"/>
                  </a:lnTo>
                  <a:lnTo>
                    <a:pt x="187" y="456"/>
                  </a:lnTo>
                  <a:lnTo>
                    <a:pt x="187" y="461"/>
                  </a:lnTo>
                  <a:lnTo>
                    <a:pt x="184" y="466"/>
                  </a:lnTo>
                  <a:lnTo>
                    <a:pt x="182" y="473"/>
                  </a:lnTo>
                  <a:lnTo>
                    <a:pt x="179" y="478"/>
                  </a:lnTo>
                  <a:lnTo>
                    <a:pt x="182" y="485"/>
                  </a:lnTo>
                  <a:lnTo>
                    <a:pt x="182" y="490"/>
                  </a:lnTo>
                  <a:lnTo>
                    <a:pt x="182" y="494"/>
                  </a:lnTo>
                  <a:lnTo>
                    <a:pt x="182" y="497"/>
                  </a:lnTo>
                  <a:lnTo>
                    <a:pt x="184" y="497"/>
                  </a:lnTo>
                  <a:lnTo>
                    <a:pt x="184" y="504"/>
                  </a:lnTo>
                  <a:lnTo>
                    <a:pt x="184" y="506"/>
                  </a:lnTo>
                  <a:lnTo>
                    <a:pt x="187" y="506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1" y="513"/>
                  </a:lnTo>
                  <a:lnTo>
                    <a:pt x="191" y="520"/>
                  </a:lnTo>
                  <a:lnTo>
                    <a:pt x="191" y="520"/>
                  </a:lnTo>
                  <a:lnTo>
                    <a:pt x="196" y="527"/>
                  </a:lnTo>
                  <a:lnTo>
                    <a:pt x="196" y="530"/>
                  </a:lnTo>
                  <a:lnTo>
                    <a:pt x="198" y="530"/>
                  </a:lnTo>
                  <a:lnTo>
                    <a:pt x="203" y="532"/>
                  </a:lnTo>
                  <a:lnTo>
                    <a:pt x="220" y="532"/>
                  </a:lnTo>
                  <a:lnTo>
                    <a:pt x="224" y="535"/>
                  </a:lnTo>
                  <a:lnTo>
                    <a:pt x="227" y="535"/>
                  </a:lnTo>
                  <a:lnTo>
                    <a:pt x="229" y="535"/>
                  </a:lnTo>
                  <a:lnTo>
                    <a:pt x="229" y="537"/>
                  </a:lnTo>
                  <a:lnTo>
                    <a:pt x="231" y="542"/>
                  </a:lnTo>
                  <a:lnTo>
                    <a:pt x="234" y="544"/>
                  </a:lnTo>
                  <a:lnTo>
                    <a:pt x="236" y="546"/>
                  </a:lnTo>
                  <a:lnTo>
                    <a:pt x="236" y="549"/>
                  </a:lnTo>
                  <a:lnTo>
                    <a:pt x="236" y="549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36" y="551"/>
                  </a:lnTo>
                  <a:lnTo>
                    <a:pt x="253" y="551"/>
                  </a:lnTo>
                  <a:lnTo>
                    <a:pt x="269" y="549"/>
                  </a:lnTo>
                  <a:lnTo>
                    <a:pt x="286" y="549"/>
                  </a:lnTo>
                  <a:lnTo>
                    <a:pt x="302" y="546"/>
                  </a:lnTo>
                  <a:lnTo>
                    <a:pt x="319" y="546"/>
                  </a:lnTo>
                  <a:lnTo>
                    <a:pt x="336" y="544"/>
                  </a:lnTo>
                  <a:lnTo>
                    <a:pt x="352" y="542"/>
                  </a:lnTo>
                  <a:lnTo>
                    <a:pt x="369" y="542"/>
                  </a:lnTo>
                  <a:lnTo>
                    <a:pt x="385" y="539"/>
                  </a:lnTo>
                  <a:lnTo>
                    <a:pt x="402" y="539"/>
                  </a:lnTo>
                  <a:lnTo>
                    <a:pt x="418" y="537"/>
                  </a:lnTo>
                  <a:lnTo>
                    <a:pt x="435" y="535"/>
                  </a:lnTo>
                  <a:lnTo>
                    <a:pt x="451" y="535"/>
                  </a:lnTo>
                  <a:lnTo>
                    <a:pt x="468" y="532"/>
                  </a:lnTo>
                  <a:lnTo>
                    <a:pt x="485" y="530"/>
                  </a:lnTo>
                  <a:lnTo>
                    <a:pt x="501" y="530"/>
                  </a:lnTo>
                  <a:lnTo>
                    <a:pt x="499" y="520"/>
                  </a:lnTo>
                  <a:lnTo>
                    <a:pt x="499" y="518"/>
                  </a:lnTo>
                  <a:lnTo>
                    <a:pt x="501" y="516"/>
                  </a:lnTo>
                  <a:lnTo>
                    <a:pt x="501" y="516"/>
                  </a:lnTo>
                  <a:lnTo>
                    <a:pt x="499" y="513"/>
                  </a:lnTo>
                  <a:lnTo>
                    <a:pt x="499" y="511"/>
                  </a:lnTo>
                  <a:lnTo>
                    <a:pt x="499" y="511"/>
                  </a:lnTo>
                  <a:lnTo>
                    <a:pt x="499" y="509"/>
                  </a:lnTo>
                  <a:lnTo>
                    <a:pt x="499" y="506"/>
                  </a:lnTo>
                  <a:lnTo>
                    <a:pt x="501" y="504"/>
                  </a:lnTo>
                  <a:lnTo>
                    <a:pt x="501" y="494"/>
                  </a:lnTo>
                  <a:lnTo>
                    <a:pt x="501" y="492"/>
                  </a:lnTo>
                  <a:lnTo>
                    <a:pt x="499" y="490"/>
                  </a:lnTo>
                  <a:lnTo>
                    <a:pt x="494" y="485"/>
                  </a:lnTo>
                  <a:lnTo>
                    <a:pt x="494" y="482"/>
                  </a:lnTo>
                  <a:lnTo>
                    <a:pt x="494" y="482"/>
                  </a:lnTo>
                  <a:lnTo>
                    <a:pt x="492" y="473"/>
                  </a:lnTo>
                  <a:lnTo>
                    <a:pt x="492" y="471"/>
                  </a:lnTo>
                  <a:lnTo>
                    <a:pt x="489" y="468"/>
                  </a:lnTo>
                  <a:lnTo>
                    <a:pt x="487" y="466"/>
                  </a:lnTo>
                  <a:lnTo>
                    <a:pt x="485" y="466"/>
                  </a:lnTo>
                  <a:lnTo>
                    <a:pt x="485" y="464"/>
                  </a:lnTo>
                  <a:lnTo>
                    <a:pt x="487" y="459"/>
                  </a:lnTo>
                  <a:lnTo>
                    <a:pt x="487" y="456"/>
                  </a:lnTo>
                  <a:lnTo>
                    <a:pt x="487" y="456"/>
                  </a:lnTo>
                  <a:lnTo>
                    <a:pt x="487" y="456"/>
                  </a:lnTo>
                  <a:lnTo>
                    <a:pt x="485" y="454"/>
                  </a:lnTo>
                  <a:lnTo>
                    <a:pt x="485" y="452"/>
                  </a:lnTo>
                  <a:lnTo>
                    <a:pt x="485" y="449"/>
                  </a:lnTo>
                  <a:lnTo>
                    <a:pt x="485" y="449"/>
                  </a:lnTo>
                  <a:lnTo>
                    <a:pt x="485" y="447"/>
                  </a:lnTo>
                  <a:lnTo>
                    <a:pt x="485" y="442"/>
                  </a:lnTo>
                  <a:lnTo>
                    <a:pt x="482" y="442"/>
                  </a:lnTo>
                  <a:lnTo>
                    <a:pt x="482" y="440"/>
                  </a:lnTo>
                  <a:lnTo>
                    <a:pt x="482" y="435"/>
                  </a:lnTo>
                  <a:lnTo>
                    <a:pt x="482" y="426"/>
                  </a:lnTo>
                  <a:lnTo>
                    <a:pt x="482" y="423"/>
                  </a:lnTo>
                  <a:lnTo>
                    <a:pt x="487" y="411"/>
                  </a:lnTo>
                  <a:lnTo>
                    <a:pt x="489" y="404"/>
                  </a:lnTo>
                  <a:lnTo>
                    <a:pt x="487" y="402"/>
                  </a:lnTo>
                  <a:lnTo>
                    <a:pt x="487" y="400"/>
                  </a:lnTo>
                  <a:lnTo>
                    <a:pt x="489" y="397"/>
                  </a:lnTo>
                  <a:lnTo>
                    <a:pt x="492" y="385"/>
                  </a:lnTo>
                  <a:lnTo>
                    <a:pt x="494" y="381"/>
                  </a:lnTo>
                  <a:lnTo>
                    <a:pt x="494" y="378"/>
                  </a:lnTo>
                  <a:lnTo>
                    <a:pt x="494" y="378"/>
                  </a:lnTo>
                  <a:lnTo>
                    <a:pt x="494" y="378"/>
                  </a:lnTo>
                  <a:lnTo>
                    <a:pt x="494" y="376"/>
                  </a:lnTo>
                  <a:lnTo>
                    <a:pt x="494" y="376"/>
                  </a:lnTo>
                  <a:lnTo>
                    <a:pt x="494" y="374"/>
                  </a:lnTo>
                  <a:lnTo>
                    <a:pt x="494" y="374"/>
                  </a:lnTo>
                  <a:lnTo>
                    <a:pt x="494" y="371"/>
                  </a:lnTo>
                  <a:lnTo>
                    <a:pt x="492" y="369"/>
                  </a:lnTo>
                  <a:lnTo>
                    <a:pt x="492" y="369"/>
                  </a:lnTo>
                  <a:lnTo>
                    <a:pt x="489" y="367"/>
                  </a:lnTo>
                  <a:lnTo>
                    <a:pt x="489" y="364"/>
                  </a:lnTo>
                  <a:lnTo>
                    <a:pt x="489" y="355"/>
                  </a:lnTo>
                  <a:lnTo>
                    <a:pt x="489" y="352"/>
                  </a:lnTo>
                  <a:lnTo>
                    <a:pt x="492" y="350"/>
                  </a:lnTo>
                  <a:lnTo>
                    <a:pt x="492" y="350"/>
                  </a:lnTo>
                  <a:lnTo>
                    <a:pt x="492" y="345"/>
                  </a:lnTo>
                  <a:lnTo>
                    <a:pt x="492" y="343"/>
                  </a:lnTo>
                  <a:lnTo>
                    <a:pt x="494" y="331"/>
                  </a:lnTo>
                  <a:lnTo>
                    <a:pt x="496" y="331"/>
                  </a:lnTo>
                  <a:lnTo>
                    <a:pt x="496" y="329"/>
                  </a:lnTo>
                  <a:lnTo>
                    <a:pt x="504" y="326"/>
                  </a:lnTo>
                  <a:lnTo>
                    <a:pt x="504" y="324"/>
                  </a:lnTo>
                  <a:lnTo>
                    <a:pt x="506" y="322"/>
                  </a:lnTo>
                  <a:lnTo>
                    <a:pt x="506" y="319"/>
                  </a:lnTo>
                  <a:lnTo>
                    <a:pt x="506" y="317"/>
                  </a:lnTo>
                  <a:lnTo>
                    <a:pt x="506" y="314"/>
                  </a:lnTo>
                  <a:lnTo>
                    <a:pt x="501" y="310"/>
                  </a:lnTo>
                  <a:lnTo>
                    <a:pt x="501" y="305"/>
                  </a:lnTo>
                  <a:lnTo>
                    <a:pt x="501" y="305"/>
                  </a:lnTo>
                  <a:lnTo>
                    <a:pt x="501" y="303"/>
                  </a:lnTo>
                  <a:lnTo>
                    <a:pt x="501" y="300"/>
                  </a:lnTo>
                  <a:lnTo>
                    <a:pt x="501" y="298"/>
                  </a:lnTo>
                  <a:lnTo>
                    <a:pt x="501" y="296"/>
                  </a:lnTo>
                  <a:lnTo>
                    <a:pt x="501" y="293"/>
                  </a:lnTo>
                  <a:lnTo>
                    <a:pt x="504" y="279"/>
                  </a:lnTo>
                  <a:lnTo>
                    <a:pt x="504" y="274"/>
                  </a:lnTo>
                  <a:lnTo>
                    <a:pt x="506" y="269"/>
                  </a:lnTo>
                  <a:lnTo>
                    <a:pt x="511" y="262"/>
                  </a:lnTo>
                  <a:lnTo>
                    <a:pt x="511" y="260"/>
                  </a:lnTo>
                  <a:lnTo>
                    <a:pt x="511" y="258"/>
                  </a:lnTo>
                  <a:lnTo>
                    <a:pt x="513" y="258"/>
                  </a:lnTo>
                  <a:lnTo>
                    <a:pt x="513" y="258"/>
                  </a:lnTo>
                  <a:lnTo>
                    <a:pt x="513" y="255"/>
                  </a:lnTo>
                  <a:lnTo>
                    <a:pt x="513" y="246"/>
                  </a:lnTo>
                  <a:lnTo>
                    <a:pt x="513" y="243"/>
                  </a:lnTo>
                  <a:lnTo>
                    <a:pt x="513" y="243"/>
                  </a:lnTo>
                  <a:close/>
                  <a:moveTo>
                    <a:pt x="182" y="21"/>
                  </a:moveTo>
                  <a:lnTo>
                    <a:pt x="184" y="21"/>
                  </a:lnTo>
                  <a:lnTo>
                    <a:pt x="184" y="21"/>
                  </a:lnTo>
                  <a:lnTo>
                    <a:pt x="184" y="19"/>
                  </a:lnTo>
                  <a:lnTo>
                    <a:pt x="184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82" y="21"/>
                  </a:lnTo>
                  <a:lnTo>
                    <a:pt x="182" y="21"/>
                  </a:lnTo>
                  <a:close/>
                  <a:moveTo>
                    <a:pt x="210" y="4"/>
                  </a:moveTo>
                  <a:lnTo>
                    <a:pt x="210" y="2"/>
                  </a:lnTo>
                  <a:lnTo>
                    <a:pt x="210" y="2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5" y="2"/>
                  </a:lnTo>
                  <a:lnTo>
                    <a:pt x="205" y="7"/>
                  </a:lnTo>
                  <a:lnTo>
                    <a:pt x="205" y="9"/>
                  </a:lnTo>
                  <a:lnTo>
                    <a:pt x="208" y="7"/>
                  </a:lnTo>
                  <a:lnTo>
                    <a:pt x="210" y="4"/>
                  </a:lnTo>
                  <a:close/>
                  <a:moveTo>
                    <a:pt x="548" y="172"/>
                  </a:moveTo>
                  <a:lnTo>
                    <a:pt x="548" y="172"/>
                  </a:lnTo>
                  <a:lnTo>
                    <a:pt x="548" y="170"/>
                  </a:lnTo>
                  <a:lnTo>
                    <a:pt x="548" y="168"/>
                  </a:lnTo>
                  <a:lnTo>
                    <a:pt x="546" y="165"/>
                  </a:lnTo>
                  <a:lnTo>
                    <a:pt x="546" y="165"/>
                  </a:lnTo>
                  <a:lnTo>
                    <a:pt x="544" y="168"/>
                  </a:lnTo>
                  <a:lnTo>
                    <a:pt x="541" y="168"/>
                  </a:lnTo>
                  <a:lnTo>
                    <a:pt x="541" y="165"/>
                  </a:lnTo>
                  <a:lnTo>
                    <a:pt x="539" y="165"/>
                  </a:lnTo>
                  <a:lnTo>
                    <a:pt x="539" y="165"/>
                  </a:lnTo>
                  <a:lnTo>
                    <a:pt x="539" y="168"/>
                  </a:lnTo>
                  <a:lnTo>
                    <a:pt x="539" y="170"/>
                  </a:lnTo>
                  <a:lnTo>
                    <a:pt x="539" y="172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41" y="175"/>
                  </a:lnTo>
                  <a:lnTo>
                    <a:pt x="541" y="175"/>
                  </a:lnTo>
                  <a:lnTo>
                    <a:pt x="548" y="175"/>
                  </a:lnTo>
                  <a:lnTo>
                    <a:pt x="548" y="175"/>
                  </a:lnTo>
                  <a:lnTo>
                    <a:pt x="548" y="172"/>
                  </a:lnTo>
                  <a:close/>
                  <a:moveTo>
                    <a:pt x="539" y="187"/>
                  </a:moveTo>
                  <a:lnTo>
                    <a:pt x="537" y="184"/>
                  </a:lnTo>
                  <a:lnTo>
                    <a:pt x="539" y="184"/>
                  </a:lnTo>
                  <a:lnTo>
                    <a:pt x="539" y="182"/>
                  </a:lnTo>
                  <a:lnTo>
                    <a:pt x="537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0" y="182"/>
                  </a:lnTo>
                  <a:lnTo>
                    <a:pt x="530" y="182"/>
                  </a:lnTo>
                  <a:lnTo>
                    <a:pt x="530" y="184"/>
                  </a:lnTo>
                  <a:lnTo>
                    <a:pt x="530" y="184"/>
                  </a:lnTo>
                  <a:lnTo>
                    <a:pt x="530" y="187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27" y="191"/>
                  </a:lnTo>
                  <a:lnTo>
                    <a:pt x="525" y="194"/>
                  </a:lnTo>
                  <a:lnTo>
                    <a:pt x="525" y="196"/>
                  </a:lnTo>
                  <a:lnTo>
                    <a:pt x="522" y="196"/>
                  </a:lnTo>
                  <a:lnTo>
                    <a:pt x="522" y="198"/>
                  </a:lnTo>
                  <a:lnTo>
                    <a:pt x="522" y="198"/>
                  </a:lnTo>
                  <a:lnTo>
                    <a:pt x="520" y="198"/>
                  </a:lnTo>
                  <a:lnTo>
                    <a:pt x="518" y="198"/>
                  </a:lnTo>
                  <a:lnTo>
                    <a:pt x="518" y="198"/>
                  </a:lnTo>
                  <a:lnTo>
                    <a:pt x="515" y="201"/>
                  </a:lnTo>
                  <a:lnTo>
                    <a:pt x="515" y="201"/>
                  </a:lnTo>
                  <a:lnTo>
                    <a:pt x="515" y="203"/>
                  </a:lnTo>
                  <a:lnTo>
                    <a:pt x="515" y="208"/>
                  </a:lnTo>
                  <a:lnTo>
                    <a:pt x="515" y="210"/>
                  </a:lnTo>
                  <a:lnTo>
                    <a:pt x="513" y="210"/>
                  </a:lnTo>
                  <a:lnTo>
                    <a:pt x="513" y="213"/>
                  </a:lnTo>
                  <a:lnTo>
                    <a:pt x="513" y="213"/>
                  </a:lnTo>
                  <a:lnTo>
                    <a:pt x="513" y="213"/>
                  </a:lnTo>
                  <a:lnTo>
                    <a:pt x="513" y="215"/>
                  </a:lnTo>
                  <a:lnTo>
                    <a:pt x="513" y="215"/>
                  </a:lnTo>
                  <a:lnTo>
                    <a:pt x="513" y="215"/>
                  </a:lnTo>
                  <a:lnTo>
                    <a:pt x="508" y="222"/>
                  </a:lnTo>
                  <a:lnTo>
                    <a:pt x="506" y="225"/>
                  </a:lnTo>
                  <a:lnTo>
                    <a:pt x="506" y="232"/>
                  </a:lnTo>
                  <a:lnTo>
                    <a:pt x="506" y="236"/>
                  </a:lnTo>
                  <a:lnTo>
                    <a:pt x="508" y="239"/>
                  </a:lnTo>
                  <a:lnTo>
                    <a:pt x="513" y="243"/>
                  </a:lnTo>
                  <a:lnTo>
                    <a:pt x="515" y="241"/>
                  </a:lnTo>
                  <a:lnTo>
                    <a:pt x="518" y="241"/>
                  </a:lnTo>
                  <a:lnTo>
                    <a:pt x="522" y="234"/>
                  </a:lnTo>
                  <a:lnTo>
                    <a:pt x="522" y="234"/>
                  </a:lnTo>
                  <a:lnTo>
                    <a:pt x="522" y="232"/>
                  </a:lnTo>
                  <a:lnTo>
                    <a:pt x="522" y="229"/>
                  </a:lnTo>
                  <a:lnTo>
                    <a:pt x="522" y="229"/>
                  </a:lnTo>
                  <a:lnTo>
                    <a:pt x="525" y="227"/>
                  </a:lnTo>
                  <a:lnTo>
                    <a:pt x="525" y="227"/>
                  </a:lnTo>
                  <a:lnTo>
                    <a:pt x="522" y="225"/>
                  </a:lnTo>
                  <a:lnTo>
                    <a:pt x="525" y="220"/>
                  </a:lnTo>
                  <a:lnTo>
                    <a:pt x="527" y="215"/>
                  </a:lnTo>
                  <a:lnTo>
                    <a:pt x="527" y="210"/>
                  </a:lnTo>
                  <a:lnTo>
                    <a:pt x="530" y="210"/>
                  </a:lnTo>
                  <a:lnTo>
                    <a:pt x="530" y="210"/>
                  </a:lnTo>
                  <a:lnTo>
                    <a:pt x="530" y="210"/>
                  </a:lnTo>
                  <a:lnTo>
                    <a:pt x="532" y="210"/>
                  </a:lnTo>
                  <a:lnTo>
                    <a:pt x="532" y="210"/>
                  </a:lnTo>
                  <a:lnTo>
                    <a:pt x="532" y="210"/>
                  </a:lnTo>
                  <a:lnTo>
                    <a:pt x="532" y="208"/>
                  </a:lnTo>
                  <a:lnTo>
                    <a:pt x="532" y="208"/>
                  </a:lnTo>
                  <a:lnTo>
                    <a:pt x="532" y="206"/>
                  </a:lnTo>
                  <a:lnTo>
                    <a:pt x="532" y="206"/>
                  </a:lnTo>
                  <a:lnTo>
                    <a:pt x="534" y="206"/>
                  </a:lnTo>
                  <a:lnTo>
                    <a:pt x="534" y="206"/>
                  </a:lnTo>
                  <a:lnTo>
                    <a:pt x="534" y="203"/>
                  </a:lnTo>
                  <a:lnTo>
                    <a:pt x="532" y="201"/>
                  </a:lnTo>
                  <a:lnTo>
                    <a:pt x="530" y="198"/>
                  </a:lnTo>
                  <a:lnTo>
                    <a:pt x="532" y="198"/>
                  </a:lnTo>
                  <a:lnTo>
                    <a:pt x="532" y="198"/>
                  </a:lnTo>
                  <a:lnTo>
                    <a:pt x="534" y="201"/>
                  </a:lnTo>
                  <a:lnTo>
                    <a:pt x="534" y="198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1"/>
                  </a:lnTo>
                  <a:lnTo>
                    <a:pt x="534" y="189"/>
                  </a:lnTo>
                  <a:lnTo>
                    <a:pt x="532" y="189"/>
                  </a:lnTo>
                  <a:lnTo>
                    <a:pt x="532" y="189"/>
                  </a:lnTo>
                  <a:lnTo>
                    <a:pt x="534" y="189"/>
                  </a:lnTo>
                  <a:lnTo>
                    <a:pt x="534" y="189"/>
                  </a:lnTo>
                  <a:lnTo>
                    <a:pt x="539" y="191"/>
                  </a:lnTo>
                  <a:lnTo>
                    <a:pt x="539" y="187"/>
                  </a:lnTo>
                  <a:lnTo>
                    <a:pt x="539" y="187"/>
                  </a:lnTo>
                  <a:lnTo>
                    <a:pt x="539" y="1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F1D9522C-D907-4BB7-8A00-FDCF101498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6960" y="918349"/>
              <a:ext cx="808435" cy="532210"/>
            </a:xfrm>
            <a:custGeom>
              <a:avLst/>
              <a:gdLst>
                <a:gd name="T0" fmla="*/ 171 w 679"/>
                <a:gd name="T1" fmla="*/ 66 h 447"/>
                <a:gd name="T2" fmla="*/ 159 w 679"/>
                <a:gd name="T3" fmla="*/ 43 h 447"/>
                <a:gd name="T4" fmla="*/ 173 w 679"/>
                <a:gd name="T5" fmla="*/ 40 h 447"/>
                <a:gd name="T6" fmla="*/ 173 w 679"/>
                <a:gd name="T7" fmla="*/ 109 h 447"/>
                <a:gd name="T8" fmla="*/ 173 w 679"/>
                <a:gd name="T9" fmla="*/ 31 h 447"/>
                <a:gd name="T10" fmla="*/ 166 w 679"/>
                <a:gd name="T11" fmla="*/ 50 h 447"/>
                <a:gd name="T12" fmla="*/ 173 w 679"/>
                <a:gd name="T13" fmla="*/ 90 h 447"/>
                <a:gd name="T14" fmla="*/ 192 w 679"/>
                <a:gd name="T15" fmla="*/ 128 h 447"/>
                <a:gd name="T16" fmla="*/ 187 w 679"/>
                <a:gd name="T17" fmla="*/ 118 h 447"/>
                <a:gd name="T18" fmla="*/ 190 w 679"/>
                <a:gd name="T19" fmla="*/ 88 h 447"/>
                <a:gd name="T20" fmla="*/ 190 w 679"/>
                <a:gd name="T21" fmla="*/ 40 h 447"/>
                <a:gd name="T22" fmla="*/ 187 w 679"/>
                <a:gd name="T23" fmla="*/ 50 h 447"/>
                <a:gd name="T24" fmla="*/ 185 w 679"/>
                <a:gd name="T25" fmla="*/ 199 h 447"/>
                <a:gd name="T26" fmla="*/ 173 w 679"/>
                <a:gd name="T27" fmla="*/ 201 h 447"/>
                <a:gd name="T28" fmla="*/ 180 w 679"/>
                <a:gd name="T29" fmla="*/ 168 h 447"/>
                <a:gd name="T30" fmla="*/ 147 w 679"/>
                <a:gd name="T31" fmla="*/ 220 h 447"/>
                <a:gd name="T32" fmla="*/ 133 w 679"/>
                <a:gd name="T33" fmla="*/ 208 h 447"/>
                <a:gd name="T34" fmla="*/ 24 w 679"/>
                <a:gd name="T35" fmla="*/ 270 h 447"/>
                <a:gd name="T36" fmla="*/ 161 w 679"/>
                <a:gd name="T37" fmla="*/ 31 h 447"/>
                <a:gd name="T38" fmla="*/ 154 w 679"/>
                <a:gd name="T39" fmla="*/ 64 h 447"/>
                <a:gd name="T40" fmla="*/ 632 w 679"/>
                <a:gd name="T41" fmla="*/ 88 h 447"/>
                <a:gd name="T42" fmla="*/ 192 w 679"/>
                <a:gd name="T43" fmla="*/ 7 h 447"/>
                <a:gd name="T44" fmla="*/ 192 w 679"/>
                <a:gd name="T45" fmla="*/ 38 h 447"/>
                <a:gd name="T46" fmla="*/ 199 w 679"/>
                <a:gd name="T47" fmla="*/ 54 h 447"/>
                <a:gd name="T48" fmla="*/ 183 w 679"/>
                <a:gd name="T49" fmla="*/ 64 h 447"/>
                <a:gd name="T50" fmla="*/ 199 w 679"/>
                <a:gd name="T51" fmla="*/ 83 h 447"/>
                <a:gd name="T52" fmla="*/ 202 w 679"/>
                <a:gd name="T53" fmla="*/ 121 h 447"/>
                <a:gd name="T54" fmla="*/ 211 w 679"/>
                <a:gd name="T55" fmla="*/ 125 h 447"/>
                <a:gd name="T56" fmla="*/ 192 w 679"/>
                <a:gd name="T57" fmla="*/ 149 h 447"/>
                <a:gd name="T58" fmla="*/ 187 w 679"/>
                <a:gd name="T59" fmla="*/ 175 h 447"/>
                <a:gd name="T60" fmla="*/ 171 w 679"/>
                <a:gd name="T61" fmla="*/ 206 h 447"/>
                <a:gd name="T62" fmla="*/ 133 w 679"/>
                <a:gd name="T63" fmla="*/ 218 h 447"/>
                <a:gd name="T64" fmla="*/ 128 w 679"/>
                <a:gd name="T65" fmla="*/ 215 h 447"/>
                <a:gd name="T66" fmla="*/ 147 w 679"/>
                <a:gd name="T67" fmla="*/ 189 h 447"/>
                <a:gd name="T68" fmla="*/ 149 w 679"/>
                <a:gd name="T69" fmla="*/ 206 h 447"/>
                <a:gd name="T70" fmla="*/ 166 w 679"/>
                <a:gd name="T71" fmla="*/ 206 h 447"/>
                <a:gd name="T72" fmla="*/ 166 w 679"/>
                <a:gd name="T73" fmla="*/ 170 h 447"/>
                <a:gd name="T74" fmla="*/ 183 w 679"/>
                <a:gd name="T75" fmla="*/ 156 h 447"/>
                <a:gd name="T76" fmla="*/ 176 w 679"/>
                <a:gd name="T77" fmla="*/ 142 h 447"/>
                <a:gd name="T78" fmla="*/ 145 w 679"/>
                <a:gd name="T79" fmla="*/ 185 h 447"/>
                <a:gd name="T80" fmla="*/ 154 w 679"/>
                <a:gd name="T81" fmla="*/ 137 h 447"/>
                <a:gd name="T82" fmla="*/ 171 w 679"/>
                <a:gd name="T83" fmla="*/ 137 h 447"/>
                <a:gd name="T84" fmla="*/ 159 w 679"/>
                <a:gd name="T85" fmla="*/ 107 h 447"/>
                <a:gd name="T86" fmla="*/ 142 w 679"/>
                <a:gd name="T87" fmla="*/ 102 h 447"/>
                <a:gd name="T88" fmla="*/ 81 w 679"/>
                <a:gd name="T89" fmla="*/ 83 h 447"/>
                <a:gd name="T90" fmla="*/ 8 w 679"/>
                <a:gd name="T91" fmla="*/ 57 h 447"/>
                <a:gd name="T92" fmla="*/ 17 w 679"/>
                <a:gd name="T93" fmla="*/ 118 h 447"/>
                <a:gd name="T94" fmla="*/ 17 w 679"/>
                <a:gd name="T95" fmla="*/ 218 h 447"/>
                <a:gd name="T96" fmla="*/ 38 w 679"/>
                <a:gd name="T97" fmla="*/ 218 h 447"/>
                <a:gd name="T98" fmla="*/ 19 w 679"/>
                <a:gd name="T99" fmla="*/ 225 h 447"/>
                <a:gd name="T100" fmla="*/ 43 w 679"/>
                <a:gd name="T101" fmla="*/ 258 h 447"/>
                <a:gd name="T102" fmla="*/ 26 w 679"/>
                <a:gd name="T103" fmla="*/ 277 h 447"/>
                <a:gd name="T104" fmla="*/ 19 w 679"/>
                <a:gd name="T105" fmla="*/ 256 h 447"/>
                <a:gd name="T106" fmla="*/ 17 w 679"/>
                <a:gd name="T107" fmla="*/ 296 h 447"/>
                <a:gd name="T108" fmla="*/ 74 w 679"/>
                <a:gd name="T109" fmla="*/ 324 h 447"/>
                <a:gd name="T110" fmla="*/ 112 w 679"/>
                <a:gd name="T111" fmla="*/ 372 h 447"/>
                <a:gd name="T112" fmla="*/ 190 w 679"/>
                <a:gd name="T113" fmla="*/ 405 h 447"/>
                <a:gd name="T114" fmla="*/ 284 w 679"/>
                <a:gd name="T115" fmla="*/ 426 h 447"/>
                <a:gd name="T116" fmla="*/ 393 w 679"/>
                <a:gd name="T117" fmla="*/ 419 h 447"/>
                <a:gd name="T118" fmla="*/ 639 w 679"/>
                <a:gd name="T119" fmla="*/ 447 h 447"/>
                <a:gd name="T120" fmla="*/ 663 w 679"/>
                <a:gd name="T121" fmla="*/ 206 h 447"/>
                <a:gd name="T122" fmla="*/ 147 w 679"/>
                <a:gd name="T123" fmla="*/ 3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9" h="447">
                  <a:moveTo>
                    <a:pt x="176" y="59"/>
                  </a:moveTo>
                  <a:lnTo>
                    <a:pt x="173" y="59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71" y="59"/>
                  </a:lnTo>
                  <a:lnTo>
                    <a:pt x="173" y="59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3" y="64"/>
                  </a:lnTo>
                  <a:lnTo>
                    <a:pt x="173" y="64"/>
                  </a:lnTo>
                  <a:lnTo>
                    <a:pt x="173" y="62"/>
                  </a:lnTo>
                  <a:lnTo>
                    <a:pt x="176" y="62"/>
                  </a:lnTo>
                  <a:lnTo>
                    <a:pt x="176" y="62"/>
                  </a:lnTo>
                  <a:lnTo>
                    <a:pt x="176" y="59"/>
                  </a:lnTo>
                  <a:lnTo>
                    <a:pt x="176" y="59"/>
                  </a:lnTo>
                  <a:lnTo>
                    <a:pt x="176" y="59"/>
                  </a:lnTo>
                  <a:lnTo>
                    <a:pt x="176" y="59"/>
                  </a:lnTo>
                  <a:lnTo>
                    <a:pt x="176" y="59"/>
                  </a:lnTo>
                  <a:close/>
                  <a:moveTo>
                    <a:pt x="171" y="71"/>
                  </a:moveTo>
                  <a:lnTo>
                    <a:pt x="171" y="69"/>
                  </a:lnTo>
                  <a:lnTo>
                    <a:pt x="173" y="69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1" y="66"/>
                  </a:lnTo>
                  <a:lnTo>
                    <a:pt x="171" y="64"/>
                  </a:lnTo>
                  <a:lnTo>
                    <a:pt x="168" y="64"/>
                  </a:lnTo>
                  <a:lnTo>
                    <a:pt x="168" y="62"/>
                  </a:lnTo>
                  <a:lnTo>
                    <a:pt x="171" y="57"/>
                  </a:lnTo>
                  <a:lnTo>
                    <a:pt x="171" y="54"/>
                  </a:lnTo>
                  <a:lnTo>
                    <a:pt x="171" y="52"/>
                  </a:lnTo>
                  <a:lnTo>
                    <a:pt x="168" y="52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4" y="59"/>
                  </a:lnTo>
                  <a:lnTo>
                    <a:pt x="164" y="59"/>
                  </a:lnTo>
                  <a:lnTo>
                    <a:pt x="161" y="62"/>
                  </a:lnTo>
                  <a:lnTo>
                    <a:pt x="161" y="64"/>
                  </a:lnTo>
                  <a:lnTo>
                    <a:pt x="164" y="64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6" y="69"/>
                  </a:lnTo>
                  <a:lnTo>
                    <a:pt x="171" y="71"/>
                  </a:lnTo>
                  <a:close/>
                  <a:moveTo>
                    <a:pt x="164" y="38"/>
                  </a:moveTo>
                  <a:lnTo>
                    <a:pt x="161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59" y="45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6" y="45"/>
                  </a:lnTo>
                  <a:lnTo>
                    <a:pt x="166" y="45"/>
                  </a:lnTo>
                  <a:lnTo>
                    <a:pt x="166" y="47"/>
                  </a:lnTo>
                  <a:lnTo>
                    <a:pt x="166" y="47"/>
                  </a:lnTo>
                  <a:lnTo>
                    <a:pt x="166" y="50"/>
                  </a:lnTo>
                  <a:lnTo>
                    <a:pt x="168" y="50"/>
                  </a:lnTo>
                  <a:lnTo>
                    <a:pt x="171" y="50"/>
                  </a:lnTo>
                  <a:lnTo>
                    <a:pt x="173" y="47"/>
                  </a:lnTo>
                  <a:lnTo>
                    <a:pt x="168" y="40"/>
                  </a:lnTo>
                  <a:lnTo>
                    <a:pt x="171" y="40"/>
                  </a:lnTo>
                  <a:lnTo>
                    <a:pt x="171" y="40"/>
                  </a:lnTo>
                  <a:lnTo>
                    <a:pt x="171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40"/>
                  </a:lnTo>
                  <a:lnTo>
                    <a:pt x="173" y="43"/>
                  </a:lnTo>
                  <a:lnTo>
                    <a:pt x="173" y="47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78" y="47"/>
                  </a:lnTo>
                  <a:lnTo>
                    <a:pt x="178" y="47"/>
                  </a:lnTo>
                  <a:lnTo>
                    <a:pt x="178" y="47"/>
                  </a:lnTo>
                  <a:lnTo>
                    <a:pt x="183" y="45"/>
                  </a:lnTo>
                  <a:lnTo>
                    <a:pt x="183" y="45"/>
                  </a:lnTo>
                  <a:lnTo>
                    <a:pt x="183" y="43"/>
                  </a:lnTo>
                  <a:lnTo>
                    <a:pt x="176" y="36"/>
                  </a:lnTo>
                  <a:lnTo>
                    <a:pt x="171" y="36"/>
                  </a:lnTo>
                  <a:lnTo>
                    <a:pt x="171" y="36"/>
                  </a:lnTo>
                  <a:lnTo>
                    <a:pt x="168" y="36"/>
                  </a:lnTo>
                  <a:lnTo>
                    <a:pt x="164" y="38"/>
                  </a:lnTo>
                  <a:lnTo>
                    <a:pt x="164" y="38"/>
                  </a:lnTo>
                  <a:close/>
                  <a:moveTo>
                    <a:pt x="168" y="114"/>
                  </a:moveTo>
                  <a:lnTo>
                    <a:pt x="171" y="116"/>
                  </a:lnTo>
                  <a:lnTo>
                    <a:pt x="171" y="118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3" y="118"/>
                  </a:lnTo>
                  <a:lnTo>
                    <a:pt x="176" y="116"/>
                  </a:lnTo>
                  <a:lnTo>
                    <a:pt x="173" y="114"/>
                  </a:lnTo>
                  <a:lnTo>
                    <a:pt x="173" y="109"/>
                  </a:lnTo>
                  <a:lnTo>
                    <a:pt x="173" y="109"/>
                  </a:lnTo>
                  <a:lnTo>
                    <a:pt x="173" y="109"/>
                  </a:lnTo>
                  <a:lnTo>
                    <a:pt x="171" y="109"/>
                  </a:lnTo>
                  <a:lnTo>
                    <a:pt x="173" y="111"/>
                  </a:lnTo>
                  <a:lnTo>
                    <a:pt x="173" y="114"/>
                  </a:lnTo>
                  <a:lnTo>
                    <a:pt x="173" y="116"/>
                  </a:lnTo>
                  <a:lnTo>
                    <a:pt x="171" y="116"/>
                  </a:lnTo>
                  <a:lnTo>
                    <a:pt x="171" y="114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68" y="114"/>
                  </a:lnTo>
                  <a:close/>
                  <a:moveTo>
                    <a:pt x="171" y="28"/>
                  </a:moveTo>
                  <a:lnTo>
                    <a:pt x="171" y="28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3" y="31"/>
                  </a:lnTo>
                  <a:lnTo>
                    <a:pt x="171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3" y="31"/>
                  </a:lnTo>
                  <a:lnTo>
                    <a:pt x="171" y="28"/>
                  </a:lnTo>
                  <a:lnTo>
                    <a:pt x="173" y="28"/>
                  </a:lnTo>
                  <a:lnTo>
                    <a:pt x="173" y="28"/>
                  </a:lnTo>
                  <a:lnTo>
                    <a:pt x="173" y="28"/>
                  </a:lnTo>
                  <a:lnTo>
                    <a:pt x="173" y="28"/>
                  </a:lnTo>
                  <a:lnTo>
                    <a:pt x="173" y="28"/>
                  </a:lnTo>
                  <a:lnTo>
                    <a:pt x="171" y="28"/>
                  </a:lnTo>
                  <a:lnTo>
                    <a:pt x="171" y="28"/>
                  </a:lnTo>
                  <a:lnTo>
                    <a:pt x="171" y="28"/>
                  </a:lnTo>
                  <a:lnTo>
                    <a:pt x="171" y="28"/>
                  </a:lnTo>
                  <a:lnTo>
                    <a:pt x="171" y="28"/>
                  </a:lnTo>
                  <a:close/>
                  <a:moveTo>
                    <a:pt x="161" y="52"/>
                  </a:moveTo>
                  <a:lnTo>
                    <a:pt x="161" y="52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4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50"/>
                  </a:lnTo>
                  <a:lnTo>
                    <a:pt x="159" y="50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1" y="52"/>
                  </a:lnTo>
                  <a:close/>
                  <a:moveTo>
                    <a:pt x="190" y="76"/>
                  </a:moveTo>
                  <a:lnTo>
                    <a:pt x="190" y="76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5" y="78"/>
                  </a:lnTo>
                  <a:lnTo>
                    <a:pt x="183" y="81"/>
                  </a:lnTo>
                  <a:lnTo>
                    <a:pt x="173" y="90"/>
                  </a:lnTo>
                  <a:lnTo>
                    <a:pt x="173" y="92"/>
                  </a:lnTo>
                  <a:lnTo>
                    <a:pt x="173" y="97"/>
                  </a:lnTo>
                  <a:lnTo>
                    <a:pt x="173" y="97"/>
                  </a:lnTo>
                  <a:lnTo>
                    <a:pt x="173" y="99"/>
                  </a:lnTo>
                  <a:lnTo>
                    <a:pt x="176" y="99"/>
                  </a:lnTo>
                  <a:lnTo>
                    <a:pt x="176" y="99"/>
                  </a:lnTo>
                  <a:lnTo>
                    <a:pt x="176" y="99"/>
                  </a:lnTo>
                  <a:lnTo>
                    <a:pt x="178" y="104"/>
                  </a:lnTo>
                  <a:lnTo>
                    <a:pt x="180" y="104"/>
                  </a:lnTo>
                  <a:lnTo>
                    <a:pt x="183" y="104"/>
                  </a:lnTo>
                  <a:lnTo>
                    <a:pt x="183" y="104"/>
                  </a:lnTo>
                  <a:lnTo>
                    <a:pt x="183" y="107"/>
                  </a:lnTo>
                  <a:lnTo>
                    <a:pt x="180" y="114"/>
                  </a:lnTo>
                  <a:lnTo>
                    <a:pt x="180" y="116"/>
                  </a:lnTo>
                  <a:lnTo>
                    <a:pt x="183" y="118"/>
                  </a:lnTo>
                  <a:lnTo>
                    <a:pt x="180" y="121"/>
                  </a:lnTo>
                  <a:lnTo>
                    <a:pt x="183" y="123"/>
                  </a:lnTo>
                  <a:lnTo>
                    <a:pt x="183" y="125"/>
                  </a:lnTo>
                  <a:lnTo>
                    <a:pt x="185" y="125"/>
                  </a:lnTo>
                  <a:lnTo>
                    <a:pt x="185" y="128"/>
                  </a:lnTo>
                  <a:lnTo>
                    <a:pt x="185" y="128"/>
                  </a:lnTo>
                  <a:lnTo>
                    <a:pt x="187" y="128"/>
                  </a:lnTo>
                  <a:lnTo>
                    <a:pt x="187" y="128"/>
                  </a:lnTo>
                  <a:lnTo>
                    <a:pt x="190" y="125"/>
                  </a:lnTo>
                  <a:lnTo>
                    <a:pt x="190" y="125"/>
                  </a:lnTo>
                  <a:lnTo>
                    <a:pt x="192" y="128"/>
                  </a:lnTo>
                  <a:lnTo>
                    <a:pt x="192" y="130"/>
                  </a:lnTo>
                  <a:lnTo>
                    <a:pt x="192" y="133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7"/>
                  </a:lnTo>
                  <a:lnTo>
                    <a:pt x="194" y="135"/>
                  </a:lnTo>
                  <a:lnTo>
                    <a:pt x="197" y="137"/>
                  </a:lnTo>
                  <a:lnTo>
                    <a:pt x="194" y="137"/>
                  </a:lnTo>
                  <a:lnTo>
                    <a:pt x="194" y="137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7" y="137"/>
                  </a:lnTo>
                  <a:lnTo>
                    <a:pt x="199" y="135"/>
                  </a:lnTo>
                  <a:lnTo>
                    <a:pt x="199" y="133"/>
                  </a:lnTo>
                  <a:lnTo>
                    <a:pt x="202" y="133"/>
                  </a:lnTo>
                  <a:lnTo>
                    <a:pt x="202" y="133"/>
                  </a:lnTo>
                  <a:lnTo>
                    <a:pt x="199" y="130"/>
                  </a:lnTo>
                  <a:lnTo>
                    <a:pt x="199" y="128"/>
                  </a:lnTo>
                  <a:lnTo>
                    <a:pt x="199" y="125"/>
                  </a:lnTo>
                  <a:lnTo>
                    <a:pt x="194" y="118"/>
                  </a:lnTo>
                  <a:lnTo>
                    <a:pt x="192" y="118"/>
                  </a:lnTo>
                  <a:lnTo>
                    <a:pt x="192" y="116"/>
                  </a:lnTo>
                  <a:lnTo>
                    <a:pt x="190" y="114"/>
                  </a:lnTo>
                  <a:lnTo>
                    <a:pt x="187" y="116"/>
                  </a:lnTo>
                  <a:lnTo>
                    <a:pt x="187" y="118"/>
                  </a:lnTo>
                  <a:lnTo>
                    <a:pt x="190" y="121"/>
                  </a:lnTo>
                  <a:lnTo>
                    <a:pt x="187" y="123"/>
                  </a:lnTo>
                  <a:lnTo>
                    <a:pt x="185" y="123"/>
                  </a:lnTo>
                  <a:lnTo>
                    <a:pt x="185" y="121"/>
                  </a:lnTo>
                  <a:lnTo>
                    <a:pt x="185" y="116"/>
                  </a:lnTo>
                  <a:lnTo>
                    <a:pt x="187" y="109"/>
                  </a:lnTo>
                  <a:lnTo>
                    <a:pt x="187" y="104"/>
                  </a:lnTo>
                  <a:lnTo>
                    <a:pt x="187" y="102"/>
                  </a:lnTo>
                  <a:lnTo>
                    <a:pt x="185" y="99"/>
                  </a:lnTo>
                  <a:lnTo>
                    <a:pt x="183" y="97"/>
                  </a:lnTo>
                  <a:lnTo>
                    <a:pt x="183" y="97"/>
                  </a:lnTo>
                  <a:lnTo>
                    <a:pt x="180" y="95"/>
                  </a:lnTo>
                  <a:lnTo>
                    <a:pt x="180" y="95"/>
                  </a:lnTo>
                  <a:lnTo>
                    <a:pt x="178" y="95"/>
                  </a:lnTo>
                  <a:lnTo>
                    <a:pt x="176" y="95"/>
                  </a:lnTo>
                  <a:lnTo>
                    <a:pt x="176" y="92"/>
                  </a:lnTo>
                  <a:lnTo>
                    <a:pt x="180" y="95"/>
                  </a:lnTo>
                  <a:lnTo>
                    <a:pt x="183" y="92"/>
                  </a:lnTo>
                  <a:lnTo>
                    <a:pt x="183" y="92"/>
                  </a:lnTo>
                  <a:lnTo>
                    <a:pt x="183" y="90"/>
                  </a:lnTo>
                  <a:lnTo>
                    <a:pt x="183" y="88"/>
                  </a:lnTo>
                  <a:lnTo>
                    <a:pt x="185" y="92"/>
                  </a:lnTo>
                  <a:lnTo>
                    <a:pt x="185" y="90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90" y="88"/>
                  </a:lnTo>
                  <a:lnTo>
                    <a:pt x="190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4" y="90"/>
                  </a:lnTo>
                  <a:lnTo>
                    <a:pt x="194" y="88"/>
                  </a:lnTo>
                  <a:lnTo>
                    <a:pt x="190" y="83"/>
                  </a:lnTo>
                  <a:lnTo>
                    <a:pt x="190" y="81"/>
                  </a:lnTo>
                  <a:lnTo>
                    <a:pt x="190" y="78"/>
                  </a:lnTo>
                  <a:lnTo>
                    <a:pt x="190" y="78"/>
                  </a:lnTo>
                  <a:lnTo>
                    <a:pt x="190" y="78"/>
                  </a:lnTo>
                  <a:lnTo>
                    <a:pt x="190" y="76"/>
                  </a:lnTo>
                  <a:close/>
                  <a:moveTo>
                    <a:pt x="194" y="40"/>
                  </a:moveTo>
                  <a:lnTo>
                    <a:pt x="194" y="40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94" y="43"/>
                  </a:lnTo>
                  <a:lnTo>
                    <a:pt x="197" y="43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4" y="38"/>
                  </a:lnTo>
                  <a:lnTo>
                    <a:pt x="194" y="40"/>
                  </a:lnTo>
                  <a:lnTo>
                    <a:pt x="194" y="40"/>
                  </a:lnTo>
                  <a:lnTo>
                    <a:pt x="194" y="40"/>
                  </a:lnTo>
                  <a:lnTo>
                    <a:pt x="194" y="40"/>
                  </a:lnTo>
                  <a:close/>
                  <a:moveTo>
                    <a:pt x="190" y="40"/>
                  </a:moveTo>
                  <a:lnTo>
                    <a:pt x="190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90" y="43"/>
                  </a:lnTo>
                  <a:lnTo>
                    <a:pt x="190" y="45"/>
                  </a:lnTo>
                  <a:lnTo>
                    <a:pt x="192" y="45"/>
                  </a:lnTo>
                  <a:lnTo>
                    <a:pt x="192" y="47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4" y="45"/>
                  </a:lnTo>
                  <a:lnTo>
                    <a:pt x="194" y="43"/>
                  </a:lnTo>
                  <a:lnTo>
                    <a:pt x="194" y="43"/>
                  </a:lnTo>
                  <a:lnTo>
                    <a:pt x="192" y="43"/>
                  </a:lnTo>
                  <a:lnTo>
                    <a:pt x="192" y="40"/>
                  </a:lnTo>
                  <a:lnTo>
                    <a:pt x="190" y="40"/>
                  </a:lnTo>
                  <a:close/>
                  <a:moveTo>
                    <a:pt x="187" y="50"/>
                  </a:moveTo>
                  <a:lnTo>
                    <a:pt x="187" y="50"/>
                  </a:lnTo>
                  <a:lnTo>
                    <a:pt x="190" y="52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90" y="50"/>
                  </a:lnTo>
                  <a:lnTo>
                    <a:pt x="187" y="50"/>
                  </a:lnTo>
                  <a:lnTo>
                    <a:pt x="187" y="50"/>
                  </a:lnTo>
                  <a:close/>
                  <a:moveTo>
                    <a:pt x="185" y="52"/>
                  </a:moveTo>
                  <a:lnTo>
                    <a:pt x="185" y="52"/>
                  </a:lnTo>
                  <a:lnTo>
                    <a:pt x="185" y="50"/>
                  </a:lnTo>
                  <a:lnTo>
                    <a:pt x="183" y="50"/>
                  </a:lnTo>
                  <a:lnTo>
                    <a:pt x="183" y="52"/>
                  </a:lnTo>
                  <a:lnTo>
                    <a:pt x="183" y="54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5" y="59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5" y="57"/>
                  </a:lnTo>
                  <a:lnTo>
                    <a:pt x="187" y="57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85" y="52"/>
                  </a:lnTo>
                  <a:lnTo>
                    <a:pt x="185" y="52"/>
                  </a:lnTo>
                  <a:close/>
                  <a:moveTo>
                    <a:pt x="178" y="199"/>
                  </a:moveTo>
                  <a:lnTo>
                    <a:pt x="176" y="199"/>
                  </a:lnTo>
                  <a:lnTo>
                    <a:pt x="176" y="199"/>
                  </a:lnTo>
                  <a:lnTo>
                    <a:pt x="176" y="201"/>
                  </a:lnTo>
                  <a:lnTo>
                    <a:pt x="176" y="204"/>
                  </a:lnTo>
                  <a:lnTo>
                    <a:pt x="178" y="201"/>
                  </a:lnTo>
                  <a:lnTo>
                    <a:pt x="180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6"/>
                  </a:lnTo>
                  <a:lnTo>
                    <a:pt x="183" y="196"/>
                  </a:lnTo>
                  <a:lnTo>
                    <a:pt x="180" y="194"/>
                  </a:lnTo>
                  <a:lnTo>
                    <a:pt x="180" y="192"/>
                  </a:lnTo>
                  <a:lnTo>
                    <a:pt x="180" y="192"/>
                  </a:lnTo>
                  <a:lnTo>
                    <a:pt x="180" y="189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78" y="185"/>
                  </a:lnTo>
                  <a:lnTo>
                    <a:pt x="176" y="187"/>
                  </a:lnTo>
                  <a:lnTo>
                    <a:pt x="176" y="187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9"/>
                  </a:lnTo>
                  <a:lnTo>
                    <a:pt x="171" y="199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3" y="204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6" y="199"/>
                  </a:lnTo>
                  <a:lnTo>
                    <a:pt x="176" y="196"/>
                  </a:lnTo>
                  <a:lnTo>
                    <a:pt x="176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80" y="196"/>
                  </a:lnTo>
                  <a:lnTo>
                    <a:pt x="178" y="196"/>
                  </a:lnTo>
                  <a:lnTo>
                    <a:pt x="178" y="199"/>
                  </a:lnTo>
                  <a:close/>
                  <a:moveTo>
                    <a:pt x="173" y="170"/>
                  </a:moveTo>
                  <a:lnTo>
                    <a:pt x="173" y="170"/>
                  </a:lnTo>
                  <a:lnTo>
                    <a:pt x="173" y="170"/>
                  </a:lnTo>
                  <a:lnTo>
                    <a:pt x="176" y="170"/>
                  </a:lnTo>
                  <a:lnTo>
                    <a:pt x="176" y="173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0"/>
                  </a:lnTo>
                  <a:lnTo>
                    <a:pt x="180" y="170"/>
                  </a:lnTo>
                  <a:lnTo>
                    <a:pt x="180" y="170"/>
                  </a:lnTo>
                  <a:lnTo>
                    <a:pt x="180" y="168"/>
                  </a:lnTo>
                  <a:lnTo>
                    <a:pt x="178" y="168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0" y="166"/>
                  </a:lnTo>
                  <a:lnTo>
                    <a:pt x="180" y="166"/>
                  </a:lnTo>
                  <a:lnTo>
                    <a:pt x="180" y="163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78" y="156"/>
                  </a:lnTo>
                  <a:lnTo>
                    <a:pt x="178" y="156"/>
                  </a:lnTo>
                  <a:lnTo>
                    <a:pt x="178" y="156"/>
                  </a:lnTo>
                  <a:lnTo>
                    <a:pt x="176" y="159"/>
                  </a:lnTo>
                  <a:lnTo>
                    <a:pt x="176" y="159"/>
                  </a:lnTo>
                  <a:lnTo>
                    <a:pt x="176" y="161"/>
                  </a:lnTo>
                  <a:lnTo>
                    <a:pt x="173" y="161"/>
                  </a:lnTo>
                  <a:lnTo>
                    <a:pt x="173" y="163"/>
                  </a:lnTo>
                  <a:lnTo>
                    <a:pt x="173" y="163"/>
                  </a:lnTo>
                  <a:lnTo>
                    <a:pt x="173" y="166"/>
                  </a:lnTo>
                  <a:lnTo>
                    <a:pt x="173" y="166"/>
                  </a:lnTo>
                  <a:lnTo>
                    <a:pt x="173" y="168"/>
                  </a:lnTo>
                  <a:lnTo>
                    <a:pt x="173" y="170"/>
                  </a:lnTo>
                  <a:close/>
                  <a:moveTo>
                    <a:pt x="152" y="215"/>
                  </a:moveTo>
                  <a:lnTo>
                    <a:pt x="149" y="215"/>
                  </a:lnTo>
                  <a:lnTo>
                    <a:pt x="149" y="218"/>
                  </a:lnTo>
                  <a:lnTo>
                    <a:pt x="149" y="218"/>
                  </a:lnTo>
                  <a:lnTo>
                    <a:pt x="147" y="218"/>
                  </a:lnTo>
                  <a:lnTo>
                    <a:pt x="147" y="218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7" y="223"/>
                  </a:lnTo>
                  <a:lnTo>
                    <a:pt x="149" y="223"/>
                  </a:lnTo>
                  <a:lnTo>
                    <a:pt x="149" y="223"/>
                  </a:lnTo>
                  <a:lnTo>
                    <a:pt x="149" y="223"/>
                  </a:lnTo>
                  <a:lnTo>
                    <a:pt x="152" y="223"/>
                  </a:lnTo>
                  <a:lnTo>
                    <a:pt x="152" y="223"/>
                  </a:lnTo>
                  <a:lnTo>
                    <a:pt x="154" y="220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2" y="218"/>
                  </a:lnTo>
                  <a:lnTo>
                    <a:pt x="152" y="215"/>
                  </a:lnTo>
                  <a:close/>
                  <a:moveTo>
                    <a:pt x="140" y="204"/>
                  </a:moveTo>
                  <a:lnTo>
                    <a:pt x="140" y="201"/>
                  </a:lnTo>
                  <a:lnTo>
                    <a:pt x="140" y="201"/>
                  </a:lnTo>
                  <a:lnTo>
                    <a:pt x="142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38" y="201"/>
                  </a:lnTo>
                  <a:lnTo>
                    <a:pt x="138" y="201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204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5" y="215"/>
                  </a:lnTo>
                  <a:lnTo>
                    <a:pt x="138" y="213"/>
                  </a:lnTo>
                  <a:lnTo>
                    <a:pt x="140" y="213"/>
                  </a:lnTo>
                  <a:lnTo>
                    <a:pt x="140" y="211"/>
                  </a:lnTo>
                  <a:lnTo>
                    <a:pt x="140" y="208"/>
                  </a:lnTo>
                  <a:lnTo>
                    <a:pt x="140" y="208"/>
                  </a:lnTo>
                  <a:lnTo>
                    <a:pt x="138" y="206"/>
                  </a:lnTo>
                  <a:lnTo>
                    <a:pt x="138" y="204"/>
                  </a:lnTo>
                  <a:lnTo>
                    <a:pt x="140" y="204"/>
                  </a:lnTo>
                  <a:close/>
                  <a:moveTo>
                    <a:pt x="22" y="275"/>
                  </a:moveTo>
                  <a:lnTo>
                    <a:pt x="22" y="275"/>
                  </a:lnTo>
                  <a:lnTo>
                    <a:pt x="22" y="277"/>
                  </a:lnTo>
                  <a:lnTo>
                    <a:pt x="24" y="282"/>
                  </a:lnTo>
                  <a:lnTo>
                    <a:pt x="24" y="279"/>
                  </a:lnTo>
                  <a:lnTo>
                    <a:pt x="24" y="279"/>
                  </a:lnTo>
                  <a:lnTo>
                    <a:pt x="26" y="277"/>
                  </a:lnTo>
                  <a:lnTo>
                    <a:pt x="26" y="275"/>
                  </a:lnTo>
                  <a:lnTo>
                    <a:pt x="24" y="272"/>
                  </a:lnTo>
                  <a:lnTo>
                    <a:pt x="24" y="272"/>
                  </a:lnTo>
                  <a:lnTo>
                    <a:pt x="24" y="272"/>
                  </a:lnTo>
                  <a:lnTo>
                    <a:pt x="24" y="270"/>
                  </a:lnTo>
                  <a:lnTo>
                    <a:pt x="24" y="270"/>
                  </a:lnTo>
                  <a:lnTo>
                    <a:pt x="22" y="272"/>
                  </a:lnTo>
                  <a:lnTo>
                    <a:pt x="22" y="272"/>
                  </a:lnTo>
                  <a:lnTo>
                    <a:pt x="22" y="275"/>
                  </a:lnTo>
                  <a:lnTo>
                    <a:pt x="22" y="275"/>
                  </a:lnTo>
                  <a:close/>
                  <a:moveTo>
                    <a:pt x="147" y="38"/>
                  </a:moveTo>
                  <a:lnTo>
                    <a:pt x="149" y="38"/>
                  </a:lnTo>
                  <a:lnTo>
                    <a:pt x="149" y="40"/>
                  </a:lnTo>
                  <a:lnTo>
                    <a:pt x="152" y="40"/>
                  </a:lnTo>
                  <a:lnTo>
                    <a:pt x="152" y="40"/>
                  </a:lnTo>
                  <a:lnTo>
                    <a:pt x="152" y="40"/>
                  </a:lnTo>
                  <a:lnTo>
                    <a:pt x="152" y="40"/>
                  </a:lnTo>
                  <a:lnTo>
                    <a:pt x="152" y="40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7" y="38"/>
                  </a:lnTo>
                  <a:lnTo>
                    <a:pt x="147" y="38"/>
                  </a:lnTo>
                  <a:close/>
                  <a:moveTo>
                    <a:pt x="159" y="36"/>
                  </a:moveTo>
                  <a:lnTo>
                    <a:pt x="159" y="36"/>
                  </a:lnTo>
                  <a:lnTo>
                    <a:pt x="159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3"/>
                  </a:lnTo>
                  <a:lnTo>
                    <a:pt x="161" y="31"/>
                  </a:lnTo>
                  <a:lnTo>
                    <a:pt x="159" y="31"/>
                  </a:lnTo>
                  <a:lnTo>
                    <a:pt x="159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9" y="36"/>
                  </a:lnTo>
                  <a:lnTo>
                    <a:pt x="159" y="36"/>
                  </a:lnTo>
                  <a:close/>
                  <a:moveTo>
                    <a:pt x="149" y="43"/>
                  </a:moveTo>
                  <a:lnTo>
                    <a:pt x="147" y="43"/>
                  </a:lnTo>
                  <a:lnTo>
                    <a:pt x="145" y="43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50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45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7" y="64"/>
                  </a:lnTo>
                  <a:lnTo>
                    <a:pt x="157" y="64"/>
                  </a:lnTo>
                  <a:lnTo>
                    <a:pt x="159" y="64"/>
                  </a:lnTo>
                  <a:lnTo>
                    <a:pt x="159" y="64"/>
                  </a:lnTo>
                  <a:lnTo>
                    <a:pt x="159" y="64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57" y="57"/>
                  </a:lnTo>
                  <a:lnTo>
                    <a:pt x="157" y="57"/>
                  </a:lnTo>
                  <a:lnTo>
                    <a:pt x="157" y="57"/>
                  </a:lnTo>
                  <a:lnTo>
                    <a:pt x="157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59" y="52"/>
                  </a:lnTo>
                  <a:lnTo>
                    <a:pt x="157" y="50"/>
                  </a:lnTo>
                  <a:lnTo>
                    <a:pt x="154" y="47"/>
                  </a:lnTo>
                  <a:lnTo>
                    <a:pt x="154" y="47"/>
                  </a:lnTo>
                  <a:lnTo>
                    <a:pt x="152" y="45"/>
                  </a:lnTo>
                  <a:lnTo>
                    <a:pt x="152" y="43"/>
                  </a:lnTo>
                  <a:lnTo>
                    <a:pt x="149" y="43"/>
                  </a:lnTo>
                  <a:close/>
                  <a:moveTo>
                    <a:pt x="670" y="92"/>
                  </a:moveTo>
                  <a:lnTo>
                    <a:pt x="651" y="90"/>
                  </a:lnTo>
                  <a:lnTo>
                    <a:pt x="632" y="88"/>
                  </a:lnTo>
                  <a:lnTo>
                    <a:pt x="613" y="83"/>
                  </a:lnTo>
                  <a:lnTo>
                    <a:pt x="594" y="81"/>
                  </a:lnTo>
                  <a:lnTo>
                    <a:pt x="575" y="78"/>
                  </a:lnTo>
                  <a:lnTo>
                    <a:pt x="556" y="73"/>
                  </a:lnTo>
                  <a:lnTo>
                    <a:pt x="537" y="71"/>
                  </a:lnTo>
                  <a:lnTo>
                    <a:pt x="518" y="69"/>
                  </a:lnTo>
                  <a:lnTo>
                    <a:pt x="500" y="64"/>
                  </a:lnTo>
                  <a:lnTo>
                    <a:pt x="481" y="62"/>
                  </a:lnTo>
                  <a:lnTo>
                    <a:pt x="462" y="57"/>
                  </a:lnTo>
                  <a:lnTo>
                    <a:pt x="443" y="54"/>
                  </a:lnTo>
                  <a:lnTo>
                    <a:pt x="424" y="52"/>
                  </a:lnTo>
                  <a:lnTo>
                    <a:pt x="405" y="47"/>
                  </a:lnTo>
                  <a:lnTo>
                    <a:pt x="386" y="45"/>
                  </a:lnTo>
                  <a:lnTo>
                    <a:pt x="367" y="40"/>
                  </a:lnTo>
                  <a:lnTo>
                    <a:pt x="348" y="38"/>
                  </a:lnTo>
                  <a:lnTo>
                    <a:pt x="329" y="33"/>
                  </a:lnTo>
                  <a:lnTo>
                    <a:pt x="313" y="28"/>
                  </a:lnTo>
                  <a:lnTo>
                    <a:pt x="294" y="26"/>
                  </a:lnTo>
                  <a:lnTo>
                    <a:pt x="275" y="21"/>
                  </a:lnTo>
                  <a:lnTo>
                    <a:pt x="256" y="19"/>
                  </a:lnTo>
                  <a:lnTo>
                    <a:pt x="237" y="14"/>
                  </a:lnTo>
                  <a:lnTo>
                    <a:pt x="218" y="12"/>
                  </a:lnTo>
                  <a:lnTo>
                    <a:pt x="199" y="7"/>
                  </a:lnTo>
                  <a:lnTo>
                    <a:pt x="190" y="5"/>
                  </a:lnTo>
                  <a:lnTo>
                    <a:pt x="190" y="5"/>
                  </a:lnTo>
                  <a:lnTo>
                    <a:pt x="192" y="7"/>
                  </a:lnTo>
                  <a:lnTo>
                    <a:pt x="192" y="9"/>
                  </a:lnTo>
                  <a:lnTo>
                    <a:pt x="187" y="7"/>
                  </a:lnTo>
                  <a:lnTo>
                    <a:pt x="185" y="7"/>
                  </a:lnTo>
                  <a:lnTo>
                    <a:pt x="185" y="9"/>
                  </a:lnTo>
                  <a:lnTo>
                    <a:pt x="185" y="12"/>
                  </a:lnTo>
                  <a:lnTo>
                    <a:pt x="190" y="12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87" y="14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90" y="24"/>
                  </a:lnTo>
                  <a:lnTo>
                    <a:pt x="192" y="26"/>
                  </a:lnTo>
                  <a:lnTo>
                    <a:pt x="192" y="26"/>
                  </a:lnTo>
                  <a:lnTo>
                    <a:pt x="190" y="31"/>
                  </a:lnTo>
                  <a:lnTo>
                    <a:pt x="192" y="28"/>
                  </a:lnTo>
                  <a:lnTo>
                    <a:pt x="192" y="28"/>
                  </a:lnTo>
                  <a:lnTo>
                    <a:pt x="194" y="31"/>
                  </a:lnTo>
                  <a:lnTo>
                    <a:pt x="194" y="33"/>
                  </a:lnTo>
                  <a:lnTo>
                    <a:pt x="194" y="33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7" y="36"/>
                  </a:lnTo>
                  <a:lnTo>
                    <a:pt x="199" y="33"/>
                  </a:lnTo>
                  <a:lnTo>
                    <a:pt x="202" y="33"/>
                  </a:lnTo>
                  <a:lnTo>
                    <a:pt x="202" y="33"/>
                  </a:lnTo>
                  <a:lnTo>
                    <a:pt x="204" y="36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43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04" y="50"/>
                  </a:lnTo>
                  <a:lnTo>
                    <a:pt x="204" y="50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9" y="57"/>
                  </a:lnTo>
                  <a:lnTo>
                    <a:pt x="209" y="59"/>
                  </a:lnTo>
                  <a:lnTo>
                    <a:pt x="206" y="59"/>
                  </a:lnTo>
                  <a:lnTo>
                    <a:pt x="204" y="62"/>
                  </a:lnTo>
                  <a:lnTo>
                    <a:pt x="204" y="59"/>
                  </a:lnTo>
                  <a:lnTo>
                    <a:pt x="202" y="57"/>
                  </a:lnTo>
                  <a:lnTo>
                    <a:pt x="199" y="54"/>
                  </a:lnTo>
                  <a:lnTo>
                    <a:pt x="197" y="54"/>
                  </a:lnTo>
                  <a:lnTo>
                    <a:pt x="197" y="57"/>
                  </a:lnTo>
                  <a:lnTo>
                    <a:pt x="202" y="59"/>
                  </a:lnTo>
                  <a:lnTo>
                    <a:pt x="202" y="62"/>
                  </a:lnTo>
                  <a:lnTo>
                    <a:pt x="202" y="64"/>
                  </a:lnTo>
                  <a:lnTo>
                    <a:pt x="202" y="66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71"/>
                  </a:lnTo>
                  <a:lnTo>
                    <a:pt x="202" y="71"/>
                  </a:lnTo>
                  <a:lnTo>
                    <a:pt x="202" y="71"/>
                  </a:lnTo>
                  <a:lnTo>
                    <a:pt x="199" y="73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69"/>
                  </a:lnTo>
                  <a:lnTo>
                    <a:pt x="194" y="66"/>
                  </a:lnTo>
                  <a:lnTo>
                    <a:pt x="192" y="66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0" y="64"/>
                  </a:lnTo>
                  <a:lnTo>
                    <a:pt x="190" y="62"/>
                  </a:lnTo>
                  <a:lnTo>
                    <a:pt x="187" y="64"/>
                  </a:lnTo>
                  <a:lnTo>
                    <a:pt x="185" y="64"/>
                  </a:lnTo>
                  <a:lnTo>
                    <a:pt x="185" y="64"/>
                  </a:lnTo>
                  <a:lnTo>
                    <a:pt x="183" y="64"/>
                  </a:lnTo>
                  <a:lnTo>
                    <a:pt x="183" y="64"/>
                  </a:lnTo>
                  <a:lnTo>
                    <a:pt x="183" y="66"/>
                  </a:lnTo>
                  <a:lnTo>
                    <a:pt x="185" y="66"/>
                  </a:lnTo>
                  <a:lnTo>
                    <a:pt x="185" y="66"/>
                  </a:lnTo>
                  <a:lnTo>
                    <a:pt x="185" y="69"/>
                  </a:lnTo>
                  <a:lnTo>
                    <a:pt x="185" y="71"/>
                  </a:lnTo>
                  <a:lnTo>
                    <a:pt x="183" y="71"/>
                  </a:lnTo>
                  <a:lnTo>
                    <a:pt x="183" y="71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3"/>
                  </a:lnTo>
                  <a:lnTo>
                    <a:pt x="192" y="73"/>
                  </a:lnTo>
                  <a:lnTo>
                    <a:pt x="194" y="73"/>
                  </a:lnTo>
                  <a:lnTo>
                    <a:pt x="194" y="73"/>
                  </a:lnTo>
                  <a:lnTo>
                    <a:pt x="192" y="76"/>
                  </a:lnTo>
                  <a:lnTo>
                    <a:pt x="192" y="76"/>
                  </a:lnTo>
                  <a:lnTo>
                    <a:pt x="194" y="78"/>
                  </a:lnTo>
                  <a:lnTo>
                    <a:pt x="194" y="81"/>
                  </a:lnTo>
                  <a:lnTo>
                    <a:pt x="194" y="81"/>
                  </a:lnTo>
                  <a:lnTo>
                    <a:pt x="197" y="83"/>
                  </a:lnTo>
                  <a:lnTo>
                    <a:pt x="199" y="83"/>
                  </a:lnTo>
                  <a:lnTo>
                    <a:pt x="199" y="83"/>
                  </a:lnTo>
                  <a:lnTo>
                    <a:pt x="202" y="85"/>
                  </a:lnTo>
                  <a:lnTo>
                    <a:pt x="204" y="88"/>
                  </a:lnTo>
                  <a:lnTo>
                    <a:pt x="206" y="90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5"/>
                  </a:lnTo>
                  <a:lnTo>
                    <a:pt x="206" y="95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2" y="97"/>
                  </a:lnTo>
                  <a:lnTo>
                    <a:pt x="202" y="97"/>
                  </a:lnTo>
                  <a:lnTo>
                    <a:pt x="202" y="95"/>
                  </a:lnTo>
                  <a:lnTo>
                    <a:pt x="199" y="95"/>
                  </a:lnTo>
                  <a:lnTo>
                    <a:pt x="197" y="95"/>
                  </a:lnTo>
                  <a:lnTo>
                    <a:pt x="194" y="95"/>
                  </a:lnTo>
                  <a:lnTo>
                    <a:pt x="192" y="97"/>
                  </a:lnTo>
                  <a:lnTo>
                    <a:pt x="192" y="99"/>
                  </a:lnTo>
                  <a:lnTo>
                    <a:pt x="190" y="102"/>
                  </a:lnTo>
                  <a:lnTo>
                    <a:pt x="190" y="104"/>
                  </a:lnTo>
                  <a:lnTo>
                    <a:pt x="192" y="107"/>
                  </a:lnTo>
                  <a:lnTo>
                    <a:pt x="192" y="109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202" y="121"/>
                  </a:lnTo>
                  <a:lnTo>
                    <a:pt x="202" y="121"/>
                  </a:lnTo>
                  <a:lnTo>
                    <a:pt x="204" y="121"/>
                  </a:lnTo>
                  <a:lnTo>
                    <a:pt x="202" y="116"/>
                  </a:lnTo>
                  <a:lnTo>
                    <a:pt x="202" y="116"/>
                  </a:lnTo>
                  <a:lnTo>
                    <a:pt x="199" y="114"/>
                  </a:lnTo>
                  <a:lnTo>
                    <a:pt x="199" y="114"/>
                  </a:lnTo>
                  <a:lnTo>
                    <a:pt x="197" y="111"/>
                  </a:lnTo>
                  <a:lnTo>
                    <a:pt x="197" y="109"/>
                  </a:lnTo>
                  <a:lnTo>
                    <a:pt x="197" y="109"/>
                  </a:lnTo>
                  <a:lnTo>
                    <a:pt x="194" y="107"/>
                  </a:lnTo>
                  <a:lnTo>
                    <a:pt x="194" y="104"/>
                  </a:lnTo>
                  <a:lnTo>
                    <a:pt x="197" y="102"/>
                  </a:lnTo>
                  <a:lnTo>
                    <a:pt x="199" y="102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199" y="99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02" y="99"/>
                  </a:lnTo>
                  <a:lnTo>
                    <a:pt x="204" y="102"/>
                  </a:lnTo>
                  <a:lnTo>
                    <a:pt x="204" y="104"/>
                  </a:lnTo>
                  <a:lnTo>
                    <a:pt x="204" y="109"/>
                  </a:lnTo>
                  <a:lnTo>
                    <a:pt x="204" y="114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6" y="125"/>
                  </a:lnTo>
                  <a:lnTo>
                    <a:pt x="216" y="125"/>
                  </a:lnTo>
                  <a:lnTo>
                    <a:pt x="216" y="125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3" y="128"/>
                  </a:lnTo>
                  <a:lnTo>
                    <a:pt x="213" y="130"/>
                  </a:lnTo>
                  <a:lnTo>
                    <a:pt x="213" y="130"/>
                  </a:lnTo>
                  <a:lnTo>
                    <a:pt x="211" y="133"/>
                  </a:lnTo>
                  <a:lnTo>
                    <a:pt x="211" y="133"/>
                  </a:lnTo>
                  <a:lnTo>
                    <a:pt x="206" y="133"/>
                  </a:lnTo>
                  <a:lnTo>
                    <a:pt x="206" y="133"/>
                  </a:lnTo>
                  <a:lnTo>
                    <a:pt x="206" y="133"/>
                  </a:lnTo>
                  <a:lnTo>
                    <a:pt x="204" y="135"/>
                  </a:lnTo>
                  <a:lnTo>
                    <a:pt x="204" y="135"/>
                  </a:lnTo>
                  <a:lnTo>
                    <a:pt x="202" y="135"/>
                  </a:lnTo>
                  <a:lnTo>
                    <a:pt x="202" y="137"/>
                  </a:lnTo>
                  <a:lnTo>
                    <a:pt x="202" y="137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7" y="144"/>
                  </a:lnTo>
                  <a:lnTo>
                    <a:pt x="194" y="144"/>
                  </a:lnTo>
                  <a:lnTo>
                    <a:pt x="194" y="147"/>
                  </a:lnTo>
                  <a:lnTo>
                    <a:pt x="192" y="149"/>
                  </a:lnTo>
                  <a:lnTo>
                    <a:pt x="192" y="149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9"/>
                  </a:lnTo>
                  <a:lnTo>
                    <a:pt x="192" y="161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6"/>
                  </a:lnTo>
                  <a:lnTo>
                    <a:pt x="187" y="168"/>
                  </a:lnTo>
                  <a:lnTo>
                    <a:pt x="187" y="168"/>
                  </a:lnTo>
                  <a:lnTo>
                    <a:pt x="192" y="170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5"/>
                  </a:lnTo>
                  <a:lnTo>
                    <a:pt x="192" y="178"/>
                  </a:lnTo>
                  <a:lnTo>
                    <a:pt x="190" y="178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87" y="173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7" y="178"/>
                  </a:lnTo>
                  <a:lnTo>
                    <a:pt x="187" y="182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7"/>
                  </a:lnTo>
                  <a:lnTo>
                    <a:pt x="187" y="192"/>
                  </a:lnTo>
                  <a:lnTo>
                    <a:pt x="187" y="194"/>
                  </a:lnTo>
                  <a:lnTo>
                    <a:pt x="190" y="196"/>
                  </a:lnTo>
                  <a:lnTo>
                    <a:pt x="190" y="199"/>
                  </a:lnTo>
                  <a:lnTo>
                    <a:pt x="190" y="201"/>
                  </a:lnTo>
                  <a:lnTo>
                    <a:pt x="187" y="204"/>
                  </a:lnTo>
                  <a:lnTo>
                    <a:pt x="187" y="204"/>
                  </a:lnTo>
                  <a:lnTo>
                    <a:pt x="185" y="204"/>
                  </a:lnTo>
                  <a:lnTo>
                    <a:pt x="183" y="204"/>
                  </a:lnTo>
                  <a:lnTo>
                    <a:pt x="180" y="206"/>
                  </a:lnTo>
                  <a:lnTo>
                    <a:pt x="178" y="206"/>
                  </a:lnTo>
                  <a:lnTo>
                    <a:pt x="178" y="206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80" y="211"/>
                  </a:lnTo>
                  <a:lnTo>
                    <a:pt x="178" y="211"/>
                  </a:lnTo>
                  <a:lnTo>
                    <a:pt x="178" y="211"/>
                  </a:lnTo>
                  <a:lnTo>
                    <a:pt x="176" y="211"/>
                  </a:lnTo>
                  <a:lnTo>
                    <a:pt x="173" y="208"/>
                  </a:lnTo>
                  <a:lnTo>
                    <a:pt x="171" y="206"/>
                  </a:lnTo>
                  <a:lnTo>
                    <a:pt x="168" y="204"/>
                  </a:lnTo>
                  <a:lnTo>
                    <a:pt x="168" y="208"/>
                  </a:lnTo>
                  <a:lnTo>
                    <a:pt x="166" y="213"/>
                  </a:lnTo>
                  <a:lnTo>
                    <a:pt x="164" y="215"/>
                  </a:lnTo>
                  <a:lnTo>
                    <a:pt x="154" y="223"/>
                  </a:lnTo>
                  <a:lnTo>
                    <a:pt x="152" y="225"/>
                  </a:lnTo>
                  <a:lnTo>
                    <a:pt x="147" y="227"/>
                  </a:lnTo>
                  <a:lnTo>
                    <a:pt x="147" y="225"/>
                  </a:lnTo>
                  <a:lnTo>
                    <a:pt x="147" y="225"/>
                  </a:lnTo>
                  <a:lnTo>
                    <a:pt x="145" y="223"/>
                  </a:lnTo>
                  <a:lnTo>
                    <a:pt x="145" y="223"/>
                  </a:lnTo>
                  <a:lnTo>
                    <a:pt x="142" y="220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40" y="215"/>
                  </a:lnTo>
                  <a:lnTo>
                    <a:pt x="140" y="218"/>
                  </a:lnTo>
                  <a:lnTo>
                    <a:pt x="140" y="218"/>
                  </a:lnTo>
                  <a:lnTo>
                    <a:pt x="140" y="218"/>
                  </a:lnTo>
                  <a:lnTo>
                    <a:pt x="140" y="220"/>
                  </a:lnTo>
                  <a:lnTo>
                    <a:pt x="138" y="220"/>
                  </a:lnTo>
                  <a:lnTo>
                    <a:pt x="135" y="220"/>
                  </a:lnTo>
                  <a:lnTo>
                    <a:pt x="138" y="218"/>
                  </a:lnTo>
                  <a:lnTo>
                    <a:pt x="138" y="218"/>
                  </a:lnTo>
                  <a:lnTo>
                    <a:pt x="138" y="218"/>
                  </a:lnTo>
                  <a:lnTo>
                    <a:pt x="138" y="215"/>
                  </a:lnTo>
                  <a:lnTo>
                    <a:pt x="133" y="218"/>
                  </a:lnTo>
                  <a:lnTo>
                    <a:pt x="133" y="218"/>
                  </a:lnTo>
                  <a:lnTo>
                    <a:pt x="133" y="220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31" y="227"/>
                  </a:lnTo>
                  <a:lnTo>
                    <a:pt x="131" y="230"/>
                  </a:lnTo>
                  <a:lnTo>
                    <a:pt x="131" y="227"/>
                  </a:lnTo>
                  <a:lnTo>
                    <a:pt x="131" y="227"/>
                  </a:lnTo>
                  <a:lnTo>
                    <a:pt x="128" y="225"/>
                  </a:lnTo>
                  <a:lnTo>
                    <a:pt x="128" y="223"/>
                  </a:lnTo>
                  <a:lnTo>
                    <a:pt x="131" y="223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1" y="218"/>
                  </a:lnTo>
                  <a:lnTo>
                    <a:pt x="128" y="220"/>
                  </a:lnTo>
                  <a:lnTo>
                    <a:pt x="126" y="223"/>
                  </a:lnTo>
                  <a:lnTo>
                    <a:pt x="123" y="223"/>
                  </a:lnTo>
                  <a:lnTo>
                    <a:pt x="121" y="223"/>
                  </a:lnTo>
                  <a:lnTo>
                    <a:pt x="123" y="223"/>
                  </a:lnTo>
                  <a:lnTo>
                    <a:pt x="126" y="220"/>
                  </a:lnTo>
                  <a:lnTo>
                    <a:pt x="131" y="215"/>
                  </a:lnTo>
                  <a:lnTo>
                    <a:pt x="131" y="213"/>
                  </a:lnTo>
                  <a:lnTo>
                    <a:pt x="131" y="213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6" y="215"/>
                  </a:lnTo>
                  <a:lnTo>
                    <a:pt x="119" y="220"/>
                  </a:lnTo>
                  <a:lnTo>
                    <a:pt x="116" y="220"/>
                  </a:lnTo>
                  <a:lnTo>
                    <a:pt x="119" y="218"/>
                  </a:lnTo>
                  <a:lnTo>
                    <a:pt x="119" y="218"/>
                  </a:lnTo>
                  <a:lnTo>
                    <a:pt x="121" y="218"/>
                  </a:lnTo>
                  <a:lnTo>
                    <a:pt x="123" y="218"/>
                  </a:lnTo>
                  <a:lnTo>
                    <a:pt x="123" y="215"/>
                  </a:lnTo>
                  <a:lnTo>
                    <a:pt x="121" y="215"/>
                  </a:lnTo>
                  <a:lnTo>
                    <a:pt x="119" y="215"/>
                  </a:lnTo>
                  <a:lnTo>
                    <a:pt x="116" y="215"/>
                  </a:lnTo>
                  <a:lnTo>
                    <a:pt x="119" y="213"/>
                  </a:lnTo>
                  <a:lnTo>
                    <a:pt x="121" y="213"/>
                  </a:lnTo>
                  <a:lnTo>
                    <a:pt x="126" y="213"/>
                  </a:lnTo>
                  <a:lnTo>
                    <a:pt x="128" y="211"/>
                  </a:lnTo>
                  <a:lnTo>
                    <a:pt x="131" y="208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8" y="201"/>
                  </a:lnTo>
                  <a:lnTo>
                    <a:pt x="138" y="201"/>
                  </a:lnTo>
                  <a:lnTo>
                    <a:pt x="140" y="199"/>
                  </a:lnTo>
                  <a:lnTo>
                    <a:pt x="142" y="199"/>
                  </a:lnTo>
                  <a:lnTo>
                    <a:pt x="142" y="196"/>
                  </a:lnTo>
                  <a:lnTo>
                    <a:pt x="147" y="192"/>
                  </a:lnTo>
                  <a:lnTo>
                    <a:pt x="147" y="189"/>
                  </a:lnTo>
                  <a:lnTo>
                    <a:pt x="147" y="192"/>
                  </a:lnTo>
                  <a:lnTo>
                    <a:pt x="147" y="192"/>
                  </a:lnTo>
                  <a:lnTo>
                    <a:pt x="147" y="192"/>
                  </a:lnTo>
                  <a:lnTo>
                    <a:pt x="147" y="194"/>
                  </a:lnTo>
                  <a:lnTo>
                    <a:pt x="147" y="194"/>
                  </a:lnTo>
                  <a:lnTo>
                    <a:pt x="147" y="196"/>
                  </a:lnTo>
                  <a:lnTo>
                    <a:pt x="147" y="199"/>
                  </a:lnTo>
                  <a:lnTo>
                    <a:pt x="147" y="201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42" y="206"/>
                  </a:lnTo>
                  <a:lnTo>
                    <a:pt x="142" y="213"/>
                  </a:lnTo>
                  <a:lnTo>
                    <a:pt x="145" y="215"/>
                  </a:lnTo>
                  <a:lnTo>
                    <a:pt x="147" y="215"/>
                  </a:lnTo>
                  <a:lnTo>
                    <a:pt x="147" y="213"/>
                  </a:lnTo>
                  <a:lnTo>
                    <a:pt x="147" y="213"/>
                  </a:lnTo>
                  <a:lnTo>
                    <a:pt x="147" y="213"/>
                  </a:lnTo>
                  <a:lnTo>
                    <a:pt x="147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52" y="208"/>
                  </a:lnTo>
                  <a:lnTo>
                    <a:pt x="149" y="206"/>
                  </a:lnTo>
                  <a:lnTo>
                    <a:pt x="149" y="204"/>
                  </a:lnTo>
                  <a:lnTo>
                    <a:pt x="149" y="201"/>
                  </a:lnTo>
                  <a:lnTo>
                    <a:pt x="152" y="201"/>
                  </a:lnTo>
                  <a:lnTo>
                    <a:pt x="152" y="199"/>
                  </a:lnTo>
                  <a:lnTo>
                    <a:pt x="152" y="199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7" y="196"/>
                  </a:lnTo>
                  <a:lnTo>
                    <a:pt x="157" y="194"/>
                  </a:lnTo>
                  <a:lnTo>
                    <a:pt x="161" y="194"/>
                  </a:lnTo>
                  <a:lnTo>
                    <a:pt x="161" y="194"/>
                  </a:lnTo>
                  <a:lnTo>
                    <a:pt x="164" y="192"/>
                  </a:lnTo>
                  <a:lnTo>
                    <a:pt x="164" y="194"/>
                  </a:lnTo>
                  <a:lnTo>
                    <a:pt x="161" y="196"/>
                  </a:lnTo>
                  <a:lnTo>
                    <a:pt x="159" y="196"/>
                  </a:lnTo>
                  <a:lnTo>
                    <a:pt x="159" y="199"/>
                  </a:lnTo>
                  <a:lnTo>
                    <a:pt x="157" y="201"/>
                  </a:lnTo>
                  <a:lnTo>
                    <a:pt x="157" y="201"/>
                  </a:lnTo>
                  <a:lnTo>
                    <a:pt x="157" y="204"/>
                  </a:lnTo>
                  <a:lnTo>
                    <a:pt x="157" y="204"/>
                  </a:lnTo>
                  <a:lnTo>
                    <a:pt x="164" y="208"/>
                  </a:lnTo>
                  <a:lnTo>
                    <a:pt x="166" y="208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8" y="199"/>
                  </a:lnTo>
                  <a:lnTo>
                    <a:pt x="168" y="199"/>
                  </a:lnTo>
                  <a:lnTo>
                    <a:pt x="171" y="196"/>
                  </a:lnTo>
                  <a:lnTo>
                    <a:pt x="168" y="194"/>
                  </a:lnTo>
                  <a:lnTo>
                    <a:pt x="171" y="192"/>
                  </a:lnTo>
                  <a:lnTo>
                    <a:pt x="171" y="189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6" y="182"/>
                  </a:lnTo>
                  <a:lnTo>
                    <a:pt x="176" y="180"/>
                  </a:lnTo>
                  <a:lnTo>
                    <a:pt x="176" y="180"/>
                  </a:lnTo>
                  <a:lnTo>
                    <a:pt x="173" y="178"/>
                  </a:lnTo>
                  <a:lnTo>
                    <a:pt x="176" y="175"/>
                  </a:lnTo>
                  <a:lnTo>
                    <a:pt x="173" y="173"/>
                  </a:lnTo>
                  <a:lnTo>
                    <a:pt x="171" y="173"/>
                  </a:lnTo>
                  <a:lnTo>
                    <a:pt x="168" y="175"/>
                  </a:lnTo>
                  <a:lnTo>
                    <a:pt x="166" y="175"/>
                  </a:lnTo>
                  <a:lnTo>
                    <a:pt x="161" y="175"/>
                  </a:lnTo>
                  <a:lnTo>
                    <a:pt x="161" y="175"/>
                  </a:lnTo>
                  <a:lnTo>
                    <a:pt x="164" y="175"/>
                  </a:lnTo>
                  <a:lnTo>
                    <a:pt x="166" y="173"/>
                  </a:lnTo>
                  <a:lnTo>
                    <a:pt x="166" y="170"/>
                  </a:lnTo>
                  <a:lnTo>
                    <a:pt x="166" y="170"/>
                  </a:lnTo>
                  <a:lnTo>
                    <a:pt x="166" y="170"/>
                  </a:lnTo>
                  <a:lnTo>
                    <a:pt x="164" y="168"/>
                  </a:lnTo>
                  <a:lnTo>
                    <a:pt x="161" y="168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4" y="163"/>
                  </a:lnTo>
                  <a:lnTo>
                    <a:pt x="164" y="163"/>
                  </a:lnTo>
                  <a:lnTo>
                    <a:pt x="164" y="161"/>
                  </a:lnTo>
                  <a:lnTo>
                    <a:pt x="166" y="168"/>
                  </a:lnTo>
                  <a:lnTo>
                    <a:pt x="168" y="173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59"/>
                  </a:lnTo>
                  <a:lnTo>
                    <a:pt x="171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73" y="159"/>
                  </a:lnTo>
                  <a:lnTo>
                    <a:pt x="176" y="159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8" y="154"/>
                  </a:lnTo>
                  <a:lnTo>
                    <a:pt x="183" y="156"/>
                  </a:lnTo>
                  <a:lnTo>
                    <a:pt x="183" y="156"/>
                  </a:lnTo>
                  <a:lnTo>
                    <a:pt x="185" y="154"/>
                  </a:lnTo>
                  <a:lnTo>
                    <a:pt x="185" y="154"/>
                  </a:lnTo>
                  <a:lnTo>
                    <a:pt x="185" y="154"/>
                  </a:lnTo>
                  <a:lnTo>
                    <a:pt x="185" y="152"/>
                  </a:lnTo>
                  <a:lnTo>
                    <a:pt x="185" y="152"/>
                  </a:lnTo>
                  <a:lnTo>
                    <a:pt x="185" y="149"/>
                  </a:lnTo>
                  <a:lnTo>
                    <a:pt x="185" y="149"/>
                  </a:lnTo>
                  <a:lnTo>
                    <a:pt x="183" y="149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5" y="144"/>
                  </a:lnTo>
                  <a:lnTo>
                    <a:pt x="183" y="144"/>
                  </a:lnTo>
                  <a:lnTo>
                    <a:pt x="185" y="140"/>
                  </a:lnTo>
                  <a:lnTo>
                    <a:pt x="185" y="137"/>
                  </a:lnTo>
                  <a:lnTo>
                    <a:pt x="185" y="135"/>
                  </a:lnTo>
                  <a:lnTo>
                    <a:pt x="183" y="133"/>
                  </a:lnTo>
                  <a:lnTo>
                    <a:pt x="178" y="128"/>
                  </a:lnTo>
                  <a:lnTo>
                    <a:pt x="178" y="130"/>
                  </a:lnTo>
                  <a:lnTo>
                    <a:pt x="178" y="133"/>
                  </a:lnTo>
                  <a:lnTo>
                    <a:pt x="178" y="135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3" y="140"/>
                  </a:lnTo>
                  <a:lnTo>
                    <a:pt x="173" y="142"/>
                  </a:lnTo>
                  <a:lnTo>
                    <a:pt x="161" y="152"/>
                  </a:lnTo>
                  <a:lnTo>
                    <a:pt x="161" y="152"/>
                  </a:lnTo>
                  <a:lnTo>
                    <a:pt x="159" y="156"/>
                  </a:lnTo>
                  <a:lnTo>
                    <a:pt x="159" y="159"/>
                  </a:lnTo>
                  <a:lnTo>
                    <a:pt x="157" y="159"/>
                  </a:lnTo>
                  <a:lnTo>
                    <a:pt x="154" y="159"/>
                  </a:lnTo>
                  <a:lnTo>
                    <a:pt x="147" y="161"/>
                  </a:lnTo>
                  <a:lnTo>
                    <a:pt x="142" y="163"/>
                  </a:lnTo>
                  <a:lnTo>
                    <a:pt x="140" y="163"/>
                  </a:lnTo>
                  <a:lnTo>
                    <a:pt x="133" y="170"/>
                  </a:lnTo>
                  <a:lnTo>
                    <a:pt x="126" y="178"/>
                  </a:lnTo>
                  <a:lnTo>
                    <a:pt x="126" y="180"/>
                  </a:lnTo>
                  <a:lnTo>
                    <a:pt x="123" y="182"/>
                  </a:lnTo>
                  <a:lnTo>
                    <a:pt x="121" y="182"/>
                  </a:lnTo>
                  <a:lnTo>
                    <a:pt x="121" y="185"/>
                  </a:lnTo>
                  <a:lnTo>
                    <a:pt x="121" y="187"/>
                  </a:lnTo>
                  <a:lnTo>
                    <a:pt x="126" y="189"/>
                  </a:lnTo>
                  <a:lnTo>
                    <a:pt x="133" y="187"/>
                  </a:lnTo>
                  <a:lnTo>
                    <a:pt x="140" y="185"/>
                  </a:lnTo>
                  <a:lnTo>
                    <a:pt x="142" y="185"/>
                  </a:lnTo>
                  <a:lnTo>
                    <a:pt x="145" y="185"/>
                  </a:lnTo>
                  <a:lnTo>
                    <a:pt x="142" y="187"/>
                  </a:lnTo>
                  <a:lnTo>
                    <a:pt x="140" y="187"/>
                  </a:lnTo>
                  <a:lnTo>
                    <a:pt x="123" y="189"/>
                  </a:lnTo>
                  <a:lnTo>
                    <a:pt x="119" y="189"/>
                  </a:lnTo>
                  <a:lnTo>
                    <a:pt x="116" y="187"/>
                  </a:lnTo>
                  <a:lnTo>
                    <a:pt x="116" y="185"/>
                  </a:lnTo>
                  <a:lnTo>
                    <a:pt x="119" y="182"/>
                  </a:lnTo>
                  <a:lnTo>
                    <a:pt x="121" y="178"/>
                  </a:lnTo>
                  <a:lnTo>
                    <a:pt x="123" y="175"/>
                  </a:lnTo>
                  <a:lnTo>
                    <a:pt x="126" y="175"/>
                  </a:lnTo>
                  <a:lnTo>
                    <a:pt x="128" y="173"/>
                  </a:lnTo>
                  <a:lnTo>
                    <a:pt x="131" y="168"/>
                  </a:lnTo>
                  <a:lnTo>
                    <a:pt x="133" y="166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6"/>
                  </a:lnTo>
                  <a:lnTo>
                    <a:pt x="147" y="154"/>
                  </a:lnTo>
                  <a:lnTo>
                    <a:pt x="149" y="152"/>
                  </a:lnTo>
                  <a:lnTo>
                    <a:pt x="152" y="149"/>
                  </a:lnTo>
                  <a:lnTo>
                    <a:pt x="154" y="149"/>
                  </a:lnTo>
                  <a:lnTo>
                    <a:pt x="152" y="144"/>
                  </a:lnTo>
                  <a:lnTo>
                    <a:pt x="152" y="142"/>
                  </a:lnTo>
                  <a:lnTo>
                    <a:pt x="152" y="140"/>
                  </a:lnTo>
                  <a:lnTo>
                    <a:pt x="154" y="137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4"/>
                  </a:lnTo>
                  <a:lnTo>
                    <a:pt x="157" y="142"/>
                  </a:lnTo>
                  <a:lnTo>
                    <a:pt x="157" y="142"/>
                  </a:lnTo>
                  <a:lnTo>
                    <a:pt x="157" y="140"/>
                  </a:lnTo>
                  <a:lnTo>
                    <a:pt x="159" y="137"/>
                  </a:lnTo>
                  <a:lnTo>
                    <a:pt x="159" y="142"/>
                  </a:lnTo>
                  <a:lnTo>
                    <a:pt x="157" y="144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4" y="156"/>
                  </a:lnTo>
                  <a:lnTo>
                    <a:pt x="157" y="156"/>
                  </a:lnTo>
                  <a:lnTo>
                    <a:pt x="157" y="156"/>
                  </a:lnTo>
                  <a:lnTo>
                    <a:pt x="157" y="154"/>
                  </a:lnTo>
                  <a:lnTo>
                    <a:pt x="159" y="152"/>
                  </a:lnTo>
                  <a:lnTo>
                    <a:pt x="159" y="149"/>
                  </a:lnTo>
                  <a:lnTo>
                    <a:pt x="161" y="147"/>
                  </a:lnTo>
                  <a:lnTo>
                    <a:pt x="164" y="144"/>
                  </a:lnTo>
                  <a:lnTo>
                    <a:pt x="168" y="140"/>
                  </a:lnTo>
                  <a:lnTo>
                    <a:pt x="168" y="140"/>
                  </a:lnTo>
                  <a:lnTo>
                    <a:pt x="171" y="137"/>
                  </a:lnTo>
                  <a:lnTo>
                    <a:pt x="171" y="137"/>
                  </a:lnTo>
                  <a:lnTo>
                    <a:pt x="171" y="137"/>
                  </a:lnTo>
                  <a:lnTo>
                    <a:pt x="176" y="137"/>
                  </a:lnTo>
                  <a:lnTo>
                    <a:pt x="176" y="137"/>
                  </a:lnTo>
                  <a:lnTo>
                    <a:pt x="176" y="135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5"/>
                  </a:lnTo>
                  <a:lnTo>
                    <a:pt x="171" y="125"/>
                  </a:lnTo>
                  <a:lnTo>
                    <a:pt x="171" y="123"/>
                  </a:lnTo>
                  <a:lnTo>
                    <a:pt x="171" y="123"/>
                  </a:lnTo>
                  <a:lnTo>
                    <a:pt x="168" y="121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1"/>
                  </a:lnTo>
                  <a:lnTo>
                    <a:pt x="166" y="111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7"/>
                  </a:lnTo>
                  <a:lnTo>
                    <a:pt x="168" y="107"/>
                  </a:lnTo>
                  <a:lnTo>
                    <a:pt x="171" y="107"/>
                  </a:lnTo>
                  <a:lnTo>
                    <a:pt x="168" y="104"/>
                  </a:lnTo>
                  <a:lnTo>
                    <a:pt x="166" y="102"/>
                  </a:lnTo>
                  <a:lnTo>
                    <a:pt x="164" y="104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59" y="118"/>
                  </a:lnTo>
                  <a:lnTo>
                    <a:pt x="159" y="118"/>
                  </a:lnTo>
                  <a:lnTo>
                    <a:pt x="157" y="118"/>
                  </a:lnTo>
                  <a:lnTo>
                    <a:pt x="157" y="118"/>
                  </a:lnTo>
                  <a:lnTo>
                    <a:pt x="159" y="116"/>
                  </a:lnTo>
                  <a:lnTo>
                    <a:pt x="159" y="114"/>
                  </a:lnTo>
                  <a:lnTo>
                    <a:pt x="157" y="111"/>
                  </a:lnTo>
                  <a:lnTo>
                    <a:pt x="157" y="111"/>
                  </a:lnTo>
                  <a:lnTo>
                    <a:pt x="157" y="109"/>
                  </a:lnTo>
                  <a:lnTo>
                    <a:pt x="154" y="109"/>
                  </a:lnTo>
                  <a:lnTo>
                    <a:pt x="154" y="109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52" y="104"/>
                  </a:lnTo>
                  <a:lnTo>
                    <a:pt x="152" y="104"/>
                  </a:lnTo>
                  <a:lnTo>
                    <a:pt x="147" y="104"/>
                  </a:lnTo>
                  <a:lnTo>
                    <a:pt x="147" y="107"/>
                  </a:lnTo>
                  <a:lnTo>
                    <a:pt x="147" y="111"/>
                  </a:lnTo>
                  <a:lnTo>
                    <a:pt x="145" y="111"/>
                  </a:lnTo>
                  <a:lnTo>
                    <a:pt x="145" y="109"/>
                  </a:lnTo>
                  <a:lnTo>
                    <a:pt x="142" y="109"/>
                  </a:lnTo>
                  <a:lnTo>
                    <a:pt x="145" y="104"/>
                  </a:lnTo>
                  <a:lnTo>
                    <a:pt x="142" y="102"/>
                  </a:lnTo>
                  <a:lnTo>
                    <a:pt x="140" y="99"/>
                  </a:lnTo>
                  <a:lnTo>
                    <a:pt x="138" y="97"/>
                  </a:lnTo>
                  <a:lnTo>
                    <a:pt x="135" y="97"/>
                  </a:lnTo>
                  <a:lnTo>
                    <a:pt x="135" y="9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40" y="95"/>
                  </a:lnTo>
                  <a:lnTo>
                    <a:pt x="140" y="92"/>
                  </a:lnTo>
                  <a:lnTo>
                    <a:pt x="135" y="95"/>
                  </a:lnTo>
                  <a:lnTo>
                    <a:pt x="128" y="97"/>
                  </a:lnTo>
                  <a:lnTo>
                    <a:pt x="126" y="97"/>
                  </a:lnTo>
                  <a:lnTo>
                    <a:pt x="112" y="95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4" y="92"/>
                  </a:lnTo>
                  <a:lnTo>
                    <a:pt x="107" y="92"/>
                  </a:lnTo>
                  <a:lnTo>
                    <a:pt x="105" y="90"/>
                  </a:lnTo>
                  <a:lnTo>
                    <a:pt x="102" y="88"/>
                  </a:lnTo>
                  <a:lnTo>
                    <a:pt x="97" y="88"/>
                  </a:lnTo>
                  <a:lnTo>
                    <a:pt x="95" y="90"/>
                  </a:lnTo>
                  <a:lnTo>
                    <a:pt x="93" y="88"/>
                  </a:lnTo>
                  <a:lnTo>
                    <a:pt x="90" y="85"/>
                  </a:lnTo>
                  <a:lnTo>
                    <a:pt x="88" y="85"/>
                  </a:lnTo>
                  <a:lnTo>
                    <a:pt x="81" y="83"/>
                  </a:lnTo>
                  <a:lnTo>
                    <a:pt x="69" y="8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55" y="69"/>
                  </a:lnTo>
                  <a:lnTo>
                    <a:pt x="53" y="66"/>
                  </a:lnTo>
                  <a:lnTo>
                    <a:pt x="45" y="64"/>
                  </a:lnTo>
                  <a:lnTo>
                    <a:pt x="45" y="62"/>
                  </a:lnTo>
                  <a:lnTo>
                    <a:pt x="41" y="62"/>
                  </a:lnTo>
                  <a:lnTo>
                    <a:pt x="38" y="62"/>
                  </a:lnTo>
                  <a:lnTo>
                    <a:pt x="38" y="59"/>
                  </a:lnTo>
                  <a:lnTo>
                    <a:pt x="36" y="57"/>
                  </a:lnTo>
                  <a:lnTo>
                    <a:pt x="31" y="54"/>
                  </a:lnTo>
                  <a:lnTo>
                    <a:pt x="29" y="52"/>
                  </a:lnTo>
                  <a:lnTo>
                    <a:pt x="17" y="43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3"/>
                  </a:lnTo>
                  <a:lnTo>
                    <a:pt x="10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8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64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0" y="66"/>
                  </a:lnTo>
                  <a:lnTo>
                    <a:pt x="3" y="73"/>
                  </a:lnTo>
                  <a:lnTo>
                    <a:pt x="3" y="76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3" y="90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2" y="109"/>
                  </a:lnTo>
                  <a:lnTo>
                    <a:pt x="15" y="111"/>
                  </a:lnTo>
                  <a:lnTo>
                    <a:pt x="15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1"/>
                  </a:lnTo>
                  <a:lnTo>
                    <a:pt x="17" y="123"/>
                  </a:lnTo>
                  <a:lnTo>
                    <a:pt x="19" y="130"/>
                  </a:lnTo>
                  <a:lnTo>
                    <a:pt x="19" y="133"/>
                  </a:lnTo>
                  <a:lnTo>
                    <a:pt x="17" y="142"/>
                  </a:lnTo>
                  <a:lnTo>
                    <a:pt x="17" y="147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9" y="173"/>
                  </a:lnTo>
                  <a:lnTo>
                    <a:pt x="19" y="173"/>
                  </a:lnTo>
                  <a:lnTo>
                    <a:pt x="19" y="173"/>
                  </a:lnTo>
                  <a:lnTo>
                    <a:pt x="22" y="178"/>
                  </a:lnTo>
                  <a:lnTo>
                    <a:pt x="22" y="182"/>
                  </a:lnTo>
                  <a:lnTo>
                    <a:pt x="22" y="187"/>
                  </a:lnTo>
                  <a:lnTo>
                    <a:pt x="22" y="196"/>
                  </a:lnTo>
                  <a:lnTo>
                    <a:pt x="22" y="204"/>
                  </a:lnTo>
                  <a:lnTo>
                    <a:pt x="22" y="206"/>
                  </a:lnTo>
                  <a:lnTo>
                    <a:pt x="19" y="213"/>
                  </a:lnTo>
                  <a:lnTo>
                    <a:pt x="17" y="215"/>
                  </a:lnTo>
                  <a:lnTo>
                    <a:pt x="17" y="215"/>
                  </a:lnTo>
                  <a:lnTo>
                    <a:pt x="17" y="218"/>
                  </a:lnTo>
                  <a:lnTo>
                    <a:pt x="17" y="218"/>
                  </a:lnTo>
                  <a:lnTo>
                    <a:pt x="17" y="218"/>
                  </a:lnTo>
                  <a:lnTo>
                    <a:pt x="17" y="218"/>
                  </a:lnTo>
                  <a:lnTo>
                    <a:pt x="22" y="215"/>
                  </a:lnTo>
                  <a:lnTo>
                    <a:pt x="22" y="215"/>
                  </a:lnTo>
                  <a:lnTo>
                    <a:pt x="22" y="215"/>
                  </a:lnTo>
                  <a:lnTo>
                    <a:pt x="22" y="215"/>
                  </a:lnTo>
                  <a:lnTo>
                    <a:pt x="22" y="213"/>
                  </a:lnTo>
                  <a:lnTo>
                    <a:pt x="22" y="213"/>
                  </a:lnTo>
                  <a:lnTo>
                    <a:pt x="22" y="211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6" y="206"/>
                  </a:lnTo>
                  <a:lnTo>
                    <a:pt x="29" y="206"/>
                  </a:lnTo>
                  <a:lnTo>
                    <a:pt x="31" y="208"/>
                  </a:lnTo>
                  <a:lnTo>
                    <a:pt x="31" y="211"/>
                  </a:lnTo>
                  <a:lnTo>
                    <a:pt x="34" y="211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6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38" y="218"/>
                  </a:lnTo>
                  <a:lnTo>
                    <a:pt x="45" y="220"/>
                  </a:lnTo>
                  <a:lnTo>
                    <a:pt x="48" y="220"/>
                  </a:lnTo>
                  <a:lnTo>
                    <a:pt x="50" y="223"/>
                  </a:lnTo>
                  <a:lnTo>
                    <a:pt x="43" y="223"/>
                  </a:lnTo>
                  <a:lnTo>
                    <a:pt x="36" y="223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29" y="225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9" y="227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2"/>
                  </a:lnTo>
                  <a:lnTo>
                    <a:pt x="26" y="232"/>
                  </a:lnTo>
                  <a:lnTo>
                    <a:pt x="26" y="232"/>
                  </a:lnTo>
                  <a:lnTo>
                    <a:pt x="26" y="232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27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19" y="230"/>
                  </a:lnTo>
                  <a:lnTo>
                    <a:pt x="19" y="234"/>
                  </a:lnTo>
                  <a:lnTo>
                    <a:pt x="19" y="241"/>
                  </a:lnTo>
                  <a:lnTo>
                    <a:pt x="19" y="244"/>
                  </a:lnTo>
                  <a:lnTo>
                    <a:pt x="22" y="244"/>
                  </a:lnTo>
                  <a:lnTo>
                    <a:pt x="24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29" y="246"/>
                  </a:lnTo>
                  <a:lnTo>
                    <a:pt x="29" y="246"/>
                  </a:lnTo>
                  <a:lnTo>
                    <a:pt x="34" y="249"/>
                  </a:lnTo>
                  <a:lnTo>
                    <a:pt x="34" y="249"/>
                  </a:lnTo>
                  <a:lnTo>
                    <a:pt x="36" y="246"/>
                  </a:lnTo>
                  <a:lnTo>
                    <a:pt x="36" y="246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41" y="249"/>
                  </a:lnTo>
                  <a:lnTo>
                    <a:pt x="43" y="253"/>
                  </a:lnTo>
                  <a:lnTo>
                    <a:pt x="43" y="253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3" y="258"/>
                  </a:lnTo>
                  <a:lnTo>
                    <a:pt x="41" y="256"/>
                  </a:lnTo>
                  <a:lnTo>
                    <a:pt x="41" y="256"/>
                  </a:lnTo>
                  <a:lnTo>
                    <a:pt x="41" y="253"/>
                  </a:lnTo>
                  <a:lnTo>
                    <a:pt x="41" y="251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1" y="256"/>
                  </a:lnTo>
                  <a:lnTo>
                    <a:pt x="31" y="258"/>
                  </a:lnTo>
                  <a:lnTo>
                    <a:pt x="34" y="263"/>
                  </a:lnTo>
                  <a:lnTo>
                    <a:pt x="31" y="260"/>
                  </a:lnTo>
                  <a:lnTo>
                    <a:pt x="29" y="258"/>
                  </a:lnTo>
                  <a:lnTo>
                    <a:pt x="29" y="258"/>
                  </a:lnTo>
                  <a:lnTo>
                    <a:pt x="29" y="260"/>
                  </a:lnTo>
                  <a:lnTo>
                    <a:pt x="31" y="263"/>
                  </a:lnTo>
                  <a:lnTo>
                    <a:pt x="31" y="267"/>
                  </a:lnTo>
                  <a:lnTo>
                    <a:pt x="31" y="267"/>
                  </a:lnTo>
                  <a:lnTo>
                    <a:pt x="31" y="267"/>
                  </a:lnTo>
                  <a:lnTo>
                    <a:pt x="31" y="270"/>
                  </a:lnTo>
                  <a:lnTo>
                    <a:pt x="31" y="272"/>
                  </a:lnTo>
                  <a:lnTo>
                    <a:pt x="31" y="272"/>
                  </a:lnTo>
                  <a:lnTo>
                    <a:pt x="29" y="272"/>
                  </a:lnTo>
                  <a:lnTo>
                    <a:pt x="26" y="272"/>
                  </a:lnTo>
                  <a:lnTo>
                    <a:pt x="26" y="275"/>
                  </a:lnTo>
                  <a:lnTo>
                    <a:pt x="26" y="275"/>
                  </a:lnTo>
                  <a:lnTo>
                    <a:pt x="26" y="277"/>
                  </a:lnTo>
                  <a:lnTo>
                    <a:pt x="26" y="277"/>
                  </a:lnTo>
                  <a:lnTo>
                    <a:pt x="26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2"/>
                  </a:lnTo>
                  <a:lnTo>
                    <a:pt x="29" y="282"/>
                  </a:lnTo>
                  <a:lnTo>
                    <a:pt x="31" y="284"/>
                  </a:lnTo>
                  <a:lnTo>
                    <a:pt x="34" y="284"/>
                  </a:lnTo>
                  <a:lnTo>
                    <a:pt x="31" y="286"/>
                  </a:lnTo>
                  <a:lnTo>
                    <a:pt x="31" y="284"/>
                  </a:lnTo>
                  <a:lnTo>
                    <a:pt x="26" y="282"/>
                  </a:lnTo>
                  <a:lnTo>
                    <a:pt x="26" y="282"/>
                  </a:lnTo>
                  <a:lnTo>
                    <a:pt x="26" y="282"/>
                  </a:lnTo>
                  <a:lnTo>
                    <a:pt x="26" y="284"/>
                  </a:lnTo>
                  <a:lnTo>
                    <a:pt x="24" y="286"/>
                  </a:lnTo>
                  <a:lnTo>
                    <a:pt x="22" y="286"/>
                  </a:lnTo>
                  <a:lnTo>
                    <a:pt x="19" y="286"/>
                  </a:lnTo>
                  <a:lnTo>
                    <a:pt x="19" y="284"/>
                  </a:lnTo>
                  <a:lnTo>
                    <a:pt x="17" y="282"/>
                  </a:lnTo>
                  <a:lnTo>
                    <a:pt x="17" y="275"/>
                  </a:lnTo>
                  <a:lnTo>
                    <a:pt x="19" y="272"/>
                  </a:lnTo>
                  <a:lnTo>
                    <a:pt x="22" y="263"/>
                  </a:lnTo>
                  <a:lnTo>
                    <a:pt x="22" y="260"/>
                  </a:lnTo>
                  <a:lnTo>
                    <a:pt x="19" y="258"/>
                  </a:lnTo>
                  <a:lnTo>
                    <a:pt x="19" y="256"/>
                  </a:lnTo>
                  <a:lnTo>
                    <a:pt x="22" y="253"/>
                  </a:lnTo>
                  <a:lnTo>
                    <a:pt x="19" y="256"/>
                  </a:lnTo>
                  <a:lnTo>
                    <a:pt x="17" y="260"/>
                  </a:lnTo>
                  <a:lnTo>
                    <a:pt x="15" y="279"/>
                  </a:lnTo>
                  <a:lnTo>
                    <a:pt x="15" y="284"/>
                  </a:lnTo>
                  <a:lnTo>
                    <a:pt x="12" y="286"/>
                  </a:lnTo>
                  <a:lnTo>
                    <a:pt x="12" y="289"/>
                  </a:lnTo>
                  <a:lnTo>
                    <a:pt x="12" y="291"/>
                  </a:lnTo>
                  <a:lnTo>
                    <a:pt x="10" y="291"/>
                  </a:lnTo>
                  <a:lnTo>
                    <a:pt x="10" y="294"/>
                  </a:lnTo>
                  <a:lnTo>
                    <a:pt x="8" y="296"/>
                  </a:lnTo>
                  <a:lnTo>
                    <a:pt x="8" y="296"/>
                  </a:lnTo>
                  <a:lnTo>
                    <a:pt x="8" y="298"/>
                  </a:lnTo>
                  <a:lnTo>
                    <a:pt x="10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7" y="296"/>
                  </a:lnTo>
                  <a:lnTo>
                    <a:pt x="19" y="296"/>
                  </a:lnTo>
                  <a:lnTo>
                    <a:pt x="22" y="303"/>
                  </a:lnTo>
                  <a:lnTo>
                    <a:pt x="24" y="303"/>
                  </a:lnTo>
                  <a:lnTo>
                    <a:pt x="26" y="303"/>
                  </a:lnTo>
                  <a:lnTo>
                    <a:pt x="29" y="303"/>
                  </a:lnTo>
                  <a:lnTo>
                    <a:pt x="31" y="303"/>
                  </a:lnTo>
                  <a:lnTo>
                    <a:pt x="34" y="301"/>
                  </a:lnTo>
                  <a:lnTo>
                    <a:pt x="34" y="301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8" y="303"/>
                  </a:lnTo>
                  <a:lnTo>
                    <a:pt x="41" y="301"/>
                  </a:lnTo>
                  <a:lnTo>
                    <a:pt x="43" y="301"/>
                  </a:lnTo>
                  <a:lnTo>
                    <a:pt x="43" y="301"/>
                  </a:lnTo>
                  <a:lnTo>
                    <a:pt x="43" y="303"/>
                  </a:lnTo>
                  <a:lnTo>
                    <a:pt x="45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50" y="308"/>
                  </a:lnTo>
                  <a:lnTo>
                    <a:pt x="62" y="308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7" y="312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74" y="324"/>
                  </a:lnTo>
                  <a:lnTo>
                    <a:pt x="74" y="324"/>
                  </a:lnTo>
                  <a:lnTo>
                    <a:pt x="76" y="327"/>
                  </a:lnTo>
                  <a:lnTo>
                    <a:pt x="79" y="327"/>
                  </a:lnTo>
                  <a:lnTo>
                    <a:pt x="83" y="324"/>
                  </a:lnTo>
                  <a:lnTo>
                    <a:pt x="86" y="324"/>
                  </a:lnTo>
                  <a:lnTo>
                    <a:pt x="90" y="324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5" y="331"/>
                  </a:lnTo>
                  <a:lnTo>
                    <a:pt x="97" y="331"/>
                  </a:lnTo>
                  <a:lnTo>
                    <a:pt x="100" y="331"/>
                  </a:lnTo>
                  <a:lnTo>
                    <a:pt x="102" y="334"/>
                  </a:lnTo>
                  <a:lnTo>
                    <a:pt x="105" y="336"/>
                  </a:lnTo>
                  <a:lnTo>
                    <a:pt x="107" y="338"/>
                  </a:lnTo>
                  <a:lnTo>
                    <a:pt x="107" y="341"/>
                  </a:lnTo>
                  <a:lnTo>
                    <a:pt x="109" y="343"/>
                  </a:lnTo>
                  <a:lnTo>
                    <a:pt x="109" y="346"/>
                  </a:lnTo>
                  <a:lnTo>
                    <a:pt x="109" y="350"/>
                  </a:lnTo>
                  <a:lnTo>
                    <a:pt x="112" y="353"/>
                  </a:lnTo>
                  <a:lnTo>
                    <a:pt x="112" y="353"/>
                  </a:lnTo>
                  <a:lnTo>
                    <a:pt x="112" y="355"/>
                  </a:lnTo>
                  <a:lnTo>
                    <a:pt x="114" y="357"/>
                  </a:lnTo>
                  <a:lnTo>
                    <a:pt x="112" y="362"/>
                  </a:lnTo>
                  <a:lnTo>
                    <a:pt x="114" y="367"/>
                  </a:lnTo>
                  <a:lnTo>
                    <a:pt x="112" y="369"/>
                  </a:lnTo>
                  <a:lnTo>
                    <a:pt x="112" y="372"/>
                  </a:lnTo>
                  <a:lnTo>
                    <a:pt x="112" y="374"/>
                  </a:lnTo>
                  <a:lnTo>
                    <a:pt x="112" y="379"/>
                  </a:lnTo>
                  <a:lnTo>
                    <a:pt x="112" y="379"/>
                  </a:lnTo>
                  <a:lnTo>
                    <a:pt x="112" y="381"/>
                  </a:lnTo>
                  <a:lnTo>
                    <a:pt x="112" y="383"/>
                  </a:lnTo>
                  <a:lnTo>
                    <a:pt x="112" y="383"/>
                  </a:lnTo>
                  <a:lnTo>
                    <a:pt x="112" y="388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2" y="395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23" y="402"/>
                  </a:lnTo>
                  <a:lnTo>
                    <a:pt x="126" y="402"/>
                  </a:lnTo>
                  <a:lnTo>
                    <a:pt x="128" y="402"/>
                  </a:lnTo>
                  <a:lnTo>
                    <a:pt x="131" y="405"/>
                  </a:lnTo>
                  <a:lnTo>
                    <a:pt x="135" y="407"/>
                  </a:lnTo>
                  <a:lnTo>
                    <a:pt x="138" y="409"/>
                  </a:lnTo>
                  <a:lnTo>
                    <a:pt x="145" y="409"/>
                  </a:lnTo>
                  <a:lnTo>
                    <a:pt x="152" y="414"/>
                  </a:lnTo>
                  <a:lnTo>
                    <a:pt x="152" y="414"/>
                  </a:lnTo>
                  <a:lnTo>
                    <a:pt x="154" y="414"/>
                  </a:lnTo>
                  <a:lnTo>
                    <a:pt x="161" y="412"/>
                  </a:lnTo>
                  <a:lnTo>
                    <a:pt x="178" y="409"/>
                  </a:lnTo>
                  <a:lnTo>
                    <a:pt x="183" y="409"/>
                  </a:lnTo>
                  <a:lnTo>
                    <a:pt x="190" y="405"/>
                  </a:lnTo>
                  <a:lnTo>
                    <a:pt x="194" y="405"/>
                  </a:lnTo>
                  <a:lnTo>
                    <a:pt x="197" y="405"/>
                  </a:lnTo>
                  <a:lnTo>
                    <a:pt x="204" y="407"/>
                  </a:lnTo>
                  <a:lnTo>
                    <a:pt x="216" y="407"/>
                  </a:lnTo>
                  <a:lnTo>
                    <a:pt x="242" y="414"/>
                  </a:lnTo>
                  <a:lnTo>
                    <a:pt x="246" y="417"/>
                  </a:lnTo>
                  <a:lnTo>
                    <a:pt x="249" y="419"/>
                  </a:lnTo>
                  <a:lnTo>
                    <a:pt x="249" y="421"/>
                  </a:lnTo>
                  <a:lnTo>
                    <a:pt x="249" y="424"/>
                  </a:lnTo>
                  <a:lnTo>
                    <a:pt x="249" y="426"/>
                  </a:lnTo>
                  <a:lnTo>
                    <a:pt x="251" y="426"/>
                  </a:lnTo>
                  <a:lnTo>
                    <a:pt x="254" y="426"/>
                  </a:lnTo>
                  <a:lnTo>
                    <a:pt x="261" y="426"/>
                  </a:lnTo>
                  <a:lnTo>
                    <a:pt x="261" y="426"/>
                  </a:lnTo>
                  <a:lnTo>
                    <a:pt x="263" y="426"/>
                  </a:lnTo>
                  <a:lnTo>
                    <a:pt x="265" y="426"/>
                  </a:lnTo>
                  <a:lnTo>
                    <a:pt x="265" y="426"/>
                  </a:lnTo>
                  <a:lnTo>
                    <a:pt x="268" y="426"/>
                  </a:lnTo>
                  <a:lnTo>
                    <a:pt x="270" y="426"/>
                  </a:lnTo>
                  <a:lnTo>
                    <a:pt x="270" y="428"/>
                  </a:lnTo>
                  <a:lnTo>
                    <a:pt x="275" y="428"/>
                  </a:lnTo>
                  <a:lnTo>
                    <a:pt x="277" y="428"/>
                  </a:lnTo>
                  <a:lnTo>
                    <a:pt x="280" y="428"/>
                  </a:lnTo>
                  <a:lnTo>
                    <a:pt x="280" y="428"/>
                  </a:lnTo>
                  <a:lnTo>
                    <a:pt x="284" y="426"/>
                  </a:lnTo>
                  <a:lnTo>
                    <a:pt x="284" y="426"/>
                  </a:lnTo>
                  <a:lnTo>
                    <a:pt x="291" y="426"/>
                  </a:lnTo>
                  <a:lnTo>
                    <a:pt x="296" y="426"/>
                  </a:lnTo>
                  <a:lnTo>
                    <a:pt x="296" y="424"/>
                  </a:lnTo>
                  <a:lnTo>
                    <a:pt x="296" y="424"/>
                  </a:lnTo>
                  <a:lnTo>
                    <a:pt x="299" y="424"/>
                  </a:lnTo>
                  <a:lnTo>
                    <a:pt x="301" y="424"/>
                  </a:lnTo>
                  <a:lnTo>
                    <a:pt x="313" y="428"/>
                  </a:lnTo>
                  <a:lnTo>
                    <a:pt x="315" y="428"/>
                  </a:lnTo>
                  <a:lnTo>
                    <a:pt x="317" y="428"/>
                  </a:lnTo>
                  <a:lnTo>
                    <a:pt x="317" y="428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25" y="428"/>
                  </a:lnTo>
                  <a:lnTo>
                    <a:pt x="329" y="428"/>
                  </a:lnTo>
                  <a:lnTo>
                    <a:pt x="329" y="428"/>
                  </a:lnTo>
                  <a:lnTo>
                    <a:pt x="332" y="428"/>
                  </a:lnTo>
                  <a:lnTo>
                    <a:pt x="334" y="428"/>
                  </a:lnTo>
                  <a:lnTo>
                    <a:pt x="336" y="428"/>
                  </a:lnTo>
                  <a:lnTo>
                    <a:pt x="339" y="428"/>
                  </a:lnTo>
                  <a:lnTo>
                    <a:pt x="341" y="428"/>
                  </a:lnTo>
                  <a:lnTo>
                    <a:pt x="343" y="426"/>
                  </a:lnTo>
                  <a:lnTo>
                    <a:pt x="346" y="424"/>
                  </a:lnTo>
                  <a:lnTo>
                    <a:pt x="351" y="424"/>
                  </a:lnTo>
                  <a:lnTo>
                    <a:pt x="365" y="421"/>
                  </a:lnTo>
                  <a:lnTo>
                    <a:pt x="388" y="421"/>
                  </a:lnTo>
                  <a:lnTo>
                    <a:pt x="393" y="419"/>
                  </a:lnTo>
                  <a:lnTo>
                    <a:pt x="395" y="417"/>
                  </a:lnTo>
                  <a:lnTo>
                    <a:pt x="398" y="417"/>
                  </a:lnTo>
                  <a:lnTo>
                    <a:pt x="400" y="417"/>
                  </a:lnTo>
                  <a:lnTo>
                    <a:pt x="407" y="419"/>
                  </a:lnTo>
                  <a:lnTo>
                    <a:pt x="412" y="419"/>
                  </a:lnTo>
                  <a:lnTo>
                    <a:pt x="419" y="419"/>
                  </a:lnTo>
                  <a:lnTo>
                    <a:pt x="440" y="421"/>
                  </a:lnTo>
                  <a:lnTo>
                    <a:pt x="445" y="421"/>
                  </a:lnTo>
                  <a:lnTo>
                    <a:pt x="450" y="417"/>
                  </a:lnTo>
                  <a:lnTo>
                    <a:pt x="452" y="417"/>
                  </a:lnTo>
                  <a:lnTo>
                    <a:pt x="455" y="419"/>
                  </a:lnTo>
                  <a:lnTo>
                    <a:pt x="466" y="421"/>
                  </a:lnTo>
                  <a:lnTo>
                    <a:pt x="478" y="421"/>
                  </a:lnTo>
                  <a:lnTo>
                    <a:pt x="490" y="424"/>
                  </a:lnTo>
                  <a:lnTo>
                    <a:pt x="502" y="426"/>
                  </a:lnTo>
                  <a:lnTo>
                    <a:pt x="511" y="428"/>
                  </a:lnTo>
                  <a:lnTo>
                    <a:pt x="535" y="431"/>
                  </a:lnTo>
                  <a:lnTo>
                    <a:pt x="547" y="433"/>
                  </a:lnTo>
                  <a:lnTo>
                    <a:pt x="559" y="436"/>
                  </a:lnTo>
                  <a:lnTo>
                    <a:pt x="571" y="438"/>
                  </a:lnTo>
                  <a:lnTo>
                    <a:pt x="582" y="440"/>
                  </a:lnTo>
                  <a:lnTo>
                    <a:pt x="592" y="440"/>
                  </a:lnTo>
                  <a:lnTo>
                    <a:pt x="604" y="443"/>
                  </a:lnTo>
                  <a:lnTo>
                    <a:pt x="615" y="445"/>
                  </a:lnTo>
                  <a:lnTo>
                    <a:pt x="627" y="447"/>
                  </a:lnTo>
                  <a:lnTo>
                    <a:pt x="639" y="447"/>
                  </a:lnTo>
                  <a:lnTo>
                    <a:pt x="639" y="443"/>
                  </a:lnTo>
                  <a:lnTo>
                    <a:pt x="634" y="436"/>
                  </a:lnTo>
                  <a:lnTo>
                    <a:pt x="634" y="436"/>
                  </a:lnTo>
                  <a:lnTo>
                    <a:pt x="637" y="433"/>
                  </a:lnTo>
                  <a:lnTo>
                    <a:pt x="639" y="431"/>
                  </a:lnTo>
                  <a:lnTo>
                    <a:pt x="639" y="428"/>
                  </a:lnTo>
                  <a:lnTo>
                    <a:pt x="639" y="426"/>
                  </a:lnTo>
                  <a:lnTo>
                    <a:pt x="639" y="424"/>
                  </a:lnTo>
                  <a:lnTo>
                    <a:pt x="639" y="417"/>
                  </a:lnTo>
                  <a:lnTo>
                    <a:pt x="637" y="414"/>
                  </a:lnTo>
                  <a:lnTo>
                    <a:pt x="634" y="409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0"/>
                  </a:lnTo>
                  <a:lnTo>
                    <a:pt x="634" y="395"/>
                  </a:lnTo>
                  <a:lnTo>
                    <a:pt x="634" y="393"/>
                  </a:lnTo>
                  <a:lnTo>
                    <a:pt x="637" y="374"/>
                  </a:lnTo>
                  <a:lnTo>
                    <a:pt x="641" y="355"/>
                  </a:lnTo>
                  <a:lnTo>
                    <a:pt x="644" y="336"/>
                  </a:lnTo>
                  <a:lnTo>
                    <a:pt x="646" y="317"/>
                  </a:lnTo>
                  <a:lnTo>
                    <a:pt x="649" y="298"/>
                  </a:lnTo>
                  <a:lnTo>
                    <a:pt x="651" y="279"/>
                  </a:lnTo>
                  <a:lnTo>
                    <a:pt x="653" y="260"/>
                  </a:lnTo>
                  <a:lnTo>
                    <a:pt x="658" y="241"/>
                  </a:lnTo>
                  <a:lnTo>
                    <a:pt x="660" y="225"/>
                  </a:lnTo>
                  <a:lnTo>
                    <a:pt x="663" y="206"/>
                  </a:lnTo>
                  <a:lnTo>
                    <a:pt x="665" y="187"/>
                  </a:lnTo>
                  <a:lnTo>
                    <a:pt x="667" y="168"/>
                  </a:lnTo>
                  <a:lnTo>
                    <a:pt x="672" y="149"/>
                  </a:lnTo>
                  <a:lnTo>
                    <a:pt x="675" y="130"/>
                  </a:lnTo>
                  <a:lnTo>
                    <a:pt x="677" y="114"/>
                  </a:lnTo>
                  <a:lnTo>
                    <a:pt x="679" y="95"/>
                  </a:lnTo>
                  <a:lnTo>
                    <a:pt x="670" y="92"/>
                  </a:lnTo>
                  <a:close/>
                  <a:moveTo>
                    <a:pt x="166" y="0"/>
                  </a:moveTo>
                  <a:lnTo>
                    <a:pt x="161" y="0"/>
                  </a:lnTo>
                  <a:lnTo>
                    <a:pt x="161" y="0"/>
                  </a:lnTo>
                  <a:lnTo>
                    <a:pt x="161" y="2"/>
                  </a:lnTo>
                  <a:lnTo>
                    <a:pt x="166" y="0"/>
                  </a:lnTo>
                  <a:lnTo>
                    <a:pt x="166" y="0"/>
                  </a:lnTo>
                  <a:close/>
                  <a:moveTo>
                    <a:pt x="145" y="36"/>
                  </a:moveTo>
                  <a:lnTo>
                    <a:pt x="147" y="36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45" y="33"/>
                  </a:lnTo>
                  <a:lnTo>
                    <a:pt x="145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6"/>
                  </a:lnTo>
                  <a:lnTo>
                    <a:pt x="147" y="33"/>
                  </a:lnTo>
                  <a:lnTo>
                    <a:pt x="147" y="33"/>
                  </a:lnTo>
                  <a:lnTo>
                    <a:pt x="147" y="33"/>
                  </a:lnTo>
                  <a:lnTo>
                    <a:pt x="147" y="33"/>
                  </a:lnTo>
                  <a:lnTo>
                    <a:pt x="145" y="33"/>
                  </a:lnTo>
                  <a:lnTo>
                    <a:pt x="145" y="33"/>
                  </a:lnTo>
                  <a:lnTo>
                    <a:pt x="145" y="33"/>
                  </a:lnTo>
                  <a:lnTo>
                    <a:pt x="145" y="33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5" y="36"/>
                  </a:lnTo>
                  <a:close/>
                  <a:moveTo>
                    <a:pt x="190" y="62"/>
                  </a:moveTo>
                  <a:lnTo>
                    <a:pt x="190" y="62"/>
                  </a:lnTo>
                  <a:lnTo>
                    <a:pt x="192" y="62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4" y="59"/>
                  </a:lnTo>
                  <a:lnTo>
                    <a:pt x="192" y="57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7"/>
                  </a:lnTo>
                  <a:lnTo>
                    <a:pt x="190" y="57"/>
                  </a:lnTo>
                  <a:lnTo>
                    <a:pt x="187" y="59"/>
                  </a:lnTo>
                  <a:lnTo>
                    <a:pt x="190" y="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2412E3A0-2296-40ED-BA34-912A99EF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9782" y="1335068"/>
              <a:ext cx="205979" cy="364331"/>
            </a:xfrm>
            <a:custGeom>
              <a:avLst/>
              <a:gdLst>
                <a:gd name="T0" fmla="*/ 3 w 173"/>
                <a:gd name="T1" fmla="*/ 43 h 306"/>
                <a:gd name="T2" fmla="*/ 3 w 173"/>
                <a:gd name="T3" fmla="*/ 48 h 306"/>
                <a:gd name="T4" fmla="*/ 0 w 173"/>
                <a:gd name="T5" fmla="*/ 52 h 306"/>
                <a:gd name="T6" fmla="*/ 3 w 173"/>
                <a:gd name="T7" fmla="*/ 64 h 306"/>
                <a:gd name="T8" fmla="*/ 5 w 173"/>
                <a:gd name="T9" fmla="*/ 71 h 306"/>
                <a:gd name="T10" fmla="*/ 3 w 173"/>
                <a:gd name="T11" fmla="*/ 74 h 306"/>
                <a:gd name="T12" fmla="*/ 7 w 173"/>
                <a:gd name="T13" fmla="*/ 78 h 306"/>
                <a:gd name="T14" fmla="*/ 3 w 173"/>
                <a:gd name="T15" fmla="*/ 78 h 306"/>
                <a:gd name="T16" fmla="*/ 3 w 173"/>
                <a:gd name="T17" fmla="*/ 88 h 306"/>
                <a:gd name="T18" fmla="*/ 5 w 173"/>
                <a:gd name="T19" fmla="*/ 90 h 306"/>
                <a:gd name="T20" fmla="*/ 10 w 173"/>
                <a:gd name="T21" fmla="*/ 97 h 306"/>
                <a:gd name="T22" fmla="*/ 14 w 173"/>
                <a:gd name="T23" fmla="*/ 107 h 306"/>
                <a:gd name="T24" fmla="*/ 14 w 173"/>
                <a:gd name="T25" fmla="*/ 116 h 306"/>
                <a:gd name="T26" fmla="*/ 17 w 173"/>
                <a:gd name="T27" fmla="*/ 109 h 306"/>
                <a:gd name="T28" fmla="*/ 22 w 173"/>
                <a:gd name="T29" fmla="*/ 121 h 306"/>
                <a:gd name="T30" fmla="*/ 19 w 173"/>
                <a:gd name="T31" fmla="*/ 138 h 306"/>
                <a:gd name="T32" fmla="*/ 22 w 173"/>
                <a:gd name="T33" fmla="*/ 159 h 306"/>
                <a:gd name="T34" fmla="*/ 24 w 173"/>
                <a:gd name="T35" fmla="*/ 161 h 306"/>
                <a:gd name="T36" fmla="*/ 29 w 173"/>
                <a:gd name="T37" fmla="*/ 175 h 306"/>
                <a:gd name="T38" fmla="*/ 31 w 173"/>
                <a:gd name="T39" fmla="*/ 183 h 306"/>
                <a:gd name="T40" fmla="*/ 36 w 173"/>
                <a:gd name="T41" fmla="*/ 190 h 306"/>
                <a:gd name="T42" fmla="*/ 36 w 173"/>
                <a:gd name="T43" fmla="*/ 206 h 306"/>
                <a:gd name="T44" fmla="*/ 38 w 173"/>
                <a:gd name="T45" fmla="*/ 213 h 306"/>
                <a:gd name="T46" fmla="*/ 40 w 173"/>
                <a:gd name="T47" fmla="*/ 211 h 306"/>
                <a:gd name="T48" fmla="*/ 40 w 173"/>
                <a:gd name="T49" fmla="*/ 206 h 306"/>
                <a:gd name="T50" fmla="*/ 43 w 173"/>
                <a:gd name="T51" fmla="*/ 204 h 306"/>
                <a:gd name="T52" fmla="*/ 50 w 173"/>
                <a:gd name="T53" fmla="*/ 209 h 306"/>
                <a:gd name="T54" fmla="*/ 55 w 173"/>
                <a:gd name="T55" fmla="*/ 213 h 306"/>
                <a:gd name="T56" fmla="*/ 57 w 173"/>
                <a:gd name="T57" fmla="*/ 232 h 306"/>
                <a:gd name="T58" fmla="*/ 66 w 173"/>
                <a:gd name="T59" fmla="*/ 275 h 306"/>
                <a:gd name="T60" fmla="*/ 71 w 173"/>
                <a:gd name="T61" fmla="*/ 291 h 306"/>
                <a:gd name="T62" fmla="*/ 76 w 173"/>
                <a:gd name="T63" fmla="*/ 306 h 306"/>
                <a:gd name="T64" fmla="*/ 107 w 173"/>
                <a:gd name="T65" fmla="*/ 299 h 306"/>
                <a:gd name="T66" fmla="*/ 130 w 173"/>
                <a:gd name="T67" fmla="*/ 296 h 306"/>
                <a:gd name="T68" fmla="*/ 149 w 173"/>
                <a:gd name="T69" fmla="*/ 291 h 306"/>
                <a:gd name="T70" fmla="*/ 137 w 173"/>
                <a:gd name="T71" fmla="*/ 280 h 306"/>
                <a:gd name="T72" fmla="*/ 135 w 173"/>
                <a:gd name="T73" fmla="*/ 273 h 306"/>
                <a:gd name="T74" fmla="*/ 140 w 173"/>
                <a:gd name="T75" fmla="*/ 261 h 306"/>
                <a:gd name="T76" fmla="*/ 137 w 173"/>
                <a:gd name="T77" fmla="*/ 239 h 306"/>
                <a:gd name="T78" fmla="*/ 135 w 173"/>
                <a:gd name="T79" fmla="*/ 232 h 306"/>
                <a:gd name="T80" fmla="*/ 135 w 173"/>
                <a:gd name="T81" fmla="*/ 228 h 306"/>
                <a:gd name="T82" fmla="*/ 135 w 173"/>
                <a:gd name="T83" fmla="*/ 220 h 306"/>
                <a:gd name="T84" fmla="*/ 133 w 173"/>
                <a:gd name="T85" fmla="*/ 185 h 306"/>
                <a:gd name="T86" fmla="*/ 133 w 173"/>
                <a:gd name="T87" fmla="*/ 171 h 306"/>
                <a:gd name="T88" fmla="*/ 140 w 173"/>
                <a:gd name="T89" fmla="*/ 157 h 306"/>
                <a:gd name="T90" fmla="*/ 145 w 173"/>
                <a:gd name="T91" fmla="*/ 135 h 306"/>
                <a:gd name="T92" fmla="*/ 142 w 173"/>
                <a:gd name="T93" fmla="*/ 130 h 306"/>
                <a:gd name="T94" fmla="*/ 140 w 173"/>
                <a:gd name="T95" fmla="*/ 97 h 306"/>
                <a:gd name="T96" fmla="*/ 154 w 173"/>
                <a:gd name="T97" fmla="*/ 86 h 306"/>
                <a:gd name="T98" fmla="*/ 166 w 173"/>
                <a:gd name="T99" fmla="*/ 71 h 306"/>
                <a:gd name="T100" fmla="*/ 171 w 173"/>
                <a:gd name="T101" fmla="*/ 59 h 306"/>
                <a:gd name="T102" fmla="*/ 173 w 173"/>
                <a:gd name="T103" fmla="*/ 52 h 306"/>
                <a:gd name="T104" fmla="*/ 166 w 173"/>
                <a:gd name="T105" fmla="*/ 41 h 306"/>
                <a:gd name="T106" fmla="*/ 161 w 173"/>
                <a:gd name="T107" fmla="*/ 31 h 306"/>
                <a:gd name="T108" fmla="*/ 166 w 173"/>
                <a:gd name="T109" fmla="*/ 10 h 306"/>
                <a:gd name="T110" fmla="*/ 166 w 173"/>
                <a:gd name="T111" fmla="*/ 0 h 306"/>
                <a:gd name="T112" fmla="*/ 121 w 173"/>
                <a:gd name="T113" fmla="*/ 12 h 306"/>
                <a:gd name="T114" fmla="*/ 76 w 173"/>
                <a:gd name="T115" fmla="*/ 24 h 306"/>
                <a:gd name="T116" fmla="*/ 24 w 173"/>
                <a:gd name="T117" fmla="*/ 3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306">
                  <a:moveTo>
                    <a:pt x="19" y="38"/>
                  </a:moveTo>
                  <a:lnTo>
                    <a:pt x="14" y="38"/>
                  </a:lnTo>
                  <a:lnTo>
                    <a:pt x="14" y="41"/>
                  </a:lnTo>
                  <a:lnTo>
                    <a:pt x="7" y="41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3" y="45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3" y="55"/>
                  </a:lnTo>
                  <a:lnTo>
                    <a:pt x="3" y="59"/>
                  </a:lnTo>
                  <a:lnTo>
                    <a:pt x="3" y="62"/>
                  </a:lnTo>
                  <a:lnTo>
                    <a:pt x="3" y="64"/>
                  </a:lnTo>
                  <a:lnTo>
                    <a:pt x="3" y="64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3" y="71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3" y="74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3" y="81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93"/>
                  </a:lnTo>
                  <a:lnTo>
                    <a:pt x="7" y="95"/>
                  </a:lnTo>
                  <a:lnTo>
                    <a:pt x="7" y="97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100"/>
                  </a:lnTo>
                  <a:lnTo>
                    <a:pt x="12" y="102"/>
                  </a:lnTo>
                  <a:lnTo>
                    <a:pt x="10" y="104"/>
                  </a:lnTo>
                  <a:lnTo>
                    <a:pt x="12" y="107"/>
                  </a:lnTo>
                  <a:lnTo>
                    <a:pt x="14" y="107"/>
                  </a:lnTo>
                  <a:lnTo>
                    <a:pt x="14" y="109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4" y="114"/>
                  </a:lnTo>
                  <a:lnTo>
                    <a:pt x="14" y="116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7" y="109"/>
                  </a:lnTo>
                  <a:lnTo>
                    <a:pt x="17" y="116"/>
                  </a:lnTo>
                  <a:lnTo>
                    <a:pt x="17" y="116"/>
                  </a:lnTo>
                  <a:lnTo>
                    <a:pt x="19" y="116"/>
                  </a:lnTo>
                  <a:lnTo>
                    <a:pt x="19" y="119"/>
                  </a:lnTo>
                  <a:lnTo>
                    <a:pt x="22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4" y="128"/>
                  </a:lnTo>
                  <a:lnTo>
                    <a:pt x="24" y="130"/>
                  </a:lnTo>
                  <a:lnTo>
                    <a:pt x="19" y="138"/>
                  </a:lnTo>
                  <a:lnTo>
                    <a:pt x="17" y="140"/>
                  </a:lnTo>
                  <a:lnTo>
                    <a:pt x="19" y="142"/>
                  </a:lnTo>
                  <a:lnTo>
                    <a:pt x="19" y="157"/>
                  </a:lnTo>
                  <a:lnTo>
                    <a:pt x="22" y="161"/>
                  </a:lnTo>
                  <a:lnTo>
                    <a:pt x="22" y="159"/>
                  </a:lnTo>
                  <a:lnTo>
                    <a:pt x="22" y="159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24" y="159"/>
                  </a:lnTo>
                  <a:lnTo>
                    <a:pt x="24" y="161"/>
                  </a:lnTo>
                  <a:lnTo>
                    <a:pt x="24" y="164"/>
                  </a:lnTo>
                  <a:lnTo>
                    <a:pt x="26" y="168"/>
                  </a:lnTo>
                  <a:lnTo>
                    <a:pt x="26" y="171"/>
                  </a:lnTo>
                  <a:lnTo>
                    <a:pt x="29" y="173"/>
                  </a:lnTo>
                  <a:lnTo>
                    <a:pt x="29" y="175"/>
                  </a:lnTo>
                  <a:lnTo>
                    <a:pt x="31" y="175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1" y="180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33" y="185"/>
                  </a:lnTo>
                  <a:lnTo>
                    <a:pt x="36" y="185"/>
                  </a:lnTo>
                  <a:lnTo>
                    <a:pt x="36" y="187"/>
                  </a:lnTo>
                  <a:lnTo>
                    <a:pt x="36" y="190"/>
                  </a:lnTo>
                  <a:lnTo>
                    <a:pt x="36" y="190"/>
                  </a:lnTo>
                  <a:lnTo>
                    <a:pt x="36" y="192"/>
                  </a:lnTo>
                  <a:lnTo>
                    <a:pt x="36" y="204"/>
                  </a:lnTo>
                  <a:lnTo>
                    <a:pt x="36" y="204"/>
                  </a:lnTo>
                  <a:lnTo>
                    <a:pt x="36" y="206"/>
                  </a:lnTo>
                  <a:lnTo>
                    <a:pt x="36" y="209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38" y="213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9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8" y="204"/>
                  </a:lnTo>
                  <a:lnTo>
                    <a:pt x="48" y="206"/>
                  </a:lnTo>
                  <a:lnTo>
                    <a:pt x="50" y="209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5" y="213"/>
                  </a:lnTo>
                  <a:lnTo>
                    <a:pt x="55" y="216"/>
                  </a:lnTo>
                  <a:lnTo>
                    <a:pt x="55" y="218"/>
                  </a:lnTo>
                  <a:lnTo>
                    <a:pt x="55" y="220"/>
                  </a:lnTo>
                  <a:lnTo>
                    <a:pt x="57" y="225"/>
                  </a:lnTo>
                  <a:lnTo>
                    <a:pt x="57" y="232"/>
                  </a:lnTo>
                  <a:lnTo>
                    <a:pt x="59" y="239"/>
                  </a:lnTo>
                  <a:lnTo>
                    <a:pt x="62" y="246"/>
                  </a:lnTo>
                  <a:lnTo>
                    <a:pt x="64" y="261"/>
                  </a:lnTo>
                  <a:lnTo>
                    <a:pt x="66" y="268"/>
                  </a:lnTo>
                  <a:lnTo>
                    <a:pt x="66" y="275"/>
                  </a:lnTo>
                  <a:lnTo>
                    <a:pt x="69" y="280"/>
                  </a:lnTo>
                  <a:lnTo>
                    <a:pt x="69" y="284"/>
                  </a:lnTo>
                  <a:lnTo>
                    <a:pt x="71" y="289"/>
                  </a:lnTo>
                  <a:lnTo>
                    <a:pt x="71" y="291"/>
                  </a:lnTo>
                  <a:lnTo>
                    <a:pt x="71" y="291"/>
                  </a:lnTo>
                  <a:lnTo>
                    <a:pt x="71" y="294"/>
                  </a:lnTo>
                  <a:lnTo>
                    <a:pt x="71" y="296"/>
                  </a:lnTo>
                  <a:lnTo>
                    <a:pt x="71" y="301"/>
                  </a:lnTo>
                  <a:lnTo>
                    <a:pt x="74" y="303"/>
                  </a:lnTo>
                  <a:lnTo>
                    <a:pt x="76" y="306"/>
                  </a:lnTo>
                  <a:lnTo>
                    <a:pt x="90" y="303"/>
                  </a:lnTo>
                  <a:lnTo>
                    <a:pt x="95" y="303"/>
                  </a:lnTo>
                  <a:lnTo>
                    <a:pt x="100" y="301"/>
                  </a:lnTo>
                  <a:lnTo>
                    <a:pt x="102" y="301"/>
                  </a:lnTo>
                  <a:lnTo>
                    <a:pt x="107" y="299"/>
                  </a:lnTo>
                  <a:lnTo>
                    <a:pt x="111" y="299"/>
                  </a:lnTo>
                  <a:lnTo>
                    <a:pt x="116" y="299"/>
                  </a:lnTo>
                  <a:lnTo>
                    <a:pt x="121" y="296"/>
                  </a:lnTo>
                  <a:lnTo>
                    <a:pt x="126" y="296"/>
                  </a:lnTo>
                  <a:lnTo>
                    <a:pt x="130" y="296"/>
                  </a:lnTo>
                  <a:lnTo>
                    <a:pt x="135" y="294"/>
                  </a:lnTo>
                  <a:lnTo>
                    <a:pt x="140" y="294"/>
                  </a:lnTo>
                  <a:lnTo>
                    <a:pt x="145" y="291"/>
                  </a:lnTo>
                  <a:lnTo>
                    <a:pt x="149" y="291"/>
                  </a:lnTo>
                  <a:lnTo>
                    <a:pt x="149" y="291"/>
                  </a:lnTo>
                  <a:lnTo>
                    <a:pt x="147" y="287"/>
                  </a:lnTo>
                  <a:lnTo>
                    <a:pt x="145" y="287"/>
                  </a:lnTo>
                  <a:lnTo>
                    <a:pt x="140" y="282"/>
                  </a:lnTo>
                  <a:lnTo>
                    <a:pt x="137" y="282"/>
                  </a:lnTo>
                  <a:lnTo>
                    <a:pt x="137" y="280"/>
                  </a:lnTo>
                  <a:lnTo>
                    <a:pt x="137" y="280"/>
                  </a:lnTo>
                  <a:lnTo>
                    <a:pt x="135" y="277"/>
                  </a:lnTo>
                  <a:lnTo>
                    <a:pt x="135" y="275"/>
                  </a:lnTo>
                  <a:lnTo>
                    <a:pt x="135" y="275"/>
                  </a:lnTo>
                  <a:lnTo>
                    <a:pt x="135" y="273"/>
                  </a:lnTo>
                  <a:lnTo>
                    <a:pt x="137" y="270"/>
                  </a:lnTo>
                  <a:lnTo>
                    <a:pt x="135" y="265"/>
                  </a:lnTo>
                  <a:lnTo>
                    <a:pt x="135" y="263"/>
                  </a:lnTo>
                  <a:lnTo>
                    <a:pt x="137" y="263"/>
                  </a:lnTo>
                  <a:lnTo>
                    <a:pt x="140" y="261"/>
                  </a:lnTo>
                  <a:lnTo>
                    <a:pt x="140" y="258"/>
                  </a:lnTo>
                  <a:lnTo>
                    <a:pt x="137" y="254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39"/>
                  </a:lnTo>
                  <a:lnTo>
                    <a:pt x="135" y="239"/>
                  </a:lnTo>
                  <a:lnTo>
                    <a:pt x="135" y="235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5" y="230"/>
                  </a:lnTo>
                  <a:lnTo>
                    <a:pt x="135" y="230"/>
                  </a:lnTo>
                  <a:lnTo>
                    <a:pt x="135" y="230"/>
                  </a:lnTo>
                  <a:lnTo>
                    <a:pt x="135" y="230"/>
                  </a:lnTo>
                  <a:lnTo>
                    <a:pt x="135" y="228"/>
                  </a:lnTo>
                  <a:lnTo>
                    <a:pt x="135" y="228"/>
                  </a:lnTo>
                  <a:lnTo>
                    <a:pt x="135" y="225"/>
                  </a:lnTo>
                  <a:lnTo>
                    <a:pt x="135" y="225"/>
                  </a:lnTo>
                  <a:lnTo>
                    <a:pt x="137" y="223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3" y="185"/>
                  </a:lnTo>
                  <a:lnTo>
                    <a:pt x="133" y="183"/>
                  </a:lnTo>
                  <a:lnTo>
                    <a:pt x="133" y="180"/>
                  </a:lnTo>
                  <a:lnTo>
                    <a:pt x="133" y="175"/>
                  </a:lnTo>
                  <a:lnTo>
                    <a:pt x="133" y="171"/>
                  </a:lnTo>
                  <a:lnTo>
                    <a:pt x="133" y="171"/>
                  </a:lnTo>
                  <a:lnTo>
                    <a:pt x="135" y="168"/>
                  </a:lnTo>
                  <a:lnTo>
                    <a:pt x="135" y="166"/>
                  </a:lnTo>
                  <a:lnTo>
                    <a:pt x="140" y="161"/>
                  </a:lnTo>
                  <a:lnTo>
                    <a:pt x="140" y="159"/>
                  </a:lnTo>
                  <a:lnTo>
                    <a:pt x="140" y="157"/>
                  </a:lnTo>
                  <a:lnTo>
                    <a:pt x="140" y="154"/>
                  </a:lnTo>
                  <a:lnTo>
                    <a:pt x="140" y="152"/>
                  </a:lnTo>
                  <a:lnTo>
                    <a:pt x="140" y="147"/>
                  </a:lnTo>
                  <a:lnTo>
                    <a:pt x="140" y="145"/>
                  </a:lnTo>
                  <a:lnTo>
                    <a:pt x="145" y="135"/>
                  </a:lnTo>
                  <a:lnTo>
                    <a:pt x="145" y="135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2" y="130"/>
                  </a:lnTo>
                  <a:lnTo>
                    <a:pt x="145" y="123"/>
                  </a:lnTo>
                  <a:lnTo>
                    <a:pt x="145" y="119"/>
                  </a:lnTo>
                  <a:lnTo>
                    <a:pt x="142" y="114"/>
                  </a:lnTo>
                  <a:lnTo>
                    <a:pt x="140" y="104"/>
                  </a:lnTo>
                  <a:lnTo>
                    <a:pt x="140" y="97"/>
                  </a:lnTo>
                  <a:lnTo>
                    <a:pt x="140" y="93"/>
                  </a:lnTo>
                  <a:lnTo>
                    <a:pt x="142" y="90"/>
                  </a:lnTo>
                  <a:lnTo>
                    <a:pt x="147" y="88"/>
                  </a:lnTo>
                  <a:lnTo>
                    <a:pt x="152" y="88"/>
                  </a:lnTo>
                  <a:lnTo>
                    <a:pt x="154" y="86"/>
                  </a:lnTo>
                  <a:lnTo>
                    <a:pt x="156" y="86"/>
                  </a:lnTo>
                  <a:lnTo>
                    <a:pt x="156" y="81"/>
                  </a:lnTo>
                  <a:lnTo>
                    <a:pt x="159" y="78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8" y="69"/>
                  </a:lnTo>
                  <a:lnTo>
                    <a:pt x="168" y="67"/>
                  </a:lnTo>
                  <a:lnTo>
                    <a:pt x="171" y="64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1" y="48"/>
                  </a:lnTo>
                  <a:lnTo>
                    <a:pt x="166" y="41"/>
                  </a:lnTo>
                  <a:lnTo>
                    <a:pt x="166" y="41"/>
                  </a:lnTo>
                  <a:lnTo>
                    <a:pt x="166" y="38"/>
                  </a:lnTo>
                  <a:lnTo>
                    <a:pt x="163" y="36"/>
                  </a:lnTo>
                  <a:lnTo>
                    <a:pt x="161" y="36"/>
                  </a:lnTo>
                  <a:lnTo>
                    <a:pt x="161" y="31"/>
                  </a:lnTo>
                  <a:lnTo>
                    <a:pt x="163" y="26"/>
                  </a:lnTo>
                  <a:lnTo>
                    <a:pt x="166" y="22"/>
                  </a:lnTo>
                  <a:lnTo>
                    <a:pt x="168" y="15"/>
                  </a:lnTo>
                  <a:lnTo>
                    <a:pt x="168" y="12"/>
                  </a:lnTo>
                  <a:lnTo>
                    <a:pt x="166" y="10"/>
                  </a:lnTo>
                  <a:lnTo>
                    <a:pt x="166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56" y="3"/>
                  </a:lnTo>
                  <a:lnTo>
                    <a:pt x="147" y="5"/>
                  </a:lnTo>
                  <a:lnTo>
                    <a:pt x="137" y="7"/>
                  </a:lnTo>
                  <a:lnTo>
                    <a:pt x="130" y="10"/>
                  </a:lnTo>
                  <a:lnTo>
                    <a:pt x="121" y="12"/>
                  </a:lnTo>
                  <a:lnTo>
                    <a:pt x="111" y="15"/>
                  </a:lnTo>
                  <a:lnTo>
                    <a:pt x="104" y="17"/>
                  </a:lnTo>
                  <a:lnTo>
                    <a:pt x="95" y="19"/>
                  </a:lnTo>
                  <a:lnTo>
                    <a:pt x="85" y="22"/>
                  </a:lnTo>
                  <a:lnTo>
                    <a:pt x="76" y="24"/>
                  </a:lnTo>
                  <a:lnTo>
                    <a:pt x="69" y="26"/>
                  </a:lnTo>
                  <a:lnTo>
                    <a:pt x="59" y="29"/>
                  </a:lnTo>
                  <a:lnTo>
                    <a:pt x="40" y="33"/>
                  </a:lnTo>
                  <a:lnTo>
                    <a:pt x="33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8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54473292-C534-4BB1-9EFE-DECFBEE313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31810" y="2295903"/>
              <a:ext cx="946547" cy="521494"/>
            </a:xfrm>
            <a:custGeom>
              <a:avLst/>
              <a:gdLst>
                <a:gd name="T0" fmla="*/ 769 w 795"/>
                <a:gd name="T1" fmla="*/ 192 h 438"/>
                <a:gd name="T2" fmla="*/ 757 w 795"/>
                <a:gd name="T3" fmla="*/ 128 h 438"/>
                <a:gd name="T4" fmla="*/ 752 w 795"/>
                <a:gd name="T5" fmla="*/ 150 h 438"/>
                <a:gd name="T6" fmla="*/ 740 w 795"/>
                <a:gd name="T7" fmla="*/ 173 h 438"/>
                <a:gd name="T8" fmla="*/ 740 w 795"/>
                <a:gd name="T9" fmla="*/ 197 h 438"/>
                <a:gd name="T10" fmla="*/ 750 w 795"/>
                <a:gd name="T11" fmla="*/ 232 h 438"/>
                <a:gd name="T12" fmla="*/ 757 w 795"/>
                <a:gd name="T13" fmla="*/ 197 h 438"/>
                <a:gd name="T14" fmla="*/ 769 w 795"/>
                <a:gd name="T15" fmla="*/ 180 h 438"/>
                <a:gd name="T16" fmla="*/ 781 w 795"/>
                <a:gd name="T17" fmla="*/ 116 h 438"/>
                <a:gd name="T18" fmla="*/ 785 w 795"/>
                <a:gd name="T19" fmla="*/ 131 h 438"/>
                <a:gd name="T20" fmla="*/ 722 w 795"/>
                <a:gd name="T21" fmla="*/ 268 h 438"/>
                <a:gd name="T22" fmla="*/ 703 w 795"/>
                <a:gd name="T23" fmla="*/ 270 h 438"/>
                <a:gd name="T24" fmla="*/ 677 w 795"/>
                <a:gd name="T25" fmla="*/ 242 h 438"/>
                <a:gd name="T26" fmla="*/ 620 w 795"/>
                <a:gd name="T27" fmla="*/ 239 h 438"/>
                <a:gd name="T28" fmla="*/ 639 w 795"/>
                <a:gd name="T29" fmla="*/ 237 h 438"/>
                <a:gd name="T30" fmla="*/ 660 w 795"/>
                <a:gd name="T31" fmla="*/ 237 h 438"/>
                <a:gd name="T32" fmla="*/ 691 w 795"/>
                <a:gd name="T33" fmla="*/ 251 h 438"/>
                <a:gd name="T34" fmla="*/ 717 w 795"/>
                <a:gd name="T35" fmla="*/ 242 h 438"/>
                <a:gd name="T36" fmla="*/ 670 w 795"/>
                <a:gd name="T37" fmla="*/ 216 h 438"/>
                <a:gd name="T38" fmla="*/ 691 w 795"/>
                <a:gd name="T39" fmla="*/ 225 h 438"/>
                <a:gd name="T40" fmla="*/ 698 w 795"/>
                <a:gd name="T41" fmla="*/ 211 h 438"/>
                <a:gd name="T42" fmla="*/ 710 w 795"/>
                <a:gd name="T43" fmla="*/ 202 h 438"/>
                <a:gd name="T44" fmla="*/ 698 w 795"/>
                <a:gd name="T45" fmla="*/ 187 h 438"/>
                <a:gd name="T46" fmla="*/ 662 w 795"/>
                <a:gd name="T47" fmla="*/ 168 h 438"/>
                <a:gd name="T48" fmla="*/ 634 w 795"/>
                <a:gd name="T49" fmla="*/ 150 h 438"/>
                <a:gd name="T50" fmla="*/ 617 w 795"/>
                <a:gd name="T51" fmla="*/ 133 h 438"/>
                <a:gd name="T52" fmla="*/ 665 w 795"/>
                <a:gd name="T53" fmla="*/ 166 h 438"/>
                <a:gd name="T54" fmla="*/ 688 w 795"/>
                <a:gd name="T55" fmla="*/ 180 h 438"/>
                <a:gd name="T56" fmla="*/ 698 w 795"/>
                <a:gd name="T57" fmla="*/ 168 h 438"/>
                <a:gd name="T58" fmla="*/ 696 w 795"/>
                <a:gd name="T59" fmla="*/ 142 h 438"/>
                <a:gd name="T60" fmla="*/ 662 w 795"/>
                <a:gd name="T61" fmla="*/ 128 h 438"/>
                <a:gd name="T62" fmla="*/ 625 w 795"/>
                <a:gd name="T63" fmla="*/ 123 h 438"/>
                <a:gd name="T64" fmla="*/ 613 w 795"/>
                <a:gd name="T65" fmla="*/ 102 h 438"/>
                <a:gd name="T66" fmla="*/ 584 w 795"/>
                <a:gd name="T67" fmla="*/ 102 h 438"/>
                <a:gd name="T68" fmla="*/ 594 w 795"/>
                <a:gd name="T69" fmla="*/ 76 h 438"/>
                <a:gd name="T70" fmla="*/ 599 w 795"/>
                <a:gd name="T71" fmla="*/ 45 h 438"/>
                <a:gd name="T72" fmla="*/ 558 w 795"/>
                <a:gd name="T73" fmla="*/ 29 h 438"/>
                <a:gd name="T74" fmla="*/ 521 w 795"/>
                <a:gd name="T75" fmla="*/ 5 h 438"/>
                <a:gd name="T76" fmla="*/ 459 w 795"/>
                <a:gd name="T77" fmla="*/ 5 h 438"/>
                <a:gd name="T78" fmla="*/ 459 w 795"/>
                <a:gd name="T79" fmla="*/ 34 h 438"/>
                <a:gd name="T80" fmla="*/ 445 w 795"/>
                <a:gd name="T81" fmla="*/ 64 h 438"/>
                <a:gd name="T82" fmla="*/ 431 w 795"/>
                <a:gd name="T83" fmla="*/ 81 h 438"/>
                <a:gd name="T84" fmla="*/ 407 w 795"/>
                <a:gd name="T85" fmla="*/ 109 h 438"/>
                <a:gd name="T86" fmla="*/ 393 w 795"/>
                <a:gd name="T87" fmla="*/ 142 h 438"/>
                <a:gd name="T88" fmla="*/ 355 w 795"/>
                <a:gd name="T89" fmla="*/ 131 h 438"/>
                <a:gd name="T90" fmla="*/ 348 w 795"/>
                <a:gd name="T91" fmla="*/ 161 h 438"/>
                <a:gd name="T92" fmla="*/ 338 w 795"/>
                <a:gd name="T93" fmla="*/ 187 h 438"/>
                <a:gd name="T94" fmla="*/ 319 w 795"/>
                <a:gd name="T95" fmla="*/ 256 h 438"/>
                <a:gd name="T96" fmla="*/ 315 w 795"/>
                <a:gd name="T97" fmla="*/ 273 h 438"/>
                <a:gd name="T98" fmla="*/ 284 w 795"/>
                <a:gd name="T99" fmla="*/ 289 h 438"/>
                <a:gd name="T100" fmla="*/ 263 w 795"/>
                <a:gd name="T101" fmla="*/ 292 h 438"/>
                <a:gd name="T102" fmla="*/ 251 w 795"/>
                <a:gd name="T103" fmla="*/ 310 h 438"/>
                <a:gd name="T104" fmla="*/ 213 w 795"/>
                <a:gd name="T105" fmla="*/ 313 h 438"/>
                <a:gd name="T106" fmla="*/ 182 w 795"/>
                <a:gd name="T107" fmla="*/ 329 h 438"/>
                <a:gd name="T108" fmla="*/ 159 w 795"/>
                <a:gd name="T109" fmla="*/ 318 h 438"/>
                <a:gd name="T110" fmla="*/ 154 w 795"/>
                <a:gd name="T111" fmla="*/ 301 h 438"/>
                <a:gd name="T112" fmla="*/ 88 w 795"/>
                <a:gd name="T113" fmla="*/ 365 h 438"/>
                <a:gd name="T114" fmla="*/ 73 w 795"/>
                <a:gd name="T115" fmla="*/ 391 h 438"/>
                <a:gd name="T116" fmla="*/ 26 w 795"/>
                <a:gd name="T117" fmla="*/ 424 h 438"/>
                <a:gd name="T118" fmla="*/ 166 w 795"/>
                <a:gd name="T119" fmla="*/ 412 h 438"/>
                <a:gd name="T120" fmla="*/ 360 w 795"/>
                <a:gd name="T121" fmla="*/ 381 h 438"/>
                <a:gd name="T122" fmla="*/ 724 w 795"/>
                <a:gd name="T123" fmla="*/ 313 h 438"/>
                <a:gd name="T124" fmla="*/ 771 w 795"/>
                <a:gd name="T125" fmla="*/ 29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5" h="438">
                  <a:moveTo>
                    <a:pt x="767" y="301"/>
                  </a:moveTo>
                  <a:lnTo>
                    <a:pt x="767" y="303"/>
                  </a:lnTo>
                  <a:lnTo>
                    <a:pt x="767" y="303"/>
                  </a:lnTo>
                  <a:lnTo>
                    <a:pt x="767" y="303"/>
                  </a:lnTo>
                  <a:lnTo>
                    <a:pt x="769" y="303"/>
                  </a:lnTo>
                  <a:lnTo>
                    <a:pt x="769" y="303"/>
                  </a:lnTo>
                  <a:lnTo>
                    <a:pt x="769" y="301"/>
                  </a:lnTo>
                  <a:lnTo>
                    <a:pt x="767" y="301"/>
                  </a:lnTo>
                  <a:close/>
                  <a:moveTo>
                    <a:pt x="759" y="218"/>
                  </a:moveTo>
                  <a:lnTo>
                    <a:pt x="757" y="218"/>
                  </a:lnTo>
                  <a:lnTo>
                    <a:pt x="759" y="221"/>
                  </a:lnTo>
                  <a:lnTo>
                    <a:pt x="762" y="218"/>
                  </a:lnTo>
                  <a:lnTo>
                    <a:pt x="762" y="216"/>
                  </a:lnTo>
                  <a:lnTo>
                    <a:pt x="762" y="213"/>
                  </a:lnTo>
                  <a:lnTo>
                    <a:pt x="762" y="209"/>
                  </a:lnTo>
                  <a:lnTo>
                    <a:pt x="762" y="209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59" y="216"/>
                  </a:lnTo>
                  <a:lnTo>
                    <a:pt x="759" y="218"/>
                  </a:lnTo>
                  <a:close/>
                  <a:moveTo>
                    <a:pt x="769" y="192"/>
                  </a:moveTo>
                  <a:lnTo>
                    <a:pt x="769" y="190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7" y="187"/>
                  </a:lnTo>
                  <a:lnTo>
                    <a:pt x="767" y="194"/>
                  </a:lnTo>
                  <a:lnTo>
                    <a:pt x="767" y="197"/>
                  </a:lnTo>
                  <a:lnTo>
                    <a:pt x="767" y="197"/>
                  </a:lnTo>
                  <a:lnTo>
                    <a:pt x="767" y="197"/>
                  </a:lnTo>
                  <a:lnTo>
                    <a:pt x="769" y="192"/>
                  </a:lnTo>
                  <a:close/>
                  <a:moveTo>
                    <a:pt x="781" y="114"/>
                  </a:moveTo>
                  <a:lnTo>
                    <a:pt x="778" y="114"/>
                  </a:lnTo>
                  <a:lnTo>
                    <a:pt x="774" y="116"/>
                  </a:lnTo>
                  <a:lnTo>
                    <a:pt x="769" y="119"/>
                  </a:lnTo>
                  <a:lnTo>
                    <a:pt x="764" y="119"/>
                  </a:lnTo>
                  <a:lnTo>
                    <a:pt x="762" y="121"/>
                  </a:lnTo>
                  <a:lnTo>
                    <a:pt x="759" y="121"/>
                  </a:lnTo>
                  <a:lnTo>
                    <a:pt x="759" y="121"/>
                  </a:lnTo>
                  <a:lnTo>
                    <a:pt x="757" y="123"/>
                  </a:lnTo>
                  <a:lnTo>
                    <a:pt x="757" y="126"/>
                  </a:lnTo>
                  <a:lnTo>
                    <a:pt x="759" y="126"/>
                  </a:lnTo>
                  <a:lnTo>
                    <a:pt x="757" y="128"/>
                  </a:lnTo>
                  <a:lnTo>
                    <a:pt x="757" y="128"/>
                  </a:lnTo>
                  <a:lnTo>
                    <a:pt x="752" y="131"/>
                  </a:lnTo>
                  <a:lnTo>
                    <a:pt x="752" y="133"/>
                  </a:lnTo>
                  <a:lnTo>
                    <a:pt x="750" y="135"/>
                  </a:lnTo>
                  <a:lnTo>
                    <a:pt x="750" y="135"/>
                  </a:lnTo>
                  <a:lnTo>
                    <a:pt x="752" y="135"/>
                  </a:lnTo>
                  <a:lnTo>
                    <a:pt x="755" y="135"/>
                  </a:lnTo>
                  <a:lnTo>
                    <a:pt x="757" y="135"/>
                  </a:lnTo>
                  <a:lnTo>
                    <a:pt x="757" y="138"/>
                  </a:lnTo>
                  <a:lnTo>
                    <a:pt x="757" y="138"/>
                  </a:lnTo>
                  <a:lnTo>
                    <a:pt x="757" y="140"/>
                  </a:lnTo>
                  <a:lnTo>
                    <a:pt x="757" y="140"/>
                  </a:lnTo>
                  <a:lnTo>
                    <a:pt x="759" y="140"/>
                  </a:lnTo>
                  <a:lnTo>
                    <a:pt x="757" y="142"/>
                  </a:lnTo>
                  <a:lnTo>
                    <a:pt x="755" y="142"/>
                  </a:lnTo>
                  <a:lnTo>
                    <a:pt x="755" y="142"/>
                  </a:lnTo>
                  <a:lnTo>
                    <a:pt x="755" y="142"/>
                  </a:lnTo>
                  <a:lnTo>
                    <a:pt x="755" y="145"/>
                  </a:lnTo>
                  <a:lnTo>
                    <a:pt x="755" y="145"/>
                  </a:lnTo>
                  <a:lnTo>
                    <a:pt x="757" y="147"/>
                  </a:lnTo>
                  <a:lnTo>
                    <a:pt x="752" y="150"/>
                  </a:lnTo>
                  <a:lnTo>
                    <a:pt x="750" y="150"/>
                  </a:lnTo>
                  <a:lnTo>
                    <a:pt x="750" y="147"/>
                  </a:lnTo>
                  <a:lnTo>
                    <a:pt x="748" y="147"/>
                  </a:lnTo>
                  <a:lnTo>
                    <a:pt x="748" y="150"/>
                  </a:lnTo>
                  <a:lnTo>
                    <a:pt x="750" y="152"/>
                  </a:lnTo>
                  <a:lnTo>
                    <a:pt x="750" y="152"/>
                  </a:lnTo>
                  <a:lnTo>
                    <a:pt x="750" y="154"/>
                  </a:lnTo>
                  <a:lnTo>
                    <a:pt x="748" y="157"/>
                  </a:lnTo>
                  <a:lnTo>
                    <a:pt x="748" y="157"/>
                  </a:lnTo>
                  <a:lnTo>
                    <a:pt x="750" y="157"/>
                  </a:lnTo>
                  <a:lnTo>
                    <a:pt x="750" y="157"/>
                  </a:lnTo>
                  <a:lnTo>
                    <a:pt x="748" y="161"/>
                  </a:lnTo>
                  <a:lnTo>
                    <a:pt x="748" y="164"/>
                  </a:lnTo>
                  <a:lnTo>
                    <a:pt x="748" y="166"/>
                  </a:lnTo>
                  <a:lnTo>
                    <a:pt x="745" y="166"/>
                  </a:lnTo>
                  <a:lnTo>
                    <a:pt x="745" y="166"/>
                  </a:lnTo>
                  <a:lnTo>
                    <a:pt x="743" y="168"/>
                  </a:lnTo>
                  <a:lnTo>
                    <a:pt x="743" y="171"/>
                  </a:lnTo>
                  <a:lnTo>
                    <a:pt x="745" y="171"/>
                  </a:lnTo>
                  <a:lnTo>
                    <a:pt x="743" y="173"/>
                  </a:lnTo>
                  <a:lnTo>
                    <a:pt x="740" y="173"/>
                  </a:lnTo>
                  <a:lnTo>
                    <a:pt x="740" y="176"/>
                  </a:lnTo>
                  <a:lnTo>
                    <a:pt x="740" y="176"/>
                  </a:lnTo>
                  <a:lnTo>
                    <a:pt x="740" y="176"/>
                  </a:lnTo>
                  <a:lnTo>
                    <a:pt x="740" y="178"/>
                  </a:lnTo>
                  <a:lnTo>
                    <a:pt x="740" y="180"/>
                  </a:lnTo>
                  <a:lnTo>
                    <a:pt x="743" y="180"/>
                  </a:lnTo>
                  <a:lnTo>
                    <a:pt x="743" y="183"/>
                  </a:lnTo>
                  <a:lnTo>
                    <a:pt x="740" y="185"/>
                  </a:lnTo>
                  <a:lnTo>
                    <a:pt x="740" y="187"/>
                  </a:lnTo>
                  <a:lnTo>
                    <a:pt x="740" y="190"/>
                  </a:lnTo>
                  <a:lnTo>
                    <a:pt x="743" y="190"/>
                  </a:lnTo>
                  <a:lnTo>
                    <a:pt x="743" y="190"/>
                  </a:lnTo>
                  <a:lnTo>
                    <a:pt x="743" y="190"/>
                  </a:lnTo>
                  <a:lnTo>
                    <a:pt x="740" y="192"/>
                  </a:lnTo>
                  <a:lnTo>
                    <a:pt x="740" y="194"/>
                  </a:lnTo>
                  <a:lnTo>
                    <a:pt x="740" y="197"/>
                  </a:lnTo>
                  <a:lnTo>
                    <a:pt x="740" y="199"/>
                  </a:lnTo>
                  <a:lnTo>
                    <a:pt x="740" y="199"/>
                  </a:lnTo>
                  <a:lnTo>
                    <a:pt x="740" y="199"/>
                  </a:lnTo>
                  <a:lnTo>
                    <a:pt x="740" y="197"/>
                  </a:lnTo>
                  <a:lnTo>
                    <a:pt x="740" y="197"/>
                  </a:lnTo>
                  <a:lnTo>
                    <a:pt x="743" y="197"/>
                  </a:lnTo>
                  <a:lnTo>
                    <a:pt x="743" y="199"/>
                  </a:lnTo>
                  <a:lnTo>
                    <a:pt x="740" y="202"/>
                  </a:lnTo>
                  <a:lnTo>
                    <a:pt x="740" y="202"/>
                  </a:lnTo>
                  <a:lnTo>
                    <a:pt x="740" y="204"/>
                  </a:lnTo>
                  <a:lnTo>
                    <a:pt x="740" y="204"/>
                  </a:lnTo>
                  <a:lnTo>
                    <a:pt x="740" y="206"/>
                  </a:lnTo>
                  <a:lnTo>
                    <a:pt x="738" y="213"/>
                  </a:lnTo>
                  <a:lnTo>
                    <a:pt x="740" y="211"/>
                  </a:lnTo>
                  <a:lnTo>
                    <a:pt x="740" y="211"/>
                  </a:lnTo>
                  <a:lnTo>
                    <a:pt x="743" y="211"/>
                  </a:lnTo>
                  <a:lnTo>
                    <a:pt x="740" y="213"/>
                  </a:lnTo>
                  <a:lnTo>
                    <a:pt x="740" y="216"/>
                  </a:lnTo>
                  <a:lnTo>
                    <a:pt x="740" y="221"/>
                  </a:lnTo>
                  <a:lnTo>
                    <a:pt x="743" y="221"/>
                  </a:lnTo>
                  <a:lnTo>
                    <a:pt x="743" y="223"/>
                  </a:lnTo>
                  <a:lnTo>
                    <a:pt x="743" y="223"/>
                  </a:lnTo>
                  <a:lnTo>
                    <a:pt x="745" y="228"/>
                  </a:lnTo>
                  <a:lnTo>
                    <a:pt x="748" y="230"/>
                  </a:lnTo>
                  <a:lnTo>
                    <a:pt x="748" y="232"/>
                  </a:lnTo>
                  <a:lnTo>
                    <a:pt x="750" y="232"/>
                  </a:lnTo>
                  <a:lnTo>
                    <a:pt x="752" y="232"/>
                  </a:lnTo>
                  <a:lnTo>
                    <a:pt x="752" y="230"/>
                  </a:lnTo>
                  <a:lnTo>
                    <a:pt x="752" y="228"/>
                  </a:lnTo>
                  <a:lnTo>
                    <a:pt x="752" y="223"/>
                  </a:lnTo>
                  <a:lnTo>
                    <a:pt x="752" y="223"/>
                  </a:lnTo>
                  <a:lnTo>
                    <a:pt x="752" y="221"/>
                  </a:lnTo>
                  <a:lnTo>
                    <a:pt x="752" y="221"/>
                  </a:lnTo>
                  <a:lnTo>
                    <a:pt x="755" y="221"/>
                  </a:lnTo>
                  <a:lnTo>
                    <a:pt x="755" y="225"/>
                  </a:lnTo>
                  <a:lnTo>
                    <a:pt x="755" y="228"/>
                  </a:lnTo>
                  <a:lnTo>
                    <a:pt x="757" y="225"/>
                  </a:lnTo>
                  <a:lnTo>
                    <a:pt x="757" y="225"/>
                  </a:lnTo>
                  <a:lnTo>
                    <a:pt x="755" y="223"/>
                  </a:lnTo>
                  <a:lnTo>
                    <a:pt x="755" y="221"/>
                  </a:lnTo>
                  <a:lnTo>
                    <a:pt x="755" y="218"/>
                  </a:lnTo>
                  <a:lnTo>
                    <a:pt x="755" y="216"/>
                  </a:lnTo>
                  <a:lnTo>
                    <a:pt x="755" y="204"/>
                  </a:lnTo>
                  <a:lnTo>
                    <a:pt x="755" y="204"/>
                  </a:lnTo>
                  <a:lnTo>
                    <a:pt x="755" y="202"/>
                  </a:lnTo>
                  <a:lnTo>
                    <a:pt x="755" y="199"/>
                  </a:lnTo>
                  <a:lnTo>
                    <a:pt x="757" y="197"/>
                  </a:lnTo>
                  <a:lnTo>
                    <a:pt x="757" y="194"/>
                  </a:lnTo>
                  <a:lnTo>
                    <a:pt x="755" y="194"/>
                  </a:lnTo>
                  <a:lnTo>
                    <a:pt x="755" y="192"/>
                  </a:lnTo>
                  <a:lnTo>
                    <a:pt x="755" y="192"/>
                  </a:lnTo>
                  <a:lnTo>
                    <a:pt x="757" y="187"/>
                  </a:lnTo>
                  <a:lnTo>
                    <a:pt x="757" y="187"/>
                  </a:lnTo>
                  <a:lnTo>
                    <a:pt x="757" y="185"/>
                  </a:lnTo>
                  <a:lnTo>
                    <a:pt x="764" y="183"/>
                  </a:lnTo>
                  <a:lnTo>
                    <a:pt x="764" y="183"/>
                  </a:lnTo>
                  <a:lnTo>
                    <a:pt x="762" y="183"/>
                  </a:lnTo>
                  <a:lnTo>
                    <a:pt x="762" y="183"/>
                  </a:lnTo>
                  <a:lnTo>
                    <a:pt x="759" y="183"/>
                  </a:lnTo>
                  <a:lnTo>
                    <a:pt x="759" y="180"/>
                  </a:lnTo>
                  <a:lnTo>
                    <a:pt x="762" y="178"/>
                  </a:lnTo>
                  <a:lnTo>
                    <a:pt x="762" y="176"/>
                  </a:lnTo>
                  <a:lnTo>
                    <a:pt x="764" y="178"/>
                  </a:lnTo>
                  <a:lnTo>
                    <a:pt x="764" y="180"/>
                  </a:lnTo>
                  <a:lnTo>
                    <a:pt x="767" y="180"/>
                  </a:lnTo>
                  <a:lnTo>
                    <a:pt x="767" y="183"/>
                  </a:lnTo>
                  <a:lnTo>
                    <a:pt x="769" y="183"/>
                  </a:lnTo>
                  <a:lnTo>
                    <a:pt x="769" y="180"/>
                  </a:lnTo>
                  <a:lnTo>
                    <a:pt x="771" y="178"/>
                  </a:lnTo>
                  <a:lnTo>
                    <a:pt x="774" y="176"/>
                  </a:lnTo>
                  <a:lnTo>
                    <a:pt x="774" y="171"/>
                  </a:lnTo>
                  <a:lnTo>
                    <a:pt x="771" y="171"/>
                  </a:lnTo>
                  <a:lnTo>
                    <a:pt x="771" y="168"/>
                  </a:lnTo>
                  <a:lnTo>
                    <a:pt x="771" y="164"/>
                  </a:lnTo>
                  <a:lnTo>
                    <a:pt x="774" y="159"/>
                  </a:lnTo>
                  <a:lnTo>
                    <a:pt x="774" y="154"/>
                  </a:lnTo>
                  <a:lnTo>
                    <a:pt x="776" y="138"/>
                  </a:lnTo>
                  <a:lnTo>
                    <a:pt x="781" y="133"/>
                  </a:lnTo>
                  <a:lnTo>
                    <a:pt x="781" y="131"/>
                  </a:lnTo>
                  <a:lnTo>
                    <a:pt x="778" y="128"/>
                  </a:lnTo>
                  <a:lnTo>
                    <a:pt x="781" y="128"/>
                  </a:lnTo>
                  <a:lnTo>
                    <a:pt x="781" y="126"/>
                  </a:lnTo>
                  <a:lnTo>
                    <a:pt x="781" y="126"/>
                  </a:lnTo>
                  <a:lnTo>
                    <a:pt x="778" y="126"/>
                  </a:lnTo>
                  <a:lnTo>
                    <a:pt x="778" y="121"/>
                  </a:lnTo>
                  <a:lnTo>
                    <a:pt x="778" y="119"/>
                  </a:lnTo>
                  <a:lnTo>
                    <a:pt x="778" y="119"/>
                  </a:lnTo>
                  <a:lnTo>
                    <a:pt x="778" y="116"/>
                  </a:lnTo>
                  <a:lnTo>
                    <a:pt x="781" y="116"/>
                  </a:lnTo>
                  <a:lnTo>
                    <a:pt x="781" y="114"/>
                  </a:lnTo>
                  <a:lnTo>
                    <a:pt x="781" y="114"/>
                  </a:lnTo>
                  <a:lnTo>
                    <a:pt x="781" y="114"/>
                  </a:lnTo>
                  <a:close/>
                  <a:moveTo>
                    <a:pt x="795" y="109"/>
                  </a:moveTo>
                  <a:lnTo>
                    <a:pt x="793" y="109"/>
                  </a:lnTo>
                  <a:lnTo>
                    <a:pt x="793" y="109"/>
                  </a:lnTo>
                  <a:lnTo>
                    <a:pt x="793" y="112"/>
                  </a:lnTo>
                  <a:lnTo>
                    <a:pt x="790" y="116"/>
                  </a:lnTo>
                  <a:lnTo>
                    <a:pt x="790" y="116"/>
                  </a:lnTo>
                  <a:lnTo>
                    <a:pt x="790" y="121"/>
                  </a:lnTo>
                  <a:lnTo>
                    <a:pt x="790" y="123"/>
                  </a:lnTo>
                  <a:lnTo>
                    <a:pt x="788" y="123"/>
                  </a:lnTo>
                  <a:lnTo>
                    <a:pt x="788" y="126"/>
                  </a:lnTo>
                  <a:lnTo>
                    <a:pt x="788" y="126"/>
                  </a:lnTo>
                  <a:lnTo>
                    <a:pt x="785" y="126"/>
                  </a:lnTo>
                  <a:lnTo>
                    <a:pt x="785" y="126"/>
                  </a:lnTo>
                  <a:lnTo>
                    <a:pt x="788" y="128"/>
                  </a:lnTo>
                  <a:lnTo>
                    <a:pt x="788" y="128"/>
                  </a:lnTo>
                  <a:lnTo>
                    <a:pt x="788" y="131"/>
                  </a:lnTo>
                  <a:lnTo>
                    <a:pt x="788" y="131"/>
                  </a:lnTo>
                  <a:lnTo>
                    <a:pt x="785" y="131"/>
                  </a:lnTo>
                  <a:lnTo>
                    <a:pt x="785" y="131"/>
                  </a:lnTo>
                  <a:lnTo>
                    <a:pt x="785" y="131"/>
                  </a:lnTo>
                  <a:lnTo>
                    <a:pt x="788" y="131"/>
                  </a:lnTo>
                  <a:lnTo>
                    <a:pt x="790" y="128"/>
                  </a:lnTo>
                  <a:lnTo>
                    <a:pt x="793" y="123"/>
                  </a:lnTo>
                  <a:lnTo>
                    <a:pt x="795" y="107"/>
                  </a:lnTo>
                  <a:lnTo>
                    <a:pt x="795" y="109"/>
                  </a:lnTo>
                  <a:close/>
                  <a:moveTo>
                    <a:pt x="757" y="273"/>
                  </a:moveTo>
                  <a:lnTo>
                    <a:pt x="755" y="263"/>
                  </a:lnTo>
                  <a:lnTo>
                    <a:pt x="752" y="261"/>
                  </a:lnTo>
                  <a:lnTo>
                    <a:pt x="750" y="261"/>
                  </a:lnTo>
                  <a:lnTo>
                    <a:pt x="748" y="263"/>
                  </a:lnTo>
                  <a:lnTo>
                    <a:pt x="743" y="263"/>
                  </a:lnTo>
                  <a:lnTo>
                    <a:pt x="738" y="263"/>
                  </a:lnTo>
                  <a:lnTo>
                    <a:pt x="733" y="263"/>
                  </a:lnTo>
                  <a:lnTo>
                    <a:pt x="724" y="261"/>
                  </a:lnTo>
                  <a:lnTo>
                    <a:pt x="722" y="261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22" y="268"/>
                  </a:lnTo>
                  <a:lnTo>
                    <a:pt x="722" y="268"/>
                  </a:lnTo>
                  <a:lnTo>
                    <a:pt x="722" y="270"/>
                  </a:lnTo>
                  <a:lnTo>
                    <a:pt x="722" y="270"/>
                  </a:lnTo>
                  <a:lnTo>
                    <a:pt x="722" y="273"/>
                  </a:lnTo>
                  <a:lnTo>
                    <a:pt x="724" y="275"/>
                  </a:lnTo>
                  <a:lnTo>
                    <a:pt x="722" y="275"/>
                  </a:lnTo>
                  <a:lnTo>
                    <a:pt x="722" y="275"/>
                  </a:lnTo>
                  <a:lnTo>
                    <a:pt x="719" y="273"/>
                  </a:lnTo>
                  <a:lnTo>
                    <a:pt x="719" y="273"/>
                  </a:lnTo>
                  <a:lnTo>
                    <a:pt x="717" y="270"/>
                  </a:lnTo>
                  <a:lnTo>
                    <a:pt x="714" y="270"/>
                  </a:lnTo>
                  <a:lnTo>
                    <a:pt x="712" y="270"/>
                  </a:lnTo>
                  <a:lnTo>
                    <a:pt x="710" y="273"/>
                  </a:lnTo>
                  <a:lnTo>
                    <a:pt x="707" y="275"/>
                  </a:lnTo>
                  <a:lnTo>
                    <a:pt x="705" y="275"/>
                  </a:lnTo>
                  <a:lnTo>
                    <a:pt x="703" y="277"/>
                  </a:lnTo>
                  <a:lnTo>
                    <a:pt x="700" y="277"/>
                  </a:lnTo>
                  <a:lnTo>
                    <a:pt x="700" y="277"/>
                  </a:lnTo>
                  <a:lnTo>
                    <a:pt x="703" y="275"/>
                  </a:lnTo>
                  <a:lnTo>
                    <a:pt x="705" y="273"/>
                  </a:lnTo>
                  <a:lnTo>
                    <a:pt x="705" y="273"/>
                  </a:lnTo>
                  <a:lnTo>
                    <a:pt x="703" y="270"/>
                  </a:lnTo>
                  <a:lnTo>
                    <a:pt x="703" y="270"/>
                  </a:lnTo>
                  <a:lnTo>
                    <a:pt x="703" y="268"/>
                  </a:lnTo>
                  <a:lnTo>
                    <a:pt x="703" y="265"/>
                  </a:lnTo>
                  <a:lnTo>
                    <a:pt x="703" y="265"/>
                  </a:lnTo>
                  <a:lnTo>
                    <a:pt x="696" y="263"/>
                  </a:lnTo>
                  <a:lnTo>
                    <a:pt x="696" y="263"/>
                  </a:lnTo>
                  <a:lnTo>
                    <a:pt x="693" y="263"/>
                  </a:lnTo>
                  <a:lnTo>
                    <a:pt x="693" y="263"/>
                  </a:lnTo>
                  <a:lnTo>
                    <a:pt x="691" y="263"/>
                  </a:lnTo>
                  <a:lnTo>
                    <a:pt x="691" y="261"/>
                  </a:lnTo>
                  <a:lnTo>
                    <a:pt x="691" y="261"/>
                  </a:lnTo>
                  <a:lnTo>
                    <a:pt x="691" y="261"/>
                  </a:lnTo>
                  <a:lnTo>
                    <a:pt x="693" y="261"/>
                  </a:lnTo>
                  <a:lnTo>
                    <a:pt x="693" y="258"/>
                  </a:lnTo>
                  <a:lnTo>
                    <a:pt x="686" y="258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1" y="249"/>
                  </a:lnTo>
                  <a:lnTo>
                    <a:pt x="679" y="242"/>
                  </a:lnTo>
                  <a:lnTo>
                    <a:pt x="677" y="242"/>
                  </a:lnTo>
                  <a:lnTo>
                    <a:pt x="677" y="242"/>
                  </a:lnTo>
                  <a:lnTo>
                    <a:pt x="674" y="247"/>
                  </a:lnTo>
                  <a:lnTo>
                    <a:pt x="672" y="247"/>
                  </a:lnTo>
                  <a:lnTo>
                    <a:pt x="670" y="247"/>
                  </a:lnTo>
                  <a:lnTo>
                    <a:pt x="667" y="242"/>
                  </a:lnTo>
                  <a:lnTo>
                    <a:pt x="665" y="242"/>
                  </a:lnTo>
                  <a:lnTo>
                    <a:pt x="655" y="244"/>
                  </a:lnTo>
                  <a:lnTo>
                    <a:pt x="653" y="244"/>
                  </a:lnTo>
                  <a:lnTo>
                    <a:pt x="651" y="242"/>
                  </a:lnTo>
                  <a:lnTo>
                    <a:pt x="648" y="242"/>
                  </a:lnTo>
                  <a:lnTo>
                    <a:pt x="646" y="242"/>
                  </a:lnTo>
                  <a:lnTo>
                    <a:pt x="646" y="239"/>
                  </a:lnTo>
                  <a:lnTo>
                    <a:pt x="644" y="237"/>
                  </a:lnTo>
                  <a:lnTo>
                    <a:pt x="641" y="237"/>
                  </a:lnTo>
                  <a:lnTo>
                    <a:pt x="641" y="237"/>
                  </a:lnTo>
                  <a:lnTo>
                    <a:pt x="639" y="239"/>
                  </a:lnTo>
                  <a:lnTo>
                    <a:pt x="636" y="239"/>
                  </a:lnTo>
                  <a:lnTo>
                    <a:pt x="636" y="239"/>
                  </a:lnTo>
                  <a:lnTo>
                    <a:pt x="636" y="239"/>
                  </a:lnTo>
                  <a:lnTo>
                    <a:pt x="634" y="239"/>
                  </a:lnTo>
                  <a:lnTo>
                    <a:pt x="627" y="239"/>
                  </a:lnTo>
                  <a:lnTo>
                    <a:pt x="620" y="239"/>
                  </a:lnTo>
                  <a:lnTo>
                    <a:pt x="617" y="239"/>
                  </a:lnTo>
                  <a:lnTo>
                    <a:pt x="617" y="239"/>
                  </a:lnTo>
                  <a:lnTo>
                    <a:pt x="617" y="239"/>
                  </a:lnTo>
                  <a:lnTo>
                    <a:pt x="615" y="239"/>
                  </a:lnTo>
                  <a:lnTo>
                    <a:pt x="615" y="237"/>
                  </a:lnTo>
                  <a:lnTo>
                    <a:pt x="617" y="235"/>
                  </a:lnTo>
                  <a:lnTo>
                    <a:pt x="620" y="235"/>
                  </a:lnTo>
                  <a:lnTo>
                    <a:pt x="620" y="237"/>
                  </a:lnTo>
                  <a:lnTo>
                    <a:pt x="625" y="235"/>
                  </a:lnTo>
                  <a:lnTo>
                    <a:pt x="625" y="235"/>
                  </a:lnTo>
                  <a:lnTo>
                    <a:pt x="627" y="237"/>
                  </a:lnTo>
                  <a:lnTo>
                    <a:pt x="629" y="237"/>
                  </a:lnTo>
                  <a:lnTo>
                    <a:pt x="629" y="235"/>
                  </a:lnTo>
                  <a:lnTo>
                    <a:pt x="632" y="235"/>
                  </a:lnTo>
                  <a:lnTo>
                    <a:pt x="632" y="235"/>
                  </a:lnTo>
                  <a:lnTo>
                    <a:pt x="634" y="235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6" y="235"/>
                  </a:lnTo>
                  <a:lnTo>
                    <a:pt x="636" y="237"/>
                  </a:lnTo>
                  <a:lnTo>
                    <a:pt x="639" y="237"/>
                  </a:lnTo>
                  <a:lnTo>
                    <a:pt x="639" y="237"/>
                  </a:lnTo>
                  <a:lnTo>
                    <a:pt x="639" y="237"/>
                  </a:lnTo>
                  <a:lnTo>
                    <a:pt x="641" y="232"/>
                  </a:lnTo>
                  <a:lnTo>
                    <a:pt x="641" y="232"/>
                  </a:lnTo>
                  <a:lnTo>
                    <a:pt x="644" y="232"/>
                  </a:lnTo>
                  <a:lnTo>
                    <a:pt x="644" y="232"/>
                  </a:lnTo>
                  <a:lnTo>
                    <a:pt x="648" y="237"/>
                  </a:lnTo>
                  <a:lnTo>
                    <a:pt x="651" y="239"/>
                  </a:lnTo>
                  <a:lnTo>
                    <a:pt x="651" y="239"/>
                  </a:lnTo>
                  <a:lnTo>
                    <a:pt x="653" y="239"/>
                  </a:lnTo>
                  <a:lnTo>
                    <a:pt x="655" y="237"/>
                  </a:lnTo>
                  <a:lnTo>
                    <a:pt x="655" y="237"/>
                  </a:lnTo>
                  <a:lnTo>
                    <a:pt x="655" y="235"/>
                  </a:lnTo>
                  <a:lnTo>
                    <a:pt x="655" y="232"/>
                  </a:lnTo>
                  <a:lnTo>
                    <a:pt x="655" y="230"/>
                  </a:lnTo>
                  <a:lnTo>
                    <a:pt x="655" y="230"/>
                  </a:lnTo>
                  <a:lnTo>
                    <a:pt x="658" y="232"/>
                  </a:lnTo>
                  <a:lnTo>
                    <a:pt x="658" y="235"/>
                  </a:lnTo>
                  <a:lnTo>
                    <a:pt x="658" y="237"/>
                  </a:lnTo>
                  <a:lnTo>
                    <a:pt x="660" y="237"/>
                  </a:lnTo>
                  <a:lnTo>
                    <a:pt x="660" y="237"/>
                  </a:lnTo>
                  <a:lnTo>
                    <a:pt x="665" y="239"/>
                  </a:lnTo>
                  <a:lnTo>
                    <a:pt x="667" y="239"/>
                  </a:lnTo>
                  <a:lnTo>
                    <a:pt x="667" y="239"/>
                  </a:lnTo>
                  <a:lnTo>
                    <a:pt x="670" y="239"/>
                  </a:lnTo>
                  <a:lnTo>
                    <a:pt x="670" y="242"/>
                  </a:lnTo>
                  <a:lnTo>
                    <a:pt x="670" y="242"/>
                  </a:lnTo>
                  <a:lnTo>
                    <a:pt x="672" y="242"/>
                  </a:lnTo>
                  <a:lnTo>
                    <a:pt x="672" y="242"/>
                  </a:lnTo>
                  <a:lnTo>
                    <a:pt x="672" y="239"/>
                  </a:lnTo>
                  <a:lnTo>
                    <a:pt x="672" y="239"/>
                  </a:lnTo>
                  <a:lnTo>
                    <a:pt x="674" y="239"/>
                  </a:lnTo>
                  <a:lnTo>
                    <a:pt x="677" y="237"/>
                  </a:lnTo>
                  <a:lnTo>
                    <a:pt x="679" y="237"/>
                  </a:lnTo>
                  <a:lnTo>
                    <a:pt x="681" y="237"/>
                  </a:lnTo>
                  <a:lnTo>
                    <a:pt x="684" y="239"/>
                  </a:lnTo>
                  <a:lnTo>
                    <a:pt x="684" y="242"/>
                  </a:lnTo>
                  <a:lnTo>
                    <a:pt x="684" y="247"/>
                  </a:lnTo>
                  <a:lnTo>
                    <a:pt x="686" y="247"/>
                  </a:lnTo>
                  <a:lnTo>
                    <a:pt x="686" y="249"/>
                  </a:lnTo>
                  <a:lnTo>
                    <a:pt x="688" y="249"/>
                  </a:lnTo>
                  <a:lnTo>
                    <a:pt x="691" y="251"/>
                  </a:lnTo>
                  <a:lnTo>
                    <a:pt x="693" y="251"/>
                  </a:lnTo>
                  <a:lnTo>
                    <a:pt x="703" y="256"/>
                  </a:lnTo>
                  <a:lnTo>
                    <a:pt x="705" y="258"/>
                  </a:lnTo>
                  <a:lnTo>
                    <a:pt x="707" y="263"/>
                  </a:lnTo>
                  <a:lnTo>
                    <a:pt x="710" y="263"/>
                  </a:lnTo>
                  <a:lnTo>
                    <a:pt x="710" y="261"/>
                  </a:lnTo>
                  <a:lnTo>
                    <a:pt x="712" y="258"/>
                  </a:lnTo>
                  <a:lnTo>
                    <a:pt x="714" y="258"/>
                  </a:lnTo>
                  <a:lnTo>
                    <a:pt x="714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4"/>
                  </a:lnTo>
                  <a:lnTo>
                    <a:pt x="722" y="251"/>
                  </a:lnTo>
                  <a:lnTo>
                    <a:pt x="722" y="249"/>
                  </a:lnTo>
                  <a:lnTo>
                    <a:pt x="719" y="244"/>
                  </a:lnTo>
                  <a:lnTo>
                    <a:pt x="719" y="244"/>
                  </a:lnTo>
                  <a:lnTo>
                    <a:pt x="714" y="247"/>
                  </a:lnTo>
                  <a:lnTo>
                    <a:pt x="712" y="244"/>
                  </a:lnTo>
                  <a:lnTo>
                    <a:pt x="714" y="244"/>
                  </a:lnTo>
                  <a:lnTo>
                    <a:pt x="717" y="242"/>
                  </a:lnTo>
                  <a:lnTo>
                    <a:pt x="717" y="242"/>
                  </a:lnTo>
                  <a:lnTo>
                    <a:pt x="717" y="239"/>
                  </a:lnTo>
                  <a:lnTo>
                    <a:pt x="714" y="237"/>
                  </a:lnTo>
                  <a:lnTo>
                    <a:pt x="710" y="237"/>
                  </a:lnTo>
                  <a:lnTo>
                    <a:pt x="710" y="237"/>
                  </a:lnTo>
                  <a:lnTo>
                    <a:pt x="710" y="237"/>
                  </a:lnTo>
                  <a:lnTo>
                    <a:pt x="707" y="237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5" y="232"/>
                  </a:lnTo>
                  <a:lnTo>
                    <a:pt x="705" y="232"/>
                  </a:lnTo>
                  <a:lnTo>
                    <a:pt x="707" y="232"/>
                  </a:lnTo>
                  <a:lnTo>
                    <a:pt x="705" y="230"/>
                  </a:lnTo>
                  <a:lnTo>
                    <a:pt x="703" y="230"/>
                  </a:lnTo>
                  <a:lnTo>
                    <a:pt x="700" y="232"/>
                  </a:lnTo>
                  <a:lnTo>
                    <a:pt x="698" y="232"/>
                  </a:lnTo>
                  <a:lnTo>
                    <a:pt x="696" y="232"/>
                  </a:lnTo>
                  <a:lnTo>
                    <a:pt x="691" y="230"/>
                  </a:lnTo>
                  <a:lnTo>
                    <a:pt x="681" y="225"/>
                  </a:lnTo>
                  <a:lnTo>
                    <a:pt x="674" y="221"/>
                  </a:lnTo>
                  <a:lnTo>
                    <a:pt x="672" y="216"/>
                  </a:lnTo>
                  <a:lnTo>
                    <a:pt x="670" y="216"/>
                  </a:lnTo>
                  <a:lnTo>
                    <a:pt x="667" y="213"/>
                  </a:lnTo>
                  <a:lnTo>
                    <a:pt x="662" y="209"/>
                  </a:lnTo>
                  <a:lnTo>
                    <a:pt x="660" y="206"/>
                  </a:lnTo>
                  <a:lnTo>
                    <a:pt x="660" y="206"/>
                  </a:lnTo>
                  <a:lnTo>
                    <a:pt x="658" y="206"/>
                  </a:lnTo>
                  <a:lnTo>
                    <a:pt x="658" y="206"/>
                  </a:lnTo>
                  <a:lnTo>
                    <a:pt x="658" y="204"/>
                  </a:lnTo>
                  <a:lnTo>
                    <a:pt x="658" y="204"/>
                  </a:lnTo>
                  <a:lnTo>
                    <a:pt x="658" y="202"/>
                  </a:lnTo>
                  <a:lnTo>
                    <a:pt x="658" y="202"/>
                  </a:lnTo>
                  <a:lnTo>
                    <a:pt x="665" y="206"/>
                  </a:lnTo>
                  <a:lnTo>
                    <a:pt x="670" y="211"/>
                  </a:lnTo>
                  <a:lnTo>
                    <a:pt x="672" y="213"/>
                  </a:lnTo>
                  <a:lnTo>
                    <a:pt x="674" y="213"/>
                  </a:lnTo>
                  <a:lnTo>
                    <a:pt x="674" y="213"/>
                  </a:lnTo>
                  <a:lnTo>
                    <a:pt x="684" y="223"/>
                  </a:lnTo>
                  <a:lnTo>
                    <a:pt x="684" y="223"/>
                  </a:lnTo>
                  <a:lnTo>
                    <a:pt x="686" y="223"/>
                  </a:lnTo>
                  <a:lnTo>
                    <a:pt x="686" y="223"/>
                  </a:lnTo>
                  <a:lnTo>
                    <a:pt x="688" y="225"/>
                  </a:lnTo>
                  <a:lnTo>
                    <a:pt x="691" y="225"/>
                  </a:lnTo>
                  <a:lnTo>
                    <a:pt x="696" y="228"/>
                  </a:lnTo>
                  <a:lnTo>
                    <a:pt x="698" y="228"/>
                  </a:lnTo>
                  <a:lnTo>
                    <a:pt x="705" y="225"/>
                  </a:lnTo>
                  <a:lnTo>
                    <a:pt x="705" y="223"/>
                  </a:lnTo>
                  <a:lnTo>
                    <a:pt x="705" y="223"/>
                  </a:lnTo>
                  <a:lnTo>
                    <a:pt x="703" y="221"/>
                  </a:lnTo>
                  <a:lnTo>
                    <a:pt x="703" y="221"/>
                  </a:lnTo>
                  <a:lnTo>
                    <a:pt x="700" y="221"/>
                  </a:lnTo>
                  <a:lnTo>
                    <a:pt x="698" y="221"/>
                  </a:lnTo>
                  <a:lnTo>
                    <a:pt x="698" y="221"/>
                  </a:lnTo>
                  <a:lnTo>
                    <a:pt x="700" y="218"/>
                  </a:lnTo>
                  <a:lnTo>
                    <a:pt x="700" y="218"/>
                  </a:lnTo>
                  <a:lnTo>
                    <a:pt x="700" y="216"/>
                  </a:lnTo>
                  <a:lnTo>
                    <a:pt x="700" y="216"/>
                  </a:lnTo>
                  <a:lnTo>
                    <a:pt x="698" y="216"/>
                  </a:lnTo>
                  <a:lnTo>
                    <a:pt x="696" y="216"/>
                  </a:lnTo>
                  <a:lnTo>
                    <a:pt x="696" y="213"/>
                  </a:lnTo>
                  <a:lnTo>
                    <a:pt x="696" y="213"/>
                  </a:lnTo>
                  <a:lnTo>
                    <a:pt x="696" y="211"/>
                  </a:lnTo>
                  <a:lnTo>
                    <a:pt x="698" y="211"/>
                  </a:lnTo>
                  <a:lnTo>
                    <a:pt x="698" y="211"/>
                  </a:lnTo>
                  <a:lnTo>
                    <a:pt x="700" y="211"/>
                  </a:lnTo>
                  <a:lnTo>
                    <a:pt x="698" y="211"/>
                  </a:lnTo>
                  <a:lnTo>
                    <a:pt x="698" y="209"/>
                  </a:lnTo>
                  <a:lnTo>
                    <a:pt x="698" y="209"/>
                  </a:lnTo>
                  <a:lnTo>
                    <a:pt x="696" y="209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3" y="211"/>
                  </a:lnTo>
                  <a:lnTo>
                    <a:pt x="705" y="211"/>
                  </a:lnTo>
                  <a:lnTo>
                    <a:pt x="705" y="211"/>
                  </a:lnTo>
                  <a:lnTo>
                    <a:pt x="707" y="211"/>
                  </a:lnTo>
                  <a:lnTo>
                    <a:pt x="707" y="213"/>
                  </a:lnTo>
                  <a:lnTo>
                    <a:pt x="712" y="216"/>
                  </a:lnTo>
                  <a:lnTo>
                    <a:pt x="714" y="218"/>
                  </a:lnTo>
                  <a:lnTo>
                    <a:pt x="714" y="218"/>
                  </a:lnTo>
                  <a:lnTo>
                    <a:pt x="714" y="213"/>
                  </a:lnTo>
                  <a:lnTo>
                    <a:pt x="714" y="206"/>
                  </a:lnTo>
                  <a:lnTo>
                    <a:pt x="714" y="204"/>
                  </a:lnTo>
                  <a:lnTo>
                    <a:pt x="712" y="202"/>
                  </a:lnTo>
                  <a:lnTo>
                    <a:pt x="712" y="202"/>
                  </a:lnTo>
                  <a:lnTo>
                    <a:pt x="710" y="202"/>
                  </a:lnTo>
                  <a:lnTo>
                    <a:pt x="710" y="202"/>
                  </a:lnTo>
                  <a:lnTo>
                    <a:pt x="710" y="199"/>
                  </a:lnTo>
                  <a:lnTo>
                    <a:pt x="710" y="197"/>
                  </a:lnTo>
                  <a:lnTo>
                    <a:pt x="710" y="197"/>
                  </a:lnTo>
                  <a:lnTo>
                    <a:pt x="712" y="197"/>
                  </a:lnTo>
                  <a:lnTo>
                    <a:pt x="712" y="194"/>
                  </a:lnTo>
                  <a:lnTo>
                    <a:pt x="707" y="192"/>
                  </a:lnTo>
                  <a:lnTo>
                    <a:pt x="707" y="192"/>
                  </a:lnTo>
                  <a:lnTo>
                    <a:pt x="707" y="194"/>
                  </a:lnTo>
                  <a:lnTo>
                    <a:pt x="705" y="197"/>
                  </a:lnTo>
                  <a:lnTo>
                    <a:pt x="705" y="197"/>
                  </a:lnTo>
                  <a:lnTo>
                    <a:pt x="700" y="194"/>
                  </a:lnTo>
                  <a:lnTo>
                    <a:pt x="698" y="194"/>
                  </a:lnTo>
                  <a:lnTo>
                    <a:pt x="696" y="194"/>
                  </a:lnTo>
                  <a:lnTo>
                    <a:pt x="696" y="192"/>
                  </a:lnTo>
                  <a:lnTo>
                    <a:pt x="698" y="192"/>
                  </a:lnTo>
                  <a:lnTo>
                    <a:pt x="703" y="190"/>
                  </a:lnTo>
                  <a:lnTo>
                    <a:pt x="705" y="190"/>
                  </a:lnTo>
                  <a:lnTo>
                    <a:pt x="705" y="187"/>
                  </a:lnTo>
                  <a:lnTo>
                    <a:pt x="703" y="187"/>
                  </a:lnTo>
                  <a:lnTo>
                    <a:pt x="698" y="187"/>
                  </a:lnTo>
                  <a:lnTo>
                    <a:pt x="693" y="187"/>
                  </a:lnTo>
                  <a:lnTo>
                    <a:pt x="691" y="185"/>
                  </a:lnTo>
                  <a:lnTo>
                    <a:pt x="688" y="185"/>
                  </a:lnTo>
                  <a:lnTo>
                    <a:pt x="686" y="185"/>
                  </a:lnTo>
                  <a:lnTo>
                    <a:pt x="681" y="185"/>
                  </a:lnTo>
                  <a:lnTo>
                    <a:pt x="679" y="185"/>
                  </a:lnTo>
                  <a:lnTo>
                    <a:pt x="677" y="183"/>
                  </a:lnTo>
                  <a:lnTo>
                    <a:pt x="677" y="180"/>
                  </a:lnTo>
                  <a:lnTo>
                    <a:pt x="674" y="180"/>
                  </a:lnTo>
                  <a:lnTo>
                    <a:pt x="674" y="178"/>
                  </a:lnTo>
                  <a:lnTo>
                    <a:pt x="674" y="178"/>
                  </a:lnTo>
                  <a:lnTo>
                    <a:pt x="672" y="176"/>
                  </a:lnTo>
                  <a:lnTo>
                    <a:pt x="672" y="173"/>
                  </a:lnTo>
                  <a:lnTo>
                    <a:pt x="667" y="171"/>
                  </a:lnTo>
                  <a:lnTo>
                    <a:pt x="667" y="171"/>
                  </a:lnTo>
                  <a:lnTo>
                    <a:pt x="662" y="171"/>
                  </a:lnTo>
                  <a:lnTo>
                    <a:pt x="662" y="171"/>
                  </a:lnTo>
                  <a:lnTo>
                    <a:pt x="662" y="168"/>
                  </a:lnTo>
                  <a:lnTo>
                    <a:pt x="662" y="168"/>
                  </a:lnTo>
                  <a:lnTo>
                    <a:pt x="662" y="168"/>
                  </a:lnTo>
                  <a:lnTo>
                    <a:pt x="662" y="168"/>
                  </a:lnTo>
                  <a:lnTo>
                    <a:pt x="660" y="168"/>
                  </a:lnTo>
                  <a:lnTo>
                    <a:pt x="660" y="168"/>
                  </a:lnTo>
                  <a:lnTo>
                    <a:pt x="658" y="168"/>
                  </a:lnTo>
                  <a:lnTo>
                    <a:pt x="658" y="168"/>
                  </a:lnTo>
                  <a:lnTo>
                    <a:pt x="655" y="166"/>
                  </a:lnTo>
                  <a:lnTo>
                    <a:pt x="655" y="166"/>
                  </a:lnTo>
                  <a:lnTo>
                    <a:pt x="653" y="166"/>
                  </a:lnTo>
                  <a:lnTo>
                    <a:pt x="651" y="161"/>
                  </a:lnTo>
                  <a:lnTo>
                    <a:pt x="651" y="161"/>
                  </a:lnTo>
                  <a:lnTo>
                    <a:pt x="648" y="159"/>
                  </a:lnTo>
                  <a:lnTo>
                    <a:pt x="648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1" y="157"/>
                  </a:lnTo>
                  <a:lnTo>
                    <a:pt x="641" y="154"/>
                  </a:lnTo>
                  <a:lnTo>
                    <a:pt x="639" y="152"/>
                  </a:lnTo>
                  <a:lnTo>
                    <a:pt x="639" y="152"/>
                  </a:lnTo>
                  <a:lnTo>
                    <a:pt x="636" y="152"/>
                  </a:lnTo>
                  <a:lnTo>
                    <a:pt x="636" y="150"/>
                  </a:lnTo>
                  <a:lnTo>
                    <a:pt x="634" y="150"/>
                  </a:lnTo>
                  <a:lnTo>
                    <a:pt x="634" y="150"/>
                  </a:lnTo>
                  <a:lnTo>
                    <a:pt x="632" y="142"/>
                  </a:lnTo>
                  <a:lnTo>
                    <a:pt x="632" y="142"/>
                  </a:lnTo>
                  <a:lnTo>
                    <a:pt x="629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0" y="138"/>
                  </a:lnTo>
                  <a:lnTo>
                    <a:pt x="617" y="138"/>
                  </a:lnTo>
                  <a:lnTo>
                    <a:pt x="617" y="138"/>
                  </a:lnTo>
                  <a:lnTo>
                    <a:pt x="617" y="135"/>
                  </a:lnTo>
                  <a:lnTo>
                    <a:pt x="617" y="133"/>
                  </a:lnTo>
                  <a:lnTo>
                    <a:pt x="615" y="133"/>
                  </a:lnTo>
                  <a:lnTo>
                    <a:pt x="615" y="133"/>
                  </a:lnTo>
                  <a:lnTo>
                    <a:pt x="615" y="133"/>
                  </a:lnTo>
                  <a:lnTo>
                    <a:pt x="610" y="135"/>
                  </a:lnTo>
                  <a:lnTo>
                    <a:pt x="608" y="133"/>
                  </a:lnTo>
                  <a:lnTo>
                    <a:pt x="608" y="133"/>
                  </a:lnTo>
                  <a:lnTo>
                    <a:pt x="608" y="131"/>
                  </a:lnTo>
                  <a:lnTo>
                    <a:pt x="610" y="131"/>
                  </a:lnTo>
                  <a:lnTo>
                    <a:pt x="615" y="131"/>
                  </a:lnTo>
                  <a:lnTo>
                    <a:pt x="617" y="133"/>
                  </a:lnTo>
                  <a:lnTo>
                    <a:pt x="617" y="133"/>
                  </a:lnTo>
                  <a:lnTo>
                    <a:pt x="620" y="135"/>
                  </a:lnTo>
                  <a:lnTo>
                    <a:pt x="620" y="135"/>
                  </a:lnTo>
                  <a:lnTo>
                    <a:pt x="622" y="135"/>
                  </a:lnTo>
                  <a:lnTo>
                    <a:pt x="627" y="135"/>
                  </a:lnTo>
                  <a:lnTo>
                    <a:pt x="627" y="138"/>
                  </a:lnTo>
                  <a:lnTo>
                    <a:pt x="629" y="138"/>
                  </a:lnTo>
                  <a:lnTo>
                    <a:pt x="632" y="140"/>
                  </a:lnTo>
                  <a:lnTo>
                    <a:pt x="636" y="147"/>
                  </a:lnTo>
                  <a:lnTo>
                    <a:pt x="636" y="147"/>
                  </a:lnTo>
                  <a:lnTo>
                    <a:pt x="641" y="150"/>
                  </a:lnTo>
                  <a:lnTo>
                    <a:pt x="644" y="152"/>
                  </a:lnTo>
                  <a:lnTo>
                    <a:pt x="651" y="154"/>
                  </a:lnTo>
                  <a:lnTo>
                    <a:pt x="653" y="157"/>
                  </a:lnTo>
                  <a:lnTo>
                    <a:pt x="658" y="164"/>
                  </a:lnTo>
                  <a:lnTo>
                    <a:pt x="658" y="164"/>
                  </a:lnTo>
                  <a:lnTo>
                    <a:pt x="660" y="164"/>
                  </a:lnTo>
                  <a:lnTo>
                    <a:pt x="660" y="164"/>
                  </a:lnTo>
                  <a:lnTo>
                    <a:pt x="662" y="161"/>
                  </a:lnTo>
                  <a:lnTo>
                    <a:pt x="662" y="164"/>
                  </a:lnTo>
                  <a:lnTo>
                    <a:pt x="662" y="166"/>
                  </a:lnTo>
                  <a:lnTo>
                    <a:pt x="665" y="166"/>
                  </a:lnTo>
                  <a:lnTo>
                    <a:pt x="665" y="166"/>
                  </a:lnTo>
                  <a:lnTo>
                    <a:pt x="665" y="164"/>
                  </a:lnTo>
                  <a:lnTo>
                    <a:pt x="667" y="166"/>
                  </a:lnTo>
                  <a:lnTo>
                    <a:pt x="667" y="166"/>
                  </a:lnTo>
                  <a:lnTo>
                    <a:pt x="667" y="166"/>
                  </a:lnTo>
                  <a:lnTo>
                    <a:pt x="672" y="168"/>
                  </a:lnTo>
                  <a:lnTo>
                    <a:pt x="672" y="168"/>
                  </a:lnTo>
                  <a:lnTo>
                    <a:pt x="674" y="171"/>
                  </a:lnTo>
                  <a:lnTo>
                    <a:pt x="677" y="176"/>
                  </a:lnTo>
                  <a:lnTo>
                    <a:pt x="679" y="178"/>
                  </a:lnTo>
                  <a:lnTo>
                    <a:pt x="679" y="178"/>
                  </a:lnTo>
                  <a:lnTo>
                    <a:pt x="681" y="180"/>
                  </a:lnTo>
                  <a:lnTo>
                    <a:pt x="681" y="183"/>
                  </a:lnTo>
                  <a:lnTo>
                    <a:pt x="684" y="180"/>
                  </a:lnTo>
                  <a:lnTo>
                    <a:pt x="684" y="176"/>
                  </a:lnTo>
                  <a:lnTo>
                    <a:pt x="684" y="176"/>
                  </a:lnTo>
                  <a:lnTo>
                    <a:pt x="686" y="176"/>
                  </a:lnTo>
                  <a:lnTo>
                    <a:pt x="686" y="178"/>
                  </a:lnTo>
                  <a:lnTo>
                    <a:pt x="688" y="178"/>
                  </a:lnTo>
                  <a:lnTo>
                    <a:pt x="688" y="180"/>
                  </a:lnTo>
                  <a:lnTo>
                    <a:pt x="688" y="180"/>
                  </a:lnTo>
                  <a:lnTo>
                    <a:pt x="688" y="178"/>
                  </a:lnTo>
                  <a:lnTo>
                    <a:pt x="691" y="180"/>
                  </a:lnTo>
                  <a:lnTo>
                    <a:pt x="691" y="180"/>
                  </a:lnTo>
                  <a:lnTo>
                    <a:pt x="693" y="180"/>
                  </a:lnTo>
                  <a:lnTo>
                    <a:pt x="698" y="183"/>
                  </a:lnTo>
                  <a:lnTo>
                    <a:pt x="700" y="183"/>
                  </a:lnTo>
                  <a:lnTo>
                    <a:pt x="703" y="180"/>
                  </a:lnTo>
                  <a:lnTo>
                    <a:pt x="700" y="180"/>
                  </a:lnTo>
                  <a:lnTo>
                    <a:pt x="700" y="180"/>
                  </a:lnTo>
                  <a:lnTo>
                    <a:pt x="698" y="178"/>
                  </a:lnTo>
                  <a:lnTo>
                    <a:pt x="698" y="176"/>
                  </a:lnTo>
                  <a:lnTo>
                    <a:pt x="698" y="176"/>
                  </a:lnTo>
                  <a:lnTo>
                    <a:pt x="698" y="176"/>
                  </a:lnTo>
                  <a:lnTo>
                    <a:pt x="700" y="173"/>
                  </a:lnTo>
                  <a:lnTo>
                    <a:pt x="698" y="173"/>
                  </a:lnTo>
                  <a:lnTo>
                    <a:pt x="700" y="173"/>
                  </a:lnTo>
                  <a:lnTo>
                    <a:pt x="700" y="173"/>
                  </a:lnTo>
                  <a:lnTo>
                    <a:pt x="703" y="173"/>
                  </a:lnTo>
                  <a:lnTo>
                    <a:pt x="703" y="171"/>
                  </a:lnTo>
                  <a:lnTo>
                    <a:pt x="703" y="171"/>
                  </a:lnTo>
                  <a:lnTo>
                    <a:pt x="698" y="168"/>
                  </a:lnTo>
                  <a:lnTo>
                    <a:pt x="698" y="166"/>
                  </a:lnTo>
                  <a:lnTo>
                    <a:pt x="698" y="166"/>
                  </a:lnTo>
                  <a:lnTo>
                    <a:pt x="698" y="166"/>
                  </a:lnTo>
                  <a:lnTo>
                    <a:pt x="698" y="166"/>
                  </a:lnTo>
                  <a:lnTo>
                    <a:pt x="700" y="166"/>
                  </a:lnTo>
                  <a:lnTo>
                    <a:pt x="700" y="164"/>
                  </a:lnTo>
                  <a:lnTo>
                    <a:pt x="700" y="164"/>
                  </a:lnTo>
                  <a:lnTo>
                    <a:pt x="700" y="161"/>
                  </a:lnTo>
                  <a:lnTo>
                    <a:pt x="698" y="161"/>
                  </a:lnTo>
                  <a:lnTo>
                    <a:pt x="696" y="157"/>
                  </a:lnTo>
                  <a:lnTo>
                    <a:pt x="696" y="154"/>
                  </a:lnTo>
                  <a:lnTo>
                    <a:pt x="696" y="154"/>
                  </a:lnTo>
                  <a:lnTo>
                    <a:pt x="698" y="154"/>
                  </a:lnTo>
                  <a:lnTo>
                    <a:pt x="700" y="157"/>
                  </a:lnTo>
                  <a:lnTo>
                    <a:pt x="703" y="157"/>
                  </a:lnTo>
                  <a:lnTo>
                    <a:pt x="703" y="154"/>
                  </a:lnTo>
                  <a:lnTo>
                    <a:pt x="703" y="152"/>
                  </a:lnTo>
                  <a:lnTo>
                    <a:pt x="703" y="147"/>
                  </a:lnTo>
                  <a:lnTo>
                    <a:pt x="700" y="145"/>
                  </a:lnTo>
                  <a:lnTo>
                    <a:pt x="698" y="145"/>
                  </a:lnTo>
                  <a:lnTo>
                    <a:pt x="696" y="142"/>
                  </a:lnTo>
                  <a:lnTo>
                    <a:pt x="686" y="142"/>
                  </a:lnTo>
                  <a:lnTo>
                    <a:pt x="684" y="140"/>
                  </a:lnTo>
                  <a:lnTo>
                    <a:pt x="677" y="140"/>
                  </a:lnTo>
                  <a:lnTo>
                    <a:pt x="677" y="140"/>
                  </a:lnTo>
                  <a:lnTo>
                    <a:pt x="677" y="138"/>
                  </a:lnTo>
                  <a:lnTo>
                    <a:pt x="679" y="138"/>
                  </a:lnTo>
                  <a:lnTo>
                    <a:pt x="679" y="138"/>
                  </a:lnTo>
                  <a:lnTo>
                    <a:pt x="677" y="138"/>
                  </a:lnTo>
                  <a:lnTo>
                    <a:pt x="677" y="138"/>
                  </a:lnTo>
                  <a:lnTo>
                    <a:pt x="674" y="135"/>
                  </a:lnTo>
                  <a:lnTo>
                    <a:pt x="674" y="135"/>
                  </a:lnTo>
                  <a:lnTo>
                    <a:pt x="670" y="138"/>
                  </a:lnTo>
                  <a:lnTo>
                    <a:pt x="670" y="138"/>
                  </a:lnTo>
                  <a:lnTo>
                    <a:pt x="670" y="135"/>
                  </a:lnTo>
                  <a:lnTo>
                    <a:pt x="670" y="135"/>
                  </a:lnTo>
                  <a:lnTo>
                    <a:pt x="670" y="133"/>
                  </a:lnTo>
                  <a:lnTo>
                    <a:pt x="670" y="133"/>
                  </a:lnTo>
                  <a:lnTo>
                    <a:pt x="670" y="131"/>
                  </a:lnTo>
                  <a:lnTo>
                    <a:pt x="665" y="128"/>
                  </a:lnTo>
                  <a:lnTo>
                    <a:pt x="662" y="128"/>
                  </a:lnTo>
                  <a:lnTo>
                    <a:pt x="662" y="128"/>
                  </a:lnTo>
                  <a:lnTo>
                    <a:pt x="660" y="123"/>
                  </a:lnTo>
                  <a:lnTo>
                    <a:pt x="660" y="123"/>
                  </a:lnTo>
                  <a:lnTo>
                    <a:pt x="660" y="123"/>
                  </a:lnTo>
                  <a:lnTo>
                    <a:pt x="658" y="123"/>
                  </a:lnTo>
                  <a:lnTo>
                    <a:pt x="658" y="126"/>
                  </a:lnTo>
                  <a:lnTo>
                    <a:pt x="655" y="126"/>
                  </a:lnTo>
                  <a:lnTo>
                    <a:pt x="655" y="126"/>
                  </a:lnTo>
                  <a:lnTo>
                    <a:pt x="653" y="126"/>
                  </a:lnTo>
                  <a:lnTo>
                    <a:pt x="653" y="123"/>
                  </a:lnTo>
                  <a:lnTo>
                    <a:pt x="653" y="123"/>
                  </a:lnTo>
                  <a:lnTo>
                    <a:pt x="651" y="126"/>
                  </a:lnTo>
                  <a:lnTo>
                    <a:pt x="648" y="128"/>
                  </a:lnTo>
                  <a:lnTo>
                    <a:pt x="646" y="128"/>
                  </a:lnTo>
                  <a:lnTo>
                    <a:pt x="646" y="128"/>
                  </a:lnTo>
                  <a:lnTo>
                    <a:pt x="644" y="126"/>
                  </a:lnTo>
                  <a:lnTo>
                    <a:pt x="644" y="126"/>
                  </a:lnTo>
                  <a:lnTo>
                    <a:pt x="641" y="126"/>
                  </a:lnTo>
                  <a:lnTo>
                    <a:pt x="639" y="126"/>
                  </a:lnTo>
                  <a:lnTo>
                    <a:pt x="634" y="126"/>
                  </a:lnTo>
                  <a:lnTo>
                    <a:pt x="629" y="126"/>
                  </a:lnTo>
                  <a:lnTo>
                    <a:pt x="625" y="123"/>
                  </a:lnTo>
                  <a:lnTo>
                    <a:pt x="625" y="121"/>
                  </a:lnTo>
                  <a:lnTo>
                    <a:pt x="625" y="121"/>
                  </a:lnTo>
                  <a:lnTo>
                    <a:pt x="625" y="119"/>
                  </a:lnTo>
                  <a:lnTo>
                    <a:pt x="625" y="119"/>
                  </a:lnTo>
                  <a:lnTo>
                    <a:pt x="622" y="116"/>
                  </a:lnTo>
                  <a:lnTo>
                    <a:pt x="622" y="116"/>
                  </a:lnTo>
                  <a:lnTo>
                    <a:pt x="620" y="116"/>
                  </a:lnTo>
                  <a:lnTo>
                    <a:pt x="620" y="116"/>
                  </a:lnTo>
                  <a:lnTo>
                    <a:pt x="615" y="112"/>
                  </a:lnTo>
                  <a:lnTo>
                    <a:pt x="615" y="112"/>
                  </a:lnTo>
                  <a:lnTo>
                    <a:pt x="613" y="112"/>
                  </a:lnTo>
                  <a:lnTo>
                    <a:pt x="613" y="112"/>
                  </a:lnTo>
                  <a:lnTo>
                    <a:pt x="613" y="112"/>
                  </a:lnTo>
                  <a:lnTo>
                    <a:pt x="615" y="112"/>
                  </a:lnTo>
                  <a:lnTo>
                    <a:pt x="615" y="109"/>
                  </a:lnTo>
                  <a:lnTo>
                    <a:pt x="615" y="109"/>
                  </a:lnTo>
                  <a:lnTo>
                    <a:pt x="617" y="107"/>
                  </a:lnTo>
                  <a:lnTo>
                    <a:pt x="615" y="107"/>
                  </a:lnTo>
                  <a:lnTo>
                    <a:pt x="615" y="105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0" y="105"/>
                  </a:lnTo>
                  <a:lnTo>
                    <a:pt x="608" y="107"/>
                  </a:lnTo>
                  <a:lnTo>
                    <a:pt x="603" y="109"/>
                  </a:lnTo>
                  <a:lnTo>
                    <a:pt x="601" y="112"/>
                  </a:lnTo>
                  <a:lnTo>
                    <a:pt x="599" y="112"/>
                  </a:lnTo>
                  <a:lnTo>
                    <a:pt x="591" y="114"/>
                  </a:lnTo>
                  <a:lnTo>
                    <a:pt x="589" y="114"/>
                  </a:lnTo>
                  <a:lnTo>
                    <a:pt x="584" y="114"/>
                  </a:lnTo>
                  <a:lnTo>
                    <a:pt x="584" y="114"/>
                  </a:lnTo>
                  <a:lnTo>
                    <a:pt x="584" y="114"/>
                  </a:lnTo>
                  <a:lnTo>
                    <a:pt x="587" y="112"/>
                  </a:lnTo>
                  <a:lnTo>
                    <a:pt x="589" y="112"/>
                  </a:lnTo>
                  <a:lnTo>
                    <a:pt x="589" y="112"/>
                  </a:lnTo>
                  <a:lnTo>
                    <a:pt x="587" y="109"/>
                  </a:lnTo>
                  <a:lnTo>
                    <a:pt x="587" y="109"/>
                  </a:lnTo>
                  <a:lnTo>
                    <a:pt x="582" y="107"/>
                  </a:lnTo>
                  <a:lnTo>
                    <a:pt x="580" y="105"/>
                  </a:lnTo>
                  <a:lnTo>
                    <a:pt x="582" y="105"/>
                  </a:lnTo>
                  <a:lnTo>
                    <a:pt x="582" y="105"/>
                  </a:lnTo>
                  <a:lnTo>
                    <a:pt x="584" y="107"/>
                  </a:lnTo>
                  <a:lnTo>
                    <a:pt x="584" y="102"/>
                  </a:lnTo>
                  <a:lnTo>
                    <a:pt x="584" y="97"/>
                  </a:lnTo>
                  <a:lnTo>
                    <a:pt x="584" y="93"/>
                  </a:lnTo>
                  <a:lnTo>
                    <a:pt x="584" y="90"/>
                  </a:lnTo>
                  <a:lnTo>
                    <a:pt x="584" y="88"/>
                  </a:lnTo>
                  <a:lnTo>
                    <a:pt x="584" y="88"/>
                  </a:lnTo>
                  <a:lnTo>
                    <a:pt x="587" y="86"/>
                  </a:lnTo>
                  <a:lnTo>
                    <a:pt x="584" y="86"/>
                  </a:lnTo>
                  <a:lnTo>
                    <a:pt x="584" y="86"/>
                  </a:lnTo>
                  <a:lnTo>
                    <a:pt x="584" y="86"/>
                  </a:lnTo>
                  <a:lnTo>
                    <a:pt x="584" y="83"/>
                  </a:lnTo>
                  <a:lnTo>
                    <a:pt x="587" y="81"/>
                  </a:lnTo>
                  <a:lnTo>
                    <a:pt x="587" y="79"/>
                  </a:lnTo>
                  <a:lnTo>
                    <a:pt x="587" y="76"/>
                  </a:lnTo>
                  <a:lnTo>
                    <a:pt x="587" y="76"/>
                  </a:lnTo>
                  <a:lnTo>
                    <a:pt x="587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589" y="76"/>
                  </a:lnTo>
                  <a:lnTo>
                    <a:pt x="591" y="79"/>
                  </a:lnTo>
                  <a:lnTo>
                    <a:pt x="591" y="76"/>
                  </a:lnTo>
                  <a:lnTo>
                    <a:pt x="594" y="76"/>
                  </a:lnTo>
                  <a:lnTo>
                    <a:pt x="594" y="74"/>
                  </a:lnTo>
                  <a:lnTo>
                    <a:pt x="596" y="74"/>
                  </a:lnTo>
                  <a:lnTo>
                    <a:pt x="594" y="71"/>
                  </a:lnTo>
                  <a:lnTo>
                    <a:pt x="594" y="71"/>
                  </a:lnTo>
                  <a:lnTo>
                    <a:pt x="591" y="71"/>
                  </a:lnTo>
                  <a:lnTo>
                    <a:pt x="591" y="69"/>
                  </a:lnTo>
                  <a:lnTo>
                    <a:pt x="594" y="67"/>
                  </a:lnTo>
                  <a:lnTo>
                    <a:pt x="594" y="67"/>
                  </a:lnTo>
                  <a:lnTo>
                    <a:pt x="594" y="69"/>
                  </a:lnTo>
                  <a:lnTo>
                    <a:pt x="594" y="69"/>
                  </a:lnTo>
                  <a:lnTo>
                    <a:pt x="596" y="69"/>
                  </a:lnTo>
                  <a:lnTo>
                    <a:pt x="596" y="67"/>
                  </a:lnTo>
                  <a:lnTo>
                    <a:pt x="596" y="67"/>
                  </a:lnTo>
                  <a:lnTo>
                    <a:pt x="599" y="67"/>
                  </a:lnTo>
                  <a:lnTo>
                    <a:pt x="599" y="67"/>
                  </a:lnTo>
                  <a:lnTo>
                    <a:pt x="601" y="64"/>
                  </a:lnTo>
                  <a:lnTo>
                    <a:pt x="601" y="64"/>
                  </a:lnTo>
                  <a:lnTo>
                    <a:pt x="603" y="62"/>
                  </a:lnTo>
                  <a:lnTo>
                    <a:pt x="603" y="60"/>
                  </a:lnTo>
                  <a:lnTo>
                    <a:pt x="599" y="45"/>
                  </a:lnTo>
                  <a:lnTo>
                    <a:pt x="599" y="45"/>
                  </a:lnTo>
                  <a:lnTo>
                    <a:pt x="599" y="45"/>
                  </a:lnTo>
                  <a:lnTo>
                    <a:pt x="599" y="43"/>
                  </a:lnTo>
                  <a:lnTo>
                    <a:pt x="596" y="41"/>
                  </a:lnTo>
                  <a:lnTo>
                    <a:pt x="596" y="41"/>
                  </a:lnTo>
                  <a:lnTo>
                    <a:pt x="596" y="41"/>
                  </a:lnTo>
                  <a:lnTo>
                    <a:pt x="594" y="41"/>
                  </a:lnTo>
                  <a:lnTo>
                    <a:pt x="591" y="38"/>
                  </a:lnTo>
                  <a:lnTo>
                    <a:pt x="589" y="38"/>
                  </a:lnTo>
                  <a:lnTo>
                    <a:pt x="589" y="36"/>
                  </a:lnTo>
                  <a:lnTo>
                    <a:pt x="587" y="36"/>
                  </a:lnTo>
                  <a:lnTo>
                    <a:pt x="584" y="36"/>
                  </a:lnTo>
                  <a:lnTo>
                    <a:pt x="580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7" y="34"/>
                  </a:lnTo>
                  <a:lnTo>
                    <a:pt x="575" y="31"/>
                  </a:lnTo>
                  <a:lnTo>
                    <a:pt x="575" y="31"/>
                  </a:lnTo>
                  <a:lnTo>
                    <a:pt x="573" y="29"/>
                  </a:lnTo>
                  <a:lnTo>
                    <a:pt x="570" y="29"/>
                  </a:lnTo>
                  <a:lnTo>
                    <a:pt x="565" y="26"/>
                  </a:lnTo>
                  <a:lnTo>
                    <a:pt x="558" y="29"/>
                  </a:lnTo>
                  <a:lnTo>
                    <a:pt x="556" y="29"/>
                  </a:lnTo>
                  <a:lnTo>
                    <a:pt x="551" y="24"/>
                  </a:lnTo>
                  <a:lnTo>
                    <a:pt x="549" y="24"/>
                  </a:lnTo>
                  <a:lnTo>
                    <a:pt x="547" y="22"/>
                  </a:lnTo>
                  <a:lnTo>
                    <a:pt x="547" y="22"/>
                  </a:lnTo>
                  <a:lnTo>
                    <a:pt x="547" y="19"/>
                  </a:lnTo>
                  <a:lnTo>
                    <a:pt x="549" y="15"/>
                  </a:lnTo>
                  <a:lnTo>
                    <a:pt x="551" y="12"/>
                  </a:lnTo>
                  <a:lnTo>
                    <a:pt x="551" y="10"/>
                  </a:lnTo>
                  <a:lnTo>
                    <a:pt x="549" y="10"/>
                  </a:lnTo>
                  <a:lnTo>
                    <a:pt x="547" y="8"/>
                  </a:lnTo>
                  <a:lnTo>
                    <a:pt x="544" y="8"/>
                  </a:lnTo>
                  <a:lnTo>
                    <a:pt x="542" y="8"/>
                  </a:lnTo>
                  <a:lnTo>
                    <a:pt x="539" y="5"/>
                  </a:lnTo>
                  <a:lnTo>
                    <a:pt x="539" y="5"/>
                  </a:lnTo>
                  <a:lnTo>
                    <a:pt x="535" y="3"/>
                  </a:lnTo>
                  <a:lnTo>
                    <a:pt x="530" y="3"/>
                  </a:lnTo>
                  <a:lnTo>
                    <a:pt x="528" y="3"/>
                  </a:lnTo>
                  <a:lnTo>
                    <a:pt x="523" y="5"/>
                  </a:lnTo>
                  <a:lnTo>
                    <a:pt x="521" y="3"/>
                  </a:lnTo>
                  <a:lnTo>
                    <a:pt x="521" y="5"/>
                  </a:lnTo>
                  <a:lnTo>
                    <a:pt x="521" y="5"/>
                  </a:lnTo>
                  <a:lnTo>
                    <a:pt x="521" y="10"/>
                  </a:lnTo>
                  <a:lnTo>
                    <a:pt x="518" y="15"/>
                  </a:lnTo>
                  <a:lnTo>
                    <a:pt x="518" y="22"/>
                  </a:lnTo>
                  <a:lnTo>
                    <a:pt x="516" y="24"/>
                  </a:lnTo>
                  <a:lnTo>
                    <a:pt x="516" y="26"/>
                  </a:lnTo>
                  <a:lnTo>
                    <a:pt x="516" y="29"/>
                  </a:lnTo>
                  <a:lnTo>
                    <a:pt x="516" y="26"/>
                  </a:lnTo>
                  <a:lnTo>
                    <a:pt x="513" y="26"/>
                  </a:lnTo>
                  <a:lnTo>
                    <a:pt x="509" y="24"/>
                  </a:lnTo>
                  <a:lnTo>
                    <a:pt x="502" y="22"/>
                  </a:lnTo>
                  <a:lnTo>
                    <a:pt x="494" y="17"/>
                  </a:lnTo>
                  <a:lnTo>
                    <a:pt x="490" y="15"/>
                  </a:lnTo>
                  <a:lnTo>
                    <a:pt x="483" y="10"/>
                  </a:lnTo>
                  <a:lnTo>
                    <a:pt x="476" y="8"/>
                  </a:lnTo>
                  <a:lnTo>
                    <a:pt x="471" y="5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61" y="0"/>
                  </a:lnTo>
                  <a:lnTo>
                    <a:pt x="459" y="3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9" y="8"/>
                  </a:lnTo>
                  <a:lnTo>
                    <a:pt x="461" y="10"/>
                  </a:lnTo>
                  <a:lnTo>
                    <a:pt x="461" y="12"/>
                  </a:lnTo>
                  <a:lnTo>
                    <a:pt x="461" y="15"/>
                  </a:lnTo>
                  <a:lnTo>
                    <a:pt x="461" y="15"/>
                  </a:lnTo>
                  <a:lnTo>
                    <a:pt x="461" y="15"/>
                  </a:lnTo>
                  <a:lnTo>
                    <a:pt x="461" y="19"/>
                  </a:lnTo>
                  <a:lnTo>
                    <a:pt x="459" y="22"/>
                  </a:lnTo>
                  <a:lnTo>
                    <a:pt x="459" y="24"/>
                  </a:lnTo>
                  <a:lnTo>
                    <a:pt x="459" y="24"/>
                  </a:lnTo>
                  <a:lnTo>
                    <a:pt x="459" y="24"/>
                  </a:lnTo>
                  <a:lnTo>
                    <a:pt x="459" y="24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9"/>
                  </a:lnTo>
                  <a:lnTo>
                    <a:pt x="459" y="29"/>
                  </a:lnTo>
                  <a:lnTo>
                    <a:pt x="459" y="31"/>
                  </a:lnTo>
                  <a:lnTo>
                    <a:pt x="459" y="31"/>
                  </a:lnTo>
                  <a:lnTo>
                    <a:pt x="459" y="34"/>
                  </a:lnTo>
                  <a:lnTo>
                    <a:pt x="459" y="34"/>
                  </a:lnTo>
                  <a:lnTo>
                    <a:pt x="459" y="34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8"/>
                  </a:lnTo>
                  <a:lnTo>
                    <a:pt x="457" y="43"/>
                  </a:lnTo>
                  <a:lnTo>
                    <a:pt x="454" y="45"/>
                  </a:lnTo>
                  <a:lnTo>
                    <a:pt x="452" y="50"/>
                  </a:lnTo>
                  <a:lnTo>
                    <a:pt x="450" y="55"/>
                  </a:lnTo>
                  <a:lnTo>
                    <a:pt x="450" y="55"/>
                  </a:lnTo>
                  <a:lnTo>
                    <a:pt x="450" y="55"/>
                  </a:lnTo>
                  <a:lnTo>
                    <a:pt x="450" y="55"/>
                  </a:lnTo>
                  <a:lnTo>
                    <a:pt x="450" y="55"/>
                  </a:lnTo>
                  <a:lnTo>
                    <a:pt x="450" y="57"/>
                  </a:lnTo>
                  <a:lnTo>
                    <a:pt x="450" y="57"/>
                  </a:lnTo>
                  <a:lnTo>
                    <a:pt x="447" y="62"/>
                  </a:lnTo>
                  <a:lnTo>
                    <a:pt x="447" y="62"/>
                  </a:lnTo>
                  <a:lnTo>
                    <a:pt x="447" y="62"/>
                  </a:lnTo>
                  <a:lnTo>
                    <a:pt x="445" y="64"/>
                  </a:lnTo>
                  <a:lnTo>
                    <a:pt x="445" y="64"/>
                  </a:lnTo>
                  <a:lnTo>
                    <a:pt x="445" y="64"/>
                  </a:lnTo>
                  <a:lnTo>
                    <a:pt x="442" y="64"/>
                  </a:lnTo>
                  <a:lnTo>
                    <a:pt x="442" y="67"/>
                  </a:lnTo>
                  <a:lnTo>
                    <a:pt x="442" y="69"/>
                  </a:lnTo>
                  <a:lnTo>
                    <a:pt x="442" y="69"/>
                  </a:lnTo>
                  <a:lnTo>
                    <a:pt x="442" y="69"/>
                  </a:lnTo>
                  <a:lnTo>
                    <a:pt x="440" y="71"/>
                  </a:lnTo>
                  <a:lnTo>
                    <a:pt x="438" y="71"/>
                  </a:lnTo>
                  <a:lnTo>
                    <a:pt x="438" y="71"/>
                  </a:lnTo>
                  <a:lnTo>
                    <a:pt x="438" y="74"/>
                  </a:lnTo>
                  <a:lnTo>
                    <a:pt x="438" y="71"/>
                  </a:lnTo>
                  <a:lnTo>
                    <a:pt x="435" y="71"/>
                  </a:lnTo>
                  <a:lnTo>
                    <a:pt x="435" y="71"/>
                  </a:lnTo>
                  <a:lnTo>
                    <a:pt x="435" y="71"/>
                  </a:lnTo>
                  <a:lnTo>
                    <a:pt x="435" y="71"/>
                  </a:lnTo>
                  <a:lnTo>
                    <a:pt x="435" y="71"/>
                  </a:lnTo>
                  <a:lnTo>
                    <a:pt x="435" y="71"/>
                  </a:lnTo>
                  <a:lnTo>
                    <a:pt x="433" y="71"/>
                  </a:lnTo>
                  <a:lnTo>
                    <a:pt x="433" y="76"/>
                  </a:lnTo>
                  <a:lnTo>
                    <a:pt x="431" y="81"/>
                  </a:lnTo>
                  <a:lnTo>
                    <a:pt x="428" y="86"/>
                  </a:lnTo>
                  <a:lnTo>
                    <a:pt x="426" y="90"/>
                  </a:lnTo>
                  <a:lnTo>
                    <a:pt x="426" y="90"/>
                  </a:lnTo>
                  <a:lnTo>
                    <a:pt x="426" y="90"/>
                  </a:lnTo>
                  <a:lnTo>
                    <a:pt x="424" y="90"/>
                  </a:lnTo>
                  <a:lnTo>
                    <a:pt x="421" y="90"/>
                  </a:lnTo>
                  <a:lnTo>
                    <a:pt x="416" y="88"/>
                  </a:lnTo>
                  <a:lnTo>
                    <a:pt x="412" y="86"/>
                  </a:lnTo>
                  <a:lnTo>
                    <a:pt x="412" y="86"/>
                  </a:lnTo>
                  <a:lnTo>
                    <a:pt x="412" y="88"/>
                  </a:lnTo>
                  <a:lnTo>
                    <a:pt x="409" y="93"/>
                  </a:lnTo>
                  <a:lnTo>
                    <a:pt x="407" y="95"/>
                  </a:lnTo>
                  <a:lnTo>
                    <a:pt x="407" y="95"/>
                  </a:lnTo>
                  <a:lnTo>
                    <a:pt x="407" y="95"/>
                  </a:lnTo>
                  <a:lnTo>
                    <a:pt x="407" y="97"/>
                  </a:lnTo>
                  <a:lnTo>
                    <a:pt x="407" y="97"/>
                  </a:lnTo>
                  <a:lnTo>
                    <a:pt x="407" y="100"/>
                  </a:lnTo>
                  <a:lnTo>
                    <a:pt x="407" y="102"/>
                  </a:lnTo>
                  <a:lnTo>
                    <a:pt x="405" y="102"/>
                  </a:lnTo>
                  <a:lnTo>
                    <a:pt x="407" y="109"/>
                  </a:lnTo>
                  <a:lnTo>
                    <a:pt x="407" y="109"/>
                  </a:lnTo>
                  <a:lnTo>
                    <a:pt x="405" y="109"/>
                  </a:lnTo>
                  <a:lnTo>
                    <a:pt x="405" y="112"/>
                  </a:lnTo>
                  <a:lnTo>
                    <a:pt x="405" y="112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2" y="116"/>
                  </a:lnTo>
                  <a:lnTo>
                    <a:pt x="402" y="116"/>
                  </a:lnTo>
                  <a:lnTo>
                    <a:pt x="402" y="119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0" y="128"/>
                  </a:lnTo>
                  <a:lnTo>
                    <a:pt x="400" y="128"/>
                  </a:lnTo>
                  <a:lnTo>
                    <a:pt x="400" y="131"/>
                  </a:lnTo>
                  <a:lnTo>
                    <a:pt x="398" y="133"/>
                  </a:lnTo>
                  <a:lnTo>
                    <a:pt x="398" y="138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86" y="142"/>
                  </a:lnTo>
                  <a:lnTo>
                    <a:pt x="381" y="142"/>
                  </a:lnTo>
                  <a:lnTo>
                    <a:pt x="376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71" y="138"/>
                  </a:lnTo>
                  <a:lnTo>
                    <a:pt x="371" y="138"/>
                  </a:lnTo>
                  <a:lnTo>
                    <a:pt x="371" y="138"/>
                  </a:lnTo>
                  <a:lnTo>
                    <a:pt x="371" y="138"/>
                  </a:lnTo>
                  <a:lnTo>
                    <a:pt x="371" y="138"/>
                  </a:lnTo>
                  <a:lnTo>
                    <a:pt x="364" y="131"/>
                  </a:lnTo>
                  <a:lnTo>
                    <a:pt x="364" y="131"/>
                  </a:lnTo>
                  <a:lnTo>
                    <a:pt x="364" y="131"/>
                  </a:lnTo>
                  <a:lnTo>
                    <a:pt x="364" y="131"/>
                  </a:lnTo>
                  <a:lnTo>
                    <a:pt x="355" y="128"/>
                  </a:lnTo>
                  <a:lnTo>
                    <a:pt x="355" y="128"/>
                  </a:lnTo>
                  <a:lnTo>
                    <a:pt x="355" y="131"/>
                  </a:lnTo>
                  <a:lnTo>
                    <a:pt x="355" y="131"/>
                  </a:lnTo>
                  <a:lnTo>
                    <a:pt x="355" y="133"/>
                  </a:lnTo>
                  <a:lnTo>
                    <a:pt x="355" y="133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8"/>
                  </a:lnTo>
                  <a:lnTo>
                    <a:pt x="355" y="138"/>
                  </a:lnTo>
                  <a:lnTo>
                    <a:pt x="353" y="140"/>
                  </a:lnTo>
                  <a:lnTo>
                    <a:pt x="353" y="142"/>
                  </a:lnTo>
                  <a:lnTo>
                    <a:pt x="353" y="142"/>
                  </a:lnTo>
                  <a:lnTo>
                    <a:pt x="353" y="147"/>
                  </a:lnTo>
                  <a:lnTo>
                    <a:pt x="353" y="150"/>
                  </a:lnTo>
                  <a:lnTo>
                    <a:pt x="353" y="150"/>
                  </a:lnTo>
                  <a:lnTo>
                    <a:pt x="353" y="152"/>
                  </a:lnTo>
                  <a:lnTo>
                    <a:pt x="353" y="154"/>
                  </a:lnTo>
                  <a:lnTo>
                    <a:pt x="353" y="157"/>
                  </a:lnTo>
                  <a:lnTo>
                    <a:pt x="350" y="159"/>
                  </a:lnTo>
                  <a:lnTo>
                    <a:pt x="350" y="159"/>
                  </a:lnTo>
                  <a:lnTo>
                    <a:pt x="348" y="159"/>
                  </a:lnTo>
                  <a:lnTo>
                    <a:pt x="348" y="159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8" y="164"/>
                  </a:lnTo>
                  <a:lnTo>
                    <a:pt x="348" y="164"/>
                  </a:lnTo>
                  <a:lnTo>
                    <a:pt x="345" y="166"/>
                  </a:lnTo>
                  <a:lnTo>
                    <a:pt x="345" y="166"/>
                  </a:lnTo>
                  <a:lnTo>
                    <a:pt x="348" y="168"/>
                  </a:lnTo>
                  <a:lnTo>
                    <a:pt x="348" y="168"/>
                  </a:lnTo>
                  <a:lnTo>
                    <a:pt x="348" y="168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45" y="173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1" y="180"/>
                  </a:lnTo>
                  <a:lnTo>
                    <a:pt x="338" y="185"/>
                  </a:lnTo>
                  <a:lnTo>
                    <a:pt x="338" y="185"/>
                  </a:lnTo>
                  <a:lnTo>
                    <a:pt x="338" y="185"/>
                  </a:lnTo>
                  <a:lnTo>
                    <a:pt x="338" y="187"/>
                  </a:lnTo>
                  <a:lnTo>
                    <a:pt x="338" y="187"/>
                  </a:lnTo>
                  <a:lnTo>
                    <a:pt x="338" y="187"/>
                  </a:lnTo>
                  <a:lnTo>
                    <a:pt x="338" y="197"/>
                  </a:lnTo>
                  <a:lnTo>
                    <a:pt x="336" y="202"/>
                  </a:lnTo>
                  <a:lnTo>
                    <a:pt x="334" y="206"/>
                  </a:lnTo>
                  <a:lnTo>
                    <a:pt x="331" y="211"/>
                  </a:lnTo>
                  <a:lnTo>
                    <a:pt x="327" y="218"/>
                  </a:lnTo>
                  <a:lnTo>
                    <a:pt x="324" y="223"/>
                  </a:lnTo>
                  <a:lnTo>
                    <a:pt x="322" y="228"/>
                  </a:lnTo>
                  <a:lnTo>
                    <a:pt x="317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15" y="244"/>
                  </a:lnTo>
                  <a:lnTo>
                    <a:pt x="312" y="251"/>
                  </a:lnTo>
                  <a:lnTo>
                    <a:pt x="312" y="251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5" y="254"/>
                  </a:lnTo>
                  <a:lnTo>
                    <a:pt x="315" y="254"/>
                  </a:lnTo>
                  <a:lnTo>
                    <a:pt x="319" y="256"/>
                  </a:lnTo>
                  <a:lnTo>
                    <a:pt x="319" y="256"/>
                  </a:lnTo>
                  <a:lnTo>
                    <a:pt x="319" y="256"/>
                  </a:lnTo>
                  <a:lnTo>
                    <a:pt x="319" y="258"/>
                  </a:lnTo>
                  <a:lnTo>
                    <a:pt x="319" y="258"/>
                  </a:lnTo>
                  <a:lnTo>
                    <a:pt x="319" y="258"/>
                  </a:lnTo>
                  <a:lnTo>
                    <a:pt x="319" y="261"/>
                  </a:lnTo>
                  <a:lnTo>
                    <a:pt x="317" y="261"/>
                  </a:lnTo>
                  <a:lnTo>
                    <a:pt x="315" y="263"/>
                  </a:lnTo>
                  <a:lnTo>
                    <a:pt x="315" y="263"/>
                  </a:lnTo>
                  <a:lnTo>
                    <a:pt x="315" y="263"/>
                  </a:lnTo>
                  <a:lnTo>
                    <a:pt x="315" y="265"/>
                  </a:lnTo>
                  <a:lnTo>
                    <a:pt x="312" y="265"/>
                  </a:lnTo>
                  <a:lnTo>
                    <a:pt x="312" y="268"/>
                  </a:lnTo>
                  <a:lnTo>
                    <a:pt x="312" y="268"/>
                  </a:lnTo>
                  <a:lnTo>
                    <a:pt x="315" y="268"/>
                  </a:lnTo>
                  <a:lnTo>
                    <a:pt x="315" y="268"/>
                  </a:lnTo>
                  <a:lnTo>
                    <a:pt x="315" y="268"/>
                  </a:lnTo>
                  <a:lnTo>
                    <a:pt x="315" y="270"/>
                  </a:lnTo>
                  <a:lnTo>
                    <a:pt x="317" y="270"/>
                  </a:lnTo>
                  <a:lnTo>
                    <a:pt x="317" y="270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05" y="282"/>
                  </a:lnTo>
                  <a:lnTo>
                    <a:pt x="303" y="284"/>
                  </a:lnTo>
                  <a:lnTo>
                    <a:pt x="303" y="284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2"/>
                  </a:lnTo>
                  <a:lnTo>
                    <a:pt x="298" y="282"/>
                  </a:lnTo>
                  <a:lnTo>
                    <a:pt x="298" y="282"/>
                  </a:lnTo>
                  <a:lnTo>
                    <a:pt x="298" y="282"/>
                  </a:lnTo>
                  <a:lnTo>
                    <a:pt x="296" y="282"/>
                  </a:lnTo>
                  <a:lnTo>
                    <a:pt x="296" y="282"/>
                  </a:lnTo>
                  <a:lnTo>
                    <a:pt x="293" y="282"/>
                  </a:lnTo>
                  <a:lnTo>
                    <a:pt x="291" y="282"/>
                  </a:lnTo>
                  <a:lnTo>
                    <a:pt x="289" y="284"/>
                  </a:lnTo>
                  <a:lnTo>
                    <a:pt x="284" y="289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75" y="296"/>
                  </a:lnTo>
                  <a:lnTo>
                    <a:pt x="275" y="296"/>
                  </a:lnTo>
                  <a:lnTo>
                    <a:pt x="275" y="296"/>
                  </a:lnTo>
                  <a:lnTo>
                    <a:pt x="275" y="296"/>
                  </a:lnTo>
                  <a:lnTo>
                    <a:pt x="275" y="296"/>
                  </a:lnTo>
                  <a:lnTo>
                    <a:pt x="272" y="296"/>
                  </a:lnTo>
                  <a:lnTo>
                    <a:pt x="272" y="294"/>
                  </a:lnTo>
                  <a:lnTo>
                    <a:pt x="272" y="294"/>
                  </a:lnTo>
                  <a:lnTo>
                    <a:pt x="272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0" y="292"/>
                  </a:lnTo>
                  <a:lnTo>
                    <a:pt x="267" y="292"/>
                  </a:lnTo>
                  <a:lnTo>
                    <a:pt x="267" y="292"/>
                  </a:lnTo>
                  <a:lnTo>
                    <a:pt x="265" y="292"/>
                  </a:lnTo>
                  <a:lnTo>
                    <a:pt x="265" y="292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4"/>
                  </a:lnTo>
                  <a:lnTo>
                    <a:pt x="260" y="294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9"/>
                  </a:lnTo>
                  <a:lnTo>
                    <a:pt x="260" y="299"/>
                  </a:lnTo>
                  <a:lnTo>
                    <a:pt x="263" y="301"/>
                  </a:lnTo>
                  <a:lnTo>
                    <a:pt x="263" y="301"/>
                  </a:lnTo>
                  <a:lnTo>
                    <a:pt x="263" y="303"/>
                  </a:lnTo>
                  <a:lnTo>
                    <a:pt x="263" y="303"/>
                  </a:lnTo>
                  <a:lnTo>
                    <a:pt x="263" y="306"/>
                  </a:lnTo>
                  <a:lnTo>
                    <a:pt x="263" y="306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3" y="310"/>
                  </a:lnTo>
                  <a:lnTo>
                    <a:pt x="253" y="310"/>
                  </a:lnTo>
                  <a:lnTo>
                    <a:pt x="251" y="310"/>
                  </a:lnTo>
                  <a:lnTo>
                    <a:pt x="248" y="313"/>
                  </a:lnTo>
                  <a:lnTo>
                    <a:pt x="248" y="313"/>
                  </a:lnTo>
                  <a:lnTo>
                    <a:pt x="239" y="315"/>
                  </a:lnTo>
                  <a:lnTo>
                    <a:pt x="232" y="320"/>
                  </a:lnTo>
                  <a:lnTo>
                    <a:pt x="230" y="322"/>
                  </a:lnTo>
                  <a:lnTo>
                    <a:pt x="230" y="320"/>
                  </a:lnTo>
                  <a:lnTo>
                    <a:pt x="230" y="320"/>
                  </a:lnTo>
                  <a:lnTo>
                    <a:pt x="230" y="320"/>
                  </a:lnTo>
                  <a:lnTo>
                    <a:pt x="230" y="320"/>
                  </a:lnTo>
                  <a:lnTo>
                    <a:pt x="230" y="320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2" y="315"/>
                  </a:lnTo>
                  <a:lnTo>
                    <a:pt x="220" y="315"/>
                  </a:lnTo>
                  <a:lnTo>
                    <a:pt x="220" y="315"/>
                  </a:lnTo>
                  <a:lnTo>
                    <a:pt x="218" y="313"/>
                  </a:lnTo>
                  <a:lnTo>
                    <a:pt x="218" y="313"/>
                  </a:lnTo>
                  <a:lnTo>
                    <a:pt x="218" y="313"/>
                  </a:lnTo>
                  <a:lnTo>
                    <a:pt x="215" y="313"/>
                  </a:lnTo>
                  <a:lnTo>
                    <a:pt x="215" y="313"/>
                  </a:lnTo>
                  <a:lnTo>
                    <a:pt x="213" y="313"/>
                  </a:lnTo>
                  <a:lnTo>
                    <a:pt x="213" y="313"/>
                  </a:lnTo>
                  <a:lnTo>
                    <a:pt x="213" y="315"/>
                  </a:lnTo>
                  <a:lnTo>
                    <a:pt x="213" y="315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1" y="320"/>
                  </a:lnTo>
                  <a:lnTo>
                    <a:pt x="211" y="320"/>
                  </a:lnTo>
                  <a:lnTo>
                    <a:pt x="211" y="322"/>
                  </a:lnTo>
                  <a:lnTo>
                    <a:pt x="206" y="322"/>
                  </a:lnTo>
                  <a:lnTo>
                    <a:pt x="204" y="322"/>
                  </a:lnTo>
                  <a:lnTo>
                    <a:pt x="204" y="322"/>
                  </a:lnTo>
                  <a:lnTo>
                    <a:pt x="204" y="325"/>
                  </a:lnTo>
                  <a:lnTo>
                    <a:pt x="199" y="329"/>
                  </a:lnTo>
                  <a:lnTo>
                    <a:pt x="199" y="332"/>
                  </a:lnTo>
                  <a:lnTo>
                    <a:pt x="199" y="332"/>
                  </a:lnTo>
                  <a:lnTo>
                    <a:pt x="196" y="332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85" y="332"/>
                  </a:lnTo>
                  <a:lnTo>
                    <a:pt x="182" y="329"/>
                  </a:lnTo>
                  <a:lnTo>
                    <a:pt x="182" y="329"/>
                  </a:lnTo>
                  <a:lnTo>
                    <a:pt x="180" y="329"/>
                  </a:lnTo>
                  <a:lnTo>
                    <a:pt x="178" y="327"/>
                  </a:lnTo>
                  <a:lnTo>
                    <a:pt x="178" y="327"/>
                  </a:lnTo>
                  <a:lnTo>
                    <a:pt x="178" y="327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5" y="325"/>
                  </a:lnTo>
                  <a:lnTo>
                    <a:pt x="173" y="325"/>
                  </a:lnTo>
                  <a:lnTo>
                    <a:pt x="173" y="325"/>
                  </a:lnTo>
                  <a:lnTo>
                    <a:pt x="170" y="327"/>
                  </a:lnTo>
                  <a:lnTo>
                    <a:pt x="170" y="325"/>
                  </a:lnTo>
                  <a:lnTo>
                    <a:pt x="168" y="325"/>
                  </a:lnTo>
                  <a:lnTo>
                    <a:pt x="168" y="325"/>
                  </a:lnTo>
                  <a:lnTo>
                    <a:pt x="168" y="325"/>
                  </a:lnTo>
                  <a:lnTo>
                    <a:pt x="168" y="325"/>
                  </a:lnTo>
                  <a:lnTo>
                    <a:pt x="166" y="322"/>
                  </a:lnTo>
                  <a:lnTo>
                    <a:pt x="166" y="322"/>
                  </a:lnTo>
                  <a:lnTo>
                    <a:pt x="166" y="320"/>
                  </a:lnTo>
                  <a:lnTo>
                    <a:pt x="163" y="320"/>
                  </a:lnTo>
                  <a:lnTo>
                    <a:pt x="159" y="318"/>
                  </a:lnTo>
                  <a:lnTo>
                    <a:pt x="159" y="318"/>
                  </a:lnTo>
                  <a:lnTo>
                    <a:pt x="159" y="318"/>
                  </a:lnTo>
                  <a:lnTo>
                    <a:pt x="159" y="315"/>
                  </a:lnTo>
                  <a:lnTo>
                    <a:pt x="159" y="315"/>
                  </a:lnTo>
                  <a:lnTo>
                    <a:pt x="156" y="315"/>
                  </a:lnTo>
                  <a:lnTo>
                    <a:pt x="156" y="313"/>
                  </a:lnTo>
                  <a:lnTo>
                    <a:pt x="156" y="310"/>
                  </a:lnTo>
                  <a:lnTo>
                    <a:pt x="156" y="310"/>
                  </a:lnTo>
                  <a:lnTo>
                    <a:pt x="156" y="310"/>
                  </a:lnTo>
                  <a:lnTo>
                    <a:pt x="156" y="310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2" y="306"/>
                  </a:lnTo>
                  <a:lnTo>
                    <a:pt x="152" y="306"/>
                  </a:lnTo>
                  <a:lnTo>
                    <a:pt x="152" y="306"/>
                  </a:lnTo>
                  <a:lnTo>
                    <a:pt x="152" y="306"/>
                  </a:lnTo>
                  <a:lnTo>
                    <a:pt x="152" y="303"/>
                  </a:lnTo>
                  <a:lnTo>
                    <a:pt x="152" y="303"/>
                  </a:lnTo>
                  <a:lnTo>
                    <a:pt x="154" y="301"/>
                  </a:lnTo>
                  <a:lnTo>
                    <a:pt x="154" y="301"/>
                  </a:lnTo>
                  <a:lnTo>
                    <a:pt x="154" y="301"/>
                  </a:lnTo>
                  <a:lnTo>
                    <a:pt x="154" y="301"/>
                  </a:lnTo>
                  <a:lnTo>
                    <a:pt x="154" y="301"/>
                  </a:lnTo>
                  <a:lnTo>
                    <a:pt x="154" y="299"/>
                  </a:lnTo>
                  <a:lnTo>
                    <a:pt x="154" y="299"/>
                  </a:lnTo>
                  <a:lnTo>
                    <a:pt x="152" y="299"/>
                  </a:lnTo>
                  <a:lnTo>
                    <a:pt x="152" y="299"/>
                  </a:lnTo>
                  <a:lnTo>
                    <a:pt x="152" y="296"/>
                  </a:lnTo>
                  <a:lnTo>
                    <a:pt x="147" y="303"/>
                  </a:lnTo>
                  <a:lnTo>
                    <a:pt x="140" y="310"/>
                  </a:lnTo>
                  <a:lnTo>
                    <a:pt x="135" y="318"/>
                  </a:lnTo>
                  <a:lnTo>
                    <a:pt x="125" y="327"/>
                  </a:lnTo>
                  <a:lnTo>
                    <a:pt x="118" y="336"/>
                  </a:lnTo>
                  <a:lnTo>
                    <a:pt x="116" y="336"/>
                  </a:lnTo>
                  <a:lnTo>
                    <a:pt x="109" y="341"/>
                  </a:lnTo>
                  <a:lnTo>
                    <a:pt x="102" y="346"/>
                  </a:lnTo>
                  <a:lnTo>
                    <a:pt x="92" y="353"/>
                  </a:lnTo>
                  <a:lnTo>
                    <a:pt x="88" y="358"/>
                  </a:lnTo>
                  <a:lnTo>
                    <a:pt x="88" y="360"/>
                  </a:lnTo>
                  <a:lnTo>
                    <a:pt x="85" y="360"/>
                  </a:lnTo>
                  <a:lnTo>
                    <a:pt x="88" y="363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88" y="367"/>
                  </a:lnTo>
                  <a:lnTo>
                    <a:pt x="88" y="367"/>
                  </a:lnTo>
                  <a:lnTo>
                    <a:pt x="88" y="370"/>
                  </a:lnTo>
                  <a:lnTo>
                    <a:pt x="88" y="370"/>
                  </a:lnTo>
                  <a:lnTo>
                    <a:pt x="88" y="370"/>
                  </a:lnTo>
                  <a:lnTo>
                    <a:pt x="85" y="370"/>
                  </a:lnTo>
                  <a:lnTo>
                    <a:pt x="78" y="377"/>
                  </a:lnTo>
                  <a:lnTo>
                    <a:pt x="76" y="379"/>
                  </a:lnTo>
                  <a:lnTo>
                    <a:pt x="76" y="379"/>
                  </a:lnTo>
                  <a:lnTo>
                    <a:pt x="73" y="381"/>
                  </a:lnTo>
                  <a:lnTo>
                    <a:pt x="76" y="384"/>
                  </a:lnTo>
                  <a:lnTo>
                    <a:pt x="76" y="384"/>
                  </a:lnTo>
                  <a:lnTo>
                    <a:pt x="76" y="384"/>
                  </a:lnTo>
                  <a:lnTo>
                    <a:pt x="76" y="386"/>
                  </a:lnTo>
                  <a:lnTo>
                    <a:pt x="76" y="386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3" y="391"/>
                  </a:lnTo>
                  <a:lnTo>
                    <a:pt x="73" y="391"/>
                  </a:lnTo>
                  <a:lnTo>
                    <a:pt x="66" y="393"/>
                  </a:lnTo>
                  <a:lnTo>
                    <a:pt x="62" y="398"/>
                  </a:lnTo>
                  <a:lnTo>
                    <a:pt x="57" y="398"/>
                  </a:lnTo>
                  <a:lnTo>
                    <a:pt x="57" y="398"/>
                  </a:lnTo>
                  <a:lnTo>
                    <a:pt x="57" y="398"/>
                  </a:lnTo>
                  <a:lnTo>
                    <a:pt x="55" y="400"/>
                  </a:lnTo>
                  <a:lnTo>
                    <a:pt x="55" y="405"/>
                  </a:lnTo>
                  <a:lnTo>
                    <a:pt x="52" y="407"/>
                  </a:lnTo>
                  <a:lnTo>
                    <a:pt x="52" y="407"/>
                  </a:lnTo>
                  <a:lnTo>
                    <a:pt x="52" y="407"/>
                  </a:lnTo>
                  <a:lnTo>
                    <a:pt x="52" y="410"/>
                  </a:lnTo>
                  <a:lnTo>
                    <a:pt x="52" y="410"/>
                  </a:lnTo>
                  <a:lnTo>
                    <a:pt x="52" y="410"/>
                  </a:lnTo>
                  <a:lnTo>
                    <a:pt x="52" y="412"/>
                  </a:lnTo>
                  <a:lnTo>
                    <a:pt x="52" y="412"/>
                  </a:lnTo>
                  <a:lnTo>
                    <a:pt x="50" y="412"/>
                  </a:lnTo>
                  <a:lnTo>
                    <a:pt x="40" y="415"/>
                  </a:lnTo>
                  <a:lnTo>
                    <a:pt x="31" y="419"/>
                  </a:lnTo>
                  <a:lnTo>
                    <a:pt x="29" y="424"/>
                  </a:lnTo>
                  <a:lnTo>
                    <a:pt x="26" y="424"/>
                  </a:lnTo>
                  <a:lnTo>
                    <a:pt x="26" y="424"/>
                  </a:lnTo>
                  <a:lnTo>
                    <a:pt x="24" y="426"/>
                  </a:lnTo>
                  <a:lnTo>
                    <a:pt x="14" y="429"/>
                  </a:lnTo>
                  <a:lnTo>
                    <a:pt x="7" y="434"/>
                  </a:lnTo>
                  <a:lnTo>
                    <a:pt x="7" y="434"/>
                  </a:lnTo>
                  <a:lnTo>
                    <a:pt x="5" y="434"/>
                  </a:lnTo>
                  <a:lnTo>
                    <a:pt x="0" y="438"/>
                  </a:lnTo>
                  <a:lnTo>
                    <a:pt x="12" y="436"/>
                  </a:lnTo>
                  <a:lnTo>
                    <a:pt x="21" y="436"/>
                  </a:lnTo>
                  <a:lnTo>
                    <a:pt x="43" y="431"/>
                  </a:lnTo>
                  <a:lnTo>
                    <a:pt x="52" y="431"/>
                  </a:lnTo>
                  <a:lnTo>
                    <a:pt x="64" y="429"/>
                  </a:lnTo>
                  <a:lnTo>
                    <a:pt x="73" y="429"/>
                  </a:lnTo>
                  <a:lnTo>
                    <a:pt x="83" y="426"/>
                  </a:lnTo>
                  <a:lnTo>
                    <a:pt x="95" y="424"/>
                  </a:lnTo>
                  <a:lnTo>
                    <a:pt x="104" y="424"/>
                  </a:lnTo>
                  <a:lnTo>
                    <a:pt x="116" y="422"/>
                  </a:lnTo>
                  <a:lnTo>
                    <a:pt x="125" y="419"/>
                  </a:lnTo>
                  <a:lnTo>
                    <a:pt x="135" y="417"/>
                  </a:lnTo>
                  <a:lnTo>
                    <a:pt x="147" y="417"/>
                  </a:lnTo>
                  <a:lnTo>
                    <a:pt x="156" y="415"/>
                  </a:lnTo>
                  <a:lnTo>
                    <a:pt x="166" y="412"/>
                  </a:lnTo>
                  <a:lnTo>
                    <a:pt x="170" y="412"/>
                  </a:lnTo>
                  <a:lnTo>
                    <a:pt x="173" y="412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82" y="407"/>
                  </a:lnTo>
                  <a:lnTo>
                    <a:pt x="192" y="407"/>
                  </a:lnTo>
                  <a:lnTo>
                    <a:pt x="201" y="405"/>
                  </a:lnTo>
                  <a:lnTo>
                    <a:pt x="201" y="407"/>
                  </a:lnTo>
                  <a:lnTo>
                    <a:pt x="201" y="407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22" y="405"/>
                  </a:lnTo>
                  <a:lnTo>
                    <a:pt x="239" y="403"/>
                  </a:lnTo>
                  <a:lnTo>
                    <a:pt x="256" y="398"/>
                  </a:lnTo>
                  <a:lnTo>
                    <a:pt x="275" y="396"/>
                  </a:lnTo>
                  <a:lnTo>
                    <a:pt x="291" y="393"/>
                  </a:lnTo>
                  <a:lnTo>
                    <a:pt x="308" y="391"/>
                  </a:lnTo>
                  <a:lnTo>
                    <a:pt x="327" y="389"/>
                  </a:lnTo>
                  <a:lnTo>
                    <a:pt x="343" y="384"/>
                  </a:lnTo>
                  <a:lnTo>
                    <a:pt x="360" y="381"/>
                  </a:lnTo>
                  <a:lnTo>
                    <a:pt x="379" y="379"/>
                  </a:lnTo>
                  <a:lnTo>
                    <a:pt x="395" y="377"/>
                  </a:lnTo>
                  <a:lnTo>
                    <a:pt x="412" y="372"/>
                  </a:lnTo>
                  <a:lnTo>
                    <a:pt x="431" y="370"/>
                  </a:lnTo>
                  <a:lnTo>
                    <a:pt x="447" y="367"/>
                  </a:lnTo>
                  <a:lnTo>
                    <a:pt x="464" y="363"/>
                  </a:lnTo>
                  <a:lnTo>
                    <a:pt x="483" y="360"/>
                  </a:lnTo>
                  <a:lnTo>
                    <a:pt x="499" y="358"/>
                  </a:lnTo>
                  <a:lnTo>
                    <a:pt x="516" y="353"/>
                  </a:lnTo>
                  <a:lnTo>
                    <a:pt x="532" y="351"/>
                  </a:lnTo>
                  <a:lnTo>
                    <a:pt x="551" y="348"/>
                  </a:lnTo>
                  <a:lnTo>
                    <a:pt x="568" y="344"/>
                  </a:lnTo>
                  <a:lnTo>
                    <a:pt x="584" y="341"/>
                  </a:lnTo>
                  <a:lnTo>
                    <a:pt x="603" y="336"/>
                  </a:lnTo>
                  <a:lnTo>
                    <a:pt x="620" y="334"/>
                  </a:lnTo>
                  <a:lnTo>
                    <a:pt x="636" y="329"/>
                  </a:lnTo>
                  <a:lnTo>
                    <a:pt x="655" y="327"/>
                  </a:lnTo>
                  <a:lnTo>
                    <a:pt x="672" y="322"/>
                  </a:lnTo>
                  <a:lnTo>
                    <a:pt x="688" y="320"/>
                  </a:lnTo>
                  <a:lnTo>
                    <a:pt x="705" y="318"/>
                  </a:lnTo>
                  <a:lnTo>
                    <a:pt x="724" y="313"/>
                  </a:lnTo>
                  <a:lnTo>
                    <a:pt x="740" y="310"/>
                  </a:lnTo>
                  <a:lnTo>
                    <a:pt x="755" y="306"/>
                  </a:lnTo>
                  <a:lnTo>
                    <a:pt x="757" y="306"/>
                  </a:lnTo>
                  <a:lnTo>
                    <a:pt x="757" y="306"/>
                  </a:lnTo>
                  <a:lnTo>
                    <a:pt x="757" y="303"/>
                  </a:lnTo>
                  <a:lnTo>
                    <a:pt x="755" y="303"/>
                  </a:lnTo>
                  <a:lnTo>
                    <a:pt x="755" y="301"/>
                  </a:lnTo>
                  <a:lnTo>
                    <a:pt x="759" y="306"/>
                  </a:lnTo>
                  <a:lnTo>
                    <a:pt x="764" y="303"/>
                  </a:lnTo>
                  <a:lnTo>
                    <a:pt x="764" y="303"/>
                  </a:lnTo>
                  <a:lnTo>
                    <a:pt x="762" y="299"/>
                  </a:lnTo>
                  <a:lnTo>
                    <a:pt x="759" y="284"/>
                  </a:lnTo>
                  <a:lnTo>
                    <a:pt x="759" y="284"/>
                  </a:lnTo>
                  <a:lnTo>
                    <a:pt x="762" y="284"/>
                  </a:lnTo>
                  <a:lnTo>
                    <a:pt x="762" y="284"/>
                  </a:lnTo>
                  <a:lnTo>
                    <a:pt x="764" y="284"/>
                  </a:lnTo>
                  <a:lnTo>
                    <a:pt x="764" y="287"/>
                  </a:lnTo>
                  <a:lnTo>
                    <a:pt x="769" y="294"/>
                  </a:lnTo>
                  <a:lnTo>
                    <a:pt x="769" y="294"/>
                  </a:lnTo>
                  <a:lnTo>
                    <a:pt x="771" y="296"/>
                  </a:lnTo>
                  <a:lnTo>
                    <a:pt x="771" y="296"/>
                  </a:lnTo>
                  <a:lnTo>
                    <a:pt x="771" y="299"/>
                  </a:lnTo>
                  <a:lnTo>
                    <a:pt x="771" y="299"/>
                  </a:lnTo>
                  <a:lnTo>
                    <a:pt x="771" y="301"/>
                  </a:lnTo>
                  <a:lnTo>
                    <a:pt x="774" y="303"/>
                  </a:lnTo>
                  <a:lnTo>
                    <a:pt x="774" y="303"/>
                  </a:lnTo>
                  <a:lnTo>
                    <a:pt x="776" y="301"/>
                  </a:lnTo>
                  <a:lnTo>
                    <a:pt x="774" y="296"/>
                  </a:lnTo>
                  <a:lnTo>
                    <a:pt x="757" y="2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2C5AE39E-C558-4E22-8A96-5E429203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3500" y="2068493"/>
              <a:ext cx="641747" cy="791766"/>
            </a:xfrm>
            <a:custGeom>
              <a:avLst/>
              <a:gdLst>
                <a:gd name="T0" fmla="*/ 357 w 539"/>
                <a:gd name="T1" fmla="*/ 47 h 665"/>
                <a:gd name="T2" fmla="*/ 354 w 539"/>
                <a:gd name="T3" fmla="*/ 71 h 665"/>
                <a:gd name="T4" fmla="*/ 354 w 539"/>
                <a:gd name="T5" fmla="*/ 92 h 665"/>
                <a:gd name="T6" fmla="*/ 352 w 539"/>
                <a:gd name="T7" fmla="*/ 116 h 665"/>
                <a:gd name="T8" fmla="*/ 350 w 539"/>
                <a:gd name="T9" fmla="*/ 139 h 665"/>
                <a:gd name="T10" fmla="*/ 347 w 539"/>
                <a:gd name="T11" fmla="*/ 154 h 665"/>
                <a:gd name="T12" fmla="*/ 347 w 539"/>
                <a:gd name="T13" fmla="*/ 154 h 665"/>
                <a:gd name="T14" fmla="*/ 347 w 539"/>
                <a:gd name="T15" fmla="*/ 154 h 665"/>
                <a:gd name="T16" fmla="*/ 383 w 539"/>
                <a:gd name="T17" fmla="*/ 158 h 665"/>
                <a:gd name="T18" fmla="*/ 418 w 539"/>
                <a:gd name="T19" fmla="*/ 161 h 665"/>
                <a:gd name="T20" fmla="*/ 454 w 539"/>
                <a:gd name="T21" fmla="*/ 163 h 665"/>
                <a:gd name="T22" fmla="*/ 489 w 539"/>
                <a:gd name="T23" fmla="*/ 168 h 665"/>
                <a:gd name="T24" fmla="*/ 527 w 539"/>
                <a:gd name="T25" fmla="*/ 170 h 665"/>
                <a:gd name="T26" fmla="*/ 537 w 539"/>
                <a:gd name="T27" fmla="*/ 201 h 665"/>
                <a:gd name="T28" fmla="*/ 532 w 539"/>
                <a:gd name="T29" fmla="*/ 248 h 665"/>
                <a:gd name="T30" fmla="*/ 527 w 539"/>
                <a:gd name="T31" fmla="*/ 293 h 665"/>
                <a:gd name="T32" fmla="*/ 525 w 539"/>
                <a:gd name="T33" fmla="*/ 341 h 665"/>
                <a:gd name="T34" fmla="*/ 520 w 539"/>
                <a:gd name="T35" fmla="*/ 385 h 665"/>
                <a:gd name="T36" fmla="*/ 518 w 539"/>
                <a:gd name="T37" fmla="*/ 433 h 665"/>
                <a:gd name="T38" fmla="*/ 513 w 539"/>
                <a:gd name="T39" fmla="*/ 478 h 665"/>
                <a:gd name="T40" fmla="*/ 508 w 539"/>
                <a:gd name="T41" fmla="*/ 525 h 665"/>
                <a:gd name="T42" fmla="*/ 506 w 539"/>
                <a:gd name="T43" fmla="*/ 572 h 665"/>
                <a:gd name="T44" fmla="*/ 501 w 539"/>
                <a:gd name="T45" fmla="*/ 617 h 665"/>
                <a:gd name="T46" fmla="*/ 499 w 539"/>
                <a:gd name="T47" fmla="*/ 665 h 665"/>
                <a:gd name="T48" fmla="*/ 451 w 539"/>
                <a:gd name="T49" fmla="*/ 660 h 665"/>
                <a:gd name="T50" fmla="*/ 404 w 539"/>
                <a:gd name="T51" fmla="*/ 655 h 665"/>
                <a:gd name="T52" fmla="*/ 357 w 539"/>
                <a:gd name="T53" fmla="*/ 651 h 665"/>
                <a:gd name="T54" fmla="*/ 312 w 539"/>
                <a:gd name="T55" fmla="*/ 648 h 665"/>
                <a:gd name="T56" fmla="*/ 265 w 539"/>
                <a:gd name="T57" fmla="*/ 643 h 665"/>
                <a:gd name="T58" fmla="*/ 217 w 539"/>
                <a:gd name="T59" fmla="*/ 636 h 665"/>
                <a:gd name="T60" fmla="*/ 172 w 539"/>
                <a:gd name="T61" fmla="*/ 632 h 665"/>
                <a:gd name="T62" fmla="*/ 125 w 539"/>
                <a:gd name="T63" fmla="*/ 627 h 665"/>
                <a:gd name="T64" fmla="*/ 78 w 539"/>
                <a:gd name="T65" fmla="*/ 622 h 665"/>
                <a:gd name="T66" fmla="*/ 30 w 539"/>
                <a:gd name="T67" fmla="*/ 615 h 665"/>
                <a:gd name="T68" fmla="*/ 2 w 539"/>
                <a:gd name="T69" fmla="*/ 591 h 665"/>
                <a:gd name="T70" fmla="*/ 9 w 539"/>
                <a:gd name="T71" fmla="*/ 535 h 665"/>
                <a:gd name="T72" fmla="*/ 19 w 539"/>
                <a:gd name="T73" fmla="*/ 478 h 665"/>
                <a:gd name="T74" fmla="*/ 26 w 539"/>
                <a:gd name="T75" fmla="*/ 419 h 665"/>
                <a:gd name="T76" fmla="*/ 33 w 539"/>
                <a:gd name="T77" fmla="*/ 362 h 665"/>
                <a:gd name="T78" fmla="*/ 40 w 539"/>
                <a:gd name="T79" fmla="*/ 305 h 665"/>
                <a:gd name="T80" fmla="*/ 47 w 539"/>
                <a:gd name="T81" fmla="*/ 248 h 665"/>
                <a:gd name="T82" fmla="*/ 54 w 539"/>
                <a:gd name="T83" fmla="*/ 189 h 665"/>
                <a:gd name="T84" fmla="*/ 61 w 539"/>
                <a:gd name="T85" fmla="*/ 132 h 665"/>
                <a:gd name="T86" fmla="*/ 68 w 539"/>
                <a:gd name="T87" fmla="*/ 75 h 665"/>
                <a:gd name="T88" fmla="*/ 75 w 539"/>
                <a:gd name="T89" fmla="*/ 19 h 665"/>
                <a:gd name="T90" fmla="*/ 113 w 539"/>
                <a:gd name="T91" fmla="*/ 4 h 665"/>
                <a:gd name="T92" fmla="*/ 165 w 539"/>
                <a:gd name="T93" fmla="*/ 12 h 665"/>
                <a:gd name="T94" fmla="*/ 220 w 539"/>
                <a:gd name="T95" fmla="*/ 16 h 665"/>
                <a:gd name="T96" fmla="*/ 272 w 539"/>
                <a:gd name="T97" fmla="*/ 23 h 665"/>
                <a:gd name="T98" fmla="*/ 324 w 539"/>
                <a:gd name="T99" fmla="*/ 28 h 665"/>
                <a:gd name="T100" fmla="*/ 359 w 539"/>
                <a:gd name="T101" fmla="*/ 33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9" h="665">
                  <a:moveTo>
                    <a:pt x="359" y="33"/>
                  </a:moveTo>
                  <a:lnTo>
                    <a:pt x="359" y="40"/>
                  </a:lnTo>
                  <a:lnTo>
                    <a:pt x="357" y="47"/>
                  </a:lnTo>
                  <a:lnTo>
                    <a:pt x="357" y="54"/>
                  </a:lnTo>
                  <a:lnTo>
                    <a:pt x="357" y="61"/>
                  </a:lnTo>
                  <a:lnTo>
                    <a:pt x="354" y="71"/>
                  </a:lnTo>
                  <a:lnTo>
                    <a:pt x="354" y="78"/>
                  </a:lnTo>
                  <a:lnTo>
                    <a:pt x="354" y="85"/>
                  </a:lnTo>
                  <a:lnTo>
                    <a:pt x="354" y="92"/>
                  </a:lnTo>
                  <a:lnTo>
                    <a:pt x="352" y="101"/>
                  </a:lnTo>
                  <a:lnTo>
                    <a:pt x="352" y="109"/>
                  </a:lnTo>
                  <a:lnTo>
                    <a:pt x="352" y="116"/>
                  </a:lnTo>
                  <a:lnTo>
                    <a:pt x="350" y="123"/>
                  </a:lnTo>
                  <a:lnTo>
                    <a:pt x="350" y="130"/>
                  </a:lnTo>
                  <a:lnTo>
                    <a:pt x="350" y="139"/>
                  </a:lnTo>
                  <a:lnTo>
                    <a:pt x="347" y="146"/>
                  </a:lnTo>
                  <a:lnTo>
                    <a:pt x="347" y="154"/>
                  </a:lnTo>
                  <a:lnTo>
                    <a:pt x="347" y="154"/>
                  </a:lnTo>
                  <a:lnTo>
                    <a:pt x="347" y="154"/>
                  </a:lnTo>
                  <a:lnTo>
                    <a:pt x="347" y="154"/>
                  </a:lnTo>
                  <a:lnTo>
                    <a:pt x="347" y="154"/>
                  </a:lnTo>
                  <a:lnTo>
                    <a:pt x="347" y="154"/>
                  </a:lnTo>
                  <a:lnTo>
                    <a:pt x="347" y="154"/>
                  </a:lnTo>
                  <a:lnTo>
                    <a:pt x="347" y="154"/>
                  </a:lnTo>
                  <a:lnTo>
                    <a:pt x="359" y="156"/>
                  </a:lnTo>
                  <a:lnTo>
                    <a:pt x="371" y="156"/>
                  </a:lnTo>
                  <a:lnTo>
                    <a:pt x="383" y="158"/>
                  </a:lnTo>
                  <a:lnTo>
                    <a:pt x="395" y="158"/>
                  </a:lnTo>
                  <a:lnTo>
                    <a:pt x="406" y="161"/>
                  </a:lnTo>
                  <a:lnTo>
                    <a:pt x="418" y="161"/>
                  </a:lnTo>
                  <a:lnTo>
                    <a:pt x="430" y="163"/>
                  </a:lnTo>
                  <a:lnTo>
                    <a:pt x="442" y="163"/>
                  </a:lnTo>
                  <a:lnTo>
                    <a:pt x="454" y="163"/>
                  </a:lnTo>
                  <a:lnTo>
                    <a:pt x="466" y="165"/>
                  </a:lnTo>
                  <a:lnTo>
                    <a:pt x="477" y="165"/>
                  </a:lnTo>
                  <a:lnTo>
                    <a:pt x="489" y="168"/>
                  </a:lnTo>
                  <a:lnTo>
                    <a:pt x="503" y="168"/>
                  </a:lnTo>
                  <a:lnTo>
                    <a:pt x="515" y="170"/>
                  </a:lnTo>
                  <a:lnTo>
                    <a:pt x="527" y="170"/>
                  </a:lnTo>
                  <a:lnTo>
                    <a:pt x="539" y="172"/>
                  </a:lnTo>
                  <a:lnTo>
                    <a:pt x="537" y="187"/>
                  </a:lnTo>
                  <a:lnTo>
                    <a:pt x="537" y="201"/>
                  </a:lnTo>
                  <a:lnTo>
                    <a:pt x="534" y="217"/>
                  </a:lnTo>
                  <a:lnTo>
                    <a:pt x="534" y="232"/>
                  </a:lnTo>
                  <a:lnTo>
                    <a:pt x="532" y="248"/>
                  </a:lnTo>
                  <a:lnTo>
                    <a:pt x="529" y="262"/>
                  </a:lnTo>
                  <a:lnTo>
                    <a:pt x="529" y="279"/>
                  </a:lnTo>
                  <a:lnTo>
                    <a:pt x="527" y="293"/>
                  </a:lnTo>
                  <a:lnTo>
                    <a:pt x="527" y="310"/>
                  </a:lnTo>
                  <a:lnTo>
                    <a:pt x="525" y="324"/>
                  </a:lnTo>
                  <a:lnTo>
                    <a:pt x="525" y="341"/>
                  </a:lnTo>
                  <a:lnTo>
                    <a:pt x="522" y="355"/>
                  </a:lnTo>
                  <a:lnTo>
                    <a:pt x="522" y="371"/>
                  </a:lnTo>
                  <a:lnTo>
                    <a:pt x="520" y="385"/>
                  </a:lnTo>
                  <a:lnTo>
                    <a:pt x="520" y="402"/>
                  </a:lnTo>
                  <a:lnTo>
                    <a:pt x="518" y="416"/>
                  </a:lnTo>
                  <a:lnTo>
                    <a:pt x="518" y="433"/>
                  </a:lnTo>
                  <a:lnTo>
                    <a:pt x="515" y="447"/>
                  </a:lnTo>
                  <a:lnTo>
                    <a:pt x="515" y="464"/>
                  </a:lnTo>
                  <a:lnTo>
                    <a:pt x="513" y="478"/>
                  </a:lnTo>
                  <a:lnTo>
                    <a:pt x="511" y="494"/>
                  </a:lnTo>
                  <a:lnTo>
                    <a:pt x="511" y="509"/>
                  </a:lnTo>
                  <a:lnTo>
                    <a:pt x="508" y="525"/>
                  </a:lnTo>
                  <a:lnTo>
                    <a:pt x="508" y="542"/>
                  </a:lnTo>
                  <a:lnTo>
                    <a:pt x="506" y="556"/>
                  </a:lnTo>
                  <a:lnTo>
                    <a:pt x="506" y="572"/>
                  </a:lnTo>
                  <a:lnTo>
                    <a:pt x="503" y="587"/>
                  </a:lnTo>
                  <a:lnTo>
                    <a:pt x="503" y="603"/>
                  </a:lnTo>
                  <a:lnTo>
                    <a:pt x="501" y="617"/>
                  </a:lnTo>
                  <a:lnTo>
                    <a:pt x="501" y="634"/>
                  </a:lnTo>
                  <a:lnTo>
                    <a:pt x="499" y="648"/>
                  </a:lnTo>
                  <a:lnTo>
                    <a:pt x="499" y="665"/>
                  </a:lnTo>
                  <a:lnTo>
                    <a:pt x="482" y="662"/>
                  </a:lnTo>
                  <a:lnTo>
                    <a:pt x="466" y="662"/>
                  </a:lnTo>
                  <a:lnTo>
                    <a:pt x="451" y="660"/>
                  </a:lnTo>
                  <a:lnTo>
                    <a:pt x="435" y="658"/>
                  </a:lnTo>
                  <a:lnTo>
                    <a:pt x="421" y="658"/>
                  </a:lnTo>
                  <a:lnTo>
                    <a:pt x="404" y="655"/>
                  </a:lnTo>
                  <a:lnTo>
                    <a:pt x="390" y="655"/>
                  </a:lnTo>
                  <a:lnTo>
                    <a:pt x="373" y="653"/>
                  </a:lnTo>
                  <a:lnTo>
                    <a:pt x="357" y="651"/>
                  </a:lnTo>
                  <a:lnTo>
                    <a:pt x="343" y="651"/>
                  </a:lnTo>
                  <a:lnTo>
                    <a:pt x="326" y="648"/>
                  </a:lnTo>
                  <a:lnTo>
                    <a:pt x="312" y="648"/>
                  </a:lnTo>
                  <a:lnTo>
                    <a:pt x="295" y="646"/>
                  </a:lnTo>
                  <a:lnTo>
                    <a:pt x="279" y="643"/>
                  </a:lnTo>
                  <a:lnTo>
                    <a:pt x="265" y="643"/>
                  </a:lnTo>
                  <a:lnTo>
                    <a:pt x="248" y="641"/>
                  </a:lnTo>
                  <a:lnTo>
                    <a:pt x="234" y="639"/>
                  </a:lnTo>
                  <a:lnTo>
                    <a:pt x="217" y="636"/>
                  </a:lnTo>
                  <a:lnTo>
                    <a:pt x="203" y="636"/>
                  </a:lnTo>
                  <a:lnTo>
                    <a:pt x="187" y="634"/>
                  </a:lnTo>
                  <a:lnTo>
                    <a:pt x="172" y="632"/>
                  </a:lnTo>
                  <a:lnTo>
                    <a:pt x="156" y="632"/>
                  </a:lnTo>
                  <a:lnTo>
                    <a:pt x="139" y="629"/>
                  </a:lnTo>
                  <a:lnTo>
                    <a:pt x="125" y="627"/>
                  </a:lnTo>
                  <a:lnTo>
                    <a:pt x="108" y="625"/>
                  </a:lnTo>
                  <a:lnTo>
                    <a:pt x="94" y="622"/>
                  </a:lnTo>
                  <a:lnTo>
                    <a:pt x="78" y="622"/>
                  </a:lnTo>
                  <a:lnTo>
                    <a:pt x="64" y="620"/>
                  </a:lnTo>
                  <a:lnTo>
                    <a:pt x="47" y="617"/>
                  </a:lnTo>
                  <a:lnTo>
                    <a:pt x="30" y="615"/>
                  </a:lnTo>
                  <a:lnTo>
                    <a:pt x="16" y="613"/>
                  </a:lnTo>
                  <a:lnTo>
                    <a:pt x="0" y="613"/>
                  </a:lnTo>
                  <a:lnTo>
                    <a:pt x="2" y="591"/>
                  </a:lnTo>
                  <a:lnTo>
                    <a:pt x="4" y="572"/>
                  </a:lnTo>
                  <a:lnTo>
                    <a:pt x="7" y="554"/>
                  </a:lnTo>
                  <a:lnTo>
                    <a:pt x="9" y="535"/>
                  </a:lnTo>
                  <a:lnTo>
                    <a:pt x="14" y="516"/>
                  </a:lnTo>
                  <a:lnTo>
                    <a:pt x="16" y="497"/>
                  </a:lnTo>
                  <a:lnTo>
                    <a:pt x="19" y="478"/>
                  </a:lnTo>
                  <a:lnTo>
                    <a:pt x="21" y="459"/>
                  </a:lnTo>
                  <a:lnTo>
                    <a:pt x="23" y="440"/>
                  </a:lnTo>
                  <a:lnTo>
                    <a:pt x="26" y="419"/>
                  </a:lnTo>
                  <a:lnTo>
                    <a:pt x="28" y="400"/>
                  </a:lnTo>
                  <a:lnTo>
                    <a:pt x="30" y="381"/>
                  </a:lnTo>
                  <a:lnTo>
                    <a:pt x="33" y="362"/>
                  </a:lnTo>
                  <a:lnTo>
                    <a:pt x="35" y="343"/>
                  </a:lnTo>
                  <a:lnTo>
                    <a:pt x="37" y="324"/>
                  </a:lnTo>
                  <a:lnTo>
                    <a:pt x="40" y="305"/>
                  </a:lnTo>
                  <a:lnTo>
                    <a:pt x="42" y="286"/>
                  </a:lnTo>
                  <a:lnTo>
                    <a:pt x="45" y="267"/>
                  </a:lnTo>
                  <a:lnTo>
                    <a:pt x="47" y="248"/>
                  </a:lnTo>
                  <a:lnTo>
                    <a:pt x="49" y="229"/>
                  </a:lnTo>
                  <a:lnTo>
                    <a:pt x="52" y="210"/>
                  </a:lnTo>
                  <a:lnTo>
                    <a:pt x="54" y="189"/>
                  </a:lnTo>
                  <a:lnTo>
                    <a:pt x="56" y="170"/>
                  </a:lnTo>
                  <a:lnTo>
                    <a:pt x="59" y="151"/>
                  </a:lnTo>
                  <a:lnTo>
                    <a:pt x="61" y="132"/>
                  </a:lnTo>
                  <a:lnTo>
                    <a:pt x="64" y="113"/>
                  </a:lnTo>
                  <a:lnTo>
                    <a:pt x="66" y="94"/>
                  </a:lnTo>
                  <a:lnTo>
                    <a:pt x="68" y="75"/>
                  </a:lnTo>
                  <a:lnTo>
                    <a:pt x="71" y="56"/>
                  </a:lnTo>
                  <a:lnTo>
                    <a:pt x="73" y="38"/>
                  </a:lnTo>
                  <a:lnTo>
                    <a:pt x="75" y="19"/>
                  </a:lnTo>
                  <a:lnTo>
                    <a:pt x="78" y="0"/>
                  </a:lnTo>
                  <a:lnTo>
                    <a:pt x="97" y="2"/>
                  </a:lnTo>
                  <a:lnTo>
                    <a:pt x="113" y="4"/>
                  </a:lnTo>
                  <a:lnTo>
                    <a:pt x="130" y="7"/>
                  </a:lnTo>
                  <a:lnTo>
                    <a:pt x="149" y="9"/>
                  </a:lnTo>
                  <a:lnTo>
                    <a:pt x="165" y="12"/>
                  </a:lnTo>
                  <a:lnTo>
                    <a:pt x="184" y="14"/>
                  </a:lnTo>
                  <a:lnTo>
                    <a:pt x="201" y="14"/>
                  </a:lnTo>
                  <a:lnTo>
                    <a:pt x="220" y="16"/>
                  </a:lnTo>
                  <a:lnTo>
                    <a:pt x="236" y="19"/>
                  </a:lnTo>
                  <a:lnTo>
                    <a:pt x="253" y="21"/>
                  </a:lnTo>
                  <a:lnTo>
                    <a:pt x="272" y="23"/>
                  </a:lnTo>
                  <a:lnTo>
                    <a:pt x="288" y="26"/>
                  </a:lnTo>
                  <a:lnTo>
                    <a:pt x="307" y="26"/>
                  </a:lnTo>
                  <a:lnTo>
                    <a:pt x="324" y="28"/>
                  </a:lnTo>
                  <a:lnTo>
                    <a:pt x="343" y="30"/>
                  </a:lnTo>
                  <a:lnTo>
                    <a:pt x="359" y="33"/>
                  </a:lnTo>
                  <a:lnTo>
                    <a:pt x="359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A1F2AEA4-DF1B-469C-9DDF-1205F683A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3366" y="2972178"/>
              <a:ext cx="1664494" cy="1581150"/>
            </a:xfrm>
            <a:custGeom>
              <a:avLst/>
              <a:gdLst>
                <a:gd name="T0" fmla="*/ 996 w 1398"/>
                <a:gd name="T1" fmla="*/ 1174 h 1328"/>
                <a:gd name="T2" fmla="*/ 1006 w 1398"/>
                <a:gd name="T3" fmla="*/ 1118 h 1328"/>
                <a:gd name="T4" fmla="*/ 1034 w 1398"/>
                <a:gd name="T5" fmla="*/ 1075 h 1328"/>
                <a:gd name="T6" fmla="*/ 1058 w 1398"/>
                <a:gd name="T7" fmla="*/ 1042 h 1328"/>
                <a:gd name="T8" fmla="*/ 1119 w 1398"/>
                <a:gd name="T9" fmla="*/ 997 h 1328"/>
                <a:gd name="T10" fmla="*/ 1275 w 1398"/>
                <a:gd name="T11" fmla="*/ 883 h 1328"/>
                <a:gd name="T12" fmla="*/ 1379 w 1398"/>
                <a:gd name="T13" fmla="*/ 625 h 1328"/>
                <a:gd name="T14" fmla="*/ 1361 w 1398"/>
                <a:gd name="T15" fmla="*/ 597 h 1328"/>
                <a:gd name="T16" fmla="*/ 1337 w 1398"/>
                <a:gd name="T17" fmla="*/ 550 h 1328"/>
                <a:gd name="T18" fmla="*/ 1290 w 1398"/>
                <a:gd name="T19" fmla="*/ 353 h 1328"/>
                <a:gd name="T20" fmla="*/ 1230 w 1398"/>
                <a:gd name="T21" fmla="*/ 325 h 1328"/>
                <a:gd name="T22" fmla="*/ 1178 w 1398"/>
                <a:gd name="T23" fmla="*/ 322 h 1328"/>
                <a:gd name="T24" fmla="*/ 1141 w 1398"/>
                <a:gd name="T25" fmla="*/ 325 h 1328"/>
                <a:gd name="T26" fmla="*/ 1070 w 1398"/>
                <a:gd name="T27" fmla="*/ 337 h 1328"/>
                <a:gd name="T28" fmla="*/ 1034 w 1398"/>
                <a:gd name="T29" fmla="*/ 327 h 1328"/>
                <a:gd name="T30" fmla="*/ 996 w 1398"/>
                <a:gd name="T31" fmla="*/ 339 h 1328"/>
                <a:gd name="T32" fmla="*/ 956 w 1398"/>
                <a:gd name="T33" fmla="*/ 318 h 1328"/>
                <a:gd name="T34" fmla="*/ 869 w 1398"/>
                <a:gd name="T35" fmla="*/ 303 h 1328"/>
                <a:gd name="T36" fmla="*/ 779 w 1398"/>
                <a:gd name="T37" fmla="*/ 263 h 1328"/>
                <a:gd name="T38" fmla="*/ 705 w 1398"/>
                <a:gd name="T39" fmla="*/ 180 h 1328"/>
                <a:gd name="T40" fmla="*/ 395 w 1398"/>
                <a:gd name="T41" fmla="*/ 93 h 1328"/>
                <a:gd name="T42" fmla="*/ 147 w 1398"/>
                <a:gd name="T43" fmla="*/ 552 h 1328"/>
                <a:gd name="T44" fmla="*/ 50 w 1398"/>
                <a:gd name="T45" fmla="*/ 616 h 1328"/>
                <a:gd name="T46" fmla="*/ 142 w 1398"/>
                <a:gd name="T47" fmla="*/ 699 h 1328"/>
                <a:gd name="T48" fmla="*/ 180 w 1398"/>
                <a:gd name="T49" fmla="*/ 734 h 1328"/>
                <a:gd name="T50" fmla="*/ 199 w 1398"/>
                <a:gd name="T51" fmla="*/ 800 h 1328"/>
                <a:gd name="T52" fmla="*/ 249 w 1398"/>
                <a:gd name="T53" fmla="*/ 869 h 1328"/>
                <a:gd name="T54" fmla="*/ 346 w 1398"/>
                <a:gd name="T55" fmla="*/ 931 h 1328"/>
                <a:gd name="T56" fmla="*/ 393 w 1398"/>
                <a:gd name="T57" fmla="*/ 890 h 1328"/>
                <a:gd name="T58" fmla="*/ 414 w 1398"/>
                <a:gd name="T59" fmla="*/ 843 h 1328"/>
                <a:gd name="T60" fmla="*/ 474 w 1398"/>
                <a:gd name="T61" fmla="*/ 836 h 1328"/>
                <a:gd name="T62" fmla="*/ 547 w 1398"/>
                <a:gd name="T63" fmla="*/ 838 h 1328"/>
                <a:gd name="T64" fmla="*/ 594 w 1398"/>
                <a:gd name="T65" fmla="*/ 881 h 1328"/>
                <a:gd name="T66" fmla="*/ 641 w 1398"/>
                <a:gd name="T67" fmla="*/ 954 h 1328"/>
                <a:gd name="T68" fmla="*/ 675 w 1398"/>
                <a:gd name="T69" fmla="*/ 1025 h 1328"/>
                <a:gd name="T70" fmla="*/ 717 w 1398"/>
                <a:gd name="T71" fmla="*/ 1080 h 1328"/>
                <a:gd name="T72" fmla="*/ 760 w 1398"/>
                <a:gd name="T73" fmla="*/ 1115 h 1328"/>
                <a:gd name="T74" fmla="*/ 767 w 1398"/>
                <a:gd name="T75" fmla="*/ 1174 h 1328"/>
                <a:gd name="T76" fmla="*/ 809 w 1398"/>
                <a:gd name="T77" fmla="*/ 1262 h 1328"/>
                <a:gd name="T78" fmla="*/ 857 w 1398"/>
                <a:gd name="T79" fmla="*/ 1281 h 1328"/>
                <a:gd name="T80" fmla="*/ 970 w 1398"/>
                <a:gd name="T81" fmla="*/ 1307 h 1328"/>
                <a:gd name="T82" fmla="*/ 1013 w 1398"/>
                <a:gd name="T83" fmla="*/ 1314 h 1328"/>
                <a:gd name="T84" fmla="*/ 1010 w 1398"/>
                <a:gd name="T85" fmla="*/ 1295 h 1328"/>
                <a:gd name="T86" fmla="*/ 994 w 1398"/>
                <a:gd name="T87" fmla="*/ 1257 h 1328"/>
                <a:gd name="T88" fmla="*/ 977 w 1398"/>
                <a:gd name="T89" fmla="*/ 1191 h 1328"/>
                <a:gd name="T90" fmla="*/ 956 w 1398"/>
                <a:gd name="T91" fmla="*/ 1151 h 1328"/>
                <a:gd name="T92" fmla="*/ 980 w 1398"/>
                <a:gd name="T93" fmla="*/ 1141 h 1328"/>
                <a:gd name="T94" fmla="*/ 1006 w 1398"/>
                <a:gd name="T95" fmla="*/ 1106 h 1328"/>
                <a:gd name="T96" fmla="*/ 999 w 1398"/>
                <a:gd name="T97" fmla="*/ 1075 h 1328"/>
                <a:gd name="T98" fmla="*/ 1025 w 1398"/>
                <a:gd name="T99" fmla="*/ 1051 h 1328"/>
                <a:gd name="T100" fmla="*/ 1039 w 1398"/>
                <a:gd name="T101" fmla="*/ 1042 h 1328"/>
                <a:gd name="T102" fmla="*/ 1058 w 1398"/>
                <a:gd name="T103" fmla="*/ 1002 h 1328"/>
                <a:gd name="T104" fmla="*/ 1091 w 1398"/>
                <a:gd name="T105" fmla="*/ 995 h 1328"/>
                <a:gd name="T106" fmla="*/ 1086 w 1398"/>
                <a:gd name="T107" fmla="*/ 978 h 1328"/>
                <a:gd name="T108" fmla="*/ 1098 w 1398"/>
                <a:gd name="T109" fmla="*/ 966 h 1328"/>
                <a:gd name="T110" fmla="*/ 1122 w 1398"/>
                <a:gd name="T111" fmla="*/ 983 h 1328"/>
                <a:gd name="T112" fmla="*/ 1167 w 1398"/>
                <a:gd name="T113" fmla="*/ 964 h 1328"/>
                <a:gd name="T114" fmla="*/ 1254 w 1398"/>
                <a:gd name="T115" fmla="*/ 886 h 1328"/>
                <a:gd name="T116" fmla="*/ 1247 w 1398"/>
                <a:gd name="T117" fmla="*/ 855 h 1328"/>
                <a:gd name="T118" fmla="*/ 1275 w 1398"/>
                <a:gd name="T119" fmla="*/ 850 h 1328"/>
                <a:gd name="T120" fmla="*/ 1287 w 1398"/>
                <a:gd name="T121" fmla="*/ 869 h 1328"/>
                <a:gd name="T122" fmla="*/ 1382 w 1398"/>
                <a:gd name="T123" fmla="*/ 760 h 1328"/>
                <a:gd name="T124" fmla="*/ 1396 w 1398"/>
                <a:gd name="T125" fmla="*/ 677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98" h="1328">
                  <a:moveTo>
                    <a:pt x="1001" y="1222"/>
                  </a:moveTo>
                  <a:lnTo>
                    <a:pt x="1003" y="1226"/>
                  </a:lnTo>
                  <a:lnTo>
                    <a:pt x="1003" y="1229"/>
                  </a:lnTo>
                  <a:lnTo>
                    <a:pt x="1006" y="1231"/>
                  </a:lnTo>
                  <a:lnTo>
                    <a:pt x="1006" y="1234"/>
                  </a:lnTo>
                  <a:lnTo>
                    <a:pt x="1008" y="1241"/>
                  </a:lnTo>
                  <a:lnTo>
                    <a:pt x="1008" y="1243"/>
                  </a:lnTo>
                  <a:lnTo>
                    <a:pt x="1013" y="1248"/>
                  </a:lnTo>
                  <a:lnTo>
                    <a:pt x="1013" y="1250"/>
                  </a:lnTo>
                  <a:lnTo>
                    <a:pt x="1015" y="1260"/>
                  </a:lnTo>
                  <a:lnTo>
                    <a:pt x="1015" y="1262"/>
                  </a:lnTo>
                  <a:lnTo>
                    <a:pt x="1018" y="1267"/>
                  </a:lnTo>
                  <a:lnTo>
                    <a:pt x="1018" y="1269"/>
                  </a:lnTo>
                  <a:lnTo>
                    <a:pt x="1020" y="1293"/>
                  </a:lnTo>
                  <a:lnTo>
                    <a:pt x="1022" y="1295"/>
                  </a:lnTo>
                  <a:lnTo>
                    <a:pt x="1022" y="1295"/>
                  </a:lnTo>
                  <a:lnTo>
                    <a:pt x="1025" y="1295"/>
                  </a:lnTo>
                  <a:lnTo>
                    <a:pt x="1025" y="1293"/>
                  </a:lnTo>
                  <a:lnTo>
                    <a:pt x="1022" y="1286"/>
                  </a:lnTo>
                  <a:lnTo>
                    <a:pt x="1020" y="1281"/>
                  </a:lnTo>
                  <a:lnTo>
                    <a:pt x="1020" y="1279"/>
                  </a:lnTo>
                  <a:lnTo>
                    <a:pt x="1020" y="1274"/>
                  </a:lnTo>
                  <a:lnTo>
                    <a:pt x="1020" y="1271"/>
                  </a:lnTo>
                  <a:lnTo>
                    <a:pt x="1018" y="1267"/>
                  </a:lnTo>
                  <a:lnTo>
                    <a:pt x="1018" y="1260"/>
                  </a:lnTo>
                  <a:lnTo>
                    <a:pt x="1015" y="1255"/>
                  </a:lnTo>
                  <a:lnTo>
                    <a:pt x="1015" y="1255"/>
                  </a:lnTo>
                  <a:lnTo>
                    <a:pt x="1015" y="1252"/>
                  </a:lnTo>
                  <a:lnTo>
                    <a:pt x="1003" y="1215"/>
                  </a:lnTo>
                  <a:lnTo>
                    <a:pt x="999" y="1193"/>
                  </a:lnTo>
                  <a:lnTo>
                    <a:pt x="996" y="1160"/>
                  </a:lnTo>
                  <a:lnTo>
                    <a:pt x="996" y="1158"/>
                  </a:lnTo>
                  <a:lnTo>
                    <a:pt x="996" y="1160"/>
                  </a:lnTo>
                  <a:lnTo>
                    <a:pt x="996" y="1167"/>
                  </a:lnTo>
                  <a:lnTo>
                    <a:pt x="994" y="1170"/>
                  </a:lnTo>
                  <a:lnTo>
                    <a:pt x="996" y="1172"/>
                  </a:lnTo>
                  <a:lnTo>
                    <a:pt x="996" y="1174"/>
                  </a:lnTo>
                  <a:lnTo>
                    <a:pt x="994" y="1179"/>
                  </a:lnTo>
                  <a:lnTo>
                    <a:pt x="994" y="1181"/>
                  </a:lnTo>
                  <a:lnTo>
                    <a:pt x="996" y="1184"/>
                  </a:lnTo>
                  <a:lnTo>
                    <a:pt x="996" y="1196"/>
                  </a:lnTo>
                  <a:lnTo>
                    <a:pt x="996" y="1200"/>
                  </a:lnTo>
                  <a:lnTo>
                    <a:pt x="996" y="1205"/>
                  </a:lnTo>
                  <a:lnTo>
                    <a:pt x="999" y="1210"/>
                  </a:lnTo>
                  <a:lnTo>
                    <a:pt x="1001" y="1212"/>
                  </a:lnTo>
                  <a:lnTo>
                    <a:pt x="1001" y="1212"/>
                  </a:lnTo>
                  <a:lnTo>
                    <a:pt x="1001" y="1212"/>
                  </a:lnTo>
                  <a:lnTo>
                    <a:pt x="1001" y="1212"/>
                  </a:lnTo>
                  <a:lnTo>
                    <a:pt x="1001" y="1215"/>
                  </a:lnTo>
                  <a:lnTo>
                    <a:pt x="999" y="1215"/>
                  </a:lnTo>
                  <a:lnTo>
                    <a:pt x="999" y="1215"/>
                  </a:lnTo>
                  <a:lnTo>
                    <a:pt x="999" y="1215"/>
                  </a:lnTo>
                  <a:lnTo>
                    <a:pt x="1001" y="1217"/>
                  </a:lnTo>
                  <a:lnTo>
                    <a:pt x="1001" y="1217"/>
                  </a:lnTo>
                  <a:lnTo>
                    <a:pt x="1001" y="1217"/>
                  </a:lnTo>
                  <a:lnTo>
                    <a:pt x="1001" y="1219"/>
                  </a:lnTo>
                  <a:lnTo>
                    <a:pt x="1001" y="1222"/>
                  </a:lnTo>
                  <a:close/>
                  <a:moveTo>
                    <a:pt x="1029" y="1080"/>
                  </a:moveTo>
                  <a:lnTo>
                    <a:pt x="1029" y="1082"/>
                  </a:lnTo>
                  <a:lnTo>
                    <a:pt x="1029" y="1084"/>
                  </a:lnTo>
                  <a:lnTo>
                    <a:pt x="1025" y="1087"/>
                  </a:lnTo>
                  <a:lnTo>
                    <a:pt x="1020" y="1092"/>
                  </a:lnTo>
                  <a:lnTo>
                    <a:pt x="1015" y="1106"/>
                  </a:lnTo>
                  <a:lnTo>
                    <a:pt x="1015" y="1106"/>
                  </a:lnTo>
                  <a:lnTo>
                    <a:pt x="1013" y="1103"/>
                  </a:lnTo>
                  <a:lnTo>
                    <a:pt x="1013" y="1103"/>
                  </a:lnTo>
                  <a:lnTo>
                    <a:pt x="1010" y="1101"/>
                  </a:lnTo>
                  <a:lnTo>
                    <a:pt x="1010" y="1103"/>
                  </a:lnTo>
                  <a:lnTo>
                    <a:pt x="1010" y="1106"/>
                  </a:lnTo>
                  <a:lnTo>
                    <a:pt x="1010" y="1106"/>
                  </a:lnTo>
                  <a:lnTo>
                    <a:pt x="1008" y="1108"/>
                  </a:lnTo>
                  <a:lnTo>
                    <a:pt x="1010" y="1110"/>
                  </a:lnTo>
                  <a:lnTo>
                    <a:pt x="1008" y="1113"/>
                  </a:lnTo>
                  <a:lnTo>
                    <a:pt x="1006" y="1118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01" y="1125"/>
                  </a:lnTo>
                  <a:lnTo>
                    <a:pt x="1001" y="1127"/>
                  </a:lnTo>
                  <a:lnTo>
                    <a:pt x="1001" y="1132"/>
                  </a:lnTo>
                  <a:lnTo>
                    <a:pt x="996" y="1141"/>
                  </a:lnTo>
                  <a:lnTo>
                    <a:pt x="996" y="1153"/>
                  </a:lnTo>
                  <a:lnTo>
                    <a:pt x="996" y="1155"/>
                  </a:lnTo>
                  <a:lnTo>
                    <a:pt x="996" y="1155"/>
                  </a:lnTo>
                  <a:lnTo>
                    <a:pt x="996" y="1155"/>
                  </a:lnTo>
                  <a:lnTo>
                    <a:pt x="999" y="1153"/>
                  </a:lnTo>
                  <a:lnTo>
                    <a:pt x="999" y="1151"/>
                  </a:lnTo>
                  <a:lnTo>
                    <a:pt x="1001" y="1139"/>
                  </a:lnTo>
                  <a:lnTo>
                    <a:pt x="1008" y="1122"/>
                  </a:lnTo>
                  <a:lnTo>
                    <a:pt x="1018" y="1101"/>
                  </a:lnTo>
                  <a:lnTo>
                    <a:pt x="1032" y="1080"/>
                  </a:lnTo>
                  <a:lnTo>
                    <a:pt x="1032" y="1080"/>
                  </a:lnTo>
                  <a:lnTo>
                    <a:pt x="1032" y="1077"/>
                  </a:lnTo>
                  <a:lnTo>
                    <a:pt x="1029" y="1080"/>
                  </a:lnTo>
                  <a:close/>
                  <a:moveTo>
                    <a:pt x="1053" y="1042"/>
                  </a:moveTo>
                  <a:lnTo>
                    <a:pt x="1051" y="1042"/>
                  </a:lnTo>
                  <a:lnTo>
                    <a:pt x="1048" y="1042"/>
                  </a:lnTo>
                  <a:lnTo>
                    <a:pt x="1048" y="1044"/>
                  </a:lnTo>
                  <a:lnTo>
                    <a:pt x="1048" y="1044"/>
                  </a:lnTo>
                  <a:lnTo>
                    <a:pt x="1048" y="1047"/>
                  </a:lnTo>
                  <a:lnTo>
                    <a:pt x="1046" y="1047"/>
                  </a:lnTo>
                  <a:lnTo>
                    <a:pt x="1039" y="1058"/>
                  </a:lnTo>
                  <a:lnTo>
                    <a:pt x="1039" y="1058"/>
                  </a:lnTo>
                  <a:lnTo>
                    <a:pt x="1041" y="1058"/>
                  </a:lnTo>
                  <a:lnTo>
                    <a:pt x="1041" y="1058"/>
                  </a:lnTo>
                  <a:lnTo>
                    <a:pt x="1041" y="1061"/>
                  </a:lnTo>
                  <a:lnTo>
                    <a:pt x="1041" y="1061"/>
                  </a:lnTo>
                  <a:lnTo>
                    <a:pt x="1036" y="1066"/>
                  </a:lnTo>
                  <a:lnTo>
                    <a:pt x="1034" y="1070"/>
                  </a:lnTo>
                  <a:lnTo>
                    <a:pt x="1032" y="1075"/>
                  </a:lnTo>
                  <a:lnTo>
                    <a:pt x="1034" y="1077"/>
                  </a:lnTo>
                  <a:lnTo>
                    <a:pt x="1034" y="1075"/>
                  </a:lnTo>
                  <a:lnTo>
                    <a:pt x="1036" y="1073"/>
                  </a:lnTo>
                  <a:lnTo>
                    <a:pt x="1039" y="1068"/>
                  </a:lnTo>
                  <a:lnTo>
                    <a:pt x="1044" y="1061"/>
                  </a:lnTo>
                  <a:lnTo>
                    <a:pt x="1053" y="1049"/>
                  </a:lnTo>
                  <a:lnTo>
                    <a:pt x="1053" y="1049"/>
                  </a:lnTo>
                  <a:lnTo>
                    <a:pt x="1053" y="1047"/>
                  </a:lnTo>
                  <a:lnTo>
                    <a:pt x="1053" y="1044"/>
                  </a:lnTo>
                  <a:lnTo>
                    <a:pt x="1053" y="1044"/>
                  </a:lnTo>
                  <a:lnTo>
                    <a:pt x="1053" y="1042"/>
                  </a:lnTo>
                  <a:close/>
                  <a:moveTo>
                    <a:pt x="1100" y="1009"/>
                  </a:moveTo>
                  <a:lnTo>
                    <a:pt x="1100" y="1009"/>
                  </a:lnTo>
                  <a:lnTo>
                    <a:pt x="1098" y="1009"/>
                  </a:lnTo>
                  <a:lnTo>
                    <a:pt x="1098" y="1009"/>
                  </a:lnTo>
                  <a:lnTo>
                    <a:pt x="1098" y="1009"/>
                  </a:lnTo>
                  <a:lnTo>
                    <a:pt x="1098" y="1011"/>
                  </a:lnTo>
                  <a:lnTo>
                    <a:pt x="1098" y="1013"/>
                  </a:lnTo>
                  <a:lnTo>
                    <a:pt x="1096" y="1013"/>
                  </a:lnTo>
                  <a:lnTo>
                    <a:pt x="1096" y="1016"/>
                  </a:lnTo>
                  <a:lnTo>
                    <a:pt x="1091" y="1016"/>
                  </a:lnTo>
                  <a:lnTo>
                    <a:pt x="1088" y="1016"/>
                  </a:lnTo>
                  <a:lnTo>
                    <a:pt x="1088" y="1016"/>
                  </a:lnTo>
                  <a:lnTo>
                    <a:pt x="1086" y="1018"/>
                  </a:lnTo>
                  <a:lnTo>
                    <a:pt x="1079" y="1021"/>
                  </a:lnTo>
                  <a:lnTo>
                    <a:pt x="1079" y="1023"/>
                  </a:lnTo>
                  <a:lnTo>
                    <a:pt x="1079" y="1023"/>
                  </a:lnTo>
                  <a:lnTo>
                    <a:pt x="1074" y="1025"/>
                  </a:lnTo>
                  <a:lnTo>
                    <a:pt x="1072" y="1028"/>
                  </a:lnTo>
                  <a:lnTo>
                    <a:pt x="1072" y="1028"/>
                  </a:lnTo>
                  <a:lnTo>
                    <a:pt x="1067" y="1032"/>
                  </a:lnTo>
                  <a:lnTo>
                    <a:pt x="1067" y="1032"/>
                  </a:lnTo>
                  <a:lnTo>
                    <a:pt x="1065" y="1032"/>
                  </a:lnTo>
                  <a:lnTo>
                    <a:pt x="1060" y="1035"/>
                  </a:lnTo>
                  <a:lnTo>
                    <a:pt x="1060" y="1035"/>
                  </a:lnTo>
                  <a:lnTo>
                    <a:pt x="1058" y="1035"/>
                  </a:lnTo>
                  <a:lnTo>
                    <a:pt x="1058" y="1037"/>
                  </a:lnTo>
                  <a:lnTo>
                    <a:pt x="1058" y="1039"/>
                  </a:lnTo>
                  <a:lnTo>
                    <a:pt x="1058" y="1042"/>
                  </a:lnTo>
                  <a:lnTo>
                    <a:pt x="1058" y="1042"/>
                  </a:lnTo>
                  <a:lnTo>
                    <a:pt x="1058" y="1042"/>
                  </a:lnTo>
                  <a:lnTo>
                    <a:pt x="1055" y="1044"/>
                  </a:lnTo>
                  <a:lnTo>
                    <a:pt x="1055" y="1047"/>
                  </a:lnTo>
                  <a:lnTo>
                    <a:pt x="1055" y="1049"/>
                  </a:lnTo>
                  <a:lnTo>
                    <a:pt x="1055" y="1049"/>
                  </a:lnTo>
                  <a:lnTo>
                    <a:pt x="1055" y="1047"/>
                  </a:lnTo>
                  <a:lnTo>
                    <a:pt x="1058" y="1047"/>
                  </a:lnTo>
                  <a:lnTo>
                    <a:pt x="1060" y="1042"/>
                  </a:lnTo>
                  <a:lnTo>
                    <a:pt x="1067" y="1037"/>
                  </a:lnTo>
                  <a:lnTo>
                    <a:pt x="1070" y="1035"/>
                  </a:lnTo>
                  <a:lnTo>
                    <a:pt x="1079" y="1030"/>
                  </a:lnTo>
                  <a:lnTo>
                    <a:pt x="1084" y="1023"/>
                  </a:lnTo>
                  <a:lnTo>
                    <a:pt x="1088" y="1021"/>
                  </a:lnTo>
                  <a:lnTo>
                    <a:pt x="1091" y="1021"/>
                  </a:lnTo>
                  <a:lnTo>
                    <a:pt x="1100" y="1016"/>
                  </a:lnTo>
                  <a:lnTo>
                    <a:pt x="1100" y="1016"/>
                  </a:lnTo>
                  <a:lnTo>
                    <a:pt x="1100" y="1013"/>
                  </a:lnTo>
                  <a:lnTo>
                    <a:pt x="1100" y="1013"/>
                  </a:lnTo>
                  <a:lnTo>
                    <a:pt x="1100" y="1011"/>
                  </a:lnTo>
                  <a:lnTo>
                    <a:pt x="1100" y="1009"/>
                  </a:lnTo>
                  <a:lnTo>
                    <a:pt x="1100" y="1009"/>
                  </a:lnTo>
                  <a:close/>
                  <a:moveTo>
                    <a:pt x="1115" y="997"/>
                  </a:moveTo>
                  <a:lnTo>
                    <a:pt x="1110" y="999"/>
                  </a:lnTo>
                  <a:lnTo>
                    <a:pt x="1105" y="1006"/>
                  </a:lnTo>
                  <a:lnTo>
                    <a:pt x="1105" y="1006"/>
                  </a:lnTo>
                  <a:lnTo>
                    <a:pt x="1107" y="1006"/>
                  </a:lnTo>
                  <a:lnTo>
                    <a:pt x="1107" y="1004"/>
                  </a:lnTo>
                  <a:lnTo>
                    <a:pt x="1112" y="1002"/>
                  </a:lnTo>
                  <a:lnTo>
                    <a:pt x="1115" y="1002"/>
                  </a:lnTo>
                  <a:lnTo>
                    <a:pt x="1115" y="999"/>
                  </a:lnTo>
                  <a:lnTo>
                    <a:pt x="1117" y="997"/>
                  </a:lnTo>
                  <a:lnTo>
                    <a:pt x="1117" y="997"/>
                  </a:lnTo>
                  <a:lnTo>
                    <a:pt x="1117" y="997"/>
                  </a:lnTo>
                  <a:lnTo>
                    <a:pt x="1117" y="997"/>
                  </a:lnTo>
                  <a:lnTo>
                    <a:pt x="1119" y="997"/>
                  </a:lnTo>
                  <a:lnTo>
                    <a:pt x="1119" y="997"/>
                  </a:lnTo>
                  <a:lnTo>
                    <a:pt x="1119" y="995"/>
                  </a:lnTo>
                  <a:lnTo>
                    <a:pt x="1115" y="997"/>
                  </a:lnTo>
                  <a:close/>
                  <a:moveTo>
                    <a:pt x="1268" y="881"/>
                  </a:moveTo>
                  <a:lnTo>
                    <a:pt x="1268" y="881"/>
                  </a:lnTo>
                  <a:lnTo>
                    <a:pt x="1268" y="881"/>
                  </a:lnTo>
                  <a:lnTo>
                    <a:pt x="1268" y="881"/>
                  </a:lnTo>
                  <a:lnTo>
                    <a:pt x="1268" y="881"/>
                  </a:lnTo>
                  <a:lnTo>
                    <a:pt x="1268" y="881"/>
                  </a:lnTo>
                  <a:lnTo>
                    <a:pt x="1268" y="881"/>
                  </a:lnTo>
                  <a:lnTo>
                    <a:pt x="1268" y="881"/>
                  </a:lnTo>
                  <a:lnTo>
                    <a:pt x="1268" y="881"/>
                  </a:lnTo>
                  <a:lnTo>
                    <a:pt x="1266" y="881"/>
                  </a:lnTo>
                  <a:lnTo>
                    <a:pt x="1266" y="883"/>
                  </a:lnTo>
                  <a:lnTo>
                    <a:pt x="1268" y="883"/>
                  </a:lnTo>
                  <a:lnTo>
                    <a:pt x="1268" y="886"/>
                  </a:lnTo>
                  <a:lnTo>
                    <a:pt x="1268" y="886"/>
                  </a:lnTo>
                  <a:lnTo>
                    <a:pt x="1268" y="888"/>
                  </a:lnTo>
                  <a:lnTo>
                    <a:pt x="1266" y="888"/>
                  </a:lnTo>
                  <a:lnTo>
                    <a:pt x="1264" y="888"/>
                  </a:lnTo>
                  <a:lnTo>
                    <a:pt x="1264" y="888"/>
                  </a:lnTo>
                  <a:lnTo>
                    <a:pt x="1264" y="890"/>
                  </a:lnTo>
                  <a:lnTo>
                    <a:pt x="1259" y="895"/>
                  </a:lnTo>
                  <a:lnTo>
                    <a:pt x="1259" y="895"/>
                  </a:lnTo>
                  <a:lnTo>
                    <a:pt x="1256" y="895"/>
                  </a:lnTo>
                  <a:lnTo>
                    <a:pt x="1256" y="895"/>
                  </a:lnTo>
                  <a:lnTo>
                    <a:pt x="1254" y="897"/>
                  </a:lnTo>
                  <a:lnTo>
                    <a:pt x="1254" y="897"/>
                  </a:lnTo>
                  <a:lnTo>
                    <a:pt x="1254" y="900"/>
                  </a:lnTo>
                  <a:lnTo>
                    <a:pt x="1245" y="905"/>
                  </a:lnTo>
                  <a:lnTo>
                    <a:pt x="1242" y="909"/>
                  </a:lnTo>
                  <a:lnTo>
                    <a:pt x="1240" y="912"/>
                  </a:lnTo>
                  <a:lnTo>
                    <a:pt x="1238" y="914"/>
                  </a:lnTo>
                  <a:lnTo>
                    <a:pt x="1240" y="914"/>
                  </a:lnTo>
                  <a:lnTo>
                    <a:pt x="1240" y="912"/>
                  </a:lnTo>
                  <a:lnTo>
                    <a:pt x="1256" y="900"/>
                  </a:lnTo>
                  <a:lnTo>
                    <a:pt x="1261" y="897"/>
                  </a:lnTo>
                  <a:lnTo>
                    <a:pt x="1275" y="883"/>
                  </a:lnTo>
                  <a:lnTo>
                    <a:pt x="1271" y="881"/>
                  </a:lnTo>
                  <a:lnTo>
                    <a:pt x="1268" y="881"/>
                  </a:lnTo>
                  <a:close/>
                  <a:moveTo>
                    <a:pt x="1398" y="663"/>
                  </a:moveTo>
                  <a:lnTo>
                    <a:pt x="1396" y="661"/>
                  </a:lnTo>
                  <a:lnTo>
                    <a:pt x="1394" y="658"/>
                  </a:lnTo>
                  <a:lnTo>
                    <a:pt x="1394" y="656"/>
                  </a:lnTo>
                  <a:lnTo>
                    <a:pt x="1394" y="654"/>
                  </a:lnTo>
                  <a:lnTo>
                    <a:pt x="1394" y="654"/>
                  </a:lnTo>
                  <a:lnTo>
                    <a:pt x="1394" y="647"/>
                  </a:lnTo>
                  <a:lnTo>
                    <a:pt x="1394" y="647"/>
                  </a:lnTo>
                  <a:lnTo>
                    <a:pt x="1391" y="644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89" y="644"/>
                  </a:lnTo>
                  <a:lnTo>
                    <a:pt x="1389" y="644"/>
                  </a:lnTo>
                  <a:lnTo>
                    <a:pt x="1387" y="644"/>
                  </a:lnTo>
                  <a:lnTo>
                    <a:pt x="1387" y="642"/>
                  </a:lnTo>
                  <a:lnTo>
                    <a:pt x="1387" y="639"/>
                  </a:lnTo>
                  <a:lnTo>
                    <a:pt x="1387" y="639"/>
                  </a:lnTo>
                  <a:lnTo>
                    <a:pt x="1387" y="639"/>
                  </a:lnTo>
                  <a:lnTo>
                    <a:pt x="1387" y="637"/>
                  </a:lnTo>
                  <a:lnTo>
                    <a:pt x="1384" y="637"/>
                  </a:lnTo>
                  <a:lnTo>
                    <a:pt x="1384" y="637"/>
                  </a:lnTo>
                  <a:lnTo>
                    <a:pt x="1384" y="635"/>
                  </a:lnTo>
                  <a:lnTo>
                    <a:pt x="1384" y="635"/>
                  </a:lnTo>
                  <a:lnTo>
                    <a:pt x="1384" y="635"/>
                  </a:lnTo>
                  <a:lnTo>
                    <a:pt x="1379" y="632"/>
                  </a:lnTo>
                  <a:lnTo>
                    <a:pt x="1379" y="630"/>
                  </a:lnTo>
                  <a:lnTo>
                    <a:pt x="1379" y="630"/>
                  </a:lnTo>
                  <a:lnTo>
                    <a:pt x="1379" y="630"/>
                  </a:lnTo>
                  <a:lnTo>
                    <a:pt x="1379" y="628"/>
                  </a:lnTo>
                  <a:lnTo>
                    <a:pt x="1379" y="628"/>
                  </a:lnTo>
                  <a:lnTo>
                    <a:pt x="1379" y="625"/>
                  </a:lnTo>
                  <a:lnTo>
                    <a:pt x="1379" y="625"/>
                  </a:lnTo>
                  <a:lnTo>
                    <a:pt x="1382" y="623"/>
                  </a:lnTo>
                  <a:lnTo>
                    <a:pt x="1382" y="623"/>
                  </a:lnTo>
                  <a:lnTo>
                    <a:pt x="1382" y="623"/>
                  </a:lnTo>
                  <a:lnTo>
                    <a:pt x="1379" y="623"/>
                  </a:lnTo>
                  <a:lnTo>
                    <a:pt x="1377" y="621"/>
                  </a:lnTo>
                  <a:lnTo>
                    <a:pt x="1377" y="618"/>
                  </a:lnTo>
                  <a:lnTo>
                    <a:pt x="1377" y="618"/>
                  </a:lnTo>
                  <a:lnTo>
                    <a:pt x="1375" y="618"/>
                  </a:lnTo>
                  <a:lnTo>
                    <a:pt x="1375" y="616"/>
                  </a:lnTo>
                  <a:lnTo>
                    <a:pt x="1375" y="613"/>
                  </a:lnTo>
                  <a:lnTo>
                    <a:pt x="1375" y="613"/>
                  </a:lnTo>
                  <a:lnTo>
                    <a:pt x="1375" y="613"/>
                  </a:lnTo>
                  <a:lnTo>
                    <a:pt x="1375" y="613"/>
                  </a:lnTo>
                  <a:lnTo>
                    <a:pt x="1372" y="613"/>
                  </a:lnTo>
                  <a:lnTo>
                    <a:pt x="1372" y="613"/>
                  </a:lnTo>
                  <a:lnTo>
                    <a:pt x="1372" y="613"/>
                  </a:lnTo>
                  <a:lnTo>
                    <a:pt x="1370" y="611"/>
                  </a:lnTo>
                  <a:lnTo>
                    <a:pt x="1370" y="611"/>
                  </a:lnTo>
                  <a:lnTo>
                    <a:pt x="1370" y="611"/>
                  </a:lnTo>
                  <a:lnTo>
                    <a:pt x="1370" y="609"/>
                  </a:lnTo>
                  <a:lnTo>
                    <a:pt x="1370" y="609"/>
                  </a:lnTo>
                  <a:lnTo>
                    <a:pt x="1372" y="609"/>
                  </a:lnTo>
                  <a:lnTo>
                    <a:pt x="1372" y="609"/>
                  </a:lnTo>
                  <a:lnTo>
                    <a:pt x="1372" y="609"/>
                  </a:lnTo>
                  <a:lnTo>
                    <a:pt x="1372" y="60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606"/>
                  </a:lnTo>
                  <a:lnTo>
                    <a:pt x="1368" y="604"/>
                  </a:lnTo>
                  <a:lnTo>
                    <a:pt x="1368" y="604"/>
                  </a:lnTo>
                  <a:lnTo>
                    <a:pt x="1368" y="604"/>
                  </a:lnTo>
                  <a:lnTo>
                    <a:pt x="1365" y="604"/>
                  </a:lnTo>
                  <a:lnTo>
                    <a:pt x="1363" y="602"/>
                  </a:lnTo>
                  <a:lnTo>
                    <a:pt x="1363" y="599"/>
                  </a:lnTo>
                  <a:lnTo>
                    <a:pt x="1361" y="597"/>
                  </a:lnTo>
                  <a:lnTo>
                    <a:pt x="1361" y="597"/>
                  </a:lnTo>
                  <a:lnTo>
                    <a:pt x="1361" y="597"/>
                  </a:lnTo>
                  <a:lnTo>
                    <a:pt x="1361" y="595"/>
                  </a:lnTo>
                  <a:lnTo>
                    <a:pt x="1361" y="595"/>
                  </a:lnTo>
                  <a:lnTo>
                    <a:pt x="1361" y="592"/>
                  </a:lnTo>
                  <a:lnTo>
                    <a:pt x="1361" y="592"/>
                  </a:lnTo>
                  <a:lnTo>
                    <a:pt x="1361" y="592"/>
                  </a:lnTo>
                  <a:lnTo>
                    <a:pt x="1361" y="590"/>
                  </a:lnTo>
                  <a:lnTo>
                    <a:pt x="1361" y="587"/>
                  </a:lnTo>
                  <a:lnTo>
                    <a:pt x="1361" y="585"/>
                  </a:lnTo>
                  <a:lnTo>
                    <a:pt x="1363" y="583"/>
                  </a:lnTo>
                  <a:lnTo>
                    <a:pt x="1363" y="583"/>
                  </a:lnTo>
                  <a:lnTo>
                    <a:pt x="1363" y="583"/>
                  </a:lnTo>
                  <a:lnTo>
                    <a:pt x="1361" y="583"/>
                  </a:lnTo>
                  <a:lnTo>
                    <a:pt x="1361" y="580"/>
                  </a:lnTo>
                  <a:lnTo>
                    <a:pt x="1361" y="580"/>
                  </a:lnTo>
                  <a:lnTo>
                    <a:pt x="1361" y="580"/>
                  </a:lnTo>
                  <a:lnTo>
                    <a:pt x="1361" y="578"/>
                  </a:lnTo>
                  <a:lnTo>
                    <a:pt x="1358" y="573"/>
                  </a:lnTo>
                  <a:lnTo>
                    <a:pt x="1358" y="573"/>
                  </a:lnTo>
                  <a:lnTo>
                    <a:pt x="1356" y="568"/>
                  </a:lnTo>
                  <a:lnTo>
                    <a:pt x="1356" y="568"/>
                  </a:lnTo>
                  <a:lnTo>
                    <a:pt x="1353" y="566"/>
                  </a:lnTo>
                  <a:lnTo>
                    <a:pt x="1353" y="566"/>
                  </a:lnTo>
                  <a:lnTo>
                    <a:pt x="1353" y="564"/>
                  </a:lnTo>
                  <a:lnTo>
                    <a:pt x="1351" y="561"/>
                  </a:lnTo>
                  <a:lnTo>
                    <a:pt x="1349" y="559"/>
                  </a:lnTo>
                  <a:lnTo>
                    <a:pt x="1349" y="559"/>
                  </a:lnTo>
                  <a:lnTo>
                    <a:pt x="1344" y="557"/>
                  </a:lnTo>
                  <a:lnTo>
                    <a:pt x="1344" y="557"/>
                  </a:lnTo>
                  <a:lnTo>
                    <a:pt x="1344" y="557"/>
                  </a:lnTo>
                  <a:lnTo>
                    <a:pt x="1344" y="557"/>
                  </a:lnTo>
                  <a:lnTo>
                    <a:pt x="1342" y="552"/>
                  </a:lnTo>
                  <a:lnTo>
                    <a:pt x="1339" y="552"/>
                  </a:lnTo>
                  <a:lnTo>
                    <a:pt x="1339" y="552"/>
                  </a:lnTo>
                  <a:lnTo>
                    <a:pt x="1337" y="550"/>
                  </a:lnTo>
                  <a:lnTo>
                    <a:pt x="1337" y="550"/>
                  </a:lnTo>
                  <a:lnTo>
                    <a:pt x="1337" y="550"/>
                  </a:lnTo>
                  <a:lnTo>
                    <a:pt x="1337" y="550"/>
                  </a:lnTo>
                  <a:lnTo>
                    <a:pt x="1334" y="547"/>
                  </a:lnTo>
                  <a:lnTo>
                    <a:pt x="1334" y="540"/>
                  </a:lnTo>
                  <a:lnTo>
                    <a:pt x="1334" y="524"/>
                  </a:lnTo>
                  <a:lnTo>
                    <a:pt x="1334" y="509"/>
                  </a:lnTo>
                  <a:lnTo>
                    <a:pt x="1332" y="495"/>
                  </a:lnTo>
                  <a:lnTo>
                    <a:pt x="1332" y="481"/>
                  </a:lnTo>
                  <a:lnTo>
                    <a:pt x="1332" y="467"/>
                  </a:lnTo>
                  <a:lnTo>
                    <a:pt x="1330" y="436"/>
                  </a:lnTo>
                  <a:lnTo>
                    <a:pt x="1330" y="422"/>
                  </a:lnTo>
                  <a:lnTo>
                    <a:pt x="1327" y="408"/>
                  </a:lnTo>
                  <a:lnTo>
                    <a:pt x="1327" y="393"/>
                  </a:lnTo>
                  <a:lnTo>
                    <a:pt x="1325" y="377"/>
                  </a:lnTo>
                  <a:lnTo>
                    <a:pt x="1325" y="363"/>
                  </a:lnTo>
                  <a:lnTo>
                    <a:pt x="1325" y="355"/>
                  </a:lnTo>
                  <a:lnTo>
                    <a:pt x="1325" y="355"/>
                  </a:lnTo>
                  <a:lnTo>
                    <a:pt x="1323" y="353"/>
                  </a:lnTo>
                  <a:lnTo>
                    <a:pt x="1323" y="353"/>
                  </a:lnTo>
                  <a:lnTo>
                    <a:pt x="1318" y="351"/>
                  </a:lnTo>
                  <a:lnTo>
                    <a:pt x="1318" y="353"/>
                  </a:lnTo>
                  <a:lnTo>
                    <a:pt x="1316" y="353"/>
                  </a:lnTo>
                  <a:lnTo>
                    <a:pt x="1313" y="353"/>
                  </a:lnTo>
                  <a:lnTo>
                    <a:pt x="1308" y="351"/>
                  </a:lnTo>
                  <a:lnTo>
                    <a:pt x="1308" y="351"/>
                  </a:lnTo>
                  <a:lnTo>
                    <a:pt x="1306" y="353"/>
                  </a:lnTo>
                  <a:lnTo>
                    <a:pt x="1306" y="353"/>
                  </a:lnTo>
                  <a:lnTo>
                    <a:pt x="1299" y="351"/>
                  </a:lnTo>
                  <a:lnTo>
                    <a:pt x="1299" y="351"/>
                  </a:lnTo>
                  <a:lnTo>
                    <a:pt x="1297" y="353"/>
                  </a:lnTo>
                  <a:lnTo>
                    <a:pt x="1297" y="355"/>
                  </a:lnTo>
                  <a:lnTo>
                    <a:pt x="1297" y="355"/>
                  </a:lnTo>
                  <a:lnTo>
                    <a:pt x="1294" y="355"/>
                  </a:lnTo>
                  <a:lnTo>
                    <a:pt x="1292" y="355"/>
                  </a:lnTo>
                  <a:lnTo>
                    <a:pt x="1290" y="355"/>
                  </a:lnTo>
                  <a:lnTo>
                    <a:pt x="1290" y="353"/>
                  </a:lnTo>
                  <a:lnTo>
                    <a:pt x="1290" y="353"/>
                  </a:lnTo>
                  <a:lnTo>
                    <a:pt x="1290" y="353"/>
                  </a:lnTo>
                  <a:lnTo>
                    <a:pt x="1287" y="353"/>
                  </a:lnTo>
                  <a:lnTo>
                    <a:pt x="1285" y="351"/>
                  </a:lnTo>
                  <a:lnTo>
                    <a:pt x="1282" y="351"/>
                  </a:lnTo>
                  <a:lnTo>
                    <a:pt x="1282" y="348"/>
                  </a:lnTo>
                  <a:lnTo>
                    <a:pt x="1280" y="346"/>
                  </a:lnTo>
                  <a:lnTo>
                    <a:pt x="1278" y="346"/>
                  </a:lnTo>
                  <a:lnTo>
                    <a:pt x="1278" y="346"/>
                  </a:lnTo>
                  <a:lnTo>
                    <a:pt x="1275" y="346"/>
                  </a:lnTo>
                  <a:lnTo>
                    <a:pt x="1273" y="344"/>
                  </a:lnTo>
                  <a:lnTo>
                    <a:pt x="1273" y="346"/>
                  </a:lnTo>
                  <a:lnTo>
                    <a:pt x="1268" y="344"/>
                  </a:lnTo>
                  <a:lnTo>
                    <a:pt x="1268" y="344"/>
                  </a:lnTo>
                  <a:lnTo>
                    <a:pt x="1268" y="341"/>
                  </a:lnTo>
                  <a:lnTo>
                    <a:pt x="1268" y="341"/>
                  </a:lnTo>
                  <a:lnTo>
                    <a:pt x="1266" y="341"/>
                  </a:lnTo>
                  <a:lnTo>
                    <a:pt x="1264" y="341"/>
                  </a:lnTo>
                  <a:lnTo>
                    <a:pt x="1261" y="341"/>
                  </a:lnTo>
                  <a:lnTo>
                    <a:pt x="1261" y="341"/>
                  </a:lnTo>
                  <a:lnTo>
                    <a:pt x="1259" y="341"/>
                  </a:lnTo>
                  <a:lnTo>
                    <a:pt x="1259" y="339"/>
                  </a:lnTo>
                  <a:lnTo>
                    <a:pt x="1256" y="339"/>
                  </a:lnTo>
                  <a:lnTo>
                    <a:pt x="1256" y="341"/>
                  </a:lnTo>
                  <a:lnTo>
                    <a:pt x="1256" y="341"/>
                  </a:lnTo>
                  <a:lnTo>
                    <a:pt x="1254" y="341"/>
                  </a:lnTo>
                  <a:lnTo>
                    <a:pt x="1254" y="339"/>
                  </a:lnTo>
                  <a:lnTo>
                    <a:pt x="1252" y="339"/>
                  </a:lnTo>
                  <a:lnTo>
                    <a:pt x="1249" y="337"/>
                  </a:lnTo>
                  <a:lnTo>
                    <a:pt x="1249" y="334"/>
                  </a:lnTo>
                  <a:lnTo>
                    <a:pt x="1247" y="334"/>
                  </a:lnTo>
                  <a:lnTo>
                    <a:pt x="1245" y="334"/>
                  </a:lnTo>
                  <a:lnTo>
                    <a:pt x="1238" y="334"/>
                  </a:lnTo>
                  <a:lnTo>
                    <a:pt x="1233" y="329"/>
                  </a:lnTo>
                  <a:lnTo>
                    <a:pt x="1233" y="327"/>
                  </a:lnTo>
                  <a:lnTo>
                    <a:pt x="1230" y="327"/>
                  </a:lnTo>
                  <a:lnTo>
                    <a:pt x="1230" y="325"/>
                  </a:lnTo>
                  <a:lnTo>
                    <a:pt x="1230" y="325"/>
                  </a:lnTo>
                  <a:lnTo>
                    <a:pt x="1228" y="325"/>
                  </a:lnTo>
                  <a:lnTo>
                    <a:pt x="1228" y="322"/>
                  </a:lnTo>
                  <a:lnTo>
                    <a:pt x="1228" y="322"/>
                  </a:lnTo>
                  <a:lnTo>
                    <a:pt x="1228" y="322"/>
                  </a:lnTo>
                  <a:lnTo>
                    <a:pt x="1226" y="322"/>
                  </a:lnTo>
                  <a:lnTo>
                    <a:pt x="1226" y="320"/>
                  </a:lnTo>
                  <a:lnTo>
                    <a:pt x="1223" y="320"/>
                  </a:lnTo>
                  <a:lnTo>
                    <a:pt x="1221" y="320"/>
                  </a:lnTo>
                  <a:lnTo>
                    <a:pt x="1219" y="320"/>
                  </a:lnTo>
                  <a:lnTo>
                    <a:pt x="1216" y="315"/>
                  </a:lnTo>
                  <a:lnTo>
                    <a:pt x="1214" y="315"/>
                  </a:lnTo>
                  <a:lnTo>
                    <a:pt x="1211" y="315"/>
                  </a:lnTo>
                  <a:lnTo>
                    <a:pt x="1209" y="313"/>
                  </a:lnTo>
                  <a:lnTo>
                    <a:pt x="1209" y="313"/>
                  </a:lnTo>
                  <a:lnTo>
                    <a:pt x="1209" y="313"/>
                  </a:lnTo>
                  <a:lnTo>
                    <a:pt x="1207" y="310"/>
                  </a:lnTo>
                  <a:lnTo>
                    <a:pt x="1200" y="310"/>
                  </a:lnTo>
                  <a:lnTo>
                    <a:pt x="1200" y="310"/>
                  </a:lnTo>
                  <a:lnTo>
                    <a:pt x="1197" y="310"/>
                  </a:lnTo>
                  <a:lnTo>
                    <a:pt x="1197" y="313"/>
                  </a:lnTo>
                  <a:lnTo>
                    <a:pt x="1197" y="315"/>
                  </a:lnTo>
                  <a:lnTo>
                    <a:pt x="1195" y="318"/>
                  </a:lnTo>
                  <a:lnTo>
                    <a:pt x="1195" y="315"/>
                  </a:lnTo>
                  <a:lnTo>
                    <a:pt x="1195" y="318"/>
                  </a:lnTo>
                  <a:lnTo>
                    <a:pt x="1193" y="318"/>
                  </a:lnTo>
                  <a:lnTo>
                    <a:pt x="1193" y="318"/>
                  </a:lnTo>
                  <a:lnTo>
                    <a:pt x="1193" y="320"/>
                  </a:lnTo>
                  <a:lnTo>
                    <a:pt x="1190" y="318"/>
                  </a:lnTo>
                  <a:lnTo>
                    <a:pt x="1190" y="318"/>
                  </a:lnTo>
                  <a:lnTo>
                    <a:pt x="1190" y="320"/>
                  </a:lnTo>
                  <a:lnTo>
                    <a:pt x="1190" y="320"/>
                  </a:lnTo>
                  <a:lnTo>
                    <a:pt x="1188" y="320"/>
                  </a:lnTo>
                  <a:lnTo>
                    <a:pt x="1188" y="322"/>
                  </a:lnTo>
                  <a:lnTo>
                    <a:pt x="1188" y="322"/>
                  </a:lnTo>
                  <a:lnTo>
                    <a:pt x="1188" y="322"/>
                  </a:lnTo>
                  <a:lnTo>
                    <a:pt x="1178" y="322"/>
                  </a:lnTo>
                  <a:lnTo>
                    <a:pt x="1178" y="322"/>
                  </a:lnTo>
                  <a:lnTo>
                    <a:pt x="1176" y="322"/>
                  </a:lnTo>
                  <a:lnTo>
                    <a:pt x="1176" y="320"/>
                  </a:lnTo>
                  <a:lnTo>
                    <a:pt x="1176" y="320"/>
                  </a:lnTo>
                  <a:lnTo>
                    <a:pt x="1174" y="320"/>
                  </a:lnTo>
                  <a:lnTo>
                    <a:pt x="1174" y="320"/>
                  </a:lnTo>
                  <a:lnTo>
                    <a:pt x="1174" y="322"/>
                  </a:lnTo>
                  <a:lnTo>
                    <a:pt x="1174" y="322"/>
                  </a:lnTo>
                  <a:lnTo>
                    <a:pt x="1171" y="320"/>
                  </a:lnTo>
                  <a:lnTo>
                    <a:pt x="1171" y="320"/>
                  </a:lnTo>
                  <a:lnTo>
                    <a:pt x="1171" y="320"/>
                  </a:lnTo>
                  <a:lnTo>
                    <a:pt x="1171" y="320"/>
                  </a:lnTo>
                  <a:lnTo>
                    <a:pt x="1169" y="320"/>
                  </a:lnTo>
                  <a:lnTo>
                    <a:pt x="1167" y="320"/>
                  </a:lnTo>
                  <a:lnTo>
                    <a:pt x="1169" y="318"/>
                  </a:lnTo>
                  <a:lnTo>
                    <a:pt x="1167" y="315"/>
                  </a:lnTo>
                  <a:lnTo>
                    <a:pt x="1167" y="315"/>
                  </a:lnTo>
                  <a:lnTo>
                    <a:pt x="1164" y="313"/>
                  </a:lnTo>
                  <a:lnTo>
                    <a:pt x="1162" y="313"/>
                  </a:lnTo>
                  <a:lnTo>
                    <a:pt x="1162" y="313"/>
                  </a:lnTo>
                  <a:lnTo>
                    <a:pt x="1159" y="313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7" y="315"/>
                  </a:lnTo>
                  <a:lnTo>
                    <a:pt x="1157" y="315"/>
                  </a:lnTo>
                  <a:lnTo>
                    <a:pt x="1155" y="318"/>
                  </a:lnTo>
                  <a:lnTo>
                    <a:pt x="1152" y="318"/>
                  </a:lnTo>
                  <a:lnTo>
                    <a:pt x="1152" y="318"/>
                  </a:lnTo>
                  <a:lnTo>
                    <a:pt x="1150" y="320"/>
                  </a:lnTo>
                  <a:lnTo>
                    <a:pt x="1150" y="320"/>
                  </a:lnTo>
                  <a:lnTo>
                    <a:pt x="1150" y="320"/>
                  </a:lnTo>
                  <a:lnTo>
                    <a:pt x="1148" y="320"/>
                  </a:lnTo>
                  <a:lnTo>
                    <a:pt x="1145" y="320"/>
                  </a:lnTo>
                  <a:lnTo>
                    <a:pt x="1143" y="320"/>
                  </a:lnTo>
                  <a:lnTo>
                    <a:pt x="1143" y="325"/>
                  </a:lnTo>
                  <a:lnTo>
                    <a:pt x="1143" y="325"/>
                  </a:lnTo>
                  <a:lnTo>
                    <a:pt x="1143" y="325"/>
                  </a:lnTo>
                  <a:lnTo>
                    <a:pt x="1141" y="325"/>
                  </a:lnTo>
                  <a:lnTo>
                    <a:pt x="1141" y="325"/>
                  </a:lnTo>
                  <a:lnTo>
                    <a:pt x="1141" y="325"/>
                  </a:lnTo>
                  <a:lnTo>
                    <a:pt x="1141" y="325"/>
                  </a:lnTo>
                  <a:lnTo>
                    <a:pt x="1138" y="325"/>
                  </a:lnTo>
                  <a:lnTo>
                    <a:pt x="1136" y="327"/>
                  </a:lnTo>
                  <a:lnTo>
                    <a:pt x="1136" y="325"/>
                  </a:lnTo>
                  <a:lnTo>
                    <a:pt x="1129" y="322"/>
                  </a:lnTo>
                  <a:lnTo>
                    <a:pt x="1129" y="320"/>
                  </a:lnTo>
                  <a:lnTo>
                    <a:pt x="1126" y="320"/>
                  </a:lnTo>
                  <a:lnTo>
                    <a:pt x="1126" y="322"/>
                  </a:lnTo>
                  <a:lnTo>
                    <a:pt x="1124" y="322"/>
                  </a:lnTo>
                  <a:lnTo>
                    <a:pt x="1124" y="325"/>
                  </a:lnTo>
                  <a:lnTo>
                    <a:pt x="1124" y="325"/>
                  </a:lnTo>
                  <a:lnTo>
                    <a:pt x="1122" y="325"/>
                  </a:lnTo>
                  <a:lnTo>
                    <a:pt x="1119" y="327"/>
                  </a:lnTo>
                  <a:lnTo>
                    <a:pt x="1117" y="327"/>
                  </a:lnTo>
                  <a:lnTo>
                    <a:pt x="1115" y="327"/>
                  </a:lnTo>
                  <a:lnTo>
                    <a:pt x="1110" y="327"/>
                  </a:lnTo>
                  <a:lnTo>
                    <a:pt x="1107" y="329"/>
                  </a:lnTo>
                  <a:lnTo>
                    <a:pt x="1107" y="329"/>
                  </a:lnTo>
                  <a:lnTo>
                    <a:pt x="1105" y="329"/>
                  </a:lnTo>
                  <a:lnTo>
                    <a:pt x="1105" y="332"/>
                  </a:lnTo>
                  <a:lnTo>
                    <a:pt x="1103" y="334"/>
                  </a:lnTo>
                  <a:lnTo>
                    <a:pt x="1103" y="337"/>
                  </a:lnTo>
                  <a:lnTo>
                    <a:pt x="1100" y="339"/>
                  </a:lnTo>
                  <a:lnTo>
                    <a:pt x="1098" y="339"/>
                  </a:lnTo>
                  <a:lnTo>
                    <a:pt x="1093" y="339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91" y="341"/>
                  </a:lnTo>
                  <a:lnTo>
                    <a:pt x="1091" y="344"/>
                  </a:lnTo>
                  <a:lnTo>
                    <a:pt x="1086" y="346"/>
                  </a:lnTo>
                  <a:lnTo>
                    <a:pt x="1084" y="344"/>
                  </a:lnTo>
                  <a:lnTo>
                    <a:pt x="1081" y="339"/>
                  </a:lnTo>
                  <a:lnTo>
                    <a:pt x="1079" y="337"/>
                  </a:lnTo>
                  <a:lnTo>
                    <a:pt x="1077" y="337"/>
                  </a:lnTo>
                  <a:lnTo>
                    <a:pt x="1070" y="337"/>
                  </a:lnTo>
                  <a:lnTo>
                    <a:pt x="1070" y="337"/>
                  </a:lnTo>
                  <a:lnTo>
                    <a:pt x="1067" y="334"/>
                  </a:lnTo>
                  <a:lnTo>
                    <a:pt x="1067" y="334"/>
                  </a:lnTo>
                  <a:lnTo>
                    <a:pt x="1067" y="332"/>
                  </a:lnTo>
                  <a:lnTo>
                    <a:pt x="1067" y="332"/>
                  </a:lnTo>
                  <a:lnTo>
                    <a:pt x="1065" y="332"/>
                  </a:lnTo>
                  <a:lnTo>
                    <a:pt x="1060" y="329"/>
                  </a:lnTo>
                  <a:lnTo>
                    <a:pt x="1060" y="329"/>
                  </a:lnTo>
                  <a:lnTo>
                    <a:pt x="1058" y="329"/>
                  </a:lnTo>
                  <a:lnTo>
                    <a:pt x="1058" y="327"/>
                  </a:lnTo>
                  <a:lnTo>
                    <a:pt x="1058" y="327"/>
                  </a:lnTo>
                  <a:lnTo>
                    <a:pt x="1058" y="327"/>
                  </a:lnTo>
                  <a:lnTo>
                    <a:pt x="1058" y="325"/>
                  </a:lnTo>
                  <a:lnTo>
                    <a:pt x="1060" y="325"/>
                  </a:lnTo>
                  <a:lnTo>
                    <a:pt x="1060" y="322"/>
                  </a:lnTo>
                  <a:lnTo>
                    <a:pt x="1058" y="322"/>
                  </a:lnTo>
                  <a:lnTo>
                    <a:pt x="1055" y="320"/>
                  </a:lnTo>
                  <a:lnTo>
                    <a:pt x="1053" y="320"/>
                  </a:lnTo>
                  <a:lnTo>
                    <a:pt x="1053" y="320"/>
                  </a:lnTo>
                  <a:lnTo>
                    <a:pt x="1053" y="320"/>
                  </a:lnTo>
                  <a:lnTo>
                    <a:pt x="1053" y="322"/>
                  </a:lnTo>
                  <a:lnTo>
                    <a:pt x="1051" y="322"/>
                  </a:lnTo>
                  <a:lnTo>
                    <a:pt x="1051" y="327"/>
                  </a:lnTo>
                  <a:lnTo>
                    <a:pt x="1051" y="327"/>
                  </a:lnTo>
                  <a:lnTo>
                    <a:pt x="1051" y="327"/>
                  </a:lnTo>
                  <a:lnTo>
                    <a:pt x="1048" y="327"/>
                  </a:lnTo>
                  <a:lnTo>
                    <a:pt x="1048" y="329"/>
                  </a:lnTo>
                  <a:lnTo>
                    <a:pt x="1048" y="329"/>
                  </a:lnTo>
                  <a:lnTo>
                    <a:pt x="1046" y="329"/>
                  </a:lnTo>
                  <a:lnTo>
                    <a:pt x="1046" y="329"/>
                  </a:lnTo>
                  <a:lnTo>
                    <a:pt x="1044" y="329"/>
                  </a:lnTo>
                  <a:lnTo>
                    <a:pt x="1044" y="329"/>
                  </a:lnTo>
                  <a:lnTo>
                    <a:pt x="1044" y="329"/>
                  </a:lnTo>
                  <a:lnTo>
                    <a:pt x="1039" y="327"/>
                  </a:lnTo>
                  <a:lnTo>
                    <a:pt x="1039" y="327"/>
                  </a:lnTo>
                  <a:lnTo>
                    <a:pt x="1039" y="327"/>
                  </a:lnTo>
                  <a:lnTo>
                    <a:pt x="1034" y="327"/>
                  </a:lnTo>
                  <a:lnTo>
                    <a:pt x="1034" y="327"/>
                  </a:lnTo>
                  <a:lnTo>
                    <a:pt x="1032" y="327"/>
                  </a:lnTo>
                  <a:lnTo>
                    <a:pt x="1032" y="327"/>
                  </a:lnTo>
                  <a:lnTo>
                    <a:pt x="1029" y="325"/>
                  </a:lnTo>
                  <a:lnTo>
                    <a:pt x="1029" y="325"/>
                  </a:lnTo>
                  <a:lnTo>
                    <a:pt x="1029" y="322"/>
                  </a:lnTo>
                  <a:lnTo>
                    <a:pt x="1029" y="320"/>
                  </a:lnTo>
                  <a:lnTo>
                    <a:pt x="1027" y="318"/>
                  </a:lnTo>
                  <a:lnTo>
                    <a:pt x="1027" y="318"/>
                  </a:lnTo>
                  <a:lnTo>
                    <a:pt x="1027" y="318"/>
                  </a:lnTo>
                  <a:lnTo>
                    <a:pt x="1025" y="318"/>
                  </a:lnTo>
                  <a:lnTo>
                    <a:pt x="1025" y="318"/>
                  </a:lnTo>
                  <a:lnTo>
                    <a:pt x="1025" y="318"/>
                  </a:lnTo>
                  <a:lnTo>
                    <a:pt x="1020" y="318"/>
                  </a:lnTo>
                  <a:lnTo>
                    <a:pt x="1020" y="318"/>
                  </a:lnTo>
                  <a:lnTo>
                    <a:pt x="1020" y="318"/>
                  </a:lnTo>
                  <a:lnTo>
                    <a:pt x="1018" y="318"/>
                  </a:lnTo>
                  <a:lnTo>
                    <a:pt x="1018" y="320"/>
                  </a:lnTo>
                  <a:lnTo>
                    <a:pt x="1018" y="322"/>
                  </a:lnTo>
                  <a:lnTo>
                    <a:pt x="1018" y="327"/>
                  </a:lnTo>
                  <a:lnTo>
                    <a:pt x="1015" y="329"/>
                  </a:lnTo>
                  <a:lnTo>
                    <a:pt x="1013" y="329"/>
                  </a:lnTo>
                  <a:lnTo>
                    <a:pt x="1008" y="329"/>
                  </a:lnTo>
                  <a:lnTo>
                    <a:pt x="1008" y="332"/>
                  </a:lnTo>
                  <a:lnTo>
                    <a:pt x="1010" y="332"/>
                  </a:lnTo>
                  <a:lnTo>
                    <a:pt x="1010" y="332"/>
                  </a:lnTo>
                  <a:lnTo>
                    <a:pt x="1010" y="334"/>
                  </a:lnTo>
                  <a:lnTo>
                    <a:pt x="1010" y="334"/>
                  </a:lnTo>
                  <a:lnTo>
                    <a:pt x="1008" y="337"/>
                  </a:lnTo>
                  <a:lnTo>
                    <a:pt x="1008" y="337"/>
                  </a:lnTo>
                  <a:lnTo>
                    <a:pt x="1008" y="341"/>
                  </a:lnTo>
                  <a:lnTo>
                    <a:pt x="1008" y="344"/>
                  </a:lnTo>
                  <a:lnTo>
                    <a:pt x="1006" y="346"/>
                  </a:lnTo>
                  <a:lnTo>
                    <a:pt x="1003" y="346"/>
                  </a:lnTo>
                  <a:lnTo>
                    <a:pt x="999" y="344"/>
                  </a:lnTo>
                  <a:lnTo>
                    <a:pt x="999" y="341"/>
                  </a:lnTo>
                  <a:lnTo>
                    <a:pt x="996" y="339"/>
                  </a:lnTo>
                  <a:lnTo>
                    <a:pt x="996" y="337"/>
                  </a:lnTo>
                  <a:lnTo>
                    <a:pt x="996" y="334"/>
                  </a:lnTo>
                  <a:lnTo>
                    <a:pt x="999" y="329"/>
                  </a:lnTo>
                  <a:lnTo>
                    <a:pt x="999" y="327"/>
                  </a:lnTo>
                  <a:lnTo>
                    <a:pt x="999" y="327"/>
                  </a:lnTo>
                  <a:lnTo>
                    <a:pt x="996" y="325"/>
                  </a:lnTo>
                  <a:lnTo>
                    <a:pt x="996" y="325"/>
                  </a:lnTo>
                  <a:lnTo>
                    <a:pt x="994" y="322"/>
                  </a:lnTo>
                  <a:lnTo>
                    <a:pt x="994" y="322"/>
                  </a:lnTo>
                  <a:lnTo>
                    <a:pt x="994" y="325"/>
                  </a:lnTo>
                  <a:lnTo>
                    <a:pt x="992" y="325"/>
                  </a:lnTo>
                  <a:lnTo>
                    <a:pt x="992" y="325"/>
                  </a:lnTo>
                  <a:lnTo>
                    <a:pt x="992" y="327"/>
                  </a:lnTo>
                  <a:lnTo>
                    <a:pt x="989" y="329"/>
                  </a:lnTo>
                  <a:lnTo>
                    <a:pt x="989" y="329"/>
                  </a:lnTo>
                  <a:lnTo>
                    <a:pt x="987" y="327"/>
                  </a:lnTo>
                  <a:lnTo>
                    <a:pt x="984" y="327"/>
                  </a:lnTo>
                  <a:lnTo>
                    <a:pt x="984" y="329"/>
                  </a:lnTo>
                  <a:lnTo>
                    <a:pt x="982" y="329"/>
                  </a:lnTo>
                  <a:lnTo>
                    <a:pt x="982" y="329"/>
                  </a:lnTo>
                  <a:lnTo>
                    <a:pt x="982" y="329"/>
                  </a:lnTo>
                  <a:lnTo>
                    <a:pt x="982" y="332"/>
                  </a:lnTo>
                  <a:lnTo>
                    <a:pt x="980" y="332"/>
                  </a:lnTo>
                  <a:lnTo>
                    <a:pt x="980" y="332"/>
                  </a:lnTo>
                  <a:lnTo>
                    <a:pt x="980" y="334"/>
                  </a:lnTo>
                  <a:lnTo>
                    <a:pt x="977" y="334"/>
                  </a:lnTo>
                  <a:lnTo>
                    <a:pt x="973" y="334"/>
                  </a:lnTo>
                  <a:lnTo>
                    <a:pt x="970" y="334"/>
                  </a:lnTo>
                  <a:lnTo>
                    <a:pt x="970" y="329"/>
                  </a:lnTo>
                  <a:lnTo>
                    <a:pt x="968" y="327"/>
                  </a:lnTo>
                  <a:lnTo>
                    <a:pt x="968" y="327"/>
                  </a:lnTo>
                  <a:lnTo>
                    <a:pt x="965" y="325"/>
                  </a:lnTo>
                  <a:lnTo>
                    <a:pt x="963" y="325"/>
                  </a:lnTo>
                  <a:lnTo>
                    <a:pt x="958" y="325"/>
                  </a:lnTo>
                  <a:lnTo>
                    <a:pt x="956" y="325"/>
                  </a:lnTo>
                  <a:lnTo>
                    <a:pt x="956" y="322"/>
                  </a:lnTo>
                  <a:lnTo>
                    <a:pt x="956" y="318"/>
                  </a:lnTo>
                  <a:lnTo>
                    <a:pt x="954" y="315"/>
                  </a:lnTo>
                  <a:lnTo>
                    <a:pt x="949" y="313"/>
                  </a:lnTo>
                  <a:lnTo>
                    <a:pt x="947" y="315"/>
                  </a:lnTo>
                  <a:lnTo>
                    <a:pt x="942" y="318"/>
                  </a:lnTo>
                  <a:lnTo>
                    <a:pt x="935" y="327"/>
                  </a:lnTo>
                  <a:lnTo>
                    <a:pt x="930" y="329"/>
                  </a:lnTo>
                  <a:lnTo>
                    <a:pt x="925" y="329"/>
                  </a:lnTo>
                  <a:lnTo>
                    <a:pt x="921" y="329"/>
                  </a:lnTo>
                  <a:lnTo>
                    <a:pt x="918" y="327"/>
                  </a:lnTo>
                  <a:lnTo>
                    <a:pt x="918" y="327"/>
                  </a:lnTo>
                  <a:lnTo>
                    <a:pt x="918" y="325"/>
                  </a:lnTo>
                  <a:lnTo>
                    <a:pt x="918" y="325"/>
                  </a:lnTo>
                  <a:lnTo>
                    <a:pt x="918" y="322"/>
                  </a:lnTo>
                  <a:lnTo>
                    <a:pt x="918" y="320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8"/>
                  </a:lnTo>
                  <a:lnTo>
                    <a:pt x="918" y="315"/>
                  </a:lnTo>
                  <a:lnTo>
                    <a:pt x="918" y="315"/>
                  </a:lnTo>
                  <a:lnTo>
                    <a:pt x="916" y="315"/>
                  </a:lnTo>
                  <a:lnTo>
                    <a:pt x="913" y="313"/>
                  </a:lnTo>
                  <a:lnTo>
                    <a:pt x="909" y="313"/>
                  </a:lnTo>
                  <a:lnTo>
                    <a:pt x="904" y="310"/>
                  </a:lnTo>
                  <a:lnTo>
                    <a:pt x="904" y="306"/>
                  </a:lnTo>
                  <a:lnTo>
                    <a:pt x="902" y="303"/>
                  </a:lnTo>
                  <a:lnTo>
                    <a:pt x="904" y="301"/>
                  </a:lnTo>
                  <a:lnTo>
                    <a:pt x="904" y="296"/>
                  </a:lnTo>
                  <a:lnTo>
                    <a:pt x="902" y="296"/>
                  </a:lnTo>
                  <a:lnTo>
                    <a:pt x="899" y="296"/>
                  </a:lnTo>
                  <a:lnTo>
                    <a:pt x="895" y="296"/>
                  </a:lnTo>
                  <a:lnTo>
                    <a:pt x="890" y="299"/>
                  </a:lnTo>
                  <a:lnTo>
                    <a:pt x="878" y="296"/>
                  </a:lnTo>
                  <a:lnTo>
                    <a:pt x="876" y="296"/>
                  </a:lnTo>
                  <a:lnTo>
                    <a:pt x="873" y="299"/>
                  </a:lnTo>
                  <a:lnTo>
                    <a:pt x="871" y="301"/>
                  </a:lnTo>
                  <a:lnTo>
                    <a:pt x="871" y="303"/>
                  </a:lnTo>
                  <a:lnTo>
                    <a:pt x="869" y="303"/>
                  </a:lnTo>
                  <a:lnTo>
                    <a:pt x="866" y="306"/>
                  </a:lnTo>
                  <a:lnTo>
                    <a:pt x="861" y="306"/>
                  </a:lnTo>
                  <a:lnTo>
                    <a:pt x="861" y="303"/>
                  </a:lnTo>
                  <a:lnTo>
                    <a:pt x="857" y="301"/>
                  </a:lnTo>
                  <a:lnTo>
                    <a:pt x="854" y="299"/>
                  </a:lnTo>
                  <a:lnTo>
                    <a:pt x="854" y="299"/>
                  </a:lnTo>
                  <a:lnTo>
                    <a:pt x="852" y="296"/>
                  </a:lnTo>
                  <a:lnTo>
                    <a:pt x="852" y="294"/>
                  </a:lnTo>
                  <a:lnTo>
                    <a:pt x="850" y="294"/>
                  </a:lnTo>
                  <a:lnTo>
                    <a:pt x="847" y="294"/>
                  </a:lnTo>
                  <a:lnTo>
                    <a:pt x="845" y="294"/>
                  </a:lnTo>
                  <a:lnTo>
                    <a:pt x="838" y="299"/>
                  </a:lnTo>
                  <a:lnTo>
                    <a:pt x="838" y="296"/>
                  </a:lnTo>
                  <a:lnTo>
                    <a:pt x="824" y="294"/>
                  </a:lnTo>
                  <a:lnTo>
                    <a:pt x="821" y="294"/>
                  </a:lnTo>
                  <a:lnTo>
                    <a:pt x="814" y="289"/>
                  </a:lnTo>
                  <a:lnTo>
                    <a:pt x="812" y="289"/>
                  </a:lnTo>
                  <a:lnTo>
                    <a:pt x="809" y="289"/>
                  </a:lnTo>
                  <a:lnTo>
                    <a:pt x="809" y="289"/>
                  </a:lnTo>
                  <a:lnTo>
                    <a:pt x="807" y="289"/>
                  </a:lnTo>
                  <a:lnTo>
                    <a:pt x="805" y="289"/>
                  </a:lnTo>
                  <a:lnTo>
                    <a:pt x="800" y="289"/>
                  </a:lnTo>
                  <a:lnTo>
                    <a:pt x="798" y="287"/>
                  </a:lnTo>
                  <a:lnTo>
                    <a:pt x="793" y="289"/>
                  </a:lnTo>
                  <a:lnTo>
                    <a:pt x="790" y="287"/>
                  </a:lnTo>
                  <a:lnTo>
                    <a:pt x="788" y="287"/>
                  </a:lnTo>
                  <a:lnTo>
                    <a:pt x="788" y="284"/>
                  </a:lnTo>
                  <a:lnTo>
                    <a:pt x="788" y="277"/>
                  </a:lnTo>
                  <a:lnTo>
                    <a:pt x="788" y="275"/>
                  </a:lnTo>
                  <a:lnTo>
                    <a:pt x="788" y="275"/>
                  </a:lnTo>
                  <a:lnTo>
                    <a:pt x="788" y="273"/>
                  </a:lnTo>
                  <a:lnTo>
                    <a:pt x="783" y="270"/>
                  </a:lnTo>
                  <a:lnTo>
                    <a:pt x="783" y="268"/>
                  </a:lnTo>
                  <a:lnTo>
                    <a:pt x="783" y="266"/>
                  </a:lnTo>
                  <a:lnTo>
                    <a:pt x="781" y="263"/>
                  </a:lnTo>
                  <a:lnTo>
                    <a:pt x="779" y="263"/>
                  </a:lnTo>
                  <a:lnTo>
                    <a:pt x="779" y="263"/>
                  </a:lnTo>
                  <a:lnTo>
                    <a:pt x="776" y="263"/>
                  </a:lnTo>
                  <a:lnTo>
                    <a:pt x="776" y="263"/>
                  </a:lnTo>
                  <a:lnTo>
                    <a:pt x="774" y="261"/>
                  </a:lnTo>
                  <a:lnTo>
                    <a:pt x="774" y="261"/>
                  </a:lnTo>
                  <a:lnTo>
                    <a:pt x="774" y="261"/>
                  </a:lnTo>
                  <a:lnTo>
                    <a:pt x="774" y="258"/>
                  </a:lnTo>
                  <a:lnTo>
                    <a:pt x="772" y="258"/>
                  </a:lnTo>
                  <a:lnTo>
                    <a:pt x="769" y="258"/>
                  </a:lnTo>
                  <a:lnTo>
                    <a:pt x="769" y="258"/>
                  </a:lnTo>
                  <a:lnTo>
                    <a:pt x="769" y="266"/>
                  </a:lnTo>
                  <a:lnTo>
                    <a:pt x="767" y="268"/>
                  </a:lnTo>
                  <a:lnTo>
                    <a:pt x="767" y="268"/>
                  </a:lnTo>
                  <a:lnTo>
                    <a:pt x="764" y="268"/>
                  </a:lnTo>
                  <a:lnTo>
                    <a:pt x="762" y="268"/>
                  </a:lnTo>
                  <a:lnTo>
                    <a:pt x="757" y="266"/>
                  </a:lnTo>
                  <a:lnTo>
                    <a:pt x="753" y="263"/>
                  </a:lnTo>
                  <a:lnTo>
                    <a:pt x="753" y="263"/>
                  </a:lnTo>
                  <a:lnTo>
                    <a:pt x="750" y="266"/>
                  </a:lnTo>
                  <a:lnTo>
                    <a:pt x="750" y="266"/>
                  </a:lnTo>
                  <a:lnTo>
                    <a:pt x="748" y="268"/>
                  </a:lnTo>
                  <a:lnTo>
                    <a:pt x="748" y="268"/>
                  </a:lnTo>
                  <a:lnTo>
                    <a:pt x="741" y="268"/>
                  </a:lnTo>
                  <a:lnTo>
                    <a:pt x="738" y="266"/>
                  </a:lnTo>
                  <a:lnTo>
                    <a:pt x="738" y="266"/>
                  </a:lnTo>
                  <a:lnTo>
                    <a:pt x="736" y="261"/>
                  </a:lnTo>
                  <a:lnTo>
                    <a:pt x="717" y="244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5" y="244"/>
                  </a:lnTo>
                  <a:lnTo>
                    <a:pt x="712" y="242"/>
                  </a:lnTo>
                  <a:lnTo>
                    <a:pt x="708" y="244"/>
                  </a:lnTo>
                  <a:lnTo>
                    <a:pt x="705" y="244"/>
                  </a:lnTo>
                  <a:lnTo>
                    <a:pt x="705" y="237"/>
                  </a:lnTo>
                  <a:lnTo>
                    <a:pt x="705" y="223"/>
                  </a:lnTo>
                  <a:lnTo>
                    <a:pt x="705" y="209"/>
                  </a:lnTo>
                  <a:lnTo>
                    <a:pt x="705" y="195"/>
                  </a:lnTo>
                  <a:lnTo>
                    <a:pt x="705" y="180"/>
                  </a:lnTo>
                  <a:lnTo>
                    <a:pt x="705" y="166"/>
                  </a:lnTo>
                  <a:lnTo>
                    <a:pt x="705" y="152"/>
                  </a:lnTo>
                  <a:lnTo>
                    <a:pt x="705" y="138"/>
                  </a:lnTo>
                  <a:lnTo>
                    <a:pt x="705" y="124"/>
                  </a:lnTo>
                  <a:lnTo>
                    <a:pt x="705" y="109"/>
                  </a:lnTo>
                  <a:lnTo>
                    <a:pt x="705" y="95"/>
                  </a:lnTo>
                  <a:lnTo>
                    <a:pt x="705" y="81"/>
                  </a:lnTo>
                  <a:lnTo>
                    <a:pt x="705" y="67"/>
                  </a:lnTo>
                  <a:lnTo>
                    <a:pt x="705" y="53"/>
                  </a:lnTo>
                  <a:lnTo>
                    <a:pt x="705" y="38"/>
                  </a:lnTo>
                  <a:lnTo>
                    <a:pt x="705" y="24"/>
                  </a:lnTo>
                  <a:lnTo>
                    <a:pt x="705" y="10"/>
                  </a:lnTo>
                  <a:lnTo>
                    <a:pt x="705" y="5"/>
                  </a:lnTo>
                  <a:lnTo>
                    <a:pt x="705" y="5"/>
                  </a:lnTo>
                  <a:lnTo>
                    <a:pt x="686" y="5"/>
                  </a:lnTo>
                  <a:lnTo>
                    <a:pt x="672" y="5"/>
                  </a:lnTo>
                  <a:lnTo>
                    <a:pt x="653" y="5"/>
                  </a:lnTo>
                  <a:lnTo>
                    <a:pt x="630" y="5"/>
                  </a:lnTo>
                  <a:lnTo>
                    <a:pt x="606" y="3"/>
                  </a:lnTo>
                  <a:lnTo>
                    <a:pt x="580" y="3"/>
                  </a:lnTo>
                  <a:lnTo>
                    <a:pt x="552" y="3"/>
                  </a:lnTo>
                  <a:lnTo>
                    <a:pt x="523" y="3"/>
                  </a:lnTo>
                  <a:lnTo>
                    <a:pt x="497" y="3"/>
                  </a:lnTo>
                  <a:lnTo>
                    <a:pt x="471" y="3"/>
                  </a:lnTo>
                  <a:lnTo>
                    <a:pt x="450" y="0"/>
                  </a:lnTo>
                  <a:lnTo>
                    <a:pt x="431" y="0"/>
                  </a:lnTo>
                  <a:lnTo>
                    <a:pt x="417" y="0"/>
                  </a:lnTo>
                  <a:lnTo>
                    <a:pt x="407" y="0"/>
                  </a:lnTo>
                  <a:lnTo>
                    <a:pt x="403" y="0"/>
                  </a:lnTo>
                  <a:lnTo>
                    <a:pt x="400" y="0"/>
                  </a:lnTo>
                  <a:lnTo>
                    <a:pt x="400" y="3"/>
                  </a:lnTo>
                  <a:lnTo>
                    <a:pt x="400" y="5"/>
                  </a:lnTo>
                  <a:lnTo>
                    <a:pt x="398" y="24"/>
                  </a:lnTo>
                  <a:lnTo>
                    <a:pt x="398" y="41"/>
                  </a:lnTo>
                  <a:lnTo>
                    <a:pt x="398" y="57"/>
                  </a:lnTo>
                  <a:lnTo>
                    <a:pt x="398" y="76"/>
                  </a:lnTo>
                  <a:lnTo>
                    <a:pt x="395" y="93"/>
                  </a:lnTo>
                  <a:lnTo>
                    <a:pt x="395" y="109"/>
                  </a:lnTo>
                  <a:lnTo>
                    <a:pt x="395" y="128"/>
                  </a:lnTo>
                  <a:lnTo>
                    <a:pt x="395" y="145"/>
                  </a:lnTo>
                  <a:lnTo>
                    <a:pt x="395" y="161"/>
                  </a:lnTo>
                  <a:lnTo>
                    <a:pt x="393" y="180"/>
                  </a:lnTo>
                  <a:lnTo>
                    <a:pt x="393" y="197"/>
                  </a:lnTo>
                  <a:lnTo>
                    <a:pt x="393" y="213"/>
                  </a:lnTo>
                  <a:lnTo>
                    <a:pt x="393" y="230"/>
                  </a:lnTo>
                  <a:lnTo>
                    <a:pt x="391" y="249"/>
                  </a:lnTo>
                  <a:lnTo>
                    <a:pt x="391" y="266"/>
                  </a:lnTo>
                  <a:lnTo>
                    <a:pt x="391" y="282"/>
                  </a:lnTo>
                  <a:lnTo>
                    <a:pt x="391" y="301"/>
                  </a:lnTo>
                  <a:lnTo>
                    <a:pt x="388" y="318"/>
                  </a:lnTo>
                  <a:lnTo>
                    <a:pt x="388" y="334"/>
                  </a:lnTo>
                  <a:lnTo>
                    <a:pt x="388" y="353"/>
                  </a:lnTo>
                  <a:lnTo>
                    <a:pt x="388" y="370"/>
                  </a:lnTo>
                  <a:lnTo>
                    <a:pt x="386" y="386"/>
                  </a:lnTo>
                  <a:lnTo>
                    <a:pt x="386" y="405"/>
                  </a:lnTo>
                  <a:lnTo>
                    <a:pt x="386" y="422"/>
                  </a:lnTo>
                  <a:lnTo>
                    <a:pt x="386" y="438"/>
                  </a:lnTo>
                  <a:lnTo>
                    <a:pt x="386" y="457"/>
                  </a:lnTo>
                  <a:lnTo>
                    <a:pt x="384" y="474"/>
                  </a:lnTo>
                  <a:lnTo>
                    <a:pt x="384" y="490"/>
                  </a:lnTo>
                  <a:lnTo>
                    <a:pt x="384" y="509"/>
                  </a:lnTo>
                  <a:lnTo>
                    <a:pt x="384" y="526"/>
                  </a:lnTo>
                  <a:lnTo>
                    <a:pt x="381" y="542"/>
                  </a:lnTo>
                  <a:lnTo>
                    <a:pt x="381" y="561"/>
                  </a:lnTo>
                  <a:lnTo>
                    <a:pt x="358" y="559"/>
                  </a:lnTo>
                  <a:lnTo>
                    <a:pt x="334" y="559"/>
                  </a:lnTo>
                  <a:lnTo>
                    <a:pt x="310" y="559"/>
                  </a:lnTo>
                  <a:lnTo>
                    <a:pt x="287" y="557"/>
                  </a:lnTo>
                  <a:lnTo>
                    <a:pt x="265" y="557"/>
                  </a:lnTo>
                  <a:lnTo>
                    <a:pt x="242" y="557"/>
                  </a:lnTo>
                  <a:lnTo>
                    <a:pt x="218" y="554"/>
                  </a:lnTo>
                  <a:lnTo>
                    <a:pt x="194" y="554"/>
                  </a:lnTo>
                  <a:lnTo>
                    <a:pt x="171" y="552"/>
                  </a:lnTo>
                  <a:lnTo>
                    <a:pt x="147" y="552"/>
                  </a:lnTo>
                  <a:lnTo>
                    <a:pt x="123" y="550"/>
                  </a:lnTo>
                  <a:lnTo>
                    <a:pt x="100" y="550"/>
                  </a:lnTo>
                  <a:lnTo>
                    <a:pt x="76" y="547"/>
                  </a:lnTo>
                  <a:lnTo>
                    <a:pt x="52" y="547"/>
                  </a:lnTo>
                  <a:lnTo>
                    <a:pt x="29" y="545"/>
                  </a:lnTo>
                  <a:lnTo>
                    <a:pt x="5" y="545"/>
                  </a:lnTo>
                  <a:lnTo>
                    <a:pt x="3" y="545"/>
                  </a:lnTo>
                  <a:lnTo>
                    <a:pt x="0" y="545"/>
                  </a:lnTo>
                  <a:lnTo>
                    <a:pt x="0" y="545"/>
                  </a:lnTo>
                  <a:lnTo>
                    <a:pt x="3" y="550"/>
                  </a:lnTo>
                  <a:lnTo>
                    <a:pt x="3" y="552"/>
                  </a:lnTo>
                  <a:lnTo>
                    <a:pt x="5" y="557"/>
                  </a:lnTo>
                  <a:lnTo>
                    <a:pt x="5" y="559"/>
                  </a:lnTo>
                  <a:lnTo>
                    <a:pt x="8" y="561"/>
                  </a:lnTo>
                  <a:lnTo>
                    <a:pt x="5" y="564"/>
                  </a:lnTo>
                  <a:lnTo>
                    <a:pt x="8" y="564"/>
                  </a:lnTo>
                  <a:lnTo>
                    <a:pt x="8" y="566"/>
                  </a:lnTo>
                  <a:lnTo>
                    <a:pt x="10" y="566"/>
                  </a:lnTo>
                  <a:lnTo>
                    <a:pt x="10" y="566"/>
                  </a:lnTo>
                  <a:lnTo>
                    <a:pt x="12" y="568"/>
                  </a:lnTo>
                  <a:lnTo>
                    <a:pt x="17" y="576"/>
                  </a:lnTo>
                  <a:lnTo>
                    <a:pt x="19" y="576"/>
                  </a:lnTo>
                  <a:lnTo>
                    <a:pt x="24" y="576"/>
                  </a:lnTo>
                  <a:lnTo>
                    <a:pt x="29" y="578"/>
                  </a:lnTo>
                  <a:lnTo>
                    <a:pt x="31" y="580"/>
                  </a:lnTo>
                  <a:lnTo>
                    <a:pt x="34" y="585"/>
                  </a:lnTo>
                  <a:lnTo>
                    <a:pt x="36" y="590"/>
                  </a:lnTo>
                  <a:lnTo>
                    <a:pt x="38" y="599"/>
                  </a:lnTo>
                  <a:lnTo>
                    <a:pt x="38" y="602"/>
                  </a:lnTo>
                  <a:lnTo>
                    <a:pt x="43" y="606"/>
                  </a:lnTo>
                  <a:lnTo>
                    <a:pt x="45" y="609"/>
                  </a:lnTo>
                  <a:lnTo>
                    <a:pt x="45" y="609"/>
                  </a:lnTo>
                  <a:lnTo>
                    <a:pt x="45" y="611"/>
                  </a:lnTo>
                  <a:lnTo>
                    <a:pt x="45" y="611"/>
                  </a:lnTo>
                  <a:lnTo>
                    <a:pt x="45" y="611"/>
                  </a:lnTo>
                  <a:lnTo>
                    <a:pt x="50" y="613"/>
                  </a:lnTo>
                  <a:lnTo>
                    <a:pt x="50" y="616"/>
                  </a:lnTo>
                  <a:lnTo>
                    <a:pt x="52" y="616"/>
                  </a:lnTo>
                  <a:lnTo>
                    <a:pt x="57" y="618"/>
                  </a:lnTo>
                  <a:lnTo>
                    <a:pt x="60" y="621"/>
                  </a:lnTo>
                  <a:lnTo>
                    <a:pt x="62" y="621"/>
                  </a:lnTo>
                  <a:lnTo>
                    <a:pt x="64" y="623"/>
                  </a:lnTo>
                  <a:lnTo>
                    <a:pt x="67" y="623"/>
                  </a:lnTo>
                  <a:lnTo>
                    <a:pt x="71" y="625"/>
                  </a:lnTo>
                  <a:lnTo>
                    <a:pt x="71" y="628"/>
                  </a:lnTo>
                  <a:lnTo>
                    <a:pt x="74" y="628"/>
                  </a:lnTo>
                  <a:lnTo>
                    <a:pt x="74" y="630"/>
                  </a:lnTo>
                  <a:lnTo>
                    <a:pt x="74" y="632"/>
                  </a:lnTo>
                  <a:lnTo>
                    <a:pt x="76" y="632"/>
                  </a:lnTo>
                  <a:lnTo>
                    <a:pt x="78" y="635"/>
                  </a:lnTo>
                  <a:lnTo>
                    <a:pt x="78" y="635"/>
                  </a:lnTo>
                  <a:lnTo>
                    <a:pt x="78" y="635"/>
                  </a:lnTo>
                  <a:lnTo>
                    <a:pt x="81" y="637"/>
                  </a:lnTo>
                  <a:lnTo>
                    <a:pt x="88" y="647"/>
                  </a:lnTo>
                  <a:lnTo>
                    <a:pt x="90" y="649"/>
                  </a:lnTo>
                  <a:lnTo>
                    <a:pt x="90" y="651"/>
                  </a:lnTo>
                  <a:lnTo>
                    <a:pt x="97" y="656"/>
                  </a:lnTo>
                  <a:lnTo>
                    <a:pt x="100" y="658"/>
                  </a:lnTo>
                  <a:lnTo>
                    <a:pt x="100" y="658"/>
                  </a:lnTo>
                  <a:lnTo>
                    <a:pt x="105" y="661"/>
                  </a:lnTo>
                  <a:lnTo>
                    <a:pt x="105" y="663"/>
                  </a:lnTo>
                  <a:lnTo>
                    <a:pt x="107" y="663"/>
                  </a:lnTo>
                  <a:lnTo>
                    <a:pt x="109" y="666"/>
                  </a:lnTo>
                  <a:lnTo>
                    <a:pt x="109" y="668"/>
                  </a:lnTo>
                  <a:lnTo>
                    <a:pt x="112" y="673"/>
                  </a:lnTo>
                  <a:lnTo>
                    <a:pt x="112" y="675"/>
                  </a:lnTo>
                  <a:lnTo>
                    <a:pt x="114" y="675"/>
                  </a:lnTo>
                  <a:lnTo>
                    <a:pt x="119" y="680"/>
                  </a:lnTo>
                  <a:lnTo>
                    <a:pt x="126" y="687"/>
                  </a:lnTo>
                  <a:lnTo>
                    <a:pt x="131" y="694"/>
                  </a:lnTo>
                  <a:lnTo>
                    <a:pt x="131" y="694"/>
                  </a:lnTo>
                  <a:lnTo>
                    <a:pt x="135" y="696"/>
                  </a:lnTo>
                  <a:lnTo>
                    <a:pt x="140" y="699"/>
                  </a:lnTo>
                  <a:lnTo>
                    <a:pt x="142" y="699"/>
                  </a:lnTo>
                  <a:lnTo>
                    <a:pt x="142" y="701"/>
                  </a:lnTo>
                  <a:lnTo>
                    <a:pt x="142" y="701"/>
                  </a:lnTo>
                  <a:lnTo>
                    <a:pt x="145" y="701"/>
                  </a:lnTo>
                  <a:lnTo>
                    <a:pt x="145" y="701"/>
                  </a:lnTo>
                  <a:lnTo>
                    <a:pt x="145" y="701"/>
                  </a:lnTo>
                  <a:lnTo>
                    <a:pt x="145" y="701"/>
                  </a:lnTo>
                  <a:lnTo>
                    <a:pt x="145" y="701"/>
                  </a:lnTo>
                  <a:lnTo>
                    <a:pt x="147" y="701"/>
                  </a:lnTo>
                  <a:lnTo>
                    <a:pt x="147" y="701"/>
                  </a:lnTo>
                  <a:lnTo>
                    <a:pt x="149" y="701"/>
                  </a:lnTo>
                  <a:lnTo>
                    <a:pt x="149" y="703"/>
                  </a:lnTo>
                  <a:lnTo>
                    <a:pt x="149" y="703"/>
                  </a:lnTo>
                  <a:lnTo>
                    <a:pt x="152" y="703"/>
                  </a:lnTo>
                  <a:lnTo>
                    <a:pt x="152" y="703"/>
                  </a:lnTo>
                  <a:lnTo>
                    <a:pt x="152" y="706"/>
                  </a:lnTo>
                  <a:lnTo>
                    <a:pt x="152" y="706"/>
                  </a:lnTo>
                  <a:lnTo>
                    <a:pt x="154" y="706"/>
                  </a:lnTo>
                  <a:lnTo>
                    <a:pt x="154" y="706"/>
                  </a:lnTo>
                  <a:lnTo>
                    <a:pt x="154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61" y="713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6" y="715"/>
                  </a:lnTo>
                  <a:lnTo>
                    <a:pt x="168" y="718"/>
                  </a:lnTo>
                  <a:lnTo>
                    <a:pt x="171" y="720"/>
                  </a:lnTo>
                  <a:lnTo>
                    <a:pt x="171" y="720"/>
                  </a:lnTo>
                  <a:lnTo>
                    <a:pt x="171" y="722"/>
                  </a:lnTo>
                  <a:lnTo>
                    <a:pt x="171" y="725"/>
                  </a:lnTo>
                  <a:lnTo>
                    <a:pt x="171" y="725"/>
                  </a:lnTo>
                  <a:lnTo>
                    <a:pt x="173" y="725"/>
                  </a:lnTo>
                  <a:lnTo>
                    <a:pt x="175" y="725"/>
                  </a:lnTo>
                  <a:lnTo>
                    <a:pt x="175" y="727"/>
                  </a:lnTo>
                  <a:lnTo>
                    <a:pt x="178" y="727"/>
                  </a:lnTo>
                  <a:lnTo>
                    <a:pt x="180" y="732"/>
                  </a:lnTo>
                  <a:lnTo>
                    <a:pt x="180" y="734"/>
                  </a:lnTo>
                  <a:lnTo>
                    <a:pt x="180" y="734"/>
                  </a:lnTo>
                  <a:lnTo>
                    <a:pt x="180" y="739"/>
                  </a:lnTo>
                  <a:lnTo>
                    <a:pt x="183" y="739"/>
                  </a:lnTo>
                  <a:lnTo>
                    <a:pt x="183" y="741"/>
                  </a:lnTo>
                  <a:lnTo>
                    <a:pt x="183" y="741"/>
                  </a:lnTo>
                  <a:lnTo>
                    <a:pt x="183" y="741"/>
                  </a:lnTo>
                  <a:lnTo>
                    <a:pt x="183" y="744"/>
                  </a:lnTo>
                  <a:lnTo>
                    <a:pt x="183" y="744"/>
                  </a:lnTo>
                  <a:lnTo>
                    <a:pt x="183" y="746"/>
                  </a:lnTo>
                  <a:lnTo>
                    <a:pt x="185" y="746"/>
                  </a:lnTo>
                  <a:lnTo>
                    <a:pt x="185" y="748"/>
                  </a:lnTo>
                  <a:lnTo>
                    <a:pt x="185" y="751"/>
                  </a:lnTo>
                  <a:lnTo>
                    <a:pt x="183" y="751"/>
                  </a:lnTo>
                  <a:lnTo>
                    <a:pt x="185" y="751"/>
                  </a:lnTo>
                  <a:lnTo>
                    <a:pt x="185" y="753"/>
                  </a:lnTo>
                  <a:lnTo>
                    <a:pt x="185" y="753"/>
                  </a:lnTo>
                  <a:lnTo>
                    <a:pt x="187" y="755"/>
                  </a:lnTo>
                  <a:lnTo>
                    <a:pt x="187" y="755"/>
                  </a:lnTo>
                  <a:lnTo>
                    <a:pt x="187" y="755"/>
                  </a:lnTo>
                  <a:lnTo>
                    <a:pt x="187" y="758"/>
                  </a:lnTo>
                  <a:lnTo>
                    <a:pt x="187" y="760"/>
                  </a:lnTo>
                  <a:lnTo>
                    <a:pt x="187" y="760"/>
                  </a:lnTo>
                  <a:lnTo>
                    <a:pt x="190" y="760"/>
                  </a:lnTo>
                  <a:lnTo>
                    <a:pt x="192" y="765"/>
                  </a:lnTo>
                  <a:lnTo>
                    <a:pt x="192" y="767"/>
                  </a:lnTo>
                  <a:lnTo>
                    <a:pt x="194" y="770"/>
                  </a:lnTo>
                  <a:lnTo>
                    <a:pt x="194" y="772"/>
                  </a:lnTo>
                  <a:lnTo>
                    <a:pt x="197" y="772"/>
                  </a:lnTo>
                  <a:lnTo>
                    <a:pt x="197" y="772"/>
                  </a:lnTo>
                  <a:lnTo>
                    <a:pt x="199" y="777"/>
                  </a:lnTo>
                  <a:lnTo>
                    <a:pt x="201" y="779"/>
                  </a:lnTo>
                  <a:lnTo>
                    <a:pt x="201" y="781"/>
                  </a:lnTo>
                  <a:lnTo>
                    <a:pt x="201" y="786"/>
                  </a:lnTo>
                  <a:lnTo>
                    <a:pt x="201" y="789"/>
                  </a:lnTo>
                  <a:lnTo>
                    <a:pt x="199" y="793"/>
                  </a:lnTo>
                  <a:lnTo>
                    <a:pt x="199" y="796"/>
                  </a:lnTo>
                  <a:lnTo>
                    <a:pt x="199" y="800"/>
                  </a:lnTo>
                  <a:lnTo>
                    <a:pt x="199" y="808"/>
                  </a:lnTo>
                  <a:lnTo>
                    <a:pt x="199" y="808"/>
                  </a:lnTo>
                  <a:lnTo>
                    <a:pt x="199" y="810"/>
                  </a:lnTo>
                  <a:lnTo>
                    <a:pt x="199" y="810"/>
                  </a:lnTo>
                  <a:lnTo>
                    <a:pt x="201" y="812"/>
                  </a:lnTo>
                  <a:lnTo>
                    <a:pt x="201" y="812"/>
                  </a:lnTo>
                  <a:lnTo>
                    <a:pt x="201" y="815"/>
                  </a:lnTo>
                  <a:lnTo>
                    <a:pt x="201" y="815"/>
                  </a:lnTo>
                  <a:lnTo>
                    <a:pt x="204" y="817"/>
                  </a:lnTo>
                  <a:lnTo>
                    <a:pt x="206" y="824"/>
                  </a:lnTo>
                  <a:lnTo>
                    <a:pt x="206" y="824"/>
                  </a:lnTo>
                  <a:lnTo>
                    <a:pt x="209" y="826"/>
                  </a:lnTo>
                  <a:lnTo>
                    <a:pt x="209" y="829"/>
                  </a:lnTo>
                  <a:lnTo>
                    <a:pt x="211" y="831"/>
                  </a:lnTo>
                  <a:lnTo>
                    <a:pt x="211" y="836"/>
                  </a:lnTo>
                  <a:lnTo>
                    <a:pt x="213" y="838"/>
                  </a:lnTo>
                  <a:lnTo>
                    <a:pt x="213" y="841"/>
                  </a:lnTo>
                  <a:lnTo>
                    <a:pt x="213" y="843"/>
                  </a:lnTo>
                  <a:lnTo>
                    <a:pt x="213" y="845"/>
                  </a:lnTo>
                  <a:lnTo>
                    <a:pt x="216" y="845"/>
                  </a:lnTo>
                  <a:lnTo>
                    <a:pt x="216" y="848"/>
                  </a:lnTo>
                  <a:lnTo>
                    <a:pt x="220" y="850"/>
                  </a:lnTo>
                  <a:lnTo>
                    <a:pt x="223" y="852"/>
                  </a:lnTo>
                  <a:lnTo>
                    <a:pt x="223" y="852"/>
                  </a:lnTo>
                  <a:lnTo>
                    <a:pt x="223" y="855"/>
                  </a:lnTo>
                  <a:lnTo>
                    <a:pt x="223" y="855"/>
                  </a:lnTo>
                  <a:lnTo>
                    <a:pt x="225" y="857"/>
                  </a:lnTo>
                  <a:lnTo>
                    <a:pt x="225" y="857"/>
                  </a:lnTo>
                  <a:lnTo>
                    <a:pt x="235" y="862"/>
                  </a:lnTo>
                  <a:lnTo>
                    <a:pt x="235" y="864"/>
                  </a:lnTo>
                  <a:lnTo>
                    <a:pt x="237" y="864"/>
                  </a:lnTo>
                  <a:lnTo>
                    <a:pt x="239" y="864"/>
                  </a:lnTo>
                  <a:lnTo>
                    <a:pt x="242" y="864"/>
                  </a:lnTo>
                  <a:lnTo>
                    <a:pt x="244" y="867"/>
                  </a:lnTo>
                  <a:lnTo>
                    <a:pt x="246" y="869"/>
                  </a:lnTo>
                  <a:lnTo>
                    <a:pt x="249" y="869"/>
                  </a:lnTo>
                  <a:lnTo>
                    <a:pt x="249" y="869"/>
                  </a:lnTo>
                  <a:lnTo>
                    <a:pt x="251" y="874"/>
                  </a:lnTo>
                  <a:lnTo>
                    <a:pt x="254" y="879"/>
                  </a:lnTo>
                  <a:lnTo>
                    <a:pt x="256" y="881"/>
                  </a:lnTo>
                  <a:lnTo>
                    <a:pt x="261" y="883"/>
                  </a:lnTo>
                  <a:lnTo>
                    <a:pt x="265" y="888"/>
                  </a:lnTo>
                  <a:lnTo>
                    <a:pt x="268" y="890"/>
                  </a:lnTo>
                  <a:lnTo>
                    <a:pt x="280" y="895"/>
                  </a:lnTo>
                  <a:lnTo>
                    <a:pt x="284" y="897"/>
                  </a:lnTo>
                  <a:lnTo>
                    <a:pt x="294" y="897"/>
                  </a:lnTo>
                  <a:lnTo>
                    <a:pt x="294" y="897"/>
                  </a:lnTo>
                  <a:lnTo>
                    <a:pt x="296" y="897"/>
                  </a:lnTo>
                  <a:lnTo>
                    <a:pt x="296" y="900"/>
                  </a:lnTo>
                  <a:lnTo>
                    <a:pt x="294" y="902"/>
                  </a:lnTo>
                  <a:lnTo>
                    <a:pt x="296" y="902"/>
                  </a:lnTo>
                  <a:lnTo>
                    <a:pt x="296" y="905"/>
                  </a:lnTo>
                  <a:lnTo>
                    <a:pt x="298" y="905"/>
                  </a:lnTo>
                  <a:lnTo>
                    <a:pt x="303" y="909"/>
                  </a:lnTo>
                  <a:lnTo>
                    <a:pt x="306" y="912"/>
                  </a:lnTo>
                  <a:lnTo>
                    <a:pt x="315" y="914"/>
                  </a:lnTo>
                  <a:lnTo>
                    <a:pt x="317" y="914"/>
                  </a:lnTo>
                  <a:lnTo>
                    <a:pt x="320" y="914"/>
                  </a:lnTo>
                  <a:lnTo>
                    <a:pt x="320" y="914"/>
                  </a:lnTo>
                  <a:lnTo>
                    <a:pt x="320" y="914"/>
                  </a:lnTo>
                  <a:lnTo>
                    <a:pt x="320" y="916"/>
                  </a:lnTo>
                  <a:lnTo>
                    <a:pt x="322" y="916"/>
                  </a:lnTo>
                  <a:lnTo>
                    <a:pt x="327" y="924"/>
                  </a:lnTo>
                  <a:lnTo>
                    <a:pt x="332" y="926"/>
                  </a:lnTo>
                  <a:lnTo>
                    <a:pt x="332" y="926"/>
                  </a:lnTo>
                  <a:lnTo>
                    <a:pt x="334" y="926"/>
                  </a:lnTo>
                  <a:lnTo>
                    <a:pt x="336" y="931"/>
                  </a:lnTo>
                  <a:lnTo>
                    <a:pt x="339" y="931"/>
                  </a:lnTo>
                  <a:lnTo>
                    <a:pt x="339" y="931"/>
                  </a:lnTo>
                  <a:lnTo>
                    <a:pt x="341" y="928"/>
                  </a:lnTo>
                  <a:lnTo>
                    <a:pt x="341" y="928"/>
                  </a:lnTo>
                  <a:lnTo>
                    <a:pt x="343" y="931"/>
                  </a:lnTo>
                  <a:lnTo>
                    <a:pt x="343" y="931"/>
                  </a:lnTo>
                  <a:lnTo>
                    <a:pt x="346" y="931"/>
                  </a:lnTo>
                  <a:lnTo>
                    <a:pt x="343" y="933"/>
                  </a:lnTo>
                  <a:lnTo>
                    <a:pt x="346" y="933"/>
                  </a:lnTo>
                  <a:lnTo>
                    <a:pt x="353" y="933"/>
                  </a:lnTo>
                  <a:lnTo>
                    <a:pt x="358" y="935"/>
                  </a:lnTo>
                  <a:lnTo>
                    <a:pt x="362" y="935"/>
                  </a:lnTo>
                  <a:lnTo>
                    <a:pt x="365" y="935"/>
                  </a:lnTo>
                  <a:lnTo>
                    <a:pt x="367" y="931"/>
                  </a:lnTo>
                  <a:lnTo>
                    <a:pt x="367" y="926"/>
                  </a:lnTo>
                  <a:lnTo>
                    <a:pt x="367" y="926"/>
                  </a:lnTo>
                  <a:lnTo>
                    <a:pt x="367" y="926"/>
                  </a:lnTo>
                  <a:lnTo>
                    <a:pt x="369" y="926"/>
                  </a:lnTo>
                  <a:lnTo>
                    <a:pt x="369" y="926"/>
                  </a:lnTo>
                  <a:lnTo>
                    <a:pt x="369" y="924"/>
                  </a:lnTo>
                  <a:lnTo>
                    <a:pt x="372" y="924"/>
                  </a:lnTo>
                  <a:lnTo>
                    <a:pt x="374" y="921"/>
                  </a:lnTo>
                  <a:lnTo>
                    <a:pt x="377" y="919"/>
                  </a:lnTo>
                  <a:lnTo>
                    <a:pt x="377" y="919"/>
                  </a:lnTo>
                  <a:lnTo>
                    <a:pt x="377" y="919"/>
                  </a:lnTo>
                  <a:lnTo>
                    <a:pt x="381" y="912"/>
                  </a:lnTo>
                  <a:lnTo>
                    <a:pt x="381" y="912"/>
                  </a:lnTo>
                  <a:lnTo>
                    <a:pt x="381" y="912"/>
                  </a:lnTo>
                  <a:lnTo>
                    <a:pt x="381" y="912"/>
                  </a:lnTo>
                  <a:lnTo>
                    <a:pt x="384" y="912"/>
                  </a:lnTo>
                  <a:lnTo>
                    <a:pt x="386" y="912"/>
                  </a:lnTo>
                  <a:lnTo>
                    <a:pt x="391" y="907"/>
                  </a:lnTo>
                  <a:lnTo>
                    <a:pt x="393" y="907"/>
                  </a:lnTo>
                  <a:lnTo>
                    <a:pt x="395" y="907"/>
                  </a:lnTo>
                  <a:lnTo>
                    <a:pt x="395" y="907"/>
                  </a:lnTo>
                  <a:lnTo>
                    <a:pt x="393" y="905"/>
                  </a:lnTo>
                  <a:lnTo>
                    <a:pt x="391" y="902"/>
                  </a:lnTo>
                  <a:lnTo>
                    <a:pt x="391" y="902"/>
                  </a:lnTo>
                  <a:lnTo>
                    <a:pt x="391" y="900"/>
                  </a:lnTo>
                  <a:lnTo>
                    <a:pt x="391" y="895"/>
                  </a:lnTo>
                  <a:lnTo>
                    <a:pt x="393" y="893"/>
                  </a:lnTo>
                  <a:lnTo>
                    <a:pt x="393" y="893"/>
                  </a:lnTo>
                  <a:lnTo>
                    <a:pt x="393" y="890"/>
                  </a:lnTo>
                  <a:lnTo>
                    <a:pt x="393" y="890"/>
                  </a:lnTo>
                  <a:lnTo>
                    <a:pt x="395" y="890"/>
                  </a:lnTo>
                  <a:lnTo>
                    <a:pt x="395" y="890"/>
                  </a:lnTo>
                  <a:lnTo>
                    <a:pt x="395" y="890"/>
                  </a:lnTo>
                  <a:lnTo>
                    <a:pt x="398" y="890"/>
                  </a:lnTo>
                  <a:lnTo>
                    <a:pt x="398" y="890"/>
                  </a:lnTo>
                  <a:lnTo>
                    <a:pt x="398" y="888"/>
                  </a:lnTo>
                  <a:lnTo>
                    <a:pt x="395" y="888"/>
                  </a:lnTo>
                  <a:lnTo>
                    <a:pt x="395" y="886"/>
                  </a:lnTo>
                  <a:lnTo>
                    <a:pt x="398" y="886"/>
                  </a:lnTo>
                  <a:lnTo>
                    <a:pt x="398" y="883"/>
                  </a:lnTo>
                  <a:lnTo>
                    <a:pt x="398" y="881"/>
                  </a:lnTo>
                  <a:lnTo>
                    <a:pt x="398" y="881"/>
                  </a:lnTo>
                  <a:lnTo>
                    <a:pt x="398" y="879"/>
                  </a:lnTo>
                  <a:lnTo>
                    <a:pt x="398" y="879"/>
                  </a:lnTo>
                  <a:lnTo>
                    <a:pt x="398" y="876"/>
                  </a:lnTo>
                  <a:lnTo>
                    <a:pt x="403" y="867"/>
                  </a:lnTo>
                  <a:lnTo>
                    <a:pt x="403" y="867"/>
                  </a:lnTo>
                  <a:lnTo>
                    <a:pt x="403" y="867"/>
                  </a:lnTo>
                  <a:lnTo>
                    <a:pt x="403" y="867"/>
                  </a:lnTo>
                  <a:lnTo>
                    <a:pt x="405" y="864"/>
                  </a:lnTo>
                  <a:lnTo>
                    <a:pt x="403" y="864"/>
                  </a:lnTo>
                  <a:lnTo>
                    <a:pt x="405" y="864"/>
                  </a:lnTo>
                  <a:lnTo>
                    <a:pt x="405" y="862"/>
                  </a:lnTo>
                  <a:lnTo>
                    <a:pt x="405" y="862"/>
                  </a:lnTo>
                  <a:lnTo>
                    <a:pt x="405" y="860"/>
                  </a:lnTo>
                  <a:lnTo>
                    <a:pt x="407" y="860"/>
                  </a:lnTo>
                  <a:lnTo>
                    <a:pt x="407" y="860"/>
                  </a:lnTo>
                  <a:lnTo>
                    <a:pt x="407" y="857"/>
                  </a:lnTo>
                  <a:lnTo>
                    <a:pt x="407" y="857"/>
                  </a:lnTo>
                  <a:lnTo>
                    <a:pt x="410" y="855"/>
                  </a:lnTo>
                  <a:lnTo>
                    <a:pt x="410" y="855"/>
                  </a:lnTo>
                  <a:lnTo>
                    <a:pt x="410" y="852"/>
                  </a:lnTo>
                  <a:lnTo>
                    <a:pt x="414" y="848"/>
                  </a:lnTo>
                  <a:lnTo>
                    <a:pt x="414" y="845"/>
                  </a:lnTo>
                  <a:lnTo>
                    <a:pt x="414" y="845"/>
                  </a:lnTo>
                  <a:lnTo>
                    <a:pt x="414" y="843"/>
                  </a:lnTo>
                  <a:lnTo>
                    <a:pt x="414" y="843"/>
                  </a:lnTo>
                  <a:lnTo>
                    <a:pt x="417" y="843"/>
                  </a:lnTo>
                  <a:lnTo>
                    <a:pt x="419" y="843"/>
                  </a:lnTo>
                  <a:lnTo>
                    <a:pt x="421" y="843"/>
                  </a:lnTo>
                  <a:lnTo>
                    <a:pt x="426" y="841"/>
                  </a:lnTo>
                  <a:lnTo>
                    <a:pt x="429" y="841"/>
                  </a:lnTo>
                  <a:lnTo>
                    <a:pt x="429" y="841"/>
                  </a:lnTo>
                  <a:lnTo>
                    <a:pt x="429" y="841"/>
                  </a:lnTo>
                  <a:lnTo>
                    <a:pt x="429" y="841"/>
                  </a:lnTo>
                  <a:lnTo>
                    <a:pt x="431" y="841"/>
                  </a:lnTo>
                  <a:lnTo>
                    <a:pt x="431" y="841"/>
                  </a:lnTo>
                  <a:lnTo>
                    <a:pt x="431" y="841"/>
                  </a:lnTo>
                  <a:lnTo>
                    <a:pt x="431" y="841"/>
                  </a:lnTo>
                  <a:lnTo>
                    <a:pt x="431" y="841"/>
                  </a:lnTo>
                  <a:lnTo>
                    <a:pt x="431" y="841"/>
                  </a:lnTo>
                  <a:lnTo>
                    <a:pt x="433" y="838"/>
                  </a:lnTo>
                  <a:lnTo>
                    <a:pt x="433" y="838"/>
                  </a:lnTo>
                  <a:lnTo>
                    <a:pt x="445" y="838"/>
                  </a:lnTo>
                  <a:lnTo>
                    <a:pt x="445" y="838"/>
                  </a:lnTo>
                  <a:lnTo>
                    <a:pt x="445" y="838"/>
                  </a:lnTo>
                  <a:lnTo>
                    <a:pt x="447" y="836"/>
                  </a:lnTo>
                  <a:lnTo>
                    <a:pt x="447" y="834"/>
                  </a:lnTo>
                  <a:lnTo>
                    <a:pt x="450" y="831"/>
                  </a:lnTo>
                  <a:lnTo>
                    <a:pt x="450" y="829"/>
                  </a:lnTo>
                  <a:lnTo>
                    <a:pt x="450" y="829"/>
                  </a:lnTo>
                  <a:lnTo>
                    <a:pt x="452" y="829"/>
                  </a:lnTo>
                  <a:lnTo>
                    <a:pt x="452" y="829"/>
                  </a:lnTo>
                  <a:lnTo>
                    <a:pt x="455" y="826"/>
                  </a:lnTo>
                  <a:lnTo>
                    <a:pt x="455" y="824"/>
                  </a:lnTo>
                  <a:lnTo>
                    <a:pt x="457" y="826"/>
                  </a:lnTo>
                  <a:lnTo>
                    <a:pt x="457" y="826"/>
                  </a:lnTo>
                  <a:lnTo>
                    <a:pt x="459" y="829"/>
                  </a:lnTo>
                  <a:lnTo>
                    <a:pt x="462" y="826"/>
                  </a:lnTo>
                  <a:lnTo>
                    <a:pt x="462" y="829"/>
                  </a:lnTo>
                  <a:lnTo>
                    <a:pt x="464" y="831"/>
                  </a:lnTo>
                  <a:lnTo>
                    <a:pt x="466" y="831"/>
                  </a:lnTo>
                  <a:lnTo>
                    <a:pt x="471" y="834"/>
                  </a:lnTo>
                  <a:lnTo>
                    <a:pt x="474" y="836"/>
                  </a:lnTo>
                  <a:lnTo>
                    <a:pt x="478" y="836"/>
                  </a:lnTo>
                  <a:lnTo>
                    <a:pt x="488" y="836"/>
                  </a:lnTo>
                  <a:lnTo>
                    <a:pt x="490" y="836"/>
                  </a:lnTo>
                  <a:lnTo>
                    <a:pt x="492" y="836"/>
                  </a:lnTo>
                  <a:lnTo>
                    <a:pt x="495" y="836"/>
                  </a:lnTo>
                  <a:lnTo>
                    <a:pt x="495" y="836"/>
                  </a:lnTo>
                  <a:lnTo>
                    <a:pt x="497" y="838"/>
                  </a:lnTo>
                  <a:lnTo>
                    <a:pt x="497" y="838"/>
                  </a:lnTo>
                  <a:lnTo>
                    <a:pt x="500" y="838"/>
                  </a:lnTo>
                  <a:lnTo>
                    <a:pt x="500" y="836"/>
                  </a:lnTo>
                  <a:lnTo>
                    <a:pt x="500" y="836"/>
                  </a:lnTo>
                  <a:lnTo>
                    <a:pt x="502" y="836"/>
                  </a:lnTo>
                  <a:lnTo>
                    <a:pt x="502" y="836"/>
                  </a:lnTo>
                  <a:lnTo>
                    <a:pt x="504" y="836"/>
                  </a:lnTo>
                  <a:lnTo>
                    <a:pt x="509" y="836"/>
                  </a:lnTo>
                  <a:lnTo>
                    <a:pt x="509" y="836"/>
                  </a:lnTo>
                  <a:lnTo>
                    <a:pt x="511" y="836"/>
                  </a:lnTo>
                  <a:lnTo>
                    <a:pt x="511" y="838"/>
                  </a:lnTo>
                  <a:lnTo>
                    <a:pt x="511" y="838"/>
                  </a:lnTo>
                  <a:lnTo>
                    <a:pt x="528" y="841"/>
                  </a:lnTo>
                  <a:lnTo>
                    <a:pt x="535" y="841"/>
                  </a:lnTo>
                  <a:lnTo>
                    <a:pt x="537" y="841"/>
                  </a:lnTo>
                  <a:lnTo>
                    <a:pt x="537" y="838"/>
                  </a:lnTo>
                  <a:lnTo>
                    <a:pt x="537" y="838"/>
                  </a:lnTo>
                  <a:lnTo>
                    <a:pt x="537" y="836"/>
                  </a:lnTo>
                  <a:lnTo>
                    <a:pt x="537" y="836"/>
                  </a:lnTo>
                  <a:lnTo>
                    <a:pt x="537" y="836"/>
                  </a:lnTo>
                  <a:lnTo>
                    <a:pt x="540" y="836"/>
                  </a:lnTo>
                  <a:lnTo>
                    <a:pt x="540" y="836"/>
                  </a:lnTo>
                  <a:lnTo>
                    <a:pt x="540" y="838"/>
                  </a:lnTo>
                  <a:lnTo>
                    <a:pt x="540" y="838"/>
                  </a:lnTo>
                  <a:lnTo>
                    <a:pt x="540" y="841"/>
                  </a:lnTo>
                  <a:lnTo>
                    <a:pt x="540" y="841"/>
                  </a:lnTo>
                  <a:lnTo>
                    <a:pt x="542" y="843"/>
                  </a:lnTo>
                  <a:lnTo>
                    <a:pt x="542" y="841"/>
                  </a:lnTo>
                  <a:lnTo>
                    <a:pt x="544" y="841"/>
                  </a:lnTo>
                  <a:lnTo>
                    <a:pt x="547" y="838"/>
                  </a:lnTo>
                  <a:lnTo>
                    <a:pt x="547" y="841"/>
                  </a:lnTo>
                  <a:lnTo>
                    <a:pt x="549" y="841"/>
                  </a:lnTo>
                  <a:lnTo>
                    <a:pt x="549" y="841"/>
                  </a:lnTo>
                  <a:lnTo>
                    <a:pt x="549" y="843"/>
                  </a:lnTo>
                  <a:lnTo>
                    <a:pt x="552" y="841"/>
                  </a:lnTo>
                  <a:lnTo>
                    <a:pt x="552" y="841"/>
                  </a:lnTo>
                  <a:lnTo>
                    <a:pt x="554" y="841"/>
                  </a:lnTo>
                  <a:lnTo>
                    <a:pt x="554" y="843"/>
                  </a:lnTo>
                  <a:lnTo>
                    <a:pt x="554" y="843"/>
                  </a:lnTo>
                  <a:lnTo>
                    <a:pt x="554" y="845"/>
                  </a:lnTo>
                  <a:lnTo>
                    <a:pt x="556" y="848"/>
                  </a:lnTo>
                  <a:lnTo>
                    <a:pt x="556" y="850"/>
                  </a:lnTo>
                  <a:lnTo>
                    <a:pt x="559" y="852"/>
                  </a:lnTo>
                  <a:lnTo>
                    <a:pt x="559" y="855"/>
                  </a:lnTo>
                  <a:lnTo>
                    <a:pt x="559" y="855"/>
                  </a:lnTo>
                  <a:lnTo>
                    <a:pt x="561" y="857"/>
                  </a:lnTo>
                  <a:lnTo>
                    <a:pt x="563" y="857"/>
                  </a:lnTo>
                  <a:lnTo>
                    <a:pt x="566" y="857"/>
                  </a:lnTo>
                  <a:lnTo>
                    <a:pt x="563" y="860"/>
                  </a:lnTo>
                  <a:lnTo>
                    <a:pt x="563" y="862"/>
                  </a:lnTo>
                  <a:lnTo>
                    <a:pt x="563" y="864"/>
                  </a:lnTo>
                  <a:lnTo>
                    <a:pt x="563" y="864"/>
                  </a:lnTo>
                  <a:lnTo>
                    <a:pt x="566" y="862"/>
                  </a:lnTo>
                  <a:lnTo>
                    <a:pt x="568" y="860"/>
                  </a:lnTo>
                  <a:lnTo>
                    <a:pt x="573" y="860"/>
                  </a:lnTo>
                  <a:lnTo>
                    <a:pt x="573" y="862"/>
                  </a:lnTo>
                  <a:lnTo>
                    <a:pt x="573" y="864"/>
                  </a:lnTo>
                  <a:lnTo>
                    <a:pt x="573" y="869"/>
                  </a:lnTo>
                  <a:lnTo>
                    <a:pt x="573" y="871"/>
                  </a:lnTo>
                  <a:lnTo>
                    <a:pt x="575" y="871"/>
                  </a:lnTo>
                  <a:lnTo>
                    <a:pt x="575" y="871"/>
                  </a:lnTo>
                  <a:lnTo>
                    <a:pt x="578" y="871"/>
                  </a:lnTo>
                  <a:lnTo>
                    <a:pt x="578" y="874"/>
                  </a:lnTo>
                  <a:lnTo>
                    <a:pt x="580" y="876"/>
                  </a:lnTo>
                  <a:lnTo>
                    <a:pt x="582" y="879"/>
                  </a:lnTo>
                  <a:lnTo>
                    <a:pt x="589" y="881"/>
                  </a:lnTo>
                  <a:lnTo>
                    <a:pt x="594" y="881"/>
                  </a:lnTo>
                  <a:lnTo>
                    <a:pt x="594" y="883"/>
                  </a:lnTo>
                  <a:lnTo>
                    <a:pt x="594" y="886"/>
                  </a:lnTo>
                  <a:lnTo>
                    <a:pt x="594" y="888"/>
                  </a:lnTo>
                  <a:lnTo>
                    <a:pt x="594" y="890"/>
                  </a:lnTo>
                  <a:lnTo>
                    <a:pt x="596" y="890"/>
                  </a:lnTo>
                  <a:lnTo>
                    <a:pt x="596" y="893"/>
                  </a:lnTo>
                  <a:lnTo>
                    <a:pt x="599" y="893"/>
                  </a:lnTo>
                  <a:lnTo>
                    <a:pt x="606" y="897"/>
                  </a:lnTo>
                  <a:lnTo>
                    <a:pt x="608" y="900"/>
                  </a:lnTo>
                  <a:lnTo>
                    <a:pt x="611" y="902"/>
                  </a:lnTo>
                  <a:lnTo>
                    <a:pt x="611" y="902"/>
                  </a:lnTo>
                  <a:lnTo>
                    <a:pt x="618" y="905"/>
                  </a:lnTo>
                  <a:lnTo>
                    <a:pt x="620" y="907"/>
                  </a:lnTo>
                  <a:lnTo>
                    <a:pt x="620" y="909"/>
                  </a:lnTo>
                  <a:lnTo>
                    <a:pt x="623" y="912"/>
                  </a:lnTo>
                  <a:lnTo>
                    <a:pt x="623" y="916"/>
                  </a:lnTo>
                  <a:lnTo>
                    <a:pt x="623" y="916"/>
                  </a:lnTo>
                  <a:lnTo>
                    <a:pt x="627" y="921"/>
                  </a:lnTo>
                  <a:lnTo>
                    <a:pt x="630" y="924"/>
                  </a:lnTo>
                  <a:lnTo>
                    <a:pt x="630" y="924"/>
                  </a:lnTo>
                  <a:lnTo>
                    <a:pt x="630" y="924"/>
                  </a:lnTo>
                  <a:lnTo>
                    <a:pt x="632" y="924"/>
                  </a:lnTo>
                  <a:lnTo>
                    <a:pt x="632" y="924"/>
                  </a:lnTo>
                  <a:lnTo>
                    <a:pt x="634" y="926"/>
                  </a:lnTo>
                  <a:lnTo>
                    <a:pt x="634" y="933"/>
                  </a:lnTo>
                  <a:lnTo>
                    <a:pt x="637" y="938"/>
                  </a:lnTo>
                  <a:lnTo>
                    <a:pt x="637" y="940"/>
                  </a:lnTo>
                  <a:lnTo>
                    <a:pt x="637" y="942"/>
                  </a:lnTo>
                  <a:lnTo>
                    <a:pt x="637" y="945"/>
                  </a:lnTo>
                  <a:lnTo>
                    <a:pt x="637" y="945"/>
                  </a:lnTo>
                  <a:lnTo>
                    <a:pt x="637" y="947"/>
                  </a:lnTo>
                  <a:lnTo>
                    <a:pt x="637" y="947"/>
                  </a:lnTo>
                  <a:lnTo>
                    <a:pt x="639" y="950"/>
                  </a:lnTo>
                  <a:lnTo>
                    <a:pt x="639" y="950"/>
                  </a:lnTo>
                  <a:lnTo>
                    <a:pt x="641" y="952"/>
                  </a:lnTo>
                  <a:lnTo>
                    <a:pt x="641" y="954"/>
                  </a:lnTo>
                  <a:lnTo>
                    <a:pt x="641" y="954"/>
                  </a:lnTo>
                  <a:lnTo>
                    <a:pt x="644" y="954"/>
                  </a:lnTo>
                  <a:lnTo>
                    <a:pt x="644" y="954"/>
                  </a:lnTo>
                  <a:lnTo>
                    <a:pt x="644" y="957"/>
                  </a:lnTo>
                  <a:lnTo>
                    <a:pt x="644" y="957"/>
                  </a:lnTo>
                  <a:lnTo>
                    <a:pt x="644" y="959"/>
                  </a:lnTo>
                  <a:lnTo>
                    <a:pt x="644" y="959"/>
                  </a:lnTo>
                  <a:lnTo>
                    <a:pt x="646" y="959"/>
                  </a:lnTo>
                  <a:lnTo>
                    <a:pt x="646" y="959"/>
                  </a:lnTo>
                  <a:lnTo>
                    <a:pt x="646" y="959"/>
                  </a:lnTo>
                  <a:lnTo>
                    <a:pt x="649" y="961"/>
                  </a:lnTo>
                  <a:lnTo>
                    <a:pt x="649" y="961"/>
                  </a:lnTo>
                  <a:lnTo>
                    <a:pt x="649" y="964"/>
                  </a:lnTo>
                  <a:lnTo>
                    <a:pt x="651" y="976"/>
                  </a:lnTo>
                  <a:lnTo>
                    <a:pt x="653" y="978"/>
                  </a:lnTo>
                  <a:lnTo>
                    <a:pt x="658" y="983"/>
                  </a:lnTo>
                  <a:lnTo>
                    <a:pt x="658" y="985"/>
                  </a:lnTo>
                  <a:lnTo>
                    <a:pt x="658" y="985"/>
                  </a:lnTo>
                  <a:lnTo>
                    <a:pt x="660" y="987"/>
                  </a:lnTo>
                  <a:lnTo>
                    <a:pt x="663" y="987"/>
                  </a:lnTo>
                  <a:lnTo>
                    <a:pt x="663" y="990"/>
                  </a:lnTo>
                  <a:lnTo>
                    <a:pt x="663" y="992"/>
                  </a:lnTo>
                  <a:lnTo>
                    <a:pt x="663" y="995"/>
                  </a:lnTo>
                  <a:lnTo>
                    <a:pt x="663" y="997"/>
                  </a:lnTo>
                  <a:lnTo>
                    <a:pt x="665" y="997"/>
                  </a:lnTo>
                  <a:lnTo>
                    <a:pt x="670" y="999"/>
                  </a:lnTo>
                  <a:lnTo>
                    <a:pt x="670" y="999"/>
                  </a:lnTo>
                  <a:lnTo>
                    <a:pt x="667" y="1002"/>
                  </a:lnTo>
                  <a:lnTo>
                    <a:pt x="667" y="1002"/>
                  </a:lnTo>
                  <a:lnTo>
                    <a:pt x="667" y="1004"/>
                  </a:lnTo>
                  <a:lnTo>
                    <a:pt x="667" y="1004"/>
                  </a:lnTo>
                  <a:lnTo>
                    <a:pt x="667" y="1006"/>
                  </a:lnTo>
                  <a:lnTo>
                    <a:pt x="670" y="1006"/>
                  </a:lnTo>
                  <a:lnTo>
                    <a:pt x="670" y="1011"/>
                  </a:lnTo>
                  <a:lnTo>
                    <a:pt x="670" y="1016"/>
                  </a:lnTo>
                  <a:lnTo>
                    <a:pt x="675" y="1018"/>
                  </a:lnTo>
                  <a:lnTo>
                    <a:pt x="675" y="1023"/>
                  </a:lnTo>
                  <a:lnTo>
                    <a:pt x="675" y="1025"/>
                  </a:lnTo>
                  <a:lnTo>
                    <a:pt x="675" y="1028"/>
                  </a:lnTo>
                  <a:lnTo>
                    <a:pt x="675" y="1030"/>
                  </a:lnTo>
                  <a:lnTo>
                    <a:pt x="677" y="1030"/>
                  </a:lnTo>
                  <a:lnTo>
                    <a:pt x="679" y="1032"/>
                  </a:lnTo>
                  <a:lnTo>
                    <a:pt x="682" y="1032"/>
                  </a:lnTo>
                  <a:lnTo>
                    <a:pt x="684" y="1032"/>
                  </a:lnTo>
                  <a:lnTo>
                    <a:pt x="684" y="1035"/>
                  </a:lnTo>
                  <a:lnTo>
                    <a:pt x="684" y="1035"/>
                  </a:lnTo>
                  <a:lnTo>
                    <a:pt x="684" y="1037"/>
                  </a:lnTo>
                  <a:lnTo>
                    <a:pt x="684" y="1039"/>
                  </a:lnTo>
                  <a:lnTo>
                    <a:pt x="686" y="1039"/>
                  </a:lnTo>
                  <a:lnTo>
                    <a:pt x="698" y="1044"/>
                  </a:lnTo>
                  <a:lnTo>
                    <a:pt x="701" y="1047"/>
                  </a:lnTo>
                  <a:lnTo>
                    <a:pt x="701" y="1049"/>
                  </a:lnTo>
                  <a:lnTo>
                    <a:pt x="701" y="1051"/>
                  </a:lnTo>
                  <a:lnTo>
                    <a:pt x="701" y="1051"/>
                  </a:lnTo>
                  <a:lnTo>
                    <a:pt x="703" y="1054"/>
                  </a:lnTo>
                  <a:lnTo>
                    <a:pt x="703" y="1054"/>
                  </a:lnTo>
                  <a:lnTo>
                    <a:pt x="705" y="1054"/>
                  </a:lnTo>
                  <a:lnTo>
                    <a:pt x="705" y="1056"/>
                  </a:lnTo>
                  <a:lnTo>
                    <a:pt x="705" y="1056"/>
                  </a:lnTo>
                  <a:lnTo>
                    <a:pt x="705" y="1056"/>
                  </a:lnTo>
                  <a:lnTo>
                    <a:pt x="705" y="1058"/>
                  </a:lnTo>
                  <a:lnTo>
                    <a:pt x="705" y="1061"/>
                  </a:lnTo>
                  <a:lnTo>
                    <a:pt x="708" y="1063"/>
                  </a:lnTo>
                  <a:lnTo>
                    <a:pt x="708" y="1066"/>
                  </a:lnTo>
                  <a:lnTo>
                    <a:pt x="710" y="1066"/>
                  </a:lnTo>
                  <a:lnTo>
                    <a:pt x="712" y="1066"/>
                  </a:lnTo>
                  <a:lnTo>
                    <a:pt x="715" y="1066"/>
                  </a:lnTo>
                  <a:lnTo>
                    <a:pt x="712" y="1068"/>
                  </a:lnTo>
                  <a:lnTo>
                    <a:pt x="712" y="1070"/>
                  </a:lnTo>
                  <a:lnTo>
                    <a:pt x="715" y="1073"/>
                  </a:lnTo>
                  <a:lnTo>
                    <a:pt x="717" y="1075"/>
                  </a:lnTo>
                  <a:lnTo>
                    <a:pt x="719" y="1075"/>
                  </a:lnTo>
                  <a:lnTo>
                    <a:pt x="719" y="1075"/>
                  </a:lnTo>
                  <a:lnTo>
                    <a:pt x="719" y="1077"/>
                  </a:lnTo>
                  <a:lnTo>
                    <a:pt x="717" y="1080"/>
                  </a:lnTo>
                  <a:lnTo>
                    <a:pt x="717" y="1080"/>
                  </a:lnTo>
                  <a:lnTo>
                    <a:pt x="719" y="1082"/>
                  </a:lnTo>
                  <a:lnTo>
                    <a:pt x="719" y="1082"/>
                  </a:lnTo>
                  <a:lnTo>
                    <a:pt x="722" y="1082"/>
                  </a:lnTo>
                  <a:lnTo>
                    <a:pt x="722" y="1084"/>
                  </a:lnTo>
                  <a:lnTo>
                    <a:pt x="722" y="1087"/>
                  </a:lnTo>
                  <a:lnTo>
                    <a:pt x="722" y="1087"/>
                  </a:lnTo>
                  <a:lnTo>
                    <a:pt x="722" y="1087"/>
                  </a:lnTo>
                  <a:lnTo>
                    <a:pt x="722" y="1089"/>
                  </a:lnTo>
                  <a:lnTo>
                    <a:pt x="724" y="1092"/>
                  </a:lnTo>
                  <a:lnTo>
                    <a:pt x="724" y="1092"/>
                  </a:lnTo>
                  <a:lnTo>
                    <a:pt x="727" y="1092"/>
                  </a:lnTo>
                  <a:lnTo>
                    <a:pt x="729" y="1094"/>
                  </a:lnTo>
                  <a:lnTo>
                    <a:pt x="729" y="1094"/>
                  </a:lnTo>
                  <a:lnTo>
                    <a:pt x="731" y="1096"/>
                  </a:lnTo>
                  <a:lnTo>
                    <a:pt x="731" y="1096"/>
                  </a:lnTo>
                  <a:lnTo>
                    <a:pt x="734" y="1096"/>
                  </a:lnTo>
                  <a:lnTo>
                    <a:pt x="734" y="1099"/>
                  </a:lnTo>
                  <a:lnTo>
                    <a:pt x="736" y="1099"/>
                  </a:lnTo>
                  <a:lnTo>
                    <a:pt x="736" y="1101"/>
                  </a:lnTo>
                  <a:lnTo>
                    <a:pt x="736" y="1101"/>
                  </a:lnTo>
                  <a:lnTo>
                    <a:pt x="736" y="1103"/>
                  </a:lnTo>
                  <a:lnTo>
                    <a:pt x="738" y="1106"/>
                  </a:lnTo>
                  <a:lnTo>
                    <a:pt x="738" y="1106"/>
                  </a:lnTo>
                  <a:lnTo>
                    <a:pt x="743" y="1106"/>
                  </a:lnTo>
                  <a:lnTo>
                    <a:pt x="743" y="1106"/>
                  </a:lnTo>
                  <a:lnTo>
                    <a:pt x="746" y="1108"/>
                  </a:lnTo>
                  <a:lnTo>
                    <a:pt x="746" y="1108"/>
                  </a:lnTo>
                  <a:lnTo>
                    <a:pt x="746" y="1108"/>
                  </a:lnTo>
                  <a:lnTo>
                    <a:pt x="748" y="1108"/>
                  </a:lnTo>
                  <a:lnTo>
                    <a:pt x="750" y="1108"/>
                  </a:lnTo>
                  <a:lnTo>
                    <a:pt x="750" y="1108"/>
                  </a:lnTo>
                  <a:lnTo>
                    <a:pt x="753" y="1110"/>
                  </a:lnTo>
                  <a:lnTo>
                    <a:pt x="753" y="1110"/>
                  </a:lnTo>
                  <a:lnTo>
                    <a:pt x="755" y="1110"/>
                  </a:lnTo>
                  <a:lnTo>
                    <a:pt x="757" y="1113"/>
                  </a:lnTo>
                  <a:lnTo>
                    <a:pt x="760" y="1115"/>
                  </a:lnTo>
                  <a:lnTo>
                    <a:pt x="760" y="1115"/>
                  </a:lnTo>
                  <a:lnTo>
                    <a:pt x="760" y="1122"/>
                  </a:lnTo>
                  <a:lnTo>
                    <a:pt x="760" y="1125"/>
                  </a:lnTo>
                  <a:lnTo>
                    <a:pt x="760" y="1125"/>
                  </a:lnTo>
                  <a:lnTo>
                    <a:pt x="760" y="1127"/>
                  </a:lnTo>
                  <a:lnTo>
                    <a:pt x="762" y="1127"/>
                  </a:lnTo>
                  <a:lnTo>
                    <a:pt x="764" y="1127"/>
                  </a:lnTo>
                  <a:lnTo>
                    <a:pt x="764" y="1127"/>
                  </a:lnTo>
                  <a:lnTo>
                    <a:pt x="764" y="1129"/>
                  </a:lnTo>
                  <a:lnTo>
                    <a:pt x="764" y="1129"/>
                  </a:lnTo>
                  <a:lnTo>
                    <a:pt x="764" y="1134"/>
                  </a:lnTo>
                  <a:lnTo>
                    <a:pt x="764" y="1137"/>
                  </a:lnTo>
                  <a:lnTo>
                    <a:pt x="762" y="1139"/>
                  </a:lnTo>
                  <a:lnTo>
                    <a:pt x="762" y="1141"/>
                  </a:lnTo>
                  <a:lnTo>
                    <a:pt x="762" y="1144"/>
                  </a:lnTo>
                  <a:lnTo>
                    <a:pt x="762" y="1144"/>
                  </a:lnTo>
                  <a:lnTo>
                    <a:pt x="762" y="1146"/>
                  </a:lnTo>
                  <a:lnTo>
                    <a:pt x="760" y="1148"/>
                  </a:lnTo>
                  <a:lnTo>
                    <a:pt x="760" y="1148"/>
                  </a:lnTo>
                  <a:lnTo>
                    <a:pt x="760" y="1148"/>
                  </a:lnTo>
                  <a:lnTo>
                    <a:pt x="762" y="1151"/>
                  </a:lnTo>
                  <a:lnTo>
                    <a:pt x="762" y="1151"/>
                  </a:lnTo>
                  <a:lnTo>
                    <a:pt x="762" y="1151"/>
                  </a:lnTo>
                  <a:lnTo>
                    <a:pt x="762" y="1153"/>
                  </a:lnTo>
                  <a:lnTo>
                    <a:pt x="764" y="1153"/>
                  </a:lnTo>
                  <a:lnTo>
                    <a:pt x="764" y="1153"/>
                  </a:lnTo>
                  <a:lnTo>
                    <a:pt x="764" y="1153"/>
                  </a:lnTo>
                  <a:lnTo>
                    <a:pt x="767" y="1155"/>
                  </a:lnTo>
                  <a:lnTo>
                    <a:pt x="767" y="1158"/>
                  </a:lnTo>
                  <a:lnTo>
                    <a:pt x="769" y="1160"/>
                  </a:lnTo>
                  <a:lnTo>
                    <a:pt x="769" y="1163"/>
                  </a:lnTo>
                  <a:lnTo>
                    <a:pt x="769" y="1165"/>
                  </a:lnTo>
                  <a:lnTo>
                    <a:pt x="767" y="1170"/>
                  </a:lnTo>
                  <a:lnTo>
                    <a:pt x="767" y="1172"/>
                  </a:lnTo>
                  <a:lnTo>
                    <a:pt x="767" y="1172"/>
                  </a:lnTo>
                  <a:lnTo>
                    <a:pt x="767" y="1174"/>
                  </a:lnTo>
                  <a:lnTo>
                    <a:pt x="767" y="1174"/>
                  </a:lnTo>
                  <a:lnTo>
                    <a:pt x="769" y="1174"/>
                  </a:lnTo>
                  <a:lnTo>
                    <a:pt x="767" y="1177"/>
                  </a:lnTo>
                  <a:lnTo>
                    <a:pt x="764" y="1181"/>
                  </a:lnTo>
                  <a:lnTo>
                    <a:pt x="767" y="1184"/>
                  </a:lnTo>
                  <a:lnTo>
                    <a:pt x="769" y="1184"/>
                  </a:lnTo>
                  <a:lnTo>
                    <a:pt x="769" y="1186"/>
                  </a:lnTo>
                  <a:lnTo>
                    <a:pt x="772" y="1186"/>
                  </a:lnTo>
                  <a:lnTo>
                    <a:pt x="772" y="1186"/>
                  </a:lnTo>
                  <a:lnTo>
                    <a:pt x="772" y="1186"/>
                  </a:lnTo>
                  <a:lnTo>
                    <a:pt x="774" y="1186"/>
                  </a:lnTo>
                  <a:lnTo>
                    <a:pt x="774" y="1189"/>
                  </a:lnTo>
                  <a:lnTo>
                    <a:pt x="774" y="1191"/>
                  </a:lnTo>
                  <a:lnTo>
                    <a:pt x="774" y="1193"/>
                  </a:lnTo>
                  <a:lnTo>
                    <a:pt x="776" y="1193"/>
                  </a:lnTo>
                  <a:lnTo>
                    <a:pt x="779" y="1198"/>
                  </a:lnTo>
                  <a:lnTo>
                    <a:pt x="781" y="1198"/>
                  </a:lnTo>
                  <a:lnTo>
                    <a:pt x="783" y="1203"/>
                  </a:lnTo>
                  <a:lnTo>
                    <a:pt x="786" y="1205"/>
                  </a:lnTo>
                  <a:lnTo>
                    <a:pt x="788" y="1208"/>
                  </a:lnTo>
                  <a:lnTo>
                    <a:pt x="790" y="1210"/>
                  </a:lnTo>
                  <a:lnTo>
                    <a:pt x="790" y="1215"/>
                  </a:lnTo>
                  <a:lnTo>
                    <a:pt x="793" y="1219"/>
                  </a:lnTo>
                  <a:lnTo>
                    <a:pt x="798" y="1234"/>
                  </a:lnTo>
                  <a:lnTo>
                    <a:pt x="798" y="1236"/>
                  </a:lnTo>
                  <a:lnTo>
                    <a:pt x="798" y="1241"/>
                  </a:lnTo>
                  <a:lnTo>
                    <a:pt x="800" y="1245"/>
                  </a:lnTo>
                  <a:lnTo>
                    <a:pt x="802" y="1245"/>
                  </a:lnTo>
                  <a:lnTo>
                    <a:pt x="805" y="1245"/>
                  </a:lnTo>
                  <a:lnTo>
                    <a:pt x="807" y="1248"/>
                  </a:lnTo>
                  <a:lnTo>
                    <a:pt x="807" y="1252"/>
                  </a:lnTo>
                  <a:lnTo>
                    <a:pt x="807" y="1252"/>
                  </a:lnTo>
                  <a:lnTo>
                    <a:pt x="807" y="1255"/>
                  </a:lnTo>
                  <a:lnTo>
                    <a:pt x="807" y="1257"/>
                  </a:lnTo>
                  <a:lnTo>
                    <a:pt x="805" y="1257"/>
                  </a:lnTo>
                  <a:lnTo>
                    <a:pt x="807" y="1260"/>
                  </a:lnTo>
                  <a:lnTo>
                    <a:pt x="807" y="1262"/>
                  </a:lnTo>
                  <a:lnTo>
                    <a:pt x="809" y="1262"/>
                  </a:lnTo>
                  <a:lnTo>
                    <a:pt x="812" y="1262"/>
                  </a:lnTo>
                  <a:lnTo>
                    <a:pt x="814" y="1262"/>
                  </a:lnTo>
                  <a:lnTo>
                    <a:pt x="814" y="1262"/>
                  </a:lnTo>
                  <a:lnTo>
                    <a:pt x="816" y="1262"/>
                  </a:lnTo>
                  <a:lnTo>
                    <a:pt x="816" y="1262"/>
                  </a:lnTo>
                  <a:lnTo>
                    <a:pt x="816" y="1262"/>
                  </a:lnTo>
                  <a:lnTo>
                    <a:pt x="819" y="1262"/>
                  </a:lnTo>
                  <a:lnTo>
                    <a:pt x="821" y="1262"/>
                  </a:lnTo>
                  <a:lnTo>
                    <a:pt x="824" y="1262"/>
                  </a:lnTo>
                  <a:lnTo>
                    <a:pt x="824" y="1264"/>
                  </a:lnTo>
                  <a:lnTo>
                    <a:pt x="826" y="1262"/>
                  </a:lnTo>
                  <a:lnTo>
                    <a:pt x="831" y="1267"/>
                  </a:lnTo>
                  <a:lnTo>
                    <a:pt x="833" y="1264"/>
                  </a:lnTo>
                  <a:lnTo>
                    <a:pt x="833" y="1267"/>
                  </a:lnTo>
                  <a:lnTo>
                    <a:pt x="835" y="1267"/>
                  </a:lnTo>
                  <a:lnTo>
                    <a:pt x="835" y="1267"/>
                  </a:lnTo>
                  <a:lnTo>
                    <a:pt x="835" y="1264"/>
                  </a:lnTo>
                  <a:lnTo>
                    <a:pt x="835" y="1264"/>
                  </a:lnTo>
                  <a:lnTo>
                    <a:pt x="838" y="1267"/>
                  </a:lnTo>
                  <a:lnTo>
                    <a:pt x="838" y="1267"/>
                  </a:lnTo>
                  <a:lnTo>
                    <a:pt x="840" y="1264"/>
                  </a:lnTo>
                  <a:lnTo>
                    <a:pt x="840" y="1264"/>
                  </a:lnTo>
                  <a:lnTo>
                    <a:pt x="840" y="1267"/>
                  </a:lnTo>
                  <a:lnTo>
                    <a:pt x="842" y="1267"/>
                  </a:lnTo>
                  <a:lnTo>
                    <a:pt x="847" y="1269"/>
                  </a:lnTo>
                  <a:lnTo>
                    <a:pt x="847" y="1271"/>
                  </a:lnTo>
                  <a:lnTo>
                    <a:pt x="847" y="1274"/>
                  </a:lnTo>
                  <a:lnTo>
                    <a:pt x="850" y="1274"/>
                  </a:lnTo>
                  <a:lnTo>
                    <a:pt x="850" y="1274"/>
                  </a:lnTo>
                  <a:lnTo>
                    <a:pt x="852" y="1274"/>
                  </a:lnTo>
                  <a:lnTo>
                    <a:pt x="852" y="1276"/>
                  </a:lnTo>
                  <a:lnTo>
                    <a:pt x="852" y="1276"/>
                  </a:lnTo>
                  <a:lnTo>
                    <a:pt x="852" y="1279"/>
                  </a:lnTo>
                  <a:lnTo>
                    <a:pt x="852" y="1279"/>
                  </a:lnTo>
                  <a:lnTo>
                    <a:pt x="854" y="1279"/>
                  </a:lnTo>
                  <a:lnTo>
                    <a:pt x="857" y="1281"/>
                  </a:lnTo>
                  <a:lnTo>
                    <a:pt x="857" y="1281"/>
                  </a:lnTo>
                  <a:lnTo>
                    <a:pt x="859" y="1281"/>
                  </a:lnTo>
                  <a:lnTo>
                    <a:pt x="864" y="1279"/>
                  </a:lnTo>
                  <a:lnTo>
                    <a:pt x="869" y="1281"/>
                  </a:lnTo>
                  <a:lnTo>
                    <a:pt x="871" y="1281"/>
                  </a:lnTo>
                  <a:lnTo>
                    <a:pt x="876" y="1283"/>
                  </a:lnTo>
                  <a:lnTo>
                    <a:pt x="878" y="1286"/>
                  </a:lnTo>
                  <a:lnTo>
                    <a:pt x="878" y="1283"/>
                  </a:lnTo>
                  <a:lnTo>
                    <a:pt x="878" y="1283"/>
                  </a:lnTo>
                  <a:lnTo>
                    <a:pt x="883" y="1283"/>
                  </a:lnTo>
                  <a:lnTo>
                    <a:pt x="885" y="1286"/>
                  </a:lnTo>
                  <a:lnTo>
                    <a:pt x="890" y="1286"/>
                  </a:lnTo>
                  <a:lnTo>
                    <a:pt x="887" y="1288"/>
                  </a:lnTo>
                  <a:lnTo>
                    <a:pt x="887" y="1290"/>
                  </a:lnTo>
                  <a:lnTo>
                    <a:pt x="890" y="1290"/>
                  </a:lnTo>
                  <a:lnTo>
                    <a:pt x="892" y="1290"/>
                  </a:lnTo>
                  <a:lnTo>
                    <a:pt x="892" y="1293"/>
                  </a:lnTo>
                  <a:lnTo>
                    <a:pt x="895" y="1295"/>
                  </a:lnTo>
                  <a:lnTo>
                    <a:pt x="897" y="1297"/>
                  </a:lnTo>
                  <a:lnTo>
                    <a:pt x="906" y="1300"/>
                  </a:lnTo>
                  <a:lnTo>
                    <a:pt x="909" y="1302"/>
                  </a:lnTo>
                  <a:lnTo>
                    <a:pt x="913" y="1302"/>
                  </a:lnTo>
                  <a:lnTo>
                    <a:pt x="918" y="1300"/>
                  </a:lnTo>
                  <a:lnTo>
                    <a:pt x="921" y="1302"/>
                  </a:lnTo>
                  <a:lnTo>
                    <a:pt x="923" y="1305"/>
                  </a:lnTo>
                  <a:lnTo>
                    <a:pt x="923" y="1305"/>
                  </a:lnTo>
                  <a:lnTo>
                    <a:pt x="925" y="1305"/>
                  </a:lnTo>
                  <a:lnTo>
                    <a:pt x="930" y="1302"/>
                  </a:lnTo>
                  <a:lnTo>
                    <a:pt x="930" y="1302"/>
                  </a:lnTo>
                  <a:lnTo>
                    <a:pt x="937" y="1302"/>
                  </a:lnTo>
                  <a:lnTo>
                    <a:pt x="944" y="1302"/>
                  </a:lnTo>
                  <a:lnTo>
                    <a:pt x="954" y="1302"/>
                  </a:lnTo>
                  <a:lnTo>
                    <a:pt x="956" y="1302"/>
                  </a:lnTo>
                  <a:lnTo>
                    <a:pt x="956" y="1305"/>
                  </a:lnTo>
                  <a:lnTo>
                    <a:pt x="956" y="1305"/>
                  </a:lnTo>
                  <a:lnTo>
                    <a:pt x="968" y="1305"/>
                  </a:lnTo>
                  <a:lnTo>
                    <a:pt x="968" y="1305"/>
                  </a:lnTo>
                  <a:lnTo>
                    <a:pt x="970" y="1307"/>
                  </a:lnTo>
                  <a:lnTo>
                    <a:pt x="973" y="1307"/>
                  </a:lnTo>
                  <a:lnTo>
                    <a:pt x="975" y="1309"/>
                  </a:lnTo>
                  <a:lnTo>
                    <a:pt x="975" y="1312"/>
                  </a:lnTo>
                  <a:lnTo>
                    <a:pt x="977" y="1314"/>
                  </a:lnTo>
                  <a:lnTo>
                    <a:pt x="980" y="1314"/>
                  </a:lnTo>
                  <a:lnTo>
                    <a:pt x="984" y="1319"/>
                  </a:lnTo>
                  <a:lnTo>
                    <a:pt x="987" y="1321"/>
                  </a:lnTo>
                  <a:lnTo>
                    <a:pt x="989" y="1321"/>
                  </a:lnTo>
                  <a:lnTo>
                    <a:pt x="992" y="1321"/>
                  </a:lnTo>
                  <a:lnTo>
                    <a:pt x="994" y="1321"/>
                  </a:lnTo>
                  <a:lnTo>
                    <a:pt x="994" y="1323"/>
                  </a:lnTo>
                  <a:lnTo>
                    <a:pt x="994" y="1326"/>
                  </a:lnTo>
                  <a:lnTo>
                    <a:pt x="996" y="1326"/>
                  </a:lnTo>
                  <a:lnTo>
                    <a:pt x="999" y="1326"/>
                  </a:lnTo>
                  <a:lnTo>
                    <a:pt x="999" y="1326"/>
                  </a:lnTo>
                  <a:lnTo>
                    <a:pt x="999" y="1326"/>
                  </a:lnTo>
                  <a:lnTo>
                    <a:pt x="999" y="1326"/>
                  </a:lnTo>
                  <a:lnTo>
                    <a:pt x="999" y="1326"/>
                  </a:lnTo>
                  <a:lnTo>
                    <a:pt x="999" y="1326"/>
                  </a:lnTo>
                  <a:lnTo>
                    <a:pt x="999" y="1326"/>
                  </a:lnTo>
                  <a:lnTo>
                    <a:pt x="1001" y="1326"/>
                  </a:lnTo>
                  <a:lnTo>
                    <a:pt x="1001" y="1326"/>
                  </a:lnTo>
                  <a:lnTo>
                    <a:pt x="1001" y="1328"/>
                  </a:lnTo>
                  <a:lnTo>
                    <a:pt x="1003" y="1328"/>
                  </a:lnTo>
                  <a:lnTo>
                    <a:pt x="1006" y="1326"/>
                  </a:lnTo>
                  <a:lnTo>
                    <a:pt x="1006" y="1323"/>
                  </a:lnTo>
                  <a:lnTo>
                    <a:pt x="1003" y="1321"/>
                  </a:lnTo>
                  <a:lnTo>
                    <a:pt x="1003" y="1319"/>
                  </a:lnTo>
                  <a:lnTo>
                    <a:pt x="1003" y="1319"/>
                  </a:lnTo>
                  <a:lnTo>
                    <a:pt x="1003" y="1319"/>
                  </a:lnTo>
                  <a:lnTo>
                    <a:pt x="1006" y="1316"/>
                  </a:lnTo>
                  <a:lnTo>
                    <a:pt x="1008" y="1319"/>
                  </a:lnTo>
                  <a:lnTo>
                    <a:pt x="1010" y="1316"/>
                  </a:lnTo>
                  <a:lnTo>
                    <a:pt x="1013" y="1316"/>
                  </a:lnTo>
                  <a:lnTo>
                    <a:pt x="1013" y="1314"/>
                  </a:lnTo>
                  <a:lnTo>
                    <a:pt x="1013" y="1314"/>
                  </a:lnTo>
                  <a:lnTo>
                    <a:pt x="1013" y="1314"/>
                  </a:lnTo>
                  <a:lnTo>
                    <a:pt x="1013" y="1314"/>
                  </a:lnTo>
                  <a:lnTo>
                    <a:pt x="1015" y="1312"/>
                  </a:lnTo>
                  <a:lnTo>
                    <a:pt x="1020" y="1314"/>
                  </a:lnTo>
                  <a:lnTo>
                    <a:pt x="1027" y="1312"/>
                  </a:lnTo>
                  <a:lnTo>
                    <a:pt x="1027" y="1312"/>
                  </a:lnTo>
                  <a:lnTo>
                    <a:pt x="1027" y="1305"/>
                  </a:lnTo>
                  <a:lnTo>
                    <a:pt x="1027" y="1302"/>
                  </a:lnTo>
                  <a:lnTo>
                    <a:pt x="1027" y="1297"/>
                  </a:lnTo>
                  <a:lnTo>
                    <a:pt x="1025" y="1297"/>
                  </a:lnTo>
                  <a:lnTo>
                    <a:pt x="1022" y="1300"/>
                  </a:lnTo>
                  <a:lnTo>
                    <a:pt x="1022" y="1300"/>
                  </a:lnTo>
                  <a:lnTo>
                    <a:pt x="1022" y="1302"/>
                  </a:lnTo>
                  <a:lnTo>
                    <a:pt x="1022" y="1305"/>
                  </a:lnTo>
                  <a:lnTo>
                    <a:pt x="1022" y="1307"/>
                  </a:lnTo>
                  <a:lnTo>
                    <a:pt x="1020" y="1307"/>
                  </a:lnTo>
                  <a:lnTo>
                    <a:pt x="1018" y="1309"/>
                  </a:lnTo>
                  <a:lnTo>
                    <a:pt x="1018" y="1309"/>
                  </a:lnTo>
                  <a:lnTo>
                    <a:pt x="1018" y="1309"/>
                  </a:lnTo>
                  <a:lnTo>
                    <a:pt x="1018" y="1309"/>
                  </a:lnTo>
                  <a:lnTo>
                    <a:pt x="1015" y="1309"/>
                  </a:lnTo>
                  <a:lnTo>
                    <a:pt x="1015" y="1309"/>
                  </a:lnTo>
                  <a:lnTo>
                    <a:pt x="1015" y="1309"/>
                  </a:lnTo>
                  <a:lnTo>
                    <a:pt x="1015" y="1307"/>
                  </a:lnTo>
                  <a:lnTo>
                    <a:pt x="1015" y="1305"/>
                  </a:lnTo>
                  <a:lnTo>
                    <a:pt x="1015" y="1302"/>
                  </a:lnTo>
                  <a:lnTo>
                    <a:pt x="1015" y="1300"/>
                  </a:lnTo>
                  <a:lnTo>
                    <a:pt x="1018" y="1300"/>
                  </a:lnTo>
                  <a:lnTo>
                    <a:pt x="1018" y="1300"/>
                  </a:lnTo>
                  <a:lnTo>
                    <a:pt x="1020" y="1297"/>
                  </a:lnTo>
                  <a:lnTo>
                    <a:pt x="1020" y="1297"/>
                  </a:lnTo>
                  <a:lnTo>
                    <a:pt x="1018" y="1295"/>
                  </a:lnTo>
                  <a:lnTo>
                    <a:pt x="1018" y="1295"/>
                  </a:lnTo>
                  <a:lnTo>
                    <a:pt x="1013" y="1295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10" y="1295"/>
                  </a:lnTo>
                  <a:lnTo>
                    <a:pt x="1010" y="1295"/>
                  </a:lnTo>
                  <a:lnTo>
                    <a:pt x="1008" y="1293"/>
                  </a:lnTo>
                  <a:lnTo>
                    <a:pt x="1008" y="1290"/>
                  </a:lnTo>
                  <a:lnTo>
                    <a:pt x="1008" y="1286"/>
                  </a:lnTo>
                  <a:lnTo>
                    <a:pt x="1008" y="1283"/>
                  </a:lnTo>
                  <a:lnTo>
                    <a:pt x="1006" y="1281"/>
                  </a:lnTo>
                  <a:lnTo>
                    <a:pt x="1006" y="1281"/>
                  </a:lnTo>
                  <a:lnTo>
                    <a:pt x="1006" y="1279"/>
                  </a:lnTo>
                  <a:lnTo>
                    <a:pt x="1006" y="1276"/>
                  </a:lnTo>
                  <a:lnTo>
                    <a:pt x="1006" y="1276"/>
                  </a:lnTo>
                  <a:lnTo>
                    <a:pt x="1008" y="1276"/>
                  </a:lnTo>
                  <a:lnTo>
                    <a:pt x="1006" y="1274"/>
                  </a:lnTo>
                  <a:lnTo>
                    <a:pt x="1006" y="1274"/>
                  </a:lnTo>
                  <a:lnTo>
                    <a:pt x="1006" y="1274"/>
                  </a:lnTo>
                  <a:lnTo>
                    <a:pt x="1003" y="1274"/>
                  </a:lnTo>
                  <a:lnTo>
                    <a:pt x="1003" y="1274"/>
                  </a:lnTo>
                  <a:lnTo>
                    <a:pt x="1001" y="1274"/>
                  </a:lnTo>
                  <a:lnTo>
                    <a:pt x="1001" y="1271"/>
                  </a:lnTo>
                  <a:lnTo>
                    <a:pt x="1003" y="1267"/>
                  </a:lnTo>
                  <a:lnTo>
                    <a:pt x="1003" y="1267"/>
                  </a:lnTo>
                  <a:lnTo>
                    <a:pt x="1003" y="1267"/>
                  </a:lnTo>
                  <a:lnTo>
                    <a:pt x="1003" y="1264"/>
                  </a:lnTo>
                  <a:lnTo>
                    <a:pt x="1003" y="1264"/>
                  </a:lnTo>
                  <a:lnTo>
                    <a:pt x="1003" y="1264"/>
                  </a:lnTo>
                  <a:lnTo>
                    <a:pt x="1001" y="1267"/>
                  </a:lnTo>
                  <a:lnTo>
                    <a:pt x="1001" y="1267"/>
                  </a:lnTo>
                  <a:lnTo>
                    <a:pt x="1001" y="1267"/>
                  </a:lnTo>
                  <a:lnTo>
                    <a:pt x="1001" y="1267"/>
                  </a:lnTo>
                  <a:lnTo>
                    <a:pt x="999" y="1267"/>
                  </a:lnTo>
                  <a:lnTo>
                    <a:pt x="1001" y="1264"/>
                  </a:lnTo>
                  <a:lnTo>
                    <a:pt x="1001" y="1262"/>
                  </a:lnTo>
                  <a:lnTo>
                    <a:pt x="1001" y="1262"/>
                  </a:lnTo>
                  <a:lnTo>
                    <a:pt x="999" y="1262"/>
                  </a:lnTo>
                  <a:lnTo>
                    <a:pt x="996" y="1262"/>
                  </a:lnTo>
                  <a:lnTo>
                    <a:pt x="996" y="1260"/>
                  </a:lnTo>
                  <a:lnTo>
                    <a:pt x="996" y="1257"/>
                  </a:lnTo>
                  <a:lnTo>
                    <a:pt x="996" y="1257"/>
                  </a:lnTo>
                  <a:lnTo>
                    <a:pt x="994" y="1257"/>
                  </a:lnTo>
                  <a:lnTo>
                    <a:pt x="992" y="1257"/>
                  </a:lnTo>
                  <a:lnTo>
                    <a:pt x="992" y="1257"/>
                  </a:lnTo>
                  <a:lnTo>
                    <a:pt x="992" y="1255"/>
                  </a:lnTo>
                  <a:lnTo>
                    <a:pt x="992" y="1252"/>
                  </a:lnTo>
                  <a:lnTo>
                    <a:pt x="992" y="1250"/>
                  </a:lnTo>
                  <a:lnTo>
                    <a:pt x="992" y="1248"/>
                  </a:lnTo>
                  <a:lnTo>
                    <a:pt x="989" y="1248"/>
                  </a:lnTo>
                  <a:lnTo>
                    <a:pt x="992" y="1245"/>
                  </a:lnTo>
                  <a:lnTo>
                    <a:pt x="994" y="1245"/>
                  </a:lnTo>
                  <a:lnTo>
                    <a:pt x="994" y="1243"/>
                  </a:lnTo>
                  <a:lnTo>
                    <a:pt x="994" y="1245"/>
                  </a:lnTo>
                  <a:lnTo>
                    <a:pt x="994" y="1245"/>
                  </a:lnTo>
                  <a:lnTo>
                    <a:pt x="994" y="1245"/>
                  </a:lnTo>
                  <a:lnTo>
                    <a:pt x="994" y="1243"/>
                  </a:lnTo>
                  <a:lnTo>
                    <a:pt x="992" y="1234"/>
                  </a:lnTo>
                  <a:lnTo>
                    <a:pt x="989" y="1226"/>
                  </a:lnTo>
                  <a:lnTo>
                    <a:pt x="987" y="1217"/>
                  </a:lnTo>
                  <a:lnTo>
                    <a:pt x="987" y="1212"/>
                  </a:lnTo>
                  <a:lnTo>
                    <a:pt x="987" y="1210"/>
                  </a:lnTo>
                  <a:lnTo>
                    <a:pt x="984" y="1208"/>
                  </a:lnTo>
                  <a:lnTo>
                    <a:pt x="984" y="1208"/>
                  </a:lnTo>
                  <a:lnTo>
                    <a:pt x="982" y="1208"/>
                  </a:lnTo>
                  <a:lnTo>
                    <a:pt x="980" y="1208"/>
                  </a:lnTo>
                  <a:lnTo>
                    <a:pt x="980" y="1208"/>
                  </a:lnTo>
                  <a:lnTo>
                    <a:pt x="977" y="1205"/>
                  </a:lnTo>
                  <a:lnTo>
                    <a:pt x="977" y="1203"/>
                  </a:lnTo>
                  <a:lnTo>
                    <a:pt x="977" y="1200"/>
                  </a:lnTo>
                  <a:lnTo>
                    <a:pt x="977" y="1198"/>
                  </a:lnTo>
                  <a:lnTo>
                    <a:pt x="980" y="1198"/>
                  </a:lnTo>
                  <a:lnTo>
                    <a:pt x="980" y="1198"/>
                  </a:lnTo>
                  <a:lnTo>
                    <a:pt x="984" y="1203"/>
                  </a:lnTo>
                  <a:lnTo>
                    <a:pt x="987" y="1200"/>
                  </a:lnTo>
                  <a:lnTo>
                    <a:pt x="984" y="1198"/>
                  </a:lnTo>
                  <a:lnTo>
                    <a:pt x="980" y="1196"/>
                  </a:lnTo>
                  <a:lnTo>
                    <a:pt x="980" y="1196"/>
                  </a:lnTo>
                  <a:lnTo>
                    <a:pt x="977" y="1193"/>
                  </a:lnTo>
                  <a:lnTo>
                    <a:pt x="977" y="1191"/>
                  </a:lnTo>
                  <a:lnTo>
                    <a:pt x="977" y="1186"/>
                  </a:lnTo>
                  <a:lnTo>
                    <a:pt x="977" y="1184"/>
                  </a:lnTo>
                  <a:lnTo>
                    <a:pt x="980" y="1184"/>
                  </a:lnTo>
                  <a:lnTo>
                    <a:pt x="984" y="1184"/>
                  </a:lnTo>
                  <a:lnTo>
                    <a:pt x="987" y="1181"/>
                  </a:lnTo>
                  <a:lnTo>
                    <a:pt x="987" y="1179"/>
                  </a:lnTo>
                  <a:lnTo>
                    <a:pt x="984" y="1177"/>
                  </a:lnTo>
                  <a:lnTo>
                    <a:pt x="987" y="1174"/>
                  </a:lnTo>
                  <a:lnTo>
                    <a:pt x="984" y="1174"/>
                  </a:lnTo>
                  <a:lnTo>
                    <a:pt x="984" y="1172"/>
                  </a:lnTo>
                  <a:lnTo>
                    <a:pt x="984" y="1172"/>
                  </a:lnTo>
                  <a:lnTo>
                    <a:pt x="987" y="1172"/>
                  </a:lnTo>
                  <a:lnTo>
                    <a:pt x="987" y="1170"/>
                  </a:lnTo>
                  <a:lnTo>
                    <a:pt x="989" y="1170"/>
                  </a:lnTo>
                  <a:lnTo>
                    <a:pt x="989" y="1167"/>
                  </a:lnTo>
                  <a:lnTo>
                    <a:pt x="989" y="1167"/>
                  </a:lnTo>
                  <a:lnTo>
                    <a:pt x="989" y="1165"/>
                  </a:lnTo>
                  <a:lnTo>
                    <a:pt x="989" y="1163"/>
                  </a:lnTo>
                  <a:lnTo>
                    <a:pt x="989" y="1163"/>
                  </a:lnTo>
                  <a:lnTo>
                    <a:pt x="989" y="1160"/>
                  </a:lnTo>
                  <a:lnTo>
                    <a:pt x="989" y="1158"/>
                  </a:lnTo>
                  <a:lnTo>
                    <a:pt x="989" y="1155"/>
                  </a:lnTo>
                  <a:lnTo>
                    <a:pt x="989" y="1155"/>
                  </a:lnTo>
                  <a:lnTo>
                    <a:pt x="992" y="1155"/>
                  </a:lnTo>
                  <a:lnTo>
                    <a:pt x="992" y="1153"/>
                  </a:lnTo>
                  <a:lnTo>
                    <a:pt x="992" y="1151"/>
                  </a:lnTo>
                  <a:lnTo>
                    <a:pt x="992" y="1151"/>
                  </a:lnTo>
                  <a:lnTo>
                    <a:pt x="984" y="1153"/>
                  </a:lnTo>
                  <a:lnTo>
                    <a:pt x="982" y="1153"/>
                  </a:lnTo>
                  <a:lnTo>
                    <a:pt x="980" y="1155"/>
                  </a:lnTo>
                  <a:lnTo>
                    <a:pt x="977" y="1155"/>
                  </a:lnTo>
                  <a:lnTo>
                    <a:pt x="970" y="1153"/>
                  </a:lnTo>
                  <a:lnTo>
                    <a:pt x="968" y="1153"/>
                  </a:lnTo>
                  <a:lnTo>
                    <a:pt x="968" y="1151"/>
                  </a:lnTo>
                  <a:lnTo>
                    <a:pt x="965" y="1151"/>
                  </a:lnTo>
                  <a:lnTo>
                    <a:pt x="963" y="1151"/>
                  </a:lnTo>
                  <a:lnTo>
                    <a:pt x="956" y="1151"/>
                  </a:lnTo>
                  <a:lnTo>
                    <a:pt x="954" y="1151"/>
                  </a:lnTo>
                  <a:lnTo>
                    <a:pt x="954" y="1148"/>
                  </a:lnTo>
                  <a:lnTo>
                    <a:pt x="956" y="1148"/>
                  </a:lnTo>
                  <a:lnTo>
                    <a:pt x="958" y="1148"/>
                  </a:lnTo>
                  <a:lnTo>
                    <a:pt x="961" y="1148"/>
                  </a:lnTo>
                  <a:lnTo>
                    <a:pt x="963" y="1148"/>
                  </a:lnTo>
                  <a:lnTo>
                    <a:pt x="965" y="1146"/>
                  </a:lnTo>
                  <a:lnTo>
                    <a:pt x="963" y="1146"/>
                  </a:lnTo>
                  <a:lnTo>
                    <a:pt x="963" y="1144"/>
                  </a:lnTo>
                  <a:lnTo>
                    <a:pt x="961" y="1146"/>
                  </a:lnTo>
                  <a:lnTo>
                    <a:pt x="961" y="1146"/>
                  </a:lnTo>
                  <a:lnTo>
                    <a:pt x="961" y="1146"/>
                  </a:lnTo>
                  <a:lnTo>
                    <a:pt x="961" y="1144"/>
                  </a:lnTo>
                  <a:lnTo>
                    <a:pt x="963" y="1144"/>
                  </a:lnTo>
                  <a:lnTo>
                    <a:pt x="961" y="1141"/>
                  </a:lnTo>
                  <a:lnTo>
                    <a:pt x="956" y="1137"/>
                  </a:lnTo>
                  <a:lnTo>
                    <a:pt x="958" y="1137"/>
                  </a:lnTo>
                  <a:lnTo>
                    <a:pt x="956" y="1134"/>
                  </a:lnTo>
                  <a:lnTo>
                    <a:pt x="954" y="1129"/>
                  </a:lnTo>
                  <a:lnTo>
                    <a:pt x="954" y="1127"/>
                  </a:lnTo>
                  <a:lnTo>
                    <a:pt x="956" y="1129"/>
                  </a:lnTo>
                  <a:lnTo>
                    <a:pt x="958" y="1132"/>
                  </a:lnTo>
                  <a:lnTo>
                    <a:pt x="968" y="1144"/>
                  </a:lnTo>
                  <a:lnTo>
                    <a:pt x="968" y="1146"/>
                  </a:lnTo>
                  <a:lnTo>
                    <a:pt x="968" y="1146"/>
                  </a:lnTo>
                  <a:lnTo>
                    <a:pt x="968" y="1148"/>
                  </a:lnTo>
                  <a:lnTo>
                    <a:pt x="970" y="1148"/>
                  </a:lnTo>
                  <a:lnTo>
                    <a:pt x="973" y="1148"/>
                  </a:lnTo>
                  <a:lnTo>
                    <a:pt x="973" y="1146"/>
                  </a:lnTo>
                  <a:lnTo>
                    <a:pt x="973" y="1146"/>
                  </a:lnTo>
                  <a:lnTo>
                    <a:pt x="973" y="1146"/>
                  </a:lnTo>
                  <a:lnTo>
                    <a:pt x="975" y="1141"/>
                  </a:lnTo>
                  <a:lnTo>
                    <a:pt x="975" y="1141"/>
                  </a:lnTo>
                  <a:lnTo>
                    <a:pt x="975" y="1144"/>
                  </a:lnTo>
                  <a:lnTo>
                    <a:pt x="977" y="1141"/>
                  </a:lnTo>
                  <a:lnTo>
                    <a:pt x="977" y="1141"/>
                  </a:lnTo>
                  <a:lnTo>
                    <a:pt x="980" y="1141"/>
                  </a:lnTo>
                  <a:lnTo>
                    <a:pt x="980" y="1139"/>
                  </a:lnTo>
                  <a:lnTo>
                    <a:pt x="980" y="1139"/>
                  </a:lnTo>
                  <a:lnTo>
                    <a:pt x="982" y="1137"/>
                  </a:lnTo>
                  <a:lnTo>
                    <a:pt x="984" y="1134"/>
                  </a:lnTo>
                  <a:lnTo>
                    <a:pt x="984" y="1137"/>
                  </a:lnTo>
                  <a:lnTo>
                    <a:pt x="984" y="1139"/>
                  </a:lnTo>
                  <a:lnTo>
                    <a:pt x="984" y="1141"/>
                  </a:lnTo>
                  <a:lnTo>
                    <a:pt x="984" y="1141"/>
                  </a:lnTo>
                  <a:lnTo>
                    <a:pt x="987" y="1141"/>
                  </a:lnTo>
                  <a:lnTo>
                    <a:pt x="987" y="1141"/>
                  </a:lnTo>
                  <a:lnTo>
                    <a:pt x="987" y="1141"/>
                  </a:lnTo>
                  <a:lnTo>
                    <a:pt x="987" y="1141"/>
                  </a:lnTo>
                  <a:lnTo>
                    <a:pt x="987" y="1141"/>
                  </a:lnTo>
                  <a:lnTo>
                    <a:pt x="987" y="1144"/>
                  </a:lnTo>
                  <a:lnTo>
                    <a:pt x="987" y="1144"/>
                  </a:lnTo>
                  <a:lnTo>
                    <a:pt x="984" y="1144"/>
                  </a:lnTo>
                  <a:lnTo>
                    <a:pt x="982" y="1144"/>
                  </a:lnTo>
                  <a:lnTo>
                    <a:pt x="982" y="1144"/>
                  </a:lnTo>
                  <a:lnTo>
                    <a:pt x="982" y="1144"/>
                  </a:lnTo>
                  <a:lnTo>
                    <a:pt x="984" y="1144"/>
                  </a:lnTo>
                  <a:lnTo>
                    <a:pt x="984" y="1146"/>
                  </a:lnTo>
                  <a:lnTo>
                    <a:pt x="982" y="1146"/>
                  </a:lnTo>
                  <a:lnTo>
                    <a:pt x="980" y="1148"/>
                  </a:lnTo>
                  <a:lnTo>
                    <a:pt x="982" y="1151"/>
                  </a:lnTo>
                  <a:lnTo>
                    <a:pt x="982" y="1151"/>
                  </a:lnTo>
                  <a:lnTo>
                    <a:pt x="984" y="1146"/>
                  </a:lnTo>
                  <a:lnTo>
                    <a:pt x="992" y="1144"/>
                  </a:lnTo>
                  <a:lnTo>
                    <a:pt x="994" y="1144"/>
                  </a:lnTo>
                  <a:lnTo>
                    <a:pt x="994" y="1139"/>
                  </a:lnTo>
                  <a:lnTo>
                    <a:pt x="999" y="1127"/>
                  </a:lnTo>
                  <a:lnTo>
                    <a:pt x="999" y="1125"/>
                  </a:lnTo>
                  <a:lnTo>
                    <a:pt x="999" y="1125"/>
                  </a:lnTo>
                  <a:lnTo>
                    <a:pt x="1001" y="1122"/>
                  </a:lnTo>
                  <a:lnTo>
                    <a:pt x="1001" y="1115"/>
                  </a:lnTo>
                  <a:lnTo>
                    <a:pt x="1006" y="1110"/>
                  </a:lnTo>
                  <a:lnTo>
                    <a:pt x="1006" y="1108"/>
                  </a:lnTo>
                  <a:lnTo>
                    <a:pt x="1006" y="1106"/>
                  </a:lnTo>
                  <a:lnTo>
                    <a:pt x="1006" y="1103"/>
                  </a:lnTo>
                  <a:lnTo>
                    <a:pt x="1006" y="1103"/>
                  </a:lnTo>
                  <a:lnTo>
                    <a:pt x="1008" y="1101"/>
                  </a:lnTo>
                  <a:lnTo>
                    <a:pt x="1008" y="1099"/>
                  </a:lnTo>
                  <a:lnTo>
                    <a:pt x="1008" y="1099"/>
                  </a:lnTo>
                  <a:lnTo>
                    <a:pt x="1008" y="1096"/>
                  </a:lnTo>
                  <a:lnTo>
                    <a:pt x="999" y="1092"/>
                  </a:lnTo>
                  <a:lnTo>
                    <a:pt x="996" y="1092"/>
                  </a:lnTo>
                  <a:lnTo>
                    <a:pt x="994" y="1087"/>
                  </a:lnTo>
                  <a:lnTo>
                    <a:pt x="994" y="1087"/>
                  </a:lnTo>
                  <a:lnTo>
                    <a:pt x="994" y="1084"/>
                  </a:lnTo>
                  <a:lnTo>
                    <a:pt x="994" y="1082"/>
                  </a:lnTo>
                  <a:lnTo>
                    <a:pt x="994" y="1080"/>
                  </a:lnTo>
                  <a:lnTo>
                    <a:pt x="994" y="1080"/>
                  </a:lnTo>
                  <a:lnTo>
                    <a:pt x="992" y="1082"/>
                  </a:lnTo>
                  <a:lnTo>
                    <a:pt x="992" y="1082"/>
                  </a:lnTo>
                  <a:lnTo>
                    <a:pt x="989" y="1080"/>
                  </a:lnTo>
                  <a:lnTo>
                    <a:pt x="987" y="1082"/>
                  </a:lnTo>
                  <a:lnTo>
                    <a:pt x="984" y="1080"/>
                  </a:lnTo>
                  <a:lnTo>
                    <a:pt x="982" y="1080"/>
                  </a:lnTo>
                  <a:lnTo>
                    <a:pt x="980" y="1075"/>
                  </a:lnTo>
                  <a:lnTo>
                    <a:pt x="982" y="1075"/>
                  </a:lnTo>
                  <a:lnTo>
                    <a:pt x="982" y="1075"/>
                  </a:lnTo>
                  <a:lnTo>
                    <a:pt x="982" y="1075"/>
                  </a:lnTo>
                  <a:lnTo>
                    <a:pt x="982" y="1075"/>
                  </a:lnTo>
                  <a:lnTo>
                    <a:pt x="982" y="1077"/>
                  </a:lnTo>
                  <a:lnTo>
                    <a:pt x="984" y="1077"/>
                  </a:lnTo>
                  <a:lnTo>
                    <a:pt x="984" y="1077"/>
                  </a:lnTo>
                  <a:lnTo>
                    <a:pt x="984" y="1077"/>
                  </a:lnTo>
                  <a:lnTo>
                    <a:pt x="987" y="1077"/>
                  </a:lnTo>
                  <a:lnTo>
                    <a:pt x="987" y="1077"/>
                  </a:lnTo>
                  <a:lnTo>
                    <a:pt x="987" y="1077"/>
                  </a:lnTo>
                  <a:lnTo>
                    <a:pt x="987" y="1075"/>
                  </a:lnTo>
                  <a:lnTo>
                    <a:pt x="989" y="1075"/>
                  </a:lnTo>
                  <a:lnTo>
                    <a:pt x="996" y="1075"/>
                  </a:lnTo>
                  <a:lnTo>
                    <a:pt x="999" y="1075"/>
                  </a:lnTo>
                  <a:lnTo>
                    <a:pt x="999" y="1075"/>
                  </a:lnTo>
                  <a:lnTo>
                    <a:pt x="999" y="1077"/>
                  </a:lnTo>
                  <a:lnTo>
                    <a:pt x="999" y="1077"/>
                  </a:lnTo>
                  <a:lnTo>
                    <a:pt x="999" y="1077"/>
                  </a:lnTo>
                  <a:lnTo>
                    <a:pt x="1001" y="1077"/>
                  </a:lnTo>
                  <a:lnTo>
                    <a:pt x="1006" y="1075"/>
                  </a:lnTo>
                  <a:lnTo>
                    <a:pt x="1008" y="1075"/>
                  </a:lnTo>
                  <a:lnTo>
                    <a:pt x="1010" y="1075"/>
                  </a:lnTo>
                  <a:lnTo>
                    <a:pt x="1010" y="1077"/>
                  </a:lnTo>
                  <a:lnTo>
                    <a:pt x="1013" y="1077"/>
                  </a:lnTo>
                  <a:lnTo>
                    <a:pt x="1013" y="1080"/>
                  </a:lnTo>
                  <a:lnTo>
                    <a:pt x="1010" y="1080"/>
                  </a:lnTo>
                  <a:lnTo>
                    <a:pt x="1010" y="1082"/>
                  </a:lnTo>
                  <a:lnTo>
                    <a:pt x="1015" y="1082"/>
                  </a:lnTo>
                  <a:lnTo>
                    <a:pt x="1018" y="1080"/>
                  </a:lnTo>
                  <a:lnTo>
                    <a:pt x="1025" y="1068"/>
                  </a:lnTo>
                  <a:lnTo>
                    <a:pt x="1029" y="1061"/>
                  </a:lnTo>
                  <a:lnTo>
                    <a:pt x="1029" y="1061"/>
                  </a:lnTo>
                  <a:lnTo>
                    <a:pt x="1029" y="1061"/>
                  </a:lnTo>
                  <a:lnTo>
                    <a:pt x="1029" y="1061"/>
                  </a:lnTo>
                  <a:lnTo>
                    <a:pt x="1029" y="1061"/>
                  </a:lnTo>
                  <a:lnTo>
                    <a:pt x="1032" y="1056"/>
                  </a:lnTo>
                  <a:lnTo>
                    <a:pt x="1032" y="1056"/>
                  </a:lnTo>
                  <a:lnTo>
                    <a:pt x="1034" y="1054"/>
                  </a:lnTo>
                  <a:lnTo>
                    <a:pt x="1034" y="1054"/>
                  </a:lnTo>
                  <a:lnTo>
                    <a:pt x="1034" y="1054"/>
                  </a:lnTo>
                  <a:lnTo>
                    <a:pt x="1034" y="1051"/>
                  </a:lnTo>
                  <a:lnTo>
                    <a:pt x="1034" y="1047"/>
                  </a:lnTo>
                  <a:lnTo>
                    <a:pt x="1034" y="1044"/>
                  </a:lnTo>
                  <a:lnTo>
                    <a:pt x="1032" y="1044"/>
                  </a:lnTo>
                  <a:lnTo>
                    <a:pt x="1032" y="1044"/>
                  </a:lnTo>
                  <a:lnTo>
                    <a:pt x="1032" y="1044"/>
                  </a:lnTo>
                  <a:lnTo>
                    <a:pt x="1032" y="1044"/>
                  </a:lnTo>
                  <a:lnTo>
                    <a:pt x="1032" y="1044"/>
                  </a:lnTo>
                  <a:lnTo>
                    <a:pt x="1032" y="1047"/>
                  </a:lnTo>
                  <a:lnTo>
                    <a:pt x="1029" y="1049"/>
                  </a:lnTo>
                  <a:lnTo>
                    <a:pt x="1025" y="1051"/>
                  </a:lnTo>
                  <a:lnTo>
                    <a:pt x="1025" y="1051"/>
                  </a:lnTo>
                  <a:lnTo>
                    <a:pt x="1025" y="1054"/>
                  </a:lnTo>
                  <a:lnTo>
                    <a:pt x="1022" y="1056"/>
                  </a:lnTo>
                  <a:lnTo>
                    <a:pt x="1022" y="1056"/>
                  </a:lnTo>
                  <a:lnTo>
                    <a:pt x="1022" y="1058"/>
                  </a:lnTo>
                  <a:lnTo>
                    <a:pt x="1020" y="1058"/>
                  </a:lnTo>
                  <a:lnTo>
                    <a:pt x="1020" y="1058"/>
                  </a:lnTo>
                  <a:lnTo>
                    <a:pt x="1020" y="1056"/>
                  </a:lnTo>
                  <a:lnTo>
                    <a:pt x="1020" y="1056"/>
                  </a:lnTo>
                  <a:lnTo>
                    <a:pt x="1020" y="1054"/>
                  </a:lnTo>
                  <a:lnTo>
                    <a:pt x="1018" y="1051"/>
                  </a:lnTo>
                  <a:lnTo>
                    <a:pt x="1015" y="1051"/>
                  </a:lnTo>
                  <a:lnTo>
                    <a:pt x="1013" y="1051"/>
                  </a:lnTo>
                  <a:lnTo>
                    <a:pt x="1013" y="1051"/>
                  </a:lnTo>
                  <a:lnTo>
                    <a:pt x="1015" y="1047"/>
                  </a:lnTo>
                  <a:lnTo>
                    <a:pt x="1020" y="1042"/>
                  </a:lnTo>
                  <a:lnTo>
                    <a:pt x="1018" y="1042"/>
                  </a:lnTo>
                  <a:lnTo>
                    <a:pt x="1018" y="1042"/>
                  </a:lnTo>
                  <a:lnTo>
                    <a:pt x="1018" y="1039"/>
                  </a:lnTo>
                  <a:lnTo>
                    <a:pt x="1018" y="1039"/>
                  </a:lnTo>
                  <a:lnTo>
                    <a:pt x="1020" y="1039"/>
                  </a:lnTo>
                  <a:lnTo>
                    <a:pt x="1020" y="1039"/>
                  </a:lnTo>
                  <a:lnTo>
                    <a:pt x="1022" y="1039"/>
                  </a:lnTo>
                  <a:lnTo>
                    <a:pt x="1020" y="1042"/>
                  </a:lnTo>
                  <a:lnTo>
                    <a:pt x="1025" y="1039"/>
                  </a:lnTo>
                  <a:lnTo>
                    <a:pt x="1029" y="1037"/>
                  </a:lnTo>
                  <a:lnTo>
                    <a:pt x="1032" y="1035"/>
                  </a:lnTo>
                  <a:lnTo>
                    <a:pt x="1034" y="1032"/>
                  </a:lnTo>
                  <a:lnTo>
                    <a:pt x="1034" y="1032"/>
                  </a:lnTo>
                  <a:lnTo>
                    <a:pt x="1034" y="1035"/>
                  </a:lnTo>
                  <a:lnTo>
                    <a:pt x="1034" y="1039"/>
                  </a:lnTo>
                  <a:lnTo>
                    <a:pt x="1036" y="1039"/>
                  </a:lnTo>
                  <a:lnTo>
                    <a:pt x="1034" y="1039"/>
                  </a:lnTo>
                  <a:lnTo>
                    <a:pt x="1034" y="1042"/>
                  </a:lnTo>
                  <a:lnTo>
                    <a:pt x="1034" y="1042"/>
                  </a:lnTo>
                  <a:lnTo>
                    <a:pt x="1034" y="1042"/>
                  </a:lnTo>
                  <a:lnTo>
                    <a:pt x="1039" y="1042"/>
                  </a:lnTo>
                  <a:lnTo>
                    <a:pt x="1039" y="1042"/>
                  </a:lnTo>
                  <a:lnTo>
                    <a:pt x="1041" y="1039"/>
                  </a:lnTo>
                  <a:lnTo>
                    <a:pt x="1041" y="1037"/>
                  </a:lnTo>
                  <a:lnTo>
                    <a:pt x="1041" y="1035"/>
                  </a:lnTo>
                  <a:lnTo>
                    <a:pt x="1041" y="1032"/>
                  </a:lnTo>
                  <a:lnTo>
                    <a:pt x="1041" y="1032"/>
                  </a:lnTo>
                  <a:lnTo>
                    <a:pt x="1044" y="1028"/>
                  </a:lnTo>
                  <a:lnTo>
                    <a:pt x="1044" y="1025"/>
                  </a:lnTo>
                  <a:lnTo>
                    <a:pt x="1046" y="1025"/>
                  </a:lnTo>
                  <a:lnTo>
                    <a:pt x="1046" y="1028"/>
                  </a:lnTo>
                  <a:lnTo>
                    <a:pt x="1046" y="1030"/>
                  </a:lnTo>
                  <a:lnTo>
                    <a:pt x="1044" y="1032"/>
                  </a:lnTo>
                  <a:lnTo>
                    <a:pt x="1046" y="1035"/>
                  </a:lnTo>
                  <a:lnTo>
                    <a:pt x="1044" y="1037"/>
                  </a:lnTo>
                  <a:lnTo>
                    <a:pt x="1044" y="1039"/>
                  </a:lnTo>
                  <a:lnTo>
                    <a:pt x="1041" y="1044"/>
                  </a:lnTo>
                  <a:lnTo>
                    <a:pt x="1044" y="1042"/>
                  </a:lnTo>
                  <a:lnTo>
                    <a:pt x="1048" y="1042"/>
                  </a:lnTo>
                  <a:lnTo>
                    <a:pt x="1048" y="1039"/>
                  </a:lnTo>
                  <a:lnTo>
                    <a:pt x="1053" y="1035"/>
                  </a:lnTo>
                  <a:lnTo>
                    <a:pt x="1055" y="1032"/>
                  </a:lnTo>
                  <a:lnTo>
                    <a:pt x="1058" y="1030"/>
                  </a:lnTo>
                  <a:lnTo>
                    <a:pt x="1060" y="1028"/>
                  </a:lnTo>
                  <a:lnTo>
                    <a:pt x="1058" y="1023"/>
                  </a:lnTo>
                  <a:lnTo>
                    <a:pt x="1058" y="1021"/>
                  </a:lnTo>
                  <a:lnTo>
                    <a:pt x="1060" y="1018"/>
                  </a:lnTo>
                  <a:lnTo>
                    <a:pt x="1060" y="1016"/>
                  </a:lnTo>
                  <a:lnTo>
                    <a:pt x="1058" y="1013"/>
                  </a:lnTo>
                  <a:lnTo>
                    <a:pt x="1055" y="1011"/>
                  </a:lnTo>
                  <a:lnTo>
                    <a:pt x="1053" y="1006"/>
                  </a:lnTo>
                  <a:lnTo>
                    <a:pt x="1053" y="1004"/>
                  </a:lnTo>
                  <a:lnTo>
                    <a:pt x="1055" y="1006"/>
                  </a:lnTo>
                  <a:lnTo>
                    <a:pt x="1058" y="1006"/>
                  </a:lnTo>
                  <a:lnTo>
                    <a:pt x="1060" y="1009"/>
                  </a:lnTo>
                  <a:lnTo>
                    <a:pt x="1060" y="1006"/>
                  </a:lnTo>
                  <a:lnTo>
                    <a:pt x="1060" y="1006"/>
                  </a:lnTo>
                  <a:lnTo>
                    <a:pt x="1060" y="1004"/>
                  </a:lnTo>
                  <a:lnTo>
                    <a:pt x="1058" y="1002"/>
                  </a:lnTo>
                  <a:lnTo>
                    <a:pt x="1055" y="1002"/>
                  </a:lnTo>
                  <a:lnTo>
                    <a:pt x="1055" y="1002"/>
                  </a:lnTo>
                  <a:lnTo>
                    <a:pt x="1055" y="999"/>
                  </a:lnTo>
                  <a:lnTo>
                    <a:pt x="1058" y="999"/>
                  </a:lnTo>
                  <a:lnTo>
                    <a:pt x="1058" y="999"/>
                  </a:lnTo>
                  <a:lnTo>
                    <a:pt x="1058" y="999"/>
                  </a:lnTo>
                  <a:lnTo>
                    <a:pt x="1060" y="1002"/>
                  </a:lnTo>
                  <a:lnTo>
                    <a:pt x="1060" y="1004"/>
                  </a:lnTo>
                  <a:lnTo>
                    <a:pt x="1062" y="1004"/>
                  </a:lnTo>
                  <a:lnTo>
                    <a:pt x="1062" y="1004"/>
                  </a:lnTo>
                  <a:lnTo>
                    <a:pt x="1062" y="1004"/>
                  </a:lnTo>
                  <a:lnTo>
                    <a:pt x="1062" y="1006"/>
                  </a:lnTo>
                  <a:lnTo>
                    <a:pt x="1062" y="1006"/>
                  </a:lnTo>
                  <a:lnTo>
                    <a:pt x="1065" y="1006"/>
                  </a:lnTo>
                  <a:lnTo>
                    <a:pt x="1067" y="1009"/>
                  </a:lnTo>
                  <a:lnTo>
                    <a:pt x="1067" y="1009"/>
                  </a:lnTo>
                  <a:lnTo>
                    <a:pt x="1067" y="1009"/>
                  </a:lnTo>
                  <a:lnTo>
                    <a:pt x="1067" y="1013"/>
                  </a:lnTo>
                  <a:lnTo>
                    <a:pt x="1070" y="1016"/>
                  </a:lnTo>
                  <a:lnTo>
                    <a:pt x="1070" y="1018"/>
                  </a:lnTo>
                  <a:lnTo>
                    <a:pt x="1072" y="1016"/>
                  </a:lnTo>
                  <a:lnTo>
                    <a:pt x="1074" y="1018"/>
                  </a:lnTo>
                  <a:lnTo>
                    <a:pt x="1086" y="1011"/>
                  </a:lnTo>
                  <a:lnTo>
                    <a:pt x="1086" y="1011"/>
                  </a:lnTo>
                  <a:lnTo>
                    <a:pt x="1091" y="1009"/>
                  </a:lnTo>
                  <a:lnTo>
                    <a:pt x="1093" y="1006"/>
                  </a:lnTo>
                  <a:lnTo>
                    <a:pt x="1100" y="1004"/>
                  </a:lnTo>
                  <a:lnTo>
                    <a:pt x="1100" y="999"/>
                  </a:lnTo>
                  <a:lnTo>
                    <a:pt x="1098" y="997"/>
                  </a:lnTo>
                  <a:lnTo>
                    <a:pt x="1093" y="997"/>
                  </a:lnTo>
                  <a:lnTo>
                    <a:pt x="1088" y="997"/>
                  </a:lnTo>
                  <a:lnTo>
                    <a:pt x="1088" y="997"/>
                  </a:lnTo>
                  <a:lnTo>
                    <a:pt x="1086" y="999"/>
                  </a:lnTo>
                  <a:lnTo>
                    <a:pt x="1084" y="999"/>
                  </a:lnTo>
                  <a:lnTo>
                    <a:pt x="1084" y="997"/>
                  </a:lnTo>
                  <a:lnTo>
                    <a:pt x="1084" y="997"/>
                  </a:lnTo>
                  <a:lnTo>
                    <a:pt x="1091" y="995"/>
                  </a:lnTo>
                  <a:lnTo>
                    <a:pt x="1088" y="992"/>
                  </a:lnTo>
                  <a:lnTo>
                    <a:pt x="1088" y="990"/>
                  </a:lnTo>
                  <a:lnTo>
                    <a:pt x="1088" y="990"/>
                  </a:lnTo>
                  <a:lnTo>
                    <a:pt x="1088" y="990"/>
                  </a:lnTo>
                  <a:lnTo>
                    <a:pt x="1086" y="987"/>
                  </a:lnTo>
                  <a:lnTo>
                    <a:pt x="1081" y="985"/>
                  </a:lnTo>
                  <a:lnTo>
                    <a:pt x="1081" y="985"/>
                  </a:lnTo>
                  <a:lnTo>
                    <a:pt x="1079" y="987"/>
                  </a:lnTo>
                  <a:lnTo>
                    <a:pt x="1079" y="987"/>
                  </a:lnTo>
                  <a:lnTo>
                    <a:pt x="1077" y="985"/>
                  </a:lnTo>
                  <a:lnTo>
                    <a:pt x="1077" y="985"/>
                  </a:lnTo>
                  <a:lnTo>
                    <a:pt x="1079" y="983"/>
                  </a:lnTo>
                  <a:lnTo>
                    <a:pt x="1079" y="980"/>
                  </a:lnTo>
                  <a:lnTo>
                    <a:pt x="1077" y="980"/>
                  </a:lnTo>
                  <a:lnTo>
                    <a:pt x="1077" y="978"/>
                  </a:lnTo>
                  <a:lnTo>
                    <a:pt x="1074" y="973"/>
                  </a:lnTo>
                  <a:lnTo>
                    <a:pt x="1072" y="973"/>
                  </a:lnTo>
                  <a:lnTo>
                    <a:pt x="1072" y="971"/>
                  </a:lnTo>
                  <a:lnTo>
                    <a:pt x="1072" y="966"/>
                  </a:lnTo>
                  <a:lnTo>
                    <a:pt x="1074" y="968"/>
                  </a:lnTo>
                  <a:lnTo>
                    <a:pt x="1074" y="968"/>
                  </a:lnTo>
                  <a:lnTo>
                    <a:pt x="1074" y="968"/>
                  </a:lnTo>
                  <a:lnTo>
                    <a:pt x="1077" y="968"/>
                  </a:lnTo>
                  <a:lnTo>
                    <a:pt x="1077" y="968"/>
                  </a:lnTo>
                  <a:lnTo>
                    <a:pt x="1079" y="968"/>
                  </a:lnTo>
                  <a:lnTo>
                    <a:pt x="1081" y="968"/>
                  </a:lnTo>
                  <a:lnTo>
                    <a:pt x="1081" y="971"/>
                  </a:lnTo>
                  <a:lnTo>
                    <a:pt x="1081" y="971"/>
                  </a:lnTo>
                  <a:lnTo>
                    <a:pt x="1081" y="971"/>
                  </a:lnTo>
                  <a:lnTo>
                    <a:pt x="1081" y="973"/>
                  </a:lnTo>
                  <a:lnTo>
                    <a:pt x="1081" y="976"/>
                  </a:lnTo>
                  <a:lnTo>
                    <a:pt x="1081" y="976"/>
                  </a:lnTo>
                  <a:lnTo>
                    <a:pt x="1084" y="976"/>
                  </a:lnTo>
                  <a:lnTo>
                    <a:pt x="1084" y="978"/>
                  </a:lnTo>
                  <a:lnTo>
                    <a:pt x="1084" y="978"/>
                  </a:lnTo>
                  <a:lnTo>
                    <a:pt x="1086" y="978"/>
                  </a:lnTo>
                  <a:lnTo>
                    <a:pt x="1086" y="978"/>
                  </a:lnTo>
                  <a:lnTo>
                    <a:pt x="1086" y="978"/>
                  </a:lnTo>
                  <a:lnTo>
                    <a:pt x="1088" y="978"/>
                  </a:lnTo>
                  <a:lnTo>
                    <a:pt x="1088" y="978"/>
                  </a:lnTo>
                  <a:lnTo>
                    <a:pt x="1091" y="978"/>
                  </a:lnTo>
                  <a:lnTo>
                    <a:pt x="1091" y="980"/>
                  </a:lnTo>
                  <a:lnTo>
                    <a:pt x="1096" y="978"/>
                  </a:lnTo>
                  <a:lnTo>
                    <a:pt x="1096" y="980"/>
                  </a:lnTo>
                  <a:lnTo>
                    <a:pt x="1096" y="983"/>
                  </a:lnTo>
                  <a:lnTo>
                    <a:pt x="1093" y="983"/>
                  </a:lnTo>
                  <a:lnTo>
                    <a:pt x="1091" y="983"/>
                  </a:lnTo>
                  <a:lnTo>
                    <a:pt x="1091" y="985"/>
                  </a:lnTo>
                  <a:lnTo>
                    <a:pt x="1093" y="985"/>
                  </a:lnTo>
                  <a:lnTo>
                    <a:pt x="1098" y="983"/>
                  </a:lnTo>
                  <a:lnTo>
                    <a:pt x="1103" y="978"/>
                  </a:lnTo>
                  <a:lnTo>
                    <a:pt x="1100" y="978"/>
                  </a:lnTo>
                  <a:lnTo>
                    <a:pt x="1098" y="978"/>
                  </a:lnTo>
                  <a:lnTo>
                    <a:pt x="1098" y="976"/>
                  </a:lnTo>
                  <a:lnTo>
                    <a:pt x="1098" y="973"/>
                  </a:lnTo>
                  <a:lnTo>
                    <a:pt x="1098" y="973"/>
                  </a:lnTo>
                  <a:lnTo>
                    <a:pt x="1098" y="973"/>
                  </a:lnTo>
                  <a:lnTo>
                    <a:pt x="1098" y="971"/>
                  </a:lnTo>
                  <a:lnTo>
                    <a:pt x="1098" y="971"/>
                  </a:lnTo>
                  <a:lnTo>
                    <a:pt x="1100" y="971"/>
                  </a:lnTo>
                  <a:lnTo>
                    <a:pt x="1100" y="968"/>
                  </a:lnTo>
                  <a:lnTo>
                    <a:pt x="1100" y="968"/>
                  </a:lnTo>
                  <a:lnTo>
                    <a:pt x="1100" y="968"/>
                  </a:lnTo>
                  <a:lnTo>
                    <a:pt x="1098" y="968"/>
                  </a:lnTo>
                  <a:lnTo>
                    <a:pt x="1098" y="968"/>
                  </a:lnTo>
                  <a:lnTo>
                    <a:pt x="1098" y="968"/>
                  </a:lnTo>
                  <a:lnTo>
                    <a:pt x="1096" y="968"/>
                  </a:lnTo>
                  <a:lnTo>
                    <a:pt x="1096" y="966"/>
                  </a:lnTo>
                  <a:lnTo>
                    <a:pt x="1096" y="964"/>
                  </a:lnTo>
                  <a:lnTo>
                    <a:pt x="1096" y="961"/>
                  </a:lnTo>
                  <a:lnTo>
                    <a:pt x="1096" y="961"/>
                  </a:lnTo>
                  <a:lnTo>
                    <a:pt x="1096" y="964"/>
                  </a:lnTo>
                  <a:lnTo>
                    <a:pt x="1098" y="966"/>
                  </a:lnTo>
                  <a:lnTo>
                    <a:pt x="1098" y="966"/>
                  </a:lnTo>
                  <a:lnTo>
                    <a:pt x="1100" y="966"/>
                  </a:lnTo>
                  <a:lnTo>
                    <a:pt x="1100" y="964"/>
                  </a:lnTo>
                  <a:lnTo>
                    <a:pt x="1103" y="966"/>
                  </a:lnTo>
                  <a:lnTo>
                    <a:pt x="1103" y="968"/>
                  </a:lnTo>
                  <a:lnTo>
                    <a:pt x="1103" y="971"/>
                  </a:lnTo>
                  <a:lnTo>
                    <a:pt x="1100" y="971"/>
                  </a:lnTo>
                  <a:lnTo>
                    <a:pt x="1103" y="973"/>
                  </a:lnTo>
                  <a:lnTo>
                    <a:pt x="1105" y="976"/>
                  </a:lnTo>
                  <a:lnTo>
                    <a:pt x="1105" y="976"/>
                  </a:lnTo>
                  <a:lnTo>
                    <a:pt x="1105" y="978"/>
                  </a:lnTo>
                  <a:lnTo>
                    <a:pt x="1105" y="978"/>
                  </a:lnTo>
                  <a:lnTo>
                    <a:pt x="1107" y="978"/>
                  </a:lnTo>
                  <a:lnTo>
                    <a:pt x="1110" y="976"/>
                  </a:lnTo>
                  <a:lnTo>
                    <a:pt x="1112" y="971"/>
                  </a:lnTo>
                  <a:lnTo>
                    <a:pt x="1115" y="971"/>
                  </a:lnTo>
                  <a:lnTo>
                    <a:pt x="1115" y="973"/>
                  </a:lnTo>
                  <a:lnTo>
                    <a:pt x="1117" y="971"/>
                  </a:lnTo>
                  <a:lnTo>
                    <a:pt x="1119" y="971"/>
                  </a:lnTo>
                  <a:lnTo>
                    <a:pt x="1119" y="971"/>
                  </a:lnTo>
                  <a:lnTo>
                    <a:pt x="1122" y="971"/>
                  </a:lnTo>
                  <a:lnTo>
                    <a:pt x="1124" y="971"/>
                  </a:lnTo>
                  <a:lnTo>
                    <a:pt x="1122" y="971"/>
                  </a:lnTo>
                  <a:lnTo>
                    <a:pt x="1119" y="976"/>
                  </a:lnTo>
                  <a:lnTo>
                    <a:pt x="1119" y="978"/>
                  </a:lnTo>
                  <a:lnTo>
                    <a:pt x="1119" y="978"/>
                  </a:lnTo>
                  <a:lnTo>
                    <a:pt x="1122" y="978"/>
                  </a:lnTo>
                  <a:lnTo>
                    <a:pt x="1124" y="978"/>
                  </a:lnTo>
                  <a:lnTo>
                    <a:pt x="1126" y="978"/>
                  </a:lnTo>
                  <a:lnTo>
                    <a:pt x="1126" y="978"/>
                  </a:lnTo>
                  <a:lnTo>
                    <a:pt x="1129" y="978"/>
                  </a:lnTo>
                  <a:lnTo>
                    <a:pt x="1129" y="978"/>
                  </a:lnTo>
                  <a:lnTo>
                    <a:pt x="1129" y="978"/>
                  </a:lnTo>
                  <a:lnTo>
                    <a:pt x="1126" y="980"/>
                  </a:lnTo>
                  <a:lnTo>
                    <a:pt x="1122" y="980"/>
                  </a:lnTo>
                  <a:lnTo>
                    <a:pt x="1119" y="980"/>
                  </a:lnTo>
                  <a:lnTo>
                    <a:pt x="1119" y="983"/>
                  </a:lnTo>
                  <a:lnTo>
                    <a:pt x="1122" y="983"/>
                  </a:lnTo>
                  <a:lnTo>
                    <a:pt x="1126" y="983"/>
                  </a:lnTo>
                  <a:lnTo>
                    <a:pt x="1133" y="978"/>
                  </a:lnTo>
                  <a:lnTo>
                    <a:pt x="1136" y="978"/>
                  </a:lnTo>
                  <a:lnTo>
                    <a:pt x="1136" y="978"/>
                  </a:lnTo>
                  <a:lnTo>
                    <a:pt x="1141" y="976"/>
                  </a:lnTo>
                  <a:lnTo>
                    <a:pt x="1143" y="973"/>
                  </a:lnTo>
                  <a:lnTo>
                    <a:pt x="1145" y="976"/>
                  </a:lnTo>
                  <a:lnTo>
                    <a:pt x="1145" y="978"/>
                  </a:lnTo>
                  <a:lnTo>
                    <a:pt x="1145" y="978"/>
                  </a:lnTo>
                  <a:lnTo>
                    <a:pt x="1145" y="980"/>
                  </a:lnTo>
                  <a:lnTo>
                    <a:pt x="1143" y="980"/>
                  </a:lnTo>
                  <a:lnTo>
                    <a:pt x="1126" y="990"/>
                  </a:lnTo>
                  <a:lnTo>
                    <a:pt x="1124" y="992"/>
                  </a:lnTo>
                  <a:lnTo>
                    <a:pt x="1122" y="995"/>
                  </a:lnTo>
                  <a:lnTo>
                    <a:pt x="1124" y="995"/>
                  </a:lnTo>
                  <a:lnTo>
                    <a:pt x="1131" y="990"/>
                  </a:lnTo>
                  <a:lnTo>
                    <a:pt x="1138" y="987"/>
                  </a:lnTo>
                  <a:lnTo>
                    <a:pt x="1143" y="980"/>
                  </a:lnTo>
                  <a:lnTo>
                    <a:pt x="1155" y="978"/>
                  </a:lnTo>
                  <a:lnTo>
                    <a:pt x="1162" y="973"/>
                  </a:lnTo>
                  <a:lnTo>
                    <a:pt x="1174" y="966"/>
                  </a:lnTo>
                  <a:lnTo>
                    <a:pt x="1171" y="966"/>
                  </a:lnTo>
                  <a:lnTo>
                    <a:pt x="1167" y="968"/>
                  </a:lnTo>
                  <a:lnTo>
                    <a:pt x="1152" y="976"/>
                  </a:lnTo>
                  <a:lnTo>
                    <a:pt x="1152" y="978"/>
                  </a:lnTo>
                  <a:lnTo>
                    <a:pt x="1150" y="978"/>
                  </a:lnTo>
                  <a:lnTo>
                    <a:pt x="1150" y="978"/>
                  </a:lnTo>
                  <a:lnTo>
                    <a:pt x="1150" y="978"/>
                  </a:lnTo>
                  <a:lnTo>
                    <a:pt x="1150" y="976"/>
                  </a:lnTo>
                  <a:lnTo>
                    <a:pt x="1150" y="976"/>
                  </a:lnTo>
                  <a:lnTo>
                    <a:pt x="1150" y="976"/>
                  </a:lnTo>
                  <a:lnTo>
                    <a:pt x="1150" y="973"/>
                  </a:lnTo>
                  <a:lnTo>
                    <a:pt x="1150" y="973"/>
                  </a:lnTo>
                  <a:lnTo>
                    <a:pt x="1150" y="971"/>
                  </a:lnTo>
                  <a:lnTo>
                    <a:pt x="1150" y="968"/>
                  </a:lnTo>
                  <a:lnTo>
                    <a:pt x="1164" y="964"/>
                  </a:lnTo>
                  <a:lnTo>
                    <a:pt x="1167" y="964"/>
                  </a:lnTo>
                  <a:lnTo>
                    <a:pt x="1174" y="964"/>
                  </a:lnTo>
                  <a:lnTo>
                    <a:pt x="1178" y="964"/>
                  </a:lnTo>
                  <a:lnTo>
                    <a:pt x="1183" y="961"/>
                  </a:lnTo>
                  <a:lnTo>
                    <a:pt x="1188" y="959"/>
                  </a:lnTo>
                  <a:lnTo>
                    <a:pt x="1200" y="950"/>
                  </a:lnTo>
                  <a:lnTo>
                    <a:pt x="1207" y="945"/>
                  </a:lnTo>
                  <a:lnTo>
                    <a:pt x="1209" y="942"/>
                  </a:lnTo>
                  <a:lnTo>
                    <a:pt x="1211" y="942"/>
                  </a:lnTo>
                  <a:lnTo>
                    <a:pt x="1211" y="942"/>
                  </a:lnTo>
                  <a:lnTo>
                    <a:pt x="1219" y="938"/>
                  </a:lnTo>
                  <a:lnTo>
                    <a:pt x="1223" y="931"/>
                  </a:lnTo>
                  <a:lnTo>
                    <a:pt x="1226" y="928"/>
                  </a:lnTo>
                  <a:lnTo>
                    <a:pt x="1233" y="921"/>
                  </a:lnTo>
                  <a:lnTo>
                    <a:pt x="1235" y="921"/>
                  </a:lnTo>
                  <a:lnTo>
                    <a:pt x="1235" y="919"/>
                  </a:lnTo>
                  <a:lnTo>
                    <a:pt x="1235" y="916"/>
                  </a:lnTo>
                  <a:lnTo>
                    <a:pt x="1233" y="912"/>
                  </a:lnTo>
                  <a:lnTo>
                    <a:pt x="1233" y="909"/>
                  </a:lnTo>
                  <a:lnTo>
                    <a:pt x="1235" y="905"/>
                  </a:lnTo>
                  <a:lnTo>
                    <a:pt x="1233" y="902"/>
                  </a:lnTo>
                  <a:lnTo>
                    <a:pt x="1233" y="902"/>
                  </a:lnTo>
                  <a:lnTo>
                    <a:pt x="1233" y="902"/>
                  </a:lnTo>
                  <a:lnTo>
                    <a:pt x="1235" y="902"/>
                  </a:lnTo>
                  <a:lnTo>
                    <a:pt x="1238" y="902"/>
                  </a:lnTo>
                  <a:lnTo>
                    <a:pt x="1238" y="905"/>
                  </a:lnTo>
                  <a:lnTo>
                    <a:pt x="1240" y="905"/>
                  </a:lnTo>
                  <a:lnTo>
                    <a:pt x="1242" y="902"/>
                  </a:lnTo>
                  <a:lnTo>
                    <a:pt x="1249" y="893"/>
                  </a:lnTo>
                  <a:lnTo>
                    <a:pt x="1249" y="893"/>
                  </a:lnTo>
                  <a:lnTo>
                    <a:pt x="1249" y="890"/>
                  </a:lnTo>
                  <a:lnTo>
                    <a:pt x="1249" y="890"/>
                  </a:lnTo>
                  <a:lnTo>
                    <a:pt x="1249" y="890"/>
                  </a:lnTo>
                  <a:lnTo>
                    <a:pt x="1252" y="890"/>
                  </a:lnTo>
                  <a:lnTo>
                    <a:pt x="1252" y="890"/>
                  </a:lnTo>
                  <a:lnTo>
                    <a:pt x="1254" y="890"/>
                  </a:lnTo>
                  <a:lnTo>
                    <a:pt x="1254" y="888"/>
                  </a:lnTo>
                  <a:lnTo>
                    <a:pt x="1254" y="886"/>
                  </a:lnTo>
                  <a:lnTo>
                    <a:pt x="1256" y="886"/>
                  </a:lnTo>
                  <a:lnTo>
                    <a:pt x="1256" y="888"/>
                  </a:lnTo>
                  <a:lnTo>
                    <a:pt x="1259" y="888"/>
                  </a:lnTo>
                  <a:lnTo>
                    <a:pt x="1261" y="883"/>
                  </a:lnTo>
                  <a:lnTo>
                    <a:pt x="1261" y="881"/>
                  </a:lnTo>
                  <a:lnTo>
                    <a:pt x="1261" y="879"/>
                  </a:lnTo>
                  <a:lnTo>
                    <a:pt x="1264" y="879"/>
                  </a:lnTo>
                  <a:lnTo>
                    <a:pt x="1266" y="879"/>
                  </a:lnTo>
                  <a:lnTo>
                    <a:pt x="1268" y="881"/>
                  </a:lnTo>
                  <a:lnTo>
                    <a:pt x="1268" y="879"/>
                  </a:lnTo>
                  <a:lnTo>
                    <a:pt x="1268" y="879"/>
                  </a:lnTo>
                  <a:lnTo>
                    <a:pt x="1268" y="879"/>
                  </a:lnTo>
                  <a:lnTo>
                    <a:pt x="1268" y="879"/>
                  </a:lnTo>
                  <a:lnTo>
                    <a:pt x="1264" y="876"/>
                  </a:lnTo>
                  <a:lnTo>
                    <a:pt x="1261" y="876"/>
                  </a:lnTo>
                  <a:lnTo>
                    <a:pt x="1261" y="876"/>
                  </a:lnTo>
                  <a:lnTo>
                    <a:pt x="1259" y="871"/>
                  </a:lnTo>
                  <a:lnTo>
                    <a:pt x="1259" y="871"/>
                  </a:lnTo>
                  <a:lnTo>
                    <a:pt x="1259" y="871"/>
                  </a:lnTo>
                  <a:lnTo>
                    <a:pt x="1259" y="871"/>
                  </a:lnTo>
                  <a:lnTo>
                    <a:pt x="1256" y="871"/>
                  </a:lnTo>
                  <a:lnTo>
                    <a:pt x="1256" y="871"/>
                  </a:lnTo>
                  <a:lnTo>
                    <a:pt x="1256" y="871"/>
                  </a:lnTo>
                  <a:lnTo>
                    <a:pt x="1259" y="874"/>
                  </a:lnTo>
                  <a:lnTo>
                    <a:pt x="1259" y="874"/>
                  </a:lnTo>
                  <a:lnTo>
                    <a:pt x="1256" y="874"/>
                  </a:lnTo>
                  <a:lnTo>
                    <a:pt x="1254" y="871"/>
                  </a:lnTo>
                  <a:lnTo>
                    <a:pt x="1254" y="869"/>
                  </a:lnTo>
                  <a:lnTo>
                    <a:pt x="1252" y="869"/>
                  </a:lnTo>
                  <a:lnTo>
                    <a:pt x="1252" y="869"/>
                  </a:lnTo>
                  <a:lnTo>
                    <a:pt x="1254" y="867"/>
                  </a:lnTo>
                  <a:lnTo>
                    <a:pt x="1256" y="867"/>
                  </a:lnTo>
                  <a:lnTo>
                    <a:pt x="1256" y="864"/>
                  </a:lnTo>
                  <a:lnTo>
                    <a:pt x="1256" y="864"/>
                  </a:lnTo>
                  <a:lnTo>
                    <a:pt x="1249" y="862"/>
                  </a:lnTo>
                  <a:lnTo>
                    <a:pt x="1245" y="860"/>
                  </a:lnTo>
                  <a:lnTo>
                    <a:pt x="1247" y="855"/>
                  </a:lnTo>
                  <a:lnTo>
                    <a:pt x="1247" y="855"/>
                  </a:lnTo>
                  <a:lnTo>
                    <a:pt x="1249" y="852"/>
                  </a:lnTo>
                  <a:lnTo>
                    <a:pt x="1249" y="850"/>
                  </a:lnTo>
                  <a:lnTo>
                    <a:pt x="1247" y="848"/>
                  </a:lnTo>
                  <a:lnTo>
                    <a:pt x="1245" y="845"/>
                  </a:lnTo>
                  <a:lnTo>
                    <a:pt x="1245" y="843"/>
                  </a:lnTo>
                  <a:lnTo>
                    <a:pt x="1247" y="843"/>
                  </a:lnTo>
                  <a:lnTo>
                    <a:pt x="1247" y="841"/>
                  </a:lnTo>
                  <a:lnTo>
                    <a:pt x="1247" y="841"/>
                  </a:lnTo>
                  <a:lnTo>
                    <a:pt x="1245" y="841"/>
                  </a:lnTo>
                  <a:lnTo>
                    <a:pt x="1245" y="841"/>
                  </a:lnTo>
                  <a:lnTo>
                    <a:pt x="1242" y="841"/>
                  </a:lnTo>
                  <a:lnTo>
                    <a:pt x="1242" y="841"/>
                  </a:lnTo>
                  <a:lnTo>
                    <a:pt x="1240" y="838"/>
                  </a:lnTo>
                  <a:lnTo>
                    <a:pt x="1240" y="838"/>
                  </a:lnTo>
                  <a:lnTo>
                    <a:pt x="1247" y="838"/>
                  </a:lnTo>
                  <a:lnTo>
                    <a:pt x="1252" y="838"/>
                  </a:lnTo>
                  <a:lnTo>
                    <a:pt x="1254" y="843"/>
                  </a:lnTo>
                  <a:lnTo>
                    <a:pt x="1259" y="843"/>
                  </a:lnTo>
                  <a:lnTo>
                    <a:pt x="1261" y="841"/>
                  </a:lnTo>
                  <a:lnTo>
                    <a:pt x="1264" y="836"/>
                  </a:lnTo>
                  <a:lnTo>
                    <a:pt x="1264" y="834"/>
                  </a:lnTo>
                  <a:lnTo>
                    <a:pt x="1264" y="831"/>
                  </a:lnTo>
                  <a:lnTo>
                    <a:pt x="1266" y="831"/>
                  </a:lnTo>
                  <a:lnTo>
                    <a:pt x="1271" y="829"/>
                  </a:lnTo>
                  <a:lnTo>
                    <a:pt x="1273" y="826"/>
                  </a:lnTo>
                  <a:lnTo>
                    <a:pt x="1273" y="826"/>
                  </a:lnTo>
                  <a:lnTo>
                    <a:pt x="1275" y="826"/>
                  </a:lnTo>
                  <a:lnTo>
                    <a:pt x="1275" y="829"/>
                  </a:lnTo>
                  <a:lnTo>
                    <a:pt x="1275" y="831"/>
                  </a:lnTo>
                  <a:lnTo>
                    <a:pt x="1278" y="831"/>
                  </a:lnTo>
                  <a:lnTo>
                    <a:pt x="1278" y="831"/>
                  </a:lnTo>
                  <a:lnTo>
                    <a:pt x="1278" y="834"/>
                  </a:lnTo>
                  <a:lnTo>
                    <a:pt x="1280" y="836"/>
                  </a:lnTo>
                  <a:lnTo>
                    <a:pt x="1278" y="838"/>
                  </a:lnTo>
                  <a:lnTo>
                    <a:pt x="1278" y="845"/>
                  </a:lnTo>
                  <a:lnTo>
                    <a:pt x="1275" y="850"/>
                  </a:lnTo>
                  <a:lnTo>
                    <a:pt x="1275" y="852"/>
                  </a:lnTo>
                  <a:lnTo>
                    <a:pt x="1273" y="855"/>
                  </a:lnTo>
                  <a:lnTo>
                    <a:pt x="1273" y="855"/>
                  </a:lnTo>
                  <a:lnTo>
                    <a:pt x="1271" y="857"/>
                  </a:lnTo>
                  <a:lnTo>
                    <a:pt x="1268" y="857"/>
                  </a:lnTo>
                  <a:lnTo>
                    <a:pt x="1268" y="857"/>
                  </a:lnTo>
                  <a:lnTo>
                    <a:pt x="1271" y="860"/>
                  </a:lnTo>
                  <a:lnTo>
                    <a:pt x="1271" y="860"/>
                  </a:lnTo>
                  <a:lnTo>
                    <a:pt x="1273" y="860"/>
                  </a:lnTo>
                  <a:lnTo>
                    <a:pt x="1278" y="857"/>
                  </a:lnTo>
                  <a:lnTo>
                    <a:pt x="1294" y="852"/>
                  </a:lnTo>
                  <a:lnTo>
                    <a:pt x="1297" y="852"/>
                  </a:lnTo>
                  <a:lnTo>
                    <a:pt x="1297" y="852"/>
                  </a:lnTo>
                  <a:lnTo>
                    <a:pt x="1299" y="855"/>
                  </a:lnTo>
                  <a:lnTo>
                    <a:pt x="1301" y="855"/>
                  </a:lnTo>
                  <a:lnTo>
                    <a:pt x="1304" y="855"/>
                  </a:lnTo>
                  <a:lnTo>
                    <a:pt x="1304" y="852"/>
                  </a:lnTo>
                  <a:lnTo>
                    <a:pt x="1304" y="855"/>
                  </a:lnTo>
                  <a:lnTo>
                    <a:pt x="1304" y="857"/>
                  </a:lnTo>
                  <a:lnTo>
                    <a:pt x="1301" y="860"/>
                  </a:lnTo>
                  <a:lnTo>
                    <a:pt x="1301" y="860"/>
                  </a:lnTo>
                  <a:lnTo>
                    <a:pt x="1294" y="860"/>
                  </a:lnTo>
                  <a:lnTo>
                    <a:pt x="1294" y="860"/>
                  </a:lnTo>
                  <a:lnTo>
                    <a:pt x="1292" y="860"/>
                  </a:lnTo>
                  <a:lnTo>
                    <a:pt x="1290" y="864"/>
                  </a:lnTo>
                  <a:lnTo>
                    <a:pt x="1290" y="864"/>
                  </a:lnTo>
                  <a:lnTo>
                    <a:pt x="1287" y="864"/>
                  </a:lnTo>
                  <a:lnTo>
                    <a:pt x="1287" y="864"/>
                  </a:lnTo>
                  <a:lnTo>
                    <a:pt x="1285" y="867"/>
                  </a:lnTo>
                  <a:lnTo>
                    <a:pt x="1282" y="867"/>
                  </a:lnTo>
                  <a:lnTo>
                    <a:pt x="1273" y="876"/>
                  </a:lnTo>
                  <a:lnTo>
                    <a:pt x="1273" y="879"/>
                  </a:lnTo>
                  <a:lnTo>
                    <a:pt x="1273" y="879"/>
                  </a:lnTo>
                  <a:lnTo>
                    <a:pt x="1275" y="881"/>
                  </a:lnTo>
                  <a:lnTo>
                    <a:pt x="1278" y="879"/>
                  </a:lnTo>
                  <a:lnTo>
                    <a:pt x="1282" y="871"/>
                  </a:lnTo>
                  <a:lnTo>
                    <a:pt x="1287" y="869"/>
                  </a:lnTo>
                  <a:lnTo>
                    <a:pt x="1320" y="850"/>
                  </a:lnTo>
                  <a:lnTo>
                    <a:pt x="1332" y="845"/>
                  </a:lnTo>
                  <a:lnTo>
                    <a:pt x="1342" y="841"/>
                  </a:lnTo>
                  <a:lnTo>
                    <a:pt x="1344" y="838"/>
                  </a:lnTo>
                  <a:lnTo>
                    <a:pt x="1349" y="836"/>
                  </a:lnTo>
                  <a:lnTo>
                    <a:pt x="1351" y="836"/>
                  </a:lnTo>
                  <a:lnTo>
                    <a:pt x="1365" y="836"/>
                  </a:lnTo>
                  <a:lnTo>
                    <a:pt x="1368" y="836"/>
                  </a:lnTo>
                  <a:lnTo>
                    <a:pt x="1370" y="836"/>
                  </a:lnTo>
                  <a:lnTo>
                    <a:pt x="1370" y="834"/>
                  </a:lnTo>
                  <a:lnTo>
                    <a:pt x="1370" y="831"/>
                  </a:lnTo>
                  <a:lnTo>
                    <a:pt x="1363" y="824"/>
                  </a:lnTo>
                  <a:lnTo>
                    <a:pt x="1361" y="819"/>
                  </a:lnTo>
                  <a:lnTo>
                    <a:pt x="1361" y="815"/>
                  </a:lnTo>
                  <a:lnTo>
                    <a:pt x="1368" y="803"/>
                  </a:lnTo>
                  <a:lnTo>
                    <a:pt x="1370" y="800"/>
                  </a:lnTo>
                  <a:lnTo>
                    <a:pt x="1370" y="798"/>
                  </a:lnTo>
                  <a:lnTo>
                    <a:pt x="1370" y="796"/>
                  </a:lnTo>
                  <a:lnTo>
                    <a:pt x="1375" y="796"/>
                  </a:lnTo>
                  <a:lnTo>
                    <a:pt x="1375" y="796"/>
                  </a:lnTo>
                  <a:lnTo>
                    <a:pt x="1375" y="796"/>
                  </a:lnTo>
                  <a:lnTo>
                    <a:pt x="1377" y="793"/>
                  </a:lnTo>
                  <a:lnTo>
                    <a:pt x="1384" y="786"/>
                  </a:lnTo>
                  <a:lnTo>
                    <a:pt x="1382" y="784"/>
                  </a:lnTo>
                  <a:lnTo>
                    <a:pt x="1382" y="781"/>
                  </a:lnTo>
                  <a:lnTo>
                    <a:pt x="1384" y="779"/>
                  </a:lnTo>
                  <a:lnTo>
                    <a:pt x="1384" y="777"/>
                  </a:lnTo>
                  <a:lnTo>
                    <a:pt x="1384" y="774"/>
                  </a:lnTo>
                  <a:lnTo>
                    <a:pt x="1384" y="774"/>
                  </a:lnTo>
                  <a:lnTo>
                    <a:pt x="1384" y="772"/>
                  </a:lnTo>
                  <a:lnTo>
                    <a:pt x="1384" y="770"/>
                  </a:lnTo>
                  <a:lnTo>
                    <a:pt x="1382" y="767"/>
                  </a:lnTo>
                  <a:lnTo>
                    <a:pt x="1382" y="767"/>
                  </a:lnTo>
                  <a:lnTo>
                    <a:pt x="1382" y="765"/>
                  </a:lnTo>
                  <a:lnTo>
                    <a:pt x="1382" y="763"/>
                  </a:lnTo>
                  <a:lnTo>
                    <a:pt x="1384" y="763"/>
                  </a:lnTo>
                  <a:lnTo>
                    <a:pt x="1382" y="760"/>
                  </a:lnTo>
                  <a:lnTo>
                    <a:pt x="1382" y="758"/>
                  </a:lnTo>
                  <a:lnTo>
                    <a:pt x="1379" y="755"/>
                  </a:lnTo>
                  <a:lnTo>
                    <a:pt x="1377" y="753"/>
                  </a:lnTo>
                  <a:lnTo>
                    <a:pt x="1377" y="748"/>
                  </a:lnTo>
                  <a:lnTo>
                    <a:pt x="1377" y="746"/>
                  </a:lnTo>
                  <a:lnTo>
                    <a:pt x="1379" y="744"/>
                  </a:lnTo>
                  <a:lnTo>
                    <a:pt x="1382" y="741"/>
                  </a:lnTo>
                  <a:lnTo>
                    <a:pt x="1382" y="739"/>
                  </a:lnTo>
                  <a:lnTo>
                    <a:pt x="1382" y="737"/>
                  </a:lnTo>
                  <a:lnTo>
                    <a:pt x="1382" y="734"/>
                  </a:lnTo>
                  <a:lnTo>
                    <a:pt x="1379" y="732"/>
                  </a:lnTo>
                  <a:lnTo>
                    <a:pt x="1379" y="732"/>
                  </a:lnTo>
                  <a:lnTo>
                    <a:pt x="1379" y="729"/>
                  </a:lnTo>
                  <a:lnTo>
                    <a:pt x="1379" y="727"/>
                  </a:lnTo>
                  <a:lnTo>
                    <a:pt x="1379" y="727"/>
                  </a:lnTo>
                  <a:lnTo>
                    <a:pt x="1379" y="727"/>
                  </a:lnTo>
                  <a:lnTo>
                    <a:pt x="1379" y="725"/>
                  </a:lnTo>
                  <a:lnTo>
                    <a:pt x="1379" y="722"/>
                  </a:lnTo>
                  <a:lnTo>
                    <a:pt x="1382" y="720"/>
                  </a:lnTo>
                  <a:lnTo>
                    <a:pt x="1384" y="720"/>
                  </a:lnTo>
                  <a:lnTo>
                    <a:pt x="1384" y="718"/>
                  </a:lnTo>
                  <a:lnTo>
                    <a:pt x="1384" y="713"/>
                  </a:lnTo>
                  <a:lnTo>
                    <a:pt x="1384" y="710"/>
                  </a:lnTo>
                  <a:lnTo>
                    <a:pt x="1389" y="708"/>
                  </a:lnTo>
                  <a:lnTo>
                    <a:pt x="1389" y="706"/>
                  </a:lnTo>
                  <a:lnTo>
                    <a:pt x="1391" y="699"/>
                  </a:lnTo>
                  <a:lnTo>
                    <a:pt x="1394" y="692"/>
                  </a:lnTo>
                  <a:lnTo>
                    <a:pt x="1394" y="689"/>
                  </a:lnTo>
                  <a:lnTo>
                    <a:pt x="1394" y="689"/>
                  </a:lnTo>
                  <a:lnTo>
                    <a:pt x="1394" y="687"/>
                  </a:lnTo>
                  <a:lnTo>
                    <a:pt x="1394" y="687"/>
                  </a:lnTo>
                  <a:lnTo>
                    <a:pt x="1394" y="684"/>
                  </a:lnTo>
                  <a:lnTo>
                    <a:pt x="1394" y="682"/>
                  </a:lnTo>
                  <a:lnTo>
                    <a:pt x="1394" y="682"/>
                  </a:lnTo>
                  <a:lnTo>
                    <a:pt x="1394" y="680"/>
                  </a:lnTo>
                  <a:lnTo>
                    <a:pt x="1396" y="677"/>
                  </a:lnTo>
                  <a:lnTo>
                    <a:pt x="1396" y="677"/>
                  </a:lnTo>
                  <a:lnTo>
                    <a:pt x="1396" y="677"/>
                  </a:lnTo>
                  <a:lnTo>
                    <a:pt x="1396" y="675"/>
                  </a:lnTo>
                  <a:lnTo>
                    <a:pt x="1396" y="675"/>
                  </a:lnTo>
                  <a:lnTo>
                    <a:pt x="1394" y="673"/>
                  </a:lnTo>
                  <a:lnTo>
                    <a:pt x="1391" y="668"/>
                  </a:lnTo>
                  <a:lnTo>
                    <a:pt x="1394" y="668"/>
                  </a:lnTo>
                  <a:lnTo>
                    <a:pt x="1394" y="668"/>
                  </a:lnTo>
                  <a:lnTo>
                    <a:pt x="1398" y="666"/>
                  </a:lnTo>
                  <a:lnTo>
                    <a:pt x="1398" y="666"/>
                  </a:lnTo>
                  <a:lnTo>
                    <a:pt x="1398" y="663"/>
                  </a:lnTo>
                  <a:lnTo>
                    <a:pt x="1398" y="6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BD19B81B-E02B-4884-82C5-E4B289D31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2666" y="2778105"/>
              <a:ext cx="1008460" cy="369094"/>
            </a:xfrm>
            <a:custGeom>
              <a:avLst/>
              <a:gdLst>
                <a:gd name="T0" fmla="*/ 719 w 847"/>
                <a:gd name="T1" fmla="*/ 24 h 310"/>
                <a:gd name="T2" fmla="*/ 802 w 847"/>
                <a:gd name="T3" fmla="*/ 10 h 310"/>
                <a:gd name="T4" fmla="*/ 838 w 847"/>
                <a:gd name="T5" fmla="*/ 2 h 310"/>
                <a:gd name="T6" fmla="*/ 842 w 847"/>
                <a:gd name="T7" fmla="*/ 26 h 310"/>
                <a:gd name="T8" fmla="*/ 847 w 847"/>
                <a:gd name="T9" fmla="*/ 36 h 310"/>
                <a:gd name="T10" fmla="*/ 826 w 847"/>
                <a:gd name="T11" fmla="*/ 45 h 310"/>
                <a:gd name="T12" fmla="*/ 814 w 847"/>
                <a:gd name="T13" fmla="*/ 71 h 310"/>
                <a:gd name="T14" fmla="*/ 809 w 847"/>
                <a:gd name="T15" fmla="*/ 69 h 310"/>
                <a:gd name="T16" fmla="*/ 805 w 847"/>
                <a:gd name="T17" fmla="*/ 66 h 310"/>
                <a:gd name="T18" fmla="*/ 798 w 847"/>
                <a:gd name="T19" fmla="*/ 69 h 310"/>
                <a:gd name="T20" fmla="*/ 783 w 847"/>
                <a:gd name="T21" fmla="*/ 76 h 310"/>
                <a:gd name="T22" fmla="*/ 776 w 847"/>
                <a:gd name="T23" fmla="*/ 90 h 310"/>
                <a:gd name="T24" fmla="*/ 767 w 847"/>
                <a:gd name="T25" fmla="*/ 95 h 310"/>
                <a:gd name="T26" fmla="*/ 764 w 847"/>
                <a:gd name="T27" fmla="*/ 88 h 310"/>
                <a:gd name="T28" fmla="*/ 757 w 847"/>
                <a:gd name="T29" fmla="*/ 88 h 310"/>
                <a:gd name="T30" fmla="*/ 748 w 847"/>
                <a:gd name="T31" fmla="*/ 97 h 310"/>
                <a:gd name="T32" fmla="*/ 743 w 847"/>
                <a:gd name="T33" fmla="*/ 102 h 310"/>
                <a:gd name="T34" fmla="*/ 734 w 847"/>
                <a:gd name="T35" fmla="*/ 104 h 310"/>
                <a:gd name="T36" fmla="*/ 736 w 847"/>
                <a:gd name="T37" fmla="*/ 109 h 310"/>
                <a:gd name="T38" fmla="*/ 731 w 847"/>
                <a:gd name="T39" fmla="*/ 123 h 310"/>
                <a:gd name="T40" fmla="*/ 717 w 847"/>
                <a:gd name="T41" fmla="*/ 128 h 310"/>
                <a:gd name="T42" fmla="*/ 705 w 847"/>
                <a:gd name="T43" fmla="*/ 137 h 310"/>
                <a:gd name="T44" fmla="*/ 698 w 847"/>
                <a:gd name="T45" fmla="*/ 145 h 310"/>
                <a:gd name="T46" fmla="*/ 686 w 847"/>
                <a:gd name="T47" fmla="*/ 154 h 310"/>
                <a:gd name="T48" fmla="*/ 675 w 847"/>
                <a:gd name="T49" fmla="*/ 159 h 310"/>
                <a:gd name="T50" fmla="*/ 667 w 847"/>
                <a:gd name="T51" fmla="*/ 161 h 310"/>
                <a:gd name="T52" fmla="*/ 658 w 847"/>
                <a:gd name="T53" fmla="*/ 163 h 310"/>
                <a:gd name="T54" fmla="*/ 644 w 847"/>
                <a:gd name="T55" fmla="*/ 171 h 310"/>
                <a:gd name="T56" fmla="*/ 637 w 847"/>
                <a:gd name="T57" fmla="*/ 180 h 310"/>
                <a:gd name="T58" fmla="*/ 634 w 847"/>
                <a:gd name="T59" fmla="*/ 189 h 310"/>
                <a:gd name="T60" fmla="*/ 632 w 847"/>
                <a:gd name="T61" fmla="*/ 201 h 310"/>
                <a:gd name="T62" fmla="*/ 618 w 847"/>
                <a:gd name="T63" fmla="*/ 208 h 310"/>
                <a:gd name="T64" fmla="*/ 613 w 847"/>
                <a:gd name="T65" fmla="*/ 208 h 310"/>
                <a:gd name="T66" fmla="*/ 608 w 847"/>
                <a:gd name="T67" fmla="*/ 223 h 310"/>
                <a:gd name="T68" fmla="*/ 580 w 847"/>
                <a:gd name="T69" fmla="*/ 244 h 310"/>
                <a:gd name="T70" fmla="*/ 478 w 847"/>
                <a:gd name="T71" fmla="*/ 258 h 310"/>
                <a:gd name="T72" fmla="*/ 350 w 847"/>
                <a:gd name="T73" fmla="*/ 272 h 310"/>
                <a:gd name="T74" fmla="*/ 220 w 847"/>
                <a:gd name="T75" fmla="*/ 287 h 310"/>
                <a:gd name="T76" fmla="*/ 173 w 847"/>
                <a:gd name="T77" fmla="*/ 294 h 310"/>
                <a:gd name="T78" fmla="*/ 67 w 847"/>
                <a:gd name="T79" fmla="*/ 305 h 310"/>
                <a:gd name="T80" fmla="*/ 3 w 847"/>
                <a:gd name="T81" fmla="*/ 308 h 310"/>
                <a:gd name="T82" fmla="*/ 15 w 847"/>
                <a:gd name="T83" fmla="*/ 294 h 310"/>
                <a:gd name="T84" fmla="*/ 17 w 847"/>
                <a:gd name="T85" fmla="*/ 265 h 310"/>
                <a:gd name="T86" fmla="*/ 26 w 847"/>
                <a:gd name="T87" fmla="*/ 244 h 310"/>
                <a:gd name="T88" fmla="*/ 31 w 847"/>
                <a:gd name="T89" fmla="*/ 232 h 310"/>
                <a:gd name="T90" fmla="*/ 31 w 847"/>
                <a:gd name="T91" fmla="*/ 216 h 310"/>
                <a:gd name="T92" fmla="*/ 48 w 847"/>
                <a:gd name="T93" fmla="*/ 192 h 310"/>
                <a:gd name="T94" fmla="*/ 50 w 847"/>
                <a:gd name="T95" fmla="*/ 180 h 310"/>
                <a:gd name="T96" fmla="*/ 60 w 847"/>
                <a:gd name="T97" fmla="*/ 163 h 310"/>
                <a:gd name="T98" fmla="*/ 62 w 847"/>
                <a:gd name="T99" fmla="*/ 145 h 310"/>
                <a:gd name="T100" fmla="*/ 64 w 847"/>
                <a:gd name="T101" fmla="*/ 135 h 310"/>
                <a:gd name="T102" fmla="*/ 67 w 847"/>
                <a:gd name="T103" fmla="*/ 116 h 310"/>
                <a:gd name="T104" fmla="*/ 74 w 847"/>
                <a:gd name="T105" fmla="*/ 116 h 310"/>
                <a:gd name="T106" fmla="*/ 211 w 847"/>
                <a:gd name="T107" fmla="*/ 102 h 310"/>
                <a:gd name="T108" fmla="*/ 206 w 847"/>
                <a:gd name="T109" fmla="*/ 78 h 310"/>
                <a:gd name="T110" fmla="*/ 230 w 847"/>
                <a:gd name="T111" fmla="*/ 83 h 310"/>
                <a:gd name="T112" fmla="*/ 263 w 847"/>
                <a:gd name="T113" fmla="*/ 78 h 310"/>
                <a:gd name="T114" fmla="*/ 343 w 847"/>
                <a:gd name="T115" fmla="*/ 69 h 310"/>
                <a:gd name="T116" fmla="*/ 369 w 847"/>
                <a:gd name="T117" fmla="*/ 64 h 310"/>
                <a:gd name="T118" fmla="*/ 528 w 847"/>
                <a:gd name="T119" fmla="*/ 50 h 310"/>
                <a:gd name="T120" fmla="*/ 641 w 847"/>
                <a:gd name="T121" fmla="*/ 3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7" h="310">
                  <a:moveTo>
                    <a:pt x="646" y="33"/>
                  </a:moveTo>
                  <a:lnTo>
                    <a:pt x="658" y="31"/>
                  </a:lnTo>
                  <a:lnTo>
                    <a:pt x="667" y="31"/>
                  </a:lnTo>
                  <a:lnTo>
                    <a:pt x="677" y="29"/>
                  </a:lnTo>
                  <a:lnTo>
                    <a:pt x="689" y="26"/>
                  </a:lnTo>
                  <a:lnTo>
                    <a:pt x="698" y="26"/>
                  </a:lnTo>
                  <a:lnTo>
                    <a:pt x="710" y="24"/>
                  </a:lnTo>
                  <a:lnTo>
                    <a:pt x="719" y="24"/>
                  </a:lnTo>
                  <a:lnTo>
                    <a:pt x="729" y="21"/>
                  </a:lnTo>
                  <a:lnTo>
                    <a:pt x="741" y="19"/>
                  </a:lnTo>
                  <a:lnTo>
                    <a:pt x="750" y="19"/>
                  </a:lnTo>
                  <a:lnTo>
                    <a:pt x="762" y="17"/>
                  </a:lnTo>
                  <a:lnTo>
                    <a:pt x="771" y="14"/>
                  </a:lnTo>
                  <a:lnTo>
                    <a:pt x="781" y="12"/>
                  </a:lnTo>
                  <a:lnTo>
                    <a:pt x="793" y="12"/>
                  </a:lnTo>
                  <a:lnTo>
                    <a:pt x="802" y="10"/>
                  </a:lnTo>
                  <a:lnTo>
                    <a:pt x="812" y="7"/>
                  </a:lnTo>
                  <a:lnTo>
                    <a:pt x="816" y="7"/>
                  </a:lnTo>
                  <a:lnTo>
                    <a:pt x="819" y="7"/>
                  </a:lnTo>
                  <a:lnTo>
                    <a:pt x="821" y="5"/>
                  </a:lnTo>
                  <a:lnTo>
                    <a:pt x="821" y="5"/>
                  </a:lnTo>
                  <a:lnTo>
                    <a:pt x="821" y="5"/>
                  </a:lnTo>
                  <a:lnTo>
                    <a:pt x="828" y="2"/>
                  </a:lnTo>
                  <a:lnTo>
                    <a:pt x="838" y="2"/>
                  </a:lnTo>
                  <a:lnTo>
                    <a:pt x="847" y="0"/>
                  </a:lnTo>
                  <a:lnTo>
                    <a:pt x="842" y="10"/>
                  </a:lnTo>
                  <a:lnTo>
                    <a:pt x="842" y="12"/>
                  </a:lnTo>
                  <a:lnTo>
                    <a:pt x="842" y="12"/>
                  </a:lnTo>
                  <a:lnTo>
                    <a:pt x="845" y="14"/>
                  </a:lnTo>
                  <a:lnTo>
                    <a:pt x="845" y="17"/>
                  </a:lnTo>
                  <a:lnTo>
                    <a:pt x="845" y="21"/>
                  </a:lnTo>
                  <a:lnTo>
                    <a:pt x="842" y="26"/>
                  </a:lnTo>
                  <a:lnTo>
                    <a:pt x="842" y="29"/>
                  </a:lnTo>
                  <a:lnTo>
                    <a:pt x="842" y="29"/>
                  </a:lnTo>
                  <a:lnTo>
                    <a:pt x="842" y="29"/>
                  </a:lnTo>
                  <a:lnTo>
                    <a:pt x="845" y="31"/>
                  </a:lnTo>
                  <a:lnTo>
                    <a:pt x="845" y="33"/>
                  </a:lnTo>
                  <a:lnTo>
                    <a:pt x="845" y="33"/>
                  </a:lnTo>
                  <a:lnTo>
                    <a:pt x="847" y="33"/>
                  </a:lnTo>
                  <a:lnTo>
                    <a:pt x="847" y="36"/>
                  </a:lnTo>
                  <a:lnTo>
                    <a:pt x="845" y="36"/>
                  </a:lnTo>
                  <a:lnTo>
                    <a:pt x="842" y="36"/>
                  </a:lnTo>
                  <a:lnTo>
                    <a:pt x="838" y="33"/>
                  </a:lnTo>
                  <a:lnTo>
                    <a:pt x="835" y="33"/>
                  </a:lnTo>
                  <a:lnTo>
                    <a:pt x="835" y="33"/>
                  </a:lnTo>
                  <a:lnTo>
                    <a:pt x="828" y="40"/>
                  </a:lnTo>
                  <a:lnTo>
                    <a:pt x="826" y="43"/>
                  </a:lnTo>
                  <a:lnTo>
                    <a:pt x="826" y="45"/>
                  </a:lnTo>
                  <a:lnTo>
                    <a:pt x="819" y="64"/>
                  </a:lnTo>
                  <a:lnTo>
                    <a:pt x="819" y="66"/>
                  </a:lnTo>
                  <a:lnTo>
                    <a:pt x="819" y="66"/>
                  </a:lnTo>
                  <a:lnTo>
                    <a:pt x="816" y="66"/>
                  </a:lnTo>
                  <a:lnTo>
                    <a:pt x="816" y="69"/>
                  </a:lnTo>
                  <a:lnTo>
                    <a:pt x="814" y="71"/>
                  </a:lnTo>
                  <a:lnTo>
                    <a:pt x="814" y="71"/>
                  </a:lnTo>
                  <a:lnTo>
                    <a:pt x="814" y="71"/>
                  </a:lnTo>
                  <a:lnTo>
                    <a:pt x="812" y="71"/>
                  </a:lnTo>
                  <a:lnTo>
                    <a:pt x="812" y="71"/>
                  </a:lnTo>
                  <a:lnTo>
                    <a:pt x="809" y="71"/>
                  </a:lnTo>
                  <a:lnTo>
                    <a:pt x="809" y="71"/>
                  </a:lnTo>
                  <a:lnTo>
                    <a:pt x="809" y="69"/>
                  </a:lnTo>
                  <a:lnTo>
                    <a:pt x="809" y="69"/>
                  </a:lnTo>
                  <a:lnTo>
                    <a:pt x="809" y="69"/>
                  </a:lnTo>
                  <a:lnTo>
                    <a:pt x="809" y="69"/>
                  </a:lnTo>
                  <a:lnTo>
                    <a:pt x="807" y="69"/>
                  </a:lnTo>
                  <a:lnTo>
                    <a:pt x="807" y="66"/>
                  </a:lnTo>
                  <a:lnTo>
                    <a:pt x="807" y="66"/>
                  </a:lnTo>
                  <a:lnTo>
                    <a:pt x="807" y="66"/>
                  </a:lnTo>
                  <a:lnTo>
                    <a:pt x="807" y="66"/>
                  </a:lnTo>
                  <a:lnTo>
                    <a:pt x="807" y="66"/>
                  </a:lnTo>
                  <a:lnTo>
                    <a:pt x="805" y="66"/>
                  </a:lnTo>
                  <a:lnTo>
                    <a:pt x="805" y="66"/>
                  </a:lnTo>
                  <a:lnTo>
                    <a:pt x="802" y="66"/>
                  </a:lnTo>
                  <a:lnTo>
                    <a:pt x="802" y="66"/>
                  </a:lnTo>
                  <a:lnTo>
                    <a:pt x="802" y="66"/>
                  </a:lnTo>
                  <a:lnTo>
                    <a:pt x="802" y="64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798" y="69"/>
                  </a:lnTo>
                  <a:lnTo>
                    <a:pt x="795" y="69"/>
                  </a:lnTo>
                  <a:lnTo>
                    <a:pt x="793" y="69"/>
                  </a:lnTo>
                  <a:lnTo>
                    <a:pt x="793" y="69"/>
                  </a:lnTo>
                  <a:lnTo>
                    <a:pt x="790" y="71"/>
                  </a:lnTo>
                  <a:lnTo>
                    <a:pt x="788" y="74"/>
                  </a:lnTo>
                  <a:lnTo>
                    <a:pt x="786" y="74"/>
                  </a:lnTo>
                  <a:lnTo>
                    <a:pt x="786" y="74"/>
                  </a:lnTo>
                  <a:lnTo>
                    <a:pt x="783" y="76"/>
                  </a:lnTo>
                  <a:lnTo>
                    <a:pt x="781" y="81"/>
                  </a:lnTo>
                  <a:lnTo>
                    <a:pt x="779" y="83"/>
                  </a:lnTo>
                  <a:lnTo>
                    <a:pt x="779" y="85"/>
                  </a:lnTo>
                  <a:lnTo>
                    <a:pt x="779" y="85"/>
                  </a:lnTo>
                  <a:lnTo>
                    <a:pt x="776" y="88"/>
                  </a:lnTo>
                  <a:lnTo>
                    <a:pt x="776" y="90"/>
                  </a:lnTo>
                  <a:lnTo>
                    <a:pt x="776" y="90"/>
                  </a:lnTo>
                  <a:lnTo>
                    <a:pt x="776" y="90"/>
                  </a:lnTo>
                  <a:lnTo>
                    <a:pt x="776" y="90"/>
                  </a:lnTo>
                  <a:lnTo>
                    <a:pt x="771" y="95"/>
                  </a:lnTo>
                  <a:lnTo>
                    <a:pt x="769" y="95"/>
                  </a:lnTo>
                  <a:lnTo>
                    <a:pt x="769" y="95"/>
                  </a:lnTo>
                  <a:lnTo>
                    <a:pt x="769" y="95"/>
                  </a:lnTo>
                  <a:lnTo>
                    <a:pt x="769" y="95"/>
                  </a:lnTo>
                  <a:lnTo>
                    <a:pt x="767" y="95"/>
                  </a:lnTo>
                  <a:lnTo>
                    <a:pt x="767" y="95"/>
                  </a:lnTo>
                  <a:lnTo>
                    <a:pt x="767" y="95"/>
                  </a:lnTo>
                  <a:lnTo>
                    <a:pt x="767" y="95"/>
                  </a:lnTo>
                  <a:lnTo>
                    <a:pt x="767" y="92"/>
                  </a:lnTo>
                  <a:lnTo>
                    <a:pt x="764" y="92"/>
                  </a:lnTo>
                  <a:lnTo>
                    <a:pt x="764" y="92"/>
                  </a:lnTo>
                  <a:lnTo>
                    <a:pt x="764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8"/>
                  </a:lnTo>
                  <a:lnTo>
                    <a:pt x="764" y="88"/>
                  </a:lnTo>
                  <a:lnTo>
                    <a:pt x="764" y="88"/>
                  </a:lnTo>
                  <a:lnTo>
                    <a:pt x="762" y="85"/>
                  </a:lnTo>
                  <a:lnTo>
                    <a:pt x="762" y="85"/>
                  </a:lnTo>
                  <a:lnTo>
                    <a:pt x="762" y="85"/>
                  </a:lnTo>
                  <a:lnTo>
                    <a:pt x="760" y="85"/>
                  </a:lnTo>
                  <a:lnTo>
                    <a:pt x="757" y="88"/>
                  </a:lnTo>
                  <a:lnTo>
                    <a:pt x="755" y="90"/>
                  </a:lnTo>
                  <a:lnTo>
                    <a:pt x="748" y="95"/>
                  </a:lnTo>
                  <a:lnTo>
                    <a:pt x="748" y="95"/>
                  </a:lnTo>
                  <a:lnTo>
                    <a:pt x="748" y="95"/>
                  </a:lnTo>
                  <a:lnTo>
                    <a:pt x="748" y="95"/>
                  </a:lnTo>
                  <a:lnTo>
                    <a:pt x="748" y="97"/>
                  </a:lnTo>
                  <a:lnTo>
                    <a:pt x="748" y="97"/>
                  </a:lnTo>
                  <a:lnTo>
                    <a:pt x="748" y="97"/>
                  </a:lnTo>
                  <a:lnTo>
                    <a:pt x="745" y="100"/>
                  </a:lnTo>
                  <a:lnTo>
                    <a:pt x="745" y="100"/>
                  </a:lnTo>
                  <a:lnTo>
                    <a:pt x="745" y="102"/>
                  </a:lnTo>
                  <a:lnTo>
                    <a:pt x="745" y="102"/>
                  </a:lnTo>
                  <a:lnTo>
                    <a:pt x="745" y="102"/>
                  </a:lnTo>
                  <a:lnTo>
                    <a:pt x="745" y="102"/>
                  </a:lnTo>
                  <a:lnTo>
                    <a:pt x="743" y="102"/>
                  </a:lnTo>
                  <a:lnTo>
                    <a:pt x="743" y="102"/>
                  </a:lnTo>
                  <a:lnTo>
                    <a:pt x="741" y="102"/>
                  </a:lnTo>
                  <a:lnTo>
                    <a:pt x="741" y="102"/>
                  </a:lnTo>
                  <a:lnTo>
                    <a:pt x="738" y="102"/>
                  </a:lnTo>
                  <a:lnTo>
                    <a:pt x="738" y="102"/>
                  </a:lnTo>
                  <a:lnTo>
                    <a:pt x="736" y="102"/>
                  </a:lnTo>
                  <a:lnTo>
                    <a:pt x="736" y="102"/>
                  </a:lnTo>
                  <a:lnTo>
                    <a:pt x="736" y="102"/>
                  </a:lnTo>
                  <a:lnTo>
                    <a:pt x="734" y="104"/>
                  </a:lnTo>
                  <a:lnTo>
                    <a:pt x="734" y="104"/>
                  </a:lnTo>
                  <a:lnTo>
                    <a:pt x="734" y="104"/>
                  </a:lnTo>
                  <a:lnTo>
                    <a:pt x="734" y="104"/>
                  </a:lnTo>
                  <a:lnTo>
                    <a:pt x="734" y="107"/>
                  </a:lnTo>
                  <a:lnTo>
                    <a:pt x="734" y="107"/>
                  </a:lnTo>
                  <a:lnTo>
                    <a:pt x="736" y="107"/>
                  </a:lnTo>
                  <a:lnTo>
                    <a:pt x="736" y="109"/>
                  </a:lnTo>
                  <a:lnTo>
                    <a:pt x="736" y="109"/>
                  </a:lnTo>
                  <a:lnTo>
                    <a:pt x="736" y="111"/>
                  </a:lnTo>
                  <a:lnTo>
                    <a:pt x="736" y="111"/>
                  </a:lnTo>
                  <a:lnTo>
                    <a:pt x="736" y="114"/>
                  </a:lnTo>
                  <a:lnTo>
                    <a:pt x="736" y="114"/>
                  </a:lnTo>
                  <a:lnTo>
                    <a:pt x="736" y="114"/>
                  </a:lnTo>
                  <a:lnTo>
                    <a:pt x="734" y="116"/>
                  </a:lnTo>
                  <a:lnTo>
                    <a:pt x="734" y="121"/>
                  </a:lnTo>
                  <a:lnTo>
                    <a:pt x="731" y="123"/>
                  </a:lnTo>
                  <a:lnTo>
                    <a:pt x="729" y="123"/>
                  </a:lnTo>
                  <a:lnTo>
                    <a:pt x="729" y="123"/>
                  </a:lnTo>
                  <a:lnTo>
                    <a:pt x="727" y="123"/>
                  </a:lnTo>
                  <a:lnTo>
                    <a:pt x="724" y="123"/>
                  </a:lnTo>
                  <a:lnTo>
                    <a:pt x="722" y="123"/>
                  </a:lnTo>
                  <a:lnTo>
                    <a:pt x="722" y="123"/>
                  </a:lnTo>
                  <a:lnTo>
                    <a:pt x="722" y="126"/>
                  </a:lnTo>
                  <a:lnTo>
                    <a:pt x="717" y="128"/>
                  </a:lnTo>
                  <a:lnTo>
                    <a:pt x="712" y="130"/>
                  </a:lnTo>
                  <a:lnTo>
                    <a:pt x="712" y="130"/>
                  </a:lnTo>
                  <a:lnTo>
                    <a:pt x="712" y="130"/>
                  </a:lnTo>
                  <a:lnTo>
                    <a:pt x="710" y="133"/>
                  </a:lnTo>
                  <a:lnTo>
                    <a:pt x="708" y="135"/>
                  </a:lnTo>
                  <a:lnTo>
                    <a:pt x="705" y="135"/>
                  </a:lnTo>
                  <a:lnTo>
                    <a:pt x="705" y="135"/>
                  </a:lnTo>
                  <a:lnTo>
                    <a:pt x="705" y="137"/>
                  </a:lnTo>
                  <a:lnTo>
                    <a:pt x="705" y="137"/>
                  </a:lnTo>
                  <a:lnTo>
                    <a:pt x="703" y="140"/>
                  </a:lnTo>
                  <a:lnTo>
                    <a:pt x="701" y="142"/>
                  </a:lnTo>
                  <a:lnTo>
                    <a:pt x="701" y="142"/>
                  </a:lnTo>
                  <a:lnTo>
                    <a:pt x="701" y="142"/>
                  </a:lnTo>
                  <a:lnTo>
                    <a:pt x="698" y="142"/>
                  </a:lnTo>
                  <a:lnTo>
                    <a:pt x="698" y="142"/>
                  </a:lnTo>
                  <a:lnTo>
                    <a:pt x="698" y="145"/>
                  </a:lnTo>
                  <a:lnTo>
                    <a:pt x="696" y="145"/>
                  </a:lnTo>
                  <a:lnTo>
                    <a:pt x="696" y="147"/>
                  </a:lnTo>
                  <a:lnTo>
                    <a:pt x="693" y="147"/>
                  </a:lnTo>
                  <a:lnTo>
                    <a:pt x="693" y="149"/>
                  </a:lnTo>
                  <a:lnTo>
                    <a:pt x="689" y="152"/>
                  </a:lnTo>
                  <a:lnTo>
                    <a:pt x="686" y="152"/>
                  </a:lnTo>
                  <a:lnTo>
                    <a:pt x="686" y="154"/>
                  </a:lnTo>
                  <a:lnTo>
                    <a:pt x="686" y="154"/>
                  </a:lnTo>
                  <a:lnTo>
                    <a:pt x="684" y="156"/>
                  </a:lnTo>
                  <a:lnTo>
                    <a:pt x="684" y="159"/>
                  </a:lnTo>
                  <a:lnTo>
                    <a:pt x="682" y="159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5" y="161"/>
                  </a:lnTo>
                  <a:lnTo>
                    <a:pt x="675" y="161"/>
                  </a:lnTo>
                  <a:lnTo>
                    <a:pt x="675" y="159"/>
                  </a:lnTo>
                  <a:lnTo>
                    <a:pt x="672" y="159"/>
                  </a:lnTo>
                  <a:lnTo>
                    <a:pt x="672" y="159"/>
                  </a:lnTo>
                  <a:lnTo>
                    <a:pt x="672" y="159"/>
                  </a:lnTo>
                  <a:lnTo>
                    <a:pt x="670" y="161"/>
                  </a:lnTo>
                  <a:lnTo>
                    <a:pt x="667" y="161"/>
                  </a:lnTo>
                  <a:lnTo>
                    <a:pt x="667" y="161"/>
                  </a:lnTo>
                  <a:lnTo>
                    <a:pt x="667" y="161"/>
                  </a:lnTo>
                  <a:lnTo>
                    <a:pt x="667" y="161"/>
                  </a:lnTo>
                  <a:lnTo>
                    <a:pt x="665" y="161"/>
                  </a:lnTo>
                  <a:lnTo>
                    <a:pt x="665" y="161"/>
                  </a:lnTo>
                  <a:lnTo>
                    <a:pt x="665" y="161"/>
                  </a:lnTo>
                  <a:lnTo>
                    <a:pt x="663" y="161"/>
                  </a:lnTo>
                  <a:lnTo>
                    <a:pt x="663" y="161"/>
                  </a:lnTo>
                  <a:lnTo>
                    <a:pt x="660" y="161"/>
                  </a:lnTo>
                  <a:lnTo>
                    <a:pt x="658" y="161"/>
                  </a:lnTo>
                  <a:lnTo>
                    <a:pt x="658" y="163"/>
                  </a:lnTo>
                  <a:lnTo>
                    <a:pt x="656" y="163"/>
                  </a:lnTo>
                  <a:lnTo>
                    <a:pt x="653" y="166"/>
                  </a:lnTo>
                  <a:lnTo>
                    <a:pt x="651" y="168"/>
                  </a:lnTo>
                  <a:lnTo>
                    <a:pt x="651" y="168"/>
                  </a:lnTo>
                  <a:lnTo>
                    <a:pt x="651" y="168"/>
                  </a:lnTo>
                  <a:lnTo>
                    <a:pt x="646" y="171"/>
                  </a:lnTo>
                  <a:lnTo>
                    <a:pt x="646" y="171"/>
                  </a:lnTo>
                  <a:lnTo>
                    <a:pt x="644" y="171"/>
                  </a:lnTo>
                  <a:lnTo>
                    <a:pt x="644" y="171"/>
                  </a:lnTo>
                  <a:lnTo>
                    <a:pt x="644" y="175"/>
                  </a:lnTo>
                  <a:lnTo>
                    <a:pt x="641" y="175"/>
                  </a:lnTo>
                  <a:lnTo>
                    <a:pt x="641" y="178"/>
                  </a:lnTo>
                  <a:lnTo>
                    <a:pt x="641" y="178"/>
                  </a:lnTo>
                  <a:lnTo>
                    <a:pt x="637" y="180"/>
                  </a:lnTo>
                  <a:lnTo>
                    <a:pt x="637" y="180"/>
                  </a:lnTo>
                  <a:lnTo>
                    <a:pt x="637" y="180"/>
                  </a:lnTo>
                  <a:lnTo>
                    <a:pt x="634" y="182"/>
                  </a:lnTo>
                  <a:lnTo>
                    <a:pt x="634" y="185"/>
                  </a:lnTo>
                  <a:lnTo>
                    <a:pt x="634" y="185"/>
                  </a:lnTo>
                  <a:lnTo>
                    <a:pt x="634" y="185"/>
                  </a:lnTo>
                  <a:lnTo>
                    <a:pt x="634" y="185"/>
                  </a:lnTo>
                  <a:lnTo>
                    <a:pt x="634" y="187"/>
                  </a:lnTo>
                  <a:lnTo>
                    <a:pt x="634" y="187"/>
                  </a:lnTo>
                  <a:lnTo>
                    <a:pt x="634" y="189"/>
                  </a:lnTo>
                  <a:lnTo>
                    <a:pt x="634" y="189"/>
                  </a:lnTo>
                  <a:lnTo>
                    <a:pt x="634" y="189"/>
                  </a:lnTo>
                  <a:lnTo>
                    <a:pt x="632" y="192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9"/>
                  </a:lnTo>
                  <a:lnTo>
                    <a:pt x="632" y="201"/>
                  </a:lnTo>
                  <a:lnTo>
                    <a:pt x="632" y="201"/>
                  </a:lnTo>
                  <a:lnTo>
                    <a:pt x="630" y="204"/>
                  </a:lnTo>
                  <a:lnTo>
                    <a:pt x="630" y="204"/>
                  </a:lnTo>
                  <a:lnTo>
                    <a:pt x="627" y="206"/>
                  </a:lnTo>
                  <a:lnTo>
                    <a:pt x="627" y="206"/>
                  </a:lnTo>
                  <a:lnTo>
                    <a:pt x="625" y="206"/>
                  </a:lnTo>
                  <a:lnTo>
                    <a:pt x="620" y="206"/>
                  </a:lnTo>
                  <a:lnTo>
                    <a:pt x="618" y="208"/>
                  </a:lnTo>
                  <a:lnTo>
                    <a:pt x="618" y="208"/>
                  </a:lnTo>
                  <a:lnTo>
                    <a:pt x="618" y="206"/>
                  </a:lnTo>
                  <a:lnTo>
                    <a:pt x="618" y="206"/>
                  </a:lnTo>
                  <a:lnTo>
                    <a:pt x="615" y="206"/>
                  </a:lnTo>
                  <a:lnTo>
                    <a:pt x="615" y="206"/>
                  </a:lnTo>
                  <a:lnTo>
                    <a:pt x="615" y="206"/>
                  </a:lnTo>
                  <a:lnTo>
                    <a:pt x="613" y="206"/>
                  </a:lnTo>
                  <a:lnTo>
                    <a:pt x="613" y="208"/>
                  </a:lnTo>
                  <a:lnTo>
                    <a:pt x="611" y="208"/>
                  </a:lnTo>
                  <a:lnTo>
                    <a:pt x="611" y="211"/>
                  </a:lnTo>
                  <a:lnTo>
                    <a:pt x="608" y="211"/>
                  </a:lnTo>
                  <a:lnTo>
                    <a:pt x="608" y="213"/>
                  </a:lnTo>
                  <a:lnTo>
                    <a:pt x="608" y="213"/>
                  </a:lnTo>
                  <a:lnTo>
                    <a:pt x="608" y="216"/>
                  </a:lnTo>
                  <a:lnTo>
                    <a:pt x="608" y="218"/>
                  </a:lnTo>
                  <a:lnTo>
                    <a:pt x="608" y="223"/>
                  </a:lnTo>
                  <a:lnTo>
                    <a:pt x="608" y="230"/>
                  </a:lnTo>
                  <a:lnTo>
                    <a:pt x="608" y="237"/>
                  </a:lnTo>
                  <a:lnTo>
                    <a:pt x="611" y="242"/>
                  </a:lnTo>
                  <a:lnTo>
                    <a:pt x="601" y="244"/>
                  </a:lnTo>
                  <a:lnTo>
                    <a:pt x="592" y="244"/>
                  </a:lnTo>
                  <a:lnTo>
                    <a:pt x="585" y="244"/>
                  </a:lnTo>
                  <a:lnTo>
                    <a:pt x="582" y="244"/>
                  </a:lnTo>
                  <a:lnTo>
                    <a:pt x="580" y="244"/>
                  </a:lnTo>
                  <a:lnTo>
                    <a:pt x="568" y="246"/>
                  </a:lnTo>
                  <a:lnTo>
                    <a:pt x="554" y="249"/>
                  </a:lnTo>
                  <a:lnTo>
                    <a:pt x="542" y="251"/>
                  </a:lnTo>
                  <a:lnTo>
                    <a:pt x="528" y="251"/>
                  </a:lnTo>
                  <a:lnTo>
                    <a:pt x="516" y="253"/>
                  </a:lnTo>
                  <a:lnTo>
                    <a:pt x="504" y="256"/>
                  </a:lnTo>
                  <a:lnTo>
                    <a:pt x="490" y="256"/>
                  </a:lnTo>
                  <a:lnTo>
                    <a:pt x="478" y="258"/>
                  </a:lnTo>
                  <a:lnTo>
                    <a:pt x="462" y="260"/>
                  </a:lnTo>
                  <a:lnTo>
                    <a:pt x="445" y="263"/>
                  </a:lnTo>
                  <a:lnTo>
                    <a:pt x="431" y="263"/>
                  </a:lnTo>
                  <a:lnTo>
                    <a:pt x="414" y="265"/>
                  </a:lnTo>
                  <a:lnTo>
                    <a:pt x="398" y="268"/>
                  </a:lnTo>
                  <a:lnTo>
                    <a:pt x="381" y="270"/>
                  </a:lnTo>
                  <a:lnTo>
                    <a:pt x="365" y="272"/>
                  </a:lnTo>
                  <a:lnTo>
                    <a:pt x="350" y="272"/>
                  </a:lnTo>
                  <a:lnTo>
                    <a:pt x="334" y="275"/>
                  </a:lnTo>
                  <a:lnTo>
                    <a:pt x="317" y="277"/>
                  </a:lnTo>
                  <a:lnTo>
                    <a:pt x="301" y="277"/>
                  </a:lnTo>
                  <a:lnTo>
                    <a:pt x="284" y="279"/>
                  </a:lnTo>
                  <a:lnTo>
                    <a:pt x="270" y="282"/>
                  </a:lnTo>
                  <a:lnTo>
                    <a:pt x="253" y="282"/>
                  </a:lnTo>
                  <a:lnTo>
                    <a:pt x="237" y="284"/>
                  </a:lnTo>
                  <a:lnTo>
                    <a:pt x="220" y="287"/>
                  </a:lnTo>
                  <a:lnTo>
                    <a:pt x="218" y="287"/>
                  </a:lnTo>
                  <a:lnTo>
                    <a:pt x="216" y="287"/>
                  </a:lnTo>
                  <a:lnTo>
                    <a:pt x="218" y="289"/>
                  </a:lnTo>
                  <a:lnTo>
                    <a:pt x="218" y="289"/>
                  </a:lnTo>
                  <a:lnTo>
                    <a:pt x="213" y="289"/>
                  </a:lnTo>
                  <a:lnTo>
                    <a:pt x="199" y="291"/>
                  </a:lnTo>
                  <a:lnTo>
                    <a:pt x="187" y="294"/>
                  </a:lnTo>
                  <a:lnTo>
                    <a:pt x="173" y="294"/>
                  </a:lnTo>
                  <a:lnTo>
                    <a:pt x="161" y="296"/>
                  </a:lnTo>
                  <a:lnTo>
                    <a:pt x="147" y="296"/>
                  </a:lnTo>
                  <a:lnTo>
                    <a:pt x="133" y="298"/>
                  </a:lnTo>
                  <a:lnTo>
                    <a:pt x="121" y="298"/>
                  </a:lnTo>
                  <a:lnTo>
                    <a:pt x="107" y="301"/>
                  </a:lnTo>
                  <a:lnTo>
                    <a:pt x="95" y="303"/>
                  </a:lnTo>
                  <a:lnTo>
                    <a:pt x="81" y="303"/>
                  </a:lnTo>
                  <a:lnTo>
                    <a:pt x="67" y="305"/>
                  </a:lnTo>
                  <a:lnTo>
                    <a:pt x="55" y="305"/>
                  </a:lnTo>
                  <a:lnTo>
                    <a:pt x="41" y="308"/>
                  </a:lnTo>
                  <a:lnTo>
                    <a:pt x="29" y="308"/>
                  </a:lnTo>
                  <a:lnTo>
                    <a:pt x="15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3" y="308"/>
                  </a:lnTo>
                  <a:lnTo>
                    <a:pt x="5" y="305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2" y="301"/>
                  </a:lnTo>
                  <a:lnTo>
                    <a:pt x="12" y="298"/>
                  </a:lnTo>
                  <a:lnTo>
                    <a:pt x="12" y="296"/>
                  </a:lnTo>
                  <a:lnTo>
                    <a:pt x="12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22" y="289"/>
                  </a:lnTo>
                  <a:lnTo>
                    <a:pt x="22" y="284"/>
                  </a:lnTo>
                  <a:lnTo>
                    <a:pt x="19" y="279"/>
                  </a:lnTo>
                  <a:lnTo>
                    <a:pt x="17" y="275"/>
                  </a:lnTo>
                  <a:lnTo>
                    <a:pt x="17" y="272"/>
                  </a:lnTo>
                  <a:lnTo>
                    <a:pt x="17" y="265"/>
                  </a:lnTo>
                  <a:lnTo>
                    <a:pt x="17" y="263"/>
                  </a:lnTo>
                  <a:lnTo>
                    <a:pt x="17" y="260"/>
                  </a:lnTo>
                  <a:lnTo>
                    <a:pt x="22" y="256"/>
                  </a:lnTo>
                  <a:lnTo>
                    <a:pt x="24" y="253"/>
                  </a:lnTo>
                  <a:lnTo>
                    <a:pt x="24" y="251"/>
                  </a:lnTo>
                  <a:lnTo>
                    <a:pt x="26" y="249"/>
                  </a:lnTo>
                  <a:lnTo>
                    <a:pt x="24" y="246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9" y="242"/>
                  </a:lnTo>
                  <a:lnTo>
                    <a:pt x="31" y="242"/>
                  </a:lnTo>
                  <a:lnTo>
                    <a:pt x="34" y="242"/>
                  </a:lnTo>
                  <a:lnTo>
                    <a:pt x="34" y="239"/>
                  </a:lnTo>
                  <a:lnTo>
                    <a:pt x="34" y="237"/>
                  </a:lnTo>
                  <a:lnTo>
                    <a:pt x="31" y="234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4" y="230"/>
                  </a:lnTo>
                  <a:lnTo>
                    <a:pt x="34" y="227"/>
                  </a:lnTo>
                  <a:lnTo>
                    <a:pt x="34" y="225"/>
                  </a:lnTo>
                  <a:lnTo>
                    <a:pt x="31" y="223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31" y="216"/>
                  </a:lnTo>
                  <a:lnTo>
                    <a:pt x="45" y="208"/>
                  </a:lnTo>
                  <a:lnTo>
                    <a:pt x="50" y="201"/>
                  </a:lnTo>
                  <a:lnTo>
                    <a:pt x="50" y="199"/>
                  </a:lnTo>
                  <a:lnTo>
                    <a:pt x="48" y="199"/>
                  </a:lnTo>
                  <a:lnTo>
                    <a:pt x="45" y="197"/>
                  </a:lnTo>
                  <a:lnTo>
                    <a:pt x="45" y="194"/>
                  </a:lnTo>
                  <a:lnTo>
                    <a:pt x="45" y="192"/>
                  </a:lnTo>
                  <a:lnTo>
                    <a:pt x="48" y="192"/>
                  </a:lnTo>
                  <a:lnTo>
                    <a:pt x="50" y="192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87"/>
                  </a:lnTo>
                  <a:lnTo>
                    <a:pt x="50" y="185"/>
                  </a:lnTo>
                  <a:lnTo>
                    <a:pt x="50" y="182"/>
                  </a:lnTo>
                  <a:lnTo>
                    <a:pt x="50" y="180"/>
                  </a:lnTo>
                  <a:lnTo>
                    <a:pt x="50" y="178"/>
                  </a:lnTo>
                  <a:lnTo>
                    <a:pt x="52" y="171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5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60" y="163"/>
                  </a:lnTo>
                  <a:lnTo>
                    <a:pt x="55" y="15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60" y="149"/>
                  </a:lnTo>
                  <a:lnTo>
                    <a:pt x="62" y="147"/>
                  </a:lnTo>
                  <a:lnTo>
                    <a:pt x="62" y="147"/>
                  </a:lnTo>
                  <a:lnTo>
                    <a:pt x="62" y="145"/>
                  </a:lnTo>
                  <a:lnTo>
                    <a:pt x="62" y="145"/>
                  </a:lnTo>
                  <a:lnTo>
                    <a:pt x="60" y="145"/>
                  </a:lnTo>
                  <a:lnTo>
                    <a:pt x="57" y="142"/>
                  </a:lnTo>
                  <a:lnTo>
                    <a:pt x="55" y="140"/>
                  </a:lnTo>
                  <a:lnTo>
                    <a:pt x="55" y="137"/>
                  </a:lnTo>
                  <a:lnTo>
                    <a:pt x="57" y="137"/>
                  </a:lnTo>
                  <a:lnTo>
                    <a:pt x="60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0"/>
                  </a:lnTo>
                  <a:lnTo>
                    <a:pt x="62" y="123"/>
                  </a:lnTo>
                  <a:lnTo>
                    <a:pt x="60" y="123"/>
                  </a:lnTo>
                  <a:lnTo>
                    <a:pt x="62" y="121"/>
                  </a:lnTo>
                  <a:lnTo>
                    <a:pt x="60" y="118"/>
                  </a:lnTo>
                  <a:lnTo>
                    <a:pt x="60" y="118"/>
                  </a:lnTo>
                  <a:lnTo>
                    <a:pt x="67" y="116"/>
                  </a:lnTo>
                  <a:lnTo>
                    <a:pt x="67" y="118"/>
                  </a:lnTo>
                  <a:lnTo>
                    <a:pt x="64" y="121"/>
                  </a:lnTo>
                  <a:lnTo>
                    <a:pt x="67" y="123"/>
                  </a:lnTo>
                  <a:lnTo>
                    <a:pt x="69" y="123"/>
                  </a:lnTo>
                  <a:lnTo>
                    <a:pt x="69" y="121"/>
                  </a:lnTo>
                  <a:lnTo>
                    <a:pt x="71" y="121"/>
                  </a:lnTo>
                  <a:lnTo>
                    <a:pt x="74" y="118"/>
                  </a:lnTo>
                  <a:lnTo>
                    <a:pt x="74" y="116"/>
                  </a:lnTo>
                  <a:lnTo>
                    <a:pt x="90" y="114"/>
                  </a:lnTo>
                  <a:lnTo>
                    <a:pt x="107" y="114"/>
                  </a:lnTo>
                  <a:lnTo>
                    <a:pt x="126" y="111"/>
                  </a:lnTo>
                  <a:lnTo>
                    <a:pt x="142" y="109"/>
                  </a:lnTo>
                  <a:lnTo>
                    <a:pt x="159" y="109"/>
                  </a:lnTo>
                  <a:lnTo>
                    <a:pt x="178" y="107"/>
                  </a:lnTo>
                  <a:lnTo>
                    <a:pt x="194" y="104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11" y="95"/>
                  </a:lnTo>
                  <a:lnTo>
                    <a:pt x="211" y="92"/>
                  </a:lnTo>
                  <a:lnTo>
                    <a:pt x="209" y="88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06" y="78"/>
                  </a:lnTo>
                  <a:lnTo>
                    <a:pt x="213" y="78"/>
                  </a:lnTo>
                  <a:lnTo>
                    <a:pt x="220" y="78"/>
                  </a:lnTo>
                  <a:lnTo>
                    <a:pt x="227" y="78"/>
                  </a:lnTo>
                  <a:lnTo>
                    <a:pt x="227" y="78"/>
                  </a:lnTo>
                  <a:lnTo>
                    <a:pt x="227" y="81"/>
                  </a:lnTo>
                  <a:lnTo>
                    <a:pt x="230" y="81"/>
                  </a:lnTo>
                  <a:lnTo>
                    <a:pt x="230" y="83"/>
                  </a:lnTo>
                  <a:lnTo>
                    <a:pt x="230" y="83"/>
                  </a:lnTo>
                  <a:lnTo>
                    <a:pt x="230" y="83"/>
                  </a:lnTo>
                  <a:lnTo>
                    <a:pt x="235" y="81"/>
                  </a:lnTo>
                  <a:lnTo>
                    <a:pt x="237" y="81"/>
                  </a:lnTo>
                  <a:lnTo>
                    <a:pt x="239" y="81"/>
                  </a:lnTo>
                  <a:lnTo>
                    <a:pt x="246" y="81"/>
                  </a:lnTo>
                  <a:lnTo>
                    <a:pt x="253" y="78"/>
                  </a:lnTo>
                  <a:lnTo>
                    <a:pt x="263" y="78"/>
                  </a:lnTo>
                  <a:lnTo>
                    <a:pt x="272" y="76"/>
                  </a:lnTo>
                  <a:lnTo>
                    <a:pt x="284" y="76"/>
                  </a:lnTo>
                  <a:lnTo>
                    <a:pt x="294" y="74"/>
                  </a:lnTo>
                  <a:lnTo>
                    <a:pt x="306" y="74"/>
                  </a:lnTo>
                  <a:lnTo>
                    <a:pt x="317" y="71"/>
                  </a:lnTo>
                  <a:lnTo>
                    <a:pt x="327" y="71"/>
                  </a:lnTo>
                  <a:lnTo>
                    <a:pt x="336" y="69"/>
                  </a:lnTo>
                  <a:lnTo>
                    <a:pt x="343" y="69"/>
                  </a:lnTo>
                  <a:lnTo>
                    <a:pt x="348" y="66"/>
                  </a:lnTo>
                  <a:lnTo>
                    <a:pt x="353" y="66"/>
                  </a:lnTo>
                  <a:lnTo>
                    <a:pt x="355" y="66"/>
                  </a:lnTo>
                  <a:lnTo>
                    <a:pt x="358" y="66"/>
                  </a:lnTo>
                  <a:lnTo>
                    <a:pt x="362" y="64"/>
                  </a:lnTo>
                  <a:lnTo>
                    <a:pt x="362" y="64"/>
                  </a:lnTo>
                  <a:lnTo>
                    <a:pt x="367" y="64"/>
                  </a:lnTo>
                  <a:lnTo>
                    <a:pt x="369" y="64"/>
                  </a:lnTo>
                  <a:lnTo>
                    <a:pt x="379" y="64"/>
                  </a:lnTo>
                  <a:lnTo>
                    <a:pt x="393" y="62"/>
                  </a:lnTo>
                  <a:lnTo>
                    <a:pt x="410" y="59"/>
                  </a:lnTo>
                  <a:lnTo>
                    <a:pt x="429" y="59"/>
                  </a:lnTo>
                  <a:lnTo>
                    <a:pt x="452" y="57"/>
                  </a:lnTo>
                  <a:lnTo>
                    <a:pt x="476" y="55"/>
                  </a:lnTo>
                  <a:lnTo>
                    <a:pt x="502" y="52"/>
                  </a:lnTo>
                  <a:lnTo>
                    <a:pt x="528" y="50"/>
                  </a:lnTo>
                  <a:lnTo>
                    <a:pt x="552" y="45"/>
                  </a:lnTo>
                  <a:lnTo>
                    <a:pt x="573" y="43"/>
                  </a:lnTo>
                  <a:lnTo>
                    <a:pt x="594" y="43"/>
                  </a:lnTo>
                  <a:lnTo>
                    <a:pt x="611" y="40"/>
                  </a:lnTo>
                  <a:lnTo>
                    <a:pt x="625" y="38"/>
                  </a:lnTo>
                  <a:lnTo>
                    <a:pt x="632" y="38"/>
                  </a:lnTo>
                  <a:lnTo>
                    <a:pt x="637" y="38"/>
                  </a:lnTo>
                  <a:lnTo>
                    <a:pt x="641" y="36"/>
                  </a:lnTo>
                  <a:lnTo>
                    <a:pt x="644" y="36"/>
                  </a:lnTo>
                  <a:lnTo>
                    <a:pt x="646" y="33"/>
                  </a:lnTo>
                  <a:lnTo>
                    <a:pt x="646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5C69451B-1BD8-48FF-B00A-3207B99C6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5082" y="1592243"/>
              <a:ext cx="841772" cy="495300"/>
            </a:xfrm>
            <a:custGeom>
              <a:avLst/>
              <a:gdLst>
                <a:gd name="T0" fmla="*/ 686 w 707"/>
                <a:gd name="T1" fmla="*/ 12 h 416"/>
                <a:gd name="T2" fmla="*/ 679 w 707"/>
                <a:gd name="T3" fmla="*/ 23 h 416"/>
                <a:gd name="T4" fmla="*/ 663 w 707"/>
                <a:gd name="T5" fmla="*/ 38 h 416"/>
                <a:gd name="T6" fmla="*/ 670 w 707"/>
                <a:gd name="T7" fmla="*/ 52 h 416"/>
                <a:gd name="T8" fmla="*/ 691 w 707"/>
                <a:gd name="T9" fmla="*/ 68 h 416"/>
                <a:gd name="T10" fmla="*/ 700 w 707"/>
                <a:gd name="T11" fmla="*/ 78 h 416"/>
                <a:gd name="T12" fmla="*/ 703 w 707"/>
                <a:gd name="T13" fmla="*/ 189 h 416"/>
                <a:gd name="T14" fmla="*/ 693 w 707"/>
                <a:gd name="T15" fmla="*/ 296 h 416"/>
                <a:gd name="T16" fmla="*/ 693 w 707"/>
                <a:gd name="T17" fmla="*/ 303 h 416"/>
                <a:gd name="T18" fmla="*/ 698 w 707"/>
                <a:gd name="T19" fmla="*/ 310 h 416"/>
                <a:gd name="T20" fmla="*/ 698 w 707"/>
                <a:gd name="T21" fmla="*/ 322 h 416"/>
                <a:gd name="T22" fmla="*/ 696 w 707"/>
                <a:gd name="T23" fmla="*/ 324 h 416"/>
                <a:gd name="T24" fmla="*/ 696 w 707"/>
                <a:gd name="T25" fmla="*/ 326 h 416"/>
                <a:gd name="T26" fmla="*/ 698 w 707"/>
                <a:gd name="T27" fmla="*/ 329 h 416"/>
                <a:gd name="T28" fmla="*/ 705 w 707"/>
                <a:gd name="T29" fmla="*/ 331 h 416"/>
                <a:gd name="T30" fmla="*/ 707 w 707"/>
                <a:gd name="T31" fmla="*/ 341 h 416"/>
                <a:gd name="T32" fmla="*/ 703 w 707"/>
                <a:gd name="T33" fmla="*/ 350 h 416"/>
                <a:gd name="T34" fmla="*/ 705 w 707"/>
                <a:gd name="T35" fmla="*/ 355 h 416"/>
                <a:gd name="T36" fmla="*/ 703 w 707"/>
                <a:gd name="T37" fmla="*/ 359 h 416"/>
                <a:gd name="T38" fmla="*/ 700 w 707"/>
                <a:gd name="T39" fmla="*/ 367 h 416"/>
                <a:gd name="T40" fmla="*/ 698 w 707"/>
                <a:gd name="T41" fmla="*/ 371 h 416"/>
                <a:gd name="T42" fmla="*/ 696 w 707"/>
                <a:gd name="T43" fmla="*/ 376 h 416"/>
                <a:gd name="T44" fmla="*/ 696 w 707"/>
                <a:gd name="T45" fmla="*/ 378 h 416"/>
                <a:gd name="T46" fmla="*/ 691 w 707"/>
                <a:gd name="T47" fmla="*/ 388 h 416"/>
                <a:gd name="T48" fmla="*/ 700 w 707"/>
                <a:gd name="T49" fmla="*/ 397 h 416"/>
                <a:gd name="T50" fmla="*/ 703 w 707"/>
                <a:gd name="T51" fmla="*/ 400 h 416"/>
                <a:gd name="T52" fmla="*/ 703 w 707"/>
                <a:gd name="T53" fmla="*/ 404 h 416"/>
                <a:gd name="T54" fmla="*/ 705 w 707"/>
                <a:gd name="T55" fmla="*/ 407 h 416"/>
                <a:gd name="T56" fmla="*/ 696 w 707"/>
                <a:gd name="T57" fmla="*/ 414 h 416"/>
                <a:gd name="T58" fmla="*/ 686 w 707"/>
                <a:gd name="T59" fmla="*/ 402 h 416"/>
                <a:gd name="T60" fmla="*/ 686 w 707"/>
                <a:gd name="T61" fmla="*/ 397 h 416"/>
                <a:gd name="T62" fmla="*/ 677 w 707"/>
                <a:gd name="T63" fmla="*/ 395 h 416"/>
                <a:gd name="T64" fmla="*/ 663 w 707"/>
                <a:gd name="T65" fmla="*/ 388 h 416"/>
                <a:gd name="T66" fmla="*/ 653 w 707"/>
                <a:gd name="T67" fmla="*/ 385 h 416"/>
                <a:gd name="T68" fmla="*/ 639 w 707"/>
                <a:gd name="T69" fmla="*/ 378 h 416"/>
                <a:gd name="T70" fmla="*/ 608 w 707"/>
                <a:gd name="T71" fmla="*/ 376 h 416"/>
                <a:gd name="T72" fmla="*/ 592 w 707"/>
                <a:gd name="T73" fmla="*/ 376 h 416"/>
                <a:gd name="T74" fmla="*/ 575 w 707"/>
                <a:gd name="T75" fmla="*/ 378 h 416"/>
                <a:gd name="T76" fmla="*/ 570 w 707"/>
                <a:gd name="T77" fmla="*/ 385 h 416"/>
                <a:gd name="T78" fmla="*/ 556 w 707"/>
                <a:gd name="T79" fmla="*/ 383 h 416"/>
                <a:gd name="T80" fmla="*/ 532 w 707"/>
                <a:gd name="T81" fmla="*/ 369 h 416"/>
                <a:gd name="T82" fmla="*/ 518 w 707"/>
                <a:gd name="T83" fmla="*/ 362 h 416"/>
                <a:gd name="T84" fmla="*/ 431 w 707"/>
                <a:gd name="T85" fmla="*/ 362 h 416"/>
                <a:gd name="T86" fmla="*/ 334 w 707"/>
                <a:gd name="T87" fmla="*/ 362 h 416"/>
                <a:gd name="T88" fmla="*/ 239 w 707"/>
                <a:gd name="T89" fmla="*/ 362 h 416"/>
                <a:gd name="T90" fmla="*/ 145 w 707"/>
                <a:gd name="T91" fmla="*/ 359 h 416"/>
                <a:gd name="T92" fmla="*/ 48 w 707"/>
                <a:gd name="T93" fmla="*/ 357 h 416"/>
                <a:gd name="T94" fmla="*/ 3 w 707"/>
                <a:gd name="T95" fmla="*/ 310 h 416"/>
                <a:gd name="T96" fmla="*/ 5 w 707"/>
                <a:gd name="T97" fmla="*/ 217 h 416"/>
                <a:gd name="T98" fmla="*/ 7 w 707"/>
                <a:gd name="T99" fmla="*/ 128 h 416"/>
                <a:gd name="T100" fmla="*/ 12 w 707"/>
                <a:gd name="T101" fmla="*/ 78 h 416"/>
                <a:gd name="T102" fmla="*/ 14 w 707"/>
                <a:gd name="T103" fmla="*/ 0 h 416"/>
                <a:gd name="T104" fmla="*/ 142 w 707"/>
                <a:gd name="T105" fmla="*/ 2 h 416"/>
                <a:gd name="T106" fmla="*/ 267 w 707"/>
                <a:gd name="T107" fmla="*/ 4 h 416"/>
                <a:gd name="T108" fmla="*/ 393 w 707"/>
                <a:gd name="T109" fmla="*/ 4 h 416"/>
                <a:gd name="T110" fmla="*/ 518 w 707"/>
                <a:gd name="T111" fmla="*/ 4 h 416"/>
                <a:gd name="T112" fmla="*/ 646 w 707"/>
                <a:gd name="T113" fmla="*/ 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07" h="416">
                  <a:moveTo>
                    <a:pt x="689" y="0"/>
                  </a:moveTo>
                  <a:lnTo>
                    <a:pt x="686" y="2"/>
                  </a:lnTo>
                  <a:lnTo>
                    <a:pt x="686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12"/>
                  </a:lnTo>
                  <a:lnTo>
                    <a:pt x="686" y="14"/>
                  </a:lnTo>
                  <a:lnTo>
                    <a:pt x="684" y="16"/>
                  </a:lnTo>
                  <a:lnTo>
                    <a:pt x="681" y="21"/>
                  </a:lnTo>
                  <a:lnTo>
                    <a:pt x="681" y="23"/>
                  </a:lnTo>
                  <a:lnTo>
                    <a:pt x="679" y="23"/>
                  </a:lnTo>
                  <a:lnTo>
                    <a:pt x="679" y="23"/>
                  </a:lnTo>
                  <a:lnTo>
                    <a:pt x="677" y="26"/>
                  </a:lnTo>
                  <a:lnTo>
                    <a:pt x="670" y="30"/>
                  </a:lnTo>
                  <a:lnTo>
                    <a:pt x="670" y="30"/>
                  </a:lnTo>
                  <a:lnTo>
                    <a:pt x="667" y="33"/>
                  </a:lnTo>
                  <a:lnTo>
                    <a:pt x="665" y="35"/>
                  </a:lnTo>
                  <a:lnTo>
                    <a:pt x="663" y="38"/>
                  </a:lnTo>
                  <a:lnTo>
                    <a:pt x="663" y="38"/>
                  </a:lnTo>
                  <a:lnTo>
                    <a:pt x="663" y="40"/>
                  </a:lnTo>
                  <a:lnTo>
                    <a:pt x="660" y="42"/>
                  </a:lnTo>
                  <a:lnTo>
                    <a:pt x="663" y="45"/>
                  </a:lnTo>
                  <a:lnTo>
                    <a:pt x="667" y="49"/>
                  </a:lnTo>
                  <a:lnTo>
                    <a:pt x="670" y="52"/>
                  </a:lnTo>
                  <a:lnTo>
                    <a:pt x="674" y="59"/>
                  </a:lnTo>
                  <a:lnTo>
                    <a:pt x="677" y="64"/>
                  </a:lnTo>
                  <a:lnTo>
                    <a:pt x="677" y="66"/>
                  </a:lnTo>
                  <a:lnTo>
                    <a:pt x="684" y="66"/>
                  </a:lnTo>
                  <a:lnTo>
                    <a:pt x="689" y="66"/>
                  </a:lnTo>
                  <a:lnTo>
                    <a:pt x="691" y="68"/>
                  </a:lnTo>
                  <a:lnTo>
                    <a:pt x="693" y="68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8" y="75"/>
                  </a:lnTo>
                  <a:lnTo>
                    <a:pt x="698" y="78"/>
                  </a:lnTo>
                  <a:lnTo>
                    <a:pt x="700" y="78"/>
                  </a:lnTo>
                  <a:lnTo>
                    <a:pt x="700" y="78"/>
                  </a:lnTo>
                  <a:lnTo>
                    <a:pt x="700" y="83"/>
                  </a:lnTo>
                  <a:lnTo>
                    <a:pt x="700" y="109"/>
                  </a:lnTo>
                  <a:lnTo>
                    <a:pt x="700" y="135"/>
                  </a:lnTo>
                  <a:lnTo>
                    <a:pt x="703" y="163"/>
                  </a:lnTo>
                  <a:lnTo>
                    <a:pt x="703" y="189"/>
                  </a:lnTo>
                  <a:lnTo>
                    <a:pt x="703" y="215"/>
                  </a:lnTo>
                  <a:lnTo>
                    <a:pt x="705" y="241"/>
                  </a:lnTo>
                  <a:lnTo>
                    <a:pt x="705" y="270"/>
                  </a:lnTo>
                  <a:lnTo>
                    <a:pt x="707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298"/>
                  </a:lnTo>
                  <a:lnTo>
                    <a:pt x="693" y="300"/>
                  </a:lnTo>
                  <a:lnTo>
                    <a:pt x="693" y="300"/>
                  </a:lnTo>
                  <a:lnTo>
                    <a:pt x="693" y="303"/>
                  </a:lnTo>
                  <a:lnTo>
                    <a:pt x="693" y="303"/>
                  </a:lnTo>
                  <a:lnTo>
                    <a:pt x="693" y="305"/>
                  </a:lnTo>
                  <a:lnTo>
                    <a:pt x="696" y="305"/>
                  </a:lnTo>
                  <a:lnTo>
                    <a:pt x="696" y="307"/>
                  </a:lnTo>
                  <a:lnTo>
                    <a:pt x="698" y="307"/>
                  </a:lnTo>
                  <a:lnTo>
                    <a:pt x="698" y="310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700" y="317"/>
                  </a:lnTo>
                  <a:lnTo>
                    <a:pt x="700" y="319"/>
                  </a:lnTo>
                  <a:lnTo>
                    <a:pt x="698" y="322"/>
                  </a:lnTo>
                  <a:lnTo>
                    <a:pt x="698" y="322"/>
                  </a:lnTo>
                  <a:lnTo>
                    <a:pt x="698" y="322"/>
                  </a:lnTo>
                  <a:lnTo>
                    <a:pt x="698" y="322"/>
                  </a:lnTo>
                  <a:lnTo>
                    <a:pt x="696" y="322"/>
                  </a:lnTo>
                  <a:lnTo>
                    <a:pt x="696" y="322"/>
                  </a:lnTo>
                  <a:lnTo>
                    <a:pt x="696" y="322"/>
                  </a:lnTo>
                  <a:lnTo>
                    <a:pt x="696" y="324"/>
                  </a:lnTo>
                  <a:lnTo>
                    <a:pt x="696" y="324"/>
                  </a:lnTo>
                  <a:lnTo>
                    <a:pt x="698" y="324"/>
                  </a:lnTo>
                  <a:lnTo>
                    <a:pt x="698" y="326"/>
                  </a:lnTo>
                  <a:lnTo>
                    <a:pt x="698" y="326"/>
                  </a:lnTo>
                  <a:lnTo>
                    <a:pt x="698" y="326"/>
                  </a:lnTo>
                  <a:lnTo>
                    <a:pt x="696" y="326"/>
                  </a:lnTo>
                  <a:lnTo>
                    <a:pt x="696" y="329"/>
                  </a:lnTo>
                  <a:lnTo>
                    <a:pt x="696" y="329"/>
                  </a:lnTo>
                  <a:lnTo>
                    <a:pt x="696" y="329"/>
                  </a:lnTo>
                  <a:lnTo>
                    <a:pt x="698" y="329"/>
                  </a:lnTo>
                  <a:lnTo>
                    <a:pt x="698" y="329"/>
                  </a:lnTo>
                  <a:lnTo>
                    <a:pt x="698" y="329"/>
                  </a:lnTo>
                  <a:lnTo>
                    <a:pt x="700" y="329"/>
                  </a:lnTo>
                  <a:lnTo>
                    <a:pt x="703" y="331"/>
                  </a:lnTo>
                  <a:lnTo>
                    <a:pt x="703" y="331"/>
                  </a:lnTo>
                  <a:lnTo>
                    <a:pt x="703" y="329"/>
                  </a:lnTo>
                  <a:lnTo>
                    <a:pt x="705" y="329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1"/>
                  </a:lnTo>
                  <a:lnTo>
                    <a:pt x="705" y="333"/>
                  </a:lnTo>
                  <a:lnTo>
                    <a:pt x="707" y="338"/>
                  </a:lnTo>
                  <a:lnTo>
                    <a:pt x="707" y="338"/>
                  </a:lnTo>
                  <a:lnTo>
                    <a:pt x="707" y="341"/>
                  </a:lnTo>
                  <a:lnTo>
                    <a:pt x="707" y="341"/>
                  </a:lnTo>
                  <a:lnTo>
                    <a:pt x="707" y="341"/>
                  </a:lnTo>
                  <a:lnTo>
                    <a:pt x="707" y="348"/>
                  </a:lnTo>
                  <a:lnTo>
                    <a:pt x="707" y="348"/>
                  </a:lnTo>
                  <a:lnTo>
                    <a:pt x="705" y="348"/>
                  </a:lnTo>
                  <a:lnTo>
                    <a:pt x="703" y="350"/>
                  </a:lnTo>
                  <a:lnTo>
                    <a:pt x="703" y="352"/>
                  </a:lnTo>
                  <a:lnTo>
                    <a:pt x="703" y="352"/>
                  </a:lnTo>
                  <a:lnTo>
                    <a:pt x="703" y="352"/>
                  </a:lnTo>
                  <a:lnTo>
                    <a:pt x="703" y="352"/>
                  </a:lnTo>
                  <a:lnTo>
                    <a:pt x="703" y="355"/>
                  </a:lnTo>
                  <a:lnTo>
                    <a:pt x="705" y="355"/>
                  </a:lnTo>
                  <a:lnTo>
                    <a:pt x="703" y="355"/>
                  </a:lnTo>
                  <a:lnTo>
                    <a:pt x="703" y="357"/>
                  </a:lnTo>
                  <a:lnTo>
                    <a:pt x="703" y="357"/>
                  </a:lnTo>
                  <a:lnTo>
                    <a:pt x="703" y="357"/>
                  </a:lnTo>
                  <a:lnTo>
                    <a:pt x="703" y="357"/>
                  </a:lnTo>
                  <a:lnTo>
                    <a:pt x="703" y="359"/>
                  </a:lnTo>
                  <a:lnTo>
                    <a:pt x="703" y="362"/>
                  </a:lnTo>
                  <a:lnTo>
                    <a:pt x="703" y="362"/>
                  </a:lnTo>
                  <a:lnTo>
                    <a:pt x="703" y="362"/>
                  </a:lnTo>
                  <a:lnTo>
                    <a:pt x="700" y="364"/>
                  </a:lnTo>
                  <a:lnTo>
                    <a:pt x="700" y="364"/>
                  </a:lnTo>
                  <a:lnTo>
                    <a:pt x="700" y="367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71"/>
                  </a:lnTo>
                  <a:lnTo>
                    <a:pt x="700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74"/>
                  </a:lnTo>
                  <a:lnTo>
                    <a:pt x="698" y="374"/>
                  </a:lnTo>
                  <a:lnTo>
                    <a:pt x="698" y="376"/>
                  </a:lnTo>
                  <a:lnTo>
                    <a:pt x="698" y="376"/>
                  </a:lnTo>
                  <a:lnTo>
                    <a:pt x="698" y="376"/>
                  </a:lnTo>
                  <a:lnTo>
                    <a:pt x="696" y="376"/>
                  </a:lnTo>
                  <a:lnTo>
                    <a:pt x="696" y="376"/>
                  </a:lnTo>
                  <a:lnTo>
                    <a:pt x="696" y="376"/>
                  </a:lnTo>
                  <a:lnTo>
                    <a:pt x="696" y="378"/>
                  </a:lnTo>
                  <a:lnTo>
                    <a:pt x="696" y="378"/>
                  </a:lnTo>
                  <a:lnTo>
                    <a:pt x="696" y="378"/>
                  </a:lnTo>
                  <a:lnTo>
                    <a:pt x="696" y="378"/>
                  </a:lnTo>
                  <a:lnTo>
                    <a:pt x="696" y="381"/>
                  </a:lnTo>
                  <a:lnTo>
                    <a:pt x="696" y="381"/>
                  </a:lnTo>
                  <a:lnTo>
                    <a:pt x="693" y="383"/>
                  </a:lnTo>
                  <a:lnTo>
                    <a:pt x="693" y="385"/>
                  </a:lnTo>
                  <a:lnTo>
                    <a:pt x="693" y="385"/>
                  </a:lnTo>
                  <a:lnTo>
                    <a:pt x="691" y="388"/>
                  </a:lnTo>
                  <a:lnTo>
                    <a:pt x="693" y="388"/>
                  </a:lnTo>
                  <a:lnTo>
                    <a:pt x="693" y="390"/>
                  </a:lnTo>
                  <a:lnTo>
                    <a:pt x="693" y="393"/>
                  </a:lnTo>
                  <a:lnTo>
                    <a:pt x="696" y="393"/>
                  </a:lnTo>
                  <a:lnTo>
                    <a:pt x="696" y="393"/>
                  </a:lnTo>
                  <a:lnTo>
                    <a:pt x="700" y="397"/>
                  </a:lnTo>
                  <a:lnTo>
                    <a:pt x="703" y="397"/>
                  </a:lnTo>
                  <a:lnTo>
                    <a:pt x="703" y="397"/>
                  </a:lnTo>
                  <a:lnTo>
                    <a:pt x="703" y="400"/>
                  </a:lnTo>
                  <a:lnTo>
                    <a:pt x="703" y="400"/>
                  </a:lnTo>
                  <a:lnTo>
                    <a:pt x="703" y="400"/>
                  </a:lnTo>
                  <a:lnTo>
                    <a:pt x="703" y="400"/>
                  </a:lnTo>
                  <a:lnTo>
                    <a:pt x="703" y="402"/>
                  </a:lnTo>
                  <a:lnTo>
                    <a:pt x="700" y="402"/>
                  </a:lnTo>
                  <a:lnTo>
                    <a:pt x="700" y="402"/>
                  </a:lnTo>
                  <a:lnTo>
                    <a:pt x="703" y="402"/>
                  </a:lnTo>
                  <a:lnTo>
                    <a:pt x="703" y="402"/>
                  </a:lnTo>
                  <a:lnTo>
                    <a:pt x="703" y="404"/>
                  </a:lnTo>
                  <a:lnTo>
                    <a:pt x="705" y="404"/>
                  </a:lnTo>
                  <a:lnTo>
                    <a:pt x="705" y="404"/>
                  </a:lnTo>
                  <a:lnTo>
                    <a:pt x="705" y="404"/>
                  </a:lnTo>
                  <a:lnTo>
                    <a:pt x="705" y="407"/>
                  </a:lnTo>
                  <a:lnTo>
                    <a:pt x="705" y="407"/>
                  </a:lnTo>
                  <a:lnTo>
                    <a:pt x="705" y="407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7" y="409"/>
                  </a:lnTo>
                  <a:lnTo>
                    <a:pt x="707" y="412"/>
                  </a:lnTo>
                  <a:lnTo>
                    <a:pt x="707" y="416"/>
                  </a:lnTo>
                  <a:lnTo>
                    <a:pt x="696" y="414"/>
                  </a:lnTo>
                  <a:lnTo>
                    <a:pt x="693" y="414"/>
                  </a:lnTo>
                  <a:lnTo>
                    <a:pt x="693" y="412"/>
                  </a:lnTo>
                  <a:lnTo>
                    <a:pt x="693" y="409"/>
                  </a:lnTo>
                  <a:lnTo>
                    <a:pt x="691" y="407"/>
                  </a:lnTo>
                  <a:lnTo>
                    <a:pt x="686" y="404"/>
                  </a:lnTo>
                  <a:lnTo>
                    <a:pt x="686" y="402"/>
                  </a:lnTo>
                  <a:lnTo>
                    <a:pt x="686" y="402"/>
                  </a:lnTo>
                  <a:lnTo>
                    <a:pt x="686" y="400"/>
                  </a:lnTo>
                  <a:lnTo>
                    <a:pt x="686" y="400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84" y="395"/>
                  </a:lnTo>
                  <a:lnTo>
                    <a:pt x="684" y="395"/>
                  </a:lnTo>
                  <a:lnTo>
                    <a:pt x="679" y="397"/>
                  </a:lnTo>
                  <a:lnTo>
                    <a:pt x="679" y="397"/>
                  </a:lnTo>
                  <a:lnTo>
                    <a:pt x="677" y="395"/>
                  </a:lnTo>
                  <a:lnTo>
                    <a:pt x="677" y="395"/>
                  </a:lnTo>
                  <a:lnTo>
                    <a:pt x="677" y="395"/>
                  </a:lnTo>
                  <a:lnTo>
                    <a:pt x="674" y="393"/>
                  </a:lnTo>
                  <a:lnTo>
                    <a:pt x="674" y="393"/>
                  </a:lnTo>
                  <a:lnTo>
                    <a:pt x="674" y="390"/>
                  </a:lnTo>
                  <a:lnTo>
                    <a:pt x="672" y="390"/>
                  </a:lnTo>
                  <a:lnTo>
                    <a:pt x="663" y="388"/>
                  </a:lnTo>
                  <a:lnTo>
                    <a:pt x="660" y="388"/>
                  </a:lnTo>
                  <a:lnTo>
                    <a:pt x="660" y="388"/>
                  </a:lnTo>
                  <a:lnTo>
                    <a:pt x="660" y="388"/>
                  </a:lnTo>
                  <a:lnTo>
                    <a:pt x="658" y="385"/>
                  </a:lnTo>
                  <a:lnTo>
                    <a:pt x="655" y="385"/>
                  </a:lnTo>
                  <a:lnTo>
                    <a:pt x="653" y="385"/>
                  </a:lnTo>
                  <a:lnTo>
                    <a:pt x="653" y="385"/>
                  </a:lnTo>
                  <a:lnTo>
                    <a:pt x="648" y="385"/>
                  </a:lnTo>
                  <a:lnTo>
                    <a:pt x="646" y="383"/>
                  </a:lnTo>
                  <a:lnTo>
                    <a:pt x="644" y="383"/>
                  </a:lnTo>
                  <a:lnTo>
                    <a:pt x="641" y="381"/>
                  </a:lnTo>
                  <a:lnTo>
                    <a:pt x="639" y="378"/>
                  </a:lnTo>
                  <a:lnTo>
                    <a:pt x="636" y="376"/>
                  </a:lnTo>
                  <a:lnTo>
                    <a:pt x="634" y="374"/>
                  </a:lnTo>
                  <a:lnTo>
                    <a:pt x="632" y="374"/>
                  </a:lnTo>
                  <a:lnTo>
                    <a:pt x="629" y="371"/>
                  </a:lnTo>
                  <a:lnTo>
                    <a:pt x="610" y="376"/>
                  </a:lnTo>
                  <a:lnTo>
                    <a:pt x="608" y="376"/>
                  </a:lnTo>
                  <a:lnTo>
                    <a:pt x="601" y="374"/>
                  </a:lnTo>
                  <a:lnTo>
                    <a:pt x="599" y="376"/>
                  </a:lnTo>
                  <a:lnTo>
                    <a:pt x="596" y="378"/>
                  </a:lnTo>
                  <a:lnTo>
                    <a:pt x="594" y="378"/>
                  </a:lnTo>
                  <a:lnTo>
                    <a:pt x="592" y="376"/>
                  </a:lnTo>
                  <a:lnTo>
                    <a:pt x="592" y="376"/>
                  </a:lnTo>
                  <a:lnTo>
                    <a:pt x="589" y="376"/>
                  </a:lnTo>
                  <a:lnTo>
                    <a:pt x="584" y="376"/>
                  </a:lnTo>
                  <a:lnTo>
                    <a:pt x="580" y="376"/>
                  </a:lnTo>
                  <a:lnTo>
                    <a:pt x="577" y="376"/>
                  </a:lnTo>
                  <a:lnTo>
                    <a:pt x="575" y="376"/>
                  </a:lnTo>
                  <a:lnTo>
                    <a:pt x="575" y="378"/>
                  </a:lnTo>
                  <a:lnTo>
                    <a:pt x="575" y="378"/>
                  </a:lnTo>
                  <a:lnTo>
                    <a:pt x="573" y="381"/>
                  </a:lnTo>
                  <a:lnTo>
                    <a:pt x="573" y="383"/>
                  </a:lnTo>
                  <a:lnTo>
                    <a:pt x="573" y="383"/>
                  </a:lnTo>
                  <a:lnTo>
                    <a:pt x="573" y="383"/>
                  </a:lnTo>
                  <a:lnTo>
                    <a:pt x="570" y="385"/>
                  </a:lnTo>
                  <a:lnTo>
                    <a:pt x="568" y="385"/>
                  </a:lnTo>
                  <a:lnTo>
                    <a:pt x="566" y="385"/>
                  </a:lnTo>
                  <a:lnTo>
                    <a:pt x="563" y="385"/>
                  </a:lnTo>
                  <a:lnTo>
                    <a:pt x="556" y="383"/>
                  </a:lnTo>
                  <a:lnTo>
                    <a:pt x="556" y="383"/>
                  </a:lnTo>
                  <a:lnTo>
                    <a:pt x="556" y="383"/>
                  </a:lnTo>
                  <a:lnTo>
                    <a:pt x="554" y="381"/>
                  </a:lnTo>
                  <a:lnTo>
                    <a:pt x="542" y="376"/>
                  </a:lnTo>
                  <a:lnTo>
                    <a:pt x="537" y="374"/>
                  </a:lnTo>
                  <a:lnTo>
                    <a:pt x="532" y="371"/>
                  </a:lnTo>
                  <a:lnTo>
                    <a:pt x="532" y="369"/>
                  </a:lnTo>
                  <a:lnTo>
                    <a:pt x="532" y="369"/>
                  </a:lnTo>
                  <a:lnTo>
                    <a:pt x="530" y="369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18" y="362"/>
                  </a:lnTo>
                  <a:lnTo>
                    <a:pt x="518" y="362"/>
                  </a:lnTo>
                  <a:lnTo>
                    <a:pt x="518" y="362"/>
                  </a:lnTo>
                  <a:lnTo>
                    <a:pt x="509" y="362"/>
                  </a:lnTo>
                  <a:lnTo>
                    <a:pt x="495" y="362"/>
                  </a:lnTo>
                  <a:lnTo>
                    <a:pt x="478" y="362"/>
                  </a:lnTo>
                  <a:lnTo>
                    <a:pt x="461" y="362"/>
                  </a:lnTo>
                  <a:lnTo>
                    <a:pt x="447" y="362"/>
                  </a:lnTo>
                  <a:lnTo>
                    <a:pt x="431" y="362"/>
                  </a:lnTo>
                  <a:lnTo>
                    <a:pt x="414" y="362"/>
                  </a:lnTo>
                  <a:lnTo>
                    <a:pt x="398" y="362"/>
                  </a:lnTo>
                  <a:lnTo>
                    <a:pt x="383" y="362"/>
                  </a:lnTo>
                  <a:lnTo>
                    <a:pt x="367" y="362"/>
                  </a:lnTo>
                  <a:lnTo>
                    <a:pt x="350" y="362"/>
                  </a:lnTo>
                  <a:lnTo>
                    <a:pt x="334" y="362"/>
                  </a:lnTo>
                  <a:lnTo>
                    <a:pt x="320" y="362"/>
                  </a:lnTo>
                  <a:lnTo>
                    <a:pt x="303" y="362"/>
                  </a:lnTo>
                  <a:lnTo>
                    <a:pt x="286" y="362"/>
                  </a:lnTo>
                  <a:lnTo>
                    <a:pt x="270" y="362"/>
                  </a:lnTo>
                  <a:lnTo>
                    <a:pt x="256" y="362"/>
                  </a:lnTo>
                  <a:lnTo>
                    <a:pt x="239" y="362"/>
                  </a:lnTo>
                  <a:lnTo>
                    <a:pt x="223" y="359"/>
                  </a:lnTo>
                  <a:lnTo>
                    <a:pt x="208" y="359"/>
                  </a:lnTo>
                  <a:lnTo>
                    <a:pt x="192" y="359"/>
                  </a:lnTo>
                  <a:lnTo>
                    <a:pt x="175" y="359"/>
                  </a:lnTo>
                  <a:lnTo>
                    <a:pt x="159" y="359"/>
                  </a:lnTo>
                  <a:lnTo>
                    <a:pt x="145" y="359"/>
                  </a:lnTo>
                  <a:lnTo>
                    <a:pt x="128" y="359"/>
                  </a:lnTo>
                  <a:lnTo>
                    <a:pt x="111" y="357"/>
                  </a:lnTo>
                  <a:lnTo>
                    <a:pt x="95" y="357"/>
                  </a:lnTo>
                  <a:lnTo>
                    <a:pt x="81" y="357"/>
                  </a:lnTo>
                  <a:lnTo>
                    <a:pt x="64" y="357"/>
                  </a:lnTo>
                  <a:lnTo>
                    <a:pt x="48" y="357"/>
                  </a:lnTo>
                  <a:lnTo>
                    <a:pt x="31" y="357"/>
                  </a:lnTo>
                  <a:lnTo>
                    <a:pt x="17" y="355"/>
                  </a:lnTo>
                  <a:lnTo>
                    <a:pt x="0" y="355"/>
                  </a:lnTo>
                  <a:lnTo>
                    <a:pt x="0" y="341"/>
                  </a:lnTo>
                  <a:lnTo>
                    <a:pt x="0" y="324"/>
                  </a:lnTo>
                  <a:lnTo>
                    <a:pt x="3" y="310"/>
                  </a:lnTo>
                  <a:lnTo>
                    <a:pt x="3" y="293"/>
                  </a:lnTo>
                  <a:lnTo>
                    <a:pt x="3" y="279"/>
                  </a:lnTo>
                  <a:lnTo>
                    <a:pt x="3" y="262"/>
                  </a:lnTo>
                  <a:lnTo>
                    <a:pt x="5" y="248"/>
                  </a:lnTo>
                  <a:lnTo>
                    <a:pt x="5" y="234"/>
                  </a:lnTo>
                  <a:lnTo>
                    <a:pt x="5" y="217"/>
                  </a:lnTo>
                  <a:lnTo>
                    <a:pt x="5" y="203"/>
                  </a:lnTo>
                  <a:lnTo>
                    <a:pt x="5" y="187"/>
                  </a:lnTo>
                  <a:lnTo>
                    <a:pt x="7" y="172"/>
                  </a:lnTo>
                  <a:lnTo>
                    <a:pt x="7" y="158"/>
                  </a:lnTo>
                  <a:lnTo>
                    <a:pt x="7" y="142"/>
                  </a:lnTo>
                  <a:lnTo>
                    <a:pt x="7" y="128"/>
                  </a:lnTo>
                  <a:lnTo>
                    <a:pt x="7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4"/>
                  </a:lnTo>
                  <a:lnTo>
                    <a:pt x="12" y="90"/>
                  </a:lnTo>
                  <a:lnTo>
                    <a:pt x="12" y="78"/>
                  </a:lnTo>
                  <a:lnTo>
                    <a:pt x="12" y="64"/>
                  </a:lnTo>
                  <a:lnTo>
                    <a:pt x="14" y="52"/>
                  </a:lnTo>
                  <a:lnTo>
                    <a:pt x="14" y="38"/>
                  </a:lnTo>
                  <a:lnTo>
                    <a:pt x="14" y="26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36" y="0"/>
                  </a:lnTo>
                  <a:lnTo>
                    <a:pt x="57" y="0"/>
                  </a:lnTo>
                  <a:lnTo>
                    <a:pt x="78" y="0"/>
                  </a:lnTo>
                  <a:lnTo>
                    <a:pt x="100" y="2"/>
                  </a:lnTo>
                  <a:lnTo>
                    <a:pt x="121" y="2"/>
                  </a:lnTo>
                  <a:lnTo>
                    <a:pt x="142" y="2"/>
                  </a:lnTo>
                  <a:lnTo>
                    <a:pt x="161" y="2"/>
                  </a:lnTo>
                  <a:lnTo>
                    <a:pt x="182" y="4"/>
                  </a:lnTo>
                  <a:lnTo>
                    <a:pt x="204" y="4"/>
                  </a:lnTo>
                  <a:lnTo>
                    <a:pt x="225" y="4"/>
                  </a:lnTo>
                  <a:lnTo>
                    <a:pt x="246" y="4"/>
                  </a:lnTo>
                  <a:lnTo>
                    <a:pt x="267" y="4"/>
                  </a:lnTo>
                  <a:lnTo>
                    <a:pt x="289" y="4"/>
                  </a:lnTo>
                  <a:lnTo>
                    <a:pt x="310" y="4"/>
                  </a:lnTo>
                  <a:lnTo>
                    <a:pt x="329" y="4"/>
                  </a:lnTo>
                  <a:lnTo>
                    <a:pt x="350" y="4"/>
                  </a:lnTo>
                  <a:lnTo>
                    <a:pt x="372" y="4"/>
                  </a:lnTo>
                  <a:lnTo>
                    <a:pt x="393" y="4"/>
                  </a:lnTo>
                  <a:lnTo>
                    <a:pt x="414" y="4"/>
                  </a:lnTo>
                  <a:lnTo>
                    <a:pt x="435" y="4"/>
                  </a:lnTo>
                  <a:lnTo>
                    <a:pt x="457" y="4"/>
                  </a:lnTo>
                  <a:lnTo>
                    <a:pt x="478" y="4"/>
                  </a:lnTo>
                  <a:lnTo>
                    <a:pt x="499" y="4"/>
                  </a:lnTo>
                  <a:lnTo>
                    <a:pt x="518" y="4"/>
                  </a:lnTo>
                  <a:lnTo>
                    <a:pt x="540" y="4"/>
                  </a:lnTo>
                  <a:lnTo>
                    <a:pt x="561" y="4"/>
                  </a:lnTo>
                  <a:lnTo>
                    <a:pt x="582" y="2"/>
                  </a:lnTo>
                  <a:lnTo>
                    <a:pt x="603" y="2"/>
                  </a:lnTo>
                  <a:lnTo>
                    <a:pt x="625" y="2"/>
                  </a:lnTo>
                  <a:lnTo>
                    <a:pt x="646" y="2"/>
                  </a:lnTo>
                  <a:lnTo>
                    <a:pt x="667" y="2"/>
                  </a:lnTo>
                  <a:lnTo>
                    <a:pt x="689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BBDB97B7-FE90-4FE9-BDEA-57F136542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10391" y="2981703"/>
              <a:ext cx="603647" cy="450056"/>
            </a:xfrm>
            <a:custGeom>
              <a:avLst/>
              <a:gdLst>
                <a:gd name="T0" fmla="*/ 447 w 507"/>
                <a:gd name="T1" fmla="*/ 222 h 378"/>
                <a:gd name="T2" fmla="*/ 473 w 507"/>
                <a:gd name="T3" fmla="*/ 85 h 378"/>
                <a:gd name="T4" fmla="*/ 374 w 507"/>
                <a:gd name="T5" fmla="*/ 16 h 378"/>
                <a:gd name="T6" fmla="*/ 315 w 507"/>
                <a:gd name="T7" fmla="*/ 26 h 378"/>
                <a:gd name="T8" fmla="*/ 258 w 507"/>
                <a:gd name="T9" fmla="*/ 33 h 378"/>
                <a:gd name="T10" fmla="*/ 237 w 507"/>
                <a:gd name="T11" fmla="*/ 2 h 378"/>
                <a:gd name="T12" fmla="*/ 227 w 507"/>
                <a:gd name="T13" fmla="*/ 7 h 378"/>
                <a:gd name="T14" fmla="*/ 225 w 507"/>
                <a:gd name="T15" fmla="*/ 0 h 378"/>
                <a:gd name="T16" fmla="*/ 145 w 507"/>
                <a:gd name="T17" fmla="*/ 7 h 378"/>
                <a:gd name="T18" fmla="*/ 90 w 507"/>
                <a:gd name="T19" fmla="*/ 14 h 378"/>
                <a:gd name="T20" fmla="*/ 86 w 507"/>
                <a:gd name="T21" fmla="*/ 18 h 378"/>
                <a:gd name="T22" fmla="*/ 67 w 507"/>
                <a:gd name="T23" fmla="*/ 28 h 378"/>
                <a:gd name="T24" fmla="*/ 57 w 507"/>
                <a:gd name="T25" fmla="*/ 35 h 378"/>
                <a:gd name="T26" fmla="*/ 19 w 507"/>
                <a:gd name="T27" fmla="*/ 54 h 378"/>
                <a:gd name="T28" fmla="*/ 5 w 507"/>
                <a:gd name="T29" fmla="*/ 75 h 378"/>
                <a:gd name="T30" fmla="*/ 15 w 507"/>
                <a:gd name="T31" fmla="*/ 99 h 378"/>
                <a:gd name="T32" fmla="*/ 41 w 507"/>
                <a:gd name="T33" fmla="*/ 113 h 378"/>
                <a:gd name="T34" fmla="*/ 76 w 507"/>
                <a:gd name="T35" fmla="*/ 146 h 378"/>
                <a:gd name="T36" fmla="*/ 93 w 507"/>
                <a:gd name="T37" fmla="*/ 163 h 378"/>
                <a:gd name="T38" fmla="*/ 119 w 507"/>
                <a:gd name="T39" fmla="*/ 182 h 378"/>
                <a:gd name="T40" fmla="*/ 154 w 507"/>
                <a:gd name="T41" fmla="*/ 208 h 378"/>
                <a:gd name="T42" fmla="*/ 171 w 507"/>
                <a:gd name="T43" fmla="*/ 229 h 378"/>
                <a:gd name="T44" fmla="*/ 182 w 507"/>
                <a:gd name="T45" fmla="*/ 239 h 378"/>
                <a:gd name="T46" fmla="*/ 194 w 507"/>
                <a:gd name="T47" fmla="*/ 255 h 378"/>
                <a:gd name="T48" fmla="*/ 225 w 507"/>
                <a:gd name="T49" fmla="*/ 272 h 378"/>
                <a:gd name="T50" fmla="*/ 239 w 507"/>
                <a:gd name="T51" fmla="*/ 302 h 378"/>
                <a:gd name="T52" fmla="*/ 242 w 507"/>
                <a:gd name="T53" fmla="*/ 314 h 378"/>
                <a:gd name="T54" fmla="*/ 258 w 507"/>
                <a:gd name="T55" fmla="*/ 324 h 378"/>
                <a:gd name="T56" fmla="*/ 275 w 507"/>
                <a:gd name="T57" fmla="*/ 345 h 378"/>
                <a:gd name="T58" fmla="*/ 277 w 507"/>
                <a:gd name="T59" fmla="*/ 364 h 378"/>
                <a:gd name="T60" fmla="*/ 287 w 507"/>
                <a:gd name="T61" fmla="*/ 376 h 378"/>
                <a:gd name="T62" fmla="*/ 308 w 507"/>
                <a:gd name="T63" fmla="*/ 376 h 378"/>
                <a:gd name="T64" fmla="*/ 315 w 507"/>
                <a:gd name="T65" fmla="*/ 350 h 378"/>
                <a:gd name="T66" fmla="*/ 320 w 507"/>
                <a:gd name="T67" fmla="*/ 347 h 378"/>
                <a:gd name="T68" fmla="*/ 305 w 507"/>
                <a:gd name="T69" fmla="*/ 321 h 378"/>
                <a:gd name="T70" fmla="*/ 310 w 507"/>
                <a:gd name="T71" fmla="*/ 321 h 378"/>
                <a:gd name="T72" fmla="*/ 324 w 507"/>
                <a:gd name="T73" fmla="*/ 336 h 378"/>
                <a:gd name="T74" fmla="*/ 324 w 507"/>
                <a:gd name="T75" fmla="*/ 324 h 378"/>
                <a:gd name="T76" fmla="*/ 339 w 507"/>
                <a:gd name="T77" fmla="*/ 343 h 378"/>
                <a:gd name="T78" fmla="*/ 348 w 507"/>
                <a:gd name="T79" fmla="*/ 326 h 378"/>
                <a:gd name="T80" fmla="*/ 339 w 507"/>
                <a:gd name="T81" fmla="*/ 331 h 378"/>
                <a:gd name="T82" fmla="*/ 341 w 507"/>
                <a:gd name="T83" fmla="*/ 317 h 378"/>
                <a:gd name="T84" fmla="*/ 320 w 507"/>
                <a:gd name="T85" fmla="*/ 314 h 378"/>
                <a:gd name="T86" fmla="*/ 336 w 507"/>
                <a:gd name="T87" fmla="*/ 310 h 378"/>
                <a:gd name="T88" fmla="*/ 353 w 507"/>
                <a:gd name="T89" fmla="*/ 310 h 378"/>
                <a:gd name="T90" fmla="*/ 367 w 507"/>
                <a:gd name="T91" fmla="*/ 302 h 378"/>
                <a:gd name="T92" fmla="*/ 372 w 507"/>
                <a:gd name="T93" fmla="*/ 300 h 378"/>
                <a:gd name="T94" fmla="*/ 386 w 507"/>
                <a:gd name="T95" fmla="*/ 286 h 378"/>
                <a:gd name="T96" fmla="*/ 395 w 507"/>
                <a:gd name="T97" fmla="*/ 274 h 378"/>
                <a:gd name="T98" fmla="*/ 391 w 507"/>
                <a:gd name="T99" fmla="*/ 265 h 378"/>
                <a:gd name="T100" fmla="*/ 393 w 507"/>
                <a:gd name="T101" fmla="*/ 267 h 378"/>
                <a:gd name="T102" fmla="*/ 414 w 507"/>
                <a:gd name="T103" fmla="*/ 255 h 378"/>
                <a:gd name="T104" fmla="*/ 424 w 507"/>
                <a:gd name="T105" fmla="*/ 243 h 378"/>
                <a:gd name="T106" fmla="*/ 428 w 507"/>
                <a:gd name="T107" fmla="*/ 231 h 378"/>
                <a:gd name="T108" fmla="*/ 443 w 507"/>
                <a:gd name="T109" fmla="*/ 224 h 378"/>
                <a:gd name="T110" fmla="*/ 452 w 507"/>
                <a:gd name="T111" fmla="*/ 215 h 378"/>
                <a:gd name="T112" fmla="*/ 455 w 507"/>
                <a:gd name="T113" fmla="*/ 210 h 378"/>
                <a:gd name="T114" fmla="*/ 452 w 507"/>
                <a:gd name="T115" fmla="*/ 198 h 378"/>
                <a:gd name="T116" fmla="*/ 452 w 507"/>
                <a:gd name="T117" fmla="*/ 177 h 378"/>
                <a:gd name="T118" fmla="*/ 459 w 507"/>
                <a:gd name="T119" fmla="*/ 201 h 378"/>
                <a:gd name="T120" fmla="*/ 502 w 507"/>
                <a:gd name="T121" fmla="*/ 11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378">
                  <a:moveTo>
                    <a:pt x="445" y="222"/>
                  </a:moveTo>
                  <a:lnTo>
                    <a:pt x="445" y="224"/>
                  </a:lnTo>
                  <a:lnTo>
                    <a:pt x="445" y="227"/>
                  </a:lnTo>
                  <a:lnTo>
                    <a:pt x="443" y="229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5" y="224"/>
                  </a:lnTo>
                  <a:lnTo>
                    <a:pt x="445" y="224"/>
                  </a:lnTo>
                  <a:lnTo>
                    <a:pt x="447" y="224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45" y="222"/>
                  </a:lnTo>
                  <a:close/>
                  <a:moveTo>
                    <a:pt x="504" y="111"/>
                  </a:moveTo>
                  <a:lnTo>
                    <a:pt x="504" y="111"/>
                  </a:lnTo>
                  <a:lnTo>
                    <a:pt x="504" y="111"/>
                  </a:lnTo>
                  <a:lnTo>
                    <a:pt x="502" y="111"/>
                  </a:lnTo>
                  <a:lnTo>
                    <a:pt x="502" y="108"/>
                  </a:lnTo>
                  <a:lnTo>
                    <a:pt x="504" y="108"/>
                  </a:lnTo>
                  <a:lnTo>
                    <a:pt x="497" y="101"/>
                  </a:lnTo>
                  <a:lnTo>
                    <a:pt x="490" y="97"/>
                  </a:lnTo>
                  <a:lnTo>
                    <a:pt x="481" y="92"/>
                  </a:lnTo>
                  <a:lnTo>
                    <a:pt x="473" y="85"/>
                  </a:lnTo>
                  <a:lnTo>
                    <a:pt x="464" y="80"/>
                  </a:lnTo>
                  <a:lnTo>
                    <a:pt x="457" y="75"/>
                  </a:lnTo>
                  <a:lnTo>
                    <a:pt x="450" y="68"/>
                  </a:lnTo>
                  <a:lnTo>
                    <a:pt x="440" y="63"/>
                  </a:lnTo>
                  <a:lnTo>
                    <a:pt x="433" y="59"/>
                  </a:lnTo>
                  <a:lnTo>
                    <a:pt x="417" y="47"/>
                  </a:lnTo>
                  <a:lnTo>
                    <a:pt x="402" y="35"/>
                  </a:lnTo>
                  <a:lnTo>
                    <a:pt x="393" y="30"/>
                  </a:lnTo>
                  <a:lnTo>
                    <a:pt x="386" y="26"/>
                  </a:lnTo>
                  <a:lnTo>
                    <a:pt x="379" y="18"/>
                  </a:lnTo>
                  <a:lnTo>
                    <a:pt x="374" y="16"/>
                  </a:lnTo>
                  <a:lnTo>
                    <a:pt x="372" y="16"/>
                  </a:lnTo>
                  <a:lnTo>
                    <a:pt x="369" y="16"/>
                  </a:lnTo>
                  <a:lnTo>
                    <a:pt x="365" y="16"/>
                  </a:lnTo>
                  <a:lnTo>
                    <a:pt x="365" y="18"/>
                  </a:lnTo>
                  <a:lnTo>
                    <a:pt x="360" y="18"/>
                  </a:lnTo>
                  <a:lnTo>
                    <a:pt x="355" y="18"/>
                  </a:lnTo>
                  <a:lnTo>
                    <a:pt x="350" y="21"/>
                  </a:lnTo>
                  <a:lnTo>
                    <a:pt x="341" y="21"/>
                  </a:lnTo>
                  <a:lnTo>
                    <a:pt x="334" y="23"/>
                  </a:lnTo>
                  <a:lnTo>
                    <a:pt x="324" y="23"/>
                  </a:lnTo>
                  <a:lnTo>
                    <a:pt x="315" y="26"/>
                  </a:lnTo>
                  <a:lnTo>
                    <a:pt x="305" y="26"/>
                  </a:lnTo>
                  <a:lnTo>
                    <a:pt x="296" y="28"/>
                  </a:lnTo>
                  <a:lnTo>
                    <a:pt x="287" y="30"/>
                  </a:lnTo>
                  <a:lnTo>
                    <a:pt x="279" y="30"/>
                  </a:lnTo>
                  <a:lnTo>
                    <a:pt x="272" y="33"/>
                  </a:lnTo>
                  <a:lnTo>
                    <a:pt x="268" y="33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1" y="33"/>
                  </a:lnTo>
                  <a:lnTo>
                    <a:pt x="258" y="33"/>
                  </a:lnTo>
                  <a:lnTo>
                    <a:pt x="258" y="33"/>
                  </a:lnTo>
                  <a:lnTo>
                    <a:pt x="258" y="33"/>
                  </a:lnTo>
                  <a:lnTo>
                    <a:pt x="258" y="33"/>
                  </a:lnTo>
                  <a:lnTo>
                    <a:pt x="256" y="18"/>
                  </a:lnTo>
                  <a:lnTo>
                    <a:pt x="256" y="18"/>
                  </a:lnTo>
                  <a:lnTo>
                    <a:pt x="256" y="18"/>
                  </a:lnTo>
                  <a:lnTo>
                    <a:pt x="251" y="11"/>
                  </a:lnTo>
                  <a:lnTo>
                    <a:pt x="244" y="7"/>
                  </a:lnTo>
                  <a:lnTo>
                    <a:pt x="239" y="2"/>
                  </a:lnTo>
                  <a:lnTo>
                    <a:pt x="239" y="2"/>
                  </a:lnTo>
                  <a:lnTo>
                    <a:pt x="239" y="2"/>
                  </a:lnTo>
                  <a:lnTo>
                    <a:pt x="237" y="2"/>
                  </a:lnTo>
                  <a:lnTo>
                    <a:pt x="237" y="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27" y="9"/>
                  </a:lnTo>
                  <a:lnTo>
                    <a:pt x="227" y="9"/>
                  </a:lnTo>
                  <a:lnTo>
                    <a:pt x="227" y="9"/>
                  </a:lnTo>
                  <a:lnTo>
                    <a:pt x="227" y="7"/>
                  </a:lnTo>
                  <a:lnTo>
                    <a:pt x="227" y="7"/>
                  </a:lnTo>
                  <a:lnTo>
                    <a:pt x="227" y="7"/>
                  </a:lnTo>
                  <a:lnTo>
                    <a:pt x="227" y="7"/>
                  </a:lnTo>
                  <a:lnTo>
                    <a:pt x="227" y="7"/>
                  </a:lnTo>
                  <a:lnTo>
                    <a:pt x="227" y="2"/>
                  </a:lnTo>
                  <a:lnTo>
                    <a:pt x="227" y="2"/>
                  </a:lnTo>
                  <a:lnTo>
                    <a:pt x="227" y="2"/>
                  </a:lnTo>
                  <a:lnTo>
                    <a:pt x="227" y="2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18" y="0"/>
                  </a:lnTo>
                  <a:lnTo>
                    <a:pt x="211" y="0"/>
                  </a:lnTo>
                  <a:lnTo>
                    <a:pt x="206" y="2"/>
                  </a:lnTo>
                  <a:lnTo>
                    <a:pt x="197" y="2"/>
                  </a:lnTo>
                  <a:lnTo>
                    <a:pt x="190" y="2"/>
                  </a:lnTo>
                  <a:lnTo>
                    <a:pt x="180" y="4"/>
                  </a:lnTo>
                  <a:lnTo>
                    <a:pt x="171" y="4"/>
                  </a:lnTo>
                  <a:lnTo>
                    <a:pt x="161" y="7"/>
                  </a:lnTo>
                  <a:lnTo>
                    <a:pt x="154" y="7"/>
                  </a:lnTo>
                  <a:lnTo>
                    <a:pt x="145" y="7"/>
                  </a:lnTo>
                  <a:lnTo>
                    <a:pt x="135" y="9"/>
                  </a:lnTo>
                  <a:lnTo>
                    <a:pt x="128" y="9"/>
                  </a:lnTo>
                  <a:lnTo>
                    <a:pt x="121" y="11"/>
                  </a:lnTo>
                  <a:lnTo>
                    <a:pt x="116" y="11"/>
                  </a:lnTo>
                  <a:lnTo>
                    <a:pt x="112" y="11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0" y="14"/>
                  </a:lnTo>
                  <a:lnTo>
                    <a:pt x="93" y="14"/>
                  </a:lnTo>
                  <a:lnTo>
                    <a:pt x="93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1" y="18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69" y="26"/>
                  </a:lnTo>
                  <a:lnTo>
                    <a:pt x="67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59" y="33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5"/>
                  </a:lnTo>
                  <a:lnTo>
                    <a:pt x="52" y="35"/>
                  </a:lnTo>
                  <a:lnTo>
                    <a:pt x="50" y="37"/>
                  </a:lnTo>
                  <a:lnTo>
                    <a:pt x="22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0" y="66"/>
                  </a:lnTo>
                  <a:lnTo>
                    <a:pt x="7" y="71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3" y="78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0" y="85"/>
                  </a:lnTo>
                  <a:lnTo>
                    <a:pt x="0" y="92"/>
                  </a:lnTo>
                  <a:lnTo>
                    <a:pt x="5" y="94"/>
                  </a:lnTo>
                  <a:lnTo>
                    <a:pt x="15" y="99"/>
                  </a:lnTo>
                  <a:lnTo>
                    <a:pt x="19" y="101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4" y="104"/>
                  </a:lnTo>
                  <a:lnTo>
                    <a:pt x="26" y="104"/>
                  </a:lnTo>
                  <a:lnTo>
                    <a:pt x="31" y="106"/>
                  </a:lnTo>
                  <a:lnTo>
                    <a:pt x="33" y="108"/>
                  </a:lnTo>
                  <a:lnTo>
                    <a:pt x="33" y="111"/>
                  </a:lnTo>
                  <a:lnTo>
                    <a:pt x="36" y="113"/>
                  </a:lnTo>
                  <a:lnTo>
                    <a:pt x="41" y="113"/>
                  </a:lnTo>
                  <a:lnTo>
                    <a:pt x="45" y="113"/>
                  </a:lnTo>
                  <a:lnTo>
                    <a:pt x="52" y="111"/>
                  </a:lnTo>
                  <a:lnTo>
                    <a:pt x="57" y="113"/>
                  </a:lnTo>
                  <a:lnTo>
                    <a:pt x="57" y="116"/>
                  </a:lnTo>
                  <a:lnTo>
                    <a:pt x="59" y="120"/>
                  </a:lnTo>
                  <a:lnTo>
                    <a:pt x="62" y="123"/>
                  </a:lnTo>
                  <a:lnTo>
                    <a:pt x="62" y="125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4" y="146"/>
                  </a:lnTo>
                  <a:lnTo>
                    <a:pt x="76" y="146"/>
                  </a:lnTo>
                  <a:lnTo>
                    <a:pt x="76" y="149"/>
                  </a:lnTo>
                  <a:lnTo>
                    <a:pt x="78" y="149"/>
                  </a:lnTo>
                  <a:lnTo>
                    <a:pt x="81" y="151"/>
                  </a:lnTo>
                  <a:lnTo>
                    <a:pt x="83" y="151"/>
                  </a:lnTo>
                  <a:lnTo>
                    <a:pt x="83" y="153"/>
                  </a:lnTo>
                  <a:lnTo>
                    <a:pt x="86" y="153"/>
                  </a:lnTo>
                  <a:lnTo>
                    <a:pt x="86" y="156"/>
                  </a:lnTo>
                  <a:lnTo>
                    <a:pt x="88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3" y="163"/>
                  </a:lnTo>
                  <a:lnTo>
                    <a:pt x="95" y="168"/>
                  </a:lnTo>
                  <a:lnTo>
                    <a:pt x="95" y="170"/>
                  </a:lnTo>
                  <a:lnTo>
                    <a:pt x="97" y="170"/>
                  </a:lnTo>
                  <a:lnTo>
                    <a:pt x="100" y="170"/>
                  </a:lnTo>
                  <a:lnTo>
                    <a:pt x="100" y="170"/>
                  </a:lnTo>
                  <a:lnTo>
                    <a:pt x="102" y="172"/>
                  </a:lnTo>
                  <a:lnTo>
                    <a:pt x="104" y="175"/>
                  </a:lnTo>
                  <a:lnTo>
                    <a:pt x="107" y="177"/>
                  </a:lnTo>
                  <a:lnTo>
                    <a:pt x="112" y="179"/>
                  </a:lnTo>
                  <a:lnTo>
                    <a:pt x="114" y="179"/>
                  </a:lnTo>
                  <a:lnTo>
                    <a:pt x="119" y="182"/>
                  </a:lnTo>
                  <a:lnTo>
                    <a:pt x="123" y="184"/>
                  </a:lnTo>
                  <a:lnTo>
                    <a:pt x="130" y="189"/>
                  </a:lnTo>
                  <a:lnTo>
                    <a:pt x="133" y="191"/>
                  </a:lnTo>
                  <a:lnTo>
                    <a:pt x="135" y="196"/>
                  </a:lnTo>
                  <a:lnTo>
                    <a:pt x="138" y="198"/>
                  </a:lnTo>
                  <a:lnTo>
                    <a:pt x="138" y="201"/>
                  </a:lnTo>
                  <a:lnTo>
                    <a:pt x="140" y="205"/>
                  </a:lnTo>
                  <a:lnTo>
                    <a:pt x="142" y="205"/>
                  </a:lnTo>
                  <a:lnTo>
                    <a:pt x="145" y="208"/>
                  </a:lnTo>
                  <a:lnTo>
                    <a:pt x="147" y="208"/>
                  </a:lnTo>
                  <a:lnTo>
                    <a:pt x="154" y="208"/>
                  </a:lnTo>
                  <a:lnTo>
                    <a:pt x="154" y="210"/>
                  </a:lnTo>
                  <a:lnTo>
                    <a:pt x="159" y="210"/>
                  </a:lnTo>
                  <a:lnTo>
                    <a:pt x="164" y="215"/>
                  </a:lnTo>
                  <a:lnTo>
                    <a:pt x="166" y="217"/>
                  </a:lnTo>
                  <a:lnTo>
                    <a:pt x="171" y="220"/>
                  </a:lnTo>
                  <a:lnTo>
                    <a:pt x="171" y="222"/>
                  </a:lnTo>
                  <a:lnTo>
                    <a:pt x="171" y="224"/>
                  </a:lnTo>
                  <a:lnTo>
                    <a:pt x="173" y="224"/>
                  </a:lnTo>
                  <a:lnTo>
                    <a:pt x="173" y="227"/>
                  </a:lnTo>
                  <a:lnTo>
                    <a:pt x="171" y="227"/>
                  </a:lnTo>
                  <a:lnTo>
                    <a:pt x="171" y="229"/>
                  </a:lnTo>
                  <a:lnTo>
                    <a:pt x="173" y="231"/>
                  </a:lnTo>
                  <a:lnTo>
                    <a:pt x="173" y="231"/>
                  </a:lnTo>
                  <a:lnTo>
                    <a:pt x="173" y="234"/>
                  </a:lnTo>
                  <a:lnTo>
                    <a:pt x="178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6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41"/>
                  </a:lnTo>
                  <a:lnTo>
                    <a:pt x="185" y="241"/>
                  </a:lnTo>
                  <a:lnTo>
                    <a:pt x="185" y="243"/>
                  </a:lnTo>
                  <a:lnTo>
                    <a:pt x="185" y="243"/>
                  </a:lnTo>
                  <a:lnTo>
                    <a:pt x="182" y="246"/>
                  </a:lnTo>
                  <a:lnTo>
                    <a:pt x="185" y="248"/>
                  </a:lnTo>
                  <a:lnTo>
                    <a:pt x="187" y="248"/>
                  </a:lnTo>
                  <a:lnTo>
                    <a:pt x="190" y="248"/>
                  </a:lnTo>
                  <a:lnTo>
                    <a:pt x="192" y="248"/>
                  </a:lnTo>
                  <a:lnTo>
                    <a:pt x="192" y="250"/>
                  </a:lnTo>
                  <a:lnTo>
                    <a:pt x="194" y="255"/>
                  </a:lnTo>
                  <a:lnTo>
                    <a:pt x="194" y="255"/>
                  </a:lnTo>
                  <a:lnTo>
                    <a:pt x="199" y="258"/>
                  </a:lnTo>
                  <a:lnTo>
                    <a:pt x="209" y="260"/>
                  </a:lnTo>
                  <a:lnTo>
                    <a:pt x="213" y="262"/>
                  </a:lnTo>
                  <a:lnTo>
                    <a:pt x="216" y="265"/>
                  </a:lnTo>
                  <a:lnTo>
                    <a:pt x="218" y="265"/>
                  </a:lnTo>
                  <a:lnTo>
                    <a:pt x="220" y="265"/>
                  </a:lnTo>
                  <a:lnTo>
                    <a:pt x="223" y="267"/>
                  </a:lnTo>
                  <a:lnTo>
                    <a:pt x="223" y="267"/>
                  </a:lnTo>
                  <a:lnTo>
                    <a:pt x="225" y="269"/>
                  </a:lnTo>
                  <a:lnTo>
                    <a:pt x="225" y="272"/>
                  </a:lnTo>
                  <a:lnTo>
                    <a:pt x="225" y="276"/>
                  </a:lnTo>
                  <a:lnTo>
                    <a:pt x="225" y="279"/>
                  </a:lnTo>
                  <a:lnTo>
                    <a:pt x="227" y="279"/>
                  </a:lnTo>
                  <a:lnTo>
                    <a:pt x="235" y="288"/>
                  </a:lnTo>
                  <a:lnTo>
                    <a:pt x="237" y="291"/>
                  </a:lnTo>
                  <a:lnTo>
                    <a:pt x="237" y="293"/>
                  </a:lnTo>
                  <a:lnTo>
                    <a:pt x="237" y="295"/>
                  </a:lnTo>
                  <a:lnTo>
                    <a:pt x="237" y="298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2"/>
                  </a:lnTo>
                  <a:lnTo>
                    <a:pt x="239" y="302"/>
                  </a:lnTo>
                  <a:lnTo>
                    <a:pt x="239" y="305"/>
                  </a:lnTo>
                  <a:lnTo>
                    <a:pt x="239" y="305"/>
                  </a:lnTo>
                  <a:lnTo>
                    <a:pt x="239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2" y="310"/>
                  </a:lnTo>
                  <a:lnTo>
                    <a:pt x="242" y="312"/>
                  </a:lnTo>
                  <a:lnTo>
                    <a:pt x="242" y="314"/>
                  </a:lnTo>
                  <a:lnTo>
                    <a:pt x="242" y="314"/>
                  </a:lnTo>
                  <a:lnTo>
                    <a:pt x="244" y="317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9" y="319"/>
                  </a:lnTo>
                  <a:lnTo>
                    <a:pt x="253" y="319"/>
                  </a:lnTo>
                  <a:lnTo>
                    <a:pt x="253" y="319"/>
                  </a:lnTo>
                  <a:lnTo>
                    <a:pt x="256" y="321"/>
                  </a:lnTo>
                  <a:lnTo>
                    <a:pt x="256" y="321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61" y="324"/>
                  </a:lnTo>
                  <a:lnTo>
                    <a:pt x="261" y="324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3" y="329"/>
                  </a:lnTo>
                  <a:lnTo>
                    <a:pt x="265" y="329"/>
                  </a:lnTo>
                  <a:lnTo>
                    <a:pt x="268" y="329"/>
                  </a:lnTo>
                  <a:lnTo>
                    <a:pt x="268" y="331"/>
                  </a:lnTo>
                  <a:lnTo>
                    <a:pt x="268" y="336"/>
                  </a:lnTo>
                  <a:lnTo>
                    <a:pt x="272" y="345"/>
                  </a:lnTo>
                  <a:lnTo>
                    <a:pt x="275" y="345"/>
                  </a:lnTo>
                  <a:lnTo>
                    <a:pt x="277" y="345"/>
                  </a:lnTo>
                  <a:lnTo>
                    <a:pt x="277" y="347"/>
                  </a:lnTo>
                  <a:lnTo>
                    <a:pt x="277" y="350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7" y="357"/>
                  </a:lnTo>
                  <a:lnTo>
                    <a:pt x="277" y="359"/>
                  </a:lnTo>
                  <a:lnTo>
                    <a:pt x="277" y="359"/>
                  </a:lnTo>
                  <a:lnTo>
                    <a:pt x="277" y="362"/>
                  </a:lnTo>
                  <a:lnTo>
                    <a:pt x="277" y="364"/>
                  </a:lnTo>
                  <a:lnTo>
                    <a:pt x="277" y="364"/>
                  </a:lnTo>
                  <a:lnTo>
                    <a:pt x="279" y="369"/>
                  </a:lnTo>
                  <a:lnTo>
                    <a:pt x="279" y="369"/>
                  </a:lnTo>
                  <a:lnTo>
                    <a:pt x="279" y="369"/>
                  </a:lnTo>
                  <a:lnTo>
                    <a:pt x="279" y="369"/>
                  </a:lnTo>
                  <a:lnTo>
                    <a:pt x="282" y="371"/>
                  </a:lnTo>
                  <a:lnTo>
                    <a:pt x="282" y="371"/>
                  </a:lnTo>
                  <a:lnTo>
                    <a:pt x="282" y="371"/>
                  </a:lnTo>
                  <a:lnTo>
                    <a:pt x="284" y="371"/>
                  </a:lnTo>
                  <a:lnTo>
                    <a:pt x="287" y="376"/>
                  </a:lnTo>
                  <a:lnTo>
                    <a:pt x="287" y="376"/>
                  </a:lnTo>
                  <a:lnTo>
                    <a:pt x="294" y="374"/>
                  </a:lnTo>
                  <a:lnTo>
                    <a:pt x="296" y="374"/>
                  </a:lnTo>
                  <a:lnTo>
                    <a:pt x="301" y="376"/>
                  </a:lnTo>
                  <a:lnTo>
                    <a:pt x="301" y="376"/>
                  </a:lnTo>
                  <a:lnTo>
                    <a:pt x="303" y="378"/>
                  </a:lnTo>
                  <a:lnTo>
                    <a:pt x="303" y="378"/>
                  </a:lnTo>
                  <a:lnTo>
                    <a:pt x="305" y="378"/>
                  </a:lnTo>
                  <a:lnTo>
                    <a:pt x="308" y="378"/>
                  </a:lnTo>
                  <a:lnTo>
                    <a:pt x="308" y="378"/>
                  </a:lnTo>
                  <a:lnTo>
                    <a:pt x="308" y="378"/>
                  </a:lnTo>
                  <a:lnTo>
                    <a:pt x="308" y="376"/>
                  </a:lnTo>
                  <a:lnTo>
                    <a:pt x="308" y="374"/>
                  </a:lnTo>
                  <a:lnTo>
                    <a:pt x="313" y="369"/>
                  </a:lnTo>
                  <a:lnTo>
                    <a:pt x="313" y="364"/>
                  </a:lnTo>
                  <a:lnTo>
                    <a:pt x="313" y="362"/>
                  </a:lnTo>
                  <a:lnTo>
                    <a:pt x="313" y="362"/>
                  </a:lnTo>
                  <a:lnTo>
                    <a:pt x="315" y="359"/>
                  </a:lnTo>
                  <a:lnTo>
                    <a:pt x="315" y="357"/>
                  </a:lnTo>
                  <a:lnTo>
                    <a:pt x="315" y="355"/>
                  </a:lnTo>
                  <a:lnTo>
                    <a:pt x="315" y="352"/>
                  </a:lnTo>
                  <a:lnTo>
                    <a:pt x="315" y="352"/>
                  </a:lnTo>
                  <a:lnTo>
                    <a:pt x="315" y="350"/>
                  </a:lnTo>
                  <a:lnTo>
                    <a:pt x="317" y="355"/>
                  </a:lnTo>
                  <a:lnTo>
                    <a:pt x="315" y="364"/>
                  </a:lnTo>
                  <a:lnTo>
                    <a:pt x="315" y="369"/>
                  </a:lnTo>
                  <a:lnTo>
                    <a:pt x="322" y="362"/>
                  </a:lnTo>
                  <a:lnTo>
                    <a:pt x="324" y="357"/>
                  </a:lnTo>
                  <a:lnTo>
                    <a:pt x="327" y="352"/>
                  </a:lnTo>
                  <a:lnTo>
                    <a:pt x="327" y="352"/>
                  </a:lnTo>
                  <a:lnTo>
                    <a:pt x="324" y="350"/>
                  </a:lnTo>
                  <a:lnTo>
                    <a:pt x="324" y="347"/>
                  </a:lnTo>
                  <a:lnTo>
                    <a:pt x="322" y="347"/>
                  </a:lnTo>
                  <a:lnTo>
                    <a:pt x="320" y="347"/>
                  </a:lnTo>
                  <a:lnTo>
                    <a:pt x="320" y="347"/>
                  </a:lnTo>
                  <a:lnTo>
                    <a:pt x="315" y="343"/>
                  </a:lnTo>
                  <a:lnTo>
                    <a:pt x="313" y="343"/>
                  </a:lnTo>
                  <a:lnTo>
                    <a:pt x="313" y="343"/>
                  </a:lnTo>
                  <a:lnTo>
                    <a:pt x="313" y="340"/>
                  </a:lnTo>
                  <a:lnTo>
                    <a:pt x="313" y="338"/>
                  </a:lnTo>
                  <a:lnTo>
                    <a:pt x="310" y="333"/>
                  </a:lnTo>
                  <a:lnTo>
                    <a:pt x="308" y="331"/>
                  </a:lnTo>
                  <a:lnTo>
                    <a:pt x="305" y="326"/>
                  </a:lnTo>
                  <a:lnTo>
                    <a:pt x="305" y="324"/>
                  </a:lnTo>
                  <a:lnTo>
                    <a:pt x="305" y="321"/>
                  </a:lnTo>
                  <a:lnTo>
                    <a:pt x="305" y="321"/>
                  </a:lnTo>
                  <a:lnTo>
                    <a:pt x="303" y="317"/>
                  </a:lnTo>
                  <a:lnTo>
                    <a:pt x="301" y="317"/>
                  </a:lnTo>
                  <a:lnTo>
                    <a:pt x="301" y="317"/>
                  </a:lnTo>
                  <a:lnTo>
                    <a:pt x="303" y="314"/>
                  </a:lnTo>
                  <a:lnTo>
                    <a:pt x="303" y="317"/>
                  </a:lnTo>
                  <a:lnTo>
                    <a:pt x="305" y="317"/>
                  </a:lnTo>
                  <a:lnTo>
                    <a:pt x="305" y="319"/>
                  </a:lnTo>
                  <a:lnTo>
                    <a:pt x="308" y="319"/>
                  </a:lnTo>
                  <a:lnTo>
                    <a:pt x="310" y="319"/>
                  </a:lnTo>
                  <a:lnTo>
                    <a:pt x="310" y="321"/>
                  </a:lnTo>
                  <a:lnTo>
                    <a:pt x="308" y="324"/>
                  </a:lnTo>
                  <a:lnTo>
                    <a:pt x="310" y="326"/>
                  </a:lnTo>
                  <a:lnTo>
                    <a:pt x="310" y="329"/>
                  </a:lnTo>
                  <a:lnTo>
                    <a:pt x="315" y="336"/>
                  </a:lnTo>
                  <a:lnTo>
                    <a:pt x="322" y="340"/>
                  </a:lnTo>
                  <a:lnTo>
                    <a:pt x="324" y="343"/>
                  </a:lnTo>
                  <a:lnTo>
                    <a:pt x="327" y="340"/>
                  </a:lnTo>
                  <a:lnTo>
                    <a:pt x="327" y="338"/>
                  </a:lnTo>
                  <a:lnTo>
                    <a:pt x="324" y="338"/>
                  </a:lnTo>
                  <a:lnTo>
                    <a:pt x="324" y="336"/>
                  </a:lnTo>
                  <a:lnTo>
                    <a:pt x="324" y="336"/>
                  </a:lnTo>
                  <a:lnTo>
                    <a:pt x="322" y="326"/>
                  </a:lnTo>
                  <a:lnTo>
                    <a:pt x="322" y="324"/>
                  </a:lnTo>
                  <a:lnTo>
                    <a:pt x="322" y="324"/>
                  </a:lnTo>
                  <a:lnTo>
                    <a:pt x="322" y="324"/>
                  </a:lnTo>
                  <a:lnTo>
                    <a:pt x="322" y="321"/>
                  </a:lnTo>
                  <a:lnTo>
                    <a:pt x="322" y="324"/>
                  </a:lnTo>
                  <a:lnTo>
                    <a:pt x="322" y="324"/>
                  </a:lnTo>
                  <a:lnTo>
                    <a:pt x="322" y="324"/>
                  </a:lnTo>
                  <a:lnTo>
                    <a:pt x="320" y="321"/>
                  </a:lnTo>
                  <a:lnTo>
                    <a:pt x="324" y="321"/>
                  </a:lnTo>
                  <a:lnTo>
                    <a:pt x="324" y="324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9" y="331"/>
                  </a:lnTo>
                  <a:lnTo>
                    <a:pt x="329" y="338"/>
                  </a:lnTo>
                  <a:lnTo>
                    <a:pt x="329" y="343"/>
                  </a:lnTo>
                  <a:lnTo>
                    <a:pt x="329" y="345"/>
                  </a:lnTo>
                  <a:lnTo>
                    <a:pt x="332" y="345"/>
                  </a:lnTo>
                  <a:lnTo>
                    <a:pt x="334" y="343"/>
                  </a:lnTo>
                  <a:lnTo>
                    <a:pt x="336" y="343"/>
                  </a:lnTo>
                  <a:lnTo>
                    <a:pt x="336" y="343"/>
                  </a:lnTo>
                  <a:lnTo>
                    <a:pt x="339" y="343"/>
                  </a:lnTo>
                  <a:lnTo>
                    <a:pt x="346" y="336"/>
                  </a:lnTo>
                  <a:lnTo>
                    <a:pt x="346" y="333"/>
                  </a:lnTo>
                  <a:lnTo>
                    <a:pt x="343" y="333"/>
                  </a:lnTo>
                  <a:lnTo>
                    <a:pt x="346" y="333"/>
                  </a:lnTo>
                  <a:lnTo>
                    <a:pt x="346" y="333"/>
                  </a:lnTo>
                  <a:lnTo>
                    <a:pt x="346" y="331"/>
                  </a:lnTo>
                  <a:lnTo>
                    <a:pt x="346" y="331"/>
                  </a:lnTo>
                  <a:lnTo>
                    <a:pt x="346" y="331"/>
                  </a:lnTo>
                  <a:lnTo>
                    <a:pt x="348" y="331"/>
                  </a:lnTo>
                  <a:lnTo>
                    <a:pt x="348" y="329"/>
                  </a:lnTo>
                  <a:lnTo>
                    <a:pt x="348" y="326"/>
                  </a:lnTo>
                  <a:lnTo>
                    <a:pt x="348" y="324"/>
                  </a:lnTo>
                  <a:lnTo>
                    <a:pt x="348" y="324"/>
                  </a:lnTo>
                  <a:lnTo>
                    <a:pt x="348" y="326"/>
                  </a:lnTo>
                  <a:lnTo>
                    <a:pt x="346" y="326"/>
                  </a:lnTo>
                  <a:lnTo>
                    <a:pt x="346" y="329"/>
                  </a:lnTo>
                  <a:lnTo>
                    <a:pt x="343" y="329"/>
                  </a:lnTo>
                  <a:lnTo>
                    <a:pt x="341" y="331"/>
                  </a:lnTo>
                  <a:lnTo>
                    <a:pt x="339" y="333"/>
                  </a:lnTo>
                  <a:lnTo>
                    <a:pt x="336" y="333"/>
                  </a:lnTo>
                  <a:lnTo>
                    <a:pt x="336" y="333"/>
                  </a:lnTo>
                  <a:lnTo>
                    <a:pt x="339" y="331"/>
                  </a:lnTo>
                  <a:lnTo>
                    <a:pt x="341" y="329"/>
                  </a:lnTo>
                  <a:lnTo>
                    <a:pt x="346" y="326"/>
                  </a:lnTo>
                  <a:lnTo>
                    <a:pt x="346" y="324"/>
                  </a:lnTo>
                  <a:lnTo>
                    <a:pt x="343" y="321"/>
                  </a:lnTo>
                  <a:lnTo>
                    <a:pt x="341" y="319"/>
                  </a:lnTo>
                  <a:lnTo>
                    <a:pt x="332" y="321"/>
                  </a:lnTo>
                  <a:lnTo>
                    <a:pt x="334" y="319"/>
                  </a:lnTo>
                  <a:lnTo>
                    <a:pt x="336" y="319"/>
                  </a:lnTo>
                  <a:lnTo>
                    <a:pt x="339" y="317"/>
                  </a:lnTo>
                  <a:lnTo>
                    <a:pt x="341" y="317"/>
                  </a:lnTo>
                  <a:lnTo>
                    <a:pt x="341" y="317"/>
                  </a:lnTo>
                  <a:lnTo>
                    <a:pt x="341" y="317"/>
                  </a:lnTo>
                  <a:lnTo>
                    <a:pt x="336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4" y="317"/>
                  </a:lnTo>
                  <a:lnTo>
                    <a:pt x="332" y="317"/>
                  </a:lnTo>
                  <a:lnTo>
                    <a:pt x="322" y="317"/>
                  </a:lnTo>
                  <a:lnTo>
                    <a:pt x="320" y="317"/>
                  </a:lnTo>
                  <a:lnTo>
                    <a:pt x="320" y="317"/>
                  </a:lnTo>
                  <a:lnTo>
                    <a:pt x="320" y="317"/>
                  </a:lnTo>
                  <a:lnTo>
                    <a:pt x="320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32" y="314"/>
                  </a:lnTo>
                  <a:lnTo>
                    <a:pt x="334" y="312"/>
                  </a:lnTo>
                  <a:lnTo>
                    <a:pt x="334" y="312"/>
                  </a:lnTo>
                  <a:lnTo>
                    <a:pt x="334" y="310"/>
                  </a:lnTo>
                  <a:lnTo>
                    <a:pt x="334" y="310"/>
                  </a:lnTo>
                  <a:lnTo>
                    <a:pt x="334" y="307"/>
                  </a:lnTo>
                  <a:lnTo>
                    <a:pt x="334" y="307"/>
                  </a:lnTo>
                  <a:lnTo>
                    <a:pt x="334" y="310"/>
                  </a:lnTo>
                  <a:lnTo>
                    <a:pt x="336" y="310"/>
                  </a:lnTo>
                  <a:lnTo>
                    <a:pt x="341" y="312"/>
                  </a:lnTo>
                  <a:lnTo>
                    <a:pt x="341" y="312"/>
                  </a:lnTo>
                  <a:lnTo>
                    <a:pt x="343" y="312"/>
                  </a:lnTo>
                  <a:lnTo>
                    <a:pt x="346" y="312"/>
                  </a:lnTo>
                  <a:lnTo>
                    <a:pt x="346" y="314"/>
                  </a:lnTo>
                  <a:lnTo>
                    <a:pt x="348" y="314"/>
                  </a:lnTo>
                  <a:lnTo>
                    <a:pt x="348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3" y="312"/>
                  </a:lnTo>
                  <a:lnTo>
                    <a:pt x="353" y="310"/>
                  </a:lnTo>
                  <a:lnTo>
                    <a:pt x="353" y="307"/>
                  </a:lnTo>
                  <a:lnTo>
                    <a:pt x="353" y="307"/>
                  </a:lnTo>
                  <a:lnTo>
                    <a:pt x="353" y="310"/>
                  </a:lnTo>
                  <a:lnTo>
                    <a:pt x="355" y="310"/>
                  </a:lnTo>
                  <a:lnTo>
                    <a:pt x="355" y="312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60" y="310"/>
                  </a:lnTo>
                  <a:lnTo>
                    <a:pt x="365" y="305"/>
                  </a:lnTo>
                  <a:lnTo>
                    <a:pt x="367" y="302"/>
                  </a:lnTo>
                  <a:lnTo>
                    <a:pt x="367" y="302"/>
                  </a:lnTo>
                  <a:lnTo>
                    <a:pt x="367" y="300"/>
                  </a:lnTo>
                  <a:lnTo>
                    <a:pt x="369" y="300"/>
                  </a:lnTo>
                  <a:lnTo>
                    <a:pt x="367" y="300"/>
                  </a:lnTo>
                  <a:lnTo>
                    <a:pt x="367" y="300"/>
                  </a:lnTo>
                  <a:lnTo>
                    <a:pt x="362" y="295"/>
                  </a:lnTo>
                  <a:lnTo>
                    <a:pt x="360" y="295"/>
                  </a:lnTo>
                  <a:lnTo>
                    <a:pt x="362" y="295"/>
                  </a:lnTo>
                  <a:lnTo>
                    <a:pt x="365" y="295"/>
                  </a:lnTo>
                  <a:lnTo>
                    <a:pt x="367" y="298"/>
                  </a:lnTo>
                  <a:lnTo>
                    <a:pt x="372" y="300"/>
                  </a:lnTo>
                  <a:lnTo>
                    <a:pt x="372" y="300"/>
                  </a:lnTo>
                  <a:lnTo>
                    <a:pt x="374" y="298"/>
                  </a:lnTo>
                  <a:lnTo>
                    <a:pt x="376" y="295"/>
                  </a:lnTo>
                  <a:lnTo>
                    <a:pt x="379" y="295"/>
                  </a:lnTo>
                  <a:lnTo>
                    <a:pt x="381" y="293"/>
                  </a:lnTo>
                  <a:lnTo>
                    <a:pt x="388" y="291"/>
                  </a:lnTo>
                  <a:lnTo>
                    <a:pt x="388" y="291"/>
                  </a:lnTo>
                  <a:lnTo>
                    <a:pt x="388" y="288"/>
                  </a:lnTo>
                  <a:lnTo>
                    <a:pt x="386" y="288"/>
                  </a:lnTo>
                  <a:lnTo>
                    <a:pt x="384" y="286"/>
                  </a:lnTo>
                  <a:lnTo>
                    <a:pt x="386" y="286"/>
                  </a:lnTo>
                  <a:lnTo>
                    <a:pt x="386" y="286"/>
                  </a:lnTo>
                  <a:lnTo>
                    <a:pt x="388" y="286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98" y="279"/>
                  </a:lnTo>
                  <a:lnTo>
                    <a:pt x="400" y="276"/>
                  </a:lnTo>
                  <a:lnTo>
                    <a:pt x="398" y="274"/>
                  </a:lnTo>
                  <a:lnTo>
                    <a:pt x="398" y="274"/>
                  </a:lnTo>
                  <a:lnTo>
                    <a:pt x="398" y="274"/>
                  </a:lnTo>
                  <a:lnTo>
                    <a:pt x="398" y="274"/>
                  </a:lnTo>
                  <a:lnTo>
                    <a:pt x="395" y="274"/>
                  </a:lnTo>
                  <a:lnTo>
                    <a:pt x="395" y="272"/>
                  </a:lnTo>
                  <a:lnTo>
                    <a:pt x="395" y="272"/>
                  </a:lnTo>
                  <a:lnTo>
                    <a:pt x="391" y="272"/>
                  </a:lnTo>
                  <a:lnTo>
                    <a:pt x="388" y="272"/>
                  </a:lnTo>
                  <a:lnTo>
                    <a:pt x="388" y="269"/>
                  </a:lnTo>
                  <a:lnTo>
                    <a:pt x="386" y="267"/>
                  </a:lnTo>
                  <a:lnTo>
                    <a:pt x="388" y="269"/>
                  </a:lnTo>
                  <a:lnTo>
                    <a:pt x="391" y="269"/>
                  </a:lnTo>
                  <a:lnTo>
                    <a:pt x="391" y="269"/>
                  </a:lnTo>
                  <a:lnTo>
                    <a:pt x="391" y="267"/>
                  </a:lnTo>
                  <a:lnTo>
                    <a:pt x="391" y="265"/>
                  </a:lnTo>
                  <a:lnTo>
                    <a:pt x="388" y="262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93" y="262"/>
                  </a:lnTo>
                  <a:lnTo>
                    <a:pt x="393" y="262"/>
                  </a:lnTo>
                  <a:lnTo>
                    <a:pt x="393" y="260"/>
                  </a:lnTo>
                  <a:lnTo>
                    <a:pt x="393" y="260"/>
                  </a:lnTo>
                  <a:lnTo>
                    <a:pt x="393" y="260"/>
                  </a:lnTo>
                  <a:lnTo>
                    <a:pt x="395" y="260"/>
                  </a:lnTo>
                  <a:lnTo>
                    <a:pt x="393" y="265"/>
                  </a:lnTo>
                  <a:lnTo>
                    <a:pt x="393" y="267"/>
                  </a:lnTo>
                  <a:lnTo>
                    <a:pt x="395" y="267"/>
                  </a:lnTo>
                  <a:lnTo>
                    <a:pt x="395" y="267"/>
                  </a:lnTo>
                  <a:lnTo>
                    <a:pt x="398" y="269"/>
                  </a:lnTo>
                  <a:lnTo>
                    <a:pt x="400" y="269"/>
                  </a:lnTo>
                  <a:lnTo>
                    <a:pt x="400" y="269"/>
                  </a:lnTo>
                  <a:lnTo>
                    <a:pt x="402" y="269"/>
                  </a:lnTo>
                  <a:lnTo>
                    <a:pt x="405" y="267"/>
                  </a:lnTo>
                  <a:lnTo>
                    <a:pt x="410" y="262"/>
                  </a:lnTo>
                  <a:lnTo>
                    <a:pt x="412" y="260"/>
                  </a:lnTo>
                  <a:lnTo>
                    <a:pt x="412" y="258"/>
                  </a:lnTo>
                  <a:lnTo>
                    <a:pt x="414" y="255"/>
                  </a:lnTo>
                  <a:lnTo>
                    <a:pt x="417" y="253"/>
                  </a:lnTo>
                  <a:lnTo>
                    <a:pt x="417" y="253"/>
                  </a:lnTo>
                  <a:lnTo>
                    <a:pt x="417" y="253"/>
                  </a:lnTo>
                  <a:lnTo>
                    <a:pt x="417" y="250"/>
                  </a:lnTo>
                  <a:lnTo>
                    <a:pt x="419" y="250"/>
                  </a:lnTo>
                  <a:lnTo>
                    <a:pt x="419" y="250"/>
                  </a:lnTo>
                  <a:lnTo>
                    <a:pt x="424" y="246"/>
                  </a:lnTo>
                  <a:lnTo>
                    <a:pt x="424" y="246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3"/>
                  </a:lnTo>
                  <a:lnTo>
                    <a:pt x="419" y="241"/>
                  </a:lnTo>
                  <a:lnTo>
                    <a:pt x="421" y="236"/>
                  </a:lnTo>
                  <a:lnTo>
                    <a:pt x="421" y="234"/>
                  </a:lnTo>
                  <a:lnTo>
                    <a:pt x="424" y="234"/>
                  </a:lnTo>
                  <a:lnTo>
                    <a:pt x="426" y="229"/>
                  </a:lnTo>
                  <a:lnTo>
                    <a:pt x="428" y="229"/>
                  </a:lnTo>
                  <a:lnTo>
                    <a:pt x="428" y="231"/>
                  </a:lnTo>
                  <a:lnTo>
                    <a:pt x="428" y="231"/>
                  </a:lnTo>
                  <a:lnTo>
                    <a:pt x="431" y="234"/>
                  </a:lnTo>
                  <a:lnTo>
                    <a:pt x="431" y="234"/>
                  </a:lnTo>
                  <a:lnTo>
                    <a:pt x="433" y="234"/>
                  </a:lnTo>
                  <a:lnTo>
                    <a:pt x="436" y="231"/>
                  </a:lnTo>
                  <a:lnTo>
                    <a:pt x="438" y="231"/>
                  </a:lnTo>
                  <a:lnTo>
                    <a:pt x="440" y="231"/>
                  </a:lnTo>
                  <a:lnTo>
                    <a:pt x="443" y="229"/>
                  </a:lnTo>
                  <a:lnTo>
                    <a:pt x="443" y="229"/>
                  </a:lnTo>
                  <a:lnTo>
                    <a:pt x="443" y="227"/>
                  </a:lnTo>
                  <a:lnTo>
                    <a:pt x="443" y="224"/>
                  </a:lnTo>
                  <a:lnTo>
                    <a:pt x="445" y="222"/>
                  </a:lnTo>
                  <a:lnTo>
                    <a:pt x="447" y="220"/>
                  </a:lnTo>
                  <a:lnTo>
                    <a:pt x="450" y="217"/>
                  </a:lnTo>
                  <a:lnTo>
                    <a:pt x="450" y="215"/>
                  </a:lnTo>
                  <a:lnTo>
                    <a:pt x="447" y="213"/>
                  </a:lnTo>
                  <a:lnTo>
                    <a:pt x="445" y="213"/>
                  </a:lnTo>
                  <a:lnTo>
                    <a:pt x="443" y="213"/>
                  </a:lnTo>
                  <a:lnTo>
                    <a:pt x="445" y="213"/>
                  </a:lnTo>
                  <a:lnTo>
                    <a:pt x="447" y="213"/>
                  </a:lnTo>
                  <a:lnTo>
                    <a:pt x="450" y="213"/>
                  </a:lnTo>
                  <a:lnTo>
                    <a:pt x="452" y="215"/>
                  </a:lnTo>
                  <a:lnTo>
                    <a:pt x="452" y="215"/>
                  </a:lnTo>
                  <a:lnTo>
                    <a:pt x="452" y="215"/>
                  </a:lnTo>
                  <a:lnTo>
                    <a:pt x="452" y="213"/>
                  </a:lnTo>
                  <a:lnTo>
                    <a:pt x="452" y="213"/>
                  </a:lnTo>
                  <a:lnTo>
                    <a:pt x="452" y="213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52" y="208"/>
                  </a:lnTo>
                  <a:lnTo>
                    <a:pt x="455" y="210"/>
                  </a:lnTo>
                  <a:lnTo>
                    <a:pt x="455" y="210"/>
                  </a:lnTo>
                  <a:lnTo>
                    <a:pt x="457" y="210"/>
                  </a:lnTo>
                  <a:lnTo>
                    <a:pt x="457" y="208"/>
                  </a:lnTo>
                  <a:lnTo>
                    <a:pt x="457" y="205"/>
                  </a:lnTo>
                  <a:lnTo>
                    <a:pt x="459" y="205"/>
                  </a:lnTo>
                  <a:lnTo>
                    <a:pt x="457" y="205"/>
                  </a:lnTo>
                  <a:lnTo>
                    <a:pt x="457" y="205"/>
                  </a:lnTo>
                  <a:lnTo>
                    <a:pt x="457" y="203"/>
                  </a:lnTo>
                  <a:lnTo>
                    <a:pt x="455" y="201"/>
                  </a:lnTo>
                  <a:lnTo>
                    <a:pt x="455" y="201"/>
                  </a:lnTo>
                  <a:lnTo>
                    <a:pt x="455" y="198"/>
                  </a:lnTo>
                  <a:lnTo>
                    <a:pt x="452" y="198"/>
                  </a:lnTo>
                  <a:lnTo>
                    <a:pt x="447" y="198"/>
                  </a:lnTo>
                  <a:lnTo>
                    <a:pt x="445" y="196"/>
                  </a:lnTo>
                  <a:lnTo>
                    <a:pt x="445" y="194"/>
                  </a:lnTo>
                  <a:lnTo>
                    <a:pt x="445" y="191"/>
                  </a:lnTo>
                  <a:lnTo>
                    <a:pt x="445" y="189"/>
                  </a:lnTo>
                  <a:lnTo>
                    <a:pt x="445" y="187"/>
                  </a:lnTo>
                  <a:lnTo>
                    <a:pt x="450" y="177"/>
                  </a:lnTo>
                  <a:lnTo>
                    <a:pt x="450" y="177"/>
                  </a:lnTo>
                  <a:lnTo>
                    <a:pt x="452" y="175"/>
                  </a:lnTo>
                  <a:lnTo>
                    <a:pt x="452" y="175"/>
                  </a:lnTo>
                  <a:lnTo>
                    <a:pt x="452" y="177"/>
                  </a:lnTo>
                  <a:lnTo>
                    <a:pt x="450" y="182"/>
                  </a:lnTo>
                  <a:lnTo>
                    <a:pt x="447" y="187"/>
                  </a:lnTo>
                  <a:lnTo>
                    <a:pt x="447" y="191"/>
                  </a:lnTo>
                  <a:lnTo>
                    <a:pt x="447" y="191"/>
                  </a:lnTo>
                  <a:lnTo>
                    <a:pt x="452" y="191"/>
                  </a:lnTo>
                  <a:lnTo>
                    <a:pt x="452" y="191"/>
                  </a:lnTo>
                  <a:lnTo>
                    <a:pt x="455" y="194"/>
                  </a:lnTo>
                  <a:lnTo>
                    <a:pt x="455" y="196"/>
                  </a:lnTo>
                  <a:lnTo>
                    <a:pt x="457" y="201"/>
                  </a:lnTo>
                  <a:lnTo>
                    <a:pt x="457" y="201"/>
                  </a:lnTo>
                  <a:lnTo>
                    <a:pt x="459" y="201"/>
                  </a:lnTo>
                  <a:lnTo>
                    <a:pt x="457" y="198"/>
                  </a:lnTo>
                  <a:lnTo>
                    <a:pt x="457" y="184"/>
                  </a:lnTo>
                  <a:lnTo>
                    <a:pt x="459" y="182"/>
                  </a:lnTo>
                  <a:lnTo>
                    <a:pt x="457" y="182"/>
                  </a:lnTo>
                  <a:lnTo>
                    <a:pt x="459" y="175"/>
                  </a:lnTo>
                  <a:lnTo>
                    <a:pt x="466" y="160"/>
                  </a:lnTo>
                  <a:lnTo>
                    <a:pt x="473" y="144"/>
                  </a:lnTo>
                  <a:lnTo>
                    <a:pt x="478" y="134"/>
                  </a:lnTo>
                  <a:lnTo>
                    <a:pt x="488" y="125"/>
                  </a:lnTo>
                  <a:lnTo>
                    <a:pt x="497" y="116"/>
                  </a:lnTo>
                  <a:lnTo>
                    <a:pt x="502" y="113"/>
                  </a:lnTo>
                  <a:lnTo>
                    <a:pt x="507" y="111"/>
                  </a:lnTo>
                  <a:lnTo>
                    <a:pt x="504" y="1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04DF4EAE-C4FB-4984-8607-95DA247EBD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23625" y="1752978"/>
              <a:ext cx="80963" cy="126206"/>
            </a:xfrm>
            <a:custGeom>
              <a:avLst/>
              <a:gdLst>
                <a:gd name="T0" fmla="*/ 47 w 68"/>
                <a:gd name="T1" fmla="*/ 99 h 106"/>
                <a:gd name="T2" fmla="*/ 45 w 68"/>
                <a:gd name="T3" fmla="*/ 99 h 106"/>
                <a:gd name="T4" fmla="*/ 42 w 68"/>
                <a:gd name="T5" fmla="*/ 104 h 106"/>
                <a:gd name="T6" fmla="*/ 49 w 68"/>
                <a:gd name="T7" fmla="*/ 106 h 106"/>
                <a:gd name="T8" fmla="*/ 49 w 68"/>
                <a:gd name="T9" fmla="*/ 101 h 106"/>
                <a:gd name="T10" fmla="*/ 54 w 68"/>
                <a:gd name="T11" fmla="*/ 52 h 106"/>
                <a:gd name="T12" fmla="*/ 54 w 68"/>
                <a:gd name="T13" fmla="*/ 56 h 106"/>
                <a:gd name="T14" fmla="*/ 54 w 68"/>
                <a:gd name="T15" fmla="*/ 59 h 106"/>
                <a:gd name="T16" fmla="*/ 54 w 68"/>
                <a:gd name="T17" fmla="*/ 66 h 106"/>
                <a:gd name="T18" fmla="*/ 56 w 68"/>
                <a:gd name="T19" fmla="*/ 61 h 106"/>
                <a:gd name="T20" fmla="*/ 68 w 68"/>
                <a:gd name="T21" fmla="*/ 56 h 106"/>
                <a:gd name="T22" fmla="*/ 66 w 68"/>
                <a:gd name="T23" fmla="*/ 45 h 106"/>
                <a:gd name="T24" fmla="*/ 61 w 68"/>
                <a:gd name="T25" fmla="*/ 40 h 106"/>
                <a:gd name="T26" fmla="*/ 61 w 68"/>
                <a:gd name="T27" fmla="*/ 47 h 106"/>
                <a:gd name="T28" fmla="*/ 61 w 68"/>
                <a:gd name="T29" fmla="*/ 52 h 106"/>
                <a:gd name="T30" fmla="*/ 59 w 68"/>
                <a:gd name="T31" fmla="*/ 56 h 106"/>
                <a:gd name="T32" fmla="*/ 59 w 68"/>
                <a:gd name="T33" fmla="*/ 61 h 106"/>
                <a:gd name="T34" fmla="*/ 61 w 68"/>
                <a:gd name="T35" fmla="*/ 64 h 106"/>
                <a:gd name="T36" fmla="*/ 66 w 68"/>
                <a:gd name="T37" fmla="*/ 59 h 106"/>
                <a:gd name="T38" fmla="*/ 61 w 68"/>
                <a:gd name="T39" fmla="*/ 35 h 106"/>
                <a:gd name="T40" fmla="*/ 61 w 68"/>
                <a:gd name="T41" fmla="*/ 33 h 106"/>
                <a:gd name="T42" fmla="*/ 54 w 68"/>
                <a:gd name="T43" fmla="*/ 26 h 106"/>
                <a:gd name="T44" fmla="*/ 49 w 68"/>
                <a:gd name="T45" fmla="*/ 23 h 106"/>
                <a:gd name="T46" fmla="*/ 47 w 68"/>
                <a:gd name="T47" fmla="*/ 16 h 106"/>
                <a:gd name="T48" fmla="*/ 47 w 68"/>
                <a:gd name="T49" fmla="*/ 14 h 106"/>
                <a:gd name="T50" fmla="*/ 45 w 68"/>
                <a:gd name="T51" fmla="*/ 14 h 106"/>
                <a:gd name="T52" fmla="*/ 40 w 68"/>
                <a:gd name="T53" fmla="*/ 4 h 106"/>
                <a:gd name="T54" fmla="*/ 26 w 68"/>
                <a:gd name="T55" fmla="*/ 2 h 106"/>
                <a:gd name="T56" fmla="*/ 2 w 68"/>
                <a:gd name="T57" fmla="*/ 16 h 106"/>
                <a:gd name="T58" fmla="*/ 9 w 68"/>
                <a:gd name="T59" fmla="*/ 45 h 106"/>
                <a:gd name="T60" fmla="*/ 16 w 68"/>
                <a:gd name="T61" fmla="*/ 68 h 106"/>
                <a:gd name="T62" fmla="*/ 16 w 68"/>
                <a:gd name="T63" fmla="*/ 82 h 106"/>
                <a:gd name="T64" fmla="*/ 26 w 68"/>
                <a:gd name="T65" fmla="*/ 90 h 106"/>
                <a:gd name="T66" fmla="*/ 47 w 68"/>
                <a:gd name="T67" fmla="*/ 78 h 106"/>
                <a:gd name="T68" fmla="*/ 49 w 68"/>
                <a:gd name="T69" fmla="*/ 75 h 106"/>
                <a:gd name="T70" fmla="*/ 49 w 68"/>
                <a:gd name="T71" fmla="*/ 56 h 106"/>
                <a:gd name="T72" fmla="*/ 49 w 68"/>
                <a:gd name="T73" fmla="*/ 49 h 106"/>
                <a:gd name="T74" fmla="*/ 47 w 68"/>
                <a:gd name="T75" fmla="*/ 42 h 106"/>
                <a:gd name="T76" fmla="*/ 45 w 68"/>
                <a:gd name="T77" fmla="*/ 37 h 106"/>
                <a:gd name="T78" fmla="*/ 49 w 68"/>
                <a:gd name="T79" fmla="*/ 40 h 106"/>
                <a:gd name="T80" fmla="*/ 49 w 68"/>
                <a:gd name="T81" fmla="*/ 33 h 106"/>
                <a:gd name="T82" fmla="*/ 47 w 68"/>
                <a:gd name="T83" fmla="*/ 30 h 106"/>
                <a:gd name="T84" fmla="*/ 47 w 68"/>
                <a:gd name="T85" fmla="*/ 23 h 106"/>
                <a:gd name="T86" fmla="*/ 49 w 68"/>
                <a:gd name="T87" fmla="*/ 30 h 106"/>
                <a:gd name="T88" fmla="*/ 54 w 68"/>
                <a:gd name="T89" fmla="*/ 30 h 106"/>
                <a:gd name="T90" fmla="*/ 56 w 68"/>
                <a:gd name="T91" fmla="*/ 28 h 106"/>
                <a:gd name="T92" fmla="*/ 56 w 68"/>
                <a:gd name="T93" fmla="*/ 37 h 106"/>
                <a:gd name="T94" fmla="*/ 61 w 68"/>
                <a:gd name="T95" fmla="*/ 3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8" h="106">
                  <a:moveTo>
                    <a:pt x="49" y="101"/>
                  </a:moveTo>
                  <a:lnTo>
                    <a:pt x="47" y="101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2" y="104"/>
                  </a:lnTo>
                  <a:lnTo>
                    <a:pt x="45" y="104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9" y="106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1"/>
                  </a:lnTo>
                  <a:close/>
                  <a:moveTo>
                    <a:pt x="56" y="54"/>
                  </a:moveTo>
                  <a:lnTo>
                    <a:pt x="56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2" y="56"/>
                  </a:lnTo>
                  <a:lnTo>
                    <a:pt x="54" y="56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4" y="64"/>
                  </a:lnTo>
                  <a:lnTo>
                    <a:pt x="54" y="66"/>
                  </a:lnTo>
                  <a:lnTo>
                    <a:pt x="54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6" y="59"/>
                  </a:lnTo>
                  <a:lnTo>
                    <a:pt x="56" y="54"/>
                  </a:lnTo>
                  <a:close/>
                  <a:moveTo>
                    <a:pt x="68" y="56"/>
                  </a:moveTo>
                  <a:lnTo>
                    <a:pt x="68" y="56"/>
                  </a:lnTo>
                  <a:lnTo>
                    <a:pt x="68" y="54"/>
                  </a:lnTo>
                  <a:lnTo>
                    <a:pt x="68" y="52"/>
                  </a:lnTo>
                  <a:lnTo>
                    <a:pt x="66" y="45"/>
                  </a:lnTo>
                  <a:lnTo>
                    <a:pt x="66" y="40"/>
                  </a:lnTo>
                  <a:lnTo>
                    <a:pt x="66" y="37"/>
                  </a:lnTo>
                  <a:lnTo>
                    <a:pt x="64" y="37"/>
                  </a:lnTo>
                  <a:lnTo>
                    <a:pt x="61" y="40"/>
                  </a:lnTo>
                  <a:lnTo>
                    <a:pt x="61" y="42"/>
                  </a:lnTo>
                  <a:lnTo>
                    <a:pt x="61" y="42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1" y="49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59" y="61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61" y="64"/>
                  </a:lnTo>
                  <a:lnTo>
                    <a:pt x="61" y="61"/>
                  </a:lnTo>
                  <a:lnTo>
                    <a:pt x="64" y="61"/>
                  </a:lnTo>
                  <a:lnTo>
                    <a:pt x="64" y="59"/>
                  </a:lnTo>
                  <a:lnTo>
                    <a:pt x="66" y="59"/>
                  </a:lnTo>
                  <a:lnTo>
                    <a:pt x="68" y="59"/>
                  </a:lnTo>
                  <a:lnTo>
                    <a:pt x="68" y="56"/>
                  </a:lnTo>
                  <a:close/>
                  <a:moveTo>
                    <a:pt x="61" y="37"/>
                  </a:moveTo>
                  <a:lnTo>
                    <a:pt x="61" y="35"/>
                  </a:lnTo>
                  <a:lnTo>
                    <a:pt x="64" y="35"/>
                  </a:lnTo>
                  <a:lnTo>
                    <a:pt x="61" y="35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61" y="33"/>
                  </a:lnTo>
                  <a:lnTo>
                    <a:pt x="59" y="28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49" y="26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23"/>
                  </a:lnTo>
                  <a:lnTo>
                    <a:pt x="49" y="19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7" y="11"/>
                  </a:lnTo>
                  <a:lnTo>
                    <a:pt x="45" y="11"/>
                  </a:lnTo>
                  <a:lnTo>
                    <a:pt x="45" y="14"/>
                  </a:lnTo>
                  <a:lnTo>
                    <a:pt x="42" y="14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16" y="4"/>
                  </a:lnTo>
                  <a:lnTo>
                    <a:pt x="9" y="7"/>
                  </a:lnTo>
                  <a:lnTo>
                    <a:pt x="0" y="9"/>
                  </a:lnTo>
                  <a:lnTo>
                    <a:pt x="2" y="16"/>
                  </a:lnTo>
                  <a:lnTo>
                    <a:pt x="4" y="23"/>
                  </a:lnTo>
                  <a:lnTo>
                    <a:pt x="7" y="30"/>
                  </a:lnTo>
                  <a:lnTo>
                    <a:pt x="9" y="37"/>
                  </a:lnTo>
                  <a:lnTo>
                    <a:pt x="9" y="45"/>
                  </a:lnTo>
                  <a:lnTo>
                    <a:pt x="12" y="52"/>
                  </a:lnTo>
                  <a:lnTo>
                    <a:pt x="14" y="56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6" y="73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82"/>
                  </a:lnTo>
                  <a:lnTo>
                    <a:pt x="16" y="85"/>
                  </a:lnTo>
                  <a:lnTo>
                    <a:pt x="19" y="90"/>
                  </a:lnTo>
                  <a:lnTo>
                    <a:pt x="19" y="92"/>
                  </a:lnTo>
                  <a:lnTo>
                    <a:pt x="26" y="90"/>
                  </a:lnTo>
                  <a:lnTo>
                    <a:pt x="40" y="80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7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49" y="75"/>
                  </a:lnTo>
                  <a:lnTo>
                    <a:pt x="49" y="75"/>
                  </a:lnTo>
                  <a:lnTo>
                    <a:pt x="52" y="66"/>
                  </a:lnTo>
                  <a:lnTo>
                    <a:pt x="52" y="64"/>
                  </a:lnTo>
                  <a:lnTo>
                    <a:pt x="49" y="56"/>
                  </a:lnTo>
                  <a:lnTo>
                    <a:pt x="49" y="54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9" y="49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7" y="37"/>
                  </a:lnTo>
                  <a:lnTo>
                    <a:pt x="47" y="37"/>
                  </a:lnTo>
                  <a:lnTo>
                    <a:pt x="49" y="37"/>
                  </a:lnTo>
                  <a:lnTo>
                    <a:pt x="49" y="40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0"/>
                  </a:lnTo>
                  <a:lnTo>
                    <a:pt x="47" y="30"/>
                  </a:lnTo>
                  <a:lnTo>
                    <a:pt x="45" y="26"/>
                  </a:lnTo>
                  <a:lnTo>
                    <a:pt x="45" y="23"/>
                  </a:lnTo>
                  <a:lnTo>
                    <a:pt x="45" y="23"/>
                  </a:lnTo>
                  <a:lnTo>
                    <a:pt x="47" y="23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9" y="28"/>
                  </a:lnTo>
                  <a:lnTo>
                    <a:pt x="49" y="30"/>
                  </a:lnTo>
                  <a:lnTo>
                    <a:pt x="52" y="30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0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33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6" y="37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61" y="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7">
              <a:extLst>
                <a:ext uri="{FF2B5EF4-FFF2-40B4-BE49-F238E27FC236}">
                  <a16:creationId xmlns:a16="http://schemas.microsoft.com/office/drawing/2014/main" id="{6592A886-B3DF-4689-B4B8-7A1B324BC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5173" y="1860134"/>
              <a:ext cx="701279" cy="445294"/>
            </a:xfrm>
            <a:custGeom>
              <a:avLst/>
              <a:gdLst>
                <a:gd name="T0" fmla="*/ 568 w 589"/>
                <a:gd name="T1" fmla="*/ 191 h 374"/>
                <a:gd name="T2" fmla="*/ 549 w 589"/>
                <a:gd name="T3" fmla="*/ 182 h 374"/>
                <a:gd name="T4" fmla="*/ 535 w 589"/>
                <a:gd name="T5" fmla="*/ 168 h 374"/>
                <a:gd name="T6" fmla="*/ 530 w 589"/>
                <a:gd name="T7" fmla="*/ 156 h 374"/>
                <a:gd name="T8" fmla="*/ 530 w 589"/>
                <a:gd name="T9" fmla="*/ 146 h 374"/>
                <a:gd name="T10" fmla="*/ 530 w 589"/>
                <a:gd name="T11" fmla="*/ 142 h 374"/>
                <a:gd name="T12" fmla="*/ 537 w 589"/>
                <a:gd name="T13" fmla="*/ 132 h 374"/>
                <a:gd name="T14" fmla="*/ 533 w 589"/>
                <a:gd name="T15" fmla="*/ 123 h 374"/>
                <a:gd name="T16" fmla="*/ 530 w 589"/>
                <a:gd name="T17" fmla="*/ 123 h 374"/>
                <a:gd name="T18" fmla="*/ 528 w 589"/>
                <a:gd name="T19" fmla="*/ 116 h 374"/>
                <a:gd name="T20" fmla="*/ 540 w 589"/>
                <a:gd name="T21" fmla="*/ 101 h 374"/>
                <a:gd name="T22" fmla="*/ 540 w 589"/>
                <a:gd name="T23" fmla="*/ 97 h 374"/>
                <a:gd name="T24" fmla="*/ 547 w 589"/>
                <a:gd name="T25" fmla="*/ 78 h 374"/>
                <a:gd name="T26" fmla="*/ 552 w 589"/>
                <a:gd name="T27" fmla="*/ 68 h 374"/>
                <a:gd name="T28" fmla="*/ 559 w 589"/>
                <a:gd name="T29" fmla="*/ 63 h 374"/>
                <a:gd name="T30" fmla="*/ 552 w 589"/>
                <a:gd name="T31" fmla="*/ 54 h 374"/>
                <a:gd name="T32" fmla="*/ 540 w 589"/>
                <a:gd name="T33" fmla="*/ 56 h 374"/>
                <a:gd name="T34" fmla="*/ 528 w 589"/>
                <a:gd name="T35" fmla="*/ 52 h 374"/>
                <a:gd name="T36" fmla="*/ 516 w 589"/>
                <a:gd name="T37" fmla="*/ 30 h 374"/>
                <a:gd name="T38" fmla="*/ 511 w 589"/>
                <a:gd name="T39" fmla="*/ 21 h 374"/>
                <a:gd name="T40" fmla="*/ 507 w 589"/>
                <a:gd name="T41" fmla="*/ 14 h 374"/>
                <a:gd name="T42" fmla="*/ 492 w 589"/>
                <a:gd name="T43" fmla="*/ 11 h 374"/>
                <a:gd name="T44" fmla="*/ 481 w 589"/>
                <a:gd name="T45" fmla="*/ 2 h 374"/>
                <a:gd name="T46" fmla="*/ 440 w 589"/>
                <a:gd name="T47" fmla="*/ 9 h 374"/>
                <a:gd name="T48" fmla="*/ 365 w 589"/>
                <a:gd name="T49" fmla="*/ 26 h 374"/>
                <a:gd name="T50" fmla="*/ 289 w 589"/>
                <a:gd name="T51" fmla="*/ 42 h 374"/>
                <a:gd name="T52" fmla="*/ 213 w 589"/>
                <a:gd name="T53" fmla="*/ 56 h 374"/>
                <a:gd name="T54" fmla="*/ 138 w 589"/>
                <a:gd name="T55" fmla="*/ 73 h 374"/>
                <a:gd name="T56" fmla="*/ 71 w 589"/>
                <a:gd name="T57" fmla="*/ 85 h 374"/>
                <a:gd name="T58" fmla="*/ 67 w 589"/>
                <a:gd name="T59" fmla="*/ 63 h 374"/>
                <a:gd name="T60" fmla="*/ 50 w 589"/>
                <a:gd name="T61" fmla="*/ 63 h 374"/>
                <a:gd name="T62" fmla="*/ 34 w 589"/>
                <a:gd name="T63" fmla="*/ 75 h 374"/>
                <a:gd name="T64" fmla="*/ 38 w 589"/>
                <a:gd name="T65" fmla="*/ 71 h 374"/>
                <a:gd name="T66" fmla="*/ 31 w 589"/>
                <a:gd name="T67" fmla="*/ 78 h 374"/>
                <a:gd name="T68" fmla="*/ 5 w 589"/>
                <a:gd name="T69" fmla="*/ 97 h 374"/>
                <a:gd name="T70" fmla="*/ 17 w 589"/>
                <a:gd name="T71" fmla="*/ 184 h 374"/>
                <a:gd name="T72" fmla="*/ 29 w 589"/>
                <a:gd name="T73" fmla="*/ 260 h 374"/>
                <a:gd name="T74" fmla="*/ 29 w 589"/>
                <a:gd name="T75" fmla="*/ 262 h 374"/>
                <a:gd name="T76" fmla="*/ 38 w 589"/>
                <a:gd name="T77" fmla="*/ 310 h 374"/>
                <a:gd name="T78" fmla="*/ 48 w 589"/>
                <a:gd name="T79" fmla="*/ 364 h 374"/>
                <a:gd name="T80" fmla="*/ 112 w 589"/>
                <a:gd name="T81" fmla="*/ 362 h 374"/>
                <a:gd name="T82" fmla="*/ 183 w 589"/>
                <a:gd name="T83" fmla="*/ 347 h 374"/>
                <a:gd name="T84" fmla="*/ 249 w 589"/>
                <a:gd name="T85" fmla="*/ 336 h 374"/>
                <a:gd name="T86" fmla="*/ 315 w 589"/>
                <a:gd name="T87" fmla="*/ 321 h 374"/>
                <a:gd name="T88" fmla="*/ 381 w 589"/>
                <a:gd name="T89" fmla="*/ 310 h 374"/>
                <a:gd name="T90" fmla="*/ 445 w 589"/>
                <a:gd name="T91" fmla="*/ 295 h 374"/>
                <a:gd name="T92" fmla="*/ 502 w 589"/>
                <a:gd name="T93" fmla="*/ 284 h 374"/>
                <a:gd name="T94" fmla="*/ 509 w 589"/>
                <a:gd name="T95" fmla="*/ 267 h 374"/>
                <a:gd name="T96" fmla="*/ 528 w 589"/>
                <a:gd name="T97" fmla="*/ 262 h 374"/>
                <a:gd name="T98" fmla="*/ 537 w 589"/>
                <a:gd name="T99" fmla="*/ 258 h 374"/>
                <a:gd name="T100" fmla="*/ 556 w 589"/>
                <a:gd name="T101" fmla="*/ 246 h 374"/>
                <a:gd name="T102" fmla="*/ 563 w 589"/>
                <a:gd name="T103" fmla="*/ 231 h 374"/>
                <a:gd name="T104" fmla="*/ 575 w 589"/>
                <a:gd name="T105" fmla="*/ 220 h 374"/>
                <a:gd name="T106" fmla="*/ 587 w 589"/>
                <a:gd name="T107" fmla="*/ 21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89" h="374">
                  <a:moveTo>
                    <a:pt x="585" y="203"/>
                  </a:moveTo>
                  <a:lnTo>
                    <a:pt x="578" y="201"/>
                  </a:lnTo>
                  <a:lnTo>
                    <a:pt x="573" y="196"/>
                  </a:lnTo>
                  <a:lnTo>
                    <a:pt x="571" y="194"/>
                  </a:lnTo>
                  <a:lnTo>
                    <a:pt x="571" y="191"/>
                  </a:lnTo>
                  <a:lnTo>
                    <a:pt x="568" y="191"/>
                  </a:lnTo>
                  <a:lnTo>
                    <a:pt x="563" y="189"/>
                  </a:lnTo>
                  <a:lnTo>
                    <a:pt x="561" y="184"/>
                  </a:lnTo>
                  <a:lnTo>
                    <a:pt x="559" y="182"/>
                  </a:lnTo>
                  <a:lnTo>
                    <a:pt x="554" y="184"/>
                  </a:lnTo>
                  <a:lnTo>
                    <a:pt x="552" y="184"/>
                  </a:lnTo>
                  <a:lnTo>
                    <a:pt x="549" y="182"/>
                  </a:lnTo>
                  <a:lnTo>
                    <a:pt x="549" y="179"/>
                  </a:lnTo>
                  <a:lnTo>
                    <a:pt x="547" y="170"/>
                  </a:lnTo>
                  <a:lnTo>
                    <a:pt x="544" y="168"/>
                  </a:lnTo>
                  <a:lnTo>
                    <a:pt x="537" y="168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3" y="165"/>
                  </a:lnTo>
                  <a:lnTo>
                    <a:pt x="533" y="163"/>
                  </a:lnTo>
                  <a:lnTo>
                    <a:pt x="533" y="163"/>
                  </a:lnTo>
                  <a:lnTo>
                    <a:pt x="533" y="160"/>
                  </a:lnTo>
                  <a:lnTo>
                    <a:pt x="530" y="158"/>
                  </a:lnTo>
                  <a:lnTo>
                    <a:pt x="530" y="156"/>
                  </a:lnTo>
                  <a:lnTo>
                    <a:pt x="530" y="156"/>
                  </a:lnTo>
                  <a:lnTo>
                    <a:pt x="530" y="153"/>
                  </a:lnTo>
                  <a:lnTo>
                    <a:pt x="530" y="153"/>
                  </a:lnTo>
                  <a:lnTo>
                    <a:pt x="530" y="151"/>
                  </a:lnTo>
                  <a:lnTo>
                    <a:pt x="530" y="146"/>
                  </a:lnTo>
                  <a:lnTo>
                    <a:pt x="530" y="146"/>
                  </a:lnTo>
                  <a:lnTo>
                    <a:pt x="528" y="146"/>
                  </a:lnTo>
                  <a:lnTo>
                    <a:pt x="528" y="146"/>
                  </a:lnTo>
                  <a:lnTo>
                    <a:pt x="528" y="144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2"/>
                  </a:lnTo>
                  <a:lnTo>
                    <a:pt x="533" y="142"/>
                  </a:lnTo>
                  <a:lnTo>
                    <a:pt x="535" y="142"/>
                  </a:lnTo>
                  <a:lnTo>
                    <a:pt x="535" y="139"/>
                  </a:lnTo>
                  <a:lnTo>
                    <a:pt x="535" y="137"/>
                  </a:lnTo>
                  <a:lnTo>
                    <a:pt x="535" y="134"/>
                  </a:lnTo>
                  <a:lnTo>
                    <a:pt x="537" y="132"/>
                  </a:lnTo>
                  <a:lnTo>
                    <a:pt x="537" y="132"/>
                  </a:lnTo>
                  <a:lnTo>
                    <a:pt x="537" y="130"/>
                  </a:lnTo>
                  <a:lnTo>
                    <a:pt x="537" y="127"/>
                  </a:lnTo>
                  <a:lnTo>
                    <a:pt x="535" y="125"/>
                  </a:lnTo>
                  <a:lnTo>
                    <a:pt x="533" y="123"/>
                  </a:lnTo>
                  <a:lnTo>
                    <a:pt x="533" y="123"/>
                  </a:lnTo>
                  <a:lnTo>
                    <a:pt x="533" y="123"/>
                  </a:lnTo>
                  <a:lnTo>
                    <a:pt x="533" y="123"/>
                  </a:lnTo>
                  <a:lnTo>
                    <a:pt x="530" y="123"/>
                  </a:lnTo>
                  <a:lnTo>
                    <a:pt x="530" y="123"/>
                  </a:lnTo>
                  <a:lnTo>
                    <a:pt x="530" y="123"/>
                  </a:lnTo>
                  <a:lnTo>
                    <a:pt x="530" y="123"/>
                  </a:lnTo>
                  <a:lnTo>
                    <a:pt x="530" y="120"/>
                  </a:lnTo>
                  <a:lnTo>
                    <a:pt x="530" y="120"/>
                  </a:lnTo>
                  <a:lnTo>
                    <a:pt x="528" y="120"/>
                  </a:lnTo>
                  <a:lnTo>
                    <a:pt x="528" y="118"/>
                  </a:lnTo>
                  <a:lnTo>
                    <a:pt x="528" y="118"/>
                  </a:lnTo>
                  <a:lnTo>
                    <a:pt x="528" y="116"/>
                  </a:lnTo>
                  <a:lnTo>
                    <a:pt x="530" y="113"/>
                  </a:lnTo>
                  <a:lnTo>
                    <a:pt x="530" y="111"/>
                  </a:lnTo>
                  <a:lnTo>
                    <a:pt x="533" y="111"/>
                  </a:lnTo>
                  <a:lnTo>
                    <a:pt x="535" y="108"/>
                  </a:lnTo>
                  <a:lnTo>
                    <a:pt x="535" y="108"/>
                  </a:lnTo>
                  <a:lnTo>
                    <a:pt x="540" y="101"/>
                  </a:lnTo>
                  <a:lnTo>
                    <a:pt x="540" y="101"/>
                  </a:lnTo>
                  <a:lnTo>
                    <a:pt x="540" y="101"/>
                  </a:lnTo>
                  <a:lnTo>
                    <a:pt x="537" y="99"/>
                  </a:lnTo>
                  <a:lnTo>
                    <a:pt x="540" y="99"/>
                  </a:lnTo>
                  <a:lnTo>
                    <a:pt x="540" y="99"/>
                  </a:lnTo>
                  <a:lnTo>
                    <a:pt x="540" y="97"/>
                  </a:lnTo>
                  <a:lnTo>
                    <a:pt x="540" y="97"/>
                  </a:lnTo>
                  <a:lnTo>
                    <a:pt x="542" y="97"/>
                  </a:lnTo>
                  <a:lnTo>
                    <a:pt x="544" y="89"/>
                  </a:lnTo>
                  <a:lnTo>
                    <a:pt x="547" y="82"/>
                  </a:lnTo>
                  <a:lnTo>
                    <a:pt x="547" y="80"/>
                  </a:lnTo>
                  <a:lnTo>
                    <a:pt x="547" y="78"/>
                  </a:lnTo>
                  <a:lnTo>
                    <a:pt x="547" y="78"/>
                  </a:lnTo>
                  <a:lnTo>
                    <a:pt x="552" y="71"/>
                  </a:lnTo>
                  <a:lnTo>
                    <a:pt x="552" y="71"/>
                  </a:lnTo>
                  <a:lnTo>
                    <a:pt x="552" y="68"/>
                  </a:lnTo>
                  <a:lnTo>
                    <a:pt x="552" y="68"/>
                  </a:lnTo>
                  <a:lnTo>
                    <a:pt x="552" y="68"/>
                  </a:lnTo>
                  <a:lnTo>
                    <a:pt x="552" y="68"/>
                  </a:lnTo>
                  <a:lnTo>
                    <a:pt x="554" y="66"/>
                  </a:lnTo>
                  <a:lnTo>
                    <a:pt x="554" y="66"/>
                  </a:lnTo>
                  <a:lnTo>
                    <a:pt x="556" y="66"/>
                  </a:lnTo>
                  <a:lnTo>
                    <a:pt x="559" y="63"/>
                  </a:lnTo>
                  <a:lnTo>
                    <a:pt x="559" y="63"/>
                  </a:lnTo>
                  <a:lnTo>
                    <a:pt x="556" y="61"/>
                  </a:lnTo>
                  <a:lnTo>
                    <a:pt x="554" y="59"/>
                  </a:lnTo>
                  <a:lnTo>
                    <a:pt x="554" y="59"/>
                  </a:lnTo>
                  <a:lnTo>
                    <a:pt x="552" y="56"/>
                  </a:lnTo>
                  <a:lnTo>
                    <a:pt x="552" y="56"/>
                  </a:lnTo>
                  <a:lnTo>
                    <a:pt x="552" y="54"/>
                  </a:lnTo>
                  <a:lnTo>
                    <a:pt x="549" y="56"/>
                  </a:lnTo>
                  <a:lnTo>
                    <a:pt x="549" y="56"/>
                  </a:lnTo>
                  <a:lnTo>
                    <a:pt x="549" y="56"/>
                  </a:lnTo>
                  <a:lnTo>
                    <a:pt x="547" y="56"/>
                  </a:lnTo>
                  <a:lnTo>
                    <a:pt x="544" y="54"/>
                  </a:lnTo>
                  <a:lnTo>
                    <a:pt x="540" y="56"/>
                  </a:lnTo>
                  <a:lnTo>
                    <a:pt x="537" y="56"/>
                  </a:lnTo>
                  <a:lnTo>
                    <a:pt x="537" y="56"/>
                  </a:lnTo>
                  <a:lnTo>
                    <a:pt x="535" y="54"/>
                  </a:lnTo>
                  <a:lnTo>
                    <a:pt x="533" y="54"/>
                  </a:lnTo>
                  <a:lnTo>
                    <a:pt x="530" y="54"/>
                  </a:lnTo>
                  <a:lnTo>
                    <a:pt x="528" y="52"/>
                  </a:lnTo>
                  <a:lnTo>
                    <a:pt x="526" y="52"/>
                  </a:lnTo>
                  <a:lnTo>
                    <a:pt x="518" y="42"/>
                  </a:lnTo>
                  <a:lnTo>
                    <a:pt x="518" y="42"/>
                  </a:lnTo>
                  <a:lnTo>
                    <a:pt x="516" y="40"/>
                  </a:lnTo>
                  <a:lnTo>
                    <a:pt x="516" y="35"/>
                  </a:lnTo>
                  <a:lnTo>
                    <a:pt x="516" y="30"/>
                  </a:lnTo>
                  <a:lnTo>
                    <a:pt x="514" y="28"/>
                  </a:lnTo>
                  <a:lnTo>
                    <a:pt x="514" y="26"/>
                  </a:lnTo>
                  <a:lnTo>
                    <a:pt x="514" y="26"/>
                  </a:lnTo>
                  <a:lnTo>
                    <a:pt x="514" y="23"/>
                  </a:lnTo>
                  <a:lnTo>
                    <a:pt x="514" y="21"/>
                  </a:lnTo>
                  <a:lnTo>
                    <a:pt x="511" y="21"/>
                  </a:lnTo>
                  <a:lnTo>
                    <a:pt x="509" y="21"/>
                  </a:lnTo>
                  <a:lnTo>
                    <a:pt x="509" y="18"/>
                  </a:lnTo>
                  <a:lnTo>
                    <a:pt x="509" y="16"/>
                  </a:lnTo>
                  <a:lnTo>
                    <a:pt x="509" y="16"/>
                  </a:lnTo>
                  <a:lnTo>
                    <a:pt x="509" y="14"/>
                  </a:lnTo>
                  <a:lnTo>
                    <a:pt x="507" y="14"/>
                  </a:lnTo>
                  <a:lnTo>
                    <a:pt x="507" y="14"/>
                  </a:lnTo>
                  <a:lnTo>
                    <a:pt x="502" y="11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495" y="14"/>
                  </a:lnTo>
                  <a:lnTo>
                    <a:pt x="492" y="11"/>
                  </a:lnTo>
                  <a:lnTo>
                    <a:pt x="492" y="9"/>
                  </a:lnTo>
                  <a:lnTo>
                    <a:pt x="490" y="7"/>
                  </a:lnTo>
                  <a:lnTo>
                    <a:pt x="490" y="4"/>
                  </a:lnTo>
                  <a:lnTo>
                    <a:pt x="488" y="4"/>
                  </a:lnTo>
                  <a:lnTo>
                    <a:pt x="483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1" y="0"/>
                  </a:lnTo>
                  <a:lnTo>
                    <a:pt x="478" y="2"/>
                  </a:lnTo>
                  <a:lnTo>
                    <a:pt x="466" y="4"/>
                  </a:lnTo>
                  <a:lnTo>
                    <a:pt x="452" y="7"/>
                  </a:lnTo>
                  <a:lnTo>
                    <a:pt x="440" y="9"/>
                  </a:lnTo>
                  <a:lnTo>
                    <a:pt x="429" y="11"/>
                  </a:lnTo>
                  <a:lnTo>
                    <a:pt x="414" y="16"/>
                  </a:lnTo>
                  <a:lnTo>
                    <a:pt x="403" y="18"/>
                  </a:lnTo>
                  <a:lnTo>
                    <a:pt x="391" y="21"/>
                  </a:lnTo>
                  <a:lnTo>
                    <a:pt x="377" y="23"/>
                  </a:lnTo>
                  <a:lnTo>
                    <a:pt x="365" y="26"/>
                  </a:lnTo>
                  <a:lnTo>
                    <a:pt x="353" y="28"/>
                  </a:lnTo>
                  <a:lnTo>
                    <a:pt x="339" y="30"/>
                  </a:lnTo>
                  <a:lnTo>
                    <a:pt x="327" y="35"/>
                  </a:lnTo>
                  <a:lnTo>
                    <a:pt x="315" y="37"/>
                  </a:lnTo>
                  <a:lnTo>
                    <a:pt x="301" y="40"/>
                  </a:lnTo>
                  <a:lnTo>
                    <a:pt x="289" y="42"/>
                  </a:lnTo>
                  <a:lnTo>
                    <a:pt x="277" y="45"/>
                  </a:lnTo>
                  <a:lnTo>
                    <a:pt x="263" y="47"/>
                  </a:lnTo>
                  <a:lnTo>
                    <a:pt x="251" y="49"/>
                  </a:lnTo>
                  <a:lnTo>
                    <a:pt x="239" y="52"/>
                  </a:lnTo>
                  <a:lnTo>
                    <a:pt x="225" y="54"/>
                  </a:lnTo>
                  <a:lnTo>
                    <a:pt x="213" y="56"/>
                  </a:lnTo>
                  <a:lnTo>
                    <a:pt x="202" y="59"/>
                  </a:lnTo>
                  <a:lnTo>
                    <a:pt x="187" y="61"/>
                  </a:lnTo>
                  <a:lnTo>
                    <a:pt x="175" y="63"/>
                  </a:lnTo>
                  <a:lnTo>
                    <a:pt x="164" y="68"/>
                  </a:lnTo>
                  <a:lnTo>
                    <a:pt x="149" y="71"/>
                  </a:lnTo>
                  <a:lnTo>
                    <a:pt x="138" y="73"/>
                  </a:lnTo>
                  <a:lnTo>
                    <a:pt x="126" y="75"/>
                  </a:lnTo>
                  <a:lnTo>
                    <a:pt x="112" y="78"/>
                  </a:lnTo>
                  <a:lnTo>
                    <a:pt x="100" y="80"/>
                  </a:lnTo>
                  <a:lnTo>
                    <a:pt x="88" y="82"/>
                  </a:lnTo>
                  <a:lnTo>
                    <a:pt x="74" y="85"/>
                  </a:lnTo>
                  <a:lnTo>
                    <a:pt x="71" y="85"/>
                  </a:lnTo>
                  <a:lnTo>
                    <a:pt x="71" y="80"/>
                  </a:lnTo>
                  <a:lnTo>
                    <a:pt x="69" y="78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7" y="66"/>
                  </a:lnTo>
                  <a:lnTo>
                    <a:pt x="67" y="63"/>
                  </a:lnTo>
                  <a:lnTo>
                    <a:pt x="67" y="59"/>
                  </a:lnTo>
                  <a:lnTo>
                    <a:pt x="67" y="56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55" y="59"/>
                  </a:lnTo>
                  <a:lnTo>
                    <a:pt x="50" y="63"/>
                  </a:lnTo>
                  <a:lnTo>
                    <a:pt x="48" y="63"/>
                  </a:lnTo>
                  <a:lnTo>
                    <a:pt x="43" y="68"/>
                  </a:lnTo>
                  <a:lnTo>
                    <a:pt x="41" y="71"/>
                  </a:lnTo>
                  <a:lnTo>
                    <a:pt x="36" y="75"/>
                  </a:lnTo>
                  <a:lnTo>
                    <a:pt x="34" y="75"/>
                  </a:lnTo>
                  <a:lnTo>
                    <a:pt x="34" y="75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6" y="68"/>
                  </a:lnTo>
                  <a:lnTo>
                    <a:pt x="36" y="71"/>
                  </a:lnTo>
                  <a:lnTo>
                    <a:pt x="34" y="73"/>
                  </a:lnTo>
                  <a:lnTo>
                    <a:pt x="31" y="73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29" y="78"/>
                  </a:lnTo>
                  <a:lnTo>
                    <a:pt x="26" y="80"/>
                  </a:lnTo>
                  <a:lnTo>
                    <a:pt x="15" y="92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5" y="97"/>
                  </a:lnTo>
                  <a:lnTo>
                    <a:pt x="0" y="99"/>
                  </a:lnTo>
                  <a:lnTo>
                    <a:pt x="3" y="108"/>
                  </a:lnTo>
                  <a:lnTo>
                    <a:pt x="8" y="134"/>
                  </a:lnTo>
                  <a:lnTo>
                    <a:pt x="12" y="158"/>
                  </a:lnTo>
                  <a:lnTo>
                    <a:pt x="15" y="172"/>
                  </a:lnTo>
                  <a:lnTo>
                    <a:pt x="17" y="184"/>
                  </a:lnTo>
                  <a:lnTo>
                    <a:pt x="19" y="198"/>
                  </a:lnTo>
                  <a:lnTo>
                    <a:pt x="22" y="210"/>
                  </a:lnTo>
                  <a:lnTo>
                    <a:pt x="24" y="222"/>
                  </a:lnTo>
                  <a:lnTo>
                    <a:pt x="24" y="236"/>
                  </a:lnTo>
                  <a:lnTo>
                    <a:pt x="26" y="248"/>
                  </a:lnTo>
                  <a:lnTo>
                    <a:pt x="29" y="260"/>
                  </a:lnTo>
                  <a:lnTo>
                    <a:pt x="29" y="260"/>
                  </a:lnTo>
                  <a:lnTo>
                    <a:pt x="29" y="260"/>
                  </a:lnTo>
                  <a:lnTo>
                    <a:pt x="29" y="260"/>
                  </a:lnTo>
                  <a:lnTo>
                    <a:pt x="29" y="260"/>
                  </a:lnTo>
                  <a:lnTo>
                    <a:pt x="29" y="262"/>
                  </a:lnTo>
                  <a:lnTo>
                    <a:pt x="29" y="262"/>
                  </a:lnTo>
                  <a:lnTo>
                    <a:pt x="29" y="262"/>
                  </a:lnTo>
                  <a:lnTo>
                    <a:pt x="29" y="262"/>
                  </a:lnTo>
                  <a:lnTo>
                    <a:pt x="34" y="281"/>
                  </a:lnTo>
                  <a:lnTo>
                    <a:pt x="36" y="291"/>
                  </a:lnTo>
                  <a:lnTo>
                    <a:pt x="36" y="300"/>
                  </a:lnTo>
                  <a:lnTo>
                    <a:pt x="38" y="310"/>
                  </a:lnTo>
                  <a:lnTo>
                    <a:pt x="41" y="319"/>
                  </a:lnTo>
                  <a:lnTo>
                    <a:pt x="43" y="329"/>
                  </a:lnTo>
                  <a:lnTo>
                    <a:pt x="43" y="340"/>
                  </a:lnTo>
                  <a:lnTo>
                    <a:pt x="45" y="347"/>
                  </a:lnTo>
                  <a:lnTo>
                    <a:pt x="48" y="357"/>
                  </a:lnTo>
                  <a:lnTo>
                    <a:pt x="48" y="364"/>
                  </a:lnTo>
                  <a:lnTo>
                    <a:pt x="50" y="374"/>
                  </a:lnTo>
                  <a:lnTo>
                    <a:pt x="62" y="371"/>
                  </a:lnTo>
                  <a:lnTo>
                    <a:pt x="74" y="369"/>
                  </a:lnTo>
                  <a:lnTo>
                    <a:pt x="88" y="366"/>
                  </a:lnTo>
                  <a:lnTo>
                    <a:pt x="100" y="364"/>
                  </a:lnTo>
                  <a:lnTo>
                    <a:pt x="112" y="362"/>
                  </a:lnTo>
                  <a:lnTo>
                    <a:pt x="123" y="359"/>
                  </a:lnTo>
                  <a:lnTo>
                    <a:pt x="138" y="357"/>
                  </a:lnTo>
                  <a:lnTo>
                    <a:pt x="149" y="355"/>
                  </a:lnTo>
                  <a:lnTo>
                    <a:pt x="161" y="352"/>
                  </a:lnTo>
                  <a:lnTo>
                    <a:pt x="171" y="350"/>
                  </a:lnTo>
                  <a:lnTo>
                    <a:pt x="183" y="347"/>
                  </a:lnTo>
                  <a:lnTo>
                    <a:pt x="194" y="347"/>
                  </a:lnTo>
                  <a:lnTo>
                    <a:pt x="204" y="345"/>
                  </a:lnTo>
                  <a:lnTo>
                    <a:pt x="216" y="343"/>
                  </a:lnTo>
                  <a:lnTo>
                    <a:pt x="228" y="340"/>
                  </a:lnTo>
                  <a:lnTo>
                    <a:pt x="237" y="338"/>
                  </a:lnTo>
                  <a:lnTo>
                    <a:pt x="249" y="336"/>
                  </a:lnTo>
                  <a:lnTo>
                    <a:pt x="258" y="333"/>
                  </a:lnTo>
                  <a:lnTo>
                    <a:pt x="270" y="331"/>
                  </a:lnTo>
                  <a:lnTo>
                    <a:pt x="282" y="329"/>
                  </a:lnTo>
                  <a:lnTo>
                    <a:pt x="291" y="326"/>
                  </a:lnTo>
                  <a:lnTo>
                    <a:pt x="303" y="324"/>
                  </a:lnTo>
                  <a:lnTo>
                    <a:pt x="315" y="321"/>
                  </a:lnTo>
                  <a:lnTo>
                    <a:pt x="325" y="321"/>
                  </a:lnTo>
                  <a:lnTo>
                    <a:pt x="336" y="319"/>
                  </a:lnTo>
                  <a:lnTo>
                    <a:pt x="348" y="317"/>
                  </a:lnTo>
                  <a:lnTo>
                    <a:pt x="358" y="314"/>
                  </a:lnTo>
                  <a:lnTo>
                    <a:pt x="369" y="312"/>
                  </a:lnTo>
                  <a:lnTo>
                    <a:pt x="381" y="310"/>
                  </a:lnTo>
                  <a:lnTo>
                    <a:pt x="391" y="307"/>
                  </a:lnTo>
                  <a:lnTo>
                    <a:pt x="403" y="305"/>
                  </a:lnTo>
                  <a:lnTo>
                    <a:pt x="412" y="303"/>
                  </a:lnTo>
                  <a:lnTo>
                    <a:pt x="424" y="300"/>
                  </a:lnTo>
                  <a:lnTo>
                    <a:pt x="436" y="298"/>
                  </a:lnTo>
                  <a:lnTo>
                    <a:pt x="445" y="295"/>
                  </a:lnTo>
                  <a:lnTo>
                    <a:pt x="457" y="293"/>
                  </a:lnTo>
                  <a:lnTo>
                    <a:pt x="469" y="291"/>
                  </a:lnTo>
                  <a:lnTo>
                    <a:pt x="478" y="288"/>
                  </a:lnTo>
                  <a:lnTo>
                    <a:pt x="490" y="286"/>
                  </a:lnTo>
                  <a:lnTo>
                    <a:pt x="500" y="284"/>
                  </a:lnTo>
                  <a:lnTo>
                    <a:pt x="502" y="284"/>
                  </a:lnTo>
                  <a:lnTo>
                    <a:pt x="502" y="284"/>
                  </a:lnTo>
                  <a:lnTo>
                    <a:pt x="502" y="279"/>
                  </a:lnTo>
                  <a:lnTo>
                    <a:pt x="504" y="274"/>
                  </a:lnTo>
                  <a:lnTo>
                    <a:pt x="507" y="269"/>
                  </a:lnTo>
                  <a:lnTo>
                    <a:pt x="507" y="269"/>
                  </a:lnTo>
                  <a:lnTo>
                    <a:pt x="509" y="267"/>
                  </a:lnTo>
                  <a:lnTo>
                    <a:pt x="511" y="265"/>
                  </a:lnTo>
                  <a:lnTo>
                    <a:pt x="514" y="265"/>
                  </a:lnTo>
                  <a:lnTo>
                    <a:pt x="516" y="262"/>
                  </a:lnTo>
                  <a:lnTo>
                    <a:pt x="518" y="262"/>
                  </a:lnTo>
                  <a:lnTo>
                    <a:pt x="523" y="262"/>
                  </a:lnTo>
                  <a:lnTo>
                    <a:pt x="528" y="262"/>
                  </a:lnTo>
                  <a:lnTo>
                    <a:pt x="530" y="262"/>
                  </a:lnTo>
                  <a:lnTo>
                    <a:pt x="533" y="265"/>
                  </a:lnTo>
                  <a:lnTo>
                    <a:pt x="533" y="265"/>
                  </a:lnTo>
                  <a:lnTo>
                    <a:pt x="535" y="260"/>
                  </a:lnTo>
                  <a:lnTo>
                    <a:pt x="535" y="260"/>
                  </a:lnTo>
                  <a:lnTo>
                    <a:pt x="537" y="258"/>
                  </a:lnTo>
                  <a:lnTo>
                    <a:pt x="542" y="255"/>
                  </a:lnTo>
                  <a:lnTo>
                    <a:pt x="544" y="255"/>
                  </a:lnTo>
                  <a:lnTo>
                    <a:pt x="547" y="253"/>
                  </a:lnTo>
                  <a:lnTo>
                    <a:pt x="552" y="250"/>
                  </a:lnTo>
                  <a:lnTo>
                    <a:pt x="556" y="248"/>
                  </a:lnTo>
                  <a:lnTo>
                    <a:pt x="556" y="246"/>
                  </a:lnTo>
                  <a:lnTo>
                    <a:pt x="556" y="243"/>
                  </a:lnTo>
                  <a:lnTo>
                    <a:pt x="556" y="241"/>
                  </a:lnTo>
                  <a:lnTo>
                    <a:pt x="556" y="239"/>
                  </a:lnTo>
                  <a:lnTo>
                    <a:pt x="559" y="236"/>
                  </a:lnTo>
                  <a:lnTo>
                    <a:pt x="561" y="236"/>
                  </a:lnTo>
                  <a:lnTo>
                    <a:pt x="563" y="231"/>
                  </a:lnTo>
                  <a:lnTo>
                    <a:pt x="566" y="231"/>
                  </a:lnTo>
                  <a:lnTo>
                    <a:pt x="568" y="229"/>
                  </a:lnTo>
                  <a:lnTo>
                    <a:pt x="568" y="227"/>
                  </a:lnTo>
                  <a:lnTo>
                    <a:pt x="571" y="222"/>
                  </a:lnTo>
                  <a:lnTo>
                    <a:pt x="573" y="222"/>
                  </a:lnTo>
                  <a:lnTo>
                    <a:pt x="575" y="220"/>
                  </a:lnTo>
                  <a:lnTo>
                    <a:pt x="578" y="220"/>
                  </a:lnTo>
                  <a:lnTo>
                    <a:pt x="580" y="215"/>
                  </a:lnTo>
                  <a:lnTo>
                    <a:pt x="580" y="215"/>
                  </a:lnTo>
                  <a:lnTo>
                    <a:pt x="582" y="213"/>
                  </a:lnTo>
                  <a:lnTo>
                    <a:pt x="585" y="213"/>
                  </a:lnTo>
                  <a:lnTo>
                    <a:pt x="587" y="210"/>
                  </a:lnTo>
                  <a:lnTo>
                    <a:pt x="589" y="208"/>
                  </a:lnTo>
                  <a:lnTo>
                    <a:pt x="587" y="205"/>
                  </a:lnTo>
                  <a:lnTo>
                    <a:pt x="585" y="2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A6B498D5-26CA-4CFE-A601-664E508C3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179" y="1281490"/>
              <a:ext cx="952500" cy="738188"/>
            </a:xfrm>
            <a:custGeom>
              <a:avLst/>
              <a:gdLst>
                <a:gd name="T0" fmla="*/ 237 w 800"/>
                <a:gd name="T1" fmla="*/ 36 h 620"/>
                <a:gd name="T2" fmla="*/ 242 w 800"/>
                <a:gd name="T3" fmla="*/ 67 h 620"/>
                <a:gd name="T4" fmla="*/ 244 w 800"/>
                <a:gd name="T5" fmla="*/ 93 h 620"/>
                <a:gd name="T6" fmla="*/ 284 w 800"/>
                <a:gd name="T7" fmla="*/ 109 h 620"/>
                <a:gd name="T8" fmla="*/ 379 w 800"/>
                <a:gd name="T9" fmla="*/ 114 h 620"/>
                <a:gd name="T10" fmla="*/ 398 w 800"/>
                <a:gd name="T11" fmla="*/ 121 h 620"/>
                <a:gd name="T12" fmla="*/ 426 w 800"/>
                <a:gd name="T13" fmla="*/ 119 h 620"/>
                <a:gd name="T14" fmla="*/ 459 w 800"/>
                <a:gd name="T15" fmla="*/ 123 h 620"/>
                <a:gd name="T16" fmla="*/ 518 w 800"/>
                <a:gd name="T17" fmla="*/ 116 h 620"/>
                <a:gd name="T18" fmla="*/ 582 w 800"/>
                <a:gd name="T19" fmla="*/ 112 h 620"/>
                <a:gd name="T20" fmla="*/ 701 w 800"/>
                <a:gd name="T21" fmla="*/ 133 h 620"/>
                <a:gd name="T22" fmla="*/ 776 w 800"/>
                <a:gd name="T23" fmla="*/ 164 h 620"/>
                <a:gd name="T24" fmla="*/ 800 w 800"/>
                <a:gd name="T25" fmla="*/ 192 h 620"/>
                <a:gd name="T26" fmla="*/ 783 w 800"/>
                <a:gd name="T27" fmla="*/ 218 h 620"/>
                <a:gd name="T28" fmla="*/ 755 w 800"/>
                <a:gd name="T29" fmla="*/ 261 h 620"/>
                <a:gd name="T30" fmla="*/ 741 w 800"/>
                <a:gd name="T31" fmla="*/ 289 h 620"/>
                <a:gd name="T32" fmla="*/ 717 w 800"/>
                <a:gd name="T33" fmla="*/ 315 h 620"/>
                <a:gd name="T34" fmla="*/ 710 w 800"/>
                <a:gd name="T35" fmla="*/ 332 h 620"/>
                <a:gd name="T36" fmla="*/ 717 w 800"/>
                <a:gd name="T37" fmla="*/ 344 h 620"/>
                <a:gd name="T38" fmla="*/ 729 w 800"/>
                <a:gd name="T39" fmla="*/ 351 h 620"/>
                <a:gd name="T40" fmla="*/ 734 w 800"/>
                <a:gd name="T41" fmla="*/ 362 h 620"/>
                <a:gd name="T42" fmla="*/ 729 w 800"/>
                <a:gd name="T43" fmla="*/ 379 h 620"/>
                <a:gd name="T44" fmla="*/ 715 w 800"/>
                <a:gd name="T45" fmla="*/ 400 h 620"/>
                <a:gd name="T46" fmla="*/ 703 w 800"/>
                <a:gd name="T47" fmla="*/ 486 h 620"/>
                <a:gd name="T48" fmla="*/ 682 w 800"/>
                <a:gd name="T49" fmla="*/ 620 h 620"/>
                <a:gd name="T50" fmla="*/ 492 w 800"/>
                <a:gd name="T51" fmla="*/ 590 h 620"/>
                <a:gd name="T52" fmla="*/ 258 w 800"/>
                <a:gd name="T53" fmla="*/ 547 h 620"/>
                <a:gd name="T54" fmla="*/ 17 w 800"/>
                <a:gd name="T55" fmla="*/ 495 h 620"/>
                <a:gd name="T56" fmla="*/ 3 w 800"/>
                <a:gd name="T57" fmla="*/ 457 h 620"/>
                <a:gd name="T58" fmla="*/ 5 w 800"/>
                <a:gd name="T59" fmla="*/ 436 h 620"/>
                <a:gd name="T60" fmla="*/ 10 w 800"/>
                <a:gd name="T61" fmla="*/ 407 h 620"/>
                <a:gd name="T62" fmla="*/ 12 w 800"/>
                <a:gd name="T63" fmla="*/ 377 h 620"/>
                <a:gd name="T64" fmla="*/ 33 w 800"/>
                <a:gd name="T65" fmla="*/ 334 h 620"/>
                <a:gd name="T66" fmla="*/ 41 w 800"/>
                <a:gd name="T67" fmla="*/ 334 h 620"/>
                <a:gd name="T68" fmla="*/ 50 w 800"/>
                <a:gd name="T69" fmla="*/ 327 h 620"/>
                <a:gd name="T70" fmla="*/ 55 w 800"/>
                <a:gd name="T71" fmla="*/ 322 h 620"/>
                <a:gd name="T72" fmla="*/ 57 w 800"/>
                <a:gd name="T73" fmla="*/ 301 h 620"/>
                <a:gd name="T74" fmla="*/ 67 w 800"/>
                <a:gd name="T75" fmla="*/ 294 h 620"/>
                <a:gd name="T76" fmla="*/ 62 w 800"/>
                <a:gd name="T77" fmla="*/ 294 h 620"/>
                <a:gd name="T78" fmla="*/ 76 w 800"/>
                <a:gd name="T79" fmla="*/ 254 h 620"/>
                <a:gd name="T80" fmla="*/ 83 w 800"/>
                <a:gd name="T81" fmla="*/ 223 h 620"/>
                <a:gd name="T82" fmla="*/ 90 w 800"/>
                <a:gd name="T83" fmla="*/ 209 h 620"/>
                <a:gd name="T84" fmla="*/ 97 w 800"/>
                <a:gd name="T85" fmla="*/ 187 h 620"/>
                <a:gd name="T86" fmla="*/ 104 w 800"/>
                <a:gd name="T87" fmla="*/ 159 h 620"/>
                <a:gd name="T88" fmla="*/ 114 w 800"/>
                <a:gd name="T89" fmla="*/ 138 h 620"/>
                <a:gd name="T90" fmla="*/ 121 w 800"/>
                <a:gd name="T91" fmla="*/ 114 h 620"/>
                <a:gd name="T92" fmla="*/ 121 w 800"/>
                <a:gd name="T93" fmla="*/ 102 h 620"/>
                <a:gd name="T94" fmla="*/ 128 w 800"/>
                <a:gd name="T95" fmla="*/ 97 h 620"/>
                <a:gd name="T96" fmla="*/ 130 w 800"/>
                <a:gd name="T97" fmla="*/ 88 h 620"/>
                <a:gd name="T98" fmla="*/ 133 w 800"/>
                <a:gd name="T99" fmla="*/ 78 h 620"/>
                <a:gd name="T100" fmla="*/ 142 w 800"/>
                <a:gd name="T101" fmla="*/ 64 h 620"/>
                <a:gd name="T102" fmla="*/ 135 w 800"/>
                <a:gd name="T103" fmla="*/ 60 h 620"/>
                <a:gd name="T104" fmla="*/ 140 w 800"/>
                <a:gd name="T105" fmla="*/ 31 h 620"/>
                <a:gd name="T106" fmla="*/ 147 w 800"/>
                <a:gd name="T107" fmla="*/ 0 h 620"/>
                <a:gd name="T108" fmla="*/ 159 w 800"/>
                <a:gd name="T109" fmla="*/ 12 h 620"/>
                <a:gd name="T110" fmla="*/ 159 w 800"/>
                <a:gd name="T111" fmla="*/ 10 h 620"/>
                <a:gd name="T112" fmla="*/ 168 w 800"/>
                <a:gd name="T113" fmla="*/ 10 h 620"/>
                <a:gd name="T114" fmla="*/ 187 w 800"/>
                <a:gd name="T115" fmla="*/ 7 h 620"/>
                <a:gd name="T116" fmla="*/ 216 w 800"/>
                <a:gd name="T117" fmla="*/ 1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0" h="620">
                  <a:moveTo>
                    <a:pt x="216" y="19"/>
                  </a:moveTo>
                  <a:lnTo>
                    <a:pt x="220" y="19"/>
                  </a:lnTo>
                  <a:lnTo>
                    <a:pt x="223" y="22"/>
                  </a:lnTo>
                  <a:lnTo>
                    <a:pt x="223" y="22"/>
                  </a:lnTo>
                  <a:lnTo>
                    <a:pt x="225" y="26"/>
                  </a:lnTo>
                  <a:lnTo>
                    <a:pt x="227" y="26"/>
                  </a:lnTo>
                  <a:lnTo>
                    <a:pt x="230" y="26"/>
                  </a:lnTo>
                  <a:lnTo>
                    <a:pt x="232" y="29"/>
                  </a:lnTo>
                  <a:lnTo>
                    <a:pt x="235" y="31"/>
                  </a:lnTo>
                  <a:lnTo>
                    <a:pt x="237" y="33"/>
                  </a:lnTo>
                  <a:lnTo>
                    <a:pt x="237" y="36"/>
                  </a:lnTo>
                  <a:lnTo>
                    <a:pt x="239" y="38"/>
                  </a:lnTo>
                  <a:lnTo>
                    <a:pt x="239" y="41"/>
                  </a:lnTo>
                  <a:lnTo>
                    <a:pt x="239" y="45"/>
                  </a:lnTo>
                  <a:lnTo>
                    <a:pt x="242" y="48"/>
                  </a:lnTo>
                  <a:lnTo>
                    <a:pt x="242" y="48"/>
                  </a:lnTo>
                  <a:lnTo>
                    <a:pt x="242" y="50"/>
                  </a:lnTo>
                  <a:lnTo>
                    <a:pt x="244" y="52"/>
                  </a:lnTo>
                  <a:lnTo>
                    <a:pt x="242" y="57"/>
                  </a:lnTo>
                  <a:lnTo>
                    <a:pt x="244" y="62"/>
                  </a:lnTo>
                  <a:lnTo>
                    <a:pt x="242" y="64"/>
                  </a:lnTo>
                  <a:lnTo>
                    <a:pt x="242" y="67"/>
                  </a:lnTo>
                  <a:lnTo>
                    <a:pt x="242" y="69"/>
                  </a:lnTo>
                  <a:lnTo>
                    <a:pt x="242" y="74"/>
                  </a:lnTo>
                  <a:lnTo>
                    <a:pt x="242" y="74"/>
                  </a:lnTo>
                  <a:lnTo>
                    <a:pt x="242" y="76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42" y="83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90"/>
                  </a:lnTo>
                  <a:lnTo>
                    <a:pt x="244" y="93"/>
                  </a:lnTo>
                  <a:lnTo>
                    <a:pt x="246" y="95"/>
                  </a:lnTo>
                  <a:lnTo>
                    <a:pt x="253" y="97"/>
                  </a:lnTo>
                  <a:lnTo>
                    <a:pt x="256" y="97"/>
                  </a:lnTo>
                  <a:lnTo>
                    <a:pt x="258" y="97"/>
                  </a:lnTo>
                  <a:lnTo>
                    <a:pt x="261" y="100"/>
                  </a:lnTo>
                  <a:lnTo>
                    <a:pt x="265" y="102"/>
                  </a:lnTo>
                  <a:lnTo>
                    <a:pt x="268" y="104"/>
                  </a:lnTo>
                  <a:lnTo>
                    <a:pt x="275" y="104"/>
                  </a:lnTo>
                  <a:lnTo>
                    <a:pt x="282" y="109"/>
                  </a:lnTo>
                  <a:lnTo>
                    <a:pt x="282" y="109"/>
                  </a:lnTo>
                  <a:lnTo>
                    <a:pt x="284" y="109"/>
                  </a:lnTo>
                  <a:lnTo>
                    <a:pt x="291" y="107"/>
                  </a:lnTo>
                  <a:lnTo>
                    <a:pt x="308" y="104"/>
                  </a:lnTo>
                  <a:lnTo>
                    <a:pt x="313" y="104"/>
                  </a:lnTo>
                  <a:lnTo>
                    <a:pt x="320" y="100"/>
                  </a:lnTo>
                  <a:lnTo>
                    <a:pt x="324" y="100"/>
                  </a:lnTo>
                  <a:lnTo>
                    <a:pt x="327" y="100"/>
                  </a:lnTo>
                  <a:lnTo>
                    <a:pt x="334" y="102"/>
                  </a:lnTo>
                  <a:lnTo>
                    <a:pt x="346" y="102"/>
                  </a:lnTo>
                  <a:lnTo>
                    <a:pt x="372" y="109"/>
                  </a:lnTo>
                  <a:lnTo>
                    <a:pt x="376" y="112"/>
                  </a:lnTo>
                  <a:lnTo>
                    <a:pt x="379" y="114"/>
                  </a:lnTo>
                  <a:lnTo>
                    <a:pt x="379" y="116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81" y="121"/>
                  </a:lnTo>
                  <a:lnTo>
                    <a:pt x="384" y="121"/>
                  </a:lnTo>
                  <a:lnTo>
                    <a:pt x="391" y="121"/>
                  </a:lnTo>
                  <a:lnTo>
                    <a:pt x="391" y="121"/>
                  </a:lnTo>
                  <a:lnTo>
                    <a:pt x="393" y="121"/>
                  </a:lnTo>
                  <a:lnTo>
                    <a:pt x="395" y="121"/>
                  </a:lnTo>
                  <a:lnTo>
                    <a:pt x="395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405" y="123"/>
                  </a:lnTo>
                  <a:lnTo>
                    <a:pt x="407" y="123"/>
                  </a:lnTo>
                  <a:lnTo>
                    <a:pt x="410" y="123"/>
                  </a:lnTo>
                  <a:lnTo>
                    <a:pt x="410" y="123"/>
                  </a:lnTo>
                  <a:lnTo>
                    <a:pt x="414" y="121"/>
                  </a:lnTo>
                  <a:lnTo>
                    <a:pt x="414" y="121"/>
                  </a:lnTo>
                  <a:lnTo>
                    <a:pt x="421" y="121"/>
                  </a:lnTo>
                  <a:lnTo>
                    <a:pt x="426" y="121"/>
                  </a:lnTo>
                  <a:lnTo>
                    <a:pt x="426" y="119"/>
                  </a:lnTo>
                  <a:lnTo>
                    <a:pt x="426" y="119"/>
                  </a:lnTo>
                  <a:lnTo>
                    <a:pt x="429" y="119"/>
                  </a:lnTo>
                  <a:lnTo>
                    <a:pt x="431" y="119"/>
                  </a:lnTo>
                  <a:lnTo>
                    <a:pt x="443" y="123"/>
                  </a:lnTo>
                  <a:lnTo>
                    <a:pt x="445" y="123"/>
                  </a:lnTo>
                  <a:lnTo>
                    <a:pt x="447" y="123"/>
                  </a:lnTo>
                  <a:lnTo>
                    <a:pt x="447" y="123"/>
                  </a:lnTo>
                  <a:lnTo>
                    <a:pt x="452" y="123"/>
                  </a:lnTo>
                  <a:lnTo>
                    <a:pt x="452" y="123"/>
                  </a:lnTo>
                  <a:lnTo>
                    <a:pt x="455" y="123"/>
                  </a:lnTo>
                  <a:lnTo>
                    <a:pt x="459" y="123"/>
                  </a:lnTo>
                  <a:lnTo>
                    <a:pt x="459" y="123"/>
                  </a:lnTo>
                  <a:lnTo>
                    <a:pt x="462" y="123"/>
                  </a:lnTo>
                  <a:lnTo>
                    <a:pt x="464" y="123"/>
                  </a:lnTo>
                  <a:lnTo>
                    <a:pt x="466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3" y="121"/>
                  </a:lnTo>
                  <a:lnTo>
                    <a:pt x="476" y="119"/>
                  </a:lnTo>
                  <a:lnTo>
                    <a:pt x="481" y="119"/>
                  </a:lnTo>
                  <a:lnTo>
                    <a:pt x="495" y="116"/>
                  </a:lnTo>
                  <a:lnTo>
                    <a:pt x="518" y="116"/>
                  </a:lnTo>
                  <a:lnTo>
                    <a:pt x="523" y="114"/>
                  </a:lnTo>
                  <a:lnTo>
                    <a:pt x="525" y="112"/>
                  </a:lnTo>
                  <a:lnTo>
                    <a:pt x="528" y="112"/>
                  </a:lnTo>
                  <a:lnTo>
                    <a:pt x="530" y="112"/>
                  </a:lnTo>
                  <a:lnTo>
                    <a:pt x="537" y="114"/>
                  </a:lnTo>
                  <a:lnTo>
                    <a:pt x="542" y="114"/>
                  </a:lnTo>
                  <a:lnTo>
                    <a:pt x="549" y="114"/>
                  </a:lnTo>
                  <a:lnTo>
                    <a:pt x="570" y="116"/>
                  </a:lnTo>
                  <a:lnTo>
                    <a:pt x="575" y="116"/>
                  </a:lnTo>
                  <a:lnTo>
                    <a:pt x="580" y="112"/>
                  </a:lnTo>
                  <a:lnTo>
                    <a:pt x="582" y="112"/>
                  </a:lnTo>
                  <a:lnTo>
                    <a:pt x="585" y="114"/>
                  </a:lnTo>
                  <a:lnTo>
                    <a:pt x="596" y="116"/>
                  </a:lnTo>
                  <a:lnTo>
                    <a:pt x="608" y="116"/>
                  </a:lnTo>
                  <a:lnTo>
                    <a:pt x="620" y="119"/>
                  </a:lnTo>
                  <a:lnTo>
                    <a:pt x="632" y="121"/>
                  </a:lnTo>
                  <a:lnTo>
                    <a:pt x="641" y="123"/>
                  </a:lnTo>
                  <a:lnTo>
                    <a:pt x="653" y="126"/>
                  </a:lnTo>
                  <a:lnTo>
                    <a:pt x="665" y="126"/>
                  </a:lnTo>
                  <a:lnTo>
                    <a:pt x="677" y="128"/>
                  </a:lnTo>
                  <a:lnTo>
                    <a:pt x="689" y="131"/>
                  </a:lnTo>
                  <a:lnTo>
                    <a:pt x="701" y="133"/>
                  </a:lnTo>
                  <a:lnTo>
                    <a:pt x="712" y="135"/>
                  </a:lnTo>
                  <a:lnTo>
                    <a:pt x="722" y="135"/>
                  </a:lnTo>
                  <a:lnTo>
                    <a:pt x="734" y="138"/>
                  </a:lnTo>
                  <a:lnTo>
                    <a:pt x="745" y="140"/>
                  </a:lnTo>
                  <a:lnTo>
                    <a:pt x="757" y="142"/>
                  </a:lnTo>
                  <a:lnTo>
                    <a:pt x="769" y="142"/>
                  </a:lnTo>
                  <a:lnTo>
                    <a:pt x="769" y="145"/>
                  </a:lnTo>
                  <a:lnTo>
                    <a:pt x="769" y="147"/>
                  </a:lnTo>
                  <a:lnTo>
                    <a:pt x="771" y="154"/>
                  </a:lnTo>
                  <a:lnTo>
                    <a:pt x="776" y="161"/>
                  </a:lnTo>
                  <a:lnTo>
                    <a:pt x="776" y="164"/>
                  </a:lnTo>
                  <a:lnTo>
                    <a:pt x="776" y="164"/>
                  </a:lnTo>
                  <a:lnTo>
                    <a:pt x="783" y="166"/>
                  </a:lnTo>
                  <a:lnTo>
                    <a:pt x="783" y="168"/>
                  </a:lnTo>
                  <a:lnTo>
                    <a:pt x="786" y="171"/>
                  </a:lnTo>
                  <a:lnTo>
                    <a:pt x="790" y="173"/>
                  </a:lnTo>
                  <a:lnTo>
                    <a:pt x="793" y="175"/>
                  </a:lnTo>
                  <a:lnTo>
                    <a:pt x="795" y="175"/>
                  </a:lnTo>
                  <a:lnTo>
                    <a:pt x="795" y="178"/>
                  </a:lnTo>
                  <a:lnTo>
                    <a:pt x="797" y="180"/>
                  </a:lnTo>
                  <a:lnTo>
                    <a:pt x="797" y="185"/>
                  </a:lnTo>
                  <a:lnTo>
                    <a:pt x="800" y="192"/>
                  </a:lnTo>
                  <a:lnTo>
                    <a:pt x="800" y="194"/>
                  </a:lnTo>
                  <a:lnTo>
                    <a:pt x="800" y="197"/>
                  </a:lnTo>
                  <a:lnTo>
                    <a:pt x="800" y="199"/>
                  </a:lnTo>
                  <a:lnTo>
                    <a:pt x="797" y="202"/>
                  </a:lnTo>
                  <a:lnTo>
                    <a:pt x="795" y="204"/>
                  </a:lnTo>
                  <a:lnTo>
                    <a:pt x="793" y="204"/>
                  </a:lnTo>
                  <a:lnTo>
                    <a:pt x="790" y="206"/>
                  </a:lnTo>
                  <a:lnTo>
                    <a:pt x="790" y="209"/>
                  </a:lnTo>
                  <a:lnTo>
                    <a:pt x="790" y="211"/>
                  </a:lnTo>
                  <a:lnTo>
                    <a:pt x="786" y="216"/>
                  </a:lnTo>
                  <a:lnTo>
                    <a:pt x="783" y="218"/>
                  </a:lnTo>
                  <a:lnTo>
                    <a:pt x="779" y="223"/>
                  </a:lnTo>
                  <a:lnTo>
                    <a:pt x="779" y="225"/>
                  </a:lnTo>
                  <a:lnTo>
                    <a:pt x="776" y="228"/>
                  </a:lnTo>
                  <a:lnTo>
                    <a:pt x="776" y="232"/>
                  </a:lnTo>
                  <a:lnTo>
                    <a:pt x="776" y="232"/>
                  </a:lnTo>
                  <a:lnTo>
                    <a:pt x="774" y="235"/>
                  </a:lnTo>
                  <a:lnTo>
                    <a:pt x="771" y="242"/>
                  </a:lnTo>
                  <a:lnTo>
                    <a:pt x="769" y="246"/>
                  </a:lnTo>
                  <a:lnTo>
                    <a:pt x="757" y="258"/>
                  </a:lnTo>
                  <a:lnTo>
                    <a:pt x="755" y="261"/>
                  </a:lnTo>
                  <a:lnTo>
                    <a:pt x="755" y="261"/>
                  </a:lnTo>
                  <a:lnTo>
                    <a:pt x="755" y="263"/>
                  </a:lnTo>
                  <a:lnTo>
                    <a:pt x="755" y="263"/>
                  </a:lnTo>
                  <a:lnTo>
                    <a:pt x="755" y="265"/>
                  </a:lnTo>
                  <a:lnTo>
                    <a:pt x="755" y="265"/>
                  </a:lnTo>
                  <a:lnTo>
                    <a:pt x="755" y="268"/>
                  </a:lnTo>
                  <a:lnTo>
                    <a:pt x="753" y="273"/>
                  </a:lnTo>
                  <a:lnTo>
                    <a:pt x="753" y="275"/>
                  </a:lnTo>
                  <a:lnTo>
                    <a:pt x="750" y="280"/>
                  </a:lnTo>
                  <a:lnTo>
                    <a:pt x="743" y="284"/>
                  </a:lnTo>
                  <a:lnTo>
                    <a:pt x="743" y="287"/>
                  </a:lnTo>
                  <a:lnTo>
                    <a:pt x="741" y="289"/>
                  </a:lnTo>
                  <a:lnTo>
                    <a:pt x="734" y="291"/>
                  </a:lnTo>
                  <a:lnTo>
                    <a:pt x="734" y="291"/>
                  </a:lnTo>
                  <a:lnTo>
                    <a:pt x="731" y="294"/>
                  </a:lnTo>
                  <a:lnTo>
                    <a:pt x="729" y="299"/>
                  </a:lnTo>
                  <a:lnTo>
                    <a:pt x="724" y="303"/>
                  </a:lnTo>
                  <a:lnTo>
                    <a:pt x="724" y="306"/>
                  </a:lnTo>
                  <a:lnTo>
                    <a:pt x="722" y="310"/>
                  </a:lnTo>
                  <a:lnTo>
                    <a:pt x="722" y="313"/>
                  </a:lnTo>
                  <a:lnTo>
                    <a:pt x="719" y="315"/>
                  </a:lnTo>
                  <a:lnTo>
                    <a:pt x="717" y="315"/>
                  </a:lnTo>
                  <a:lnTo>
                    <a:pt x="717" y="315"/>
                  </a:lnTo>
                  <a:lnTo>
                    <a:pt x="715" y="315"/>
                  </a:lnTo>
                  <a:lnTo>
                    <a:pt x="715" y="318"/>
                  </a:lnTo>
                  <a:lnTo>
                    <a:pt x="715" y="318"/>
                  </a:lnTo>
                  <a:lnTo>
                    <a:pt x="715" y="318"/>
                  </a:lnTo>
                  <a:lnTo>
                    <a:pt x="712" y="320"/>
                  </a:lnTo>
                  <a:lnTo>
                    <a:pt x="712" y="320"/>
                  </a:lnTo>
                  <a:lnTo>
                    <a:pt x="712" y="322"/>
                  </a:lnTo>
                  <a:lnTo>
                    <a:pt x="712" y="325"/>
                  </a:lnTo>
                  <a:lnTo>
                    <a:pt x="710" y="327"/>
                  </a:lnTo>
                  <a:lnTo>
                    <a:pt x="710" y="329"/>
                  </a:lnTo>
                  <a:lnTo>
                    <a:pt x="710" y="332"/>
                  </a:lnTo>
                  <a:lnTo>
                    <a:pt x="710" y="334"/>
                  </a:lnTo>
                  <a:lnTo>
                    <a:pt x="710" y="336"/>
                  </a:lnTo>
                  <a:lnTo>
                    <a:pt x="710" y="336"/>
                  </a:lnTo>
                  <a:lnTo>
                    <a:pt x="710" y="339"/>
                  </a:lnTo>
                  <a:lnTo>
                    <a:pt x="710" y="339"/>
                  </a:lnTo>
                  <a:lnTo>
                    <a:pt x="710" y="341"/>
                  </a:lnTo>
                  <a:lnTo>
                    <a:pt x="710" y="344"/>
                  </a:lnTo>
                  <a:lnTo>
                    <a:pt x="715" y="346"/>
                  </a:lnTo>
                  <a:lnTo>
                    <a:pt x="715" y="346"/>
                  </a:lnTo>
                  <a:lnTo>
                    <a:pt x="715" y="346"/>
                  </a:lnTo>
                  <a:lnTo>
                    <a:pt x="717" y="344"/>
                  </a:lnTo>
                  <a:lnTo>
                    <a:pt x="717" y="344"/>
                  </a:lnTo>
                  <a:lnTo>
                    <a:pt x="719" y="344"/>
                  </a:lnTo>
                  <a:lnTo>
                    <a:pt x="719" y="346"/>
                  </a:lnTo>
                  <a:lnTo>
                    <a:pt x="719" y="346"/>
                  </a:lnTo>
                  <a:lnTo>
                    <a:pt x="719" y="348"/>
                  </a:lnTo>
                  <a:lnTo>
                    <a:pt x="722" y="348"/>
                  </a:lnTo>
                  <a:lnTo>
                    <a:pt x="724" y="348"/>
                  </a:lnTo>
                  <a:lnTo>
                    <a:pt x="727" y="348"/>
                  </a:lnTo>
                  <a:lnTo>
                    <a:pt x="729" y="348"/>
                  </a:lnTo>
                  <a:lnTo>
                    <a:pt x="729" y="348"/>
                  </a:lnTo>
                  <a:lnTo>
                    <a:pt x="729" y="351"/>
                  </a:lnTo>
                  <a:lnTo>
                    <a:pt x="729" y="351"/>
                  </a:lnTo>
                  <a:lnTo>
                    <a:pt x="729" y="353"/>
                  </a:lnTo>
                  <a:lnTo>
                    <a:pt x="729" y="355"/>
                  </a:lnTo>
                  <a:lnTo>
                    <a:pt x="729" y="355"/>
                  </a:lnTo>
                  <a:lnTo>
                    <a:pt x="731" y="355"/>
                  </a:lnTo>
                  <a:lnTo>
                    <a:pt x="734" y="358"/>
                  </a:lnTo>
                  <a:lnTo>
                    <a:pt x="734" y="360"/>
                  </a:lnTo>
                  <a:lnTo>
                    <a:pt x="734" y="360"/>
                  </a:lnTo>
                  <a:lnTo>
                    <a:pt x="734" y="362"/>
                  </a:lnTo>
                  <a:lnTo>
                    <a:pt x="734" y="362"/>
                  </a:lnTo>
                  <a:lnTo>
                    <a:pt x="734" y="362"/>
                  </a:lnTo>
                  <a:lnTo>
                    <a:pt x="734" y="365"/>
                  </a:lnTo>
                  <a:lnTo>
                    <a:pt x="731" y="365"/>
                  </a:lnTo>
                  <a:lnTo>
                    <a:pt x="731" y="367"/>
                  </a:lnTo>
                  <a:lnTo>
                    <a:pt x="731" y="367"/>
                  </a:lnTo>
                  <a:lnTo>
                    <a:pt x="729" y="367"/>
                  </a:lnTo>
                  <a:lnTo>
                    <a:pt x="729" y="367"/>
                  </a:lnTo>
                  <a:lnTo>
                    <a:pt x="727" y="367"/>
                  </a:lnTo>
                  <a:lnTo>
                    <a:pt x="727" y="370"/>
                  </a:lnTo>
                  <a:lnTo>
                    <a:pt x="727" y="372"/>
                  </a:lnTo>
                  <a:lnTo>
                    <a:pt x="729" y="374"/>
                  </a:lnTo>
                  <a:lnTo>
                    <a:pt x="729" y="379"/>
                  </a:lnTo>
                  <a:lnTo>
                    <a:pt x="729" y="379"/>
                  </a:lnTo>
                  <a:lnTo>
                    <a:pt x="727" y="381"/>
                  </a:lnTo>
                  <a:lnTo>
                    <a:pt x="727" y="381"/>
                  </a:lnTo>
                  <a:lnTo>
                    <a:pt x="727" y="381"/>
                  </a:lnTo>
                  <a:lnTo>
                    <a:pt x="724" y="386"/>
                  </a:lnTo>
                  <a:lnTo>
                    <a:pt x="724" y="391"/>
                  </a:lnTo>
                  <a:lnTo>
                    <a:pt x="722" y="393"/>
                  </a:lnTo>
                  <a:lnTo>
                    <a:pt x="722" y="396"/>
                  </a:lnTo>
                  <a:lnTo>
                    <a:pt x="719" y="398"/>
                  </a:lnTo>
                  <a:lnTo>
                    <a:pt x="717" y="398"/>
                  </a:lnTo>
                  <a:lnTo>
                    <a:pt x="715" y="400"/>
                  </a:lnTo>
                  <a:lnTo>
                    <a:pt x="715" y="403"/>
                  </a:lnTo>
                  <a:lnTo>
                    <a:pt x="715" y="405"/>
                  </a:lnTo>
                  <a:lnTo>
                    <a:pt x="715" y="405"/>
                  </a:lnTo>
                  <a:lnTo>
                    <a:pt x="715" y="405"/>
                  </a:lnTo>
                  <a:lnTo>
                    <a:pt x="715" y="417"/>
                  </a:lnTo>
                  <a:lnTo>
                    <a:pt x="712" y="422"/>
                  </a:lnTo>
                  <a:lnTo>
                    <a:pt x="712" y="433"/>
                  </a:lnTo>
                  <a:lnTo>
                    <a:pt x="710" y="448"/>
                  </a:lnTo>
                  <a:lnTo>
                    <a:pt x="708" y="460"/>
                  </a:lnTo>
                  <a:lnTo>
                    <a:pt x="705" y="471"/>
                  </a:lnTo>
                  <a:lnTo>
                    <a:pt x="703" y="486"/>
                  </a:lnTo>
                  <a:lnTo>
                    <a:pt x="703" y="497"/>
                  </a:lnTo>
                  <a:lnTo>
                    <a:pt x="701" y="509"/>
                  </a:lnTo>
                  <a:lnTo>
                    <a:pt x="698" y="521"/>
                  </a:lnTo>
                  <a:lnTo>
                    <a:pt x="696" y="535"/>
                  </a:lnTo>
                  <a:lnTo>
                    <a:pt x="693" y="547"/>
                  </a:lnTo>
                  <a:lnTo>
                    <a:pt x="693" y="559"/>
                  </a:lnTo>
                  <a:lnTo>
                    <a:pt x="691" y="571"/>
                  </a:lnTo>
                  <a:lnTo>
                    <a:pt x="689" y="585"/>
                  </a:lnTo>
                  <a:lnTo>
                    <a:pt x="686" y="597"/>
                  </a:lnTo>
                  <a:lnTo>
                    <a:pt x="684" y="609"/>
                  </a:lnTo>
                  <a:lnTo>
                    <a:pt x="682" y="620"/>
                  </a:lnTo>
                  <a:lnTo>
                    <a:pt x="665" y="618"/>
                  </a:lnTo>
                  <a:lnTo>
                    <a:pt x="648" y="616"/>
                  </a:lnTo>
                  <a:lnTo>
                    <a:pt x="630" y="613"/>
                  </a:lnTo>
                  <a:lnTo>
                    <a:pt x="613" y="611"/>
                  </a:lnTo>
                  <a:lnTo>
                    <a:pt x="596" y="609"/>
                  </a:lnTo>
                  <a:lnTo>
                    <a:pt x="578" y="604"/>
                  </a:lnTo>
                  <a:lnTo>
                    <a:pt x="561" y="602"/>
                  </a:lnTo>
                  <a:lnTo>
                    <a:pt x="544" y="599"/>
                  </a:lnTo>
                  <a:lnTo>
                    <a:pt x="525" y="597"/>
                  </a:lnTo>
                  <a:lnTo>
                    <a:pt x="509" y="592"/>
                  </a:lnTo>
                  <a:lnTo>
                    <a:pt x="492" y="590"/>
                  </a:lnTo>
                  <a:lnTo>
                    <a:pt x="473" y="587"/>
                  </a:lnTo>
                  <a:lnTo>
                    <a:pt x="457" y="585"/>
                  </a:lnTo>
                  <a:lnTo>
                    <a:pt x="440" y="580"/>
                  </a:lnTo>
                  <a:lnTo>
                    <a:pt x="421" y="578"/>
                  </a:lnTo>
                  <a:lnTo>
                    <a:pt x="405" y="575"/>
                  </a:lnTo>
                  <a:lnTo>
                    <a:pt x="381" y="571"/>
                  </a:lnTo>
                  <a:lnTo>
                    <a:pt x="355" y="566"/>
                  </a:lnTo>
                  <a:lnTo>
                    <a:pt x="332" y="561"/>
                  </a:lnTo>
                  <a:lnTo>
                    <a:pt x="308" y="557"/>
                  </a:lnTo>
                  <a:lnTo>
                    <a:pt x="282" y="552"/>
                  </a:lnTo>
                  <a:lnTo>
                    <a:pt x="258" y="547"/>
                  </a:lnTo>
                  <a:lnTo>
                    <a:pt x="235" y="542"/>
                  </a:lnTo>
                  <a:lnTo>
                    <a:pt x="211" y="538"/>
                  </a:lnTo>
                  <a:lnTo>
                    <a:pt x="185" y="533"/>
                  </a:lnTo>
                  <a:lnTo>
                    <a:pt x="161" y="528"/>
                  </a:lnTo>
                  <a:lnTo>
                    <a:pt x="138" y="521"/>
                  </a:lnTo>
                  <a:lnTo>
                    <a:pt x="114" y="516"/>
                  </a:lnTo>
                  <a:lnTo>
                    <a:pt x="88" y="512"/>
                  </a:lnTo>
                  <a:lnTo>
                    <a:pt x="64" y="507"/>
                  </a:lnTo>
                  <a:lnTo>
                    <a:pt x="41" y="502"/>
                  </a:lnTo>
                  <a:lnTo>
                    <a:pt x="17" y="495"/>
                  </a:lnTo>
                  <a:lnTo>
                    <a:pt x="17" y="495"/>
                  </a:lnTo>
                  <a:lnTo>
                    <a:pt x="15" y="495"/>
                  </a:lnTo>
                  <a:lnTo>
                    <a:pt x="12" y="493"/>
                  </a:lnTo>
                  <a:lnTo>
                    <a:pt x="7" y="488"/>
                  </a:lnTo>
                  <a:lnTo>
                    <a:pt x="5" y="481"/>
                  </a:lnTo>
                  <a:lnTo>
                    <a:pt x="3" y="481"/>
                  </a:lnTo>
                  <a:lnTo>
                    <a:pt x="3" y="478"/>
                  </a:lnTo>
                  <a:lnTo>
                    <a:pt x="5" y="467"/>
                  </a:lnTo>
                  <a:lnTo>
                    <a:pt x="3" y="462"/>
                  </a:lnTo>
                  <a:lnTo>
                    <a:pt x="3" y="462"/>
                  </a:lnTo>
                  <a:lnTo>
                    <a:pt x="3" y="460"/>
                  </a:lnTo>
                  <a:lnTo>
                    <a:pt x="3" y="457"/>
                  </a:lnTo>
                  <a:lnTo>
                    <a:pt x="3" y="452"/>
                  </a:lnTo>
                  <a:lnTo>
                    <a:pt x="3" y="452"/>
                  </a:lnTo>
                  <a:lnTo>
                    <a:pt x="3" y="452"/>
                  </a:lnTo>
                  <a:lnTo>
                    <a:pt x="0" y="450"/>
                  </a:lnTo>
                  <a:lnTo>
                    <a:pt x="3" y="450"/>
                  </a:lnTo>
                  <a:lnTo>
                    <a:pt x="3" y="450"/>
                  </a:lnTo>
                  <a:lnTo>
                    <a:pt x="5" y="448"/>
                  </a:lnTo>
                  <a:lnTo>
                    <a:pt x="5" y="445"/>
                  </a:lnTo>
                  <a:lnTo>
                    <a:pt x="5" y="443"/>
                  </a:lnTo>
                  <a:lnTo>
                    <a:pt x="5" y="441"/>
                  </a:lnTo>
                  <a:lnTo>
                    <a:pt x="5" y="436"/>
                  </a:lnTo>
                  <a:lnTo>
                    <a:pt x="5" y="436"/>
                  </a:lnTo>
                  <a:lnTo>
                    <a:pt x="7" y="433"/>
                  </a:lnTo>
                  <a:lnTo>
                    <a:pt x="10" y="429"/>
                  </a:lnTo>
                  <a:lnTo>
                    <a:pt x="10" y="429"/>
                  </a:lnTo>
                  <a:lnTo>
                    <a:pt x="12" y="424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2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0" y="407"/>
                  </a:lnTo>
                  <a:lnTo>
                    <a:pt x="10" y="405"/>
                  </a:lnTo>
                  <a:lnTo>
                    <a:pt x="10" y="403"/>
                  </a:lnTo>
                  <a:lnTo>
                    <a:pt x="7" y="400"/>
                  </a:lnTo>
                  <a:lnTo>
                    <a:pt x="7" y="400"/>
                  </a:lnTo>
                  <a:lnTo>
                    <a:pt x="5" y="400"/>
                  </a:lnTo>
                  <a:lnTo>
                    <a:pt x="5" y="393"/>
                  </a:lnTo>
                  <a:lnTo>
                    <a:pt x="5" y="391"/>
                  </a:lnTo>
                  <a:lnTo>
                    <a:pt x="5" y="391"/>
                  </a:lnTo>
                  <a:lnTo>
                    <a:pt x="3" y="389"/>
                  </a:lnTo>
                  <a:lnTo>
                    <a:pt x="5" y="389"/>
                  </a:lnTo>
                  <a:lnTo>
                    <a:pt x="12" y="377"/>
                  </a:lnTo>
                  <a:lnTo>
                    <a:pt x="17" y="372"/>
                  </a:lnTo>
                  <a:lnTo>
                    <a:pt x="19" y="370"/>
                  </a:lnTo>
                  <a:lnTo>
                    <a:pt x="19" y="367"/>
                  </a:lnTo>
                  <a:lnTo>
                    <a:pt x="22" y="367"/>
                  </a:lnTo>
                  <a:lnTo>
                    <a:pt x="24" y="365"/>
                  </a:lnTo>
                  <a:lnTo>
                    <a:pt x="24" y="362"/>
                  </a:lnTo>
                  <a:lnTo>
                    <a:pt x="26" y="358"/>
                  </a:lnTo>
                  <a:lnTo>
                    <a:pt x="33" y="341"/>
                  </a:lnTo>
                  <a:lnTo>
                    <a:pt x="33" y="336"/>
                  </a:lnTo>
                  <a:lnTo>
                    <a:pt x="33" y="334"/>
                  </a:lnTo>
                  <a:lnTo>
                    <a:pt x="33" y="334"/>
                  </a:lnTo>
                  <a:lnTo>
                    <a:pt x="36" y="332"/>
                  </a:lnTo>
                  <a:lnTo>
                    <a:pt x="36" y="332"/>
                  </a:lnTo>
                  <a:lnTo>
                    <a:pt x="38" y="332"/>
                  </a:lnTo>
                  <a:lnTo>
                    <a:pt x="38" y="329"/>
                  </a:lnTo>
                  <a:lnTo>
                    <a:pt x="41" y="329"/>
                  </a:lnTo>
                  <a:lnTo>
                    <a:pt x="38" y="336"/>
                  </a:lnTo>
                  <a:lnTo>
                    <a:pt x="41" y="339"/>
                  </a:lnTo>
                  <a:lnTo>
                    <a:pt x="41" y="339"/>
                  </a:lnTo>
                  <a:lnTo>
                    <a:pt x="41" y="336"/>
                  </a:lnTo>
                  <a:lnTo>
                    <a:pt x="43" y="334"/>
                  </a:lnTo>
                  <a:lnTo>
                    <a:pt x="41" y="334"/>
                  </a:lnTo>
                  <a:lnTo>
                    <a:pt x="43" y="334"/>
                  </a:lnTo>
                  <a:lnTo>
                    <a:pt x="43" y="334"/>
                  </a:lnTo>
                  <a:lnTo>
                    <a:pt x="43" y="332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5" y="327"/>
                  </a:lnTo>
                  <a:lnTo>
                    <a:pt x="48" y="325"/>
                  </a:lnTo>
                  <a:lnTo>
                    <a:pt x="50" y="325"/>
                  </a:lnTo>
                  <a:lnTo>
                    <a:pt x="52" y="325"/>
                  </a:lnTo>
                  <a:lnTo>
                    <a:pt x="52" y="327"/>
                  </a:lnTo>
                  <a:lnTo>
                    <a:pt x="50" y="327"/>
                  </a:lnTo>
                  <a:lnTo>
                    <a:pt x="52" y="329"/>
                  </a:lnTo>
                  <a:lnTo>
                    <a:pt x="52" y="332"/>
                  </a:lnTo>
                  <a:lnTo>
                    <a:pt x="55" y="332"/>
                  </a:lnTo>
                  <a:lnTo>
                    <a:pt x="55" y="334"/>
                  </a:lnTo>
                  <a:lnTo>
                    <a:pt x="57" y="334"/>
                  </a:lnTo>
                  <a:lnTo>
                    <a:pt x="55" y="327"/>
                  </a:lnTo>
                  <a:lnTo>
                    <a:pt x="55" y="325"/>
                  </a:lnTo>
                  <a:lnTo>
                    <a:pt x="55" y="325"/>
                  </a:lnTo>
                  <a:lnTo>
                    <a:pt x="55" y="322"/>
                  </a:lnTo>
                  <a:lnTo>
                    <a:pt x="55" y="322"/>
                  </a:lnTo>
                  <a:lnTo>
                    <a:pt x="55" y="322"/>
                  </a:lnTo>
                  <a:lnTo>
                    <a:pt x="55" y="320"/>
                  </a:lnTo>
                  <a:lnTo>
                    <a:pt x="52" y="320"/>
                  </a:lnTo>
                  <a:lnTo>
                    <a:pt x="48" y="322"/>
                  </a:lnTo>
                  <a:lnTo>
                    <a:pt x="45" y="327"/>
                  </a:lnTo>
                  <a:lnTo>
                    <a:pt x="43" y="329"/>
                  </a:lnTo>
                  <a:lnTo>
                    <a:pt x="41" y="327"/>
                  </a:lnTo>
                  <a:lnTo>
                    <a:pt x="43" y="325"/>
                  </a:lnTo>
                  <a:lnTo>
                    <a:pt x="52" y="310"/>
                  </a:lnTo>
                  <a:lnTo>
                    <a:pt x="52" y="308"/>
                  </a:lnTo>
                  <a:lnTo>
                    <a:pt x="55" y="306"/>
                  </a:lnTo>
                  <a:lnTo>
                    <a:pt x="57" y="301"/>
                  </a:lnTo>
                  <a:lnTo>
                    <a:pt x="57" y="299"/>
                  </a:lnTo>
                  <a:lnTo>
                    <a:pt x="60" y="299"/>
                  </a:lnTo>
                  <a:lnTo>
                    <a:pt x="62" y="296"/>
                  </a:lnTo>
                  <a:lnTo>
                    <a:pt x="64" y="296"/>
                  </a:lnTo>
                  <a:lnTo>
                    <a:pt x="64" y="294"/>
                  </a:lnTo>
                  <a:lnTo>
                    <a:pt x="64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67" y="294"/>
                  </a:lnTo>
                  <a:lnTo>
                    <a:pt x="71" y="294"/>
                  </a:lnTo>
                  <a:lnTo>
                    <a:pt x="71" y="294"/>
                  </a:lnTo>
                  <a:lnTo>
                    <a:pt x="71" y="294"/>
                  </a:lnTo>
                  <a:lnTo>
                    <a:pt x="69" y="291"/>
                  </a:lnTo>
                  <a:lnTo>
                    <a:pt x="67" y="289"/>
                  </a:lnTo>
                  <a:lnTo>
                    <a:pt x="67" y="289"/>
                  </a:lnTo>
                  <a:lnTo>
                    <a:pt x="64" y="291"/>
                  </a:lnTo>
                  <a:lnTo>
                    <a:pt x="62" y="294"/>
                  </a:lnTo>
                  <a:lnTo>
                    <a:pt x="62" y="296"/>
                  </a:lnTo>
                  <a:lnTo>
                    <a:pt x="62" y="294"/>
                  </a:lnTo>
                  <a:lnTo>
                    <a:pt x="62" y="291"/>
                  </a:lnTo>
                  <a:lnTo>
                    <a:pt x="64" y="287"/>
                  </a:lnTo>
                  <a:lnTo>
                    <a:pt x="69" y="273"/>
                  </a:lnTo>
                  <a:lnTo>
                    <a:pt x="71" y="268"/>
                  </a:lnTo>
                  <a:lnTo>
                    <a:pt x="71" y="265"/>
                  </a:lnTo>
                  <a:lnTo>
                    <a:pt x="74" y="261"/>
                  </a:lnTo>
                  <a:lnTo>
                    <a:pt x="74" y="261"/>
                  </a:lnTo>
                  <a:lnTo>
                    <a:pt x="74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4"/>
                  </a:lnTo>
                  <a:lnTo>
                    <a:pt x="76" y="254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8" y="246"/>
                  </a:lnTo>
                  <a:lnTo>
                    <a:pt x="81" y="237"/>
                  </a:lnTo>
                  <a:lnTo>
                    <a:pt x="83" y="230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8" y="213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93" y="211"/>
                  </a:lnTo>
                  <a:lnTo>
                    <a:pt x="95" y="213"/>
                  </a:lnTo>
                  <a:lnTo>
                    <a:pt x="95" y="209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0" y="209"/>
                  </a:lnTo>
                  <a:lnTo>
                    <a:pt x="90" y="206"/>
                  </a:lnTo>
                  <a:lnTo>
                    <a:pt x="90" y="20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2" y="187"/>
                  </a:lnTo>
                  <a:lnTo>
                    <a:pt x="102" y="187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97" y="187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3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100" y="173"/>
                  </a:lnTo>
                  <a:lnTo>
                    <a:pt x="100" y="171"/>
                  </a:lnTo>
                  <a:lnTo>
                    <a:pt x="100" y="171"/>
                  </a:lnTo>
                  <a:lnTo>
                    <a:pt x="102" y="161"/>
                  </a:lnTo>
                  <a:lnTo>
                    <a:pt x="102" y="161"/>
                  </a:lnTo>
                  <a:lnTo>
                    <a:pt x="104" y="159"/>
                  </a:lnTo>
                  <a:lnTo>
                    <a:pt x="107" y="157"/>
                  </a:lnTo>
                  <a:lnTo>
                    <a:pt x="107" y="154"/>
                  </a:lnTo>
                  <a:lnTo>
                    <a:pt x="107" y="154"/>
                  </a:lnTo>
                  <a:lnTo>
                    <a:pt x="107" y="154"/>
                  </a:lnTo>
                  <a:lnTo>
                    <a:pt x="109" y="152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47"/>
                  </a:lnTo>
                  <a:lnTo>
                    <a:pt x="112" y="142"/>
                  </a:lnTo>
                  <a:lnTo>
                    <a:pt x="114" y="138"/>
                  </a:lnTo>
                  <a:lnTo>
                    <a:pt x="112" y="135"/>
                  </a:lnTo>
                  <a:lnTo>
                    <a:pt x="112" y="135"/>
                  </a:lnTo>
                  <a:lnTo>
                    <a:pt x="114" y="133"/>
                  </a:lnTo>
                  <a:lnTo>
                    <a:pt x="116" y="131"/>
                  </a:lnTo>
                  <a:lnTo>
                    <a:pt x="119" y="128"/>
                  </a:lnTo>
                  <a:lnTo>
                    <a:pt x="119" y="126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3" y="114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3" y="109"/>
                  </a:lnTo>
                  <a:lnTo>
                    <a:pt x="123" y="104"/>
                  </a:lnTo>
                  <a:lnTo>
                    <a:pt x="123" y="104"/>
                  </a:lnTo>
                  <a:lnTo>
                    <a:pt x="121" y="104"/>
                  </a:lnTo>
                  <a:lnTo>
                    <a:pt x="121" y="102"/>
                  </a:lnTo>
                  <a:lnTo>
                    <a:pt x="121" y="102"/>
                  </a:lnTo>
                  <a:lnTo>
                    <a:pt x="123" y="102"/>
                  </a:lnTo>
                  <a:lnTo>
                    <a:pt x="123" y="102"/>
                  </a:lnTo>
                  <a:lnTo>
                    <a:pt x="126" y="100"/>
                  </a:lnTo>
                  <a:lnTo>
                    <a:pt x="126" y="97"/>
                  </a:lnTo>
                  <a:lnTo>
                    <a:pt x="126" y="97"/>
                  </a:lnTo>
                  <a:lnTo>
                    <a:pt x="126" y="95"/>
                  </a:lnTo>
                  <a:lnTo>
                    <a:pt x="126" y="95"/>
                  </a:lnTo>
                  <a:lnTo>
                    <a:pt x="128" y="95"/>
                  </a:lnTo>
                  <a:lnTo>
                    <a:pt x="126" y="95"/>
                  </a:lnTo>
                  <a:lnTo>
                    <a:pt x="126" y="100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30" y="95"/>
                  </a:lnTo>
                  <a:lnTo>
                    <a:pt x="128" y="93"/>
                  </a:lnTo>
                  <a:lnTo>
                    <a:pt x="126" y="90"/>
                  </a:lnTo>
                  <a:lnTo>
                    <a:pt x="128" y="86"/>
                  </a:lnTo>
                  <a:lnTo>
                    <a:pt x="128" y="83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83"/>
                  </a:lnTo>
                  <a:lnTo>
                    <a:pt x="130" y="86"/>
                  </a:lnTo>
                  <a:lnTo>
                    <a:pt x="130" y="88"/>
                  </a:lnTo>
                  <a:lnTo>
                    <a:pt x="133" y="88"/>
                  </a:lnTo>
                  <a:lnTo>
                    <a:pt x="135" y="90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5" y="86"/>
                  </a:lnTo>
                  <a:lnTo>
                    <a:pt x="135" y="83"/>
                  </a:lnTo>
                  <a:lnTo>
                    <a:pt x="135" y="81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0" y="74"/>
                  </a:lnTo>
                  <a:lnTo>
                    <a:pt x="133" y="71"/>
                  </a:lnTo>
                  <a:lnTo>
                    <a:pt x="135" y="69"/>
                  </a:lnTo>
                  <a:lnTo>
                    <a:pt x="138" y="67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38" y="64"/>
                  </a:lnTo>
                  <a:lnTo>
                    <a:pt x="135" y="64"/>
                  </a:lnTo>
                  <a:lnTo>
                    <a:pt x="135" y="67"/>
                  </a:lnTo>
                  <a:lnTo>
                    <a:pt x="135" y="62"/>
                  </a:lnTo>
                  <a:lnTo>
                    <a:pt x="135" y="60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5" y="50"/>
                  </a:lnTo>
                  <a:lnTo>
                    <a:pt x="138" y="48"/>
                  </a:lnTo>
                  <a:lnTo>
                    <a:pt x="138" y="41"/>
                  </a:lnTo>
                  <a:lnTo>
                    <a:pt x="140" y="38"/>
                  </a:lnTo>
                  <a:lnTo>
                    <a:pt x="138" y="36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2" y="29"/>
                  </a:lnTo>
                  <a:lnTo>
                    <a:pt x="142" y="29"/>
                  </a:lnTo>
                  <a:lnTo>
                    <a:pt x="145" y="29"/>
                  </a:lnTo>
                  <a:lnTo>
                    <a:pt x="145" y="24"/>
                  </a:lnTo>
                  <a:lnTo>
                    <a:pt x="147" y="22"/>
                  </a:lnTo>
                  <a:lnTo>
                    <a:pt x="147" y="19"/>
                  </a:lnTo>
                  <a:lnTo>
                    <a:pt x="147" y="17"/>
                  </a:lnTo>
                  <a:lnTo>
                    <a:pt x="147" y="12"/>
                  </a:lnTo>
                  <a:lnTo>
                    <a:pt x="145" y="3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7" y="3"/>
                  </a:lnTo>
                  <a:lnTo>
                    <a:pt x="149" y="3"/>
                  </a:lnTo>
                  <a:lnTo>
                    <a:pt x="152" y="5"/>
                  </a:lnTo>
                  <a:lnTo>
                    <a:pt x="152" y="7"/>
                  </a:lnTo>
                  <a:lnTo>
                    <a:pt x="154" y="10"/>
                  </a:lnTo>
                  <a:lnTo>
                    <a:pt x="156" y="10"/>
                  </a:lnTo>
                  <a:lnTo>
                    <a:pt x="159" y="10"/>
                  </a:lnTo>
                  <a:lnTo>
                    <a:pt x="159" y="12"/>
                  </a:lnTo>
                  <a:lnTo>
                    <a:pt x="159" y="15"/>
                  </a:lnTo>
                  <a:lnTo>
                    <a:pt x="156" y="15"/>
                  </a:lnTo>
                  <a:lnTo>
                    <a:pt x="159" y="17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59" y="10"/>
                  </a:lnTo>
                  <a:lnTo>
                    <a:pt x="159" y="10"/>
                  </a:lnTo>
                  <a:lnTo>
                    <a:pt x="159" y="7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61" y="7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7"/>
                  </a:lnTo>
                  <a:lnTo>
                    <a:pt x="166" y="10"/>
                  </a:lnTo>
                  <a:lnTo>
                    <a:pt x="168" y="10"/>
                  </a:lnTo>
                  <a:lnTo>
                    <a:pt x="168" y="10"/>
                  </a:lnTo>
                  <a:lnTo>
                    <a:pt x="178" y="10"/>
                  </a:lnTo>
                  <a:lnTo>
                    <a:pt x="178" y="10"/>
                  </a:lnTo>
                  <a:lnTo>
                    <a:pt x="178" y="10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80" y="10"/>
                  </a:lnTo>
                  <a:lnTo>
                    <a:pt x="183" y="10"/>
                  </a:lnTo>
                  <a:lnTo>
                    <a:pt x="185" y="7"/>
                  </a:lnTo>
                  <a:lnTo>
                    <a:pt x="187" y="7"/>
                  </a:lnTo>
                  <a:lnTo>
                    <a:pt x="187" y="7"/>
                  </a:lnTo>
                  <a:lnTo>
                    <a:pt x="190" y="7"/>
                  </a:lnTo>
                  <a:lnTo>
                    <a:pt x="190" y="10"/>
                  </a:lnTo>
                  <a:lnTo>
                    <a:pt x="194" y="17"/>
                  </a:lnTo>
                  <a:lnTo>
                    <a:pt x="194" y="17"/>
                  </a:lnTo>
                  <a:lnTo>
                    <a:pt x="194" y="19"/>
                  </a:lnTo>
                  <a:lnTo>
                    <a:pt x="204" y="22"/>
                  </a:lnTo>
                  <a:lnTo>
                    <a:pt x="209" y="24"/>
                  </a:lnTo>
                  <a:lnTo>
                    <a:pt x="211" y="24"/>
                  </a:lnTo>
                  <a:lnTo>
                    <a:pt x="213" y="22"/>
                  </a:lnTo>
                  <a:lnTo>
                    <a:pt x="216" y="19"/>
                  </a:lnTo>
                  <a:lnTo>
                    <a:pt x="216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632B84A1-5AB8-4423-8C9D-07229EA57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4875" y="1978005"/>
              <a:ext cx="504825" cy="558404"/>
            </a:xfrm>
            <a:custGeom>
              <a:avLst/>
              <a:gdLst>
                <a:gd name="T0" fmla="*/ 419 w 424"/>
                <a:gd name="T1" fmla="*/ 137 h 469"/>
                <a:gd name="T2" fmla="*/ 398 w 424"/>
                <a:gd name="T3" fmla="*/ 9 h 469"/>
                <a:gd name="T4" fmla="*/ 362 w 424"/>
                <a:gd name="T5" fmla="*/ 19 h 469"/>
                <a:gd name="T6" fmla="*/ 289 w 424"/>
                <a:gd name="T7" fmla="*/ 78 h 469"/>
                <a:gd name="T8" fmla="*/ 263 w 424"/>
                <a:gd name="T9" fmla="*/ 80 h 469"/>
                <a:gd name="T10" fmla="*/ 228 w 424"/>
                <a:gd name="T11" fmla="*/ 102 h 469"/>
                <a:gd name="T12" fmla="*/ 206 w 424"/>
                <a:gd name="T13" fmla="*/ 95 h 469"/>
                <a:gd name="T14" fmla="*/ 201 w 424"/>
                <a:gd name="T15" fmla="*/ 97 h 469"/>
                <a:gd name="T16" fmla="*/ 187 w 424"/>
                <a:gd name="T17" fmla="*/ 102 h 469"/>
                <a:gd name="T18" fmla="*/ 168 w 424"/>
                <a:gd name="T19" fmla="*/ 102 h 469"/>
                <a:gd name="T20" fmla="*/ 178 w 424"/>
                <a:gd name="T21" fmla="*/ 97 h 469"/>
                <a:gd name="T22" fmla="*/ 201 w 424"/>
                <a:gd name="T23" fmla="*/ 90 h 469"/>
                <a:gd name="T24" fmla="*/ 192 w 424"/>
                <a:gd name="T25" fmla="*/ 88 h 469"/>
                <a:gd name="T26" fmla="*/ 187 w 424"/>
                <a:gd name="T27" fmla="*/ 90 h 469"/>
                <a:gd name="T28" fmla="*/ 166 w 424"/>
                <a:gd name="T29" fmla="*/ 85 h 469"/>
                <a:gd name="T30" fmla="*/ 140 w 424"/>
                <a:gd name="T31" fmla="*/ 76 h 469"/>
                <a:gd name="T32" fmla="*/ 109 w 424"/>
                <a:gd name="T33" fmla="*/ 78 h 469"/>
                <a:gd name="T34" fmla="*/ 48 w 424"/>
                <a:gd name="T35" fmla="*/ 90 h 469"/>
                <a:gd name="T36" fmla="*/ 3 w 424"/>
                <a:gd name="T37" fmla="*/ 118 h 469"/>
                <a:gd name="T38" fmla="*/ 15 w 424"/>
                <a:gd name="T39" fmla="*/ 206 h 469"/>
                <a:gd name="T40" fmla="*/ 26 w 424"/>
                <a:gd name="T41" fmla="*/ 286 h 469"/>
                <a:gd name="T42" fmla="*/ 36 w 424"/>
                <a:gd name="T43" fmla="*/ 367 h 469"/>
                <a:gd name="T44" fmla="*/ 50 w 424"/>
                <a:gd name="T45" fmla="*/ 409 h 469"/>
                <a:gd name="T46" fmla="*/ 74 w 424"/>
                <a:gd name="T47" fmla="*/ 409 h 469"/>
                <a:gd name="T48" fmla="*/ 93 w 424"/>
                <a:gd name="T49" fmla="*/ 417 h 469"/>
                <a:gd name="T50" fmla="*/ 102 w 424"/>
                <a:gd name="T51" fmla="*/ 431 h 469"/>
                <a:gd name="T52" fmla="*/ 121 w 424"/>
                <a:gd name="T53" fmla="*/ 445 h 469"/>
                <a:gd name="T54" fmla="*/ 154 w 424"/>
                <a:gd name="T55" fmla="*/ 454 h 469"/>
                <a:gd name="T56" fmla="*/ 175 w 424"/>
                <a:gd name="T57" fmla="*/ 445 h 469"/>
                <a:gd name="T58" fmla="*/ 192 w 424"/>
                <a:gd name="T59" fmla="*/ 450 h 469"/>
                <a:gd name="T60" fmla="*/ 204 w 424"/>
                <a:gd name="T61" fmla="*/ 452 h 469"/>
                <a:gd name="T62" fmla="*/ 218 w 424"/>
                <a:gd name="T63" fmla="*/ 443 h 469"/>
                <a:gd name="T64" fmla="*/ 235 w 424"/>
                <a:gd name="T65" fmla="*/ 431 h 469"/>
                <a:gd name="T66" fmla="*/ 256 w 424"/>
                <a:gd name="T67" fmla="*/ 452 h 469"/>
                <a:gd name="T68" fmla="*/ 280 w 424"/>
                <a:gd name="T69" fmla="*/ 466 h 469"/>
                <a:gd name="T70" fmla="*/ 301 w 424"/>
                <a:gd name="T71" fmla="*/ 440 h 469"/>
                <a:gd name="T72" fmla="*/ 306 w 424"/>
                <a:gd name="T73" fmla="*/ 428 h 469"/>
                <a:gd name="T74" fmla="*/ 306 w 424"/>
                <a:gd name="T75" fmla="*/ 412 h 469"/>
                <a:gd name="T76" fmla="*/ 315 w 424"/>
                <a:gd name="T77" fmla="*/ 383 h 469"/>
                <a:gd name="T78" fmla="*/ 327 w 424"/>
                <a:gd name="T79" fmla="*/ 393 h 469"/>
                <a:gd name="T80" fmla="*/ 327 w 424"/>
                <a:gd name="T81" fmla="*/ 398 h 469"/>
                <a:gd name="T82" fmla="*/ 334 w 424"/>
                <a:gd name="T83" fmla="*/ 390 h 469"/>
                <a:gd name="T84" fmla="*/ 339 w 424"/>
                <a:gd name="T85" fmla="*/ 386 h 469"/>
                <a:gd name="T86" fmla="*/ 334 w 424"/>
                <a:gd name="T87" fmla="*/ 374 h 469"/>
                <a:gd name="T88" fmla="*/ 339 w 424"/>
                <a:gd name="T89" fmla="*/ 360 h 469"/>
                <a:gd name="T90" fmla="*/ 351 w 424"/>
                <a:gd name="T91" fmla="*/ 346 h 469"/>
                <a:gd name="T92" fmla="*/ 365 w 424"/>
                <a:gd name="T93" fmla="*/ 327 h 469"/>
                <a:gd name="T94" fmla="*/ 381 w 424"/>
                <a:gd name="T95" fmla="*/ 327 h 469"/>
                <a:gd name="T96" fmla="*/ 395 w 424"/>
                <a:gd name="T97" fmla="*/ 310 h 469"/>
                <a:gd name="T98" fmla="*/ 412 w 424"/>
                <a:gd name="T99" fmla="*/ 284 h 469"/>
                <a:gd name="T100" fmla="*/ 410 w 424"/>
                <a:gd name="T101" fmla="*/ 272 h 469"/>
                <a:gd name="T102" fmla="*/ 414 w 424"/>
                <a:gd name="T103" fmla="*/ 260 h 469"/>
                <a:gd name="T104" fmla="*/ 417 w 424"/>
                <a:gd name="T105" fmla="*/ 253 h 469"/>
                <a:gd name="T106" fmla="*/ 417 w 424"/>
                <a:gd name="T107" fmla="*/ 237 h 469"/>
                <a:gd name="T108" fmla="*/ 421 w 424"/>
                <a:gd name="T109" fmla="*/ 211 h 469"/>
                <a:gd name="T110" fmla="*/ 421 w 424"/>
                <a:gd name="T111" fmla="*/ 196 h 469"/>
                <a:gd name="T112" fmla="*/ 421 w 424"/>
                <a:gd name="T113" fmla="*/ 185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4" h="469">
                  <a:moveTo>
                    <a:pt x="414" y="168"/>
                  </a:moveTo>
                  <a:lnTo>
                    <a:pt x="414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24" y="163"/>
                  </a:lnTo>
                  <a:lnTo>
                    <a:pt x="424" y="161"/>
                  </a:lnTo>
                  <a:lnTo>
                    <a:pt x="421" y="149"/>
                  </a:lnTo>
                  <a:lnTo>
                    <a:pt x="419" y="137"/>
                  </a:lnTo>
                  <a:lnTo>
                    <a:pt x="419" y="123"/>
                  </a:lnTo>
                  <a:lnTo>
                    <a:pt x="417" y="111"/>
                  </a:lnTo>
                  <a:lnTo>
                    <a:pt x="414" y="99"/>
                  </a:lnTo>
                  <a:lnTo>
                    <a:pt x="412" y="85"/>
                  </a:lnTo>
                  <a:lnTo>
                    <a:pt x="410" y="73"/>
                  </a:lnTo>
                  <a:lnTo>
                    <a:pt x="407" y="59"/>
                  </a:lnTo>
                  <a:lnTo>
                    <a:pt x="403" y="35"/>
                  </a:lnTo>
                  <a:lnTo>
                    <a:pt x="398" y="9"/>
                  </a:lnTo>
                  <a:lnTo>
                    <a:pt x="395" y="0"/>
                  </a:lnTo>
                  <a:lnTo>
                    <a:pt x="374" y="12"/>
                  </a:lnTo>
                  <a:lnTo>
                    <a:pt x="369" y="14"/>
                  </a:lnTo>
                  <a:lnTo>
                    <a:pt x="367" y="17"/>
                  </a:lnTo>
                  <a:lnTo>
                    <a:pt x="365" y="17"/>
                  </a:lnTo>
                  <a:lnTo>
                    <a:pt x="365" y="17"/>
                  </a:lnTo>
                  <a:lnTo>
                    <a:pt x="365" y="19"/>
                  </a:lnTo>
                  <a:lnTo>
                    <a:pt x="362" y="19"/>
                  </a:lnTo>
                  <a:lnTo>
                    <a:pt x="360" y="21"/>
                  </a:lnTo>
                  <a:lnTo>
                    <a:pt x="358" y="24"/>
                  </a:lnTo>
                  <a:lnTo>
                    <a:pt x="353" y="26"/>
                  </a:lnTo>
                  <a:lnTo>
                    <a:pt x="324" y="45"/>
                  </a:lnTo>
                  <a:lnTo>
                    <a:pt x="298" y="73"/>
                  </a:lnTo>
                  <a:lnTo>
                    <a:pt x="294" y="76"/>
                  </a:lnTo>
                  <a:lnTo>
                    <a:pt x="291" y="78"/>
                  </a:lnTo>
                  <a:lnTo>
                    <a:pt x="289" y="78"/>
                  </a:lnTo>
                  <a:lnTo>
                    <a:pt x="287" y="78"/>
                  </a:lnTo>
                  <a:lnTo>
                    <a:pt x="287" y="78"/>
                  </a:lnTo>
                  <a:lnTo>
                    <a:pt x="284" y="78"/>
                  </a:lnTo>
                  <a:lnTo>
                    <a:pt x="282" y="80"/>
                  </a:lnTo>
                  <a:lnTo>
                    <a:pt x="282" y="80"/>
                  </a:lnTo>
                  <a:lnTo>
                    <a:pt x="280" y="80"/>
                  </a:lnTo>
                  <a:lnTo>
                    <a:pt x="268" y="80"/>
                  </a:lnTo>
                  <a:lnTo>
                    <a:pt x="263" y="80"/>
                  </a:lnTo>
                  <a:lnTo>
                    <a:pt x="251" y="88"/>
                  </a:lnTo>
                  <a:lnTo>
                    <a:pt x="244" y="92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3" y="102"/>
                  </a:lnTo>
                  <a:lnTo>
                    <a:pt x="218" y="102"/>
                  </a:lnTo>
                  <a:lnTo>
                    <a:pt x="211" y="97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6" y="97"/>
                  </a:lnTo>
                  <a:lnTo>
                    <a:pt x="206" y="95"/>
                  </a:lnTo>
                  <a:lnTo>
                    <a:pt x="206" y="95"/>
                  </a:lnTo>
                  <a:lnTo>
                    <a:pt x="204" y="92"/>
                  </a:lnTo>
                  <a:lnTo>
                    <a:pt x="204" y="92"/>
                  </a:lnTo>
                  <a:lnTo>
                    <a:pt x="206" y="95"/>
                  </a:lnTo>
                  <a:lnTo>
                    <a:pt x="209" y="99"/>
                  </a:lnTo>
                  <a:lnTo>
                    <a:pt x="211" y="99"/>
                  </a:lnTo>
                  <a:lnTo>
                    <a:pt x="206" y="97"/>
                  </a:lnTo>
                  <a:lnTo>
                    <a:pt x="204" y="97"/>
                  </a:lnTo>
                  <a:lnTo>
                    <a:pt x="201" y="97"/>
                  </a:lnTo>
                  <a:lnTo>
                    <a:pt x="201" y="97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7" y="99"/>
                  </a:lnTo>
                  <a:lnTo>
                    <a:pt x="197" y="97"/>
                  </a:lnTo>
                  <a:lnTo>
                    <a:pt x="194" y="97"/>
                  </a:lnTo>
                  <a:lnTo>
                    <a:pt x="190" y="99"/>
                  </a:lnTo>
                  <a:lnTo>
                    <a:pt x="187" y="102"/>
                  </a:lnTo>
                  <a:lnTo>
                    <a:pt x="183" y="104"/>
                  </a:lnTo>
                  <a:lnTo>
                    <a:pt x="178" y="102"/>
                  </a:lnTo>
                  <a:lnTo>
                    <a:pt x="178" y="104"/>
                  </a:lnTo>
                  <a:lnTo>
                    <a:pt x="178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5" y="102"/>
                  </a:lnTo>
                  <a:lnTo>
                    <a:pt x="168" y="102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5" y="99"/>
                  </a:lnTo>
                  <a:lnTo>
                    <a:pt x="175" y="102"/>
                  </a:lnTo>
                  <a:lnTo>
                    <a:pt x="178" y="99"/>
                  </a:lnTo>
                  <a:lnTo>
                    <a:pt x="178" y="99"/>
                  </a:lnTo>
                  <a:lnTo>
                    <a:pt x="178" y="97"/>
                  </a:lnTo>
                  <a:lnTo>
                    <a:pt x="178" y="97"/>
                  </a:lnTo>
                  <a:lnTo>
                    <a:pt x="180" y="97"/>
                  </a:lnTo>
                  <a:lnTo>
                    <a:pt x="183" y="97"/>
                  </a:lnTo>
                  <a:lnTo>
                    <a:pt x="185" y="95"/>
                  </a:lnTo>
                  <a:lnTo>
                    <a:pt x="187" y="95"/>
                  </a:lnTo>
                  <a:lnTo>
                    <a:pt x="190" y="95"/>
                  </a:lnTo>
                  <a:lnTo>
                    <a:pt x="192" y="92"/>
                  </a:lnTo>
                  <a:lnTo>
                    <a:pt x="194" y="92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199" y="88"/>
                  </a:lnTo>
                  <a:lnTo>
                    <a:pt x="199" y="88"/>
                  </a:lnTo>
                  <a:lnTo>
                    <a:pt x="194" y="88"/>
                  </a:lnTo>
                  <a:lnTo>
                    <a:pt x="194" y="88"/>
                  </a:lnTo>
                  <a:lnTo>
                    <a:pt x="192" y="90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0" y="85"/>
                  </a:lnTo>
                  <a:lnTo>
                    <a:pt x="187" y="85"/>
                  </a:lnTo>
                  <a:lnTo>
                    <a:pt x="187" y="83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7" y="88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5" y="92"/>
                  </a:lnTo>
                  <a:lnTo>
                    <a:pt x="180" y="92"/>
                  </a:lnTo>
                  <a:lnTo>
                    <a:pt x="178" y="92"/>
                  </a:lnTo>
                  <a:lnTo>
                    <a:pt x="175" y="92"/>
                  </a:lnTo>
                  <a:lnTo>
                    <a:pt x="173" y="92"/>
                  </a:lnTo>
                  <a:lnTo>
                    <a:pt x="171" y="90"/>
                  </a:lnTo>
                  <a:lnTo>
                    <a:pt x="166" y="85"/>
                  </a:lnTo>
                  <a:lnTo>
                    <a:pt x="161" y="85"/>
                  </a:lnTo>
                  <a:lnTo>
                    <a:pt x="159" y="85"/>
                  </a:lnTo>
                  <a:lnTo>
                    <a:pt x="157" y="85"/>
                  </a:lnTo>
                  <a:lnTo>
                    <a:pt x="149" y="83"/>
                  </a:lnTo>
                  <a:lnTo>
                    <a:pt x="147" y="80"/>
                  </a:lnTo>
                  <a:lnTo>
                    <a:pt x="142" y="78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38" y="78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119" y="76"/>
                  </a:lnTo>
                  <a:lnTo>
                    <a:pt x="109" y="78"/>
                  </a:lnTo>
                  <a:lnTo>
                    <a:pt x="102" y="80"/>
                  </a:lnTo>
                  <a:lnTo>
                    <a:pt x="95" y="80"/>
                  </a:lnTo>
                  <a:lnTo>
                    <a:pt x="88" y="83"/>
                  </a:lnTo>
                  <a:lnTo>
                    <a:pt x="78" y="83"/>
                  </a:lnTo>
                  <a:lnTo>
                    <a:pt x="71" y="85"/>
                  </a:lnTo>
                  <a:lnTo>
                    <a:pt x="64" y="88"/>
                  </a:lnTo>
                  <a:lnTo>
                    <a:pt x="55" y="88"/>
                  </a:lnTo>
                  <a:lnTo>
                    <a:pt x="48" y="90"/>
                  </a:lnTo>
                  <a:lnTo>
                    <a:pt x="41" y="90"/>
                  </a:lnTo>
                  <a:lnTo>
                    <a:pt x="34" y="92"/>
                  </a:lnTo>
                  <a:lnTo>
                    <a:pt x="24" y="95"/>
                  </a:lnTo>
                  <a:lnTo>
                    <a:pt x="17" y="95"/>
                  </a:lnTo>
                  <a:lnTo>
                    <a:pt x="10" y="97"/>
                  </a:lnTo>
                  <a:lnTo>
                    <a:pt x="0" y="97"/>
                  </a:lnTo>
                  <a:lnTo>
                    <a:pt x="3" y="106"/>
                  </a:lnTo>
                  <a:lnTo>
                    <a:pt x="3" y="118"/>
                  </a:lnTo>
                  <a:lnTo>
                    <a:pt x="8" y="137"/>
                  </a:lnTo>
                  <a:lnTo>
                    <a:pt x="8" y="147"/>
                  </a:lnTo>
                  <a:lnTo>
                    <a:pt x="10" y="156"/>
                  </a:lnTo>
                  <a:lnTo>
                    <a:pt x="10" y="168"/>
                  </a:lnTo>
                  <a:lnTo>
                    <a:pt x="12" y="177"/>
                  </a:lnTo>
                  <a:lnTo>
                    <a:pt x="12" y="187"/>
                  </a:lnTo>
                  <a:lnTo>
                    <a:pt x="15" y="196"/>
                  </a:lnTo>
                  <a:lnTo>
                    <a:pt x="15" y="206"/>
                  </a:lnTo>
                  <a:lnTo>
                    <a:pt x="17" y="218"/>
                  </a:lnTo>
                  <a:lnTo>
                    <a:pt x="17" y="227"/>
                  </a:lnTo>
                  <a:lnTo>
                    <a:pt x="19" y="237"/>
                  </a:lnTo>
                  <a:lnTo>
                    <a:pt x="22" y="246"/>
                  </a:lnTo>
                  <a:lnTo>
                    <a:pt x="22" y="256"/>
                  </a:lnTo>
                  <a:lnTo>
                    <a:pt x="24" y="267"/>
                  </a:lnTo>
                  <a:lnTo>
                    <a:pt x="24" y="277"/>
                  </a:lnTo>
                  <a:lnTo>
                    <a:pt x="26" y="286"/>
                  </a:lnTo>
                  <a:lnTo>
                    <a:pt x="26" y="296"/>
                  </a:lnTo>
                  <a:lnTo>
                    <a:pt x="29" y="305"/>
                  </a:lnTo>
                  <a:lnTo>
                    <a:pt x="29" y="317"/>
                  </a:lnTo>
                  <a:lnTo>
                    <a:pt x="31" y="327"/>
                  </a:lnTo>
                  <a:lnTo>
                    <a:pt x="31" y="336"/>
                  </a:lnTo>
                  <a:lnTo>
                    <a:pt x="34" y="346"/>
                  </a:lnTo>
                  <a:lnTo>
                    <a:pt x="34" y="355"/>
                  </a:lnTo>
                  <a:lnTo>
                    <a:pt x="36" y="367"/>
                  </a:lnTo>
                  <a:lnTo>
                    <a:pt x="38" y="376"/>
                  </a:lnTo>
                  <a:lnTo>
                    <a:pt x="38" y="386"/>
                  </a:lnTo>
                  <a:lnTo>
                    <a:pt x="41" y="395"/>
                  </a:lnTo>
                  <a:lnTo>
                    <a:pt x="41" y="405"/>
                  </a:lnTo>
                  <a:lnTo>
                    <a:pt x="43" y="417"/>
                  </a:lnTo>
                  <a:lnTo>
                    <a:pt x="48" y="412"/>
                  </a:lnTo>
                  <a:lnTo>
                    <a:pt x="48" y="409"/>
                  </a:lnTo>
                  <a:lnTo>
                    <a:pt x="50" y="409"/>
                  </a:lnTo>
                  <a:lnTo>
                    <a:pt x="50" y="409"/>
                  </a:lnTo>
                  <a:lnTo>
                    <a:pt x="52" y="409"/>
                  </a:lnTo>
                  <a:lnTo>
                    <a:pt x="52" y="409"/>
                  </a:lnTo>
                  <a:lnTo>
                    <a:pt x="55" y="412"/>
                  </a:lnTo>
                  <a:lnTo>
                    <a:pt x="55" y="412"/>
                  </a:lnTo>
                  <a:lnTo>
                    <a:pt x="62" y="417"/>
                  </a:lnTo>
                  <a:lnTo>
                    <a:pt x="64" y="417"/>
                  </a:lnTo>
                  <a:lnTo>
                    <a:pt x="74" y="409"/>
                  </a:lnTo>
                  <a:lnTo>
                    <a:pt x="76" y="409"/>
                  </a:lnTo>
                  <a:lnTo>
                    <a:pt x="78" y="409"/>
                  </a:lnTo>
                  <a:lnTo>
                    <a:pt x="81" y="412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86" y="414"/>
                  </a:lnTo>
                  <a:lnTo>
                    <a:pt x="88" y="417"/>
                  </a:lnTo>
                  <a:lnTo>
                    <a:pt x="93" y="417"/>
                  </a:lnTo>
                  <a:lnTo>
                    <a:pt x="95" y="419"/>
                  </a:lnTo>
                  <a:lnTo>
                    <a:pt x="95" y="421"/>
                  </a:lnTo>
                  <a:lnTo>
                    <a:pt x="95" y="424"/>
                  </a:lnTo>
                  <a:lnTo>
                    <a:pt x="97" y="424"/>
                  </a:lnTo>
                  <a:lnTo>
                    <a:pt x="97" y="426"/>
                  </a:lnTo>
                  <a:lnTo>
                    <a:pt x="100" y="428"/>
                  </a:lnTo>
                  <a:lnTo>
                    <a:pt x="100" y="428"/>
                  </a:lnTo>
                  <a:lnTo>
                    <a:pt x="102" y="431"/>
                  </a:lnTo>
                  <a:lnTo>
                    <a:pt x="102" y="431"/>
                  </a:lnTo>
                  <a:lnTo>
                    <a:pt x="105" y="433"/>
                  </a:lnTo>
                  <a:lnTo>
                    <a:pt x="105" y="435"/>
                  </a:lnTo>
                  <a:lnTo>
                    <a:pt x="105" y="438"/>
                  </a:lnTo>
                  <a:lnTo>
                    <a:pt x="107" y="440"/>
                  </a:lnTo>
                  <a:lnTo>
                    <a:pt x="109" y="443"/>
                  </a:lnTo>
                  <a:lnTo>
                    <a:pt x="119" y="445"/>
                  </a:lnTo>
                  <a:lnTo>
                    <a:pt x="121" y="445"/>
                  </a:lnTo>
                  <a:lnTo>
                    <a:pt x="131" y="443"/>
                  </a:lnTo>
                  <a:lnTo>
                    <a:pt x="133" y="443"/>
                  </a:lnTo>
                  <a:lnTo>
                    <a:pt x="138" y="443"/>
                  </a:lnTo>
                  <a:lnTo>
                    <a:pt x="142" y="443"/>
                  </a:lnTo>
                  <a:lnTo>
                    <a:pt x="142" y="445"/>
                  </a:lnTo>
                  <a:lnTo>
                    <a:pt x="145" y="447"/>
                  </a:lnTo>
                  <a:lnTo>
                    <a:pt x="147" y="450"/>
                  </a:lnTo>
                  <a:lnTo>
                    <a:pt x="154" y="454"/>
                  </a:lnTo>
                  <a:lnTo>
                    <a:pt x="159" y="457"/>
                  </a:lnTo>
                  <a:lnTo>
                    <a:pt x="164" y="457"/>
                  </a:lnTo>
                  <a:lnTo>
                    <a:pt x="164" y="457"/>
                  </a:lnTo>
                  <a:lnTo>
                    <a:pt x="166" y="454"/>
                  </a:lnTo>
                  <a:lnTo>
                    <a:pt x="166" y="452"/>
                  </a:lnTo>
                  <a:lnTo>
                    <a:pt x="166" y="450"/>
                  </a:lnTo>
                  <a:lnTo>
                    <a:pt x="168" y="450"/>
                  </a:lnTo>
                  <a:lnTo>
                    <a:pt x="175" y="445"/>
                  </a:lnTo>
                  <a:lnTo>
                    <a:pt x="175" y="445"/>
                  </a:lnTo>
                  <a:lnTo>
                    <a:pt x="178" y="445"/>
                  </a:lnTo>
                  <a:lnTo>
                    <a:pt x="180" y="447"/>
                  </a:lnTo>
                  <a:lnTo>
                    <a:pt x="183" y="447"/>
                  </a:lnTo>
                  <a:lnTo>
                    <a:pt x="183" y="447"/>
                  </a:lnTo>
                  <a:lnTo>
                    <a:pt x="187" y="447"/>
                  </a:lnTo>
                  <a:lnTo>
                    <a:pt x="187" y="447"/>
                  </a:lnTo>
                  <a:lnTo>
                    <a:pt x="192" y="450"/>
                  </a:lnTo>
                  <a:lnTo>
                    <a:pt x="192" y="450"/>
                  </a:lnTo>
                  <a:lnTo>
                    <a:pt x="194" y="450"/>
                  </a:lnTo>
                  <a:lnTo>
                    <a:pt x="197" y="454"/>
                  </a:lnTo>
                  <a:lnTo>
                    <a:pt x="197" y="454"/>
                  </a:lnTo>
                  <a:lnTo>
                    <a:pt x="199" y="454"/>
                  </a:lnTo>
                  <a:lnTo>
                    <a:pt x="201" y="454"/>
                  </a:lnTo>
                  <a:lnTo>
                    <a:pt x="204" y="452"/>
                  </a:lnTo>
                  <a:lnTo>
                    <a:pt x="204" y="452"/>
                  </a:lnTo>
                  <a:lnTo>
                    <a:pt x="206" y="450"/>
                  </a:lnTo>
                  <a:lnTo>
                    <a:pt x="211" y="452"/>
                  </a:lnTo>
                  <a:lnTo>
                    <a:pt x="213" y="450"/>
                  </a:lnTo>
                  <a:lnTo>
                    <a:pt x="216" y="450"/>
                  </a:lnTo>
                  <a:lnTo>
                    <a:pt x="216" y="447"/>
                  </a:lnTo>
                  <a:lnTo>
                    <a:pt x="216" y="445"/>
                  </a:lnTo>
                  <a:lnTo>
                    <a:pt x="216" y="445"/>
                  </a:lnTo>
                  <a:lnTo>
                    <a:pt x="218" y="443"/>
                  </a:lnTo>
                  <a:lnTo>
                    <a:pt x="220" y="443"/>
                  </a:lnTo>
                  <a:lnTo>
                    <a:pt x="220" y="440"/>
                  </a:lnTo>
                  <a:lnTo>
                    <a:pt x="223" y="438"/>
                  </a:lnTo>
                  <a:lnTo>
                    <a:pt x="223" y="438"/>
                  </a:lnTo>
                  <a:lnTo>
                    <a:pt x="225" y="435"/>
                  </a:lnTo>
                  <a:lnTo>
                    <a:pt x="228" y="435"/>
                  </a:lnTo>
                  <a:lnTo>
                    <a:pt x="232" y="431"/>
                  </a:lnTo>
                  <a:lnTo>
                    <a:pt x="235" y="431"/>
                  </a:lnTo>
                  <a:lnTo>
                    <a:pt x="237" y="431"/>
                  </a:lnTo>
                  <a:lnTo>
                    <a:pt x="237" y="433"/>
                  </a:lnTo>
                  <a:lnTo>
                    <a:pt x="237" y="435"/>
                  </a:lnTo>
                  <a:lnTo>
                    <a:pt x="239" y="438"/>
                  </a:lnTo>
                  <a:lnTo>
                    <a:pt x="242" y="445"/>
                  </a:lnTo>
                  <a:lnTo>
                    <a:pt x="246" y="450"/>
                  </a:lnTo>
                  <a:lnTo>
                    <a:pt x="251" y="452"/>
                  </a:lnTo>
                  <a:lnTo>
                    <a:pt x="256" y="452"/>
                  </a:lnTo>
                  <a:lnTo>
                    <a:pt x="258" y="454"/>
                  </a:lnTo>
                  <a:lnTo>
                    <a:pt x="268" y="459"/>
                  </a:lnTo>
                  <a:lnTo>
                    <a:pt x="268" y="461"/>
                  </a:lnTo>
                  <a:lnTo>
                    <a:pt x="270" y="466"/>
                  </a:lnTo>
                  <a:lnTo>
                    <a:pt x="272" y="466"/>
                  </a:lnTo>
                  <a:lnTo>
                    <a:pt x="272" y="466"/>
                  </a:lnTo>
                  <a:lnTo>
                    <a:pt x="275" y="469"/>
                  </a:lnTo>
                  <a:lnTo>
                    <a:pt x="280" y="466"/>
                  </a:lnTo>
                  <a:lnTo>
                    <a:pt x="287" y="461"/>
                  </a:lnTo>
                  <a:lnTo>
                    <a:pt x="294" y="461"/>
                  </a:lnTo>
                  <a:lnTo>
                    <a:pt x="296" y="459"/>
                  </a:lnTo>
                  <a:lnTo>
                    <a:pt x="298" y="457"/>
                  </a:lnTo>
                  <a:lnTo>
                    <a:pt x="298" y="454"/>
                  </a:lnTo>
                  <a:lnTo>
                    <a:pt x="298" y="443"/>
                  </a:lnTo>
                  <a:lnTo>
                    <a:pt x="298" y="440"/>
                  </a:lnTo>
                  <a:lnTo>
                    <a:pt x="301" y="440"/>
                  </a:lnTo>
                  <a:lnTo>
                    <a:pt x="306" y="440"/>
                  </a:lnTo>
                  <a:lnTo>
                    <a:pt x="308" y="438"/>
                  </a:lnTo>
                  <a:lnTo>
                    <a:pt x="308" y="435"/>
                  </a:lnTo>
                  <a:lnTo>
                    <a:pt x="308" y="435"/>
                  </a:lnTo>
                  <a:lnTo>
                    <a:pt x="308" y="433"/>
                  </a:lnTo>
                  <a:lnTo>
                    <a:pt x="308" y="433"/>
                  </a:lnTo>
                  <a:lnTo>
                    <a:pt x="306" y="431"/>
                  </a:lnTo>
                  <a:lnTo>
                    <a:pt x="306" y="428"/>
                  </a:lnTo>
                  <a:lnTo>
                    <a:pt x="306" y="426"/>
                  </a:lnTo>
                  <a:lnTo>
                    <a:pt x="306" y="424"/>
                  </a:lnTo>
                  <a:lnTo>
                    <a:pt x="303" y="421"/>
                  </a:lnTo>
                  <a:lnTo>
                    <a:pt x="303" y="421"/>
                  </a:lnTo>
                  <a:lnTo>
                    <a:pt x="301" y="419"/>
                  </a:lnTo>
                  <a:lnTo>
                    <a:pt x="301" y="417"/>
                  </a:lnTo>
                  <a:lnTo>
                    <a:pt x="303" y="414"/>
                  </a:lnTo>
                  <a:lnTo>
                    <a:pt x="306" y="412"/>
                  </a:lnTo>
                  <a:lnTo>
                    <a:pt x="306" y="409"/>
                  </a:lnTo>
                  <a:lnTo>
                    <a:pt x="306" y="407"/>
                  </a:lnTo>
                  <a:lnTo>
                    <a:pt x="306" y="405"/>
                  </a:lnTo>
                  <a:lnTo>
                    <a:pt x="306" y="400"/>
                  </a:lnTo>
                  <a:lnTo>
                    <a:pt x="308" y="398"/>
                  </a:lnTo>
                  <a:lnTo>
                    <a:pt x="310" y="390"/>
                  </a:lnTo>
                  <a:lnTo>
                    <a:pt x="313" y="386"/>
                  </a:lnTo>
                  <a:lnTo>
                    <a:pt x="315" y="383"/>
                  </a:lnTo>
                  <a:lnTo>
                    <a:pt x="317" y="383"/>
                  </a:lnTo>
                  <a:lnTo>
                    <a:pt x="320" y="383"/>
                  </a:lnTo>
                  <a:lnTo>
                    <a:pt x="320" y="386"/>
                  </a:lnTo>
                  <a:lnTo>
                    <a:pt x="324" y="386"/>
                  </a:lnTo>
                  <a:lnTo>
                    <a:pt x="324" y="388"/>
                  </a:lnTo>
                  <a:lnTo>
                    <a:pt x="327" y="390"/>
                  </a:lnTo>
                  <a:lnTo>
                    <a:pt x="327" y="390"/>
                  </a:lnTo>
                  <a:lnTo>
                    <a:pt x="327" y="393"/>
                  </a:lnTo>
                  <a:lnTo>
                    <a:pt x="329" y="393"/>
                  </a:lnTo>
                  <a:lnTo>
                    <a:pt x="329" y="393"/>
                  </a:lnTo>
                  <a:lnTo>
                    <a:pt x="329" y="393"/>
                  </a:lnTo>
                  <a:lnTo>
                    <a:pt x="327" y="395"/>
                  </a:lnTo>
                  <a:lnTo>
                    <a:pt x="327" y="395"/>
                  </a:lnTo>
                  <a:lnTo>
                    <a:pt x="327" y="395"/>
                  </a:lnTo>
                  <a:lnTo>
                    <a:pt x="327" y="398"/>
                  </a:lnTo>
                  <a:lnTo>
                    <a:pt x="327" y="398"/>
                  </a:lnTo>
                  <a:lnTo>
                    <a:pt x="327" y="398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2" y="398"/>
                  </a:lnTo>
                  <a:lnTo>
                    <a:pt x="334" y="395"/>
                  </a:lnTo>
                  <a:lnTo>
                    <a:pt x="334" y="395"/>
                  </a:lnTo>
                  <a:lnTo>
                    <a:pt x="334" y="390"/>
                  </a:lnTo>
                  <a:lnTo>
                    <a:pt x="334" y="390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9" y="390"/>
                  </a:lnTo>
                  <a:lnTo>
                    <a:pt x="339" y="390"/>
                  </a:lnTo>
                  <a:lnTo>
                    <a:pt x="341" y="390"/>
                  </a:lnTo>
                  <a:lnTo>
                    <a:pt x="341" y="388"/>
                  </a:lnTo>
                  <a:lnTo>
                    <a:pt x="341" y="388"/>
                  </a:lnTo>
                  <a:lnTo>
                    <a:pt x="339" y="386"/>
                  </a:lnTo>
                  <a:lnTo>
                    <a:pt x="339" y="381"/>
                  </a:lnTo>
                  <a:lnTo>
                    <a:pt x="339" y="379"/>
                  </a:lnTo>
                  <a:lnTo>
                    <a:pt x="336" y="379"/>
                  </a:lnTo>
                  <a:lnTo>
                    <a:pt x="336" y="379"/>
                  </a:lnTo>
                  <a:lnTo>
                    <a:pt x="336" y="376"/>
                  </a:lnTo>
                  <a:lnTo>
                    <a:pt x="334" y="376"/>
                  </a:lnTo>
                  <a:lnTo>
                    <a:pt x="334" y="376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34" y="374"/>
                  </a:lnTo>
                  <a:lnTo>
                    <a:pt x="339" y="372"/>
                  </a:lnTo>
                  <a:lnTo>
                    <a:pt x="339" y="369"/>
                  </a:lnTo>
                  <a:lnTo>
                    <a:pt x="339" y="367"/>
                  </a:lnTo>
                  <a:lnTo>
                    <a:pt x="339" y="362"/>
                  </a:lnTo>
                  <a:lnTo>
                    <a:pt x="339" y="360"/>
                  </a:lnTo>
                  <a:lnTo>
                    <a:pt x="339" y="360"/>
                  </a:lnTo>
                  <a:lnTo>
                    <a:pt x="341" y="353"/>
                  </a:lnTo>
                  <a:lnTo>
                    <a:pt x="343" y="348"/>
                  </a:lnTo>
                  <a:lnTo>
                    <a:pt x="343" y="348"/>
                  </a:lnTo>
                  <a:lnTo>
                    <a:pt x="346" y="348"/>
                  </a:lnTo>
                  <a:lnTo>
                    <a:pt x="348" y="346"/>
                  </a:lnTo>
                  <a:lnTo>
                    <a:pt x="351" y="346"/>
                  </a:lnTo>
                  <a:lnTo>
                    <a:pt x="351" y="346"/>
                  </a:lnTo>
                  <a:lnTo>
                    <a:pt x="351" y="346"/>
                  </a:lnTo>
                  <a:lnTo>
                    <a:pt x="351" y="346"/>
                  </a:lnTo>
                  <a:lnTo>
                    <a:pt x="353" y="346"/>
                  </a:lnTo>
                  <a:lnTo>
                    <a:pt x="353" y="343"/>
                  </a:lnTo>
                  <a:lnTo>
                    <a:pt x="353" y="338"/>
                  </a:lnTo>
                  <a:lnTo>
                    <a:pt x="353" y="336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5" y="327"/>
                  </a:lnTo>
                  <a:lnTo>
                    <a:pt x="367" y="329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72" y="334"/>
                  </a:lnTo>
                  <a:lnTo>
                    <a:pt x="374" y="334"/>
                  </a:lnTo>
                  <a:lnTo>
                    <a:pt x="377" y="329"/>
                  </a:lnTo>
                  <a:lnTo>
                    <a:pt x="379" y="329"/>
                  </a:lnTo>
                  <a:lnTo>
                    <a:pt x="381" y="327"/>
                  </a:lnTo>
                  <a:lnTo>
                    <a:pt x="381" y="327"/>
                  </a:lnTo>
                  <a:lnTo>
                    <a:pt x="384" y="324"/>
                  </a:lnTo>
                  <a:lnTo>
                    <a:pt x="386" y="324"/>
                  </a:lnTo>
                  <a:lnTo>
                    <a:pt x="388" y="319"/>
                  </a:lnTo>
                  <a:lnTo>
                    <a:pt x="388" y="319"/>
                  </a:lnTo>
                  <a:lnTo>
                    <a:pt x="393" y="317"/>
                  </a:lnTo>
                  <a:lnTo>
                    <a:pt x="393" y="315"/>
                  </a:lnTo>
                  <a:lnTo>
                    <a:pt x="395" y="310"/>
                  </a:lnTo>
                  <a:lnTo>
                    <a:pt x="398" y="305"/>
                  </a:lnTo>
                  <a:lnTo>
                    <a:pt x="407" y="296"/>
                  </a:lnTo>
                  <a:lnTo>
                    <a:pt x="412" y="291"/>
                  </a:lnTo>
                  <a:lnTo>
                    <a:pt x="412" y="291"/>
                  </a:lnTo>
                  <a:lnTo>
                    <a:pt x="414" y="286"/>
                  </a:lnTo>
                  <a:lnTo>
                    <a:pt x="414" y="286"/>
                  </a:lnTo>
                  <a:lnTo>
                    <a:pt x="412" y="284"/>
                  </a:lnTo>
                  <a:lnTo>
                    <a:pt x="412" y="284"/>
                  </a:lnTo>
                  <a:lnTo>
                    <a:pt x="412" y="284"/>
                  </a:lnTo>
                  <a:lnTo>
                    <a:pt x="414" y="282"/>
                  </a:lnTo>
                  <a:lnTo>
                    <a:pt x="414" y="279"/>
                  </a:lnTo>
                  <a:lnTo>
                    <a:pt x="414" y="277"/>
                  </a:lnTo>
                  <a:lnTo>
                    <a:pt x="412" y="277"/>
                  </a:lnTo>
                  <a:lnTo>
                    <a:pt x="412" y="275"/>
                  </a:lnTo>
                  <a:lnTo>
                    <a:pt x="410" y="275"/>
                  </a:lnTo>
                  <a:lnTo>
                    <a:pt x="410" y="272"/>
                  </a:lnTo>
                  <a:lnTo>
                    <a:pt x="412" y="272"/>
                  </a:lnTo>
                  <a:lnTo>
                    <a:pt x="412" y="270"/>
                  </a:lnTo>
                  <a:lnTo>
                    <a:pt x="412" y="267"/>
                  </a:lnTo>
                  <a:lnTo>
                    <a:pt x="412" y="265"/>
                  </a:lnTo>
                  <a:lnTo>
                    <a:pt x="414" y="265"/>
                  </a:lnTo>
                  <a:lnTo>
                    <a:pt x="414" y="263"/>
                  </a:lnTo>
                  <a:lnTo>
                    <a:pt x="414" y="260"/>
                  </a:lnTo>
                  <a:lnTo>
                    <a:pt x="414" y="260"/>
                  </a:lnTo>
                  <a:lnTo>
                    <a:pt x="414" y="258"/>
                  </a:lnTo>
                  <a:lnTo>
                    <a:pt x="414" y="258"/>
                  </a:lnTo>
                  <a:lnTo>
                    <a:pt x="414" y="256"/>
                  </a:lnTo>
                  <a:lnTo>
                    <a:pt x="414" y="253"/>
                  </a:lnTo>
                  <a:lnTo>
                    <a:pt x="414" y="253"/>
                  </a:lnTo>
                  <a:lnTo>
                    <a:pt x="417" y="256"/>
                  </a:lnTo>
                  <a:lnTo>
                    <a:pt x="417" y="253"/>
                  </a:lnTo>
                  <a:lnTo>
                    <a:pt x="417" y="253"/>
                  </a:lnTo>
                  <a:lnTo>
                    <a:pt x="417" y="251"/>
                  </a:lnTo>
                  <a:lnTo>
                    <a:pt x="417" y="251"/>
                  </a:lnTo>
                  <a:lnTo>
                    <a:pt x="417" y="251"/>
                  </a:lnTo>
                  <a:lnTo>
                    <a:pt x="417" y="248"/>
                  </a:lnTo>
                  <a:lnTo>
                    <a:pt x="417" y="246"/>
                  </a:lnTo>
                  <a:lnTo>
                    <a:pt x="417" y="244"/>
                  </a:lnTo>
                  <a:lnTo>
                    <a:pt x="417" y="241"/>
                  </a:lnTo>
                  <a:lnTo>
                    <a:pt x="417" y="237"/>
                  </a:lnTo>
                  <a:lnTo>
                    <a:pt x="417" y="234"/>
                  </a:lnTo>
                  <a:lnTo>
                    <a:pt x="417" y="232"/>
                  </a:lnTo>
                  <a:lnTo>
                    <a:pt x="419" y="227"/>
                  </a:lnTo>
                  <a:lnTo>
                    <a:pt x="419" y="225"/>
                  </a:lnTo>
                  <a:lnTo>
                    <a:pt x="419" y="220"/>
                  </a:lnTo>
                  <a:lnTo>
                    <a:pt x="419" y="218"/>
                  </a:lnTo>
                  <a:lnTo>
                    <a:pt x="419" y="211"/>
                  </a:lnTo>
                  <a:lnTo>
                    <a:pt x="421" y="211"/>
                  </a:lnTo>
                  <a:lnTo>
                    <a:pt x="424" y="208"/>
                  </a:lnTo>
                  <a:lnTo>
                    <a:pt x="424" y="208"/>
                  </a:lnTo>
                  <a:lnTo>
                    <a:pt x="424" y="204"/>
                  </a:lnTo>
                  <a:lnTo>
                    <a:pt x="424" y="204"/>
                  </a:lnTo>
                  <a:lnTo>
                    <a:pt x="424" y="201"/>
                  </a:lnTo>
                  <a:lnTo>
                    <a:pt x="421" y="199"/>
                  </a:lnTo>
                  <a:lnTo>
                    <a:pt x="421" y="196"/>
                  </a:lnTo>
                  <a:lnTo>
                    <a:pt x="421" y="196"/>
                  </a:lnTo>
                  <a:lnTo>
                    <a:pt x="421" y="196"/>
                  </a:lnTo>
                  <a:lnTo>
                    <a:pt x="421" y="196"/>
                  </a:lnTo>
                  <a:lnTo>
                    <a:pt x="421" y="194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2"/>
                  </a:lnTo>
                  <a:lnTo>
                    <a:pt x="421" y="187"/>
                  </a:lnTo>
                  <a:lnTo>
                    <a:pt x="421" y="185"/>
                  </a:lnTo>
                  <a:lnTo>
                    <a:pt x="419" y="182"/>
                  </a:lnTo>
                  <a:lnTo>
                    <a:pt x="419" y="180"/>
                  </a:lnTo>
                  <a:lnTo>
                    <a:pt x="417" y="177"/>
                  </a:lnTo>
                  <a:lnTo>
                    <a:pt x="412" y="173"/>
                  </a:lnTo>
                  <a:lnTo>
                    <a:pt x="412" y="170"/>
                  </a:lnTo>
                  <a:lnTo>
                    <a:pt x="412" y="168"/>
                  </a:lnTo>
                  <a:lnTo>
                    <a:pt x="414" y="1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F55783BB-7B76-4F31-ABEA-E8553743A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0" y="1966099"/>
              <a:ext cx="740569" cy="1113235"/>
            </a:xfrm>
            <a:custGeom>
              <a:avLst/>
              <a:gdLst>
                <a:gd name="T0" fmla="*/ 522 w 622"/>
                <a:gd name="T1" fmla="*/ 810 h 935"/>
                <a:gd name="T2" fmla="*/ 511 w 622"/>
                <a:gd name="T3" fmla="*/ 817 h 935"/>
                <a:gd name="T4" fmla="*/ 503 w 622"/>
                <a:gd name="T5" fmla="*/ 810 h 935"/>
                <a:gd name="T6" fmla="*/ 501 w 622"/>
                <a:gd name="T7" fmla="*/ 800 h 935"/>
                <a:gd name="T8" fmla="*/ 496 w 622"/>
                <a:gd name="T9" fmla="*/ 798 h 935"/>
                <a:gd name="T10" fmla="*/ 492 w 622"/>
                <a:gd name="T11" fmla="*/ 800 h 935"/>
                <a:gd name="T12" fmla="*/ 489 w 622"/>
                <a:gd name="T13" fmla="*/ 800 h 935"/>
                <a:gd name="T14" fmla="*/ 487 w 622"/>
                <a:gd name="T15" fmla="*/ 798 h 935"/>
                <a:gd name="T16" fmla="*/ 480 w 622"/>
                <a:gd name="T17" fmla="*/ 796 h 935"/>
                <a:gd name="T18" fmla="*/ 463 w 622"/>
                <a:gd name="T19" fmla="*/ 798 h 935"/>
                <a:gd name="T20" fmla="*/ 461 w 622"/>
                <a:gd name="T21" fmla="*/ 800 h 935"/>
                <a:gd name="T22" fmla="*/ 461 w 622"/>
                <a:gd name="T23" fmla="*/ 808 h 935"/>
                <a:gd name="T24" fmla="*/ 458 w 622"/>
                <a:gd name="T25" fmla="*/ 817 h 935"/>
                <a:gd name="T26" fmla="*/ 463 w 622"/>
                <a:gd name="T27" fmla="*/ 829 h 935"/>
                <a:gd name="T28" fmla="*/ 458 w 622"/>
                <a:gd name="T29" fmla="*/ 841 h 935"/>
                <a:gd name="T30" fmla="*/ 461 w 622"/>
                <a:gd name="T31" fmla="*/ 860 h 935"/>
                <a:gd name="T32" fmla="*/ 458 w 622"/>
                <a:gd name="T33" fmla="*/ 879 h 935"/>
                <a:gd name="T34" fmla="*/ 463 w 622"/>
                <a:gd name="T35" fmla="*/ 898 h 935"/>
                <a:gd name="T36" fmla="*/ 461 w 622"/>
                <a:gd name="T37" fmla="*/ 914 h 935"/>
                <a:gd name="T38" fmla="*/ 456 w 622"/>
                <a:gd name="T39" fmla="*/ 919 h 935"/>
                <a:gd name="T40" fmla="*/ 454 w 622"/>
                <a:gd name="T41" fmla="*/ 924 h 935"/>
                <a:gd name="T42" fmla="*/ 454 w 622"/>
                <a:gd name="T43" fmla="*/ 931 h 935"/>
                <a:gd name="T44" fmla="*/ 437 w 622"/>
                <a:gd name="T45" fmla="*/ 916 h 935"/>
                <a:gd name="T46" fmla="*/ 373 w 622"/>
                <a:gd name="T47" fmla="*/ 838 h 935"/>
                <a:gd name="T48" fmla="*/ 319 w 622"/>
                <a:gd name="T49" fmla="*/ 765 h 935"/>
                <a:gd name="T50" fmla="*/ 262 w 622"/>
                <a:gd name="T51" fmla="*/ 692 h 935"/>
                <a:gd name="T52" fmla="*/ 198 w 622"/>
                <a:gd name="T53" fmla="*/ 613 h 935"/>
                <a:gd name="T54" fmla="*/ 134 w 622"/>
                <a:gd name="T55" fmla="*/ 531 h 935"/>
                <a:gd name="T56" fmla="*/ 56 w 622"/>
                <a:gd name="T57" fmla="*/ 436 h 935"/>
                <a:gd name="T58" fmla="*/ 0 w 622"/>
                <a:gd name="T59" fmla="*/ 360 h 935"/>
                <a:gd name="T60" fmla="*/ 14 w 622"/>
                <a:gd name="T61" fmla="*/ 287 h 935"/>
                <a:gd name="T62" fmla="*/ 28 w 622"/>
                <a:gd name="T63" fmla="*/ 199 h 935"/>
                <a:gd name="T64" fmla="*/ 45 w 622"/>
                <a:gd name="T65" fmla="*/ 109 h 935"/>
                <a:gd name="T66" fmla="*/ 61 w 622"/>
                <a:gd name="T67" fmla="*/ 22 h 935"/>
                <a:gd name="T68" fmla="*/ 118 w 622"/>
                <a:gd name="T69" fmla="*/ 10 h 935"/>
                <a:gd name="T70" fmla="*/ 186 w 622"/>
                <a:gd name="T71" fmla="*/ 22 h 935"/>
                <a:gd name="T72" fmla="*/ 257 w 622"/>
                <a:gd name="T73" fmla="*/ 34 h 935"/>
                <a:gd name="T74" fmla="*/ 326 w 622"/>
                <a:gd name="T75" fmla="*/ 43 h 935"/>
                <a:gd name="T76" fmla="*/ 397 w 622"/>
                <a:gd name="T77" fmla="*/ 55 h 935"/>
                <a:gd name="T78" fmla="*/ 466 w 622"/>
                <a:gd name="T79" fmla="*/ 64 h 935"/>
                <a:gd name="T80" fmla="*/ 534 w 622"/>
                <a:gd name="T81" fmla="*/ 74 h 935"/>
                <a:gd name="T82" fmla="*/ 605 w 622"/>
                <a:gd name="T83" fmla="*/ 83 h 935"/>
                <a:gd name="T84" fmla="*/ 615 w 622"/>
                <a:gd name="T85" fmla="*/ 142 h 935"/>
                <a:gd name="T86" fmla="*/ 605 w 622"/>
                <a:gd name="T87" fmla="*/ 218 h 935"/>
                <a:gd name="T88" fmla="*/ 596 w 622"/>
                <a:gd name="T89" fmla="*/ 296 h 935"/>
                <a:gd name="T90" fmla="*/ 586 w 622"/>
                <a:gd name="T91" fmla="*/ 372 h 935"/>
                <a:gd name="T92" fmla="*/ 577 w 622"/>
                <a:gd name="T93" fmla="*/ 448 h 935"/>
                <a:gd name="T94" fmla="*/ 567 w 622"/>
                <a:gd name="T95" fmla="*/ 526 h 935"/>
                <a:gd name="T96" fmla="*/ 558 w 622"/>
                <a:gd name="T97" fmla="*/ 602 h 935"/>
                <a:gd name="T98" fmla="*/ 546 w 622"/>
                <a:gd name="T99" fmla="*/ 677 h 935"/>
                <a:gd name="T100" fmla="*/ 544 w 622"/>
                <a:gd name="T101" fmla="*/ 706 h 935"/>
                <a:gd name="T102" fmla="*/ 539 w 622"/>
                <a:gd name="T103" fmla="*/ 734 h 935"/>
                <a:gd name="T104" fmla="*/ 537 w 622"/>
                <a:gd name="T105" fmla="*/ 767 h 935"/>
                <a:gd name="T106" fmla="*/ 532 w 622"/>
                <a:gd name="T107" fmla="*/ 789 h 935"/>
                <a:gd name="T108" fmla="*/ 532 w 622"/>
                <a:gd name="T109" fmla="*/ 796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2" h="935">
                  <a:moveTo>
                    <a:pt x="529" y="798"/>
                  </a:moveTo>
                  <a:lnTo>
                    <a:pt x="527" y="800"/>
                  </a:lnTo>
                  <a:lnTo>
                    <a:pt x="525" y="805"/>
                  </a:lnTo>
                  <a:lnTo>
                    <a:pt x="522" y="810"/>
                  </a:lnTo>
                  <a:lnTo>
                    <a:pt x="520" y="815"/>
                  </a:lnTo>
                  <a:lnTo>
                    <a:pt x="518" y="817"/>
                  </a:lnTo>
                  <a:lnTo>
                    <a:pt x="513" y="817"/>
                  </a:lnTo>
                  <a:lnTo>
                    <a:pt x="511" y="817"/>
                  </a:lnTo>
                  <a:lnTo>
                    <a:pt x="508" y="815"/>
                  </a:lnTo>
                  <a:lnTo>
                    <a:pt x="506" y="812"/>
                  </a:lnTo>
                  <a:lnTo>
                    <a:pt x="506" y="810"/>
                  </a:lnTo>
                  <a:lnTo>
                    <a:pt x="503" y="810"/>
                  </a:lnTo>
                  <a:lnTo>
                    <a:pt x="503" y="803"/>
                  </a:lnTo>
                  <a:lnTo>
                    <a:pt x="501" y="803"/>
                  </a:lnTo>
                  <a:lnTo>
                    <a:pt x="501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9" y="798"/>
                  </a:lnTo>
                  <a:lnTo>
                    <a:pt x="499" y="798"/>
                  </a:lnTo>
                  <a:lnTo>
                    <a:pt x="496" y="798"/>
                  </a:lnTo>
                  <a:lnTo>
                    <a:pt x="496" y="798"/>
                  </a:lnTo>
                  <a:lnTo>
                    <a:pt x="496" y="798"/>
                  </a:lnTo>
                  <a:lnTo>
                    <a:pt x="496" y="798"/>
                  </a:lnTo>
                  <a:lnTo>
                    <a:pt x="492" y="800"/>
                  </a:lnTo>
                  <a:lnTo>
                    <a:pt x="492" y="800"/>
                  </a:lnTo>
                  <a:lnTo>
                    <a:pt x="492" y="800"/>
                  </a:lnTo>
                  <a:lnTo>
                    <a:pt x="489" y="800"/>
                  </a:lnTo>
                  <a:lnTo>
                    <a:pt x="489" y="800"/>
                  </a:lnTo>
                  <a:lnTo>
                    <a:pt x="489" y="800"/>
                  </a:lnTo>
                  <a:lnTo>
                    <a:pt x="487" y="798"/>
                  </a:lnTo>
                  <a:lnTo>
                    <a:pt x="487" y="798"/>
                  </a:lnTo>
                  <a:lnTo>
                    <a:pt x="487" y="798"/>
                  </a:lnTo>
                  <a:lnTo>
                    <a:pt x="487" y="798"/>
                  </a:lnTo>
                  <a:lnTo>
                    <a:pt x="480" y="796"/>
                  </a:lnTo>
                  <a:lnTo>
                    <a:pt x="480" y="796"/>
                  </a:lnTo>
                  <a:lnTo>
                    <a:pt x="480" y="796"/>
                  </a:lnTo>
                  <a:lnTo>
                    <a:pt x="477" y="796"/>
                  </a:lnTo>
                  <a:lnTo>
                    <a:pt x="470" y="796"/>
                  </a:lnTo>
                  <a:lnTo>
                    <a:pt x="468" y="798"/>
                  </a:lnTo>
                  <a:lnTo>
                    <a:pt x="463" y="798"/>
                  </a:lnTo>
                  <a:lnTo>
                    <a:pt x="463" y="798"/>
                  </a:lnTo>
                  <a:lnTo>
                    <a:pt x="463" y="800"/>
                  </a:lnTo>
                  <a:lnTo>
                    <a:pt x="463" y="800"/>
                  </a:lnTo>
                  <a:lnTo>
                    <a:pt x="461" y="800"/>
                  </a:lnTo>
                  <a:lnTo>
                    <a:pt x="461" y="803"/>
                  </a:lnTo>
                  <a:lnTo>
                    <a:pt x="461" y="803"/>
                  </a:lnTo>
                  <a:lnTo>
                    <a:pt x="461" y="805"/>
                  </a:lnTo>
                  <a:lnTo>
                    <a:pt x="461" y="808"/>
                  </a:lnTo>
                  <a:lnTo>
                    <a:pt x="461" y="810"/>
                  </a:lnTo>
                  <a:lnTo>
                    <a:pt x="458" y="810"/>
                  </a:lnTo>
                  <a:lnTo>
                    <a:pt x="458" y="815"/>
                  </a:lnTo>
                  <a:lnTo>
                    <a:pt x="458" y="817"/>
                  </a:lnTo>
                  <a:lnTo>
                    <a:pt x="461" y="819"/>
                  </a:lnTo>
                  <a:lnTo>
                    <a:pt x="463" y="827"/>
                  </a:lnTo>
                  <a:lnTo>
                    <a:pt x="463" y="827"/>
                  </a:lnTo>
                  <a:lnTo>
                    <a:pt x="463" y="829"/>
                  </a:lnTo>
                  <a:lnTo>
                    <a:pt x="463" y="829"/>
                  </a:lnTo>
                  <a:lnTo>
                    <a:pt x="461" y="834"/>
                  </a:lnTo>
                  <a:lnTo>
                    <a:pt x="461" y="834"/>
                  </a:lnTo>
                  <a:lnTo>
                    <a:pt x="458" y="841"/>
                  </a:lnTo>
                  <a:lnTo>
                    <a:pt x="458" y="845"/>
                  </a:lnTo>
                  <a:lnTo>
                    <a:pt x="458" y="848"/>
                  </a:lnTo>
                  <a:lnTo>
                    <a:pt x="461" y="857"/>
                  </a:lnTo>
                  <a:lnTo>
                    <a:pt x="461" y="860"/>
                  </a:lnTo>
                  <a:lnTo>
                    <a:pt x="461" y="862"/>
                  </a:lnTo>
                  <a:lnTo>
                    <a:pt x="461" y="867"/>
                  </a:lnTo>
                  <a:lnTo>
                    <a:pt x="458" y="874"/>
                  </a:lnTo>
                  <a:lnTo>
                    <a:pt x="458" y="879"/>
                  </a:lnTo>
                  <a:lnTo>
                    <a:pt x="461" y="883"/>
                  </a:lnTo>
                  <a:lnTo>
                    <a:pt x="463" y="890"/>
                  </a:lnTo>
                  <a:lnTo>
                    <a:pt x="463" y="893"/>
                  </a:lnTo>
                  <a:lnTo>
                    <a:pt x="463" y="898"/>
                  </a:lnTo>
                  <a:lnTo>
                    <a:pt x="461" y="900"/>
                  </a:lnTo>
                  <a:lnTo>
                    <a:pt x="463" y="907"/>
                  </a:lnTo>
                  <a:lnTo>
                    <a:pt x="463" y="912"/>
                  </a:lnTo>
                  <a:lnTo>
                    <a:pt x="461" y="914"/>
                  </a:lnTo>
                  <a:lnTo>
                    <a:pt x="461" y="919"/>
                  </a:lnTo>
                  <a:lnTo>
                    <a:pt x="461" y="919"/>
                  </a:lnTo>
                  <a:lnTo>
                    <a:pt x="458" y="919"/>
                  </a:lnTo>
                  <a:lnTo>
                    <a:pt x="456" y="919"/>
                  </a:lnTo>
                  <a:lnTo>
                    <a:pt x="456" y="919"/>
                  </a:lnTo>
                  <a:lnTo>
                    <a:pt x="454" y="919"/>
                  </a:lnTo>
                  <a:lnTo>
                    <a:pt x="454" y="921"/>
                  </a:lnTo>
                  <a:lnTo>
                    <a:pt x="454" y="924"/>
                  </a:lnTo>
                  <a:lnTo>
                    <a:pt x="456" y="926"/>
                  </a:lnTo>
                  <a:lnTo>
                    <a:pt x="456" y="926"/>
                  </a:lnTo>
                  <a:lnTo>
                    <a:pt x="456" y="928"/>
                  </a:lnTo>
                  <a:lnTo>
                    <a:pt x="454" y="931"/>
                  </a:lnTo>
                  <a:lnTo>
                    <a:pt x="454" y="935"/>
                  </a:lnTo>
                  <a:lnTo>
                    <a:pt x="454" y="935"/>
                  </a:lnTo>
                  <a:lnTo>
                    <a:pt x="454" y="935"/>
                  </a:lnTo>
                  <a:lnTo>
                    <a:pt x="437" y="916"/>
                  </a:lnTo>
                  <a:lnTo>
                    <a:pt x="421" y="895"/>
                  </a:lnTo>
                  <a:lnTo>
                    <a:pt x="404" y="876"/>
                  </a:lnTo>
                  <a:lnTo>
                    <a:pt x="388" y="855"/>
                  </a:lnTo>
                  <a:lnTo>
                    <a:pt x="373" y="838"/>
                  </a:lnTo>
                  <a:lnTo>
                    <a:pt x="359" y="819"/>
                  </a:lnTo>
                  <a:lnTo>
                    <a:pt x="345" y="803"/>
                  </a:lnTo>
                  <a:lnTo>
                    <a:pt x="331" y="784"/>
                  </a:lnTo>
                  <a:lnTo>
                    <a:pt x="319" y="765"/>
                  </a:lnTo>
                  <a:lnTo>
                    <a:pt x="305" y="748"/>
                  </a:lnTo>
                  <a:lnTo>
                    <a:pt x="291" y="729"/>
                  </a:lnTo>
                  <a:lnTo>
                    <a:pt x="276" y="713"/>
                  </a:lnTo>
                  <a:lnTo>
                    <a:pt x="262" y="692"/>
                  </a:lnTo>
                  <a:lnTo>
                    <a:pt x="246" y="673"/>
                  </a:lnTo>
                  <a:lnTo>
                    <a:pt x="229" y="654"/>
                  </a:lnTo>
                  <a:lnTo>
                    <a:pt x="215" y="632"/>
                  </a:lnTo>
                  <a:lnTo>
                    <a:pt x="198" y="613"/>
                  </a:lnTo>
                  <a:lnTo>
                    <a:pt x="184" y="595"/>
                  </a:lnTo>
                  <a:lnTo>
                    <a:pt x="168" y="573"/>
                  </a:lnTo>
                  <a:lnTo>
                    <a:pt x="153" y="554"/>
                  </a:lnTo>
                  <a:lnTo>
                    <a:pt x="134" y="531"/>
                  </a:lnTo>
                  <a:lnTo>
                    <a:pt x="116" y="507"/>
                  </a:lnTo>
                  <a:lnTo>
                    <a:pt x="94" y="483"/>
                  </a:lnTo>
                  <a:lnTo>
                    <a:pt x="75" y="460"/>
                  </a:lnTo>
                  <a:lnTo>
                    <a:pt x="56" y="436"/>
                  </a:lnTo>
                  <a:lnTo>
                    <a:pt x="37" y="410"/>
                  </a:lnTo>
                  <a:lnTo>
                    <a:pt x="19" y="386"/>
                  </a:lnTo>
                  <a:lnTo>
                    <a:pt x="0" y="363"/>
                  </a:lnTo>
                  <a:lnTo>
                    <a:pt x="0" y="360"/>
                  </a:lnTo>
                  <a:lnTo>
                    <a:pt x="0" y="356"/>
                  </a:lnTo>
                  <a:lnTo>
                    <a:pt x="4" y="332"/>
                  </a:lnTo>
                  <a:lnTo>
                    <a:pt x="9" y="311"/>
                  </a:lnTo>
                  <a:lnTo>
                    <a:pt x="14" y="287"/>
                  </a:lnTo>
                  <a:lnTo>
                    <a:pt x="16" y="266"/>
                  </a:lnTo>
                  <a:lnTo>
                    <a:pt x="21" y="244"/>
                  </a:lnTo>
                  <a:lnTo>
                    <a:pt x="26" y="221"/>
                  </a:lnTo>
                  <a:lnTo>
                    <a:pt x="28" y="199"/>
                  </a:lnTo>
                  <a:lnTo>
                    <a:pt x="33" y="176"/>
                  </a:lnTo>
                  <a:lnTo>
                    <a:pt x="37" y="154"/>
                  </a:lnTo>
                  <a:lnTo>
                    <a:pt x="42" y="133"/>
                  </a:lnTo>
                  <a:lnTo>
                    <a:pt x="45" y="109"/>
                  </a:lnTo>
                  <a:lnTo>
                    <a:pt x="49" y="88"/>
                  </a:lnTo>
                  <a:lnTo>
                    <a:pt x="54" y="67"/>
                  </a:lnTo>
                  <a:lnTo>
                    <a:pt x="56" y="43"/>
                  </a:lnTo>
                  <a:lnTo>
                    <a:pt x="61" y="22"/>
                  </a:lnTo>
                  <a:lnTo>
                    <a:pt x="66" y="0"/>
                  </a:lnTo>
                  <a:lnTo>
                    <a:pt x="82" y="3"/>
                  </a:lnTo>
                  <a:lnTo>
                    <a:pt x="101" y="5"/>
                  </a:lnTo>
                  <a:lnTo>
                    <a:pt x="118" y="10"/>
                  </a:lnTo>
                  <a:lnTo>
                    <a:pt x="134" y="12"/>
                  </a:lnTo>
                  <a:lnTo>
                    <a:pt x="153" y="15"/>
                  </a:lnTo>
                  <a:lnTo>
                    <a:pt x="170" y="17"/>
                  </a:lnTo>
                  <a:lnTo>
                    <a:pt x="186" y="22"/>
                  </a:lnTo>
                  <a:lnTo>
                    <a:pt x="205" y="24"/>
                  </a:lnTo>
                  <a:lnTo>
                    <a:pt x="222" y="27"/>
                  </a:lnTo>
                  <a:lnTo>
                    <a:pt x="239" y="29"/>
                  </a:lnTo>
                  <a:lnTo>
                    <a:pt x="257" y="34"/>
                  </a:lnTo>
                  <a:lnTo>
                    <a:pt x="274" y="36"/>
                  </a:lnTo>
                  <a:lnTo>
                    <a:pt x="291" y="38"/>
                  </a:lnTo>
                  <a:lnTo>
                    <a:pt x="309" y="41"/>
                  </a:lnTo>
                  <a:lnTo>
                    <a:pt x="326" y="43"/>
                  </a:lnTo>
                  <a:lnTo>
                    <a:pt x="343" y="45"/>
                  </a:lnTo>
                  <a:lnTo>
                    <a:pt x="362" y="50"/>
                  </a:lnTo>
                  <a:lnTo>
                    <a:pt x="378" y="53"/>
                  </a:lnTo>
                  <a:lnTo>
                    <a:pt x="397" y="55"/>
                  </a:lnTo>
                  <a:lnTo>
                    <a:pt x="414" y="57"/>
                  </a:lnTo>
                  <a:lnTo>
                    <a:pt x="430" y="60"/>
                  </a:lnTo>
                  <a:lnTo>
                    <a:pt x="449" y="62"/>
                  </a:lnTo>
                  <a:lnTo>
                    <a:pt x="466" y="64"/>
                  </a:lnTo>
                  <a:lnTo>
                    <a:pt x="482" y="67"/>
                  </a:lnTo>
                  <a:lnTo>
                    <a:pt x="501" y="69"/>
                  </a:lnTo>
                  <a:lnTo>
                    <a:pt x="518" y="71"/>
                  </a:lnTo>
                  <a:lnTo>
                    <a:pt x="534" y="74"/>
                  </a:lnTo>
                  <a:lnTo>
                    <a:pt x="553" y="76"/>
                  </a:lnTo>
                  <a:lnTo>
                    <a:pt x="570" y="79"/>
                  </a:lnTo>
                  <a:lnTo>
                    <a:pt x="586" y="81"/>
                  </a:lnTo>
                  <a:lnTo>
                    <a:pt x="605" y="83"/>
                  </a:lnTo>
                  <a:lnTo>
                    <a:pt x="622" y="86"/>
                  </a:lnTo>
                  <a:lnTo>
                    <a:pt x="619" y="105"/>
                  </a:lnTo>
                  <a:lnTo>
                    <a:pt x="617" y="124"/>
                  </a:lnTo>
                  <a:lnTo>
                    <a:pt x="615" y="142"/>
                  </a:lnTo>
                  <a:lnTo>
                    <a:pt x="612" y="161"/>
                  </a:lnTo>
                  <a:lnTo>
                    <a:pt x="610" y="180"/>
                  </a:lnTo>
                  <a:lnTo>
                    <a:pt x="608" y="199"/>
                  </a:lnTo>
                  <a:lnTo>
                    <a:pt x="605" y="218"/>
                  </a:lnTo>
                  <a:lnTo>
                    <a:pt x="603" y="237"/>
                  </a:lnTo>
                  <a:lnTo>
                    <a:pt x="600" y="256"/>
                  </a:lnTo>
                  <a:lnTo>
                    <a:pt x="598" y="275"/>
                  </a:lnTo>
                  <a:lnTo>
                    <a:pt x="596" y="296"/>
                  </a:lnTo>
                  <a:lnTo>
                    <a:pt x="593" y="315"/>
                  </a:lnTo>
                  <a:lnTo>
                    <a:pt x="591" y="334"/>
                  </a:lnTo>
                  <a:lnTo>
                    <a:pt x="589" y="353"/>
                  </a:lnTo>
                  <a:lnTo>
                    <a:pt x="586" y="372"/>
                  </a:lnTo>
                  <a:lnTo>
                    <a:pt x="584" y="391"/>
                  </a:lnTo>
                  <a:lnTo>
                    <a:pt x="581" y="410"/>
                  </a:lnTo>
                  <a:lnTo>
                    <a:pt x="579" y="429"/>
                  </a:lnTo>
                  <a:lnTo>
                    <a:pt x="577" y="448"/>
                  </a:lnTo>
                  <a:lnTo>
                    <a:pt x="574" y="467"/>
                  </a:lnTo>
                  <a:lnTo>
                    <a:pt x="572" y="486"/>
                  </a:lnTo>
                  <a:lnTo>
                    <a:pt x="570" y="505"/>
                  </a:lnTo>
                  <a:lnTo>
                    <a:pt x="567" y="526"/>
                  </a:lnTo>
                  <a:lnTo>
                    <a:pt x="565" y="545"/>
                  </a:lnTo>
                  <a:lnTo>
                    <a:pt x="563" y="564"/>
                  </a:lnTo>
                  <a:lnTo>
                    <a:pt x="560" y="583"/>
                  </a:lnTo>
                  <a:lnTo>
                    <a:pt x="558" y="602"/>
                  </a:lnTo>
                  <a:lnTo>
                    <a:pt x="553" y="621"/>
                  </a:lnTo>
                  <a:lnTo>
                    <a:pt x="551" y="640"/>
                  </a:lnTo>
                  <a:lnTo>
                    <a:pt x="548" y="658"/>
                  </a:lnTo>
                  <a:lnTo>
                    <a:pt x="546" y="677"/>
                  </a:lnTo>
                  <a:lnTo>
                    <a:pt x="544" y="699"/>
                  </a:lnTo>
                  <a:lnTo>
                    <a:pt x="544" y="699"/>
                  </a:lnTo>
                  <a:lnTo>
                    <a:pt x="544" y="701"/>
                  </a:lnTo>
                  <a:lnTo>
                    <a:pt x="544" y="706"/>
                  </a:lnTo>
                  <a:lnTo>
                    <a:pt x="544" y="713"/>
                  </a:lnTo>
                  <a:lnTo>
                    <a:pt x="541" y="720"/>
                  </a:lnTo>
                  <a:lnTo>
                    <a:pt x="541" y="727"/>
                  </a:lnTo>
                  <a:lnTo>
                    <a:pt x="539" y="734"/>
                  </a:lnTo>
                  <a:lnTo>
                    <a:pt x="539" y="744"/>
                  </a:lnTo>
                  <a:lnTo>
                    <a:pt x="537" y="751"/>
                  </a:lnTo>
                  <a:lnTo>
                    <a:pt x="537" y="760"/>
                  </a:lnTo>
                  <a:lnTo>
                    <a:pt x="537" y="767"/>
                  </a:lnTo>
                  <a:lnTo>
                    <a:pt x="534" y="774"/>
                  </a:lnTo>
                  <a:lnTo>
                    <a:pt x="534" y="782"/>
                  </a:lnTo>
                  <a:lnTo>
                    <a:pt x="534" y="786"/>
                  </a:lnTo>
                  <a:lnTo>
                    <a:pt x="532" y="789"/>
                  </a:lnTo>
                  <a:lnTo>
                    <a:pt x="532" y="789"/>
                  </a:lnTo>
                  <a:lnTo>
                    <a:pt x="532" y="793"/>
                  </a:lnTo>
                  <a:lnTo>
                    <a:pt x="532" y="796"/>
                  </a:lnTo>
                  <a:lnTo>
                    <a:pt x="532" y="796"/>
                  </a:lnTo>
                  <a:lnTo>
                    <a:pt x="529" y="798"/>
                  </a:lnTo>
                  <a:lnTo>
                    <a:pt x="529" y="79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F64670A2-AEF3-4FB8-95E5-0666AC185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75" y="2860259"/>
              <a:ext cx="788194" cy="845344"/>
            </a:xfrm>
            <a:custGeom>
              <a:avLst/>
              <a:gdLst>
                <a:gd name="T0" fmla="*/ 265 w 662"/>
                <a:gd name="T1" fmla="*/ 667 h 710"/>
                <a:gd name="T2" fmla="*/ 248 w 662"/>
                <a:gd name="T3" fmla="*/ 665 h 710"/>
                <a:gd name="T4" fmla="*/ 231 w 662"/>
                <a:gd name="T5" fmla="*/ 665 h 710"/>
                <a:gd name="T6" fmla="*/ 215 w 662"/>
                <a:gd name="T7" fmla="*/ 662 h 710"/>
                <a:gd name="T8" fmla="*/ 198 w 662"/>
                <a:gd name="T9" fmla="*/ 662 h 710"/>
                <a:gd name="T10" fmla="*/ 182 w 662"/>
                <a:gd name="T11" fmla="*/ 660 h 710"/>
                <a:gd name="T12" fmla="*/ 168 w 662"/>
                <a:gd name="T13" fmla="*/ 660 h 710"/>
                <a:gd name="T14" fmla="*/ 151 w 662"/>
                <a:gd name="T15" fmla="*/ 658 h 710"/>
                <a:gd name="T16" fmla="*/ 134 w 662"/>
                <a:gd name="T17" fmla="*/ 658 h 710"/>
                <a:gd name="T18" fmla="*/ 118 w 662"/>
                <a:gd name="T19" fmla="*/ 655 h 710"/>
                <a:gd name="T20" fmla="*/ 101 w 662"/>
                <a:gd name="T21" fmla="*/ 655 h 710"/>
                <a:gd name="T22" fmla="*/ 92 w 662"/>
                <a:gd name="T23" fmla="*/ 655 h 710"/>
                <a:gd name="T24" fmla="*/ 92 w 662"/>
                <a:gd name="T25" fmla="*/ 660 h 710"/>
                <a:gd name="T26" fmla="*/ 92 w 662"/>
                <a:gd name="T27" fmla="*/ 667 h 710"/>
                <a:gd name="T28" fmla="*/ 92 w 662"/>
                <a:gd name="T29" fmla="*/ 672 h 710"/>
                <a:gd name="T30" fmla="*/ 92 w 662"/>
                <a:gd name="T31" fmla="*/ 677 h 710"/>
                <a:gd name="T32" fmla="*/ 89 w 662"/>
                <a:gd name="T33" fmla="*/ 681 h 710"/>
                <a:gd name="T34" fmla="*/ 89 w 662"/>
                <a:gd name="T35" fmla="*/ 689 h 710"/>
                <a:gd name="T36" fmla="*/ 89 w 662"/>
                <a:gd name="T37" fmla="*/ 693 h 710"/>
                <a:gd name="T38" fmla="*/ 89 w 662"/>
                <a:gd name="T39" fmla="*/ 698 h 710"/>
                <a:gd name="T40" fmla="*/ 89 w 662"/>
                <a:gd name="T41" fmla="*/ 703 h 710"/>
                <a:gd name="T42" fmla="*/ 89 w 662"/>
                <a:gd name="T43" fmla="*/ 707 h 710"/>
                <a:gd name="T44" fmla="*/ 75 w 662"/>
                <a:gd name="T45" fmla="*/ 710 h 710"/>
                <a:gd name="T46" fmla="*/ 47 w 662"/>
                <a:gd name="T47" fmla="*/ 707 h 710"/>
                <a:gd name="T48" fmla="*/ 21 w 662"/>
                <a:gd name="T49" fmla="*/ 705 h 710"/>
                <a:gd name="T50" fmla="*/ 0 w 662"/>
                <a:gd name="T51" fmla="*/ 703 h 710"/>
                <a:gd name="T52" fmla="*/ 0 w 662"/>
                <a:gd name="T53" fmla="*/ 703 h 710"/>
                <a:gd name="T54" fmla="*/ 0 w 662"/>
                <a:gd name="T55" fmla="*/ 703 h 710"/>
                <a:gd name="T56" fmla="*/ 0 w 662"/>
                <a:gd name="T57" fmla="*/ 703 h 710"/>
                <a:gd name="T58" fmla="*/ 0 w 662"/>
                <a:gd name="T59" fmla="*/ 703 h 710"/>
                <a:gd name="T60" fmla="*/ 0 w 662"/>
                <a:gd name="T61" fmla="*/ 703 h 710"/>
                <a:gd name="T62" fmla="*/ 9 w 662"/>
                <a:gd name="T63" fmla="*/ 591 h 710"/>
                <a:gd name="T64" fmla="*/ 21 w 662"/>
                <a:gd name="T65" fmla="*/ 461 h 710"/>
                <a:gd name="T66" fmla="*/ 30 w 662"/>
                <a:gd name="T67" fmla="*/ 329 h 710"/>
                <a:gd name="T68" fmla="*/ 42 w 662"/>
                <a:gd name="T69" fmla="*/ 196 h 710"/>
                <a:gd name="T70" fmla="*/ 52 w 662"/>
                <a:gd name="T71" fmla="*/ 66 h 710"/>
                <a:gd name="T72" fmla="*/ 116 w 662"/>
                <a:gd name="T73" fmla="*/ 5 h 710"/>
                <a:gd name="T74" fmla="*/ 227 w 662"/>
                <a:gd name="T75" fmla="*/ 12 h 710"/>
                <a:gd name="T76" fmla="*/ 340 w 662"/>
                <a:gd name="T77" fmla="*/ 19 h 710"/>
                <a:gd name="T78" fmla="*/ 454 w 662"/>
                <a:gd name="T79" fmla="*/ 23 h 710"/>
                <a:gd name="T80" fmla="*/ 567 w 662"/>
                <a:gd name="T81" fmla="*/ 28 h 710"/>
                <a:gd name="T82" fmla="*/ 662 w 662"/>
                <a:gd name="T83" fmla="*/ 47 h 710"/>
                <a:gd name="T84" fmla="*/ 657 w 662"/>
                <a:gd name="T85" fmla="*/ 99 h 710"/>
                <a:gd name="T86" fmla="*/ 652 w 662"/>
                <a:gd name="T87" fmla="*/ 203 h 710"/>
                <a:gd name="T88" fmla="*/ 650 w 662"/>
                <a:gd name="T89" fmla="*/ 307 h 710"/>
                <a:gd name="T90" fmla="*/ 645 w 662"/>
                <a:gd name="T91" fmla="*/ 412 h 710"/>
                <a:gd name="T92" fmla="*/ 643 w 662"/>
                <a:gd name="T93" fmla="*/ 516 h 710"/>
                <a:gd name="T94" fmla="*/ 641 w 662"/>
                <a:gd name="T95" fmla="*/ 620 h 710"/>
                <a:gd name="T96" fmla="*/ 544 w 662"/>
                <a:gd name="T97" fmla="*/ 651 h 710"/>
                <a:gd name="T98" fmla="*/ 404 w 662"/>
                <a:gd name="T99" fmla="*/ 646 h 710"/>
                <a:gd name="T100" fmla="*/ 262 w 662"/>
                <a:gd name="T101" fmla="*/ 639 h 710"/>
                <a:gd name="T102" fmla="*/ 262 w 662"/>
                <a:gd name="T103" fmla="*/ 651 h 710"/>
                <a:gd name="T104" fmla="*/ 267 w 662"/>
                <a:gd name="T105" fmla="*/ 66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62" h="710">
                  <a:moveTo>
                    <a:pt x="269" y="662"/>
                  </a:moveTo>
                  <a:lnTo>
                    <a:pt x="274" y="670"/>
                  </a:lnTo>
                  <a:lnTo>
                    <a:pt x="274" y="667"/>
                  </a:lnTo>
                  <a:lnTo>
                    <a:pt x="272" y="667"/>
                  </a:lnTo>
                  <a:lnTo>
                    <a:pt x="267" y="667"/>
                  </a:lnTo>
                  <a:lnTo>
                    <a:pt x="265" y="667"/>
                  </a:lnTo>
                  <a:lnTo>
                    <a:pt x="262" y="667"/>
                  </a:lnTo>
                  <a:lnTo>
                    <a:pt x="260" y="665"/>
                  </a:lnTo>
                  <a:lnTo>
                    <a:pt x="257" y="665"/>
                  </a:lnTo>
                  <a:lnTo>
                    <a:pt x="255" y="665"/>
                  </a:lnTo>
                  <a:lnTo>
                    <a:pt x="250" y="665"/>
                  </a:lnTo>
                  <a:lnTo>
                    <a:pt x="248" y="665"/>
                  </a:lnTo>
                  <a:lnTo>
                    <a:pt x="246" y="665"/>
                  </a:lnTo>
                  <a:lnTo>
                    <a:pt x="243" y="665"/>
                  </a:lnTo>
                  <a:lnTo>
                    <a:pt x="241" y="665"/>
                  </a:lnTo>
                  <a:lnTo>
                    <a:pt x="239" y="665"/>
                  </a:lnTo>
                  <a:lnTo>
                    <a:pt x="234" y="665"/>
                  </a:lnTo>
                  <a:lnTo>
                    <a:pt x="231" y="665"/>
                  </a:lnTo>
                  <a:lnTo>
                    <a:pt x="229" y="665"/>
                  </a:lnTo>
                  <a:lnTo>
                    <a:pt x="227" y="665"/>
                  </a:lnTo>
                  <a:lnTo>
                    <a:pt x="224" y="662"/>
                  </a:lnTo>
                  <a:lnTo>
                    <a:pt x="222" y="662"/>
                  </a:lnTo>
                  <a:lnTo>
                    <a:pt x="220" y="662"/>
                  </a:lnTo>
                  <a:lnTo>
                    <a:pt x="215" y="662"/>
                  </a:lnTo>
                  <a:lnTo>
                    <a:pt x="212" y="662"/>
                  </a:lnTo>
                  <a:lnTo>
                    <a:pt x="210" y="662"/>
                  </a:lnTo>
                  <a:lnTo>
                    <a:pt x="208" y="662"/>
                  </a:lnTo>
                  <a:lnTo>
                    <a:pt x="205" y="662"/>
                  </a:lnTo>
                  <a:lnTo>
                    <a:pt x="203" y="662"/>
                  </a:lnTo>
                  <a:lnTo>
                    <a:pt x="198" y="662"/>
                  </a:lnTo>
                  <a:lnTo>
                    <a:pt x="196" y="662"/>
                  </a:lnTo>
                  <a:lnTo>
                    <a:pt x="194" y="662"/>
                  </a:lnTo>
                  <a:lnTo>
                    <a:pt x="191" y="662"/>
                  </a:lnTo>
                  <a:lnTo>
                    <a:pt x="189" y="660"/>
                  </a:lnTo>
                  <a:lnTo>
                    <a:pt x="186" y="660"/>
                  </a:lnTo>
                  <a:lnTo>
                    <a:pt x="182" y="660"/>
                  </a:lnTo>
                  <a:lnTo>
                    <a:pt x="179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2" y="660"/>
                  </a:lnTo>
                  <a:lnTo>
                    <a:pt x="170" y="660"/>
                  </a:lnTo>
                  <a:lnTo>
                    <a:pt x="168" y="660"/>
                  </a:lnTo>
                  <a:lnTo>
                    <a:pt x="163" y="660"/>
                  </a:lnTo>
                  <a:lnTo>
                    <a:pt x="160" y="660"/>
                  </a:lnTo>
                  <a:lnTo>
                    <a:pt x="158" y="660"/>
                  </a:lnTo>
                  <a:lnTo>
                    <a:pt x="156" y="660"/>
                  </a:lnTo>
                  <a:lnTo>
                    <a:pt x="153" y="658"/>
                  </a:lnTo>
                  <a:lnTo>
                    <a:pt x="151" y="658"/>
                  </a:lnTo>
                  <a:lnTo>
                    <a:pt x="146" y="658"/>
                  </a:lnTo>
                  <a:lnTo>
                    <a:pt x="144" y="658"/>
                  </a:lnTo>
                  <a:lnTo>
                    <a:pt x="142" y="658"/>
                  </a:lnTo>
                  <a:lnTo>
                    <a:pt x="139" y="658"/>
                  </a:lnTo>
                  <a:lnTo>
                    <a:pt x="137" y="658"/>
                  </a:lnTo>
                  <a:lnTo>
                    <a:pt x="134" y="658"/>
                  </a:lnTo>
                  <a:lnTo>
                    <a:pt x="130" y="658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5"/>
                  </a:lnTo>
                  <a:lnTo>
                    <a:pt x="120" y="655"/>
                  </a:lnTo>
                  <a:lnTo>
                    <a:pt x="118" y="655"/>
                  </a:lnTo>
                  <a:lnTo>
                    <a:pt x="116" y="655"/>
                  </a:lnTo>
                  <a:lnTo>
                    <a:pt x="111" y="655"/>
                  </a:lnTo>
                  <a:lnTo>
                    <a:pt x="108" y="655"/>
                  </a:lnTo>
                  <a:lnTo>
                    <a:pt x="106" y="655"/>
                  </a:lnTo>
                  <a:lnTo>
                    <a:pt x="104" y="655"/>
                  </a:lnTo>
                  <a:lnTo>
                    <a:pt x="101" y="655"/>
                  </a:lnTo>
                  <a:lnTo>
                    <a:pt x="99" y="655"/>
                  </a:lnTo>
                  <a:lnTo>
                    <a:pt x="94" y="655"/>
                  </a:lnTo>
                  <a:lnTo>
                    <a:pt x="92" y="655"/>
                  </a:lnTo>
                  <a:lnTo>
                    <a:pt x="92" y="655"/>
                  </a:lnTo>
                  <a:lnTo>
                    <a:pt x="92" y="655"/>
                  </a:lnTo>
                  <a:lnTo>
                    <a:pt x="92" y="655"/>
                  </a:lnTo>
                  <a:lnTo>
                    <a:pt x="92" y="658"/>
                  </a:lnTo>
                  <a:lnTo>
                    <a:pt x="92" y="658"/>
                  </a:lnTo>
                  <a:lnTo>
                    <a:pt x="92" y="658"/>
                  </a:lnTo>
                  <a:lnTo>
                    <a:pt x="92" y="660"/>
                  </a:lnTo>
                  <a:lnTo>
                    <a:pt x="92" y="660"/>
                  </a:lnTo>
                  <a:lnTo>
                    <a:pt x="92" y="660"/>
                  </a:lnTo>
                  <a:lnTo>
                    <a:pt x="92" y="662"/>
                  </a:lnTo>
                  <a:lnTo>
                    <a:pt x="92" y="662"/>
                  </a:lnTo>
                  <a:lnTo>
                    <a:pt x="92" y="665"/>
                  </a:lnTo>
                  <a:lnTo>
                    <a:pt x="92" y="665"/>
                  </a:lnTo>
                  <a:lnTo>
                    <a:pt x="92" y="665"/>
                  </a:lnTo>
                  <a:lnTo>
                    <a:pt x="92" y="667"/>
                  </a:lnTo>
                  <a:lnTo>
                    <a:pt x="92" y="667"/>
                  </a:lnTo>
                  <a:lnTo>
                    <a:pt x="92" y="667"/>
                  </a:lnTo>
                  <a:lnTo>
                    <a:pt x="92" y="670"/>
                  </a:lnTo>
                  <a:lnTo>
                    <a:pt x="92" y="670"/>
                  </a:lnTo>
                  <a:lnTo>
                    <a:pt x="92" y="672"/>
                  </a:lnTo>
                  <a:lnTo>
                    <a:pt x="92" y="672"/>
                  </a:lnTo>
                  <a:lnTo>
                    <a:pt x="92" y="672"/>
                  </a:lnTo>
                  <a:lnTo>
                    <a:pt x="92" y="674"/>
                  </a:lnTo>
                  <a:lnTo>
                    <a:pt x="92" y="674"/>
                  </a:lnTo>
                  <a:lnTo>
                    <a:pt x="92" y="674"/>
                  </a:lnTo>
                  <a:lnTo>
                    <a:pt x="92" y="677"/>
                  </a:lnTo>
                  <a:lnTo>
                    <a:pt x="92" y="677"/>
                  </a:lnTo>
                  <a:lnTo>
                    <a:pt x="92" y="677"/>
                  </a:lnTo>
                  <a:lnTo>
                    <a:pt x="92" y="679"/>
                  </a:lnTo>
                  <a:lnTo>
                    <a:pt x="89" y="679"/>
                  </a:lnTo>
                  <a:lnTo>
                    <a:pt x="89" y="681"/>
                  </a:lnTo>
                  <a:lnTo>
                    <a:pt x="89" y="681"/>
                  </a:lnTo>
                  <a:lnTo>
                    <a:pt x="89" y="681"/>
                  </a:lnTo>
                  <a:lnTo>
                    <a:pt x="89" y="684"/>
                  </a:lnTo>
                  <a:lnTo>
                    <a:pt x="89" y="684"/>
                  </a:lnTo>
                  <a:lnTo>
                    <a:pt x="89" y="684"/>
                  </a:lnTo>
                  <a:lnTo>
                    <a:pt x="89" y="686"/>
                  </a:lnTo>
                  <a:lnTo>
                    <a:pt x="89" y="686"/>
                  </a:lnTo>
                  <a:lnTo>
                    <a:pt x="89" y="689"/>
                  </a:lnTo>
                  <a:lnTo>
                    <a:pt x="89" y="689"/>
                  </a:lnTo>
                  <a:lnTo>
                    <a:pt x="89" y="689"/>
                  </a:lnTo>
                  <a:lnTo>
                    <a:pt x="89" y="691"/>
                  </a:lnTo>
                  <a:lnTo>
                    <a:pt x="89" y="691"/>
                  </a:lnTo>
                  <a:lnTo>
                    <a:pt x="89" y="691"/>
                  </a:lnTo>
                  <a:lnTo>
                    <a:pt x="89" y="693"/>
                  </a:lnTo>
                  <a:lnTo>
                    <a:pt x="89" y="693"/>
                  </a:lnTo>
                  <a:lnTo>
                    <a:pt x="89" y="696"/>
                  </a:lnTo>
                  <a:lnTo>
                    <a:pt x="89" y="696"/>
                  </a:lnTo>
                  <a:lnTo>
                    <a:pt x="89" y="696"/>
                  </a:lnTo>
                  <a:lnTo>
                    <a:pt x="89" y="698"/>
                  </a:lnTo>
                  <a:lnTo>
                    <a:pt x="89" y="698"/>
                  </a:lnTo>
                  <a:lnTo>
                    <a:pt x="89" y="698"/>
                  </a:lnTo>
                  <a:lnTo>
                    <a:pt x="89" y="700"/>
                  </a:lnTo>
                  <a:lnTo>
                    <a:pt x="89" y="700"/>
                  </a:lnTo>
                  <a:lnTo>
                    <a:pt x="89" y="700"/>
                  </a:lnTo>
                  <a:lnTo>
                    <a:pt x="89" y="703"/>
                  </a:lnTo>
                  <a:lnTo>
                    <a:pt x="89" y="703"/>
                  </a:lnTo>
                  <a:lnTo>
                    <a:pt x="89" y="705"/>
                  </a:lnTo>
                  <a:lnTo>
                    <a:pt x="89" y="705"/>
                  </a:lnTo>
                  <a:lnTo>
                    <a:pt x="89" y="705"/>
                  </a:lnTo>
                  <a:lnTo>
                    <a:pt x="89" y="707"/>
                  </a:lnTo>
                  <a:lnTo>
                    <a:pt x="89" y="707"/>
                  </a:lnTo>
                  <a:lnTo>
                    <a:pt x="89" y="707"/>
                  </a:lnTo>
                  <a:lnTo>
                    <a:pt x="89" y="710"/>
                  </a:lnTo>
                  <a:lnTo>
                    <a:pt x="89" y="710"/>
                  </a:lnTo>
                  <a:lnTo>
                    <a:pt x="89" y="710"/>
                  </a:lnTo>
                  <a:lnTo>
                    <a:pt x="85" y="710"/>
                  </a:lnTo>
                  <a:lnTo>
                    <a:pt x="80" y="710"/>
                  </a:lnTo>
                  <a:lnTo>
                    <a:pt x="75" y="710"/>
                  </a:lnTo>
                  <a:lnTo>
                    <a:pt x="71" y="710"/>
                  </a:lnTo>
                  <a:lnTo>
                    <a:pt x="66" y="707"/>
                  </a:lnTo>
                  <a:lnTo>
                    <a:pt x="61" y="707"/>
                  </a:lnTo>
                  <a:lnTo>
                    <a:pt x="56" y="707"/>
                  </a:lnTo>
                  <a:lnTo>
                    <a:pt x="52" y="707"/>
                  </a:lnTo>
                  <a:lnTo>
                    <a:pt x="47" y="707"/>
                  </a:lnTo>
                  <a:lnTo>
                    <a:pt x="42" y="707"/>
                  </a:lnTo>
                  <a:lnTo>
                    <a:pt x="37" y="707"/>
                  </a:lnTo>
                  <a:lnTo>
                    <a:pt x="35" y="705"/>
                  </a:lnTo>
                  <a:lnTo>
                    <a:pt x="30" y="705"/>
                  </a:lnTo>
                  <a:lnTo>
                    <a:pt x="26" y="705"/>
                  </a:lnTo>
                  <a:lnTo>
                    <a:pt x="21" y="705"/>
                  </a:lnTo>
                  <a:lnTo>
                    <a:pt x="16" y="705"/>
                  </a:lnTo>
                  <a:lnTo>
                    <a:pt x="11" y="705"/>
                  </a:lnTo>
                  <a:lnTo>
                    <a:pt x="7" y="703"/>
                  </a:lnTo>
                  <a:lnTo>
                    <a:pt x="2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2" y="681"/>
                  </a:lnTo>
                  <a:lnTo>
                    <a:pt x="4" y="658"/>
                  </a:lnTo>
                  <a:lnTo>
                    <a:pt x="7" y="636"/>
                  </a:lnTo>
                  <a:lnTo>
                    <a:pt x="7" y="615"/>
                  </a:lnTo>
                  <a:lnTo>
                    <a:pt x="9" y="591"/>
                  </a:lnTo>
                  <a:lnTo>
                    <a:pt x="11" y="570"/>
                  </a:lnTo>
                  <a:lnTo>
                    <a:pt x="14" y="549"/>
                  </a:lnTo>
                  <a:lnTo>
                    <a:pt x="14" y="528"/>
                  </a:lnTo>
                  <a:lnTo>
                    <a:pt x="16" y="504"/>
                  </a:lnTo>
                  <a:lnTo>
                    <a:pt x="19" y="483"/>
                  </a:lnTo>
                  <a:lnTo>
                    <a:pt x="21" y="461"/>
                  </a:lnTo>
                  <a:lnTo>
                    <a:pt x="21" y="438"/>
                  </a:lnTo>
                  <a:lnTo>
                    <a:pt x="23" y="416"/>
                  </a:lnTo>
                  <a:lnTo>
                    <a:pt x="26" y="395"/>
                  </a:lnTo>
                  <a:lnTo>
                    <a:pt x="28" y="374"/>
                  </a:lnTo>
                  <a:lnTo>
                    <a:pt x="28" y="350"/>
                  </a:lnTo>
                  <a:lnTo>
                    <a:pt x="30" y="329"/>
                  </a:lnTo>
                  <a:lnTo>
                    <a:pt x="33" y="307"/>
                  </a:lnTo>
                  <a:lnTo>
                    <a:pt x="35" y="284"/>
                  </a:lnTo>
                  <a:lnTo>
                    <a:pt x="35" y="262"/>
                  </a:lnTo>
                  <a:lnTo>
                    <a:pt x="37" y="241"/>
                  </a:lnTo>
                  <a:lnTo>
                    <a:pt x="40" y="220"/>
                  </a:lnTo>
                  <a:lnTo>
                    <a:pt x="42" y="196"/>
                  </a:lnTo>
                  <a:lnTo>
                    <a:pt x="45" y="175"/>
                  </a:lnTo>
                  <a:lnTo>
                    <a:pt x="45" y="154"/>
                  </a:lnTo>
                  <a:lnTo>
                    <a:pt x="47" y="130"/>
                  </a:lnTo>
                  <a:lnTo>
                    <a:pt x="49" y="109"/>
                  </a:lnTo>
                  <a:lnTo>
                    <a:pt x="52" y="87"/>
                  </a:lnTo>
                  <a:lnTo>
                    <a:pt x="52" y="66"/>
                  </a:lnTo>
                  <a:lnTo>
                    <a:pt x="54" y="42"/>
                  </a:lnTo>
                  <a:lnTo>
                    <a:pt x="56" y="21"/>
                  </a:lnTo>
                  <a:lnTo>
                    <a:pt x="59" y="0"/>
                  </a:lnTo>
                  <a:lnTo>
                    <a:pt x="78" y="0"/>
                  </a:lnTo>
                  <a:lnTo>
                    <a:pt x="97" y="2"/>
                  </a:lnTo>
                  <a:lnTo>
                    <a:pt x="116" y="5"/>
                  </a:lnTo>
                  <a:lnTo>
                    <a:pt x="134" y="5"/>
                  </a:lnTo>
                  <a:lnTo>
                    <a:pt x="151" y="7"/>
                  </a:lnTo>
                  <a:lnTo>
                    <a:pt x="170" y="7"/>
                  </a:lnTo>
                  <a:lnTo>
                    <a:pt x="189" y="9"/>
                  </a:lnTo>
                  <a:lnTo>
                    <a:pt x="208" y="12"/>
                  </a:lnTo>
                  <a:lnTo>
                    <a:pt x="227" y="12"/>
                  </a:lnTo>
                  <a:lnTo>
                    <a:pt x="246" y="14"/>
                  </a:lnTo>
                  <a:lnTo>
                    <a:pt x="265" y="14"/>
                  </a:lnTo>
                  <a:lnTo>
                    <a:pt x="283" y="16"/>
                  </a:lnTo>
                  <a:lnTo>
                    <a:pt x="302" y="16"/>
                  </a:lnTo>
                  <a:lnTo>
                    <a:pt x="321" y="19"/>
                  </a:lnTo>
                  <a:lnTo>
                    <a:pt x="340" y="19"/>
                  </a:lnTo>
                  <a:lnTo>
                    <a:pt x="359" y="19"/>
                  </a:lnTo>
                  <a:lnTo>
                    <a:pt x="378" y="21"/>
                  </a:lnTo>
                  <a:lnTo>
                    <a:pt x="397" y="21"/>
                  </a:lnTo>
                  <a:lnTo>
                    <a:pt x="416" y="23"/>
                  </a:lnTo>
                  <a:lnTo>
                    <a:pt x="435" y="23"/>
                  </a:lnTo>
                  <a:lnTo>
                    <a:pt x="454" y="23"/>
                  </a:lnTo>
                  <a:lnTo>
                    <a:pt x="473" y="26"/>
                  </a:lnTo>
                  <a:lnTo>
                    <a:pt x="492" y="26"/>
                  </a:lnTo>
                  <a:lnTo>
                    <a:pt x="511" y="26"/>
                  </a:lnTo>
                  <a:lnTo>
                    <a:pt x="529" y="28"/>
                  </a:lnTo>
                  <a:lnTo>
                    <a:pt x="548" y="28"/>
                  </a:lnTo>
                  <a:lnTo>
                    <a:pt x="567" y="28"/>
                  </a:lnTo>
                  <a:lnTo>
                    <a:pt x="586" y="31"/>
                  </a:lnTo>
                  <a:lnTo>
                    <a:pt x="605" y="31"/>
                  </a:lnTo>
                  <a:lnTo>
                    <a:pt x="624" y="31"/>
                  </a:lnTo>
                  <a:lnTo>
                    <a:pt x="643" y="31"/>
                  </a:lnTo>
                  <a:lnTo>
                    <a:pt x="662" y="33"/>
                  </a:lnTo>
                  <a:lnTo>
                    <a:pt x="662" y="47"/>
                  </a:lnTo>
                  <a:lnTo>
                    <a:pt x="662" y="64"/>
                  </a:lnTo>
                  <a:lnTo>
                    <a:pt x="662" y="78"/>
                  </a:lnTo>
                  <a:lnTo>
                    <a:pt x="660" y="94"/>
                  </a:lnTo>
                  <a:lnTo>
                    <a:pt x="657" y="94"/>
                  </a:lnTo>
                  <a:lnTo>
                    <a:pt x="657" y="97"/>
                  </a:lnTo>
                  <a:lnTo>
                    <a:pt x="657" y="99"/>
                  </a:lnTo>
                  <a:lnTo>
                    <a:pt x="655" y="118"/>
                  </a:lnTo>
                  <a:lnTo>
                    <a:pt x="655" y="135"/>
                  </a:lnTo>
                  <a:lnTo>
                    <a:pt x="655" y="151"/>
                  </a:lnTo>
                  <a:lnTo>
                    <a:pt x="655" y="170"/>
                  </a:lnTo>
                  <a:lnTo>
                    <a:pt x="652" y="187"/>
                  </a:lnTo>
                  <a:lnTo>
                    <a:pt x="652" y="203"/>
                  </a:lnTo>
                  <a:lnTo>
                    <a:pt x="652" y="222"/>
                  </a:lnTo>
                  <a:lnTo>
                    <a:pt x="652" y="239"/>
                  </a:lnTo>
                  <a:lnTo>
                    <a:pt x="652" y="255"/>
                  </a:lnTo>
                  <a:lnTo>
                    <a:pt x="650" y="274"/>
                  </a:lnTo>
                  <a:lnTo>
                    <a:pt x="650" y="291"/>
                  </a:lnTo>
                  <a:lnTo>
                    <a:pt x="650" y="307"/>
                  </a:lnTo>
                  <a:lnTo>
                    <a:pt x="650" y="324"/>
                  </a:lnTo>
                  <a:lnTo>
                    <a:pt x="648" y="343"/>
                  </a:lnTo>
                  <a:lnTo>
                    <a:pt x="648" y="360"/>
                  </a:lnTo>
                  <a:lnTo>
                    <a:pt x="648" y="376"/>
                  </a:lnTo>
                  <a:lnTo>
                    <a:pt x="648" y="395"/>
                  </a:lnTo>
                  <a:lnTo>
                    <a:pt x="645" y="412"/>
                  </a:lnTo>
                  <a:lnTo>
                    <a:pt x="645" y="428"/>
                  </a:lnTo>
                  <a:lnTo>
                    <a:pt x="645" y="447"/>
                  </a:lnTo>
                  <a:lnTo>
                    <a:pt x="645" y="464"/>
                  </a:lnTo>
                  <a:lnTo>
                    <a:pt x="643" y="480"/>
                  </a:lnTo>
                  <a:lnTo>
                    <a:pt x="643" y="499"/>
                  </a:lnTo>
                  <a:lnTo>
                    <a:pt x="643" y="516"/>
                  </a:lnTo>
                  <a:lnTo>
                    <a:pt x="643" y="532"/>
                  </a:lnTo>
                  <a:lnTo>
                    <a:pt x="643" y="551"/>
                  </a:lnTo>
                  <a:lnTo>
                    <a:pt x="641" y="568"/>
                  </a:lnTo>
                  <a:lnTo>
                    <a:pt x="641" y="584"/>
                  </a:lnTo>
                  <a:lnTo>
                    <a:pt x="641" y="603"/>
                  </a:lnTo>
                  <a:lnTo>
                    <a:pt x="641" y="620"/>
                  </a:lnTo>
                  <a:lnTo>
                    <a:pt x="638" y="636"/>
                  </a:lnTo>
                  <a:lnTo>
                    <a:pt x="638" y="655"/>
                  </a:lnTo>
                  <a:lnTo>
                    <a:pt x="615" y="653"/>
                  </a:lnTo>
                  <a:lnTo>
                    <a:pt x="591" y="653"/>
                  </a:lnTo>
                  <a:lnTo>
                    <a:pt x="567" y="653"/>
                  </a:lnTo>
                  <a:lnTo>
                    <a:pt x="544" y="651"/>
                  </a:lnTo>
                  <a:lnTo>
                    <a:pt x="522" y="651"/>
                  </a:lnTo>
                  <a:lnTo>
                    <a:pt x="499" y="651"/>
                  </a:lnTo>
                  <a:lnTo>
                    <a:pt x="475" y="648"/>
                  </a:lnTo>
                  <a:lnTo>
                    <a:pt x="451" y="648"/>
                  </a:lnTo>
                  <a:lnTo>
                    <a:pt x="428" y="646"/>
                  </a:lnTo>
                  <a:lnTo>
                    <a:pt x="404" y="646"/>
                  </a:lnTo>
                  <a:lnTo>
                    <a:pt x="380" y="644"/>
                  </a:lnTo>
                  <a:lnTo>
                    <a:pt x="357" y="644"/>
                  </a:lnTo>
                  <a:lnTo>
                    <a:pt x="333" y="641"/>
                  </a:lnTo>
                  <a:lnTo>
                    <a:pt x="309" y="641"/>
                  </a:lnTo>
                  <a:lnTo>
                    <a:pt x="286" y="639"/>
                  </a:lnTo>
                  <a:lnTo>
                    <a:pt x="262" y="639"/>
                  </a:lnTo>
                  <a:lnTo>
                    <a:pt x="260" y="639"/>
                  </a:lnTo>
                  <a:lnTo>
                    <a:pt x="257" y="639"/>
                  </a:lnTo>
                  <a:lnTo>
                    <a:pt x="257" y="639"/>
                  </a:lnTo>
                  <a:lnTo>
                    <a:pt x="260" y="644"/>
                  </a:lnTo>
                  <a:lnTo>
                    <a:pt x="260" y="646"/>
                  </a:lnTo>
                  <a:lnTo>
                    <a:pt x="262" y="651"/>
                  </a:lnTo>
                  <a:lnTo>
                    <a:pt x="262" y="653"/>
                  </a:lnTo>
                  <a:lnTo>
                    <a:pt x="265" y="655"/>
                  </a:lnTo>
                  <a:lnTo>
                    <a:pt x="262" y="658"/>
                  </a:lnTo>
                  <a:lnTo>
                    <a:pt x="265" y="658"/>
                  </a:lnTo>
                  <a:lnTo>
                    <a:pt x="265" y="660"/>
                  </a:lnTo>
                  <a:lnTo>
                    <a:pt x="267" y="660"/>
                  </a:lnTo>
                  <a:lnTo>
                    <a:pt x="267" y="660"/>
                  </a:lnTo>
                  <a:lnTo>
                    <a:pt x="267" y="660"/>
                  </a:lnTo>
                  <a:lnTo>
                    <a:pt x="269" y="662"/>
                  </a:lnTo>
                  <a:lnTo>
                    <a:pt x="269" y="6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B85C5510-DFB6-4777-9F82-315E6C5514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41373" y="1386265"/>
              <a:ext cx="909638" cy="659606"/>
            </a:xfrm>
            <a:custGeom>
              <a:avLst/>
              <a:gdLst>
                <a:gd name="T0" fmla="*/ 561 w 764"/>
                <a:gd name="T1" fmla="*/ 554 h 554"/>
                <a:gd name="T2" fmla="*/ 634 w 764"/>
                <a:gd name="T3" fmla="*/ 518 h 554"/>
                <a:gd name="T4" fmla="*/ 663 w 764"/>
                <a:gd name="T5" fmla="*/ 509 h 554"/>
                <a:gd name="T6" fmla="*/ 689 w 764"/>
                <a:gd name="T7" fmla="*/ 487 h 554"/>
                <a:gd name="T8" fmla="*/ 738 w 764"/>
                <a:gd name="T9" fmla="*/ 438 h 554"/>
                <a:gd name="T10" fmla="*/ 724 w 764"/>
                <a:gd name="T11" fmla="*/ 447 h 554"/>
                <a:gd name="T12" fmla="*/ 698 w 764"/>
                <a:gd name="T13" fmla="*/ 469 h 554"/>
                <a:gd name="T14" fmla="*/ 715 w 764"/>
                <a:gd name="T15" fmla="*/ 454 h 554"/>
                <a:gd name="T16" fmla="*/ 726 w 764"/>
                <a:gd name="T17" fmla="*/ 433 h 554"/>
                <a:gd name="T18" fmla="*/ 686 w 764"/>
                <a:gd name="T19" fmla="*/ 464 h 554"/>
                <a:gd name="T20" fmla="*/ 639 w 764"/>
                <a:gd name="T21" fmla="*/ 480 h 554"/>
                <a:gd name="T22" fmla="*/ 622 w 764"/>
                <a:gd name="T23" fmla="*/ 483 h 554"/>
                <a:gd name="T24" fmla="*/ 603 w 764"/>
                <a:gd name="T25" fmla="*/ 499 h 554"/>
                <a:gd name="T26" fmla="*/ 594 w 764"/>
                <a:gd name="T27" fmla="*/ 506 h 554"/>
                <a:gd name="T28" fmla="*/ 580 w 764"/>
                <a:gd name="T29" fmla="*/ 540 h 554"/>
                <a:gd name="T30" fmla="*/ 596 w 764"/>
                <a:gd name="T31" fmla="*/ 525 h 554"/>
                <a:gd name="T32" fmla="*/ 608 w 764"/>
                <a:gd name="T33" fmla="*/ 525 h 554"/>
                <a:gd name="T34" fmla="*/ 656 w 764"/>
                <a:gd name="T35" fmla="*/ 499 h 554"/>
                <a:gd name="T36" fmla="*/ 686 w 764"/>
                <a:gd name="T37" fmla="*/ 487 h 554"/>
                <a:gd name="T38" fmla="*/ 710 w 764"/>
                <a:gd name="T39" fmla="*/ 476 h 554"/>
                <a:gd name="T40" fmla="*/ 741 w 764"/>
                <a:gd name="T41" fmla="*/ 452 h 554"/>
                <a:gd name="T42" fmla="*/ 743 w 764"/>
                <a:gd name="T43" fmla="*/ 409 h 554"/>
                <a:gd name="T44" fmla="*/ 289 w 764"/>
                <a:gd name="T45" fmla="*/ 137 h 554"/>
                <a:gd name="T46" fmla="*/ 301 w 764"/>
                <a:gd name="T47" fmla="*/ 130 h 554"/>
                <a:gd name="T48" fmla="*/ 294 w 764"/>
                <a:gd name="T49" fmla="*/ 132 h 554"/>
                <a:gd name="T50" fmla="*/ 279 w 764"/>
                <a:gd name="T51" fmla="*/ 182 h 554"/>
                <a:gd name="T52" fmla="*/ 563 w 764"/>
                <a:gd name="T53" fmla="*/ 452 h 554"/>
                <a:gd name="T54" fmla="*/ 580 w 764"/>
                <a:gd name="T55" fmla="*/ 504 h 554"/>
                <a:gd name="T56" fmla="*/ 592 w 764"/>
                <a:gd name="T57" fmla="*/ 499 h 554"/>
                <a:gd name="T58" fmla="*/ 599 w 764"/>
                <a:gd name="T59" fmla="*/ 478 h 554"/>
                <a:gd name="T60" fmla="*/ 601 w 764"/>
                <a:gd name="T61" fmla="*/ 440 h 554"/>
                <a:gd name="T62" fmla="*/ 582 w 764"/>
                <a:gd name="T63" fmla="*/ 348 h 554"/>
                <a:gd name="T64" fmla="*/ 582 w 764"/>
                <a:gd name="T65" fmla="*/ 248 h 554"/>
                <a:gd name="T66" fmla="*/ 563 w 764"/>
                <a:gd name="T67" fmla="*/ 168 h 554"/>
                <a:gd name="T68" fmla="*/ 551 w 764"/>
                <a:gd name="T69" fmla="*/ 168 h 554"/>
                <a:gd name="T70" fmla="*/ 547 w 764"/>
                <a:gd name="T71" fmla="*/ 142 h 554"/>
                <a:gd name="T72" fmla="*/ 533 w 764"/>
                <a:gd name="T73" fmla="*/ 116 h 554"/>
                <a:gd name="T74" fmla="*/ 525 w 764"/>
                <a:gd name="T75" fmla="*/ 66 h 554"/>
                <a:gd name="T76" fmla="*/ 518 w 764"/>
                <a:gd name="T77" fmla="*/ 52 h 554"/>
                <a:gd name="T78" fmla="*/ 518 w 764"/>
                <a:gd name="T79" fmla="*/ 35 h 554"/>
                <a:gd name="T80" fmla="*/ 514 w 764"/>
                <a:gd name="T81" fmla="*/ 19 h 554"/>
                <a:gd name="T82" fmla="*/ 473 w 764"/>
                <a:gd name="T83" fmla="*/ 9 h 554"/>
                <a:gd name="T84" fmla="*/ 367 w 764"/>
                <a:gd name="T85" fmla="*/ 40 h 554"/>
                <a:gd name="T86" fmla="*/ 308 w 764"/>
                <a:gd name="T87" fmla="*/ 123 h 554"/>
                <a:gd name="T88" fmla="*/ 275 w 764"/>
                <a:gd name="T89" fmla="*/ 173 h 554"/>
                <a:gd name="T90" fmla="*/ 289 w 764"/>
                <a:gd name="T91" fmla="*/ 170 h 554"/>
                <a:gd name="T92" fmla="*/ 298 w 764"/>
                <a:gd name="T93" fmla="*/ 177 h 554"/>
                <a:gd name="T94" fmla="*/ 282 w 764"/>
                <a:gd name="T95" fmla="*/ 196 h 554"/>
                <a:gd name="T96" fmla="*/ 296 w 764"/>
                <a:gd name="T97" fmla="*/ 215 h 554"/>
                <a:gd name="T98" fmla="*/ 256 w 764"/>
                <a:gd name="T99" fmla="*/ 265 h 554"/>
                <a:gd name="T100" fmla="*/ 234 w 764"/>
                <a:gd name="T101" fmla="*/ 282 h 554"/>
                <a:gd name="T102" fmla="*/ 102 w 764"/>
                <a:gd name="T103" fmla="*/ 291 h 554"/>
                <a:gd name="T104" fmla="*/ 64 w 764"/>
                <a:gd name="T105" fmla="*/ 341 h 554"/>
                <a:gd name="T106" fmla="*/ 62 w 764"/>
                <a:gd name="T107" fmla="*/ 381 h 554"/>
                <a:gd name="T108" fmla="*/ 31 w 764"/>
                <a:gd name="T109" fmla="*/ 419 h 554"/>
                <a:gd name="T110" fmla="*/ 5 w 764"/>
                <a:gd name="T111" fmla="*/ 469 h 554"/>
                <a:gd name="T112" fmla="*/ 161 w 764"/>
                <a:gd name="T113" fmla="*/ 452 h 554"/>
                <a:gd name="T114" fmla="*/ 376 w 764"/>
                <a:gd name="T115" fmla="*/ 407 h 554"/>
                <a:gd name="T116" fmla="*/ 443 w 764"/>
                <a:gd name="T117" fmla="*/ 412 h 554"/>
                <a:gd name="T118" fmla="*/ 454 w 764"/>
                <a:gd name="T119" fmla="*/ 440 h 554"/>
                <a:gd name="T120" fmla="*/ 490 w 764"/>
                <a:gd name="T121" fmla="*/ 457 h 554"/>
                <a:gd name="T122" fmla="*/ 62 w 764"/>
                <a:gd name="T123" fmla="*/ 34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4" h="554">
                  <a:moveTo>
                    <a:pt x="570" y="532"/>
                  </a:moveTo>
                  <a:lnTo>
                    <a:pt x="570" y="532"/>
                  </a:lnTo>
                  <a:lnTo>
                    <a:pt x="568" y="535"/>
                  </a:lnTo>
                  <a:lnTo>
                    <a:pt x="568" y="535"/>
                  </a:lnTo>
                  <a:lnTo>
                    <a:pt x="566" y="535"/>
                  </a:lnTo>
                  <a:lnTo>
                    <a:pt x="563" y="535"/>
                  </a:lnTo>
                  <a:lnTo>
                    <a:pt x="563" y="535"/>
                  </a:lnTo>
                  <a:lnTo>
                    <a:pt x="561" y="537"/>
                  </a:lnTo>
                  <a:lnTo>
                    <a:pt x="563" y="540"/>
                  </a:lnTo>
                  <a:lnTo>
                    <a:pt x="563" y="544"/>
                  </a:lnTo>
                  <a:lnTo>
                    <a:pt x="563" y="544"/>
                  </a:lnTo>
                  <a:lnTo>
                    <a:pt x="561" y="547"/>
                  </a:lnTo>
                  <a:lnTo>
                    <a:pt x="561" y="547"/>
                  </a:lnTo>
                  <a:lnTo>
                    <a:pt x="561" y="547"/>
                  </a:lnTo>
                  <a:lnTo>
                    <a:pt x="561" y="549"/>
                  </a:lnTo>
                  <a:lnTo>
                    <a:pt x="561" y="549"/>
                  </a:lnTo>
                  <a:lnTo>
                    <a:pt x="561" y="554"/>
                  </a:lnTo>
                  <a:lnTo>
                    <a:pt x="570" y="544"/>
                  </a:lnTo>
                  <a:lnTo>
                    <a:pt x="575" y="540"/>
                  </a:lnTo>
                  <a:lnTo>
                    <a:pt x="573" y="532"/>
                  </a:lnTo>
                  <a:lnTo>
                    <a:pt x="570" y="532"/>
                  </a:lnTo>
                  <a:close/>
                  <a:moveTo>
                    <a:pt x="648" y="514"/>
                  </a:moveTo>
                  <a:lnTo>
                    <a:pt x="648" y="514"/>
                  </a:lnTo>
                  <a:lnTo>
                    <a:pt x="648" y="511"/>
                  </a:lnTo>
                  <a:lnTo>
                    <a:pt x="648" y="511"/>
                  </a:lnTo>
                  <a:lnTo>
                    <a:pt x="648" y="511"/>
                  </a:lnTo>
                  <a:lnTo>
                    <a:pt x="646" y="514"/>
                  </a:lnTo>
                  <a:lnTo>
                    <a:pt x="641" y="514"/>
                  </a:lnTo>
                  <a:lnTo>
                    <a:pt x="639" y="514"/>
                  </a:lnTo>
                  <a:lnTo>
                    <a:pt x="639" y="516"/>
                  </a:lnTo>
                  <a:lnTo>
                    <a:pt x="639" y="516"/>
                  </a:lnTo>
                  <a:lnTo>
                    <a:pt x="637" y="518"/>
                  </a:lnTo>
                  <a:lnTo>
                    <a:pt x="637" y="518"/>
                  </a:lnTo>
                  <a:lnTo>
                    <a:pt x="634" y="518"/>
                  </a:lnTo>
                  <a:lnTo>
                    <a:pt x="622" y="525"/>
                  </a:lnTo>
                  <a:lnTo>
                    <a:pt x="625" y="525"/>
                  </a:lnTo>
                  <a:lnTo>
                    <a:pt x="637" y="521"/>
                  </a:lnTo>
                  <a:lnTo>
                    <a:pt x="641" y="516"/>
                  </a:lnTo>
                  <a:lnTo>
                    <a:pt x="648" y="514"/>
                  </a:lnTo>
                  <a:lnTo>
                    <a:pt x="648" y="514"/>
                  </a:lnTo>
                  <a:close/>
                  <a:moveTo>
                    <a:pt x="689" y="487"/>
                  </a:moveTo>
                  <a:lnTo>
                    <a:pt x="684" y="492"/>
                  </a:lnTo>
                  <a:lnTo>
                    <a:pt x="679" y="495"/>
                  </a:lnTo>
                  <a:lnTo>
                    <a:pt x="679" y="495"/>
                  </a:lnTo>
                  <a:lnTo>
                    <a:pt x="677" y="497"/>
                  </a:lnTo>
                  <a:lnTo>
                    <a:pt x="674" y="497"/>
                  </a:lnTo>
                  <a:lnTo>
                    <a:pt x="672" y="499"/>
                  </a:lnTo>
                  <a:lnTo>
                    <a:pt x="672" y="499"/>
                  </a:lnTo>
                  <a:lnTo>
                    <a:pt x="670" y="502"/>
                  </a:lnTo>
                  <a:lnTo>
                    <a:pt x="667" y="504"/>
                  </a:lnTo>
                  <a:lnTo>
                    <a:pt x="663" y="509"/>
                  </a:lnTo>
                  <a:lnTo>
                    <a:pt x="653" y="511"/>
                  </a:lnTo>
                  <a:lnTo>
                    <a:pt x="651" y="514"/>
                  </a:lnTo>
                  <a:lnTo>
                    <a:pt x="648" y="516"/>
                  </a:lnTo>
                  <a:lnTo>
                    <a:pt x="646" y="516"/>
                  </a:lnTo>
                  <a:lnTo>
                    <a:pt x="646" y="516"/>
                  </a:lnTo>
                  <a:lnTo>
                    <a:pt x="651" y="516"/>
                  </a:lnTo>
                  <a:lnTo>
                    <a:pt x="658" y="511"/>
                  </a:lnTo>
                  <a:lnTo>
                    <a:pt x="667" y="504"/>
                  </a:lnTo>
                  <a:lnTo>
                    <a:pt x="670" y="504"/>
                  </a:lnTo>
                  <a:lnTo>
                    <a:pt x="672" y="502"/>
                  </a:lnTo>
                  <a:lnTo>
                    <a:pt x="677" y="497"/>
                  </a:lnTo>
                  <a:lnTo>
                    <a:pt x="684" y="492"/>
                  </a:lnTo>
                  <a:lnTo>
                    <a:pt x="686" y="492"/>
                  </a:lnTo>
                  <a:lnTo>
                    <a:pt x="686" y="490"/>
                  </a:lnTo>
                  <a:lnTo>
                    <a:pt x="691" y="487"/>
                  </a:lnTo>
                  <a:lnTo>
                    <a:pt x="691" y="487"/>
                  </a:lnTo>
                  <a:lnTo>
                    <a:pt x="689" y="487"/>
                  </a:lnTo>
                  <a:close/>
                  <a:moveTo>
                    <a:pt x="764" y="431"/>
                  </a:moveTo>
                  <a:lnTo>
                    <a:pt x="762" y="431"/>
                  </a:lnTo>
                  <a:lnTo>
                    <a:pt x="760" y="431"/>
                  </a:lnTo>
                  <a:lnTo>
                    <a:pt x="760" y="433"/>
                  </a:lnTo>
                  <a:lnTo>
                    <a:pt x="760" y="433"/>
                  </a:lnTo>
                  <a:lnTo>
                    <a:pt x="757" y="433"/>
                  </a:lnTo>
                  <a:lnTo>
                    <a:pt x="757" y="433"/>
                  </a:lnTo>
                  <a:lnTo>
                    <a:pt x="755" y="433"/>
                  </a:lnTo>
                  <a:lnTo>
                    <a:pt x="755" y="435"/>
                  </a:lnTo>
                  <a:lnTo>
                    <a:pt x="753" y="435"/>
                  </a:lnTo>
                  <a:lnTo>
                    <a:pt x="753" y="438"/>
                  </a:lnTo>
                  <a:lnTo>
                    <a:pt x="750" y="440"/>
                  </a:lnTo>
                  <a:lnTo>
                    <a:pt x="745" y="443"/>
                  </a:lnTo>
                  <a:lnTo>
                    <a:pt x="745" y="445"/>
                  </a:lnTo>
                  <a:lnTo>
                    <a:pt x="743" y="443"/>
                  </a:lnTo>
                  <a:lnTo>
                    <a:pt x="743" y="443"/>
                  </a:lnTo>
                  <a:lnTo>
                    <a:pt x="738" y="438"/>
                  </a:lnTo>
                  <a:lnTo>
                    <a:pt x="736" y="438"/>
                  </a:lnTo>
                  <a:lnTo>
                    <a:pt x="736" y="440"/>
                  </a:lnTo>
                  <a:lnTo>
                    <a:pt x="736" y="443"/>
                  </a:lnTo>
                  <a:lnTo>
                    <a:pt x="736" y="445"/>
                  </a:lnTo>
                  <a:lnTo>
                    <a:pt x="731" y="443"/>
                  </a:lnTo>
                  <a:lnTo>
                    <a:pt x="731" y="443"/>
                  </a:lnTo>
                  <a:lnTo>
                    <a:pt x="731" y="443"/>
                  </a:lnTo>
                  <a:lnTo>
                    <a:pt x="731" y="445"/>
                  </a:lnTo>
                  <a:lnTo>
                    <a:pt x="731" y="445"/>
                  </a:lnTo>
                  <a:lnTo>
                    <a:pt x="729" y="445"/>
                  </a:lnTo>
                  <a:lnTo>
                    <a:pt x="726" y="447"/>
                  </a:lnTo>
                  <a:lnTo>
                    <a:pt x="726" y="447"/>
                  </a:lnTo>
                  <a:lnTo>
                    <a:pt x="724" y="447"/>
                  </a:lnTo>
                  <a:lnTo>
                    <a:pt x="724" y="445"/>
                  </a:lnTo>
                  <a:lnTo>
                    <a:pt x="724" y="445"/>
                  </a:lnTo>
                  <a:lnTo>
                    <a:pt x="722" y="445"/>
                  </a:lnTo>
                  <a:lnTo>
                    <a:pt x="724" y="447"/>
                  </a:lnTo>
                  <a:lnTo>
                    <a:pt x="722" y="450"/>
                  </a:lnTo>
                  <a:lnTo>
                    <a:pt x="719" y="452"/>
                  </a:lnTo>
                  <a:lnTo>
                    <a:pt x="717" y="457"/>
                  </a:lnTo>
                  <a:lnTo>
                    <a:pt x="715" y="459"/>
                  </a:lnTo>
                  <a:lnTo>
                    <a:pt x="715" y="461"/>
                  </a:lnTo>
                  <a:lnTo>
                    <a:pt x="717" y="461"/>
                  </a:lnTo>
                  <a:lnTo>
                    <a:pt x="715" y="464"/>
                  </a:lnTo>
                  <a:lnTo>
                    <a:pt x="712" y="464"/>
                  </a:lnTo>
                  <a:lnTo>
                    <a:pt x="710" y="466"/>
                  </a:lnTo>
                  <a:lnTo>
                    <a:pt x="710" y="466"/>
                  </a:lnTo>
                  <a:lnTo>
                    <a:pt x="708" y="466"/>
                  </a:lnTo>
                  <a:lnTo>
                    <a:pt x="705" y="466"/>
                  </a:lnTo>
                  <a:lnTo>
                    <a:pt x="703" y="469"/>
                  </a:lnTo>
                  <a:lnTo>
                    <a:pt x="703" y="466"/>
                  </a:lnTo>
                  <a:lnTo>
                    <a:pt x="700" y="466"/>
                  </a:lnTo>
                  <a:lnTo>
                    <a:pt x="700" y="466"/>
                  </a:lnTo>
                  <a:lnTo>
                    <a:pt x="698" y="469"/>
                  </a:lnTo>
                  <a:lnTo>
                    <a:pt x="700" y="466"/>
                  </a:lnTo>
                  <a:lnTo>
                    <a:pt x="700" y="464"/>
                  </a:lnTo>
                  <a:lnTo>
                    <a:pt x="703" y="461"/>
                  </a:lnTo>
                  <a:lnTo>
                    <a:pt x="705" y="461"/>
                  </a:lnTo>
                  <a:lnTo>
                    <a:pt x="705" y="459"/>
                  </a:lnTo>
                  <a:lnTo>
                    <a:pt x="705" y="457"/>
                  </a:lnTo>
                  <a:lnTo>
                    <a:pt x="705" y="457"/>
                  </a:lnTo>
                  <a:lnTo>
                    <a:pt x="708" y="457"/>
                  </a:lnTo>
                  <a:lnTo>
                    <a:pt x="708" y="454"/>
                  </a:lnTo>
                  <a:lnTo>
                    <a:pt x="708" y="454"/>
                  </a:lnTo>
                  <a:lnTo>
                    <a:pt x="708" y="454"/>
                  </a:lnTo>
                  <a:lnTo>
                    <a:pt x="710" y="454"/>
                  </a:lnTo>
                  <a:lnTo>
                    <a:pt x="710" y="452"/>
                  </a:lnTo>
                  <a:lnTo>
                    <a:pt x="712" y="452"/>
                  </a:lnTo>
                  <a:lnTo>
                    <a:pt x="712" y="452"/>
                  </a:lnTo>
                  <a:lnTo>
                    <a:pt x="712" y="454"/>
                  </a:lnTo>
                  <a:lnTo>
                    <a:pt x="715" y="454"/>
                  </a:lnTo>
                  <a:lnTo>
                    <a:pt x="715" y="452"/>
                  </a:lnTo>
                  <a:lnTo>
                    <a:pt x="715" y="452"/>
                  </a:lnTo>
                  <a:lnTo>
                    <a:pt x="712" y="450"/>
                  </a:lnTo>
                  <a:lnTo>
                    <a:pt x="712" y="450"/>
                  </a:lnTo>
                  <a:lnTo>
                    <a:pt x="715" y="447"/>
                  </a:lnTo>
                  <a:lnTo>
                    <a:pt x="715" y="447"/>
                  </a:lnTo>
                  <a:lnTo>
                    <a:pt x="717" y="447"/>
                  </a:lnTo>
                  <a:lnTo>
                    <a:pt x="717" y="445"/>
                  </a:lnTo>
                  <a:lnTo>
                    <a:pt x="717" y="445"/>
                  </a:lnTo>
                  <a:lnTo>
                    <a:pt x="715" y="445"/>
                  </a:lnTo>
                  <a:lnTo>
                    <a:pt x="715" y="445"/>
                  </a:lnTo>
                  <a:lnTo>
                    <a:pt x="715" y="445"/>
                  </a:lnTo>
                  <a:lnTo>
                    <a:pt x="719" y="435"/>
                  </a:lnTo>
                  <a:lnTo>
                    <a:pt x="722" y="433"/>
                  </a:lnTo>
                  <a:lnTo>
                    <a:pt x="724" y="435"/>
                  </a:lnTo>
                  <a:lnTo>
                    <a:pt x="724" y="435"/>
                  </a:lnTo>
                  <a:lnTo>
                    <a:pt x="726" y="433"/>
                  </a:lnTo>
                  <a:lnTo>
                    <a:pt x="726" y="431"/>
                  </a:lnTo>
                  <a:lnTo>
                    <a:pt x="726" y="431"/>
                  </a:lnTo>
                  <a:lnTo>
                    <a:pt x="726" y="428"/>
                  </a:lnTo>
                  <a:lnTo>
                    <a:pt x="726" y="428"/>
                  </a:lnTo>
                  <a:lnTo>
                    <a:pt x="724" y="428"/>
                  </a:lnTo>
                  <a:lnTo>
                    <a:pt x="722" y="428"/>
                  </a:lnTo>
                  <a:lnTo>
                    <a:pt x="719" y="433"/>
                  </a:lnTo>
                  <a:lnTo>
                    <a:pt x="717" y="435"/>
                  </a:lnTo>
                  <a:lnTo>
                    <a:pt x="715" y="438"/>
                  </a:lnTo>
                  <a:lnTo>
                    <a:pt x="715" y="440"/>
                  </a:lnTo>
                  <a:lnTo>
                    <a:pt x="710" y="443"/>
                  </a:lnTo>
                  <a:lnTo>
                    <a:pt x="710" y="443"/>
                  </a:lnTo>
                  <a:lnTo>
                    <a:pt x="708" y="447"/>
                  </a:lnTo>
                  <a:lnTo>
                    <a:pt x="703" y="450"/>
                  </a:lnTo>
                  <a:lnTo>
                    <a:pt x="698" y="457"/>
                  </a:lnTo>
                  <a:lnTo>
                    <a:pt x="696" y="459"/>
                  </a:lnTo>
                  <a:lnTo>
                    <a:pt x="686" y="464"/>
                  </a:lnTo>
                  <a:lnTo>
                    <a:pt x="670" y="466"/>
                  </a:lnTo>
                  <a:lnTo>
                    <a:pt x="656" y="471"/>
                  </a:lnTo>
                  <a:lnTo>
                    <a:pt x="656" y="471"/>
                  </a:lnTo>
                  <a:lnTo>
                    <a:pt x="656" y="473"/>
                  </a:lnTo>
                  <a:lnTo>
                    <a:pt x="656" y="473"/>
                  </a:lnTo>
                  <a:lnTo>
                    <a:pt x="653" y="473"/>
                  </a:lnTo>
                  <a:lnTo>
                    <a:pt x="653" y="471"/>
                  </a:lnTo>
                  <a:lnTo>
                    <a:pt x="651" y="471"/>
                  </a:lnTo>
                  <a:lnTo>
                    <a:pt x="651" y="471"/>
                  </a:lnTo>
                  <a:lnTo>
                    <a:pt x="648" y="473"/>
                  </a:lnTo>
                  <a:lnTo>
                    <a:pt x="648" y="476"/>
                  </a:lnTo>
                  <a:lnTo>
                    <a:pt x="648" y="478"/>
                  </a:lnTo>
                  <a:lnTo>
                    <a:pt x="648" y="478"/>
                  </a:lnTo>
                  <a:lnTo>
                    <a:pt x="644" y="480"/>
                  </a:lnTo>
                  <a:lnTo>
                    <a:pt x="641" y="483"/>
                  </a:lnTo>
                  <a:lnTo>
                    <a:pt x="641" y="480"/>
                  </a:lnTo>
                  <a:lnTo>
                    <a:pt x="639" y="480"/>
                  </a:lnTo>
                  <a:lnTo>
                    <a:pt x="639" y="480"/>
                  </a:lnTo>
                  <a:lnTo>
                    <a:pt x="637" y="480"/>
                  </a:lnTo>
                  <a:lnTo>
                    <a:pt x="627" y="480"/>
                  </a:lnTo>
                  <a:lnTo>
                    <a:pt x="625" y="480"/>
                  </a:lnTo>
                  <a:lnTo>
                    <a:pt x="625" y="483"/>
                  </a:lnTo>
                  <a:lnTo>
                    <a:pt x="627" y="483"/>
                  </a:lnTo>
                  <a:lnTo>
                    <a:pt x="630" y="483"/>
                  </a:lnTo>
                  <a:lnTo>
                    <a:pt x="630" y="483"/>
                  </a:lnTo>
                  <a:lnTo>
                    <a:pt x="632" y="483"/>
                  </a:lnTo>
                  <a:lnTo>
                    <a:pt x="632" y="485"/>
                  </a:lnTo>
                  <a:lnTo>
                    <a:pt x="630" y="485"/>
                  </a:lnTo>
                  <a:lnTo>
                    <a:pt x="630" y="485"/>
                  </a:lnTo>
                  <a:lnTo>
                    <a:pt x="627" y="485"/>
                  </a:lnTo>
                  <a:lnTo>
                    <a:pt x="625" y="487"/>
                  </a:lnTo>
                  <a:lnTo>
                    <a:pt x="625" y="485"/>
                  </a:lnTo>
                  <a:lnTo>
                    <a:pt x="622" y="485"/>
                  </a:lnTo>
                  <a:lnTo>
                    <a:pt x="622" y="483"/>
                  </a:lnTo>
                  <a:lnTo>
                    <a:pt x="622" y="483"/>
                  </a:lnTo>
                  <a:lnTo>
                    <a:pt x="620" y="483"/>
                  </a:lnTo>
                  <a:lnTo>
                    <a:pt x="618" y="485"/>
                  </a:lnTo>
                  <a:lnTo>
                    <a:pt x="620" y="485"/>
                  </a:lnTo>
                  <a:lnTo>
                    <a:pt x="620" y="487"/>
                  </a:lnTo>
                  <a:lnTo>
                    <a:pt x="622" y="487"/>
                  </a:lnTo>
                  <a:lnTo>
                    <a:pt x="620" y="490"/>
                  </a:lnTo>
                  <a:lnTo>
                    <a:pt x="618" y="490"/>
                  </a:lnTo>
                  <a:lnTo>
                    <a:pt x="618" y="490"/>
                  </a:lnTo>
                  <a:lnTo>
                    <a:pt x="618" y="487"/>
                  </a:lnTo>
                  <a:lnTo>
                    <a:pt x="618" y="487"/>
                  </a:lnTo>
                  <a:lnTo>
                    <a:pt x="613" y="487"/>
                  </a:lnTo>
                  <a:lnTo>
                    <a:pt x="606" y="490"/>
                  </a:lnTo>
                  <a:lnTo>
                    <a:pt x="603" y="495"/>
                  </a:lnTo>
                  <a:lnTo>
                    <a:pt x="608" y="502"/>
                  </a:lnTo>
                  <a:lnTo>
                    <a:pt x="606" y="502"/>
                  </a:lnTo>
                  <a:lnTo>
                    <a:pt x="603" y="499"/>
                  </a:lnTo>
                  <a:lnTo>
                    <a:pt x="601" y="497"/>
                  </a:lnTo>
                  <a:lnTo>
                    <a:pt x="599" y="497"/>
                  </a:lnTo>
                  <a:lnTo>
                    <a:pt x="599" y="497"/>
                  </a:lnTo>
                  <a:lnTo>
                    <a:pt x="599" y="499"/>
                  </a:lnTo>
                  <a:lnTo>
                    <a:pt x="599" y="502"/>
                  </a:lnTo>
                  <a:lnTo>
                    <a:pt x="601" y="502"/>
                  </a:lnTo>
                  <a:lnTo>
                    <a:pt x="601" y="502"/>
                  </a:lnTo>
                  <a:lnTo>
                    <a:pt x="601" y="504"/>
                  </a:lnTo>
                  <a:lnTo>
                    <a:pt x="601" y="504"/>
                  </a:lnTo>
                  <a:lnTo>
                    <a:pt x="601" y="504"/>
                  </a:lnTo>
                  <a:lnTo>
                    <a:pt x="599" y="504"/>
                  </a:lnTo>
                  <a:lnTo>
                    <a:pt x="599" y="502"/>
                  </a:lnTo>
                  <a:lnTo>
                    <a:pt x="596" y="502"/>
                  </a:lnTo>
                  <a:lnTo>
                    <a:pt x="596" y="504"/>
                  </a:lnTo>
                  <a:lnTo>
                    <a:pt x="596" y="506"/>
                  </a:lnTo>
                  <a:lnTo>
                    <a:pt x="596" y="509"/>
                  </a:lnTo>
                  <a:lnTo>
                    <a:pt x="594" y="506"/>
                  </a:lnTo>
                  <a:lnTo>
                    <a:pt x="592" y="506"/>
                  </a:lnTo>
                  <a:lnTo>
                    <a:pt x="589" y="509"/>
                  </a:lnTo>
                  <a:lnTo>
                    <a:pt x="589" y="511"/>
                  </a:lnTo>
                  <a:lnTo>
                    <a:pt x="585" y="511"/>
                  </a:lnTo>
                  <a:lnTo>
                    <a:pt x="582" y="514"/>
                  </a:lnTo>
                  <a:lnTo>
                    <a:pt x="580" y="523"/>
                  </a:lnTo>
                  <a:lnTo>
                    <a:pt x="580" y="523"/>
                  </a:lnTo>
                  <a:lnTo>
                    <a:pt x="577" y="523"/>
                  </a:lnTo>
                  <a:lnTo>
                    <a:pt x="577" y="525"/>
                  </a:lnTo>
                  <a:lnTo>
                    <a:pt x="577" y="525"/>
                  </a:lnTo>
                  <a:lnTo>
                    <a:pt x="577" y="525"/>
                  </a:lnTo>
                  <a:lnTo>
                    <a:pt x="577" y="525"/>
                  </a:lnTo>
                  <a:lnTo>
                    <a:pt x="575" y="530"/>
                  </a:lnTo>
                  <a:lnTo>
                    <a:pt x="575" y="530"/>
                  </a:lnTo>
                  <a:lnTo>
                    <a:pt x="577" y="535"/>
                  </a:lnTo>
                  <a:lnTo>
                    <a:pt x="580" y="537"/>
                  </a:lnTo>
                  <a:lnTo>
                    <a:pt x="580" y="540"/>
                  </a:lnTo>
                  <a:lnTo>
                    <a:pt x="582" y="537"/>
                  </a:lnTo>
                  <a:lnTo>
                    <a:pt x="587" y="537"/>
                  </a:lnTo>
                  <a:lnTo>
                    <a:pt x="587" y="535"/>
                  </a:lnTo>
                  <a:lnTo>
                    <a:pt x="587" y="535"/>
                  </a:lnTo>
                  <a:lnTo>
                    <a:pt x="589" y="535"/>
                  </a:lnTo>
                  <a:lnTo>
                    <a:pt x="589" y="535"/>
                  </a:lnTo>
                  <a:lnTo>
                    <a:pt x="589" y="535"/>
                  </a:lnTo>
                  <a:lnTo>
                    <a:pt x="592" y="535"/>
                  </a:lnTo>
                  <a:lnTo>
                    <a:pt x="592" y="532"/>
                  </a:lnTo>
                  <a:lnTo>
                    <a:pt x="589" y="530"/>
                  </a:lnTo>
                  <a:lnTo>
                    <a:pt x="589" y="530"/>
                  </a:lnTo>
                  <a:lnTo>
                    <a:pt x="589" y="530"/>
                  </a:lnTo>
                  <a:lnTo>
                    <a:pt x="589" y="530"/>
                  </a:lnTo>
                  <a:lnTo>
                    <a:pt x="592" y="528"/>
                  </a:lnTo>
                  <a:lnTo>
                    <a:pt x="592" y="525"/>
                  </a:lnTo>
                  <a:lnTo>
                    <a:pt x="594" y="525"/>
                  </a:lnTo>
                  <a:lnTo>
                    <a:pt x="596" y="525"/>
                  </a:lnTo>
                  <a:lnTo>
                    <a:pt x="599" y="525"/>
                  </a:lnTo>
                  <a:lnTo>
                    <a:pt x="601" y="525"/>
                  </a:lnTo>
                  <a:lnTo>
                    <a:pt x="601" y="528"/>
                  </a:lnTo>
                  <a:lnTo>
                    <a:pt x="601" y="528"/>
                  </a:lnTo>
                  <a:lnTo>
                    <a:pt x="601" y="528"/>
                  </a:lnTo>
                  <a:lnTo>
                    <a:pt x="601" y="528"/>
                  </a:lnTo>
                  <a:lnTo>
                    <a:pt x="601" y="530"/>
                  </a:lnTo>
                  <a:lnTo>
                    <a:pt x="589" y="537"/>
                  </a:lnTo>
                  <a:lnTo>
                    <a:pt x="587" y="540"/>
                  </a:lnTo>
                  <a:lnTo>
                    <a:pt x="592" y="540"/>
                  </a:lnTo>
                  <a:lnTo>
                    <a:pt x="603" y="530"/>
                  </a:lnTo>
                  <a:lnTo>
                    <a:pt x="620" y="528"/>
                  </a:lnTo>
                  <a:lnTo>
                    <a:pt x="620" y="525"/>
                  </a:lnTo>
                  <a:lnTo>
                    <a:pt x="618" y="525"/>
                  </a:lnTo>
                  <a:lnTo>
                    <a:pt x="611" y="530"/>
                  </a:lnTo>
                  <a:lnTo>
                    <a:pt x="608" y="528"/>
                  </a:lnTo>
                  <a:lnTo>
                    <a:pt x="608" y="525"/>
                  </a:lnTo>
                  <a:lnTo>
                    <a:pt x="611" y="525"/>
                  </a:lnTo>
                  <a:lnTo>
                    <a:pt x="615" y="523"/>
                  </a:lnTo>
                  <a:lnTo>
                    <a:pt x="625" y="518"/>
                  </a:lnTo>
                  <a:lnTo>
                    <a:pt x="634" y="516"/>
                  </a:lnTo>
                  <a:lnTo>
                    <a:pt x="637" y="514"/>
                  </a:lnTo>
                  <a:lnTo>
                    <a:pt x="639" y="511"/>
                  </a:lnTo>
                  <a:lnTo>
                    <a:pt x="646" y="509"/>
                  </a:lnTo>
                  <a:lnTo>
                    <a:pt x="646" y="506"/>
                  </a:lnTo>
                  <a:lnTo>
                    <a:pt x="646" y="506"/>
                  </a:lnTo>
                  <a:lnTo>
                    <a:pt x="648" y="504"/>
                  </a:lnTo>
                  <a:lnTo>
                    <a:pt x="648" y="504"/>
                  </a:lnTo>
                  <a:lnTo>
                    <a:pt x="653" y="504"/>
                  </a:lnTo>
                  <a:lnTo>
                    <a:pt x="656" y="504"/>
                  </a:lnTo>
                  <a:lnTo>
                    <a:pt x="658" y="504"/>
                  </a:lnTo>
                  <a:lnTo>
                    <a:pt x="658" y="502"/>
                  </a:lnTo>
                  <a:lnTo>
                    <a:pt x="656" y="502"/>
                  </a:lnTo>
                  <a:lnTo>
                    <a:pt x="656" y="499"/>
                  </a:lnTo>
                  <a:lnTo>
                    <a:pt x="658" y="499"/>
                  </a:lnTo>
                  <a:lnTo>
                    <a:pt x="658" y="499"/>
                  </a:lnTo>
                  <a:lnTo>
                    <a:pt x="660" y="499"/>
                  </a:lnTo>
                  <a:lnTo>
                    <a:pt x="660" y="499"/>
                  </a:lnTo>
                  <a:lnTo>
                    <a:pt x="663" y="499"/>
                  </a:lnTo>
                  <a:lnTo>
                    <a:pt x="665" y="497"/>
                  </a:lnTo>
                  <a:lnTo>
                    <a:pt x="667" y="497"/>
                  </a:lnTo>
                  <a:lnTo>
                    <a:pt x="667" y="495"/>
                  </a:lnTo>
                  <a:lnTo>
                    <a:pt x="674" y="495"/>
                  </a:lnTo>
                  <a:lnTo>
                    <a:pt x="677" y="492"/>
                  </a:lnTo>
                  <a:lnTo>
                    <a:pt x="677" y="490"/>
                  </a:lnTo>
                  <a:lnTo>
                    <a:pt x="679" y="490"/>
                  </a:lnTo>
                  <a:lnTo>
                    <a:pt x="682" y="490"/>
                  </a:lnTo>
                  <a:lnTo>
                    <a:pt x="682" y="490"/>
                  </a:lnTo>
                  <a:lnTo>
                    <a:pt x="684" y="490"/>
                  </a:lnTo>
                  <a:lnTo>
                    <a:pt x="686" y="487"/>
                  </a:lnTo>
                  <a:lnTo>
                    <a:pt x="686" y="487"/>
                  </a:lnTo>
                  <a:lnTo>
                    <a:pt x="684" y="485"/>
                  </a:lnTo>
                  <a:lnTo>
                    <a:pt x="686" y="485"/>
                  </a:lnTo>
                  <a:lnTo>
                    <a:pt x="698" y="480"/>
                  </a:lnTo>
                  <a:lnTo>
                    <a:pt x="700" y="480"/>
                  </a:lnTo>
                  <a:lnTo>
                    <a:pt x="698" y="480"/>
                  </a:lnTo>
                  <a:lnTo>
                    <a:pt x="698" y="483"/>
                  </a:lnTo>
                  <a:lnTo>
                    <a:pt x="693" y="485"/>
                  </a:lnTo>
                  <a:lnTo>
                    <a:pt x="693" y="485"/>
                  </a:lnTo>
                  <a:lnTo>
                    <a:pt x="693" y="485"/>
                  </a:lnTo>
                  <a:lnTo>
                    <a:pt x="693" y="485"/>
                  </a:lnTo>
                  <a:lnTo>
                    <a:pt x="693" y="487"/>
                  </a:lnTo>
                  <a:lnTo>
                    <a:pt x="693" y="485"/>
                  </a:lnTo>
                  <a:lnTo>
                    <a:pt x="693" y="485"/>
                  </a:lnTo>
                  <a:lnTo>
                    <a:pt x="693" y="485"/>
                  </a:lnTo>
                  <a:lnTo>
                    <a:pt x="696" y="485"/>
                  </a:lnTo>
                  <a:lnTo>
                    <a:pt x="705" y="478"/>
                  </a:lnTo>
                  <a:lnTo>
                    <a:pt x="710" y="476"/>
                  </a:lnTo>
                  <a:lnTo>
                    <a:pt x="712" y="473"/>
                  </a:lnTo>
                  <a:lnTo>
                    <a:pt x="715" y="471"/>
                  </a:lnTo>
                  <a:lnTo>
                    <a:pt x="712" y="471"/>
                  </a:lnTo>
                  <a:lnTo>
                    <a:pt x="712" y="469"/>
                  </a:lnTo>
                  <a:lnTo>
                    <a:pt x="712" y="469"/>
                  </a:lnTo>
                  <a:lnTo>
                    <a:pt x="712" y="466"/>
                  </a:lnTo>
                  <a:lnTo>
                    <a:pt x="712" y="466"/>
                  </a:lnTo>
                  <a:lnTo>
                    <a:pt x="715" y="466"/>
                  </a:lnTo>
                  <a:lnTo>
                    <a:pt x="717" y="466"/>
                  </a:lnTo>
                  <a:lnTo>
                    <a:pt x="717" y="469"/>
                  </a:lnTo>
                  <a:lnTo>
                    <a:pt x="717" y="471"/>
                  </a:lnTo>
                  <a:lnTo>
                    <a:pt x="717" y="469"/>
                  </a:lnTo>
                  <a:lnTo>
                    <a:pt x="722" y="466"/>
                  </a:lnTo>
                  <a:lnTo>
                    <a:pt x="724" y="466"/>
                  </a:lnTo>
                  <a:lnTo>
                    <a:pt x="729" y="461"/>
                  </a:lnTo>
                  <a:lnTo>
                    <a:pt x="736" y="454"/>
                  </a:lnTo>
                  <a:lnTo>
                    <a:pt x="741" y="452"/>
                  </a:lnTo>
                  <a:lnTo>
                    <a:pt x="748" y="445"/>
                  </a:lnTo>
                  <a:lnTo>
                    <a:pt x="753" y="443"/>
                  </a:lnTo>
                  <a:lnTo>
                    <a:pt x="762" y="433"/>
                  </a:lnTo>
                  <a:lnTo>
                    <a:pt x="764" y="433"/>
                  </a:lnTo>
                  <a:lnTo>
                    <a:pt x="764" y="431"/>
                  </a:lnTo>
                  <a:lnTo>
                    <a:pt x="764" y="431"/>
                  </a:lnTo>
                  <a:lnTo>
                    <a:pt x="764" y="431"/>
                  </a:lnTo>
                  <a:close/>
                  <a:moveTo>
                    <a:pt x="745" y="412"/>
                  </a:moveTo>
                  <a:lnTo>
                    <a:pt x="745" y="412"/>
                  </a:lnTo>
                  <a:lnTo>
                    <a:pt x="748" y="409"/>
                  </a:lnTo>
                  <a:lnTo>
                    <a:pt x="748" y="407"/>
                  </a:lnTo>
                  <a:lnTo>
                    <a:pt x="750" y="407"/>
                  </a:lnTo>
                  <a:lnTo>
                    <a:pt x="750" y="407"/>
                  </a:lnTo>
                  <a:lnTo>
                    <a:pt x="750" y="407"/>
                  </a:lnTo>
                  <a:lnTo>
                    <a:pt x="750" y="405"/>
                  </a:lnTo>
                  <a:lnTo>
                    <a:pt x="743" y="409"/>
                  </a:lnTo>
                  <a:lnTo>
                    <a:pt x="743" y="409"/>
                  </a:lnTo>
                  <a:lnTo>
                    <a:pt x="743" y="412"/>
                  </a:lnTo>
                  <a:lnTo>
                    <a:pt x="743" y="412"/>
                  </a:lnTo>
                  <a:lnTo>
                    <a:pt x="745" y="412"/>
                  </a:lnTo>
                  <a:close/>
                  <a:moveTo>
                    <a:pt x="537" y="90"/>
                  </a:moveTo>
                  <a:lnTo>
                    <a:pt x="537" y="90"/>
                  </a:lnTo>
                  <a:lnTo>
                    <a:pt x="537" y="90"/>
                  </a:lnTo>
                  <a:lnTo>
                    <a:pt x="537" y="90"/>
                  </a:lnTo>
                  <a:close/>
                  <a:moveTo>
                    <a:pt x="282" y="144"/>
                  </a:moveTo>
                  <a:lnTo>
                    <a:pt x="284" y="144"/>
                  </a:lnTo>
                  <a:lnTo>
                    <a:pt x="284" y="144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9" y="137"/>
                  </a:lnTo>
                  <a:lnTo>
                    <a:pt x="289" y="137"/>
                  </a:lnTo>
                  <a:lnTo>
                    <a:pt x="289" y="137"/>
                  </a:lnTo>
                  <a:lnTo>
                    <a:pt x="287" y="140"/>
                  </a:lnTo>
                  <a:lnTo>
                    <a:pt x="287" y="140"/>
                  </a:lnTo>
                  <a:lnTo>
                    <a:pt x="284" y="140"/>
                  </a:lnTo>
                  <a:lnTo>
                    <a:pt x="282" y="142"/>
                  </a:lnTo>
                  <a:lnTo>
                    <a:pt x="282" y="142"/>
                  </a:lnTo>
                  <a:lnTo>
                    <a:pt x="282" y="142"/>
                  </a:lnTo>
                  <a:lnTo>
                    <a:pt x="282" y="144"/>
                  </a:lnTo>
                  <a:lnTo>
                    <a:pt x="282" y="144"/>
                  </a:lnTo>
                  <a:close/>
                  <a:moveTo>
                    <a:pt x="291" y="135"/>
                  </a:moveTo>
                  <a:lnTo>
                    <a:pt x="291" y="137"/>
                  </a:lnTo>
                  <a:lnTo>
                    <a:pt x="291" y="137"/>
                  </a:lnTo>
                  <a:lnTo>
                    <a:pt x="294" y="140"/>
                  </a:lnTo>
                  <a:lnTo>
                    <a:pt x="294" y="137"/>
                  </a:lnTo>
                  <a:lnTo>
                    <a:pt x="296" y="135"/>
                  </a:lnTo>
                  <a:lnTo>
                    <a:pt x="298" y="135"/>
                  </a:lnTo>
                  <a:lnTo>
                    <a:pt x="298" y="132"/>
                  </a:lnTo>
                  <a:lnTo>
                    <a:pt x="301" y="130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298" y="128"/>
                  </a:lnTo>
                  <a:lnTo>
                    <a:pt x="298" y="130"/>
                  </a:lnTo>
                  <a:lnTo>
                    <a:pt x="298" y="128"/>
                  </a:lnTo>
                  <a:lnTo>
                    <a:pt x="296" y="130"/>
                  </a:lnTo>
                  <a:lnTo>
                    <a:pt x="296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1" y="132"/>
                  </a:lnTo>
                  <a:lnTo>
                    <a:pt x="291" y="135"/>
                  </a:lnTo>
                  <a:lnTo>
                    <a:pt x="291" y="132"/>
                  </a:lnTo>
                  <a:lnTo>
                    <a:pt x="291" y="135"/>
                  </a:lnTo>
                  <a:lnTo>
                    <a:pt x="291" y="135"/>
                  </a:lnTo>
                  <a:lnTo>
                    <a:pt x="289" y="135"/>
                  </a:lnTo>
                  <a:lnTo>
                    <a:pt x="291" y="135"/>
                  </a:lnTo>
                  <a:lnTo>
                    <a:pt x="291" y="135"/>
                  </a:lnTo>
                  <a:close/>
                  <a:moveTo>
                    <a:pt x="282" y="177"/>
                  </a:moveTo>
                  <a:lnTo>
                    <a:pt x="284" y="175"/>
                  </a:lnTo>
                  <a:lnTo>
                    <a:pt x="284" y="173"/>
                  </a:lnTo>
                  <a:lnTo>
                    <a:pt x="282" y="173"/>
                  </a:lnTo>
                  <a:lnTo>
                    <a:pt x="282" y="173"/>
                  </a:lnTo>
                  <a:lnTo>
                    <a:pt x="279" y="175"/>
                  </a:lnTo>
                  <a:lnTo>
                    <a:pt x="279" y="177"/>
                  </a:lnTo>
                  <a:lnTo>
                    <a:pt x="277" y="177"/>
                  </a:lnTo>
                  <a:lnTo>
                    <a:pt x="279" y="182"/>
                  </a:lnTo>
                  <a:lnTo>
                    <a:pt x="282" y="177"/>
                  </a:lnTo>
                  <a:lnTo>
                    <a:pt x="282" y="177"/>
                  </a:lnTo>
                  <a:close/>
                  <a:moveTo>
                    <a:pt x="577" y="487"/>
                  </a:moveTo>
                  <a:lnTo>
                    <a:pt x="577" y="485"/>
                  </a:lnTo>
                  <a:lnTo>
                    <a:pt x="573" y="476"/>
                  </a:lnTo>
                  <a:lnTo>
                    <a:pt x="573" y="469"/>
                  </a:lnTo>
                  <a:lnTo>
                    <a:pt x="573" y="466"/>
                  </a:lnTo>
                  <a:lnTo>
                    <a:pt x="570" y="466"/>
                  </a:lnTo>
                  <a:lnTo>
                    <a:pt x="568" y="464"/>
                  </a:lnTo>
                  <a:lnTo>
                    <a:pt x="568" y="464"/>
                  </a:lnTo>
                  <a:lnTo>
                    <a:pt x="566" y="461"/>
                  </a:lnTo>
                  <a:lnTo>
                    <a:pt x="563" y="457"/>
                  </a:lnTo>
                  <a:lnTo>
                    <a:pt x="563" y="457"/>
                  </a:lnTo>
                  <a:lnTo>
                    <a:pt x="563" y="457"/>
                  </a:lnTo>
                  <a:lnTo>
                    <a:pt x="563" y="454"/>
                  </a:lnTo>
                  <a:lnTo>
                    <a:pt x="563" y="454"/>
                  </a:lnTo>
                  <a:lnTo>
                    <a:pt x="563" y="452"/>
                  </a:lnTo>
                  <a:lnTo>
                    <a:pt x="566" y="450"/>
                  </a:lnTo>
                  <a:lnTo>
                    <a:pt x="566" y="452"/>
                  </a:lnTo>
                  <a:lnTo>
                    <a:pt x="566" y="454"/>
                  </a:lnTo>
                  <a:lnTo>
                    <a:pt x="566" y="457"/>
                  </a:lnTo>
                  <a:lnTo>
                    <a:pt x="568" y="459"/>
                  </a:lnTo>
                  <a:lnTo>
                    <a:pt x="570" y="461"/>
                  </a:lnTo>
                  <a:lnTo>
                    <a:pt x="573" y="461"/>
                  </a:lnTo>
                  <a:lnTo>
                    <a:pt x="575" y="464"/>
                  </a:lnTo>
                  <a:lnTo>
                    <a:pt x="575" y="469"/>
                  </a:lnTo>
                  <a:lnTo>
                    <a:pt x="577" y="471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90"/>
                  </a:lnTo>
                  <a:lnTo>
                    <a:pt x="580" y="495"/>
                  </a:lnTo>
                  <a:lnTo>
                    <a:pt x="580" y="499"/>
                  </a:lnTo>
                  <a:lnTo>
                    <a:pt x="580" y="502"/>
                  </a:lnTo>
                  <a:lnTo>
                    <a:pt x="580" y="504"/>
                  </a:lnTo>
                  <a:lnTo>
                    <a:pt x="575" y="516"/>
                  </a:lnTo>
                  <a:lnTo>
                    <a:pt x="575" y="518"/>
                  </a:lnTo>
                  <a:lnTo>
                    <a:pt x="575" y="521"/>
                  </a:lnTo>
                  <a:lnTo>
                    <a:pt x="577" y="523"/>
                  </a:lnTo>
                  <a:lnTo>
                    <a:pt x="577" y="521"/>
                  </a:lnTo>
                  <a:lnTo>
                    <a:pt x="580" y="514"/>
                  </a:lnTo>
                  <a:lnTo>
                    <a:pt x="582" y="509"/>
                  </a:lnTo>
                  <a:lnTo>
                    <a:pt x="582" y="509"/>
                  </a:lnTo>
                  <a:lnTo>
                    <a:pt x="587" y="506"/>
                  </a:lnTo>
                  <a:lnTo>
                    <a:pt x="589" y="504"/>
                  </a:lnTo>
                  <a:lnTo>
                    <a:pt x="594" y="504"/>
                  </a:lnTo>
                  <a:lnTo>
                    <a:pt x="592" y="504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499"/>
                  </a:lnTo>
                  <a:lnTo>
                    <a:pt x="592" y="499"/>
                  </a:lnTo>
                  <a:lnTo>
                    <a:pt x="592" y="499"/>
                  </a:lnTo>
                  <a:lnTo>
                    <a:pt x="592" y="499"/>
                  </a:lnTo>
                  <a:lnTo>
                    <a:pt x="592" y="497"/>
                  </a:lnTo>
                  <a:lnTo>
                    <a:pt x="594" y="495"/>
                  </a:lnTo>
                  <a:lnTo>
                    <a:pt x="596" y="490"/>
                  </a:lnTo>
                  <a:lnTo>
                    <a:pt x="596" y="487"/>
                  </a:lnTo>
                  <a:lnTo>
                    <a:pt x="599" y="487"/>
                  </a:lnTo>
                  <a:lnTo>
                    <a:pt x="601" y="487"/>
                  </a:lnTo>
                  <a:lnTo>
                    <a:pt x="601" y="485"/>
                  </a:lnTo>
                  <a:lnTo>
                    <a:pt x="601" y="483"/>
                  </a:lnTo>
                  <a:lnTo>
                    <a:pt x="601" y="483"/>
                  </a:lnTo>
                  <a:lnTo>
                    <a:pt x="601" y="480"/>
                  </a:lnTo>
                  <a:lnTo>
                    <a:pt x="601" y="480"/>
                  </a:lnTo>
                  <a:lnTo>
                    <a:pt x="601" y="480"/>
                  </a:lnTo>
                  <a:lnTo>
                    <a:pt x="601" y="480"/>
                  </a:lnTo>
                  <a:lnTo>
                    <a:pt x="601" y="478"/>
                  </a:lnTo>
                  <a:lnTo>
                    <a:pt x="601" y="478"/>
                  </a:lnTo>
                  <a:lnTo>
                    <a:pt x="599" y="478"/>
                  </a:lnTo>
                  <a:lnTo>
                    <a:pt x="599" y="478"/>
                  </a:lnTo>
                  <a:lnTo>
                    <a:pt x="599" y="478"/>
                  </a:lnTo>
                  <a:lnTo>
                    <a:pt x="599" y="476"/>
                  </a:lnTo>
                  <a:lnTo>
                    <a:pt x="596" y="473"/>
                  </a:lnTo>
                  <a:lnTo>
                    <a:pt x="592" y="471"/>
                  </a:lnTo>
                  <a:lnTo>
                    <a:pt x="592" y="471"/>
                  </a:lnTo>
                  <a:lnTo>
                    <a:pt x="592" y="469"/>
                  </a:lnTo>
                  <a:lnTo>
                    <a:pt x="596" y="466"/>
                  </a:lnTo>
                  <a:lnTo>
                    <a:pt x="601" y="461"/>
                  </a:lnTo>
                  <a:lnTo>
                    <a:pt x="606" y="457"/>
                  </a:lnTo>
                  <a:lnTo>
                    <a:pt x="608" y="452"/>
                  </a:lnTo>
                  <a:lnTo>
                    <a:pt x="611" y="452"/>
                  </a:lnTo>
                  <a:lnTo>
                    <a:pt x="608" y="450"/>
                  </a:lnTo>
                  <a:lnTo>
                    <a:pt x="606" y="447"/>
                  </a:lnTo>
                  <a:lnTo>
                    <a:pt x="606" y="445"/>
                  </a:lnTo>
                  <a:lnTo>
                    <a:pt x="603" y="443"/>
                  </a:lnTo>
                  <a:lnTo>
                    <a:pt x="601" y="440"/>
                  </a:lnTo>
                  <a:lnTo>
                    <a:pt x="601" y="435"/>
                  </a:lnTo>
                  <a:lnTo>
                    <a:pt x="601" y="431"/>
                  </a:lnTo>
                  <a:lnTo>
                    <a:pt x="599" y="424"/>
                  </a:lnTo>
                  <a:lnTo>
                    <a:pt x="599" y="419"/>
                  </a:lnTo>
                  <a:lnTo>
                    <a:pt x="596" y="412"/>
                  </a:lnTo>
                  <a:lnTo>
                    <a:pt x="596" y="407"/>
                  </a:lnTo>
                  <a:lnTo>
                    <a:pt x="596" y="402"/>
                  </a:lnTo>
                  <a:lnTo>
                    <a:pt x="594" y="395"/>
                  </a:lnTo>
                  <a:lnTo>
                    <a:pt x="594" y="390"/>
                  </a:lnTo>
                  <a:lnTo>
                    <a:pt x="592" y="386"/>
                  </a:lnTo>
                  <a:lnTo>
                    <a:pt x="592" y="379"/>
                  </a:lnTo>
                  <a:lnTo>
                    <a:pt x="589" y="374"/>
                  </a:lnTo>
                  <a:lnTo>
                    <a:pt x="589" y="369"/>
                  </a:lnTo>
                  <a:lnTo>
                    <a:pt x="589" y="362"/>
                  </a:lnTo>
                  <a:lnTo>
                    <a:pt x="587" y="357"/>
                  </a:lnTo>
                  <a:lnTo>
                    <a:pt x="587" y="350"/>
                  </a:lnTo>
                  <a:lnTo>
                    <a:pt x="582" y="348"/>
                  </a:lnTo>
                  <a:lnTo>
                    <a:pt x="582" y="345"/>
                  </a:lnTo>
                  <a:lnTo>
                    <a:pt x="585" y="343"/>
                  </a:lnTo>
                  <a:lnTo>
                    <a:pt x="585" y="334"/>
                  </a:lnTo>
                  <a:lnTo>
                    <a:pt x="585" y="315"/>
                  </a:lnTo>
                  <a:lnTo>
                    <a:pt x="585" y="305"/>
                  </a:lnTo>
                  <a:lnTo>
                    <a:pt x="585" y="296"/>
                  </a:lnTo>
                  <a:lnTo>
                    <a:pt x="585" y="286"/>
                  </a:lnTo>
                  <a:lnTo>
                    <a:pt x="585" y="277"/>
                  </a:lnTo>
                  <a:lnTo>
                    <a:pt x="587" y="270"/>
                  </a:lnTo>
                  <a:lnTo>
                    <a:pt x="587" y="265"/>
                  </a:lnTo>
                  <a:lnTo>
                    <a:pt x="587" y="263"/>
                  </a:lnTo>
                  <a:lnTo>
                    <a:pt x="585" y="260"/>
                  </a:lnTo>
                  <a:lnTo>
                    <a:pt x="582" y="258"/>
                  </a:lnTo>
                  <a:lnTo>
                    <a:pt x="582" y="253"/>
                  </a:lnTo>
                  <a:lnTo>
                    <a:pt x="582" y="251"/>
                  </a:lnTo>
                  <a:lnTo>
                    <a:pt x="582" y="248"/>
                  </a:lnTo>
                  <a:lnTo>
                    <a:pt x="582" y="248"/>
                  </a:lnTo>
                  <a:lnTo>
                    <a:pt x="582" y="246"/>
                  </a:lnTo>
                  <a:lnTo>
                    <a:pt x="580" y="241"/>
                  </a:lnTo>
                  <a:lnTo>
                    <a:pt x="580" y="237"/>
                  </a:lnTo>
                  <a:lnTo>
                    <a:pt x="577" y="232"/>
                  </a:lnTo>
                  <a:lnTo>
                    <a:pt x="577" y="225"/>
                  </a:lnTo>
                  <a:lnTo>
                    <a:pt x="575" y="218"/>
                  </a:lnTo>
                  <a:lnTo>
                    <a:pt x="573" y="203"/>
                  </a:lnTo>
                  <a:lnTo>
                    <a:pt x="570" y="196"/>
                  </a:lnTo>
                  <a:lnTo>
                    <a:pt x="568" y="189"/>
                  </a:lnTo>
                  <a:lnTo>
                    <a:pt x="568" y="182"/>
                  </a:lnTo>
                  <a:lnTo>
                    <a:pt x="566" y="177"/>
                  </a:lnTo>
                  <a:lnTo>
                    <a:pt x="566" y="175"/>
                  </a:lnTo>
                  <a:lnTo>
                    <a:pt x="566" y="173"/>
                  </a:lnTo>
                  <a:lnTo>
                    <a:pt x="566" y="170"/>
                  </a:lnTo>
                  <a:lnTo>
                    <a:pt x="563" y="168"/>
                  </a:lnTo>
                  <a:lnTo>
                    <a:pt x="563" y="168"/>
                  </a:lnTo>
                  <a:lnTo>
                    <a:pt x="563" y="168"/>
                  </a:lnTo>
                  <a:lnTo>
                    <a:pt x="561" y="168"/>
                  </a:lnTo>
                  <a:lnTo>
                    <a:pt x="561" y="166"/>
                  </a:lnTo>
                  <a:lnTo>
                    <a:pt x="559" y="163"/>
                  </a:lnTo>
                  <a:lnTo>
                    <a:pt x="559" y="161"/>
                  </a:lnTo>
                  <a:lnTo>
                    <a:pt x="556" y="161"/>
                  </a:lnTo>
                  <a:lnTo>
                    <a:pt x="556" y="161"/>
                  </a:lnTo>
                  <a:lnTo>
                    <a:pt x="554" y="161"/>
                  </a:lnTo>
                  <a:lnTo>
                    <a:pt x="554" y="161"/>
                  </a:lnTo>
                  <a:lnTo>
                    <a:pt x="554" y="161"/>
                  </a:lnTo>
                  <a:lnTo>
                    <a:pt x="554" y="161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51" y="166"/>
                  </a:lnTo>
                  <a:lnTo>
                    <a:pt x="551" y="168"/>
                  </a:lnTo>
                  <a:lnTo>
                    <a:pt x="551" y="168"/>
                  </a:lnTo>
                  <a:lnTo>
                    <a:pt x="551" y="168"/>
                  </a:lnTo>
                  <a:lnTo>
                    <a:pt x="551" y="168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7" y="168"/>
                  </a:lnTo>
                  <a:lnTo>
                    <a:pt x="547" y="168"/>
                  </a:lnTo>
                  <a:lnTo>
                    <a:pt x="547" y="166"/>
                  </a:lnTo>
                  <a:lnTo>
                    <a:pt x="547" y="163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49"/>
                  </a:lnTo>
                  <a:lnTo>
                    <a:pt x="547" y="147"/>
                  </a:lnTo>
                  <a:lnTo>
                    <a:pt x="547" y="147"/>
                  </a:lnTo>
                  <a:lnTo>
                    <a:pt x="547" y="144"/>
                  </a:lnTo>
                  <a:lnTo>
                    <a:pt x="547" y="142"/>
                  </a:lnTo>
                  <a:lnTo>
                    <a:pt x="544" y="142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37"/>
                  </a:lnTo>
                  <a:lnTo>
                    <a:pt x="542" y="135"/>
                  </a:lnTo>
                  <a:lnTo>
                    <a:pt x="542" y="135"/>
                  </a:lnTo>
                  <a:lnTo>
                    <a:pt x="542" y="132"/>
                  </a:lnTo>
                  <a:lnTo>
                    <a:pt x="540" y="132"/>
                  </a:lnTo>
                  <a:lnTo>
                    <a:pt x="540" y="130"/>
                  </a:lnTo>
                  <a:lnTo>
                    <a:pt x="537" y="128"/>
                  </a:lnTo>
                  <a:lnTo>
                    <a:pt x="537" y="125"/>
                  </a:lnTo>
                  <a:lnTo>
                    <a:pt x="535" y="121"/>
                  </a:lnTo>
                  <a:lnTo>
                    <a:pt x="535" y="118"/>
                  </a:lnTo>
                  <a:lnTo>
                    <a:pt x="535" y="116"/>
                  </a:lnTo>
                  <a:lnTo>
                    <a:pt x="535" y="116"/>
                  </a:lnTo>
                  <a:lnTo>
                    <a:pt x="535" y="116"/>
                  </a:lnTo>
                  <a:lnTo>
                    <a:pt x="533" y="116"/>
                  </a:lnTo>
                  <a:lnTo>
                    <a:pt x="533" y="116"/>
                  </a:lnTo>
                  <a:lnTo>
                    <a:pt x="533" y="118"/>
                  </a:lnTo>
                  <a:lnTo>
                    <a:pt x="530" y="114"/>
                  </a:lnTo>
                  <a:lnTo>
                    <a:pt x="530" y="99"/>
                  </a:lnTo>
                  <a:lnTo>
                    <a:pt x="528" y="97"/>
                  </a:lnTo>
                  <a:lnTo>
                    <a:pt x="530" y="95"/>
                  </a:lnTo>
                  <a:lnTo>
                    <a:pt x="535" y="87"/>
                  </a:lnTo>
                  <a:lnTo>
                    <a:pt x="535" y="85"/>
                  </a:lnTo>
                  <a:lnTo>
                    <a:pt x="533" y="83"/>
                  </a:lnTo>
                  <a:lnTo>
                    <a:pt x="533" y="83"/>
                  </a:lnTo>
                  <a:lnTo>
                    <a:pt x="533" y="78"/>
                  </a:lnTo>
                  <a:lnTo>
                    <a:pt x="530" y="76"/>
                  </a:lnTo>
                  <a:lnTo>
                    <a:pt x="530" y="73"/>
                  </a:lnTo>
                  <a:lnTo>
                    <a:pt x="528" y="73"/>
                  </a:lnTo>
                  <a:lnTo>
                    <a:pt x="528" y="73"/>
                  </a:lnTo>
                  <a:lnTo>
                    <a:pt x="528" y="66"/>
                  </a:lnTo>
                  <a:lnTo>
                    <a:pt x="525" y="66"/>
                  </a:lnTo>
                  <a:lnTo>
                    <a:pt x="525" y="66"/>
                  </a:lnTo>
                  <a:lnTo>
                    <a:pt x="525" y="69"/>
                  </a:lnTo>
                  <a:lnTo>
                    <a:pt x="525" y="71"/>
                  </a:lnTo>
                  <a:lnTo>
                    <a:pt x="525" y="73"/>
                  </a:lnTo>
                  <a:lnTo>
                    <a:pt x="525" y="71"/>
                  </a:lnTo>
                  <a:lnTo>
                    <a:pt x="523" y="69"/>
                  </a:lnTo>
                  <a:lnTo>
                    <a:pt x="523" y="69"/>
                  </a:lnTo>
                  <a:lnTo>
                    <a:pt x="525" y="66"/>
                  </a:lnTo>
                  <a:lnTo>
                    <a:pt x="525" y="64"/>
                  </a:lnTo>
                  <a:lnTo>
                    <a:pt x="523" y="64"/>
                  </a:lnTo>
                  <a:lnTo>
                    <a:pt x="521" y="61"/>
                  </a:lnTo>
                  <a:lnTo>
                    <a:pt x="523" y="59"/>
                  </a:lnTo>
                  <a:lnTo>
                    <a:pt x="523" y="57"/>
                  </a:lnTo>
                  <a:lnTo>
                    <a:pt x="521" y="54"/>
                  </a:lnTo>
                  <a:lnTo>
                    <a:pt x="521" y="54"/>
                  </a:lnTo>
                  <a:lnTo>
                    <a:pt x="518" y="54"/>
                  </a:lnTo>
                  <a:lnTo>
                    <a:pt x="518" y="52"/>
                  </a:lnTo>
                  <a:lnTo>
                    <a:pt x="516" y="50"/>
                  </a:lnTo>
                  <a:lnTo>
                    <a:pt x="516" y="47"/>
                  </a:lnTo>
                  <a:lnTo>
                    <a:pt x="516" y="47"/>
                  </a:lnTo>
                  <a:lnTo>
                    <a:pt x="516" y="47"/>
                  </a:lnTo>
                  <a:lnTo>
                    <a:pt x="516" y="47"/>
                  </a:lnTo>
                  <a:lnTo>
                    <a:pt x="516" y="45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6" y="40"/>
                  </a:lnTo>
                  <a:lnTo>
                    <a:pt x="514" y="38"/>
                  </a:lnTo>
                  <a:lnTo>
                    <a:pt x="514" y="35"/>
                  </a:lnTo>
                  <a:lnTo>
                    <a:pt x="514" y="35"/>
                  </a:lnTo>
                  <a:lnTo>
                    <a:pt x="516" y="35"/>
                  </a:lnTo>
                  <a:lnTo>
                    <a:pt x="516" y="35"/>
                  </a:lnTo>
                  <a:lnTo>
                    <a:pt x="518" y="38"/>
                  </a:lnTo>
                  <a:lnTo>
                    <a:pt x="518" y="38"/>
                  </a:lnTo>
                  <a:lnTo>
                    <a:pt x="518" y="35"/>
                  </a:lnTo>
                  <a:lnTo>
                    <a:pt x="518" y="35"/>
                  </a:lnTo>
                  <a:lnTo>
                    <a:pt x="518" y="33"/>
                  </a:lnTo>
                  <a:lnTo>
                    <a:pt x="516" y="33"/>
                  </a:lnTo>
                  <a:lnTo>
                    <a:pt x="516" y="33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28"/>
                  </a:lnTo>
                  <a:lnTo>
                    <a:pt x="516" y="28"/>
                  </a:lnTo>
                  <a:lnTo>
                    <a:pt x="516" y="28"/>
                  </a:lnTo>
                  <a:lnTo>
                    <a:pt x="516" y="28"/>
                  </a:lnTo>
                  <a:lnTo>
                    <a:pt x="516" y="26"/>
                  </a:lnTo>
                  <a:lnTo>
                    <a:pt x="516" y="24"/>
                  </a:lnTo>
                  <a:lnTo>
                    <a:pt x="516" y="24"/>
                  </a:lnTo>
                  <a:lnTo>
                    <a:pt x="514" y="21"/>
                  </a:lnTo>
                  <a:lnTo>
                    <a:pt x="514" y="21"/>
                  </a:lnTo>
                  <a:lnTo>
                    <a:pt x="514" y="19"/>
                  </a:lnTo>
                  <a:lnTo>
                    <a:pt x="514" y="16"/>
                  </a:lnTo>
                  <a:lnTo>
                    <a:pt x="514" y="12"/>
                  </a:lnTo>
                  <a:lnTo>
                    <a:pt x="511" y="9"/>
                  </a:lnTo>
                  <a:lnTo>
                    <a:pt x="511" y="7"/>
                  </a:lnTo>
                  <a:lnTo>
                    <a:pt x="511" y="7"/>
                  </a:lnTo>
                  <a:lnTo>
                    <a:pt x="514" y="7"/>
                  </a:lnTo>
                  <a:lnTo>
                    <a:pt x="514" y="7"/>
                  </a:lnTo>
                  <a:lnTo>
                    <a:pt x="514" y="5"/>
                  </a:lnTo>
                  <a:lnTo>
                    <a:pt x="514" y="5"/>
                  </a:lnTo>
                  <a:lnTo>
                    <a:pt x="514" y="2"/>
                  </a:lnTo>
                  <a:lnTo>
                    <a:pt x="511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499" y="2"/>
                  </a:lnTo>
                  <a:lnTo>
                    <a:pt x="490" y="5"/>
                  </a:lnTo>
                  <a:lnTo>
                    <a:pt x="483" y="7"/>
                  </a:lnTo>
                  <a:lnTo>
                    <a:pt x="473" y="9"/>
                  </a:lnTo>
                  <a:lnTo>
                    <a:pt x="464" y="12"/>
                  </a:lnTo>
                  <a:lnTo>
                    <a:pt x="454" y="14"/>
                  </a:lnTo>
                  <a:lnTo>
                    <a:pt x="447" y="16"/>
                  </a:lnTo>
                  <a:lnTo>
                    <a:pt x="438" y="19"/>
                  </a:lnTo>
                  <a:lnTo>
                    <a:pt x="428" y="21"/>
                  </a:lnTo>
                  <a:lnTo>
                    <a:pt x="419" y="24"/>
                  </a:lnTo>
                  <a:lnTo>
                    <a:pt x="412" y="24"/>
                  </a:lnTo>
                  <a:lnTo>
                    <a:pt x="402" y="26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1" y="31"/>
                  </a:lnTo>
                  <a:lnTo>
                    <a:pt x="379" y="31"/>
                  </a:lnTo>
                  <a:lnTo>
                    <a:pt x="376" y="31"/>
                  </a:lnTo>
                  <a:lnTo>
                    <a:pt x="374" y="33"/>
                  </a:lnTo>
                  <a:lnTo>
                    <a:pt x="372" y="35"/>
                  </a:lnTo>
                  <a:lnTo>
                    <a:pt x="367" y="38"/>
                  </a:lnTo>
                  <a:lnTo>
                    <a:pt x="367" y="40"/>
                  </a:lnTo>
                  <a:lnTo>
                    <a:pt x="362" y="43"/>
                  </a:lnTo>
                  <a:lnTo>
                    <a:pt x="362" y="45"/>
                  </a:lnTo>
                  <a:lnTo>
                    <a:pt x="357" y="47"/>
                  </a:lnTo>
                  <a:lnTo>
                    <a:pt x="346" y="57"/>
                  </a:lnTo>
                  <a:lnTo>
                    <a:pt x="341" y="64"/>
                  </a:lnTo>
                  <a:lnTo>
                    <a:pt x="334" y="76"/>
                  </a:lnTo>
                  <a:lnTo>
                    <a:pt x="324" y="87"/>
                  </a:lnTo>
                  <a:lnTo>
                    <a:pt x="315" y="99"/>
                  </a:lnTo>
                  <a:lnTo>
                    <a:pt x="313" y="106"/>
                  </a:lnTo>
                  <a:lnTo>
                    <a:pt x="310" y="111"/>
                  </a:lnTo>
                  <a:lnTo>
                    <a:pt x="310" y="111"/>
                  </a:lnTo>
                  <a:lnTo>
                    <a:pt x="310" y="111"/>
                  </a:lnTo>
                  <a:lnTo>
                    <a:pt x="310" y="111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8"/>
                  </a:lnTo>
                  <a:lnTo>
                    <a:pt x="308" y="123"/>
                  </a:lnTo>
                  <a:lnTo>
                    <a:pt x="308" y="123"/>
                  </a:lnTo>
                  <a:lnTo>
                    <a:pt x="308" y="123"/>
                  </a:lnTo>
                  <a:lnTo>
                    <a:pt x="308" y="125"/>
                  </a:lnTo>
                  <a:lnTo>
                    <a:pt x="308" y="125"/>
                  </a:lnTo>
                  <a:lnTo>
                    <a:pt x="305" y="125"/>
                  </a:lnTo>
                  <a:lnTo>
                    <a:pt x="303" y="128"/>
                  </a:lnTo>
                  <a:lnTo>
                    <a:pt x="301" y="130"/>
                  </a:lnTo>
                  <a:lnTo>
                    <a:pt x="301" y="130"/>
                  </a:lnTo>
                  <a:lnTo>
                    <a:pt x="291" y="142"/>
                  </a:lnTo>
                  <a:lnTo>
                    <a:pt x="282" y="151"/>
                  </a:lnTo>
                  <a:lnTo>
                    <a:pt x="268" y="166"/>
                  </a:lnTo>
                  <a:lnTo>
                    <a:pt x="268" y="166"/>
                  </a:lnTo>
                  <a:lnTo>
                    <a:pt x="268" y="170"/>
                  </a:lnTo>
                  <a:lnTo>
                    <a:pt x="270" y="170"/>
                  </a:lnTo>
                  <a:lnTo>
                    <a:pt x="272" y="170"/>
                  </a:lnTo>
                  <a:lnTo>
                    <a:pt x="272" y="170"/>
                  </a:lnTo>
                  <a:lnTo>
                    <a:pt x="275" y="173"/>
                  </a:lnTo>
                  <a:lnTo>
                    <a:pt x="275" y="173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3"/>
                  </a:lnTo>
                  <a:lnTo>
                    <a:pt x="277" y="170"/>
                  </a:lnTo>
                  <a:lnTo>
                    <a:pt x="282" y="168"/>
                  </a:lnTo>
                  <a:lnTo>
                    <a:pt x="284" y="168"/>
                  </a:lnTo>
                  <a:lnTo>
                    <a:pt x="287" y="168"/>
                  </a:lnTo>
                  <a:lnTo>
                    <a:pt x="289" y="168"/>
                  </a:lnTo>
                  <a:lnTo>
                    <a:pt x="289" y="170"/>
                  </a:lnTo>
                  <a:lnTo>
                    <a:pt x="289" y="170"/>
                  </a:lnTo>
                  <a:lnTo>
                    <a:pt x="289" y="170"/>
                  </a:lnTo>
                  <a:lnTo>
                    <a:pt x="289" y="170"/>
                  </a:lnTo>
                  <a:lnTo>
                    <a:pt x="289" y="170"/>
                  </a:lnTo>
                  <a:lnTo>
                    <a:pt x="289" y="170"/>
                  </a:lnTo>
                  <a:lnTo>
                    <a:pt x="291" y="168"/>
                  </a:lnTo>
                  <a:lnTo>
                    <a:pt x="291" y="170"/>
                  </a:lnTo>
                  <a:lnTo>
                    <a:pt x="289" y="173"/>
                  </a:lnTo>
                  <a:lnTo>
                    <a:pt x="289" y="175"/>
                  </a:lnTo>
                  <a:lnTo>
                    <a:pt x="287" y="175"/>
                  </a:lnTo>
                  <a:lnTo>
                    <a:pt x="284" y="177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91" y="177"/>
                  </a:lnTo>
                  <a:lnTo>
                    <a:pt x="294" y="177"/>
                  </a:lnTo>
                  <a:lnTo>
                    <a:pt x="294" y="175"/>
                  </a:lnTo>
                  <a:lnTo>
                    <a:pt x="296" y="173"/>
                  </a:lnTo>
                  <a:lnTo>
                    <a:pt x="298" y="173"/>
                  </a:lnTo>
                  <a:lnTo>
                    <a:pt x="298" y="175"/>
                  </a:lnTo>
                  <a:lnTo>
                    <a:pt x="298" y="175"/>
                  </a:lnTo>
                  <a:lnTo>
                    <a:pt x="298" y="177"/>
                  </a:lnTo>
                  <a:lnTo>
                    <a:pt x="296" y="180"/>
                  </a:lnTo>
                  <a:lnTo>
                    <a:pt x="294" y="180"/>
                  </a:lnTo>
                  <a:lnTo>
                    <a:pt x="294" y="182"/>
                  </a:lnTo>
                  <a:lnTo>
                    <a:pt x="291" y="182"/>
                  </a:lnTo>
                  <a:lnTo>
                    <a:pt x="294" y="185"/>
                  </a:lnTo>
                  <a:lnTo>
                    <a:pt x="294" y="187"/>
                  </a:lnTo>
                  <a:lnTo>
                    <a:pt x="291" y="189"/>
                  </a:lnTo>
                  <a:lnTo>
                    <a:pt x="289" y="192"/>
                  </a:lnTo>
                  <a:lnTo>
                    <a:pt x="287" y="194"/>
                  </a:lnTo>
                  <a:lnTo>
                    <a:pt x="284" y="194"/>
                  </a:lnTo>
                  <a:lnTo>
                    <a:pt x="284" y="192"/>
                  </a:lnTo>
                  <a:lnTo>
                    <a:pt x="287" y="189"/>
                  </a:lnTo>
                  <a:lnTo>
                    <a:pt x="282" y="192"/>
                  </a:lnTo>
                  <a:lnTo>
                    <a:pt x="279" y="194"/>
                  </a:lnTo>
                  <a:lnTo>
                    <a:pt x="279" y="196"/>
                  </a:lnTo>
                  <a:lnTo>
                    <a:pt x="279" y="196"/>
                  </a:lnTo>
                  <a:lnTo>
                    <a:pt x="282" y="196"/>
                  </a:lnTo>
                  <a:lnTo>
                    <a:pt x="284" y="199"/>
                  </a:lnTo>
                  <a:lnTo>
                    <a:pt x="284" y="199"/>
                  </a:lnTo>
                  <a:lnTo>
                    <a:pt x="287" y="199"/>
                  </a:lnTo>
                  <a:lnTo>
                    <a:pt x="287" y="199"/>
                  </a:lnTo>
                  <a:lnTo>
                    <a:pt x="287" y="201"/>
                  </a:lnTo>
                  <a:lnTo>
                    <a:pt x="287" y="201"/>
                  </a:lnTo>
                  <a:lnTo>
                    <a:pt x="287" y="201"/>
                  </a:lnTo>
                  <a:lnTo>
                    <a:pt x="289" y="203"/>
                  </a:lnTo>
                  <a:lnTo>
                    <a:pt x="291" y="208"/>
                  </a:lnTo>
                  <a:lnTo>
                    <a:pt x="291" y="208"/>
                  </a:lnTo>
                  <a:lnTo>
                    <a:pt x="291" y="211"/>
                  </a:lnTo>
                  <a:lnTo>
                    <a:pt x="291" y="213"/>
                  </a:lnTo>
                  <a:lnTo>
                    <a:pt x="294" y="218"/>
                  </a:lnTo>
                  <a:lnTo>
                    <a:pt x="294" y="220"/>
                  </a:lnTo>
                  <a:lnTo>
                    <a:pt x="294" y="218"/>
                  </a:lnTo>
                  <a:lnTo>
                    <a:pt x="294" y="215"/>
                  </a:lnTo>
                  <a:lnTo>
                    <a:pt x="296" y="215"/>
                  </a:lnTo>
                  <a:lnTo>
                    <a:pt x="296" y="215"/>
                  </a:lnTo>
                  <a:lnTo>
                    <a:pt x="294" y="222"/>
                  </a:lnTo>
                  <a:lnTo>
                    <a:pt x="294" y="225"/>
                  </a:lnTo>
                  <a:lnTo>
                    <a:pt x="298" y="227"/>
                  </a:lnTo>
                  <a:lnTo>
                    <a:pt x="296" y="227"/>
                  </a:lnTo>
                  <a:lnTo>
                    <a:pt x="294" y="234"/>
                  </a:lnTo>
                  <a:lnTo>
                    <a:pt x="291" y="234"/>
                  </a:lnTo>
                  <a:lnTo>
                    <a:pt x="287" y="237"/>
                  </a:lnTo>
                  <a:lnTo>
                    <a:pt x="284" y="237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5" y="244"/>
                  </a:lnTo>
                  <a:lnTo>
                    <a:pt x="272" y="244"/>
                  </a:lnTo>
                  <a:lnTo>
                    <a:pt x="263" y="251"/>
                  </a:lnTo>
                  <a:lnTo>
                    <a:pt x="261" y="253"/>
                  </a:lnTo>
                  <a:lnTo>
                    <a:pt x="258" y="258"/>
                  </a:lnTo>
                  <a:lnTo>
                    <a:pt x="256" y="265"/>
                  </a:lnTo>
                  <a:lnTo>
                    <a:pt x="253" y="265"/>
                  </a:lnTo>
                  <a:lnTo>
                    <a:pt x="251" y="265"/>
                  </a:lnTo>
                  <a:lnTo>
                    <a:pt x="251" y="267"/>
                  </a:lnTo>
                  <a:lnTo>
                    <a:pt x="251" y="267"/>
                  </a:lnTo>
                  <a:lnTo>
                    <a:pt x="246" y="270"/>
                  </a:lnTo>
                  <a:lnTo>
                    <a:pt x="237" y="274"/>
                  </a:lnTo>
                  <a:lnTo>
                    <a:pt x="237" y="274"/>
                  </a:lnTo>
                  <a:lnTo>
                    <a:pt x="237" y="277"/>
                  </a:lnTo>
                  <a:lnTo>
                    <a:pt x="237" y="277"/>
                  </a:lnTo>
                  <a:lnTo>
                    <a:pt x="237" y="277"/>
                  </a:lnTo>
                  <a:lnTo>
                    <a:pt x="237" y="279"/>
                  </a:lnTo>
                  <a:lnTo>
                    <a:pt x="237" y="279"/>
                  </a:lnTo>
                  <a:lnTo>
                    <a:pt x="237" y="279"/>
                  </a:lnTo>
                  <a:lnTo>
                    <a:pt x="237" y="279"/>
                  </a:lnTo>
                  <a:lnTo>
                    <a:pt x="237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7"/>
                  </a:lnTo>
                  <a:lnTo>
                    <a:pt x="197" y="284"/>
                  </a:lnTo>
                  <a:lnTo>
                    <a:pt x="194" y="286"/>
                  </a:lnTo>
                  <a:lnTo>
                    <a:pt x="182" y="291"/>
                  </a:lnTo>
                  <a:lnTo>
                    <a:pt x="178" y="293"/>
                  </a:lnTo>
                  <a:lnTo>
                    <a:pt x="175" y="291"/>
                  </a:lnTo>
                  <a:lnTo>
                    <a:pt x="166" y="286"/>
                  </a:lnTo>
                  <a:lnTo>
                    <a:pt x="166" y="286"/>
                  </a:lnTo>
                  <a:lnTo>
                    <a:pt x="164" y="286"/>
                  </a:lnTo>
                  <a:lnTo>
                    <a:pt x="164" y="286"/>
                  </a:lnTo>
                  <a:lnTo>
                    <a:pt x="161" y="284"/>
                  </a:lnTo>
                  <a:lnTo>
                    <a:pt x="128" y="286"/>
                  </a:lnTo>
                  <a:lnTo>
                    <a:pt x="116" y="289"/>
                  </a:lnTo>
                  <a:lnTo>
                    <a:pt x="102" y="291"/>
                  </a:lnTo>
                  <a:lnTo>
                    <a:pt x="76" y="301"/>
                  </a:lnTo>
                  <a:lnTo>
                    <a:pt x="69" y="305"/>
                  </a:lnTo>
                  <a:lnTo>
                    <a:pt x="59" y="308"/>
                  </a:lnTo>
                  <a:lnTo>
                    <a:pt x="50" y="315"/>
                  </a:lnTo>
                  <a:lnTo>
                    <a:pt x="43" y="317"/>
                  </a:lnTo>
                  <a:lnTo>
                    <a:pt x="45" y="319"/>
                  </a:lnTo>
                  <a:lnTo>
                    <a:pt x="48" y="329"/>
                  </a:lnTo>
                  <a:lnTo>
                    <a:pt x="48" y="331"/>
                  </a:lnTo>
                  <a:lnTo>
                    <a:pt x="48" y="331"/>
                  </a:lnTo>
                  <a:lnTo>
                    <a:pt x="48" y="334"/>
                  </a:lnTo>
                  <a:lnTo>
                    <a:pt x="45" y="334"/>
                  </a:lnTo>
                  <a:lnTo>
                    <a:pt x="45" y="336"/>
                  </a:lnTo>
                  <a:lnTo>
                    <a:pt x="48" y="338"/>
                  </a:lnTo>
                  <a:lnTo>
                    <a:pt x="48" y="338"/>
                  </a:lnTo>
                  <a:lnTo>
                    <a:pt x="50" y="338"/>
                  </a:lnTo>
                  <a:lnTo>
                    <a:pt x="62" y="338"/>
                  </a:lnTo>
                  <a:lnTo>
                    <a:pt x="64" y="341"/>
                  </a:lnTo>
                  <a:lnTo>
                    <a:pt x="64" y="343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7" y="357"/>
                  </a:lnTo>
                  <a:lnTo>
                    <a:pt x="67" y="360"/>
                  </a:lnTo>
                  <a:lnTo>
                    <a:pt x="69" y="362"/>
                  </a:lnTo>
                  <a:lnTo>
                    <a:pt x="71" y="364"/>
                  </a:lnTo>
                  <a:lnTo>
                    <a:pt x="71" y="364"/>
                  </a:lnTo>
                  <a:lnTo>
                    <a:pt x="71" y="367"/>
                  </a:lnTo>
                  <a:lnTo>
                    <a:pt x="71" y="372"/>
                  </a:lnTo>
                  <a:lnTo>
                    <a:pt x="71" y="374"/>
                  </a:lnTo>
                  <a:lnTo>
                    <a:pt x="69" y="374"/>
                  </a:lnTo>
                  <a:lnTo>
                    <a:pt x="69" y="376"/>
                  </a:lnTo>
                  <a:lnTo>
                    <a:pt x="62" y="381"/>
                  </a:lnTo>
                  <a:lnTo>
                    <a:pt x="59" y="383"/>
                  </a:lnTo>
                  <a:lnTo>
                    <a:pt x="57" y="388"/>
                  </a:lnTo>
                  <a:lnTo>
                    <a:pt x="55" y="393"/>
                  </a:lnTo>
                  <a:lnTo>
                    <a:pt x="55" y="395"/>
                  </a:lnTo>
                  <a:lnTo>
                    <a:pt x="52" y="395"/>
                  </a:lnTo>
                  <a:lnTo>
                    <a:pt x="52" y="395"/>
                  </a:lnTo>
                  <a:lnTo>
                    <a:pt x="52" y="400"/>
                  </a:lnTo>
                  <a:lnTo>
                    <a:pt x="50" y="402"/>
                  </a:lnTo>
                  <a:lnTo>
                    <a:pt x="50" y="402"/>
                  </a:lnTo>
                  <a:lnTo>
                    <a:pt x="50" y="402"/>
                  </a:lnTo>
                  <a:lnTo>
                    <a:pt x="43" y="407"/>
                  </a:lnTo>
                  <a:lnTo>
                    <a:pt x="43" y="409"/>
                  </a:lnTo>
                  <a:lnTo>
                    <a:pt x="38" y="414"/>
                  </a:lnTo>
                  <a:lnTo>
                    <a:pt x="33" y="416"/>
                  </a:lnTo>
                  <a:lnTo>
                    <a:pt x="33" y="416"/>
                  </a:lnTo>
                  <a:lnTo>
                    <a:pt x="31" y="416"/>
                  </a:lnTo>
                  <a:lnTo>
                    <a:pt x="31" y="419"/>
                  </a:lnTo>
                  <a:lnTo>
                    <a:pt x="31" y="419"/>
                  </a:lnTo>
                  <a:lnTo>
                    <a:pt x="29" y="421"/>
                  </a:lnTo>
                  <a:lnTo>
                    <a:pt x="24" y="428"/>
                  </a:lnTo>
                  <a:lnTo>
                    <a:pt x="22" y="433"/>
                  </a:lnTo>
                  <a:lnTo>
                    <a:pt x="19" y="433"/>
                  </a:lnTo>
                  <a:lnTo>
                    <a:pt x="17" y="435"/>
                  </a:lnTo>
                  <a:lnTo>
                    <a:pt x="12" y="440"/>
                  </a:lnTo>
                  <a:lnTo>
                    <a:pt x="5" y="445"/>
                  </a:lnTo>
                  <a:lnTo>
                    <a:pt x="3" y="447"/>
                  </a:lnTo>
                  <a:lnTo>
                    <a:pt x="3" y="450"/>
                  </a:lnTo>
                  <a:lnTo>
                    <a:pt x="0" y="450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3" y="457"/>
                  </a:lnTo>
                  <a:lnTo>
                    <a:pt x="3" y="461"/>
                  </a:lnTo>
                  <a:lnTo>
                    <a:pt x="3" y="464"/>
                  </a:lnTo>
                  <a:lnTo>
                    <a:pt x="5" y="469"/>
                  </a:lnTo>
                  <a:lnTo>
                    <a:pt x="5" y="471"/>
                  </a:lnTo>
                  <a:lnTo>
                    <a:pt x="5" y="476"/>
                  </a:lnTo>
                  <a:lnTo>
                    <a:pt x="7" y="478"/>
                  </a:lnTo>
                  <a:lnTo>
                    <a:pt x="7" y="483"/>
                  </a:lnTo>
                  <a:lnTo>
                    <a:pt x="10" y="483"/>
                  </a:lnTo>
                  <a:lnTo>
                    <a:pt x="24" y="480"/>
                  </a:lnTo>
                  <a:lnTo>
                    <a:pt x="36" y="478"/>
                  </a:lnTo>
                  <a:lnTo>
                    <a:pt x="48" y="476"/>
                  </a:lnTo>
                  <a:lnTo>
                    <a:pt x="62" y="473"/>
                  </a:lnTo>
                  <a:lnTo>
                    <a:pt x="74" y="471"/>
                  </a:lnTo>
                  <a:lnTo>
                    <a:pt x="85" y="469"/>
                  </a:lnTo>
                  <a:lnTo>
                    <a:pt x="100" y="466"/>
                  </a:lnTo>
                  <a:lnTo>
                    <a:pt x="111" y="461"/>
                  </a:lnTo>
                  <a:lnTo>
                    <a:pt x="123" y="459"/>
                  </a:lnTo>
                  <a:lnTo>
                    <a:pt x="138" y="457"/>
                  </a:lnTo>
                  <a:lnTo>
                    <a:pt x="149" y="454"/>
                  </a:lnTo>
                  <a:lnTo>
                    <a:pt x="161" y="452"/>
                  </a:lnTo>
                  <a:lnTo>
                    <a:pt x="175" y="450"/>
                  </a:lnTo>
                  <a:lnTo>
                    <a:pt x="187" y="447"/>
                  </a:lnTo>
                  <a:lnTo>
                    <a:pt x="199" y="445"/>
                  </a:lnTo>
                  <a:lnTo>
                    <a:pt x="213" y="443"/>
                  </a:lnTo>
                  <a:lnTo>
                    <a:pt x="225" y="440"/>
                  </a:lnTo>
                  <a:lnTo>
                    <a:pt x="237" y="438"/>
                  </a:lnTo>
                  <a:lnTo>
                    <a:pt x="251" y="435"/>
                  </a:lnTo>
                  <a:lnTo>
                    <a:pt x="263" y="433"/>
                  </a:lnTo>
                  <a:lnTo>
                    <a:pt x="275" y="428"/>
                  </a:lnTo>
                  <a:lnTo>
                    <a:pt x="289" y="426"/>
                  </a:lnTo>
                  <a:lnTo>
                    <a:pt x="301" y="424"/>
                  </a:lnTo>
                  <a:lnTo>
                    <a:pt x="313" y="421"/>
                  </a:lnTo>
                  <a:lnTo>
                    <a:pt x="327" y="419"/>
                  </a:lnTo>
                  <a:lnTo>
                    <a:pt x="339" y="416"/>
                  </a:lnTo>
                  <a:lnTo>
                    <a:pt x="350" y="414"/>
                  </a:lnTo>
                  <a:lnTo>
                    <a:pt x="365" y="409"/>
                  </a:lnTo>
                  <a:lnTo>
                    <a:pt x="376" y="407"/>
                  </a:lnTo>
                  <a:lnTo>
                    <a:pt x="388" y="405"/>
                  </a:lnTo>
                  <a:lnTo>
                    <a:pt x="402" y="402"/>
                  </a:lnTo>
                  <a:lnTo>
                    <a:pt x="414" y="400"/>
                  </a:lnTo>
                  <a:lnTo>
                    <a:pt x="417" y="398"/>
                  </a:lnTo>
                  <a:lnTo>
                    <a:pt x="417" y="398"/>
                  </a:lnTo>
                  <a:lnTo>
                    <a:pt x="417" y="400"/>
                  </a:lnTo>
                  <a:lnTo>
                    <a:pt x="419" y="402"/>
                  </a:lnTo>
                  <a:lnTo>
                    <a:pt x="424" y="402"/>
                  </a:lnTo>
                  <a:lnTo>
                    <a:pt x="426" y="402"/>
                  </a:lnTo>
                  <a:lnTo>
                    <a:pt x="426" y="405"/>
                  </a:lnTo>
                  <a:lnTo>
                    <a:pt x="428" y="407"/>
                  </a:lnTo>
                  <a:lnTo>
                    <a:pt x="428" y="409"/>
                  </a:lnTo>
                  <a:lnTo>
                    <a:pt x="431" y="412"/>
                  </a:lnTo>
                  <a:lnTo>
                    <a:pt x="436" y="409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43" y="412"/>
                  </a:lnTo>
                  <a:lnTo>
                    <a:pt x="443" y="412"/>
                  </a:lnTo>
                  <a:lnTo>
                    <a:pt x="445" y="412"/>
                  </a:lnTo>
                  <a:lnTo>
                    <a:pt x="445" y="414"/>
                  </a:lnTo>
                  <a:lnTo>
                    <a:pt x="445" y="414"/>
                  </a:lnTo>
                  <a:lnTo>
                    <a:pt x="445" y="416"/>
                  </a:lnTo>
                  <a:lnTo>
                    <a:pt x="445" y="419"/>
                  </a:lnTo>
                  <a:lnTo>
                    <a:pt x="447" y="419"/>
                  </a:lnTo>
                  <a:lnTo>
                    <a:pt x="450" y="419"/>
                  </a:lnTo>
                  <a:lnTo>
                    <a:pt x="450" y="421"/>
                  </a:lnTo>
                  <a:lnTo>
                    <a:pt x="450" y="424"/>
                  </a:lnTo>
                  <a:lnTo>
                    <a:pt x="450" y="424"/>
                  </a:lnTo>
                  <a:lnTo>
                    <a:pt x="450" y="426"/>
                  </a:lnTo>
                  <a:lnTo>
                    <a:pt x="452" y="428"/>
                  </a:lnTo>
                  <a:lnTo>
                    <a:pt x="452" y="433"/>
                  </a:lnTo>
                  <a:lnTo>
                    <a:pt x="452" y="438"/>
                  </a:lnTo>
                  <a:lnTo>
                    <a:pt x="454" y="440"/>
                  </a:lnTo>
                  <a:lnTo>
                    <a:pt x="454" y="440"/>
                  </a:lnTo>
                  <a:lnTo>
                    <a:pt x="462" y="450"/>
                  </a:lnTo>
                  <a:lnTo>
                    <a:pt x="464" y="450"/>
                  </a:lnTo>
                  <a:lnTo>
                    <a:pt x="466" y="452"/>
                  </a:lnTo>
                  <a:lnTo>
                    <a:pt x="469" y="452"/>
                  </a:lnTo>
                  <a:lnTo>
                    <a:pt x="471" y="452"/>
                  </a:lnTo>
                  <a:lnTo>
                    <a:pt x="473" y="454"/>
                  </a:lnTo>
                  <a:lnTo>
                    <a:pt x="473" y="454"/>
                  </a:lnTo>
                  <a:lnTo>
                    <a:pt x="476" y="454"/>
                  </a:lnTo>
                  <a:lnTo>
                    <a:pt x="480" y="452"/>
                  </a:lnTo>
                  <a:lnTo>
                    <a:pt x="483" y="454"/>
                  </a:lnTo>
                  <a:lnTo>
                    <a:pt x="485" y="454"/>
                  </a:lnTo>
                  <a:lnTo>
                    <a:pt x="485" y="454"/>
                  </a:lnTo>
                  <a:lnTo>
                    <a:pt x="485" y="454"/>
                  </a:lnTo>
                  <a:lnTo>
                    <a:pt x="488" y="452"/>
                  </a:lnTo>
                  <a:lnTo>
                    <a:pt x="488" y="454"/>
                  </a:lnTo>
                  <a:lnTo>
                    <a:pt x="488" y="454"/>
                  </a:lnTo>
                  <a:lnTo>
                    <a:pt x="490" y="457"/>
                  </a:lnTo>
                  <a:lnTo>
                    <a:pt x="490" y="457"/>
                  </a:lnTo>
                  <a:lnTo>
                    <a:pt x="492" y="459"/>
                  </a:lnTo>
                  <a:lnTo>
                    <a:pt x="495" y="461"/>
                  </a:lnTo>
                  <a:lnTo>
                    <a:pt x="504" y="464"/>
                  </a:lnTo>
                  <a:lnTo>
                    <a:pt x="514" y="469"/>
                  </a:lnTo>
                  <a:lnTo>
                    <a:pt x="525" y="471"/>
                  </a:lnTo>
                  <a:lnTo>
                    <a:pt x="535" y="476"/>
                  </a:lnTo>
                  <a:lnTo>
                    <a:pt x="547" y="478"/>
                  </a:lnTo>
                  <a:lnTo>
                    <a:pt x="556" y="480"/>
                  </a:lnTo>
                  <a:lnTo>
                    <a:pt x="568" y="485"/>
                  </a:lnTo>
                  <a:lnTo>
                    <a:pt x="577" y="487"/>
                  </a:lnTo>
                  <a:close/>
                  <a:moveTo>
                    <a:pt x="52" y="348"/>
                  </a:moveTo>
                  <a:lnTo>
                    <a:pt x="55" y="348"/>
                  </a:lnTo>
                  <a:lnTo>
                    <a:pt x="55" y="350"/>
                  </a:lnTo>
                  <a:lnTo>
                    <a:pt x="57" y="350"/>
                  </a:lnTo>
                  <a:lnTo>
                    <a:pt x="59" y="350"/>
                  </a:lnTo>
                  <a:lnTo>
                    <a:pt x="62" y="343"/>
                  </a:lnTo>
                  <a:lnTo>
                    <a:pt x="62" y="341"/>
                  </a:lnTo>
                  <a:lnTo>
                    <a:pt x="62" y="341"/>
                  </a:lnTo>
                  <a:lnTo>
                    <a:pt x="59" y="341"/>
                  </a:lnTo>
                  <a:lnTo>
                    <a:pt x="57" y="341"/>
                  </a:lnTo>
                  <a:lnTo>
                    <a:pt x="55" y="341"/>
                  </a:lnTo>
                  <a:lnTo>
                    <a:pt x="55" y="341"/>
                  </a:lnTo>
                  <a:lnTo>
                    <a:pt x="52" y="341"/>
                  </a:lnTo>
                  <a:lnTo>
                    <a:pt x="52" y="343"/>
                  </a:lnTo>
                  <a:lnTo>
                    <a:pt x="52" y="348"/>
                  </a:lnTo>
                  <a:lnTo>
                    <a:pt x="52" y="3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67B98892-DCD3-47AE-AB9E-3A7F80FE20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91441" y="1935143"/>
              <a:ext cx="159544" cy="355997"/>
            </a:xfrm>
            <a:custGeom>
              <a:avLst/>
              <a:gdLst>
                <a:gd name="T0" fmla="*/ 113 w 134"/>
                <a:gd name="T1" fmla="*/ 228 h 299"/>
                <a:gd name="T2" fmla="*/ 120 w 134"/>
                <a:gd name="T3" fmla="*/ 221 h 299"/>
                <a:gd name="T4" fmla="*/ 132 w 134"/>
                <a:gd name="T5" fmla="*/ 180 h 299"/>
                <a:gd name="T6" fmla="*/ 125 w 134"/>
                <a:gd name="T7" fmla="*/ 211 h 299"/>
                <a:gd name="T8" fmla="*/ 132 w 134"/>
                <a:gd name="T9" fmla="*/ 180 h 299"/>
                <a:gd name="T10" fmla="*/ 132 w 134"/>
                <a:gd name="T11" fmla="*/ 140 h 299"/>
                <a:gd name="T12" fmla="*/ 132 w 134"/>
                <a:gd name="T13" fmla="*/ 114 h 299"/>
                <a:gd name="T14" fmla="*/ 125 w 134"/>
                <a:gd name="T15" fmla="*/ 97 h 299"/>
                <a:gd name="T16" fmla="*/ 104 w 134"/>
                <a:gd name="T17" fmla="*/ 100 h 299"/>
                <a:gd name="T18" fmla="*/ 97 w 134"/>
                <a:gd name="T19" fmla="*/ 88 h 299"/>
                <a:gd name="T20" fmla="*/ 99 w 134"/>
                <a:gd name="T21" fmla="*/ 74 h 299"/>
                <a:gd name="T22" fmla="*/ 104 w 134"/>
                <a:gd name="T23" fmla="*/ 64 h 299"/>
                <a:gd name="T24" fmla="*/ 111 w 134"/>
                <a:gd name="T25" fmla="*/ 64 h 299"/>
                <a:gd name="T26" fmla="*/ 113 w 134"/>
                <a:gd name="T27" fmla="*/ 50 h 299"/>
                <a:gd name="T28" fmla="*/ 85 w 134"/>
                <a:gd name="T29" fmla="*/ 17 h 299"/>
                <a:gd name="T30" fmla="*/ 30 w 134"/>
                <a:gd name="T31" fmla="*/ 3 h 299"/>
                <a:gd name="T32" fmla="*/ 26 w 134"/>
                <a:gd name="T33" fmla="*/ 8 h 299"/>
                <a:gd name="T34" fmla="*/ 16 w 134"/>
                <a:gd name="T35" fmla="*/ 34 h 299"/>
                <a:gd name="T36" fmla="*/ 14 w 134"/>
                <a:gd name="T37" fmla="*/ 38 h 299"/>
                <a:gd name="T38" fmla="*/ 2 w 134"/>
                <a:gd name="T39" fmla="*/ 53 h 299"/>
                <a:gd name="T40" fmla="*/ 4 w 134"/>
                <a:gd name="T41" fmla="*/ 60 h 299"/>
                <a:gd name="T42" fmla="*/ 9 w 134"/>
                <a:gd name="T43" fmla="*/ 62 h 299"/>
                <a:gd name="T44" fmla="*/ 9 w 134"/>
                <a:gd name="T45" fmla="*/ 76 h 299"/>
                <a:gd name="T46" fmla="*/ 2 w 134"/>
                <a:gd name="T47" fmla="*/ 83 h 299"/>
                <a:gd name="T48" fmla="*/ 4 w 134"/>
                <a:gd name="T49" fmla="*/ 93 h 299"/>
                <a:gd name="T50" fmla="*/ 9 w 134"/>
                <a:gd name="T51" fmla="*/ 105 h 299"/>
                <a:gd name="T52" fmla="*/ 26 w 134"/>
                <a:gd name="T53" fmla="*/ 121 h 299"/>
                <a:gd name="T54" fmla="*/ 45 w 134"/>
                <a:gd name="T55" fmla="*/ 131 h 299"/>
                <a:gd name="T56" fmla="*/ 59 w 134"/>
                <a:gd name="T57" fmla="*/ 150 h 299"/>
                <a:gd name="T58" fmla="*/ 45 w 134"/>
                <a:gd name="T59" fmla="*/ 159 h 299"/>
                <a:gd name="T60" fmla="*/ 33 w 134"/>
                <a:gd name="T61" fmla="*/ 178 h 299"/>
                <a:gd name="T62" fmla="*/ 30 w 134"/>
                <a:gd name="T63" fmla="*/ 187 h 299"/>
                <a:gd name="T64" fmla="*/ 23 w 134"/>
                <a:gd name="T65" fmla="*/ 192 h 299"/>
                <a:gd name="T66" fmla="*/ 4 w 134"/>
                <a:gd name="T67" fmla="*/ 213 h 299"/>
                <a:gd name="T68" fmla="*/ 2 w 134"/>
                <a:gd name="T69" fmla="*/ 221 h 299"/>
                <a:gd name="T70" fmla="*/ 4 w 134"/>
                <a:gd name="T71" fmla="*/ 232 h 299"/>
                <a:gd name="T72" fmla="*/ 4 w 134"/>
                <a:gd name="T73" fmla="*/ 244 h 299"/>
                <a:gd name="T74" fmla="*/ 26 w 134"/>
                <a:gd name="T75" fmla="*/ 256 h 299"/>
                <a:gd name="T76" fmla="*/ 33 w 134"/>
                <a:gd name="T77" fmla="*/ 261 h 299"/>
                <a:gd name="T78" fmla="*/ 47 w 134"/>
                <a:gd name="T79" fmla="*/ 266 h 299"/>
                <a:gd name="T80" fmla="*/ 52 w 134"/>
                <a:gd name="T81" fmla="*/ 270 h 299"/>
                <a:gd name="T82" fmla="*/ 61 w 134"/>
                <a:gd name="T83" fmla="*/ 266 h 299"/>
                <a:gd name="T84" fmla="*/ 71 w 134"/>
                <a:gd name="T85" fmla="*/ 266 h 299"/>
                <a:gd name="T86" fmla="*/ 73 w 134"/>
                <a:gd name="T87" fmla="*/ 292 h 299"/>
                <a:gd name="T88" fmla="*/ 78 w 134"/>
                <a:gd name="T89" fmla="*/ 296 h 299"/>
                <a:gd name="T90" fmla="*/ 87 w 134"/>
                <a:gd name="T91" fmla="*/ 280 h 299"/>
                <a:gd name="T92" fmla="*/ 94 w 134"/>
                <a:gd name="T93" fmla="*/ 270 h 299"/>
                <a:gd name="T94" fmla="*/ 89 w 134"/>
                <a:gd name="T95" fmla="*/ 270 h 299"/>
                <a:gd name="T96" fmla="*/ 99 w 134"/>
                <a:gd name="T97" fmla="*/ 254 h 299"/>
                <a:gd name="T98" fmla="*/ 94 w 134"/>
                <a:gd name="T99" fmla="*/ 247 h 299"/>
                <a:gd name="T100" fmla="*/ 104 w 134"/>
                <a:gd name="T101" fmla="*/ 237 h 299"/>
                <a:gd name="T102" fmla="*/ 108 w 134"/>
                <a:gd name="T103" fmla="*/ 240 h 299"/>
                <a:gd name="T104" fmla="*/ 108 w 134"/>
                <a:gd name="T105" fmla="*/ 228 h 299"/>
                <a:gd name="T106" fmla="*/ 113 w 134"/>
                <a:gd name="T107" fmla="*/ 223 h 299"/>
                <a:gd name="T108" fmla="*/ 111 w 134"/>
                <a:gd name="T109" fmla="*/ 211 h 299"/>
                <a:gd name="T110" fmla="*/ 120 w 134"/>
                <a:gd name="T111" fmla="*/ 213 h 299"/>
                <a:gd name="T112" fmla="*/ 120 w 134"/>
                <a:gd name="T113" fmla="*/ 202 h 299"/>
                <a:gd name="T114" fmla="*/ 127 w 134"/>
                <a:gd name="T115" fmla="*/ 192 h 299"/>
                <a:gd name="T116" fmla="*/ 125 w 134"/>
                <a:gd name="T117" fmla="*/ 178 h 299"/>
                <a:gd name="T118" fmla="*/ 127 w 134"/>
                <a:gd name="T119" fmla="*/ 161 h 299"/>
                <a:gd name="T120" fmla="*/ 125 w 134"/>
                <a:gd name="T121" fmla="*/ 152 h 299"/>
                <a:gd name="T122" fmla="*/ 130 w 134"/>
                <a:gd name="T123" fmla="*/ 142 h 299"/>
                <a:gd name="T124" fmla="*/ 132 w 134"/>
                <a:gd name="T125" fmla="*/ 15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299">
                  <a:moveTo>
                    <a:pt x="115" y="221"/>
                  </a:moveTo>
                  <a:lnTo>
                    <a:pt x="118" y="223"/>
                  </a:lnTo>
                  <a:lnTo>
                    <a:pt x="115" y="223"/>
                  </a:lnTo>
                  <a:lnTo>
                    <a:pt x="115" y="228"/>
                  </a:lnTo>
                  <a:lnTo>
                    <a:pt x="115" y="228"/>
                  </a:lnTo>
                  <a:lnTo>
                    <a:pt x="113" y="228"/>
                  </a:lnTo>
                  <a:lnTo>
                    <a:pt x="113" y="228"/>
                  </a:lnTo>
                  <a:lnTo>
                    <a:pt x="111" y="225"/>
                  </a:lnTo>
                  <a:lnTo>
                    <a:pt x="111" y="228"/>
                  </a:lnTo>
                  <a:lnTo>
                    <a:pt x="113" y="230"/>
                  </a:lnTo>
                  <a:lnTo>
                    <a:pt x="115" y="230"/>
                  </a:lnTo>
                  <a:lnTo>
                    <a:pt x="118" y="228"/>
                  </a:lnTo>
                  <a:lnTo>
                    <a:pt x="120" y="223"/>
                  </a:lnTo>
                  <a:lnTo>
                    <a:pt x="120" y="221"/>
                  </a:lnTo>
                  <a:lnTo>
                    <a:pt x="123" y="221"/>
                  </a:lnTo>
                  <a:lnTo>
                    <a:pt x="123" y="218"/>
                  </a:lnTo>
                  <a:lnTo>
                    <a:pt x="123" y="218"/>
                  </a:lnTo>
                  <a:lnTo>
                    <a:pt x="118" y="218"/>
                  </a:lnTo>
                  <a:lnTo>
                    <a:pt x="115" y="221"/>
                  </a:lnTo>
                  <a:close/>
                  <a:moveTo>
                    <a:pt x="132" y="180"/>
                  </a:moveTo>
                  <a:lnTo>
                    <a:pt x="132" y="180"/>
                  </a:lnTo>
                  <a:lnTo>
                    <a:pt x="132" y="185"/>
                  </a:lnTo>
                  <a:lnTo>
                    <a:pt x="132" y="187"/>
                  </a:lnTo>
                  <a:lnTo>
                    <a:pt x="125" y="204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06"/>
                  </a:lnTo>
                  <a:lnTo>
                    <a:pt x="130" y="197"/>
                  </a:lnTo>
                  <a:lnTo>
                    <a:pt x="132" y="192"/>
                  </a:lnTo>
                  <a:lnTo>
                    <a:pt x="132" y="187"/>
                  </a:lnTo>
                  <a:lnTo>
                    <a:pt x="134" y="183"/>
                  </a:lnTo>
                  <a:lnTo>
                    <a:pt x="134" y="178"/>
                  </a:lnTo>
                  <a:lnTo>
                    <a:pt x="132" y="180"/>
                  </a:lnTo>
                  <a:close/>
                  <a:moveTo>
                    <a:pt x="132" y="161"/>
                  </a:moveTo>
                  <a:lnTo>
                    <a:pt x="134" y="157"/>
                  </a:lnTo>
                  <a:lnTo>
                    <a:pt x="132" y="157"/>
                  </a:lnTo>
                  <a:lnTo>
                    <a:pt x="132" y="154"/>
                  </a:lnTo>
                  <a:lnTo>
                    <a:pt x="132" y="147"/>
                  </a:lnTo>
                  <a:lnTo>
                    <a:pt x="132" y="142"/>
                  </a:lnTo>
                  <a:lnTo>
                    <a:pt x="132" y="140"/>
                  </a:lnTo>
                  <a:lnTo>
                    <a:pt x="130" y="138"/>
                  </a:lnTo>
                  <a:lnTo>
                    <a:pt x="130" y="138"/>
                  </a:lnTo>
                  <a:lnTo>
                    <a:pt x="130" y="133"/>
                  </a:lnTo>
                  <a:lnTo>
                    <a:pt x="130" y="124"/>
                  </a:lnTo>
                  <a:lnTo>
                    <a:pt x="130" y="121"/>
                  </a:lnTo>
                  <a:lnTo>
                    <a:pt x="130" y="116"/>
                  </a:lnTo>
                  <a:lnTo>
                    <a:pt x="132" y="114"/>
                  </a:lnTo>
                  <a:lnTo>
                    <a:pt x="132" y="112"/>
                  </a:lnTo>
                  <a:lnTo>
                    <a:pt x="127" y="95"/>
                  </a:lnTo>
                  <a:lnTo>
                    <a:pt x="125" y="93"/>
                  </a:lnTo>
                  <a:lnTo>
                    <a:pt x="123" y="90"/>
                  </a:lnTo>
                  <a:lnTo>
                    <a:pt x="123" y="93"/>
                  </a:lnTo>
                  <a:lnTo>
                    <a:pt x="123" y="95"/>
                  </a:lnTo>
                  <a:lnTo>
                    <a:pt x="125" y="97"/>
                  </a:lnTo>
                  <a:lnTo>
                    <a:pt x="127" y="97"/>
                  </a:lnTo>
                  <a:lnTo>
                    <a:pt x="125" y="100"/>
                  </a:lnTo>
                  <a:lnTo>
                    <a:pt x="120" y="97"/>
                  </a:lnTo>
                  <a:lnTo>
                    <a:pt x="111" y="97"/>
                  </a:lnTo>
                  <a:lnTo>
                    <a:pt x="108" y="97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1" y="97"/>
                  </a:lnTo>
                  <a:lnTo>
                    <a:pt x="99" y="97"/>
                  </a:lnTo>
                  <a:lnTo>
                    <a:pt x="97" y="97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7" y="90"/>
                  </a:lnTo>
                  <a:lnTo>
                    <a:pt x="97" y="88"/>
                  </a:lnTo>
                  <a:lnTo>
                    <a:pt x="97" y="88"/>
                  </a:lnTo>
                  <a:lnTo>
                    <a:pt x="97" y="86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1"/>
                  </a:lnTo>
                  <a:lnTo>
                    <a:pt x="99" y="76"/>
                  </a:lnTo>
                  <a:lnTo>
                    <a:pt x="99" y="74"/>
                  </a:lnTo>
                  <a:lnTo>
                    <a:pt x="99" y="71"/>
                  </a:lnTo>
                  <a:lnTo>
                    <a:pt x="101" y="71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101" y="67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6" y="64"/>
                  </a:lnTo>
                  <a:lnTo>
                    <a:pt x="104" y="71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8" y="69"/>
                  </a:lnTo>
                  <a:lnTo>
                    <a:pt x="108" y="67"/>
                  </a:lnTo>
                  <a:lnTo>
                    <a:pt x="111" y="64"/>
                  </a:lnTo>
                  <a:lnTo>
                    <a:pt x="113" y="6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3" y="55"/>
                  </a:lnTo>
                  <a:lnTo>
                    <a:pt x="113" y="50"/>
                  </a:lnTo>
                  <a:lnTo>
                    <a:pt x="115" y="43"/>
                  </a:lnTo>
                  <a:lnTo>
                    <a:pt x="115" y="34"/>
                  </a:lnTo>
                  <a:lnTo>
                    <a:pt x="115" y="29"/>
                  </a:lnTo>
                  <a:lnTo>
                    <a:pt x="115" y="26"/>
                  </a:lnTo>
                  <a:lnTo>
                    <a:pt x="106" y="24"/>
                  </a:lnTo>
                  <a:lnTo>
                    <a:pt x="94" y="19"/>
                  </a:lnTo>
                  <a:lnTo>
                    <a:pt x="85" y="17"/>
                  </a:lnTo>
                  <a:lnTo>
                    <a:pt x="73" y="15"/>
                  </a:lnTo>
                  <a:lnTo>
                    <a:pt x="63" y="10"/>
                  </a:lnTo>
                  <a:lnTo>
                    <a:pt x="52" y="8"/>
                  </a:lnTo>
                  <a:lnTo>
                    <a:pt x="42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18" y="26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1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7" y="48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2" y="53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9"/>
                  </a:lnTo>
                  <a:lnTo>
                    <a:pt x="7" y="79"/>
                  </a:lnTo>
                  <a:lnTo>
                    <a:pt x="4" y="79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4" y="95"/>
                  </a:lnTo>
                  <a:lnTo>
                    <a:pt x="7" y="97"/>
                  </a:lnTo>
                  <a:lnTo>
                    <a:pt x="7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8" y="105"/>
                  </a:lnTo>
                  <a:lnTo>
                    <a:pt x="21" y="107"/>
                  </a:lnTo>
                  <a:lnTo>
                    <a:pt x="23" y="116"/>
                  </a:lnTo>
                  <a:lnTo>
                    <a:pt x="23" y="119"/>
                  </a:lnTo>
                  <a:lnTo>
                    <a:pt x="26" y="121"/>
                  </a:lnTo>
                  <a:lnTo>
                    <a:pt x="28" y="121"/>
                  </a:lnTo>
                  <a:lnTo>
                    <a:pt x="33" y="119"/>
                  </a:lnTo>
                  <a:lnTo>
                    <a:pt x="35" y="121"/>
                  </a:lnTo>
                  <a:lnTo>
                    <a:pt x="37" y="126"/>
                  </a:lnTo>
                  <a:lnTo>
                    <a:pt x="42" y="128"/>
                  </a:lnTo>
                  <a:lnTo>
                    <a:pt x="45" y="128"/>
                  </a:lnTo>
                  <a:lnTo>
                    <a:pt x="45" y="131"/>
                  </a:lnTo>
                  <a:lnTo>
                    <a:pt x="47" y="133"/>
                  </a:lnTo>
                  <a:lnTo>
                    <a:pt x="52" y="138"/>
                  </a:lnTo>
                  <a:lnTo>
                    <a:pt x="59" y="140"/>
                  </a:lnTo>
                  <a:lnTo>
                    <a:pt x="61" y="142"/>
                  </a:lnTo>
                  <a:lnTo>
                    <a:pt x="63" y="145"/>
                  </a:lnTo>
                  <a:lnTo>
                    <a:pt x="61" y="147"/>
                  </a:lnTo>
                  <a:lnTo>
                    <a:pt x="59" y="150"/>
                  </a:lnTo>
                  <a:lnTo>
                    <a:pt x="56" y="150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2" y="157"/>
                  </a:lnTo>
                  <a:lnTo>
                    <a:pt x="49" y="157"/>
                  </a:lnTo>
                  <a:lnTo>
                    <a:pt x="47" y="159"/>
                  </a:lnTo>
                  <a:lnTo>
                    <a:pt x="45" y="159"/>
                  </a:lnTo>
                  <a:lnTo>
                    <a:pt x="42" y="164"/>
                  </a:lnTo>
                  <a:lnTo>
                    <a:pt x="42" y="166"/>
                  </a:lnTo>
                  <a:lnTo>
                    <a:pt x="40" y="168"/>
                  </a:lnTo>
                  <a:lnTo>
                    <a:pt x="37" y="171"/>
                  </a:lnTo>
                  <a:lnTo>
                    <a:pt x="35" y="176"/>
                  </a:lnTo>
                  <a:lnTo>
                    <a:pt x="35" y="176"/>
                  </a:lnTo>
                  <a:lnTo>
                    <a:pt x="33" y="178"/>
                  </a:lnTo>
                  <a:lnTo>
                    <a:pt x="33" y="178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5" y="183"/>
                  </a:lnTo>
                  <a:lnTo>
                    <a:pt x="33" y="185"/>
                  </a:lnTo>
                  <a:lnTo>
                    <a:pt x="33" y="187"/>
                  </a:lnTo>
                  <a:lnTo>
                    <a:pt x="30" y="187"/>
                  </a:lnTo>
                  <a:lnTo>
                    <a:pt x="30" y="187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8" y="187"/>
                  </a:lnTo>
                  <a:lnTo>
                    <a:pt x="26" y="190"/>
                  </a:lnTo>
                  <a:lnTo>
                    <a:pt x="23" y="192"/>
                  </a:lnTo>
                  <a:lnTo>
                    <a:pt x="23" y="192"/>
                  </a:lnTo>
                  <a:lnTo>
                    <a:pt x="21" y="192"/>
                  </a:lnTo>
                  <a:lnTo>
                    <a:pt x="16" y="195"/>
                  </a:lnTo>
                  <a:lnTo>
                    <a:pt x="11" y="199"/>
                  </a:lnTo>
                  <a:lnTo>
                    <a:pt x="9" y="202"/>
                  </a:lnTo>
                  <a:lnTo>
                    <a:pt x="7" y="206"/>
                  </a:lnTo>
                  <a:lnTo>
                    <a:pt x="4" y="209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6"/>
                  </a:lnTo>
                  <a:lnTo>
                    <a:pt x="4" y="216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2" y="221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0"/>
                  </a:lnTo>
                  <a:lnTo>
                    <a:pt x="4" y="232"/>
                  </a:lnTo>
                  <a:lnTo>
                    <a:pt x="4" y="232"/>
                  </a:lnTo>
                  <a:lnTo>
                    <a:pt x="4" y="240"/>
                  </a:lnTo>
                  <a:lnTo>
                    <a:pt x="4" y="242"/>
                  </a:lnTo>
                  <a:lnTo>
                    <a:pt x="4" y="242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4" y="244"/>
                  </a:lnTo>
                  <a:lnTo>
                    <a:pt x="9" y="247"/>
                  </a:lnTo>
                  <a:lnTo>
                    <a:pt x="11" y="247"/>
                  </a:lnTo>
                  <a:lnTo>
                    <a:pt x="23" y="256"/>
                  </a:lnTo>
                  <a:lnTo>
                    <a:pt x="23" y="256"/>
                  </a:lnTo>
                  <a:lnTo>
                    <a:pt x="26" y="256"/>
                  </a:lnTo>
                  <a:lnTo>
                    <a:pt x="26" y="256"/>
                  </a:lnTo>
                  <a:lnTo>
                    <a:pt x="26" y="256"/>
                  </a:lnTo>
                  <a:lnTo>
                    <a:pt x="26" y="256"/>
                  </a:lnTo>
                  <a:lnTo>
                    <a:pt x="28" y="256"/>
                  </a:lnTo>
                  <a:lnTo>
                    <a:pt x="28" y="256"/>
                  </a:lnTo>
                  <a:lnTo>
                    <a:pt x="30" y="256"/>
                  </a:lnTo>
                  <a:lnTo>
                    <a:pt x="30" y="258"/>
                  </a:lnTo>
                  <a:lnTo>
                    <a:pt x="33" y="261"/>
                  </a:lnTo>
                  <a:lnTo>
                    <a:pt x="33" y="261"/>
                  </a:lnTo>
                  <a:lnTo>
                    <a:pt x="37" y="258"/>
                  </a:lnTo>
                  <a:lnTo>
                    <a:pt x="37" y="261"/>
                  </a:lnTo>
                  <a:lnTo>
                    <a:pt x="40" y="263"/>
                  </a:lnTo>
                  <a:lnTo>
                    <a:pt x="40" y="263"/>
                  </a:lnTo>
                  <a:lnTo>
                    <a:pt x="42" y="263"/>
                  </a:lnTo>
                  <a:lnTo>
                    <a:pt x="45" y="266"/>
                  </a:lnTo>
                  <a:lnTo>
                    <a:pt x="47" y="266"/>
                  </a:lnTo>
                  <a:lnTo>
                    <a:pt x="47" y="266"/>
                  </a:lnTo>
                  <a:lnTo>
                    <a:pt x="47" y="268"/>
                  </a:lnTo>
                  <a:lnTo>
                    <a:pt x="47" y="268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4" y="268"/>
                  </a:lnTo>
                  <a:lnTo>
                    <a:pt x="54" y="268"/>
                  </a:lnTo>
                  <a:lnTo>
                    <a:pt x="56" y="266"/>
                  </a:lnTo>
                  <a:lnTo>
                    <a:pt x="59" y="266"/>
                  </a:lnTo>
                  <a:lnTo>
                    <a:pt x="61" y="266"/>
                  </a:lnTo>
                  <a:lnTo>
                    <a:pt x="61" y="266"/>
                  </a:lnTo>
                  <a:lnTo>
                    <a:pt x="61" y="268"/>
                  </a:lnTo>
                  <a:lnTo>
                    <a:pt x="61" y="268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66" y="266"/>
                  </a:lnTo>
                  <a:lnTo>
                    <a:pt x="66" y="266"/>
                  </a:lnTo>
                  <a:lnTo>
                    <a:pt x="71" y="266"/>
                  </a:lnTo>
                  <a:lnTo>
                    <a:pt x="71" y="266"/>
                  </a:lnTo>
                  <a:lnTo>
                    <a:pt x="73" y="266"/>
                  </a:lnTo>
                  <a:lnTo>
                    <a:pt x="75" y="270"/>
                  </a:lnTo>
                  <a:lnTo>
                    <a:pt x="75" y="275"/>
                  </a:lnTo>
                  <a:lnTo>
                    <a:pt x="73" y="287"/>
                  </a:lnTo>
                  <a:lnTo>
                    <a:pt x="73" y="289"/>
                  </a:lnTo>
                  <a:lnTo>
                    <a:pt x="73" y="292"/>
                  </a:lnTo>
                  <a:lnTo>
                    <a:pt x="75" y="294"/>
                  </a:lnTo>
                  <a:lnTo>
                    <a:pt x="75" y="294"/>
                  </a:lnTo>
                  <a:lnTo>
                    <a:pt x="73" y="296"/>
                  </a:lnTo>
                  <a:lnTo>
                    <a:pt x="73" y="296"/>
                  </a:lnTo>
                  <a:lnTo>
                    <a:pt x="75" y="299"/>
                  </a:lnTo>
                  <a:lnTo>
                    <a:pt x="75" y="299"/>
                  </a:lnTo>
                  <a:lnTo>
                    <a:pt x="78" y="296"/>
                  </a:lnTo>
                  <a:lnTo>
                    <a:pt x="82" y="294"/>
                  </a:lnTo>
                  <a:lnTo>
                    <a:pt x="85" y="292"/>
                  </a:lnTo>
                  <a:lnTo>
                    <a:pt x="87" y="287"/>
                  </a:lnTo>
                  <a:lnTo>
                    <a:pt x="89" y="282"/>
                  </a:lnTo>
                  <a:lnTo>
                    <a:pt x="89" y="282"/>
                  </a:lnTo>
                  <a:lnTo>
                    <a:pt x="87" y="282"/>
                  </a:lnTo>
                  <a:lnTo>
                    <a:pt x="87" y="280"/>
                  </a:lnTo>
                  <a:lnTo>
                    <a:pt x="89" y="280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2" y="275"/>
                  </a:lnTo>
                  <a:lnTo>
                    <a:pt x="94" y="273"/>
                  </a:lnTo>
                  <a:lnTo>
                    <a:pt x="94" y="273"/>
                  </a:lnTo>
                  <a:lnTo>
                    <a:pt x="94" y="270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89" y="270"/>
                  </a:lnTo>
                  <a:lnTo>
                    <a:pt x="89" y="270"/>
                  </a:lnTo>
                  <a:lnTo>
                    <a:pt x="92" y="268"/>
                  </a:lnTo>
                  <a:lnTo>
                    <a:pt x="92" y="268"/>
                  </a:lnTo>
                  <a:lnTo>
                    <a:pt x="92" y="268"/>
                  </a:lnTo>
                  <a:lnTo>
                    <a:pt x="94" y="268"/>
                  </a:lnTo>
                  <a:lnTo>
                    <a:pt x="97" y="258"/>
                  </a:lnTo>
                  <a:lnTo>
                    <a:pt x="97" y="256"/>
                  </a:lnTo>
                  <a:lnTo>
                    <a:pt x="99" y="254"/>
                  </a:lnTo>
                  <a:lnTo>
                    <a:pt x="101" y="249"/>
                  </a:lnTo>
                  <a:lnTo>
                    <a:pt x="104" y="247"/>
                  </a:lnTo>
                  <a:lnTo>
                    <a:pt x="104" y="244"/>
                  </a:lnTo>
                  <a:lnTo>
                    <a:pt x="99" y="249"/>
                  </a:lnTo>
                  <a:lnTo>
                    <a:pt x="97" y="249"/>
                  </a:lnTo>
                  <a:lnTo>
                    <a:pt x="97" y="247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4" y="244"/>
                  </a:lnTo>
                  <a:lnTo>
                    <a:pt x="97" y="244"/>
                  </a:lnTo>
                  <a:lnTo>
                    <a:pt x="104" y="242"/>
                  </a:lnTo>
                  <a:lnTo>
                    <a:pt x="104" y="242"/>
                  </a:lnTo>
                  <a:lnTo>
                    <a:pt x="101" y="240"/>
                  </a:lnTo>
                  <a:lnTo>
                    <a:pt x="104" y="237"/>
                  </a:lnTo>
                  <a:lnTo>
                    <a:pt x="106" y="232"/>
                  </a:lnTo>
                  <a:lnTo>
                    <a:pt x="108" y="235"/>
                  </a:lnTo>
                  <a:lnTo>
                    <a:pt x="106" y="237"/>
                  </a:lnTo>
                  <a:lnTo>
                    <a:pt x="106" y="240"/>
                  </a:lnTo>
                  <a:lnTo>
                    <a:pt x="104" y="242"/>
                  </a:lnTo>
                  <a:lnTo>
                    <a:pt x="106" y="242"/>
                  </a:lnTo>
                  <a:lnTo>
                    <a:pt x="108" y="240"/>
                  </a:lnTo>
                  <a:lnTo>
                    <a:pt x="113" y="235"/>
                  </a:lnTo>
                  <a:lnTo>
                    <a:pt x="115" y="235"/>
                  </a:lnTo>
                  <a:lnTo>
                    <a:pt x="113" y="232"/>
                  </a:lnTo>
                  <a:lnTo>
                    <a:pt x="111" y="230"/>
                  </a:lnTo>
                  <a:lnTo>
                    <a:pt x="111" y="228"/>
                  </a:lnTo>
                  <a:lnTo>
                    <a:pt x="108" y="230"/>
                  </a:lnTo>
                  <a:lnTo>
                    <a:pt x="108" y="228"/>
                  </a:lnTo>
                  <a:lnTo>
                    <a:pt x="108" y="228"/>
                  </a:lnTo>
                  <a:lnTo>
                    <a:pt x="108" y="225"/>
                  </a:lnTo>
                  <a:lnTo>
                    <a:pt x="108" y="223"/>
                  </a:lnTo>
                  <a:lnTo>
                    <a:pt x="111" y="223"/>
                  </a:lnTo>
                  <a:lnTo>
                    <a:pt x="111" y="223"/>
                  </a:lnTo>
                  <a:lnTo>
                    <a:pt x="113" y="223"/>
                  </a:lnTo>
                  <a:lnTo>
                    <a:pt x="113" y="223"/>
                  </a:lnTo>
                  <a:lnTo>
                    <a:pt x="115" y="221"/>
                  </a:lnTo>
                  <a:lnTo>
                    <a:pt x="113" y="218"/>
                  </a:lnTo>
                  <a:lnTo>
                    <a:pt x="113" y="216"/>
                  </a:lnTo>
                  <a:lnTo>
                    <a:pt x="111" y="216"/>
                  </a:lnTo>
                  <a:lnTo>
                    <a:pt x="111" y="213"/>
                  </a:lnTo>
                  <a:lnTo>
                    <a:pt x="111" y="209"/>
                  </a:lnTo>
                  <a:lnTo>
                    <a:pt x="111" y="211"/>
                  </a:lnTo>
                  <a:lnTo>
                    <a:pt x="113" y="211"/>
                  </a:lnTo>
                  <a:lnTo>
                    <a:pt x="113" y="211"/>
                  </a:lnTo>
                  <a:lnTo>
                    <a:pt x="115" y="209"/>
                  </a:lnTo>
                  <a:lnTo>
                    <a:pt x="118" y="211"/>
                  </a:lnTo>
                  <a:lnTo>
                    <a:pt x="120" y="211"/>
                  </a:lnTo>
                  <a:lnTo>
                    <a:pt x="120" y="213"/>
                  </a:lnTo>
                  <a:lnTo>
                    <a:pt x="120" y="213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0" y="209"/>
                  </a:lnTo>
                  <a:lnTo>
                    <a:pt x="118" y="206"/>
                  </a:lnTo>
                  <a:lnTo>
                    <a:pt x="118" y="204"/>
                  </a:lnTo>
                  <a:lnTo>
                    <a:pt x="120" y="204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7" y="192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30" y="185"/>
                  </a:lnTo>
                  <a:lnTo>
                    <a:pt x="130" y="183"/>
                  </a:lnTo>
                  <a:lnTo>
                    <a:pt x="127" y="183"/>
                  </a:lnTo>
                  <a:lnTo>
                    <a:pt x="125" y="183"/>
                  </a:lnTo>
                  <a:lnTo>
                    <a:pt x="125" y="178"/>
                  </a:lnTo>
                  <a:lnTo>
                    <a:pt x="125" y="173"/>
                  </a:lnTo>
                  <a:lnTo>
                    <a:pt x="127" y="171"/>
                  </a:lnTo>
                  <a:lnTo>
                    <a:pt x="127" y="168"/>
                  </a:lnTo>
                  <a:lnTo>
                    <a:pt x="127" y="168"/>
                  </a:lnTo>
                  <a:lnTo>
                    <a:pt x="127" y="166"/>
                  </a:lnTo>
                  <a:lnTo>
                    <a:pt x="127" y="164"/>
                  </a:lnTo>
                  <a:lnTo>
                    <a:pt x="127" y="161"/>
                  </a:lnTo>
                  <a:lnTo>
                    <a:pt x="130" y="159"/>
                  </a:lnTo>
                  <a:lnTo>
                    <a:pt x="127" y="159"/>
                  </a:lnTo>
                  <a:lnTo>
                    <a:pt x="125" y="159"/>
                  </a:lnTo>
                  <a:lnTo>
                    <a:pt x="127" y="157"/>
                  </a:lnTo>
                  <a:lnTo>
                    <a:pt x="127" y="154"/>
                  </a:lnTo>
                  <a:lnTo>
                    <a:pt x="125" y="152"/>
                  </a:lnTo>
                  <a:lnTo>
                    <a:pt x="125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27" y="147"/>
                  </a:lnTo>
                  <a:lnTo>
                    <a:pt x="130" y="147"/>
                  </a:lnTo>
                  <a:lnTo>
                    <a:pt x="130" y="145"/>
                  </a:lnTo>
                  <a:lnTo>
                    <a:pt x="130" y="142"/>
                  </a:lnTo>
                  <a:lnTo>
                    <a:pt x="127" y="145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30" y="142"/>
                  </a:lnTo>
                  <a:lnTo>
                    <a:pt x="130" y="145"/>
                  </a:lnTo>
                  <a:lnTo>
                    <a:pt x="132" y="147"/>
                  </a:lnTo>
                  <a:lnTo>
                    <a:pt x="132" y="150"/>
                  </a:lnTo>
                  <a:lnTo>
                    <a:pt x="132" y="152"/>
                  </a:lnTo>
                  <a:lnTo>
                    <a:pt x="130" y="157"/>
                  </a:lnTo>
                  <a:lnTo>
                    <a:pt x="134" y="176"/>
                  </a:lnTo>
                  <a:lnTo>
                    <a:pt x="134" y="173"/>
                  </a:lnTo>
                  <a:lnTo>
                    <a:pt x="132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7640931A-FADF-4C51-8911-25E334FE2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4563" y="1281490"/>
              <a:ext cx="200025" cy="400050"/>
            </a:xfrm>
            <a:custGeom>
              <a:avLst/>
              <a:gdLst>
                <a:gd name="T0" fmla="*/ 168 w 168"/>
                <a:gd name="T1" fmla="*/ 256 h 336"/>
                <a:gd name="T2" fmla="*/ 164 w 168"/>
                <a:gd name="T3" fmla="*/ 270 h 336"/>
                <a:gd name="T4" fmla="*/ 159 w 168"/>
                <a:gd name="T5" fmla="*/ 282 h 336"/>
                <a:gd name="T6" fmla="*/ 145 w 168"/>
                <a:gd name="T7" fmla="*/ 289 h 336"/>
                <a:gd name="T8" fmla="*/ 140 w 168"/>
                <a:gd name="T9" fmla="*/ 294 h 336"/>
                <a:gd name="T10" fmla="*/ 135 w 168"/>
                <a:gd name="T11" fmla="*/ 294 h 336"/>
                <a:gd name="T12" fmla="*/ 133 w 168"/>
                <a:gd name="T13" fmla="*/ 299 h 336"/>
                <a:gd name="T14" fmla="*/ 130 w 168"/>
                <a:gd name="T15" fmla="*/ 306 h 336"/>
                <a:gd name="T16" fmla="*/ 126 w 168"/>
                <a:gd name="T17" fmla="*/ 310 h 336"/>
                <a:gd name="T18" fmla="*/ 109 w 168"/>
                <a:gd name="T19" fmla="*/ 315 h 336"/>
                <a:gd name="T20" fmla="*/ 76 w 168"/>
                <a:gd name="T21" fmla="*/ 322 h 336"/>
                <a:gd name="T22" fmla="*/ 45 w 168"/>
                <a:gd name="T23" fmla="*/ 329 h 336"/>
                <a:gd name="T24" fmla="*/ 19 w 168"/>
                <a:gd name="T25" fmla="*/ 336 h 336"/>
                <a:gd name="T26" fmla="*/ 19 w 168"/>
                <a:gd name="T27" fmla="*/ 336 h 336"/>
                <a:gd name="T28" fmla="*/ 19 w 168"/>
                <a:gd name="T29" fmla="*/ 336 h 336"/>
                <a:gd name="T30" fmla="*/ 19 w 168"/>
                <a:gd name="T31" fmla="*/ 336 h 336"/>
                <a:gd name="T32" fmla="*/ 7 w 168"/>
                <a:gd name="T33" fmla="*/ 327 h 336"/>
                <a:gd name="T34" fmla="*/ 5 w 168"/>
                <a:gd name="T35" fmla="*/ 320 h 336"/>
                <a:gd name="T36" fmla="*/ 7 w 168"/>
                <a:gd name="T37" fmla="*/ 308 h 336"/>
                <a:gd name="T38" fmla="*/ 7 w 168"/>
                <a:gd name="T39" fmla="*/ 289 h 336"/>
                <a:gd name="T40" fmla="*/ 5 w 168"/>
                <a:gd name="T41" fmla="*/ 277 h 336"/>
                <a:gd name="T42" fmla="*/ 5 w 168"/>
                <a:gd name="T43" fmla="*/ 275 h 336"/>
                <a:gd name="T44" fmla="*/ 7 w 168"/>
                <a:gd name="T45" fmla="*/ 268 h 336"/>
                <a:gd name="T46" fmla="*/ 0 w 168"/>
                <a:gd name="T47" fmla="*/ 235 h 336"/>
                <a:gd name="T48" fmla="*/ 3 w 168"/>
                <a:gd name="T49" fmla="*/ 216 h 336"/>
                <a:gd name="T50" fmla="*/ 10 w 168"/>
                <a:gd name="T51" fmla="*/ 204 h 336"/>
                <a:gd name="T52" fmla="*/ 10 w 168"/>
                <a:gd name="T53" fmla="*/ 190 h 336"/>
                <a:gd name="T54" fmla="*/ 12 w 168"/>
                <a:gd name="T55" fmla="*/ 178 h 336"/>
                <a:gd name="T56" fmla="*/ 10 w 168"/>
                <a:gd name="T57" fmla="*/ 149 h 336"/>
                <a:gd name="T58" fmla="*/ 22 w 168"/>
                <a:gd name="T59" fmla="*/ 133 h 336"/>
                <a:gd name="T60" fmla="*/ 36 w 168"/>
                <a:gd name="T61" fmla="*/ 116 h 336"/>
                <a:gd name="T62" fmla="*/ 43 w 168"/>
                <a:gd name="T63" fmla="*/ 104 h 336"/>
                <a:gd name="T64" fmla="*/ 43 w 168"/>
                <a:gd name="T65" fmla="*/ 97 h 336"/>
                <a:gd name="T66" fmla="*/ 41 w 168"/>
                <a:gd name="T67" fmla="*/ 93 h 336"/>
                <a:gd name="T68" fmla="*/ 31 w 168"/>
                <a:gd name="T69" fmla="*/ 81 h 336"/>
                <a:gd name="T70" fmla="*/ 38 w 168"/>
                <a:gd name="T71" fmla="*/ 57 h 336"/>
                <a:gd name="T72" fmla="*/ 33 w 168"/>
                <a:gd name="T73" fmla="*/ 45 h 336"/>
                <a:gd name="T74" fmla="*/ 33 w 168"/>
                <a:gd name="T75" fmla="*/ 38 h 336"/>
                <a:gd name="T76" fmla="*/ 38 w 168"/>
                <a:gd name="T77" fmla="*/ 22 h 336"/>
                <a:gd name="T78" fmla="*/ 38 w 168"/>
                <a:gd name="T79" fmla="*/ 17 h 336"/>
                <a:gd name="T80" fmla="*/ 45 w 168"/>
                <a:gd name="T81" fmla="*/ 7 h 336"/>
                <a:gd name="T82" fmla="*/ 62 w 168"/>
                <a:gd name="T83" fmla="*/ 3 h 336"/>
                <a:gd name="T84" fmla="*/ 67 w 168"/>
                <a:gd name="T85" fmla="*/ 15 h 336"/>
                <a:gd name="T86" fmla="*/ 76 w 168"/>
                <a:gd name="T87" fmla="*/ 45 h 336"/>
                <a:gd name="T88" fmla="*/ 88 w 168"/>
                <a:gd name="T89" fmla="*/ 76 h 336"/>
                <a:gd name="T90" fmla="*/ 97 w 168"/>
                <a:gd name="T91" fmla="*/ 107 h 336"/>
                <a:gd name="T92" fmla="*/ 107 w 168"/>
                <a:gd name="T93" fmla="*/ 138 h 336"/>
                <a:gd name="T94" fmla="*/ 116 w 168"/>
                <a:gd name="T95" fmla="*/ 168 h 336"/>
                <a:gd name="T96" fmla="*/ 128 w 168"/>
                <a:gd name="T97" fmla="*/ 199 h 336"/>
                <a:gd name="T98" fmla="*/ 130 w 168"/>
                <a:gd name="T99" fmla="*/ 211 h 336"/>
                <a:gd name="T100" fmla="*/ 133 w 168"/>
                <a:gd name="T101" fmla="*/ 216 h 336"/>
                <a:gd name="T102" fmla="*/ 133 w 168"/>
                <a:gd name="T103" fmla="*/ 223 h 336"/>
                <a:gd name="T104" fmla="*/ 147 w 168"/>
                <a:gd name="T105" fmla="*/ 235 h 336"/>
                <a:gd name="T106" fmla="*/ 152 w 168"/>
                <a:gd name="T107" fmla="*/ 239 h 336"/>
                <a:gd name="T108" fmla="*/ 156 w 168"/>
                <a:gd name="T109" fmla="*/ 24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336">
                  <a:moveTo>
                    <a:pt x="164" y="254"/>
                  </a:moveTo>
                  <a:lnTo>
                    <a:pt x="164" y="256"/>
                  </a:lnTo>
                  <a:lnTo>
                    <a:pt x="166" y="256"/>
                  </a:lnTo>
                  <a:lnTo>
                    <a:pt x="166" y="254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6" y="261"/>
                  </a:lnTo>
                  <a:lnTo>
                    <a:pt x="164" y="270"/>
                  </a:lnTo>
                  <a:lnTo>
                    <a:pt x="164" y="275"/>
                  </a:lnTo>
                  <a:lnTo>
                    <a:pt x="164" y="277"/>
                  </a:lnTo>
                  <a:lnTo>
                    <a:pt x="164" y="280"/>
                  </a:lnTo>
                  <a:lnTo>
                    <a:pt x="161" y="282"/>
                  </a:lnTo>
                  <a:lnTo>
                    <a:pt x="159" y="282"/>
                  </a:lnTo>
                  <a:lnTo>
                    <a:pt x="154" y="280"/>
                  </a:lnTo>
                  <a:lnTo>
                    <a:pt x="154" y="280"/>
                  </a:lnTo>
                  <a:lnTo>
                    <a:pt x="154" y="282"/>
                  </a:lnTo>
                  <a:lnTo>
                    <a:pt x="145" y="287"/>
                  </a:lnTo>
                  <a:lnTo>
                    <a:pt x="145" y="289"/>
                  </a:lnTo>
                  <a:lnTo>
                    <a:pt x="145" y="289"/>
                  </a:lnTo>
                  <a:lnTo>
                    <a:pt x="142" y="291"/>
                  </a:lnTo>
                  <a:lnTo>
                    <a:pt x="142" y="291"/>
                  </a:lnTo>
                  <a:lnTo>
                    <a:pt x="142" y="291"/>
                  </a:lnTo>
                  <a:lnTo>
                    <a:pt x="140" y="294"/>
                  </a:lnTo>
                  <a:lnTo>
                    <a:pt x="140" y="294"/>
                  </a:lnTo>
                  <a:lnTo>
                    <a:pt x="140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5" y="294"/>
                  </a:lnTo>
                  <a:lnTo>
                    <a:pt x="135" y="294"/>
                  </a:lnTo>
                  <a:lnTo>
                    <a:pt x="135" y="296"/>
                  </a:lnTo>
                  <a:lnTo>
                    <a:pt x="135" y="296"/>
                  </a:lnTo>
                  <a:lnTo>
                    <a:pt x="135" y="296"/>
                  </a:lnTo>
                  <a:lnTo>
                    <a:pt x="133" y="299"/>
                  </a:lnTo>
                  <a:lnTo>
                    <a:pt x="133" y="301"/>
                  </a:lnTo>
                  <a:lnTo>
                    <a:pt x="133" y="301"/>
                  </a:lnTo>
                  <a:lnTo>
                    <a:pt x="133" y="303"/>
                  </a:lnTo>
                  <a:lnTo>
                    <a:pt x="133" y="303"/>
                  </a:lnTo>
                  <a:lnTo>
                    <a:pt x="130" y="306"/>
                  </a:lnTo>
                  <a:lnTo>
                    <a:pt x="130" y="306"/>
                  </a:lnTo>
                  <a:lnTo>
                    <a:pt x="128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3"/>
                  </a:lnTo>
                  <a:lnTo>
                    <a:pt x="123" y="313"/>
                  </a:lnTo>
                  <a:lnTo>
                    <a:pt x="123" y="313"/>
                  </a:lnTo>
                  <a:lnTo>
                    <a:pt x="116" y="315"/>
                  </a:lnTo>
                  <a:lnTo>
                    <a:pt x="109" y="315"/>
                  </a:lnTo>
                  <a:lnTo>
                    <a:pt x="102" y="318"/>
                  </a:lnTo>
                  <a:lnTo>
                    <a:pt x="97" y="318"/>
                  </a:lnTo>
                  <a:lnTo>
                    <a:pt x="90" y="320"/>
                  </a:lnTo>
                  <a:lnTo>
                    <a:pt x="83" y="322"/>
                  </a:lnTo>
                  <a:lnTo>
                    <a:pt x="76" y="322"/>
                  </a:lnTo>
                  <a:lnTo>
                    <a:pt x="71" y="325"/>
                  </a:lnTo>
                  <a:lnTo>
                    <a:pt x="64" y="327"/>
                  </a:lnTo>
                  <a:lnTo>
                    <a:pt x="57" y="327"/>
                  </a:lnTo>
                  <a:lnTo>
                    <a:pt x="50" y="329"/>
                  </a:lnTo>
                  <a:lnTo>
                    <a:pt x="45" y="329"/>
                  </a:lnTo>
                  <a:lnTo>
                    <a:pt x="38" y="332"/>
                  </a:lnTo>
                  <a:lnTo>
                    <a:pt x="31" y="334"/>
                  </a:lnTo>
                  <a:lnTo>
                    <a:pt x="24" y="334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7" y="332"/>
                  </a:lnTo>
                  <a:lnTo>
                    <a:pt x="15" y="332"/>
                  </a:lnTo>
                  <a:lnTo>
                    <a:pt x="10" y="327"/>
                  </a:lnTo>
                  <a:lnTo>
                    <a:pt x="7" y="327"/>
                  </a:lnTo>
                  <a:lnTo>
                    <a:pt x="7" y="325"/>
                  </a:lnTo>
                  <a:lnTo>
                    <a:pt x="7" y="325"/>
                  </a:lnTo>
                  <a:lnTo>
                    <a:pt x="5" y="322"/>
                  </a:lnTo>
                  <a:lnTo>
                    <a:pt x="5" y="320"/>
                  </a:lnTo>
                  <a:lnTo>
                    <a:pt x="5" y="320"/>
                  </a:lnTo>
                  <a:lnTo>
                    <a:pt x="5" y="318"/>
                  </a:lnTo>
                  <a:lnTo>
                    <a:pt x="7" y="315"/>
                  </a:lnTo>
                  <a:lnTo>
                    <a:pt x="5" y="310"/>
                  </a:lnTo>
                  <a:lnTo>
                    <a:pt x="5" y="308"/>
                  </a:lnTo>
                  <a:lnTo>
                    <a:pt x="7" y="308"/>
                  </a:lnTo>
                  <a:lnTo>
                    <a:pt x="10" y="306"/>
                  </a:lnTo>
                  <a:lnTo>
                    <a:pt x="10" y="303"/>
                  </a:lnTo>
                  <a:lnTo>
                    <a:pt x="7" y="299"/>
                  </a:lnTo>
                  <a:lnTo>
                    <a:pt x="7" y="291"/>
                  </a:lnTo>
                  <a:lnTo>
                    <a:pt x="7" y="289"/>
                  </a:lnTo>
                  <a:lnTo>
                    <a:pt x="7" y="284"/>
                  </a:lnTo>
                  <a:lnTo>
                    <a:pt x="5" y="284"/>
                  </a:lnTo>
                  <a:lnTo>
                    <a:pt x="5" y="280"/>
                  </a:lnTo>
                  <a:lnTo>
                    <a:pt x="5" y="277"/>
                  </a:lnTo>
                  <a:lnTo>
                    <a:pt x="5" y="277"/>
                  </a:lnTo>
                  <a:lnTo>
                    <a:pt x="5" y="277"/>
                  </a:lnTo>
                  <a:lnTo>
                    <a:pt x="5" y="275"/>
                  </a:lnTo>
                  <a:lnTo>
                    <a:pt x="5" y="275"/>
                  </a:lnTo>
                  <a:lnTo>
                    <a:pt x="5" y="275"/>
                  </a:lnTo>
                  <a:lnTo>
                    <a:pt x="5" y="275"/>
                  </a:lnTo>
                  <a:lnTo>
                    <a:pt x="5" y="273"/>
                  </a:lnTo>
                  <a:lnTo>
                    <a:pt x="5" y="273"/>
                  </a:lnTo>
                  <a:lnTo>
                    <a:pt x="5" y="270"/>
                  </a:lnTo>
                  <a:lnTo>
                    <a:pt x="5" y="270"/>
                  </a:lnTo>
                  <a:lnTo>
                    <a:pt x="7" y="268"/>
                  </a:lnTo>
                  <a:lnTo>
                    <a:pt x="5" y="265"/>
                  </a:lnTo>
                  <a:lnTo>
                    <a:pt x="5" y="261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0" y="235"/>
                  </a:lnTo>
                  <a:lnTo>
                    <a:pt x="3" y="230"/>
                  </a:lnTo>
                  <a:lnTo>
                    <a:pt x="3" y="228"/>
                  </a:lnTo>
                  <a:lnTo>
                    <a:pt x="3" y="225"/>
                  </a:lnTo>
                  <a:lnTo>
                    <a:pt x="3" y="220"/>
                  </a:lnTo>
                  <a:lnTo>
                    <a:pt x="3" y="216"/>
                  </a:lnTo>
                  <a:lnTo>
                    <a:pt x="3" y="216"/>
                  </a:lnTo>
                  <a:lnTo>
                    <a:pt x="5" y="213"/>
                  </a:lnTo>
                  <a:lnTo>
                    <a:pt x="5" y="211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10" y="202"/>
                  </a:lnTo>
                  <a:lnTo>
                    <a:pt x="10" y="199"/>
                  </a:lnTo>
                  <a:lnTo>
                    <a:pt x="10" y="197"/>
                  </a:lnTo>
                  <a:lnTo>
                    <a:pt x="10" y="192"/>
                  </a:lnTo>
                  <a:lnTo>
                    <a:pt x="10" y="190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2" y="180"/>
                  </a:lnTo>
                  <a:lnTo>
                    <a:pt x="12" y="178"/>
                  </a:lnTo>
                  <a:lnTo>
                    <a:pt x="12" y="178"/>
                  </a:lnTo>
                  <a:lnTo>
                    <a:pt x="12" y="175"/>
                  </a:lnTo>
                  <a:lnTo>
                    <a:pt x="15" y="168"/>
                  </a:lnTo>
                  <a:lnTo>
                    <a:pt x="15" y="164"/>
                  </a:lnTo>
                  <a:lnTo>
                    <a:pt x="12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10" y="138"/>
                  </a:lnTo>
                  <a:lnTo>
                    <a:pt x="12" y="135"/>
                  </a:lnTo>
                  <a:lnTo>
                    <a:pt x="17" y="133"/>
                  </a:lnTo>
                  <a:lnTo>
                    <a:pt x="22" y="133"/>
                  </a:lnTo>
                  <a:lnTo>
                    <a:pt x="24" y="131"/>
                  </a:lnTo>
                  <a:lnTo>
                    <a:pt x="26" y="131"/>
                  </a:lnTo>
                  <a:lnTo>
                    <a:pt x="26" y="126"/>
                  </a:lnTo>
                  <a:lnTo>
                    <a:pt x="29" y="123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8" y="114"/>
                  </a:lnTo>
                  <a:lnTo>
                    <a:pt x="38" y="112"/>
                  </a:lnTo>
                  <a:lnTo>
                    <a:pt x="41" y="109"/>
                  </a:lnTo>
                  <a:lnTo>
                    <a:pt x="43" y="104"/>
                  </a:lnTo>
                  <a:lnTo>
                    <a:pt x="41" y="104"/>
                  </a:lnTo>
                  <a:lnTo>
                    <a:pt x="41" y="102"/>
                  </a:lnTo>
                  <a:lnTo>
                    <a:pt x="41" y="100"/>
                  </a:lnTo>
                  <a:lnTo>
                    <a:pt x="41" y="97"/>
                  </a:lnTo>
                  <a:lnTo>
                    <a:pt x="43" y="97"/>
                  </a:lnTo>
                  <a:lnTo>
                    <a:pt x="43" y="97"/>
                  </a:lnTo>
                  <a:lnTo>
                    <a:pt x="43" y="95"/>
                  </a:lnTo>
                  <a:lnTo>
                    <a:pt x="43" y="95"/>
                  </a:lnTo>
                  <a:lnTo>
                    <a:pt x="43" y="93"/>
                  </a:lnTo>
                  <a:lnTo>
                    <a:pt x="41" y="93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3" y="81"/>
                  </a:lnTo>
                  <a:lnTo>
                    <a:pt x="31" y="81"/>
                  </a:lnTo>
                  <a:lnTo>
                    <a:pt x="31" y="76"/>
                  </a:lnTo>
                  <a:lnTo>
                    <a:pt x="33" y="71"/>
                  </a:lnTo>
                  <a:lnTo>
                    <a:pt x="36" y="67"/>
                  </a:lnTo>
                  <a:lnTo>
                    <a:pt x="38" y="60"/>
                  </a:lnTo>
                  <a:lnTo>
                    <a:pt x="38" y="57"/>
                  </a:lnTo>
                  <a:lnTo>
                    <a:pt x="36" y="55"/>
                  </a:lnTo>
                  <a:lnTo>
                    <a:pt x="36" y="52"/>
                  </a:lnTo>
                  <a:lnTo>
                    <a:pt x="33" y="50"/>
                  </a:lnTo>
                  <a:lnTo>
                    <a:pt x="33" y="48"/>
                  </a:lnTo>
                  <a:lnTo>
                    <a:pt x="33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6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6" y="26"/>
                  </a:lnTo>
                  <a:lnTo>
                    <a:pt x="38" y="22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52" y="10"/>
                  </a:lnTo>
                  <a:lnTo>
                    <a:pt x="55" y="10"/>
                  </a:lnTo>
                  <a:lnTo>
                    <a:pt x="57" y="10"/>
                  </a:lnTo>
                  <a:lnTo>
                    <a:pt x="59" y="7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4" y="7"/>
                  </a:lnTo>
                  <a:lnTo>
                    <a:pt x="67" y="15"/>
                  </a:lnTo>
                  <a:lnTo>
                    <a:pt x="69" y="19"/>
                  </a:lnTo>
                  <a:lnTo>
                    <a:pt x="71" y="26"/>
                  </a:lnTo>
                  <a:lnTo>
                    <a:pt x="74" y="31"/>
                  </a:lnTo>
                  <a:lnTo>
                    <a:pt x="76" y="38"/>
                  </a:lnTo>
                  <a:lnTo>
                    <a:pt x="76" y="45"/>
                  </a:lnTo>
                  <a:lnTo>
                    <a:pt x="78" y="50"/>
                  </a:lnTo>
                  <a:lnTo>
                    <a:pt x="81" y="57"/>
                  </a:lnTo>
                  <a:lnTo>
                    <a:pt x="83" y="62"/>
                  </a:lnTo>
                  <a:lnTo>
                    <a:pt x="85" y="69"/>
                  </a:lnTo>
                  <a:lnTo>
                    <a:pt x="88" y="76"/>
                  </a:lnTo>
                  <a:lnTo>
                    <a:pt x="88" y="81"/>
                  </a:lnTo>
                  <a:lnTo>
                    <a:pt x="90" y="88"/>
                  </a:lnTo>
                  <a:lnTo>
                    <a:pt x="93" y="93"/>
                  </a:lnTo>
                  <a:lnTo>
                    <a:pt x="95" y="100"/>
                  </a:lnTo>
                  <a:lnTo>
                    <a:pt x="97" y="107"/>
                  </a:lnTo>
                  <a:lnTo>
                    <a:pt x="100" y="112"/>
                  </a:lnTo>
                  <a:lnTo>
                    <a:pt x="102" y="119"/>
                  </a:lnTo>
                  <a:lnTo>
                    <a:pt x="102" y="123"/>
                  </a:lnTo>
                  <a:lnTo>
                    <a:pt x="104" y="131"/>
                  </a:lnTo>
                  <a:lnTo>
                    <a:pt x="107" y="138"/>
                  </a:lnTo>
                  <a:lnTo>
                    <a:pt x="109" y="142"/>
                  </a:lnTo>
                  <a:lnTo>
                    <a:pt x="112" y="149"/>
                  </a:lnTo>
                  <a:lnTo>
                    <a:pt x="114" y="157"/>
                  </a:lnTo>
                  <a:lnTo>
                    <a:pt x="116" y="161"/>
                  </a:lnTo>
                  <a:lnTo>
                    <a:pt x="116" y="168"/>
                  </a:lnTo>
                  <a:lnTo>
                    <a:pt x="119" y="173"/>
                  </a:lnTo>
                  <a:lnTo>
                    <a:pt x="121" y="180"/>
                  </a:lnTo>
                  <a:lnTo>
                    <a:pt x="123" y="187"/>
                  </a:lnTo>
                  <a:lnTo>
                    <a:pt x="126" y="192"/>
                  </a:lnTo>
                  <a:lnTo>
                    <a:pt x="128" y="199"/>
                  </a:lnTo>
                  <a:lnTo>
                    <a:pt x="128" y="202"/>
                  </a:lnTo>
                  <a:lnTo>
                    <a:pt x="130" y="206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3"/>
                  </a:lnTo>
                  <a:lnTo>
                    <a:pt x="133" y="216"/>
                  </a:lnTo>
                  <a:lnTo>
                    <a:pt x="133" y="216"/>
                  </a:lnTo>
                  <a:lnTo>
                    <a:pt x="133" y="220"/>
                  </a:lnTo>
                  <a:lnTo>
                    <a:pt x="133" y="220"/>
                  </a:lnTo>
                  <a:lnTo>
                    <a:pt x="133" y="220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3" y="225"/>
                  </a:lnTo>
                  <a:lnTo>
                    <a:pt x="135" y="225"/>
                  </a:lnTo>
                  <a:lnTo>
                    <a:pt x="138" y="228"/>
                  </a:lnTo>
                  <a:lnTo>
                    <a:pt x="142" y="230"/>
                  </a:lnTo>
                  <a:lnTo>
                    <a:pt x="147" y="235"/>
                  </a:lnTo>
                  <a:lnTo>
                    <a:pt x="149" y="235"/>
                  </a:lnTo>
                  <a:lnTo>
                    <a:pt x="152" y="237"/>
                  </a:lnTo>
                  <a:lnTo>
                    <a:pt x="152" y="237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39"/>
                  </a:lnTo>
                  <a:lnTo>
                    <a:pt x="152" y="244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6" y="249"/>
                  </a:lnTo>
                  <a:lnTo>
                    <a:pt x="159" y="251"/>
                  </a:lnTo>
                  <a:lnTo>
                    <a:pt x="164" y="254"/>
                  </a:lnTo>
                  <a:lnTo>
                    <a:pt x="164" y="2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27">
              <a:extLst>
                <a:ext uri="{FF2B5EF4-FFF2-40B4-BE49-F238E27FC236}">
                  <a16:creationId xmlns:a16="http://schemas.microsoft.com/office/drawing/2014/main" id="{1C8A7C90-71D4-4680-A1C5-894D02D80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1157665"/>
              <a:ext cx="803672" cy="439341"/>
            </a:xfrm>
            <a:custGeom>
              <a:avLst/>
              <a:gdLst>
                <a:gd name="T0" fmla="*/ 611 w 675"/>
                <a:gd name="T1" fmla="*/ 367 h 369"/>
                <a:gd name="T2" fmla="*/ 526 w 675"/>
                <a:gd name="T3" fmla="*/ 369 h 369"/>
                <a:gd name="T4" fmla="*/ 443 w 675"/>
                <a:gd name="T5" fmla="*/ 369 h 369"/>
                <a:gd name="T6" fmla="*/ 358 w 675"/>
                <a:gd name="T7" fmla="*/ 369 h 369"/>
                <a:gd name="T8" fmla="*/ 275 w 675"/>
                <a:gd name="T9" fmla="*/ 369 h 369"/>
                <a:gd name="T10" fmla="*/ 190 w 675"/>
                <a:gd name="T11" fmla="*/ 369 h 369"/>
                <a:gd name="T12" fmla="*/ 107 w 675"/>
                <a:gd name="T13" fmla="*/ 367 h 369"/>
                <a:gd name="T14" fmla="*/ 22 w 675"/>
                <a:gd name="T15" fmla="*/ 365 h 369"/>
                <a:gd name="T16" fmla="*/ 3 w 675"/>
                <a:gd name="T17" fmla="*/ 296 h 369"/>
                <a:gd name="T18" fmla="*/ 5 w 675"/>
                <a:gd name="T19" fmla="*/ 204 h 369"/>
                <a:gd name="T20" fmla="*/ 8 w 675"/>
                <a:gd name="T21" fmla="*/ 114 h 369"/>
                <a:gd name="T22" fmla="*/ 12 w 675"/>
                <a:gd name="T23" fmla="*/ 24 h 369"/>
                <a:gd name="T24" fmla="*/ 55 w 675"/>
                <a:gd name="T25" fmla="*/ 3 h 369"/>
                <a:gd name="T26" fmla="*/ 133 w 675"/>
                <a:gd name="T27" fmla="*/ 5 h 369"/>
                <a:gd name="T28" fmla="*/ 209 w 675"/>
                <a:gd name="T29" fmla="*/ 5 h 369"/>
                <a:gd name="T30" fmla="*/ 265 w 675"/>
                <a:gd name="T31" fmla="*/ 7 h 369"/>
                <a:gd name="T32" fmla="*/ 343 w 675"/>
                <a:gd name="T33" fmla="*/ 7 h 369"/>
                <a:gd name="T34" fmla="*/ 419 w 675"/>
                <a:gd name="T35" fmla="*/ 7 h 369"/>
                <a:gd name="T36" fmla="*/ 495 w 675"/>
                <a:gd name="T37" fmla="*/ 5 h 369"/>
                <a:gd name="T38" fmla="*/ 573 w 675"/>
                <a:gd name="T39" fmla="*/ 5 h 369"/>
                <a:gd name="T40" fmla="*/ 604 w 675"/>
                <a:gd name="T41" fmla="*/ 7 h 369"/>
                <a:gd name="T42" fmla="*/ 606 w 675"/>
                <a:gd name="T43" fmla="*/ 14 h 369"/>
                <a:gd name="T44" fmla="*/ 608 w 675"/>
                <a:gd name="T45" fmla="*/ 22 h 369"/>
                <a:gd name="T46" fmla="*/ 615 w 675"/>
                <a:gd name="T47" fmla="*/ 38 h 369"/>
                <a:gd name="T48" fmla="*/ 611 w 675"/>
                <a:gd name="T49" fmla="*/ 57 h 369"/>
                <a:gd name="T50" fmla="*/ 615 w 675"/>
                <a:gd name="T51" fmla="*/ 71 h 369"/>
                <a:gd name="T52" fmla="*/ 615 w 675"/>
                <a:gd name="T53" fmla="*/ 85 h 369"/>
                <a:gd name="T54" fmla="*/ 615 w 675"/>
                <a:gd name="T55" fmla="*/ 102 h 369"/>
                <a:gd name="T56" fmla="*/ 622 w 675"/>
                <a:gd name="T57" fmla="*/ 123 h 369"/>
                <a:gd name="T58" fmla="*/ 627 w 675"/>
                <a:gd name="T59" fmla="*/ 135 h 369"/>
                <a:gd name="T60" fmla="*/ 627 w 675"/>
                <a:gd name="T61" fmla="*/ 142 h 369"/>
                <a:gd name="T62" fmla="*/ 630 w 675"/>
                <a:gd name="T63" fmla="*/ 145 h 369"/>
                <a:gd name="T64" fmla="*/ 634 w 675"/>
                <a:gd name="T65" fmla="*/ 152 h 369"/>
                <a:gd name="T66" fmla="*/ 639 w 675"/>
                <a:gd name="T67" fmla="*/ 164 h 369"/>
                <a:gd name="T68" fmla="*/ 641 w 675"/>
                <a:gd name="T69" fmla="*/ 168 h 369"/>
                <a:gd name="T70" fmla="*/ 641 w 675"/>
                <a:gd name="T71" fmla="*/ 173 h 369"/>
                <a:gd name="T72" fmla="*/ 641 w 675"/>
                <a:gd name="T73" fmla="*/ 180 h 369"/>
                <a:gd name="T74" fmla="*/ 641 w 675"/>
                <a:gd name="T75" fmla="*/ 192 h 369"/>
                <a:gd name="T76" fmla="*/ 644 w 675"/>
                <a:gd name="T77" fmla="*/ 211 h 369"/>
                <a:gd name="T78" fmla="*/ 644 w 675"/>
                <a:gd name="T79" fmla="*/ 220 h 369"/>
                <a:gd name="T80" fmla="*/ 646 w 675"/>
                <a:gd name="T81" fmla="*/ 232 h 369"/>
                <a:gd name="T82" fmla="*/ 649 w 675"/>
                <a:gd name="T83" fmla="*/ 244 h 369"/>
                <a:gd name="T84" fmla="*/ 649 w 675"/>
                <a:gd name="T85" fmla="*/ 246 h 369"/>
                <a:gd name="T86" fmla="*/ 651 w 675"/>
                <a:gd name="T87" fmla="*/ 249 h 369"/>
                <a:gd name="T88" fmla="*/ 651 w 675"/>
                <a:gd name="T89" fmla="*/ 251 h 369"/>
                <a:gd name="T90" fmla="*/ 649 w 675"/>
                <a:gd name="T91" fmla="*/ 261 h 369"/>
                <a:gd name="T92" fmla="*/ 649 w 675"/>
                <a:gd name="T93" fmla="*/ 265 h 369"/>
                <a:gd name="T94" fmla="*/ 649 w 675"/>
                <a:gd name="T95" fmla="*/ 279 h 369"/>
                <a:gd name="T96" fmla="*/ 653 w 675"/>
                <a:gd name="T97" fmla="*/ 289 h 369"/>
                <a:gd name="T98" fmla="*/ 656 w 675"/>
                <a:gd name="T99" fmla="*/ 301 h 369"/>
                <a:gd name="T100" fmla="*/ 658 w 675"/>
                <a:gd name="T101" fmla="*/ 303 h 369"/>
                <a:gd name="T102" fmla="*/ 667 w 675"/>
                <a:gd name="T103" fmla="*/ 317 h 369"/>
                <a:gd name="T104" fmla="*/ 670 w 675"/>
                <a:gd name="T105" fmla="*/ 332 h 369"/>
                <a:gd name="T106" fmla="*/ 672 w 675"/>
                <a:gd name="T107" fmla="*/ 339 h 369"/>
                <a:gd name="T108" fmla="*/ 672 w 675"/>
                <a:gd name="T109" fmla="*/ 346 h 369"/>
                <a:gd name="T110" fmla="*/ 672 w 675"/>
                <a:gd name="T111" fmla="*/ 35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75" h="369">
                  <a:moveTo>
                    <a:pt x="675" y="365"/>
                  </a:moveTo>
                  <a:lnTo>
                    <a:pt x="653" y="367"/>
                  </a:lnTo>
                  <a:lnTo>
                    <a:pt x="632" y="367"/>
                  </a:lnTo>
                  <a:lnTo>
                    <a:pt x="611" y="367"/>
                  </a:lnTo>
                  <a:lnTo>
                    <a:pt x="589" y="367"/>
                  </a:lnTo>
                  <a:lnTo>
                    <a:pt x="568" y="367"/>
                  </a:lnTo>
                  <a:lnTo>
                    <a:pt x="547" y="369"/>
                  </a:lnTo>
                  <a:lnTo>
                    <a:pt x="526" y="369"/>
                  </a:lnTo>
                  <a:lnTo>
                    <a:pt x="504" y="369"/>
                  </a:lnTo>
                  <a:lnTo>
                    <a:pt x="485" y="369"/>
                  </a:lnTo>
                  <a:lnTo>
                    <a:pt x="464" y="369"/>
                  </a:lnTo>
                  <a:lnTo>
                    <a:pt x="443" y="369"/>
                  </a:lnTo>
                  <a:lnTo>
                    <a:pt x="421" y="369"/>
                  </a:lnTo>
                  <a:lnTo>
                    <a:pt x="400" y="369"/>
                  </a:lnTo>
                  <a:lnTo>
                    <a:pt x="379" y="369"/>
                  </a:lnTo>
                  <a:lnTo>
                    <a:pt x="358" y="369"/>
                  </a:lnTo>
                  <a:lnTo>
                    <a:pt x="336" y="369"/>
                  </a:lnTo>
                  <a:lnTo>
                    <a:pt x="315" y="369"/>
                  </a:lnTo>
                  <a:lnTo>
                    <a:pt x="296" y="369"/>
                  </a:lnTo>
                  <a:lnTo>
                    <a:pt x="275" y="369"/>
                  </a:lnTo>
                  <a:lnTo>
                    <a:pt x="253" y="369"/>
                  </a:lnTo>
                  <a:lnTo>
                    <a:pt x="232" y="369"/>
                  </a:lnTo>
                  <a:lnTo>
                    <a:pt x="211" y="369"/>
                  </a:lnTo>
                  <a:lnTo>
                    <a:pt x="190" y="369"/>
                  </a:lnTo>
                  <a:lnTo>
                    <a:pt x="168" y="369"/>
                  </a:lnTo>
                  <a:lnTo>
                    <a:pt x="147" y="367"/>
                  </a:lnTo>
                  <a:lnTo>
                    <a:pt x="128" y="367"/>
                  </a:lnTo>
                  <a:lnTo>
                    <a:pt x="107" y="367"/>
                  </a:lnTo>
                  <a:lnTo>
                    <a:pt x="86" y="367"/>
                  </a:lnTo>
                  <a:lnTo>
                    <a:pt x="64" y="365"/>
                  </a:lnTo>
                  <a:lnTo>
                    <a:pt x="43" y="365"/>
                  </a:lnTo>
                  <a:lnTo>
                    <a:pt x="22" y="365"/>
                  </a:lnTo>
                  <a:lnTo>
                    <a:pt x="0" y="365"/>
                  </a:lnTo>
                  <a:lnTo>
                    <a:pt x="0" y="341"/>
                  </a:lnTo>
                  <a:lnTo>
                    <a:pt x="3" y="317"/>
                  </a:lnTo>
                  <a:lnTo>
                    <a:pt x="3" y="296"/>
                  </a:lnTo>
                  <a:lnTo>
                    <a:pt x="3" y="272"/>
                  </a:lnTo>
                  <a:lnTo>
                    <a:pt x="5" y="249"/>
                  </a:lnTo>
                  <a:lnTo>
                    <a:pt x="5" y="227"/>
                  </a:lnTo>
                  <a:lnTo>
                    <a:pt x="5" y="204"/>
                  </a:lnTo>
                  <a:lnTo>
                    <a:pt x="8" y="180"/>
                  </a:lnTo>
                  <a:lnTo>
                    <a:pt x="8" y="159"/>
                  </a:lnTo>
                  <a:lnTo>
                    <a:pt x="8" y="135"/>
                  </a:lnTo>
                  <a:lnTo>
                    <a:pt x="8" y="114"/>
                  </a:lnTo>
                  <a:lnTo>
                    <a:pt x="10" y="90"/>
                  </a:lnTo>
                  <a:lnTo>
                    <a:pt x="10" y="69"/>
                  </a:lnTo>
                  <a:lnTo>
                    <a:pt x="10" y="45"/>
                  </a:lnTo>
                  <a:lnTo>
                    <a:pt x="12" y="24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36" y="3"/>
                  </a:lnTo>
                  <a:lnTo>
                    <a:pt x="55" y="3"/>
                  </a:lnTo>
                  <a:lnTo>
                    <a:pt x="74" y="3"/>
                  </a:lnTo>
                  <a:lnTo>
                    <a:pt x="95" y="3"/>
                  </a:lnTo>
                  <a:lnTo>
                    <a:pt x="114" y="5"/>
                  </a:lnTo>
                  <a:lnTo>
                    <a:pt x="133" y="5"/>
                  </a:lnTo>
                  <a:lnTo>
                    <a:pt x="152" y="5"/>
                  </a:lnTo>
                  <a:lnTo>
                    <a:pt x="171" y="5"/>
                  </a:lnTo>
                  <a:lnTo>
                    <a:pt x="190" y="5"/>
                  </a:lnTo>
                  <a:lnTo>
                    <a:pt x="209" y="5"/>
                  </a:lnTo>
                  <a:lnTo>
                    <a:pt x="227" y="5"/>
                  </a:lnTo>
                  <a:lnTo>
                    <a:pt x="244" y="7"/>
                  </a:lnTo>
                  <a:lnTo>
                    <a:pt x="246" y="7"/>
                  </a:lnTo>
                  <a:lnTo>
                    <a:pt x="265" y="7"/>
                  </a:lnTo>
                  <a:lnTo>
                    <a:pt x="284" y="7"/>
                  </a:lnTo>
                  <a:lnTo>
                    <a:pt x="303" y="7"/>
                  </a:lnTo>
                  <a:lnTo>
                    <a:pt x="324" y="7"/>
                  </a:lnTo>
                  <a:lnTo>
                    <a:pt x="343" y="7"/>
                  </a:lnTo>
                  <a:lnTo>
                    <a:pt x="362" y="7"/>
                  </a:lnTo>
                  <a:lnTo>
                    <a:pt x="381" y="7"/>
                  </a:lnTo>
                  <a:lnTo>
                    <a:pt x="400" y="7"/>
                  </a:lnTo>
                  <a:lnTo>
                    <a:pt x="419" y="7"/>
                  </a:lnTo>
                  <a:lnTo>
                    <a:pt x="438" y="7"/>
                  </a:lnTo>
                  <a:lnTo>
                    <a:pt x="457" y="7"/>
                  </a:lnTo>
                  <a:lnTo>
                    <a:pt x="476" y="7"/>
                  </a:lnTo>
                  <a:lnTo>
                    <a:pt x="495" y="5"/>
                  </a:lnTo>
                  <a:lnTo>
                    <a:pt x="514" y="5"/>
                  </a:lnTo>
                  <a:lnTo>
                    <a:pt x="533" y="5"/>
                  </a:lnTo>
                  <a:lnTo>
                    <a:pt x="554" y="5"/>
                  </a:lnTo>
                  <a:lnTo>
                    <a:pt x="573" y="5"/>
                  </a:lnTo>
                  <a:lnTo>
                    <a:pt x="592" y="5"/>
                  </a:lnTo>
                  <a:lnTo>
                    <a:pt x="604" y="5"/>
                  </a:lnTo>
                  <a:lnTo>
                    <a:pt x="604" y="5"/>
                  </a:lnTo>
                  <a:lnTo>
                    <a:pt x="604" y="7"/>
                  </a:lnTo>
                  <a:lnTo>
                    <a:pt x="604" y="10"/>
                  </a:lnTo>
                  <a:lnTo>
                    <a:pt x="606" y="10"/>
                  </a:lnTo>
                  <a:lnTo>
                    <a:pt x="606" y="12"/>
                  </a:lnTo>
                  <a:lnTo>
                    <a:pt x="606" y="14"/>
                  </a:lnTo>
                  <a:lnTo>
                    <a:pt x="606" y="14"/>
                  </a:lnTo>
                  <a:lnTo>
                    <a:pt x="608" y="17"/>
                  </a:lnTo>
                  <a:lnTo>
                    <a:pt x="608" y="17"/>
                  </a:lnTo>
                  <a:lnTo>
                    <a:pt x="608" y="22"/>
                  </a:lnTo>
                  <a:lnTo>
                    <a:pt x="611" y="29"/>
                  </a:lnTo>
                  <a:lnTo>
                    <a:pt x="613" y="33"/>
                  </a:lnTo>
                  <a:lnTo>
                    <a:pt x="613" y="33"/>
                  </a:lnTo>
                  <a:lnTo>
                    <a:pt x="615" y="38"/>
                  </a:lnTo>
                  <a:lnTo>
                    <a:pt x="615" y="45"/>
                  </a:lnTo>
                  <a:lnTo>
                    <a:pt x="615" y="48"/>
                  </a:lnTo>
                  <a:lnTo>
                    <a:pt x="613" y="52"/>
                  </a:lnTo>
                  <a:lnTo>
                    <a:pt x="611" y="57"/>
                  </a:lnTo>
                  <a:lnTo>
                    <a:pt x="613" y="64"/>
                  </a:lnTo>
                  <a:lnTo>
                    <a:pt x="613" y="69"/>
                  </a:lnTo>
                  <a:lnTo>
                    <a:pt x="615" y="71"/>
                  </a:lnTo>
                  <a:lnTo>
                    <a:pt x="615" y="71"/>
                  </a:lnTo>
                  <a:lnTo>
                    <a:pt x="615" y="74"/>
                  </a:lnTo>
                  <a:lnTo>
                    <a:pt x="613" y="76"/>
                  </a:lnTo>
                  <a:lnTo>
                    <a:pt x="613" y="76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8"/>
                  </a:lnTo>
                  <a:lnTo>
                    <a:pt x="615" y="95"/>
                  </a:lnTo>
                  <a:lnTo>
                    <a:pt x="615" y="102"/>
                  </a:lnTo>
                  <a:lnTo>
                    <a:pt x="615" y="104"/>
                  </a:lnTo>
                  <a:lnTo>
                    <a:pt x="618" y="109"/>
                  </a:lnTo>
                  <a:lnTo>
                    <a:pt x="622" y="119"/>
                  </a:lnTo>
                  <a:lnTo>
                    <a:pt x="622" y="123"/>
                  </a:lnTo>
                  <a:lnTo>
                    <a:pt x="625" y="126"/>
                  </a:lnTo>
                  <a:lnTo>
                    <a:pt x="627" y="130"/>
                  </a:lnTo>
                  <a:lnTo>
                    <a:pt x="625" y="133"/>
                  </a:lnTo>
                  <a:lnTo>
                    <a:pt x="627" y="135"/>
                  </a:lnTo>
                  <a:lnTo>
                    <a:pt x="630" y="142"/>
                  </a:lnTo>
                  <a:lnTo>
                    <a:pt x="630" y="142"/>
                  </a:lnTo>
                  <a:lnTo>
                    <a:pt x="627" y="142"/>
                  </a:lnTo>
                  <a:lnTo>
                    <a:pt x="627" y="142"/>
                  </a:lnTo>
                  <a:lnTo>
                    <a:pt x="630" y="145"/>
                  </a:lnTo>
                  <a:lnTo>
                    <a:pt x="630" y="145"/>
                  </a:lnTo>
                  <a:lnTo>
                    <a:pt x="630" y="145"/>
                  </a:lnTo>
                  <a:lnTo>
                    <a:pt x="630" y="145"/>
                  </a:lnTo>
                  <a:lnTo>
                    <a:pt x="630" y="145"/>
                  </a:lnTo>
                  <a:lnTo>
                    <a:pt x="632" y="147"/>
                  </a:lnTo>
                  <a:lnTo>
                    <a:pt x="632" y="149"/>
                  </a:lnTo>
                  <a:lnTo>
                    <a:pt x="634" y="152"/>
                  </a:lnTo>
                  <a:lnTo>
                    <a:pt x="634" y="154"/>
                  </a:lnTo>
                  <a:lnTo>
                    <a:pt x="637" y="156"/>
                  </a:lnTo>
                  <a:lnTo>
                    <a:pt x="637" y="159"/>
                  </a:lnTo>
                  <a:lnTo>
                    <a:pt x="639" y="164"/>
                  </a:lnTo>
                  <a:lnTo>
                    <a:pt x="639" y="166"/>
                  </a:lnTo>
                  <a:lnTo>
                    <a:pt x="641" y="168"/>
                  </a:lnTo>
                  <a:lnTo>
                    <a:pt x="641" y="168"/>
                  </a:lnTo>
                  <a:lnTo>
                    <a:pt x="641" y="168"/>
                  </a:lnTo>
                  <a:lnTo>
                    <a:pt x="641" y="168"/>
                  </a:lnTo>
                  <a:lnTo>
                    <a:pt x="641" y="171"/>
                  </a:lnTo>
                  <a:lnTo>
                    <a:pt x="641" y="171"/>
                  </a:lnTo>
                  <a:lnTo>
                    <a:pt x="641" y="173"/>
                  </a:lnTo>
                  <a:lnTo>
                    <a:pt x="641" y="175"/>
                  </a:lnTo>
                  <a:lnTo>
                    <a:pt x="641" y="178"/>
                  </a:lnTo>
                  <a:lnTo>
                    <a:pt x="641" y="180"/>
                  </a:lnTo>
                  <a:lnTo>
                    <a:pt x="641" y="180"/>
                  </a:lnTo>
                  <a:lnTo>
                    <a:pt x="641" y="187"/>
                  </a:lnTo>
                  <a:lnTo>
                    <a:pt x="641" y="190"/>
                  </a:lnTo>
                  <a:lnTo>
                    <a:pt x="641" y="190"/>
                  </a:lnTo>
                  <a:lnTo>
                    <a:pt x="641" y="192"/>
                  </a:lnTo>
                  <a:lnTo>
                    <a:pt x="641" y="192"/>
                  </a:lnTo>
                  <a:lnTo>
                    <a:pt x="644" y="194"/>
                  </a:lnTo>
                  <a:lnTo>
                    <a:pt x="644" y="208"/>
                  </a:lnTo>
                  <a:lnTo>
                    <a:pt x="644" y="211"/>
                  </a:lnTo>
                  <a:lnTo>
                    <a:pt x="644" y="218"/>
                  </a:lnTo>
                  <a:lnTo>
                    <a:pt x="644" y="220"/>
                  </a:lnTo>
                  <a:lnTo>
                    <a:pt x="644" y="220"/>
                  </a:lnTo>
                  <a:lnTo>
                    <a:pt x="644" y="220"/>
                  </a:lnTo>
                  <a:lnTo>
                    <a:pt x="644" y="223"/>
                  </a:lnTo>
                  <a:lnTo>
                    <a:pt x="644" y="225"/>
                  </a:lnTo>
                  <a:lnTo>
                    <a:pt x="646" y="230"/>
                  </a:lnTo>
                  <a:lnTo>
                    <a:pt x="646" y="232"/>
                  </a:lnTo>
                  <a:lnTo>
                    <a:pt x="646" y="239"/>
                  </a:lnTo>
                  <a:lnTo>
                    <a:pt x="646" y="242"/>
                  </a:lnTo>
                  <a:lnTo>
                    <a:pt x="646" y="242"/>
                  </a:lnTo>
                  <a:lnTo>
                    <a:pt x="649" y="244"/>
                  </a:lnTo>
                  <a:lnTo>
                    <a:pt x="649" y="244"/>
                  </a:lnTo>
                  <a:lnTo>
                    <a:pt x="649" y="246"/>
                  </a:lnTo>
                  <a:lnTo>
                    <a:pt x="649" y="246"/>
                  </a:lnTo>
                  <a:lnTo>
                    <a:pt x="649" y="246"/>
                  </a:lnTo>
                  <a:lnTo>
                    <a:pt x="649" y="246"/>
                  </a:lnTo>
                  <a:lnTo>
                    <a:pt x="651" y="246"/>
                  </a:lnTo>
                  <a:lnTo>
                    <a:pt x="651" y="246"/>
                  </a:lnTo>
                  <a:lnTo>
                    <a:pt x="651" y="249"/>
                  </a:lnTo>
                  <a:lnTo>
                    <a:pt x="651" y="249"/>
                  </a:lnTo>
                  <a:lnTo>
                    <a:pt x="651" y="249"/>
                  </a:lnTo>
                  <a:lnTo>
                    <a:pt x="651" y="249"/>
                  </a:lnTo>
                  <a:lnTo>
                    <a:pt x="651" y="251"/>
                  </a:lnTo>
                  <a:lnTo>
                    <a:pt x="651" y="253"/>
                  </a:lnTo>
                  <a:lnTo>
                    <a:pt x="649" y="253"/>
                  </a:lnTo>
                  <a:lnTo>
                    <a:pt x="651" y="258"/>
                  </a:lnTo>
                  <a:lnTo>
                    <a:pt x="649" y="261"/>
                  </a:lnTo>
                  <a:lnTo>
                    <a:pt x="649" y="261"/>
                  </a:lnTo>
                  <a:lnTo>
                    <a:pt x="649" y="263"/>
                  </a:lnTo>
                  <a:lnTo>
                    <a:pt x="649" y="263"/>
                  </a:lnTo>
                  <a:lnTo>
                    <a:pt x="649" y="265"/>
                  </a:lnTo>
                  <a:lnTo>
                    <a:pt x="651" y="270"/>
                  </a:lnTo>
                  <a:lnTo>
                    <a:pt x="651" y="272"/>
                  </a:lnTo>
                  <a:lnTo>
                    <a:pt x="651" y="275"/>
                  </a:lnTo>
                  <a:lnTo>
                    <a:pt x="649" y="279"/>
                  </a:lnTo>
                  <a:lnTo>
                    <a:pt x="649" y="282"/>
                  </a:lnTo>
                  <a:lnTo>
                    <a:pt x="651" y="284"/>
                  </a:lnTo>
                  <a:lnTo>
                    <a:pt x="653" y="287"/>
                  </a:lnTo>
                  <a:lnTo>
                    <a:pt x="653" y="289"/>
                  </a:lnTo>
                  <a:lnTo>
                    <a:pt x="656" y="294"/>
                  </a:lnTo>
                  <a:lnTo>
                    <a:pt x="656" y="296"/>
                  </a:lnTo>
                  <a:lnTo>
                    <a:pt x="656" y="298"/>
                  </a:lnTo>
                  <a:lnTo>
                    <a:pt x="656" y="301"/>
                  </a:lnTo>
                  <a:lnTo>
                    <a:pt x="656" y="301"/>
                  </a:lnTo>
                  <a:lnTo>
                    <a:pt x="658" y="303"/>
                  </a:lnTo>
                  <a:lnTo>
                    <a:pt x="658" y="303"/>
                  </a:lnTo>
                  <a:lnTo>
                    <a:pt x="658" y="303"/>
                  </a:lnTo>
                  <a:lnTo>
                    <a:pt x="658" y="306"/>
                  </a:lnTo>
                  <a:lnTo>
                    <a:pt x="658" y="308"/>
                  </a:lnTo>
                  <a:lnTo>
                    <a:pt x="663" y="315"/>
                  </a:lnTo>
                  <a:lnTo>
                    <a:pt x="667" y="317"/>
                  </a:lnTo>
                  <a:lnTo>
                    <a:pt x="667" y="320"/>
                  </a:lnTo>
                  <a:lnTo>
                    <a:pt x="670" y="322"/>
                  </a:lnTo>
                  <a:lnTo>
                    <a:pt x="670" y="329"/>
                  </a:lnTo>
                  <a:lnTo>
                    <a:pt x="670" y="332"/>
                  </a:lnTo>
                  <a:lnTo>
                    <a:pt x="670" y="334"/>
                  </a:lnTo>
                  <a:lnTo>
                    <a:pt x="670" y="334"/>
                  </a:lnTo>
                  <a:lnTo>
                    <a:pt x="672" y="339"/>
                  </a:lnTo>
                  <a:lnTo>
                    <a:pt x="672" y="339"/>
                  </a:lnTo>
                  <a:lnTo>
                    <a:pt x="672" y="339"/>
                  </a:lnTo>
                  <a:lnTo>
                    <a:pt x="672" y="341"/>
                  </a:lnTo>
                  <a:lnTo>
                    <a:pt x="672" y="341"/>
                  </a:lnTo>
                  <a:lnTo>
                    <a:pt x="672" y="346"/>
                  </a:lnTo>
                  <a:lnTo>
                    <a:pt x="672" y="348"/>
                  </a:lnTo>
                  <a:lnTo>
                    <a:pt x="672" y="350"/>
                  </a:lnTo>
                  <a:lnTo>
                    <a:pt x="672" y="353"/>
                  </a:lnTo>
                  <a:lnTo>
                    <a:pt x="672" y="358"/>
                  </a:lnTo>
                  <a:lnTo>
                    <a:pt x="675" y="365"/>
                  </a:lnTo>
                  <a:lnTo>
                    <a:pt x="675" y="3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28">
              <a:extLst>
                <a:ext uri="{FF2B5EF4-FFF2-40B4-BE49-F238E27FC236}">
                  <a16:creationId xmlns:a16="http://schemas.microsoft.com/office/drawing/2014/main" id="{07DED94A-C025-47B7-988A-A55B6D473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86566" y="2654280"/>
              <a:ext cx="1051322" cy="456010"/>
            </a:xfrm>
            <a:custGeom>
              <a:avLst/>
              <a:gdLst>
                <a:gd name="T0" fmla="*/ 679 w 883"/>
                <a:gd name="T1" fmla="*/ 331 h 383"/>
                <a:gd name="T2" fmla="*/ 783 w 883"/>
                <a:gd name="T3" fmla="*/ 246 h 383"/>
                <a:gd name="T4" fmla="*/ 797 w 883"/>
                <a:gd name="T5" fmla="*/ 249 h 383"/>
                <a:gd name="T6" fmla="*/ 833 w 883"/>
                <a:gd name="T7" fmla="*/ 187 h 383"/>
                <a:gd name="T8" fmla="*/ 878 w 883"/>
                <a:gd name="T9" fmla="*/ 104 h 383"/>
                <a:gd name="T10" fmla="*/ 880 w 883"/>
                <a:gd name="T11" fmla="*/ 142 h 383"/>
                <a:gd name="T12" fmla="*/ 866 w 883"/>
                <a:gd name="T13" fmla="*/ 161 h 383"/>
                <a:gd name="T14" fmla="*/ 845 w 883"/>
                <a:gd name="T15" fmla="*/ 76 h 383"/>
                <a:gd name="T16" fmla="*/ 821 w 883"/>
                <a:gd name="T17" fmla="*/ 21 h 383"/>
                <a:gd name="T18" fmla="*/ 835 w 883"/>
                <a:gd name="T19" fmla="*/ 52 h 383"/>
                <a:gd name="T20" fmla="*/ 861 w 883"/>
                <a:gd name="T21" fmla="*/ 83 h 383"/>
                <a:gd name="T22" fmla="*/ 842 w 883"/>
                <a:gd name="T23" fmla="*/ 116 h 383"/>
                <a:gd name="T24" fmla="*/ 849 w 883"/>
                <a:gd name="T25" fmla="*/ 99 h 383"/>
                <a:gd name="T26" fmla="*/ 828 w 883"/>
                <a:gd name="T27" fmla="*/ 76 h 383"/>
                <a:gd name="T28" fmla="*/ 819 w 883"/>
                <a:gd name="T29" fmla="*/ 111 h 383"/>
                <a:gd name="T30" fmla="*/ 807 w 883"/>
                <a:gd name="T31" fmla="*/ 97 h 383"/>
                <a:gd name="T32" fmla="*/ 788 w 883"/>
                <a:gd name="T33" fmla="*/ 85 h 383"/>
                <a:gd name="T34" fmla="*/ 743 w 883"/>
                <a:gd name="T35" fmla="*/ 83 h 383"/>
                <a:gd name="T36" fmla="*/ 736 w 883"/>
                <a:gd name="T37" fmla="*/ 57 h 383"/>
                <a:gd name="T38" fmla="*/ 778 w 883"/>
                <a:gd name="T39" fmla="*/ 64 h 383"/>
                <a:gd name="T40" fmla="*/ 781 w 883"/>
                <a:gd name="T41" fmla="*/ 54 h 383"/>
                <a:gd name="T42" fmla="*/ 795 w 883"/>
                <a:gd name="T43" fmla="*/ 47 h 383"/>
                <a:gd name="T44" fmla="*/ 812 w 883"/>
                <a:gd name="T45" fmla="*/ 47 h 383"/>
                <a:gd name="T46" fmla="*/ 821 w 883"/>
                <a:gd name="T47" fmla="*/ 45 h 383"/>
                <a:gd name="T48" fmla="*/ 809 w 883"/>
                <a:gd name="T49" fmla="*/ 19 h 383"/>
                <a:gd name="T50" fmla="*/ 710 w 883"/>
                <a:gd name="T51" fmla="*/ 21 h 383"/>
                <a:gd name="T52" fmla="*/ 294 w 883"/>
                <a:gd name="T53" fmla="*/ 97 h 383"/>
                <a:gd name="T54" fmla="*/ 234 w 883"/>
                <a:gd name="T55" fmla="*/ 140 h 383"/>
                <a:gd name="T56" fmla="*/ 199 w 883"/>
                <a:gd name="T57" fmla="*/ 170 h 383"/>
                <a:gd name="T58" fmla="*/ 171 w 883"/>
                <a:gd name="T59" fmla="*/ 187 h 383"/>
                <a:gd name="T60" fmla="*/ 156 w 883"/>
                <a:gd name="T61" fmla="*/ 192 h 383"/>
                <a:gd name="T62" fmla="*/ 133 w 883"/>
                <a:gd name="T63" fmla="*/ 206 h 383"/>
                <a:gd name="T64" fmla="*/ 121 w 883"/>
                <a:gd name="T65" fmla="*/ 227 h 383"/>
                <a:gd name="T66" fmla="*/ 88 w 883"/>
                <a:gd name="T67" fmla="*/ 251 h 383"/>
                <a:gd name="T68" fmla="*/ 57 w 883"/>
                <a:gd name="T69" fmla="*/ 265 h 383"/>
                <a:gd name="T70" fmla="*/ 26 w 883"/>
                <a:gd name="T71" fmla="*/ 289 h 383"/>
                <a:gd name="T72" fmla="*/ 10 w 883"/>
                <a:gd name="T73" fmla="*/ 310 h 383"/>
                <a:gd name="T74" fmla="*/ 64 w 883"/>
                <a:gd name="T75" fmla="*/ 336 h 383"/>
                <a:gd name="T76" fmla="*/ 166 w 883"/>
                <a:gd name="T77" fmla="*/ 303 h 383"/>
                <a:gd name="T78" fmla="*/ 194 w 883"/>
                <a:gd name="T79" fmla="*/ 289 h 383"/>
                <a:gd name="T80" fmla="*/ 329 w 883"/>
                <a:gd name="T81" fmla="*/ 275 h 383"/>
                <a:gd name="T82" fmla="*/ 343 w 883"/>
                <a:gd name="T83" fmla="*/ 277 h 383"/>
                <a:gd name="T84" fmla="*/ 459 w 883"/>
                <a:gd name="T85" fmla="*/ 293 h 383"/>
                <a:gd name="T86" fmla="*/ 611 w 883"/>
                <a:gd name="T87" fmla="*/ 383 h 383"/>
                <a:gd name="T88" fmla="*/ 667 w 883"/>
                <a:gd name="T89" fmla="*/ 350 h 383"/>
                <a:gd name="T90" fmla="*/ 689 w 883"/>
                <a:gd name="T91" fmla="*/ 303 h 383"/>
                <a:gd name="T92" fmla="*/ 710 w 883"/>
                <a:gd name="T93" fmla="*/ 263 h 383"/>
                <a:gd name="T94" fmla="*/ 715 w 883"/>
                <a:gd name="T95" fmla="*/ 272 h 383"/>
                <a:gd name="T96" fmla="*/ 736 w 883"/>
                <a:gd name="T97" fmla="*/ 249 h 383"/>
                <a:gd name="T98" fmla="*/ 786 w 883"/>
                <a:gd name="T99" fmla="*/ 241 h 383"/>
                <a:gd name="T100" fmla="*/ 802 w 883"/>
                <a:gd name="T101" fmla="*/ 220 h 383"/>
                <a:gd name="T102" fmla="*/ 807 w 883"/>
                <a:gd name="T103" fmla="*/ 196 h 383"/>
                <a:gd name="T104" fmla="*/ 795 w 883"/>
                <a:gd name="T105" fmla="*/ 196 h 383"/>
                <a:gd name="T106" fmla="*/ 781 w 883"/>
                <a:gd name="T107" fmla="*/ 211 h 383"/>
                <a:gd name="T108" fmla="*/ 734 w 883"/>
                <a:gd name="T109" fmla="*/ 204 h 383"/>
                <a:gd name="T110" fmla="*/ 778 w 883"/>
                <a:gd name="T111" fmla="*/ 185 h 383"/>
                <a:gd name="T112" fmla="*/ 786 w 883"/>
                <a:gd name="T113" fmla="*/ 175 h 383"/>
                <a:gd name="T114" fmla="*/ 726 w 883"/>
                <a:gd name="T115" fmla="*/ 151 h 383"/>
                <a:gd name="T116" fmla="*/ 769 w 883"/>
                <a:gd name="T117" fmla="*/ 154 h 383"/>
                <a:gd name="T118" fmla="*/ 771 w 883"/>
                <a:gd name="T119" fmla="*/ 147 h 383"/>
                <a:gd name="T120" fmla="*/ 788 w 883"/>
                <a:gd name="T121" fmla="*/ 144 h 383"/>
                <a:gd name="T122" fmla="*/ 805 w 883"/>
                <a:gd name="T123" fmla="*/ 156 h 383"/>
                <a:gd name="T124" fmla="*/ 828 w 883"/>
                <a:gd name="T125" fmla="*/ 13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383">
                  <a:moveTo>
                    <a:pt x="670" y="369"/>
                  </a:moveTo>
                  <a:lnTo>
                    <a:pt x="670" y="369"/>
                  </a:lnTo>
                  <a:lnTo>
                    <a:pt x="667" y="369"/>
                  </a:lnTo>
                  <a:lnTo>
                    <a:pt x="665" y="369"/>
                  </a:lnTo>
                  <a:lnTo>
                    <a:pt x="665" y="372"/>
                  </a:lnTo>
                  <a:lnTo>
                    <a:pt x="667" y="374"/>
                  </a:lnTo>
                  <a:lnTo>
                    <a:pt x="667" y="374"/>
                  </a:lnTo>
                  <a:lnTo>
                    <a:pt x="670" y="374"/>
                  </a:lnTo>
                  <a:lnTo>
                    <a:pt x="672" y="374"/>
                  </a:lnTo>
                  <a:lnTo>
                    <a:pt x="672" y="374"/>
                  </a:lnTo>
                  <a:lnTo>
                    <a:pt x="672" y="367"/>
                  </a:lnTo>
                  <a:lnTo>
                    <a:pt x="670" y="369"/>
                  </a:lnTo>
                  <a:lnTo>
                    <a:pt x="670" y="369"/>
                  </a:lnTo>
                  <a:close/>
                  <a:moveTo>
                    <a:pt x="677" y="334"/>
                  </a:moveTo>
                  <a:lnTo>
                    <a:pt x="674" y="336"/>
                  </a:lnTo>
                  <a:lnTo>
                    <a:pt x="674" y="341"/>
                  </a:lnTo>
                  <a:lnTo>
                    <a:pt x="674" y="343"/>
                  </a:lnTo>
                  <a:lnTo>
                    <a:pt x="677" y="341"/>
                  </a:lnTo>
                  <a:lnTo>
                    <a:pt x="677" y="338"/>
                  </a:lnTo>
                  <a:lnTo>
                    <a:pt x="677" y="331"/>
                  </a:lnTo>
                  <a:lnTo>
                    <a:pt x="679" y="331"/>
                  </a:lnTo>
                  <a:lnTo>
                    <a:pt x="679" y="331"/>
                  </a:lnTo>
                  <a:lnTo>
                    <a:pt x="679" y="331"/>
                  </a:lnTo>
                  <a:lnTo>
                    <a:pt x="679" y="331"/>
                  </a:lnTo>
                  <a:lnTo>
                    <a:pt x="677" y="334"/>
                  </a:lnTo>
                  <a:close/>
                  <a:moveTo>
                    <a:pt x="715" y="279"/>
                  </a:moveTo>
                  <a:lnTo>
                    <a:pt x="712" y="284"/>
                  </a:lnTo>
                  <a:lnTo>
                    <a:pt x="710" y="284"/>
                  </a:lnTo>
                  <a:lnTo>
                    <a:pt x="708" y="284"/>
                  </a:lnTo>
                  <a:lnTo>
                    <a:pt x="696" y="296"/>
                  </a:lnTo>
                  <a:lnTo>
                    <a:pt x="693" y="301"/>
                  </a:lnTo>
                  <a:lnTo>
                    <a:pt x="693" y="305"/>
                  </a:lnTo>
                  <a:lnTo>
                    <a:pt x="693" y="303"/>
                  </a:lnTo>
                  <a:lnTo>
                    <a:pt x="703" y="291"/>
                  </a:lnTo>
                  <a:lnTo>
                    <a:pt x="703" y="291"/>
                  </a:lnTo>
                  <a:lnTo>
                    <a:pt x="708" y="289"/>
                  </a:lnTo>
                  <a:lnTo>
                    <a:pt x="715" y="282"/>
                  </a:lnTo>
                  <a:lnTo>
                    <a:pt x="717" y="279"/>
                  </a:lnTo>
                  <a:lnTo>
                    <a:pt x="717" y="279"/>
                  </a:lnTo>
                  <a:lnTo>
                    <a:pt x="717" y="279"/>
                  </a:lnTo>
                  <a:lnTo>
                    <a:pt x="717" y="279"/>
                  </a:lnTo>
                  <a:lnTo>
                    <a:pt x="717" y="279"/>
                  </a:lnTo>
                  <a:lnTo>
                    <a:pt x="715" y="279"/>
                  </a:lnTo>
                  <a:close/>
                  <a:moveTo>
                    <a:pt x="793" y="246"/>
                  </a:moveTo>
                  <a:lnTo>
                    <a:pt x="793" y="244"/>
                  </a:lnTo>
                  <a:lnTo>
                    <a:pt x="786" y="244"/>
                  </a:lnTo>
                  <a:lnTo>
                    <a:pt x="783" y="244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90" y="246"/>
                  </a:lnTo>
                  <a:lnTo>
                    <a:pt x="795" y="249"/>
                  </a:lnTo>
                  <a:lnTo>
                    <a:pt x="795" y="249"/>
                  </a:lnTo>
                  <a:lnTo>
                    <a:pt x="795" y="249"/>
                  </a:lnTo>
                  <a:lnTo>
                    <a:pt x="795" y="246"/>
                  </a:lnTo>
                  <a:lnTo>
                    <a:pt x="793" y="246"/>
                  </a:lnTo>
                  <a:close/>
                  <a:moveTo>
                    <a:pt x="774" y="244"/>
                  </a:moveTo>
                  <a:lnTo>
                    <a:pt x="757" y="249"/>
                  </a:lnTo>
                  <a:lnTo>
                    <a:pt x="743" y="256"/>
                  </a:lnTo>
                  <a:lnTo>
                    <a:pt x="741" y="256"/>
                  </a:lnTo>
                  <a:lnTo>
                    <a:pt x="738" y="258"/>
                  </a:lnTo>
                  <a:lnTo>
                    <a:pt x="764" y="246"/>
                  </a:lnTo>
                  <a:lnTo>
                    <a:pt x="767" y="246"/>
                  </a:lnTo>
                  <a:lnTo>
                    <a:pt x="781" y="244"/>
                  </a:lnTo>
                  <a:lnTo>
                    <a:pt x="778" y="244"/>
                  </a:lnTo>
                  <a:lnTo>
                    <a:pt x="774" y="244"/>
                  </a:lnTo>
                  <a:close/>
                  <a:moveTo>
                    <a:pt x="819" y="206"/>
                  </a:moveTo>
                  <a:lnTo>
                    <a:pt x="816" y="208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2" y="213"/>
                  </a:lnTo>
                  <a:lnTo>
                    <a:pt x="805" y="227"/>
                  </a:lnTo>
                  <a:lnTo>
                    <a:pt x="797" y="249"/>
                  </a:lnTo>
                  <a:lnTo>
                    <a:pt x="797" y="251"/>
                  </a:lnTo>
                  <a:lnTo>
                    <a:pt x="797" y="253"/>
                  </a:lnTo>
                  <a:lnTo>
                    <a:pt x="797" y="251"/>
                  </a:lnTo>
                  <a:lnTo>
                    <a:pt x="807" y="227"/>
                  </a:lnTo>
                  <a:lnTo>
                    <a:pt x="809" y="220"/>
                  </a:lnTo>
                  <a:lnTo>
                    <a:pt x="812" y="218"/>
                  </a:lnTo>
                  <a:lnTo>
                    <a:pt x="814" y="215"/>
                  </a:lnTo>
                  <a:lnTo>
                    <a:pt x="819" y="211"/>
                  </a:lnTo>
                  <a:lnTo>
                    <a:pt x="821" y="208"/>
                  </a:lnTo>
                  <a:lnTo>
                    <a:pt x="821" y="204"/>
                  </a:lnTo>
                  <a:lnTo>
                    <a:pt x="821" y="204"/>
                  </a:lnTo>
                  <a:lnTo>
                    <a:pt x="819" y="206"/>
                  </a:lnTo>
                  <a:close/>
                  <a:moveTo>
                    <a:pt x="831" y="185"/>
                  </a:moveTo>
                  <a:lnTo>
                    <a:pt x="831" y="185"/>
                  </a:lnTo>
                  <a:lnTo>
                    <a:pt x="831" y="187"/>
                  </a:lnTo>
                  <a:lnTo>
                    <a:pt x="831" y="187"/>
                  </a:lnTo>
                  <a:lnTo>
                    <a:pt x="828" y="189"/>
                  </a:lnTo>
                  <a:lnTo>
                    <a:pt x="828" y="189"/>
                  </a:lnTo>
                  <a:lnTo>
                    <a:pt x="828" y="192"/>
                  </a:lnTo>
                  <a:lnTo>
                    <a:pt x="826" y="194"/>
                  </a:lnTo>
                  <a:lnTo>
                    <a:pt x="826" y="196"/>
                  </a:lnTo>
                  <a:lnTo>
                    <a:pt x="826" y="196"/>
                  </a:lnTo>
                  <a:lnTo>
                    <a:pt x="828" y="194"/>
                  </a:lnTo>
                  <a:lnTo>
                    <a:pt x="833" y="187"/>
                  </a:lnTo>
                  <a:lnTo>
                    <a:pt x="833" y="187"/>
                  </a:lnTo>
                  <a:lnTo>
                    <a:pt x="835" y="187"/>
                  </a:lnTo>
                  <a:lnTo>
                    <a:pt x="835" y="187"/>
                  </a:lnTo>
                  <a:lnTo>
                    <a:pt x="835" y="185"/>
                  </a:lnTo>
                  <a:lnTo>
                    <a:pt x="833" y="185"/>
                  </a:lnTo>
                  <a:lnTo>
                    <a:pt x="831" y="185"/>
                  </a:lnTo>
                  <a:close/>
                  <a:moveTo>
                    <a:pt x="847" y="170"/>
                  </a:moveTo>
                  <a:lnTo>
                    <a:pt x="842" y="175"/>
                  </a:lnTo>
                  <a:lnTo>
                    <a:pt x="840" y="178"/>
                  </a:lnTo>
                  <a:lnTo>
                    <a:pt x="838" y="178"/>
                  </a:lnTo>
                  <a:lnTo>
                    <a:pt x="838" y="180"/>
                  </a:lnTo>
                  <a:lnTo>
                    <a:pt x="838" y="182"/>
                  </a:lnTo>
                  <a:lnTo>
                    <a:pt x="835" y="185"/>
                  </a:lnTo>
                  <a:lnTo>
                    <a:pt x="845" y="173"/>
                  </a:lnTo>
                  <a:lnTo>
                    <a:pt x="854" y="168"/>
                  </a:lnTo>
                  <a:lnTo>
                    <a:pt x="857" y="166"/>
                  </a:lnTo>
                  <a:lnTo>
                    <a:pt x="857" y="166"/>
                  </a:lnTo>
                  <a:lnTo>
                    <a:pt x="857" y="163"/>
                  </a:lnTo>
                  <a:lnTo>
                    <a:pt x="859" y="163"/>
                  </a:lnTo>
                  <a:lnTo>
                    <a:pt x="854" y="166"/>
                  </a:lnTo>
                  <a:lnTo>
                    <a:pt x="847" y="170"/>
                  </a:lnTo>
                  <a:close/>
                  <a:moveTo>
                    <a:pt x="880" y="118"/>
                  </a:moveTo>
                  <a:lnTo>
                    <a:pt x="880" y="109"/>
                  </a:lnTo>
                  <a:lnTo>
                    <a:pt x="878" y="104"/>
                  </a:lnTo>
                  <a:lnTo>
                    <a:pt x="875" y="99"/>
                  </a:lnTo>
                  <a:lnTo>
                    <a:pt x="873" y="97"/>
                  </a:lnTo>
                  <a:lnTo>
                    <a:pt x="873" y="95"/>
                  </a:lnTo>
                  <a:lnTo>
                    <a:pt x="871" y="90"/>
                  </a:lnTo>
                  <a:lnTo>
                    <a:pt x="868" y="88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68" y="90"/>
                  </a:lnTo>
                  <a:lnTo>
                    <a:pt x="871" y="92"/>
                  </a:lnTo>
                  <a:lnTo>
                    <a:pt x="871" y="95"/>
                  </a:lnTo>
                  <a:lnTo>
                    <a:pt x="875" y="104"/>
                  </a:lnTo>
                  <a:lnTo>
                    <a:pt x="878" y="109"/>
                  </a:lnTo>
                  <a:lnTo>
                    <a:pt x="878" y="111"/>
                  </a:lnTo>
                  <a:lnTo>
                    <a:pt x="878" y="114"/>
                  </a:lnTo>
                  <a:lnTo>
                    <a:pt x="878" y="116"/>
                  </a:lnTo>
                  <a:lnTo>
                    <a:pt x="878" y="118"/>
                  </a:lnTo>
                  <a:lnTo>
                    <a:pt x="878" y="118"/>
                  </a:lnTo>
                  <a:lnTo>
                    <a:pt x="878" y="121"/>
                  </a:lnTo>
                  <a:lnTo>
                    <a:pt x="878" y="123"/>
                  </a:lnTo>
                  <a:lnTo>
                    <a:pt x="880" y="125"/>
                  </a:lnTo>
                  <a:lnTo>
                    <a:pt x="880" y="130"/>
                  </a:lnTo>
                  <a:lnTo>
                    <a:pt x="880" y="135"/>
                  </a:lnTo>
                  <a:lnTo>
                    <a:pt x="880" y="142"/>
                  </a:lnTo>
                  <a:lnTo>
                    <a:pt x="880" y="142"/>
                  </a:lnTo>
                  <a:lnTo>
                    <a:pt x="880" y="147"/>
                  </a:lnTo>
                  <a:lnTo>
                    <a:pt x="878" y="149"/>
                  </a:lnTo>
                  <a:lnTo>
                    <a:pt x="873" y="154"/>
                  </a:lnTo>
                  <a:lnTo>
                    <a:pt x="866" y="159"/>
                  </a:lnTo>
                  <a:lnTo>
                    <a:pt x="866" y="159"/>
                  </a:lnTo>
                  <a:lnTo>
                    <a:pt x="866" y="159"/>
                  </a:lnTo>
                  <a:lnTo>
                    <a:pt x="866" y="156"/>
                  </a:lnTo>
                  <a:lnTo>
                    <a:pt x="866" y="156"/>
                  </a:lnTo>
                  <a:lnTo>
                    <a:pt x="866" y="156"/>
                  </a:lnTo>
                  <a:lnTo>
                    <a:pt x="864" y="159"/>
                  </a:lnTo>
                  <a:lnTo>
                    <a:pt x="866" y="159"/>
                  </a:lnTo>
                  <a:lnTo>
                    <a:pt x="864" y="159"/>
                  </a:lnTo>
                  <a:lnTo>
                    <a:pt x="864" y="159"/>
                  </a:lnTo>
                  <a:lnTo>
                    <a:pt x="864" y="161"/>
                  </a:lnTo>
                  <a:lnTo>
                    <a:pt x="864" y="161"/>
                  </a:lnTo>
                  <a:lnTo>
                    <a:pt x="864" y="161"/>
                  </a:lnTo>
                  <a:lnTo>
                    <a:pt x="861" y="161"/>
                  </a:lnTo>
                  <a:lnTo>
                    <a:pt x="861" y="163"/>
                  </a:lnTo>
                  <a:lnTo>
                    <a:pt x="861" y="163"/>
                  </a:lnTo>
                  <a:lnTo>
                    <a:pt x="864" y="163"/>
                  </a:lnTo>
                  <a:lnTo>
                    <a:pt x="864" y="163"/>
                  </a:lnTo>
                  <a:lnTo>
                    <a:pt x="864" y="161"/>
                  </a:lnTo>
                  <a:lnTo>
                    <a:pt x="866" y="161"/>
                  </a:lnTo>
                  <a:lnTo>
                    <a:pt x="866" y="161"/>
                  </a:lnTo>
                  <a:lnTo>
                    <a:pt x="871" y="159"/>
                  </a:lnTo>
                  <a:lnTo>
                    <a:pt x="873" y="156"/>
                  </a:lnTo>
                  <a:lnTo>
                    <a:pt x="875" y="154"/>
                  </a:lnTo>
                  <a:lnTo>
                    <a:pt x="878" y="154"/>
                  </a:lnTo>
                  <a:lnTo>
                    <a:pt x="880" y="154"/>
                  </a:lnTo>
                  <a:lnTo>
                    <a:pt x="880" y="151"/>
                  </a:lnTo>
                  <a:lnTo>
                    <a:pt x="883" y="149"/>
                  </a:lnTo>
                  <a:lnTo>
                    <a:pt x="883" y="140"/>
                  </a:lnTo>
                  <a:lnTo>
                    <a:pt x="880" y="118"/>
                  </a:lnTo>
                  <a:close/>
                  <a:moveTo>
                    <a:pt x="852" y="76"/>
                  </a:moveTo>
                  <a:lnTo>
                    <a:pt x="849" y="73"/>
                  </a:lnTo>
                  <a:lnTo>
                    <a:pt x="849" y="73"/>
                  </a:lnTo>
                  <a:lnTo>
                    <a:pt x="847" y="71"/>
                  </a:lnTo>
                  <a:lnTo>
                    <a:pt x="847" y="71"/>
                  </a:lnTo>
                  <a:lnTo>
                    <a:pt x="847" y="71"/>
                  </a:lnTo>
                  <a:lnTo>
                    <a:pt x="845" y="71"/>
                  </a:lnTo>
                  <a:lnTo>
                    <a:pt x="845" y="71"/>
                  </a:lnTo>
                  <a:lnTo>
                    <a:pt x="842" y="71"/>
                  </a:lnTo>
                  <a:lnTo>
                    <a:pt x="842" y="71"/>
                  </a:lnTo>
                  <a:lnTo>
                    <a:pt x="842" y="73"/>
                  </a:lnTo>
                  <a:lnTo>
                    <a:pt x="842" y="73"/>
                  </a:lnTo>
                  <a:lnTo>
                    <a:pt x="842" y="73"/>
                  </a:lnTo>
                  <a:lnTo>
                    <a:pt x="845" y="73"/>
                  </a:lnTo>
                  <a:lnTo>
                    <a:pt x="845" y="76"/>
                  </a:lnTo>
                  <a:lnTo>
                    <a:pt x="847" y="78"/>
                  </a:lnTo>
                  <a:lnTo>
                    <a:pt x="849" y="78"/>
                  </a:lnTo>
                  <a:lnTo>
                    <a:pt x="849" y="80"/>
                  </a:lnTo>
                  <a:lnTo>
                    <a:pt x="852" y="83"/>
                  </a:lnTo>
                  <a:lnTo>
                    <a:pt x="854" y="83"/>
                  </a:lnTo>
                  <a:lnTo>
                    <a:pt x="854" y="83"/>
                  </a:lnTo>
                  <a:lnTo>
                    <a:pt x="854" y="83"/>
                  </a:lnTo>
                  <a:lnTo>
                    <a:pt x="854" y="80"/>
                  </a:lnTo>
                  <a:lnTo>
                    <a:pt x="857" y="78"/>
                  </a:lnTo>
                  <a:lnTo>
                    <a:pt x="852" y="76"/>
                  </a:lnTo>
                  <a:close/>
                  <a:moveTo>
                    <a:pt x="861" y="83"/>
                  </a:moveTo>
                  <a:lnTo>
                    <a:pt x="861" y="85"/>
                  </a:lnTo>
                  <a:lnTo>
                    <a:pt x="864" y="85"/>
                  </a:lnTo>
                  <a:lnTo>
                    <a:pt x="866" y="85"/>
                  </a:lnTo>
                  <a:lnTo>
                    <a:pt x="866" y="85"/>
                  </a:lnTo>
                  <a:lnTo>
                    <a:pt x="861" y="78"/>
                  </a:lnTo>
                  <a:lnTo>
                    <a:pt x="859" y="73"/>
                  </a:lnTo>
                  <a:lnTo>
                    <a:pt x="838" y="50"/>
                  </a:lnTo>
                  <a:lnTo>
                    <a:pt x="831" y="38"/>
                  </a:lnTo>
                  <a:lnTo>
                    <a:pt x="826" y="31"/>
                  </a:lnTo>
                  <a:lnTo>
                    <a:pt x="826" y="31"/>
                  </a:lnTo>
                  <a:lnTo>
                    <a:pt x="826" y="26"/>
                  </a:lnTo>
                  <a:lnTo>
                    <a:pt x="823" y="24"/>
                  </a:lnTo>
                  <a:lnTo>
                    <a:pt x="821" y="21"/>
                  </a:lnTo>
                  <a:lnTo>
                    <a:pt x="814" y="0"/>
                  </a:lnTo>
                  <a:lnTo>
                    <a:pt x="814" y="0"/>
                  </a:lnTo>
                  <a:lnTo>
                    <a:pt x="812" y="2"/>
                  </a:lnTo>
                  <a:lnTo>
                    <a:pt x="812" y="2"/>
                  </a:lnTo>
                  <a:lnTo>
                    <a:pt x="812" y="2"/>
                  </a:lnTo>
                  <a:lnTo>
                    <a:pt x="812" y="2"/>
                  </a:lnTo>
                  <a:lnTo>
                    <a:pt x="814" y="7"/>
                  </a:lnTo>
                  <a:lnTo>
                    <a:pt x="814" y="9"/>
                  </a:lnTo>
                  <a:lnTo>
                    <a:pt x="816" y="12"/>
                  </a:lnTo>
                  <a:lnTo>
                    <a:pt x="816" y="14"/>
                  </a:lnTo>
                  <a:lnTo>
                    <a:pt x="819" y="17"/>
                  </a:lnTo>
                  <a:lnTo>
                    <a:pt x="821" y="19"/>
                  </a:lnTo>
                  <a:lnTo>
                    <a:pt x="823" y="26"/>
                  </a:lnTo>
                  <a:lnTo>
                    <a:pt x="823" y="31"/>
                  </a:lnTo>
                  <a:lnTo>
                    <a:pt x="823" y="31"/>
                  </a:lnTo>
                  <a:lnTo>
                    <a:pt x="823" y="31"/>
                  </a:lnTo>
                  <a:lnTo>
                    <a:pt x="823" y="31"/>
                  </a:lnTo>
                  <a:lnTo>
                    <a:pt x="823" y="31"/>
                  </a:lnTo>
                  <a:lnTo>
                    <a:pt x="826" y="33"/>
                  </a:lnTo>
                  <a:lnTo>
                    <a:pt x="831" y="38"/>
                  </a:lnTo>
                  <a:lnTo>
                    <a:pt x="831" y="40"/>
                  </a:lnTo>
                  <a:lnTo>
                    <a:pt x="833" y="45"/>
                  </a:lnTo>
                  <a:lnTo>
                    <a:pt x="835" y="47"/>
                  </a:lnTo>
                  <a:lnTo>
                    <a:pt x="835" y="52"/>
                  </a:lnTo>
                  <a:lnTo>
                    <a:pt x="835" y="52"/>
                  </a:lnTo>
                  <a:lnTo>
                    <a:pt x="838" y="54"/>
                  </a:lnTo>
                  <a:lnTo>
                    <a:pt x="838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2" y="57"/>
                  </a:lnTo>
                  <a:lnTo>
                    <a:pt x="842" y="57"/>
                  </a:lnTo>
                  <a:lnTo>
                    <a:pt x="845" y="59"/>
                  </a:lnTo>
                  <a:lnTo>
                    <a:pt x="845" y="62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62"/>
                  </a:lnTo>
                  <a:lnTo>
                    <a:pt x="840" y="64"/>
                  </a:lnTo>
                  <a:lnTo>
                    <a:pt x="842" y="64"/>
                  </a:lnTo>
                  <a:lnTo>
                    <a:pt x="845" y="64"/>
                  </a:lnTo>
                  <a:lnTo>
                    <a:pt x="845" y="64"/>
                  </a:lnTo>
                  <a:lnTo>
                    <a:pt x="845" y="64"/>
                  </a:lnTo>
                  <a:lnTo>
                    <a:pt x="854" y="71"/>
                  </a:lnTo>
                  <a:lnTo>
                    <a:pt x="857" y="73"/>
                  </a:lnTo>
                  <a:lnTo>
                    <a:pt x="859" y="78"/>
                  </a:lnTo>
                  <a:lnTo>
                    <a:pt x="859" y="80"/>
                  </a:lnTo>
                  <a:lnTo>
                    <a:pt x="861" y="80"/>
                  </a:lnTo>
                  <a:lnTo>
                    <a:pt x="861" y="83"/>
                  </a:lnTo>
                  <a:lnTo>
                    <a:pt x="861" y="83"/>
                  </a:lnTo>
                  <a:close/>
                  <a:moveTo>
                    <a:pt x="802" y="7"/>
                  </a:moveTo>
                  <a:lnTo>
                    <a:pt x="802" y="7"/>
                  </a:lnTo>
                  <a:lnTo>
                    <a:pt x="802" y="9"/>
                  </a:lnTo>
                  <a:lnTo>
                    <a:pt x="805" y="9"/>
                  </a:lnTo>
                  <a:lnTo>
                    <a:pt x="809" y="9"/>
                  </a:lnTo>
                  <a:lnTo>
                    <a:pt x="809" y="9"/>
                  </a:lnTo>
                  <a:lnTo>
                    <a:pt x="809" y="7"/>
                  </a:lnTo>
                  <a:lnTo>
                    <a:pt x="809" y="7"/>
                  </a:lnTo>
                  <a:lnTo>
                    <a:pt x="809" y="5"/>
                  </a:lnTo>
                  <a:lnTo>
                    <a:pt x="807" y="2"/>
                  </a:lnTo>
                  <a:lnTo>
                    <a:pt x="807" y="2"/>
                  </a:lnTo>
                  <a:lnTo>
                    <a:pt x="807" y="2"/>
                  </a:lnTo>
                  <a:lnTo>
                    <a:pt x="805" y="2"/>
                  </a:lnTo>
                  <a:lnTo>
                    <a:pt x="805" y="5"/>
                  </a:lnTo>
                  <a:lnTo>
                    <a:pt x="802" y="5"/>
                  </a:lnTo>
                  <a:lnTo>
                    <a:pt x="802" y="2"/>
                  </a:lnTo>
                  <a:lnTo>
                    <a:pt x="797" y="5"/>
                  </a:lnTo>
                  <a:lnTo>
                    <a:pt x="797" y="5"/>
                  </a:lnTo>
                  <a:lnTo>
                    <a:pt x="802" y="7"/>
                  </a:lnTo>
                  <a:close/>
                  <a:moveTo>
                    <a:pt x="835" y="116"/>
                  </a:moveTo>
                  <a:lnTo>
                    <a:pt x="838" y="116"/>
                  </a:lnTo>
                  <a:lnTo>
                    <a:pt x="840" y="118"/>
                  </a:lnTo>
                  <a:lnTo>
                    <a:pt x="842" y="116"/>
                  </a:lnTo>
                  <a:lnTo>
                    <a:pt x="842" y="116"/>
                  </a:lnTo>
                  <a:lnTo>
                    <a:pt x="842" y="116"/>
                  </a:lnTo>
                  <a:lnTo>
                    <a:pt x="842" y="116"/>
                  </a:lnTo>
                  <a:lnTo>
                    <a:pt x="842" y="118"/>
                  </a:lnTo>
                  <a:lnTo>
                    <a:pt x="842" y="118"/>
                  </a:lnTo>
                  <a:lnTo>
                    <a:pt x="840" y="118"/>
                  </a:lnTo>
                  <a:lnTo>
                    <a:pt x="840" y="121"/>
                  </a:lnTo>
                  <a:lnTo>
                    <a:pt x="845" y="118"/>
                  </a:lnTo>
                  <a:lnTo>
                    <a:pt x="845" y="118"/>
                  </a:lnTo>
                  <a:lnTo>
                    <a:pt x="847" y="118"/>
                  </a:lnTo>
                  <a:lnTo>
                    <a:pt x="847" y="116"/>
                  </a:lnTo>
                  <a:lnTo>
                    <a:pt x="845" y="116"/>
                  </a:lnTo>
                  <a:lnTo>
                    <a:pt x="845" y="114"/>
                  </a:lnTo>
                  <a:lnTo>
                    <a:pt x="847" y="114"/>
                  </a:lnTo>
                  <a:lnTo>
                    <a:pt x="847" y="114"/>
                  </a:lnTo>
                  <a:lnTo>
                    <a:pt x="847" y="114"/>
                  </a:lnTo>
                  <a:lnTo>
                    <a:pt x="847" y="114"/>
                  </a:lnTo>
                  <a:lnTo>
                    <a:pt x="849" y="109"/>
                  </a:lnTo>
                  <a:lnTo>
                    <a:pt x="849" y="109"/>
                  </a:lnTo>
                  <a:lnTo>
                    <a:pt x="845" y="106"/>
                  </a:lnTo>
                  <a:lnTo>
                    <a:pt x="845" y="104"/>
                  </a:lnTo>
                  <a:lnTo>
                    <a:pt x="845" y="102"/>
                  </a:lnTo>
                  <a:lnTo>
                    <a:pt x="847" y="102"/>
                  </a:lnTo>
                  <a:lnTo>
                    <a:pt x="849" y="102"/>
                  </a:lnTo>
                  <a:lnTo>
                    <a:pt x="849" y="99"/>
                  </a:lnTo>
                  <a:lnTo>
                    <a:pt x="849" y="97"/>
                  </a:lnTo>
                  <a:lnTo>
                    <a:pt x="847" y="97"/>
                  </a:lnTo>
                  <a:lnTo>
                    <a:pt x="845" y="95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45" y="90"/>
                  </a:lnTo>
                  <a:lnTo>
                    <a:pt x="847" y="88"/>
                  </a:lnTo>
                  <a:lnTo>
                    <a:pt x="845" y="85"/>
                  </a:lnTo>
                  <a:lnTo>
                    <a:pt x="845" y="85"/>
                  </a:lnTo>
                  <a:lnTo>
                    <a:pt x="842" y="83"/>
                  </a:lnTo>
                  <a:lnTo>
                    <a:pt x="842" y="80"/>
                  </a:lnTo>
                  <a:lnTo>
                    <a:pt x="835" y="73"/>
                  </a:lnTo>
                  <a:lnTo>
                    <a:pt x="833" y="71"/>
                  </a:lnTo>
                  <a:lnTo>
                    <a:pt x="828" y="71"/>
                  </a:lnTo>
                  <a:lnTo>
                    <a:pt x="828" y="71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8" y="76"/>
                  </a:lnTo>
                  <a:lnTo>
                    <a:pt x="828" y="73"/>
                  </a:lnTo>
                  <a:lnTo>
                    <a:pt x="831" y="73"/>
                  </a:lnTo>
                  <a:lnTo>
                    <a:pt x="831" y="76"/>
                  </a:lnTo>
                  <a:lnTo>
                    <a:pt x="833" y="76"/>
                  </a:lnTo>
                  <a:lnTo>
                    <a:pt x="831" y="76"/>
                  </a:lnTo>
                  <a:lnTo>
                    <a:pt x="828" y="76"/>
                  </a:lnTo>
                  <a:lnTo>
                    <a:pt x="826" y="76"/>
                  </a:lnTo>
                  <a:lnTo>
                    <a:pt x="823" y="76"/>
                  </a:lnTo>
                  <a:lnTo>
                    <a:pt x="826" y="78"/>
                  </a:lnTo>
                  <a:lnTo>
                    <a:pt x="826" y="78"/>
                  </a:lnTo>
                  <a:lnTo>
                    <a:pt x="828" y="80"/>
                  </a:lnTo>
                  <a:lnTo>
                    <a:pt x="831" y="80"/>
                  </a:lnTo>
                  <a:lnTo>
                    <a:pt x="831" y="80"/>
                  </a:lnTo>
                  <a:lnTo>
                    <a:pt x="831" y="83"/>
                  </a:lnTo>
                  <a:lnTo>
                    <a:pt x="831" y="83"/>
                  </a:lnTo>
                  <a:lnTo>
                    <a:pt x="828" y="83"/>
                  </a:lnTo>
                  <a:lnTo>
                    <a:pt x="826" y="83"/>
                  </a:lnTo>
                  <a:lnTo>
                    <a:pt x="823" y="80"/>
                  </a:lnTo>
                  <a:lnTo>
                    <a:pt x="821" y="78"/>
                  </a:lnTo>
                  <a:lnTo>
                    <a:pt x="821" y="78"/>
                  </a:lnTo>
                  <a:lnTo>
                    <a:pt x="821" y="80"/>
                  </a:lnTo>
                  <a:lnTo>
                    <a:pt x="819" y="83"/>
                  </a:lnTo>
                  <a:lnTo>
                    <a:pt x="816" y="85"/>
                  </a:lnTo>
                  <a:lnTo>
                    <a:pt x="821" y="99"/>
                  </a:lnTo>
                  <a:lnTo>
                    <a:pt x="821" y="104"/>
                  </a:lnTo>
                  <a:lnTo>
                    <a:pt x="819" y="114"/>
                  </a:lnTo>
                  <a:lnTo>
                    <a:pt x="819" y="114"/>
                  </a:lnTo>
                  <a:lnTo>
                    <a:pt x="819" y="114"/>
                  </a:lnTo>
                  <a:lnTo>
                    <a:pt x="819" y="114"/>
                  </a:lnTo>
                  <a:lnTo>
                    <a:pt x="819" y="111"/>
                  </a:lnTo>
                  <a:lnTo>
                    <a:pt x="819" y="111"/>
                  </a:lnTo>
                  <a:lnTo>
                    <a:pt x="814" y="114"/>
                  </a:lnTo>
                  <a:lnTo>
                    <a:pt x="812" y="114"/>
                  </a:lnTo>
                  <a:lnTo>
                    <a:pt x="809" y="114"/>
                  </a:lnTo>
                  <a:lnTo>
                    <a:pt x="807" y="111"/>
                  </a:lnTo>
                  <a:lnTo>
                    <a:pt x="809" y="109"/>
                  </a:lnTo>
                  <a:lnTo>
                    <a:pt x="814" y="111"/>
                  </a:lnTo>
                  <a:lnTo>
                    <a:pt x="816" y="111"/>
                  </a:lnTo>
                  <a:lnTo>
                    <a:pt x="819" y="109"/>
                  </a:lnTo>
                  <a:lnTo>
                    <a:pt x="816" y="109"/>
                  </a:lnTo>
                  <a:lnTo>
                    <a:pt x="816" y="106"/>
                  </a:lnTo>
                  <a:lnTo>
                    <a:pt x="814" y="106"/>
                  </a:lnTo>
                  <a:lnTo>
                    <a:pt x="816" y="104"/>
                  </a:lnTo>
                  <a:lnTo>
                    <a:pt x="816" y="104"/>
                  </a:lnTo>
                  <a:lnTo>
                    <a:pt x="816" y="102"/>
                  </a:lnTo>
                  <a:lnTo>
                    <a:pt x="814" y="102"/>
                  </a:lnTo>
                  <a:lnTo>
                    <a:pt x="814" y="99"/>
                  </a:lnTo>
                  <a:lnTo>
                    <a:pt x="814" y="99"/>
                  </a:lnTo>
                  <a:lnTo>
                    <a:pt x="812" y="99"/>
                  </a:lnTo>
                  <a:lnTo>
                    <a:pt x="812" y="99"/>
                  </a:lnTo>
                  <a:lnTo>
                    <a:pt x="809" y="99"/>
                  </a:lnTo>
                  <a:lnTo>
                    <a:pt x="807" y="99"/>
                  </a:lnTo>
                  <a:lnTo>
                    <a:pt x="807" y="99"/>
                  </a:lnTo>
                  <a:lnTo>
                    <a:pt x="807" y="97"/>
                  </a:lnTo>
                  <a:lnTo>
                    <a:pt x="812" y="99"/>
                  </a:lnTo>
                  <a:lnTo>
                    <a:pt x="814" y="97"/>
                  </a:lnTo>
                  <a:lnTo>
                    <a:pt x="814" y="95"/>
                  </a:lnTo>
                  <a:lnTo>
                    <a:pt x="812" y="90"/>
                  </a:lnTo>
                  <a:lnTo>
                    <a:pt x="809" y="90"/>
                  </a:lnTo>
                  <a:lnTo>
                    <a:pt x="809" y="88"/>
                  </a:lnTo>
                  <a:lnTo>
                    <a:pt x="812" y="88"/>
                  </a:lnTo>
                  <a:lnTo>
                    <a:pt x="812" y="85"/>
                  </a:lnTo>
                  <a:lnTo>
                    <a:pt x="812" y="83"/>
                  </a:lnTo>
                  <a:lnTo>
                    <a:pt x="814" y="80"/>
                  </a:lnTo>
                  <a:lnTo>
                    <a:pt x="812" y="80"/>
                  </a:lnTo>
                  <a:lnTo>
                    <a:pt x="809" y="83"/>
                  </a:lnTo>
                  <a:lnTo>
                    <a:pt x="809" y="78"/>
                  </a:lnTo>
                  <a:lnTo>
                    <a:pt x="809" y="76"/>
                  </a:lnTo>
                  <a:lnTo>
                    <a:pt x="812" y="78"/>
                  </a:lnTo>
                  <a:lnTo>
                    <a:pt x="812" y="76"/>
                  </a:lnTo>
                  <a:lnTo>
                    <a:pt x="809" y="73"/>
                  </a:lnTo>
                  <a:lnTo>
                    <a:pt x="807" y="73"/>
                  </a:lnTo>
                  <a:lnTo>
                    <a:pt x="805" y="73"/>
                  </a:lnTo>
                  <a:lnTo>
                    <a:pt x="795" y="76"/>
                  </a:lnTo>
                  <a:lnTo>
                    <a:pt x="786" y="80"/>
                  </a:lnTo>
                  <a:lnTo>
                    <a:pt x="783" y="83"/>
                  </a:lnTo>
                  <a:lnTo>
                    <a:pt x="786" y="83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86" y="85"/>
                  </a:lnTo>
                  <a:lnTo>
                    <a:pt x="783" y="85"/>
                  </a:lnTo>
                  <a:lnTo>
                    <a:pt x="781" y="85"/>
                  </a:lnTo>
                  <a:lnTo>
                    <a:pt x="778" y="85"/>
                  </a:lnTo>
                  <a:lnTo>
                    <a:pt x="778" y="88"/>
                  </a:lnTo>
                  <a:lnTo>
                    <a:pt x="778" y="88"/>
                  </a:lnTo>
                  <a:lnTo>
                    <a:pt x="776" y="88"/>
                  </a:lnTo>
                  <a:lnTo>
                    <a:pt x="776" y="85"/>
                  </a:lnTo>
                  <a:lnTo>
                    <a:pt x="776" y="85"/>
                  </a:lnTo>
                  <a:lnTo>
                    <a:pt x="776" y="83"/>
                  </a:lnTo>
                  <a:lnTo>
                    <a:pt x="776" y="83"/>
                  </a:lnTo>
                  <a:lnTo>
                    <a:pt x="771" y="83"/>
                  </a:lnTo>
                  <a:lnTo>
                    <a:pt x="767" y="85"/>
                  </a:lnTo>
                  <a:lnTo>
                    <a:pt x="762" y="88"/>
                  </a:lnTo>
                  <a:lnTo>
                    <a:pt x="760" y="90"/>
                  </a:lnTo>
                  <a:lnTo>
                    <a:pt x="760" y="90"/>
                  </a:lnTo>
                  <a:lnTo>
                    <a:pt x="757" y="90"/>
                  </a:lnTo>
                  <a:lnTo>
                    <a:pt x="743" y="92"/>
                  </a:lnTo>
                  <a:lnTo>
                    <a:pt x="743" y="92"/>
                  </a:lnTo>
                  <a:lnTo>
                    <a:pt x="745" y="88"/>
                  </a:lnTo>
                  <a:lnTo>
                    <a:pt x="745" y="85"/>
                  </a:lnTo>
                  <a:lnTo>
                    <a:pt x="743" y="85"/>
                  </a:lnTo>
                  <a:lnTo>
                    <a:pt x="743" y="83"/>
                  </a:lnTo>
                  <a:lnTo>
                    <a:pt x="743" y="83"/>
                  </a:lnTo>
                  <a:lnTo>
                    <a:pt x="743" y="80"/>
                  </a:lnTo>
                  <a:lnTo>
                    <a:pt x="741" y="80"/>
                  </a:lnTo>
                  <a:lnTo>
                    <a:pt x="741" y="80"/>
                  </a:lnTo>
                  <a:lnTo>
                    <a:pt x="738" y="78"/>
                  </a:lnTo>
                  <a:lnTo>
                    <a:pt x="738" y="76"/>
                  </a:lnTo>
                  <a:lnTo>
                    <a:pt x="736" y="73"/>
                  </a:lnTo>
                  <a:lnTo>
                    <a:pt x="736" y="71"/>
                  </a:lnTo>
                  <a:lnTo>
                    <a:pt x="734" y="64"/>
                  </a:lnTo>
                  <a:lnTo>
                    <a:pt x="734" y="62"/>
                  </a:lnTo>
                  <a:lnTo>
                    <a:pt x="734" y="59"/>
                  </a:lnTo>
                  <a:lnTo>
                    <a:pt x="736" y="57"/>
                  </a:lnTo>
                  <a:lnTo>
                    <a:pt x="736" y="54"/>
                  </a:lnTo>
                  <a:lnTo>
                    <a:pt x="736" y="52"/>
                  </a:lnTo>
                  <a:lnTo>
                    <a:pt x="736" y="52"/>
                  </a:lnTo>
                  <a:lnTo>
                    <a:pt x="736" y="50"/>
                  </a:lnTo>
                  <a:lnTo>
                    <a:pt x="734" y="50"/>
                  </a:lnTo>
                  <a:lnTo>
                    <a:pt x="734" y="47"/>
                  </a:lnTo>
                  <a:lnTo>
                    <a:pt x="736" y="47"/>
                  </a:lnTo>
                  <a:lnTo>
                    <a:pt x="738" y="47"/>
                  </a:lnTo>
                  <a:lnTo>
                    <a:pt x="738" y="50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64"/>
                  </a:lnTo>
                  <a:lnTo>
                    <a:pt x="738" y="69"/>
                  </a:lnTo>
                  <a:lnTo>
                    <a:pt x="741" y="73"/>
                  </a:lnTo>
                  <a:lnTo>
                    <a:pt x="743" y="78"/>
                  </a:lnTo>
                  <a:lnTo>
                    <a:pt x="745" y="80"/>
                  </a:lnTo>
                  <a:lnTo>
                    <a:pt x="748" y="80"/>
                  </a:lnTo>
                  <a:lnTo>
                    <a:pt x="750" y="76"/>
                  </a:lnTo>
                  <a:lnTo>
                    <a:pt x="750" y="78"/>
                  </a:lnTo>
                  <a:lnTo>
                    <a:pt x="755" y="80"/>
                  </a:lnTo>
                  <a:lnTo>
                    <a:pt x="755" y="83"/>
                  </a:lnTo>
                  <a:lnTo>
                    <a:pt x="757" y="80"/>
                  </a:lnTo>
                  <a:lnTo>
                    <a:pt x="762" y="80"/>
                  </a:lnTo>
                  <a:lnTo>
                    <a:pt x="764" y="80"/>
                  </a:lnTo>
                  <a:lnTo>
                    <a:pt x="767" y="78"/>
                  </a:lnTo>
                  <a:lnTo>
                    <a:pt x="769" y="73"/>
                  </a:lnTo>
                  <a:lnTo>
                    <a:pt x="771" y="71"/>
                  </a:lnTo>
                  <a:lnTo>
                    <a:pt x="769" y="71"/>
                  </a:lnTo>
                  <a:lnTo>
                    <a:pt x="769" y="71"/>
                  </a:lnTo>
                  <a:lnTo>
                    <a:pt x="769" y="71"/>
                  </a:lnTo>
                  <a:lnTo>
                    <a:pt x="771" y="69"/>
                  </a:lnTo>
                  <a:lnTo>
                    <a:pt x="781" y="66"/>
                  </a:lnTo>
                  <a:lnTo>
                    <a:pt x="781" y="64"/>
                  </a:lnTo>
                  <a:lnTo>
                    <a:pt x="778" y="64"/>
                  </a:lnTo>
                  <a:lnTo>
                    <a:pt x="774" y="64"/>
                  </a:lnTo>
                  <a:lnTo>
                    <a:pt x="771" y="64"/>
                  </a:lnTo>
                  <a:lnTo>
                    <a:pt x="771" y="62"/>
                  </a:lnTo>
                  <a:lnTo>
                    <a:pt x="769" y="62"/>
                  </a:lnTo>
                  <a:lnTo>
                    <a:pt x="767" y="59"/>
                  </a:lnTo>
                  <a:lnTo>
                    <a:pt x="764" y="59"/>
                  </a:lnTo>
                  <a:lnTo>
                    <a:pt x="764" y="59"/>
                  </a:lnTo>
                  <a:lnTo>
                    <a:pt x="762" y="57"/>
                  </a:lnTo>
                  <a:lnTo>
                    <a:pt x="764" y="57"/>
                  </a:lnTo>
                  <a:lnTo>
                    <a:pt x="767" y="57"/>
                  </a:lnTo>
                  <a:lnTo>
                    <a:pt x="769" y="59"/>
                  </a:lnTo>
                  <a:lnTo>
                    <a:pt x="769" y="57"/>
                  </a:lnTo>
                  <a:lnTo>
                    <a:pt x="771" y="59"/>
                  </a:lnTo>
                  <a:lnTo>
                    <a:pt x="776" y="62"/>
                  </a:lnTo>
                  <a:lnTo>
                    <a:pt x="786" y="64"/>
                  </a:lnTo>
                  <a:lnTo>
                    <a:pt x="788" y="64"/>
                  </a:lnTo>
                  <a:lnTo>
                    <a:pt x="790" y="62"/>
                  </a:lnTo>
                  <a:lnTo>
                    <a:pt x="790" y="62"/>
                  </a:lnTo>
                  <a:lnTo>
                    <a:pt x="788" y="62"/>
                  </a:lnTo>
                  <a:lnTo>
                    <a:pt x="786" y="57"/>
                  </a:lnTo>
                  <a:lnTo>
                    <a:pt x="783" y="54"/>
                  </a:lnTo>
                  <a:lnTo>
                    <a:pt x="783" y="54"/>
                  </a:lnTo>
                  <a:lnTo>
                    <a:pt x="781" y="54"/>
                  </a:lnTo>
                  <a:lnTo>
                    <a:pt x="781" y="54"/>
                  </a:lnTo>
                  <a:lnTo>
                    <a:pt x="778" y="52"/>
                  </a:lnTo>
                  <a:lnTo>
                    <a:pt x="778" y="52"/>
                  </a:lnTo>
                  <a:lnTo>
                    <a:pt x="778" y="52"/>
                  </a:lnTo>
                  <a:lnTo>
                    <a:pt x="781" y="52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6" y="54"/>
                  </a:lnTo>
                  <a:lnTo>
                    <a:pt x="788" y="57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5" y="59"/>
                  </a:lnTo>
                  <a:lnTo>
                    <a:pt x="797" y="57"/>
                  </a:lnTo>
                  <a:lnTo>
                    <a:pt x="797" y="57"/>
                  </a:lnTo>
                  <a:lnTo>
                    <a:pt x="797" y="57"/>
                  </a:lnTo>
                  <a:lnTo>
                    <a:pt x="797" y="57"/>
                  </a:lnTo>
                  <a:lnTo>
                    <a:pt x="800" y="54"/>
                  </a:lnTo>
                  <a:lnTo>
                    <a:pt x="800" y="54"/>
                  </a:lnTo>
                  <a:lnTo>
                    <a:pt x="802" y="52"/>
                  </a:lnTo>
                  <a:lnTo>
                    <a:pt x="802" y="52"/>
                  </a:lnTo>
                  <a:lnTo>
                    <a:pt x="802" y="52"/>
                  </a:lnTo>
                  <a:lnTo>
                    <a:pt x="800" y="52"/>
                  </a:lnTo>
                  <a:lnTo>
                    <a:pt x="800" y="47"/>
                  </a:lnTo>
                  <a:lnTo>
                    <a:pt x="797" y="47"/>
                  </a:lnTo>
                  <a:lnTo>
                    <a:pt x="795" y="47"/>
                  </a:lnTo>
                  <a:lnTo>
                    <a:pt x="793" y="45"/>
                  </a:lnTo>
                  <a:lnTo>
                    <a:pt x="790" y="43"/>
                  </a:lnTo>
                  <a:lnTo>
                    <a:pt x="788" y="43"/>
                  </a:lnTo>
                  <a:lnTo>
                    <a:pt x="786" y="40"/>
                  </a:lnTo>
                  <a:lnTo>
                    <a:pt x="783" y="40"/>
                  </a:lnTo>
                  <a:lnTo>
                    <a:pt x="783" y="40"/>
                  </a:lnTo>
                  <a:lnTo>
                    <a:pt x="783" y="38"/>
                  </a:lnTo>
                  <a:lnTo>
                    <a:pt x="783" y="38"/>
                  </a:lnTo>
                  <a:lnTo>
                    <a:pt x="786" y="35"/>
                  </a:lnTo>
                  <a:lnTo>
                    <a:pt x="786" y="35"/>
                  </a:lnTo>
                  <a:lnTo>
                    <a:pt x="786" y="38"/>
                  </a:lnTo>
                  <a:lnTo>
                    <a:pt x="786" y="38"/>
                  </a:lnTo>
                  <a:lnTo>
                    <a:pt x="786" y="38"/>
                  </a:lnTo>
                  <a:lnTo>
                    <a:pt x="790" y="38"/>
                  </a:lnTo>
                  <a:lnTo>
                    <a:pt x="793" y="40"/>
                  </a:lnTo>
                  <a:lnTo>
                    <a:pt x="795" y="40"/>
                  </a:lnTo>
                  <a:lnTo>
                    <a:pt x="797" y="43"/>
                  </a:lnTo>
                  <a:lnTo>
                    <a:pt x="797" y="43"/>
                  </a:lnTo>
                  <a:lnTo>
                    <a:pt x="800" y="43"/>
                  </a:lnTo>
                  <a:lnTo>
                    <a:pt x="802" y="43"/>
                  </a:lnTo>
                  <a:lnTo>
                    <a:pt x="805" y="47"/>
                  </a:lnTo>
                  <a:lnTo>
                    <a:pt x="807" y="47"/>
                  </a:lnTo>
                  <a:lnTo>
                    <a:pt x="809" y="47"/>
                  </a:lnTo>
                  <a:lnTo>
                    <a:pt x="812" y="47"/>
                  </a:lnTo>
                  <a:lnTo>
                    <a:pt x="819" y="50"/>
                  </a:lnTo>
                  <a:lnTo>
                    <a:pt x="819" y="47"/>
                  </a:lnTo>
                  <a:lnTo>
                    <a:pt x="816" y="47"/>
                  </a:lnTo>
                  <a:lnTo>
                    <a:pt x="814" y="47"/>
                  </a:lnTo>
                  <a:lnTo>
                    <a:pt x="812" y="45"/>
                  </a:lnTo>
                  <a:lnTo>
                    <a:pt x="812" y="45"/>
                  </a:lnTo>
                  <a:lnTo>
                    <a:pt x="812" y="43"/>
                  </a:lnTo>
                  <a:lnTo>
                    <a:pt x="812" y="40"/>
                  </a:lnTo>
                  <a:lnTo>
                    <a:pt x="809" y="35"/>
                  </a:lnTo>
                  <a:lnTo>
                    <a:pt x="807" y="35"/>
                  </a:lnTo>
                  <a:lnTo>
                    <a:pt x="807" y="33"/>
                  </a:lnTo>
                  <a:lnTo>
                    <a:pt x="805" y="33"/>
                  </a:lnTo>
                  <a:lnTo>
                    <a:pt x="807" y="33"/>
                  </a:lnTo>
                  <a:lnTo>
                    <a:pt x="809" y="33"/>
                  </a:lnTo>
                  <a:lnTo>
                    <a:pt x="812" y="35"/>
                  </a:lnTo>
                  <a:lnTo>
                    <a:pt x="812" y="38"/>
                  </a:lnTo>
                  <a:lnTo>
                    <a:pt x="812" y="38"/>
                  </a:lnTo>
                  <a:lnTo>
                    <a:pt x="814" y="38"/>
                  </a:lnTo>
                  <a:lnTo>
                    <a:pt x="816" y="38"/>
                  </a:lnTo>
                  <a:lnTo>
                    <a:pt x="816" y="40"/>
                  </a:lnTo>
                  <a:lnTo>
                    <a:pt x="816" y="43"/>
                  </a:lnTo>
                  <a:lnTo>
                    <a:pt x="816" y="43"/>
                  </a:lnTo>
                  <a:lnTo>
                    <a:pt x="816" y="43"/>
                  </a:lnTo>
                  <a:lnTo>
                    <a:pt x="821" y="45"/>
                  </a:lnTo>
                  <a:lnTo>
                    <a:pt x="821" y="45"/>
                  </a:lnTo>
                  <a:lnTo>
                    <a:pt x="823" y="47"/>
                  </a:lnTo>
                  <a:lnTo>
                    <a:pt x="823" y="47"/>
                  </a:lnTo>
                  <a:lnTo>
                    <a:pt x="823" y="50"/>
                  </a:lnTo>
                  <a:lnTo>
                    <a:pt x="823" y="50"/>
                  </a:lnTo>
                  <a:lnTo>
                    <a:pt x="823" y="52"/>
                  </a:lnTo>
                  <a:lnTo>
                    <a:pt x="823" y="52"/>
                  </a:lnTo>
                  <a:lnTo>
                    <a:pt x="826" y="54"/>
                  </a:lnTo>
                  <a:lnTo>
                    <a:pt x="828" y="57"/>
                  </a:lnTo>
                  <a:lnTo>
                    <a:pt x="831" y="57"/>
                  </a:lnTo>
                  <a:lnTo>
                    <a:pt x="833" y="57"/>
                  </a:lnTo>
                  <a:lnTo>
                    <a:pt x="831" y="54"/>
                  </a:lnTo>
                  <a:lnTo>
                    <a:pt x="831" y="52"/>
                  </a:lnTo>
                  <a:lnTo>
                    <a:pt x="828" y="50"/>
                  </a:lnTo>
                  <a:lnTo>
                    <a:pt x="828" y="47"/>
                  </a:lnTo>
                  <a:lnTo>
                    <a:pt x="819" y="35"/>
                  </a:lnTo>
                  <a:lnTo>
                    <a:pt x="819" y="33"/>
                  </a:lnTo>
                  <a:lnTo>
                    <a:pt x="816" y="31"/>
                  </a:lnTo>
                  <a:lnTo>
                    <a:pt x="814" y="28"/>
                  </a:lnTo>
                  <a:lnTo>
                    <a:pt x="812" y="26"/>
                  </a:lnTo>
                  <a:lnTo>
                    <a:pt x="812" y="21"/>
                  </a:lnTo>
                  <a:lnTo>
                    <a:pt x="809" y="17"/>
                  </a:lnTo>
                  <a:lnTo>
                    <a:pt x="809" y="17"/>
                  </a:lnTo>
                  <a:lnTo>
                    <a:pt x="809" y="19"/>
                  </a:lnTo>
                  <a:lnTo>
                    <a:pt x="809" y="21"/>
                  </a:lnTo>
                  <a:lnTo>
                    <a:pt x="807" y="21"/>
                  </a:lnTo>
                  <a:lnTo>
                    <a:pt x="809" y="24"/>
                  </a:lnTo>
                  <a:lnTo>
                    <a:pt x="809" y="24"/>
                  </a:lnTo>
                  <a:lnTo>
                    <a:pt x="809" y="24"/>
                  </a:lnTo>
                  <a:lnTo>
                    <a:pt x="812" y="26"/>
                  </a:lnTo>
                  <a:lnTo>
                    <a:pt x="809" y="24"/>
                  </a:lnTo>
                  <a:lnTo>
                    <a:pt x="805" y="21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2" y="17"/>
                  </a:lnTo>
                  <a:lnTo>
                    <a:pt x="800" y="14"/>
                  </a:lnTo>
                  <a:lnTo>
                    <a:pt x="797" y="14"/>
                  </a:lnTo>
                  <a:lnTo>
                    <a:pt x="797" y="12"/>
                  </a:lnTo>
                  <a:lnTo>
                    <a:pt x="795" y="9"/>
                  </a:lnTo>
                  <a:lnTo>
                    <a:pt x="795" y="7"/>
                  </a:lnTo>
                  <a:lnTo>
                    <a:pt x="795" y="5"/>
                  </a:lnTo>
                  <a:lnTo>
                    <a:pt x="795" y="5"/>
                  </a:lnTo>
                  <a:lnTo>
                    <a:pt x="793" y="5"/>
                  </a:lnTo>
                  <a:lnTo>
                    <a:pt x="778" y="9"/>
                  </a:lnTo>
                  <a:lnTo>
                    <a:pt x="762" y="12"/>
                  </a:lnTo>
                  <a:lnTo>
                    <a:pt x="743" y="17"/>
                  </a:lnTo>
                  <a:lnTo>
                    <a:pt x="726" y="19"/>
                  </a:lnTo>
                  <a:lnTo>
                    <a:pt x="710" y="21"/>
                  </a:lnTo>
                  <a:lnTo>
                    <a:pt x="693" y="26"/>
                  </a:lnTo>
                  <a:lnTo>
                    <a:pt x="674" y="28"/>
                  </a:lnTo>
                  <a:lnTo>
                    <a:pt x="658" y="33"/>
                  </a:lnTo>
                  <a:lnTo>
                    <a:pt x="641" y="35"/>
                  </a:lnTo>
                  <a:lnTo>
                    <a:pt x="622" y="40"/>
                  </a:lnTo>
                  <a:lnTo>
                    <a:pt x="606" y="43"/>
                  </a:lnTo>
                  <a:lnTo>
                    <a:pt x="589" y="47"/>
                  </a:lnTo>
                  <a:lnTo>
                    <a:pt x="570" y="50"/>
                  </a:lnTo>
                  <a:lnTo>
                    <a:pt x="554" y="52"/>
                  </a:lnTo>
                  <a:lnTo>
                    <a:pt x="537" y="57"/>
                  </a:lnTo>
                  <a:lnTo>
                    <a:pt x="521" y="59"/>
                  </a:lnTo>
                  <a:lnTo>
                    <a:pt x="502" y="62"/>
                  </a:lnTo>
                  <a:lnTo>
                    <a:pt x="485" y="66"/>
                  </a:lnTo>
                  <a:lnTo>
                    <a:pt x="469" y="69"/>
                  </a:lnTo>
                  <a:lnTo>
                    <a:pt x="450" y="71"/>
                  </a:lnTo>
                  <a:lnTo>
                    <a:pt x="433" y="76"/>
                  </a:lnTo>
                  <a:lnTo>
                    <a:pt x="417" y="78"/>
                  </a:lnTo>
                  <a:lnTo>
                    <a:pt x="398" y="80"/>
                  </a:lnTo>
                  <a:lnTo>
                    <a:pt x="381" y="83"/>
                  </a:lnTo>
                  <a:lnTo>
                    <a:pt x="365" y="88"/>
                  </a:lnTo>
                  <a:lnTo>
                    <a:pt x="346" y="90"/>
                  </a:lnTo>
                  <a:lnTo>
                    <a:pt x="329" y="92"/>
                  </a:lnTo>
                  <a:lnTo>
                    <a:pt x="313" y="95"/>
                  </a:lnTo>
                  <a:lnTo>
                    <a:pt x="294" y="97"/>
                  </a:lnTo>
                  <a:lnTo>
                    <a:pt x="277" y="102"/>
                  </a:lnTo>
                  <a:lnTo>
                    <a:pt x="260" y="104"/>
                  </a:lnTo>
                  <a:lnTo>
                    <a:pt x="242" y="106"/>
                  </a:lnTo>
                  <a:lnTo>
                    <a:pt x="242" y="106"/>
                  </a:lnTo>
                  <a:lnTo>
                    <a:pt x="239" y="106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34" y="114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7" y="118"/>
                  </a:lnTo>
                  <a:lnTo>
                    <a:pt x="237" y="121"/>
                  </a:lnTo>
                  <a:lnTo>
                    <a:pt x="237" y="125"/>
                  </a:lnTo>
                  <a:lnTo>
                    <a:pt x="234" y="130"/>
                  </a:lnTo>
                  <a:lnTo>
                    <a:pt x="234" y="133"/>
                  </a:lnTo>
                  <a:lnTo>
                    <a:pt x="234" y="133"/>
                  </a:lnTo>
                  <a:lnTo>
                    <a:pt x="234" y="133"/>
                  </a:lnTo>
                  <a:lnTo>
                    <a:pt x="237" y="135"/>
                  </a:lnTo>
                  <a:lnTo>
                    <a:pt x="237" y="137"/>
                  </a:lnTo>
                  <a:lnTo>
                    <a:pt x="237" y="137"/>
                  </a:lnTo>
                  <a:lnTo>
                    <a:pt x="239" y="137"/>
                  </a:lnTo>
                  <a:lnTo>
                    <a:pt x="239" y="140"/>
                  </a:lnTo>
                  <a:lnTo>
                    <a:pt x="237" y="140"/>
                  </a:lnTo>
                  <a:lnTo>
                    <a:pt x="234" y="140"/>
                  </a:lnTo>
                  <a:lnTo>
                    <a:pt x="230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0" y="144"/>
                  </a:lnTo>
                  <a:lnTo>
                    <a:pt x="218" y="147"/>
                  </a:lnTo>
                  <a:lnTo>
                    <a:pt x="218" y="149"/>
                  </a:lnTo>
                  <a:lnTo>
                    <a:pt x="211" y="168"/>
                  </a:lnTo>
                  <a:lnTo>
                    <a:pt x="211" y="170"/>
                  </a:lnTo>
                  <a:lnTo>
                    <a:pt x="211" y="170"/>
                  </a:lnTo>
                  <a:lnTo>
                    <a:pt x="208" y="170"/>
                  </a:lnTo>
                  <a:lnTo>
                    <a:pt x="208" y="173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1" y="175"/>
                  </a:lnTo>
                  <a:lnTo>
                    <a:pt x="201" y="175"/>
                  </a:lnTo>
                  <a:lnTo>
                    <a:pt x="201" y="173"/>
                  </a:lnTo>
                  <a:lnTo>
                    <a:pt x="201" y="173"/>
                  </a:lnTo>
                  <a:lnTo>
                    <a:pt x="201" y="173"/>
                  </a:lnTo>
                  <a:lnTo>
                    <a:pt x="201" y="173"/>
                  </a:lnTo>
                  <a:lnTo>
                    <a:pt x="199" y="173"/>
                  </a:lnTo>
                  <a:lnTo>
                    <a:pt x="199" y="170"/>
                  </a:lnTo>
                  <a:lnTo>
                    <a:pt x="199" y="170"/>
                  </a:lnTo>
                  <a:lnTo>
                    <a:pt x="199" y="170"/>
                  </a:lnTo>
                  <a:lnTo>
                    <a:pt x="199" y="170"/>
                  </a:lnTo>
                  <a:lnTo>
                    <a:pt x="199" y="170"/>
                  </a:lnTo>
                  <a:lnTo>
                    <a:pt x="197" y="170"/>
                  </a:lnTo>
                  <a:lnTo>
                    <a:pt x="197" y="170"/>
                  </a:lnTo>
                  <a:lnTo>
                    <a:pt x="194" y="170"/>
                  </a:lnTo>
                  <a:lnTo>
                    <a:pt x="194" y="170"/>
                  </a:lnTo>
                  <a:lnTo>
                    <a:pt x="194" y="170"/>
                  </a:lnTo>
                  <a:lnTo>
                    <a:pt x="194" y="168"/>
                  </a:lnTo>
                  <a:lnTo>
                    <a:pt x="192" y="170"/>
                  </a:lnTo>
                  <a:lnTo>
                    <a:pt x="192" y="170"/>
                  </a:lnTo>
                  <a:lnTo>
                    <a:pt x="192" y="170"/>
                  </a:lnTo>
                  <a:lnTo>
                    <a:pt x="190" y="173"/>
                  </a:lnTo>
                  <a:lnTo>
                    <a:pt x="187" y="173"/>
                  </a:lnTo>
                  <a:lnTo>
                    <a:pt x="185" y="173"/>
                  </a:lnTo>
                  <a:lnTo>
                    <a:pt x="185" y="173"/>
                  </a:lnTo>
                  <a:lnTo>
                    <a:pt x="182" y="175"/>
                  </a:lnTo>
                  <a:lnTo>
                    <a:pt x="180" y="178"/>
                  </a:lnTo>
                  <a:lnTo>
                    <a:pt x="178" y="178"/>
                  </a:lnTo>
                  <a:lnTo>
                    <a:pt x="178" y="178"/>
                  </a:lnTo>
                  <a:lnTo>
                    <a:pt x="175" y="180"/>
                  </a:lnTo>
                  <a:lnTo>
                    <a:pt x="173" y="185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1" y="189"/>
                  </a:lnTo>
                  <a:lnTo>
                    <a:pt x="168" y="192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3" y="199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49" y="192"/>
                  </a:lnTo>
                  <a:lnTo>
                    <a:pt x="147" y="194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40" y="199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37" y="204"/>
                  </a:lnTo>
                  <a:lnTo>
                    <a:pt x="137" y="204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5" y="206"/>
                  </a:lnTo>
                  <a:lnTo>
                    <a:pt x="135" y="206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8" y="206"/>
                  </a:lnTo>
                  <a:lnTo>
                    <a:pt x="126" y="208"/>
                  </a:lnTo>
                  <a:lnTo>
                    <a:pt x="126" y="208"/>
                  </a:lnTo>
                  <a:lnTo>
                    <a:pt x="126" y="208"/>
                  </a:lnTo>
                  <a:lnTo>
                    <a:pt x="126" y="208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8" y="211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6" y="220"/>
                  </a:lnTo>
                  <a:lnTo>
                    <a:pt x="126" y="225"/>
                  </a:lnTo>
                  <a:lnTo>
                    <a:pt x="123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19" y="227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7"/>
                  </a:lnTo>
                  <a:lnTo>
                    <a:pt x="114" y="230"/>
                  </a:lnTo>
                  <a:lnTo>
                    <a:pt x="109" y="232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0" y="239"/>
                  </a:lnTo>
                  <a:lnTo>
                    <a:pt x="97" y="239"/>
                  </a:lnTo>
                  <a:lnTo>
                    <a:pt x="97" y="239"/>
                  </a:lnTo>
                  <a:lnTo>
                    <a:pt x="97" y="241"/>
                  </a:lnTo>
                  <a:lnTo>
                    <a:pt x="97" y="241"/>
                  </a:lnTo>
                  <a:lnTo>
                    <a:pt x="95" y="244"/>
                  </a:lnTo>
                  <a:lnTo>
                    <a:pt x="93" y="246"/>
                  </a:lnTo>
                  <a:lnTo>
                    <a:pt x="93" y="246"/>
                  </a:lnTo>
                  <a:lnTo>
                    <a:pt x="93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8" y="251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1" y="256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6" y="260"/>
                  </a:lnTo>
                  <a:lnTo>
                    <a:pt x="76" y="263"/>
                  </a:lnTo>
                  <a:lnTo>
                    <a:pt x="74" y="263"/>
                  </a:lnTo>
                  <a:lnTo>
                    <a:pt x="69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2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7" y="265"/>
                  </a:lnTo>
                  <a:lnTo>
                    <a:pt x="57" y="265"/>
                  </a:lnTo>
                  <a:lnTo>
                    <a:pt x="57" y="265"/>
                  </a:lnTo>
                  <a:lnTo>
                    <a:pt x="55" y="265"/>
                  </a:lnTo>
                  <a:lnTo>
                    <a:pt x="55" y="265"/>
                  </a:lnTo>
                  <a:lnTo>
                    <a:pt x="52" y="265"/>
                  </a:lnTo>
                  <a:lnTo>
                    <a:pt x="50" y="265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5" y="270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6" y="275"/>
                  </a:lnTo>
                  <a:lnTo>
                    <a:pt x="36" y="275"/>
                  </a:lnTo>
                  <a:lnTo>
                    <a:pt x="36" y="279"/>
                  </a:lnTo>
                  <a:lnTo>
                    <a:pt x="33" y="279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29" y="284"/>
                  </a:lnTo>
                  <a:lnTo>
                    <a:pt x="29" y="284"/>
                  </a:lnTo>
                  <a:lnTo>
                    <a:pt x="29" y="284"/>
                  </a:lnTo>
                  <a:lnTo>
                    <a:pt x="26" y="286"/>
                  </a:lnTo>
                  <a:lnTo>
                    <a:pt x="26" y="289"/>
                  </a:lnTo>
                  <a:lnTo>
                    <a:pt x="26" y="289"/>
                  </a:lnTo>
                  <a:lnTo>
                    <a:pt x="26" y="289"/>
                  </a:lnTo>
                  <a:lnTo>
                    <a:pt x="26" y="289"/>
                  </a:lnTo>
                  <a:lnTo>
                    <a:pt x="26" y="291"/>
                  </a:lnTo>
                  <a:lnTo>
                    <a:pt x="26" y="291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4" y="296"/>
                  </a:lnTo>
                  <a:lnTo>
                    <a:pt x="24" y="298"/>
                  </a:lnTo>
                  <a:lnTo>
                    <a:pt x="24" y="298"/>
                  </a:lnTo>
                  <a:lnTo>
                    <a:pt x="24" y="298"/>
                  </a:lnTo>
                  <a:lnTo>
                    <a:pt x="24" y="303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2" y="308"/>
                  </a:lnTo>
                  <a:lnTo>
                    <a:pt x="22" y="308"/>
                  </a:lnTo>
                  <a:lnTo>
                    <a:pt x="19" y="310"/>
                  </a:lnTo>
                  <a:lnTo>
                    <a:pt x="19" y="310"/>
                  </a:lnTo>
                  <a:lnTo>
                    <a:pt x="17" y="310"/>
                  </a:lnTo>
                  <a:lnTo>
                    <a:pt x="12" y="310"/>
                  </a:lnTo>
                  <a:lnTo>
                    <a:pt x="10" y="312"/>
                  </a:lnTo>
                  <a:lnTo>
                    <a:pt x="10" y="312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7" y="310"/>
                  </a:lnTo>
                  <a:lnTo>
                    <a:pt x="7" y="310"/>
                  </a:lnTo>
                  <a:lnTo>
                    <a:pt x="7" y="310"/>
                  </a:lnTo>
                  <a:lnTo>
                    <a:pt x="5" y="310"/>
                  </a:lnTo>
                  <a:lnTo>
                    <a:pt x="5" y="312"/>
                  </a:lnTo>
                  <a:lnTo>
                    <a:pt x="3" y="312"/>
                  </a:lnTo>
                  <a:lnTo>
                    <a:pt x="3" y="315"/>
                  </a:lnTo>
                  <a:lnTo>
                    <a:pt x="0" y="315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20"/>
                  </a:lnTo>
                  <a:lnTo>
                    <a:pt x="0" y="322"/>
                  </a:lnTo>
                  <a:lnTo>
                    <a:pt x="0" y="327"/>
                  </a:lnTo>
                  <a:lnTo>
                    <a:pt x="0" y="334"/>
                  </a:lnTo>
                  <a:lnTo>
                    <a:pt x="0" y="341"/>
                  </a:lnTo>
                  <a:lnTo>
                    <a:pt x="3" y="346"/>
                  </a:lnTo>
                  <a:lnTo>
                    <a:pt x="10" y="346"/>
                  </a:lnTo>
                  <a:lnTo>
                    <a:pt x="17" y="343"/>
                  </a:lnTo>
                  <a:lnTo>
                    <a:pt x="24" y="343"/>
                  </a:lnTo>
                  <a:lnTo>
                    <a:pt x="33" y="341"/>
                  </a:lnTo>
                  <a:lnTo>
                    <a:pt x="40" y="341"/>
                  </a:lnTo>
                  <a:lnTo>
                    <a:pt x="55" y="338"/>
                  </a:lnTo>
                  <a:lnTo>
                    <a:pt x="64" y="336"/>
                  </a:lnTo>
                  <a:lnTo>
                    <a:pt x="71" y="336"/>
                  </a:lnTo>
                  <a:lnTo>
                    <a:pt x="78" y="334"/>
                  </a:lnTo>
                  <a:lnTo>
                    <a:pt x="85" y="331"/>
                  </a:lnTo>
                  <a:lnTo>
                    <a:pt x="93" y="331"/>
                  </a:lnTo>
                  <a:lnTo>
                    <a:pt x="102" y="329"/>
                  </a:lnTo>
                  <a:lnTo>
                    <a:pt x="109" y="329"/>
                  </a:lnTo>
                  <a:lnTo>
                    <a:pt x="116" y="327"/>
                  </a:lnTo>
                  <a:lnTo>
                    <a:pt x="123" y="327"/>
                  </a:lnTo>
                  <a:lnTo>
                    <a:pt x="126" y="327"/>
                  </a:lnTo>
                  <a:lnTo>
                    <a:pt x="154" y="312"/>
                  </a:lnTo>
                  <a:lnTo>
                    <a:pt x="156" y="310"/>
                  </a:lnTo>
                  <a:lnTo>
                    <a:pt x="159" y="310"/>
                  </a:lnTo>
                  <a:lnTo>
                    <a:pt x="159" y="312"/>
                  </a:lnTo>
                  <a:lnTo>
                    <a:pt x="159" y="312"/>
                  </a:lnTo>
                  <a:lnTo>
                    <a:pt x="159" y="312"/>
                  </a:lnTo>
                  <a:lnTo>
                    <a:pt x="161" y="310"/>
                  </a:lnTo>
                  <a:lnTo>
                    <a:pt x="161" y="310"/>
                  </a:lnTo>
                  <a:lnTo>
                    <a:pt x="163" y="308"/>
                  </a:lnTo>
                  <a:lnTo>
                    <a:pt x="163" y="308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8" y="303"/>
                  </a:lnTo>
                  <a:lnTo>
                    <a:pt x="168" y="303"/>
                  </a:lnTo>
                  <a:lnTo>
                    <a:pt x="171" y="303"/>
                  </a:lnTo>
                  <a:lnTo>
                    <a:pt x="173" y="301"/>
                  </a:lnTo>
                  <a:lnTo>
                    <a:pt x="178" y="298"/>
                  </a:lnTo>
                  <a:lnTo>
                    <a:pt x="178" y="298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5" y="296"/>
                  </a:lnTo>
                  <a:lnTo>
                    <a:pt x="185" y="296"/>
                  </a:lnTo>
                  <a:lnTo>
                    <a:pt x="185" y="293"/>
                  </a:lnTo>
                  <a:lnTo>
                    <a:pt x="190" y="293"/>
                  </a:lnTo>
                  <a:lnTo>
                    <a:pt x="190" y="293"/>
                  </a:lnTo>
                  <a:lnTo>
                    <a:pt x="190" y="293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2" y="289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9"/>
                  </a:lnTo>
                  <a:lnTo>
                    <a:pt x="194" y="289"/>
                  </a:lnTo>
                  <a:lnTo>
                    <a:pt x="194" y="289"/>
                  </a:lnTo>
                  <a:lnTo>
                    <a:pt x="194" y="289"/>
                  </a:lnTo>
                  <a:lnTo>
                    <a:pt x="194" y="289"/>
                  </a:lnTo>
                  <a:lnTo>
                    <a:pt x="197" y="289"/>
                  </a:lnTo>
                  <a:lnTo>
                    <a:pt x="197" y="289"/>
                  </a:lnTo>
                  <a:lnTo>
                    <a:pt x="204" y="289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6" y="286"/>
                  </a:lnTo>
                  <a:lnTo>
                    <a:pt x="220" y="286"/>
                  </a:lnTo>
                  <a:lnTo>
                    <a:pt x="225" y="286"/>
                  </a:lnTo>
                  <a:lnTo>
                    <a:pt x="232" y="284"/>
                  </a:lnTo>
                  <a:lnTo>
                    <a:pt x="239" y="284"/>
                  </a:lnTo>
                  <a:lnTo>
                    <a:pt x="249" y="282"/>
                  </a:lnTo>
                  <a:lnTo>
                    <a:pt x="258" y="282"/>
                  </a:lnTo>
                  <a:lnTo>
                    <a:pt x="265" y="282"/>
                  </a:lnTo>
                  <a:lnTo>
                    <a:pt x="275" y="279"/>
                  </a:lnTo>
                  <a:lnTo>
                    <a:pt x="284" y="279"/>
                  </a:lnTo>
                  <a:lnTo>
                    <a:pt x="294" y="277"/>
                  </a:lnTo>
                  <a:lnTo>
                    <a:pt x="301" y="277"/>
                  </a:lnTo>
                  <a:lnTo>
                    <a:pt x="310" y="277"/>
                  </a:lnTo>
                  <a:lnTo>
                    <a:pt x="315" y="275"/>
                  </a:lnTo>
                  <a:lnTo>
                    <a:pt x="322" y="275"/>
                  </a:lnTo>
                  <a:lnTo>
                    <a:pt x="327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31" y="275"/>
                  </a:lnTo>
                  <a:lnTo>
                    <a:pt x="331" y="275"/>
                  </a:lnTo>
                  <a:lnTo>
                    <a:pt x="331" y="275"/>
                  </a:lnTo>
                  <a:lnTo>
                    <a:pt x="331" y="277"/>
                  </a:lnTo>
                  <a:lnTo>
                    <a:pt x="331" y="277"/>
                  </a:lnTo>
                  <a:lnTo>
                    <a:pt x="331" y="277"/>
                  </a:lnTo>
                  <a:lnTo>
                    <a:pt x="331" y="277"/>
                  </a:lnTo>
                  <a:lnTo>
                    <a:pt x="331" y="282"/>
                  </a:lnTo>
                  <a:lnTo>
                    <a:pt x="331" y="282"/>
                  </a:lnTo>
                  <a:lnTo>
                    <a:pt x="331" y="282"/>
                  </a:lnTo>
                  <a:lnTo>
                    <a:pt x="331" y="282"/>
                  </a:lnTo>
                  <a:lnTo>
                    <a:pt x="331" y="282"/>
                  </a:lnTo>
                  <a:lnTo>
                    <a:pt x="331" y="284"/>
                  </a:lnTo>
                  <a:lnTo>
                    <a:pt x="331" y="284"/>
                  </a:lnTo>
                  <a:lnTo>
                    <a:pt x="331" y="284"/>
                  </a:lnTo>
                  <a:lnTo>
                    <a:pt x="334" y="284"/>
                  </a:lnTo>
                  <a:lnTo>
                    <a:pt x="334" y="284"/>
                  </a:lnTo>
                  <a:lnTo>
                    <a:pt x="334" y="284"/>
                  </a:lnTo>
                  <a:lnTo>
                    <a:pt x="341" y="277"/>
                  </a:lnTo>
                  <a:lnTo>
                    <a:pt x="341" y="277"/>
                  </a:lnTo>
                  <a:lnTo>
                    <a:pt x="343" y="277"/>
                  </a:lnTo>
                  <a:lnTo>
                    <a:pt x="343" y="277"/>
                  </a:lnTo>
                  <a:lnTo>
                    <a:pt x="343" y="277"/>
                  </a:lnTo>
                  <a:lnTo>
                    <a:pt x="348" y="282"/>
                  </a:lnTo>
                  <a:lnTo>
                    <a:pt x="355" y="286"/>
                  </a:lnTo>
                  <a:lnTo>
                    <a:pt x="360" y="293"/>
                  </a:lnTo>
                  <a:lnTo>
                    <a:pt x="360" y="293"/>
                  </a:lnTo>
                  <a:lnTo>
                    <a:pt x="360" y="293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5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72" y="308"/>
                  </a:lnTo>
                  <a:lnTo>
                    <a:pt x="376" y="308"/>
                  </a:lnTo>
                  <a:lnTo>
                    <a:pt x="383" y="305"/>
                  </a:lnTo>
                  <a:lnTo>
                    <a:pt x="391" y="305"/>
                  </a:lnTo>
                  <a:lnTo>
                    <a:pt x="400" y="303"/>
                  </a:lnTo>
                  <a:lnTo>
                    <a:pt x="409" y="301"/>
                  </a:lnTo>
                  <a:lnTo>
                    <a:pt x="419" y="301"/>
                  </a:lnTo>
                  <a:lnTo>
                    <a:pt x="428" y="298"/>
                  </a:lnTo>
                  <a:lnTo>
                    <a:pt x="438" y="298"/>
                  </a:lnTo>
                  <a:lnTo>
                    <a:pt x="445" y="296"/>
                  </a:lnTo>
                  <a:lnTo>
                    <a:pt x="454" y="296"/>
                  </a:lnTo>
                  <a:lnTo>
                    <a:pt x="459" y="293"/>
                  </a:lnTo>
                  <a:lnTo>
                    <a:pt x="464" y="293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3" y="291"/>
                  </a:lnTo>
                  <a:lnTo>
                    <a:pt x="476" y="291"/>
                  </a:lnTo>
                  <a:lnTo>
                    <a:pt x="478" y="291"/>
                  </a:lnTo>
                  <a:lnTo>
                    <a:pt x="483" y="293"/>
                  </a:lnTo>
                  <a:lnTo>
                    <a:pt x="490" y="301"/>
                  </a:lnTo>
                  <a:lnTo>
                    <a:pt x="497" y="305"/>
                  </a:lnTo>
                  <a:lnTo>
                    <a:pt x="506" y="310"/>
                  </a:lnTo>
                  <a:lnTo>
                    <a:pt x="521" y="322"/>
                  </a:lnTo>
                  <a:lnTo>
                    <a:pt x="537" y="334"/>
                  </a:lnTo>
                  <a:lnTo>
                    <a:pt x="544" y="338"/>
                  </a:lnTo>
                  <a:lnTo>
                    <a:pt x="554" y="343"/>
                  </a:lnTo>
                  <a:lnTo>
                    <a:pt x="561" y="350"/>
                  </a:lnTo>
                  <a:lnTo>
                    <a:pt x="568" y="355"/>
                  </a:lnTo>
                  <a:lnTo>
                    <a:pt x="577" y="360"/>
                  </a:lnTo>
                  <a:lnTo>
                    <a:pt x="585" y="367"/>
                  </a:lnTo>
                  <a:lnTo>
                    <a:pt x="594" y="372"/>
                  </a:lnTo>
                  <a:lnTo>
                    <a:pt x="601" y="376"/>
                  </a:lnTo>
                  <a:lnTo>
                    <a:pt x="608" y="383"/>
                  </a:lnTo>
                  <a:lnTo>
                    <a:pt x="611" y="381"/>
                  </a:lnTo>
                  <a:lnTo>
                    <a:pt x="613" y="381"/>
                  </a:lnTo>
                  <a:lnTo>
                    <a:pt x="611" y="383"/>
                  </a:lnTo>
                  <a:lnTo>
                    <a:pt x="611" y="383"/>
                  </a:lnTo>
                  <a:lnTo>
                    <a:pt x="620" y="379"/>
                  </a:lnTo>
                  <a:lnTo>
                    <a:pt x="625" y="376"/>
                  </a:lnTo>
                  <a:lnTo>
                    <a:pt x="627" y="374"/>
                  </a:lnTo>
                  <a:lnTo>
                    <a:pt x="627" y="369"/>
                  </a:lnTo>
                  <a:lnTo>
                    <a:pt x="629" y="369"/>
                  </a:lnTo>
                  <a:lnTo>
                    <a:pt x="629" y="372"/>
                  </a:lnTo>
                  <a:lnTo>
                    <a:pt x="629" y="374"/>
                  </a:lnTo>
                  <a:lnTo>
                    <a:pt x="629" y="374"/>
                  </a:lnTo>
                  <a:lnTo>
                    <a:pt x="632" y="374"/>
                  </a:lnTo>
                  <a:lnTo>
                    <a:pt x="641" y="372"/>
                  </a:lnTo>
                  <a:lnTo>
                    <a:pt x="644" y="372"/>
                  </a:lnTo>
                  <a:lnTo>
                    <a:pt x="644" y="372"/>
                  </a:lnTo>
                  <a:lnTo>
                    <a:pt x="651" y="369"/>
                  </a:lnTo>
                  <a:lnTo>
                    <a:pt x="653" y="369"/>
                  </a:lnTo>
                  <a:lnTo>
                    <a:pt x="663" y="372"/>
                  </a:lnTo>
                  <a:lnTo>
                    <a:pt x="663" y="372"/>
                  </a:lnTo>
                  <a:lnTo>
                    <a:pt x="665" y="369"/>
                  </a:lnTo>
                  <a:lnTo>
                    <a:pt x="665" y="369"/>
                  </a:lnTo>
                  <a:lnTo>
                    <a:pt x="667" y="362"/>
                  </a:lnTo>
                  <a:lnTo>
                    <a:pt x="670" y="357"/>
                  </a:lnTo>
                  <a:lnTo>
                    <a:pt x="670" y="355"/>
                  </a:lnTo>
                  <a:lnTo>
                    <a:pt x="667" y="350"/>
                  </a:lnTo>
                  <a:lnTo>
                    <a:pt x="667" y="350"/>
                  </a:lnTo>
                  <a:lnTo>
                    <a:pt x="670" y="348"/>
                  </a:lnTo>
                  <a:lnTo>
                    <a:pt x="667" y="346"/>
                  </a:lnTo>
                  <a:lnTo>
                    <a:pt x="665" y="336"/>
                  </a:lnTo>
                  <a:lnTo>
                    <a:pt x="663" y="334"/>
                  </a:lnTo>
                  <a:lnTo>
                    <a:pt x="665" y="331"/>
                  </a:lnTo>
                  <a:lnTo>
                    <a:pt x="667" y="338"/>
                  </a:lnTo>
                  <a:lnTo>
                    <a:pt x="670" y="341"/>
                  </a:lnTo>
                  <a:lnTo>
                    <a:pt x="670" y="346"/>
                  </a:lnTo>
                  <a:lnTo>
                    <a:pt x="672" y="355"/>
                  </a:lnTo>
                  <a:lnTo>
                    <a:pt x="672" y="360"/>
                  </a:lnTo>
                  <a:lnTo>
                    <a:pt x="672" y="360"/>
                  </a:lnTo>
                  <a:lnTo>
                    <a:pt x="672" y="360"/>
                  </a:lnTo>
                  <a:lnTo>
                    <a:pt x="672" y="362"/>
                  </a:lnTo>
                  <a:lnTo>
                    <a:pt x="672" y="364"/>
                  </a:lnTo>
                  <a:lnTo>
                    <a:pt x="674" y="360"/>
                  </a:lnTo>
                  <a:lnTo>
                    <a:pt x="674" y="353"/>
                  </a:lnTo>
                  <a:lnTo>
                    <a:pt x="674" y="338"/>
                  </a:lnTo>
                  <a:lnTo>
                    <a:pt x="674" y="336"/>
                  </a:lnTo>
                  <a:lnTo>
                    <a:pt x="677" y="331"/>
                  </a:lnTo>
                  <a:lnTo>
                    <a:pt x="677" y="329"/>
                  </a:lnTo>
                  <a:lnTo>
                    <a:pt x="677" y="327"/>
                  </a:lnTo>
                  <a:lnTo>
                    <a:pt x="679" y="322"/>
                  </a:lnTo>
                  <a:lnTo>
                    <a:pt x="684" y="312"/>
                  </a:lnTo>
                  <a:lnTo>
                    <a:pt x="689" y="303"/>
                  </a:lnTo>
                  <a:lnTo>
                    <a:pt x="700" y="291"/>
                  </a:lnTo>
                  <a:lnTo>
                    <a:pt x="708" y="284"/>
                  </a:lnTo>
                  <a:lnTo>
                    <a:pt x="712" y="282"/>
                  </a:lnTo>
                  <a:lnTo>
                    <a:pt x="712" y="279"/>
                  </a:lnTo>
                  <a:lnTo>
                    <a:pt x="715" y="279"/>
                  </a:lnTo>
                  <a:lnTo>
                    <a:pt x="715" y="279"/>
                  </a:lnTo>
                  <a:lnTo>
                    <a:pt x="712" y="279"/>
                  </a:lnTo>
                  <a:lnTo>
                    <a:pt x="712" y="277"/>
                  </a:lnTo>
                  <a:lnTo>
                    <a:pt x="715" y="277"/>
                  </a:lnTo>
                  <a:lnTo>
                    <a:pt x="712" y="275"/>
                  </a:lnTo>
                  <a:lnTo>
                    <a:pt x="710" y="275"/>
                  </a:lnTo>
                  <a:lnTo>
                    <a:pt x="710" y="275"/>
                  </a:lnTo>
                  <a:lnTo>
                    <a:pt x="708" y="275"/>
                  </a:lnTo>
                  <a:lnTo>
                    <a:pt x="708" y="272"/>
                  </a:lnTo>
                  <a:lnTo>
                    <a:pt x="705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8" y="270"/>
                  </a:lnTo>
                  <a:lnTo>
                    <a:pt x="708" y="270"/>
                  </a:lnTo>
                  <a:lnTo>
                    <a:pt x="708" y="270"/>
                  </a:lnTo>
                  <a:lnTo>
                    <a:pt x="710" y="267"/>
                  </a:lnTo>
                  <a:lnTo>
                    <a:pt x="710" y="267"/>
                  </a:lnTo>
                  <a:lnTo>
                    <a:pt x="710" y="263"/>
                  </a:lnTo>
                  <a:lnTo>
                    <a:pt x="710" y="263"/>
                  </a:lnTo>
                  <a:lnTo>
                    <a:pt x="708" y="260"/>
                  </a:lnTo>
                  <a:lnTo>
                    <a:pt x="708" y="260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3" y="253"/>
                  </a:lnTo>
                  <a:lnTo>
                    <a:pt x="705" y="256"/>
                  </a:lnTo>
                  <a:lnTo>
                    <a:pt x="705" y="256"/>
                  </a:lnTo>
                  <a:lnTo>
                    <a:pt x="705" y="253"/>
                  </a:lnTo>
                  <a:lnTo>
                    <a:pt x="708" y="253"/>
                  </a:lnTo>
                  <a:lnTo>
                    <a:pt x="708" y="256"/>
                  </a:lnTo>
                  <a:lnTo>
                    <a:pt x="710" y="256"/>
                  </a:lnTo>
                  <a:lnTo>
                    <a:pt x="710" y="256"/>
                  </a:lnTo>
                  <a:lnTo>
                    <a:pt x="708" y="256"/>
                  </a:lnTo>
                  <a:lnTo>
                    <a:pt x="708" y="258"/>
                  </a:lnTo>
                  <a:lnTo>
                    <a:pt x="710" y="258"/>
                  </a:lnTo>
                  <a:lnTo>
                    <a:pt x="715" y="263"/>
                  </a:lnTo>
                  <a:lnTo>
                    <a:pt x="715" y="263"/>
                  </a:lnTo>
                  <a:lnTo>
                    <a:pt x="715" y="265"/>
                  </a:lnTo>
                  <a:lnTo>
                    <a:pt x="712" y="270"/>
                  </a:lnTo>
                  <a:lnTo>
                    <a:pt x="710" y="272"/>
                  </a:lnTo>
                  <a:lnTo>
                    <a:pt x="715" y="272"/>
                  </a:lnTo>
                  <a:lnTo>
                    <a:pt x="715" y="272"/>
                  </a:lnTo>
                  <a:lnTo>
                    <a:pt x="715" y="272"/>
                  </a:lnTo>
                  <a:lnTo>
                    <a:pt x="717" y="275"/>
                  </a:lnTo>
                  <a:lnTo>
                    <a:pt x="719" y="275"/>
                  </a:lnTo>
                  <a:lnTo>
                    <a:pt x="722" y="272"/>
                  </a:lnTo>
                  <a:lnTo>
                    <a:pt x="722" y="270"/>
                  </a:lnTo>
                  <a:lnTo>
                    <a:pt x="724" y="270"/>
                  </a:lnTo>
                  <a:lnTo>
                    <a:pt x="729" y="260"/>
                  </a:lnTo>
                  <a:lnTo>
                    <a:pt x="731" y="258"/>
                  </a:lnTo>
                  <a:lnTo>
                    <a:pt x="731" y="258"/>
                  </a:lnTo>
                  <a:lnTo>
                    <a:pt x="731" y="256"/>
                  </a:lnTo>
                  <a:lnTo>
                    <a:pt x="731" y="256"/>
                  </a:lnTo>
                  <a:lnTo>
                    <a:pt x="731" y="256"/>
                  </a:lnTo>
                  <a:lnTo>
                    <a:pt x="731" y="256"/>
                  </a:lnTo>
                  <a:lnTo>
                    <a:pt x="734" y="256"/>
                  </a:lnTo>
                  <a:lnTo>
                    <a:pt x="734" y="256"/>
                  </a:lnTo>
                  <a:lnTo>
                    <a:pt x="734" y="256"/>
                  </a:lnTo>
                  <a:lnTo>
                    <a:pt x="736" y="253"/>
                  </a:lnTo>
                  <a:lnTo>
                    <a:pt x="736" y="251"/>
                  </a:lnTo>
                  <a:lnTo>
                    <a:pt x="736" y="251"/>
                  </a:lnTo>
                  <a:lnTo>
                    <a:pt x="734" y="249"/>
                  </a:lnTo>
                  <a:lnTo>
                    <a:pt x="734" y="249"/>
                  </a:lnTo>
                  <a:lnTo>
                    <a:pt x="734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9"/>
                  </a:lnTo>
                  <a:lnTo>
                    <a:pt x="738" y="251"/>
                  </a:lnTo>
                  <a:lnTo>
                    <a:pt x="738" y="253"/>
                  </a:lnTo>
                  <a:lnTo>
                    <a:pt x="738" y="256"/>
                  </a:lnTo>
                  <a:lnTo>
                    <a:pt x="738" y="256"/>
                  </a:lnTo>
                  <a:lnTo>
                    <a:pt x="741" y="256"/>
                  </a:lnTo>
                  <a:lnTo>
                    <a:pt x="741" y="253"/>
                  </a:lnTo>
                  <a:lnTo>
                    <a:pt x="755" y="246"/>
                  </a:lnTo>
                  <a:lnTo>
                    <a:pt x="757" y="244"/>
                  </a:lnTo>
                  <a:lnTo>
                    <a:pt x="776" y="241"/>
                  </a:lnTo>
                  <a:lnTo>
                    <a:pt x="776" y="239"/>
                  </a:lnTo>
                  <a:lnTo>
                    <a:pt x="774" y="237"/>
                  </a:lnTo>
                  <a:lnTo>
                    <a:pt x="774" y="237"/>
                  </a:lnTo>
                  <a:lnTo>
                    <a:pt x="771" y="239"/>
                  </a:lnTo>
                  <a:lnTo>
                    <a:pt x="771" y="239"/>
                  </a:lnTo>
                  <a:lnTo>
                    <a:pt x="769" y="239"/>
                  </a:lnTo>
                  <a:lnTo>
                    <a:pt x="771" y="237"/>
                  </a:lnTo>
                  <a:lnTo>
                    <a:pt x="771" y="234"/>
                  </a:lnTo>
                  <a:lnTo>
                    <a:pt x="774" y="232"/>
                  </a:lnTo>
                  <a:lnTo>
                    <a:pt x="776" y="232"/>
                  </a:lnTo>
                  <a:lnTo>
                    <a:pt x="778" y="232"/>
                  </a:lnTo>
                  <a:lnTo>
                    <a:pt x="778" y="234"/>
                  </a:lnTo>
                  <a:lnTo>
                    <a:pt x="781" y="239"/>
                  </a:lnTo>
                  <a:lnTo>
                    <a:pt x="781" y="241"/>
                  </a:lnTo>
                  <a:lnTo>
                    <a:pt x="786" y="241"/>
                  </a:lnTo>
                  <a:lnTo>
                    <a:pt x="786" y="239"/>
                  </a:lnTo>
                  <a:lnTo>
                    <a:pt x="783" y="227"/>
                  </a:lnTo>
                  <a:lnTo>
                    <a:pt x="783" y="227"/>
                  </a:lnTo>
                  <a:lnTo>
                    <a:pt x="786" y="230"/>
                  </a:lnTo>
                  <a:lnTo>
                    <a:pt x="788" y="232"/>
                  </a:lnTo>
                  <a:lnTo>
                    <a:pt x="788" y="234"/>
                  </a:lnTo>
                  <a:lnTo>
                    <a:pt x="788" y="234"/>
                  </a:lnTo>
                  <a:lnTo>
                    <a:pt x="790" y="237"/>
                  </a:lnTo>
                  <a:lnTo>
                    <a:pt x="793" y="237"/>
                  </a:lnTo>
                  <a:lnTo>
                    <a:pt x="795" y="237"/>
                  </a:lnTo>
                  <a:lnTo>
                    <a:pt x="795" y="237"/>
                  </a:lnTo>
                  <a:lnTo>
                    <a:pt x="797" y="234"/>
                  </a:lnTo>
                  <a:lnTo>
                    <a:pt x="797" y="234"/>
                  </a:lnTo>
                  <a:lnTo>
                    <a:pt x="797" y="232"/>
                  </a:lnTo>
                  <a:lnTo>
                    <a:pt x="795" y="232"/>
                  </a:lnTo>
                  <a:lnTo>
                    <a:pt x="795" y="232"/>
                  </a:lnTo>
                  <a:lnTo>
                    <a:pt x="797" y="230"/>
                  </a:lnTo>
                  <a:lnTo>
                    <a:pt x="797" y="230"/>
                  </a:lnTo>
                  <a:lnTo>
                    <a:pt x="797" y="230"/>
                  </a:lnTo>
                  <a:lnTo>
                    <a:pt x="797" y="230"/>
                  </a:lnTo>
                  <a:lnTo>
                    <a:pt x="800" y="225"/>
                  </a:lnTo>
                  <a:lnTo>
                    <a:pt x="802" y="222"/>
                  </a:lnTo>
                  <a:lnTo>
                    <a:pt x="802" y="220"/>
                  </a:lnTo>
                  <a:lnTo>
                    <a:pt x="802" y="220"/>
                  </a:lnTo>
                  <a:lnTo>
                    <a:pt x="802" y="218"/>
                  </a:lnTo>
                  <a:lnTo>
                    <a:pt x="802" y="215"/>
                  </a:lnTo>
                  <a:lnTo>
                    <a:pt x="802" y="215"/>
                  </a:lnTo>
                  <a:lnTo>
                    <a:pt x="802" y="215"/>
                  </a:lnTo>
                  <a:lnTo>
                    <a:pt x="805" y="215"/>
                  </a:lnTo>
                  <a:lnTo>
                    <a:pt x="805" y="218"/>
                  </a:lnTo>
                  <a:lnTo>
                    <a:pt x="805" y="218"/>
                  </a:lnTo>
                  <a:lnTo>
                    <a:pt x="807" y="215"/>
                  </a:lnTo>
                  <a:lnTo>
                    <a:pt x="809" y="213"/>
                  </a:lnTo>
                  <a:lnTo>
                    <a:pt x="809" y="213"/>
                  </a:lnTo>
                  <a:lnTo>
                    <a:pt x="809" y="211"/>
                  </a:lnTo>
                  <a:lnTo>
                    <a:pt x="807" y="211"/>
                  </a:lnTo>
                  <a:lnTo>
                    <a:pt x="807" y="208"/>
                  </a:lnTo>
                  <a:lnTo>
                    <a:pt x="807" y="208"/>
                  </a:lnTo>
                  <a:lnTo>
                    <a:pt x="809" y="206"/>
                  </a:lnTo>
                  <a:lnTo>
                    <a:pt x="809" y="206"/>
                  </a:lnTo>
                  <a:lnTo>
                    <a:pt x="812" y="206"/>
                  </a:lnTo>
                  <a:lnTo>
                    <a:pt x="812" y="206"/>
                  </a:lnTo>
                  <a:lnTo>
                    <a:pt x="814" y="204"/>
                  </a:lnTo>
                  <a:lnTo>
                    <a:pt x="814" y="204"/>
                  </a:lnTo>
                  <a:lnTo>
                    <a:pt x="814" y="201"/>
                  </a:lnTo>
                  <a:lnTo>
                    <a:pt x="812" y="201"/>
                  </a:lnTo>
                  <a:lnTo>
                    <a:pt x="809" y="199"/>
                  </a:lnTo>
                  <a:lnTo>
                    <a:pt x="807" y="196"/>
                  </a:lnTo>
                  <a:lnTo>
                    <a:pt x="805" y="196"/>
                  </a:lnTo>
                  <a:lnTo>
                    <a:pt x="805" y="199"/>
                  </a:lnTo>
                  <a:lnTo>
                    <a:pt x="807" y="201"/>
                  </a:lnTo>
                  <a:lnTo>
                    <a:pt x="809" y="204"/>
                  </a:lnTo>
                  <a:lnTo>
                    <a:pt x="807" y="204"/>
                  </a:lnTo>
                  <a:lnTo>
                    <a:pt x="805" y="204"/>
                  </a:lnTo>
                  <a:lnTo>
                    <a:pt x="805" y="206"/>
                  </a:lnTo>
                  <a:lnTo>
                    <a:pt x="802" y="208"/>
                  </a:lnTo>
                  <a:lnTo>
                    <a:pt x="802" y="208"/>
                  </a:lnTo>
                  <a:lnTo>
                    <a:pt x="797" y="208"/>
                  </a:lnTo>
                  <a:lnTo>
                    <a:pt x="795" y="211"/>
                  </a:lnTo>
                  <a:lnTo>
                    <a:pt x="795" y="211"/>
                  </a:lnTo>
                  <a:lnTo>
                    <a:pt x="795" y="208"/>
                  </a:lnTo>
                  <a:lnTo>
                    <a:pt x="795" y="208"/>
                  </a:lnTo>
                  <a:lnTo>
                    <a:pt x="795" y="208"/>
                  </a:lnTo>
                  <a:lnTo>
                    <a:pt x="795" y="206"/>
                  </a:lnTo>
                  <a:lnTo>
                    <a:pt x="795" y="206"/>
                  </a:lnTo>
                  <a:lnTo>
                    <a:pt x="795" y="206"/>
                  </a:lnTo>
                  <a:lnTo>
                    <a:pt x="797" y="204"/>
                  </a:lnTo>
                  <a:lnTo>
                    <a:pt x="800" y="204"/>
                  </a:lnTo>
                  <a:lnTo>
                    <a:pt x="797" y="201"/>
                  </a:lnTo>
                  <a:lnTo>
                    <a:pt x="795" y="199"/>
                  </a:lnTo>
                  <a:lnTo>
                    <a:pt x="795" y="199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3" y="194"/>
                  </a:lnTo>
                  <a:lnTo>
                    <a:pt x="793" y="194"/>
                  </a:lnTo>
                  <a:lnTo>
                    <a:pt x="793" y="194"/>
                  </a:lnTo>
                  <a:lnTo>
                    <a:pt x="793" y="196"/>
                  </a:lnTo>
                  <a:lnTo>
                    <a:pt x="790" y="199"/>
                  </a:lnTo>
                  <a:lnTo>
                    <a:pt x="790" y="199"/>
                  </a:lnTo>
                  <a:lnTo>
                    <a:pt x="790" y="201"/>
                  </a:lnTo>
                  <a:lnTo>
                    <a:pt x="793" y="204"/>
                  </a:lnTo>
                  <a:lnTo>
                    <a:pt x="793" y="204"/>
                  </a:lnTo>
                  <a:lnTo>
                    <a:pt x="793" y="206"/>
                  </a:lnTo>
                  <a:lnTo>
                    <a:pt x="790" y="204"/>
                  </a:lnTo>
                  <a:lnTo>
                    <a:pt x="788" y="204"/>
                  </a:lnTo>
                  <a:lnTo>
                    <a:pt x="786" y="204"/>
                  </a:lnTo>
                  <a:lnTo>
                    <a:pt x="786" y="204"/>
                  </a:lnTo>
                  <a:lnTo>
                    <a:pt x="783" y="206"/>
                  </a:lnTo>
                  <a:lnTo>
                    <a:pt x="783" y="208"/>
                  </a:lnTo>
                  <a:lnTo>
                    <a:pt x="788" y="211"/>
                  </a:lnTo>
                  <a:lnTo>
                    <a:pt x="788" y="213"/>
                  </a:lnTo>
                  <a:lnTo>
                    <a:pt x="786" y="213"/>
                  </a:lnTo>
                  <a:lnTo>
                    <a:pt x="783" y="211"/>
                  </a:lnTo>
                  <a:lnTo>
                    <a:pt x="781" y="211"/>
                  </a:lnTo>
                  <a:lnTo>
                    <a:pt x="781" y="211"/>
                  </a:lnTo>
                  <a:lnTo>
                    <a:pt x="781" y="208"/>
                  </a:lnTo>
                  <a:lnTo>
                    <a:pt x="778" y="208"/>
                  </a:lnTo>
                  <a:lnTo>
                    <a:pt x="778" y="208"/>
                  </a:lnTo>
                  <a:lnTo>
                    <a:pt x="778" y="208"/>
                  </a:lnTo>
                  <a:lnTo>
                    <a:pt x="776" y="208"/>
                  </a:lnTo>
                  <a:lnTo>
                    <a:pt x="774" y="211"/>
                  </a:lnTo>
                  <a:lnTo>
                    <a:pt x="774" y="213"/>
                  </a:lnTo>
                  <a:lnTo>
                    <a:pt x="771" y="215"/>
                  </a:lnTo>
                  <a:lnTo>
                    <a:pt x="771" y="215"/>
                  </a:lnTo>
                  <a:lnTo>
                    <a:pt x="769" y="218"/>
                  </a:lnTo>
                  <a:lnTo>
                    <a:pt x="767" y="220"/>
                  </a:lnTo>
                  <a:lnTo>
                    <a:pt x="767" y="220"/>
                  </a:lnTo>
                  <a:lnTo>
                    <a:pt x="767" y="220"/>
                  </a:lnTo>
                  <a:lnTo>
                    <a:pt x="767" y="220"/>
                  </a:lnTo>
                  <a:lnTo>
                    <a:pt x="764" y="218"/>
                  </a:lnTo>
                  <a:lnTo>
                    <a:pt x="762" y="218"/>
                  </a:lnTo>
                  <a:lnTo>
                    <a:pt x="755" y="215"/>
                  </a:lnTo>
                  <a:lnTo>
                    <a:pt x="750" y="215"/>
                  </a:lnTo>
                  <a:lnTo>
                    <a:pt x="748" y="215"/>
                  </a:lnTo>
                  <a:lnTo>
                    <a:pt x="743" y="211"/>
                  </a:lnTo>
                  <a:lnTo>
                    <a:pt x="738" y="206"/>
                  </a:lnTo>
                  <a:lnTo>
                    <a:pt x="736" y="204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29" y="196"/>
                  </a:lnTo>
                  <a:lnTo>
                    <a:pt x="731" y="196"/>
                  </a:lnTo>
                  <a:lnTo>
                    <a:pt x="738" y="204"/>
                  </a:lnTo>
                  <a:lnTo>
                    <a:pt x="743" y="204"/>
                  </a:lnTo>
                  <a:lnTo>
                    <a:pt x="743" y="204"/>
                  </a:lnTo>
                  <a:lnTo>
                    <a:pt x="750" y="208"/>
                  </a:lnTo>
                  <a:lnTo>
                    <a:pt x="752" y="211"/>
                  </a:lnTo>
                  <a:lnTo>
                    <a:pt x="757" y="211"/>
                  </a:lnTo>
                  <a:lnTo>
                    <a:pt x="760" y="211"/>
                  </a:lnTo>
                  <a:lnTo>
                    <a:pt x="764" y="211"/>
                  </a:lnTo>
                  <a:lnTo>
                    <a:pt x="767" y="208"/>
                  </a:lnTo>
                  <a:lnTo>
                    <a:pt x="769" y="206"/>
                  </a:lnTo>
                  <a:lnTo>
                    <a:pt x="771" y="204"/>
                  </a:lnTo>
                  <a:lnTo>
                    <a:pt x="774" y="199"/>
                  </a:lnTo>
                  <a:lnTo>
                    <a:pt x="776" y="196"/>
                  </a:lnTo>
                  <a:lnTo>
                    <a:pt x="776" y="194"/>
                  </a:lnTo>
                  <a:lnTo>
                    <a:pt x="778" y="192"/>
                  </a:lnTo>
                  <a:lnTo>
                    <a:pt x="781" y="189"/>
                  </a:lnTo>
                  <a:lnTo>
                    <a:pt x="781" y="187"/>
                  </a:lnTo>
                  <a:lnTo>
                    <a:pt x="778" y="182"/>
                  </a:lnTo>
                  <a:lnTo>
                    <a:pt x="776" y="185"/>
                  </a:lnTo>
                  <a:lnTo>
                    <a:pt x="776" y="185"/>
                  </a:lnTo>
                  <a:lnTo>
                    <a:pt x="778" y="185"/>
                  </a:lnTo>
                  <a:lnTo>
                    <a:pt x="778" y="185"/>
                  </a:lnTo>
                  <a:lnTo>
                    <a:pt x="778" y="185"/>
                  </a:lnTo>
                  <a:lnTo>
                    <a:pt x="778" y="187"/>
                  </a:lnTo>
                  <a:lnTo>
                    <a:pt x="776" y="187"/>
                  </a:lnTo>
                  <a:lnTo>
                    <a:pt x="776" y="187"/>
                  </a:lnTo>
                  <a:lnTo>
                    <a:pt x="774" y="187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9" y="185"/>
                  </a:lnTo>
                  <a:lnTo>
                    <a:pt x="771" y="185"/>
                  </a:lnTo>
                  <a:lnTo>
                    <a:pt x="771" y="182"/>
                  </a:lnTo>
                  <a:lnTo>
                    <a:pt x="774" y="182"/>
                  </a:lnTo>
                  <a:lnTo>
                    <a:pt x="774" y="182"/>
                  </a:lnTo>
                  <a:lnTo>
                    <a:pt x="774" y="180"/>
                  </a:lnTo>
                  <a:lnTo>
                    <a:pt x="776" y="180"/>
                  </a:lnTo>
                  <a:lnTo>
                    <a:pt x="778" y="180"/>
                  </a:lnTo>
                  <a:lnTo>
                    <a:pt x="781" y="180"/>
                  </a:lnTo>
                  <a:lnTo>
                    <a:pt x="781" y="180"/>
                  </a:lnTo>
                  <a:lnTo>
                    <a:pt x="783" y="178"/>
                  </a:lnTo>
                  <a:lnTo>
                    <a:pt x="781" y="178"/>
                  </a:lnTo>
                  <a:lnTo>
                    <a:pt x="781" y="178"/>
                  </a:lnTo>
                  <a:lnTo>
                    <a:pt x="778" y="175"/>
                  </a:lnTo>
                  <a:lnTo>
                    <a:pt x="778" y="175"/>
                  </a:lnTo>
                  <a:lnTo>
                    <a:pt x="783" y="175"/>
                  </a:lnTo>
                  <a:lnTo>
                    <a:pt x="786" y="175"/>
                  </a:lnTo>
                  <a:lnTo>
                    <a:pt x="786" y="173"/>
                  </a:lnTo>
                  <a:lnTo>
                    <a:pt x="786" y="173"/>
                  </a:lnTo>
                  <a:lnTo>
                    <a:pt x="786" y="170"/>
                  </a:lnTo>
                  <a:lnTo>
                    <a:pt x="786" y="168"/>
                  </a:lnTo>
                  <a:lnTo>
                    <a:pt x="783" y="168"/>
                  </a:lnTo>
                  <a:lnTo>
                    <a:pt x="783" y="166"/>
                  </a:lnTo>
                  <a:lnTo>
                    <a:pt x="783" y="166"/>
                  </a:lnTo>
                  <a:lnTo>
                    <a:pt x="781" y="166"/>
                  </a:lnTo>
                  <a:lnTo>
                    <a:pt x="769" y="166"/>
                  </a:lnTo>
                  <a:lnTo>
                    <a:pt x="762" y="163"/>
                  </a:lnTo>
                  <a:lnTo>
                    <a:pt x="755" y="161"/>
                  </a:lnTo>
                  <a:lnTo>
                    <a:pt x="748" y="161"/>
                  </a:lnTo>
                  <a:lnTo>
                    <a:pt x="745" y="161"/>
                  </a:lnTo>
                  <a:lnTo>
                    <a:pt x="743" y="159"/>
                  </a:lnTo>
                  <a:lnTo>
                    <a:pt x="738" y="159"/>
                  </a:lnTo>
                  <a:lnTo>
                    <a:pt x="734" y="159"/>
                  </a:lnTo>
                  <a:lnTo>
                    <a:pt x="731" y="161"/>
                  </a:lnTo>
                  <a:lnTo>
                    <a:pt x="729" y="156"/>
                  </a:lnTo>
                  <a:lnTo>
                    <a:pt x="729" y="156"/>
                  </a:lnTo>
                  <a:lnTo>
                    <a:pt x="726" y="154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2" y="149"/>
                  </a:lnTo>
                  <a:lnTo>
                    <a:pt x="726" y="151"/>
                  </a:lnTo>
                  <a:lnTo>
                    <a:pt x="729" y="154"/>
                  </a:lnTo>
                  <a:lnTo>
                    <a:pt x="734" y="154"/>
                  </a:lnTo>
                  <a:lnTo>
                    <a:pt x="738" y="156"/>
                  </a:lnTo>
                  <a:lnTo>
                    <a:pt x="741" y="156"/>
                  </a:lnTo>
                  <a:lnTo>
                    <a:pt x="745" y="154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9"/>
                  </a:lnTo>
                  <a:lnTo>
                    <a:pt x="760" y="156"/>
                  </a:lnTo>
                  <a:lnTo>
                    <a:pt x="762" y="156"/>
                  </a:lnTo>
                  <a:lnTo>
                    <a:pt x="762" y="154"/>
                  </a:lnTo>
                  <a:lnTo>
                    <a:pt x="762" y="154"/>
                  </a:lnTo>
                  <a:lnTo>
                    <a:pt x="762" y="154"/>
                  </a:lnTo>
                  <a:lnTo>
                    <a:pt x="764" y="154"/>
                  </a:lnTo>
                  <a:lnTo>
                    <a:pt x="764" y="156"/>
                  </a:lnTo>
                  <a:lnTo>
                    <a:pt x="767" y="156"/>
                  </a:lnTo>
                  <a:lnTo>
                    <a:pt x="769" y="156"/>
                  </a:lnTo>
                  <a:lnTo>
                    <a:pt x="771" y="156"/>
                  </a:lnTo>
                  <a:lnTo>
                    <a:pt x="771" y="154"/>
                  </a:lnTo>
                  <a:lnTo>
                    <a:pt x="771" y="154"/>
                  </a:lnTo>
                  <a:lnTo>
                    <a:pt x="769" y="154"/>
                  </a:lnTo>
                  <a:lnTo>
                    <a:pt x="769" y="154"/>
                  </a:lnTo>
                  <a:lnTo>
                    <a:pt x="769" y="154"/>
                  </a:lnTo>
                  <a:lnTo>
                    <a:pt x="769" y="154"/>
                  </a:lnTo>
                  <a:lnTo>
                    <a:pt x="769" y="151"/>
                  </a:lnTo>
                  <a:lnTo>
                    <a:pt x="769" y="151"/>
                  </a:lnTo>
                  <a:lnTo>
                    <a:pt x="769" y="151"/>
                  </a:lnTo>
                  <a:lnTo>
                    <a:pt x="769" y="151"/>
                  </a:lnTo>
                  <a:lnTo>
                    <a:pt x="767" y="151"/>
                  </a:lnTo>
                  <a:lnTo>
                    <a:pt x="767" y="149"/>
                  </a:lnTo>
                  <a:lnTo>
                    <a:pt x="767" y="149"/>
                  </a:lnTo>
                  <a:lnTo>
                    <a:pt x="767" y="147"/>
                  </a:lnTo>
                  <a:lnTo>
                    <a:pt x="767" y="144"/>
                  </a:lnTo>
                  <a:lnTo>
                    <a:pt x="764" y="144"/>
                  </a:lnTo>
                  <a:lnTo>
                    <a:pt x="764" y="142"/>
                  </a:lnTo>
                  <a:lnTo>
                    <a:pt x="762" y="142"/>
                  </a:lnTo>
                  <a:lnTo>
                    <a:pt x="764" y="140"/>
                  </a:lnTo>
                  <a:lnTo>
                    <a:pt x="767" y="137"/>
                  </a:lnTo>
                  <a:lnTo>
                    <a:pt x="769" y="137"/>
                  </a:lnTo>
                  <a:lnTo>
                    <a:pt x="774" y="137"/>
                  </a:lnTo>
                  <a:lnTo>
                    <a:pt x="776" y="137"/>
                  </a:lnTo>
                  <a:lnTo>
                    <a:pt x="778" y="137"/>
                  </a:lnTo>
                  <a:lnTo>
                    <a:pt x="778" y="140"/>
                  </a:lnTo>
                  <a:lnTo>
                    <a:pt x="778" y="142"/>
                  </a:lnTo>
                  <a:lnTo>
                    <a:pt x="771" y="142"/>
                  </a:lnTo>
                  <a:lnTo>
                    <a:pt x="769" y="142"/>
                  </a:lnTo>
                  <a:lnTo>
                    <a:pt x="769" y="144"/>
                  </a:lnTo>
                  <a:lnTo>
                    <a:pt x="771" y="147"/>
                  </a:lnTo>
                  <a:lnTo>
                    <a:pt x="774" y="147"/>
                  </a:lnTo>
                  <a:lnTo>
                    <a:pt x="774" y="147"/>
                  </a:lnTo>
                  <a:lnTo>
                    <a:pt x="771" y="149"/>
                  </a:lnTo>
                  <a:lnTo>
                    <a:pt x="774" y="149"/>
                  </a:lnTo>
                  <a:lnTo>
                    <a:pt x="778" y="151"/>
                  </a:lnTo>
                  <a:lnTo>
                    <a:pt x="778" y="151"/>
                  </a:lnTo>
                  <a:lnTo>
                    <a:pt x="778" y="151"/>
                  </a:lnTo>
                  <a:lnTo>
                    <a:pt x="778" y="151"/>
                  </a:lnTo>
                  <a:lnTo>
                    <a:pt x="776" y="154"/>
                  </a:lnTo>
                  <a:lnTo>
                    <a:pt x="778" y="154"/>
                  </a:lnTo>
                  <a:lnTo>
                    <a:pt x="781" y="156"/>
                  </a:lnTo>
                  <a:lnTo>
                    <a:pt x="783" y="156"/>
                  </a:lnTo>
                  <a:lnTo>
                    <a:pt x="783" y="156"/>
                  </a:lnTo>
                  <a:lnTo>
                    <a:pt x="783" y="156"/>
                  </a:lnTo>
                  <a:lnTo>
                    <a:pt x="783" y="154"/>
                  </a:lnTo>
                  <a:lnTo>
                    <a:pt x="781" y="154"/>
                  </a:lnTo>
                  <a:lnTo>
                    <a:pt x="781" y="154"/>
                  </a:lnTo>
                  <a:lnTo>
                    <a:pt x="783" y="151"/>
                  </a:lnTo>
                  <a:lnTo>
                    <a:pt x="783" y="151"/>
                  </a:lnTo>
                  <a:lnTo>
                    <a:pt x="786" y="154"/>
                  </a:lnTo>
                  <a:lnTo>
                    <a:pt x="786" y="149"/>
                  </a:lnTo>
                  <a:lnTo>
                    <a:pt x="786" y="147"/>
                  </a:lnTo>
                  <a:lnTo>
                    <a:pt x="786" y="144"/>
                  </a:lnTo>
                  <a:lnTo>
                    <a:pt x="788" y="144"/>
                  </a:lnTo>
                  <a:lnTo>
                    <a:pt x="790" y="147"/>
                  </a:lnTo>
                  <a:lnTo>
                    <a:pt x="790" y="151"/>
                  </a:lnTo>
                  <a:lnTo>
                    <a:pt x="790" y="154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8" y="156"/>
                  </a:lnTo>
                  <a:lnTo>
                    <a:pt x="788" y="156"/>
                  </a:lnTo>
                  <a:lnTo>
                    <a:pt x="790" y="156"/>
                  </a:lnTo>
                  <a:lnTo>
                    <a:pt x="790" y="156"/>
                  </a:lnTo>
                  <a:lnTo>
                    <a:pt x="790" y="156"/>
                  </a:lnTo>
                  <a:lnTo>
                    <a:pt x="793" y="159"/>
                  </a:lnTo>
                  <a:lnTo>
                    <a:pt x="793" y="159"/>
                  </a:lnTo>
                  <a:lnTo>
                    <a:pt x="795" y="159"/>
                  </a:lnTo>
                  <a:lnTo>
                    <a:pt x="795" y="156"/>
                  </a:lnTo>
                  <a:lnTo>
                    <a:pt x="795" y="154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93" y="151"/>
                  </a:lnTo>
                  <a:lnTo>
                    <a:pt x="793" y="149"/>
                  </a:lnTo>
                  <a:lnTo>
                    <a:pt x="795" y="151"/>
                  </a:lnTo>
                  <a:lnTo>
                    <a:pt x="797" y="151"/>
                  </a:lnTo>
                  <a:lnTo>
                    <a:pt x="800" y="154"/>
                  </a:lnTo>
                  <a:lnTo>
                    <a:pt x="802" y="156"/>
                  </a:lnTo>
                  <a:lnTo>
                    <a:pt x="805" y="156"/>
                  </a:lnTo>
                  <a:lnTo>
                    <a:pt x="805" y="154"/>
                  </a:lnTo>
                  <a:lnTo>
                    <a:pt x="805" y="154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7" y="154"/>
                  </a:lnTo>
                  <a:lnTo>
                    <a:pt x="809" y="154"/>
                  </a:lnTo>
                  <a:lnTo>
                    <a:pt x="816" y="154"/>
                  </a:lnTo>
                  <a:lnTo>
                    <a:pt x="816" y="154"/>
                  </a:lnTo>
                  <a:lnTo>
                    <a:pt x="816" y="151"/>
                  </a:lnTo>
                  <a:lnTo>
                    <a:pt x="819" y="149"/>
                  </a:lnTo>
                  <a:lnTo>
                    <a:pt x="821" y="147"/>
                  </a:lnTo>
                  <a:lnTo>
                    <a:pt x="823" y="147"/>
                  </a:lnTo>
                  <a:lnTo>
                    <a:pt x="823" y="147"/>
                  </a:lnTo>
                  <a:lnTo>
                    <a:pt x="821" y="144"/>
                  </a:lnTo>
                  <a:lnTo>
                    <a:pt x="821" y="142"/>
                  </a:lnTo>
                  <a:lnTo>
                    <a:pt x="823" y="140"/>
                  </a:lnTo>
                  <a:lnTo>
                    <a:pt x="826" y="140"/>
                  </a:lnTo>
                  <a:lnTo>
                    <a:pt x="823" y="142"/>
                  </a:lnTo>
                  <a:lnTo>
                    <a:pt x="826" y="142"/>
                  </a:lnTo>
                  <a:lnTo>
                    <a:pt x="826" y="142"/>
                  </a:lnTo>
                  <a:lnTo>
                    <a:pt x="826" y="142"/>
                  </a:lnTo>
                  <a:lnTo>
                    <a:pt x="826" y="140"/>
                  </a:lnTo>
                  <a:lnTo>
                    <a:pt x="826" y="137"/>
                  </a:lnTo>
                  <a:lnTo>
                    <a:pt x="828" y="137"/>
                  </a:lnTo>
                  <a:lnTo>
                    <a:pt x="828" y="135"/>
                  </a:lnTo>
                  <a:lnTo>
                    <a:pt x="826" y="135"/>
                  </a:lnTo>
                  <a:lnTo>
                    <a:pt x="828" y="133"/>
                  </a:lnTo>
                  <a:lnTo>
                    <a:pt x="828" y="133"/>
                  </a:lnTo>
                  <a:lnTo>
                    <a:pt x="831" y="133"/>
                  </a:lnTo>
                  <a:lnTo>
                    <a:pt x="831" y="130"/>
                  </a:lnTo>
                  <a:lnTo>
                    <a:pt x="828" y="130"/>
                  </a:lnTo>
                  <a:lnTo>
                    <a:pt x="828" y="130"/>
                  </a:lnTo>
                  <a:lnTo>
                    <a:pt x="828" y="128"/>
                  </a:lnTo>
                  <a:lnTo>
                    <a:pt x="828" y="128"/>
                  </a:lnTo>
                  <a:lnTo>
                    <a:pt x="831" y="128"/>
                  </a:lnTo>
                  <a:lnTo>
                    <a:pt x="831" y="128"/>
                  </a:lnTo>
                  <a:lnTo>
                    <a:pt x="835" y="121"/>
                  </a:lnTo>
                  <a:lnTo>
                    <a:pt x="835" y="118"/>
                  </a:lnTo>
                  <a:lnTo>
                    <a:pt x="835" y="116"/>
                  </a:lnTo>
                  <a:lnTo>
                    <a:pt x="833" y="114"/>
                  </a:lnTo>
                  <a:lnTo>
                    <a:pt x="835" y="111"/>
                  </a:lnTo>
                  <a:lnTo>
                    <a:pt x="835" y="1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29">
              <a:extLst>
                <a:ext uri="{FF2B5EF4-FFF2-40B4-BE49-F238E27FC236}">
                  <a16:creationId xmlns:a16="http://schemas.microsoft.com/office/drawing/2014/main" id="{AFE88F68-3BF1-4477-9F6A-6EE6DF77D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7548" y="1045746"/>
              <a:ext cx="1258491" cy="701279"/>
            </a:xfrm>
            <a:custGeom>
              <a:avLst/>
              <a:gdLst>
                <a:gd name="T0" fmla="*/ 1010 w 1057"/>
                <a:gd name="T1" fmla="*/ 570 h 589"/>
                <a:gd name="T2" fmla="*/ 861 w 1057"/>
                <a:gd name="T3" fmla="*/ 563 h 589"/>
                <a:gd name="T4" fmla="*/ 712 w 1057"/>
                <a:gd name="T5" fmla="*/ 553 h 589"/>
                <a:gd name="T6" fmla="*/ 563 w 1057"/>
                <a:gd name="T7" fmla="*/ 542 h 589"/>
                <a:gd name="T8" fmla="*/ 416 w 1057"/>
                <a:gd name="T9" fmla="*/ 530 h 589"/>
                <a:gd name="T10" fmla="*/ 395 w 1057"/>
                <a:gd name="T11" fmla="*/ 572 h 589"/>
                <a:gd name="T12" fmla="*/ 381 w 1057"/>
                <a:gd name="T13" fmla="*/ 575 h 589"/>
                <a:gd name="T14" fmla="*/ 369 w 1057"/>
                <a:gd name="T15" fmla="*/ 553 h 589"/>
                <a:gd name="T16" fmla="*/ 359 w 1057"/>
                <a:gd name="T17" fmla="*/ 560 h 589"/>
                <a:gd name="T18" fmla="*/ 355 w 1057"/>
                <a:gd name="T19" fmla="*/ 572 h 589"/>
                <a:gd name="T20" fmla="*/ 355 w 1057"/>
                <a:gd name="T21" fmla="*/ 577 h 589"/>
                <a:gd name="T22" fmla="*/ 324 w 1057"/>
                <a:gd name="T23" fmla="*/ 577 h 589"/>
                <a:gd name="T24" fmla="*/ 300 w 1057"/>
                <a:gd name="T25" fmla="*/ 572 h 589"/>
                <a:gd name="T26" fmla="*/ 281 w 1057"/>
                <a:gd name="T27" fmla="*/ 570 h 589"/>
                <a:gd name="T28" fmla="*/ 270 w 1057"/>
                <a:gd name="T29" fmla="*/ 577 h 589"/>
                <a:gd name="T30" fmla="*/ 239 w 1057"/>
                <a:gd name="T31" fmla="*/ 572 h 589"/>
                <a:gd name="T32" fmla="*/ 227 w 1057"/>
                <a:gd name="T33" fmla="*/ 582 h 589"/>
                <a:gd name="T34" fmla="*/ 215 w 1057"/>
                <a:gd name="T35" fmla="*/ 568 h 589"/>
                <a:gd name="T36" fmla="*/ 213 w 1057"/>
                <a:gd name="T37" fmla="*/ 553 h 589"/>
                <a:gd name="T38" fmla="*/ 213 w 1057"/>
                <a:gd name="T39" fmla="*/ 544 h 589"/>
                <a:gd name="T40" fmla="*/ 203 w 1057"/>
                <a:gd name="T41" fmla="*/ 527 h 589"/>
                <a:gd name="T42" fmla="*/ 189 w 1057"/>
                <a:gd name="T43" fmla="*/ 525 h 589"/>
                <a:gd name="T44" fmla="*/ 182 w 1057"/>
                <a:gd name="T45" fmla="*/ 508 h 589"/>
                <a:gd name="T46" fmla="*/ 180 w 1057"/>
                <a:gd name="T47" fmla="*/ 487 h 589"/>
                <a:gd name="T48" fmla="*/ 173 w 1057"/>
                <a:gd name="T49" fmla="*/ 475 h 589"/>
                <a:gd name="T50" fmla="*/ 163 w 1057"/>
                <a:gd name="T51" fmla="*/ 461 h 589"/>
                <a:gd name="T52" fmla="*/ 163 w 1057"/>
                <a:gd name="T53" fmla="*/ 444 h 589"/>
                <a:gd name="T54" fmla="*/ 161 w 1057"/>
                <a:gd name="T55" fmla="*/ 430 h 589"/>
                <a:gd name="T56" fmla="*/ 147 w 1057"/>
                <a:gd name="T57" fmla="*/ 414 h 589"/>
                <a:gd name="T58" fmla="*/ 139 w 1057"/>
                <a:gd name="T59" fmla="*/ 418 h 589"/>
                <a:gd name="T60" fmla="*/ 132 w 1057"/>
                <a:gd name="T61" fmla="*/ 428 h 589"/>
                <a:gd name="T62" fmla="*/ 118 w 1057"/>
                <a:gd name="T63" fmla="*/ 435 h 589"/>
                <a:gd name="T64" fmla="*/ 104 w 1057"/>
                <a:gd name="T65" fmla="*/ 428 h 589"/>
                <a:gd name="T66" fmla="*/ 95 w 1057"/>
                <a:gd name="T67" fmla="*/ 416 h 589"/>
                <a:gd name="T68" fmla="*/ 97 w 1057"/>
                <a:gd name="T69" fmla="*/ 402 h 589"/>
                <a:gd name="T70" fmla="*/ 102 w 1057"/>
                <a:gd name="T71" fmla="*/ 390 h 589"/>
                <a:gd name="T72" fmla="*/ 111 w 1057"/>
                <a:gd name="T73" fmla="*/ 381 h 589"/>
                <a:gd name="T74" fmla="*/ 106 w 1057"/>
                <a:gd name="T75" fmla="*/ 369 h 589"/>
                <a:gd name="T76" fmla="*/ 106 w 1057"/>
                <a:gd name="T77" fmla="*/ 352 h 589"/>
                <a:gd name="T78" fmla="*/ 113 w 1057"/>
                <a:gd name="T79" fmla="*/ 345 h 589"/>
                <a:gd name="T80" fmla="*/ 118 w 1057"/>
                <a:gd name="T81" fmla="*/ 331 h 589"/>
                <a:gd name="T82" fmla="*/ 123 w 1057"/>
                <a:gd name="T83" fmla="*/ 317 h 589"/>
                <a:gd name="T84" fmla="*/ 125 w 1057"/>
                <a:gd name="T85" fmla="*/ 310 h 589"/>
                <a:gd name="T86" fmla="*/ 130 w 1057"/>
                <a:gd name="T87" fmla="*/ 295 h 589"/>
                <a:gd name="T88" fmla="*/ 113 w 1057"/>
                <a:gd name="T89" fmla="*/ 293 h 589"/>
                <a:gd name="T90" fmla="*/ 104 w 1057"/>
                <a:gd name="T91" fmla="*/ 286 h 589"/>
                <a:gd name="T92" fmla="*/ 92 w 1057"/>
                <a:gd name="T93" fmla="*/ 284 h 589"/>
                <a:gd name="T94" fmla="*/ 83 w 1057"/>
                <a:gd name="T95" fmla="*/ 269 h 589"/>
                <a:gd name="T96" fmla="*/ 78 w 1057"/>
                <a:gd name="T97" fmla="*/ 253 h 589"/>
                <a:gd name="T98" fmla="*/ 59 w 1057"/>
                <a:gd name="T99" fmla="*/ 227 h 589"/>
                <a:gd name="T100" fmla="*/ 50 w 1057"/>
                <a:gd name="T101" fmla="*/ 213 h 589"/>
                <a:gd name="T102" fmla="*/ 19 w 1057"/>
                <a:gd name="T103" fmla="*/ 187 h 589"/>
                <a:gd name="T104" fmla="*/ 26 w 1057"/>
                <a:gd name="T105" fmla="*/ 182 h 589"/>
                <a:gd name="T106" fmla="*/ 24 w 1057"/>
                <a:gd name="T107" fmla="*/ 170 h 589"/>
                <a:gd name="T108" fmla="*/ 19 w 1057"/>
                <a:gd name="T109" fmla="*/ 149 h 589"/>
                <a:gd name="T110" fmla="*/ 7 w 1057"/>
                <a:gd name="T111" fmla="*/ 130 h 589"/>
                <a:gd name="T112" fmla="*/ 12 w 1057"/>
                <a:gd name="T113" fmla="*/ 28 h 589"/>
                <a:gd name="T114" fmla="*/ 244 w 1057"/>
                <a:gd name="T115" fmla="*/ 30 h 589"/>
                <a:gd name="T116" fmla="*/ 527 w 1057"/>
                <a:gd name="T117" fmla="*/ 61 h 589"/>
                <a:gd name="T118" fmla="*/ 795 w 1057"/>
                <a:gd name="T119" fmla="*/ 82 h 589"/>
                <a:gd name="T120" fmla="*/ 1057 w 1057"/>
                <a:gd name="T121" fmla="*/ 118 h 589"/>
                <a:gd name="T122" fmla="*/ 1045 w 1057"/>
                <a:gd name="T123" fmla="*/ 45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7" h="589">
                  <a:moveTo>
                    <a:pt x="1045" y="459"/>
                  </a:moveTo>
                  <a:lnTo>
                    <a:pt x="1045" y="471"/>
                  </a:lnTo>
                  <a:lnTo>
                    <a:pt x="1045" y="485"/>
                  </a:lnTo>
                  <a:lnTo>
                    <a:pt x="1045" y="497"/>
                  </a:lnTo>
                  <a:lnTo>
                    <a:pt x="1045" y="511"/>
                  </a:lnTo>
                  <a:lnTo>
                    <a:pt x="1043" y="523"/>
                  </a:lnTo>
                  <a:lnTo>
                    <a:pt x="1043" y="537"/>
                  </a:lnTo>
                  <a:lnTo>
                    <a:pt x="1043" y="549"/>
                  </a:lnTo>
                  <a:lnTo>
                    <a:pt x="1043" y="563"/>
                  </a:lnTo>
                  <a:lnTo>
                    <a:pt x="1043" y="570"/>
                  </a:lnTo>
                  <a:lnTo>
                    <a:pt x="1043" y="572"/>
                  </a:lnTo>
                  <a:lnTo>
                    <a:pt x="1038" y="570"/>
                  </a:lnTo>
                  <a:lnTo>
                    <a:pt x="1029" y="570"/>
                  </a:lnTo>
                  <a:lnTo>
                    <a:pt x="1019" y="570"/>
                  </a:lnTo>
                  <a:lnTo>
                    <a:pt x="1010" y="570"/>
                  </a:lnTo>
                  <a:lnTo>
                    <a:pt x="1000" y="570"/>
                  </a:lnTo>
                  <a:lnTo>
                    <a:pt x="989" y="570"/>
                  </a:lnTo>
                  <a:lnTo>
                    <a:pt x="979" y="568"/>
                  </a:lnTo>
                  <a:lnTo>
                    <a:pt x="970" y="568"/>
                  </a:lnTo>
                  <a:lnTo>
                    <a:pt x="960" y="568"/>
                  </a:lnTo>
                  <a:lnTo>
                    <a:pt x="951" y="568"/>
                  </a:lnTo>
                  <a:lnTo>
                    <a:pt x="941" y="568"/>
                  </a:lnTo>
                  <a:lnTo>
                    <a:pt x="930" y="568"/>
                  </a:lnTo>
                  <a:lnTo>
                    <a:pt x="920" y="565"/>
                  </a:lnTo>
                  <a:lnTo>
                    <a:pt x="911" y="565"/>
                  </a:lnTo>
                  <a:lnTo>
                    <a:pt x="901" y="565"/>
                  </a:lnTo>
                  <a:lnTo>
                    <a:pt x="892" y="565"/>
                  </a:lnTo>
                  <a:lnTo>
                    <a:pt x="880" y="565"/>
                  </a:lnTo>
                  <a:lnTo>
                    <a:pt x="870" y="563"/>
                  </a:lnTo>
                  <a:lnTo>
                    <a:pt x="861" y="563"/>
                  </a:lnTo>
                  <a:lnTo>
                    <a:pt x="851" y="563"/>
                  </a:lnTo>
                  <a:lnTo>
                    <a:pt x="842" y="563"/>
                  </a:lnTo>
                  <a:lnTo>
                    <a:pt x="830" y="560"/>
                  </a:lnTo>
                  <a:lnTo>
                    <a:pt x="821" y="560"/>
                  </a:lnTo>
                  <a:lnTo>
                    <a:pt x="811" y="560"/>
                  </a:lnTo>
                  <a:lnTo>
                    <a:pt x="802" y="560"/>
                  </a:lnTo>
                  <a:lnTo>
                    <a:pt x="792" y="558"/>
                  </a:lnTo>
                  <a:lnTo>
                    <a:pt x="780" y="558"/>
                  </a:lnTo>
                  <a:lnTo>
                    <a:pt x="771" y="558"/>
                  </a:lnTo>
                  <a:lnTo>
                    <a:pt x="762" y="558"/>
                  </a:lnTo>
                  <a:lnTo>
                    <a:pt x="752" y="556"/>
                  </a:lnTo>
                  <a:lnTo>
                    <a:pt x="743" y="556"/>
                  </a:lnTo>
                  <a:lnTo>
                    <a:pt x="731" y="556"/>
                  </a:lnTo>
                  <a:lnTo>
                    <a:pt x="721" y="553"/>
                  </a:lnTo>
                  <a:lnTo>
                    <a:pt x="712" y="553"/>
                  </a:lnTo>
                  <a:lnTo>
                    <a:pt x="702" y="553"/>
                  </a:lnTo>
                  <a:lnTo>
                    <a:pt x="693" y="553"/>
                  </a:lnTo>
                  <a:lnTo>
                    <a:pt x="684" y="551"/>
                  </a:lnTo>
                  <a:lnTo>
                    <a:pt x="672" y="551"/>
                  </a:lnTo>
                  <a:lnTo>
                    <a:pt x="662" y="551"/>
                  </a:lnTo>
                  <a:lnTo>
                    <a:pt x="653" y="549"/>
                  </a:lnTo>
                  <a:lnTo>
                    <a:pt x="643" y="549"/>
                  </a:lnTo>
                  <a:lnTo>
                    <a:pt x="634" y="549"/>
                  </a:lnTo>
                  <a:lnTo>
                    <a:pt x="622" y="546"/>
                  </a:lnTo>
                  <a:lnTo>
                    <a:pt x="613" y="546"/>
                  </a:lnTo>
                  <a:lnTo>
                    <a:pt x="603" y="546"/>
                  </a:lnTo>
                  <a:lnTo>
                    <a:pt x="594" y="544"/>
                  </a:lnTo>
                  <a:lnTo>
                    <a:pt x="584" y="544"/>
                  </a:lnTo>
                  <a:lnTo>
                    <a:pt x="572" y="544"/>
                  </a:lnTo>
                  <a:lnTo>
                    <a:pt x="563" y="542"/>
                  </a:lnTo>
                  <a:lnTo>
                    <a:pt x="553" y="542"/>
                  </a:lnTo>
                  <a:lnTo>
                    <a:pt x="544" y="542"/>
                  </a:lnTo>
                  <a:lnTo>
                    <a:pt x="534" y="539"/>
                  </a:lnTo>
                  <a:lnTo>
                    <a:pt x="525" y="539"/>
                  </a:lnTo>
                  <a:lnTo>
                    <a:pt x="513" y="539"/>
                  </a:lnTo>
                  <a:lnTo>
                    <a:pt x="504" y="537"/>
                  </a:lnTo>
                  <a:lnTo>
                    <a:pt x="494" y="537"/>
                  </a:lnTo>
                  <a:lnTo>
                    <a:pt x="485" y="534"/>
                  </a:lnTo>
                  <a:lnTo>
                    <a:pt x="475" y="534"/>
                  </a:lnTo>
                  <a:lnTo>
                    <a:pt x="464" y="534"/>
                  </a:lnTo>
                  <a:lnTo>
                    <a:pt x="454" y="532"/>
                  </a:lnTo>
                  <a:lnTo>
                    <a:pt x="445" y="532"/>
                  </a:lnTo>
                  <a:lnTo>
                    <a:pt x="435" y="530"/>
                  </a:lnTo>
                  <a:lnTo>
                    <a:pt x="426" y="530"/>
                  </a:lnTo>
                  <a:lnTo>
                    <a:pt x="416" y="530"/>
                  </a:lnTo>
                  <a:lnTo>
                    <a:pt x="404" y="527"/>
                  </a:lnTo>
                  <a:lnTo>
                    <a:pt x="400" y="527"/>
                  </a:lnTo>
                  <a:lnTo>
                    <a:pt x="400" y="530"/>
                  </a:lnTo>
                  <a:lnTo>
                    <a:pt x="400" y="532"/>
                  </a:lnTo>
                  <a:lnTo>
                    <a:pt x="400" y="537"/>
                  </a:lnTo>
                  <a:lnTo>
                    <a:pt x="400" y="542"/>
                  </a:lnTo>
                  <a:lnTo>
                    <a:pt x="400" y="544"/>
                  </a:lnTo>
                  <a:lnTo>
                    <a:pt x="400" y="549"/>
                  </a:lnTo>
                  <a:lnTo>
                    <a:pt x="397" y="551"/>
                  </a:lnTo>
                  <a:lnTo>
                    <a:pt x="397" y="556"/>
                  </a:lnTo>
                  <a:lnTo>
                    <a:pt x="397" y="558"/>
                  </a:lnTo>
                  <a:lnTo>
                    <a:pt x="397" y="563"/>
                  </a:lnTo>
                  <a:lnTo>
                    <a:pt x="397" y="565"/>
                  </a:lnTo>
                  <a:lnTo>
                    <a:pt x="397" y="570"/>
                  </a:lnTo>
                  <a:lnTo>
                    <a:pt x="395" y="572"/>
                  </a:lnTo>
                  <a:lnTo>
                    <a:pt x="395" y="577"/>
                  </a:lnTo>
                  <a:lnTo>
                    <a:pt x="395" y="582"/>
                  </a:lnTo>
                  <a:lnTo>
                    <a:pt x="395" y="584"/>
                  </a:lnTo>
                  <a:lnTo>
                    <a:pt x="395" y="589"/>
                  </a:lnTo>
                  <a:lnTo>
                    <a:pt x="390" y="587"/>
                  </a:lnTo>
                  <a:lnTo>
                    <a:pt x="390" y="584"/>
                  </a:lnTo>
                  <a:lnTo>
                    <a:pt x="388" y="582"/>
                  </a:lnTo>
                  <a:lnTo>
                    <a:pt x="385" y="579"/>
                  </a:lnTo>
                  <a:lnTo>
                    <a:pt x="385" y="577"/>
                  </a:lnTo>
                  <a:lnTo>
                    <a:pt x="383" y="577"/>
                  </a:lnTo>
                  <a:lnTo>
                    <a:pt x="383" y="577"/>
                  </a:lnTo>
                  <a:lnTo>
                    <a:pt x="381" y="575"/>
                  </a:lnTo>
                  <a:lnTo>
                    <a:pt x="381" y="575"/>
                  </a:lnTo>
                  <a:lnTo>
                    <a:pt x="381" y="575"/>
                  </a:lnTo>
                  <a:lnTo>
                    <a:pt x="381" y="575"/>
                  </a:lnTo>
                  <a:lnTo>
                    <a:pt x="381" y="572"/>
                  </a:lnTo>
                  <a:lnTo>
                    <a:pt x="381" y="572"/>
                  </a:lnTo>
                  <a:lnTo>
                    <a:pt x="381" y="570"/>
                  </a:lnTo>
                  <a:lnTo>
                    <a:pt x="381" y="570"/>
                  </a:lnTo>
                  <a:lnTo>
                    <a:pt x="381" y="570"/>
                  </a:lnTo>
                  <a:lnTo>
                    <a:pt x="381" y="568"/>
                  </a:lnTo>
                  <a:lnTo>
                    <a:pt x="381" y="568"/>
                  </a:lnTo>
                  <a:lnTo>
                    <a:pt x="378" y="568"/>
                  </a:lnTo>
                  <a:lnTo>
                    <a:pt x="378" y="568"/>
                  </a:lnTo>
                  <a:lnTo>
                    <a:pt x="378" y="565"/>
                  </a:lnTo>
                  <a:lnTo>
                    <a:pt x="374" y="560"/>
                  </a:lnTo>
                  <a:lnTo>
                    <a:pt x="374" y="558"/>
                  </a:lnTo>
                  <a:lnTo>
                    <a:pt x="374" y="556"/>
                  </a:lnTo>
                  <a:lnTo>
                    <a:pt x="371" y="553"/>
                  </a:lnTo>
                  <a:lnTo>
                    <a:pt x="369" y="553"/>
                  </a:lnTo>
                  <a:lnTo>
                    <a:pt x="369" y="553"/>
                  </a:lnTo>
                  <a:lnTo>
                    <a:pt x="369" y="553"/>
                  </a:lnTo>
                  <a:lnTo>
                    <a:pt x="367" y="556"/>
                  </a:lnTo>
                  <a:lnTo>
                    <a:pt x="367" y="556"/>
                  </a:lnTo>
                  <a:lnTo>
                    <a:pt x="364" y="556"/>
                  </a:lnTo>
                  <a:lnTo>
                    <a:pt x="362" y="556"/>
                  </a:lnTo>
                  <a:lnTo>
                    <a:pt x="362" y="556"/>
                  </a:lnTo>
                  <a:lnTo>
                    <a:pt x="362" y="558"/>
                  </a:lnTo>
                  <a:lnTo>
                    <a:pt x="359" y="558"/>
                  </a:lnTo>
                  <a:lnTo>
                    <a:pt x="359" y="558"/>
                  </a:lnTo>
                  <a:lnTo>
                    <a:pt x="359" y="558"/>
                  </a:lnTo>
                  <a:lnTo>
                    <a:pt x="359" y="560"/>
                  </a:lnTo>
                  <a:lnTo>
                    <a:pt x="359" y="560"/>
                  </a:lnTo>
                  <a:lnTo>
                    <a:pt x="359" y="560"/>
                  </a:lnTo>
                  <a:lnTo>
                    <a:pt x="359" y="560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59" y="565"/>
                  </a:lnTo>
                  <a:lnTo>
                    <a:pt x="359" y="565"/>
                  </a:lnTo>
                  <a:lnTo>
                    <a:pt x="357" y="565"/>
                  </a:lnTo>
                  <a:lnTo>
                    <a:pt x="357" y="565"/>
                  </a:lnTo>
                  <a:lnTo>
                    <a:pt x="357" y="565"/>
                  </a:lnTo>
                  <a:lnTo>
                    <a:pt x="355" y="568"/>
                  </a:lnTo>
                  <a:lnTo>
                    <a:pt x="355" y="568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5" y="572"/>
                  </a:lnTo>
                  <a:lnTo>
                    <a:pt x="355" y="572"/>
                  </a:lnTo>
                  <a:lnTo>
                    <a:pt x="355" y="572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7" y="577"/>
                  </a:lnTo>
                  <a:lnTo>
                    <a:pt x="359" y="577"/>
                  </a:lnTo>
                  <a:lnTo>
                    <a:pt x="359" y="577"/>
                  </a:lnTo>
                  <a:lnTo>
                    <a:pt x="359" y="577"/>
                  </a:lnTo>
                  <a:lnTo>
                    <a:pt x="357" y="577"/>
                  </a:lnTo>
                  <a:lnTo>
                    <a:pt x="357" y="577"/>
                  </a:lnTo>
                  <a:lnTo>
                    <a:pt x="355" y="577"/>
                  </a:lnTo>
                  <a:lnTo>
                    <a:pt x="355" y="577"/>
                  </a:lnTo>
                  <a:lnTo>
                    <a:pt x="355" y="577"/>
                  </a:lnTo>
                  <a:lnTo>
                    <a:pt x="352" y="577"/>
                  </a:lnTo>
                  <a:lnTo>
                    <a:pt x="350" y="575"/>
                  </a:lnTo>
                  <a:lnTo>
                    <a:pt x="350" y="575"/>
                  </a:lnTo>
                  <a:lnTo>
                    <a:pt x="338" y="575"/>
                  </a:lnTo>
                  <a:lnTo>
                    <a:pt x="338" y="575"/>
                  </a:lnTo>
                  <a:lnTo>
                    <a:pt x="333" y="577"/>
                  </a:lnTo>
                  <a:lnTo>
                    <a:pt x="333" y="577"/>
                  </a:lnTo>
                  <a:lnTo>
                    <a:pt x="331" y="577"/>
                  </a:lnTo>
                  <a:lnTo>
                    <a:pt x="329" y="577"/>
                  </a:lnTo>
                  <a:lnTo>
                    <a:pt x="329" y="577"/>
                  </a:lnTo>
                  <a:lnTo>
                    <a:pt x="326" y="577"/>
                  </a:lnTo>
                  <a:lnTo>
                    <a:pt x="326" y="577"/>
                  </a:lnTo>
                  <a:lnTo>
                    <a:pt x="326" y="577"/>
                  </a:lnTo>
                  <a:lnTo>
                    <a:pt x="324" y="577"/>
                  </a:lnTo>
                  <a:lnTo>
                    <a:pt x="324" y="577"/>
                  </a:lnTo>
                  <a:lnTo>
                    <a:pt x="324" y="575"/>
                  </a:lnTo>
                  <a:lnTo>
                    <a:pt x="324" y="575"/>
                  </a:lnTo>
                  <a:lnTo>
                    <a:pt x="324" y="575"/>
                  </a:lnTo>
                  <a:lnTo>
                    <a:pt x="322" y="572"/>
                  </a:lnTo>
                  <a:lnTo>
                    <a:pt x="322" y="572"/>
                  </a:lnTo>
                  <a:lnTo>
                    <a:pt x="317" y="572"/>
                  </a:lnTo>
                  <a:lnTo>
                    <a:pt x="317" y="572"/>
                  </a:lnTo>
                  <a:lnTo>
                    <a:pt x="315" y="572"/>
                  </a:lnTo>
                  <a:lnTo>
                    <a:pt x="315" y="572"/>
                  </a:lnTo>
                  <a:lnTo>
                    <a:pt x="315" y="572"/>
                  </a:lnTo>
                  <a:lnTo>
                    <a:pt x="312" y="572"/>
                  </a:lnTo>
                  <a:lnTo>
                    <a:pt x="312" y="572"/>
                  </a:lnTo>
                  <a:lnTo>
                    <a:pt x="310" y="572"/>
                  </a:lnTo>
                  <a:lnTo>
                    <a:pt x="300" y="572"/>
                  </a:lnTo>
                  <a:lnTo>
                    <a:pt x="300" y="572"/>
                  </a:lnTo>
                  <a:lnTo>
                    <a:pt x="298" y="572"/>
                  </a:lnTo>
                  <a:lnTo>
                    <a:pt x="296" y="570"/>
                  </a:lnTo>
                  <a:lnTo>
                    <a:pt x="293" y="570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88" y="568"/>
                  </a:lnTo>
                  <a:lnTo>
                    <a:pt x="288" y="568"/>
                  </a:lnTo>
                  <a:lnTo>
                    <a:pt x="286" y="568"/>
                  </a:lnTo>
                  <a:lnTo>
                    <a:pt x="286" y="568"/>
                  </a:lnTo>
                  <a:lnTo>
                    <a:pt x="286" y="570"/>
                  </a:lnTo>
                  <a:lnTo>
                    <a:pt x="284" y="570"/>
                  </a:lnTo>
                  <a:lnTo>
                    <a:pt x="284" y="570"/>
                  </a:lnTo>
                  <a:lnTo>
                    <a:pt x="281" y="570"/>
                  </a:lnTo>
                  <a:lnTo>
                    <a:pt x="281" y="570"/>
                  </a:lnTo>
                  <a:lnTo>
                    <a:pt x="279" y="570"/>
                  </a:lnTo>
                  <a:lnTo>
                    <a:pt x="279" y="570"/>
                  </a:lnTo>
                  <a:lnTo>
                    <a:pt x="279" y="572"/>
                  </a:lnTo>
                  <a:lnTo>
                    <a:pt x="277" y="572"/>
                  </a:lnTo>
                  <a:lnTo>
                    <a:pt x="277" y="575"/>
                  </a:lnTo>
                  <a:lnTo>
                    <a:pt x="274" y="579"/>
                  </a:lnTo>
                  <a:lnTo>
                    <a:pt x="274" y="579"/>
                  </a:lnTo>
                  <a:lnTo>
                    <a:pt x="274" y="579"/>
                  </a:lnTo>
                  <a:lnTo>
                    <a:pt x="272" y="579"/>
                  </a:lnTo>
                  <a:lnTo>
                    <a:pt x="272" y="579"/>
                  </a:lnTo>
                  <a:lnTo>
                    <a:pt x="270" y="579"/>
                  </a:lnTo>
                  <a:lnTo>
                    <a:pt x="270" y="579"/>
                  </a:lnTo>
                  <a:lnTo>
                    <a:pt x="270" y="579"/>
                  </a:lnTo>
                  <a:lnTo>
                    <a:pt x="270" y="577"/>
                  </a:lnTo>
                  <a:lnTo>
                    <a:pt x="267" y="577"/>
                  </a:lnTo>
                  <a:lnTo>
                    <a:pt x="267" y="577"/>
                  </a:lnTo>
                  <a:lnTo>
                    <a:pt x="265" y="577"/>
                  </a:lnTo>
                  <a:lnTo>
                    <a:pt x="262" y="577"/>
                  </a:lnTo>
                  <a:lnTo>
                    <a:pt x="262" y="577"/>
                  </a:lnTo>
                  <a:lnTo>
                    <a:pt x="260" y="575"/>
                  </a:lnTo>
                  <a:lnTo>
                    <a:pt x="260" y="575"/>
                  </a:lnTo>
                  <a:lnTo>
                    <a:pt x="260" y="575"/>
                  </a:lnTo>
                  <a:lnTo>
                    <a:pt x="248" y="572"/>
                  </a:lnTo>
                  <a:lnTo>
                    <a:pt x="246" y="570"/>
                  </a:lnTo>
                  <a:lnTo>
                    <a:pt x="246" y="570"/>
                  </a:lnTo>
                  <a:lnTo>
                    <a:pt x="244" y="570"/>
                  </a:lnTo>
                  <a:lnTo>
                    <a:pt x="244" y="572"/>
                  </a:lnTo>
                  <a:lnTo>
                    <a:pt x="241" y="572"/>
                  </a:lnTo>
                  <a:lnTo>
                    <a:pt x="239" y="572"/>
                  </a:lnTo>
                  <a:lnTo>
                    <a:pt x="239" y="572"/>
                  </a:lnTo>
                  <a:lnTo>
                    <a:pt x="234" y="577"/>
                  </a:lnTo>
                  <a:lnTo>
                    <a:pt x="232" y="577"/>
                  </a:lnTo>
                  <a:lnTo>
                    <a:pt x="232" y="577"/>
                  </a:lnTo>
                  <a:lnTo>
                    <a:pt x="232" y="579"/>
                  </a:lnTo>
                  <a:lnTo>
                    <a:pt x="232" y="579"/>
                  </a:lnTo>
                  <a:lnTo>
                    <a:pt x="232" y="579"/>
                  </a:lnTo>
                  <a:lnTo>
                    <a:pt x="232" y="579"/>
                  </a:lnTo>
                  <a:lnTo>
                    <a:pt x="232" y="584"/>
                  </a:lnTo>
                  <a:lnTo>
                    <a:pt x="232" y="584"/>
                  </a:lnTo>
                  <a:lnTo>
                    <a:pt x="232" y="584"/>
                  </a:lnTo>
                  <a:lnTo>
                    <a:pt x="232" y="584"/>
                  </a:lnTo>
                  <a:lnTo>
                    <a:pt x="229" y="584"/>
                  </a:lnTo>
                  <a:lnTo>
                    <a:pt x="229" y="584"/>
                  </a:lnTo>
                  <a:lnTo>
                    <a:pt x="227" y="582"/>
                  </a:lnTo>
                  <a:lnTo>
                    <a:pt x="227" y="582"/>
                  </a:lnTo>
                  <a:lnTo>
                    <a:pt x="227" y="579"/>
                  </a:lnTo>
                  <a:lnTo>
                    <a:pt x="222" y="579"/>
                  </a:lnTo>
                  <a:lnTo>
                    <a:pt x="222" y="577"/>
                  </a:lnTo>
                  <a:lnTo>
                    <a:pt x="222" y="577"/>
                  </a:lnTo>
                  <a:lnTo>
                    <a:pt x="220" y="575"/>
                  </a:lnTo>
                  <a:lnTo>
                    <a:pt x="220" y="575"/>
                  </a:lnTo>
                  <a:lnTo>
                    <a:pt x="220" y="575"/>
                  </a:lnTo>
                  <a:lnTo>
                    <a:pt x="218" y="575"/>
                  </a:lnTo>
                  <a:lnTo>
                    <a:pt x="218" y="572"/>
                  </a:lnTo>
                  <a:lnTo>
                    <a:pt x="218" y="572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5" y="570"/>
                  </a:lnTo>
                  <a:lnTo>
                    <a:pt x="215" y="568"/>
                  </a:lnTo>
                  <a:lnTo>
                    <a:pt x="215" y="568"/>
                  </a:lnTo>
                  <a:lnTo>
                    <a:pt x="218" y="568"/>
                  </a:lnTo>
                  <a:lnTo>
                    <a:pt x="218" y="565"/>
                  </a:lnTo>
                  <a:lnTo>
                    <a:pt x="218" y="565"/>
                  </a:lnTo>
                  <a:lnTo>
                    <a:pt x="218" y="563"/>
                  </a:lnTo>
                  <a:lnTo>
                    <a:pt x="218" y="563"/>
                  </a:lnTo>
                  <a:lnTo>
                    <a:pt x="215" y="563"/>
                  </a:lnTo>
                  <a:lnTo>
                    <a:pt x="215" y="560"/>
                  </a:lnTo>
                  <a:lnTo>
                    <a:pt x="215" y="560"/>
                  </a:lnTo>
                  <a:lnTo>
                    <a:pt x="215" y="560"/>
                  </a:lnTo>
                  <a:lnTo>
                    <a:pt x="215" y="558"/>
                  </a:lnTo>
                  <a:lnTo>
                    <a:pt x="215" y="558"/>
                  </a:lnTo>
                  <a:lnTo>
                    <a:pt x="213" y="556"/>
                  </a:lnTo>
                  <a:lnTo>
                    <a:pt x="213" y="556"/>
                  </a:lnTo>
                  <a:lnTo>
                    <a:pt x="213" y="553"/>
                  </a:lnTo>
                  <a:lnTo>
                    <a:pt x="213" y="553"/>
                  </a:lnTo>
                  <a:lnTo>
                    <a:pt x="213" y="553"/>
                  </a:lnTo>
                  <a:lnTo>
                    <a:pt x="213" y="553"/>
                  </a:lnTo>
                  <a:lnTo>
                    <a:pt x="215" y="553"/>
                  </a:lnTo>
                  <a:lnTo>
                    <a:pt x="215" y="551"/>
                  </a:lnTo>
                  <a:lnTo>
                    <a:pt x="215" y="551"/>
                  </a:lnTo>
                  <a:lnTo>
                    <a:pt x="215" y="551"/>
                  </a:lnTo>
                  <a:lnTo>
                    <a:pt x="215" y="551"/>
                  </a:lnTo>
                  <a:lnTo>
                    <a:pt x="215" y="549"/>
                  </a:lnTo>
                  <a:lnTo>
                    <a:pt x="215" y="549"/>
                  </a:lnTo>
                  <a:lnTo>
                    <a:pt x="213" y="546"/>
                  </a:lnTo>
                  <a:lnTo>
                    <a:pt x="213" y="546"/>
                  </a:lnTo>
                  <a:lnTo>
                    <a:pt x="213" y="544"/>
                  </a:lnTo>
                  <a:lnTo>
                    <a:pt x="213" y="544"/>
                  </a:lnTo>
                  <a:lnTo>
                    <a:pt x="213" y="544"/>
                  </a:lnTo>
                  <a:lnTo>
                    <a:pt x="213" y="542"/>
                  </a:lnTo>
                  <a:lnTo>
                    <a:pt x="210" y="542"/>
                  </a:lnTo>
                  <a:lnTo>
                    <a:pt x="210" y="542"/>
                  </a:lnTo>
                  <a:lnTo>
                    <a:pt x="210" y="542"/>
                  </a:lnTo>
                  <a:lnTo>
                    <a:pt x="210" y="539"/>
                  </a:lnTo>
                  <a:lnTo>
                    <a:pt x="210" y="539"/>
                  </a:lnTo>
                  <a:lnTo>
                    <a:pt x="210" y="539"/>
                  </a:lnTo>
                  <a:lnTo>
                    <a:pt x="210" y="539"/>
                  </a:lnTo>
                  <a:lnTo>
                    <a:pt x="210" y="537"/>
                  </a:lnTo>
                  <a:lnTo>
                    <a:pt x="208" y="537"/>
                  </a:lnTo>
                  <a:lnTo>
                    <a:pt x="208" y="534"/>
                  </a:lnTo>
                  <a:lnTo>
                    <a:pt x="208" y="534"/>
                  </a:lnTo>
                  <a:lnTo>
                    <a:pt x="206" y="532"/>
                  </a:lnTo>
                  <a:lnTo>
                    <a:pt x="203" y="530"/>
                  </a:lnTo>
                  <a:lnTo>
                    <a:pt x="203" y="527"/>
                  </a:lnTo>
                  <a:lnTo>
                    <a:pt x="201" y="527"/>
                  </a:lnTo>
                  <a:lnTo>
                    <a:pt x="199" y="527"/>
                  </a:lnTo>
                  <a:lnTo>
                    <a:pt x="199" y="527"/>
                  </a:lnTo>
                  <a:lnTo>
                    <a:pt x="196" y="527"/>
                  </a:lnTo>
                  <a:lnTo>
                    <a:pt x="196" y="527"/>
                  </a:lnTo>
                  <a:lnTo>
                    <a:pt x="194" y="530"/>
                  </a:lnTo>
                  <a:lnTo>
                    <a:pt x="194" y="530"/>
                  </a:lnTo>
                  <a:lnTo>
                    <a:pt x="194" y="530"/>
                  </a:lnTo>
                  <a:lnTo>
                    <a:pt x="192" y="530"/>
                  </a:lnTo>
                  <a:lnTo>
                    <a:pt x="192" y="530"/>
                  </a:lnTo>
                  <a:lnTo>
                    <a:pt x="189" y="530"/>
                  </a:lnTo>
                  <a:lnTo>
                    <a:pt x="189" y="527"/>
                  </a:lnTo>
                  <a:lnTo>
                    <a:pt x="189" y="525"/>
                  </a:lnTo>
                  <a:lnTo>
                    <a:pt x="189" y="525"/>
                  </a:lnTo>
                  <a:lnTo>
                    <a:pt x="189" y="525"/>
                  </a:lnTo>
                  <a:lnTo>
                    <a:pt x="184" y="523"/>
                  </a:lnTo>
                  <a:lnTo>
                    <a:pt x="182" y="520"/>
                  </a:lnTo>
                  <a:lnTo>
                    <a:pt x="182" y="520"/>
                  </a:lnTo>
                  <a:lnTo>
                    <a:pt x="182" y="518"/>
                  </a:lnTo>
                  <a:lnTo>
                    <a:pt x="182" y="516"/>
                  </a:lnTo>
                  <a:lnTo>
                    <a:pt x="182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2" y="508"/>
                  </a:lnTo>
                  <a:lnTo>
                    <a:pt x="182" y="508"/>
                  </a:lnTo>
                  <a:lnTo>
                    <a:pt x="182" y="508"/>
                  </a:lnTo>
                  <a:lnTo>
                    <a:pt x="184" y="508"/>
                  </a:lnTo>
                  <a:lnTo>
                    <a:pt x="184" y="506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1"/>
                  </a:lnTo>
                  <a:lnTo>
                    <a:pt x="184" y="501"/>
                  </a:lnTo>
                  <a:lnTo>
                    <a:pt x="184" y="497"/>
                  </a:lnTo>
                  <a:lnTo>
                    <a:pt x="182" y="497"/>
                  </a:lnTo>
                  <a:lnTo>
                    <a:pt x="180" y="492"/>
                  </a:lnTo>
                  <a:lnTo>
                    <a:pt x="180" y="492"/>
                  </a:lnTo>
                  <a:lnTo>
                    <a:pt x="180" y="489"/>
                  </a:lnTo>
                  <a:lnTo>
                    <a:pt x="180" y="487"/>
                  </a:lnTo>
                  <a:lnTo>
                    <a:pt x="180" y="487"/>
                  </a:lnTo>
                  <a:lnTo>
                    <a:pt x="177" y="487"/>
                  </a:lnTo>
                  <a:lnTo>
                    <a:pt x="175" y="487"/>
                  </a:lnTo>
                  <a:lnTo>
                    <a:pt x="175" y="487"/>
                  </a:lnTo>
                  <a:lnTo>
                    <a:pt x="175" y="485"/>
                  </a:lnTo>
                  <a:lnTo>
                    <a:pt x="175" y="485"/>
                  </a:lnTo>
                  <a:lnTo>
                    <a:pt x="175" y="485"/>
                  </a:lnTo>
                  <a:lnTo>
                    <a:pt x="175" y="482"/>
                  </a:lnTo>
                  <a:lnTo>
                    <a:pt x="175" y="482"/>
                  </a:lnTo>
                  <a:lnTo>
                    <a:pt x="175" y="482"/>
                  </a:lnTo>
                  <a:lnTo>
                    <a:pt x="175" y="480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73" y="478"/>
                  </a:lnTo>
                  <a:lnTo>
                    <a:pt x="173" y="478"/>
                  </a:lnTo>
                  <a:lnTo>
                    <a:pt x="173" y="475"/>
                  </a:lnTo>
                  <a:lnTo>
                    <a:pt x="170" y="475"/>
                  </a:lnTo>
                  <a:lnTo>
                    <a:pt x="170" y="473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8" y="468"/>
                  </a:lnTo>
                  <a:lnTo>
                    <a:pt x="168" y="468"/>
                  </a:lnTo>
                  <a:lnTo>
                    <a:pt x="168" y="466"/>
                  </a:lnTo>
                  <a:lnTo>
                    <a:pt x="165" y="466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3" y="463"/>
                  </a:lnTo>
                  <a:lnTo>
                    <a:pt x="163" y="463"/>
                  </a:lnTo>
                  <a:lnTo>
                    <a:pt x="163" y="461"/>
                  </a:lnTo>
                  <a:lnTo>
                    <a:pt x="163" y="461"/>
                  </a:lnTo>
                  <a:lnTo>
                    <a:pt x="163" y="459"/>
                  </a:lnTo>
                  <a:lnTo>
                    <a:pt x="165" y="456"/>
                  </a:lnTo>
                  <a:lnTo>
                    <a:pt x="165" y="454"/>
                  </a:lnTo>
                  <a:lnTo>
                    <a:pt x="165" y="454"/>
                  </a:lnTo>
                  <a:lnTo>
                    <a:pt x="163" y="454"/>
                  </a:lnTo>
                  <a:lnTo>
                    <a:pt x="161" y="452"/>
                  </a:lnTo>
                  <a:lnTo>
                    <a:pt x="161" y="449"/>
                  </a:lnTo>
                  <a:lnTo>
                    <a:pt x="161" y="449"/>
                  </a:lnTo>
                  <a:lnTo>
                    <a:pt x="161" y="447"/>
                  </a:lnTo>
                  <a:lnTo>
                    <a:pt x="161" y="447"/>
                  </a:lnTo>
                  <a:lnTo>
                    <a:pt x="161" y="447"/>
                  </a:lnTo>
                  <a:lnTo>
                    <a:pt x="161" y="447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3" y="444"/>
                  </a:lnTo>
                  <a:lnTo>
                    <a:pt x="163" y="442"/>
                  </a:lnTo>
                  <a:lnTo>
                    <a:pt x="163" y="440"/>
                  </a:lnTo>
                  <a:lnTo>
                    <a:pt x="163" y="440"/>
                  </a:lnTo>
                  <a:lnTo>
                    <a:pt x="163" y="440"/>
                  </a:lnTo>
                  <a:lnTo>
                    <a:pt x="163" y="440"/>
                  </a:lnTo>
                  <a:lnTo>
                    <a:pt x="163" y="437"/>
                  </a:lnTo>
                  <a:lnTo>
                    <a:pt x="158" y="437"/>
                  </a:lnTo>
                  <a:lnTo>
                    <a:pt x="158" y="435"/>
                  </a:lnTo>
                  <a:lnTo>
                    <a:pt x="158" y="435"/>
                  </a:lnTo>
                  <a:lnTo>
                    <a:pt x="158" y="435"/>
                  </a:lnTo>
                  <a:lnTo>
                    <a:pt x="158" y="433"/>
                  </a:lnTo>
                  <a:lnTo>
                    <a:pt x="161" y="433"/>
                  </a:lnTo>
                  <a:lnTo>
                    <a:pt x="161" y="430"/>
                  </a:lnTo>
                  <a:lnTo>
                    <a:pt x="161" y="430"/>
                  </a:lnTo>
                  <a:lnTo>
                    <a:pt x="161" y="430"/>
                  </a:lnTo>
                  <a:lnTo>
                    <a:pt x="161" y="428"/>
                  </a:lnTo>
                  <a:lnTo>
                    <a:pt x="161" y="428"/>
                  </a:lnTo>
                  <a:lnTo>
                    <a:pt x="161" y="428"/>
                  </a:lnTo>
                  <a:lnTo>
                    <a:pt x="161" y="426"/>
                  </a:lnTo>
                  <a:lnTo>
                    <a:pt x="161" y="426"/>
                  </a:lnTo>
                  <a:lnTo>
                    <a:pt x="158" y="426"/>
                  </a:lnTo>
                  <a:lnTo>
                    <a:pt x="154" y="423"/>
                  </a:lnTo>
                  <a:lnTo>
                    <a:pt x="154" y="423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4" y="418"/>
                  </a:lnTo>
                  <a:lnTo>
                    <a:pt x="151" y="416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6"/>
                  </a:lnTo>
                  <a:lnTo>
                    <a:pt x="144" y="416"/>
                  </a:lnTo>
                  <a:lnTo>
                    <a:pt x="144" y="416"/>
                  </a:lnTo>
                  <a:lnTo>
                    <a:pt x="144" y="416"/>
                  </a:lnTo>
                  <a:lnTo>
                    <a:pt x="144" y="418"/>
                  </a:lnTo>
                  <a:lnTo>
                    <a:pt x="144" y="418"/>
                  </a:lnTo>
                  <a:lnTo>
                    <a:pt x="144" y="418"/>
                  </a:lnTo>
                  <a:lnTo>
                    <a:pt x="144" y="418"/>
                  </a:lnTo>
                  <a:lnTo>
                    <a:pt x="142" y="418"/>
                  </a:lnTo>
                  <a:lnTo>
                    <a:pt x="139" y="418"/>
                  </a:lnTo>
                  <a:lnTo>
                    <a:pt x="139" y="421"/>
                  </a:lnTo>
                  <a:lnTo>
                    <a:pt x="139" y="421"/>
                  </a:lnTo>
                  <a:lnTo>
                    <a:pt x="139" y="421"/>
                  </a:lnTo>
                  <a:lnTo>
                    <a:pt x="137" y="421"/>
                  </a:lnTo>
                  <a:lnTo>
                    <a:pt x="137" y="421"/>
                  </a:lnTo>
                  <a:lnTo>
                    <a:pt x="137" y="423"/>
                  </a:lnTo>
                  <a:lnTo>
                    <a:pt x="137" y="423"/>
                  </a:lnTo>
                  <a:lnTo>
                    <a:pt x="137" y="423"/>
                  </a:lnTo>
                  <a:lnTo>
                    <a:pt x="135" y="423"/>
                  </a:lnTo>
                  <a:lnTo>
                    <a:pt x="135" y="426"/>
                  </a:lnTo>
                  <a:lnTo>
                    <a:pt x="135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2" y="428"/>
                  </a:lnTo>
                  <a:lnTo>
                    <a:pt x="132" y="428"/>
                  </a:lnTo>
                  <a:lnTo>
                    <a:pt x="132" y="428"/>
                  </a:lnTo>
                  <a:lnTo>
                    <a:pt x="128" y="428"/>
                  </a:lnTo>
                  <a:lnTo>
                    <a:pt x="125" y="430"/>
                  </a:lnTo>
                  <a:lnTo>
                    <a:pt x="125" y="430"/>
                  </a:lnTo>
                  <a:lnTo>
                    <a:pt x="125" y="430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1" y="430"/>
                  </a:lnTo>
                  <a:lnTo>
                    <a:pt x="121" y="430"/>
                  </a:lnTo>
                  <a:lnTo>
                    <a:pt x="121" y="430"/>
                  </a:lnTo>
                  <a:lnTo>
                    <a:pt x="121" y="430"/>
                  </a:lnTo>
                  <a:lnTo>
                    <a:pt x="121" y="430"/>
                  </a:lnTo>
                  <a:lnTo>
                    <a:pt x="118" y="433"/>
                  </a:lnTo>
                  <a:lnTo>
                    <a:pt x="118" y="435"/>
                  </a:lnTo>
                  <a:lnTo>
                    <a:pt x="118" y="435"/>
                  </a:lnTo>
                  <a:lnTo>
                    <a:pt x="118" y="435"/>
                  </a:lnTo>
                  <a:lnTo>
                    <a:pt x="116" y="435"/>
                  </a:lnTo>
                  <a:lnTo>
                    <a:pt x="113" y="435"/>
                  </a:lnTo>
                  <a:lnTo>
                    <a:pt x="113" y="435"/>
                  </a:lnTo>
                  <a:lnTo>
                    <a:pt x="113" y="435"/>
                  </a:lnTo>
                  <a:lnTo>
                    <a:pt x="111" y="435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9" y="435"/>
                  </a:lnTo>
                  <a:lnTo>
                    <a:pt x="109" y="433"/>
                  </a:lnTo>
                  <a:lnTo>
                    <a:pt x="106" y="430"/>
                  </a:lnTo>
                  <a:lnTo>
                    <a:pt x="104" y="430"/>
                  </a:lnTo>
                  <a:lnTo>
                    <a:pt x="104" y="430"/>
                  </a:lnTo>
                  <a:lnTo>
                    <a:pt x="104" y="428"/>
                  </a:lnTo>
                  <a:lnTo>
                    <a:pt x="104" y="428"/>
                  </a:lnTo>
                  <a:lnTo>
                    <a:pt x="104" y="428"/>
                  </a:lnTo>
                  <a:lnTo>
                    <a:pt x="102" y="426"/>
                  </a:lnTo>
                  <a:lnTo>
                    <a:pt x="99" y="426"/>
                  </a:lnTo>
                  <a:lnTo>
                    <a:pt x="97" y="423"/>
                  </a:lnTo>
                  <a:lnTo>
                    <a:pt x="95" y="423"/>
                  </a:lnTo>
                  <a:lnTo>
                    <a:pt x="92" y="423"/>
                  </a:lnTo>
                  <a:lnTo>
                    <a:pt x="92" y="423"/>
                  </a:lnTo>
                  <a:lnTo>
                    <a:pt x="92" y="421"/>
                  </a:lnTo>
                  <a:lnTo>
                    <a:pt x="95" y="421"/>
                  </a:lnTo>
                  <a:lnTo>
                    <a:pt x="95" y="421"/>
                  </a:lnTo>
                  <a:lnTo>
                    <a:pt x="95" y="418"/>
                  </a:lnTo>
                  <a:lnTo>
                    <a:pt x="95" y="418"/>
                  </a:lnTo>
                  <a:lnTo>
                    <a:pt x="95" y="418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5" y="414"/>
                  </a:lnTo>
                  <a:lnTo>
                    <a:pt x="97" y="414"/>
                  </a:lnTo>
                  <a:lnTo>
                    <a:pt x="99" y="411"/>
                  </a:lnTo>
                  <a:lnTo>
                    <a:pt x="99" y="411"/>
                  </a:lnTo>
                  <a:lnTo>
                    <a:pt x="99" y="411"/>
                  </a:lnTo>
                  <a:lnTo>
                    <a:pt x="99" y="411"/>
                  </a:lnTo>
                  <a:lnTo>
                    <a:pt x="99" y="411"/>
                  </a:lnTo>
                  <a:lnTo>
                    <a:pt x="99" y="409"/>
                  </a:lnTo>
                  <a:lnTo>
                    <a:pt x="99" y="409"/>
                  </a:lnTo>
                  <a:lnTo>
                    <a:pt x="99" y="409"/>
                  </a:lnTo>
                  <a:lnTo>
                    <a:pt x="99" y="407"/>
                  </a:lnTo>
                  <a:lnTo>
                    <a:pt x="99" y="407"/>
                  </a:lnTo>
                  <a:lnTo>
                    <a:pt x="99" y="404"/>
                  </a:lnTo>
                  <a:lnTo>
                    <a:pt x="97" y="402"/>
                  </a:lnTo>
                  <a:lnTo>
                    <a:pt x="97" y="402"/>
                  </a:lnTo>
                  <a:lnTo>
                    <a:pt x="97" y="402"/>
                  </a:lnTo>
                  <a:lnTo>
                    <a:pt x="97" y="400"/>
                  </a:lnTo>
                  <a:lnTo>
                    <a:pt x="97" y="400"/>
                  </a:lnTo>
                  <a:lnTo>
                    <a:pt x="95" y="397"/>
                  </a:lnTo>
                  <a:lnTo>
                    <a:pt x="97" y="397"/>
                  </a:lnTo>
                  <a:lnTo>
                    <a:pt x="97" y="397"/>
                  </a:lnTo>
                  <a:lnTo>
                    <a:pt x="97" y="395"/>
                  </a:lnTo>
                  <a:lnTo>
                    <a:pt x="97" y="395"/>
                  </a:lnTo>
                  <a:lnTo>
                    <a:pt x="99" y="395"/>
                  </a:lnTo>
                  <a:lnTo>
                    <a:pt x="99" y="395"/>
                  </a:lnTo>
                  <a:lnTo>
                    <a:pt x="99" y="392"/>
                  </a:lnTo>
                  <a:lnTo>
                    <a:pt x="102" y="392"/>
                  </a:lnTo>
                  <a:lnTo>
                    <a:pt x="102" y="390"/>
                  </a:lnTo>
                  <a:lnTo>
                    <a:pt x="102" y="390"/>
                  </a:lnTo>
                  <a:lnTo>
                    <a:pt x="102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9" y="390"/>
                  </a:lnTo>
                  <a:lnTo>
                    <a:pt x="109" y="390"/>
                  </a:lnTo>
                  <a:lnTo>
                    <a:pt x="109" y="390"/>
                  </a:lnTo>
                  <a:lnTo>
                    <a:pt x="111" y="388"/>
                  </a:lnTo>
                  <a:lnTo>
                    <a:pt x="111" y="388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1" y="378"/>
                  </a:lnTo>
                  <a:lnTo>
                    <a:pt x="111" y="378"/>
                  </a:lnTo>
                  <a:lnTo>
                    <a:pt x="111" y="376"/>
                  </a:lnTo>
                  <a:lnTo>
                    <a:pt x="113" y="376"/>
                  </a:lnTo>
                  <a:lnTo>
                    <a:pt x="113" y="376"/>
                  </a:lnTo>
                  <a:lnTo>
                    <a:pt x="111" y="373"/>
                  </a:lnTo>
                  <a:lnTo>
                    <a:pt x="111" y="373"/>
                  </a:lnTo>
                  <a:lnTo>
                    <a:pt x="109" y="373"/>
                  </a:lnTo>
                  <a:lnTo>
                    <a:pt x="106" y="371"/>
                  </a:lnTo>
                  <a:lnTo>
                    <a:pt x="106" y="371"/>
                  </a:lnTo>
                  <a:lnTo>
                    <a:pt x="106" y="371"/>
                  </a:lnTo>
                  <a:lnTo>
                    <a:pt x="106" y="369"/>
                  </a:lnTo>
                  <a:lnTo>
                    <a:pt x="106" y="369"/>
                  </a:lnTo>
                  <a:lnTo>
                    <a:pt x="106" y="369"/>
                  </a:lnTo>
                  <a:lnTo>
                    <a:pt x="106" y="366"/>
                  </a:lnTo>
                  <a:lnTo>
                    <a:pt x="106" y="366"/>
                  </a:lnTo>
                  <a:lnTo>
                    <a:pt x="106" y="366"/>
                  </a:lnTo>
                  <a:lnTo>
                    <a:pt x="106" y="364"/>
                  </a:lnTo>
                  <a:lnTo>
                    <a:pt x="106" y="364"/>
                  </a:lnTo>
                  <a:lnTo>
                    <a:pt x="109" y="362"/>
                  </a:lnTo>
                  <a:lnTo>
                    <a:pt x="109" y="362"/>
                  </a:lnTo>
                  <a:lnTo>
                    <a:pt x="109" y="362"/>
                  </a:lnTo>
                  <a:lnTo>
                    <a:pt x="109" y="359"/>
                  </a:lnTo>
                  <a:lnTo>
                    <a:pt x="109" y="359"/>
                  </a:lnTo>
                  <a:lnTo>
                    <a:pt x="109" y="359"/>
                  </a:lnTo>
                  <a:lnTo>
                    <a:pt x="109" y="357"/>
                  </a:lnTo>
                  <a:lnTo>
                    <a:pt x="106" y="355"/>
                  </a:lnTo>
                  <a:lnTo>
                    <a:pt x="106" y="352"/>
                  </a:lnTo>
                  <a:lnTo>
                    <a:pt x="106" y="352"/>
                  </a:lnTo>
                  <a:lnTo>
                    <a:pt x="106" y="352"/>
                  </a:lnTo>
                  <a:lnTo>
                    <a:pt x="106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9" y="350"/>
                  </a:lnTo>
                  <a:lnTo>
                    <a:pt x="111" y="350"/>
                  </a:lnTo>
                  <a:lnTo>
                    <a:pt x="111" y="350"/>
                  </a:lnTo>
                  <a:lnTo>
                    <a:pt x="111" y="350"/>
                  </a:lnTo>
                  <a:lnTo>
                    <a:pt x="113" y="350"/>
                  </a:lnTo>
                  <a:lnTo>
                    <a:pt x="113" y="350"/>
                  </a:lnTo>
                  <a:lnTo>
                    <a:pt x="113" y="350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13" y="345"/>
                  </a:lnTo>
                  <a:lnTo>
                    <a:pt x="113" y="345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11" y="340"/>
                  </a:lnTo>
                  <a:lnTo>
                    <a:pt x="113" y="340"/>
                  </a:lnTo>
                  <a:lnTo>
                    <a:pt x="113" y="338"/>
                  </a:lnTo>
                  <a:lnTo>
                    <a:pt x="113" y="338"/>
                  </a:lnTo>
                  <a:lnTo>
                    <a:pt x="113" y="338"/>
                  </a:lnTo>
                  <a:lnTo>
                    <a:pt x="113" y="338"/>
                  </a:lnTo>
                  <a:lnTo>
                    <a:pt x="113" y="336"/>
                  </a:lnTo>
                  <a:lnTo>
                    <a:pt x="113" y="336"/>
                  </a:lnTo>
                  <a:lnTo>
                    <a:pt x="116" y="333"/>
                  </a:lnTo>
                  <a:lnTo>
                    <a:pt x="118" y="331"/>
                  </a:lnTo>
                  <a:lnTo>
                    <a:pt x="118" y="331"/>
                  </a:lnTo>
                  <a:lnTo>
                    <a:pt x="118" y="331"/>
                  </a:lnTo>
                  <a:lnTo>
                    <a:pt x="118" y="331"/>
                  </a:lnTo>
                  <a:lnTo>
                    <a:pt x="118" y="329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4"/>
                  </a:lnTo>
                  <a:lnTo>
                    <a:pt x="123" y="321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17"/>
                  </a:lnTo>
                  <a:lnTo>
                    <a:pt x="123" y="317"/>
                  </a:lnTo>
                  <a:lnTo>
                    <a:pt x="123" y="317"/>
                  </a:lnTo>
                  <a:lnTo>
                    <a:pt x="123" y="317"/>
                  </a:lnTo>
                  <a:lnTo>
                    <a:pt x="121" y="314"/>
                  </a:lnTo>
                  <a:lnTo>
                    <a:pt x="121" y="314"/>
                  </a:lnTo>
                  <a:lnTo>
                    <a:pt x="121" y="314"/>
                  </a:lnTo>
                  <a:lnTo>
                    <a:pt x="121" y="314"/>
                  </a:lnTo>
                  <a:lnTo>
                    <a:pt x="121" y="312"/>
                  </a:lnTo>
                  <a:lnTo>
                    <a:pt x="121" y="312"/>
                  </a:lnTo>
                  <a:lnTo>
                    <a:pt x="121" y="312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5" y="310"/>
                  </a:lnTo>
                  <a:lnTo>
                    <a:pt x="128" y="310"/>
                  </a:lnTo>
                  <a:lnTo>
                    <a:pt x="125" y="310"/>
                  </a:lnTo>
                  <a:lnTo>
                    <a:pt x="125" y="310"/>
                  </a:lnTo>
                  <a:lnTo>
                    <a:pt x="125" y="307"/>
                  </a:lnTo>
                  <a:lnTo>
                    <a:pt x="125" y="307"/>
                  </a:lnTo>
                  <a:lnTo>
                    <a:pt x="125" y="307"/>
                  </a:lnTo>
                  <a:lnTo>
                    <a:pt x="125" y="307"/>
                  </a:lnTo>
                  <a:lnTo>
                    <a:pt x="128" y="305"/>
                  </a:lnTo>
                  <a:lnTo>
                    <a:pt x="128" y="305"/>
                  </a:lnTo>
                  <a:lnTo>
                    <a:pt x="128" y="305"/>
                  </a:lnTo>
                  <a:lnTo>
                    <a:pt x="128" y="302"/>
                  </a:lnTo>
                  <a:lnTo>
                    <a:pt x="128" y="302"/>
                  </a:lnTo>
                  <a:lnTo>
                    <a:pt x="128" y="302"/>
                  </a:lnTo>
                  <a:lnTo>
                    <a:pt x="128" y="302"/>
                  </a:lnTo>
                  <a:lnTo>
                    <a:pt x="128" y="300"/>
                  </a:lnTo>
                  <a:lnTo>
                    <a:pt x="130" y="300"/>
                  </a:lnTo>
                  <a:lnTo>
                    <a:pt x="130" y="298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30" y="295"/>
                  </a:lnTo>
                  <a:lnTo>
                    <a:pt x="130" y="293"/>
                  </a:lnTo>
                  <a:lnTo>
                    <a:pt x="130" y="293"/>
                  </a:lnTo>
                  <a:lnTo>
                    <a:pt x="128" y="293"/>
                  </a:lnTo>
                  <a:lnTo>
                    <a:pt x="128" y="293"/>
                  </a:lnTo>
                  <a:lnTo>
                    <a:pt x="128" y="293"/>
                  </a:lnTo>
                  <a:lnTo>
                    <a:pt x="121" y="293"/>
                  </a:lnTo>
                  <a:lnTo>
                    <a:pt x="121" y="293"/>
                  </a:lnTo>
                  <a:lnTo>
                    <a:pt x="118" y="295"/>
                  </a:lnTo>
                  <a:lnTo>
                    <a:pt x="118" y="295"/>
                  </a:lnTo>
                  <a:lnTo>
                    <a:pt x="116" y="295"/>
                  </a:lnTo>
                  <a:lnTo>
                    <a:pt x="116" y="295"/>
                  </a:lnTo>
                  <a:lnTo>
                    <a:pt x="116" y="295"/>
                  </a:lnTo>
                  <a:lnTo>
                    <a:pt x="113" y="293"/>
                  </a:lnTo>
                  <a:lnTo>
                    <a:pt x="113" y="293"/>
                  </a:lnTo>
                  <a:lnTo>
                    <a:pt x="113" y="293"/>
                  </a:lnTo>
                  <a:lnTo>
                    <a:pt x="111" y="295"/>
                  </a:lnTo>
                  <a:lnTo>
                    <a:pt x="109" y="295"/>
                  </a:lnTo>
                  <a:lnTo>
                    <a:pt x="109" y="295"/>
                  </a:lnTo>
                  <a:lnTo>
                    <a:pt x="106" y="293"/>
                  </a:lnTo>
                  <a:lnTo>
                    <a:pt x="106" y="293"/>
                  </a:lnTo>
                  <a:lnTo>
                    <a:pt x="104" y="291"/>
                  </a:lnTo>
                  <a:lnTo>
                    <a:pt x="102" y="291"/>
                  </a:lnTo>
                  <a:lnTo>
                    <a:pt x="102" y="291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2" y="288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2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97" y="281"/>
                  </a:lnTo>
                  <a:lnTo>
                    <a:pt x="97" y="281"/>
                  </a:lnTo>
                  <a:lnTo>
                    <a:pt x="95" y="284"/>
                  </a:lnTo>
                  <a:lnTo>
                    <a:pt x="92" y="284"/>
                  </a:lnTo>
                  <a:lnTo>
                    <a:pt x="92" y="284"/>
                  </a:lnTo>
                  <a:lnTo>
                    <a:pt x="92" y="284"/>
                  </a:lnTo>
                  <a:lnTo>
                    <a:pt x="92" y="284"/>
                  </a:lnTo>
                  <a:lnTo>
                    <a:pt x="92" y="281"/>
                  </a:lnTo>
                  <a:lnTo>
                    <a:pt x="92" y="281"/>
                  </a:lnTo>
                  <a:lnTo>
                    <a:pt x="92" y="279"/>
                  </a:lnTo>
                  <a:lnTo>
                    <a:pt x="92" y="279"/>
                  </a:lnTo>
                  <a:lnTo>
                    <a:pt x="92" y="276"/>
                  </a:lnTo>
                  <a:lnTo>
                    <a:pt x="92" y="276"/>
                  </a:lnTo>
                  <a:lnTo>
                    <a:pt x="92" y="276"/>
                  </a:lnTo>
                  <a:lnTo>
                    <a:pt x="92" y="276"/>
                  </a:lnTo>
                  <a:lnTo>
                    <a:pt x="90" y="274"/>
                  </a:lnTo>
                  <a:lnTo>
                    <a:pt x="87" y="274"/>
                  </a:lnTo>
                  <a:lnTo>
                    <a:pt x="87" y="272"/>
                  </a:lnTo>
                  <a:lnTo>
                    <a:pt x="85" y="272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0" y="267"/>
                  </a:lnTo>
                  <a:lnTo>
                    <a:pt x="80" y="267"/>
                  </a:lnTo>
                  <a:lnTo>
                    <a:pt x="80" y="265"/>
                  </a:lnTo>
                  <a:lnTo>
                    <a:pt x="80" y="265"/>
                  </a:lnTo>
                  <a:lnTo>
                    <a:pt x="80" y="262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6" y="250"/>
                  </a:lnTo>
                  <a:lnTo>
                    <a:pt x="76" y="250"/>
                  </a:lnTo>
                  <a:lnTo>
                    <a:pt x="76" y="248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71" y="248"/>
                  </a:lnTo>
                  <a:lnTo>
                    <a:pt x="71" y="246"/>
                  </a:lnTo>
                  <a:lnTo>
                    <a:pt x="71" y="246"/>
                  </a:lnTo>
                  <a:lnTo>
                    <a:pt x="71" y="246"/>
                  </a:lnTo>
                  <a:lnTo>
                    <a:pt x="71" y="243"/>
                  </a:lnTo>
                  <a:lnTo>
                    <a:pt x="71" y="243"/>
                  </a:lnTo>
                  <a:lnTo>
                    <a:pt x="64" y="234"/>
                  </a:lnTo>
                  <a:lnTo>
                    <a:pt x="61" y="231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7" y="224"/>
                  </a:lnTo>
                  <a:lnTo>
                    <a:pt x="57" y="224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42" y="208"/>
                  </a:lnTo>
                  <a:lnTo>
                    <a:pt x="38" y="205"/>
                  </a:lnTo>
                  <a:lnTo>
                    <a:pt x="35" y="205"/>
                  </a:lnTo>
                  <a:lnTo>
                    <a:pt x="35" y="205"/>
                  </a:lnTo>
                  <a:lnTo>
                    <a:pt x="35" y="203"/>
                  </a:lnTo>
                  <a:lnTo>
                    <a:pt x="35" y="203"/>
                  </a:lnTo>
                  <a:lnTo>
                    <a:pt x="33" y="201"/>
                  </a:lnTo>
                  <a:lnTo>
                    <a:pt x="33" y="198"/>
                  </a:lnTo>
                  <a:lnTo>
                    <a:pt x="31" y="194"/>
                  </a:lnTo>
                  <a:lnTo>
                    <a:pt x="31" y="194"/>
                  </a:lnTo>
                  <a:lnTo>
                    <a:pt x="24" y="189"/>
                  </a:lnTo>
                  <a:lnTo>
                    <a:pt x="21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4"/>
                  </a:lnTo>
                  <a:lnTo>
                    <a:pt x="19" y="184"/>
                  </a:lnTo>
                  <a:lnTo>
                    <a:pt x="19" y="184"/>
                  </a:lnTo>
                  <a:lnTo>
                    <a:pt x="19" y="184"/>
                  </a:lnTo>
                  <a:lnTo>
                    <a:pt x="21" y="184"/>
                  </a:lnTo>
                  <a:lnTo>
                    <a:pt x="24" y="184"/>
                  </a:lnTo>
                  <a:lnTo>
                    <a:pt x="26" y="184"/>
                  </a:lnTo>
                  <a:lnTo>
                    <a:pt x="26" y="184"/>
                  </a:lnTo>
                  <a:lnTo>
                    <a:pt x="26" y="184"/>
                  </a:lnTo>
                  <a:lnTo>
                    <a:pt x="26" y="184"/>
                  </a:lnTo>
                  <a:lnTo>
                    <a:pt x="26" y="182"/>
                  </a:lnTo>
                  <a:lnTo>
                    <a:pt x="26" y="182"/>
                  </a:lnTo>
                  <a:lnTo>
                    <a:pt x="26" y="182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7"/>
                  </a:lnTo>
                  <a:lnTo>
                    <a:pt x="24" y="175"/>
                  </a:lnTo>
                  <a:lnTo>
                    <a:pt x="24" y="175"/>
                  </a:lnTo>
                  <a:lnTo>
                    <a:pt x="21" y="172"/>
                  </a:lnTo>
                  <a:lnTo>
                    <a:pt x="19" y="172"/>
                  </a:lnTo>
                  <a:lnTo>
                    <a:pt x="19" y="172"/>
                  </a:lnTo>
                  <a:lnTo>
                    <a:pt x="21" y="172"/>
                  </a:lnTo>
                  <a:lnTo>
                    <a:pt x="21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4" y="160"/>
                  </a:lnTo>
                  <a:lnTo>
                    <a:pt x="24" y="160"/>
                  </a:lnTo>
                  <a:lnTo>
                    <a:pt x="24" y="158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1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6" y="146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4" y="139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9" y="130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27"/>
                  </a:lnTo>
                  <a:lnTo>
                    <a:pt x="5" y="125"/>
                  </a:lnTo>
                  <a:lnTo>
                    <a:pt x="5" y="123"/>
                  </a:lnTo>
                  <a:lnTo>
                    <a:pt x="2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1"/>
                  </a:lnTo>
                  <a:lnTo>
                    <a:pt x="2" y="97"/>
                  </a:lnTo>
                  <a:lnTo>
                    <a:pt x="5" y="82"/>
                  </a:lnTo>
                  <a:lnTo>
                    <a:pt x="7" y="68"/>
                  </a:lnTo>
                  <a:lnTo>
                    <a:pt x="9" y="54"/>
                  </a:lnTo>
                  <a:lnTo>
                    <a:pt x="12" y="42"/>
                  </a:lnTo>
                  <a:lnTo>
                    <a:pt x="12" y="28"/>
                  </a:lnTo>
                  <a:lnTo>
                    <a:pt x="14" y="14"/>
                  </a:lnTo>
                  <a:lnTo>
                    <a:pt x="16" y="0"/>
                  </a:lnTo>
                  <a:lnTo>
                    <a:pt x="35" y="2"/>
                  </a:lnTo>
                  <a:lnTo>
                    <a:pt x="54" y="4"/>
                  </a:lnTo>
                  <a:lnTo>
                    <a:pt x="73" y="9"/>
                  </a:lnTo>
                  <a:lnTo>
                    <a:pt x="92" y="11"/>
                  </a:lnTo>
                  <a:lnTo>
                    <a:pt x="111" y="14"/>
                  </a:lnTo>
                  <a:lnTo>
                    <a:pt x="130" y="16"/>
                  </a:lnTo>
                  <a:lnTo>
                    <a:pt x="149" y="18"/>
                  </a:lnTo>
                  <a:lnTo>
                    <a:pt x="168" y="21"/>
                  </a:lnTo>
                  <a:lnTo>
                    <a:pt x="187" y="23"/>
                  </a:lnTo>
                  <a:lnTo>
                    <a:pt x="187" y="23"/>
                  </a:lnTo>
                  <a:lnTo>
                    <a:pt x="206" y="26"/>
                  </a:lnTo>
                  <a:lnTo>
                    <a:pt x="225" y="28"/>
                  </a:lnTo>
                  <a:lnTo>
                    <a:pt x="244" y="30"/>
                  </a:lnTo>
                  <a:lnTo>
                    <a:pt x="262" y="33"/>
                  </a:lnTo>
                  <a:lnTo>
                    <a:pt x="281" y="35"/>
                  </a:lnTo>
                  <a:lnTo>
                    <a:pt x="300" y="37"/>
                  </a:lnTo>
                  <a:lnTo>
                    <a:pt x="319" y="40"/>
                  </a:lnTo>
                  <a:lnTo>
                    <a:pt x="338" y="42"/>
                  </a:lnTo>
                  <a:lnTo>
                    <a:pt x="357" y="45"/>
                  </a:lnTo>
                  <a:lnTo>
                    <a:pt x="376" y="45"/>
                  </a:lnTo>
                  <a:lnTo>
                    <a:pt x="395" y="47"/>
                  </a:lnTo>
                  <a:lnTo>
                    <a:pt x="414" y="49"/>
                  </a:lnTo>
                  <a:lnTo>
                    <a:pt x="433" y="52"/>
                  </a:lnTo>
                  <a:lnTo>
                    <a:pt x="452" y="54"/>
                  </a:lnTo>
                  <a:lnTo>
                    <a:pt x="471" y="56"/>
                  </a:lnTo>
                  <a:lnTo>
                    <a:pt x="490" y="56"/>
                  </a:lnTo>
                  <a:lnTo>
                    <a:pt x="508" y="59"/>
                  </a:lnTo>
                  <a:lnTo>
                    <a:pt x="527" y="61"/>
                  </a:lnTo>
                  <a:lnTo>
                    <a:pt x="539" y="61"/>
                  </a:lnTo>
                  <a:lnTo>
                    <a:pt x="546" y="63"/>
                  </a:lnTo>
                  <a:lnTo>
                    <a:pt x="568" y="63"/>
                  </a:lnTo>
                  <a:lnTo>
                    <a:pt x="587" y="66"/>
                  </a:lnTo>
                  <a:lnTo>
                    <a:pt x="605" y="68"/>
                  </a:lnTo>
                  <a:lnTo>
                    <a:pt x="624" y="68"/>
                  </a:lnTo>
                  <a:lnTo>
                    <a:pt x="643" y="71"/>
                  </a:lnTo>
                  <a:lnTo>
                    <a:pt x="662" y="73"/>
                  </a:lnTo>
                  <a:lnTo>
                    <a:pt x="681" y="73"/>
                  </a:lnTo>
                  <a:lnTo>
                    <a:pt x="700" y="75"/>
                  </a:lnTo>
                  <a:lnTo>
                    <a:pt x="719" y="75"/>
                  </a:lnTo>
                  <a:lnTo>
                    <a:pt x="738" y="78"/>
                  </a:lnTo>
                  <a:lnTo>
                    <a:pt x="757" y="80"/>
                  </a:lnTo>
                  <a:lnTo>
                    <a:pt x="776" y="80"/>
                  </a:lnTo>
                  <a:lnTo>
                    <a:pt x="795" y="82"/>
                  </a:lnTo>
                  <a:lnTo>
                    <a:pt x="814" y="82"/>
                  </a:lnTo>
                  <a:lnTo>
                    <a:pt x="833" y="85"/>
                  </a:lnTo>
                  <a:lnTo>
                    <a:pt x="851" y="85"/>
                  </a:lnTo>
                  <a:lnTo>
                    <a:pt x="873" y="87"/>
                  </a:lnTo>
                  <a:lnTo>
                    <a:pt x="892" y="87"/>
                  </a:lnTo>
                  <a:lnTo>
                    <a:pt x="911" y="87"/>
                  </a:lnTo>
                  <a:lnTo>
                    <a:pt x="930" y="89"/>
                  </a:lnTo>
                  <a:lnTo>
                    <a:pt x="948" y="89"/>
                  </a:lnTo>
                  <a:lnTo>
                    <a:pt x="967" y="92"/>
                  </a:lnTo>
                  <a:lnTo>
                    <a:pt x="986" y="92"/>
                  </a:lnTo>
                  <a:lnTo>
                    <a:pt x="1005" y="92"/>
                  </a:lnTo>
                  <a:lnTo>
                    <a:pt x="1024" y="94"/>
                  </a:lnTo>
                  <a:lnTo>
                    <a:pt x="1043" y="94"/>
                  </a:lnTo>
                  <a:lnTo>
                    <a:pt x="1057" y="94"/>
                  </a:lnTo>
                  <a:lnTo>
                    <a:pt x="1057" y="118"/>
                  </a:lnTo>
                  <a:lnTo>
                    <a:pt x="1055" y="139"/>
                  </a:lnTo>
                  <a:lnTo>
                    <a:pt x="1055" y="163"/>
                  </a:lnTo>
                  <a:lnTo>
                    <a:pt x="1055" y="184"/>
                  </a:lnTo>
                  <a:lnTo>
                    <a:pt x="1053" y="208"/>
                  </a:lnTo>
                  <a:lnTo>
                    <a:pt x="1053" y="229"/>
                  </a:lnTo>
                  <a:lnTo>
                    <a:pt x="1053" y="253"/>
                  </a:lnTo>
                  <a:lnTo>
                    <a:pt x="1053" y="274"/>
                  </a:lnTo>
                  <a:lnTo>
                    <a:pt x="1050" y="298"/>
                  </a:lnTo>
                  <a:lnTo>
                    <a:pt x="1050" y="321"/>
                  </a:lnTo>
                  <a:lnTo>
                    <a:pt x="1050" y="343"/>
                  </a:lnTo>
                  <a:lnTo>
                    <a:pt x="1048" y="366"/>
                  </a:lnTo>
                  <a:lnTo>
                    <a:pt x="1048" y="390"/>
                  </a:lnTo>
                  <a:lnTo>
                    <a:pt x="1048" y="411"/>
                  </a:lnTo>
                  <a:lnTo>
                    <a:pt x="1045" y="435"/>
                  </a:lnTo>
                  <a:lnTo>
                    <a:pt x="1045" y="459"/>
                  </a:lnTo>
                  <a:lnTo>
                    <a:pt x="1045" y="4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30">
              <a:extLst>
                <a:ext uri="{FF2B5EF4-FFF2-40B4-BE49-F238E27FC236}">
                  <a16:creationId xmlns:a16="http://schemas.microsoft.com/office/drawing/2014/main" id="{41B2F5A9-ACAF-4530-A4B8-4E378CCBA6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42413" y="3122196"/>
              <a:ext cx="425054" cy="735806"/>
            </a:xfrm>
            <a:custGeom>
              <a:avLst/>
              <a:gdLst>
                <a:gd name="T0" fmla="*/ 284 w 357"/>
                <a:gd name="T1" fmla="*/ 603 h 618"/>
                <a:gd name="T2" fmla="*/ 286 w 357"/>
                <a:gd name="T3" fmla="*/ 606 h 618"/>
                <a:gd name="T4" fmla="*/ 286 w 357"/>
                <a:gd name="T5" fmla="*/ 599 h 618"/>
                <a:gd name="T6" fmla="*/ 298 w 357"/>
                <a:gd name="T7" fmla="*/ 603 h 618"/>
                <a:gd name="T8" fmla="*/ 357 w 357"/>
                <a:gd name="T9" fmla="*/ 596 h 618"/>
                <a:gd name="T10" fmla="*/ 345 w 357"/>
                <a:gd name="T11" fmla="*/ 504 h 618"/>
                <a:gd name="T12" fmla="*/ 331 w 357"/>
                <a:gd name="T13" fmla="*/ 400 h 618"/>
                <a:gd name="T14" fmla="*/ 328 w 357"/>
                <a:gd name="T15" fmla="*/ 343 h 618"/>
                <a:gd name="T16" fmla="*/ 328 w 357"/>
                <a:gd name="T17" fmla="*/ 220 h 618"/>
                <a:gd name="T18" fmla="*/ 328 w 357"/>
                <a:gd name="T19" fmla="*/ 76 h 618"/>
                <a:gd name="T20" fmla="*/ 328 w 357"/>
                <a:gd name="T21" fmla="*/ 12 h 618"/>
                <a:gd name="T22" fmla="*/ 288 w 357"/>
                <a:gd name="T23" fmla="*/ 5 h 618"/>
                <a:gd name="T24" fmla="*/ 182 w 357"/>
                <a:gd name="T25" fmla="*/ 14 h 618"/>
                <a:gd name="T26" fmla="*/ 106 w 357"/>
                <a:gd name="T27" fmla="*/ 26 h 618"/>
                <a:gd name="T28" fmla="*/ 90 w 357"/>
                <a:gd name="T29" fmla="*/ 52 h 618"/>
                <a:gd name="T30" fmla="*/ 78 w 357"/>
                <a:gd name="T31" fmla="*/ 64 h 618"/>
                <a:gd name="T32" fmla="*/ 71 w 357"/>
                <a:gd name="T33" fmla="*/ 102 h 618"/>
                <a:gd name="T34" fmla="*/ 64 w 357"/>
                <a:gd name="T35" fmla="*/ 109 h 618"/>
                <a:gd name="T36" fmla="*/ 56 w 357"/>
                <a:gd name="T37" fmla="*/ 113 h 618"/>
                <a:gd name="T38" fmla="*/ 45 w 357"/>
                <a:gd name="T39" fmla="*/ 135 h 618"/>
                <a:gd name="T40" fmla="*/ 38 w 357"/>
                <a:gd name="T41" fmla="*/ 151 h 618"/>
                <a:gd name="T42" fmla="*/ 38 w 357"/>
                <a:gd name="T43" fmla="*/ 163 h 618"/>
                <a:gd name="T44" fmla="*/ 33 w 357"/>
                <a:gd name="T45" fmla="*/ 180 h 618"/>
                <a:gd name="T46" fmla="*/ 21 w 357"/>
                <a:gd name="T47" fmla="*/ 194 h 618"/>
                <a:gd name="T48" fmla="*/ 23 w 357"/>
                <a:gd name="T49" fmla="*/ 206 h 618"/>
                <a:gd name="T50" fmla="*/ 33 w 357"/>
                <a:gd name="T51" fmla="*/ 220 h 618"/>
                <a:gd name="T52" fmla="*/ 35 w 357"/>
                <a:gd name="T53" fmla="*/ 241 h 618"/>
                <a:gd name="T54" fmla="*/ 35 w 357"/>
                <a:gd name="T55" fmla="*/ 260 h 618"/>
                <a:gd name="T56" fmla="*/ 40 w 357"/>
                <a:gd name="T57" fmla="*/ 282 h 618"/>
                <a:gd name="T58" fmla="*/ 40 w 357"/>
                <a:gd name="T59" fmla="*/ 296 h 618"/>
                <a:gd name="T60" fmla="*/ 45 w 357"/>
                <a:gd name="T61" fmla="*/ 315 h 618"/>
                <a:gd name="T62" fmla="*/ 40 w 357"/>
                <a:gd name="T63" fmla="*/ 327 h 618"/>
                <a:gd name="T64" fmla="*/ 45 w 357"/>
                <a:gd name="T65" fmla="*/ 341 h 618"/>
                <a:gd name="T66" fmla="*/ 61 w 357"/>
                <a:gd name="T67" fmla="*/ 357 h 618"/>
                <a:gd name="T68" fmla="*/ 59 w 357"/>
                <a:gd name="T69" fmla="*/ 376 h 618"/>
                <a:gd name="T70" fmla="*/ 54 w 357"/>
                <a:gd name="T71" fmla="*/ 395 h 618"/>
                <a:gd name="T72" fmla="*/ 38 w 357"/>
                <a:gd name="T73" fmla="*/ 416 h 618"/>
                <a:gd name="T74" fmla="*/ 21 w 357"/>
                <a:gd name="T75" fmla="*/ 435 h 618"/>
                <a:gd name="T76" fmla="*/ 12 w 357"/>
                <a:gd name="T77" fmla="*/ 466 h 618"/>
                <a:gd name="T78" fmla="*/ 14 w 357"/>
                <a:gd name="T79" fmla="*/ 483 h 618"/>
                <a:gd name="T80" fmla="*/ 0 w 357"/>
                <a:gd name="T81" fmla="*/ 499 h 618"/>
                <a:gd name="T82" fmla="*/ 4 w 357"/>
                <a:gd name="T83" fmla="*/ 509 h 618"/>
                <a:gd name="T84" fmla="*/ 7 w 357"/>
                <a:gd name="T85" fmla="*/ 530 h 618"/>
                <a:gd name="T86" fmla="*/ 104 w 357"/>
                <a:gd name="T87" fmla="*/ 523 h 618"/>
                <a:gd name="T88" fmla="*/ 198 w 357"/>
                <a:gd name="T89" fmla="*/ 513 h 618"/>
                <a:gd name="T90" fmla="*/ 201 w 357"/>
                <a:gd name="T91" fmla="*/ 540 h 618"/>
                <a:gd name="T92" fmla="*/ 203 w 357"/>
                <a:gd name="T93" fmla="*/ 558 h 618"/>
                <a:gd name="T94" fmla="*/ 220 w 357"/>
                <a:gd name="T95" fmla="*/ 580 h 618"/>
                <a:gd name="T96" fmla="*/ 224 w 357"/>
                <a:gd name="T97" fmla="*/ 599 h 618"/>
                <a:gd name="T98" fmla="*/ 239 w 357"/>
                <a:gd name="T99" fmla="*/ 611 h 618"/>
                <a:gd name="T100" fmla="*/ 246 w 357"/>
                <a:gd name="T101" fmla="*/ 611 h 618"/>
                <a:gd name="T102" fmla="*/ 248 w 357"/>
                <a:gd name="T103" fmla="*/ 601 h 618"/>
                <a:gd name="T104" fmla="*/ 255 w 357"/>
                <a:gd name="T105" fmla="*/ 589 h 618"/>
                <a:gd name="T106" fmla="*/ 265 w 357"/>
                <a:gd name="T107" fmla="*/ 592 h 618"/>
                <a:gd name="T108" fmla="*/ 291 w 357"/>
                <a:gd name="T109" fmla="*/ 582 h 618"/>
                <a:gd name="T110" fmla="*/ 295 w 357"/>
                <a:gd name="T111" fmla="*/ 575 h 618"/>
                <a:gd name="T112" fmla="*/ 336 w 357"/>
                <a:gd name="T113" fmla="*/ 575 h 618"/>
                <a:gd name="T114" fmla="*/ 345 w 357"/>
                <a:gd name="T115" fmla="*/ 582 h 618"/>
                <a:gd name="T116" fmla="*/ 357 w 357"/>
                <a:gd name="T117" fmla="*/ 577 h 618"/>
                <a:gd name="T118" fmla="*/ 326 w 357"/>
                <a:gd name="T119" fmla="*/ 594 h 618"/>
                <a:gd name="T120" fmla="*/ 336 w 357"/>
                <a:gd name="T121" fmla="*/ 59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" h="618">
                  <a:moveTo>
                    <a:pt x="286" y="599"/>
                  </a:moveTo>
                  <a:lnTo>
                    <a:pt x="286" y="601"/>
                  </a:lnTo>
                  <a:lnTo>
                    <a:pt x="284" y="601"/>
                  </a:lnTo>
                  <a:lnTo>
                    <a:pt x="279" y="601"/>
                  </a:lnTo>
                  <a:lnTo>
                    <a:pt x="279" y="603"/>
                  </a:lnTo>
                  <a:lnTo>
                    <a:pt x="281" y="601"/>
                  </a:lnTo>
                  <a:lnTo>
                    <a:pt x="284" y="601"/>
                  </a:lnTo>
                  <a:lnTo>
                    <a:pt x="284" y="603"/>
                  </a:lnTo>
                  <a:lnTo>
                    <a:pt x="284" y="603"/>
                  </a:lnTo>
                  <a:lnTo>
                    <a:pt x="286" y="603"/>
                  </a:lnTo>
                  <a:lnTo>
                    <a:pt x="286" y="603"/>
                  </a:lnTo>
                  <a:lnTo>
                    <a:pt x="284" y="606"/>
                  </a:lnTo>
                  <a:lnTo>
                    <a:pt x="284" y="606"/>
                  </a:lnTo>
                  <a:lnTo>
                    <a:pt x="284" y="606"/>
                  </a:lnTo>
                  <a:lnTo>
                    <a:pt x="286" y="606"/>
                  </a:lnTo>
                  <a:lnTo>
                    <a:pt x="286" y="606"/>
                  </a:lnTo>
                  <a:lnTo>
                    <a:pt x="286" y="606"/>
                  </a:lnTo>
                  <a:lnTo>
                    <a:pt x="288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88" y="599"/>
                  </a:lnTo>
                  <a:lnTo>
                    <a:pt x="288" y="599"/>
                  </a:lnTo>
                  <a:lnTo>
                    <a:pt x="288" y="599"/>
                  </a:lnTo>
                  <a:lnTo>
                    <a:pt x="286" y="599"/>
                  </a:lnTo>
                  <a:close/>
                  <a:moveTo>
                    <a:pt x="248" y="615"/>
                  </a:moveTo>
                  <a:lnTo>
                    <a:pt x="248" y="618"/>
                  </a:lnTo>
                  <a:lnTo>
                    <a:pt x="250" y="618"/>
                  </a:lnTo>
                  <a:lnTo>
                    <a:pt x="250" y="615"/>
                  </a:lnTo>
                  <a:lnTo>
                    <a:pt x="250" y="615"/>
                  </a:lnTo>
                  <a:lnTo>
                    <a:pt x="248" y="615"/>
                  </a:lnTo>
                  <a:close/>
                  <a:moveTo>
                    <a:pt x="298" y="603"/>
                  </a:moveTo>
                  <a:lnTo>
                    <a:pt x="298" y="603"/>
                  </a:lnTo>
                  <a:lnTo>
                    <a:pt x="300" y="601"/>
                  </a:lnTo>
                  <a:lnTo>
                    <a:pt x="302" y="601"/>
                  </a:lnTo>
                  <a:lnTo>
                    <a:pt x="300" y="601"/>
                  </a:lnTo>
                  <a:lnTo>
                    <a:pt x="298" y="603"/>
                  </a:lnTo>
                  <a:close/>
                  <a:moveTo>
                    <a:pt x="347" y="596"/>
                  </a:moveTo>
                  <a:lnTo>
                    <a:pt x="352" y="596"/>
                  </a:lnTo>
                  <a:lnTo>
                    <a:pt x="354" y="596"/>
                  </a:lnTo>
                  <a:lnTo>
                    <a:pt x="357" y="596"/>
                  </a:lnTo>
                  <a:lnTo>
                    <a:pt x="347" y="596"/>
                  </a:lnTo>
                  <a:lnTo>
                    <a:pt x="347" y="596"/>
                  </a:lnTo>
                  <a:close/>
                  <a:moveTo>
                    <a:pt x="357" y="575"/>
                  </a:moveTo>
                  <a:lnTo>
                    <a:pt x="352" y="551"/>
                  </a:lnTo>
                  <a:lnTo>
                    <a:pt x="352" y="540"/>
                  </a:lnTo>
                  <a:lnTo>
                    <a:pt x="350" y="528"/>
                  </a:lnTo>
                  <a:lnTo>
                    <a:pt x="347" y="516"/>
                  </a:lnTo>
                  <a:lnTo>
                    <a:pt x="345" y="504"/>
                  </a:lnTo>
                  <a:lnTo>
                    <a:pt x="343" y="495"/>
                  </a:lnTo>
                  <a:lnTo>
                    <a:pt x="343" y="483"/>
                  </a:lnTo>
                  <a:lnTo>
                    <a:pt x="338" y="459"/>
                  </a:lnTo>
                  <a:lnTo>
                    <a:pt x="338" y="447"/>
                  </a:lnTo>
                  <a:lnTo>
                    <a:pt x="336" y="435"/>
                  </a:lnTo>
                  <a:lnTo>
                    <a:pt x="333" y="424"/>
                  </a:lnTo>
                  <a:lnTo>
                    <a:pt x="331" y="412"/>
                  </a:lnTo>
                  <a:lnTo>
                    <a:pt x="331" y="400"/>
                  </a:lnTo>
                  <a:lnTo>
                    <a:pt x="328" y="390"/>
                  </a:lnTo>
                  <a:lnTo>
                    <a:pt x="328" y="388"/>
                  </a:lnTo>
                  <a:lnTo>
                    <a:pt x="328" y="386"/>
                  </a:lnTo>
                  <a:lnTo>
                    <a:pt x="328" y="381"/>
                  </a:lnTo>
                  <a:lnTo>
                    <a:pt x="328" y="374"/>
                  </a:lnTo>
                  <a:lnTo>
                    <a:pt x="328" y="364"/>
                  </a:lnTo>
                  <a:lnTo>
                    <a:pt x="328" y="355"/>
                  </a:lnTo>
                  <a:lnTo>
                    <a:pt x="328" y="343"/>
                  </a:lnTo>
                  <a:lnTo>
                    <a:pt x="328" y="331"/>
                  </a:lnTo>
                  <a:lnTo>
                    <a:pt x="328" y="317"/>
                  </a:lnTo>
                  <a:lnTo>
                    <a:pt x="328" y="303"/>
                  </a:lnTo>
                  <a:lnTo>
                    <a:pt x="328" y="289"/>
                  </a:lnTo>
                  <a:lnTo>
                    <a:pt x="328" y="272"/>
                  </a:lnTo>
                  <a:lnTo>
                    <a:pt x="328" y="256"/>
                  </a:lnTo>
                  <a:lnTo>
                    <a:pt x="328" y="239"/>
                  </a:lnTo>
                  <a:lnTo>
                    <a:pt x="328" y="220"/>
                  </a:lnTo>
                  <a:lnTo>
                    <a:pt x="328" y="187"/>
                  </a:lnTo>
                  <a:lnTo>
                    <a:pt x="328" y="168"/>
                  </a:lnTo>
                  <a:lnTo>
                    <a:pt x="328" y="151"/>
                  </a:lnTo>
                  <a:lnTo>
                    <a:pt x="328" y="135"/>
                  </a:lnTo>
                  <a:lnTo>
                    <a:pt x="328" y="118"/>
                  </a:lnTo>
                  <a:lnTo>
                    <a:pt x="328" y="104"/>
                  </a:lnTo>
                  <a:lnTo>
                    <a:pt x="328" y="90"/>
                  </a:lnTo>
                  <a:lnTo>
                    <a:pt x="328" y="76"/>
                  </a:lnTo>
                  <a:lnTo>
                    <a:pt x="328" y="64"/>
                  </a:lnTo>
                  <a:lnTo>
                    <a:pt x="328" y="52"/>
                  </a:lnTo>
                  <a:lnTo>
                    <a:pt x="328" y="42"/>
                  </a:lnTo>
                  <a:lnTo>
                    <a:pt x="328" y="33"/>
                  </a:lnTo>
                  <a:lnTo>
                    <a:pt x="328" y="21"/>
                  </a:lnTo>
                  <a:lnTo>
                    <a:pt x="328" y="19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8" y="12"/>
                  </a:lnTo>
                  <a:lnTo>
                    <a:pt x="324" y="9"/>
                  </a:lnTo>
                  <a:lnTo>
                    <a:pt x="321" y="5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14" y="0"/>
                  </a:lnTo>
                  <a:lnTo>
                    <a:pt x="300" y="2"/>
                  </a:lnTo>
                  <a:lnTo>
                    <a:pt x="288" y="5"/>
                  </a:lnTo>
                  <a:lnTo>
                    <a:pt x="274" y="5"/>
                  </a:lnTo>
                  <a:lnTo>
                    <a:pt x="262" y="7"/>
                  </a:lnTo>
                  <a:lnTo>
                    <a:pt x="248" y="7"/>
                  </a:lnTo>
                  <a:lnTo>
                    <a:pt x="234" y="9"/>
                  </a:lnTo>
                  <a:lnTo>
                    <a:pt x="222" y="9"/>
                  </a:lnTo>
                  <a:lnTo>
                    <a:pt x="208" y="12"/>
                  </a:lnTo>
                  <a:lnTo>
                    <a:pt x="196" y="14"/>
                  </a:lnTo>
                  <a:lnTo>
                    <a:pt x="182" y="14"/>
                  </a:lnTo>
                  <a:lnTo>
                    <a:pt x="168" y="16"/>
                  </a:lnTo>
                  <a:lnTo>
                    <a:pt x="156" y="16"/>
                  </a:lnTo>
                  <a:lnTo>
                    <a:pt x="142" y="19"/>
                  </a:lnTo>
                  <a:lnTo>
                    <a:pt x="130" y="19"/>
                  </a:lnTo>
                  <a:lnTo>
                    <a:pt x="116" y="21"/>
                  </a:lnTo>
                  <a:lnTo>
                    <a:pt x="101" y="21"/>
                  </a:lnTo>
                  <a:lnTo>
                    <a:pt x="104" y="21"/>
                  </a:lnTo>
                  <a:lnTo>
                    <a:pt x="106" y="26"/>
                  </a:lnTo>
                  <a:lnTo>
                    <a:pt x="106" y="31"/>
                  </a:lnTo>
                  <a:lnTo>
                    <a:pt x="104" y="35"/>
                  </a:lnTo>
                  <a:lnTo>
                    <a:pt x="99" y="38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90" y="50"/>
                  </a:lnTo>
                  <a:lnTo>
                    <a:pt x="90" y="52"/>
                  </a:lnTo>
                  <a:lnTo>
                    <a:pt x="87" y="54"/>
                  </a:lnTo>
                  <a:lnTo>
                    <a:pt x="87" y="57"/>
                  </a:lnTo>
                  <a:lnTo>
                    <a:pt x="85" y="57"/>
                  </a:lnTo>
                  <a:lnTo>
                    <a:pt x="82" y="57"/>
                  </a:lnTo>
                  <a:lnTo>
                    <a:pt x="80" y="54"/>
                  </a:lnTo>
                  <a:lnTo>
                    <a:pt x="80" y="57"/>
                  </a:lnTo>
                  <a:lnTo>
                    <a:pt x="78" y="59"/>
                  </a:lnTo>
                  <a:lnTo>
                    <a:pt x="78" y="64"/>
                  </a:lnTo>
                  <a:lnTo>
                    <a:pt x="78" y="69"/>
                  </a:lnTo>
                  <a:lnTo>
                    <a:pt x="80" y="76"/>
                  </a:lnTo>
                  <a:lnTo>
                    <a:pt x="80" y="87"/>
                  </a:lnTo>
                  <a:lnTo>
                    <a:pt x="80" y="92"/>
                  </a:lnTo>
                  <a:lnTo>
                    <a:pt x="80" y="95"/>
                  </a:lnTo>
                  <a:lnTo>
                    <a:pt x="75" y="99"/>
                  </a:lnTo>
                  <a:lnTo>
                    <a:pt x="73" y="102"/>
                  </a:lnTo>
                  <a:lnTo>
                    <a:pt x="71" y="102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4" y="106"/>
                  </a:lnTo>
                  <a:lnTo>
                    <a:pt x="64" y="109"/>
                  </a:lnTo>
                  <a:lnTo>
                    <a:pt x="64" y="109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1" y="113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59" y="113"/>
                  </a:lnTo>
                  <a:lnTo>
                    <a:pt x="56" y="113"/>
                  </a:lnTo>
                  <a:lnTo>
                    <a:pt x="56" y="113"/>
                  </a:lnTo>
                  <a:lnTo>
                    <a:pt x="56" y="116"/>
                  </a:lnTo>
                  <a:lnTo>
                    <a:pt x="54" y="125"/>
                  </a:lnTo>
                  <a:lnTo>
                    <a:pt x="52" y="125"/>
                  </a:lnTo>
                  <a:lnTo>
                    <a:pt x="52" y="128"/>
                  </a:lnTo>
                  <a:lnTo>
                    <a:pt x="45" y="130"/>
                  </a:lnTo>
                  <a:lnTo>
                    <a:pt x="45" y="132"/>
                  </a:lnTo>
                  <a:lnTo>
                    <a:pt x="45" y="135"/>
                  </a:lnTo>
                  <a:lnTo>
                    <a:pt x="52" y="137"/>
                  </a:lnTo>
                  <a:lnTo>
                    <a:pt x="54" y="142"/>
                  </a:lnTo>
                  <a:lnTo>
                    <a:pt x="52" y="144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7" y="147"/>
                  </a:lnTo>
                  <a:lnTo>
                    <a:pt x="45" y="147"/>
                  </a:lnTo>
                  <a:lnTo>
                    <a:pt x="38" y="151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5" y="156"/>
                  </a:lnTo>
                  <a:lnTo>
                    <a:pt x="38" y="158"/>
                  </a:lnTo>
                  <a:lnTo>
                    <a:pt x="38" y="161"/>
                  </a:lnTo>
                  <a:lnTo>
                    <a:pt x="38" y="163"/>
                  </a:lnTo>
                  <a:lnTo>
                    <a:pt x="35" y="166"/>
                  </a:lnTo>
                  <a:lnTo>
                    <a:pt x="38" y="170"/>
                  </a:lnTo>
                  <a:lnTo>
                    <a:pt x="38" y="173"/>
                  </a:lnTo>
                  <a:lnTo>
                    <a:pt x="38" y="175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0" y="182"/>
                  </a:lnTo>
                  <a:lnTo>
                    <a:pt x="28" y="182"/>
                  </a:lnTo>
                  <a:lnTo>
                    <a:pt x="28" y="184"/>
                  </a:lnTo>
                  <a:lnTo>
                    <a:pt x="26" y="189"/>
                  </a:lnTo>
                  <a:lnTo>
                    <a:pt x="23" y="192"/>
                  </a:lnTo>
                  <a:lnTo>
                    <a:pt x="21" y="192"/>
                  </a:lnTo>
                  <a:lnTo>
                    <a:pt x="21" y="194"/>
                  </a:lnTo>
                  <a:lnTo>
                    <a:pt x="23" y="196"/>
                  </a:lnTo>
                  <a:lnTo>
                    <a:pt x="28" y="196"/>
                  </a:lnTo>
                  <a:lnTo>
                    <a:pt x="30" y="199"/>
                  </a:lnTo>
                  <a:lnTo>
                    <a:pt x="30" y="201"/>
                  </a:lnTo>
                  <a:lnTo>
                    <a:pt x="30" y="203"/>
                  </a:lnTo>
                  <a:lnTo>
                    <a:pt x="28" y="206"/>
                  </a:lnTo>
                  <a:lnTo>
                    <a:pt x="26" y="206"/>
                  </a:lnTo>
                  <a:lnTo>
                    <a:pt x="23" y="206"/>
                  </a:lnTo>
                  <a:lnTo>
                    <a:pt x="21" y="208"/>
                  </a:lnTo>
                  <a:lnTo>
                    <a:pt x="21" y="211"/>
                  </a:lnTo>
                  <a:lnTo>
                    <a:pt x="23" y="211"/>
                  </a:lnTo>
                  <a:lnTo>
                    <a:pt x="26" y="213"/>
                  </a:lnTo>
                  <a:lnTo>
                    <a:pt x="28" y="213"/>
                  </a:lnTo>
                  <a:lnTo>
                    <a:pt x="30" y="215"/>
                  </a:lnTo>
                  <a:lnTo>
                    <a:pt x="33" y="218"/>
                  </a:lnTo>
                  <a:lnTo>
                    <a:pt x="33" y="220"/>
                  </a:lnTo>
                  <a:lnTo>
                    <a:pt x="35" y="222"/>
                  </a:lnTo>
                  <a:lnTo>
                    <a:pt x="35" y="227"/>
                  </a:lnTo>
                  <a:lnTo>
                    <a:pt x="33" y="229"/>
                  </a:lnTo>
                  <a:lnTo>
                    <a:pt x="30" y="234"/>
                  </a:lnTo>
                  <a:lnTo>
                    <a:pt x="30" y="237"/>
                  </a:lnTo>
                  <a:lnTo>
                    <a:pt x="30" y="239"/>
                  </a:lnTo>
                  <a:lnTo>
                    <a:pt x="33" y="239"/>
                  </a:lnTo>
                  <a:lnTo>
                    <a:pt x="35" y="241"/>
                  </a:lnTo>
                  <a:lnTo>
                    <a:pt x="38" y="241"/>
                  </a:lnTo>
                  <a:lnTo>
                    <a:pt x="38" y="244"/>
                  </a:lnTo>
                  <a:lnTo>
                    <a:pt x="38" y="251"/>
                  </a:lnTo>
                  <a:lnTo>
                    <a:pt x="40" y="253"/>
                  </a:lnTo>
                  <a:lnTo>
                    <a:pt x="40" y="256"/>
                  </a:lnTo>
                  <a:lnTo>
                    <a:pt x="40" y="258"/>
                  </a:lnTo>
                  <a:lnTo>
                    <a:pt x="38" y="260"/>
                  </a:lnTo>
                  <a:lnTo>
                    <a:pt x="35" y="260"/>
                  </a:lnTo>
                  <a:lnTo>
                    <a:pt x="35" y="260"/>
                  </a:lnTo>
                  <a:lnTo>
                    <a:pt x="33" y="263"/>
                  </a:lnTo>
                  <a:lnTo>
                    <a:pt x="35" y="274"/>
                  </a:lnTo>
                  <a:lnTo>
                    <a:pt x="35" y="279"/>
                  </a:lnTo>
                  <a:lnTo>
                    <a:pt x="35" y="282"/>
                  </a:lnTo>
                  <a:lnTo>
                    <a:pt x="38" y="282"/>
                  </a:lnTo>
                  <a:lnTo>
                    <a:pt x="38" y="282"/>
                  </a:lnTo>
                  <a:lnTo>
                    <a:pt x="40" y="282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5" y="286"/>
                  </a:lnTo>
                  <a:lnTo>
                    <a:pt x="45" y="289"/>
                  </a:lnTo>
                  <a:lnTo>
                    <a:pt x="42" y="291"/>
                  </a:lnTo>
                  <a:lnTo>
                    <a:pt x="42" y="293"/>
                  </a:lnTo>
                  <a:lnTo>
                    <a:pt x="40" y="293"/>
                  </a:lnTo>
                  <a:lnTo>
                    <a:pt x="40" y="296"/>
                  </a:lnTo>
                  <a:lnTo>
                    <a:pt x="38" y="300"/>
                  </a:lnTo>
                  <a:lnTo>
                    <a:pt x="38" y="305"/>
                  </a:lnTo>
                  <a:lnTo>
                    <a:pt x="38" y="308"/>
                  </a:lnTo>
                  <a:lnTo>
                    <a:pt x="40" y="308"/>
                  </a:lnTo>
                  <a:lnTo>
                    <a:pt x="45" y="310"/>
                  </a:lnTo>
                  <a:lnTo>
                    <a:pt x="47" y="310"/>
                  </a:lnTo>
                  <a:lnTo>
                    <a:pt x="47" y="312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40" y="317"/>
                  </a:lnTo>
                  <a:lnTo>
                    <a:pt x="38" y="317"/>
                  </a:lnTo>
                  <a:lnTo>
                    <a:pt x="38" y="319"/>
                  </a:lnTo>
                  <a:lnTo>
                    <a:pt x="38" y="322"/>
                  </a:lnTo>
                  <a:lnTo>
                    <a:pt x="38" y="324"/>
                  </a:lnTo>
                  <a:lnTo>
                    <a:pt x="40" y="327"/>
                  </a:lnTo>
                  <a:lnTo>
                    <a:pt x="40" y="327"/>
                  </a:lnTo>
                  <a:lnTo>
                    <a:pt x="42" y="329"/>
                  </a:lnTo>
                  <a:lnTo>
                    <a:pt x="45" y="329"/>
                  </a:lnTo>
                  <a:lnTo>
                    <a:pt x="45" y="331"/>
                  </a:lnTo>
                  <a:lnTo>
                    <a:pt x="47" y="331"/>
                  </a:lnTo>
                  <a:lnTo>
                    <a:pt x="45" y="334"/>
                  </a:lnTo>
                  <a:lnTo>
                    <a:pt x="45" y="336"/>
                  </a:lnTo>
                  <a:lnTo>
                    <a:pt x="45" y="336"/>
                  </a:lnTo>
                  <a:lnTo>
                    <a:pt x="45" y="341"/>
                  </a:lnTo>
                  <a:lnTo>
                    <a:pt x="47" y="343"/>
                  </a:lnTo>
                  <a:lnTo>
                    <a:pt x="47" y="345"/>
                  </a:lnTo>
                  <a:lnTo>
                    <a:pt x="52" y="348"/>
                  </a:lnTo>
                  <a:lnTo>
                    <a:pt x="54" y="348"/>
                  </a:lnTo>
                  <a:lnTo>
                    <a:pt x="56" y="350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61" y="357"/>
                  </a:lnTo>
                  <a:lnTo>
                    <a:pt x="64" y="357"/>
                  </a:lnTo>
                  <a:lnTo>
                    <a:pt x="66" y="357"/>
                  </a:lnTo>
                  <a:lnTo>
                    <a:pt x="68" y="360"/>
                  </a:lnTo>
                  <a:lnTo>
                    <a:pt x="68" y="362"/>
                  </a:lnTo>
                  <a:lnTo>
                    <a:pt x="66" y="362"/>
                  </a:lnTo>
                  <a:lnTo>
                    <a:pt x="66" y="362"/>
                  </a:lnTo>
                  <a:lnTo>
                    <a:pt x="64" y="367"/>
                  </a:lnTo>
                  <a:lnTo>
                    <a:pt x="59" y="376"/>
                  </a:lnTo>
                  <a:lnTo>
                    <a:pt x="56" y="383"/>
                  </a:lnTo>
                  <a:lnTo>
                    <a:pt x="52" y="383"/>
                  </a:lnTo>
                  <a:lnTo>
                    <a:pt x="49" y="383"/>
                  </a:lnTo>
                  <a:lnTo>
                    <a:pt x="49" y="386"/>
                  </a:lnTo>
                  <a:lnTo>
                    <a:pt x="49" y="386"/>
                  </a:lnTo>
                  <a:lnTo>
                    <a:pt x="49" y="386"/>
                  </a:lnTo>
                  <a:lnTo>
                    <a:pt x="54" y="390"/>
                  </a:lnTo>
                  <a:lnTo>
                    <a:pt x="54" y="395"/>
                  </a:lnTo>
                  <a:lnTo>
                    <a:pt x="52" y="400"/>
                  </a:lnTo>
                  <a:lnTo>
                    <a:pt x="49" y="402"/>
                  </a:lnTo>
                  <a:lnTo>
                    <a:pt x="45" y="405"/>
                  </a:lnTo>
                  <a:lnTo>
                    <a:pt x="45" y="405"/>
                  </a:lnTo>
                  <a:lnTo>
                    <a:pt x="45" y="405"/>
                  </a:lnTo>
                  <a:lnTo>
                    <a:pt x="42" y="409"/>
                  </a:lnTo>
                  <a:lnTo>
                    <a:pt x="42" y="409"/>
                  </a:lnTo>
                  <a:lnTo>
                    <a:pt x="38" y="416"/>
                  </a:lnTo>
                  <a:lnTo>
                    <a:pt x="35" y="416"/>
                  </a:lnTo>
                  <a:lnTo>
                    <a:pt x="33" y="419"/>
                  </a:lnTo>
                  <a:lnTo>
                    <a:pt x="30" y="419"/>
                  </a:lnTo>
                  <a:lnTo>
                    <a:pt x="28" y="421"/>
                  </a:lnTo>
                  <a:lnTo>
                    <a:pt x="26" y="424"/>
                  </a:lnTo>
                  <a:lnTo>
                    <a:pt x="26" y="426"/>
                  </a:lnTo>
                  <a:lnTo>
                    <a:pt x="23" y="431"/>
                  </a:lnTo>
                  <a:lnTo>
                    <a:pt x="21" y="435"/>
                  </a:lnTo>
                  <a:lnTo>
                    <a:pt x="21" y="438"/>
                  </a:lnTo>
                  <a:lnTo>
                    <a:pt x="21" y="440"/>
                  </a:lnTo>
                  <a:lnTo>
                    <a:pt x="21" y="452"/>
                  </a:lnTo>
                  <a:lnTo>
                    <a:pt x="21" y="454"/>
                  </a:lnTo>
                  <a:lnTo>
                    <a:pt x="21" y="457"/>
                  </a:lnTo>
                  <a:lnTo>
                    <a:pt x="21" y="457"/>
                  </a:lnTo>
                  <a:lnTo>
                    <a:pt x="14" y="464"/>
                  </a:lnTo>
                  <a:lnTo>
                    <a:pt x="12" y="466"/>
                  </a:lnTo>
                  <a:lnTo>
                    <a:pt x="12" y="473"/>
                  </a:lnTo>
                  <a:lnTo>
                    <a:pt x="12" y="473"/>
                  </a:lnTo>
                  <a:lnTo>
                    <a:pt x="14" y="473"/>
                  </a:lnTo>
                  <a:lnTo>
                    <a:pt x="14" y="478"/>
                  </a:lnTo>
                  <a:lnTo>
                    <a:pt x="16" y="478"/>
                  </a:lnTo>
                  <a:lnTo>
                    <a:pt x="16" y="480"/>
                  </a:lnTo>
                  <a:lnTo>
                    <a:pt x="14" y="480"/>
                  </a:lnTo>
                  <a:lnTo>
                    <a:pt x="14" y="483"/>
                  </a:lnTo>
                  <a:lnTo>
                    <a:pt x="14" y="490"/>
                  </a:lnTo>
                  <a:lnTo>
                    <a:pt x="14" y="492"/>
                  </a:lnTo>
                  <a:lnTo>
                    <a:pt x="12" y="495"/>
                  </a:lnTo>
                  <a:lnTo>
                    <a:pt x="9" y="495"/>
                  </a:lnTo>
                  <a:lnTo>
                    <a:pt x="4" y="495"/>
                  </a:lnTo>
                  <a:lnTo>
                    <a:pt x="2" y="495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2" y="502"/>
                  </a:lnTo>
                  <a:lnTo>
                    <a:pt x="4" y="502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4" y="506"/>
                  </a:lnTo>
                  <a:lnTo>
                    <a:pt x="4" y="506"/>
                  </a:lnTo>
                  <a:lnTo>
                    <a:pt x="4" y="509"/>
                  </a:lnTo>
                  <a:lnTo>
                    <a:pt x="4" y="511"/>
                  </a:lnTo>
                  <a:lnTo>
                    <a:pt x="4" y="511"/>
                  </a:lnTo>
                  <a:lnTo>
                    <a:pt x="4" y="516"/>
                  </a:lnTo>
                  <a:lnTo>
                    <a:pt x="9" y="518"/>
                  </a:lnTo>
                  <a:lnTo>
                    <a:pt x="9" y="523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7" y="530"/>
                  </a:lnTo>
                  <a:lnTo>
                    <a:pt x="9" y="530"/>
                  </a:lnTo>
                  <a:lnTo>
                    <a:pt x="16" y="530"/>
                  </a:lnTo>
                  <a:lnTo>
                    <a:pt x="26" y="528"/>
                  </a:lnTo>
                  <a:lnTo>
                    <a:pt x="38" y="528"/>
                  </a:lnTo>
                  <a:lnTo>
                    <a:pt x="52" y="525"/>
                  </a:lnTo>
                  <a:lnTo>
                    <a:pt x="68" y="525"/>
                  </a:lnTo>
                  <a:lnTo>
                    <a:pt x="85" y="523"/>
                  </a:lnTo>
                  <a:lnTo>
                    <a:pt x="104" y="523"/>
                  </a:lnTo>
                  <a:lnTo>
                    <a:pt x="120" y="521"/>
                  </a:lnTo>
                  <a:lnTo>
                    <a:pt x="137" y="518"/>
                  </a:lnTo>
                  <a:lnTo>
                    <a:pt x="153" y="518"/>
                  </a:lnTo>
                  <a:lnTo>
                    <a:pt x="168" y="516"/>
                  </a:lnTo>
                  <a:lnTo>
                    <a:pt x="179" y="516"/>
                  </a:lnTo>
                  <a:lnTo>
                    <a:pt x="189" y="513"/>
                  </a:lnTo>
                  <a:lnTo>
                    <a:pt x="196" y="513"/>
                  </a:lnTo>
                  <a:lnTo>
                    <a:pt x="198" y="513"/>
                  </a:lnTo>
                  <a:lnTo>
                    <a:pt x="203" y="513"/>
                  </a:lnTo>
                  <a:lnTo>
                    <a:pt x="205" y="513"/>
                  </a:lnTo>
                  <a:lnTo>
                    <a:pt x="208" y="513"/>
                  </a:lnTo>
                  <a:lnTo>
                    <a:pt x="208" y="518"/>
                  </a:lnTo>
                  <a:lnTo>
                    <a:pt x="205" y="523"/>
                  </a:lnTo>
                  <a:lnTo>
                    <a:pt x="203" y="528"/>
                  </a:lnTo>
                  <a:lnTo>
                    <a:pt x="203" y="535"/>
                  </a:lnTo>
                  <a:lnTo>
                    <a:pt x="201" y="540"/>
                  </a:lnTo>
                  <a:lnTo>
                    <a:pt x="201" y="542"/>
                  </a:lnTo>
                  <a:lnTo>
                    <a:pt x="201" y="544"/>
                  </a:lnTo>
                  <a:lnTo>
                    <a:pt x="198" y="549"/>
                  </a:lnTo>
                  <a:lnTo>
                    <a:pt x="198" y="551"/>
                  </a:lnTo>
                  <a:lnTo>
                    <a:pt x="198" y="554"/>
                  </a:lnTo>
                  <a:lnTo>
                    <a:pt x="201" y="556"/>
                  </a:lnTo>
                  <a:lnTo>
                    <a:pt x="201" y="556"/>
                  </a:lnTo>
                  <a:lnTo>
                    <a:pt x="203" y="558"/>
                  </a:lnTo>
                  <a:lnTo>
                    <a:pt x="201" y="561"/>
                  </a:lnTo>
                  <a:lnTo>
                    <a:pt x="205" y="568"/>
                  </a:lnTo>
                  <a:lnTo>
                    <a:pt x="205" y="568"/>
                  </a:lnTo>
                  <a:lnTo>
                    <a:pt x="210" y="570"/>
                  </a:lnTo>
                  <a:lnTo>
                    <a:pt x="213" y="570"/>
                  </a:lnTo>
                  <a:lnTo>
                    <a:pt x="213" y="575"/>
                  </a:lnTo>
                  <a:lnTo>
                    <a:pt x="217" y="577"/>
                  </a:lnTo>
                  <a:lnTo>
                    <a:pt x="220" y="580"/>
                  </a:lnTo>
                  <a:lnTo>
                    <a:pt x="220" y="580"/>
                  </a:lnTo>
                  <a:lnTo>
                    <a:pt x="220" y="582"/>
                  </a:lnTo>
                  <a:lnTo>
                    <a:pt x="220" y="584"/>
                  </a:lnTo>
                  <a:lnTo>
                    <a:pt x="220" y="584"/>
                  </a:lnTo>
                  <a:lnTo>
                    <a:pt x="220" y="587"/>
                  </a:lnTo>
                  <a:lnTo>
                    <a:pt x="224" y="592"/>
                  </a:lnTo>
                  <a:lnTo>
                    <a:pt x="224" y="594"/>
                  </a:lnTo>
                  <a:lnTo>
                    <a:pt x="224" y="599"/>
                  </a:lnTo>
                  <a:lnTo>
                    <a:pt x="227" y="601"/>
                  </a:lnTo>
                  <a:lnTo>
                    <a:pt x="231" y="608"/>
                  </a:lnTo>
                  <a:lnTo>
                    <a:pt x="234" y="611"/>
                  </a:lnTo>
                  <a:lnTo>
                    <a:pt x="234" y="611"/>
                  </a:lnTo>
                  <a:lnTo>
                    <a:pt x="236" y="611"/>
                  </a:lnTo>
                  <a:lnTo>
                    <a:pt x="239" y="611"/>
                  </a:lnTo>
                  <a:lnTo>
                    <a:pt x="239" y="611"/>
                  </a:lnTo>
                  <a:lnTo>
                    <a:pt x="239" y="611"/>
                  </a:lnTo>
                  <a:lnTo>
                    <a:pt x="239" y="611"/>
                  </a:lnTo>
                  <a:lnTo>
                    <a:pt x="241" y="611"/>
                  </a:lnTo>
                  <a:lnTo>
                    <a:pt x="241" y="611"/>
                  </a:lnTo>
                  <a:lnTo>
                    <a:pt x="243" y="611"/>
                  </a:lnTo>
                  <a:lnTo>
                    <a:pt x="243" y="608"/>
                  </a:lnTo>
                  <a:lnTo>
                    <a:pt x="246" y="611"/>
                  </a:lnTo>
                  <a:lnTo>
                    <a:pt x="246" y="611"/>
                  </a:lnTo>
                  <a:lnTo>
                    <a:pt x="246" y="611"/>
                  </a:lnTo>
                  <a:lnTo>
                    <a:pt x="246" y="611"/>
                  </a:lnTo>
                  <a:lnTo>
                    <a:pt x="248" y="611"/>
                  </a:lnTo>
                  <a:lnTo>
                    <a:pt x="248" y="611"/>
                  </a:lnTo>
                  <a:lnTo>
                    <a:pt x="248" y="608"/>
                  </a:lnTo>
                  <a:lnTo>
                    <a:pt x="248" y="606"/>
                  </a:lnTo>
                  <a:lnTo>
                    <a:pt x="250" y="603"/>
                  </a:lnTo>
                  <a:lnTo>
                    <a:pt x="250" y="603"/>
                  </a:lnTo>
                  <a:lnTo>
                    <a:pt x="248" y="601"/>
                  </a:lnTo>
                  <a:lnTo>
                    <a:pt x="258" y="594"/>
                  </a:lnTo>
                  <a:lnTo>
                    <a:pt x="260" y="594"/>
                  </a:lnTo>
                  <a:lnTo>
                    <a:pt x="260" y="592"/>
                  </a:lnTo>
                  <a:lnTo>
                    <a:pt x="260" y="589"/>
                  </a:lnTo>
                  <a:lnTo>
                    <a:pt x="258" y="589"/>
                  </a:lnTo>
                  <a:lnTo>
                    <a:pt x="255" y="589"/>
                  </a:lnTo>
                  <a:lnTo>
                    <a:pt x="255" y="589"/>
                  </a:lnTo>
                  <a:lnTo>
                    <a:pt x="255" y="589"/>
                  </a:lnTo>
                  <a:lnTo>
                    <a:pt x="255" y="587"/>
                  </a:lnTo>
                  <a:lnTo>
                    <a:pt x="258" y="587"/>
                  </a:lnTo>
                  <a:lnTo>
                    <a:pt x="258" y="584"/>
                  </a:lnTo>
                  <a:lnTo>
                    <a:pt x="260" y="584"/>
                  </a:lnTo>
                  <a:lnTo>
                    <a:pt x="265" y="587"/>
                  </a:lnTo>
                  <a:lnTo>
                    <a:pt x="267" y="589"/>
                  </a:lnTo>
                  <a:lnTo>
                    <a:pt x="265" y="589"/>
                  </a:lnTo>
                  <a:lnTo>
                    <a:pt x="265" y="592"/>
                  </a:lnTo>
                  <a:lnTo>
                    <a:pt x="265" y="592"/>
                  </a:lnTo>
                  <a:lnTo>
                    <a:pt x="267" y="592"/>
                  </a:lnTo>
                  <a:lnTo>
                    <a:pt x="267" y="592"/>
                  </a:lnTo>
                  <a:lnTo>
                    <a:pt x="274" y="589"/>
                  </a:lnTo>
                  <a:lnTo>
                    <a:pt x="281" y="587"/>
                  </a:lnTo>
                  <a:lnTo>
                    <a:pt x="288" y="584"/>
                  </a:lnTo>
                  <a:lnTo>
                    <a:pt x="291" y="582"/>
                  </a:lnTo>
                  <a:lnTo>
                    <a:pt x="291" y="582"/>
                  </a:lnTo>
                  <a:lnTo>
                    <a:pt x="295" y="580"/>
                  </a:lnTo>
                  <a:lnTo>
                    <a:pt x="295" y="580"/>
                  </a:lnTo>
                  <a:lnTo>
                    <a:pt x="302" y="580"/>
                  </a:lnTo>
                  <a:lnTo>
                    <a:pt x="305" y="580"/>
                  </a:lnTo>
                  <a:lnTo>
                    <a:pt x="307" y="577"/>
                  </a:lnTo>
                  <a:lnTo>
                    <a:pt x="293" y="577"/>
                  </a:lnTo>
                  <a:lnTo>
                    <a:pt x="293" y="575"/>
                  </a:lnTo>
                  <a:lnTo>
                    <a:pt x="295" y="575"/>
                  </a:lnTo>
                  <a:lnTo>
                    <a:pt x="298" y="575"/>
                  </a:lnTo>
                  <a:lnTo>
                    <a:pt x="300" y="573"/>
                  </a:lnTo>
                  <a:lnTo>
                    <a:pt x="310" y="575"/>
                  </a:lnTo>
                  <a:lnTo>
                    <a:pt x="321" y="582"/>
                  </a:lnTo>
                  <a:lnTo>
                    <a:pt x="324" y="582"/>
                  </a:lnTo>
                  <a:lnTo>
                    <a:pt x="328" y="582"/>
                  </a:lnTo>
                  <a:lnTo>
                    <a:pt x="333" y="580"/>
                  </a:lnTo>
                  <a:lnTo>
                    <a:pt x="336" y="575"/>
                  </a:lnTo>
                  <a:lnTo>
                    <a:pt x="336" y="575"/>
                  </a:lnTo>
                  <a:lnTo>
                    <a:pt x="336" y="577"/>
                  </a:lnTo>
                  <a:lnTo>
                    <a:pt x="338" y="577"/>
                  </a:lnTo>
                  <a:lnTo>
                    <a:pt x="340" y="580"/>
                  </a:lnTo>
                  <a:lnTo>
                    <a:pt x="340" y="582"/>
                  </a:lnTo>
                  <a:lnTo>
                    <a:pt x="343" y="582"/>
                  </a:lnTo>
                  <a:lnTo>
                    <a:pt x="343" y="582"/>
                  </a:lnTo>
                  <a:lnTo>
                    <a:pt x="345" y="582"/>
                  </a:lnTo>
                  <a:lnTo>
                    <a:pt x="347" y="582"/>
                  </a:lnTo>
                  <a:lnTo>
                    <a:pt x="350" y="582"/>
                  </a:lnTo>
                  <a:lnTo>
                    <a:pt x="352" y="582"/>
                  </a:lnTo>
                  <a:lnTo>
                    <a:pt x="352" y="582"/>
                  </a:lnTo>
                  <a:lnTo>
                    <a:pt x="352" y="580"/>
                  </a:lnTo>
                  <a:lnTo>
                    <a:pt x="354" y="580"/>
                  </a:lnTo>
                  <a:lnTo>
                    <a:pt x="354" y="580"/>
                  </a:lnTo>
                  <a:lnTo>
                    <a:pt x="357" y="577"/>
                  </a:lnTo>
                  <a:lnTo>
                    <a:pt x="357" y="577"/>
                  </a:lnTo>
                  <a:lnTo>
                    <a:pt x="357" y="575"/>
                  </a:lnTo>
                  <a:lnTo>
                    <a:pt x="357" y="575"/>
                  </a:lnTo>
                  <a:lnTo>
                    <a:pt x="357" y="575"/>
                  </a:lnTo>
                  <a:close/>
                  <a:moveTo>
                    <a:pt x="336" y="596"/>
                  </a:moveTo>
                  <a:lnTo>
                    <a:pt x="333" y="596"/>
                  </a:lnTo>
                  <a:lnTo>
                    <a:pt x="331" y="594"/>
                  </a:lnTo>
                  <a:lnTo>
                    <a:pt x="326" y="594"/>
                  </a:lnTo>
                  <a:lnTo>
                    <a:pt x="324" y="594"/>
                  </a:lnTo>
                  <a:lnTo>
                    <a:pt x="321" y="596"/>
                  </a:lnTo>
                  <a:lnTo>
                    <a:pt x="321" y="596"/>
                  </a:lnTo>
                  <a:lnTo>
                    <a:pt x="343" y="596"/>
                  </a:lnTo>
                  <a:lnTo>
                    <a:pt x="343" y="596"/>
                  </a:lnTo>
                  <a:lnTo>
                    <a:pt x="345" y="596"/>
                  </a:lnTo>
                  <a:lnTo>
                    <a:pt x="343" y="596"/>
                  </a:lnTo>
                  <a:lnTo>
                    <a:pt x="336" y="596"/>
                  </a:lnTo>
                  <a:close/>
                  <a:moveTo>
                    <a:pt x="307" y="599"/>
                  </a:moveTo>
                  <a:lnTo>
                    <a:pt x="305" y="599"/>
                  </a:lnTo>
                  <a:lnTo>
                    <a:pt x="305" y="601"/>
                  </a:lnTo>
                  <a:lnTo>
                    <a:pt x="305" y="599"/>
                  </a:lnTo>
                  <a:lnTo>
                    <a:pt x="307" y="599"/>
                  </a:lnTo>
                  <a:lnTo>
                    <a:pt x="307" y="599"/>
                  </a:lnTo>
                  <a:lnTo>
                    <a:pt x="307" y="5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31">
              <a:extLst>
                <a:ext uri="{FF2B5EF4-FFF2-40B4-BE49-F238E27FC236}">
                  <a16:creationId xmlns:a16="http://schemas.microsoft.com/office/drawing/2014/main" id="{0C69E61E-CB1B-4AD9-B8BD-4411492B4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7341" y="2332812"/>
              <a:ext cx="814388" cy="670322"/>
            </a:xfrm>
            <a:custGeom>
              <a:avLst/>
              <a:gdLst>
                <a:gd name="T0" fmla="*/ 416 w 684"/>
                <a:gd name="T1" fmla="*/ 76 h 563"/>
                <a:gd name="T2" fmla="*/ 421 w 684"/>
                <a:gd name="T3" fmla="*/ 92 h 563"/>
                <a:gd name="T4" fmla="*/ 433 w 684"/>
                <a:gd name="T5" fmla="*/ 111 h 563"/>
                <a:gd name="T6" fmla="*/ 492 w 684"/>
                <a:gd name="T7" fmla="*/ 159 h 563"/>
                <a:gd name="T8" fmla="*/ 502 w 684"/>
                <a:gd name="T9" fmla="*/ 180 h 563"/>
                <a:gd name="T10" fmla="*/ 509 w 684"/>
                <a:gd name="T11" fmla="*/ 201 h 563"/>
                <a:gd name="T12" fmla="*/ 539 w 684"/>
                <a:gd name="T13" fmla="*/ 197 h 563"/>
                <a:gd name="T14" fmla="*/ 556 w 684"/>
                <a:gd name="T15" fmla="*/ 220 h 563"/>
                <a:gd name="T16" fmla="*/ 542 w 684"/>
                <a:gd name="T17" fmla="*/ 277 h 563"/>
                <a:gd name="T18" fmla="*/ 556 w 684"/>
                <a:gd name="T19" fmla="*/ 296 h 563"/>
                <a:gd name="T20" fmla="*/ 582 w 684"/>
                <a:gd name="T21" fmla="*/ 315 h 563"/>
                <a:gd name="T22" fmla="*/ 615 w 684"/>
                <a:gd name="T23" fmla="*/ 332 h 563"/>
                <a:gd name="T24" fmla="*/ 634 w 684"/>
                <a:gd name="T25" fmla="*/ 355 h 563"/>
                <a:gd name="T26" fmla="*/ 641 w 684"/>
                <a:gd name="T27" fmla="*/ 388 h 563"/>
                <a:gd name="T28" fmla="*/ 646 w 684"/>
                <a:gd name="T29" fmla="*/ 405 h 563"/>
                <a:gd name="T30" fmla="*/ 667 w 684"/>
                <a:gd name="T31" fmla="*/ 426 h 563"/>
                <a:gd name="T32" fmla="*/ 667 w 684"/>
                <a:gd name="T33" fmla="*/ 417 h 563"/>
                <a:gd name="T34" fmla="*/ 674 w 684"/>
                <a:gd name="T35" fmla="*/ 429 h 563"/>
                <a:gd name="T36" fmla="*/ 684 w 684"/>
                <a:gd name="T37" fmla="*/ 440 h 563"/>
                <a:gd name="T38" fmla="*/ 679 w 684"/>
                <a:gd name="T39" fmla="*/ 469 h 563"/>
                <a:gd name="T40" fmla="*/ 660 w 684"/>
                <a:gd name="T41" fmla="*/ 474 h 563"/>
                <a:gd name="T42" fmla="*/ 653 w 684"/>
                <a:gd name="T43" fmla="*/ 497 h 563"/>
                <a:gd name="T44" fmla="*/ 641 w 684"/>
                <a:gd name="T45" fmla="*/ 490 h 563"/>
                <a:gd name="T46" fmla="*/ 648 w 684"/>
                <a:gd name="T47" fmla="*/ 509 h 563"/>
                <a:gd name="T48" fmla="*/ 646 w 684"/>
                <a:gd name="T49" fmla="*/ 519 h 563"/>
                <a:gd name="T50" fmla="*/ 641 w 684"/>
                <a:gd name="T51" fmla="*/ 540 h 563"/>
                <a:gd name="T52" fmla="*/ 632 w 684"/>
                <a:gd name="T53" fmla="*/ 556 h 563"/>
                <a:gd name="T54" fmla="*/ 568 w 684"/>
                <a:gd name="T55" fmla="*/ 561 h 563"/>
                <a:gd name="T56" fmla="*/ 575 w 684"/>
                <a:gd name="T57" fmla="*/ 545 h 563"/>
                <a:gd name="T58" fmla="*/ 580 w 684"/>
                <a:gd name="T59" fmla="*/ 540 h 563"/>
                <a:gd name="T60" fmla="*/ 589 w 684"/>
                <a:gd name="T61" fmla="*/ 533 h 563"/>
                <a:gd name="T62" fmla="*/ 594 w 684"/>
                <a:gd name="T63" fmla="*/ 526 h 563"/>
                <a:gd name="T64" fmla="*/ 594 w 684"/>
                <a:gd name="T65" fmla="*/ 519 h 563"/>
                <a:gd name="T66" fmla="*/ 594 w 684"/>
                <a:gd name="T67" fmla="*/ 509 h 563"/>
                <a:gd name="T68" fmla="*/ 587 w 684"/>
                <a:gd name="T69" fmla="*/ 502 h 563"/>
                <a:gd name="T70" fmla="*/ 577 w 684"/>
                <a:gd name="T71" fmla="*/ 497 h 563"/>
                <a:gd name="T72" fmla="*/ 329 w 684"/>
                <a:gd name="T73" fmla="*/ 516 h 563"/>
                <a:gd name="T74" fmla="*/ 135 w 684"/>
                <a:gd name="T75" fmla="*/ 497 h 563"/>
                <a:gd name="T76" fmla="*/ 128 w 684"/>
                <a:gd name="T77" fmla="*/ 355 h 563"/>
                <a:gd name="T78" fmla="*/ 121 w 684"/>
                <a:gd name="T79" fmla="*/ 213 h 563"/>
                <a:gd name="T80" fmla="*/ 118 w 684"/>
                <a:gd name="T81" fmla="*/ 199 h 563"/>
                <a:gd name="T82" fmla="*/ 107 w 684"/>
                <a:gd name="T83" fmla="*/ 197 h 563"/>
                <a:gd name="T84" fmla="*/ 90 w 684"/>
                <a:gd name="T85" fmla="*/ 175 h 563"/>
                <a:gd name="T86" fmla="*/ 78 w 684"/>
                <a:gd name="T87" fmla="*/ 163 h 563"/>
                <a:gd name="T88" fmla="*/ 73 w 684"/>
                <a:gd name="T89" fmla="*/ 149 h 563"/>
                <a:gd name="T90" fmla="*/ 81 w 684"/>
                <a:gd name="T91" fmla="*/ 135 h 563"/>
                <a:gd name="T92" fmla="*/ 90 w 684"/>
                <a:gd name="T93" fmla="*/ 126 h 563"/>
                <a:gd name="T94" fmla="*/ 83 w 684"/>
                <a:gd name="T95" fmla="*/ 111 h 563"/>
                <a:gd name="T96" fmla="*/ 69 w 684"/>
                <a:gd name="T97" fmla="*/ 114 h 563"/>
                <a:gd name="T98" fmla="*/ 57 w 684"/>
                <a:gd name="T99" fmla="*/ 107 h 563"/>
                <a:gd name="T100" fmla="*/ 38 w 684"/>
                <a:gd name="T101" fmla="*/ 95 h 563"/>
                <a:gd name="T102" fmla="*/ 33 w 684"/>
                <a:gd name="T103" fmla="*/ 78 h 563"/>
                <a:gd name="T104" fmla="*/ 21 w 684"/>
                <a:gd name="T105" fmla="*/ 64 h 563"/>
                <a:gd name="T106" fmla="*/ 14 w 684"/>
                <a:gd name="T107" fmla="*/ 57 h 563"/>
                <a:gd name="T108" fmla="*/ 10 w 684"/>
                <a:gd name="T109" fmla="*/ 43 h 563"/>
                <a:gd name="T110" fmla="*/ 0 w 684"/>
                <a:gd name="T111" fmla="*/ 29 h 563"/>
                <a:gd name="T112" fmla="*/ 0 w 684"/>
                <a:gd name="T113" fmla="*/ 26 h 563"/>
                <a:gd name="T114" fmla="*/ 24 w 684"/>
                <a:gd name="T115" fmla="*/ 24 h 563"/>
                <a:gd name="T116" fmla="*/ 234 w 684"/>
                <a:gd name="T117" fmla="*/ 12 h 563"/>
                <a:gd name="T118" fmla="*/ 388 w 684"/>
                <a:gd name="T119" fmla="*/ 3 h 563"/>
                <a:gd name="T120" fmla="*/ 395 w 684"/>
                <a:gd name="T121" fmla="*/ 10 h 563"/>
                <a:gd name="T122" fmla="*/ 402 w 684"/>
                <a:gd name="T123" fmla="*/ 17 h 563"/>
                <a:gd name="T124" fmla="*/ 407 w 684"/>
                <a:gd name="T125" fmla="*/ 21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4" h="563">
                  <a:moveTo>
                    <a:pt x="419" y="29"/>
                  </a:moveTo>
                  <a:lnTo>
                    <a:pt x="419" y="29"/>
                  </a:lnTo>
                  <a:lnTo>
                    <a:pt x="414" y="31"/>
                  </a:lnTo>
                  <a:lnTo>
                    <a:pt x="414" y="38"/>
                  </a:lnTo>
                  <a:lnTo>
                    <a:pt x="412" y="45"/>
                  </a:lnTo>
                  <a:lnTo>
                    <a:pt x="412" y="50"/>
                  </a:lnTo>
                  <a:lnTo>
                    <a:pt x="412" y="55"/>
                  </a:lnTo>
                  <a:lnTo>
                    <a:pt x="416" y="76"/>
                  </a:lnTo>
                  <a:lnTo>
                    <a:pt x="416" y="76"/>
                  </a:lnTo>
                  <a:lnTo>
                    <a:pt x="419" y="78"/>
                  </a:lnTo>
                  <a:lnTo>
                    <a:pt x="421" y="81"/>
                  </a:lnTo>
                  <a:lnTo>
                    <a:pt x="421" y="81"/>
                  </a:lnTo>
                  <a:lnTo>
                    <a:pt x="421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8"/>
                  </a:lnTo>
                  <a:lnTo>
                    <a:pt x="421" y="90"/>
                  </a:lnTo>
                  <a:lnTo>
                    <a:pt x="421" y="92"/>
                  </a:lnTo>
                  <a:lnTo>
                    <a:pt x="424" y="92"/>
                  </a:lnTo>
                  <a:lnTo>
                    <a:pt x="424" y="95"/>
                  </a:lnTo>
                  <a:lnTo>
                    <a:pt x="424" y="97"/>
                  </a:lnTo>
                  <a:lnTo>
                    <a:pt x="428" y="97"/>
                  </a:lnTo>
                  <a:lnTo>
                    <a:pt x="428" y="100"/>
                  </a:lnTo>
                  <a:lnTo>
                    <a:pt x="428" y="102"/>
                  </a:lnTo>
                  <a:lnTo>
                    <a:pt x="428" y="104"/>
                  </a:lnTo>
                  <a:lnTo>
                    <a:pt x="431" y="107"/>
                  </a:lnTo>
                  <a:lnTo>
                    <a:pt x="433" y="111"/>
                  </a:lnTo>
                  <a:lnTo>
                    <a:pt x="459" y="130"/>
                  </a:lnTo>
                  <a:lnTo>
                    <a:pt x="461" y="133"/>
                  </a:lnTo>
                  <a:lnTo>
                    <a:pt x="461" y="135"/>
                  </a:lnTo>
                  <a:lnTo>
                    <a:pt x="461" y="137"/>
                  </a:lnTo>
                  <a:lnTo>
                    <a:pt x="464" y="140"/>
                  </a:lnTo>
                  <a:lnTo>
                    <a:pt x="464" y="140"/>
                  </a:lnTo>
                  <a:lnTo>
                    <a:pt x="487" y="154"/>
                  </a:lnTo>
                  <a:lnTo>
                    <a:pt x="490" y="156"/>
                  </a:lnTo>
                  <a:lnTo>
                    <a:pt x="492" y="159"/>
                  </a:lnTo>
                  <a:lnTo>
                    <a:pt x="497" y="163"/>
                  </a:lnTo>
                  <a:lnTo>
                    <a:pt x="497" y="166"/>
                  </a:lnTo>
                  <a:lnTo>
                    <a:pt x="499" y="168"/>
                  </a:lnTo>
                  <a:lnTo>
                    <a:pt x="499" y="171"/>
                  </a:lnTo>
                  <a:lnTo>
                    <a:pt x="499" y="173"/>
                  </a:lnTo>
                  <a:lnTo>
                    <a:pt x="499" y="175"/>
                  </a:lnTo>
                  <a:lnTo>
                    <a:pt x="499" y="178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502" y="182"/>
                  </a:lnTo>
                  <a:lnTo>
                    <a:pt x="502" y="182"/>
                  </a:lnTo>
                  <a:lnTo>
                    <a:pt x="502" y="185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4" y="190"/>
                  </a:lnTo>
                  <a:lnTo>
                    <a:pt x="504" y="192"/>
                  </a:lnTo>
                  <a:lnTo>
                    <a:pt x="504" y="194"/>
                  </a:lnTo>
                  <a:lnTo>
                    <a:pt x="509" y="201"/>
                  </a:lnTo>
                  <a:lnTo>
                    <a:pt x="511" y="206"/>
                  </a:lnTo>
                  <a:lnTo>
                    <a:pt x="516" y="206"/>
                  </a:lnTo>
                  <a:lnTo>
                    <a:pt x="521" y="204"/>
                  </a:lnTo>
                  <a:lnTo>
                    <a:pt x="525" y="197"/>
                  </a:lnTo>
                  <a:lnTo>
                    <a:pt x="530" y="194"/>
                  </a:lnTo>
                  <a:lnTo>
                    <a:pt x="532" y="194"/>
                  </a:lnTo>
                  <a:lnTo>
                    <a:pt x="535" y="197"/>
                  </a:lnTo>
                  <a:lnTo>
                    <a:pt x="537" y="197"/>
                  </a:lnTo>
                  <a:lnTo>
                    <a:pt x="539" y="197"/>
                  </a:lnTo>
                  <a:lnTo>
                    <a:pt x="544" y="199"/>
                  </a:lnTo>
                  <a:lnTo>
                    <a:pt x="556" y="204"/>
                  </a:lnTo>
                  <a:lnTo>
                    <a:pt x="558" y="206"/>
                  </a:lnTo>
                  <a:lnTo>
                    <a:pt x="561" y="208"/>
                  </a:lnTo>
                  <a:lnTo>
                    <a:pt x="561" y="211"/>
                  </a:lnTo>
                  <a:lnTo>
                    <a:pt x="558" y="216"/>
                  </a:lnTo>
                  <a:lnTo>
                    <a:pt x="558" y="218"/>
                  </a:lnTo>
                  <a:lnTo>
                    <a:pt x="556" y="218"/>
                  </a:lnTo>
                  <a:lnTo>
                    <a:pt x="556" y="220"/>
                  </a:lnTo>
                  <a:lnTo>
                    <a:pt x="556" y="223"/>
                  </a:lnTo>
                  <a:lnTo>
                    <a:pt x="556" y="227"/>
                  </a:lnTo>
                  <a:lnTo>
                    <a:pt x="556" y="234"/>
                  </a:lnTo>
                  <a:lnTo>
                    <a:pt x="556" y="237"/>
                  </a:lnTo>
                  <a:lnTo>
                    <a:pt x="551" y="246"/>
                  </a:lnTo>
                  <a:lnTo>
                    <a:pt x="547" y="261"/>
                  </a:lnTo>
                  <a:lnTo>
                    <a:pt x="544" y="268"/>
                  </a:lnTo>
                  <a:lnTo>
                    <a:pt x="542" y="272"/>
                  </a:lnTo>
                  <a:lnTo>
                    <a:pt x="542" y="277"/>
                  </a:lnTo>
                  <a:lnTo>
                    <a:pt x="544" y="282"/>
                  </a:lnTo>
                  <a:lnTo>
                    <a:pt x="544" y="284"/>
                  </a:lnTo>
                  <a:lnTo>
                    <a:pt x="544" y="287"/>
                  </a:lnTo>
                  <a:lnTo>
                    <a:pt x="547" y="287"/>
                  </a:lnTo>
                  <a:lnTo>
                    <a:pt x="547" y="289"/>
                  </a:lnTo>
                  <a:lnTo>
                    <a:pt x="551" y="291"/>
                  </a:lnTo>
                  <a:lnTo>
                    <a:pt x="554" y="294"/>
                  </a:lnTo>
                  <a:lnTo>
                    <a:pt x="556" y="296"/>
                  </a:lnTo>
                  <a:lnTo>
                    <a:pt x="556" y="296"/>
                  </a:lnTo>
                  <a:lnTo>
                    <a:pt x="558" y="298"/>
                  </a:lnTo>
                  <a:lnTo>
                    <a:pt x="558" y="301"/>
                  </a:lnTo>
                  <a:lnTo>
                    <a:pt x="563" y="301"/>
                  </a:lnTo>
                  <a:lnTo>
                    <a:pt x="565" y="303"/>
                  </a:lnTo>
                  <a:lnTo>
                    <a:pt x="568" y="308"/>
                  </a:lnTo>
                  <a:lnTo>
                    <a:pt x="573" y="310"/>
                  </a:lnTo>
                  <a:lnTo>
                    <a:pt x="575" y="310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7" y="315"/>
                  </a:lnTo>
                  <a:lnTo>
                    <a:pt x="587" y="315"/>
                  </a:lnTo>
                  <a:lnTo>
                    <a:pt x="591" y="315"/>
                  </a:lnTo>
                  <a:lnTo>
                    <a:pt x="594" y="317"/>
                  </a:lnTo>
                  <a:lnTo>
                    <a:pt x="601" y="322"/>
                  </a:lnTo>
                  <a:lnTo>
                    <a:pt x="603" y="324"/>
                  </a:lnTo>
                  <a:lnTo>
                    <a:pt x="610" y="327"/>
                  </a:lnTo>
                  <a:lnTo>
                    <a:pt x="613" y="329"/>
                  </a:lnTo>
                  <a:lnTo>
                    <a:pt x="615" y="332"/>
                  </a:lnTo>
                  <a:lnTo>
                    <a:pt x="618" y="339"/>
                  </a:lnTo>
                  <a:lnTo>
                    <a:pt x="620" y="341"/>
                  </a:lnTo>
                  <a:lnTo>
                    <a:pt x="632" y="343"/>
                  </a:lnTo>
                  <a:lnTo>
                    <a:pt x="634" y="346"/>
                  </a:lnTo>
                  <a:lnTo>
                    <a:pt x="634" y="348"/>
                  </a:lnTo>
                  <a:lnTo>
                    <a:pt x="634" y="348"/>
                  </a:lnTo>
                  <a:lnTo>
                    <a:pt x="634" y="350"/>
                  </a:lnTo>
                  <a:lnTo>
                    <a:pt x="634" y="353"/>
                  </a:lnTo>
                  <a:lnTo>
                    <a:pt x="634" y="355"/>
                  </a:lnTo>
                  <a:lnTo>
                    <a:pt x="634" y="358"/>
                  </a:lnTo>
                  <a:lnTo>
                    <a:pt x="634" y="360"/>
                  </a:lnTo>
                  <a:lnTo>
                    <a:pt x="634" y="362"/>
                  </a:lnTo>
                  <a:lnTo>
                    <a:pt x="639" y="367"/>
                  </a:lnTo>
                  <a:lnTo>
                    <a:pt x="641" y="369"/>
                  </a:lnTo>
                  <a:lnTo>
                    <a:pt x="644" y="374"/>
                  </a:lnTo>
                  <a:lnTo>
                    <a:pt x="646" y="379"/>
                  </a:lnTo>
                  <a:lnTo>
                    <a:pt x="644" y="384"/>
                  </a:lnTo>
                  <a:lnTo>
                    <a:pt x="641" y="388"/>
                  </a:lnTo>
                  <a:lnTo>
                    <a:pt x="639" y="391"/>
                  </a:lnTo>
                  <a:lnTo>
                    <a:pt x="639" y="395"/>
                  </a:lnTo>
                  <a:lnTo>
                    <a:pt x="639" y="398"/>
                  </a:lnTo>
                  <a:lnTo>
                    <a:pt x="641" y="398"/>
                  </a:lnTo>
                  <a:lnTo>
                    <a:pt x="641" y="398"/>
                  </a:lnTo>
                  <a:lnTo>
                    <a:pt x="644" y="398"/>
                  </a:lnTo>
                  <a:lnTo>
                    <a:pt x="644" y="400"/>
                  </a:lnTo>
                  <a:lnTo>
                    <a:pt x="644" y="403"/>
                  </a:lnTo>
                  <a:lnTo>
                    <a:pt x="646" y="405"/>
                  </a:lnTo>
                  <a:lnTo>
                    <a:pt x="648" y="407"/>
                  </a:lnTo>
                  <a:lnTo>
                    <a:pt x="653" y="414"/>
                  </a:lnTo>
                  <a:lnTo>
                    <a:pt x="653" y="417"/>
                  </a:lnTo>
                  <a:lnTo>
                    <a:pt x="653" y="421"/>
                  </a:lnTo>
                  <a:lnTo>
                    <a:pt x="655" y="421"/>
                  </a:lnTo>
                  <a:lnTo>
                    <a:pt x="660" y="426"/>
                  </a:lnTo>
                  <a:lnTo>
                    <a:pt x="665" y="426"/>
                  </a:lnTo>
                  <a:lnTo>
                    <a:pt x="667" y="426"/>
                  </a:lnTo>
                  <a:lnTo>
                    <a:pt x="667" y="426"/>
                  </a:lnTo>
                  <a:lnTo>
                    <a:pt x="667" y="424"/>
                  </a:lnTo>
                  <a:lnTo>
                    <a:pt x="665" y="424"/>
                  </a:lnTo>
                  <a:lnTo>
                    <a:pt x="665" y="421"/>
                  </a:lnTo>
                  <a:lnTo>
                    <a:pt x="662" y="421"/>
                  </a:lnTo>
                  <a:lnTo>
                    <a:pt x="662" y="419"/>
                  </a:lnTo>
                  <a:lnTo>
                    <a:pt x="662" y="417"/>
                  </a:lnTo>
                  <a:lnTo>
                    <a:pt x="665" y="417"/>
                  </a:lnTo>
                  <a:lnTo>
                    <a:pt x="667" y="417"/>
                  </a:lnTo>
                  <a:lnTo>
                    <a:pt x="667" y="417"/>
                  </a:lnTo>
                  <a:lnTo>
                    <a:pt x="667" y="419"/>
                  </a:lnTo>
                  <a:lnTo>
                    <a:pt x="670" y="421"/>
                  </a:lnTo>
                  <a:lnTo>
                    <a:pt x="670" y="421"/>
                  </a:lnTo>
                  <a:lnTo>
                    <a:pt x="672" y="424"/>
                  </a:lnTo>
                  <a:lnTo>
                    <a:pt x="672" y="424"/>
                  </a:lnTo>
                  <a:lnTo>
                    <a:pt x="674" y="426"/>
                  </a:lnTo>
                  <a:lnTo>
                    <a:pt x="674" y="426"/>
                  </a:lnTo>
                  <a:lnTo>
                    <a:pt x="674" y="429"/>
                  </a:lnTo>
                  <a:lnTo>
                    <a:pt x="674" y="429"/>
                  </a:lnTo>
                  <a:lnTo>
                    <a:pt x="677" y="429"/>
                  </a:lnTo>
                  <a:lnTo>
                    <a:pt x="677" y="429"/>
                  </a:lnTo>
                  <a:lnTo>
                    <a:pt x="679" y="429"/>
                  </a:lnTo>
                  <a:lnTo>
                    <a:pt x="679" y="429"/>
                  </a:lnTo>
                  <a:lnTo>
                    <a:pt x="681" y="429"/>
                  </a:lnTo>
                  <a:lnTo>
                    <a:pt x="681" y="431"/>
                  </a:lnTo>
                  <a:lnTo>
                    <a:pt x="681" y="436"/>
                  </a:lnTo>
                  <a:lnTo>
                    <a:pt x="684" y="440"/>
                  </a:lnTo>
                  <a:lnTo>
                    <a:pt x="684" y="440"/>
                  </a:lnTo>
                  <a:lnTo>
                    <a:pt x="681" y="443"/>
                  </a:lnTo>
                  <a:lnTo>
                    <a:pt x="681" y="443"/>
                  </a:lnTo>
                  <a:lnTo>
                    <a:pt x="681" y="445"/>
                  </a:lnTo>
                  <a:lnTo>
                    <a:pt x="681" y="445"/>
                  </a:lnTo>
                  <a:lnTo>
                    <a:pt x="681" y="448"/>
                  </a:lnTo>
                  <a:lnTo>
                    <a:pt x="684" y="452"/>
                  </a:lnTo>
                  <a:lnTo>
                    <a:pt x="684" y="455"/>
                  </a:lnTo>
                  <a:lnTo>
                    <a:pt x="684" y="459"/>
                  </a:lnTo>
                  <a:lnTo>
                    <a:pt x="679" y="469"/>
                  </a:lnTo>
                  <a:lnTo>
                    <a:pt x="679" y="476"/>
                  </a:lnTo>
                  <a:lnTo>
                    <a:pt x="677" y="478"/>
                  </a:lnTo>
                  <a:lnTo>
                    <a:pt x="674" y="481"/>
                  </a:lnTo>
                  <a:lnTo>
                    <a:pt x="670" y="478"/>
                  </a:lnTo>
                  <a:lnTo>
                    <a:pt x="667" y="478"/>
                  </a:lnTo>
                  <a:lnTo>
                    <a:pt x="665" y="474"/>
                  </a:lnTo>
                  <a:lnTo>
                    <a:pt x="662" y="474"/>
                  </a:lnTo>
                  <a:lnTo>
                    <a:pt x="660" y="474"/>
                  </a:lnTo>
                  <a:lnTo>
                    <a:pt x="660" y="474"/>
                  </a:lnTo>
                  <a:lnTo>
                    <a:pt x="660" y="476"/>
                  </a:lnTo>
                  <a:lnTo>
                    <a:pt x="658" y="481"/>
                  </a:lnTo>
                  <a:lnTo>
                    <a:pt x="658" y="483"/>
                  </a:lnTo>
                  <a:lnTo>
                    <a:pt x="658" y="490"/>
                  </a:lnTo>
                  <a:lnTo>
                    <a:pt x="658" y="490"/>
                  </a:lnTo>
                  <a:lnTo>
                    <a:pt x="658" y="492"/>
                  </a:lnTo>
                  <a:lnTo>
                    <a:pt x="655" y="495"/>
                  </a:lnTo>
                  <a:lnTo>
                    <a:pt x="653" y="495"/>
                  </a:lnTo>
                  <a:lnTo>
                    <a:pt x="653" y="497"/>
                  </a:lnTo>
                  <a:lnTo>
                    <a:pt x="651" y="497"/>
                  </a:lnTo>
                  <a:lnTo>
                    <a:pt x="648" y="495"/>
                  </a:lnTo>
                  <a:lnTo>
                    <a:pt x="651" y="492"/>
                  </a:lnTo>
                  <a:lnTo>
                    <a:pt x="651" y="490"/>
                  </a:lnTo>
                  <a:lnTo>
                    <a:pt x="651" y="490"/>
                  </a:lnTo>
                  <a:lnTo>
                    <a:pt x="648" y="485"/>
                  </a:lnTo>
                  <a:lnTo>
                    <a:pt x="646" y="483"/>
                  </a:lnTo>
                  <a:lnTo>
                    <a:pt x="641" y="485"/>
                  </a:lnTo>
                  <a:lnTo>
                    <a:pt x="641" y="490"/>
                  </a:lnTo>
                  <a:lnTo>
                    <a:pt x="644" y="490"/>
                  </a:lnTo>
                  <a:lnTo>
                    <a:pt x="644" y="492"/>
                  </a:lnTo>
                  <a:lnTo>
                    <a:pt x="644" y="492"/>
                  </a:lnTo>
                  <a:lnTo>
                    <a:pt x="646" y="495"/>
                  </a:lnTo>
                  <a:lnTo>
                    <a:pt x="644" y="497"/>
                  </a:lnTo>
                  <a:lnTo>
                    <a:pt x="646" y="497"/>
                  </a:lnTo>
                  <a:lnTo>
                    <a:pt x="648" y="504"/>
                  </a:lnTo>
                  <a:lnTo>
                    <a:pt x="648" y="507"/>
                  </a:lnTo>
                  <a:lnTo>
                    <a:pt x="648" y="509"/>
                  </a:lnTo>
                  <a:lnTo>
                    <a:pt x="646" y="509"/>
                  </a:lnTo>
                  <a:lnTo>
                    <a:pt x="644" y="511"/>
                  </a:lnTo>
                  <a:lnTo>
                    <a:pt x="641" y="511"/>
                  </a:lnTo>
                  <a:lnTo>
                    <a:pt x="639" y="511"/>
                  </a:lnTo>
                  <a:lnTo>
                    <a:pt x="639" y="514"/>
                  </a:lnTo>
                  <a:lnTo>
                    <a:pt x="641" y="516"/>
                  </a:lnTo>
                  <a:lnTo>
                    <a:pt x="644" y="519"/>
                  </a:lnTo>
                  <a:lnTo>
                    <a:pt x="646" y="519"/>
                  </a:lnTo>
                  <a:lnTo>
                    <a:pt x="646" y="519"/>
                  </a:lnTo>
                  <a:lnTo>
                    <a:pt x="646" y="521"/>
                  </a:lnTo>
                  <a:lnTo>
                    <a:pt x="646" y="521"/>
                  </a:lnTo>
                  <a:lnTo>
                    <a:pt x="644" y="523"/>
                  </a:lnTo>
                  <a:lnTo>
                    <a:pt x="634" y="523"/>
                  </a:lnTo>
                  <a:lnTo>
                    <a:pt x="634" y="523"/>
                  </a:lnTo>
                  <a:lnTo>
                    <a:pt x="639" y="533"/>
                  </a:lnTo>
                  <a:lnTo>
                    <a:pt x="644" y="537"/>
                  </a:lnTo>
                  <a:lnTo>
                    <a:pt x="641" y="540"/>
                  </a:lnTo>
                  <a:lnTo>
                    <a:pt x="641" y="540"/>
                  </a:lnTo>
                  <a:lnTo>
                    <a:pt x="639" y="540"/>
                  </a:lnTo>
                  <a:lnTo>
                    <a:pt x="636" y="542"/>
                  </a:lnTo>
                  <a:lnTo>
                    <a:pt x="636" y="542"/>
                  </a:lnTo>
                  <a:lnTo>
                    <a:pt x="636" y="545"/>
                  </a:lnTo>
                  <a:lnTo>
                    <a:pt x="634" y="552"/>
                  </a:lnTo>
                  <a:lnTo>
                    <a:pt x="634" y="554"/>
                  </a:lnTo>
                  <a:lnTo>
                    <a:pt x="632" y="554"/>
                  </a:lnTo>
                  <a:lnTo>
                    <a:pt x="632" y="554"/>
                  </a:lnTo>
                  <a:lnTo>
                    <a:pt x="632" y="556"/>
                  </a:lnTo>
                  <a:lnTo>
                    <a:pt x="632" y="556"/>
                  </a:lnTo>
                  <a:lnTo>
                    <a:pt x="618" y="556"/>
                  </a:lnTo>
                  <a:lnTo>
                    <a:pt x="603" y="559"/>
                  </a:lnTo>
                  <a:lnTo>
                    <a:pt x="589" y="561"/>
                  </a:lnTo>
                  <a:lnTo>
                    <a:pt x="575" y="561"/>
                  </a:lnTo>
                  <a:lnTo>
                    <a:pt x="568" y="563"/>
                  </a:lnTo>
                  <a:lnTo>
                    <a:pt x="568" y="563"/>
                  </a:lnTo>
                  <a:lnTo>
                    <a:pt x="568" y="561"/>
                  </a:lnTo>
                  <a:lnTo>
                    <a:pt x="568" y="561"/>
                  </a:lnTo>
                  <a:lnTo>
                    <a:pt x="568" y="561"/>
                  </a:lnTo>
                  <a:lnTo>
                    <a:pt x="570" y="554"/>
                  </a:lnTo>
                  <a:lnTo>
                    <a:pt x="570" y="552"/>
                  </a:lnTo>
                  <a:lnTo>
                    <a:pt x="573" y="549"/>
                  </a:lnTo>
                  <a:lnTo>
                    <a:pt x="573" y="547"/>
                  </a:lnTo>
                  <a:lnTo>
                    <a:pt x="575" y="547"/>
                  </a:lnTo>
                  <a:lnTo>
                    <a:pt x="575" y="547"/>
                  </a:lnTo>
                  <a:lnTo>
                    <a:pt x="575" y="545"/>
                  </a:lnTo>
                  <a:lnTo>
                    <a:pt x="575" y="545"/>
                  </a:lnTo>
                  <a:lnTo>
                    <a:pt x="577" y="545"/>
                  </a:lnTo>
                  <a:lnTo>
                    <a:pt x="577" y="545"/>
                  </a:lnTo>
                  <a:lnTo>
                    <a:pt x="577" y="545"/>
                  </a:lnTo>
                  <a:lnTo>
                    <a:pt x="580" y="545"/>
                  </a:lnTo>
                  <a:lnTo>
                    <a:pt x="580" y="542"/>
                  </a:lnTo>
                  <a:lnTo>
                    <a:pt x="580" y="542"/>
                  </a:lnTo>
                  <a:lnTo>
                    <a:pt x="580" y="542"/>
                  </a:lnTo>
                  <a:lnTo>
                    <a:pt x="580" y="542"/>
                  </a:lnTo>
                  <a:lnTo>
                    <a:pt x="580" y="540"/>
                  </a:lnTo>
                  <a:lnTo>
                    <a:pt x="580" y="540"/>
                  </a:lnTo>
                  <a:lnTo>
                    <a:pt x="580" y="537"/>
                  </a:lnTo>
                  <a:lnTo>
                    <a:pt x="580" y="537"/>
                  </a:lnTo>
                  <a:lnTo>
                    <a:pt x="580" y="537"/>
                  </a:lnTo>
                  <a:lnTo>
                    <a:pt x="582" y="537"/>
                  </a:lnTo>
                  <a:lnTo>
                    <a:pt x="582" y="537"/>
                  </a:lnTo>
                  <a:lnTo>
                    <a:pt x="584" y="535"/>
                  </a:lnTo>
                  <a:lnTo>
                    <a:pt x="584" y="535"/>
                  </a:lnTo>
                  <a:lnTo>
                    <a:pt x="589" y="533"/>
                  </a:lnTo>
                  <a:lnTo>
                    <a:pt x="589" y="533"/>
                  </a:lnTo>
                  <a:lnTo>
                    <a:pt x="589" y="533"/>
                  </a:lnTo>
                  <a:lnTo>
                    <a:pt x="589" y="530"/>
                  </a:lnTo>
                  <a:lnTo>
                    <a:pt x="589" y="530"/>
                  </a:lnTo>
                  <a:lnTo>
                    <a:pt x="589" y="528"/>
                  </a:lnTo>
                  <a:lnTo>
                    <a:pt x="589" y="528"/>
                  </a:lnTo>
                  <a:lnTo>
                    <a:pt x="589" y="528"/>
                  </a:lnTo>
                  <a:lnTo>
                    <a:pt x="591" y="526"/>
                  </a:lnTo>
                  <a:lnTo>
                    <a:pt x="594" y="526"/>
                  </a:lnTo>
                  <a:lnTo>
                    <a:pt x="594" y="526"/>
                  </a:lnTo>
                  <a:lnTo>
                    <a:pt x="594" y="526"/>
                  </a:lnTo>
                  <a:lnTo>
                    <a:pt x="594" y="526"/>
                  </a:lnTo>
                  <a:lnTo>
                    <a:pt x="594" y="523"/>
                  </a:lnTo>
                  <a:lnTo>
                    <a:pt x="594" y="523"/>
                  </a:lnTo>
                  <a:lnTo>
                    <a:pt x="596" y="523"/>
                  </a:lnTo>
                  <a:lnTo>
                    <a:pt x="596" y="523"/>
                  </a:lnTo>
                  <a:lnTo>
                    <a:pt x="596" y="521"/>
                  </a:lnTo>
                  <a:lnTo>
                    <a:pt x="594" y="519"/>
                  </a:lnTo>
                  <a:lnTo>
                    <a:pt x="594" y="516"/>
                  </a:lnTo>
                  <a:lnTo>
                    <a:pt x="594" y="514"/>
                  </a:lnTo>
                  <a:lnTo>
                    <a:pt x="594" y="514"/>
                  </a:lnTo>
                  <a:lnTo>
                    <a:pt x="594" y="514"/>
                  </a:lnTo>
                  <a:lnTo>
                    <a:pt x="594" y="511"/>
                  </a:lnTo>
                  <a:lnTo>
                    <a:pt x="594" y="511"/>
                  </a:lnTo>
                  <a:lnTo>
                    <a:pt x="594" y="511"/>
                  </a:lnTo>
                  <a:lnTo>
                    <a:pt x="594" y="511"/>
                  </a:lnTo>
                  <a:lnTo>
                    <a:pt x="594" y="509"/>
                  </a:lnTo>
                  <a:lnTo>
                    <a:pt x="591" y="509"/>
                  </a:lnTo>
                  <a:lnTo>
                    <a:pt x="589" y="509"/>
                  </a:lnTo>
                  <a:lnTo>
                    <a:pt x="589" y="507"/>
                  </a:lnTo>
                  <a:lnTo>
                    <a:pt x="589" y="507"/>
                  </a:lnTo>
                  <a:lnTo>
                    <a:pt x="589" y="507"/>
                  </a:lnTo>
                  <a:lnTo>
                    <a:pt x="587" y="507"/>
                  </a:lnTo>
                  <a:lnTo>
                    <a:pt x="587" y="504"/>
                  </a:lnTo>
                  <a:lnTo>
                    <a:pt x="587" y="504"/>
                  </a:lnTo>
                  <a:lnTo>
                    <a:pt x="587" y="502"/>
                  </a:lnTo>
                  <a:lnTo>
                    <a:pt x="587" y="502"/>
                  </a:lnTo>
                  <a:lnTo>
                    <a:pt x="587" y="502"/>
                  </a:lnTo>
                  <a:lnTo>
                    <a:pt x="587" y="502"/>
                  </a:lnTo>
                  <a:lnTo>
                    <a:pt x="584" y="502"/>
                  </a:lnTo>
                  <a:lnTo>
                    <a:pt x="584" y="500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77" y="497"/>
                  </a:lnTo>
                  <a:lnTo>
                    <a:pt x="549" y="500"/>
                  </a:lnTo>
                  <a:lnTo>
                    <a:pt x="521" y="502"/>
                  </a:lnTo>
                  <a:lnTo>
                    <a:pt x="495" y="504"/>
                  </a:lnTo>
                  <a:lnTo>
                    <a:pt x="466" y="507"/>
                  </a:lnTo>
                  <a:lnTo>
                    <a:pt x="438" y="509"/>
                  </a:lnTo>
                  <a:lnTo>
                    <a:pt x="412" y="511"/>
                  </a:lnTo>
                  <a:lnTo>
                    <a:pt x="383" y="514"/>
                  </a:lnTo>
                  <a:lnTo>
                    <a:pt x="357" y="516"/>
                  </a:lnTo>
                  <a:lnTo>
                    <a:pt x="329" y="516"/>
                  </a:lnTo>
                  <a:lnTo>
                    <a:pt x="301" y="519"/>
                  </a:lnTo>
                  <a:lnTo>
                    <a:pt x="275" y="521"/>
                  </a:lnTo>
                  <a:lnTo>
                    <a:pt x="246" y="523"/>
                  </a:lnTo>
                  <a:lnTo>
                    <a:pt x="218" y="523"/>
                  </a:lnTo>
                  <a:lnTo>
                    <a:pt x="192" y="526"/>
                  </a:lnTo>
                  <a:lnTo>
                    <a:pt x="163" y="526"/>
                  </a:lnTo>
                  <a:lnTo>
                    <a:pt x="135" y="528"/>
                  </a:lnTo>
                  <a:lnTo>
                    <a:pt x="135" y="514"/>
                  </a:lnTo>
                  <a:lnTo>
                    <a:pt x="135" y="497"/>
                  </a:lnTo>
                  <a:lnTo>
                    <a:pt x="133" y="481"/>
                  </a:lnTo>
                  <a:lnTo>
                    <a:pt x="133" y="466"/>
                  </a:lnTo>
                  <a:lnTo>
                    <a:pt x="133" y="450"/>
                  </a:lnTo>
                  <a:lnTo>
                    <a:pt x="130" y="433"/>
                  </a:lnTo>
                  <a:lnTo>
                    <a:pt x="130" y="419"/>
                  </a:lnTo>
                  <a:lnTo>
                    <a:pt x="130" y="403"/>
                  </a:lnTo>
                  <a:lnTo>
                    <a:pt x="128" y="386"/>
                  </a:lnTo>
                  <a:lnTo>
                    <a:pt x="128" y="372"/>
                  </a:lnTo>
                  <a:lnTo>
                    <a:pt x="128" y="355"/>
                  </a:lnTo>
                  <a:lnTo>
                    <a:pt x="126" y="339"/>
                  </a:lnTo>
                  <a:lnTo>
                    <a:pt x="126" y="324"/>
                  </a:lnTo>
                  <a:lnTo>
                    <a:pt x="126" y="308"/>
                  </a:lnTo>
                  <a:lnTo>
                    <a:pt x="123" y="291"/>
                  </a:lnTo>
                  <a:lnTo>
                    <a:pt x="123" y="277"/>
                  </a:lnTo>
                  <a:lnTo>
                    <a:pt x="123" y="261"/>
                  </a:lnTo>
                  <a:lnTo>
                    <a:pt x="121" y="244"/>
                  </a:lnTo>
                  <a:lnTo>
                    <a:pt x="121" y="230"/>
                  </a:lnTo>
                  <a:lnTo>
                    <a:pt x="121" y="213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18" y="204"/>
                  </a:lnTo>
                  <a:lnTo>
                    <a:pt x="118" y="204"/>
                  </a:lnTo>
                  <a:lnTo>
                    <a:pt x="118" y="201"/>
                  </a:lnTo>
                  <a:lnTo>
                    <a:pt x="118" y="201"/>
                  </a:lnTo>
                  <a:lnTo>
                    <a:pt x="121" y="201"/>
                  </a:lnTo>
                  <a:lnTo>
                    <a:pt x="121" y="199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4" y="197"/>
                  </a:lnTo>
                  <a:lnTo>
                    <a:pt x="114" y="197"/>
                  </a:lnTo>
                  <a:lnTo>
                    <a:pt x="111" y="197"/>
                  </a:lnTo>
                  <a:lnTo>
                    <a:pt x="109" y="197"/>
                  </a:lnTo>
                  <a:lnTo>
                    <a:pt x="107" y="197"/>
                  </a:lnTo>
                  <a:lnTo>
                    <a:pt x="102" y="194"/>
                  </a:lnTo>
                  <a:lnTo>
                    <a:pt x="99" y="194"/>
                  </a:lnTo>
                  <a:lnTo>
                    <a:pt x="99" y="192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2" y="185"/>
                  </a:lnTo>
                  <a:lnTo>
                    <a:pt x="90" y="180"/>
                  </a:lnTo>
                  <a:lnTo>
                    <a:pt x="90" y="175"/>
                  </a:lnTo>
                  <a:lnTo>
                    <a:pt x="90" y="173"/>
                  </a:lnTo>
                  <a:lnTo>
                    <a:pt x="88" y="171"/>
                  </a:lnTo>
                  <a:lnTo>
                    <a:pt x="85" y="171"/>
                  </a:lnTo>
                  <a:lnTo>
                    <a:pt x="85" y="168"/>
                  </a:lnTo>
                  <a:lnTo>
                    <a:pt x="85" y="168"/>
                  </a:lnTo>
                  <a:lnTo>
                    <a:pt x="81" y="166"/>
                  </a:lnTo>
                  <a:lnTo>
                    <a:pt x="78" y="166"/>
                  </a:lnTo>
                  <a:lnTo>
                    <a:pt x="78" y="163"/>
                  </a:lnTo>
                  <a:lnTo>
                    <a:pt x="78" y="163"/>
                  </a:lnTo>
                  <a:lnTo>
                    <a:pt x="76" y="159"/>
                  </a:lnTo>
                  <a:lnTo>
                    <a:pt x="73" y="159"/>
                  </a:lnTo>
                  <a:lnTo>
                    <a:pt x="73" y="156"/>
                  </a:lnTo>
                  <a:lnTo>
                    <a:pt x="71" y="156"/>
                  </a:lnTo>
                  <a:lnTo>
                    <a:pt x="69" y="154"/>
                  </a:lnTo>
                  <a:lnTo>
                    <a:pt x="69" y="149"/>
                  </a:lnTo>
                  <a:lnTo>
                    <a:pt x="71" y="149"/>
                  </a:lnTo>
                  <a:lnTo>
                    <a:pt x="73" y="149"/>
                  </a:lnTo>
                  <a:lnTo>
                    <a:pt x="73" y="149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5"/>
                  </a:lnTo>
                  <a:lnTo>
                    <a:pt x="73" y="142"/>
                  </a:lnTo>
                  <a:lnTo>
                    <a:pt x="76" y="140"/>
                  </a:lnTo>
                  <a:lnTo>
                    <a:pt x="78" y="137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0"/>
                  </a:lnTo>
                  <a:lnTo>
                    <a:pt x="81" y="130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8" y="130"/>
                  </a:lnTo>
                  <a:lnTo>
                    <a:pt x="90" y="130"/>
                  </a:lnTo>
                  <a:lnTo>
                    <a:pt x="92" y="128"/>
                  </a:lnTo>
                  <a:lnTo>
                    <a:pt x="92" y="126"/>
                  </a:lnTo>
                  <a:lnTo>
                    <a:pt x="90" y="126"/>
                  </a:lnTo>
                  <a:lnTo>
                    <a:pt x="90" y="126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19"/>
                  </a:lnTo>
                  <a:lnTo>
                    <a:pt x="90" y="119"/>
                  </a:lnTo>
                  <a:lnTo>
                    <a:pt x="90" y="116"/>
                  </a:lnTo>
                  <a:lnTo>
                    <a:pt x="85" y="114"/>
                  </a:lnTo>
                  <a:lnTo>
                    <a:pt x="83" y="114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3" y="111"/>
                  </a:lnTo>
                  <a:lnTo>
                    <a:pt x="71" y="114"/>
                  </a:lnTo>
                  <a:lnTo>
                    <a:pt x="69" y="114"/>
                  </a:lnTo>
                  <a:lnTo>
                    <a:pt x="66" y="114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9" y="107"/>
                  </a:lnTo>
                  <a:lnTo>
                    <a:pt x="57" y="107"/>
                  </a:lnTo>
                  <a:lnTo>
                    <a:pt x="57" y="107"/>
                  </a:lnTo>
                  <a:lnTo>
                    <a:pt x="57" y="104"/>
                  </a:lnTo>
                  <a:lnTo>
                    <a:pt x="55" y="104"/>
                  </a:lnTo>
                  <a:lnTo>
                    <a:pt x="55" y="104"/>
                  </a:lnTo>
                  <a:lnTo>
                    <a:pt x="52" y="102"/>
                  </a:lnTo>
                  <a:lnTo>
                    <a:pt x="47" y="97"/>
                  </a:lnTo>
                  <a:lnTo>
                    <a:pt x="45" y="95"/>
                  </a:lnTo>
                  <a:lnTo>
                    <a:pt x="43" y="95"/>
                  </a:lnTo>
                  <a:lnTo>
                    <a:pt x="38" y="95"/>
                  </a:lnTo>
                  <a:lnTo>
                    <a:pt x="38" y="92"/>
                  </a:lnTo>
                  <a:lnTo>
                    <a:pt x="36" y="90"/>
                  </a:lnTo>
                  <a:lnTo>
                    <a:pt x="38" y="88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1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1" y="74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1" y="66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10" y="43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5" y="33"/>
                  </a:lnTo>
                  <a:lnTo>
                    <a:pt x="3" y="33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4" y="24"/>
                  </a:lnTo>
                  <a:lnTo>
                    <a:pt x="47" y="24"/>
                  </a:lnTo>
                  <a:lnTo>
                    <a:pt x="71" y="21"/>
                  </a:lnTo>
                  <a:lnTo>
                    <a:pt x="95" y="21"/>
                  </a:lnTo>
                  <a:lnTo>
                    <a:pt x="118" y="19"/>
                  </a:lnTo>
                  <a:lnTo>
                    <a:pt x="142" y="19"/>
                  </a:lnTo>
                  <a:lnTo>
                    <a:pt x="166" y="17"/>
                  </a:lnTo>
                  <a:lnTo>
                    <a:pt x="187" y="17"/>
                  </a:lnTo>
                  <a:lnTo>
                    <a:pt x="211" y="14"/>
                  </a:lnTo>
                  <a:lnTo>
                    <a:pt x="234" y="12"/>
                  </a:lnTo>
                  <a:lnTo>
                    <a:pt x="258" y="12"/>
                  </a:lnTo>
                  <a:lnTo>
                    <a:pt x="282" y="10"/>
                  </a:lnTo>
                  <a:lnTo>
                    <a:pt x="305" y="7"/>
                  </a:lnTo>
                  <a:lnTo>
                    <a:pt x="329" y="5"/>
                  </a:lnTo>
                  <a:lnTo>
                    <a:pt x="350" y="5"/>
                  </a:lnTo>
                  <a:lnTo>
                    <a:pt x="374" y="3"/>
                  </a:lnTo>
                  <a:lnTo>
                    <a:pt x="383" y="3"/>
                  </a:lnTo>
                  <a:lnTo>
                    <a:pt x="388" y="0"/>
                  </a:lnTo>
                  <a:lnTo>
                    <a:pt x="388" y="3"/>
                  </a:lnTo>
                  <a:lnTo>
                    <a:pt x="388" y="3"/>
                  </a:lnTo>
                  <a:lnTo>
                    <a:pt x="390" y="5"/>
                  </a:lnTo>
                  <a:lnTo>
                    <a:pt x="390" y="5"/>
                  </a:lnTo>
                  <a:lnTo>
                    <a:pt x="390" y="7"/>
                  </a:lnTo>
                  <a:lnTo>
                    <a:pt x="393" y="7"/>
                  </a:lnTo>
                  <a:lnTo>
                    <a:pt x="393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12"/>
                  </a:lnTo>
                  <a:lnTo>
                    <a:pt x="400" y="12"/>
                  </a:lnTo>
                  <a:lnTo>
                    <a:pt x="400" y="14"/>
                  </a:lnTo>
                  <a:lnTo>
                    <a:pt x="400" y="14"/>
                  </a:lnTo>
                  <a:lnTo>
                    <a:pt x="400" y="14"/>
                  </a:lnTo>
                  <a:lnTo>
                    <a:pt x="400" y="14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2" y="17"/>
                  </a:lnTo>
                  <a:lnTo>
                    <a:pt x="402" y="17"/>
                  </a:lnTo>
                  <a:lnTo>
                    <a:pt x="402" y="17"/>
                  </a:lnTo>
                  <a:lnTo>
                    <a:pt x="405" y="17"/>
                  </a:lnTo>
                  <a:lnTo>
                    <a:pt x="407" y="19"/>
                  </a:lnTo>
                  <a:lnTo>
                    <a:pt x="407" y="19"/>
                  </a:lnTo>
                  <a:lnTo>
                    <a:pt x="407" y="19"/>
                  </a:lnTo>
                  <a:lnTo>
                    <a:pt x="407" y="21"/>
                  </a:lnTo>
                  <a:lnTo>
                    <a:pt x="407" y="21"/>
                  </a:lnTo>
                  <a:lnTo>
                    <a:pt x="407" y="21"/>
                  </a:lnTo>
                  <a:lnTo>
                    <a:pt x="409" y="24"/>
                  </a:lnTo>
                  <a:lnTo>
                    <a:pt x="412" y="26"/>
                  </a:lnTo>
                  <a:lnTo>
                    <a:pt x="414" y="29"/>
                  </a:lnTo>
                  <a:lnTo>
                    <a:pt x="416" y="29"/>
                  </a:lnTo>
                  <a:lnTo>
                    <a:pt x="419" y="29"/>
                  </a:lnTo>
                  <a:lnTo>
                    <a:pt x="41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32">
              <a:extLst>
                <a:ext uri="{FF2B5EF4-FFF2-40B4-BE49-F238E27FC236}">
                  <a16:creationId xmlns:a16="http://schemas.microsoft.com/office/drawing/2014/main" id="{E0C5FEE4-E3CA-4054-B62A-A43ACDC8F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0888" y="1101705"/>
              <a:ext cx="802481" cy="842963"/>
            </a:xfrm>
            <a:custGeom>
              <a:avLst/>
              <a:gdLst>
                <a:gd name="T0" fmla="*/ 648 w 674"/>
                <a:gd name="T1" fmla="*/ 132 h 708"/>
                <a:gd name="T2" fmla="*/ 596 w 674"/>
                <a:gd name="T3" fmla="*/ 125 h 708"/>
                <a:gd name="T4" fmla="*/ 577 w 674"/>
                <a:gd name="T5" fmla="*/ 128 h 708"/>
                <a:gd name="T6" fmla="*/ 563 w 674"/>
                <a:gd name="T7" fmla="*/ 113 h 708"/>
                <a:gd name="T8" fmla="*/ 525 w 674"/>
                <a:gd name="T9" fmla="*/ 132 h 708"/>
                <a:gd name="T10" fmla="*/ 499 w 674"/>
                <a:gd name="T11" fmla="*/ 132 h 708"/>
                <a:gd name="T12" fmla="*/ 473 w 674"/>
                <a:gd name="T13" fmla="*/ 123 h 708"/>
                <a:gd name="T14" fmla="*/ 437 w 674"/>
                <a:gd name="T15" fmla="*/ 106 h 708"/>
                <a:gd name="T16" fmla="*/ 428 w 674"/>
                <a:gd name="T17" fmla="*/ 121 h 708"/>
                <a:gd name="T18" fmla="*/ 402 w 674"/>
                <a:gd name="T19" fmla="*/ 99 h 708"/>
                <a:gd name="T20" fmla="*/ 395 w 674"/>
                <a:gd name="T21" fmla="*/ 85 h 708"/>
                <a:gd name="T22" fmla="*/ 331 w 674"/>
                <a:gd name="T23" fmla="*/ 87 h 708"/>
                <a:gd name="T24" fmla="*/ 293 w 674"/>
                <a:gd name="T25" fmla="*/ 80 h 708"/>
                <a:gd name="T26" fmla="*/ 257 w 674"/>
                <a:gd name="T27" fmla="*/ 73 h 708"/>
                <a:gd name="T28" fmla="*/ 220 w 674"/>
                <a:gd name="T29" fmla="*/ 59 h 708"/>
                <a:gd name="T30" fmla="*/ 208 w 674"/>
                <a:gd name="T31" fmla="*/ 9 h 708"/>
                <a:gd name="T32" fmla="*/ 179 w 674"/>
                <a:gd name="T33" fmla="*/ 42 h 708"/>
                <a:gd name="T34" fmla="*/ 45 w 674"/>
                <a:gd name="T35" fmla="*/ 50 h 708"/>
                <a:gd name="T36" fmla="*/ 2 w 674"/>
                <a:gd name="T37" fmla="*/ 61 h 708"/>
                <a:gd name="T38" fmla="*/ 9 w 674"/>
                <a:gd name="T39" fmla="*/ 99 h 708"/>
                <a:gd name="T40" fmla="*/ 11 w 674"/>
                <a:gd name="T41" fmla="*/ 132 h 708"/>
                <a:gd name="T42" fmla="*/ 21 w 674"/>
                <a:gd name="T43" fmla="*/ 180 h 708"/>
                <a:gd name="T44" fmla="*/ 26 w 674"/>
                <a:gd name="T45" fmla="*/ 192 h 708"/>
                <a:gd name="T46" fmla="*/ 37 w 674"/>
                <a:gd name="T47" fmla="*/ 215 h 708"/>
                <a:gd name="T48" fmla="*/ 37 w 674"/>
                <a:gd name="T49" fmla="*/ 234 h 708"/>
                <a:gd name="T50" fmla="*/ 40 w 674"/>
                <a:gd name="T51" fmla="*/ 267 h 708"/>
                <a:gd name="T52" fmla="*/ 45 w 674"/>
                <a:gd name="T53" fmla="*/ 291 h 708"/>
                <a:gd name="T54" fmla="*/ 47 w 674"/>
                <a:gd name="T55" fmla="*/ 296 h 708"/>
                <a:gd name="T56" fmla="*/ 47 w 674"/>
                <a:gd name="T57" fmla="*/ 317 h 708"/>
                <a:gd name="T58" fmla="*/ 52 w 674"/>
                <a:gd name="T59" fmla="*/ 345 h 708"/>
                <a:gd name="T60" fmla="*/ 63 w 674"/>
                <a:gd name="T61" fmla="*/ 367 h 708"/>
                <a:gd name="T62" fmla="*/ 68 w 674"/>
                <a:gd name="T63" fmla="*/ 388 h 708"/>
                <a:gd name="T64" fmla="*/ 68 w 674"/>
                <a:gd name="T65" fmla="*/ 416 h 708"/>
                <a:gd name="T66" fmla="*/ 52 w 674"/>
                <a:gd name="T67" fmla="*/ 442 h 708"/>
                <a:gd name="T68" fmla="*/ 56 w 674"/>
                <a:gd name="T69" fmla="*/ 471 h 708"/>
                <a:gd name="T70" fmla="*/ 80 w 674"/>
                <a:gd name="T71" fmla="*/ 490 h 708"/>
                <a:gd name="T72" fmla="*/ 87 w 674"/>
                <a:gd name="T73" fmla="*/ 682 h 708"/>
                <a:gd name="T74" fmla="*/ 359 w 674"/>
                <a:gd name="T75" fmla="*/ 696 h 708"/>
                <a:gd name="T76" fmla="*/ 572 w 674"/>
                <a:gd name="T77" fmla="*/ 674 h 708"/>
                <a:gd name="T78" fmla="*/ 570 w 674"/>
                <a:gd name="T79" fmla="*/ 648 h 708"/>
                <a:gd name="T80" fmla="*/ 563 w 674"/>
                <a:gd name="T81" fmla="*/ 632 h 708"/>
                <a:gd name="T82" fmla="*/ 551 w 674"/>
                <a:gd name="T83" fmla="*/ 620 h 708"/>
                <a:gd name="T84" fmla="*/ 527 w 674"/>
                <a:gd name="T85" fmla="*/ 615 h 708"/>
                <a:gd name="T86" fmla="*/ 466 w 674"/>
                <a:gd name="T87" fmla="*/ 570 h 708"/>
                <a:gd name="T88" fmla="*/ 432 w 674"/>
                <a:gd name="T89" fmla="*/ 551 h 708"/>
                <a:gd name="T90" fmla="*/ 421 w 674"/>
                <a:gd name="T91" fmla="*/ 518 h 708"/>
                <a:gd name="T92" fmla="*/ 418 w 674"/>
                <a:gd name="T93" fmla="*/ 492 h 708"/>
                <a:gd name="T94" fmla="*/ 421 w 674"/>
                <a:gd name="T95" fmla="*/ 469 h 708"/>
                <a:gd name="T96" fmla="*/ 416 w 674"/>
                <a:gd name="T97" fmla="*/ 442 h 708"/>
                <a:gd name="T98" fmla="*/ 411 w 674"/>
                <a:gd name="T99" fmla="*/ 412 h 708"/>
                <a:gd name="T100" fmla="*/ 430 w 674"/>
                <a:gd name="T101" fmla="*/ 390 h 708"/>
                <a:gd name="T102" fmla="*/ 442 w 674"/>
                <a:gd name="T103" fmla="*/ 383 h 708"/>
                <a:gd name="T104" fmla="*/ 451 w 674"/>
                <a:gd name="T105" fmla="*/ 371 h 708"/>
                <a:gd name="T106" fmla="*/ 449 w 674"/>
                <a:gd name="T107" fmla="*/ 308 h 708"/>
                <a:gd name="T108" fmla="*/ 456 w 674"/>
                <a:gd name="T109" fmla="*/ 303 h 708"/>
                <a:gd name="T110" fmla="*/ 461 w 674"/>
                <a:gd name="T111" fmla="*/ 296 h 708"/>
                <a:gd name="T112" fmla="*/ 494 w 674"/>
                <a:gd name="T113" fmla="*/ 265 h 708"/>
                <a:gd name="T114" fmla="*/ 508 w 674"/>
                <a:gd name="T115" fmla="*/ 251 h 708"/>
                <a:gd name="T116" fmla="*/ 633 w 674"/>
                <a:gd name="T117" fmla="*/ 154 h 708"/>
                <a:gd name="T118" fmla="*/ 674 w 674"/>
                <a:gd name="T119" fmla="*/ 128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4" h="708">
                  <a:moveTo>
                    <a:pt x="674" y="128"/>
                  </a:moveTo>
                  <a:lnTo>
                    <a:pt x="669" y="128"/>
                  </a:lnTo>
                  <a:lnTo>
                    <a:pt x="667" y="128"/>
                  </a:lnTo>
                  <a:lnTo>
                    <a:pt x="662" y="128"/>
                  </a:lnTo>
                  <a:lnTo>
                    <a:pt x="662" y="128"/>
                  </a:lnTo>
                  <a:lnTo>
                    <a:pt x="660" y="128"/>
                  </a:lnTo>
                  <a:lnTo>
                    <a:pt x="660" y="128"/>
                  </a:lnTo>
                  <a:lnTo>
                    <a:pt x="657" y="128"/>
                  </a:lnTo>
                  <a:lnTo>
                    <a:pt x="655" y="128"/>
                  </a:lnTo>
                  <a:lnTo>
                    <a:pt x="648" y="132"/>
                  </a:lnTo>
                  <a:lnTo>
                    <a:pt x="645" y="132"/>
                  </a:lnTo>
                  <a:lnTo>
                    <a:pt x="641" y="130"/>
                  </a:lnTo>
                  <a:lnTo>
                    <a:pt x="638" y="130"/>
                  </a:lnTo>
                  <a:lnTo>
                    <a:pt x="636" y="128"/>
                  </a:lnTo>
                  <a:lnTo>
                    <a:pt x="631" y="121"/>
                  </a:lnTo>
                  <a:lnTo>
                    <a:pt x="631" y="121"/>
                  </a:lnTo>
                  <a:lnTo>
                    <a:pt x="626" y="118"/>
                  </a:lnTo>
                  <a:lnTo>
                    <a:pt x="622" y="118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6" y="125"/>
                  </a:lnTo>
                  <a:lnTo>
                    <a:pt x="593" y="123"/>
                  </a:lnTo>
                  <a:lnTo>
                    <a:pt x="593" y="125"/>
                  </a:lnTo>
                  <a:lnTo>
                    <a:pt x="591" y="125"/>
                  </a:lnTo>
                  <a:lnTo>
                    <a:pt x="589" y="125"/>
                  </a:lnTo>
                  <a:lnTo>
                    <a:pt x="589" y="125"/>
                  </a:lnTo>
                  <a:lnTo>
                    <a:pt x="586" y="125"/>
                  </a:lnTo>
                  <a:lnTo>
                    <a:pt x="586" y="123"/>
                  </a:lnTo>
                  <a:lnTo>
                    <a:pt x="584" y="123"/>
                  </a:lnTo>
                  <a:lnTo>
                    <a:pt x="577" y="128"/>
                  </a:lnTo>
                  <a:lnTo>
                    <a:pt x="572" y="128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5" y="121"/>
                  </a:lnTo>
                  <a:lnTo>
                    <a:pt x="565" y="118"/>
                  </a:lnTo>
                  <a:lnTo>
                    <a:pt x="565" y="118"/>
                  </a:lnTo>
                  <a:lnTo>
                    <a:pt x="563" y="118"/>
                  </a:lnTo>
                  <a:lnTo>
                    <a:pt x="563" y="118"/>
                  </a:lnTo>
                  <a:lnTo>
                    <a:pt x="563" y="116"/>
                  </a:lnTo>
                  <a:lnTo>
                    <a:pt x="563" y="113"/>
                  </a:lnTo>
                  <a:lnTo>
                    <a:pt x="563" y="113"/>
                  </a:lnTo>
                  <a:lnTo>
                    <a:pt x="563" y="111"/>
                  </a:lnTo>
                  <a:lnTo>
                    <a:pt x="560" y="111"/>
                  </a:lnTo>
                  <a:lnTo>
                    <a:pt x="555" y="111"/>
                  </a:lnTo>
                  <a:lnTo>
                    <a:pt x="548" y="116"/>
                  </a:lnTo>
                  <a:lnTo>
                    <a:pt x="546" y="118"/>
                  </a:lnTo>
                  <a:lnTo>
                    <a:pt x="541" y="121"/>
                  </a:lnTo>
                  <a:lnTo>
                    <a:pt x="532" y="128"/>
                  </a:lnTo>
                  <a:lnTo>
                    <a:pt x="529" y="130"/>
                  </a:lnTo>
                  <a:lnTo>
                    <a:pt x="525" y="132"/>
                  </a:lnTo>
                  <a:lnTo>
                    <a:pt x="518" y="135"/>
                  </a:lnTo>
                  <a:lnTo>
                    <a:pt x="513" y="137"/>
                  </a:lnTo>
                  <a:lnTo>
                    <a:pt x="510" y="137"/>
                  </a:lnTo>
                  <a:lnTo>
                    <a:pt x="508" y="137"/>
                  </a:lnTo>
                  <a:lnTo>
                    <a:pt x="508" y="137"/>
                  </a:lnTo>
                  <a:lnTo>
                    <a:pt x="499" y="137"/>
                  </a:lnTo>
                  <a:lnTo>
                    <a:pt x="499" y="137"/>
                  </a:lnTo>
                  <a:lnTo>
                    <a:pt x="499" y="137"/>
                  </a:lnTo>
                  <a:lnTo>
                    <a:pt x="499" y="135"/>
                  </a:lnTo>
                  <a:lnTo>
                    <a:pt x="499" y="132"/>
                  </a:lnTo>
                  <a:lnTo>
                    <a:pt x="499" y="132"/>
                  </a:lnTo>
                  <a:lnTo>
                    <a:pt x="496" y="132"/>
                  </a:lnTo>
                  <a:lnTo>
                    <a:pt x="496" y="132"/>
                  </a:lnTo>
                  <a:lnTo>
                    <a:pt x="489" y="132"/>
                  </a:lnTo>
                  <a:lnTo>
                    <a:pt x="487" y="130"/>
                  </a:lnTo>
                  <a:lnTo>
                    <a:pt x="487" y="128"/>
                  </a:lnTo>
                  <a:lnTo>
                    <a:pt x="484" y="125"/>
                  </a:lnTo>
                  <a:lnTo>
                    <a:pt x="484" y="123"/>
                  </a:lnTo>
                  <a:lnTo>
                    <a:pt x="482" y="123"/>
                  </a:lnTo>
                  <a:lnTo>
                    <a:pt x="473" y="123"/>
                  </a:lnTo>
                  <a:lnTo>
                    <a:pt x="463" y="118"/>
                  </a:lnTo>
                  <a:lnTo>
                    <a:pt x="463" y="118"/>
                  </a:lnTo>
                  <a:lnTo>
                    <a:pt x="461" y="116"/>
                  </a:lnTo>
                  <a:lnTo>
                    <a:pt x="458" y="116"/>
                  </a:lnTo>
                  <a:lnTo>
                    <a:pt x="458" y="111"/>
                  </a:lnTo>
                  <a:lnTo>
                    <a:pt x="456" y="109"/>
                  </a:lnTo>
                  <a:lnTo>
                    <a:pt x="456" y="106"/>
                  </a:lnTo>
                  <a:lnTo>
                    <a:pt x="454" y="106"/>
                  </a:lnTo>
                  <a:lnTo>
                    <a:pt x="447" y="106"/>
                  </a:lnTo>
                  <a:lnTo>
                    <a:pt x="437" y="106"/>
                  </a:lnTo>
                  <a:lnTo>
                    <a:pt x="435" y="109"/>
                  </a:lnTo>
                  <a:lnTo>
                    <a:pt x="432" y="111"/>
                  </a:lnTo>
                  <a:lnTo>
                    <a:pt x="432" y="113"/>
                  </a:lnTo>
                  <a:lnTo>
                    <a:pt x="435" y="116"/>
                  </a:lnTo>
                  <a:lnTo>
                    <a:pt x="435" y="118"/>
                  </a:lnTo>
                  <a:lnTo>
                    <a:pt x="435" y="121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28" y="123"/>
                  </a:lnTo>
                  <a:lnTo>
                    <a:pt x="428" y="121"/>
                  </a:lnTo>
                  <a:lnTo>
                    <a:pt x="423" y="116"/>
                  </a:lnTo>
                  <a:lnTo>
                    <a:pt x="421" y="111"/>
                  </a:lnTo>
                  <a:lnTo>
                    <a:pt x="418" y="109"/>
                  </a:lnTo>
                  <a:lnTo>
                    <a:pt x="418" y="106"/>
                  </a:lnTo>
                  <a:lnTo>
                    <a:pt x="418" y="102"/>
                  </a:lnTo>
                  <a:lnTo>
                    <a:pt x="418" y="99"/>
                  </a:lnTo>
                  <a:lnTo>
                    <a:pt x="416" y="97"/>
                  </a:lnTo>
                  <a:lnTo>
                    <a:pt x="414" y="97"/>
                  </a:lnTo>
                  <a:lnTo>
                    <a:pt x="409" y="97"/>
                  </a:lnTo>
                  <a:lnTo>
                    <a:pt x="402" y="99"/>
                  </a:lnTo>
                  <a:lnTo>
                    <a:pt x="399" y="97"/>
                  </a:lnTo>
                  <a:lnTo>
                    <a:pt x="397" y="97"/>
                  </a:lnTo>
                  <a:lnTo>
                    <a:pt x="395" y="97"/>
                  </a:lnTo>
                  <a:lnTo>
                    <a:pt x="397" y="92"/>
                  </a:lnTo>
                  <a:lnTo>
                    <a:pt x="397" y="92"/>
                  </a:lnTo>
                  <a:lnTo>
                    <a:pt x="402" y="92"/>
                  </a:lnTo>
                  <a:lnTo>
                    <a:pt x="404" y="90"/>
                  </a:lnTo>
                  <a:lnTo>
                    <a:pt x="404" y="87"/>
                  </a:lnTo>
                  <a:lnTo>
                    <a:pt x="402" y="87"/>
                  </a:lnTo>
                  <a:lnTo>
                    <a:pt x="395" y="85"/>
                  </a:lnTo>
                  <a:lnTo>
                    <a:pt x="380" y="83"/>
                  </a:lnTo>
                  <a:lnTo>
                    <a:pt x="373" y="80"/>
                  </a:lnTo>
                  <a:lnTo>
                    <a:pt x="371" y="78"/>
                  </a:lnTo>
                  <a:lnTo>
                    <a:pt x="359" y="78"/>
                  </a:lnTo>
                  <a:lnTo>
                    <a:pt x="347" y="78"/>
                  </a:lnTo>
                  <a:lnTo>
                    <a:pt x="335" y="80"/>
                  </a:lnTo>
                  <a:lnTo>
                    <a:pt x="333" y="83"/>
                  </a:lnTo>
                  <a:lnTo>
                    <a:pt x="331" y="83"/>
                  </a:lnTo>
                  <a:lnTo>
                    <a:pt x="331" y="85"/>
                  </a:lnTo>
                  <a:lnTo>
                    <a:pt x="331" y="87"/>
                  </a:lnTo>
                  <a:lnTo>
                    <a:pt x="331" y="87"/>
                  </a:lnTo>
                  <a:lnTo>
                    <a:pt x="328" y="90"/>
                  </a:lnTo>
                  <a:lnTo>
                    <a:pt x="321" y="92"/>
                  </a:lnTo>
                  <a:lnTo>
                    <a:pt x="319" y="92"/>
                  </a:lnTo>
                  <a:lnTo>
                    <a:pt x="317" y="92"/>
                  </a:lnTo>
                  <a:lnTo>
                    <a:pt x="305" y="95"/>
                  </a:lnTo>
                  <a:lnTo>
                    <a:pt x="302" y="95"/>
                  </a:lnTo>
                  <a:lnTo>
                    <a:pt x="300" y="92"/>
                  </a:lnTo>
                  <a:lnTo>
                    <a:pt x="298" y="83"/>
                  </a:lnTo>
                  <a:lnTo>
                    <a:pt x="293" y="80"/>
                  </a:lnTo>
                  <a:lnTo>
                    <a:pt x="279" y="80"/>
                  </a:lnTo>
                  <a:lnTo>
                    <a:pt x="262" y="80"/>
                  </a:lnTo>
                  <a:lnTo>
                    <a:pt x="260" y="80"/>
                  </a:lnTo>
                  <a:lnTo>
                    <a:pt x="260" y="80"/>
                  </a:lnTo>
                  <a:lnTo>
                    <a:pt x="260" y="78"/>
                  </a:lnTo>
                  <a:lnTo>
                    <a:pt x="260" y="76"/>
                  </a:lnTo>
                  <a:lnTo>
                    <a:pt x="260" y="76"/>
                  </a:lnTo>
                  <a:lnTo>
                    <a:pt x="257" y="76"/>
                  </a:lnTo>
                  <a:lnTo>
                    <a:pt x="257" y="76"/>
                  </a:lnTo>
                  <a:lnTo>
                    <a:pt x="257" y="73"/>
                  </a:lnTo>
                  <a:lnTo>
                    <a:pt x="255" y="73"/>
                  </a:lnTo>
                  <a:lnTo>
                    <a:pt x="241" y="76"/>
                  </a:lnTo>
                  <a:lnTo>
                    <a:pt x="236" y="76"/>
                  </a:lnTo>
                  <a:lnTo>
                    <a:pt x="231" y="73"/>
                  </a:lnTo>
                  <a:lnTo>
                    <a:pt x="222" y="69"/>
                  </a:lnTo>
                  <a:lnTo>
                    <a:pt x="220" y="66"/>
                  </a:lnTo>
                  <a:lnTo>
                    <a:pt x="220" y="64"/>
                  </a:lnTo>
                  <a:lnTo>
                    <a:pt x="220" y="64"/>
                  </a:lnTo>
                  <a:lnTo>
                    <a:pt x="220" y="61"/>
                  </a:lnTo>
                  <a:lnTo>
                    <a:pt x="220" y="59"/>
                  </a:lnTo>
                  <a:lnTo>
                    <a:pt x="220" y="59"/>
                  </a:lnTo>
                  <a:lnTo>
                    <a:pt x="220" y="52"/>
                  </a:lnTo>
                  <a:lnTo>
                    <a:pt x="215" y="40"/>
                  </a:lnTo>
                  <a:lnTo>
                    <a:pt x="210" y="28"/>
                  </a:lnTo>
                  <a:lnTo>
                    <a:pt x="210" y="26"/>
                  </a:lnTo>
                  <a:lnTo>
                    <a:pt x="210" y="24"/>
                  </a:lnTo>
                  <a:lnTo>
                    <a:pt x="210" y="19"/>
                  </a:lnTo>
                  <a:lnTo>
                    <a:pt x="208" y="16"/>
                  </a:lnTo>
                  <a:lnTo>
                    <a:pt x="208" y="14"/>
                  </a:lnTo>
                  <a:lnTo>
                    <a:pt x="208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198" y="2"/>
                  </a:lnTo>
                  <a:lnTo>
                    <a:pt x="194" y="2"/>
                  </a:lnTo>
                  <a:lnTo>
                    <a:pt x="182" y="2"/>
                  </a:lnTo>
                  <a:lnTo>
                    <a:pt x="177" y="0"/>
                  </a:lnTo>
                  <a:lnTo>
                    <a:pt x="177" y="7"/>
                  </a:lnTo>
                  <a:lnTo>
                    <a:pt x="179" y="16"/>
                  </a:lnTo>
                  <a:lnTo>
                    <a:pt x="179" y="31"/>
                  </a:lnTo>
                  <a:lnTo>
                    <a:pt x="179" y="42"/>
                  </a:lnTo>
                  <a:lnTo>
                    <a:pt x="179" y="45"/>
                  </a:lnTo>
                  <a:lnTo>
                    <a:pt x="179" y="45"/>
                  </a:lnTo>
                  <a:lnTo>
                    <a:pt x="177" y="45"/>
                  </a:lnTo>
                  <a:lnTo>
                    <a:pt x="158" y="45"/>
                  </a:lnTo>
                  <a:lnTo>
                    <a:pt x="139" y="47"/>
                  </a:lnTo>
                  <a:lnTo>
                    <a:pt x="120" y="47"/>
                  </a:lnTo>
                  <a:lnTo>
                    <a:pt x="101" y="47"/>
                  </a:lnTo>
                  <a:lnTo>
                    <a:pt x="82" y="50"/>
                  </a:lnTo>
                  <a:lnTo>
                    <a:pt x="63" y="50"/>
                  </a:lnTo>
                  <a:lnTo>
                    <a:pt x="45" y="50"/>
                  </a:lnTo>
                  <a:lnTo>
                    <a:pt x="26" y="50"/>
                  </a:lnTo>
                  <a:lnTo>
                    <a:pt x="7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9"/>
                  </a:lnTo>
                  <a:lnTo>
                    <a:pt x="7" y="76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1" y="85"/>
                  </a:lnTo>
                  <a:lnTo>
                    <a:pt x="11" y="92"/>
                  </a:lnTo>
                  <a:lnTo>
                    <a:pt x="11" y="95"/>
                  </a:lnTo>
                  <a:lnTo>
                    <a:pt x="9" y="99"/>
                  </a:lnTo>
                  <a:lnTo>
                    <a:pt x="7" y="104"/>
                  </a:lnTo>
                  <a:lnTo>
                    <a:pt x="9" y="111"/>
                  </a:lnTo>
                  <a:lnTo>
                    <a:pt x="9" y="116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21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5"/>
                  </a:lnTo>
                  <a:lnTo>
                    <a:pt x="11" y="142"/>
                  </a:lnTo>
                  <a:lnTo>
                    <a:pt x="11" y="149"/>
                  </a:lnTo>
                  <a:lnTo>
                    <a:pt x="11" y="151"/>
                  </a:lnTo>
                  <a:lnTo>
                    <a:pt x="14" y="156"/>
                  </a:lnTo>
                  <a:lnTo>
                    <a:pt x="18" y="166"/>
                  </a:lnTo>
                  <a:lnTo>
                    <a:pt x="18" y="170"/>
                  </a:lnTo>
                  <a:lnTo>
                    <a:pt x="21" y="173"/>
                  </a:lnTo>
                  <a:lnTo>
                    <a:pt x="23" y="177"/>
                  </a:lnTo>
                  <a:lnTo>
                    <a:pt x="21" y="180"/>
                  </a:lnTo>
                  <a:lnTo>
                    <a:pt x="23" y="182"/>
                  </a:lnTo>
                  <a:lnTo>
                    <a:pt x="26" y="189"/>
                  </a:lnTo>
                  <a:lnTo>
                    <a:pt x="26" y="189"/>
                  </a:lnTo>
                  <a:lnTo>
                    <a:pt x="23" y="189"/>
                  </a:lnTo>
                  <a:lnTo>
                    <a:pt x="23" y="189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8" y="194"/>
                  </a:lnTo>
                  <a:lnTo>
                    <a:pt x="28" y="196"/>
                  </a:lnTo>
                  <a:lnTo>
                    <a:pt x="30" y="199"/>
                  </a:lnTo>
                  <a:lnTo>
                    <a:pt x="30" y="201"/>
                  </a:lnTo>
                  <a:lnTo>
                    <a:pt x="33" y="203"/>
                  </a:lnTo>
                  <a:lnTo>
                    <a:pt x="33" y="206"/>
                  </a:lnTo>
                  <a:lnTo>
                    <a:pt x="35" y="211"/>
                  </a:lnTo>
                  <a:lnTo>
                    <a:pt x="35" y="213"/>
                  </a:lnTo>
                  <a:lnTo>
                    <a:pt x="37" y="215"/>
                  </a:lnTo>
                  <a:lnTo>
                    <a:pt x="37" y="215"/>
                  </a:lnTo>
                  <a:lnTo>
                    <a:pt x="37" y="215"/>
                  </a:lnTo>
                  <a:lnTo>
                    <a:pt x="37" y="215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7" y="220"/>
                  </a:lnTo>
                  <a:lnTo>
                    <a:pt x="37" y="222"/>
                  </a:lnTo>
                  <a:lnTo>
                    <a:pt x="37" y="225"/>
                  </a:lnTo>
                  <a:lnTo>
                    <a:pt x="37" y="227"/>
                  </a:lnTo>
                  <a:lnTo>
                    <a:pt x="37" y="227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7" y="23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40" y="241"/>
                  </a:lnTo>
                  <a:lnTo>
                    <a:pt x="40" y="255"/>
                  </a:lnTo>
                  <a:lnTo>
                    <a:pt x="40" y="258"/>
                  </a:lnTo>
                  <a:lnTo>
                    <a:pt x="40" y="265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0" y="270"/>
                  </a:lnTo>
                  <a:lnTo>
                    <a:pt x="40" y="272"/>
                  </a:lnTo>
                  <a:lnTo>
                    <a:pt x="42" y="277"/>
                  </a:lnTo>
                  <a:lnTo>
                    <a:pt x="42" y="279"/>
                  </a:lnTo>
                  <a:lnTo>
                    <a:pt x="42" y="286"/>
                  </a:lnTo>
                  <a:lnTo>
                    <a:pt x="42" y="289"/>
                  </a:lnTo>
                  <a:lnTo>
                    <a:pt x="42" y="28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7" y="298"/>
                  </a:lnTo>
                  <a:lnTo>
                    <a:pt x="47" y="300"/>
                  </a:lnTo>
                  <a:lnTo>
                    <a:pt x="45" y="300"/>
                  </a:lnTo>
                  <a:lnTo>
                    <a:pt x="47" y="305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2"/>
                  </a:lnTo>
                  <a:lnTo>
                    <a:pt x="47" y="317"/>
                  </a:lnTo>
                  <a:lnTo>
                    <a:pt x="47" y="319"/>
                  </a:lnTo>
                  <a:lnTo>
                    <a:pt x="47" y="322"/>
                  </a:lnTo>
                  <a:lnTo>
                    <a:pt x="45" y="326"/>
                  </a:lnTo>
                  <a:lnTo>
                    <a:pt x="45" y="329"/>
                  </a:lnTo>
                  <a:lnTo>
                    <a:pt x="47" y="331"/>
                  </a:lnTo>
                  <a:lnTo>
                    <a:pt x="49" y="334"/>
                  </a:lnTo>
                  <a:lnTo>
                    <a:pt x="49" y="336"/>
                  </a:lnTo>
                  <a:lnTo>
                    <a:pt x="52" y="341"/>
                  </a:lnTo>
                  <a:lnTo>
                    <a:pt x="52" y="343"/>
                  </a:lnTo>
                  <a:lnTo>
                    <a:pt x="52" y="34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54" y="350"/>
                  </a:lnTo>
                  <a:lnTo>
                    <a:pt x="54" y="350"/>
                  </a:lnTo>
                  <a:lnTo>
                    <a:pt x="54" y="350"/>
                  </a:lnTo>
                  <a:lnTo>
                    <a:pt x="54" y="353"/>
                  </a:lnTo>
                  <a:lnTo>
                    <a:pt x="54" y="355"/>
                  </a:lnTo>
                  <a:lnTo>
                    <a:pt x="59" y="362"/>
                  </a:lnTo>
                  <a:lnTo>
                    <a:pt x="63" y="364"/>
                  </a:lnTo>
                  <a:lnTo>
                    <a:pt x="63" y="367"/>
                  </a:lnTo>
                  <a:lnTo>
                    <a:pt x="66" y="369"/>
                  </a:lnTo>
                  <a:lnTo>
                    <a:pt x="66" y="376"/>
                  </a:lnTo>
                  <a:lnTo>
                    <a:pt x="66" y="379"/>
                  </a:lnTo>
                  <a:lnTo>
                    <a:pt x="66" y="381"/>
                  </a:lnTo>
                  <a:lnTo>
                    <a:pt x="66" y="381"/>
                  </a:lnTo>
                  <a:lnTo>
                    <a:pt x="68" y="386"/>
                  </a:lnTo>
                  <a:lnTo>
                    <a:pt x="68" y="386"/>
                  </a:lnTo>
                  <a:lnTo>
                    <a:pt x="68" y="386"/>
                  </a:lnTo>
                  <a:lnTo>
                    <a:pt x="68" y="388"/>
                  </a:lnTo>
                  <a:lnTo>
                    <a:pt x="68" y="388"/>
                  </a:lnTo>
                  <a:lnTo>
                    <a:pt x="68" y="393"/>
                  </a:lnTo>
                  <a:lnTo>
                    <a:pt x="68" y="395"/>
                  </a:lnTo>
                  <a:lnTo>
                    <a:pt x="68" y="397"/>
                  </a:lnTo>
                  <a:lnTo>
                    <a:pt x="68" y="400"/>
                  </a:lnTo>
                  <a:lnTo>
                    <a:pt x="68" y="405"/>
                  </a:lnTo>
                  <a:lnTo>
                    <a:pt x="71" y="412"/>
                  </a:lnTo>
                  <a:lnTo>
                    <a:pt x="68" y="414"/>
                  </a:lnTo>
                  <a:lnTo>
                    <a:pt x="68" y="414"/>
                  </a:lnTo>
                  <a:lnTo>
                    <a:pt x="68" y="414"/>
                  </a:lnTo>
                  <a:lnTo>
                    <a:pt x="68" y="416"/>
                  </a:lnTo>
                  <a:lnTo>
                    <a:pt x="68" y="424"/>
                  </a:lnTo>
                  <a:lnTo>
                    <a:pt x="68" y="426"/>
                  </a:lnTo>
                  <a:lnTo>
                    <a:pt x="66" y="428"/>
                  </a:lnTo>
                  <a:lnTo>
                    <a:pt x="63" y="433"/>
                  </a:lnTo>
                  <a:lnTo>
                    <a:pt x="63" y="435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59" y="438"/>
                  </a:lnTo>
                  <a:lnTo>
                    <a:pt x="52" y="442"/>
                  </a:lnTo>
                  <a:lnTo>
                    <a:pt x="52" y="442"/>
                  </a:lnTo>
                  <a:lnTo>
                    <a:pt x="49" y="445"/>
                  </a:lnTo>
                  <a:lnTo>
                    <a:pt x="47" y="447"/>
                  </a:lnTo>
                  <a:lnTo>
                    <a:pt x="45" y="450"/>
                  </a:lnTo>
                  <a:lnTo>
                    <a:pt x="45" y="450"/>
                  </a:lnTo>
                  <a:lnTo>
                    <a:pt x="45" y="452"/>
                  </a:lnTo>
                  <a:lnTo>
                    <a:pt x="42" y="454"/>
                  </a:lnTo>
                  <a:lnTo>
                    <a:pt x="45" y="457"/>
                  </a:lnTo>
                  <a:lnTo>
                    <a:pt x="49" y="461"/>
                  </a:lnTo>
                  <a:lnTo>
                    <a:pt x="52" y="464"/>
                  </a:lnTo>
                  <a:lnTo>
                    <a:pt x="56" y="471"/>
                  </a:lnTo>
                  <a:lnTo>
                    <a:pt x="59" y="476"/>
                  </a:lnTo>
                  <a:lnTo>
                    <a:pt x="59" y="478"/>
                  </a:lnTo>
                  <a:lnTo>
                    <a:pt x="66" y="478"/>
                  </a:lnTo>
                  <a:lnTo>
                    <a:pt x="71" y="478"/>
                  </a:lnTo>
                  <a:lnTo>
                    <a:pt x="73" y="480"/>
                  </a:lnTo>
                  <a:lnTo>
                    <a:pt x="75" y="480"/>
                  </a:lnTo>
                  <a:lnTo>
                    <a:pt x="78" y="483"/>
                  </a:lnTo>
                  <a:lnTo>
                    <a:pt x="78" y="483"/>
                  </a:lnTo>
                  <a:lnTo>
                    <a:pt x="80" y="487"/>
                  </a:lnTo>
                  <a:lnTo>
                    <a:pt x="80" y="490"/>
                  </a:lnTo>
                  <a:lnTo>
                    <a:pt x="82" y="490"/>
                  </a:lnTo>
                  <a:lnTo>
                    <a:pt x="82" y="490"/>
                  </a:lnTo>
                  <a:lnTo>
                    <a:pt x="82" y="495"/>
                  </a:lnTo>
                  <a:lnTo>
                    <a:pt x="82" y="521"/>
                  </a:lnTo>
                  <a:lnTo>
                    <a:pt x="82" y="547"/>
                  </a:lnTo>
                  <a:lnTo>
                    <a:pt x="85" y="575"/>
                  </a:lnTo>
                  <a:lnTo>
                    <a:pt x="85" y="601"/>
                  </a:lnTo>
                  <a:lnTo>
                    <a:pt x="85" y="627"/>
                  </a:lnTo>
                  <a:lnTo>
                    <a:pt x="87" y="653"/>
                  </a:lnTo>
                  <a:lnTo>
                    <a:pt x="87" y="682"/>
                  </a:lnTo>
                  <a:lnTo>
                    <a:pt x="89" y="708"/>
                  </a:lnTo>
                  <a:lnTo>
                    <a:pt x="118" y="708"/>
                  </a:lnTo>
                  <a:lnTo>
                    <a:pt x="149" y="705"/>
                  </a:lnTo>
                  <a:lnTo>
                    <a:pt x="179" y="705"/>
                  </a:lnTo>
                  <a:lnTo>
                    <a:pt x="210" y="703"/>
                  </a:lnTo>
                  <a:lnTo>
                    <a:pt x="238" y="700"/>
                  </a:lnTo>
                  <a:lnTo>
                    <a:pt x="269" y="700"/>
                  </a:lnTo>
                  <a:lnTo>
                    <a:pt x="300" y="698"/>
                  </a:lnTo>
                  <a:lnTo>
                    <a:pt x="331" y="696"/>
                  </a:lnTo>
                  <a:lnTo>
                    <a:pt x="359" y="696"/>
                  </a:lnTo>
                  <a:lnTo>
                    <a:pt x="390" y="693"/>
                  </a:lnTo>
                  <a:lnTo>
                    <a:pt x="421" y="691"/>
                  </a:lnTo>
                  <a:lnTo>
                    <a:pt x="451" y="689"/>
                  </a:lnTo>
                  <a:lnTo>
                    <a:pt x="480" y="686"/>
                  </a:lnTo>
                  <a:lnTo>
                    <a:pt x="510" y="686"/>
                  </a:lnTo>
                  <a:lnTo>
                    <a:pt x="541" y="684"/>
                  </a:lnTo>
                  <a:lnTo>
                    <a:pt x="572" y="682"/>
                  </a:lnTo>
                  <a:lnTo>
                    <a:pt x="572" y="677"/>
                  </a:lnTo>
                  <a:lnTo>
                    <a:pt x="572" y="677"/>
                  </a:lnTo>
                  <a:lnTo>
                    <a:pt x="572" y="674"/>
                  </a:lnTo>
                  <a:lnTo>
                    <a:pt x="570" y="672"/>
                  </a:lnTo>
                  <a:lnTo>
                    <a:pt x="570" y="670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3"/>
                  </a:lnTo>
                  <a:lnTo>
                    <a:pt x="570" y="660"/>
                  </a:lnTo>
                  <a:lnTo>
                    <a:pt x="570" y="653"/>
                  </a:lnTo>
                  <a:lnTo>
                    <a:pt x="570" y="651"/>
                  </a:lnTo>
                  <a:lnTo>
                    <a:pt x="570" y="648"/>
                  </a:lnTo>
                  <a:lnTo>
                    <a:pt x="570" y="648"/>
                  </a:lnTo>
                  <a:lnTo>
                    <a:pt x="567" y="646"/>
                  </a:lnTo>
                  <a:lnTo>
                    <a:pt x="567" y="646"/>
                  </a:lnTo>
                  <a:lnTo>
                    <a:pt x="565" y="646"/>
                  </a:lnTo>
                  <a:lnTo>
                    <a:pt x="565" y="644"/>
                  </a:lnTo>
                  <a:lnTo>
                    <a:pt x="565" y="644"/>
                  </a:lnTo>
                  <a:lnTo>
                    <a:pt x="565" y="641"/>
                  </a:lnTo>
                  <a:lnTo>
                    <a:pt x="565" y="639"/>
                  </a:lnTo>
                  <a:lnTo>
                    <a:pt x="565" y="637"/>
                  </a:lnTo>
                  <a:lnTo>
                    <a:pt x="565" y="632"/>
                  </a:lnTo>
                  <a:lnTo>
                    <a:pt x="563" y="632"/>
                  </a:lnTo>
                  <a:lnTo>
                    <a:pt x="563" y="629"/>
                  </a:lnTo>
                  <a:lnTo>
                    <a:pt x="563" y="629"/>
                  </a:lnTo>
                  <a:lnTo>
                    <a:pt x="560" y="629"/>
                  </a:lnTo>
                  <a:lnTo>
                    <a:pt x="555" y="627"/>
                  </a:lnTo>
                  <a:lnTo>
                    <a:pt x="555" y="627"/>
                  </a:lnTo>
                  <a:lnTo>
                    <a:pt x="553" y="625"/>
                  </a:lnTo>
                  <a:lnTo>
                    <a:pt x="553" y="622"/>
                  </a:lnTo>
                  <a:lnTo>
                    <a:pt x="553" y="620"/>
                  </a:lnTo>
                  <a:lnTo>
                    <a:pt x="553" y="620"/>
                  </a:lnTo>
                  <a:lnTo>
                    <a:pt x="551" y="620"/>
                  </a:lnTo>
                  <a:lnTo>
                    <a:pt x="551" y="620"/>
                  </a:lnTo>
                  <a:lnTo>
                    <a:pt x="551" y="618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39" y="615"/>
                  </a:lnTo>
                  <a:lnTo>
                    <a:pt x="539" y="615"/>
                  </a:lnTo>
                  <a:lnTo>
                    <a:pt x="529" y="615"/>
                  </a:lnTo>
                  <a:lnTo>
                    <a:pt x="529" y="615"/>
                  </a:lnTo>
                  <a:lnTo>
                    <a:pt x="527" y="615"/>
                  </a:lnTo>
                  <a:lnTo>
                    <a:pt x="515" y="606"/>
                  </a:lnTo>
                  <a:lnTo>
                    <a:pt x="513" y="603"/>
                  </a:lnTo>
                  <a:lnTo>
                    <a:pt x="510" y="601"/>
                  </a:lnTo>
                  <a:lnTo>
                    <a:pt x="503" y="589"/>
                  </a:lnTo>
                  <a:lnTo>
                    <a:pt x="499" y="584"/>
                  </a:lnTo>
                  <a:lnTo>
                    <a:pt x="484" y="573"/>
                  </a:lnTo>
                  <a:lnTo>
                    <a:pt x="480" y="573"/>
                  </a:lnTo>
                  <a:lnTo>
                    <a:pt x="468" y="570"/>
                  </a:lnTo>
                  <a:lnTo>
                    <a:pt x="468" y="570"/>
                  </a:lnTo>
                  <a:lnTo>
                    <a:pt x="466" y="570"/>
                  </a:lnTo>
                  <a:lnTo>
                    <a:pt x="466" y="568"/>
                  </a:lnTo>
                  <a:lnTo>
                    <a:pt x="463" y="563"/>
                  </a:lnTo>
                  <a:lnTo>
                    <a:pt x="458" y="561"/>
                  </a:lnTo>
                  <a:lnTo>
                    <a:pt x="456" y="558"/>
                  </a:lnTo>
                  <a:lnTo>
                    <a:pt x="454" y="556"/>
                  </a:lnTo>
                  <a:lnTo>
                    <a:pt x="440" y="556"/>
                  </a:lnTo>
                  <a:lnTo>
                    <a:pt x="435" y="554"/>
                  </a:lnTo>
                  <a:lnTo>
                    <a:pt x="435" y="554"/>
                  </a:lnTo>
                  <a:lnTo>
                    <a:pt x="432" y="551"/>
                  </a:lnTo>
                  <a:lnTo>
                    <a:pt x="432" y="551"/>
                  </a:lnTo>
                  <a:lnTo>
                    <a:pt x="430" y="549"/>
                  </a:lnTo>
                  <a:lnTo>
                    <a:pt x="423" y="544"/>
                  </a:lnTo>
                  <a:lnTo>
                    <a:pt x="418" y="542"/>
                  </a:lnTo>
                  <a:lnTo>
                    <a:pt x="416" y="540"/>
                  </a:lnTo>
                  <a:lnTo>
                    <a:pt x="418" y="530"/>
                  </a:lnTo>
                  <a:lnTo>
                    <a:pt x="418" y="528"/>
                  </a:lnTo>
                  <a:lnTo>
                    <a:pt x="418" y="525"/>
                  </a:lnTo>
                  <a:lnTo>
                    <a:pt x="418" y="523"/>
                  </a:lnTo>
                  <a:lnTo>
                    <a:pt x="418" y="521"/>
                  </a:lnTo>
                  <a:lnTo>
                    <a:pt x="421" y="518"/>
                  </a:lnTo>
                  <a:lnTo>
                    <a:pt x="421" y="518"/>
                  </a:lnTo>
                  <a:lnTo>
                    <a:pt x="418" y="513"/>
                  </a:lnTo>
                  <a:lnTo>
                    <a:pt x="418" y="509"/>
                  </a:lnTo>
                  <a:lnTo>
                    <a:pt x="416" y="502"/>
                  </a:lnTo>
                  <a:lnTo>
                    <a:pt x="416" y="499"/>
                  </a:lnTo>
                  <a:lnTo>
                    <a:pt x="416" y="499"/>
                  </a:lnTo>
                  <a:lnTo>
                    <a:pt x="418" y="497"/>
                  </a:lnTo>
                  <a:lnTo>
                    <a:pt x="418" y="497"/>
                  </a:lnTo>
                  <a:lnTo>
                    <a:pt x="418" y="495"/>
                  </a:lnTo>
                  <a:lnTo>
                    <a:pt x="418" y="492"/>
                  </a:lnTo>
                  <a:lnTo>
                    <a:pt x="416" y="487"/>
                  </a:lnTo>
                  <a:lnTo>
                    <a:pt x="416" y="487"/>
                  </a:lnTo>
                  <a:lnTo>
                    <a:pt x="416" y="485"/>
                  </a:lnTo>
                  <a:lnTo>
                    <a:pt x="418" y="483"/>
                  </a:lnTo>
                  <a:lnTo>
                    <a:pt x="416" y="478"/>
                  </a:lnTo>
                  <a:lnTo>
                    <a:pt x="416" y="476"/>
                  </a:lnTo>
                  <a:lnTo>
                    <a:pt x="418" y="473"/>
                  </a:lnTo>
                  <a:lnTo>
                    <a:pt x="418" y="471"/>
                  </a:lnTo>
                  <a:lnTo>
                    <a:pt x="421" y="471"/>
                  </a:lnTo>
                  <a:lnTo>
                    <a:pt x="421" y="469"/>
                  </a:lnTo>
                  <a:lnTo>
                    <a:pt x="421" y="466"/>
                  </a:lnTo>
                  <a:lnTo>
                    <a:pt x="423" y="464"/>
                  </a:lnTo>
                  <a:lnTo>
                    <a:pt x="425" y="459"/>
                  </a:lnTo>
                  <a:lnTo>
                    <a:pt x="425" y="457"/>
                  </a:lnTo>
                  <a:lnTo>
                    <a:pt x="423" y="454"/>
                  </a:lnTo>
                  <a:lnTo>
                    <a:pt x="423" y="454"/>
                  </a:lnTo>
                  <a:lnTo>
                    <a:pt x="421" y="452"/>
                  </a:lnTo>
                  <a:lnTo>
                    <a:pt x="418" y="450"/>
                  </a:lnTo>
                  <a:lnTo>
                    <a:pt x="418" y="447"/>
                  </a:lnTo>
                  <a:lnTo>
                    <a:pt x="416" y="442"/>
                  </a:lnTo>
                  <a:lnTo>
                    <a:pt x="416" y="442"/>
                  </a:lnTo>
                  <a:lnTo>
                    <a:pt x="411" y="440"/>
                  </a:lnTo>
                  <a:lnTo>
                    <a:pt x="406" y="440"/>
                  </a:lnTo>
                  <a:lnTo>
                    <a:pt x="404" y="440"/>
                  </a:lnTo>
                  <a:lnTo>
                    <a:pt x="402" y="435"/>
                  </a:lnTo>
                  <a:lnTo>
                    <a:pt x="402" y="428"/>
                  </a:lnTo>
                  <a:lnTo>
                    <a:pt x="402" y="426"/>
                  </a:lnTo>
                  <a:lnTo>
                    <a:pt x="402" y="424"/>
                  </a:lnTo>
                  <a:lnTo>
                    <a:pt x="409" y="416"/>
                  </a:lnTo>
                  <a:lnTo>
                    <a:pt x="411" y="412"/>
                  </a:lnTo>
                  <a:lnTo>
                    <a:pt x="411" y="409"/>
                  </a:lnTo>
                  <a:lnTo>
                    <a:pt x="416" y="402"/>
                  </a:lnTo>
                  <a:lnTo>
                    <a:pt x="418" y="400"/>
                  </a:lnTo>
                  <a:lnTo>
                    <a:pt x="421" y="397"/>
                  </a:lnTo>
                  <a:lnTo>
                    <a:pt x="421" y="397"/>
                  </a:lnTo>
                  <a:lnTo>
                    <a:pt x="425" y="393"/>
                  </a:lnTo>
                  <a:lnTo>
                    <a:pt x="428" y="393"/>
                  </a:lnTo>
                  <a:lnTo>
                    <a:pt x="430" y="393"/>
                  </a:lnTo>
                  <a:lnTo>
                    <a:pt x="430" y="393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0" y="390"/>
                  </a:lnTo>
                  <a:lnTo>
                    <a:pt x="432" y="390"/>
                  </a:lnTo>
                  <a:lnTo>
                    <a:pt x="432" y="388"/>
                  </a:lnTo>
                  <a:lnTo>
                    <a:pt x="432" y="388"/>
                  </a:lnTo>
                  <a:lnTo>
                    <a:pt x="437" y="388"/>
                  </a:lnTo>
                  <a:lnTo>
                    <a:pt x="437" y="388"/>
                  </a:lnTo>
                  <a:lnTo>
                    <a:pt x="440" y="383"/>
                  </a:lnTo>
                  <a:lnTo>
                    <a:pt x="442" y="383"/>
                  </a:lnTo>
                  <a:lnTo>
                    <a:pt x="442" y="383"/>
                  </a:lnTo>
                  <a:lnTo>
                    <a:pt x="444" y="383"/>
                  </a:lnTo>
                  <a:lnTo>
                    <a:pt x="447" y="383"/>
                  </a:lnTo>
                  <a:lnTo>
                    <a:pt x="447" y="383"/>
                  </a:lnTo>
                  <a:lnTo>
                    <a:pt x="449" y="381"/>
                  </a:lnTo>
                  <a:lnTo>
                    <a:pt x="449" y="379"/>
                  </a:lnTo>
                  <a:lnTo>
                    <a:pt x="449" y="379"/>
                  </a:lnTo>
                  <a:lnTo>
                    <a:pt x="451" y="376"/>
                  </a:lnTo>
                  <a:lnTo>
                    <a:pt x="454" y="376"/>
                  </a:lnTo>
                  <a:lnTo>
                    <a:pt x="451" y="371"/>
                  </a:lnTo>
                  <a:lnTo>
                    <a:pt x="451" y="371"/>
                  </a:lnTo>
                  <a:lnTo>
                    <a:pt x="451" y="362"/>
                  </a:lnTo>
                  <a:lnTo>
                    <a:pt x="451" y="355"/>
                  </a:lnTo>
                  <a:lnTo>
                    <a:pt x="451" y="348"/>
                  </a:lnTo>
                  <a:lnTo>
                    <a:pt x="451" y="341"/>
                  </a:lnTo>
                  <a:lnTo>
                    <a:pt x="449" y="334"/>
                  </a:lnTo>
                  <a:lnTo>
                    <a:pt x="449" y="324"/>
                  </a:lnTo>
                  <a:lnTo>
                    <a:pt x="449" y="317"/>
                  </a:lnTo>
                  <a:lnTo>
                    <a:pt x="449" y="310"/>
                  </a:lnTo>
                  <a:lnTo>
                    <a:pt x="449" y="308"/>
                  </a:lnTo>
                  <a:lnTo>
                    <a:pt x="449" y="308"/>
                  </a:lnTo>
                  <a:lnTo>
                    <a:pt x="449" y="308"/>
                  </a:lnTo>
                  <a:lnTo>
                    <a:pt x="449" y="308"/>
                  </a:lnTo>
                  <a:lnTo>
                    <a:pt x="451" y="308"/>
                  </a:lnTo>
                  <a:lnTo>
                    <a:pt x="454" y="308"/>
                  </a:lnTo>
                  <a:lnTo>
                    <a:pt x="454" y="308"/>
                  </a:lnTo>
                  <a:lnTo>
                    <a:pt x="454" y="305"/>
                  </a:lnTo>
                  <a:lnTo>
                    <a:pt x="456" y="305"/>
                  </a:lnTo>
                  <a:lnTo>
                    <a:pt x="456" y="305"/>
                  </a:lnTo>
                  <a:lnTo>
                    <a:pt x="456" y="305"/>
                  </a:lnTo>
                  <a:lnTo>
                    <a:pt x="456" y="303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6" y="300"/>
                  </a:lnTo>
                  <a:lnTo>
                    <a:pt x="458" y="298"/>
                  </a:lnTo>
                  <a:lnTo>
                    <a:pt x="458" y="298"/>
                  </a:lnTo>
                  <a:lnTo>
                    <a:pt x="458" y="298"/>
                  </a:lnTo>
                  <a:lnTo>
                    <a:pt x="458" y="298"/>
                  </a:lnTo>
                  <a:lnTo>
                    <a:pt x="461" y="296"/>
                  </a:lnTo>
                  <a:lnTo>
                    <a:pt x="461" y="296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3" y="293"/>
                  </a:lnTo>
                  <a:lnTo>
                    <a:pt x="463" y="289"/>
                  </a:lnTo>
                  <a:lnTo>
                    <a:pt x="468" y="284"/>
                  </a:lnTo>
                  <a:lnTo>
                    <a:pt x="475" y="279"/>
                  </a:lnTo>
                  <a:lnTo>
                    <a:pt x="482" y="274"/>
                  </a:lnTo>
                  <a:lnTo>
                    <a:pt x="484" y="274"/>
                  </a:lnTo>
                  <a:lnTo>
                    <a:pt x="489" y="270"/>
                  </a:lnTo>
                  <a:lnTo>
                    <a:pt x="494" y="265"/>
                  </a:lnTo>
                  <a:lnTo>
                    <a:pt x="496" y="263"/>
                  </a:lnTo>
                  <a:lnTo>
                    <a:pt x="501" y="258"/>
                  </a:lnTo>
                  <a:lnTo>
                    <a:pt x="501" y="258"/>
                  </a:lnTo>
                  <a:lnTo>
                    <a:pt x="503" y="255"/>
                  </a:lnTo>
                  <a:lnTo>
                    <a:pt x="503" y="255"/>
                  </a:lnTo>
                  <a:lnTo>
                    <a:pt x="503" y="255"/>
                  </a:lnTo>
                  <a:lnTo>
                    <a:pt x="506" y="253"/>
                  </a:lnTo>
                  <a:lnTo>
                    <a:pt x="506" y="253"/>
                  </a:lnTo>
                  <a:lnTo>
                    <a:pt x="506" y="253"/>
                  </a:lnTo>
                  <a:lnTo>
                    <a:pt x="508" y="251"/>
                  </a:lnTo>
                  <a:lnTo>
                    <a:pt x="513" y="246"/>
                  </a:lnTo>
                  <a:lnTo>
                    <a:pt x="553" y="199"/>
                  </a:lnTo>
                  <a:lnTo>
                    <a:pt x="560" y="196"/>
                  </a:lnTo>
                  <a:lnTo>
                    <a:pt x="572" y="182"/>
                  </a:lnTo>
                  <a:lnTo>
                    <a:pt x="593" y="170"/>
                  </a:lnTo>
                  <a:lnTo>
                    <a:pt x="605" y="166"/>
                  </a:lnTo>
                  <a:lnTo>
                    <a:pt x="610" y="163"/>
                  </a:lnTo>
                  <a:lnTo>
                    <a:pt x="612" y="163"/>
                  </a:lnTo>
                  <a:lnTo>
                    <a:pt x="615" y="161"/>
                  </a:lnTo>
                  <a:lnTo>
                    <a:pt x="633" y="154"/>
                  </a:lnTo>
                  <a:lnTo>
                    <a:pt x="662" y="137"/>
                  </a:lnTo>
                  <a:lnTo>
                    <a:pt x="662" y="137"/>
                  </a:lnTo>
                  <a:lnTo>
                    <a:pt x="664" y="132"/>
                  </a:lnTo>
                  <a:lnTo>
                    <a:pt x="667" y="132"/>
                  </a:lnTo>
                  <a:lnTo>
                    <a:pt x="669" y="130"/>
                  </a:lnTo>
                  <a:lnTo>
                    <a:pt x="669" y="128"/>
                  </a:lnTo>
                  <a:lnTo>
                    <a:pt x="674" y="130"/>
                  </a:lnTo>
                  <a:lnTo>
                    <a:pt x="674" y="130"/>
                  </a:lnTo>
                  <a:lnTo>
                    <a:pt x="674" y="128"/>
                  </a:lnTo>
                  <a:lnTo>
                    <a:pt x="674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33">
              <a:extLst>
                <a:ext uri="{FF2B5EF4-FFF2-40B4-BE49-F238E27FC236}">
                  <a16:creationId xmlns:a16="http://schemas.microsoft.com/office/drawing/2014/main" id="{7B7A5400-C6D2-4F18-BEF6-113892C34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5504" y="1217196"/>
              <a:ext cx="926306" cy="898922"/>
            </a:xfrm>
            <a:custGeom>
              <a:avLst/>
              <a:gdLst>
                <a:gd name="T0" fmla="*/ 624 w 778"/>
                <a:gd name="T1" fmla="*/ 206 h 755"/>
                <a:gd name="T2" fmla="*/ 596 w 778"/>
                <a:gd name="T3" fmla="*/ 206 h 755"/>
                <a:gd name="T4" fmla="*/ 551 w 778"/>
                <a:gd name="T5" fmla="*/ 158 h 755"/>
                <a:gd name="T6" fmla="*/ 561 w 778"/>
                <a:gd name="T7" fmla="*/ 149 h 755"/>
                <a:gd name="T8" fmla="*/ 456 w 778"/>
                <a:gd name="T9" fmla="*/ 215 h 755"/>
                <a:gd name="T10" fmla="*/ 516 w 778"/>
                <a:gd name="T11" fmla="*/ 225 h 755"/>
                <a:gd name="T12" fmla="*/ 549 w 778"/>
                <a:gd name="T13" fmla="*/ 213 h 755"/>
                <a:gd name="T14" fmla="*/ 572 w 778"/>
                <a:gd name="T15" fmla="*/ 196 h 755"/>
                <a:gd name="T16" fmla="*/ 553 w 778"/>
                <a:gd name="T17" fmla="*/ 166 h 755"/>
                <a:gd name="T18" fmla="*/ 485 w 778"/>
                <a:gd name="T19" fmla="*/ 161 h 755"/>
                <a:gd name="T20" fmla="*/ 383 w 778"/>
                <a:gd name="T21" fmla="*/ 154 h 755"/>
                <a:gd name="T22" fmla="*/ 312 w 778"/>
                <a:gd name="T23" fmla="*/ 185 h 755"/>
                <a:gd name="T24" fmla="*/ 260 w 778"/>
                <a:gd name="T25" fmla="*/ 173 h 755"/>
                <a:gd name="T26" fmla="*/ 199 w 778"/>
                <a:gd name="T27" fmla="*/ 144 h 755"/>
                <a:gd name="T28" fmla="*/ 170 w 778"/>
                <a:gd name="T29" fmla="*/ 166 h 755"/>
                <a:gd name="T30" fmla="*/ 163 w 778"/>
                <a:gd name="T31" fmla="*/ 128 h 755"/>
                <a:gd name="T32" fmla="*/ 87 w 778"/>
                <a:gd name="T33" fmla="*/ 163 h 755"/>
                <a:gd name="T34" fmla="*/ 12 w 778"/>
                <a:gd name="T35" fmla="*/ 213 h 755"/>
                <a:gd name="T36" fmla="*/ 113 w 778"/>
                <a:gd name="T37" fmla="*/ 246 h 755"/>
                <a:gd name="T38" fmla="*/ 168 w 778"/>
                <a:gd name="T39" fmla="*/ 258 h 755"/>
                <a:gd name="T40" fmla="*/ 199 w 778"/>
                <a:gd name="T41" fmla="*/ 260 h 755"/>
                <a:gd name="T42" fmla="*/ 220 w 778"/>
                <a:gd name="T43" fmla="*/ 282 h 755"/>
                <a:gd name="T44" fmla="*/ 244 w 778"/>
                <a:gd name="T45" fmla="*/ 293 h 755"/>
                <a:gd name="T46" fmla="*/ 241 w 778"/>
                <a:gd name="T47" fmla="*/ 324 h 755"/>
                <a:gd name="T48" fmla="*/ 258 w 778"/>
                <a:gd name="T49" fmla="*/ 338 h 755"/>
                <a:gd name="T50" fmla="*/ 303 w 778"/>
                <a:gd name="T51" fmla="*/ 284 h 755"/>
                <a:gd name="T52" fmla="*/ 319 w 778"/>
                <a:gd name="T53" fmla="*/ 279 h 755"/>
                <a:gd name="T54" fmla="*/ 355 w 778"/>
                <a:gd name="T55" fmla="*/ 256 h 755"/>
                <a:gd name="T56" fmla="*/ 350 w 778"/>
                <a:gd name="T57" fmla="*/ 286 h 755"/>
                <a:gd name="T58" fmla="*/ 371 w 778"/>
                <a:gd name="T59" fmla="*/ 260 h 755"/>
                <a:gd name="T60" fmla="*/ 338 w 778"/>
                <a:gd name="T61" fmla="*/ 180 h 755"/>
                <a:gd name="T62" fmla="*/ 168 w 778"/>
                <a:gd name="T63" fmla="*/ 121 h 755"/>
                <a:gd name="T64" fmla="*/ 187 w 778"/>
                <a:gd name="T65" fmla="*/ 114 h 755"/>
                <a:gd name="T66" fmla="*/ 229 w 778"/>
                <a:gd name="T67" fmla="*/ 83 h 755"/>
                <a:gd name="T68" fmla="*/ 92 w 778"/>
                <a:gd name="T69" fmla="*/ 40 h 755"/>
                <a:gd name="T70" fmla="*/ 154 w 778"/>
                <a:gd name="T71" fmla="*/ 0 h 755"/>
                <a:gd name="T72" fmla="*/ 407 w 778"/>
                <a:gd name="T73" fmla="*/ 348 h 755"/>
                <a:gd name="T74" fmla="*/ 544 w 778"/>
                <a:gd name="T75" fmla="*/ 213 h 755"/>
                <a:gd name="T76" fmla="*/ 778 w 778"/>
                <a:gd name="T77" fmla="*/ 551 h 755"/>
                <a:gd name="T78" fmla="*/ 693 w 778"/>
                <a:gd name="T79" fmla="*/ 438 h 755"/>
                <a:gd name="T80" fmla="*/ 650 w 778"/>
                <a:gd name="T81" fmla="*/ 492 h 755"/>
                <a:gd name="T82" fmla="*/ 641 w 778"/>
                <a:gd name="T83" fmla="*/ 445 h 755"/>
                <a:gd name="T84" fmla="*/ 667 w 778"/>
                <a:gd name="T85" fmla="*/ 400 h 755"/>
                <a:gd name="T86" fmla="*/ 648 w 778"/>
                <a:gd name="T87" fmla="*/ 322 h 755"/>
                <a:gd name="T88" fmla="*/ 657 w 778"/>
                <a:gd name="T89" fmla="*/ 303 h 755"/>
                <a:gd name="T90" fmla="*/ 603 w 778"/>
                <a:gd name="T91" fmla="*/ 274 h 755"/>
                <a:gd name="T92" fmla="*/ 494 w 778"/>
                <a:gd name="T93" fmla="*/ 248 h 755"/>
                <a:gd name="T94" fmla="*/ 471 w 778"/>
                <a:gd name="T95" fmla="*/ 345 h 755"/>
                <a:gd name="T96" fmla="*/ 459 w 778"/>
                <a:gd name="T97" fmla="*/ 355 h 755"/>
                <a:gd name="T98" fmla="*/ 454 w 778"/>
                <a:gd name="T99" fmla="*/ 341 h 755"/>
                <a:gd name="T100" fmla="*/ 423 w 778"/>
                <a:gd name="T101" fmla="*/ 355 h 755"/>
                <a:gd name="T102" fmla="*/ 397 w 778"/>
                <a:gd name="T103" fmla="*/ 390 h 755"/>
                <a:gd name="T104" fmla="*/ 395 w 778"/>
                <a:gd name="T105" fmla="*/ 499 h 755"/>
                <a:gd name="T106" fmla="*/ 426 w 778"/>
                <a:gd name="T107" fmla="*/ 596 h 755"/>
                <a:gd name="T108" fmla="*/ 485 w 778"/>
                <a:gd name="T109" fmla="*/ 743 h 755"/>
                <a:gd name="T110" fmla="*/ 688 w 778"/>
                <a:gd name="T111" fmla="*/ 717 h 755"/>
                <a:gd name="T112" fmla="*/ 726 w 778"/>
                <a:gd name="T113" fmla="*/ 677 h 755"/>
                <a:gd name="T114" fmla="*/ 747 w 778"/>
                <a:gd name="T115" fmla="*/ 618 h 755"/>
                <a:gd name="T116" fmla="*/ 766 w 778"/>
                <a:gd name="T117" fmla="*/ 596 h 755"/>
                <a:gd name="T118" fmla="*/ 452 w 778"/>
                <a:gd name="T119" fmla="*/ 248 h 755"/>
                <a:gd name="T120" fmla="*/ 549 w 778"/>
                <a:gd name="T121" fmla="*/ 239 h 755"/>
                <a:gd name="T122" fmla="*/ 452 w 778"/>
                <a:gd name="T123" fmla="*/ 260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755">
                  <a:moveTo>
                    <a:pt x="591" y="211"/>
                  </a:moveTo>
                  <a:lnTo>
                    <a:pt x="591" y="211"/>
                  </a:lnTo>
                  <a:lnTo>
                    <a:pt x="591" y="211"/>
                  </a:lnTo>
                  <a:lnTo>
                    <a:pt x="591" y="208"/>
                  </a:lnTo>
                  <a:lnTo>
                    <a:pt x="594" y="208"/>
                  </a:lnTo>
                  <a:lnTo>
                    <a:pt x="594" y="208"/>
                  </a:lnTo>
                  <a:lnTo>
                    <a:pt x="594" y="211"/>
                  </a:lnTo>
                  <a:lnTo>
                    <a:pt x="596" y="211"/>
                  </a:lnTo>
                  <a:lnTo>
                    <a:pt x="598" y="211"/>
                  </a:lnTo>
                  <a:lnTo>
                    <a:pt x="598" y="213"/>
                  </a:lnTo>
                  <a:lnTo>
                    <a:pt x="598" y="213"/>
                  </a:lnTo>
                  <a:lnTo>
                    <a:pt x="598" y="213"/>
                  </a:lnTo>
                  <a:lnTo>
                    <a:pt x="601" y="213"/>
                  </a:lnTo>
                  <a:lnTo>
                    <a:pt x="601" y="213"/>
                  </a:lnTo>
                  <a:lnTo>
                    <a:pt x="603" y="211"/>
                  </a:lnTo>
                  <a:lnTo>
                    <a:pt x="605" y="213"/>
                  </a:lnTo>
                  <a:lnTo>
                    <a:pt x="605" y="213"/>
                  </a:lnTo>
                  <a:lnTo>
                    <a:pt x="608" y="213"/>
                  </a:lnTo>
                  <a:lnTo>
                    <a:pt x="608" y="213"/>
                  </a:lnTo>
                  <a:lnTo>
                    <a:pt x="610" y="211"/>
                  </a:lnTo>
                  <a:lnTo>
                    <a:pt x="610" y="211"/>
                  </a:lnTo>
                  <a:lnTo>
                    <a:pt x="615" y="211"/>
                  </a:lnTo>
                  <a:lnTo>
                    <a:pt x="617" y="213"/>
                  </a:lnTo>
                  <a:lnTo>
                    <a:pt x="620" y="213"/>
                  </a:lnTo>
                  <a:lnTo>
                    <a:pt x="622" y="211"/>
                  </a:lnTo>
                  <a:lnTo>
                    <a:pt x="624" y="211"/>
                  </a:lnTo>
                  <a:lnTo>
                    <a:pt x="624" y="206"/>
                  </a:lnTo>
                  <a:lnTo>
                    <a:pt x="624" y="206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4" y="201"/>
                  </a:lnTo>
                  <a:lnTo>
                    <a:pt x="622" y="201"/>
                  </a:lnTo>
                  <a:lnTo>
                    <a:pt x="620" y="199"/>
                  </a:lnTo>
                  <a:lnTo>
                    <a:pt x="620" y="196"/>
                  </a:lnTo>
                  <a:lnTo>
                    <a:pt x="617" y="194"/>
                  </a:lnTo>
                  <a:lnTo>
                    <a:pt x="615" y="194"/>
                  </a:lnTo>
                  <a:lnTo>
                    <a:pt x="613" y="192"/>
                  </a:lnTo>
                  <a:lnTo>
                    <a:pt x="605" y="192"/>
                  </a:lnTo>
                  <a:lnTo>
                    <a:pt x="603" y="192"/>
                  </a:lnTo>
                  <a:lnTo>
                    <a:pt x="603" y="194"/>
                  </a:lnTo>
                  <a:lnTo>
                    <a:pt x="605" y="194"/>
                  </a:lnTo>
                  <a:lnTo>
                    <a:pt x="605" y="196"/>
                  </a:lnTo>
                  <a:lnTo>
                    <a:pt x="608" y="196"/>
                  </a:lnTo>
                  <a:lnTo>
                    <a:pt x="608" y="196"/>
                  </a:lnTo>
                  <a:lnTo>
                    <a:pt x="608" y="196"/>
                  </a:lnTo>
                  <a:lnTo>
                    <a:pt x="608" y="199"/>
                  </a:lnTo>
                  <a:lnTo>
                    <a:pt x="608" y="199"/>
                  </a:lnTo>
                  <a:lnTo>
                    <a:pt x="605" y="199"/>
                  </a:lnTo>
                  <a:lnTo>
                    <a:pt x="605" y="201"/>
                  </a:lnTo>
                  <a:lnTo>
                    <a:pt x="603" y="201"/>
                  </a:lnTo>
                  <a:lnTo>
                    <a:pt x="601" y="203"/>
                  </a:lnTo>
                  <a:lnTo>
                    <a:pt x="601" y="203"/>
                  </a:lnTo>
                  <a:lnTo>
                    <a:pt x="598" y="203"/>
                  </a:lnTo>
                  <a:lnTo>
                    <a:pt x="598" y="206"/>
                  </a:lnTo>
                  <a:lnTo>
                    <a:pt x="598" y="206"/>
                  </a:lnTo>
                  <a:lnTo>
                    <a:pt x="596" y="206"/>
                  </a:lnTo>
                  <a:lnTo>
                    <a:pt x="594" y="203"/>
                  </a:lnTo>
                  <a:lnTo>
                    <a:pt x="591" y="203"/>
                  </a:lnTo>
                  <a:lnTo>
                    <a:pt x="591" y="206"/>
                  </a:lnTo>
                  <a:lnTo>
                    <a:pt x="591" y="208"/>
                  </a:lnTo>
                  <a:lnTo>
                    <a:pt x="591" y="211"/>
                  </a:lnTo>
                  <a:close/>
                  <a:moveTo>
                    <a:pt x="561" y="173"/>
                  </a:moveTo>
                  <a:lnTo>
                    <a:pt x="558" y="173"/>
                  </a:lnTo>
                  <a:lnTo>
                    <a:pt x="558" y="173"/>
                  </a:lnTo>
                  <a:lnTo>
                    <a:pt x="558" y="175"/>
                  </a:lnTo>
                  <a:lnTo>
                    <a:pt x="558" y="177"/>
                  </a:lnTo>
                  <a:lnTo>
                    <a:pt x="558" y="180"/>
                  </a:lnTo>
                  <a:lnTo>
                    <a:pt x="561" y="182"/>
                  </a:lnTo>
                  <a:lnTo>
                    <a:pt x="563" y="182"/>
                  </a:lnTo>
                  <a:lnTo>
                    <a:pt x="565" y="180"/>
                  </a:lnTo>
                  <a:lnTo>
                    <a:pt x="565" y="177"/>
                  </a:lnTo>
                  <a:lnTo>
                    <a:pt x="563" y="175"/>
                  </a:lnTo>
                  <a:lnTo>
                    <a:pt x="563" y="173"/>
                  </a:lnTo>
                  <a:lnTo>
                    <a:pt x="561" y="173"/>
                  </a:lnTo>
                  <a:close/>
                  <a:moveTo>
                    <a:pt x="726" y="653"/>
                  </a:moveTo>
                  <a:lnTo>
                    <a:pt x="726" y="656"/>
                  </a:lnTo>
                  <a:lnTo>
                    <a:pt x="726" y="663"/>
                  </a:lnTo>
                  <a:lnTo>
                    <a:pt x="726" y="665"/>
                  </a:lnTo>
                  <a:lnTo>
                    <a:pt x="726" y="667"/>
                  </a:lnTo>
                  <a:lnTo>
                    <a:pt x="728" y="665"/>
                  </a:lnTo>
                  <a:lnTo>
                    <a:pt x="728" y="660"/>
                  </a:lnTo>
                  <a:lnTo>
                    <a:pt x="726" y="653"/>
                  </a:lnTo>
                  <a:close/>
                  <a:moveTo>
                    <a:pt x="549" y="156"/>
                  </a:moveTo>
                  <a:lnTo>
                    <a:pt x="551" y="158"/>
                  </a:lnTo>
                  <a:lnTo>
                    <a:pt x="551" y="158"/>
                  </a:lnTo>
                  <a:lnTo>
                    <a:pt x="553" y="163"/>
                  </a:lnTo>
                  <a:lnTo>
                    <a:pt x="553" y="166"/>
                  </a:lnTo>
                  <a:lnTo>
                    <a:pt x="556" y="166"/>
                  </a:lnTo>
                  <a:lnTo>
                    <a:pt x="558" y="166"/>
                  </a:lnTo>
                  <a:lnTo>
                    <a:pt x="558" y="168"/>
                  </a:lnTo>
                  <a:lnTo>
                    <a:pt x="558" y="170"/>
                  </a:lnTo>
                  <a:lnTo>
                    <a:pt x="558" y="170"/>
                  </a:lnTo>
                  <a:lnTo>
                    <a:pt x="558" y="170"/>
                  </a:lnTo>
                  <a:lnTo>
                    <a:pt x="561" y="170"/>
                  </a:lnTo>
                  <a:lnTo>
                    <a:pt x="561" y="170"/>
                  </a:lnTo>
                  <a:lnTo>
                    <a:pt x="563" y="170"/>
                  </a:lnTo>
                  <a:lnTo>
                    <a:pt x="563" y="170"/>
                  </a:lnTo>
                  <a:lnTo>
                    <a:pt x="563" y="170"/>
                  </a:lnTo>
                  <a:lnTo>
                    <a:pt x="563" y="170"/>
                  </a:lnTo>
                  <a:lnTo>
                    <a:pt x="563" y="170"/>
                  </a:lnTo>
                  <a:lnTo>
                    <a:pt x="563" y="168"/>
                  </a:lnTo>
                  <a:lnTo>
                    <a:pt x="563" y="168"/>
                  </a:lnTo>
                  <a:lnTo>
                    <a:pt x="558" y="163"/>
                  </a:lnTo>
                  <a:lnTo>
                    <a:pt x="556" y="161"/>
                  </a:lnTo>
                  <a:lnTo>
                    <a:pt x="556" y="161"/>
                  </a:lnTo>
                  <a:lnTo>
                    <a:pt x="556" y="158"/>
                  </a:lnTo>
                  <a:lnTo>
                    <a:pt x="556" y="156"/>
                  </a:lnTo>
                  <a:lnTo>
                    <a:pt x="558" y="151"/>
                  </a:lnTo>
                  <a:lnTo>
                    <a:pt x="558" y="149"/>
                  </a:lnTo>
                  <a:lnTo>
                    <a:pt x="558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58" y="147"/>
                  </a:lnTo>
                  <a:lnTo>
                    <a:pt x="553" y="147"/>
                  </a:lnTo>
                  <a:lnTo>
                    <a:pt x="553" y="147"/>
                  </a:lnTo>
                  <a:lnTo>
                    <a:pt x="553" y="147"/>
                  </a:lnTo>
                  <a:lnTo>
                    <a:pt x="549" y="151"/>
                  </a:lnTo>
                  <a:lnTo>
                    <a:pt x="549" y="154"/>
                  </a:lnTo>
                  <a:lnTo>
                    <a:pt x="546" y="156"/>
                  </a:lnTo>
                  <a:lnTo>
                    <a:pt x="549" y="156"/>
                  </a:lnTo>
                  <a:lnTo>
                    <a:pt x="549" y="156"/>
                  </a:lnTo>
                  <a:close/>
                  <a:moveTo>
                    <a:pt x="397" y="237"/>
                  </a:moveTo>
                  <a:lnTo>
                    <a:pt x="404" y="239"/>
                  </a:lnTo>
                  <a:lnTo>
                    <a:pt x="409" y="241"/>
                  </a:lnTo>
                  <a:lnTo>
                    <a:pt x="409" y="239"/>
                  </a:lnTo>
                  <a:lnTo>
                    <a:pt x="409" y="237"/>
                  </a:lnTo>
                  <a:lnTo>
                    <a:pt x="411" y="234"/>
                  </a:lnTo>
                  <a:lnTo>
                    <a:pt x="421" y="232"/>
                  </a:lnTo>
                  <a:lnTo>
                    <a:pt x="433" y="232"/>
                  </a:lnTo>
                  <a:lnTo>
                    <a:pt x="433" y="229"/>
                  </a:lnTo>
                  <a:lnTo>
                    <a:pt x="435" y="229"/>
                  </a:lnTo>
                  <a:lnTo>
                    <a:pt x="435" y="225"/>
                  </a:lnTo>
                  <a:lnTo>
                    <a:pt x="440" y="218"/>
                  </a:lnTo>
                  <a:lnTo>
                    <a:pt x="442" y="215"/>
                  </a:lnTo>
                  <a:lnTo>
                    <a:pt x="449" y="215"/>
                  </a:lnTo>
                  <a:lnTo>
                    <a:pt x="452" y="213"/>
                  </a:lnTo>
                  <a:lnTo>
                    <a:pt x="452" y="213"/>
                  </a:lnTo>
                  <a:lnTo>
                    <a:pt x="454" y="213"/>
                  </a:lnTo>
                  <a:lnTo>
                    <a:pt x="454" y="215"/>
                  </a:lnTo>
                  <a:lnTo>
                    <a:pt x="456" y="215"/>
                  </a:lnTo>
                  <a:lnTo>
                    <a:pt x="456" y="215"/>
                  </a:lnTo>
                  <a:lnTo>
                    <a:pt x="459" y="213"/>
                  </a:lnTo>
                  <a:lnTo>
                    <a:pt x="461" y="213"/>
                  </a:lnTo>
                  <a:lnTo>
                    <a:pt x="464" y="215"/>
                  </a:lnTo>
                  <a:lnTo>
                    <a:pt x="466" y="215"/>
                  </a:lnTo>
                  <a:lnTo>
                    <a:pt x="473" y="215"/>
                  </a:lnTo>
                  <a:lnTo>
                    <a:pt x="475" y="215"/>
                  </a:lnTo>
                  <a:lnTo>
                    <a:pt x="480" y="218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4" y="222"/>
                  </a:lnTo>
                  <a:lnTo>
                    <a:pt x="494" y="225"/>
                  </a:lnTo>
                  <a:lnTo>
                    <a:pt x="497" y="225"/>
                  </a:lnTo>
                  <a:lnTo>
                    <a:pt x="499" y="227"/>
                  </a:lnTo>
                  <a:lnTo>
                    <a:pt x="499" y="227"/>
                  </a:lnTo>
                  <a:lnTo>
                    <a:pt x="501" y="227"/>
                  </a:lnTo>
                  <a:lnTo>
                    <a:pt x="504" y="229"/>
                  </a:lnTo>
                  <a:lnTo>
                    <a:pt x="506" y="229"/>
                  </a:lnTo>
                  <a:lnTo>
                    <a:pt x="506" y="232"/>
                  </a:lnTo>
                  <a:lnTo>
                    <a:pt x="508" y="234"/>
                  </a:lnTo>
                  <a:lnTo>
                    <a:pt x="513" y="234"/>
                  </a:lnTo>
                  <a:lnTo>
                    <a:pt x="516" y="237"/>
                  </a:lnTo>
                  <a:lnTo>
                    <a:pt x="518" y="232"/>
                  </a:lnTo>
                  <a:lnTo>
                    <a:pt x="518" y="232"/>
                  </a:lnTo>
                  <a:lnTo>
                    <a:pt x="516" y="229"/>
                  </a:lnTo>
                  <a:lnTo>
                    <a:pt x="516" y="227"/>
                  </a:lnTo>
                  <a:lnTo>
                    <a:pt x="518" y="225"/>
                  </a:lnTo>
                  <a:lnTo>
                    <a:pt x="516" y="225"/>
                  </a:lnTo>
                  <a:lnTo>
                    <a:pt x="516" y="225"/>
                  </a:lnTo>
                  <a:lnTo>
                    <a:pt x="516" y="222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20"/>
                  </a:lnTo>
                  <a:lnTo>
                    <a:pt x="518" y="220"/>
                  </a:lnTo>
                  <a:lnTo>
                    <a:pt x="518" y="213"/>
                  </a:lnTo>
                  <a:lnTo>
                    <a:pt x="520" y="211"/>
                  </a:lnTo>
                  <a:lnTo>
                    <a:pt x="523" y="211"/>
                  </a:lnTo>
                  <a:lnTo>
                    <a:pt x="525" y="213"/>
                  </a:lnTo>
                  <a:lnTo>
                    <a:pt x="527" y="211"/>
                  </a:lnTo>
                  <a:lnTo>
                    <a:pt x="530" y="211"/>
                  </a:lnTo>
                  <a:lnTo>
                    <a:pt x="532" y="213"/>
                  </a:lnTo>
                  <a:lnTo>
                    <a:pt x="532" y="215"/>
                  </a:lnTo>
                  <a:lnTo>
                    <a:pt x="532" y="215"/>
                  </a:lnTo>
                  <a:lnTo>
                    <a:pt x="532" y="218"/>
                  </a:lnTo>
                  <a:lnTo>
                    <a:pt x="534" y="218"/>
                  </a:lnTo>
                  <a:lnTo>
                    <a:pt x="534" y="215"/>
                  </a:lnTo>
                  <a:lnTo>
                    <a:pt x="534" y="215"/>
                  </a:lnTo>
                  <a:lnTo>
                    <a:pt x="537" y="215"/>
                  </a:lnTo>
                  <a:lnTo>
                    <a:pt x="539" y="218"/>
                  </a:lnTo>
                  <a:lnTo>
                    <a:pt x="539" y="215"/>
                  </a:lnTo>
                  <a:lnTo>
                    <a:pt x="539" y="213"/>
                  </a:lnTo>
                  <a:lnTo>
                    <a:pt x="544" y="213"/>
                  </a:lnTo>
                  <a:lnTo>
                    <a:pt x="546" y="215"/>
                  </a:lnTo>
                  <a:lnTo>
                    <a:pt x="549" y="215"/>
                  </a:lnTo>
                  <a:lnTo>
                    <a:pt x="549" y="215"/>
                  </a:lnTo>
                  <a:lnTo>
                    <a:pt x="549" y="213"/>
                  </a:lnTo>
                  <a:lnTo>
                    <a:pt x="549" y="213"/>
                  </a:lnTo>
                  <a:lnTo>
                    <a:pt x="551" y="213"/>
                  </a:lnTo>
                  <a:lnTo>
                    <a:pt x="551" y="213"/>
                  </a:lnTo>
                  <a:lnTo>
                    <a:pt x="553" y="213"/>
                  </a:lnTo>
                  <a:lnTo>
                    <a:pt x="553" y="213"/>
                  </a:lnTo>
                  <a:lnTo>
                    <a:pt x="561" y="213"/>
                  </a:lnTo>
                  <a:lnTo>
                    <a:pt x="579" y="213"/>
                  </a:lnTo>
                  <a:lnTo>
                    <a:pt x="579" y="213"/>
                  </a:lnTo>
                  <a:lnTo>
                    <a:pt x="579" y="213"/>
                  </a:lnTo>
                  <a:lnTo>
                    <a:pt x="582" y="213"/>
                  </a:lnTo>
                  <a:lnTo>
                    <a:pt x="582" y="213"/>
                  </a:lnTo>
                  <a:lnTo>
                    <a:pt x="582" y="213"/>
                  </a:lnTo>
                  <a:lnTo>
                    <a:pt x="587" y="211"/>
                  </a:lnTo>
                  <a:lnTo>
                    <a:pt x="589" y="211"/>
                  </a:lnTo>
                  <a:lnTo>
                    <a:pt x="589" y="211"/>
                  </a:lnTo>
                  <a:lnTo>
                    <a:pt x="589" y="208"/>
                  </a:lnTo>
                  <a:lnTo>
                    <a:pt x="589" y="206"/>
                  </a:lnTo>
                  <a:lnTo>
                    <a:pt x="589" y="206"/>
                  </a:lnTo>
                  <a:lnTo>
                    <a:pt x="587" y="206"/>
                  </a:lnTo>
                  <a:lnTo>
                    <a:pt x="584" y="203"/>
                  </a:lnTo>
                  <a:lnTo>
                    <a:pt x="584" y="203"/>
                  </a:lnTo>
                  <a:lnTo>
                    <a:pt x="582" y="203"/>
                  </a:lnTo>
                  <a:lnTo>
                    <a:pt x="582" y="203"/>
                  </a:lnTo>
                  <a:lnTo>
                    <a:pt x="579" y="203"/>
                  </a:lnTo>
                  <a:lnTo>
                    <a:pt x="577" y="201"/>
                  </a:lnTo>
                  <a:lnTo>
                    <a:pt x="575" y="199"/>
                  </a:lnTo>
                  <a:lnTo>
                    <a:pt x="572" y="199"/>
                  </a:lnTo>
                  <a:lnTo>
                    <a:pt x="572" y="196"/>
                  </a:lnTo>
                  <a:lnTo>
                    <a:pt x="572" y="194"/>
                  </a:lnTo>
                  <a:lnTo>
                    <a:pt x="575" y="194"/>
                  </a:lnTo>
                  <a:lnTo>
                    <a:pt x="575" y="192"/>
                  </a:lnTo>
                  <a:lnTo>
                    <a:pt x="575" y="192"/>
                  </a:lnTo>
                  <a:lnTo>
                    <a:pt x="572" y="192"/>
                  </a:lnTo>
                  <a:lnTo>
                    <a:pt x="570" y="192"/>
                  </a:lnTo>
                  <a:lnTo>
                    <a:pt x="570" y="192"/>
                  </a:lnTo>
                  <a:lnTo>
                    <a:pt x="568" y="192"/>
                  </a:lnTo>
                  <a:lnTo>
                    <a:pt x="568" y="192"/>
                  </a:lnTo>
                  <a:lnTo>
                    <a:pt x="568" y="192"/>
                  </a:lnTo>
                  <a:lnTo>
                    <a:pt x="565" y="189"/>
                  </a:lnTo>
                  <a:lnTo>
                    <a:pt x="565" y="189"/>
                  </a:lnTo>
                  <a:lnTo>
                    <a:pt x="563" y="189"/>
                  </a:lnTo>
                  <a:lnTo>
                    <a:pt x="561" y="189"/>
                  </a:lnTo>
                  <a:lnTo>
                    <a:pt x="558" y="189"/>
                  </a:lnTo>
                  <a:lnTo>
                    <a:pt x="558" y="192"/>
                  </a:lnTo>
                  <a:lnTo>
                    <a:pt x="556" y="189"/>
                  </a:lnTo>
                  <a:lnTo>
                    <a:pt x="553" y="187"/>
                  </a:lnTo>
                  <a:lnTo>
                    <a:pt x="553" y="187"/>
                  </a:lnTo>
                  <a:lnTo>
                    <a:pt x="556" y="185"/>
                  </a:lnTo>
                  <a:lnTo>
                    <a:pt x="558" y="182"/>
                  </a:lnTo>
                  <a:lnTo>
                    <a:pt x="561" y="182"/>
                  </a:lnTo>
                  <a:lnTo>
                    <a:pt x="558" y="180"/>
                  </a:lnTo>
                  <a:lnTo>
                    <a:pt x="556" y="177"/>
                  </a:lnTo>
                  <a:lnTo>
                    <a:pt x="556" y="175"/>
                  </a:lnTo>
                  <a:lnTo>
                    <a:pt x="553" y="170"/>
                  </a:lnTo>
                  <a:lnTo>
                    <a:pt x="553" y="168"/>
                  </a:lnTo>
                  <a:lnTo>
                    <a:pt x="553" y="166"/>
                  </a:lnTo>
                  <a:lnTo>
                    <a:pt x="549" y="161"/>
                  </a:lnTo>
                  <a:lnTo>
                    <a:pt x="546" y="158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39" y="154"/>
                  </a:lnTo>
                  <a:lnTo>
                    <a:pt x="537" y="154"/>
                  </a:lnTo>
                  <a:lnTo>
                    <a:pt x="534" y="154"/>
                  </a:lnTo>
                  <a:lnTo>
                    <a:pt x="534" y="154"/>
                  </a:lnTo>
                  <a:lnTo>
                    <a:pt x="532" y="161"/>
                  </a:lnTo>
                  <a:lnTo>
                    <a:pt x="530" y="163"/>
                  </a:lnTo>
                  <a:lnTo>
                    <a:pt x="525" y="166"/>
                  </a:lnTo>
                  <a:lnTo>
                    <a:pt x="523" y="166"/>
                  </a:lnTo>
                  <a:lnTo>
                    <a:pt x="518" y="166"/>
                  </a:lnTo>
                  <a:lnTo>
                    <a:pt x="520" y="163"/>
                  </a:lnTo>
                  <a:lnTo>
                    <a:pt x="516" y="158"/>
                  </a:lnTo>
                  <a:lnTo>
                    <a:pt x="513" y="158"/>
                  </a:lnTo>
                  <a:lnTo>
                    <a:pt x="511" y="158"/>
                  </a:lnTo>
                  <a:lnTo>
                    <a:pt x="508" y="161"/>
                  </a:lnTo>
                  <a:lnTo>
                    <a:pt x="506" y="163"/>
                  </a:lnTo>
                  <a:lnTo>
                    <a:pt x="501" y="163"/>
                  </a:lnTo>
                  <a:lnTo>
                    <a:pt x="499" y="166"/>
                  </a:lnTo>
                  <a:lnTo>
                    <a:pt x="497" y="166"/>
                  </a:lnTo>
                  <a:lnTo>
                    <a:pt x="494" y="163"/>
                  </a:lnTo>
                  <a:lnTo>
                    <a:pt x="490" y="163"/>
                  </a:lnTo>
                  <a:lnTo>
                    <a:pt x="490" y="163"/>
                  </a:lnTo>
                  <a:lnTo>
                    <a:pt x="487" y="161"/>
                  </a:lnTo>
                  <a:lnTo>
                    <a:pt x="487" y="161"/>
                  </a:lnTo>
                  <a:lnTo>
                    <a:pt x="485" y="161"/>
                  </a:lnTo>
                  <a:lnTo>
                    <a:pt x="482" y="163"/>
                  </a:lnTo>
                  <a:lnTo>
                    <a:pt x="482" y="163"/>
                  </a:lnTo>
                  <a:lnTo>
                    <a:pt x="480" y="163"/>
                  </a:lnTo>
                  <a:lnTo>
                    <a:pt x="478" y="163"/>
                  </a:lnTo>
                  <a:lnTo>
                    <a:pt x="478" y="161"/>
                  </a:lnTo>
                  <a:lnTo>
                    <a:pt x="478" y="158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78" y="149"/>
                  </a:lnTo>
                  <a:lnTo>
                    <a:pt x="478" y="135"/>
                  </a:lnTo>
                  <a:lnTo>
                    <a:pt x="478" y="135"/>
                  </a:lnTo>
                  <a:lnTo>
                    <a:pt x="480" y="132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2" y="128"/>
                  </a:lnTo>
                  <a:lnTo>
                    <a:pt x="480" y="128"/>
                  </a:lnTo>
                  <a:lnTo>
                    <a:pt x="475" y="130"/>
                  </a:lnTo>
                  <a:lnTo>
                    <a:pt x="475" y="130"/>
                  </a:lnTo>
                  <a:lnTo>
                    <a:pt x="466" y="130"/>
                  </a:lnTo>
                  <a:lnTo>
                    <a:pt x="461" y="132"/>
                  </a:lnTo>
                  <a:lnTo>
                    <a:pt x="452" y="135"/>
                  </a:lnTo>
                  <a:lnTo>
                    <a:pt x="438" y="144"/>
                  </a:lnTo>
                  <a:lnTo>
                    <a:pt x="433" y="147"/>
                  </a:lnTo>
                  <a:lnTo>
                    <a:pt x="402" y="147"/>
                  </a:lnTo>
                  <a:lnTo>
                    <a:pt x="400" y="149"/>
                  </a:lnTo>
                  <a:lnTo>
                    <a:pt x="400" y="147"/>
                  </a:lnTo>
                  <a:lnTo>
                    <a:pt x="397" y="149"/>
                  </a:lnTo>
                  <a:lnTo>
                    <a:pt x="383" y="154"/>
                  </a:lnTo>
                  <a:lnTo>
                    <a:pt x="381" y="154"/>
                  </a:lnTo>
                  <a:lnTo>
                    <a:pt x="378" y="154"/>
                  </a:lnTo>
                  <a:lnTo>
                    <a:pt x="367" y="163"/>
                  </a:lnTo>
                  <a:lnTo>
                    <a:pt x="357" y="168"/>
                  </a:lnTo>
                  <a:lnTo>
                    <a:pt x="355" y="170"/>
                  </a:lnTo>
                  <a:lnTo>
                    <a:pt x="350" y="173"/>
                  </a:lnTo>
                  <a:lnTo>
                    <a:pt x="350" y="173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1" y="185"/>
                  </a:lnTo>
                  <a:lnTo>
                    <a:pt x="338" y="187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3" y="187"/>
                  </a:lnTo>
                  <a:lnTo>
                    <a:pt x="331" y="187"/>
                  </a:lnTo>
                  <a:lnTo>
                    <a:pt x="331" y="185"/>
                  </a:lnTo>
                  <a:lnTo>
                    <a:pt x="329" y="185"/>
                  </a:lnTo>
                  <a:lnTo>
                    <a:pt x="326" y="182"/>
                  </a:lnTo>
                  <a:lnTo>
                    <a:pt x="324" y="182"/>
                  </a:lnTo>
                  <a:lnTo>
                    <a:pt x="322" y="187"/>
                  </a:lnTo>
                  <a:lnTo>
                    <a:pt x="319" y="187"/>
                  </a:lnTo>
                  <a:lnTo>
                    <a:pt x="317" y="189"/>
                  </a:lnTo>
                  <a:lnTo>
                    <a:pt x="315" y="189"/>
                  </a:lnTo>
                  <a:lnTo>
                    <a:pt x="315" y="187"/>
                  </a:lnTo>
                  <a:lnTo>
                    <a:pt x="315" y="187"/>
                  </a:lnTo>
                  <a:lnTo>
                    <a:pt x="312" y="185"/>
                  </a:lnTo>
                  <a:lnTo>
                    <a:pt x="312" y="187"/>
                  </a:lnTo>
                  <a:lnTo>
                    <a:pt x="310" y="185"/>
                  </a:lnTo>
                  <a:lnTo>
                    <a:pt x="307" y="182"/>
                  </a:lnTo>
                  <a:lnTo>
                    <a:pt x="307" y="182"/>
                  </a:lnTo>
                  <a:lnTo>
                    <a:pt x="307" y="180"/>
                  </a:lnTo>
                  <a:lnTo>
                    <a:pt x="307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3" y="177"/>
                  </a:lnTo>
                  <a:lnTo>
                    <a:pt x="303" y="180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298" y="180"/>
                  </a:lnTo>
                  <a:lnTo>
                    <a:pt x="296" y="182"/>
                  </a:lnTo>
                  <a:lnTo>
                    <a:pt x="296" y="185"/>
                  </a:lnTo>
                  <a:lnTo>
                    <a:pt x="296" y="185"/>
                  </a:lnTo>
                  <a:lnTo>
                    <a:pt x="293" y="185"/>
                  </a:lnTo>
                  <a:lnTo>
                    <a:pt x="289" y="185"/>
                  </a:lnTo>
                  <a:lnTo>
                    <a:pt x="284" y="187"/>
                  </a:lnTo>
                  <a:lnTo>
                    <a:pt x="274" y="187"/>
                  </a:lnTo>
                  <a:lnTo>
                    <a:pt x="272" y="185"/>
                  </a:lnTo>
                  <a:lnTo>
                    <a:pt x="270" y="182"/>
                  </a:lnTo>
                  <a:lnTo>
                    <a:pt x="267" y="177"/>
                  </a:lnTo>
                  <a:lnTo>
                    <a:pt x="267" y="177"/>
                  </a:lnTo>
                  <a:lnTo>
                    <a:pt x="267" y="175"/>
                  </a:lnTo>
                  <a:lnTo>
                    <a:pt x="262" y="175"/>
                  </a:lnTo>
                  <a:lnTo>
                    <a:pt x="260" y="173"/>
                  </a:lnTo>
                  <a:lnTo>
                    <a:pt x="260" y="173"/>
                  </a:lnTo>
                  <a:lnTo>
                    <a:pt x="260" y="170"/>
                  </a:lnTo>
                  <a:lnTo>
                    <a:pt x="258" y="170"/>
                  </a:lnTo>
                  <a:lnTo>
                    <a:pt x="255" y="168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48" y="161"/>
                  </a:lnTo>
                  <a:lnTo>
                    <a:pt x="248" y="158"/>
                  </a:lnTo>
                  <a:lnTo>
                    <a:pt x="246" y="154"/>
                  </a:lnTo>
                  <a:lnTo>
                    <a:pt x="244" y="151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1" y="151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6" y="151"/>
                  </a:lnTo>
                  <a:lnTo>
                    <a:pt x="236" y="151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29" y="147"/>
                  </a:lnTo>
                  <a:lnTo>
                    <a:pt x="229" y="147"/>
                  </a:lnTo>
                  <a:lnTo>
                    <a:pt x="229" y="144"/>
                  </a:lnTo>
                  <a:lnTo>
                    <a:pt x="218" y="144"/>
                  </a:lnTo>
                  <a:lnTo>
                    <a:pt x="203" y="144"/>
                  </a:lnTo>
                  <a:lnTo>
                    <a:pt x="199" y="144"/>
                  </a:lnTo>
                  <a:lnTo>
                    <a:pt x="192" y="149"/>
                  </a:lnTo>
                  <a:lnTo>
                    <a:pt x="192" y="149"/>
                  </a:lnTo>
                  <a:lnTo>
                    <a:pt x="192" y="151"/>
                  </a:lnTo>
                  <a:lnTo>
                    <a:pt x="189" y="154"/>
                  </a:lnTo>
                  <a:lnTo>
                    <a:pt x="187" y="156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7" y="154"/>
                  </a:lnTo>
                  <a:lnTo>
                    <a:pt x="187" y="151"/>
                  </a:lnTo>
                  <a:lnTo>
                    <a:pt x="189" y="149"/>
                  </a:lnTo>
                  <a:lnTo>
                    <a:pt x="194" y="144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89" y="144"/>
                  </a:lnTo>
                  <a:lnTo>
                    <a:pt x="184" y="149"/>
                  </a:lnTo>
                  <a:lnTo>
                    <a:pt x="182" y="149"/>
                  </a:lnTo>
                  <a:lnTo>
                    <a:pt x="180" y="154"/>
                  </a:lnTo>
                  <a:lnTo>
                    <a:pt x="180" y="154"/>
                  </a:lnTo>
                  <a:lnTo>
                    <a:pt x="177" y="154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3" y="163"/>
                  </a:lnTo>
                  <a:lnTo>
                    <a:pt x="170" y="168"/>
                  </a:lnTo>
                  <a:lnTo>
                    <a:pt x="168" y="166"/>
                  </a:lnTo>
                  <a:lnTo>
                    <a:pt x="168" y="166"/>
                  </a:lnTo>
                  <a:lnTo>
                    <a:pt x="170" y="166"/>
                  </a:lnTo>
                  <a:lnTo>
                    <a:pt x="170" y="166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68" y="151"/>
                  </a:lnTo>
                  <a:lnTo>
                    <a:pt x="170" y="151"/>
                  </a:lnTo>
                  <a:lnTo>
                    <a:pt x="170" y="147"/>
                  </a:lnTo>
                  <a:lnTo>
                    <a:pt x="170" y="144"/>
                  </a:lnTo>
                  <a:lnTo>
                    <a:pt x="170" y="142"/>
                  </a:lnTo>
                  <a:lnTo>
                    <a:pt x="170" y="140"/>
                  </a:lnTo>
                  <a:lnTo>
                    <a:pt x="168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3" y="135"/>
                  </a:lnTo>
                  <a:lnTo>
                    <a:pt x="163" y="135"/>
                  </a:lnTo>
                  <a:lnTo>
                    <a:pt x="163" y="135"/>
                  </a:lnTo>
                  <a:lnTo>
                    <a:pt x="163" y="135"/>
                  </a:lnTo>
                  <a:lnTo>
                    <a:pt x="163" y="135"/>
                  </a:lnTo>
                  <a:lnTo>
                    <a:pt x="163" y="132"/>
                  </a:lnTo>
                  <a:lnTo>
                    <a:pt x="163" y="130"/>
                  </a:lnTo>
                  <a:lnTo>
                    <a:pt x="163" y="128"/>
                  </a:lnTo>
                  <a:lnTo>
                    <a:pt x="163" y="128"/>
                  </a:lnTo>
                  <a:lnTo>
                    <a:pt x="161" y="125"/>
                  </a:lnTo>
                  <a:lnTo>
                    <a:pt x="156" y="125"/>
                  </a:lnTo>
                  <a:lnTo>
                    <a:pt x="154" y="125"/>
                  </a:lnTo>
                  <a:lnTo>
                    <a:pt x="151" y="123"/>
                  </a:lnTo>
                  <a:lnTo>
                    <a:pt x="151" y="121"/>
                  </a:lnTo>
                  <a:lnTo>
                    <a:pt x="151" y="118"/>
                  </a:lnTo>
                  <a:lnTo>
                    <a:pt x="151" y="116"/>
                  </a:lnTo>
                  <a:lnTo>
                    <a:pt x="149" y="114"/>
                  </a:lnTo>
                  <a:lnTo>
                    <a:pt x="149" y="114"/>
                  </a:lnTo>
                  <a:lnTo>
                    <a:pt x="147" y="116"/>
                  </a:lnTo>
                  <a:lnTo>
                    <a:pt x="132" y="128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28" y="135"/>
                  </a:lnTo>
                  <a:lnTo>
                    <a:pt x="128" y="135"/>
                  </a:lnTo>
                  <a:lnTo>
                    <a:pt x="128" y="135"/>
                  </a:lnTo>
                  <a:lnTo>
                    <a:pt x="125" y="140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18" y="144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11" y="144"/>
                  </a:lnTo>
                  <a:lnTo>
                    <a:pt x="109" y="144"/>
                  </a:lnTo>
                  <a:lnTo>
                    <a:pt x="106" y="147"/>
                  </a:lnTo>
                  <a:lnTo>
                    <a:pt x="102" y="154"/>
                  </a:lnTo>
                  <a:lnTo>
                    <a:pt x="95" y="161"/>
                  </a:lnTo>
                  <a:lnTo>
                    <a:pt x="87" y="163"/>
                  </a:lnTo>
                  <a:lnTo>
                    <a:pt x="52" y="173"/>
                  </a:lnTo>
                  <a:lnTo>
                    <a:pt x="47" y="173"/>
                  </a:lnTo>
                  <a:lnTo>
                    <a:pt x="33" y="189"/>
                  </a:lnTo>
                  <a:lnTo>
                    <a:pt x="31" y="192"/>
                  </a:lnTo>
                  <a:lnTo>
                    <a:pt x="14" y="199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7" y="201"/>
                  </a:lnTo>
                  <a:lnTo>
                    <a:pt x="5" y="203"/>
                  </a:lnTo>
                  <a:lnTo>
                    <a:pt x="2" y="203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5" y="208"/>
                  </a:lnTo>
                  <a:lnTo>
                    <a:pt x="7" y="208"/>
                  </a:lnTo>
                  <a:lnTo>
                    <a:pt x="7" y="208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12" y="211"/>
                  </a:lnTo>
                  <a:lnTo>
                    <a:pt x="12" y="213"/>
                  </a:lnTo>
                  <a:lnTo>
                    <a:pt x="12" y="213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3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21" y="218"/>
                  </a:lnTo>
                  <a:lnTo>
                    <a:pt x="21" y="222"/>
                  </a:lnTo>
                  <a:lnTo>
                    <a:pt x="24" y="227"/>
                  </a:lnTo>
                  <a:lnTo>
                    <a:pt x="26" y="229"/>
                  </a:lnTo>
                  <a:lnTo>
                    <a:pt x="28" y="232"/>
                  </a:lnTo>
                  <a:lnTo>
                    <a:pt x="28" y="232"/>
                  </a:lnTo>
                  <a:lnTo>
                    <a:pt x="28" y="232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35" y="234"/>
                  </a:lnTo>
                  <a:lnTo>
                    <a:pt x="38" y="234"/>
                  </a:lnTo>
                  <a:lnTo>
                    <a:pt x="45" y="234"/>
                  </a:lnTo>
                  <a:lnTo>
                    <a:pt x="50" y="237"/>
                  </a:lnTo>
                  <a:lnTo>
                    <a:pt x="59" y="237"/>
                  </a:lnTo>
                  <a:lnTo>
                    <a:pt x="66" y="239"/>
                  </a:lnTo>
                  <a:lnTo>
                    <a:pt x="73" y="241"/>
                  </a:lnTo>
                  <a:lnTo>
                    <a:pt x="83" y="241"/>
                  </a:lnTo>
                  <a:lnTo>
                    <a:pt x="90" y="244"/>
                  </a:lnTo>
                  <a:lnTo>
                    <a:pt x="97" y="244"/>
                  </a:lnTo>
                  <a:lnTo>
                    <a:pt x="104" y="244"/>
                  </a:lnTo>
                  <a:lnTo>
                    <a:pt x="109" y="246"/>
                  </a:lnTo>
                  <a:lnTo>
                    <a:pt x="113" y="246"/>
                  </a:lnTo>
                  <a:lnTo>
                    <a:pt x="116" y="246"/>
                  </a:lnTo>
                  <a:lnTo>
                    <a:pt x="116" y="246"/>
                  </a:lnTo>
                  <a:lnTo>
                    <a:pt x="121" y="248"/>
                  </a:lnTo>
                  <a:lnTo>
                    <a:pt x="123" y="248"/>
                  </a:lnTo>
                  <a:lnTo>
                    <a:pt x="128" y="251"/>
                  </a:lnTo>
                  <a:lnTo>
                    <a:pt x="132" y="253"/>
                  </a:lnTo>
                  <a:lnTo>
                    <a:pt x="139" y="256"/>
                  </a:lnTo>
                  <a:lnTo>
                    <a:pt x="144" y="258"/>
                  </a:lnTo>
                  <a:lnTo>
                    <a:pt x="147" y="258"/>
                  </a:lnTo>
                  <a:lnTo>
                    <a:pt x="147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4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61" y="258"/>
                  </a:lnTo>
                  <a:lnTo>
                    <a:pt x="166" y="260"/>
                  </a:lnTo>
                  <a:lnTo>
                    <a:pt x="166" y="260"/>
                  </a:lnTo>
                  <a:lnTo>
                    <a:pt x="166" y="260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3" y="258"/>
                  </a:lnTo>
                  <a:lnTo>
                    <a:pt x="173" y="258"/>
                  </a:lnTo>
                  <a:lnTo>
                    <a:pt x="173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2" y="258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7" y="260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92" y="260"/>
                  </a:lnTo>
                  <a:lnTo>
                    <a:pt x="194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9" y="260"/>
                  </a:lnTo>
                  <a:lnTo>
                    <a:pt x="199" y="260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3"/>
                  </a:lnTo>
                  <a:lnTo>
                    <a:pt x="208" y="263"/>
                  </a:lnTo>
                  <a:lnTo>
                    <a:pt x="210" y="263"/>
                  </a:lnTo>
                  <a:lnTo>
                    <a:pt x="210" y="263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2"/>
                  </a:lnTo>
                  <a:lnTo>
                    <a:pt x="215" y="272"/>
                  </a:lnTo>
                  <a:lnTo>
                    <a:pt x="215" y="272"/>
                  </a:lnTo>
                  <a:lnTo>
                    <a:pt x="213" y="274"/>
                  </a:lnTo>
                  <a:lnTo>
                    <a:pt x="213" y="277"/>
                  </a:lnTo>
                  <a:lnTo>
                    <a:pt x="213" y="277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9"/>
                  </a:lnTo>
                  <a:lnTo>
                    <a:pt x="218" y="279"/>
                  </a:lnTo>
                  <a:lnTo>
                    <a:pt x="218" y="282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2" y="282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7" y="282"/>
                  </a:lnTo>
                  <a:lnTo>
                    <a:pt x="227" y="282"/>
                  </a:lnTo>
                  <a:lnTo>
                    <a:pt x="227" y="282"/>
                  </a:lnTo>
                  <a:lnTo>
                    <a:pt x="227" y="282"/>
                  </a:lnTo>
                  <a:lnTo>
                    <a:pt x="229" y="282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4" y="284"/>
                  </a:lnTo>
                  <a:lnTo>
                    <a:pt x="234" y="284"/>
                  </a:lnTo>
                  <a:lnTo>
                    <a:pt x="236" y="284"/>
                  </a:lnTo>
                  <a:lnTo>
                    <a:pt x="236" y="284"/>
                  </a:lnTo>
                  <a:lnTo>
                    <a:pt x="236" y="286"/>
                  </a:lnTo>
                  <a:lnTo>
                    <a:pt x="239" y="286"/>
                  </a:lnTo>
                  <a:lnTo>
                    <a:pt x="241" y="286"/>
                  </a:lnTo>
                  <a:lnTo>
                    <a:pt x="241" y="289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1"/>
                  </a:lnTo>
                  <a:lnTo>
                    <a:pt x="244" y="291"/>
                  </a:lnTo>
                  <a:lnTo>
                    <a:pt x="244" y="291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3"/>
                  </a:lnTo>
                  <a:lnTo>
                    <a:pt x="244" y="293"/>
                  </a:lnTo>
                  <a:lnTo>
                    <a:pt x="244" y="296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6" y="300"/>
                  </a:lnTo>
                  <a:lnTo>
                    <a:pt x="246" y="300"/>
                  </a:lnTo>
                  <a:lnTo>
                    <a:pt x="246" y="303"/>
                  </a:lnTo>
                  <a:lnTo>
                    <a:pt x="246" y="303"/>
                  </a:lnTo>
                  <a:lnTo>
                    <a:pt x="246" y="303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6" y="308"/>
                  </a:lnTo>
                  <a:lnTo>
                    <a:pt x="246" y="312"/>
                  </a:lnTo>
                  <a:lnTo>
                    <a:pt x="246" y="312"/>
                  </a:lnTo>
                  <a:lnTo>
                    <a:pt x="246" y="312"/>
                  </a:lnTo>
                  <a:lnTo>
                    <a:pt x="246" y="312"/>
                  </a:lnTo>
                  <a:lnTo>
                    <a:pt x="246" y="315"/>
                  </a:lnTo>
                  <a:lnTo>
                    <a:pt x="246" y="315"/>
                  </a:lnTo>
                  <a:lnTo>
                    <a:pt x="246" y="317"/>
                  </a:lnTo>
                  <a:lnTo>
                    <a:pt x="244" y="317"/>
                  </a:lnTo>
                  <a:lnTo>
                    <a:pt x="241" y="319"/>
                  </a:lnTo>
                  <a:lnTo>
                    <a:pt x="241" y="319"/>
                  </a:lnTo>
                  <a:lnTo>
                    <a:pt x="241" y="319"/>
                  </a:lnTo>
                  <a:lnTo>
                    <a:pt x="241" y="322"/>
                  </a:lnTo>
                  <a:lnTo>
                    <a:pt x="241" y="322"/>
                  </a:lnTo>
                  <a:lnTo>
                    <a:pt x="241" y="324"/>
                  </a:lnTo>
                  <a:lnTo>
                    <a:pt x="241" y="324"/>
                  </a:lnTo>
                  <a:lnTo>
                    <a:pt x="241" y="327"/>
                  </a:lnTo>
                  <a:lnTo>
                    <a:pt x="241" y="329"/>
                  </a:lnTo>
                  <a:lnTo>
                    <a:pt x="241" y="329"/>
                  </a:lnTo>
                  <a:lnTo>
                    <a:pt x="241" y="329"/>
                  </a:lnTo>
                  <a:lnTo>
                    <a:pt x="244" y="331"/>
                  </a:lnTo>
                  <a:lnTo>
                    <a:pt x="244" y="331"/>
                  </a:lnTo>
                  <a:lnTo>
                    <a:pt x="246" y="329"/>
                  </a:lnTo>
                  <a:lnTo>
                    <a:pt x="246" y="329"/>
                  </a:lnTo>
                  <a:lnTo>
                    <a:pt x="246" y="329"/>
                  </a:lnTo>
                  <a:lnTo>
                    <a:pt x="246" y="329"/>
                  </a:lnTo>
                  <a:lnTo>
                    <a:pt x="248" y="329"/>
                  </a:lnTo>
                  <a:lnTo>
                    <a:pt x="251" y="329"/>
                  </a:lnTo>
                  <a:lnTo>
                    <a:pt x="251" y="329"/>
                  </a:lnTo>
                  <a:lnTo>
                    <a:pt x="251" y="329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58" y="324"/>
                  </a:lnTo>
                  <a:lnTo>
                    <a:pt x="260" y="324"/>
                  </a:lnTo>
                  <a:lnTo>
                    <a:pt x="260" y="327"/>
                  </a:lnTo>
                  <a:lnTo>
                    <a:pt x="260" y="327"/>
                  </a:lnTo>
                  <a:lnTo>
                    <a:pt x="262" y="327"/>
                  </a:lnTo>
                  <a:lnTo>
                    <a:pt x="262" y="329"/>
                  </a:lnTo>
                  <a:lnTo>
                    <a:pt x="262" y="329"/>
                  </a:lnTo>
                  <a:lnTo>
                    <a:pt x="262" y="329"/>
                  </a:lnTo>
                  <a:lnTo>
                    <a:pt x="260" y="331"/>
                  </a:lnTo>
                  <a:lnTo>
                    <a:pt x="260" y="331"/>
                  </a:lnTo>
                  <a:lnTo>
                    <a:pt x="258" y="338"/>
                  </a:lnTo>
                  <a:lnTo>
                    <a:pt x="258" y="343"/>
                  </a:lnTo>
                  <a:lnTo>
                    <a:pt x="255" y="343"/>
                  </a:lnTo>
                  <a:lnTo>
                    <a:pt x="255" y="348"/>
                  </a:lnTo>
                  <a:lnTo>
                    <a:pt x="258" y="348"/>
                  </a:lnTo>
                  <a:lnTo>
                    <a:pt x="258" y="350"/>
                  </a:lnTo>
                  <a:lnTo>
                    <a:pt x="260" y="350"/>
                  </a:lnTo>
                  <a:lnTo>
                    <a:pt x="260" y="353"/>
                  </a:lnTo>
                  <a:lnTo>
                    <a:pt x="262" y="355"/>
                  </a:lnTo>
                  <a:lnTo>
                    <a:pt x="262" y="355"/>
                  </a:lnTo>
                  <a:lnTo>
                    <a:pt x="262" y="355"/>
                  </a:lnTo>
                  <a:lnTo>
                    <a:pt x="265" y="357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70" y="353"/>
                  </a:lnTo>
                  <a:lnTo>
                    <a:pt x="270" y="350"/>
                  </a:lnTo>
                  <a:lnTo>
                    <a:pt x="272" y="348"/>
                  </a:lnTo>
                  <a:lnTo>
                    <a:pt x="289" y="317"/>
                  </a:lnTo>
                  <a:lnTo>
                    <a:pt x="289" y="315"/>
                  </a:lnTo>
                  <a:lnTo>
                    <a:pt x="289" y="312"/>
                  </a:lnTo>
                  <a:lnTo>
                    <a:pt x="289" y="312"/>
                  </a:lnTo>
                  <a:lnTo>
                    <a:pt x="291" y="310"/>
                  </a:lnTo>
                  <a:lnTo>
                    <a:pt x="291" y="308"/>
                  </a:lnTo>
                  <a:lnTo>
                    <a:pt x="293" y="303"/>
                  </a:lnTo>
                  <a:lnTo>
                    <a:pt x="293" y="300"/>
                  </a:lnTo>
                  <a:lnTo>
                    <a:pt x="296" y="296"/>
                  </a:lnTo>
                  <a:lnTo>
                    <a:pt x="298" y="293"/>
                  </a:lnTo>
                  <a:lnTo>
                    <a:pt x="300" y="286"/>
                  </a:lnTo>
                  <a:lnTo>
                    <a:pt x="303" y="284"/>
                  </a:lnTo>
                  <a:lnTo>
                    <a:pt x="305" y="282"/>
                  </a:lnTo>
                  <a:lnTo>
                    <a:pt x="307" y="282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7" y="272"/>
                  </a:lnTo>
                  <a:lnTo>
                    <a:pt x="310" y="267"/>
                  </a:lnTo>
                  <a:lnTo>
                    <a:pt x="310" y="265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12" y="256"/>
                  </a:lnTo>
                  <a:lnTo>
                    <a:pt x="315" y="253"/>
                  </a:lnTo>
                  <a:lnTo>
                    <a:pt x="315" y="253"/>
                  </a:lnTo>
                  <a:lnTo>
                    <a:pt x="317" y="256"/>
                  </a:lnTo>
                  <a:lnTo>
                    <a:pt x="317" y="256"/>
                  </a:lnTo>
                  <a:lnTo>
                    <a:pt x="317" y="258"/>
                  </a:lnTo>
                  <a:lnTo>
                    <a:pt x="315" y="260"/>
                  </a:lnTo>
                  <a:lnTo>
                    <a:pt x="315" y="263"/>
                  </a:lnTo>
                  <a:lnTo>
                    <a:pt x="315" y="263"/>
                  </a:lnTo>
                  <a:lnTo>
                    <a:pt x="315" y="265"/>
                  </a:lnTo>
                  <a:lnTo>
                    <a:pt x="315" y="267"/>
                  </a:lnTo>
                  <a:lnTo>
                    <a:pt x="315" y="270"/>
                  </a:lnTo>
                  <a:lnTo>
                    <a:pt x="317" y="270"/>
                  </a:lnTo>
                  <a:lnTo>
                    <a:pt x="317" y="272"/>
                  </a:lnTo>
                  <a:lnTo>
                    <a:pt x="317" y="277"/>
                  </a:lnTo>
                  <a:lnTo>
                    <a:pt x="317" y="279"/>
                  </a:lnTo>
                  <a:lnTo>
                    <a:pt x="319" y="282"/>
                  </a:lnTo>
                  <a:lnTo>
                    <a:pt x="319" y="282"/>
                  </a:lnTo>
                  <a:lnTo>
                    <a:pt x="319" y="279"/>
                  </a:lnTo>
                  <a:lnTo>
                    <a:pt x="319" y="279"/>
                  </a:lnTo>
                  <a:lnTo>
                    <a:pt x="324" y="277"/>
                  </a:lnTo>
                  <a:lnTo>
                    <a:pt x="326" y="277"/>
                  </a:lnTo>
                  <a:lnTo>
                    <a:pt x="326" y="277"/>
                  </a:lnTo>
                  <a:lnTo>
                    <a:pt x="329" y="274"/>
                  </a:lnTo>
                  <a:lnTo>
                    <a:pt x="329" y="274"/>
                  </a:lnTo>
                  <a:lnTo>
                    <a:pt x="329" y="272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31" y="265"/>
                  </a:lnTo>
                  <a:lnTo>
                    <a:pt x="333" y="265"/>
                  </a:lnTo>
                  <a:lnTo>
                    <a:pt x="333" y="263"/>
                  </a:lnTo>
                  <a:lnTo>
                    <a:pt x="333" y="263"/>
                  </a:lnTo>
                  <a:lnTo>
                    <a:pt x="333" y="260"/>
                  </a:lnTo>
                  <a:lnTo>
                    <a:pt x="333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41" y="260"/>
                  </a:lnTo>
                  <a:lnTo>
                    <a:pt x="343" y="260"/>
                  </a:lnTo>
                  <a:lnTo>
                    <a:pt x="345" y="258"/>
                  </a:lnTo>
                  <a:lnTo>
                    <a:pt x="345" y="258"/>
                  </a:lnTo>
                  <a:lnTo>
                    <a:pt x="348" y="256"/>
                  </a:lnTo>
                  <a:lnTo>
                    <a:pt x="348" y="253"/>
                  </a:lnTo>
                  <a:lnTo>
                    <a:pt x="350" y="253"/>
                  </a:lnTo>
                  <a:lnTo>
                    <a:pt x="352" y="253"/>
                  </a:lnTo>
                  <a:lnTo>
                    <a:pt x="352" y="253"/>
                  </a:lnTo>
                  <a:lnTo>
                    <a:pt x="355" y="253"/>
                  </a:lnTo>
                  <a:lnTo>
                    <a:pt x="355" y="256"/>
                  </a:lnTo>
                  <a:lnTo>
                    <a:pt x="352" y="263"/>
                  </a:lnTo>
                  <a:lnTo>
                    <a:pt x="352" y="265"/>
                  </a:lnTo>
                  <a:lnTo>
                    <a:pt x="355" y="265"/>
                  </a:lnTo>
                  <a:lnTo>
                    <a:pt x="355" y="265"/>
                  </a:lnTo>
                  <a:lnTo>
                    <a:pt x="355" y="265"/>
                  </a:lnTo>
                  <a:lnTo>
                    <a:pt x="355" y="267"/>
                  </a:lnTo>
                  <a:lnTo>
                    <a:pt x="352" y="267"/>
                  </a:lnTo>
                  <a:lnTo>
                    <a:pt x="352" y="265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48" y="267"/>
                  </a:lnTo>
                  <a:lnTo>
                    <a:pt x="348" y="267"/>
                  </a:lnTo>
                  <a:lnTo>
                    <a:pt x="348" y="267"/>
                  </a:lnTo>
                  <a:lnTo>
                    <a:pt x="348" y="267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8" y="270"/>
                  </a:lnTo>
                  <a:lnTo>
                    <a:pt x="345" y="270"/>
                  </a:lnTo>
                  <a:lnTo>
                    <a:pt x="345" y="272"/>
                  </a:lnTo>
                  <a:lnTo>
                    <a:pt x="345" y="274"/>
                  </a:lnTo>
                  <a:lnTo>
                    <a:pt x="345" y="277"/>
                  </a:lnTo>
                  <a:lnTo>
                    <a:pt x="343" y="279"/>
                  </a:lnTo>
                  <a:lnTo>
                    <a:pt x="343" y="279"/>
                  </a:lnTo>
                  <a:lnTo>
                    <a:pt x="343" y="282"/>
                  </a:lnTo>
                  <a:lnTo>
                    <a:pt x="345" y="284"/>
                  </a:lnTo>
                  <a:lnTo>
                    <a:pt x="348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2" y="286"/>
                  </a:lnTo>
                  <a:lnTo>
                    <a:pt x="352" y="286"/>
                  </a:lnTo>
                  <a:lnTo>
                    <a:pt x="352" y="286"/>
                  </a:lnTo>
                  <a:lnTo>
                    <a:pt x="352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2"/>
                  </a:lnTo>
                  <a:lnTo>
                    <a:pt x="350" y="282"/>
                  </a:lnTo>
                  <a:lnTo>
                    <a:pt x="350" y="279"/>
                  </a:lnTo>
                  <a:lnTo>
                    <a:pt x="350" y="279"/>
                  </a:lnTo>
                  <a:lnTo>
                    <a:pt x="352" y="279"/>
                  </a:lnTo>
                  <a:lnTo>
                    <a:pt x="352" y="279"/>
                  </a:lnTo>
                  <a:lnTo>
                    <a:pt x="352" y="274"/>
                  </a:lnTo>
                  <a:lnTo>
                    <a:pt x="355" y="274"/>
                  </a:lnTo>
                  <a:lnTo>
                    <a:pt x="357" y="272"/>
                  </a:lnTo>
                  <a:lnTo>
                    <a:pt x="357" y="272"/>
                  </a:lnTo>
                  <a:lnTo>
                    <a:pt x="357" y="270"/>
                  </a:lnTo>
                  <a:lnTo>
                    <a:pt x="357" y="270"/>
                  </a:lnTo>
                  <a:lnTo>
                    <a:pt x="357" y="267"/>
                  </a:lnTo>
                  <a:lnTo>
                    <a:pt x="359" y="267"/>
                  </a:lnTo>
                  <a:lnTo>
                    <a:pt x="362" y="267"/>
                  </a:lnTo>
                  <a:lnTo>
                    <a:pt x="364" y="265"/>
                  </a:lnTo>
                  <a:lnTo>
                    <a:pt x="364" y="265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1" y="258"/>
                  </a:lnTo>
                  <a:lnTo>
                    <a:pt x="374" y="251"/>
                  </a:lnTo>
                  <a:lnTo>
                    <a:pt x="376" y="246"/>
                  </a:lnTo>
                  <a:lnTo>
                    <a:pt x="378" y="241"/>
                  </a:lnTo>
                  <a:lnTo>
                    <a:pt x="395" y="237"/>
                  </a:lnTo>
                  <a:lnTo>
                    <a:pt x="397" y="237"/>
                  </a:lnTo>
                  <a:close/>
                  <a:moveTo>
                    <a:pt x="331" y="180"/>
                  </a:moveTo>
                  <a:lnTo>
                    <a:pt x="331" y="180"/>
                  </a:lnTo>
                  <a:lnTo>
                    <a:pt x="333" y="180"/>
                  </a:lnTo>
                  <a:lnTo>
                    <a:pt x="333" y="182"/>
                  </a:lnTo>
                  <a:lnTo>
                    <a:pt x="333" y="182"/>
                  </a:lnTo>
                  <a:lnTo>
                    <a:pt x="333" y="185"/>
                  </a:lnTo>
                  <a:lnTo>
                    <a:pt x="333" y="185"/>
                  </a:lnTo>
                  <a:lnTo>
                    <a:pt x="336" y="185"/>
                  </a:lnTo>
                  <a:lnTo>
                    <a:pt x="336" y="185"/>
                  </a:lnTo>
                  <a:lnTo>
                    <a:pt x="336" y="185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6" y="185"/>
                  </a:lnTo>
                  <a:lnTo>
                    <a:pt x="338" y="185"/>
                  </a:lnTo>
                  <a:lnTo>
                    <a:pt x="338" y="185"/>
                  </a:lnTo>
                  <a:lnTo>
                    <a:pt x="338" y="185"/>
                  </a:lnTo>
                  <a:lnTo>
                    <a:pt x="341" y="185"/>
                  </a:lnTo>
                  <a:lnTo>
                    <a:pt x="341" y="182"/>
                  </a:lnTo>
                  <a:lnTo>
                    <a:pt x="341" y="182"/>
                  </a:lnTo>
                  <a:lnTo>
                    <a:pt x="338" y="180"/>
                  </a:lnTo>
                  <a:lnTo>
                    <a:pt x="338" y="182"/>
                  </a:lnTo>
                  <a:lnTo>
                    <a:pt x="336" y="182"/>
                  </a:lnTo>
                  <a:lnTo>
                    <a:pt x="336" y="180"/>
                  </a:lnTo>
                  <a:lnTo>
                    <a:pt x="336" y="180"/>
                  </a:lnTo>
                  <a:lnTo>
                    <a:pt x="338" y="177"/>
                  </a:lnTo>
                  <a:lnTo>
                    <a:pt x="336" y="175"/>
                  </a:lnTo>
                  <a:lnTo>
                    <a:pt x="336" y="173"/>
                  </a:lnTo>
                  <a:lnTo>
                    <a:pt x="336" y="173"/>
                  </a:lnTo>
                  <a:lnTo>
                    <a:pt x="333" y="173"/>
                  </a:lnTo>
                  <a:lnTo>
                    <a:pt x="331" y="173"/>
                  </a:lnTo>
                  <a:lnTo>
                    <a:pt x="331" y="175"/>
                  </a:lnTo>
                  <a:lnTo>
                    <a:pt x="331" y="177"/>
                  </a:lnTo>
                  <a:lnTo>
                    <a:pt x="331" y="180"/>
                  </a:lnTo>
                  <a:close/>
                  <a:moveTo>
                    <a:pt x="154" y="114"/>
                  </a:moveTo>
                  <a:lnTo>
                    <a:pt x="151" y="116"/>
                  </a:lnTo>
                  <a:lnTo>
                    <a:pt x="151" y="118"/>
                  </a:lnTo>
                  <a:lnTo>
                    <a:pt x="151" y="123"/>
                  </a:lnTo>
                  <a:lnTo>
                    <a:pt x="154" y="125"/>
                  </a:lnTo>
                  <a:lnTo>
                    <a:pt x="161" y="125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8" y="125"/>
                  </a:lnTo>
                  <a:lnTo>
                    <a:pt x="170" y="125"/>
                  </a:lnTo>
                  <a:lnTo>
                    <a:pt x="170" y="123"/>
                  </a:lnTo>
                  <a:lnTo>
                    <a:pt x="168" y="121"/>
                  </a:lnTo>
                  <a:lnTo>
                    <a:pt x="166" y="123"/>
                  </a:lnTo>
                  <a:lnTo>
                    <a:pt x="168" y="121"/>
                  </a:lnTo>
                  <a:lnTo>
                    <a:pt x="168" y="118"/>
                  </a:lnTo>
                  <a:lnTo>
                    <a:pt x="170" y="116"/>
                  </a:lnTo>
                  <a:lnTo>
                    <a:pt x="170" y="116"/>
                  </a:lnTo>
                  <a:lnTo>
                    <a:pt x="170" y="118"/>
                  </a:lnTo>
                  <a:lnTo>
                    <a:pt x="170" y="123"/>
                  </a:lnTo>
                  <a:lnTo>
                    <a:pt x="170" y="123"/>
                  </a:lnTo>
                  <a:lnTo>
                    <a:pt x="170" y="125"/>
                  </a:lnTo>
                  <a:lnTo>
                    <a:pt x="170" y="128"/>
                  </a:lnTo>
                  <a:lnTo>
                    <a:pt x="168" y="130"/>
                  </a:lnTo>
                  <a:lnTo>
                    <a:pt x="166" y="130"/>
                  </a:lnTo>
                  <a:lnTo>
                    <a:pt x="166" y="132"/>
                  </a:lnTo>
                  <a:lnTo>
                    <a:pt x="166" y="132"/>
                  </a:lnTo>
                  <a:lnTo>
                    <a:pt x="173" y="140"/>
                  </a:lnTo>
                  <a:lnTo>
                    <a:pt x="173" y="140"/>
                  </a:lnTo>
                  <a:lnTo>
                    <a:pt x="175" y="137"/>
                  </a:lnTo>
                  <a:lnTo>
                    <a:pt x="175" y="135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82" y="125"/>
                  </a:lnTo>
                  <a:lnTo>
                    <a:pt x="182" y="123"/>
                  </a:lnTo>
                  <a:lnTo>
                    <a:pt x="182" y="121"/>
                  </a:lnTo>
                  <a:lnTo>
                    <a:pt x="182" y="121"/>
                  </a:lnTo>
                  <a:lnTo>
                    <a:pt x="184" y="121"/>
                  </a:lnTo>
                  <a:lnTo>
                    <a:pt x="187" y="121"/>
                  </a:lnTo>
                  <a:lnTo>
                    <a:pt x="187" y="118"/>
                  </a:lnTo>
                  <a:lnTo>
                    <a:pt x="184" y="118"/>
                  </a:lnTo>
                  <a:lnTo>
                    <a:pt x="184" y="116"/>
                  </a:lnTo>
                  <a:lnTo>
                    <a:pt x="187" y="114"/>
                  </a:lnTo>
                  <a:lnTo>
                    <a:pt x="187" y="111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92" y="111"/>
                  </a:lnTo>
                  <a:lnTo>
                    <a:pt x="192" y="109"/>
                  </a:lnTo>
                  <a:lnTo>
                    <a:pt x="194" y="106"/>
                  </a:lnTo>
                  <a:lnTo>
                    <a:pt x="196" y="104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99"/>
                  </a:lnTo>
                  <a:lnTo>
                    <a:pt x="201" y="99"/>
                  </a:lnTo>
                  <a:lnTo>
                    <a:pt x="203" y="99"/>
                  </a:lnTo>
                  <a:lnTo>
                    <a:pt x="203" y="97"/>
                  </a:lnTo>
                  <a:lnTo>
                    <a:pt x="208" y="92"/>
                  </a:lnTo>
                  <a:lnTo>
                    <a:pt x="208" y="92"/>
                  </a:lnTo>
                  <a:lnTo>
                    <a:pt x="203" y="90"/>
                  </a:lnTo>
                  <a:lnTo>
                    <a:pt x="201" y="90"/>
                  </a:lnTo>
                  <a:lnTo>
                    <a:pt x="203" y="90"/>
                  </a:lnTo>
                  <a:lnTo>
                    <a:pt x="203" y="87"/>
                  </a:lnTo>
                  <a:lnTo>
                    <a:pt x="208" y="87"/>
                  </a:lnTo>
                  <a:lnTo>
                    <a:pt x="213" y="85"/>
                  </a:lnTo>
                  <a:lnTo>
                    <a:pt x="215" y="85"/>
                  </a:lnTo>
                  <a:lnTo>
                    <a:pt x="218" y="85"/>
                  </a:lnTo>
                  <a:lnTo>
                    <a:pt x="220" y="87"/>
                  </a:lnTo>
                  <a:lnTo>
                    <a:pt x="222" y="87"/>
                  </a:lnTo>
                  <a:lnTo>
                    <a:pt x="225" y="85"/>
                  </a:lnTo>
                  <a:lnTo>
                    <a:pt x="227" y="83"/>
                  </a:lnTo>
                  <a:lnTo>
                    <a:pt x="229" y="83"/>
                  </a:lnTo>
                  <a:lnTo>
                    <a:pt x="229" y="83"/>
                  </a:lnTo>
                  <a:lnTo>
                    <a:pt x="227" y="83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0" y="76"/>
                  </a:lnTo>
                  <a:lnTo>
                    <a:pt x="218" y="76"/>
                  </a:lnTo>
                  <a:lnTo>
                    <a:pt x="199" y="78"/>
                  </a:lnTo>
                  <a:lnTo>
                    <a:pt x="192" y="80"/>
                  </a:lnTo>
                  <a:lnTo>
                    <a:pt x="184" y="83"/>
                  </a:lnTo>
                  <a:lnTo>
                    <a:pt x="184" y="85"/>
                  </a:lnTo>
                  <a:lnTo>
                    <a:pt x="182" y="87"/>
                  </a:lnTo>
                  <a:lnTo>
                    <a:pt x="182" y="87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77" y="87"/>
                  </a:lnTo>
                  <a:lnTo>
                    <a:pt x="177" y="87"/>
                  </a:lnTo>
                  <a:lnTo>
                    <a:pt x="175" y="90"/>
                  </a:lnTo>
                  <a:lnTo>
                    <a:pt x="168" y="92"/>
                  </a:lnTo>
                  <a:lnTo>
                    <a:pt x="166" y="95"/>
                  </a:lnTo>
                  <a:lnTo>
                    <a:pt x="158" y="106"/>
                  </a:lnTo>
                  <a:lnTo>
                    <a:pt x="158" y="109"/>
                  </a:lnTo>
                  <a:lnTo>
                    <a:pt x="154" y="111"/>
                  </a:lnTo>
                  <a:lnTo>
                    <a:pt x="154" y="114"/>
                  </a:lnTo>
                  <a:close/>
                  <a:moveTo>
                    <a:pt x="92" y="40"/>
                  </a:moveTo>
                  <a:lnTo>
                    <a:pt x="97" y="38"/>
                  </a:lnTo>
                  <a:lnTo>
                    <a:pt x="97" y="38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99" y="47"/>
                  </a:lnTo>
                  <a:lnTo>
                    <a:pt x="113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09" y="38"/>
                  </a:lnTo>
                  <a:lnTo>
                    <a:pt x="111" y="35"/>
                  </a:lnTo>
                  <a:lnTo>
                    <a:pt x="113" y="33"/>
                  </a:lnTo>
                  <a:lnTo>
                    <a:pt x="113" y="33"/>
                  </a:lnTo>
                  <a:lnTo>
                    <a:pt x="135" y="21"/>
                  </a:lnTo>
                  <a:lnTo>
                    <a:pt x="139" y="19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4" y="9"/>
                  </a:lnTo>
                  <a:lnTo>
                    <a:pt x="151" y="5"/>
                  </a:lnTo>
                  <a:lnTo>
                    <a:pt x="154" y="2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1" y="2"/>
                  </a:lnTo>
                  <a:lnTo>
                    <a:pt x="149" y="2"/>
                  </a:lnTo>
                  <a:lnTo>
                    <a:pt x="149" y="2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7" y="2"/>
                  </a:lnTo>
                  <a:lnTo>
                    <a:pt x="144" y="5"/>
                  </a:lnTo>
                  <a:lnTo>
                    <a:pt x="142" y="5"/>
                  </a:lnTo>
                  <a:lnTo>
                    <a:pt x="139" y="7"/>
                  </a:lnTo>
                  <a:lnTo>
                    <a:pt x="139" y="5"/>
                  </a:lnTo>
                  <a:lnTo>
                    <a:pt x="132" y="12"/>
                  </a:lnTo>
                  <a:lnTo>
                    <a:pt x="132" y="9"/>
                  </a:lnTo>
                  <a:lnTo>
                    <a:pt x="130" y="12"/>
                  </a:lnTo>
                  <a:lnTo>
                    <a:pt x="125" y="14"/>
                  </a:lnTo>
                  <a:lnTo>
                    <a:pt x="123" y="16"/>
                  </a:lnTo>
                  <a:lnTo>
                    <a:pt x="121" y="19"/>
                  </a:lnTo>
                  <a:lnTo>
                    <a:pt x="118" y="19"/>
                  </a:lnTo>
                  <a:lnTo>
                    <a:pt x="116" y="21"/>
                  </a:lnTo>
                  <a:lnTo>
                    <a:pt x="113" y="21"/>
                  </a:lnTo>
                  <a:lnTo>
                    <a:pt x="113" y="21"/>
                  </a:lnTo>
                  <a:lnTo>
                    <a:pt x="111" y="24"/>
                  </a:lnTo>
                  <a:lnTo>
                    <a:pt x="99" y="31"/>
                  </a:lnTo>
                  <a:lnTo>
                    <a:pt x="90" y="38"/>
                  </a:lnTo>
                  <a:lnTo>
                    <a:pt x="92" y="40"/>
                  </a:lnTo>
                  <a:lnTo>
                    <a:pt x="92" y="40"/>
                  </a:lnTo>
                  <a:close/>
                  <a:moveTo>
                    <a:pt x="407" y="348"/>
                  </a:moveTo>
                  <a:lnTo>
                    <a:pt x="407" y="348"/>
                  </a:lnTo>
                  <a:lnTo>
                    <a:pt x="404" y="348"/>
                  </a:lnTo>
                  <a:lnTo>
                    <a:pt x="404" y="348"/>
                  </a:lnTo>
                  <a:lnTo>
                    <a:pt x="402" y="350"/>
                  </a:lnTo>
                  <a:lnTo>
                    <a:pt x="402" y="353"/>
                  </a:lnTo>
                  <a:lnTo>
                    <a:pt x="402" y="353"/>
                  </a:lnTo>
                  <a:lnTo>
                    <a:pt x="404" y="355"/>
                  </a:lnTo>
                  <a:lnTo>
                    <a:pt x="407" y="353"/>
                  </a:lnTo>
                  <a:lnTo>
                    <a:pt x="407" y="350"/>
                  </a:lnTo>
                  <a:lnTo>
                    <a:pt x="409" y="348"/>
                  </a:lnTo>
                  <a:lnTo>
                    <a:pt x="407" y="348"/>
                  </a:lnTo>
                  <a:lnTo>
                    <a:pt x="407" y="348"/>
                  </a:lnTo>
                  <a:close/>
                  <a:moveTo>
                    <a:pt x="414" y="343"/>
                  </a:moveTo>
                  <a:lnTo>
                    <a:pt x="416" y="343"/>
                  </a:lnTo>
                  <a:lnTo>
                    <a:pt x="416" y="341"/>
                  </a:lnTo>
                  <a:lnTo>
                    <a:pt x="416" y="341"/>
                  </a:lnTo>
                  <a:lnTo>
                    <a:pt x="416" y="338"/>
                  </a:lnTo>
                  <a:lnTo>
                    <a:pt x="416" y="336"/>
                  </a:lnTo>
                  <a:lnTo>
                    <a:pt x="416" y="336"/>
                  </a:lnTo>
                  <a:lnTo>
                    <a:pt x="414" y="334"/>
                  </a:lnTo>
                  <a:lnTo>
                    <a:pt x="414" y="334"/>
                  </a:lnTo>
                  <a:lnTo>
                    <a:pt x="411" y="334"/>
                  </a:lnTo>
                  <a:lnTo>
                    <a:pt x="411" y="334"/>
                  </a:lnTo>
                  <a:lnTo>
                    <a:pt x="409" y="334"/>
                  </a:lnTo>
                  <a:lnTo>
                    <a:pt x="409" y="336"/>
                  </a:lnTo>
                  <a:lnTo>
                    <a:pt x="411" y="343"/>
                  </a:lnTo>
                  <a:lnTo>
                    <a:pt x="414" y="343"/>
                  </a:lnTo>
                  <a:close/>
                  <a:moveTo>
                    <a:pt x="546" y="215"/>
                  </a:moveTo>
                  <a:lnTo>
                    <a:pt x="544" y="213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2" y="218"/>
                  </a:lnTo>
                  <a:lnTo>
                    <a:pt x="544" y="218"/>
                  </a:lnTo>
                  <a:lnTo>
                    <a:pt x="544" y="218"/>
                  </a:lnTo>
                  <a:lnTo>
                    <a:pt x="542" y="218"/>
                  </a:lnTo>
                  <a:lnTo>
                    <a:pt x="544" y="218"/>
                  </a:lnTo>
                  <a:lnTo>
                    <a:pt x="546" y="220"/>
                  </a:lnTo>
                  <a:lnTo>
                    <a:pt x="551" y="218"/>
                  </a:lnTo>
                  <a:lnTo>
                    <a:pt x="549" y="218"/>
                  </a:lnTo>
                  <a:lnTo>
                    <a:pt x="549" y="218"/>
                  </a:lnTo>
                  <a:lnTo>
                    <a:pt x="546" y="215"/>
                  </a:lnTo>
                  <a:lnTo>
                    <a:pt x="546" y="218"/>
                  </a:lnTo>
                  <a:lnTo>
                    <a:pt x="546" y="215"/>
                  </a:lnTo>
                  <a:lnTo>
                    <a:pt x="546" y="215"/>
                  </a:lnTo>
                  <a:close/>
                  <a:moveTo>
                    <a:pt x="421" y="296"/>
                  </a:moveTo>
                  <a:lnTo>
                    <a:pt x="421" y="296"/>
                  </a:lnTo>
                  <a:lnTo>
                    <a:pt x="421" y="296"/>
                  </a:lnTo>
                  <a:lnTo>
                    <a:pt x="419" y="296"/>
                  </a:lnTo>
                  <a:lnTo>
                    <a:pt x="423" y="303"/>
                  </a:lnTo>
                  <a:lnTo>
                    <a:pt x="426" y="303"/>
                  </a:lnTo>
                  <a:lnTo>
                    <a:pt x="426" y="300"/>
                  </a:lnTo>
                  <a:lnTo>
                    <a:pt x="426" y="300"/>
                  </a:lnTo>
                  <a:lnTo>
                    <a:pt x="423" y="298"/>
                  </a:lnTo>
                  <a:lnTo>
                    <a:pt x="421" y="296"/>
                  </a:lnTo>
                  <a:close/>
                  <a:moveTo>
                    <a:pt x="778" y="551"/>
                  </a:moveTo>
                  <a:lnTo>
                    <a:pt x="778" y="549"/>
                  </a:lnTo>
                  <a:lnTo>
                    <a:pt x="778" y="544"/>
                  </a:lnTo>
                  <a:lnTo>
                    <a:pt x="778" y="544"/>
                  </a:lnTo>
                  <a:lnTo>
                    <a:pt x="776" y="542"/>
                  </a:lnTo>
                  <a:lnTo>
                    <a:pt x="773" y="537"/>
                  </a:lnTo>
                  <a:lnTo>
                    <a:pt x="771" y="535"/>
                  </a:lnTo>
                  <a:lnTo>
                    <a:pt x="771" y="535"/>
                  </a:lnTo>
                  <a:lnTo>
                    <a:pt x="764" y="514"/>
                  </a:lnTo>
                  <a:lnTo>
                    <a:pt x="757" y="495"/>
                  </a:lnTo>
                  <a:lnTo>
                    <a:pt x="754" y="485"/>
                  </a:lnTo>
                  <a:lnTo>
                    <a:pt x="743" y="452"/>
                  </a:lnTo>
                  <a:lnTo>
                    <a:pt x="738" y="445"/>
                  </a:lnTo>
                  <a:lnTo>
                    <a:pt x="738" y="445"/>
                  </a:lnTo>
                  <a:lnTo>
                    <a:pt x="738" y="443"/>
                  </a:lnTo>
                  <a:lnTo>
                    <a:pt x="736" y="440"/>
                  </a:lnTo>
                  <a:lnTo>
                    <a:pt x="731" y="433"/>
                  </a:lnTo>
                  <a:lnTo>
                    <a:pt x="726" y="431"/>
                  </a:lnTo>
                  <a:lnTo>
                    <a:pt x="724" y="428"/>
                  </a:lnTo>
                  <a:lnTo>
                    <a:pt x="712" y="426"/>
                  </a:lnTo>
                  <a:lnTo>
                    <a:pt x="710" y="426"/>
                  </a:lnTo>
                  <a:lnTo>
                    <a:pt x="707" y="426"/>
                  </a:lnTo>
                  <a:lnTo>
                    <a:pt x="702" y="428"/>
                  </a:lnTo>
                  <a:lnTo>
                    <a:pt x="702" y="428"/>
                  </a:lnTo>
                  <a:lnTo>
                    <a:pt x="700" y="433"/>
                  </a:lnTo>
                  <a:lnTo>
                    <a:pt x="698" y="433"/>
                  </a:lnTo>
                  <a:lnTo>
                    <a:pt x="695" y="435"/>
                  </a:lnTo>
                  <a:lnTo>
                    <a:pt x="693" y="435"/>
                  </a:lnTo>
                  <a:lnTo>
                    <a:pt x="693" y="438"/>
                  </a:lnTo>
                  <a:lnTo>
                    <a:pt x="691" y="438"/>
                  </a:lnTo>
                  <a:lnTo>
                    <a:pt x="684" y="440"/>
                  </a:lnTo>
                  <a:lnTo>
                    <a:pt x="684" y="440"/>
                  </a:lnTo>
                  <a:lnTo>
                    <a:pt x="684" y="440"/>
                  </a:lnTo>
                  <a:lnTo>
                    <a:pt x="681" y="440"/>
                  </a:lnTo>
                  <a:lnTo>
                    <a:pt x="679" y="445"/>
                  </a:lnTo>
                  <a:lnTo>
                    <a:pt x="679" y="447"/>
                  </a:lnTo>
                  <a:lnTo>
                    <a:pt x="679" y="447"/>
                  </a:lnTo>
                  <a:lnTo>
                    <a:pt x="669" y="450"/>
                  </a:lnTo>
                  <a:lnTo>
                    <a:pt x="672" y="450"/>
                  </a:lnTo>
                  <a:lnTo>
                    <a:pt x="674" y="450"/>
                  </a:lnTo>
                  <a:lnTo>
                    <a:pt x="676" y="450"/>
                  </a:lnTo>
                  <a:lnTo>
                    <a:pt x="676" y="452"/>
                  </a:lnTo>
                  <a:lnTo>
                    <a:pt x="674" y="454"/>
                  </a:lnTo>
                  <a:lnTo>
                    <a:pt x="674" y="457"/>
                  </a:lnTo>
                  <a:lnTo>
                    <a:pt x="672" y="459"/>
                  </a:lnTo>
                  <a:lnTo>
                    <a:pt x="672" y="461"/>
                  </a:lnTo>
                  <a:lnTo>
                    <a:pt x="669" y="469"/>
                  </a:lnTo>
                  <a:lnTo>
                    <a:pt x="667" y="476"/>
                  </a:lnTo>
                  <a:lnTo>
                    <a:pt x="667" y="478"/>
                  </a:lnTo>
                  <a:lnTo>
                    <a:pt x="665" y="478"/>
                  </a:lnTo>
                  <a:lnTo>
                    <a:pt x="665" y="476"/>
                  </a:lnTo>
                  <a:lnTo>
                    <a:pt x="665" y="476"/>
                  </a:lnTo>
                  <a:lnTo>
                    <a:pt x="662" y="473"/>
                  </a:lnTo>
                  <a:lnTo>
                    <a:pt x="662" y="476"/>
                  </a:lnTo>
                  <a:lnTo>
                    <a:pt x="657" y="485"/>
                  </a:lnTo>
                  <a:lnTo>
                    <a:pt x="655" y="487"/>
                  </a:lnTo>
                  <a:lnTo>
                    <a:pt x="650" y="492"/>
                  </a:lnTo>
                  <a:lnTo>
                    <a:pt x="648" y="490"/>
                  </a:lnTo>
                  <a:lnTo>
                    <a:pt x="643" y="490"/>
                  </a:lnTo>
                  <a:lnTo>
                    <a:pt x="639" y="487"/>
                  </a:lnTo>
                  <a:lnTo>
                    <a:pt x="636" y="487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7" y="483"/>
                  </a:lnTo>
                  <a:lnTo>
                    <a:pt x="624" y="480"/>
                  </a:lnTo>
                  <a:lnTo>
                    <a:pt x="624" y="478"/>
                  </a:lnTo>
                  <a:lnTo>
                    <a:pt x="624" y="473"/>
                  </a:lnTo>
                  <a:lnTo>
                    <a:pt x="624" y="473"/>
                  </a:lnTo>
                  <a:lnTo>
                    <a:pt x="624" y="469"/>
                  </a:lnTo>
                  <a:lnTo>
                    <a:pt x="624" y="466"/>
                  </a:lnTo>
                  <a:lnTo>
                    <a:pt x="624" y="466"/>
                  </a:lnTo>
                  <a:lnTo>
                    <a:pt x="624" y="464"/>
                  </a:lnTo>
                  <a:lnTo>
                    <a:pt x="624" y="464"/>
                  </a:lnTo>
                  <a:lnTo>
                    <a:pt x="624" y="461"/>
                  </a:lnTo>
                  <a:lnTo>
                    <a:pt x="624" y="452"/>
                  </a:lnTo>
                  <a:lnTo>
                    <a:pt x="627" y="447"/>
                  </a:lnTo>
                  <a:lnTo>
                    <a:pt x="631" y="445"/>
                  </a:lnTo>
                  <a:lnTo>
                    <a:pt x="631" y="445"/>
                  </a:lnTo>
                  <a:lnTo>
                    <a:pt x="634" y="445"/>
                  </a:lnTo>
                  <a:lnTo>
                    <a:pt x="636" y="445"/>
                  </a:lnTo>
                  <a:lnTo>
                    <a:pt x="636" y="445"/>
                  </a:lnTo>
                  <a:lnTo>
                    <a:pt x="639" y="445"/>
                  </a:lnTo>
                  <a:lnTo>
                    <a:pt x="639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43" y="443"/>
                  </a:lnTo>
                  <a:lnTo>
                    <a:pt x="643" y="443"/>
                  </a:lnTo>
                  <a:lnTo>
                    <a:pt x="643" y="440"/>
                  </a:lnTo>
                  <a:lnTo>
                    <a:pt x="643" y="438"/>
                  </a:lnTo>
                  <a:lnTo>
                    <a:pt x="646" y="438"/>
                  </a:lnTo>
                  <a:lnTo>
                    <a:pt x="650" y="435"/>
                  </a:lnTo>
                  <a:lnTo>
                    <a:pt x="650" y="435"/>
                  </a:lnTo>
                  <a:lnTo>
                    <a:pt x="650" y="433"/>
                  </a:lnTo>
                  <a:lnTo>
                    <a:pt x="650" y="433"/>
                  </a:lnTo>
                  <a:lnTo>
                    <a:pt x="650" y="431"/>
                  </a:lnTo>
                  <a:lnTo>
                    <a:pt x="650" y="431"/>
                  </a:lnTo>
                  <a:lnTo>
                    <a:pt x="653" y="431"/>
                  </a:lnTo>
                  <a:lnTo>
                    <a:pt x="653" y="428"/>
                  </a:lnTo>
                  <a:lnTo>
                    <a:pt x="650" y="419"/>
                  </a:lnTo>
                  <a:lnTo>
                    <a:pt x="650" y="414"/>
                  </a:lnTo>
                  <a:lnTo>
                    <a:pt x="653" y="409"/>
                  </a:lnTo>
                  <a:lnTo>
                    <a:pt x="655" y="407"/>
                  </a:lnTo>
                  <a:lnTo>
                    <a:pt x="657" y="407"/>
                  </a:lnTo>
                  <a:lnTo>
                    <a:pt x="660" y="407"/>
                  </a:lnTo>
                  <a:lnTo>
                    <a:pt x="660" y="407"/>
                  </a:lnTo>
                  <a:lnTo>
                    <a:pt x="660" y="409"/>
                  </a:lnTo>
                  <a:lnTo>
                    <a:pt x="660" y="409"/>
                  </a:lnTo>
                  <a:lnTo>
                    <a:pt x="660" y="409"/>
                  </a:lnTo>
                  <a:lnTo>
                    <a:pt x="662" y="402"/>
                  </a:lnTo>
                  <a:lnTo>
                    <a:pt x="665" y="402"/>
                  </a:lnTo>
                  <a:lnTo>
                    <a:pt x="665" y="400"/>
                  </a:lnTo>
                  <a:lnTo>
                    <a:pt x="667" y="400"/>
                  </a:lnTo>
                  <a:lnTo>
                    <a:pt x="667" y="400"/>
                  </a:lnTo>
                  <a:lnTo>
                    <a:pt x="669" y="398"/>
                  </a:lnTo>
                  <a:lnTo>
                    <a:pt x="669" y="398"/>
                  </a:lnTo>
                  <a:lnTo>
                    <a:pt x="669" y="395"/>
                  </a:lnTo>
                  <a:lnTo>
                    <a:pt x="669" y="390"/>
                  </a:lnTo>
                  <a:lnTo>
                    <a:pt x="667" y="364"/>
                  </a:lnTo>
                  <a:lnTo>
                    <a:pt x="667" y="362"/>
                  </a:lnTo>
                  <a:lnTo>
                    <a:pt x="667" y="357"/>
                  </a:lnTo>
                  <a:lnTo>
                    <a:pt x="667" y="355"/>
                  </a:lnTo>
                  <a:lnTo>
                    <a:pt x="667" y="353"/>
                  </a:lnTo>
                  <a:lnTo>
                    <a:pt x="665" y="348"/>
                  </a:lnTo>
                  <a:lnTo>
                    <a:pt x="665" y="341"/>
                  </a:lnTo>
                  <a:lnTo>
                    <a:pt x="662" y="338"/>
                  </a:lnTo>
                  <a:lnTo>
                    <a:pt x="662" y="336"/>
                  </a:lnTo>
                  <a:lnTo>
                    <a:pt x="660" y="336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57" y="331"/>
                  </a:lnTo>
                  <a:lnTo>
                    <a:pt x="657" y="331"/>
                  </a:lnTo>
                  <a:lnTo>
                    <a:pt x="655" y="331"/>
                  </a:lnTo>
                  <a:lnTo>
                    <a:pt x="653" y="329"/>
                  </a:lnTo>
                  <a:lnTo>
                    <a:pt x="650" y="329"/>
                  </a:lnTo>
                  <a:lnTo>
                    <a:pt x="650" y="327"/>
                  </a:lnTo>
                  <a:lnTo>
                    <a:pt x="648" y="327"/>
                  </a:lnTo>
                  <a:lnTo>
                    <a:pt x="648" y="324"/>
                  </a:lnTo>
                  <a:lnTo>
                    <a:pt x="648" y="324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6" y="322"/>
                  </a:lnTo>
                  <a:lnTo>
                    <a:pt x="646" y="322"/>
                  </a:lnTo>
                  <a:lnTo>
                    <a:pt x="646" y="319"/>
                  </a:lnTo>
                  <a:lnTo>
                    <a:pt x="646" y="319"/>
                  </a:lnTo>
                  <a:lnTo>
                    <a:pt x="646" y="319"/>
                  </a:lnTo>
                  <a:lnTo>
                    <a:pt x="648" y="319"/>
                  </a:lnTo>
                  <a:lnTo>
                    <a:pt x="646" y="315"/>
                  </a:lnTo>
                  <a:lnTo>
                    <a:pt x="648" y="312"/>
                  </a:lnTo>
                  <a:lnTo>
                    <a:pt x="648" y="312"/>
                  </a:lnTo>
                  <a:lnTo>
                    <a:pt x="653" y="310"/>
                  </a:lnTo>
                  <a:lnTo>
                    <a:pt x="653" y="310"/>
                  </a:lnTo>
                  <a:lnTo>
                    <a:pt x="655" y="312"/>
                  </a:lnTo>
                  <a:lnTo>
                    <a:pt x="657" y="315"/>
                  </a:lnTo>
                  <a:lnTo>
                    <a:pt x="657" y="315"/>
                  </a:lnTo>
                  <a:lnTo>
                    <a:pt x="660" y="315"/>
                  </a:lnTo>
                  <a:lnTo>
                    <a:pt x="662" y="315"/>
                  </a:lnTo>
                  <a:lnTo>
                    <a:pt x="662" y="312"/>
                  </a:lnTo>
                  <a:lnTo>
                    <a:pt x="657" y="310"/>
                  </a:lnTo>
                  <a:lnTo>
                    <a:pt x="657" y="308"/>
                  </a:lnTo>
                  <a:lnTo>
                    <a:pt x="657" y="308"/>
                  </a:lnTo>
                  <a:lnTo>
                    <a:pt x="657" y="308"/>
                  </a:lnTo>
                  <a:lnTo>
                    <a:pt x="657" y="308"/>
                  </a:lnTo>
                  <a:lnTo>
                    <a:pt x="657" y="308"/>
                  </a:lnTo>
                  <a:lnTo>
                    <a:pt x="657" y="305"/>
                  </a:lnTo>
                  <a:lnTo>
                    <a:pt x="657" y="305"/>
                  </a:lnTo>
                  <a:lnTo>
                    <a:pt x="657" y="305"/>
                  </a:lnTo>
                  <a:lnTo>
                    <a:pt x="657" y="305"/>
                  </a:lnTo>
                  <a:lnTo>
                    <a:pt x="657" y="303"/>
                  </a:lnTo>
                  <a:lnTo>
                    <a:pt x="655" y="300"/>
                  </a:lnTo>
                  <a:lnTo>
                    <a:pt x="655" y="300"/>
                  </a:lnTo>
                  <a:lnTo>
                    <a:pt x="655" y="300"/>
                  </a:lnTo>
                  <a:lnTo>
                    <a:pt x="653" y="300"/>
                  </a:lnTo>
                  <a:lnTo>
                    <a:pt x="653" y="298"/>
                  </a:lnTo>
                  <a:lnTo>
                    <a:pt x="650" y="298"/>
                  </a:lnTo>
                  <a:lnTo>
                    <a:pt x="648" y="296"/>
                  </a:lnTo>
                  <a:lnTo>
                    <a:pt x="646" y="291"/>
                  </a:lnTo>
                  <a:lnTo>
                    <a:pt x="646" y="291"/>
                  </a:lnTo>
                  <a:lnTo>
                    <a:pt x="646" y="289"/>
                  </a:lnTo>
                  <a:lnTo>
                    <a:pt x="646" y="289"/>
                  </a:lnTo>
                  <a:lnTo>
                    <a:pt x="648" y="286"/>
                  </a:lnTo>
                  <a:lnTo>
                    <a:pt x="643" y="284"/>
                  </a:lnTo>
                  <a:lnTo>
                    <a:pt x="639" y="282"/>
                  </a:lnTo>
                  <a:lnTo>
                    <a:pt x="634" y="279"/>
                  </a:lnTo>
                  <a:lnTo>
                    <a:pt x="631" y="279"/>
                  </a:lnTo>
                  <a:lnTo>
                    <a:pt x="627" y="279"/>
                  </a:lnTo>
                  <a:lnTo>
                    <a:pt x="627" y="279"/>
                  </a:lnTo>
                  <a:lnTo>
                    <a:pt x="622" y="279"/>
                  </a:lnTo>
                  <a:lnTo>
                    <a:pt x="622" y="279"/>
                  </a:lnTo>
                  <a:lnTo>
                    <a:pt x="620" y="277"/>
                  </a:lnTo>
                  <a:lnTo>
                    <a:pt x="617" y="274"/>
                  </a:lnTo>
                  <a:lnTo>
                    <a:pt x="615" y="274"/>
                  </a:lnTo>
                  <a:lnTo>
                    <a:pt x="615" y="274"/>
                  </a:lnTo>
                  <a:lnTo>
                    <a:pt x="610" y="274"/>
                  </a:lnTo>
                  <a:lnTo>
                    <a:pt x="610" y="274"/>
                  </a:lnTo>
                  <a:lnTo>
                    <a:pt x="608" y="274"/>
                  </a:lnTo>
                  <a:lnTo>
                    <a:pt x="603" y="274"/>
                  </a:lnTo>
                  <a:lnTo>
                    <a:pt x="601" y="272"/>
                  </a:lnTo>
                  <a:lnTo>
                    <a:pt x="598" y="270"/>
                  </a:lnTo>
                  <a:lnTo>
                    <a:pt x="594" y="267"/>
                  </a:lnTo>
                  <a:lnTo>
                    <a:pt x="579" y="270"/>
                  </a:lnTo>
                  <a:lnTo>
                    <a:pt x="577" y="270"/>
                  </a:lnTo>
                  <a:lnTo>
                    <a:pt x="577" y="267"/>
                  </a:lnTo>
                  <a:lnTo>
                    <a:pt x="575" y="265"/>
                  </a:lnTo>
                  <a:lnTo>
                    <a:pt x="575" y="263"/>
                  </a:lnTo>
                  <a:lnTo>
                    <a:pt x="575" y="260"/>
                  </a:lnTo>
                  <a:lnTo>
                    <a:pt x="572" y="260"/>
                  </a:lnTo>
                  <a:lnTo>
                    <a:pt x="570" y="256"/>
                  </a:lnTo>
                  <a:lnTo>
                    <a:pt x="565" y="256"/>
                  </a:lnTo>
                  <a:lnTo>
                    <a:pt x="561" y="253"/>
                  </a:lnTo>
                  <a:lnTo>
                    <a:pt x="558" y="253"/>
                  </a:lnTo>
                  <a:lnTo>
                    <a:pt x="553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32" y="248"/>
                  </a:lnTo>
                  <a:lnTo>
                    <a:pt x="520" y="244"/>
                  </a:lnTo>
                  <a:lnTo>
                    <a:pt x="518" y="241"/>
                  </a:lnTo>
                  <a:lnTo>
                    <a:pt x="516" y="241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3" y="246"/>
                  </a:lnTo>
                  <a:lnTo>
                    <a:pt x="511" y="246"/>
                  </a:lnTo>
                  <a:lnTo>
                    <a:pt x="511" y="248"/>
                  </a:lnTo>
                  <a:lnTo>
                    <a:pt x="499" y="248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7" y="248"/>
                  </a:lnTo>
                  <a:lnTo>
                    <a:pt x="499" y="253"/>
                  </a:lnTo>
                  <a:lnTo>
                    <a:pt x="499" y="253"/>
                  </a:lnTo>
                  <a:lnTo>
                    <a:pt x="499" y="253"/>
                  </a:lnTo>
                  <a:lnTo>
                    <a:pt x="497" y="260"/>
                  </a:lnTo>
                  <a:lnTo>
                    <a:pt x="492" y="265"/>
                  </a:lnTo>
                  <a:lnTo>
                    <a:pt x="490" y="267"/>
                  </a:lnTo>
                  <a:lnTo>
                    <a:pt x="487" y="270"/>
                  </a:lnTo>
                  <a:lnTo>
                    <a:pt x="487" y="274"/>
                  </a:lnTo>
                  <a:lnTo>
                    <a:pt x="490" y="279"/>
                  </a:lnTo>
                  <a:lnTo>
                    <a:pt x="492" y="284"/>
                  </a:lnTo>
                  <a:lnTo>
                    <a:pt x="492" y="286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506" y="289"/>
                  </a:lnTo>
                  <a:lnTo>
                    <a:pt x="508" y="289"/>
                  </a:lnTo>
                  <a:lnTo>
                    <a:pt x="506" y="293"/>
                  </a:lnTo>
                  <a:lnTo>
                    <a:pt x="501" y="296"/>
                  </a:lnTo>
                  <a:lnTo>
                    <a:pt x="497" y="296"/>
                  </a:lnTo>
                  <a:lnTo>
                    <a:pt x="490" y="296"/>
                  </a:lnTo>
                  <a:lnTo>
                    <a:pt x="485" y="298"/>
                  </a:lnTo>
                  <a:lnTo>
                    <a:pt x="471" y="308"/>
                  </a:lnTo>
                  <a:lnTo>
                    <a:pt x="468" y="310"/>
                  </a:lnTo>
                  <a:lnTo>
                    <a:pt x="468" y="315"/>
                  </a:lnTo>
                  <a:lnTo>
                    <a:pt x="468" y="319"/>
                  </a:lnTo>
                  <a:lnTo>
                    <a:pt x="471" y="334"/>
                  </a:lnTo>
                  <a:lnTo>
                    <a:pt x="471" y="345"/>
                  </a:lnTo>
                  <a:lnTo>
                    <a:pt x="471" y="355"/>
                  </a:lnTo>
                  <a:lnTo>
                    <a:pt x="466" y="364"/>
                  </a:lnTo>
                  <a:lnTo>
                    <a:pt x="461" y="374"/>
                  </a:lnTo>
                  <a:lnTo>
                    <a:pt x="461" y="376"/>
                  </a:lnTo>
                  <a:lnTo>
                    <a:pt x="461" y="376"/>
                  </a:lnTo>
                  <a:lnTo>
                    <a:pt x="459" y="376"/>
                  </a:lnTo>
                  <a:lnTo>
                    <a:pt x="459" y="374"/>
                  </a:lnTo>
                  <a:lnTo>
                    <a:pt x="459" y="374"/>
                  </a:lnTo>
                  <a:lnTo>
                    <a:pt x="459" y="372"/>
                  </a:lnTo>
                  <a:lnTo>
                    <a:pt x="459" y="369"/>
                  </a:lnTo>
                  <a:lnTo>
                    <a:pt x="459" y="367"/>
                  </a:lnTo>
                  <a:lnTo>
                    <a:pt x="459" y="367"/>
                  </a:lnTo>
                  <a:lnTo>
                    <a:pt x="461" y="364"/>
                  </a:lnTo>
                  <a:lnTo>
                    <a:pt x="464" y="362"/>
                  </a:lnTo>
                  <a:lnTo>
                    <a:pt x="464" y="360"/>
                  </a:lnTo>
                  <a:lnTo>
                    <a:pt x="464" y="357"/>
                  </a:lnTo>
                  <a:lnTo>
                    <a:pt x="464" y="353"/>
                  </a:lnTo>
                  <a:lnTo>
                    <a:pt x="464" y="353"/>
                  </a:lnTo>
                  <a:lnTo>
                    <a:pt x="464" y="350"/>
                  </a:lnTo>
                  <a:lnTo>
                    <a:pt x="464" y="350"/>
                  </a:lnTo>
                  <a:lnTo>
                    <a:pt x="464" y="348"/>
                  </a:lnTo>
                  <a:lnTo>
                    <a:pt x="461" y="348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9" y="348"/>
                  </a:lnTo>
                  <a:lnTo>
                    <a:pt x="459" y="350"/>
                  </a:lnTo>
                  <a:lnTo>
                    <a:pt x="459" y="355"/>
                  </a:lnTo>
                  <a:lnTo>
                    <a:pt x="459" y="355"/>
                  </a:lnTo>
                  <a:lnTo>
                    <a:pt x="459" y="357"/>
                  </a:lnTo>
                  <a:lnTo>
                    <a:pt x="456" y="360"/>
                  </a:lnTo>
                  <a:lnTo>
                    <a:pt x="456" y="360"/>
                  </a:lnTo>
                  <a:lnTo>
                    <a:pt x="459" y="360"/>
                  </a:lnTo>
                  <a:lnTo>
                    <a:pt x="459" y="360"/>
                  </a:lnTo>
                  <a:lnTo>
                    <a:pt x="456" y="362"/>
                  </a:lnTo>
                  <a:lnTo>
                    <a:pt x="456" y="364"/>
                  </a:lnTo>
                  <a:lnTo>
                    <a:pt x="456" y="367"/>
                  </a:lnTo>
                  <a:lnTo>
                    <a:pt x="456" y="369"/>
                  </a:lnTo>
                  <a:lnTo>
                    <a:pt x="456" y="372"/>
                  </a:lnTo>
                  <a:lnTo>
                    <a:pt x="456" y="374"/>
                  </a:lnTo>
                  <a:lnTo>
                    <a:pt x="454" y="374"/>
                  </a:lnTo>
                  <a:lnTo>
                    <a:pt x="454" y="374"/>
                  </a:lnTo>
                  <a:lnTo>
                    <a:pt x="452" y="372"/>
                  </a:lnTo>
                  <a:lnTo>
                    <a:pt x="449" y="369"/>
                  </a:lnTo>
                  <a:lnTo>
                    <a:pt x="449" y="367"/>
                  </a:lnTo>
                  <a:lnTo>
                    <a:pt x="449" y="362"/>
                  </a:lnTo>
                  <a:lnTo>
                    <a:pt x="452" y="355"/>
                  </a:lnTo>
                  <a:lnTo>
                    <a:pt x="452" y="353"/>
                  </a:lnTo>
                  <a:lnTo>
                    <a:pt x="452" y="350"/>
                  </a:lnTo>
                  <a:lnTo>
                    <a:pt x="452" y="350"/>
                  </a:lnTo>
                  <a:lnTo>
                    <a:pt x="452" y="350"/>
                  </a:lnTo>
                  <a:lnTo>
                    <a:pt x="449" y="350"/>
                  </a:lnTo>
                  <a:lnTo>
                    <a:pt x="449" y="348"/>
                  </a:lnTo>
                  <a:lnTo>
                    <a:pt x="449" y="345"/>
                  </a:lnTo>
                  <a:lnTo>
                    <a:pt x="452" y="343"/>
                  </a:lnTo>
                  <a:lnTo>
                    <a:pt x="454" y="341"/>
                  </a:lnTo>
                  <a:lnTo>
                    <a:pt x="454" y="341"/>
                  </a:lnTo>
                  <a:lnTo>
                    <a:pt x="452" y="338"/>
                  </a:lnTo>
                  <a:lnTo>
                    <a:pt x="449" y="334"/>
                  </a:lnTo>
                  <a:lnTo>
                    <a:pt x="449" y="331"/>
                  </a:lnTo>
                  <a:lnTo>
                    <a:pt x="452" y="329"/>
                  </a:lnTo>
                  <a:lnTo>
                    <a:pt x="452" y="329"/>
                  </a:lnTo>
                  <a:lnTo>
                    <a:pt x="454" y="329"/>
                  </a:lnTo>
                  <a:lnTo>
                    <a:pt x="454" y="327"/>
                  </a:lnTo>
                  <a:lnTo>
                    <a:pt x="454" y="324"/>
                  </a:lnTo>
                  <a:lnTo>
                    <a:pt x="454" y="322"/>
                  </a:lnTo>
                  <a:lnTo>
                    <a:pt x="452" y="322"/>
                  </a:lnTo>
                  <a:lnTo>
                    <a:pt x="449" y="324"/>
                  </a:lnTo>
                  <a:lnTo>
                    <a:pt x="449" y="324"/>
                  </a:lnTo>
                  <a:lnTo>
                    <a:pt x="447" y="324"/>
                  </a:lnTo>
                  <a:lnTo>
                    <a:pt x="447" y="327"/>
                  </a:lnTo>
                  <a:lnTo>
                    <a:pt x="447" y="327"/>
                  </a:lnTo>
                  <a:lnTo>
                    <a:pt x="442" y="336"/>
                  </a:lnTo>
                  <a:lnTo>
                    <a:pt x="442" y="338"/>
                  </a:lnTo>
                  <a:lnTo>
                    <a:pt x="438" y="341"/>
                  </a:lnTo>
                  <a:lnTo>
                    <a:pt x="438" y="343"/>
                  </a:lnTo>
                  <a:lnTo>
                    <a:pt x="438" y="345"/>
                  </a:lnTo>
                  <a:lnTo>
                    <a:pt x="433" y="355"/>
                  </a:lnTo>
                  <a:lnTo>
                    <a:pt x="433" y="357"/>
                  </a:lnTo>
                  <a:lnTo>
                    <a:pt x="430" y="357"/>
                  </a:lnTo>
                  <a:lnTo>
                    <a:pt x="430" y="357"/>
                  </a:lnTo>
                  <a:lnTo>
                    <a:pt x="426" y="355"/>
                  </a:lnTo>
                  <a:lnTo>
                    <a:pt x="426" y="355"/>
                  </a:lnTo>
                  <a:lnTo>
                    <a:pt x="423" y="355"/>
                  </a:lnTo>
                  <a:lnTo>
                    <a:pt x="423" y="355"/>
                  </a:lnTo>
                  <a:lnTo>
                    <a:pt x="423" y="355"/>
                  </a:lnTo>
                  <a:lnTo>
                    <a:pt x="421" y="355"/>
                  </a:lnTo>
                  <a:lnTo>
                    <a:pt x="421" y="355"/>
                  </a:lnTo>
                  <a:lnTo>
                    <a:pt x="421" y="355"/>
                  </a:lnTo>
                  <a:lnTo>
                    <a:pt x="421" y="357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6" y="364"/>
                  </a:lnTo>
                  <a:lnTo>
                    <a:pt x="416" y="362"/>
                  </a:lnTo>
                  <a:lnTo>
                    <a:pt x="416" y="362"/>
                  </a:lnTo>
                  <a:lnTo>
                    <a:pt x="414" y="362"/>
                  </a:lnTo>
                  <a:lnTo>
                    <a:pt x="411" y="362"/>
                  </a:lnTo>
                  <a:lnTo>
                    <a:pt x="411" y="364"/>
                  </a:lnTo>
                  <a:lnTo>
                    <a:pt x="411" y="364"/>
                  </a:lnTo>
                  <a:lnTo>
                    <a:pt x="411" y="369"/>
                  </a:lnTo>
                  <a:lnTo>
                    <a:pt x="411" y="381"/>
                  </a:lnTo>
                  <a:lnTo>
                    <a:pt x="411" y="381"/>
                  </a:lnTo>
                  <a:lnTo>
                    <a:pt x="411" y="383"/>
                  </a:lnTo>
                  <a:lnTo>
                    <a:pt x="411" y="386"/>
                  </a:lnTo>
                  <a:lnTo>
                    <a:pt x="409" y="386"/>
                  </a:lnTo>
                  <a:lnTo>
                    <a:pt x="409" y="386"/>
                  </a:lnTo>
                  <a:lnTo>
                    <a:pt x="407" y="386"/>
                  </a:lnTo>
                  <a:lnTo>
                    <a:pt x="407" y="386"/>
                  </a:lnTo>
                  <a:lnTo>
                    <a:pt x="404" y="386"/>
                  </a:lnTo>
                  <a:lnTo>
                    <a:pt x="404" y="386"/>
                  </a:lnTo>
                  <a:lnTo>
                    <a:pt x="402" y="386"/>
                  </a:lnTo>
                  <a:lnTo>
                    <a:pt x="400" y="388"/>
                  </a:lnTo>
                  <a:lnTo>
                    <a:pt x="397" y="390"/>
                  </a:lnTo>
                  <a:lnTo>
                    <a:pt x="397" y="393"/>
                  </a:lnTo>
                  <a:lnTo>
                    <a:pt x="397" y="398"/>
                  </a:lnTo>
                  <a:lnTo>
                    <a:pt x="400" y="400"/>
                  </a:lnTo>
                  <a:lnTo>
                    <a:pt x="402" y="402"/>
                  </a:lnTo>
                  <a:lnTo>
                    <a:pt x="402" y="405"/>
                  </a:lnTo>
                  <a:lnTo>
                    <a:pt x="400" y="414"/>
                  </a:lnTo>
                  <a:lnTo>
                    <a:pt x="400" y="414"/>
                  </a:lnTo>
                  <a:lnTo>
                    <a:pt x="400" y="416"/>
                  </a:lnTo>
                  <a:lnTo>
                    <a:pt x="400" y="421"/>
                  </a:lnTo>
                  <a:lnTo>
                    <a:pt x="400" y="421"/>
                  </a:lnTo>
                  <a:lnTo>
                    <a:pt x="402" y="426"/>
                  </a:lnTo>
                  <a:lnTo>
                    <a:pt x="402" y="431"/>
                  </a:lnTo>
                  <a:lnTo>
                    <a:pt x="400" y="435"/>
                  </a:lnTo>
                  <a:lnTo>
                    <a:pt x="397" y="445"/>
                  </a:lnTo>
                  <a:lnTo>
                    <a:pt x="393" y="454"/>
                  </a:lnTo>
                  <a:lnTo>
                    <a:pt x="393" y="459"/>
                  </a:lnTo>
                  <a:lnTo>
                    <a:pt x="385" y="466"/>
                  </a:lnTo>
                  <a:lnTo>
                    <a:pt x="383" y="469"/>
                  </a:lnTo>
                  <a:lnTo>
                    <a:pt x="383" y="473"/>
                  </a:lnTo>
                  <a:lnTo>
                    <a:pt x="385" y="476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90" y="483"/>
                  </a:lnTo>
                  <a:lnTo>
                    <a:pt x="390" y="483"/>
                  </a:lnTo>
                  <a:lnTo>
                    <a:pt x="390" y="487"/>
                  </a:lnTo>
                  <a:lnTo>
                    <a:pt x="390" y="487"/>
                  </a:lnTo>
                  <a:lnTo>
                    <a:pt x="393" y="490"/>
                  </a:lnTo>
                  <a:lnTo>
                    <a:pt x="395" y="499"/>
                  </a:lnTo>
                  <a:lnTo>
                    <a:pt x="395" y="504"/>
                  </a:lnTo>
                  <a:lnTo>
                    <a:pt x="393" y="509"/>
                  </a:lnTo>
                  <a:lnTo>
                    <a:pt x="388" y="516"/>
                  </a:lnTo>
                  <a:lnTo>
                    <a:pt x="388" y="521"/>
                  </a:lnTo>
                  <a:lnTo>
                    <a:pt x="388" y="525"/>
                  </a:lnTo>
                  <a:lnTo>
                    <a:pt x="388" y="528"/>
                  </a:lnTo>
                  <a:lnTo>
                    <a:pt x="390" y="530"/>
                  </a:lnTo>
                  <a:lnTo>
                    <a:pt x="393" y="535"/>
                  </a:lnTo>
                  <a:lnTo>
                    <a:pt x="409" y="568"/>
                  </a:lnTo>
                  <a:lnTo>
                    <a:pt x="411" y="568"/>
                  </a:lnTo>
                  <a:lnTo>
                    <a:pt x="414" y="568"/>
                  </a:lnTo>
                  <a:lnTo>
                    <a:pt x="419" y="563"/>
                  </a:lnTo>
                  <a:lnTo>
                    <a:pt x="419" y="566"/>
                  </a:lnTo>
                  <a:lnTo>
                    <a:pt x="419" y="568"/>
                  </a:lnTo>
                  <a:lnTo>
                    <a:pt x="416" y="570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4" y="573"/>
                  </a:lnTo>
                  <a:lnTo>
                    <a:pt x="421" y="585"/>
                  </a:lnTo>
                  <a:lnTo>
                    <a:pt x="421" y="589"/>
                  </a:lnTo>
                  <a:lnTo>
                    <a:pt x="423" y="592"/>
                  </a:lnTo>
                  <a:lnTo>
                    <a:pt x="426" y="594"/>
                  </a:lnTo>
                  <a:lnTo>
                    <a:pt x="426" y="596"/>
                  </a:lnTo>
                  <a:lnTo>
                    <a:pt x="426" y="596"/>
                  </a:lnTo>
                  <a:lnTo>
                    <a:pt x="426" y="596"/>
                  </a:lnTo>
                  <a:lnTo>
                    <a:pt x="426" y="596"/>
                  </a:lnTo>
                  <a:lnTo>
                    <a:pt x="426" y="596"/>
                  </a:lnTo>
                  <a:lnTo>
                    <a:pt x="426" y="596"/>
                  </a:lnTo>
                  <a:lnTo>
                    <a:pt x="426" y="596"/>
                  </a:lnTo>
                  <a:lnTo>
                    <a:pt x="426" y="596"/>
                  </a:lnTo>
                  <a:lnTo>
                    <a:pt x="426" y="599"/>
                  </a:lnTo>
                  <a:lnTo>
                    <a:pt x="428" y="601"/>
                  </a:lnTo>
                  <a:lnTo>
                    <a:pt x="430" y="632"/>
                  </a:lnTo>
                  <a:lnTo>
                    <a:pt x="430" y="660"/>
                  </a:lnTo>
                  <a:lnTo>
                    <a:pt x="428" y="670"/>
                  </a:lnTo>
                  <a:lnTo>
                    <a:pt x="423" y="689"/>
                  </a:lnTo>
                  <a:lnTo>
                    <a:pt x="414" y="705"/>
                  </a:lnTo>
                  <a:lnTo>
                    <a:pt x="407" y="729"/>
                  </a:lnTo>
                  <a:lnTo>
                    <a:pt x="402" y="738"/>
                  </a:lnTo>
                  <a:lnTo>
                    <a:pt x="397" y="745"/>
                  </a:lnTo>
                  <a:lnTo>
                    <a:pt x="393" y="748"/>
                  </a:lnTo>
                  <a:lnTo>
                    <a:pt x="390" y="750"/>
                  </a:lnTo>
                  <a:lnTo>
                    <a:pt x="390" y="753"/>
                  </a:lnTo>
                  <a:lnTo>
                    <a:pt x="388" y="755"/>
                  </a:lnTo>
                  <a:lnTo>
                    <a:pt x="390" y="755"/>
                  </a:lnTo>
                  <a:lnTo>
                    <a:pt x="397" y="753"/>
                  </a:lnTo>
                  <a:lnTo>
                    <a:pt x="404" y="753"/>
                  </a:lnTo>
                  <a:lnTo>
                    <a:pt x="411" y="750"/>
                  </a:lnTo>
                  <a:lnTo>
                    <a:pt x="419" y="750"/>
                  </a:lnTo>
                  <a:lnTo>
                    <a:pt x="426" y="750"/>
                  </a:lnTo>
                  <a:lnTo>
                    <a:pt x="440" y="748"/>
                  </a:lnTo>
                  <a:lnTo>
                    <a:pt x="447" y="748"/>
                  </a:lnTo>
                  <a:lnTo>
                    <a:pt x="456" y="745"/>
                  </a:lnTo>
                  <a:lnTo>
                    <a:pt x="464" y="745"/>
                  </a:lnTo>
                  <a:lnTo>
                    <a:pt x="471" y="743"/>
                  </a:lnTo>
                  <a:lnTo>
                    <a:pt x="485" y="743"/>
                  </a:lnTo>
                  <a:lnTo>
                    <a:pt x="492" y="741"/>
                  </a:lnTo>
                  <a:lnTo>
                    <a:pt x="499" y="741"/>
                  </a:lnTo>
                  <a:lnTo>
                    <a:pt x="506" y="738"/>
                  </a:lnTo>
                  <a:lnTo>
                    <a:pt x="513" y="738"/>
                  </a:lnTo>
                  <a:lnTo>
                    <a:pt x="520" y="738"/>
                  </a:lnTo>
                  <a:lnTo>
                    <a:pt x="527" y="736"/>
                  </a:lnTo>
                  <a:lnTo>
                    <a:pt x="534" y="736"/>
                  </a:lnTo>
                  <a:lnTo>
                    <a:pt x="544" y="734"/>
                  </a:lnTo>
                  <a:lnTo>
                    <a:pt x="551" y="734"/>
                  </a:lnTo>
                  <a:lnTo>
                    <a:pt x="558" y="734"/>
                  </a:lnTo>
                  <a:lnTo>
                    <a:pt x="565" y="731"/>
                  </a:lnTo>
                  <a:lnTo>
                    <a:pt x="572" y="731"/>
                  </a:lnTo>
                  <a:lnTo>
                    <a:pt x="579" y="729"/>
                  </a:lnTo>
                  <a:lnTo>
                    <a:pt x="579" y="736"/>
                  </a:lnTo>
                  <a:lnTo>
                    <a:pt x="589" y="736"/>
                  </a:lnTo>
                  <a:lnTo>
                    <a:pt x="596" y="734"/>
                  </a:lnTo>
                  <a:lnTo>
                    <a:pt x="603" y="734"/>
                  </a:lnTo>
                  <a:lnTo>
                    <a:pt x="613" y="731"/>
                  </a:lnTo>
                  <a:lnTo>
                    <a:pt x="620" y="729"/>
                  </a:lnTo>
                  <a:lnTo>
                    <a:pt x="627" y="729"/>
                  </a:lnTo>
                  <a:lnTo>
                    <a:pt x="634" y="727"/>
                  </a:lnTo>
                  <a:lnTo>
                    <a:pt x="643" y="727"/>
                  </a:lnTo>
                  <a:lnTo>
                    <a:pt x="650" y="724"/>
                  </a:lnTo>
                  <a:lnTo>
                    <a:pt x="657" y="722"/>
                  </a:lnTo>
                  <a:lnTo>
                    <a:pt x="667" y="722"/>
                  </a:lnTo>
                  <a:lnTo>
                    <a:pt x="674" y="719"/>
                  </a:lnTo>
                  <a:lnTo>
                    <a:pt x="681" y="719"/>
                  </a:lnTo>
                  <a:lnTo>
                    <a:pt x="688" y="717"/>
                  </a:lnTo>
                  <a:lnTo>
                    <a:pt x="698" y="715"/>
                  </a:lnTo>
                  <a:lnTo>
                    <a:pt x="705" y="715"/>
                  </a:lnTo>
                  <a:lnTo>
                    <a:pt x="705" y="712"/>
                  </a:lnTo>
                  <a:lnTo>
                    <a:pt x="705" y="712"/>
                  </a:lnTo>
                  <a:lnTo>
                    <a:pt x="705" y="710"/>
                  </a:lnTo>
                  <a:lnTo>
                    <a:pt x="707" y="710"/>
                  </a:lnTo>
                  <a:lnTo>
                    <a:pt x="707" y="710"/>
                  </a:lnTo>
                  <a:lnTo>
                    <a:pt x="707" y="710"/>
                  </a:lnTo>
                  <a:lnTo>
                    <a:pt x="707" y="708"/>
                  </a:lnTo>
                  <a:lnTo>
                    <a:pt x="707" y="705"/>
                  </a:lnTo>
                  <a:lnTo>
                    <a:pt x="707" y="703"/>
                  </a:lnTo>
                  <a:lnTo>
                    <a:pt x="712" y="696"/>
                  </a:lnTo>
                  <a:lnTo>
                    <a:pt x="712" y="693"/>
                  </a:lnTo>
                  <a:lnTo>
                    <a:pt x="714" y="693"/>
                  </a:lnTo>
                  <a:lnTo>
                    <a:pt x="714" y="691"/>
                  </a:lnTo>
                  <a:lnTo>
                    <a:pt x="717" y="689"/>
                  </a:lnTo>
                  <a:lnTo>
                    <a:pt x="717" y="686"/>
                  </a:lnTo>
                  <a:lnTo>
                    <a:pt x="721" y="686"/>
                  </a:lnTo>
                  <a:lnTo>
                    <a:pt x="721" y="686"/>
                  </a:lnTo>
                  <a:lnTo>
                    <a:pt x="721" y="684"/>
                  </a:lnTo>
                  <a:lnTo>
                    <a:pt x="719" y="682"/>
                  </a:lnTo>
                  <a:lnTo>
                    <a:pt x="719" y="682"/>
                  </a:lnTo>
                  <a:lnTo>
                    <a:pt x="721" y="682"/>
                  </a:lnTo>
                  <a:lnTo>
                    <a:pt x="724" y="679"/>
                  </a:lnTo>
                  <a:lnTo>
                    <a:pt x="724" y="674"/>
                  </a:lnTo>
                  <a:lnTo>
                    <a:pt x="724" y="674"/>
                  </a:lnTo>
                  <a:lnTo>
                    <a:pt x="726" y="674"/>
                  </a:lnTo>
                  <a:lnTo>
                    <a:pt x="726" y="677"/>
                  </a:lnTo>
                  <a:lnTo>
                    <a:pt x="726" y="674"/>
                  </a:lnTo>
                  <a:lnTo>
                    <a:pt x="726" y="674"/>
                  </a:lnTo>
                  <a:lnTo>
                    <a:pt x="726" y="672"/>
                  </a:lnTo>
                  <a:lnTo>
                    <a:pt x="724" y="672"/>
                  </a:lnTo>
                  <a:lnTo>
                    <a:pt x="724" y="672"/>
                  </a:lnTo>
                  <a:lnTo>
                    <a:pt x="724" y="670"/>
                  </a:lnTo>
                  <a:lnTo>
                    <a:pt x="724" y="670"/>
                  </a:lnTo>
                  <a:lnTo>
                    <a:pt x="724" y="667"/>
                  </a:lnTo>
                  <a:lnTo>
                    <a:pt x="724" y="667"/>
                  </a:lnTo>
                  <a:lnTo>
                    <a:pt x="724" y="665"/>
                  </a:lnTo>
                  <a:lnTo>
                    <a:pt x="724" y="665"/>
                  </a:lnTo>
                  <a:lnTo>
                    <a:pt x="724" y="663"/>
                  </a:lnTo>
                  <a:lnTo>
                    <a:pt x="726" y="648"/>
                  </a:lnTo>
                  <a:lnTo>
                    <a:pt x="726" y="646"/>
                  </a:lnTo>
                  <a:lnTo>
                    <a:pt x="731" y="639"/>
                  </a:lnTo>
                  <a:lnTo>
                    <a:pt x="731" y="637"/>
                  </a:lnTo>
                  <a:lnTo>
                    <a:pt x="733" y="634"/>
                  </a:lnTo>
                  <a:lnTo>
                    <a:pt x="738" y="632"/>
                  </a:lnTo>
                  <a:lnTo>
                    <a:pt x="740" y="632"/>
                  </a:lnTo>
                  <a:lnTo>
                    <a:pt x="743" y="629"/>
                  </a:lnTo>
                  <a:lnTo>
                    <a:pt x="743" y="629"/>
                  </a:lnTo>
                  <a:lnTo>
                    <a:pt x="745" y="627"/>
                  </a:lnTo>
                  <a:lnTo>
                    <a:pt x="745" y="625"/>
                  </a:lnTo>
                  <a:lnTo>
                    <a:pt x="747" y="622"/>
                  </a:lnTo>
                  <a:lnTo>
                    <a:pt x="747" y="622"/>
                  </a:lnTo>
                  <a:lnTo>
                    <a:pt x="747" y="620"/>
                  </a:lnTo>
                  <a:lnTo>
                    <a:pt x="747" y="618"/>
                  </a:lnTo>
                  <a:lnTo>
                    <a:pt x="747" y="618"/>
                  </a:lnTo>
                  <a:lnTo>
                    <a:pt x="745" y="615"/>
                  </a:lnTo>
                  <a:lnTo>
                    <a:pt x="745" y="613"/>
                  </a:lnTo>
                  <a:lnTo>
                    <a:pt x="745" y="611"/>
                  </a:lnTo>
                  <a:lnTo>
                    <a:pt x="745" y="608"/>
                  </a:lnTo>
                  <a:lnTo>
                    <a:pt x="745" y="606"/>
                  </a:lnTo>
                  <a:lnTo>
                    <a:pt x="747" y="606"/>
                  </a:lnTo>
                  <a:lnTo>
                    <a:pt x="750" y="603"/>
                  </a:lnTo>
                  <a:lnTo>
                    <a:pt x="752" y="603"/>
                  </a:lnTo>
                  <a:lnTo>
                    <a:pt x="752" y="601"/>
                  </a:lnTo>
                  <a:lnTo>
                    <a:pt x="752" y="601"/>
                  </a:lnTo>
                  <a:lnTo>
                    <a:pt x="752" y="599"/>
                  </a:lnTo>
                  <a:lnTo>
                    <a:pt x="750" y="599"/>
                  </a:lnTo>
                  <a:lnTo>
                    <a:pt x="750" y="596"/>
                  </a:lnTo>
                  <a:lnTo>
                    <a:pt x="747" y="594"/>
                  </a:lnTo>
                  <a:lnTo>
                    <a:pt x="750" y="592"/>
                  </a:lnTo>
                  <a:lnTo>
                    <a:pt x="752" y="592"/>
                  </a:lnTo>
                  <a:lnTo>
                    <a:pt x="754" y="589"/>
                  </a:lnTo>
                  <a:lnTo>
                    <a:pt x="754" y="589"/>
                  </a:lnTo>
                  <a:lnTo>
                    <a:pt x="757" y="587"/>
                  </a:lnTo>
                  <a:lnTo>
                    <a:pt x="759" y="587"/>
                  </a:lnTo>
                  <a:lnTo>
                    <a:pt x="764" y="589"/>
                  </a:lnTo>
                  <a:lnTo>
                    <a:pt x="764" y="587"/>
                  </a:lnTo>
                  <a:lnTo>
                    <a:pt x="764" y="589"/>
                  </a:lnTo>
                  <a:lnTo>
                    <a:pt x="764" y="592"/>
                  </a:lnTo>
                  <a:lnTo>
                    <a:pt x="764" y="594"/>
                  </a:lnTo>
                  <a:lnTo>
                    <a:pt x="764" y="594"/>
                  </a:lnTo>
                  <a:lnTo>
                    <a:pt x="766" y="594"/>
                  </a:lnTo>
                  <a:lnTo>
                    <a:pt x="766" y="596"/>
                  </a:lnTo>
                  <a:lnTo>
                    <a:pt x="766" y="599"/>
                  </a:lnTo>
                  <a:lnTo>
                    <a:pt x="769" y="599"/>
                  </a:lnTo>
                  <a:lnTo>
                    <a:pt x="769" y="599"/>
                  </a:lnTo>
                  <a:lnTo>
                    <a:pt x="766" y="601"/>
                  </a:lnTo>
                  <a:lnTo>
                    <a:pt x="766" y="603"/>
                  </a:lnTo>
                  <a:lnTo>
                    <a:pt x="766" y="603"/>
                  </a:lnTo>
                  <a:lnTo>
                    <a:pt x="769" y="601"/>
                  </a:lnTo>
                  <a:lnTo>
                    <a:pt x="771" y="601"/>
                  </a:lnTo>
                  <a:lnTo>
                    <a:pt x="773" y="599"/>
                  </a:lnTo>
                  <a:lnTo>
                    <a:pt x="776" y="594"/>
                  </a:lnTo>
                  <a:lnTo>
                    <a:pt x="776" y="589"/>
                  </a:lnTo>
                  <a:lnTo>
                    <a:pt x="778" y="582"/>
                  </a:lnTo>
                  <a:lnTo>
                    <a:pt x="778" y="575"/>
                  </a:lnTo>
                  <a:lnTo>
                    <a:pt x="778" y="573"/>
                  </a:lnTo>
                  <a:lnTo>
                    <a:pt x="778" y="573"/>
                  </a:lnTo>
                  <a:lnTo>
                    <a:pt x="778" y="570"/>
                  </a:lnTo>
                  <a:lnTo>
                    <a:pt x="776" y="570"/>
                  </a:lnTo>
                  <a:lnTo>
                    <a:pt x="776" y="568"/>
                  </a:lnTo>
                  <a:lnTo>
                    <a:pt x="776" y="563"/>
                  </a:lnTo>
                  <a:lnTo>
                    <a:pt x="776" y="561"/>
                  </a:lnTo>
                  <a:lnTo>
                    <a:pt x="776" y="556"/>
                  </a:lnTo>
                  <a:lnTo>
                    <a:pt x="778" y="551"/>
                  </a:lnTo>
                  <a:close/>
                  <a:moveTo>
                    <a:pt x="454" y="251"/>
                  </a:moveTo>
                  <a:lnTo>
                    <a:pt x="454" y="251"/>
                  </a:lnTo>
                  <a:lnTo>
                    <a:pt x="454" y="251"/>
                  </a:lnTo>
                  <a:lnTo>
                    <a:pt x="454" y="248"/>
                  </a:lnTo>
                  <a:lnTo>
                    <a:pt x="454" y="248"/>
                  </a:lnTo>
                  <a:lnTo>
                    <a:pt x="452" y="248"/>
                  </a:lnTo>
                  <a:lnTo>
                    <a:pt x="452" y="248"/>
                  </a:lnTo>
                  <a:lnTo>
                    <a:pt x="449" y="248"/>
                  </a:lnTo>
                  <a:lnTo>
                    <a:pt x="449" y="248"/>
                  </a:lnTo>
                  <a:lnTo>
                    <a:pt x="447" y="248"/>
                  </a:lnTo>
                  <a:lnTo>
                    <a:pt x="447" y="248"/>
                  </a:lnTo>
                  <a:lnTo>
                    <a:pt x="447" y="248"/>
                  </a:lnTo>
                  <a:lnTo>
                    <a:pt x="447" y="246"/>
                  </a:lnTo>
                  <a:lnTo>
                    <a:pt x="447" y="248"/>
                  </a:lnTo>
                  <a:lnTo>
                    <a:pt x="449" y="251"/>
                  </a:lnTo>
                  <a:lnTo>
                    <a:pt x="449" y="251"/>
                  </a:lnTo>
                  <a:lnTo>
                    <a:pt x="452" y="253"/>
                  </a:lnTo>
                  <a:lnTo>
                    <a:pt x="452" y="251"/>
                  </a:lnTo>
                  <a:lnTo>
                    <a:pt x="454" y="251"/>
                  </a:lnTo>
                  <a:close/>
                  <a:moveTo>
                    <a:pt x="534" y="237"/>
                  </a:moveTo>
                  <a:lnTo>
                    <a:pt x="532" y="237"/>
                  </a:lnTo>
                  <a:lnTo>
                    <a:pt x="532" y="239"/>
                  </a:lnTo>
                  <a:lnTo>
                    <a:pt x="532" y="239"/>
                  </a:lnTo>
                  <a:lnTo>
                    <a:pt x="537" y="244"/>
                  </a:lnTo>
                  <a:lnTo>
                    <a:pt x="542" y="246"/>
                  </a:lnTo>
                  <a:lnTo>
                    <a:pt x="542" y="246"/>
                  </a:lnTo>
                  <a:lnTo>
                    <a:pt x="544" y="246"/>
                  </a:lnTo>
                  <a:lnTo>
                    <a:pt x="546" y="246"/>
                  </a:lnTo>
                  <a:lnTo>
                    <a:pt x="546" y="246"/>
                  </a:lnTo>
                  <a:lnTo>
                    <a:pt x="549" y="246"/>
                  </a:lnTo>
                  <a:lnTo>
                    <a:pt x="549" y="244"/>
                  </a:lnTo>
                  <a:lnTo>
                    <a:pt x="551" y="241"/>
                  </a:lnTo>
                  <a:lnTo>
                    <a:pt x="551" y="239"/>
                  </a:lnTo>
                  <a:lnTo>
                    <a:pt x="549" y="239"/>
                  </a:lnTo>
                  <a:lnTo>
                    <a:pt x="546" y="239"/>
                  </a:lnTo>
                  <a:lnTo>
                    <a:pt x="546" y="237"/>
                  </a:lnTo>
                  <a:lnTo>
                    <a:pt x="546" y="234"/>
                  </a:lnTo>
                  <a:lnTo>
                    <a:pt x="544" y="237"/>
                  </a:lnTo>
                  <a:lnTo>
                    <a:pt x="544" y="237"/>
                  </a:lnTo>
                  <a:lnTo>
                    <a:pt x="544" y="239"/>
                  </a:lnTo>
                  <a:lnTo>
                    <a:pt x="544" y="239"/>
                  </a:lnTo>
                  <a:lnTo>
                    <a:pt x="542" y="237"/>
                  </a:lnTo>
                  <a:lnTo>
                    <a:pt x="534" y="237"/>
                  </a:lnTo>
                  <a:close/>
                  <a:moveTo>
                    <a:pt x="445" y="260"/>
                  </a:moveTo>
                  <a:lnTo>
                    <a:pt x="445" y="260"/>
                  </a:lnTo>
                  <a:lnTo>
                    <a:pt x="442" y="263"/>
                  </a:lnTo>
                  <a:lnTo>
                    <a:pt x="442" y="265"/>
                  </a:lnTo>
                  <a:lnTo>
                    <a:pt x="442" y="265"/>
                  </a:lnTo>
                  <a:lnTo>
                    <a:pt x="442" y="270"/>
                  </a:lnTo>
                  <a:lnTo>
                    <a:pt x="440" y="272"/>
                  </a:lnTo>
                  <a:lnTo>
                    <a:pt x="440" y="274"/>
                  </a:lnTo>
                  <a:lnTo>
                    <a:pt x="442" y="277"/>
                  </a:lnTo>
                  <a:lnTo>
                    <a:pt x="445" y="277"/>
                  </a:lnTo>
                  <a:lnTo>
                    <a:pt x="449" y="277"/>
                  </a:lnTo>
                  <a:lnTo>
                    <a:pt x="452" y="274"/>
                  </a:lnTo>
                  <a:lnTo>
                    <a:pt x="452" y="272"/>
                  </a:lnTo>
                  <a:lnTo>
                    <a:pt x="452" y="270"/>
                  </a:lnTo>
                  <a:lnTo>
                    <a:pt x="452" y="265"/>
                  </a:lnTo>
                  <a:lnTo>
                    <a:pt x="452" y="265"/>
                  </a:lnTo>
                  <a:lnTo>
                    <a:pt x="452" y="263"/>
                  </a:lnTo>
                  <a:lnTo>
                    <a:pt x="452" y="263"/>
                  </a:lnTo>
                  <a:lnTo>
                    <a:pt x="452" y="260"/>
                  </a:lnTo>
                  <a:lnTo>
                    <a:pt x="449" y="258"/>
                  </a:lnTo>
                  <a:lnTo>
                    <a:pt x="449" y="258"/>
                  </a:lnTo>
                  <a:lnTo>
                    <a:pt x="449" y="258"/>
                  </a:lnTo>
                  <a:lnTo>
                    <a:pt x="449" y="256"/>
                  </a:lnTo>
                  <a:lnTo>
                    <a:pt x="452" y="256"/>
                  </a:lnTo>
                  <a:lnTo>
                    <a:pt x="449" y="256"/>
                  </a:lnTo>
                  <a:lnTo>
                    <a:pt x="447" y="256"/>
                  </a:lnTo>
                  <a:lnTo>
                    <a:pt x="445" y="256"/>
                  </a:lnTo>
                  <a:lnTo>
                    <a:pt x="445" y="258"/>
                  </a:lnTo>
                  <a:lnTo>
                    <a:pt x="445" y="258"/>
                  </a:lnTo>
                  <a:lnTo>
                    <a:pt x="445" y="2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B8EB8F13-90A2-4DF5-9C0B-4D8C78F4BF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78382" y="918349"/>
              <a:ext cx="450056" cy="665560"/>
            </a:xfrm>
            <a:custGeom>
              <a:avLst/>
              <a:gdLst>
                <a:gd name="T0" fmla="*/ 243 w 378"/>
                <a:gd name="T1" fmla="*/ 391 h 559"/>
                <a:gd name="T2" fmla="*/ 246 w 378"/>
                <a:gd name="T3" fmla="*/ 372 h 559"/>
                <a:gd name="T4" fmla="*/ 269 w 378"/>
                <a:gd name="T5" fmla="*/ 341 h 559"/>
                <a:gd name="T6" fmla="*/ 277 w 378"/>
                <a:gd name="T7" fmla="*/ 362 h 559"/>
                <a:gd name="T8" fmla="*/ 376 w 378"/>
                <a:gd name="T9" fmla="*/ 258 h 559"/>
                <a:gd name="T10" fmla="*/ 364 w 378"/>
                <a:gd name="T11" fmla="*/ 253 h 559"/>
                <a:gd name="T12" fmla="*/ 359 w 378"/>
                <a:gd name="T13" fmla="*/ 253 h 559"/>
                <a:gd name="T14" fmla="*/ 357 w 378"/>
                <a:gd name="T15" fmla="*/ 234 h 559"/>
                <a:gd name="T16" fmla="*/ 338 w 378"/>
                <a:gd name="T17" fmla="*/ 223 h 559"/>
                <a:gd name="T18" fmla="*/ 310 w 378"/>
                <a:gd name="T19" fmla="*/ 192 h 559"/>
                <a:gd name="T20" fmla="*/ 279 w 378"/>
                <a:gd name="T21" fmla="*/ 180 h 559"/>
                <a:gd name="T22" fmla="*/ 267 w 378"/>
                <a:gd name="T23" fmla="*/ 152 h 559"/>
                <a:gd name="T24" fmla="*/ 210 w 378"/>
                <a:gd name="T25" fmla="*/ 12 h 559"/>
                <a:gd name="T26" fmla="*/ 168 w 378"/>
                <a:gd name="T27" fmla="*/ 12 h 559"/>
                <a:gd name="T28" fmla="*/ 111 w 378"/>
                <a:gd name="T29" fmla="*/ 28 h 559"/>
                <a:gd name="T30" fmla="*/ 50 w 378"/>
                <a:gd name="T31" fmla="*/ 123 h 559"/>
                <a:gd name="T32" fmla="*/ 47 w 378"/>
                <a:gd name="T33" fmla="*/ 189 h 559"/>
                <a:gd name="T34" fmla="*/ 52 w 378"/>
                <a:gd name="T35" fmla="*/ 211 h 559"/>
                <a:gd name="T36" fmla="*/ 40 w 378"/>
                <a:gd name="T37" fmla="*/ 246 h 559"/>
                <a:gd name="T38" fmla="*/ 21 w 378"/>
                <a:gd name="T39" fmla="*/ 284 h 559"/>
                <a:gd name="T40" fmla="*/ 5 w 378"/>
                <a:gd name="T41" fmla="*/ 301 h 559"/>
                <a:gd name="T42" fmla="*/ 28 w 378"/>
                <a:gd name="T43" fmla="*/ 393 h 559"/>
                <a:gd name="T44" fmla="*/ 66 w 378"/>
                <a:gd name="T45" fmla="*/ 504 h 559"/>
                <a:gd name="T46" fmla="*/ 76 w 378"/>
                <a:gd name="T47" fmla="*/ 533 h 559"/>
                <a:gd name="T48" fmla="*/ 102 w 378"/>
                <a:gd name="T49" fmla="*/ 554 h 559"/>
                <a:gd name="T50" fmla="*/ 113 w 378"/>
                <a:gd name="T51" fmla="*/ 521 h 559"/>
                <a:gd name="T52" fmla="*/ 123 w 378"/>
                <a:gd name="T53" fmla="*/ 504 h 559"/>
                <a:gd name="T54" fmla="*/ 135 w 378"/>
                <a:gd name="T55" fmla="*/ 483 h 559"/>
                <a:gd name="T56" fmla="*/ 137 w 378"/>
                <a:gd name="T57" fmla="*/ 454 h 559"/>
                <a:gd name="T58" fmla="*/ 146 w 378"/>
                <a:gd name="T59" fmla="*/ 462 h 559"/>
                <a:gd name="T60" fmla="*/ 154 w 378"/>
                <a:gd name="T61" fmla="*/ 452 h 559"/>
                <a:gd name="T62" fmla="*/ 158 w 378"/>
                <a:gd name="T63" fmla="*/ 447 h 559"/>
                <a:gd name="T64" fmla="*/ 163 w 378"/>
                <a:gd name="T65" fmla="*/ 450 h 559"/>
                <a:gd name="T66" fmla="*/ 156 w 378"/>
                <a:gd name="T67" fmla="*/ 419 h 559"/>
                <a:gd name="T68" fmla="*/ 165 w 378"/>
                <a:gd name="T69" fmla="*/ 447 h 559"/>
                <a:gd name="T70" fmla="*/ 163 w 378"/>
                <a:gd name="T71" fmla="*/ 438 h 559"/>
                <a:gd name="T72" fmla="*/ 172 w 378"/>
                <a:gd name="T73" fmla="*/ 431 h 559"/>
                <a:gd name="T74" fmla="*/ 177 w 378"/>
                <a:gd name="T75" fmla="*/ 433 h 559"/>
                <a:gd name="T76" fmla="*/ 180 w 378"/>
                <a:gd name="T77" fmla="*/ 428 h 559"/>
                <a:gd name="T78" fmla="*/ 187 w 378"/>
                <a:gd name="T79" fmla="*/ 438 h 559"/>
                <a:gd name="T80" fmla="*/ 194 w 378"/>
                <a:gd name="T81" fmla="*/ 412 h 559"/>
                <a:gd name="T82" fmla="*/ 208 w 378"/>
                <a:gd name="T83" fmla="*/ 419 h 559"/>
                <a:gd name="T84" fmla="*/ 220 w 378"/>
                <a:gd name="T85" fmla="*/ 395 h 559"/>
                <a:gd name="T86" fmla="*/ 215 w 378"/>
                <a:gd name="T87" fmla="*/ 357 h 559"/>
                <a:gd name="T88" fmla="*/ 227 w 378"/>
                <a:gd name="T89" fmla="*/ 334 h 559"/>
                <a:gd name="T90" fmla="*/ 234 w 378"/>
                <a:gd name="T91" fmla="*/ 348 h 559"/>
                <a:gd name="T92" fmla="*/ 232 w 378"/>
                <a:gd name="T93" fmla="*/ 360 h 559"/>
                <a:gd name="T94" fmla="*/ 260 w 378"/>
                <a:gd name="T95" fmla="*/ 357 h 559"/>
                <a:gd name="T96" fmla="*/ 260 w 378"/>
                <a:gd name="T97" fmla="*/ 348 h 559"/>
                <a:gd name="T98" fmla="*/ 265 w 378"/>
                <a:gd name="T99" fmla="*/ 343 h 559"/>
                <a:gd name="T100" fmla="*/ 274 w 378"/>
                <a:gd name="T101" fmla="*/ 327 h 559"/>
                <a:gd name="T102" fmla="*/ 284 w 378"/>
                <a:gd name="T103" fmla="*/ 327 h 559"/>
                <a:gd name="T104" fmla="*/ 298 w 378"/>
                <a:gd name="T105" fmla="*/ 341 h 559"/>
                <a:gd name="T106" fmla="*/ 303 w 378"/>
                <a:gd name="T107" fmla="*/ 327 h 559"/>
                <a:gd name="T108" fmla="*/ 307 w 378"/>
                <a:gd name="T109" fmla="*/ 329 h 559"/>
                <a:gd name="T110" fmla="*/ 310 w 378"/>
                <a:gd name="T111" fmla="*/ 315 h 559"/>
                <a:gd name="T112" fmla="*/ 317 w 378"/>
                <a:gd name="T113" fmla="*/ 310 h 559"/>
                <a:gd name="T114" fmla="*/ 329 w 378"/>
                <a:gd name="T115" fmla="*/ 308 h 559"/>
                <a:gd name="T116" fmla="*/ 333 w 378"/>
                <a:gd name="T117" fmla="*/ 294 h 559"/>
                <a:gd name="T118" fmla="*/ 345 w 378"/>
                <a:gd name="T119" fmla="*/ 294 h 559"/>
                <a:gd name="T120" fmla="*/ 350 w 378"/>
                <a:gd name="T121" fmla="*/ 279 h 559"/>
                <a:gd name="T122" fmla="*/ 362 w 378"/>
                <a:gd name="T123" fmla="*/ 282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8" h="559">
                  <a:moveTo>
                    <a:pt x="243" y="391"/>
                  </a:moveTo>
                  <a:lnTo>
                    <a:pt x="239" y="391"/>
                  </a:lnTo>
                  <a:lnTo>
                    <a:pt x="236" y="391"/>
                  </a:lnTo>
                  <a:lnTo>
                    <a:pt x="234" y="388"/>
                  </a:lnTo>
                  <a:lnTo>
                    <a:pt x="232" y="388"/>
                  </a:lnTo>
                  <a:lnTo>
                    <a:pt x="232" y="391"/>
                  </a:lnTo>
                  <a:lnTo>
                    <a:pt x="234" y="391"/>
                  </a:lnTo>
                  <a:lnTo>
                    <a:pt x="236" y="393"/>
                  </a:lnTo>
                  <a:lnTo>
                    <a:pt x="236" y="393"/>
                  </a:lnTo>
                  <a:lnTo>
                    <a:pt x="236" y="395"/>
                  </a:lnTo>
                  <a:lnTo>
                    <a:pt x="241" y="398"/>
                  </a:lnTo>
                  <a:lnTo>
                    <a:pt x="243" y="398"/>
                  </a:lnTo>
                  <a:lnTo>
                    <a:pt x="243" y="395"/>
                  </a:lnTo>
                  <a:lnTo>
                    <a:pt x="243" y="395"/>
                  </a:lnTo>
                  <a:lnTo>
                    <a:pt x="243" y="393"/>
                  </a:lnTo>
                  <a:lnTo>
                    <a:pt x="246" y="393"/>
                  </a:lnTo>
                  <a:lnTo>
                    <a:pt x="243" y="391"/>
                  </a:lnTo>
                  <a:lnTo>
                    <a:pt x="243" y="391"/>
                  </a:lnTo>
                  <a:close/>
                  <a:moveTo>
                    <a:pt x="253" y="374"/>
                  </a:moveTo>
                  <a:lnTo>
                    <a:pt x="251" y="374"/>
                  </a:lnTo>
                  <a:lnTo>
                    <a:pt x="251" y="374"/>
                  </a:lnTo>
                  <a:lnTo>
                    <a:pt x="251" y="372"/>
                  </a:lnTo>
                  <a:lnTo>
                    <a:pt x="253" y="372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67"/>
                  </a:lnTo>
                  <a:lnTo>
                    <a:pt x="253" y="367"/>
                  </a:lnTo>
                  <a:lnTo>
                    <a:pt x="251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6" y="372"/>
                  </a:lnTo>
                  <a:lnTo>
                    <a:pt x="248" y="372"/>
                  </a:lnTo>
                  <a:lnTo>
                    <a:pt x="246" y="372"/>
                  </a:lnTo>
                  <a:lnTo>
                    <a:pt x="246" y="372"/>
                  </a:lnTo>
                  <a:lnTo>
                    <a:pt x="243" y="372"/>
                  </a:lnTo>
                  <a:lnTo>
                    <a:pt x="246" y="374"/>
                  </a:lnTo>
                  <a:lnTo>
                    <a:pt x="246" y="376"/>
                  </a:lnTo>
                  <a:lnTo>
                    <a:pt x="246" y="376"/>
                  </a:lnTo>
                  <a:lnTo>
                    <a:pt x="246" y="379"/>
                  </a:lnTo>
                  <a:lnTo>
                    <a:pt x="246" y="379"/>
                  </a:lnTo>
                  <a:lnTo>
                    <a:pt x="251" y="379"/>
                  </a:lnTo>
                  <a:lnTo>
                    <a:pt x="253" y="379"/>
                  </a:lnTo>
                  <a:lnTo>
                    <a:pt x="255" y="376"/>
                  </a:lnTo>
                  <a:lnTo>
                    <a:pt x="255" y="374"/>
                  </a:lnTo>
                  <a:lnTo>
                    <a:pt x="253" y="374"/>
                  </a:lnTo>
                  <a:close/>
                  <a:moveTo>
                    <a:pt x="281" y="338"/>
                  </a:moveTo>
                  <a:lnTo>
                    <a:pt x="279" y="336"/>
                  </a:lnTo>
                  <a:lnTo>
                    <a:pt x="277" y="336"/>
                  </a:lnTo>
                  <a:lnTo>
                    <a:pt x="272" y="336"/>
                  </a:lnTo>
                  <a:lnTo>
                    <a:pt x="269" y="338"/>
                  </a:lnTo>
                  <a:lnTo>
                    <a:pt x="269" y="341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6"/>
                  </a:lnTo>
                  <a:lnTo>
                    <a:pt x="267" y="346"/>
                  </a:lnTo>
                  <a:lnTo>
                    <a:pt x="267" y="346"/>
                  </a:lnTo>
                  <a:lnTo>
                    <a:pt x="267" y="348"/>
                  </a:lnTo>
                  <a:lnTo>
                    <a:pt x="267" y="353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9" y="355"/>
                  </a:lnTo>
                  <a:lnTo>
                    <a:pt x="269" y="357"/>
                  </a:lnTo>
                  <a:lnTo>
                    <a:pt x="269" y="357"/>
                  </a:lnTo>
                  <a:lnTo>
                    <a:pt x="269" y="357"/>
                  </a:lnTo>
                  <a:lnTo>
                    <a:pt x="269" y="360"/>
                  </a:lnTo>
                  <a:lnTo>
                    <a:pt x="274" y="360"/>
                  </a:lnTo>
                  <a:lnTo>
                    <a:pt x="274" y="362"/>
                  </a:lnTo>
                  <a:lnTo>
                    <a:pt x="277" y="362"/>
                  </a:lnTo>
                  <a:lnTo>
                    <a:pt x="277" y="360"/>
                  </a:lnTo>
                  <a:lnTo>
                    <a:pt x="277" y="360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81" y="360"/>
                  </a:lnTo>
                  <a:lnTo>
                    <a:pt x="281" y="357"/>
                  </a:lnTo>
                  <a:lnTo>
                    <a:pt x="281" y="357"/>
                  </a:lnTo>
                  <a:lnTo>
                    <a:pt x="279" y="355"/>
                  </a:lnTo>
                  <a:lnTo>
                    <a:pt x="277" y="355"/>
                  </a:lnTo>
                  <a:lnTo>
                    <a:pt x="277" y="350"/>
                  </a:lnTo>
                  <a:lnTo>
                    <a:pt x="279" y="350"/>
                  </a:lnTo>
                  <a:lnTo>
                    <a:pt x="281" y="353"/>
                  </a:lnTo>
                  <a:lnTo>
                    <a:pt x="284" y="350"/>
                  </a:lnTo>
                  <a:lnTo>
                    <a:pt x="288" y="348"/>
                  </a:lnTo>
                  <a:lnTo>
                    <a:pt x="288" y="346"/>
                  </a:lnTo>
                  <a:lnTo>
                    <a:pt x="286" y="343"/>
                  </a:lnTo>
                  <a:lnTo>
                    <a:pt x="281" y="338"/>
                  </a:lnTo>
                  <a:close/>
                  <a:moveTo>
                    <a:pt x="376" y="258"/>
                  </a:moveTo>
                  <a:lnTo>
                    <a:pt x="376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69" y="251"/>
                  </a:lnTo>
                  <a:lnTo>
                    <a:pt x="369" y="251"/>
                  </a:lnTo>
                  <a:lnTo>
                    <a:pt x="366" y="251"/>
                  </a:lnTo>
                  <a:lnTo>
                    <a:pt x="371" y="256"/>
                  </a:lnTo>
                  <a:lnTo>
                    <a:pt x="371" y="258"/>
                  </a:lnTo>
                  <a:lnTo>
                    <a:pt x="369" y="258"/>
                  </a:lnTo>
                  <a:lnTo>
                    <a:pt x="369" y="256"/>
                  </a:lnTo>
                  <a:lnTo>
                    <a:pt x="366" y="253"/>
                  </a:lnTo>
                  <a:lnTo>
                    <a:pt x="364" y="251"/>
                  </a:lnTo>
                  <a:lnTo>
                    <a:pt x="364" y="253"/>
                  </a:lnTo>
                  <a:lnTo>
                    <a:pt x="364" y="253"/>
                  </a:lnTo>
                  <a:lnTo>
                    <a:pt x="364" y="253"/>
                  </a:lnTo>
                  <a:lnTo>
                    <a:pt x="364" y="256"/>
                  </a:lnTo>
                  <a:lnTo>
                    <a:pt x="364" y="256"/>
                  </a:lnTo>
                  <a:lnTo>
                    <a:pt x="364" y="256"/>
                  </a:lnTo>
                  <a:lnTo>
                    <a:pt x="364" y="258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8"/>
                  </a:lnTo>
                  <a:lnTo>
                    <a:pt x="362" y="260"/>
                  </a:lnTo>
                  <a:lnTo>
                    <a:pt x="362" y="263"/>
                  </a:lnTo>
                  <a:lnTo>
                    <a:pt x="359" y="256"/>
                  </a:lnTo>
                  <a:lnTo>
                    <a:pt x="357" y="256"/>
                  </a:lnTo>
                  <a:lnTo>
                    <a:pt x="355" y="253"/>
                  </a:lnTo>
                  <a:lnTo>
                    <a:pt x="355" y="253"/>
                  </a:lnTo>
                  <a:lnTo>
                    <a:pt x="355" y="251"/>
                  </a:lnTo>
                  <a:lnTo>
                    <a:pt x="355" y="251"/>
                  </a:lnTo>
                  <a:lnTo>
                    <a:pt x="359" y="253"/>
                  </a:lnTo>
                  <a:lnTo>
                    <a:pt x="359" y="253"/>
                  </a:lnTo>
                  <a:lnTo>
                    <a:pt x="362" y="251"/>
                  </a:lnTo>
                  <a:lnTo>
                    <a:pt x="362" y="251"/>
                  </a:lnTo>
                  <a:lnTo>
                    <a:pt x="362" y="249"/>
                  </a:lnTo>
                  <a:lnTo>
                    <a:pt x="359" y="249"/>
                  </a:lnTo>
                  <a:lnTo>
                    <a:pt x="359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4" y="249"/>
                  </a:lnTo>
                  <a:lnTo>
                    <a:pt x="366" y="246"/>
                  </a:lnTo>
                  <a:lnTo>
                    <a:pt x="366" y="244"/>
                  </a:lnTo>
                  <a:lnTo>
                    <a:pt x="366" y="241"/>
                  </a:lnTo>
                  <a:lnTo>
                    <a:pt x="366" y="241"/>
                  </a:lnTo>
                  <a:lnTo>
                    <a:pt x="364" y="239"/>
                  </a:lnTo>
                  <a:lnTo>
                    <a:pt x="362" y="237"/>
                  </a:lnTo>
                  <a:lnTo>
                    <a:pt x="362" y="237"/>
                  </a:lnTo>
                  <a:lnTo>
                    <a:pt x="359" y="237"/>
                  </a:lnTo>
                  <a:lnTo>
                    <a:pt x="357" y="234"/>
                  </a:lnTo>
                  <a:lnTo>
                    <a:pt x="357" y="234"/>
                  </a:lnTo>
                  <a:lnTo>
                    <a:pt x="357" y="232"/>
                  </a:lnTo>
                  <a:lnTo>
                    <a:pt x="355" y="230"/>
                  </a:lnTo>
                  <a:lnTo>
                    <a:pt x="355" y="227"/>
                  </a:lnTo>
                  <a:lnTo>
                    <a:pt x="352" y="227"/>
                  </a:lnTo>
                  <a:lnTo>
                    <a:pt x="352" y="227"/>
                  </a:lnTo>
                  <a:lnTo>
                    <a:pt x="352" y="227"/>
                  </a:lnTo>
                  <a:lnTo>
                    <a:pt x="350" y="227"/>
                  </a:lnTo>
                  <a:lnTo>
                    <a:pt x="350" y="225"/>
                  </a:lnTo>
                  <a:lnTo>
                    <a:pt x="350" y="225"/>
                  </a:lnTo>
                  <a:lnTo>
                    <a:pt x="348" y="225"/>
                  </a:lnTo>
                  <a:lnTo>
                    <a:pt x="348" y="223"/>
                  </a:lnTo>
                  <a:lnTo>
                    <a:pt x="348" y="223"/>
                  </a:lnTo>
                  <a:lnTo>
                    <a:pt x="345" y="225"/>
                  </a:lnTo>
                  <a:lnTo>
                    <a:pt x="345" y="225"/>
                  </a:lnTo>
                  <a:lnTo>
                    <a:pt x="345" y="223"/>
                  </a:lnTo>
                  <a:lnTo>
                    <a:pt x="343" y="223"/>
                  </a:lnTo>
                  <a:lnTo>
                    <a:pt x="340" y="223"/>
                  </a:lnTo>
                  <a:lnTo>
                    <a:pt x="338" y="223"/>
                  </a:lnTo>
                  <a:lnTo>
                    <a:pt x="338" y="223"/>
                  </a:lnTo>
                  <a:lnTo>
                    <a:pt x="338" y="223"/>
                  </a:lnTo>
                  <a:lnTo>
                    <a:pt x="338" y="225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6" y="230"/>
                  </a:lnTo>
                  <a:lnTo>
                    <a:pt x="331" y="230"/>
                  </a:lnTo>
                  <a:lnTo>
                    <a:pt x="329" y="227"/>
                  </a:lnTo>
                  <a:lnTo>
                    <a:pt x="324" y="223"/>
                  </a:lnTo>
                  <a:lnTo>
                    <a:pt x="319" y="220"/>
                  </a:lnTo>
                  <a:lnTo>
                    <a:pt x="317" y="218"/>
                  </a:lnTo>
                  <a:lnTo>
                    <a:pt x="317" y="215"/>
                  </a:lnTo>
                  <a:lnTo>
                    <a:pt x="317" y="213"/>
                  </a:lnTo>
                  <a:lnTo>
                    <a:pt x="319" y="211"/>
                  </a:lnTo>
                  <a:lnTo>
                    <a:pt x="317" y="206"/>
                  </a:lnTo>
                  <a:lnTo>
                    <a:pt x="310" y="199"/>
                  </a:lnTo>
                  <a:lnTo>
                    <a:pt x="307" y="194"/>
                  </a:lnTo>
                  <a:lnTo>
                    <a:pt x="310" y="192"/>
                  </a:lnTo>
                  <a:lnTo>
                    <a:pt x="312" y="189"/>
                  </a:lnTo>
                  <a:lnTo>
                    <a:pt x="312" y="189"/>
                  </a:lnTo>
                  <a:lnTo>
                    <a:pt x="312" y="185"/>
                  </a:lnTo>
                  <a:lnTo>
                    <a:pt x="310" y="182"/>
                  </a:lnTo>
                  <a:lnTo>
                    <a:pt x="307" y="180"/>
                  </a:lnTo>
                  <a:lnTo>
                    <a:pt x="305" y="180"/>
                  </a:lnTo>
                  <a:lnTo>
                    <a:pt x="303" y="182"/>
                  </a:lnTo>
                  <a:lnTo>
                    <a:pt x="300" y="182"/>
                  </a:lnTo>
                  <a:lnTo>
                    <a:pt x="293" y="182"/>
                  </a:lnTo>
                  <a:lnTo>
                    <a:pt x="288" y="182"/>
                  </a:lnTo>
                  <a:lnTo>
                    <a:pt x="286" y="182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1" y="178"/>
                  </a:lnTo>
                  <a:lnTo>
                    <a:pt x="281" y="178"/>
                  </a:lnTo>
                  <a:lnTo>
                    <a:pt x="281" y="178"/>
                  </a:lnTo>
                  <a:lnTo>
                    <a:pt x="281" y="180"/>
                  </a:lnTo>
                  <a:lnTo>
                    <a:pt x="279" y="180"/>
                  </a:lnTo>
                  <a:lnTo>
                    <a:pt x="279" y="180"/>
                  </a:lnTo>
                  <a:lnTo>
                    <a:pt x="277" y="180"/>
                  </a:lnTo>
                  <a:lnTo>
                    <a:pt x="274" y="180"/>
                  </a:lnTo>
                  <a:lnTo>
                    <a:pt x="274" y="178"/>
                  </a:lnTo>
                  <a:lnTo>
                    <a:pt x="272" y="173"/>
                  </a:lnTo>
                  <a:lnTo>
                    <a:pt x="272" y="170"/>
                  </a:lnTo>
                  <a:lnTo>
                    <a:pt x="272" y="168"/>
                  </a:lnTo>
                  <a:lnTo>
                    <a:pt x="272" y="166"/>
                  </a:lnTo>
                  <a:lnTo>
                    <a:pt x="272" y="163"/>
                  </a:lnTo>
                  <a:lnTo>
                    <a:pt x="272" y="163"/>
                  </a:lnTo>
                  <a:lnTo>
                    <a:pt x="269" y="161"/>
                  </a:lnTo>
                  <a:lnTo>
                    <a:pt x="269" y="159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9" y="154"/>
                  </a:lnTo>
                  <a:lnTo>
                    <a:pt x="269" y="152"/>
                  </a:lnTo>
                  <a:lnTo>
                    <a:pt x="269" y="152"/>
                  </a:lnTo>
                  <a:lnTo>
                    <a:pt x="267" y="152"/>
                  </a:lnTo>
                  <a:lnTo>
                    <a:pt x="267" y="149"/>
                  </a:lnTo>
                  <a:lnTo>
                    <a:pt x="267" y="149"/>
                  </a:lnTo>
                  <a:lnTo>
                    <a:pt x="262" y="133"/>
                  </a:lnTo>
                  <a:lnTo>
                    <a:pt x="258" y="118"/>
                  </a:lnTo>
                  <a:lnTo>
                    <a:pt x="253" y="102"/>
                  </a:lnTo>
                  <a:lnTo>
                    <a:pt x="248" y="88"/>
                  </a:lnTo>
                  <a:lnTo>
                    <a:pt x="243" y="71"/>
                  </a:lnTo>
                  <a:lnTo>
                    <a:pt x="239" y="57"/>
                  </a:lnTo>
                  <a:lnTo>
                    <a:pt x="234" y="40"/>
                  </a:lnTo>
                  <a:lnTo>
                    <a:pt x="229" y="26"/>
                  </a:lnTo>
                  <a:lnTo>
                    <a:pt x="227" y="21"/>
                  </a:lnTo>
                  <a:lnTo>
                    <a:pt x="227" y="21"/>
                  </a:lnTo>
                  <a:lnTo>
                    <a:pt x="222" y="19"/>
                  </a:lnTo>
                  <a:lnTo>
                    <a:pt x="220" y="19"/>
                  </a:lnTo>
                  <a:lnTo>
                    <a:pt x="217" y="17"/>
                  </a:lnTo>
                  <a:lnTo>
                    <a:pt x="213" y="14"/>
                  </a:lnTo>
                  <a:lnTo>
                    <a:pt x="210" y="14"/>
                  </a:lnTo>
                  <a:lnTo>
                    <a:pt x="210" y="12"/>
                  </a:lnTo>
                  <a:lnTo>
                    <a:pt x="210" y="12"/>
                  </a:lnTo>
                  <a:lnTo>
                    <a:pt x="206" y="9"/>
                  </a:lnTo>
                  <a:lnTo>
                    <a:pt x="201" y="7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0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65" y="12"/>
                  </a:lnTo>
                  <a:lnTo>
                    <a:pt x="163" y="12"/>
                  </a:lnTo>
                  <a:lnTo>
                    <a:pt x="161" y="12"/>
                  </a:lnTo>
                  <a:lnTo>
                    <a:pt x="158" y="12"/>
                  </a:lnTo>
                  <a:lnTo>
                    <a:pt x="156" y="14"/>
                  </a:lnTo>
                  <a:lnTo>
                    <a:pt x="154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49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39" y="2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6" y="33"/>
                  </a:lnTo>
                  <a:lnTo>
                    <a:pt x="113" y="31"/>
                  </a:lnTo>
                  <a:lnTo>
                    <a:pt x="113" y="28"/>
                  </a:lnTo>
                  <a:lnTo>
                    <a:pt x="111" y="28"/>
                  </a:lnTo>
                  <a:lnTo>
                    <a:pt x="111" y="24"/>
                  </a:lnTo>
                  <a:lnTo>
                    <a:pt x="109" y="17"/>
                  </a:lnTo>
                  <a:lnTo>
                    <a:pt x="109" y="14"/>
                  </a:lnTo>
                  <a:lnTo>
                    <a:pt x="106" y="12"/>
                  </a:lnTo>
                  <a:lnTo>
                    <a:pt x="92" y="1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0" y="17"/>
                  </a:lnTo>
                  <a:lnTo>
                    <a:pt x="85" y="28"/>
                  </a:lnTo>
                  <a:lnTo>
                    <a:pt x="80" y="40"/>
                  </a:lnTo>
                  <a:lnTo>
                    <a:pt x="76" y="54"/>
                  </a:lnTo>
                  <a:lnTo>
                    <a:pt x="71" y="66"/>
                  </a:lnTo>
                  <a:lnTo>
                    <a:pt x="66" y="78"/>
                  </a:lnTo>
                  <a:lnTo>
                    <a:pt x="61" y="90"/>
                  </a:lnTo>
                  <a:lnTo>
                    <a:pt x="57" y="104"/>
                  </a:lnTo>
                  <a:lnTo>
                    <a:pt x="52" y="116"/>
                  </a:lnTo>
                  <a:lnTo>
                    <a:pt x="50" y="118"/>
                  </a:lnTo>
                  <a:lnTo>
                    <a:pt x="50" y="123"/>
                  </a:lnTo>
                  <a:lnTo>
                    <a:pt x="52" y="130"/>
                  </a:lnTo>
                  <a:lnTo>
                    <a:pt x="52" y="142"/>
                  </a:lnTo>
                  <a:lnTo>
                    <a:pt x="54" y="149"/>
                  </a:lnTo>
                  <a:lnTo>
                    <a:pt x="54" y="154"/>
                  </a:lnTo>
                  <a:lnTo>
                    <a:pt x="50" y="161"/>
                  </a:lnTo>
                  <a:lnTo>
                    <a:pt x="47" y="161"/>
                  </a:lnTo>
                  <a:lnTo>
                    <a:pt x="45" y="163"/>
                  </a:lnTo>
                  <a:lnTo>
                    <a:pt x="45" y="166"/>
                  </a:lnTo>
                  <a:lnTo>
                    <a:pt x="47" y="168"/>
                  </a:lnTo>
                  <a:lnTo>
                    <a:pt x="47" y="168"/>
                  </a:lnTo>
                  <a:lnTo>
                    <a:pt x="45" y="170"/>
                  </a:lnTo>
                  <a:lnTo>
                    <a:pt x="45" y="173"/>
                  </a:lnTo>
                  <a:lnTo>
                    <a:pt x="42" y="178"/>
                  </a:lnTo>
                  <a:lnTo>
                    <a:pt x="42" y="182"/>
                  </a:lnTo>
                  <a:lnTo>
                    <a:pt x="42" y="185"/>
                  </a:lnTo>
                  <a:lnTo>
                    <a:pt x="45" y="185"/>
                  </a:lnTo>
                  <a:lnTo>
                    <a:pt x="47" y="187"/>
                  </a:lnTo>
                  <a:lnTo>
                    <a:pt x="47" y="189"/>
                  </a:lnTo>
                  <a:lnTo>
                    <a:pt x="47" y="192"/>
                  </a:lnTo>
                  <a:lnTo>
                    <a:pt x="47" y="194"/>
                  </a:lnTo>
                  <a:lnTo>
                    <a:pt x="45" y="196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45" y="201"/>
                  </a:lnTo>
                  <a:lnTo>
                    <a:pt x="45" y="204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7" y="211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4" y="215"/>
                  </a:lnTo>
                  <a:lnTo>
                    <a:pt x="52" y="220"/>
                  </a:lnTo>
                  <a:lnTo>
                    <a:pt x="50" y="223"/>
                  </a:lnTo>
                  <a:lnTo>
                    <a:pt x="45" y="230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7"/>
                  </a:lnTo>
                  <a:lnTo>
                    <a:pt x="47" y="239"/>
                  </a:lnTo>
                  <a:lnTo>
                    <a:pt x="47" y="241"/>
                  </a:lnTo>
                  <a:lnTo>
                    <a:pt x="47" y="241"/>
                  </a:lnTo>
                  <a:lnTo>
                    <a:pt x="45" y="244"/>
                  </a:lnTo>
                  <a:lnTo>
                    <a:pt x="45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38" y="249"/>
                  </a:lnTo>
                  <a:lnTo>
                    <a:pt x="35" y="253"/>
                  </a:lnTo>
                  <a:lnTo>
                    <a:pt x="33" y="253"/>
                  </a:lnTo>
                  <a:lnTo>
                    <a:pt x="28" y="265"/>
                  </a:lnTo>
                  <a:lnTo>
                    <a:pt x="26" y="275"/>
                  </a:lnTo>
                  <a:lnTo>
                    <a:pt x="26" y="277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33" y="282"/>
                  </a:lnTo>
                  <a:lnTo>
                    <a:pt x="35" y="282"/>
                  </a:lnTo>
                  <a:lnTo>
                    <a:pt x="35" y="284"/>
                  </a:lnTo>
                  <a:lnTo>
                    <a:pt x="35" y="286"/>
                  </a:lnTo>
                  <a:lnTo>
                    <a:pt x="33" y="286"/>
                  </a:lnTo>
                  <a:lnTo>
                    <a:pt x="33" y="286"/>
                  </a:lnTo>
                  <a:lnTo>
                    <a:pt x="31" y="286"/>
                  </a:lnTo>
                  <a:lnTo>
                    <a:pt x="26" y="284"/>
                  </a:lnTo>
                  <a:lnTo>
                    <a:pt x="23" y="284"/>
                  </a:lnTo>
                  <a:lnTo>
                    <a:pt x="21" y="284"/>
                  </a:lnTo>
                  <a:lnTo>
                    <a:pt x="21" y="286"/>
                  </a:lnTo>
                  <a:lnTo>
                    <a:pt x="21" y="289"/>
                  </a:lnTo>
                  <a:lnTo>
                    <a:pt x="21" y="291"/>
                  </a:lnTo>
                  <a:lnTo>
                    <a:pt x="21" y="294"/>
                  </a:lnTo>
                  <a:lnTo>
                    <a:pt x="21" y="298"/>
                  </a:lnTo>
                  <a:lnTo>
                    <a:pt x="23" y="301"/>
                  </a:lnTo>
                  <a:lnTo>
                    <a:pt x="21" y="301"/>
                  </a:lnTo>
                  <a:lnTo>
                    <a:pt x="21" y="303"/>
                  </a:lnTo>
                  <a:lnTo>
                    <a:pt x="21" y="303"/>
                  </a:lnTo>
                  <a:lnTo>
                    <a:pt x="21" y="305"/>
                  </a:lnTo>
                  <a:lnTo>
                    <a:pt x="21" y="308"/>
                  </a:lnTo>
                  <a:lnTo>
                    <a:pt x="21" y="308"/>
                  </a:lnTo>
                  <a:lnTo>
                    <a:pt x="19" y="310"/>
                  </a:lnTo>
                  <a:lnTo>
                    <a:pt x="19" y="308"/>
                  </a:lnTo>
                  <a:lnTo>
                    <a:pt x="12" y="301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5" y="301"/>
                  </a:lnTo>
                  <a:lnTo>
                    <a:pt x="5" y="301"/>
                  </a:lnTo>
                  <a:lnTo>
                    <a:pt x="5" y="303"/>
                  </a:lnTo>
                  <a:lnTo>
                    <a:pt x="2" y="305"/>
                  </a:lnTo>
                  <a:lnTo>
                    <a:pt x="2" y="305"/>
                  </a:lnTo>
                  <a:lnTo>
                    <a:pt x="0" y="305"/>
                  </a:lnTo>
                  <a:lnTo>
                    <a:pt x="2" y="312"/>
                  </a:lnTo>
                  <a:lnTo>
                    <a:pt x="5" y="320"/>
                  </a:lnTo>
                  <a:lnTo>
                    <a:pt x="7" y="324"/>
                  </a:lnTo>
                  <a:lnTo>
                    <a:pt x="9" y="331"/>
                  </a:lnTo>
                  <a:lnTo>
                    <a:pt x="12" y="336"/>
                  </a:lnTo>
                  <a:lnTo>
                    <a:pt x="14" y="350"/>
                  </a:lnTo>
                  <a:lnTo>
                    <a:pt x="16" y="355"/>
                  </a:lnTo>
                  <a:lnTo>
                    <a:pt x="19" y="362"/>
                  </a:lnTo>
                  <a:lnTo>
                    <a:pt x="21" y="367"/>
                  </a:lnTo>
                  <a:lnTo>
                    <a:pt x="23" y="374"/>
                  </a:lnTo>
                  <a:lnTo>
                    <a:pt x="26" y="381"/>
                  </a:lnTo>
                  <a:lnTo>
                    <a:pt x="26" y="386"/>
                  </a:lnTo>
                  <a:lnTo>
                    <a:pt x="28" y="393"/>
                  </a:lnTo>
                  <a:lnTo>
                    <a:pt x="31" y="398"/>
                  </a:lnTo>
                  <a:lnTo>
                    <a:pt x="33" y="405"/>
                  </a:lnTo>
                  <a:lnTo>
                    <a:pt x="35" y="412"/>
                  </a:lnTo>
                  <a:lnTo>
                    <a:pt x="38" y="417"/>
                  </a:lnTo>
                  <a:lnTo>
                    <a:pt x="40" y="424"/>
                  </a:lnTo>
                  <a:lnTo>
                    <a:pt x="40" y="428"/>
                  </a:lnTo>
                  <a:lnTo>
                    <a:pt x="42" y="436"/>
                  </a:lnTo>
                  <a:lnTo>
                    <a:pt x="45" y="443"/>
                  </a:lnTo>
                  <a:lnTo>
                    <a:pt x="47" y="447"/>
                  </a:lnTo>
                  <a:lnTo>
                    <a:pt x="50" y="454"/>
                  </a:lnTo>
                  <a:lnTo>
                    <a:pt x="52" y="462"/>
                  </a:lnTo>
                  <a:lnTo>
                    <a:pt x="54" y="466"/>
                  </a:lnTo>
                  <a:lnTo>
                    <a:pt x="54" y="473"/>
                  </a:lnTo>
                  <a:lnTo>
                    <a:pt x="57" y="478"/>
                  </a:lnTo>
                  <a:lnTo>
                    <a:pt x="59" y="485"/>
                  </a:lnTo>
                  <a:lnTo>
                    <a:pt x="61" y="492"/>
                  </a:lnTo>
                  <a:lnTo>
                    <a:pt x="64" y="497"/>
                  </a:lnTo>
                  <a:lnTo>
                    <a:pt x="66" y="504"/>
                  </a:lnTo>
                  <a:lnTo>
                    <a:pt x="66" y="507"/>
                  </a:lnTo>
                  <a:lnTo>
                    <a:pt x="68" y="511"/>
                  </a:lnTo>
                  <a:lnTo>
                    <a:pt x="68" y="514"/>
                  </a:lnTo>
                  <a:lnTo>
                    <a:pt x="68" y="514"/>
                  </a:lnTo>
                  <a:lnTo>
                    <a:pt x="68" y="516"/>
                  </a:lnTo>
                  <a:lnTo>
                    <a:pt x="68" y="516"/>
                  </a:lnTo>
                  <a:lnTo>
                    <a:pt x="68" y="516"/>
                  </a:lnTo>
                  <a:lnTo>
                    <a:pt x="68" y="518"/>
                  </a:lnTo>
                  <a:lnTo>
                    <a:pt x="71" y="521"/>
                  </a:lnTo>
                  <a:lnTo>
                    <a:pt x="71" y="521"/>
                  </a:lnTo>
                  <a:lnTo>
                    <a:pt x="71" y="525"/>
                  </a:lnTo>
                  <a:lnTo>
                    <a:pt x="71" y="525"/>
                  </a:lnTo>
                  <a:lnTo>
                    <a:pt x="71" y="525"/>
                  </a:lnTo>
                  <a:lnTo>
                    <a:pt x="71" y="528"/>
                  </a:lnTo>
                  <a:lnTo>
                    <a:pt x="71" y="528"/>
                  </a:lnTo>
                  <a:lnTo>
                    <a:pt x="71" y="530"/>
                  </a:lnTo>
                  <a:lnTo>
                    <a:pt x="73" y="530"/>
                  </a:lnTo>
                  <a:lnTo>
                    <a:pt x="76" y="533"/>
                  </a:lnTo>
                  <a:lnTo>
                    <a:pt x="80" y="535"/>
                  </a:lnTo>
                  <a:lnTo>
                    <a:pt x="85" y="540"/>
                  </a:lnTo>
                  <a:lnTo>
                    <a:pt x="87" y="540"/>
                  </a:lnTo>
                  <a:lnTo>
                    <a:pt x="90" y="542"/>
                  </a:lnTo>
                  <a:lnTo>
                    <a:pt x="90" y="542"/>
                  </a:lnTo>
                  <a:lnTo>
                    <a:pt x="90" y="544"/>
                  </a:lnTo>
                  <a:lnTo>
                    <a:pt x="90" y="544"/>
                  </a:lnTo>
                  <a:lnTo>
                    <a:pt x="90" y="544"/>
                  </a:lnTo>
                  <a:lnTo>
                    <a:pt x="90" y="549"/>
                  </a:lnTo>
                  <a:lnTo>
                    <a:pt x="92" y="551"/>
                  </a:lnTo>
                  <a:lnTo>
                    <a:pt x="92" y="551"/>
                  </a:lnTo>
                  <a:lnTo>
                    <a:pt x="94" y="554"/>
                  </a:lnTo>
                  <a:lnTo>
                    <a:pt x="97" y="556"/>
                  </a:lnTo>
                  <a:lnTo>
                    <a:pt x="102" y="559"/>
                  </a:lnTo>
                  <a:lnTo>
                    <a:pt x="102" y="559"/>
                  </a:lnTo>
                  <a:lnTo>
                    <a:pt x="102" y="554"/>
                  </a:lnTo>
                  <a:lnTo>
                    <a:pt x="102" y="554"/>
                  </a:lnTo>
                  <a:lnTo>
                    <a:pt x="102" y="554"/>
                  </a:lnTo>
                  <a:lnTo>
                    <a:pt x="104" y="554"/>
                  </a:lnTo>
                  <a:lnTo>
                    <a:pt x="106" y="556"/>
                  </a:lnTo>
                  <a:lnTo>
                    <a:pt x="109" y="556"/>
                  </a:lnTo>
                  <a:lnTo>
                    <a:pt x="109" y="554"/>
                  </a:lnTo>
                  <a:lnTo>
                    <a:pt x="109" y="549"/>
                  </a:lnTo>
                  <a:lnTo>
                    <a:pt x="111" y="544"/>
                  </a:lnTo>
                  <a:lnTo>
                    <a:pt x="111" y="542"/>
                  </a:lnTo>
                  <a:lnTo>
                    <a:pt x="113" y="542"/>
                  </a:lnTo>
                  <a:lnTo>
                    <a:pt x="111" y="542"/>
                  </a:lnTo>
                  <a:lnTo>
                    <a:pt x="111" y="540"/>
                  </a:lnTo>
                  <a:lnTo>
                    <a:pt x="113" y="537"/>
                  </a:lnTo>
                  <a:lnTo>
                    <a:pt x="111" y="535"/>
                  </a:lnTo>
                  <a:lnTo>
                    <a:pt x="109" y="533"/>
                  </a:lnTo>
                  <a:lnTo>
                    <a:pt x="111" y="528"/>
                  </a:lnTo>
                  <a:lnTo>
                    <a:pt x="111" y="525"/>
                  </a:lnTo>
                  <a:lnTo>
                    <a:pt x="113" y="521"/>
                  </a:lnTo>
                  <a:lnTo>
                    <a:pt x="113" y="521"/>
                  </a:lnTo>
                  <a:lnTo>
                    <a:pt x="113" y="521"/>
                  </a:lnTo>
                  <a:lnTo>
                    <a:pt x="116" y="518"/>
                  </a:lnTo>
                  <a:lnTo>
                    <a:pt x="118" y="518"/>
                  </a:lnTo>
                  <a:lnTo>
                    <a:pt x="120" y="516"/>
                  </a:lnTo>
                  <a:lnTo>
                    <a:pt x="120" y="514"/>
                  </a:lnTo>
                  <a:lnTo>
                    <a:pt x="123" y="511"/>
                  </a:lnTo>
                  <a:lnTo>
                    <a:pt x="123" y="511"/>
                  </a:lnTo>
                  <a:lnTo>
                    <a:pt x="123" y="511"/>
                  </a:lnTo>
                  <a:lnTo>
                    <a:pt x="125" y="511"/>
                  </a:lnTo>
                  <a:lnTo>
                    <a:pt x="125" y="509"/>
                  </a:lnTo>
                  <a:lnTo>
                    <a:pt x="125" y="509"/>
                  </a:lnTo>
                  <a:lnTo>
                    <a:pt x="125" y="507"/>
                  </a:lnTo>
                  <a:lnTo>
                    <a:pt x="125" y="504"/>
                  </a:lnTo>
                  <a:lnTo>
                    <a:pt x="125" y="504"/>
                  </a:lnTo>
                  <a:lnTo>
                    <a:pt x="128" y="502"/>
                  </a:lnTo>
                  <a:lnTo>
                    <a:pt x="128" y="502"/>
                  </a:lnTo>
                  <a:lnTo>
                    <a:pt x="125" y="502"/>
                  </a:lnTo>
                  <a:lnTo>
                    <a:pt x="125" y="502"/>
                  </a:lnTo>
                  <a:lnTo>
                    <a:pt x="123" y="504"/>
                  </a:lnTo>
                  <a:lnTo>
                    <a:pt x="123" y="502"/>
                  </a:lnTo>
                  <a:lnTo>
                    <a:pt x="123" y="499"/>
                  </a:lnTo>
                  <a:lnTo>
                    <a:pt x="120" y="497"/>
                  </a:lnTo>
                  <a:lnTo>
                    <a:pt x="123" y="495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5" y="490"/>
                  </a:lnTo>
                  <a:lnTo>
                    <a:pt x="125" y="492"/>
                  </a:lnTo>
                  <a:lnTo>
                    <a:pt x="128" y="492"/>
                  </a:lnTo>
                  <a:lnTo>
                    <a:pt x="128" y="490"/>
                  </a:lnTo>
                  <a:lnTo>
                    <a:pt x="130" y="488"/>
                  </a:lnTo>
                  <a:lnTo>
                    <a:pt x="130" y="488"/>
                  </a:lnTo>
                  <a:lnTo>
                    <a:pt x="130" y="490"/>
                  </a:lnTo>
                  <a:lnTo>
                    <a:pt x="130" y="490"/>
                  </a:lnTo>
                  <a:lnTo>
                    <a:pt x="132" y="488"/>
                  </a:lnTo>
                  <a:lnTo>
                    <a:pt x="135" y="488"/>
                  </a:lnTo>
                  <a:lnTo>
                    <a:pt x="135" y="485"/>
                  </a:lnTo>
                  <a:lnTo>
                    <a:pt x="135" y="483"/>
                  </a:lnTo>
                  <a:lnTo>
                    <a:pt x="132" y="480"/>
                  </a:lnTo>
                  <a:lnTo>
                    <a:pt x="132" y="478"/>
                  </a:lnTo>
                  <a:lnTo>
                    <a:pt x="130" y="478"/>
                  </a:lnTo>
                  <a:lnTo>
                    <a:pt x="128" y="478"/>
                  </a:lnTo>
                  <a:lnTo>
                    <a:pt x="125" y="478"/>
                  </a:lnTo>
                  <a:lnTo>
                    <a:pt x="123" y="478"/>
                  </a:lnTo>
                  <a:lnTo>
                    <a:pt x="128" y="478"/>
                  </a:lnTo>
                  <a:lnTo>
                    <a:pt x="128" y="476"/>
                  </a:lnTo>
                  <a:lnTo>
                    <a:pt x="128" y="476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8" y="471"/>
                  </a:lnTo>
                  <a:lnTo>
                    <a:pt x="130" y="469"/>
                  </a:lnTo>
                  <a:lnTo>
                    <a:pt x="130" y="464"/>
                  </a:lnTo>
                  <a:lnTo>
                    <a:pt x="132" y="462"/>
                  </a:lnTo>
                  <a:lnTo>
                    <a:pt x="135" y="454"/>
                  </a:lnTo>
                  <a:lnTo>
                    <a:pt x="135" y="454"/>
                  </a:lnTo>
                  <a:lnTo>
                    <a:pt x="137" y="454"/>
                  </a:lnTo>
                  <a:lnTo>
                    <a:pt x="137" y="454"/>
                  </a:lnTo>
                  <a:lnTo>
                    <a:pt x="139" y="452"/>
                  </a:lnTo>
                  <a:lnTo>
                    <a:pt x="139" y="452"/>
                  </a:lnTo>
                  <a:lnTo>
                    <a:pt x="142" y="450"/>
                  </a:lnTo>
                  <a:lnTo>
                    <a:pt x="142" y="447"/>
                  </a:lnTo>
                  <a:lnTo>
                    <a:pt x="142" y="447"/>
                  </a:lnTo>
                  <a:lnTo>
                    <a:pt x="144" y="445"/>
                  </a:lnTo>
                  <a:lnTo>
                    <a:pt x="144" y="447"/>
                  </a:lnTo>
                  <a:lnTo>
                    <a:pt x="144" y="450"/>
                  </a:lnTo>
                  <a:lnTo>
                    <a:pt x="142" y="450"/>
                  </a:lnTo>
                  <a:lnTo>
                    <a:pt x="142" y="450"/>
                  </a:lnTo>
                  <a:lnTo>
                    <a:pt x="144" y="450"/>
                  </a:lnTo>
                  <a:lnTo>
                    <a:pt x="146" y="447"/>
                  </a:lnTo>
                  <a:lnTo>
                    <a:pt x="146" y="447"/>
                  </a:lnTo>
                  <a:lnTo>
                    <a:pt x="146" y="450"/>
                  </a:lnTo>
                  <a:lnTo>
                    <a:pt x="144" y="457"/>
                  </a:lnTo>
                  <a:lnTo>
                    <a:pt x="144" y="462"/>
                  </a:lnTo>
                  <a:lnTo>
                    <a:pt x="146" y="462"/>
                  </a:lnTo>
                  <a:lnTo>
                    <a:pt x="146" y="459"/>
                  </a:lnTo>
                  <a:lnTo>
                    <a:pt x="146" y="457"/>
                  </a:lnTo>
                  <a:lnTo>
                    <a:pt x="146" y="454"/>
                  </a:lnTo>
                  <a:lnTo>
                    <a:pt x="146" y="452"/>
                  </a:lnTo>
                  <a:lnTo>
                    <a:pt x="149" y="450"/>
                  </a:lnTo>
                  <a:lnTo>
                    <a:pt x="149" y="447"/>
                  </a:lnTo>
                  <a:lnTo>
                    <a:pt x="149" y="445"/>
                  </a:lnTo>
                  <a:lnTo>
                    <a:pt x="151" y="447"/>
                  </a:lnTo>
                  <a:lnTo>
                    <a:pt x="149" y="462"/>
                  </a:lnTo>
                  <a:lnTo>
                    <a:pt x="149" y="462"/>
                  </a:lnTo>
                  <a:lnTo>
                    <a:pt x="149" y="462"/>
                  </a:lnTo>
                  <a:lnTo>
                    <a:pt x="149" y="462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49" y="457"/>
                  </a:lnTo>
                  <a:lnTo>
                    <a:pt x="151" y="457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6" y="450"/>
                  </a:lnTo>
                  <a:lnTo>
                    <a:pt x="156" y="450"/>
                  </a:lnTo>
                  <a:lnTo>
                    <a:pt x="156" y="447"/>
                  </a:lnTo>
                  <a:lnTo>
                    <a:pt x="154" y="445"/>
                  </a:lnTo>
                  <a:lnTo>
                    <a:pt x="154" y="445"/>
                  </a:lnTo>
                  <a:lnTo>
                    <a:pt x="151" y="445"/>
                  </a:lnTo>
                  <a:lnTo>
                    <a:pt x="151" y="443"/>
                  </a:lnTo>
                  <a:lnTo>
                    <a:pt x="154" y="443"/>
                  </a:lnTo>
                  <a:lnTo>
                    <a:pt x="154" y="443"/>
                  </a:lnTo>
                  <a:lnTo>
                    <a:pt x="154" y="443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6" y="445"/>
                  </a:lnTo>
                  <a:lnTo>
                    <a:pt x="156" y="445"/>
                  </a:lnTo>
                  <a:lnTo>
                    <a:pt x="158" y="447"/>
                  </a:lnTo>
                  <a:lnTo>
                    <a:pt x="158" y="447"/>
                  </a:lnTo>
                  <a:lnTo>
                    <a:pt x="158" y="450"/>
                  </a:lnTo>
                  <a:lnTo>
                    <a:pt x="158" y="450"/>
                  </a:lnTo>
                  <a:lnTo>
                    <a:pt x="158" y="450"/>
                  </a:lnTo>
                  <a:lnTo>
                    <a:pt x="158" y="450"/>
                  </a:lnTo>
                  <a:lnTo>
                    <a:pt x="158" y="454"/>
                  </a:lnTo>
                  <a:lnTo>
                    <a:pt x="158" y="454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3" y="459"/>
                  </a:lnTo>
                  <a:lnTo>
                    <a:pt x="163" y="462"/>
                  </a:lnTo>
                  <a:lnTo>
                    <a:pt x="163" y="459"/>
                  </a:lnTo>
                  <a:lnTo>
                    <a:pt x="163" y="459"/>
                  </a:lnTo>
                  <a:lnTo>
                    <a:pt x="165" y="457"/>
                  </a:lnTo>
                  <a:lnTo>
                    <a:pt x="165" y="457"/>
                  </a:lnTo>
                  <a:lnTo>
                    <a:pt x="165" y="454"/>
                  </a:lnTo>
                  <a:lnTo>
                    <a:pt x="165" y="452"/>
                  </a:lnTo>
                  <a:lnTo>
                    <a:pt x="165" y="452"/>
                  </a:lnTo>
                  <a:lnTo>
                    <a:pt x="163" y="450"/>
                  </a:lnTo>
                  <a:lnTo>
                    <a:pt x="161" y="445"/>
                  </a:lnTo>
                  <a:lnTo>
                    <a:pt x="161" y="443"/>
                  </a:lnTo>
                  <a:lnTo>
                    <a:pt x="156" y="433"/>
                  </a:lnTo>
                  <a:lnTo>
                    <a:pt x="154" y="428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1" y="433"/>
                  </a:lnTo>
                  <a:lnTo>
                    <a:pt x="151" y="433"/>
                  </a:lnTo>
                  <a:lnTo>
                    <a:pt x="149" y="431"/>
                  </a:lnTo>
                  <a:lnTo>
                    <a:pt x="149" y="431"/>
                  </a:lnTo>
                  <a:lnTo>
                    <a:pt x="149" y="428"/>
                  </a:lnTo>
                  <a:lnTo>
                    <a:pt x="154" y="421"/>
                  </a:lnTo>
                  <a:lnTo>
                    <a:pt x="154" y="421"/>
                  </a:lnTo>
                  <a:lnTo>
                    <a:pt x="156" y="419"/>
                  </a:lnTo>
                  <a:lnTo>
                    <a:pt x="156" y="419"/>
                  </a:lnTo>
                  <a:lnTo>
                    <a:pt x="156" y="417"/>
                  </a:lnTo>
                  <a:lnTo>
                    <a:pt x="158" y="419"/>
                  </a:lnTo>
                  <a:lnTo>
                    <a:pt x="156" y="419"/>
                  </a:lnTo>
                  <a:lnTo>
                    <a:pt x="156" y="421"/>
                  </a:lnTo>
                  <a:lnTo>
                    <a:pt x="156" y="424"/>
                  </a:lnTo>
                  <a:lnTo>
                    <a:pt x="156" y="428"/>
                  </a:lnTo>
                  <a:lnTo>
                    <a:pt x="156" y="428"/>
                  </a:lnTo>
                  <a:lnTo>
                    <a:pt x="158" y="431"/>
                  </a:lnTo>
                  <a:lnTo>
                    <a:pt x="158" y="433"/>
                  </a:lnTo>
                  <a:lnTo>
                    <a:pt x="158" y="433"/>
                  </a:lnTo>
                  <a:lnTo>
                    <a:pt x="158" y="436"/>
                  </a:lnTo>
                  <a:lnTo>
                    <a:pt x="161" y="438"/>
                  </a:lnTo>
                  <a:lnTo>
                    <a:pt x="161" y="438"/>
                  </a:lnTo>
                  <a:lnTo>
                    <a:pt x="161" y="440"/>
                  </a:lnTo>
                  <a:lnTo>
                    <a:pt x="163" y="440"/>
                  </a:lnTo>
                  <a:lnTo>
                    <a:pt x="165" y="447"/>
                  </a:lnTo>
                  <a:lnTo>
                    <a:pt x="165" y="447"/>
                  </a:lnTo>
                  <a:lnTo>
                    <a:pt x="165" y="447"/>
                  </a:lnTo>
                  <a:lnTo>
                    <a:pt x="165" y="447"/>
                  </a:lnTo>
                  <a:lnTo>
                    <a:pt x="165" y="447"/>
                  </a:lnTo>
                  <a:lnTo>
                    <a:pt x="165" y="447"/>
                  </a:lnTo>
                  <a:lnTo>
                    <a:pt x="165" y="447"/>
                  </a:lnTo>
                  <a:lnTo>
                    <a:pt x="165" y="447"/>
                  </a:lnTo>
                  <a:lnTo>
                    <a:pt x="165" y="450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70" y="450"/>
                  </a:lnTo>
                  <a:lnTo>
                    <a:pt x="170" y="443"/>
                  </a:lnTo>
                  <a:lnTo>
                    <a:pt x="170" y="440"/>
                  </a:lnTo>
                  <a:lnTo>
                    <a:pt x="168" y="440"/>
                  </a:lnTo>
                  <a:lnTo>
                    <a:pt x="168" y="443"/>
                  </a:lnTo>
                  <a:lnTo>
                    <a:pt x="168" y="445"/>
                  </a:lnTo>
                  <a:lnTo>
                    <a:pt x="168" y="445"/>
                  </a:lnTo>
                  <a:lnTo>
                    <a:pt x="168" y="443"/>
                  </a:lnTo>
                  <a:lnTo>
                    <a:pt x="168" y="440"/>
                  </a:lnTo>
                  <a:lnTo>
                    <a:pt x="165" y="438"/>
                  </a:lnTo>
                  <a:lnTo>
                    <a:pt x="165" y="438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3" y="436"/>
                  </a:lnTo>
                  <a:lnTo>
                    <a:pt x="168" y="421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72" y="417"/>
                  </a:lnTo>
                  <a:lnTo>
                    <a:pt x="172" y="419"/>
                  </a:lnTo>
                  <a:lnTo>
                    <a:pt x="170" y="419"/>
                  </a:lnTo>
                  <a:lnTo>
                    <a:pt x="170" y="421"/>
                  </a:lnTo>
                  <a:lnTo>
                    <a:pt x="170" y="426"/>
                  </a:lnTo>
                  <a:lnTo>
                    <a:pt x="170" y="426"/>
                  </a:lnTo>
                  <a:lnTo>
                    <a:pt x="170" y="428"/>
                  </a:lnTo>
                  <a:lnTo>
                    <a:pt x="172" y="428"/>
                  </a:lnTo>
                  <a:lnTo>
                    <a:pt x="172" y="428"/>
                  </a:lnTo>
                  <a:lnTo>
                    <a:pt x="175" y="431"/>
                  </a:lnTo>
                  <a:lnTo>
                    <a:pt x="175" y="431"/>
                  </a:lnTo>
                  <a:lnTo>
                    <a:pt x="172" y="431"/>
                  </a:lnTo>
                  <a:lnTo>
                    <a:pt x="172" y="431"/>
                  </a:lnTo>
                  <a:lnTo>
                    <a:pt x="172" y="431"/>
                  </a:lnTo>
                  <a:lnTo>
                    <a:pt x="172" y="433"/>
                  </a:lnTo>
                  <a:lnTo>
                    <a:pt x="172" y="433"/>
                  </a:lnTo>
                  <a:lnTo>
                    <a:pt x="172" y="433"/>
                  </a:lnTo>
                  <a:lnTo>
                    <a:pt x="172" y="438"/>
                  </a:lnTo>
                  <a:lnTo>
                    <a:pt x="172" y="438"/>
                  </a:lnTo>
                  <a:lnTo>
                    <a:pt x="172" y="438"/>
                  </a:lnTo>
                  <a:lnTo>
                    <a:pt x="175" y="440"/>
                  </a:lnTo>
                  <a:lnTo>
                    <a:pt x="177" y="440"/>
                  </a:lnTo>
                  <a:lnTo>
                    <a:pt x="177" y="440"/>
                  </a:lnTo>
                  <a:lnTo>
                    <a:pt x="180" y="438"/>
                  </a:lnTo>
                  <a:lnTo>
                    <a:pt x="180" y="443"/>
                  </a:lnTo>
                  <a:lnTo>
                    <a:pt x="182" y="443"/>
                  </a:lnTo>
                  <a:lnTo>
                    <a:pt x="182" y="440"/>
                  </a:lnTo>
                  <a:lnTo>
                    <a:pt x="182" y="438"/>
                  </a:lnTo>
                  <a:lnTo>
                    <a:pt x="180" y="436"/>
                  </a:lnTo>
                  <a:lnTo>
                    <a:pt x="180" y="436"/>
                  </a:lnTo>
                  <a:lnTo>
                    <a:pt x="177" y="433"/>
                  </a:lnTo>
                  <a:lnTo>
                    <a:pt x="177" y="433"/>
                  </a:lnTo>
                  <a:lnTo>
                    <a:pt x="177" y="431"/>
                  </a:lnTo>
                  <a:lnTo>
                    <a:pt x="177" y="431"/>
                  </a:lnTo>
                  <a:lnTo>
                    <a:pt x="177" y="431"/>
                  </a:lnTo>
                  <a:lnTo>
                    <a:pt x="177" y="431"/>
                  </a:lnTo>
                  <a:lnTo>
                    <a:pt x="177" y="428"/>
                  </a:lnTo>
                  <a:lnTo>
                    <a:pt x="177" y="428"/>
                  </a:lnTo>
                  <a:lnTo>
                    <a:pt x="177" y="426"/>
                  </a:lnTo>
                  <a:lnTo>
                    <a:pt x="177" y="426"/>
                  </a:lnTo>
                  <a:lnTo>
                    <a:pt x="177" y="424"/>
                  </a:lnTo>
                  <a:lnTo>
                    <a:pt x="177" y="424"/>
                  </a:lnTo>
                  <a:lnTo>
                    <a:pt x="177" y="419"/>
                  </a:lnTo>
                  <a:lnTo>
                    <a:pt x="177" y="417"/>
                  </a:lnTo>
                  <a:lnTo>
                    <a:pt x="180" y="417"/>
                  </a:lnTo>
                  <a:lnTo>
                    <a:pt x="180" y="419"/>
                  </a:lnTo>
                  <a:lnTo>
                    <a:pt x="180" y="424"/>
                  </a:lnTo>
                  <a:lnTo>
                    <a:pt x="180" y="426"/>
                  </a:lnTo>
                  <a:lnTo>
                    <a:pt x="180" y="426"/>
                  </a:lnTo>
                  <a:lnTo>
                    <a:pt x="180" y="428"/>
                  </a:lnTo>
                  <a:lnTo>
                    <a:pt x="180" y="428"/>
                  </a:lnTo>
                  <a:lnTo>
                    <a:pt x="180" y="428"/>
                  </a:lnTo>
                  <a:lnTo>
                    <a:pt x="180" y="431"/>
                  </a:lnTo>
                  <a:lnTo>
                    <a:pt x="180" y="431"/>
                  </a:lnTo>
                  <a:lnTo>
                    <a:pt x="180" y="433"/>
                  </a:lnTo>
                  <a:lnTo>
                    <a:pt x="180" y="433"/>
                  </a:lnTo>
                  <a:lnTo>
                    <a:pt x="182" y="436"/>
                  </a:lnTo>
                  <a:lnTo>
                    <a:pt x="182" y="436"/>
                  </a:lnTo>
                  <a:lnTo>
                    <a:pt x="182" y="438"/>
                  </a:lnTo>
                  <a:lnTo>
                    <a:pt x="184" y="438"/>
                  </a:lnTo>
                  <a:lnTo>
                    <a:pt x="182" y="436"/>
                  </a:lnTo>
                  <a:lnTo>
                    <a:pt x="182" y="433"/>
                  </a:lnTo>
                  <a:lnTo>
                    <a:pt x="182" y="431"/>
                  </a:lnTo>
                  <a:lnTo>
                    <a:pt x="182" y="431"/>
                  </a:lnTo>
                  <a:lnTo>
                    <a:pt x="184" y="433"/>
                  </a:lnTo>
                  <a:lnTo>
                    <a:pt x="184" y="433"/>
                  </a:lnTo>
                  <a:lnTo>
                    <a:pt x="187" y="436"/>
                  </a:lnTo>
                  <a:lnTo>
                    <a:pt x="187" y="438"/>
                  </a:lnTo>
                  <a:lnTo>
                    <a:pt x="189" y="436"/>
                  </a:lnTo>
                  <a:lnTo>
                    <a:pt x="189" y="431"/>
                  </a:lnTo>
                  <a:lnTo>
                    <a:pt x="189" y="421"/>
                  </a:lnTo>
                  <a:lnTo>
                    <a:pt x="189" y="419"/>
                  </a:lnTo>
                  <a:lnTo>
                    <a:pt x="189" y="417"/>
                  </a:lnTo>
                  <a:lnTo>
                    <a:pt x="189" y="417"/>
                  </a:lnTo>
                  <a:lnTo>
                    <a:pt x="191" y="417"/>
                  </a:lnTo>
                  <a:lnTo>
                    <a:pt x="191" y="414"/>
                  </a:lnTo>
                  <a:lnTo>
                    <a:pt x="191" y="412"/>
                  </a:lnTo>
                  <a:lnTo>
                    <a:pt x="191" y="412"/>
                  </a:lnTo>
                  <a:lnTo>
                    <a:pt x="191" y="409"/>
                  </a:lnTo>
                  <a:lnTo>
                    <a:pt x="194" y="409"/>
                  </a:lnTo>
                  <a:lnTo>
                    <a:pt x="194" y="407"/>
                  </a:lnTo>
                  <a:lnTo>
                    <a:pt x="194" y="407"/>
                  </a:lnTo>
                  <a:lnTo>
                    <a:pt x="194" y="407"/>
                  </a:lnTo>
                  <a:lnTo>
                    <a:pt x="194" y="409"/>
                  </a:lnTo>
                  <a:lnTo>
                    <a:pt x="194" y="412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2"/>
                  </a:lnTo>
                  <a:lnTo>
                    <a:pt x="196" y="414"/>
                  </a:lnTo>
                  <a:lnTo>
                    <a:pt x="196" y="417"/>
                  </a:lnTo>
                  <a:lnTo>
                    <a:pt x="196" y="417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201" y="414"/>
                  </a:lnTo>
                  <a:lnTo>
                    <a:pt x="201" y="419"/>
                  </a:lnTo>
                  <a:lnTo>
                    <a:pt x="201" y="419"/>
                  </a:lnTo>
                  <a:lnTo>
                    <a:pt x="203" y="419"/>
                  </a:lnTo>
                  <a:lnTo>
                    <a:pt x="206" y="409"/>
                  </a:lnTo>
                  <a:lnTo>
                    <a:pt x="208" y="409"/>
                  </a:lnTo>
                  <a:lnTo>
                    <a:pt x="208" y="412"/>
                  </a:lnTo>
                  <a:lnTo>
                    <a:pt x="206" y="417"/>
                  </a:lnTo>
                  <a:lnTo>
                    <a:pt x="206" y="419"/>
                  </a:lnTo>
                  <a:lnTo>
                    <a:pt x="206" y="419"/>
                  </a:lnTo>
                  <a:lnTo>
                    <a:pt x="208" y="419"/>
                  </a:lnTo>
                  <a:lnTo>
                    <a:pt x="208" y="419"/>
                  </a:lnTo>
                  <a:lnTo>
                    <a:pt x="213" y="417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2"/>
                  </a:lnTo>
                  <a:lnTo>
                    <a:pt x="210" y="412"/>
                  </a:lnTo>
                  <a:lnTo>
                    <a:pt x="210" y="412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5" y="409"/>
                  </a:lnTo>
                  <a:lnTo>
                    <a:pt x="215" y="407"/>
                  </a:lnTo>
                  <a:lnTo>
                    <a:pt x="215" y="405"/>
                  </a:lnTo>
                  <a:lnTo>
                    <a:pt x="215" y="402"/>
                  </a:lnTo>
                  <a:lnTo>
                    <a:pt x="217" y="402"/>
                  </a:lnTo>
                  <a:lnTo>
                    <a:pt x="220" y="400"/>
                  </a:lnTo>
                  <a:lnTo>
                    <a:pt x="220" y="398"/>
                  </a:lnTo>
                  <a:lnTo>
                    <a:pt x="220" y="395"/>
                  </a:lnTo>
                  <a:lnTo>
                    <a:pt x="217" y="398"/>
                  </a:lnTo>
                  <a:lnTo>
                    <a:pt x="215" y="395"/>
                  </a:lnTo>
                  <a:lnTo>
                    <a:pt x="215" y="393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5" y="391"/>
                  </a:lnTo>
                  <a:lnTo>
                    <a:pt x="215" y="388"/>
                  </a:lnTo>
                  <a:lnTo>
                    <a:pt x="215" y="386"/>
                  </a:lnTo>
                  <a:lnTo>
                    <a:pt x="215" y="379"/>
                  </a:lnTo>
                  <a:lnTo>
                    <a:pt x="217" y="376"/>
                  </a:lnTo>
                  <a:lnTo>
                    <a:pt x="217" y="372"/>
                  </a:lnTo>
                  <a:lnTo>
                    <a:pt x="217" y="369"/>
                  </a:lnTo>
                  <a:lnTo>
                    <a:pt x="220" y="369"/>
                  </a:lnTo>
                  <a:lnTo>
                    <a:pt x="222" y="367"/>
                  </a:lnTo>
                  <a:lnTo>
                    <a:pt x="222" y="365"/>
                  </a:lnTo>
                  <a:lnTo>
                    <a:pt x="220" y="362"/>
                  </a:lnTo>
                  <a:lnTo>
                    <a:pt x="217" y="360"/>
                  </a:lnTo>
                  <a:lnTo>
                    <a:pt x="215" y="357"/>
                  </a:lnTo>
                  <a:lnTo>
                    <a:pt x="215" y="357"/>
                  </a:lnTo>
                  <a:lnTo>
                    <a:pt x="215" y="357"/>
                  </a:lnTo>
                  <a:lnTo>
                    <a:pt x="215" y="355"/>
                  </a:lnTo>
                  <a:lnTo>
                    <a:pt x="215" y="353"/>
                  </a:lnTo>
                  <a:lnTo>
                    <a:pt x="220" y="350"/>
                  </a:lnTo>
                  <a:lnTo>
                    <a:pt x="220" y="350"/>
                  </a:lnTo>
                  <a:lnTo>
                    <a:pt x="222" y="348"/>
                  </a:lnTo>
                  <a:lnTo>
                    <a:pt x="222" y="346"/>
                  </a:lnTo>
                  <a:lnTo>
                    <a:pt x="225" y="346"/>
                  </a:lnTo>
                  <a:lnTo>
                    <a:pt x="225" y="348"/>
                  </a:lnTo>
                  <a:lnTo>
                    <a:pt x="225" y="348"/>
                  </a:lnTo>
                  <a:lnTo>
                    <a:pt x="227" y="348"/>
                  </a:lnTo>
                  <a:lnTo>
                    <a:pt x="229" y="346"/>
                  </a:lnTo>
                  <a:lnTo>
                    <a:pt x="227" y="346"/>
                  </a:lnTo>
                  <a:lnTo>
                    <a:pt x="227" y="346"/>
                  </a:lnTo>
                  <a:lnTo>
                    <a:pt x="227" y="338"/>
                  </a:lnTo>
                  <a:lnTo>
                    <a:pt x="227" y="334"/>
                  </a:lnTo>
                  <a:lnTo>
                    <a:pt x="227" y="334"/>
                  </a:lnTo>
                  <a:lnTo>
                    <a:pt x="227" y="334"/>
                  </a:lnTo>
                  <a:lnTo>
                    <a:pt x="232" y="334"/>
                  </a:lnTo>
                  <a:lnTo>
                    <a:pt x="232" y="336"/>
                  </a:lnTo>
                  <a:lnTo>
                    <a:pt x="232" y="343"/>
                  </a:lnTo>
                  <a:lnTo>
                    <a:pt x="232" y="343"/>
                  </a:lnTo>
                  <a:lnTo>
                    <a:pt x="232" y="346"/>
                  </a:lnTo>
                  <a:lnTo>
                    <a:pt x="232" y="346"/>
                  </a:lnTo>
                  <a:lnTo>
                    <a:pt x="232" y="346"/>
                  </a:lnTo>
                  <a:lnTo>
                    <a:pt x="229" y="348"/>
                  </a:lnTo>
                  <a:lnTo>
                    <a:pt x="229" y="348"/>
                  </a:lnTo>
                  <a:lnTo>
                    <a:pt x="229" y="350"/>
                  </a:lnTo>
                  <a:lnTo>
                    <a:pt x="229" y="353"/>
                  </a:lnTo>
                  <a:lnTo>
                    <a:pt x="229" y="353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2" y="353"/>
                  </a:lnTo>
                  <a:lnTo>
                    <a:pt x="234" y="350"/>
                  </a:lnTo>
                  <a:lnTo>
                    <a:pt x="234" y="348"/>
                  </a:lnTo>
                  <a:lnTo>
                    <a:pt x="236" y="346"/>
                  </a:lnTo>
                  <a:lnTo>
                    <a:pt x="239" y="348"/>
                  </a:lnTo>
                  <a:lnTo>
                    <a:pt x="241" y="350"/>
                  </a:lnTo>
                  <a:lnTo>
                    <a:pt x="239" y="350"/>
                  </a:lnTo>
                  <a:lnTo>
                    <a:pt x="239" y="350"/>
                  </a:lnTo>
                  <a:lnTo>
                    <a:pt x="236" y="350"/>
                  </a:lnTo>
                  <a:lnTo>
                    <a:pt x="236" y="350"/>
                  </a:lnTo>
                  <a:lnTo>
                    <a:pt x="236" y="350"/>
                  </a:lnTo>
                  <a:lnTo>
                    <a:pt x="234" y="353"/>
                  </a:lnTo>
                  <a:lnTo>
                    <a:pt x="236" y="353"/>
                  </a:lnTo>
                  <a:lnTo>
                    <a:pt x="236" y="355"/>
                  </a:lnTo>
                  <a:lnTo>
                    <a:pt x="236" y="355"/>
                  </a:lnTo>
                  <a:lnTo>
                    <a:pt x="236" y="357"/>
                  </a:lnTo>
                  <a:lnTo>
                    <a:pt x="234" y="357"/>
                  </a:lnTo>
                  <a:lnTo>
                    <a:pt x="234" y="355"/>
                  </a:lnTo>
                  <a:lnTo>
                    <a:pt x="234" y="355"/>
                  </a:lnTo>
                  <a:lnTo>
                    <a:pt x="232" y="357"/>
                  </a:lnTo>
                  <a:lnTo>
                    <a:pt x="232" y="360"/>
                  </a:lnTo>
                  <a:lnTo>
                    <a:pt x="232" y="365"/>
                  </a:lnTo>
                  <a:lnTo>
                    <a:pt x="234" y="362"/>
                  </a:lnTo>
                  <a:lnTo>
                    <a:pt x="236" y="360"/>
                  </a:lnTo>
                  <a:lnTo>
                    <a:pt x="239" y="360"/>
                  </a:lnTo>
                  <a:lnTo>
                    <a:pt x="243" y="362"/>
                  </a:lnTo>
                  <a:lnTo>
                    <a:pt x="246" y="362"/>
                  </a:lnTo>
                  <a:lnTo>
                    <a:pt x="246" y="362"/>
                  </a:lnTo>
                  <a:lnTo>
                    <a:pt x="251" y="362"/>
                  </a:lnTo>
                  <a:lnTo>
                    <a:pt x="260" y="365"/>
                  </a:lnTo>
                  <a:lnTo>
                    <a:pt x="262" y="365"/>
                  </a:lnTo>
                  <a:lnTo>
                    <a:pt x="260" y="365"/>
                  </a:lnTo>
                  <a:lnTo>
                    <a:pt x="260" y="362"/>
                  </a:lnTo>
                  <a:lnTo>
                    <a:pt x="260" y="362"/>
                  </a:lnTo>
                  <a:lnTo>
                    <a:pt x="258" y="362"/>
                  </a:lnTo>
                  <a:lnTo>
                    <a:pt x="260" y="362"/>
                  </a:lnTo>
                  <a:lnTo>
                    <a:pt x="260" y="362"/>
                  </a:lnTo>
                  <a:lnTo>
                    <a:pt x="260" y="360"/>
                  </a:lnTo>
                  <a:lnTo>
                    <a:pt x="260" y="357"/>
                  </a:lnTo>
                  <a:lnTo>
                    <a:pt x="258" y="357"/>
                  </a:lnTo>
                  <a:lnTo>
                    <a:pt x="258" y="357"/>
                  </a:lnTo>
                  <a:lnTo>
                    <a:pt x="255" y="357"/>
                  </a:lnTo>
                  <a:lnTo>
                    <a:pt x="255" y="357"/>
                  </a:lnTo>
                  <a:lnTo>
                    <a:pt x="255" y="355"/>
                  </a:lnTo>
                  <a:lnTo>
                    <a:pt x="255" y="353"/>
                  </a:lnTo>
                  <a:lnTo>
                    <a:pt x="255" y="350"/>
                  </a:lnTo>
                  <a:lnTo>
                    <a:pt x="253" y="350"/>
                  </a:lnTo>
                  <a:lnTo>
                    <a:pt x="253" y="348"/>
                  </a:lnTo>
                  <a:lnTo>
                    <a:pt x="251" y="346"/>
                  </a:lnTo>
                  <a:lnTo>
                    <a:pt x="253" y="346"/>
                  </a:lnTo>
                  <a:lnTo>
                    <a:pt x="255" y="346"/>
                  </a:lnTo>
                  <a:lnTo>
                    <a:pt x="258" y="343"/>
                  </a:lnTo>
                  <a:lnTo>
                    <a:pt x="258" y="341"/>
                  </a:lnTo>
                  <a:lnTo>
                    <a:pt x="260" y="343"/>
                  </a:lnTo>
                  <a:lnTo>
                    <a:pt x="260" y="343"/>
                  </a:lnTo>
                  <a:lnTo>
                    <a:pt x="260" y="346"/>
                  </a:lnTo>
                  <a:lnTo>
                    <a:pt x="260" y="348"/>
                  </a:lnTo>
                  <a:lnTo>
                    <a:pt x="262" y="346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1"/>
                  </a:lnTo>
                  <a:lnTo>
                    <a:pt x="260" y="341"/>
                  </a:lnTo>
                  <a:lnTo>
                    <a:pt x="260" y="341"/>
                  </a:lnTo>
                  <a:lnTo>
                    <a:pt x="260" y="341"/>
                  </a:lnTo>
                  <a:lnTo>
                    <a:pt x="260" y="341"/>
                  </a:lnTo>
                  <a:lnTo>
                    <a:pt x="260" y="338"/>
                  </a:lnTo>
                  <a:lnTo>
                    <a:pt x="260" y="338"/>
                  </a:lnTo>
                  <a:lnTo>
                    <a:pt x="260" y="338"/>
                  </a:lnTo>
                  <a:lnTo>
                    <a:pt x="258" y="334"/>
                  </a:lnTo>
                  <a:lnTo>
                    <a:pt x="260" y="334"/>
                  </a:lnTo>
                  <a:lnTo>
                    <a:pt x="260" y="334"/>
                  </a:lnTo>
                  <a:lnTo>
                    <a:pt x="262" y="336"/>
                  </a:lnTo>
                  <a:lnTo>
                    <a:pt x="265" y="341"/>
                  </a:lnTo>
                  <a:lnTo>
                    <a:pt x="265" y="343"/>
                  </a:lnTo>
                  <a:lnTo>
                    <a:pt x="265" y="343"/>
                  </a:lnTo>
                  <a:lnTo>
                    <a:pt x="267" y="341"/>
                  </a:lnTo>
                  <a:lnTo>
                    <a:pt x="267" y="341"/>
                  </a:lnTo>
                  <a:lnTo>
                    <a:pt x="269" y="336"/>
                  </a:lnTo>
                  <a:lnTo>
                    <a:pt x="269" y="334"/>
                  </a:lnTo>
                  <a:lnTo>
                    <a:pt x="269" y="336"/>
                  </a:lnTo>
                  <a:lnTo>
                    <a:pt x="272" y="334"/>
                  </a:lnTo>
                  <a:lnTo>
                    <a:pt x="277" y="334"/>
                  </a:lnTo>
                  <a:lnTo>
                    <a:pt x="277" y="334"/>
                  </a:lnTo>
                  <a:lnTo>
                    <a:pt x="277" y="334"/>
                  </a:lnTo>
                  <a:lnTo>
                    <a:pt x="274" y="334"/>
                  </a:lnTo>
                  <a:lnTo>
                    <a:pt x="274" y="331"/>
                  </a:lnTo>
                  <a:lnTo>
                    <a:pt x="274" y="329"/>
                  </a:lnTo>
                  <a:lnTo>
                    <a:pt x="274" y="329"/>
                  </a:lnTo>
                  <a:lnTo>
                    <a:pt x="269" y="329"/>
                  </a:lnTo>
                  <a:lnTo>
                    <a:pt x="269" y="327"/>
                  </a:lnTo>
                  <a:lnTo>
                    <a:pt x="272" y="324"/>
                  </a:lnTo>
                  <a:lnTo>
                    <a:pt x="274" y="327"/>
                  </a:lnTo>
                  <a:lnTo>
                    <a:pt x="274" y="324"/>
                  </a:lnTo>
                  <a:lnTo>
                    <a:pt x="277" y="327"/>
                  </a:lnTo>
                  <a:lnTo>
                    <a:pt x="277" y="329"/>
                  </a:lnTo>
                  <a:lnTo>
                    <a:pt x="279" y="331"/>
                  </a:lnTo>
                  <a:lnTo>
                    <a:pt x="281" y="329"/>
                  </a:lnTo>
                  <a:lnTo>
                    <a:pt x="279" y="329"/>
                  </a:lnTo>
                  <a:lnTo>
                    <a:pt x="279" y="327"/>
                  </a:lnTo>
                  <a:lnTo>
                    <a:pt x="279" y="324"/>
                  </a:lnTo>
                  <a:lnTo>
                    <a:pt x="281" y="324"/>
                  </a:lnTo>
                  <a:lnTo>
                    <a:pt x="281" y="327"/>
                  </a:lnTo>
                  <a:lnTo>
                    <a:pt x="284" y="329"/>
                  </a:lnTo>
                  <a:lnTo>
                    <a:pt x="284" y="329"/>
                  </a:lnTo>
                  <a:lnTo>
                    <a:pt x="284" y="331"/>
                  </a:lnTo>
                  <a:lnTo>
                    <a:pt x="286" y="329"/>
                  </a:lnTo>
                  <a:lnTo>
                    <a:pt x="286" y="329"/>
                  </a:lnTo>
                  <a:lnTo>
                    <a:pt x="286" y="329"/>
                  </a:lnTo>
                  <a:lnTo>
                    <a:pt x="286" y="329"/>
                  </a:lnTo>
                  <a:lnTo>
                    <a:pt x="284" y="327"/>
                  </a:lnTo>
                  <a:lnTo>
                    <a:pt x="284" y="327"/>
                  </a:lnTo>
                  <a:lnTo>
                    <a:pt x="284" y="327"/>
                  </a:lnTo>
                  <a:lnTo>
                    <a:pt x="284" y="324"/>
                  </a:lnTo>
                  <a:lnTo>
                    <a:pt x="286" y="324"/>
                  </a:lnTo>
                  <a:lnTo>
                    <a:pt x="286" y="324"/>
                  </a:lnTo>
                  <a:lnTo>
                    <a:pt x="286" y="324"/>
                  </a:lnTo>
                  <a:lnTo>
                    <a:pt x="286" y="327"/>
                  </a:lnTo>
                  <a:lnTo>
                    <a:pt x="286" y="327"/>
                  </a:lnTo>
                  <a:lnTo>
                    <a:pt x="288" y="327"/>
                  </a:lnTo>
                  <a:lnTo>
                    <a:pt x="291" y="329"/>
                  </a:lnTo>
                  <a:lnTo>
                    <a:pt x="291" y="331"/>
                  </a:lnTo>
                  <a:lnTo>
                    <a:pt x="291" y="334"/>
                  </a:lnTo>
                  <a:lnTo>
                    <a:pt x="293" y="336"/>
                  </a:lnTo>
                  <a:lnTo>
                    <a:pt x="295" y="338"/>
                  </a:lnTo>
                  <a:lnTo>
                    <a:pt x="295" y="338"/>
                  </a:lnTo>
                  <a:lnTo>
                    <a:pt x="298" y="336"/>
                  </a:lnTo>
                  <a:lnTo>
                    <a:pt x="298" y="338"/>
                  </a:lnTo>
                  <a:lnTo>
                    <a:pt x="298" y="341"/>
                  </a:lnTo>
                  <a:lnTo>
                    <a:pt x="298" y="341"/>
                  </a:lnTo>
                  <a:lnTo>
                    <a:pt x="300" y="343"/>
                  </a:lnTo>
                  <a:lnTo>
                    <a:pt x="300" y="341"/>
                  </a:lnTo>
                  <a:lnTo>
                    <a:pt x="300" y="336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5" y="334"/>
                  </a:lnTo>
                  <a:lnTo>
                    <a:pt x="305" y="334"/>
                  </a:lnTo>
                  <a:lnTo>
                    <a:pt x="305" y="331"/>
                  </a:lnTo>
                  <a:lnTo>
                    <a:pt x="305" y="331"/>
                  </a:lnTo>
                  <a:lnTo>
                    <a:pt x="305" y="331"/>
                  </a:lnTo>
                  <a:lnTo>
                    <a:pt x="303" y="331"/>
                  </a:lnTo>
                  <a:lnTo>
                    <a:pt x="303" y="327"/>
                  </a:lnTo>
                  <a:lnTo>
                    <a:pt x="303" y="327"/>
                  </a:lnTo>
                  <a:lnTo>
                    <a:pt x="298" y="327"/>
                  </a:lnTo>
                  <a:lnTo>
                    <a:pt x="298" y="324"/>
                  </a:lnTo>
                  <a:lnTo>
                    <a:pt x="298" y="324"/>
                  </a:lnTo>
                  <a:lnTo>
                    <a:pt x="300" y="324"/>
                  </a:lnTo>
                  <a:lnTo>
                    <a:pt x="300" y="324"/>
                  </a:lnTo>
                  <a:lnTo>
                    <a:pt x="300" y="324"/>
                  </a:lnTo>
                  <a:lnTo>
                    <a:pt x="300" y="322"/>
                  </a:lnTo>
                  <a:lnTo>
                    <a:pt x="300" y="322"/>
                  </a:lnTo>
                  <a:lnTo>
                    <a:pt x="300" y="320"/>
                  </a:lnTo>
                  <a:lnTo>
                    <a:pt x="300" y="320"/>
                  </a:lnTo>
                  <a:lnTo>
                    <a:pt x="305" y="327"/>
                  </a:lnTo>
                  <a:lnTo>
                    <a:pt x="305" y="329"/>
                  </a:lnTo>
                  <a:lnTo>
                    <a:pt x="305" y="329"/>
                  </a:lnTo>
                  <a:lnTo>
                    <a:pt x="305" y="329"/>
                  </a:lnTo>
                  <a:lnTo>
                    <a:pt x="305" y="329"/>
                  </a:lnTo>
                  <a:lnTo>
                    <a:pt x="307" y="329"/>
                  </a:lnTo>
                  <a:lnTo>
                    <a:pt x="307" y="329"/>
                  </a:lnTo>
                  <a:lnTo>
                    <a:pt x="307" y="327"/>
                  </a:lnTo>
                  <a:lnTo>
                    <a:pt x="305" y="324"/>
                  </a:lnTo>
                  <a:lnTo>
                    <a:pt x="305" y="322"/>
                  </a:lnTo>
                  <a:lnTo>
                    <a:pt x="307" y="322"/>
                  </a:lnTo>
                  <a:lnTo>
                    <a:pt x="307" y="320"/>
                  </a:lnTo>
                  <a:lnTo>
                    <a:pt x="307" y="322"/>
                  </a:lnTo>
                  <a:lnTo>
                    <a:pt x="307" y="327"/>
                  </a:lnTo>
                  <a:lnTo>
                    <a:pt x="307" y="329"/>
                  </a:lnTo>
                  <a:lnTo>
                    <a:pt x="310" y="331"/>
                  </a:lnTo>
                  <a:lnTo>
                    <a:pt x="310" y="327"/>
                  </a:lnTo>
                  <a:lnTo>
                    <a:pt x="310" y="322"/>
                  </a:lnTo>
                  <a:lnTo>
                    <a:pt x="310" y="320"/>
                  </a:lnTo>
                  <a:lnTo>
                    <a:pt x="310" y="320"/>
                  </a:lnTo>
                  <a:lnTo>
                    <a:pt x="312" y="320"/>
                  </a:lnTo>
                  <a:lnTo>
                    <a:pt x="312" y="320"/>
                  </a:lnTo>
                  <a:lnTo>
                    <a:pt x="312" y="317"/>
                  </a:lnTo>
                  <a:lnTo>
                    <a:pt x="312" y="317"/>
                  </a:lnTo>
                  <a:lnTo>
                    <a:pt x="310" y="315"/>
                  </a:lnTo>
                  <a:lnTo>
                    <a:pt x="307" y="312"/>
                  </a:lnTo>
                  <a:lnTo>
                    <a:pt x="307" y="312"/>
                  </a:lnTo>
                  <a:lnTo>
                    <a:pt x="310" y="312"/>
                  </a:lnTo>
                  <a:lnTo>
                    <a:pt x="310" y="310"/>
                  </a:lnTo>
                  <a:lnTo>
                    <a:pt x="310" y="308"/>
                  </a:lnTo>
                  <a:lnTo>
                    <a:pt x="310" y="308"/>
                  </a:lnTo>
                  <a:lnTo>
                    <a:pt x="312" y="305"/>
                  </a:lnTo>
                  <a:lnTo>
                    <a:pt x="312" y="308"/>
                  </a:lnTo>
                  <a:lnTo>
                    <a:pt x="312" y="305"/>
                  </a:lnTo>
                  <a:lnTo>
                    <a:pt x="314" y="303"/>
                  </a:lnTo>
                  <a:lnTo>
                    <a:pt x="314" y="303"/>
                  </a:lnTo>
                  <a:lnTo>
                    <a:pt x="314" y="305"/>
                  </a:lnTo>
                  <a:lnTo>
                    <a:pt x="314" y="308"/>
                  </a:lnTo>
                  <a:lnTo>
                    <a:pt x="314" y="310"/>
                  </a:lnTo>
                  <a:lnTo>
                    <a:pt x="314" y="310"/>
                  </a:lnTo>
                  <a:lnTo>
                    <a:pt x="317" y="312"/>
                  </a:lnTo>
                  <a:lnTo>
                    <a:pt x="317" y="312"/>
                  </a:lnTo>
                  <a:lnTo>
                    <a:pt x="317" y="310"/>
                  </a:lnTo>
                  <a:lnTo>
                    <a:pt x="317" y="310"/>
                  </a:lnTo>
                  <a:lnTo>
                    <a:pt x="317" y="303"/>
                  </a:lnTo>
                  <a:lnTo>
                    <a:pt x="317" y="303"/>
                  </a:lnTo>
                  <a:lnTo>
                    <a:pt x="319" y="303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2" y="312"/>
                  </a:lnTo>
                  <a:lnTo>
                    <a:pt x="322" y="312"/>
                  </a:lnTo>
                  <a:lnTo>
                    <a:pt x="324" y="312"/>
                  </a:lnTo>
                  <a:lnTo>
                    <a:pt x="324" y="308"/>
                  </a:lnTo>
                  <a:lnTo>
                    <a:pt x="326" y="305"/>
                  </a:lnTo>
                  <a:lnTo>
                    <a:pt x="326" y="305"/>
                  </a:lnTo>
                  <a:lnTo>
                    <a:pt x="326" y="303"/>
                  </a:lnTo>
                  <a:lnTo>
                    <a:pt x="329" y="303"/>
                  </a:lnTo>
                  <a:lnTo>
                    <a:pt x="329" y="305"/>
                  </a:lnTo>
                  <a:lnTo>
                    <a:pt x="329" y="305"/>
                  </a:lnTo>
                  <a:lnTo>
                    <a:pt x="329" y="308"/>
                  </a:lnTo>
                  <a:lnTo>
                    <a:pt x="329" y="308"/>
                  </a:lnTo>
                  <a:lnTo>
                    <a:pt x="329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3" y="308"/>
                  </a:lnTo>
                  <a:lnTo>
                    <a:pt x="333" y="308"/>
                  </a:lnTo>
                  <a:lnTo>
                    <a:pt x="333" y="305"/>
                  </a:lnTo>
                  <a:lnTo>
                    <a:pt x="333" y="305"/>
                  </a:lnTo>
                  <a:lnTo>
                    <a:pt x="336" y="305"/>
                  </a:lnTo>
                  <a:lnTo>
                    <a:pt x="336" y="305"/>
                  </a:lnTo>
                  <a:lnTo>
                    <a:pt x="333" y="303"/>
                  </a:lnTo>
                  <a:lnTo>
                    <a:pt x="333" y="303"/>
                  </a:lnTo>
                  <a:lnTo>
                    <a:pt x="333" y="301"/>
                  </a:lnTo>
                  <a:lnTo>
                    <a:pt x="333" y="301"/>
                  </a:lnTo>
                  <a:lnTo>
                    <a:pt x="333" y="296"/>
                  </a:lnTo>
                  <a:lnTo>
                    <a:pt x="331" y="296"/>
                  </a:lnTo>
                  <a:lnTo>
                    <a:pt x="331" y="296"/>
                  </a:lnTo>
                  <a:lnTo>
                    <a:pt x="333" y="294"/>
                  </a:lnTo>
                  <a:lnTo>
                    <a:pt x="333" y="291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38" y="294"/>
                  </a:lnTo>
                  <a:lnTo>
                    <a:pt x="338" y="294"/>
                  </a:lnTo>
                  <a:lnTo>
                    <a:pt x="338" y="296"/>
                  </a:lnTo>
                  <a:lnTo>
                    <a:pt x="340" y="296"/>
                  </a:lnTo>
                  <a:lnTo>
                    <a:pt x="340" y="296"/>
                  </a:lnTo>
                  <a:lnTo>
                    <a:pt x="343" y="294"/>
                  </a:lnTo>
                  <a:lnTo>
                    <a:pt x="345" y="294"/>
                  </a:lnTo>
                  <a:lnTo>
                    <a:pt x="343" y="294"/>
                  </a:lnTo>
                  <a:lnTo>
                    <a:pt x="343" y="291"/>
                  </a:lnTo>
                  <a:lnTo>
                    <a:pt x="340" y="289"/>
                  </a:lnTo>
                  <a:lnTo>
                    <a:pt x="340" y="286"/>
                  </a:lnTo>
                  <a:lnTo>
                    <a:pt x="343" y="286"/>
                  </a:lnTo>
                  <a:lnTo>
                    <a:pt x="345" y="289"/>
                  </a:lnTo>
                  <a:lnTo>
                    <a:pt x="345" y="294"/>
                  </a:lnTo>
                  <a:lnTo>
                    <a:pt x="348" y="294"/>
                  </a:lnTo>
                  <a:lnTo>
                    <a:pt x="348" y="294"/>
                  </a:lnTo>
                  <a:lnTo>
                    <a:pt x="348" y="291"/>
                  </a:lnTo>
                  <a:lnTo>
                    <a:pt x="348" y="291"/>
                  </a:lnTo>
                  <a:lnTo>
                    <a:pt x="350" y="291"/>
                  </a:lnTo>
                  <a:lnTo>
                    <a:pt x="350" y="291"/>
                  </a:lnTo>
                  <a:lnTo>
                    <a:pt x="350" y="289"/>
                  </a:lnTo>
                  <a:lnTo>
                    <a:pt x="348" y="289"/>
                  </a:lnTo>
                  <a:lnTo>
                    <a:pt x="348" y="286"/>
                  </a:lnTo>
                  <a:lnTo>
                    <a:pt x="348" y="284"/>
                  </a:lnTo>
                  <a:lnTo>
                    <a:pt x="345" y="284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48" y="282"/>
                  </a:lnTo>
                  <a:lnTo>
                    <a:pt x="348" y="282"/>
                  </a:lnTo>
                  <a:lnTo>
                    <a:pt x="350" y="282"/>
                  </a:lnTo>
                  <a:lnTo>
                    <a:pt x="348" y="282"/>
                  </a:lnTo>
                  <a:lnTo>
                    <a:pt x="350" y="279"/>
                  </a:lnTo>
                  <a:lnTo>
                    <a:pt x="352" y="279"/>
                  </a:lnTo>
                  <a:lnTo>
                    <a:pt x="352" y="282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5" y="286"/>
                  </a:lnTo>
                  <a:lnTo>
                    <a:pt x="355" y="286"/>
                  </a:lnTo>
                  <a:lnTo>
                    <a:pt x="357" y="286"/>
                  </a:lnTo>
                  <a:lnTo>
                    <a:pt x="359" y="286"/>
                  </a:lnTo>
                  <a:lnTo>
                    <a:pt x="357" y="284"/>
                  </a:lnTo>
                  <a:lnTo>
                    <a:pt x="357" y="284"/>
                  </a:lnTo>
                  <a:lnTo>
                    <a:pt x="357" y="284"/>
                  </a:lnTo>
                  <a:lnTo>
                    <a:pt x="359" y="282"/>
                  </a:lnTo>
                  <a:lnTo>
                    <a:pt x="359" y="284"/>
                  </a:lnTo>
                  <a:lnTo>
                    <a:pt x="362" y="284"/>
                  </a:lnTo>
                  <a:lnTo>
                    <a:pt x="362" y="284"/>
                  </a:lnTo>
                  <a:lnTo>
                    <a:pt x="364" y="284"/>
                  </a:lnTo>
                  <a:lnTo>
                    <a:pt x="364" y="282"/>
                  </a:lnTo>
                  <a:lnTo>
                    <a:pt x="362" y="282"/>
                  </a:lnTo>
                  <a:lnTo>
                    <a:pt x="364" y="282"/>
                  </a:lnTo>
                  <a:lnTo>
                    <a:pt x="364" y="279"/>
                  </a:lnTo>
                  <a:lnTo>
                    <a:pt x="366" y="279"/>
                  </a:lnTo>
                  <a:lnTo>
                    <a:pt x="369" y="272"/>
                  </a:lnTo>
                  <a:lnTo>
                    <a:pt x="369" y="270"/>
                  </a:lnTo>
                  <a:lnTo>
                    <a:pt x="369" y="267"/>
                  </a:lnTo>
                  <a:lnTo>
                    <a:pt x="371" y="270"/>
                  </a:lnTo>
                  <a:lnTo>
                    <a:pt x="371" y="267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4" y="265"/>
                  </a:lnTo>
                  <a:lnTo>
                    <a:pt x="374" y="265"/>
                  </a:lnTo>
                  <a:lnTo>
                    <a:pt x="376" y="263"/>
                  </a:lnTo>
                  <a:lnTo>
                    <a:pt x="376" y="258"/>
                  </a:lnTo>
                  <a:lnTo>
                    <a:pt x="378" y="258"/>
                  </a:lnTo>
                  <a:lnTo>
                    <a:pt x="376" y="2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8340EB19-65DA-422B-8212-EC598A45B1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42575" y="2198271"/>
              <a:ext cx="544116" cy="258366"/>
            </a:xfrm>
            <a:custGeom>
              <a:avLst/>
              <a:gdLst>
                <a:gd name="T0" fmla="*/ 374 w 457"/>
                <a:gd name="T1" fmla="*/ 208 h 217"/>
                <a:gd name="T2" fmla="*/ 450 w 457"/>
                <a:gd name="T3" fmla="*/ 187 h 217"/>
                <a:gd name="T4" fmla="*/ 457 w 457"/>
                <a:gd name="T5" fmla="*/ 146 h 217"/>
                <a:gd name="T6" fmla="*/ 450 w 457"/>
                <a:gd name="T7" fmla="*/ 146 h 217"/>
                <a:gd name="T8" fmla="*/ 445 w 457"/>
                <a:gd name="T9" fmla="*/ 139 h 217"/>
                <a:gd name="T10" fmla="*/ 367 w 457"/>
                <a:gd name="T11" fmla="*/ 52 h 217"/>
                <a:gd name="T12" fmla="*/ 220 w 457"/>
                <a:gd name="T13" fmla="*/ 28 h 217"/>
                <a:gd name="T14" fmla="*/ 22 w 457"/>
                <a:gd name="T15" fmla="*/ 66 h 217"/>
                <a:gd name="T16" fmla="*/ 36 w 457"/>
                <a:gd name="T17" fmla="*/ 106 h 217"/>
                <a:gd name="T18" fmla="*/ 53 w 457"/>
                <a:gd name="T19" fmla="*/ 94 h 217"/>
                <a:gd name="T20" fmla="*/ 67 w 457"/>
                <a:gd name="T21" fmla="*/ 78 h 217"/>
                <a:gd name="T22" fmla="*/ 74 w 457"/>
                <a:gd name="T23" fmla="*/ 71 h 217"/>
                <a:gd name="T24" fmla="*/ 90 w 457"/>
                <a:gd name="T25" fmla="*/ 78 h 217"/>
                <a:gd name="T26" fmla="*/ 112 w 457"/>
                <a:gd name="T27" fmla="*/ 59 h 217"/>
                <a:gd name="T28" fmla="*/ 154 w 457"/>
                <a:gd name="T29" fmla="*/ 56 h 217"/>
                <a:gd name="T30" fmla="*/ 164 w 457"/>
                <a:gd name="T31" fmla="*/ 63 h 217"/>
                <a:gd name="T32" fmla="*/ 173 w 457"/>
                <a:gd name="T33" fmla="*/ 82 h 217"/>
                <a:gd name="T34" fmla="*/ 202 w 457"/>
                <a:gd name="T35" fmla="*/ 104 h 217"/>
                <a:gd name="T36" fmla="*/ 251 w 457"/>
                <a:gd name="T37" fmla="*/ 111 h 217"/>
                <a:gd name="T38" fmla="*/ 254 w 457"/>
                <a:gd name="T39" fmla="*/ 158 h 217"/>
                <a:gd name="T40" fmla="*/ 244 w 457"/>
                <a:gd name="T41" fmla="*/ 175 h 217"/>
                <a:gd name="T42" fmla="*/ 258 w 457"/>
                <a:gd name="T43" fmla="*/ 177 h 217"/>
                <a:gd name="T44" fmla="*/ 268 w 457"/>
                <a:gd name="T45" fmla="*/ 179 h 217"/>
                <a:gd name="T46" fmla="*/ 299 w 457"/>
                <a:gd name="T47" fmla="*/ 198 h 217"/>
                <a:gd name="T48" fmla="*/ 329 w 457"/>
                <a:gd name="T49" fmla="*/ 201 h 217"/>
                <a:gd name="T50" fmla="*/ 341 w 457"/>
                <a:gd name="T51" fmla="*/ 198 h 217"/>
                <a:gd name="T52" fmla="*/ 306 w 457"/>
                <a:gd name="T53" fmla="*/ 172 h 217"/>
                <a:gd name="T54" fmla="*/ 313 w 457"/>
                <a:gd name="T55" fmla="*/ 172 h 217"/>
                <a:gd name="T56" fmla="*/ 313 w 457"/>
                <a:gd name="T57" fmla="*/ 153 h 217"/>
                <a:gd name="T58" fmla="*/ 303 w 457"/>
                <a:gd name="T59" fmla="*/ 116 h 217"/>
                <a:gd name="T60" fmla="*/ 303 w 457"/>
                <a:gd name="T61" fmla="*/ 101 h 217"/>
                <a:gd name="T62" fmla="*/ 313 w 457"/>
                <a:gd name="T63" fmla="*/ 97 h 217"/>
                <a:gd name="T64" fmla="*/ 306 w 457"/>
                <a:gd name="T65" fmla="*/ 82 h 217"/>
                <a:gd name="T66" fmla="*/ 287 w 457"/>
                <a:gd name="T67" fmla="*/ 71 h 217"/>
                <a:gd name="T68" fmla="*/ 299 w 457"/>
                <a:gd name="T69" fmla="*/ 66 h 217"/>
                <a:gd name="T70" fmla="*/ 310 w 457"/>
                <a:gd name="T71" fmla="*/ 54 h 217"/>
                <a:gd name="T72" fmla="*/ 315 w 457"/>
                <a:gd name="T73" fmla="*/ 37 h 217"/>
                <a:gd name="T74" fmla="*/ 329 w 457"/>
                <a:gd name="T75" fmla="*/ 23 h 217"/>
                <a:gd name="T76" fmla="*/ 351 w 457"/>
                <a:gd name="T77" fmla="*/ 16 h 217"/>
                <a:gd name="T78" fmla="*/ 355 w 457"/>
                <a:gd name="T79" fmla="*/ 40 h 217"/>
                <a:gd name="T80" fmla="*/ 322 w 457"/>
                <a:gd name="T81" fmla="*/ 75 h 217"/>
                <a:gd name="T82" fmla="*/ 339 w 457"/>
                <a:gd name="T83" fmla="*/ 75 h 217"/>
                <a:gd name="T84" fmla="*/ 322 w 457"/>
                <a:gd name="T85" fmla="*/ 94 h 217"/>
                <a:gd name="T86" fmla="*/ 322 w 457"/>
                <a:gd name="T87" fmla="*/ 106 h 217"/>
                <a:gd name="T88" fmla="*/ 339 w 457"/>
                <a:gd name="T89" fmla="*/ 104 h 217"/>
                <a:gd name="T90" fmla="*/ 339 w 457"/>
                <a:gd name="T91" fmla="*/ 120 h 217"/>
                <a:gd name="T92" fmla="*/ 327 w 457"/>
                <a:gd name="T93" fmla="*/ 134 h 217"/>
                <a:gd name="T94" fmla="*/ 339 w 457"/>
                <a:gd name="T95" fmla="*/ 132 h 217"/>
                <a:gd name="T96" fmla="*/ 346 w 457"/>
                <a:gd name="T97" fmla="*/ 137 h 217"/>
                <a:gd name="T98" fmla="*/ 360 w 457"/>
                <a:gd name="T99" fmla="*/ 142 h 217"/>
                <a:gd name="T100" fmla="*/ 334 w 457"/>
                <a:gd name="T101" fmla="*/ 149 h 217"/>
                <a:gd name="T102" fmla="*/ 339 w 457"/>
                <a:gd name="T103" fmla="*/ 153 h 217"/>
                <a:gd name="T104" fmla="*/ 346 w 457"/>
                <a:gd name="T105" fmla="*/ 175 h 217"/>
                <a:gd name="T106" fmla="*/ 367 w 457"/>
                <a:gd name="T107" fmla="*/ 175 h 217"/>
                <a:gd name="T108" fmla="*/ 374 w 457"/>
                <a:gd name="T109" fmla="*/ 172 h 217"/>
                <a:gd name="T110" fmla="*/ 388 w 457"/>
                <a:gd name="T111" fmla="*/ 179 h 217"/>
                <a:gd name="T112" fmla="*/ 395 w 457"/>
                <a:gd name="T113" fmla="*/ 189 h 217"/>
                <a:gd name="T114" fmla="*/ 395 w 457"/>
                <a:gd name="T115" fmla="*/ 194 h 217"/>
                <a:gd name="T116" fmla="*/ 391 w 457"/>
                <a:gd name="T117" fmla="*/ 210 h 217"/>
                <a:gd name="T118" fmla="*/ 412 w 457"/>
                <a:gd name="T119" fmla="*/ 208 h 217"/>
                <a:gd name="T120" fmla="*/ 443 w 457"/>
                <a:gd name="T121" fmla="*/ 18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7" h="217">
                  <a:moveTo>
                    <a:pt x="374" y="208"/>
                  </a:moveTo>
                  <a:lnTo>
                    <a:pt x="374" y="205"/>
                  </a:lnTo>
                  <a:lnTo>
                    <a:pt x="372" y="205"/>
                  </a:lnTo>
                  <a:lnTo>
                    <a:pt x="372" y="205"/>
                  </a:lnTo>
                  <a:lnTo>
                    <a:pt x="372" y="208"/>
                  </a:lnTo>
                  <a:lnTo>
                    <a:pt x="372" y="210"/>
                  </a:lnTo>
                  <a:lnTo>
                    <a:pt x="377" y="210"/>
                  </a:lnTo>
                  <a:lnTo>
                    <a:pt x="377" y="210"/>
                  </a:lnTo>
                  <a:lnTo>
                    <a:pt x="377" y="213"/>
                  </a:lnTo>
                  <a:lnTo>
                    <a:pt x="372" y="213"/>
                  </a:lnTo>
                  <a:lnTo>
                    <a:pt x="372" y="213"/>
                  </a:lnTo>
                  <a:lnTo>
                    <a:pt x="374" y="215"/>
                  </a:lnTo>
                  <a:lnTo>
                    <a:pt x="377" y="215"/>
                  </a:lnTo>
                  <a:lnTo>
                    <a:pt x="377" y="215"/>
                  </a:lnTo>
                  <a:lnTo>
                    <a:pt x="377" y="213"/>
                  </a:lnTo>
                  <a:lnTo>
                    <a:pt x="379" y="210"/>
                  </a:lnTo>
                  <a:lnTo>
                    <a:pt x="377" y="208"/>
                  </a:lnTo>
                  <a:lnTo>
                    <a:pt x="374" y="208"/>
                  </a:lnTo>
                  <a:close/>
                  <a:moveTo>
                    <a:pt x="369" y="189"/>
                  </a:moveTo>
                  <a:lnTo>
                    <a:pt x="369" y="187"/>
                  </a:lnTo>
                  <a:lnTo>
                    <a:pt x="367" y="187"/>
                  </a:lnTo>
                  <a:lnTo>
                    <a:pt x="365" y="187"/>
                  </a:lnTo>
                  <a:lnTo>
                    <a:pt x="365" y="189"/>
                  </a:lnTo>
                  <a:lnTo>
                    <a:pt x="365" y="191"/>
                  </a:lnTo>
                  <a:lnTo>
                    <a:pt x="367" y="191"/>
                  </a:lnTo>
                  <a:lnTo>
                    <a:pt x="369" y="191"/>
                  </a:lnTo>
                  <a:lnTo>
                    <a:pt x="372" y="191"/>
                  </a:lnTo>
                  <a:lnTo>
                    <a:pt x="372" y="189"/>
                  </a:lnTo>
                  <a:lnTo>
                    <a:pt x="369" y="189"/>
                  </a:lnTo>
                  <a:close/>
                  <a:moveTo>
                    <a:pt x="455" y="158"/>
                  </a:moveTo>
                  <a:lnTo>
                    <a:pt x="452" y="168"/>
                  </a:lnTo>
                  <a:lnTo>
                    <a:pt x="452" y="172"/>
                  </a:lnTo>
                  <a:lnTo>
                    <a:pt x="452" y="177"/>
                  </a:lnTo>
                  <a:lnTo>
                    <a:pt x="452" y="179"/>
                  </a:lnTo>
                  <a:lnTo>
                    <a:pt x="452" y="182"/>
                  </a:lnTo>
                  <a:lnTo>
                    <a:pt x="450" y="187"/>
                  </a:lnTo>
                  <a:lnTo>
                    <a:pt x="448" y="191"/>
                  </a:lnTo>
                  <a:lnTo>
                    <a:pt x="450" y="191"/>
                  </a:lnTo>
                  <a:lnTo>
                    <a:pt x="450" y="189"/>
                  </a:lnTo>
                  <a:lnTo>
                    <a:pt x="450" y="189"/>
                  </a:lnTo>
                  <a:lnTo>
                    <a:pt x="452" y="184"/>
                  </a:lnTo>
                  <a:lnTo>
                    <a:pt x="455" y="172"/>
                  </a:lnTo>
                  <a:lnTo>
                    <a:pt x="455" y="165"/>
                  </a:lnTo>
                  <a:lnTo>
                    <a:pt x="457" y="158"/>
                  </a:lnTo>
                  <a:lnTo>
                    <a:pt x="457" y="156"/>
                  </a:lnTo>
                  <a:lnTo>
                    <a:pt x="455" y="156"/>
                  </a:lnTo>
                  <a:lnTo>
                    <a:pt x="455" y="158"/>
                  </a:lnTo>
                  <a:close/>
                  <a:moveTo>
                    <a:pt x="457" y="139"/>
                  </a:moveTo>
                  <a:lnTo>
                    <a:pt x="457" y="137"/>
                  </a:lnTo>
                  <a:lnTo>
                    <a:pt x="457" y="137"/>
                  </a:lnTo>
                  <a:lnTo>
                    <a:pt x="455" y="137"/>
                  </a:lnTo>
                  <a:lnTo>
                    <a:pt x="455" y="137"/>
                  </a:lnTo>
                  <a:lnTo>
                    <a:pt x="457" y="139"/>
                  </a:lnTo>
                  <a:lnTo>
                    <a:pt x="457" y="146"/>
                  </a:lnTo>
                  <a:lnTo>
                    <a:pt x="457" y="151"/>
                  </a:lnTo>
                  <a:lnTo>
                    <a:pt x="457" y="149"/>
                  </a:lnTo>
                  <a:lnTo>
                    <a:pt x="457" y="144"/>
                  </a:lnTo>
                  <a:lnTo>
                    <a:pt x="457" y="139"/>
                  </a:lnTo>
                  <a:close/>
                  <a:moveTo>
                    <a:pt x="452" y="163"/>
                  </a:moveTo>
                  <a:lnTo>
                    <a:pt x="452" y="158"/>
                  </a:lnTo>
                  <a:lnTo>
                    <a:pt x="455" y="156"/>
                  </a:lnTo>
                  <a:lnTo>
                    <a:pt x="455" y="153"/>
                  </a:lnTo>
                  <a:lnTo>
                    <a:pt x="455" y="151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2" y="149"/>
                  </a:lnTo>
                  <a:lnTo>
                    <a:pt x="452" y="149"/>
                  </a:lnTo>
                  <a:lnTo>
                    <a:pt x="450" y="149"/>
                  </a:lnTo>
                  <a:lnTo>
                    <a:pt x="450" y="149"/>
                  </a:lnTo>
                  <a:lnTo>
                    <a:pt x="450" y="149"/>
                  </a:lnTo>
                  <a:lnTo>
                    <a:pt x="452" y="146"/>
                  </a:lnTo>
                  <a:lnTo>
                    <a:pt x="450" y="146"/>
                  </a:lnTo>
                  <a:lnTo>
                    <a:pt x="450" y="146"/>
                  </a:lnTo>
                  <a:lnTo>
                    <a:pt x="450" y="146"/>
                  </a:lnTo>
                  <a:lnTo>
                    <a:pt x="450" y="144"/>
                  </a:lnTo>
                  <a:lnTo>
                    <a:pt x="450" y="144"/>
                  </a:lnTo>
                  <a:lnTo>
                    <a:pt x="445" y="144"/>
                  </a:lnTo>
                  <a:lnTo>
                    <a:pt x="445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2"/>
                  </a:lnTo>
                  <a:lnTo>
                    <a:pt x="452" y="142"/>
                  </a:lnTo>
                  <a:lnTo>
                    <a:pt x="450" y="139"/>
                  </a:lnTo>
                  <a:lnTo>
                    <a:pt x="452" y="139"/>
                  </a:lnTo>
                  <a:lnTo>
                    <a:pt x="452" y="139"/>
                  </a:lnTo>
                  <a:lnTo>
                    <a:pt x="452" y="137"/>
                  </a:lnTo>
                  <a:lnTo>
                    <a:pt x="452" y="137"/>
                  </a:lnTo>
                  <a:lnTo>
                    <a:pt x="450" y="137"/>
                  </a:lnTo>
                  <a:lnTo>
                    <a:pt x="445" y="139"/>
                  </a:lnTo>
                  <a:lnTo>
                    <a:pt x="438" y="139"/>
                  </a:lnTo>
                  <a:lnTo>
                    <a:pt x="431" y="142"/>
                  </a:lnTo>
                  <a:lnTo>
                    <a:pt x="424" y="144"/>
                  </a:lnTo>
                  <a:lnTo>
                    <a:pt x="417" y="144"/>
                  </a:lnTo>
                  <a:lnTo>
                    <a:pt x="407" y="146"/>
                  </a:lnTo>
                  <a:lnTo>
                    <a:pt x="400" y="149"/>
                  </a:lnTo>
                  <a:lnTo>
                    <a:pt x="393" y="151"/>
                  </a:lnTo>
                  <a:lnTo>
                    <a:pt x="391" y="144"/>
                  </a:lnTo>
                  <a:lnTo>
                    <a:pt x="391" y="139"/>
                  </a:lnTo>
                  <a:lnTo>
                    <a:pt x="388" y="130"/>
                  </a:lnTo>
                  <a:lnTo>
                    <a:pt x="386" y="120"/>
                  </a:lnTo>
                  <a:lnTo>
                    <a:pt x="384" y="113"/>
                  </a:lnTo>
                  <a:lnTo>
                    <a:pt x="381" y="104"/>
                  </a:lnTo>
                  <a:lnTo>
                    <a:pt x="379" y="94"/>
                  </a:lnTo>
                  <a:lnTo>
                    <a:pt x="377" y="87"/>
                  </a:lnTo>
                  <a:lnTo>
                    <a:pt x="372" y="68"/>
                  </a:lnTo>
                  <a:lnTo>
                    <a:pt x="369" y="61"/>
                  </a:lnTo>
                  <a:lnTo>
                    <a:pt x="367" y="52"/>
                  </a:lnTo>
                  <a:lnTo>
                    <a:pt x="365" y="42"/>
                  </a:lnTo>
                  <a:lnTo>
                    <a:pt x="360" y="33"/>
                  </a:lnTo>
                  <a:lnTo>
                    <a:pt x="358" y="26"/>
                  </a:lnTo>
                  <a:lnTo>
                    <a:pt x="355" y="16"/>
                  </a:lnTo>
                  <a:lnTo>
                    <a:pt x="353" y="7"/>
                  </a:lnTo>
                  <a:lnTo>
                    <a:pt x="351" y="0"/>
                  </a:lnTo>
                  <a:lnTo>
                    <a:pt x="341" y="2"/>
                  </a:lnTo>
                  <a:lnTo>
                    <a:pt x="329" y="4"/>
                  </a:lnTo>
                  <a:lnTo>
                    <a:pt x="320" y="7"/>
                  </a:lnTo>
                  <a:lnTo>
                    <a:pt x="308" y="9"/>
                  </a:lnTo>
                  <a:lnTo>
                    <a:pt x="296" y="11"/>
                  </a:lnTo>
                  <a:lnTo>
                    <a:pt x="287" y="14"/>
                  </a:lnTo>
                  <a:lnTo>
                    <a:pt x="275" y="16"/>
                  </a:lnTo>
                  <a:lnTo>
                    <a:pt x="263" y="19"/>
                  </a:lnTo>
                  <a:lnTo>
                    <a:pt x="254" y="21"/>
                  </a:lnTo>
                  <a:lnTo>
                    <a:pt x="242" y="23"/>
                  </a:lnTo>
                  <a:lnTo>
                    <a:pt x="232" y="26"/>
                  </a:lnTo>
                  <a:lnTo>
                    <a:pt x="220" y="28"/>
                  </a:lnTo>
                  <a:lnTo>
                    <a:pt x="209" y="30"/>
                  </a:lnTo>
                  <a:lnTo>
                    <a:pt x="199" y="33"/>
                  </a:lnTo>
                  <a:lnTo>
                    <a:pt x="187" y="35"/>
                  </a:lnTo>
                  <a:lnTo>
                    <a:pt x="176" y="37"/>
                  </a:lnTo>
                  <a:lnTo>
                    <a:pt x="166" y="37"/>
                  </a:lnTo>
                  <a:lnTo>
                    <a:pt x="154" y="40"/>
                  </a:lnTo>
                  <a:lnTo>
                    <a:pt x="142" y="42"/>
                  </a:lnTo>
                  <a:lnTo>
                    <a:pt x="133" y="45"/>
                  </a:lnTo>
                  <a:lnTo>
                    <a:pt x="121" y="47"/>
                  </a:lnTo>
                  <a:lnTo>
                    <a:pt x="109" y="49"/>
                  </a:lnTo>
                  <a:lnTo>
                    <a:pt x="100" y="52"/>
                  </a:lnTo>
                  <a:lnTo>
                    <a:pt x="88" y="54"/>
                  </a:lnTo>
                  <a:lnTo>
                    <a:pt x="79" y="56"/>
                  </a:lnTo>
                  <a:lnTo>
                    <a:pt x="67" y="59"/>
                  </a:lnTo>
                  <a:lnTo>
                    <a:pt x="55" y="61"/>
                  </a:lnTo>
                  <a:lnTo>
                    <a:pt x="45" y="63"/>
                  </a:lnTo>
                  <a:lnTo>
                    <a:pt x="34" y="63"/>
                  </a:lnTo>
                  <a:lnTo>
                    <a:pt x="22" y="66"/>
                  </a:lnTo>
                  <a:lnTo>
                    <a:pt x="12" y="68"/>
                  </a:lnTo>
                  <a:lnTo>
                    <a:pt x="0" y="71"/>
                  </a:lnTo>
                  <a:lnTo>
                    <a:pt x="10" y="132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2" y="132"/>
                  </a:lnTo>
                  <a:lnTo>
                    <a:pt x="15" y="132"/>
                  </a:lnTo>
                  <a:lnTo>
                    <a:pt x="22" y="120"/>
                  </a:lnTo>
                  <a:lnTo>
                    <a:pt x="24" y="120"/>
                  </a:lnTo>
                  <a:lnTo>
                    <a:pt x="26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6"/>
                  </a:lnTo>
                  <a:lnTo>
                    <a:pt x="29" y="113"/>
                  </a:lnTo>
                  <a:lnTo>
                    <a:pt x="31" y="111"/>
                  </a:lnTo>
                  <a:lnTo>
                    <a:pt x="34" y="108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38" y="104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1" y="99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41" y="94"/>
                  </a:lnTo>
                  <a:lnTo>
                    <a:pt x="43" y="94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55" y="94"/>
                  </a:lnTo>
                  <a:lnTo>
                    <a:pt x="55" y="94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62" y="85"/>
                  </a:lnTo>
                  <a:lnTo>
                    <a:pt x="62" y="82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64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67" y="73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4" y="75"/>
                  </a:lnTo>
                  <a:lnTo>
                    <a:pt x="74" y="75"/>
                  </a:lnTo>
                  <a:lnTo>
                    <a:pt x="74" y="75"/>
                  </a:lnTo>
                  <a:lnTo>
                    <a:pt x="79" y="75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3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5" y="75"/>
                  </a:lnTo>
                  <a:lnTo>
                    <a:pt x="100" y="75"/>
                  </a:lnTo>
                  <a:lnTo>
                    <a:pt x="105" y="73"/>
                  </a:lnTo>
                  <a:lnTo>
                    <a:pt x="105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05" y="68"/>
                  </a:lnTo>
                  <a:lnTo>
                    <a:pt x="105" y="66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5" y="63"/>
                  </a:lnTo>
                  <a:lnTo>
                    <a:pt x="107" y="63"/>
                  </a:lnTo>
                  <a:lnTo>
                    <a:pt x="107" y="61"/>
                  </a:lnTo>
                  <a:lnTo>
                    <a:pt x="109" y="61"/>
                  </a:lnTo>
                  <a:lnTo>
                    <a:pt x="112" y="59"/>
                  </a:lnTo>
                  <a:lnTo>
                    <a:pt x="114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21" y="52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8" y="49"/>
                  </a:lnTo>
                  <a:lnTo>
                    <a:pt x="133" y="49"/>
                  </a:lnTo>
                  <a:lnTo>
                    <a:pt x="142" y="56"/>
                  </a:lnTo>
                  <a:lnTo>
                    <a:pt x="145" y="56"/>
                  </a:lnTo>
                  <a:lnTo>
                    <a:pt x="147" y="56"/>
                  </a:lnTo>
                  <a:lnTo>
                    <a:pt x="149" y="56"/>
                  </a:lnTo>
                  <a:lnTo>
                    <a:pt x="149" y="56"/>
                  </a:lnTo>
                  <a:lnTo>
                    <a:pt x="152" y="56"/>
                  </a:lnTo>
                  <a:lnTo>
                    <a:pt x="154" y="56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61" y="56"/>
                  </a:lnTo>
                  <a:lnTo>
                    <a:pt x="161" y="56"/>
                  </a:lnTo>
                  <a:lnTo>
                    <a:pt x="159" y="59"/>
                  </a:lnTo>
                  <a:lnTo>
                    <a:pt x="157" y="61"/>
                  </a:lnTo>
                  <a:lnTo>
                    <a:pt x="157" y="61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3"/>
                  </a:lnTo>
                  <a:lnTo>
                    <a:pt x="161" y="63"/>
                  </a:lnTo>
                  <a:lnTo>
                    <a:pt x="161" y="61"/>
                  </a:lnTo>
                  <a:lnTo>
                    <a:pt x="161" y="61"/>
                  </a:lnTo>
                  <a:lnTo>
                    <a:pt x="164" y="63"/>
                  </a:lnTo>
                  <a:lnTo>
                    <a:pt x="164" y="63"/>
                  </a:lnTo>
                  <a:lnTo>
                    <a:pt x="161" y="66"/>
                  </a:lnTo>
                  <a:lnTo>
                    <a:pt x="161" y="66"/>
                  </a:lnTo>
                  <a:lnTo>
                    <a:pt x="164" y="68"/>
                  </a:lnTo>
                  <a:lnTo>
                    <a:pt x="166" y="66"/>
                  </a:lnTo>
                  <a:lnTo>
                    <a:pt x="166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68" y="66"/>
                  </a:lnTo>
                  <a:lnTo>
                    <a:pt x="166" y="68"/>
                  </a:lnTo>
                  <a:lnTo>
                    <a:pt x="166" y="71"/>
                  </a:lnTo>
                  <a:lnTo>
                    <a:pt x="168" y="71"/>
                  </a:lnTo>
                  <a:lnTo>
                    <a:pt x="166" y="73"/>
                  </a:lnTo>
                  <a:lnTo>
                    <a:pt x="168" y="73"/>
                  </a:lnTo>
                  <a:lnTo>
                    <a:pt x="173" y="75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3" y="82"/>
                  </a:lnTo>
                  <a:lnTo>
                    <a:pt x="173" y="82"/>
                  </a:lnTo>
                  <a:lnTo>
                    <a:pt x="176" y="85"/>
                  </a:lnTo>
                  <a:lnTo>
                    <a:pt x="176" y="85"/>
                  </a:lnTo>
                  <a:lnTo>
                    <a:pt x="178" y="87"/>
                  </a:lnTo>
                  <a:lnTo>
                    <a:pt x="183" y="85"/>
                  </a:lnTo>
                  <a:lnTo>
                    <a:pt x="185" y="85"/>
                  </a:lnTo>
                  <a:lnTo>
                    <a:pt x="190" y="85"/>
                  </a:lnTo>
                  <a:lnTo>
                    <a:pt x="194" y="87"/>
                  </a:lnTo>
                  <a:lnTo>
                    <a:pt x="194" y="87"/>
                  </a:lnTo>
                  <a:lnTo>
                    <a:pt x="197" y="90"/>
                  </a:lnTo>
                  <a:lnTo>
                    <a:pt x="199" y="90"/>
                  </a:lnTo>
                  <a:lnTo>
                    <a:pt x="202" y="90"/>
                  </a:lnTo>
                  <a:lnTo>
                    <a:pt x="204" y="92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4" y="97"/>
                  </a:lnTo>
                  <a:lnTo>
                    <a:pt x="202" y="101"/>
                  </a:lnTo>
                  <a:lnTo>
                    <a:pt x="202" y="104"/>
                  </a:lnTo>
                  <a:lnTo>
                    <a:pt x="202" y="104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11" y="111"/>
                  </a:lnTo>
                  <a:lnTo>
                    <a:pt x="213" y="111"/>
                  </a:lnTo>
                  <a:lnTo>
                    <a:pt x="220" y="108"/>
                  </a:lnTo>
                  <a:lnTo>
                    <a:pt x="225" y="111"/>
                  </a:lnTo>
                  <a:lnTo>
                    <a:pt x="22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2" y="116"/>
                  </a:lnTo>
                  <a:lnTo>
                    <a:pt x="232" y="118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9" y="118"/>
                  </a:lnTo>
                  <a:lnTo>
                    <a:pt x="242" y="118"/>
                  </a:lnTo>
                  <a:lnTo>
                    <a:pt x="244" y="118"/>
                  </a:lnTo>
                  <a:lnTo>
                    <a:pt x="244" y="120"/>
                  </a:lnTo>
                  <a:lnTo>
                    <a:pt x="251" y="111"/>
                  </a:lnTo>
                  <a:lnTo>
                    <a:pt x="263" y="123"/>
                  </a:lnTo>
                  <a:lnTo>
                    <a:pt x="258" y="134"/>
                  </a:lnTo>
                  <a:lnTo>
                    <a:pt x="258" y="137"/>
                  </a:lnTo>
                  <a:lnTo>
                    <a:pt x="261" y="139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1" y="144"/>
                  </a:lnTo>
                  <a:lnTo>
                    <a:pt x="261" y="146"/>
                  </a:lnTo>
                  <a:lnTo>
                    <a:pt x="256" y="149"/>
                  </a:lnTo>
                  <a:lnTo>
                    <a:pt x="254" y="149"/>
                  </a:lnTo>
                  <a:lnTo>
                    <a:pt x="254" y="151"/>
                  </a:lnTo>
                  <a:lnTo>
                    <a:pt x="254" y="151"/>
                  </a:lnTo>
                  <a:lnTo>
                    <a:pt x="254" y="153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8"/>
                  </a:lnTo>
                  <a:lnTo>
                    <a:pt x="251" y="161"/>
                  </a:lnTo>
                  <a:lnTo>
                    <a:pt x="251" y="161"/>
                  </a:lnTo>
                  <a:lnTo>
                    <a:pt x="249" y="161"/>
                  </a:lnTo>
                  <a:lnTo>
                    <a:pt x="249" y="161"/>
                  </a:lnTo>
                  <a:lnTo>
                    <a:pt x="249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3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9" y="165"/>
                  </a:lnTo>
                  <a:lnTo>
                    <a:pt x="249" y="165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44" y="170"/>
                  </a:lnTo>
                  <a:lnTo>
                    <a:pt x="244" y="172"/>
                  </a:lnTo>
                  <a:lnTo>
                    <a:pt x="244" y="175"/>
                  </a:lnTo>
                  <a:lnTo>
                    <a:pt x="242" y="175"/>
                  </a:lnTo>
                  <a:lnTo>
                    <a:pt x="242" y="177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9" y="191"/>
                  </a:lnTo>
                  <a:lnTo>
                    <a:pt x="251" y="191"/>
                  </a:lnTo>
                  <a:lnTo>
                    <a:pt x="254" y="191"/>
                  </a:lnTo>
                  <a:lnTo>
                    <a:pt x="254" y="189"/>
                  </a:lnTo>
                  <a:lnTo>
                    <a:pt x="256" y="189"/>
                  </a:lnTo>
                  <a:lnTo>
                    <a:pt x="258" y="187"/>
                  </a:lnTo>
                  <a:lnTo>
                    <a:pt x="258" y="182"/>
                  </a:lnTo>
                  <a:lnTo>
                    <a:pt x="256" y="182"/>
                  </a:lnTo>
                  <a:lnTo>
                    <a:pt x="256" y="179"/>
                  </a:lnTo>
                  <a:lnTo>
                    <a:pt x="256" y="179"/>
                  </a:lnTo>
                  <a:lnTo>
                    <a:pt x="256" y="179"/>
                  </a:lnTo>
                  <a:lnTo>
                    <a:pt x="258" y="177"/>
                  </a:lnTo>
                  <a:lnTo>
                    <a:pt x="258" y="177"/>
                  </a:lnTo>
                  <a:lnTo>
                    <a:pt x="258" y="177"/>
                  </a:lnTo>
                  <a:lnTo>
                    <a:pt x="258" y="177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82"/>
                  </a:lnTo>
                  <a:lnTo>
                    <a:pt x="261" y="182"/>
                  </a:lnTo>
                  <a:lnTo>
                    <a:pt x="261" y="184"/>
                  </a:lnTo>
                  <a:lnTo>
                    <a:pt x="263" y="182"/>
                  </a:lnTo>
                  <a:lnTo>
                    <a:pt x="263" y="182"/>
                  </a:lnTo>
                  <a:lnTo>
                    <a:pt x="265" y="179"/>
                  </a:lnTo>
                  <a:lnTo>
                    <a:pt x="265" y="177"/>
                  </a:lnTo>
                  <a:lnTo>
                    <a:pt x="265" y="177"/>
                  </a:lnTo>
                  <a:lnTo>
                    <a:pt x="265" y="175"/>
                  </a:lnTo>
                  <a:lnTo>
                    <a:pt x="265" y="175"/>
                  </a:lnTo>
                  <a:lnTo>
                    <a:pt x="268" y="177"/>
                  </a:lnTo>
                  <a:lnTo>
                    <a:pt x="268" y="179"/>
                  </a:lnTo>
                  <a:lnTo>
                    <a:pt x="272" y="187"/>
                  </a:lnTo>
                  <a:lnTo>
                    <a:pt x="275" y="189"/>
                  </a:lnTo>
                  <a:lnTo>
                    <a:pt x="284" y="194"/>
                  </a:lnTo>
                  <a:lnTo>
                    <a:pt x="287" y="196"/>
                  </a:lnTo>
                  <a:lnTo>
                    <a:pt x="289" y="196"/>
                  </a:lnTo>
                  <a:lnTo>
                    <a:pt x="289" y="191"/>
                  </a:lnTo>
                  <a:lnTo>
                    <a:pt x="287" y="189"/>
                  </a:lnTo>
                  <a:lnTo>
                    <a:pt x="284" y="187"/>
                  </a:lnTo>
                  <a:lnTo>
                    <a:pt x="282" y="182"/>
                  </a:lnTo>
                  <a:lnTo>
                    <a:pt x="284" y="182"/>
                  </a:lnTo>
                  <a:lnTo>
                    <a:pt x="287" y="184"/>
                  </a:lnTo>
                  <a:lnTo>
                    <a:pt x="289" y="187"/>
                  </a:lnTo>
                  <a:lnTo>
                    <a:pt x="291" y="191"/>
                  </a:lnTo>
                  <a:lnTo>
                    <a:pt x="291" y="194"/>
                  </a:lnTo>
                  <a:lnTo>
                    <a:pt x="291" y="194"/>
                  </a:lnTo>
                  <a:lnTo>
                    <a:pt x="294" y="196"/>
                  </a:lnTo>
                  <a:lnTo>
                    <a:pt x="296" y="198"/>
                  </a:lnTo>
                  <a:lnTo>
                    <a:pt x="299" y="198"/>
                  </a:lnTo>
                  <a:lnTo>
                    <a:pt x="306" y="196"/>
                  </a:lnTo>
                  <a:lnTo>
                    <a:pt x="310" y="194"/>
                  </a:lnTo>
                  <a:lnTo>
                    <a:pt x="313" y="196"/>
                  </a:lnTo>
                  <a:lnTo>
                    <a:pt x="315" y="196"/>
                  </a:lnTo>
                  <a:lnTo>
                    <a:pt x="317" y="198"/>
                  </a:lnTo>
                  <a:lnTo>
                    <a:pt x="317" y="198"/>
                  </a:lnTo>
                  <a:lnTo>
                    <a:pt x="320" y="201"/>
                  </a:lnTo>
                  <a:lnTo>
                    <a:pt x="320" y="201"/>
                  </a:lnTo>
                  <a:lnTo>
                    <a:pt x="322" y="205"/>
                  </a:lnTo>
                  <a:lnTo>
                    <a:pt x="322" y="205"/>
                  </a:lnTo>
                  <a:lnTo>
                    <a:pt x="325" y="205"/>
                  </a:lnTo>
                  <a:lnTo>
                    <a:pt x="325" y="205"/>
                  </a:lnTo>
                  <a:lnTo>
                    <a:pt x="325" y="201"/>
                  </a:lnTo>
                  <a:lnTo>
                    <a:pt x="327" y="203"/>
                  </a:lnTo>
                  <a:lnTo>
                    <a:pt x="327" y="205"/>
                  </a:lnTo>
                  <a:lnTo>
                    <a:pt x="329" y="203"/>
                  </a:lnTo>
                  <a:lnTo>
                    <a:pt x="329" y="201"/>
                  </a:lnTo>
                  <a:lnTo>
                    <a:pt x="329" y="201"/>
                  </a:lnTo>
                  <a:lnTo>
                    <a:pt x="329" y="198"/>
                  </a:lnTo>
                  <a:lnTo>
                    <a:pt x="329" y="198"/>
                  </a:lnTo>
                  <a:lnTo>
                    <a:pt x="327" y="196"/>
                  </a:lnTo>
                  <a:lnTo>
                    <a:pt x="327" y="196"/>
                  </a:lnTo>
                  <a:lnTo>
                    <a:pt x="329" y="198"/>
                  </a:lnTo>
                  <a:lnTo>
                    <a:pt x="332" y="201"/>
                  </a:lnTo>
                  <a:lnTo>
                    <a:pt x="334" y="205"/>
                  </a:lnTo>
                  <a:lnTo>
                    <a:pt x="334" y="205"/>
                  </a:lnTo>
                  <a:lnTo>
                    <a:pt x="336" y="208"/>
                  </a:lnTo>
                  <a:lnTo>
                    <a:pt x="346" y="213"/>
                  </a:lnTo>
                  <a:lnTo>
                    <a:pt x="346" y="210"/>
                  </a:lnTo>
                  <a:lnTo>
                    <a:pt x="343" y="210"/>
                  </a:lnTo>
                  <a:lnTo>
                    <a:pt x="343" y="208"/>
                  </a:lnTo>
                  <a:lnTo>
                    <a:pt x="343" y="208"/>
                  </a:lnTo>
                  <a:lnTo>
                    <a:pt x="343" y="205"/>
                  </a:lnTo>
                  <a:lnTo>
                    <a:pt x="343" y="203"/>
                  </a:lnTo>
                  <a:lnTo>
                    <a:pt x="343" y="201"/>
                  </a:lnTo>
                  <a:lnTo>
                    <a:pt x="341" y="198"/>
                  </a:lnTo>
                  <a:lnTo>
                    <a:pt x="339" y="194"/>
                  </a:lnTo>
                  <a:lnTo>
                    <a:pt x="334" y="194"/>
                  </a:lnTo>
                  <a:lnTo>
                    <a:pt x="334" y="191"/>
                  </a:lnTo>
                  <a:lnTo>
                    <a:pt x="332" y="189"/>
                  </a:lnTo>
                  <a:lnTo>
                    <a:pt x="332" y="189"/>
                  </a:lnTo>
                  <a:lnTo>
                    <a:pt x="334" y="187"/>
                  </a:lnTo>
                  <a:lnTo>
                    <a:pt x="334" y="184"/>
                  </a:lnTo>
                  <a:lnTo>
                    <a:pt x="332" y="182"/>
                  </a:lnTo>
                  <a:lnTo>
                    <a:pt x="329" y="182"/>
                  </a:lnTo>
                  <a:lnTo>
                    <a:pt x="327" y="184"/>
                  </a:lnTo>
                  <a:lnTo>
                    <a:pt x="325" y="184"/>
                  </a:lnTo>
                  <a:lnTo>
                    <a:pt x="322" y="184"/>
                  </a:lnTo>
                  <a:lnTo>
                    <a:pt x="320" y="182"/>
                  </a:lnTo>
                  <a:lnTo>
                    <a:pt x="320" y="179"/>
                  </a:lnTo>
                  <a:lnTo>
                    <a:pt x="317" y="177"/>
                  </a:lnTo>
                  <a:lnTo>
                    <a:pt x="317" y="177"/>
                  </a:lnTo>
                  <a:lnTo>
                    <a:pt x="310" y="175"/>
                  </a:lnTo>
                  <a:lnTo>
                    <a:pt x="306" y="172"/>
                  </a:lnTo>
                  <a:lnTo>
                    <a:pt x="303" y="170"/>
                  </a:lnTo>
                  <a:lnTo>
                    <a:pt x="301" y="168"/>
                  </a:lnTo>
                  <a:lnTo>
                    <a:pt x="299" y="163"/>
                  </a:lnTo>
                  <a:lnTo>
                    <a:pt x="299" y="161"/>
                  </a:lnTo>
                  <a:lnTo>
                    <a:pt x="299" y="161"/>
                  </a:lnTo>
                  <a:lnTo>
                    <a:pt x="299" y="161"/>
                  </a:lnTo>
                  <a:lnTo>
                    <a:pt x="296" y="158"/>
                  </a:lnTo>
                  <a:lnTo>
                    <a:pt x="296" y="156"/>
                  </a:lnTo>
                  <a:lnTo>
                    <a:pt x="294" y="146"/>
                  </a:lnTo>
                  <a:lnTo>
                    <a:pt x="294" y="146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6" y="146"/>
                  </a:lnTo>
                  <a:lnTo>
                    <a:pt x="301" y="163"/>
                  </a:lnTo>
                  <a:lnTo>
                    <a:pt x="303" y="165"/>
                  </a:lnTo>
                  <a:lnTo>
                    <a:pt x="303" y="165"/>
                  </a:lnTo>
                  <a:lnTo>
                    <a:pt x="313" y="172"/>
                  </a:lnTo>
                  <a:lnTo>
                    <a:pt x="313" y="172"/>
                  </a:lnTo>
                  <a:lnTo>
                    <a:pt x="317" y="172"/>
                  </a:lnTo>
                  <a:lnTo>
                    <a:pt x="317" y="172"/>
                  </a:lnTo>
                  <a:lnTo>
                    <a:pt x="320" y="175"/>
                  </a:lnTo>
                  <a:lnTo>
                    <a:pt x="320" y="175"/>
                  </a:lnTo>
                  <a:lnTo>
                    <a:pt x="322" y="175"/>
                  </a:lnTo>
                  <a:lnTo>
                    <a:pt x="322" y="177"/>
                  </a:lnTo>
                  <a:lnTo>
                    <a:pt x="322" y="177"/>
                  </a:lnTo>
                  <a:lnTo>
                    <a:pt x="325" y="179"/>
                  </a:lnTo>
                  <a:lnTo>
                    <a:pt x="325" y="179"/>
                  </a:lnTo>
                  <a:lnTo>
                    <a:pt x="329" y="177"/>
                  </a:lnTo>
                  <a:lnTo>
                    <a:pt x="332" y="177"/>
                  </a:lnTo>
                  <a:lnTo>
                    <a:pt x="332" y="175"/>
                  </a:lnTo>
                  <a:lnTo>
                    <a:pt x="329" y="172"/>
                  </a:lnTo>
                  <a:lnTo>
                    <a:pt x="327" y="170"/>
                  </a:lnTo>
                  <a:lnTo>
                    <a:pt x="325" y="165"/>
                  </a:lnTo>
                  <a:lnTo>
                    <a:pt x="315" y="161"/>
                  </a:lnTo>
                  <a:lnTo>
                    <a:pt x="313" y="156"/>
                  </a:lnTo>
                  <a:lnTo>
                    <a:pt x="313" y="153"/>
                  </a:lnTo>
                  <a:lnTo>
                    <a:pt x="313" y="144"/>
                  </a:lnTo>
                  <a:lnTo>
                    <a:pt x="310" y="144"/>
                  </a:lnTo>
                  <a:lnTo>
                    <a:pt x="310" y="142"/>
                  </a:lnTo>
                  <a:lnTo>
                    <a:pt x="308" y="139"/>
                  </a:lnTo>
                  <a:lnTo>
                    <a:pt x="308" y="134"/>
                  </a:lnTo>
                  <a:lnTo>
                    <a:pt x="306" y="134"/>
                  </a:lnTo>
                  <a:lnTo>
                    <a:pt x="303" y="132"/>
                  </a:lnTo>
                  <a:lnTo>
                    <a:pt x="303" y="130"/>
                  </a:lnTo>
                  <a:lnTo>
                    <a:pt x="303" y="127"/>
                  </a:lnTo>
                  <a:lnTo>
                    <a:pt x="308" y="125"/>
                  </a:lnTo>
                  <a:lnTo>
                    <a:pt x="308" y="123"/>
                  </a:lnTo>
                  <a:lnTo>
                    <a:pt x="308" y="120"/>
                  </a:lnTo>
                  <a:lnTo>
                    <a:pt x="308" y="120"/>
                  </a:lnTo>
                  <a:lnTo>
                    <a:pt x="306" y="123"/>
                  </a:lnTo>
                  <a:lnTo>
                    <a:pt x="303" y="120"/>
                  </a:lnTo>
                  <a:lnTo>
                    <a:pt x="303" y="118"/>
                  </a:lnTo>
                  <a:lnTo>
                    <a:pt x="303" y="116"/>
                  </a:lnTo>
                  <a:lnTo>
                    <a:pt x="303" y="116"/>
                  </a:lnTo>
                  <a:lnTo>
                    <a:pt x="301" y="116"/>
                  </a:lnTo>
                  <a:lnTo>
                    <a:pt x="301" y="116"/>
                  </a:lnTo>
                  <a:lnTo>
                    <a:pt x="303" y="113"/>
                  </a:lnTo>
                  <a:lnTo>
                    <a:pt x="306" y="113"/>
                  </a:lnTo>
                  <a:lnTo>
                    <a:pt x="306" y="116"/>
                  </a:lnTo>
                  <a:lnTo>
                    <a:pt x="308" y="113"/>
                  </a:lnTo>
                  <a:lnTo>
                    <a:pt x="306" y="111"/>
                  </a:lnTo>
                  <a:lnTo>
                    <a:pt x="303" y="111"/>
                  </a:lnTo>
                  <a:lnTo>
                    <a:pt x="301" y="108"/>
                  </a:lnTo>
                  <a:lnTo>
                    <a:pt x="301" y="108"/>
                  </a:lnTo>
                  <a:lnTo>
                    <a:pt x="299" y="106"/>
                  </a:lnTo>
                  <a:lnTo>
                    <a:pt x="301" y="106"/>
                  </a:lnTo>
                  <a:lnTo>
                    <a:pt x="303" y="106"/>
                  </a:lnTo>
                  <a:lnTo>
                    <a:pt x="308" y="108"/>
                  </a:lnTo>
                  <a:lnTo>
                    <a:pt x="310" y="108"/>
                  </a:lnTo>
                  <a:lnTo>
                    <a:pt x="310" y="108"/>
                  </a:lnTo>
                  <a:lnTo>
                    <a:pt x="308" y="106"/>
                  </a:lnTo>
                  <a:lnTo>
                    <a:pt x="303" y="101"/>
                  </a:lnTo>
                  <a:lnTo>
                    <a:pt x="301" y="99"/>
                  </a:lnTo>
                  <a:lnTo>
                    <a:pt x="299" y="97"/>
                  </a:lnTo>
                  <a:lnTo>
                    <a:pt x="296" y="97"/>
                  </a:lnTo>
                  <a:lnTo>
                    <a:pt x="296" y="97"/>
                  </a:lnTo>
                  <a:lnTo>
                    <a:pt x="294" y="97"/>
                  </a:lnTo>
                  <a:lnTo>
                    <a:pt x="294" y="94"/>
                  </a:lnTo>
                  <a:lnTo>
                    <a:pt x="294" y="94"/>
                  </a:lnTo>
                  <a:lnTo>
                    <a:pt x="296" y="92"/>
                  </a:lnTo>
                  <a:lnTo>
                    <a:pt x="296" y="92"/>
                  </a:lnTo>
                  <a:lnTo>
                    <a:pt x="299" y="94"/>
                  </a:lnTo>
                  <a:lnTo>
                    <a:pt x="301" y="97"/>
                  </a:lnTo>
                  <a:lnTo>
                    <a:pt x="306" y="101"/>
                  </a:lnTo>
                  <a:lnTo>
                    <a:pt x="308" y="99"/>
                  </a:lnTo>
                  <a:lnTo>
                    <a:pt x="308" y="99"/>
                  </a:lnTo>
                  <a:lnTo>
                    <a:pt x="308" y="99"/>
                  </a:lnTo>
                  <a:lnTo>
                    <a:pt x="310" y="99"/>
                  </a:lnTo>
                  <a:lnTo>
                    <a:pt x="313" y="97"/>
                  </a:lnTo>
                  <a:lnTo>
                    <a:pt x="313" y="97"/>
                  </a:lnTo>
                  <a:lnTo>
                    <a:pt x="310" y="94"/>
                  </a:lnTo>
                  <a:lnTo>
                    <a:pt x="308" y="92"/>
                  </a:lnTo>
                  <a:lnTo>
                    <a:pt x="303" y="92"/>
                  </a:lnTo>
                  <a:lnTo>
                    <a:pt x="301" y="92"/>
                  </a:lnTo>
                  <a:lnTo>
                    <a:pt x="301" y="92"/>
                  </a:lnTo>
                  <a:lnTo>
                    <a:pt x="299" y="90"/>
                  </a:lnTo>
                  <a:lnTo>
                    <a:pt x="299" y="90"/>
                  </a:lnTo>
                  <a:lnTo>
                    <a:pt x="299" y="90"/>
                  </a:lnTo>
                  <a:lnTo>
                    <a:pt x="299" y="90"/>
                  </a:lnTo>
                  <a:lnTo>
                    <a:pt x="303" y="90"/>
                  </a:lnTo>
                  <a:lnTo>
                    <a:pt x="303" y="90"/>
                  </a:lnTo>
                  <a:lnTo>
                    <a:pt x="306" y="90"/>
                  </a:lnTo>
                  <a:lnTo>
                    <a:pt x="308" y="90"/>
                  </a:lnTo>
                  <a:lnTo>
                    <a:pt x="308" y="92"/>
                  </a:lnTo>
                  <a:lnTo>
                    <a:pt x="308" y="92"/>
                  </a:lnTo>
                  <a:lnTo>
                    <a:pt x="308" y="87"/>
                  </a:lnTo>
                  <a:lnTo>
                    <a:pt x="306" y="85"/>
                  </a:lnTo>
                  <a:lnTo>
                    <a:pt x="306" y="82"/>
                  </a:lnTo>
                  <a:lnTo>
                    <a:pt x="303" y="80"/>
                  </a:lnTo>
                  <a:lnTo>
                    <a:pt x="301" y="80"/>
                  </a:lnTo>
                  <a:lnTo>
                    <a:pt x="299" y="82"/>
                  </a:lnTo>
                  <a:lnTo>
                    <a:pt x="299" y="80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8"/>
                  </a:lnTo>
                  <a:lnTo>
                    <a:pt x="294" y="78"/>
                  </a:lnTo>
                  <a:lnTo>
                    <a:pt x="294" y="75"/>
                  </a:lnTo>
                  <a:lnTo>
                    <a:pt x="291" y="75"/>
                  </a:lnTo>
                  <a:lnTo>
                    <a:pt x="289" y="75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87" y="73"/>
                  </a:lnTo>
                  <a:lnTo>
                    <a:pt x="284" y="73"/>
                  </a:lnTo>
                  <a:lnTo>
                    <a:pt x="284" y="73"/>
                  </a:lnTo>
                  <a:lnTo>
                    <a:pt x="284" y="71"/>
                  </a:lnTo>
                  <a:lnTo>
                    <a:pt x="287" y="71"/>
                  </a:lnTo>
                  <a:lnTo>
                    <a:pt x="289" y="71"/>
                  </a:lnTo>
                  <a:lnTo>
                    <a:pt x="289" y="68"/>
                  </a:lnTo>
                  <a:lnTo>
                    <a:pt x="289" y="71"/>
                  </a:lnTo>
                  <a:lnTo>
                    <a:pt x="296" y="71"/>
                  </a:lnTo>
                  <a:lnTo>
                    <a:pt x="296" y="73"/>
                  </a:lnTo>
                  <a:lnTo>
                    <a:pt x="299" y="73"/>
                  </a:lnTo>
                  <a:lnTo>
                    <a:pt x="299" y="73"/>
                  </a:lnTo>
                  <a:lnTo>
                    <a:pt x="301" y="73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1" y="73"/>
                  </a:lnTo>
                  <a:lnTo>
                    <a:pt x="303" y="73"/>
                  </a:lnTo>
                  <a:lnTo>
                    <a:pt x="303" y="75"/>
                  </a:lnTo>
                  <a:lnTo>
                    <a:pt x="308" y="71"/>
                  </a:lnTo>
                  <a:lnTo>
                    <a:pt x="308" y="71"/>
                  </a:lnTo>
                  <a:lnTo>
                    <a:pt x="303" y="71"/>
                  </a:lnTo>
                  <a:lnTo>
                    <a:pt x="301" y="68"/>
                  </a:lnTo>
                  <a:lnTo>
                    <a:pt x="299" y="66"/>
                  </a:lnTo>
                  <a:lnTo>
                    <a:pt x="296" y="63"/>
                  </a:lnTo>
                  <a:lnTo>
                    <a:pt x="299" y="63"/>
                  </a:lnTo>
                  <a:lnTo>
                    <a:pt x="301" y="63"/>
                  </a:lnTo>
                  <a:lnTo>
                    <a:pt x="303" y="66"/>
                  </a:lnTo>
                  <a:lnTo>
                    <a:pt x="303" y="68"/>
                  </a:lnTo>
                  <a:lnTo>
                    <a:pt x="306" y="68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61"/>
                  </a:lnTo>
                  <a:lnTo>
                    <a:pt x="301" y="61"/>
                  </a:lnTo>
                  <a:lnTo>
                    <a:pt x="301" y="61"/>
                  </a:lnTo>
                  <a:lnTo>
                    <a:pt x="308" y="61"/>
                  </a:lnTo>
                  <a:lnTo>
                    <a:pt x="308" y="59"/>
                  </a:lnTo>
                  <a:lnTo>
                    <a:pt x="306" y="59"/>
                  </a:lnTo>
                  <a:lnTo>
                    <a:pt x="308" y="56"/>
                  </a:lnTo>
                  <a:lnTo>
                    <a:pt x="308" y="56"/>
                  </a:lnTo>
                  <a:lnTo>
                    <a:pt x="308" y="56"/>
                  </a:lnTo>
                  <a:lnTo>
                    <a:pt x="310" y="54"/>
                  </a:lnTo>
                  <a:lnTo>
                    <a:pt x="308" y="54"/>
                  </a:lnTo>
                  <a:lnTo>
                    <a:pt x="308" y="54"/>
                  </a:lnTo>
                  <a:lnTo>
                    <a:pt x="306" y="52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8" y="47"/>
                  </a:lnTo>
                  <a:lnTo>
                    <a:pt x="310" y="49"/>
                  </a:lnTo>
                  <a:lnTo>
                    <a:pt x="313" y="54"/>
                  </a:lnTo>
                  <a:lnTo>
                    <a:pt x="315" y="59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2"/>
                  </a:lnTo>
                  <a:lnTo>
                    <a:pt x="315" y="49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5" y="37"/>
                  </a:lnTo>
                  <a:lnTo>
                    <a:pt x="317" y="37"/>
                  </a:lnTo>
                  <a:lnTo>
                    <a:pt x="317" y="37"/>
                  </a:lnTo>
                  <a:lnTo>
                    <a:pt x="317" y="40"/>
                  </a:lnTo>
                  <a:lnTo>
                    <a:pt x="317" y="42"/>
                  </a:lnTo>
                  <a:lnTo>
                    <a:pt x="317" y="47"/>
                  </a:lnTo>
                  <a:lnTo>
                    <a:pt x="320" y="49"/>
                  </a:lnTo>
                  <a:lnTo>
                    <a:pt x="320" y="52"/>
                  </a:lnTo>
                  <a:lnTo>
                    <a:pt x="322" y="47"/>
                  </a:lnTo>
                  <a:lnTo>
                    <a:pt x="327" y="42"/>
                  </a:lnTo>
                  <a:lnTo>
                    <a:pt x="332" y="37"/>
                  </a:lnTo>
                  <a:lnTo>
                    <a:pt x="332" y="37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36" y="23"/>
                  </a:lnTo>
                  <a:lnTo>
                    <a:pt x="336" y="21"/>
                  </a:lnTo>
                  <a:lnTo>
                    <a:pt x="339" y="19"/>
                  </a:lnTo>
                  <a:lnTo>
                    <a:pt x="339" y="16"/>
                  </a:lnTo>
                  <a:lnTo>
                    <a:pt x="341" y="16"/>
                  </a:lnTo>
                  <a:lnTo>
                    <a:pt x="341" y="21"/>
                  </a:lnTo>
                  <a:lnTo>
                    <a:pt x="341" y="23"/>
                  </a:lnTo>
                  <a:lnTo>
                    <a:pt x="339" y="26"/>
                  </a:lnTo>
                  <a:lnTo>
                    <a:pt x="339" y="30"/>
                  </a:lnTo>
                  <a:lnTo>
                    <a:pt x="336" y="33"/>
                  </a:lnTo>
                  <a:lnTo>
                    <a:pt x="339" y="35"/>
                  </a:lnTo>
                  <a:lnTo>
                    <a:pt x="339" y="33"/>
                  </a:lnTo>
                  <a:lnTo>
                    <a:pt x="346" y="26"/>
                  </a:lnTo>
                  <a:lnTo>
                    <a:pt x="346" y="23"/>
                  </a:lnTo>
                  <a:lnTo>
                    <a:pt x="348" y="21"/>
                  </a:lnTo>
                  <a:lnTo>
                    <a:pt x="348" y="19"/>
                  </a:lnTo>
                  <a:lnTo>
                    <a:pt x="351" y="16"/>
                  </a:lnTo>
                  <a:lnTo>
                    <a:pt x="351" y="19"/>
                  </a:lnTo>
                  <a:lnTo>
                    <a:pt x="351" y="23"/>
                  </a:lnTo>
                  <a:lnTo>
                    <a:pt x="348" y="26"/>
                  </a:lnTo>
                  <a:lnTo>
                    <a:pt x="346" y="28"/>
                  </a:lnTo>
                  <a:lnTo>
                    <a:pt x="348" y="28"/>
                  </a:lnTo>
                  <a:lnTo>
                    <a:pt x="351" y="30"/>
                  </a:lnTo>
                  <a:lnTo>
                    <a:pt x="353" y="30"/>
                  </a:lnTo>
                  <a:lnTo>
                    <a:pt x="353" y="30"/>
                  </a:lnTo>
                  <a:lnTo>
                    <a:pt x="351" y="33"/>
                  </a:lnTo>
                  <a:lnTo>
                    <a:pt x="346" y="30"/>
                  </a:lnTo>
                  <a:lnTo>
                    <a:pt x="343" y="33"/>
                  </a:lnTo>
                  <a:lnTo>
                    <a:pt x="343" y="33"/>
                  </a:lnTo>
                  <a:lnTo>
                    <a:pt x="341" y="35"/>
                  </a:lnTo>
                  <a:lnTo>
                    <a:pt x="339" y="40"/>
                  </a:lnTo>
                  <a:lnTo>
                    <a:pt x="339" y="42"/>
                  </a:lnTo>
                  <a:lnTo>
                    <a:pt x="341" y="42"/>
                  </a:lnTo>
                  <a:lnTo>
                    <a:pt x="351" y="40"/>
                  </a:lnTo>
                  <a:lnTo>
                    <a:pt x="355" y="40"/>
                  </a:lnTo>
                  <a:lnTo>
                    <a:pt x="355" y="42"/>
                  </a:lnTo>
                  <a:lnTo>
                    <a:pt x="353" y="42"/>
                  </a:lnTo>
                  <a:lnTo>
                    <a:pt x="353" y="42"/>
                  </a:lnTo>
                  <a:lnTo>
                    <a:pt x="348" y="45"/>
                  </a:lnTo>
                  <a:lnTo>
                    <a:pt x="339" y="47"/>
                  </a:lnTo>
                  <a:lnTo>
                    <a:pt x="329" y="49"/>
                  </a:lnTo>
                  <a:lnTo>
                    <a:pt x="329" y="49"/>
                  </a:lnTo>
                  <a:lnTo>
                    <a:pt x="329" y="52"/>
                  </a:lnTo>
                  <a:lnTo>
                    <a:pt x="329" y="54"/>
                  </a:lnTo>
                  <a:lnTo>
                    <a:pt x="327" y="54"/>
                  </a:lnTo>
                  <a:lnTo>
                    <a:pt x="327" y="54"/>
                  </a:lnTo>
                  <a:lnTo>
                    <a:pt x="325" y="56"/>
                  </a:lnTo>
                  <a:lnTo>
                    <a:pt x="325" y="56"/>
                  </a:lnTo>
                  <a:lnTo>
                    <a:pt x="325" y="59"/>
                  </a:lnTo>
                  <a:lnTo>
                    <a:pt x="325" y="61"/>
                  </a:lnTo>
                  <a:lnTo>
                    <a:pt x="322" y="71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5" y="80"/>
                  </a:lnTo>
                  <a:lnTo>
                    <a:pt x="325" y="80"/>
                  </a:lnTo>
                  <a:lnTo>
                    <a:pt x="327" y="80"/>
                  </a:lnTo>
                  <a:lnTo>
                    <a:pt x="327" y="82"/>
                  </a:lnTo>
                  <a:lnTo>
                    <a:pt x="327" y="87"/>
                  </a:lnTo>
                  <a:lnTo>
                    <a:pt x="327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85"/>
                  </a:lnTo>
                  <a:lnTo>
                    <a:pt x="329" y="80"/>
                  </a:lnTo>
                  <a:lnTo>
                    <a:pt x="334" y="78"/>
                  </a:lnTo>
                  <a:lnTo>
                    <a:pt x="334" y="78"/>
                  </a:lnTo>
                  <a:lnTo>
                    <a:pt x="332" y="78"/>
                  </a:lnTo>
                  <a:lnTo>
                    <a:pt x="334" y="78"/>
                  </a:lnTo>
                  <a:lnTo>
                    <a:pt x="336" y="78"/>
                  </a:lnTo>
                  <a:lnTo>
                    <a:pt x="339" y="75"/>
                  </a:lnTo>
                  <a:lnTo>
                    <a:pt x="341" y="75"/>
                  </a:lnTo>
                  <a:lnTo>
                    <a:pt x="339" y="78"/>
                  </a:lnTo>
                  <a:lnTo>
                    <a:pt x="336" y="82"/>
                  </a:lnTo>
                  <a:lnTo>
                    <a:pt x="334" y="85"/>
                  </a:lnTo>
                  <a:lnTo>
                    <a:pt x="336" y="85"/>
                  </a:lnTo>
                  <a:lnTo>
                    <a:pt x="334" y="87"/>
                  </a:lnTo>
                  <a:lnTo>
                    <a:pt x="332" y="87"/>
                  </a:lnTo>
                  <a:lnTo>
                    <a:pt x="334" y="87"/>
                  </a:lnTo>
                  <a:lnTo>
                    <a:pt x="334" y="90"/>
                  </a:lnTo>
                  <a:lnTo>
                    <a:pt x="334" y="90"/>
                  </a:lnTo>
                  <a:lnTo>
                    <a:pt x="336" y="90"/>
                  </a:lnTo>
                  <a:lnTo>
                    <a:pt x="336" y="92"/>
                  </a:lnTo>
                  <a:lnTo>
                    <a:pt x="334" y="94"/>
                  </a:lnTo>
                  <a:lnTo>
                    <a:pt x="332" y="97"/>
                  </a:lnTo>
                  <a:lnTo>
                    <a:pt x="329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2" y="94"/>
                  </a:lnTo>
                  <a:lnTo>
                    <a:pt x="322" y="94"/>
                  </a:lnTo>
                  <a:lnTo>
                    <a:pt x="320" y="92"/>
                  </a:lnTo>
                  <a:lnTo>
                    <a:pt x="320" y="94"/>
                  </a:lnTo>
                  <a:lnTo>
                    <a:pt x="320" y="97"/>
                  </a:lnTo>
                  <a:lnTo>
                    <a:pt x="320" y="99"/>
                  </a:lnTo>
                  <a:lnTo>
                    <a:pt x="317" y="101"/>
                  </a:lnTo>
                  <a:lnTo>
                    <a:pt x="320" y="104"/>
                  </a:lnTo>
                  <a:lnTo>
                    <a:pt x="320" y="113"/>
                  </a:lnTo>
                  <a:lnTo>
                    <a:pt x="320" y="116"/>
                  </a:lnTo>
                  <a:lnTo>
                    <a:pt x="322" y="113"/>
                  </a:lnTo>
                  <a:lnTo>
                    <a:pt x="322" y="113"/>
                  </a:lnTo>
                  <a:lnTo>
                    <a:pt x="325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2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2" y="106"/>
                  </a:lnTo>
                  <a:lnTo>
                    <a:pt x="325" y="106"/>
                  </a:lnTo>
                  <a:lnTo>
                    <a:pt x="327" y="104"/>
                  </a:lnTo>
                  <a:lnTo>
                    <a:pt x="327" y="104"/>
                  </a:lnTo>
                  <a:lnTo>
                    <a:pt x="327" y="104"/>
                  </a:lnTo>
                  <a:lnTo>
                    <a:pt x="327" y="101"/>
                  </a:lnTo>
                  <a:lnTo>
                    <a:pt x="327" y="101"/>
                  </a:lnTo>
                  <a:lnTo>
                    <a:pt x="329" y="101"/>
                  </a:lnTo>
                  <a:lnTo>
                    <a:pt x="329" y="99"/>
                  </a:lnTo>
                  <a:lnTo>
                    <a:pt x="329" y="99"/>
                  </a:lnTo>
                  <a:lnTo>
                    <a:pt x="334" y="101"/>
                  </a:lnTo>
                  <a:lnTo>
                    <a:pt x="334" y="104"/>
                  </a:lnTo>
                  <a:lnTo>
                    <a:pt x="334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6" y="106"/>
                  </a:lnTo>
                  <a:lnTo>
                    <a:pt x="336" y="104"/>
                  </a:lnTo>
                  <a:lnTo>
                    <a:pt x="336" y="104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43" y="108"/>
                  </a:lnTo>
                  <a:lnTo>
                    <a:pt x="341" y="108"/>
                  </a:lnTo>
                  <a:lnTo>
                    <a:pt x="339" y="111"/>
                  </a:lnTo>
                  <a:lnTo>
                    <a:pt x="336" y="113"/>
                  </a:lnTo>
                  <a:lnTo>
                    <a:pt x="339" y="116"/>
                  </a:lnTo>
                  <a:lnTo>
                    <a:pt x="339" y="118"/>
                  </a:lnTo>
                  <a:lnTo>
                    <a:pt x="341" y="118"/>
                  </a:lnTo>
                  <a:lnTo>
                    <a:pt x="343" y="118"/>
                  </a:lnTo>
                  <a:lnTo>
                    <a:pt x="343" y="116"/>
                  </a:lnTo>
                  <a:lnTo>
                    <a:pt x="346" y="118"/>
                  </a:lnTo>
                  <a:lnTo>
                    <a:pt x="346" y="118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1" y="123"/>
                  </a:lnTo>
                  <a:lnTo>
                    <a:pt x="339" y="120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4" y="118"/>
                  </a:lnTo>
                  <a:lnTo>
                    <a:pt x="334" y="116"/>
                  </a:lnTo>
                  <a:lnTo>
                    <a:pt x="334" y="116"/>
                  </a:lnTo>
                  <a:lnTo>
                    <a:pt x="332" y="116"/>
                  </a:lnTo>
                  <a:lnTo>
                    <a:pt x="332" y="116"/>
                  </a:lnTo>
                  <a:lnTo>
                    <a:pt x="329" y="113"/>
                  </a:lnTo>
                  <a:lnTo>
                    <a:pt x="327" y="116"/>
                  </a:lnTo>
                  <a:lnTo>
                    <a:pt x="327" y="118"/>
                  </a:lnTo>
                  <a:lnTo>
                    <a:pt x="327" y="120"/>
                  </a:lnTo>
                  <a:lnTo>
                    <a:pt x="327" y="120"/>
                  </a:lnTo>
                  <a:lnTo>
                    <a:pt x="325" y="127"/>
                  </a:lnTo>
                  <a:lnTo>
                    <a:pt x="325" y="130"/>
                  </a:lnTo>
                  <a:lnTo>
                    <a:pt x="325" y="132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4"/>
                  </a:lnTo>
                  <a:lnTo>
                    <a:pt x="329" y="134"/>
                  </a:lnTo>
                  <a:lnTo>
                    <a:pt x="329" y="132"/>
                  </a:lnTo>
                  <a:lnTo>
                    <a:pt x="329" y="132"/>
                  </a:lnTo>
                  <a:lnTo>
                    <a:pt x="327" y="130"/>
                  </a:lnTo>
                  <a:lnTo>
                    <a:pt x="327" y="125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3"/>
                  </a:lnTo>
                  <a:lnTo>
                    <a:pt x="329" y="127"/>
                  </a:lnTo>
                  <a:lnTo>
                    <a:pt x="332" y="130"/>
                  </a:lnTo>
                  <a:lnTo>
                    <a:pt x="332" y="127"/>
                  </a:lnTo>
                  <a:lnTo>
                    <a:pt x="334" y="123"/>
                  </a:lnTo>
                  <a:lnTo>
                    <a:pt x="336" y="123"/>
                  </a:lnTo>
                  <a:lnTo>
                    <a:pt x="336" y="125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9" y="132"/>
                  </a:lnTo>
                  <a:lnTo>
                    <a:pt x="339" y="132"/>
                  </a:lnTo>
                  <a:lnTo>
                    <a:pt x="341" y="132"/>
                  </a:lnTo>
                  <a:lnTo>
                    <a:pt x="341" y="130"/>
                  </a:lnTo>
                  <a:lnTo>
                    <a:pt x="341" y="127"/>
                  </a:lnTo>
                  <a:lnTo>
                    <a:pt x="341" y="127"/>
                  </a:lnTo>
                  <a:lnTo>
                    <a:pt x="341" y="127"/>
                  </a:lnTo>
                  <a:lnTo>
                    <a:pt x="343" y="130"/>
                  </a:lnTo>
                  <a:lnTo>
                    <a:pt x="341" y="130"/>
                  </a:lnTo>
                  <a:lnTo>
                    <a:pt x="341" y="132"/>
                  </a:lnTo>
                  <a:lnTo>
                    <a:pt x="343" y="132"/>
                  </a:lnTo>
                  <a:lnTo>
                    <a:pt x="343" y="132"/>
                  </a:lnTo>
                  <a:lnTo>
                    <a:pt x="346" y="132"/>
                  </a:lnTo>
                  <a:lnTo>
                    <a:pt x="348" y="130"/>
                  </a:lnTo>
                  <a:lnTo>
                    <a:pt x="348" y="132"/>
                  </a:lnTo>
                  <a:lnTo>
                    <a:pt x="348" y="132"/>
                  </a:lnTo>
                  <a:lnTo>
                    <a:pt x="346" y="134"/>
                  </a:lnTo>
                  <a:lnTo>
                    <a:pt x="343" y="134"/>
                  </a:lnTo>
                  <a:lnTo>
                    <a:pt x="346" y="134"/>
                  </a:lnTo>
                  <a:lnTo>
                    <a:pt x="346" y="137"/>
                  </a:lnTo>
                  <a:lnTo>
                    <a:pt x="348" y="134"/>
                  </a:lnTo>
                  <a:lnTo>
                    <a:pt x="348" y="134"/>
                  </a:lnTo>
                  <a:lnTo>
                    <a:pt x="351" y="134"/>
                  </a:lnTo>
                  <a:lnTo>
                    <a:pt x="351" y="137"/>
                  </a:lnTo>
                  <a:lnTo>
                    <a:pt x="353" y="137"/>
                  </a:lnTo>
                  <a:lnTo>
                    <a:pt x="355" y="139"/>
                  </a:lnTo>
                  <a:lnTo>
                    <a:pt x="358" y="139"/>
                  </a:lnTo>
                  <a:lnTo>
                    <a:pt x="360" y="137"/>
                  </a:lnTo>
                  <a:lnTo>
                    <a:pt x="362" y="134"/>
                  </a:lnTo>
                  <a:lnTo>
                    <a:pt x="362" y="130"/>
                  </a:lnTo>
                  <a:lnTo>
                    <a:pt x="362" y="130"/>
                  </a:lnTo>
                  <a:lnTo>
                    <a:pt x="362" y="132"/>
                  </a:lnTo>
                  <a:lnTo>
                    <a:pt x="365" y="132"/>
                  </a:lnTo>
                  <a:lnTo>
                    <a:pt x="362" y="134"/>
                  </a:lnTo>
                  <a:lnTo>
                    <a:pt x="365" y="137"/>
                  </a:lnTo>
                  <a:lnTo>
                    <a:pt x="362" y="139"/>
                  </a:lnTo>
                  <a:lnTo>
                    <a:pt x="362" y="142"/>
                  </a:lnTo>
                  <a:lnTo>
                    <a:pt x="360" y="142"/>
                  </a:lnTo>
                  <a:lnTo>
                    <a:pt x="358" y="142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3" y="142"/>
                  </a:lnTo>
                  <a:lnTo>
                    <a:pt x="343" y="139"/>
                  </a:lnTo>
                  <a:lnTo>
                    <a:pt x="343" y="139"/>
                  </a:lnTo>
                  <a:lnTo>
                    <a:pt x="346" y="139"/>
                  </a:lnTo>
                  <a:lnTo>
                    <a:pt x="343" y="139"/>
                  </a:lnTo>
                  <a:lnTo>
                    <a:pt x="341" y="142"/>
                  </a:lnTo>
                  <a:lnTo>
                    <a:pt x="339" y="142"/>
                  </a:lnTo>
                  <a:lnTo>
                    <a:pt x="339" y="142"/>
                  </a:lnTo>
                  <a:lnTo>
                    <a:pt x="334" y="142"/>
                  </a:lnTo>
                  <a:lnTo>
                    <a:pt x="334" y="144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36" y="144"/>
                  </a:lnTo>
                  <a:lnTo>
                    <a:pt x="334" y="146"/>
                  </a:lnTo>
                  <a:lnTo>
                    <a:pt x="334" y="149"/>
                  </a:lnTo>
                  <a:lnTo>
                    <a:pt x="336" y="149"/>
                  </a:lnTo>
                  <a:lnTo>
                    <a:pt x="339" y="149"/>
                  </a:lnTo>
                  <a:lnTo>
                    <a:pt x="341" y="149"/>
                  </a:lnTo>
                  <a:lnTo>
                    <a:pt x="341" y="146"/>
                  </a:lnTo>
                  <a:lnTo>
                    <a:pt x="341" y="146"/>
                  </a:lnTo>
                  <a:lnTo>
                    <a:pt x="341" y="146"/>
                  </a:lnTo>
                  <a:lnTo>
                    <a:pt x="341" y="146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6" y="146"/>
                  </a:lnTo>
                  <a:lnTo>
                    <a:pt x="346" y="146"/>
                  </a:lnTo>
                  <a:lnTo>
                    <a:pt x="343" y="149"/>
                  </a:lnTo>
                  <a:lnTo>
                    <a:pt x="346" y="149"/>
                  </a:lnTo>
                  <a:lnTo>
                    <a:pt x="343" y="151"/>
                  </a:lnTo>
                  <a:lnTo>
                    <a:pt x="341" y="151"/>
                  </a:lnTo>
                  <a:lnTo>
                    <a:pt x="339" y="153"/>
                  </a:lnTo>
                  <a:lnTo>
                    <a:pt x="339" y="156"/>
                  </a:lnTo>
                  <a:lnTo>
                    <a:pt x="339" y="158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6" y="158"/>
                  </a:lnTo>
                  <a:lnTo>
                    <a:pt x="336" y="156"/>
                  </a:lnTo>
                  <a:lnTo>
                    <a:pt x="334" y="156"/>
                  </a:lnTo>
                  <a:lnTo>
                    <a:pt x="334" y="158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6" y="161"/>
                  </a:lnTo>
                  <a:lnTo>
                    <a:pt x="336" y="163"/>
                  </a:lnTo>
                  <a:lnTo>
                    <a:pt x="339" y="165"/>
                  </a:lnTo>
                  <a:lnTo>
                    <a:pt x="339" y="165"/>
                  </a:lnTo>
                  <a:lnTo>
                    <a:pt x="339" y="168"/>
                  </a:lnTo>
                  <a:lnTo>
                    <a:pt x="341" y="168"/>
                  </a:lnTo>
                  <a:lnTo>
                    <a:pt x="343" y="172"/>
                  </a:lnTo>
                  <a:lnTo>
                    <a:pt x="346" y="175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8" y="175"/>
                  </a:lnTo>
                  <a:lnTo>
                    <a:pt x="346" y="170"/>
                  </a:lnTo>
                  <a:lnTo>
                    <a:pt x="346" y="168"/>
                  </a:lnTo>
                  <a:lnTo>
                    <a:pt x="348" y="170"/>
                  </a:lnTo>
                  <a:lnTo>
                    <a:pt x="355" y="175"/>
                  </a:lnTo>
                  <a:lnTo>
                    <a:pt x="358" y="177"/>
                  </a:lnTo>
                  <a:lnTo>
                    <a:pt x="358" y="177"/>
                  </a:lnTo>
                  <a:lnTo>
                    <a:pt x="360" y="177"/>
                  </a:lnTo>
                  <a:lnTo>
                    <a:pt x="362" y="179"/>
                  </a:lnTo>
                  <a:lnTo>
                    <a:pt x="365" y="184"/>
                  </a:lnTo>
                  <a:lnTo>
                    <a:pt x="367" y="184"/>
                  </a:lnTo>
                  <a:lnTo>
                    <a:pt x="367" y="182"/>
                  </a:lnTo>
                  <a:lnTo>
                    <a:pt x="367" y="179"/>
                  </a:lnTo>
                  <a:lnTo>
                    <a:pt x="367" y="177"/>
                  </a:lnTo>
                  <a:lnTo>
                    <a:pt x="367" y="177"/>
                  </a:lnTo>
                  <a:lnTo>
                    <a:pt x="367" y="175"/>
                  </a:lnTo>
                  <a:lnTo>
                    <a:pt x="365" y="175"/>
                  </a:lnTo>
                  <a:lnTo>
                    <a:pt x="367" y="172"/>
                  </a:lnTo>
                  <a:lnTo>
                    <a:pt x="369" y="168"/>
                  </a:lnTo>
                  <a:lnTo>
                    <a:pt x="369" y="165"/>
                  </a:lnTo>
                  <a:lnTo>
                    <a:pt x="372" y="168"/>
                  </a:lnTo>
                  <a:lnTo>
                    <a:pt x="372" y="170"/>
                  </a:lnTo>
                  <a:lnTo>
                    <a:pt x="369" y="172"/>
                  </a:lnTo>
                  <a:lnTo>
                    <a:pt x="369" y="172"/>
                  </a:lnTo>
                  <a:lnTo>
                    <a:pt x="369" y="175"/>
                  </a:lnTo>
                  <a:lnTo>
                    <a:pt x="372" y="175"/>
                  </a:lnTo>
                  <a:lnTo>
                    <a:pt x="372" y="175"/>
                  </a:lnTo>
                  <a:lnTo>
                    <a:pt x="372" y="177"/>
                  </a:lnTo>
                  <a:lnTo>
                    <a:pt x="372" y="177"/>
                  </a:lnTo>
                  <a:lnTo>
                    <a:pt x="374" y="179"/>
                  </a:lnTo>
                  <a:lnTo>
                    <a:pt x="374" y="179"/>
                  </a:lnTo>
                  <a:lnTo>
                    <a:pt x="374" y="179"/>
                  </a:lnTo>
                  <a:lnTo>
                    <a:pt x="374" y="179"/>
                  </a:lnTo>
                  <a:lnTo>
                    <a:pt x="374" y="172"/>
                  </a:lnTo>
                  <a:lnTo>
                    <a:pt x="377" y="170"/>
                  </a:lnTo>
                  <a:lnTo>
                    <a:pt x="379" y="163"/>
                  </a:lnTo>
                  <a:lnTo>
                    <a:pt x="379" y="163"/>
                  </a:lnTo>
                  <a:lnTo>
                    <a:pt x="379" y="161"/>
                  </a:lnTo>
                  <a:lnTo>
                    <a:pt x="379" y="161"/>
                  </a:lnTo>
                  <a:lnTo>
                    <a:pt x="379" y="158"/>
                  </a:lnTo>
                  <a:lnTo>
                    <a:pt x="381" y="158"/>
                  </a:lnTo>
                  <a:lnTo>
                    <a:pt x="381" y="161"/>
                  </a:lnTo>
                  <a:lnTo>
                    <a:pt x="381" y="161"/>
                  </a:lnTo>
                  <a:lnTo>
                    <a:pt x="381" y="163"/>
                  </a:lnTo>
                  <a:lnTo>
                    <a:pt x="381" y="165"/>
                  </a:lnTo>
                  <a:lnTo>
                    <a:pt x="379" y="170"/>
                  </a:lnTo>
                  <a:lnTo>
                    <a:pt x="379" y="175"/>
                  </a:lnTo>
                  <a:lnTo>
                    <a:pt x="379" y="177"/>
                  </a:lnTo>
                  <a:lnTo>
                    <a:pt x="381" y="179"/>
                  </a:lnTo>
                  <a:lnTo>
                    <a:pt x="381" y="179"/>
                  </a:lnTo>
                  <a:lnTo>
                    <a:pt x="386" y="179"/>
                  </a:lnTo>
                  <a:lnTo>
                    <a:pt x="388" y="179"/>
                  </a:lnTo>
                  <a:lnTo>
                    <a:pt x="386" y="182"/>
                  </a:lnTo>
                  <a:lnTo>
                    <a:pt x="381" y="184"/>
                  </a:lnTo>
                  <a:lnTo>
                    <a:pt x="379" y="187"/>
                  </a:lnTo>
                  <a:lnTo>
                    <a:pt x="379" y="191"/>
                  </a:lnTo>
                  <a:lnTo>
                    <a:pt x="379" y="194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4"/>
                  </a:lnTo>
                  <a:lnTo>
                    <a:pt x="381" y="194"/>
                  </a:lnTo>
                  <a:lnTo>
                    <a:pt x="381" y="191"/>
                  </a:lnTo>
                  <a:lnTo>
                    <a:pt x="381" y="191"/>
                  </a:lnTo>
                  <a:lnTo>
                    <a:pt x="384" y="189"/>
                  </a:lnTo>
                  <a:lnTo>
                    <a:pt x="388" y="189"/>
                  </a:lnTo>
                  <a:lnTo>
                    <a:pt x="391" y="189"/>
                  </a:lnTo>
                  <a:lnTo>
                    <a:pt x="391" y="189"/>
                  </a:lnTo>
                  <a:lnTo>
                    <a:pt x="393" y="187"/>
                  </a:lnTo>
                  <a:lnTo>
                    <a:pt x="393" y="189"/>
                  </a:lnTo>
                  <a:lnTo>
                    <a:pt x="395" y="189"/>
                  </a:lnTo>
                  <a:lnTo>
                    <a:pt x="393" y="189"/>
                  </a:lnTo>
                  <a:lnTo>
                    <a:pt x="391" y="191"/>
                  </a:lnTo>
                  <a:lnTo>
                    <a:pt x="391" y="191"/>
                  </a:lnTo>
                  <a:lnTo>
                    <a:pt x="391" y="191"/>
                  </a:lnTo>
                  <a:lnTo>
                    <a:pt x="391" y="194"/>
                  </a:lnTo>
                  <a:lnTo>
                    <a:pt x="391" y="194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88" y="198"/>
                  </a:lnTo>
                  <a:lnTo>
                    <a:pt x="391" y="198"/>
                  </a:lnTo>
                  <a:lnTo>
                    <a:pt x="391" y="196"/>
                  </a:lnTo>
                  <a:lnTo>
                    <a:pt x="393" y="196"/>
                  </a:lnTo>
                  <a:lnTo>
                    <a:pt x="395" y="196"/>
                  </a:lnTo>
                  <a:lnTo>
                    <a:pt x="395" y="196"/>
                  </a:lnTo>
                  <a:lnTo>
                    <a:pt x="395" y="194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6"/>
                  </a:lnTo>
                  <a:lnTo>
                    <a:pt x="395" y="201"/>
                  </a:lnTo>
                  <a:lnTo>
                    <a:pt x="393" y="201"/>
                  </a:lnTo>
                  <a:lnTo>
                    <a:pt x="393" y="203"/>
                  </a:lnTo>
                  <a:lnTo>
                    <a:pt x="391" y="203"/>
                  </a:lnTo>
                  <a:lnTo>
                    <a:pt x="391" y="203"/>
                  </a:lnTo>
                  <a:lnTo>
                    <a:pt x="391" y="205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91" y="210"/>
                  </a:lnTo>
                  <a:lnTo>
                    <a:pt x="391" y="210"/>
                  </a:lnTo>
                  <a:lnTo>
                    <a:pt x="391" y="210"/>
                  </a:lnTo>
                  <a:lnTo>
                    <a:pt x="391" y="208"/>
                  </a:lnTo>
                  <a:lnTo>
                    <a:pt x="393" y="208"/>
                  </a:lnTo>
                  <a:lnTo>
                    <a:pt x="393" y="210"/>
                  </a:lnTo>
                  <a:lnTo>
                    <a:pt x="391" y="213"/>
                  </a:lnTo>
                  <a:lnTo>
                    <a:pt x="391" y="213"/>
                  </a:lnTo>
                  <a:lnTo>
                    <a:pt x="391" y="213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91" y="217"/>
                  </a:lnTo>
                  <a:lnTo>
                    <a:pt x="393" y="217"/>
                  </a:lnTo>
                  <a:lnTo>
                    <a:pt x="393" y="215"/>
                  </a:lnTo>
                  <a:lnTo>
                    <a:pt x="395" y="213"/>
                  </a:lnTo>
                  <a:lnTo>
                    <a:pt x="398" y="210"/>
                  </a:lnTo>
                  <a:lnTo>
                    <a:pt x="400" y="208"/>
                  </a:lnTo>
                  <a:lnTo>
                    <a:pt x="410" y="208"/>
                  </a:lnTo>
                  <a:lnTo>
                    <a:pt x="412" y="208"/>
                  </a:lnTo>
                  <a:lnTo>
                    <a:pt x="412" y="208"/>
                  </a:lnTo>
                  <a:lnTo>
                    <a:pt x="412" y="205"/>
                  </a:lnTo>
                  <a:lnTo>
                    <a:pt x="414" y="203"/>
                  </a:lnTo>
                  <a:lnTo>
                    <a:pt x="414" y="203"/>
                  </a:lnTo>
                  <a:lnTo>
                    <a:pt x="417" y="203"/>
                  </a:lnTo>
                  <a:lnTo>
                    <a:pt x="419" y="201"/>
                  </a:lnTo>
                  <a:lnTo>
                    <a:pt x="424" y="201"/>
                  </a:lnTo>
                  <a:lnTo>
                    <a:pt x="429" y="198"/>
                  </a:lnTo>
                  <a:lnTo>
                    <a:pt x="433" y="196"/>
                  </a:lnTo>
                  <a:lnTo>
                    <a:pt x="436" y="196"/>
                  </a:lnTo>
                  <a:lnTo>
                    <a:pt x="436" y="196"/>
                  </a:lnTo>
                  <a:lnTo>
                    <a:pt x="436" y="194"/>
                  </a:lnTo>
                  <a:lnTo>
                    <a:pt x="438" y="187"/>
                  </a:lnTo>
                  <a:lnTo>
                    <a:pt x="436" y="187"/>
                  </a:lnTo>
                  <a:lnTo>
                    <a:pt x="438" y="187"/>
                  </a:lnTo>
                  <a:lnTo>
                    <a:pt x="438" y="184"/>
                  </a:lnTo>
                  <a:lnTo>
                    <a:pt x="438" y="182"/>
                  </a:lnTo>
                  <a:lnTo>
                    <a:pt x="440" y="182"/>
                  </a:lnTo>
                  <a:lnTo>
                    <a:pt x="443" y="182"/>
                  </a:lnTo>
                  <a:lnTo>
                    <a:pt x="443" y="182"/>
                  </a:lnTo>
                  <a:lnTo>
                    <a:pt x="443" y="182"/>
                  </a:lnTo>
                  <a:lnTo>
                    <a:pt x="443" y="177"/>
                  </a:lnTo>
                  <a:lnTo>
                    <a:pt x="443" y="177"/>
                  </a:lnTo>
                  <a:lnTo>
                    <a:pt x="445" y="175"/>
                  </a:lnTo>
                  <a:lnTo>
                    <a:pt x="443" y="168"/>
                  </a:lnTo>
                  <a:lnTo>
                    <a:pt x="445" y="165"/>
                  </a:lnTo>
                  <a:lnTo>
                    <a:pt x="445" y="165"/>
                  </a:lnTo>
                  <a:lnTo>
                    <a:pt x="448" y="163"/>
                  </a:lnTo>
                  <a:lnTo>
                    <a:pt x="448" y="165"/>
                  </a:lnTo>
                  <a:lnTo>
                    <a:pt x="448" y="165"/>
                  </a:lnTo>
                  <a:lnTo>
                    <a:pt x="452" y="165"/>
                  </a:lnTo>
                  <a:lnTo>
                    <a:pt x="452" y="1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36">
              <a:extLst>
                <a:ext uri="{FF2B5EF4-FFF2-40B4-BE49-F238E27FC236}">
                  <a16:creationId xmlns:a16="http://schemas.microsoft.com/office/drawing/2014/main" id="{9602B388-A1D5-4210-9F2B-076975AF40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34316" y="1614865"/>
              <a:ext cx="420291" cy="216694"/>
            </a:xfrm>
            <a:custGeom>
              <a:avLst/>
              <a:gdLst>
                <a:gd name="T0" fmla="*/ 341 w 353"/>
                <a:gd name="T1" fmla="*/ 165 h 182"/>
                <a:gd name="T2" fmla="*/ 338 w 353"/>
                <a:gd name="T3" fmla="*/ 170 h 182"/>
                <a:gd name="T4" fmla="*/ 350 w 353"/>
                <a:gd name="T5" fmla="*/ 165 h 182"/>
                <a:gd name="T6" fmla="*/ 305 w 353"/>
                <a:gd name="T7" fmla="*/ 168 h 182"/>
                <a:gd name="T8" fmla="*/ 289 w 353"/>
                <a:gd name="T9" fmla="*/ 158 h 182"/>
                <a:gd name="T10" fmla="*/ 277 w 353"/>
                <a:gd name="T11" fmla="*/ 175 h 182"/>
                <a:gd name="T12" fmla="*/ 277 w 353"/>
                <a:gd name="T13" fmla="*/ 180 h 182"/>
                <a:gd name="T14" fmla="*/ 341 w 353"/>
                <a:gd name="T15" fmla="*/ 125 h 182"/>
                <a:gd name="T16" fmla="*/ 338 w 353"/>
                <a:gd name="T17" fmla="*/ 106 h 182"/>
                <a:gd name="T18" fmla="*/ 336 w 353"/>
                <a:gd name="T19" fmla="*/ 101 h 182"/>
                <a:gd name="T20" fmla="*/ 308 w 353"/>
                <a:gd name="T21" fmla="*/ 75 h 182"/>
                <a:gd name="T22" fmla="*/ 303 w 353"/>
                <a:gd name="T23" fmla="*/ 82 h 182"/>
                <a:gd name="T24" fmla="*/ 317 w 353"/>
                <a:gd name="T25" fmla="*/ 82 h 182"/>
                <a:gd name="T26" fmla="*/ 327 w 353"/>
                <a:gd name="T27" fmla="*/ 92 h 182"/>
                <a:gd name="T28" fmla="*/ 329 w 353"/>
                <a:gd name="T29" fmla="*/ 109 h 182"/>
                <a:gd name="T30" fmla="*/ 308 w 353"/>
                <a:gd name="T31" fmla="*/ 123 h 182"/>
                <a:gd name="T32" fmla="*/ 275 w 353"/>
                <a:gd name="T33" fmla="*/ 101 h 182"/>
                <a:gd name="T34" fmla="*/ 263 w 353"/>
                <a:gd name="T35" fmla="*/ 92 h 182"/>
                <a:gd name="T36" fmla="*/ 270 w 353"/>
                <a:gd name="T37" fmla="*/ 97 h 182"/>
                <a:gd name="T38" fmla="*/ 253 w 353"/>
                <a:gd name="T39" fmla="*/ 80 h 182"/>
                <a:gd name="T40" fmla="*/ 232 w 353"/>
                <a:gd name="T41" fmla="*/ 68 h 182"/>
                <a:gd name="T42" fmla="*/ 232 w 353"/>
                <a:gd name="T43" fmla="*/ 75 h 182"/>
                <a:gd name="T44" fmla="*/ 227 w 353"/>
                <a:gd name="T45" fmla="*/ 73 h 182"/>
                <a:gd name="T46" fmla="*/ 220 w 353"/>
                <a:gd name="T47" fmla="*/ 68 h 182"/>
                <a:gd name="T48" fmla="*/ 220 w 353"/>
                <a:gd name="T49" fmla="*/ 64 h 182"/>
                <a:gd name="T50" fmla="*/ 223 w 353"/>
                <a:gd name="T51" fmla="*/ 56 h 182"/>
                <a:gd name="T52" fmla="*/ 227 w 353"/>
                <a:gd name="T53" fmla="*/ 49 h 182"/>
                <a:gd name="T54" fmla="*/ 230 w 353"/>
                <a:gd name="T55" fmla="*/ 42 h 182"/>
                <a:gd name="T56" fmla="*/ 232 w 353"/>
                <a:gd name="T57" fmla="*/ 35 h 182"/>
                <a:gd name="T58" fmla="*/ 249 w 353"/>
                <a:gd name="T59" fmla="*/ 26 h 182"/>
                <a:gd name="T60" fmla="*/ 249 w 353"/>
                <a:gd name="T61" fmla="*/ 19 h 182"/>
                <a:gd name="T62" fmla="*/ 241 w 353"/>
                <a:gd name="T63" fmla="*/ 23 h 182"/>
                <a:gd name="T64" fmla="*/ 227 w 353"/>
                <a:gd name="T65" fmla="*/ 14 h 182"/>
                <a:gd name="T66" fmla="*/ 223 w 353"/>
                <a:gd name="T67" fmla="*/ 7 h 182"/>
                <a:gd name="T68" fmla="*/ 213 w 353"/>
                <a:gd name="T69" fmla="*/ 0 h 182"/>
                <a:gd name="T70" fmla="*/ 199 w 353"/>
                <a:gd name="T71" fmla="*/ 14 h 182"/>
                <a:gd name="T72" fmla="*/ 192 w 353"/>
                <a:gd name="T73" fmla="*/ 21 h 182"/>
                <a:gd name="T74" fmla="*/ 185 w 353"/>
                <a:gd name="T75" fmla="*/ 33 h 182"/>
                <a:gd name="T76" fmla="*/ 130 w 353"/>
                <a:gd name="T77" fmla="*/ 45 h 182"/>
                <a:gd name="T78" fmla="*/ 78 w 353"/>
                <a:gd name="T79" fmla="*/ 56 h 182"/>
                <a:gd name="T80" fmla="*/ 78 w 353"/>
                <a:gd name="T81" fmla="*/ 56 h 182"/>
                <a:gd name="T82" fmla="*/ 31 w 353"/>
                <a:gd name="T83" fmla="*/ 66 h 182"/>
                <a:gd name="T84" fmla="*/ 3 w 353"/>
                <a:gd name="T85" fmla="*/ 113 h 182"/>
                <a:gd name="T86" fmla="*/ 50 w 353"/>
                <a:gd name="T87" fmla="*/ 149 h 182"/>
                <a:gd name="T88" fmla="*/ 88 w 353"/>
                <a:gd name="T89" fmla="*/ 142 h 182"/>
                <a:gd name="T90" fmla="*/ 175 w 353"/>
                <a:gd name="T91" fmla="*/ 120 h 182"/>
                <a:gd name="T92" fmla="*/ 204 w 353"/>
                <a:gd name="T93" fmla="*/ 127 h 182"/>
                <a:gd name="T94" fmla="*/ 208 w 353"/>
                <a:gd name="T95" fmla="*/ 139 h 182"/>
                <a:gd name="T96" fmla="*/ 220 w 353"/>
                <a:gd name="T97" fmla="*/ 146 h 182"/>
                <a:gd name="T98" fmla="*/ 225 w 353"/>
                <a:gd name="T99" fmla="*/ 149 h 182"/>
                <a:gd name="T100" fmla="*/ 237 w 353"/>
                <a:gd name="T101" fmla="*/ 168 h 182"/>
                <a:gd name="T102" fmla="*/ 241 w 353"/>
                <a:gd name="T103" fmla="*/ 165 h 182"/>
                <a:gd name="T104" fmla="*/ 253 w 353"/>
                <a:gd name="T105" fmla="*/ 153 h 182"/>
                <a:gd name="T106" fmla="*/ 258 w 353"/>
                <a:gd name="T107" fmla="*/ 149 h 182"/>
                <a:gd name="T108" fmla="*/ 267 w 353"/>
                <a:gd name="T109" fmla="*/ 139 h 182"/>
                <a:gd name="T110" fmla="*/ 275 w 353"/>
                <a:gd name="T111" fmla="*/ 130 h 182"/>
                <a:gd name="T112" fmla="*/ 275 w 353"/>
                <a:gd name="T113" fmla="*/ 137 h 182"/>
                <a:gd name="T114" fmla="*/ 293 w 353"/>
                <a:gd name="T115" fmla="*/ 144 h 182"/>
                <a:gd name="T116" fmla="*/ 308 w 353"/>
                <a:gd name="T117" fmla="*/ 132 h 182"/>
                <a:gd name="T118" fmla="*/ 320 w 353"/>
                <a:gd name="T119" fmla="*/ 1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3" h="182">
                  <a:moveTo>
                    <a:pt x="350" y="165"/>
                  </a:moveTo>
                  <a:lnTo>
                    <a:pt x="346" y="161"/>
                  </a:lnTo>
                  <a:lnTo>
                    <a:pt x="343" y="156"/>
                  </a:lnTo>
                  <a:lnTo>
                    <a:pt x="343" y="156"/>
                  </a:lnTo>
                  <a:lnTo>
                    <a:pt x="341" y="153"/>
                  </a:lnTo>
                  <a:lnTo>
                    <a:pt x="341" y="153"/>
                  </a:lnTo>
                  <a:lnTo>
                    <a:pt x="341" y="153"/>
                  </a:lnTo>
                  <a:lnTo>
                    <a:pt x="341" y="158"/>
                  </a:lnTo>
                  <a:lnTo>
                    <a:pt x="341" y="161"/>
                  </a:lnTo>
                  <a:lnTo>
                    <a:pt x="341" y="165"/>
                  </a:lnTo>
                  <a:lnTo>
                    <a:pt x="341" y="165"/>
                  </a:lnTo>
                  <a:lnTo>
                    <a:pt x="343" y="161"/>
                  </a:lnTo>
                  <a:lnTo>
                    <a:pt x="346" y="161"/>
                  </a:lnTo>
                  <a:lnTo>
                    <a:pt x="346" y="163"/>
                  </a:lnTo>
                  <a:lnTo>
                    <a:pt x="343" y="163"/>
                  </a:lnTo>
                  <a:lnTo>
                    <a:pt x="343" y="165"/>
                  </a:lnTo>
                  <a:lnTo>
                    <a:pt x="341" y="168"/>
                  </a:lnTo>
                  <a:lnTo>
                    <a:pt x="341" y="168"/>
                  </a:lnTo>
                  <a:lnTo>
                    <a:pt x="341" y="168"/>
                  </a:lnTo>
                  <a:lnTo>
                    <a:pt x="338" y="170"/>
                  </a:lnTo>
                  <a:lnTo>
                    <a:pt x="338" y="168"/>
                  </a:lnTo>
                  <a:lnTo>
                    <a:pt x="336" y="168"/>
                  </a:lnTo>
                  <a:lnTo>
                    <a:pt x="334" y="170"/>
                  </a:lnTo>
                  <a:lnTo>
                    <a:pt x="327" y="172"/>
                  </a:lnTo>
                  <a:lnTo>
                    <a:pt x="327" y="172"/>
                  </a:lnTo>
                  <a:lnTo>
                    <a:pt x="338" y="175"/>
                  </a:lnTo>
                  <a:lnTo>
                    <a:pt x="343" y="172"/>
                  </a:lnTo>
                  <a:lnTo>
                    <a:pt x="348" y="172"/>
                  </a:lnTo>
                  <a:lnTo>
                    <a:pt x="353" y="168"/>
                  </a:lnTo>
                  <a:lnTo>
                    <a:pt x="350" y="165"/>
                  </a:lnTo>
                  <a:close/>
                  <a:moveTo>
                    <a:pt x="303" y="163"/>
                  </a:moveTo>
                  <a:lnTo>
                    <a:pt x="301" y="161"/>
                  </a:lnTo>
                  <a:lnTo>
                    <a:pt x="301" y="163"/>
                  </a:lnTo>
                  <a:lnTo>
                    <a:pt x="301" y="165"/>
                  </a:lnTo>
                  <a:lnTo>
                    <a:pt x="298" y="168"/>
                  </a:lnTo>
                  <a:lnTo>
                    <a:pt x="298" y="168"/>
                  </a:lnTo>
                  <a:lnTo>
                    <a:pt x="301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5" y="168"/>
                  </a:lnTo>
                  <a:lnTo>
                    <a:pt x="303" y="168"/>
                  </a:lnTo>
                  <a:lnTo>
                    <a:pt x="303" y="163"/>
                  </a:lnTo>
                  <a:close/>
                  <a:moveTo>
                    <a:pt x="293" y="165"/>
                  </a:moveTo>
                  <a:lnTo>
                    <a:pt x="291" y="165"/>
                  </a:lnTo>
                  <a:lnTo>
                    <a:pt x="291" y="165"/>
                  </a:lnTo>
                  <a:lnTo>
                    <a:pt x="291" y="163"/>
                  </a:lnTo>
                  <a:lnTo>
                    <a:pt x="293" y="163"/>
                  </a:lnTo>
                  <a:lnTo>
                    <a:pt x="293" y="161"/>
                  </a:lnTo>
                  <a:lnTo>
                    <a:pt x="291" y="158"/>
                  </a:lnTo>
                  <a:lnTo>
                    <a:pt x="289" y="158"/>
                  </a:lnTo>
                  <a:lnTo>
                    <a:pt x="289" y="161"/>
                  </a:lnTo>
                  <a:lnTo>
                    <a:pt x="289" y="163"/>
                  </a:lnTo>
                  <a:lnTo>
                    <a:pt x="286" y="163"/>
                  </a:lnTo>
                  <a:lnTo>
                    <a:pt x="286" y="161"/>
                  </a:lnTo>
                  <a:lnTo>
                    <a:pt x="286" y="161"/>
                  </a:lnTo>
                  <a:lnTo>
                    <a:pt x="282" y="163"/>
                  </a:lnTo>
                  <a:lnTo>
                    <a:pt x="279" y="168"/>
                  </a:lnTo>
                  <a:lnTo>
                    <a:pt x="279" y="168"/>
                  </a:lnTo>
                  <a:lnTo>
                    <a:pt x="277" y="170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5" y="177"/>
                  </a:lnTo>
                  <a:lnTo>
                    <a:pt x="267" y="180"/>
                  </a:lnTo>
                  <a:lnTo>
                    <a:pt x="270" y="180"/>
                  </a:lnTo>
                  <a:lnTo>
                    <a:pt x="270" y="180"/>
                  </a:lnTo>
                  <a:lnTo>
                    <a:pt x="272" y="182"/>
                  </a:lnTo>
                  <a:lnTo>
                    <a:pt x="275" y="182"/>
                  </a:lnTo>
                  <a:lnTo>
                    <a:pt x="275" y="182"/>
                  </a:lnTo>
                  <a:lnTo>
                    <a:pt x="277" y="182"/>
                  </a:lnTo>
                  <a:lnTo>
                    <a:pt x="277" y="180"/>
                  </a:lnTo>
                  <a:lnTo>
                    <a:pt x="279" y="180"/>
                  </a:lnTo>
                  <a:lnTo>
                    <a:pt x="282" y="177"/>
                  </a:lnTo>
                  <a:lnTo>
                    <a:pt x="284" y="175"/>
                  </a:lnTo>
                  <a:lnTo>
                    <a:pt x="298" y="172"/>
                  </a:lnTo>
                  <a:lnTo>
                    <a:pt x="298" y="170"/>
                  </a:lnTo>
                  <a:lnTo>
                    <a:pt x="296" y="165"/>
                  </a:lnTo>
                  <a:lnTo>
                    <a:pt x="293" y="165"/>
                  </a:lnTo>
                  <a:close/>
                  <a:moveTo>
                    <a:pt x="338" y="135"/>
                  </a:moveTo>
                  <a:lnTo>
                    <a:pt x="338" y="127"/>
                  </a:lnTo>
                  <a:lnTo>
                    <a:pt x="341" y="125"/>
                  </a:lnTo>
                  <a:lnTo>
                    <a:pt x="341" y="125"/>
                  </a:lnTo>
                  <a:lnTo>
                    <a:pt x="341" y="123"/>
                  </a:lnTo>
                  <a:lnTo>
                    <a:pt x="338" y="123"/>
                  </a:lnTo>
                  <a:lnTo>
                    <a:pt x="338" y="123"/>
                  </a:lnTo>
                  <a:lnTo>
                    <a:pt x="338" y="125"/>
                  </a:lnTo>
                  <a:lnTo>
                    <a:pt x="338" y="137"/>
                  </a:lnTo>
                  <a:lnTo>
                    <a:pt x="338" y="135"/>
                  </a:lnTo>
                  <a:close/>
                  <a:moveTo>
                    <a:pt x="341" y="120"/>
                  </a:moveTo>
                  <a:lnTo>
                    <a:pt x="338" y="111"/>
                  </a:lnTo>
                  <a:lnTo>
                    <a:pt x="338" y="106"/>
                  </a:lnTo>
                  <a:lnTo>
                    <a:pt x="336" y="104"/>
                  </a:lnTo>
                  <a:lnTo>
                    <a:pt x="334" y="104"/>
                  </a:lnTo>
                  <a:lnTo>
                    <a:pt x="334" y="106"/>
                  </a:lnTo>
                  <a:lnTo>
                    <a:pt x="334" y="104"/>
                  </a:lnTo>
                  <a:lnTo>
                    <a:pt x="331" y="101"/>
                  </a:lnTo>
                  <a:lnTo>
                    <a:pt x="331" y="99"/>
                  </a:lnTo>
                  <a:lnTo>
                    <a:pt x="334" y="99"/>
                  </a:lnTo>
                  <a:lnTo>
                    <a:pt x="336" y="101"/>
                  </a:lnTo>
                  <a:lnTo>
                    <a:pt x="336" y="101"/>
                  </a:lnTo>
                  <a:lnTo>
                    <a:pt x="336" y="101"/>
                  </a:lnTo>
                  <a:lnTo>
                    <a:pt x="336" y="99"/>
                  </a:lnTo>
                  <a:lnTo>
                    <a:pt x="336" y="99"/>
                  </a:lnTo>
                  <a:lnTo>
                    <a:pt x="334" y="97"/>
                  </a:lnTo>
                  <a:lnTo>
                    <a:pt x="327" y="85"/>
                  </a:lnTo>
                  <a:lnTo>
                    <a:pt x="324" y="82"/>
                  </a:lnTo>
                  <a:lnTo>
                    <a:pt x="317" y="78"/>
                  </a:lnTo>
                  <a:lnTo>
                    <a:pt x="315" y="78"/>
                  </a:lnTo>
                  <a:lnTo>
                    <a:pt x="310" y="75"/>
                  </a:lnTo>
                  <a:lnTo>
                    <a:pt x="308" y="75"/>
                  </a:lnTo>
                  <a:lnTo>
                    <a:pt x="308" y="75"/>
                  </a:lnTo>
                  <a:lnTo>
                    <a:pt x="303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80"/>
                  </a:lnTo>
                  <a:lnTo>
                    <a:pt x="301" y="80"/>
                  </a:lnTo>
                  <a:lnTo>
                    <a:pt x="301" y="80"/>
                  </a:lnTo>
                  <a:lnTo>
                    <a:pt x="301" y="80"/>
                  </a:lnTo>
                  <a:lnTo>
                    <a:pt x="301" y="80"/>
                  </a:lnTo>
                  <a:lnTo>
                    <a:pt x="303" y="82"/>
                  </a:lnTo>
                  <a:lnTo>
                    <a:pt x="305" y="85"/>
                  </a:lnTo>
                  <a:lnTo>
                    <a:pt x="305" y="85"/>
                  </a:lnTo>
                  <a:lnTo>
                    <a:pt x="308" y="82"/>
                  </a:lnTo>
                  <a:lnTo>
                    <a:pt x="308" y="82"/>
                  </a:lnTo>
                  <a:lnTo>
                    <a:pt x="308" y="82"/>
                  </a:lnTo>
                  <a:lnTo>
                    <a:pt x="305" y="82"/>
                  </a:lnTo>
                  <a:lnTo>
                    <a:pt x="308" y="80"/>
                  </a:lnTo>
                  <a:lnTo>
                    <a:pt x="310" y="78"/>
                  </a:lnTo>
                  <a:lnTo>
                    <a:pt x="315" y="80"/>
                  </a:lnTo>
                  <a:lnTo>
                    <a:pt x="317" y="82"/>
                  </a:lnTo>
                  <a:lnTo>
                    <a:pt x="317" y="85"/>
                  </a:lnTo>
                  <a:lnTo>
                    <a:pt x="320" y="90"/>
                  </a:lnTo>
                  <a:lnTo>
                    <a:pt x="320" y="92"/>
                  </a:lnTo>
                  <a:lnTo>
                    <a:pt x="322" y="97"/>
                  </a:lnTo>
                  <a:lnTo>
                    <a:pt x="322" y="94"/>
                  </a:lnTo>
                  <a:lnTo>
                    <a:pt x="322" y="92"/>
                  </a:lnTo>
                  <a:lnTo>
                    <a:pt x="322" y="90"/>
                  </a:lnTo>
                  <a:lnTo>
                    <a:pt x="324" y="90"/>
                  </a:lnTo>
                  <a:lnTo>
                    <a:pt x="324" y="92"/>
                  </a:lnTo>
                  <a:lnTo>
                    <a:pt x="327" y="92"/>
                  </a:lnTo>
                  <a:lnTo>
                    <a:pt x="329" y="92"/>
                  </a:lnTo>
                  <a:lnTo>
                    <a:pt x="329" y="92"/>
                  </a:lnTo>
                  <a:lnTo>
                    <a:pt x="327" y="94"/>
                  </a:lnTo>
                  <a:lnTo>
                    <a:pt x="327" y="94"/>
                  </a:lnTo>
                  <a:lnTo>
                    <a:pt x="327" y="94"/>
                  </a:lnTo>
                  <a:lnTo>
                    <a:pt x="329" y="97"/>
                  </a:lnTo>
                  <a:lnTo>
                    <a:pt x="329" y="99"/>
                  </a:lnTo>
                  <a:lnTo>
                    <a:pt x="331" y="104"/>
                  </a:lnTo>
                  <a:lnTo>
                    <a:pt x="329" y="109"/>
                  </a:lnTo>
                  <a:lnTo>
                    <a:pt x="329" y="109"/>
                  </a:lnTo>
                  <a:lnTo>
                    <a:pt x="324" y="111"/>
                  </a:lnTo>
                  <a:lnTo>
                    <a:pt x="322" y="113"/>
                  </a:lnTo>
                  <a:lnTo>
                    <a:pt x="315" y="118"/>
                  </a:lnTo>
                  <a:lnTo>
                    <a:pt x="312" y="120"/>
                  </a:lnTo>
                  <a:lnTo>
                    <a:pt x="308" y="123"/>
                  </a:lnTo>
                  <a:lnTo>
                    <a:pt x="305" y="125"/>
                  </a:lnTo>
                  <a:lnTo>
                    <a:pt x="303" y="125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8" y="123"/>
                  </a:lnTo>
                  <a:lnTo>
                    <a:pt x="308" y="120"/>
                  </a:lnTo>
                  <a:lnTo>
                    <a:pt x="296" y="123"/>
                  </a:lnTo>
                  <a:lnTo>
                    <a:pt x="293" y="123"/>
                  </a:lnTo>
                  <a:lnTo>
                    <a:pt x="286" y="120"/>
                  </a:lnTo>
                  <a:lnTo>
                    <a:pt x="282" y="118"/>
                  </a:lnTo>
                  <a:lnTo>
                    <a:pt x="282" y="116"/>
                  </a:lnTo>
                  <a:lnTo>
                    <a:pt x="282" y="111"/>
                  </a:lnTo>
                  <a:lnTo>
                    <a:pt x="279" y="106"/>
                  </a:lnTo>
                  <a:lnTo>
                    <a:pt x="277" y="104"/>
                  </a:lnTo>
                  <a:lnTo>
                    <a:pt x="275" y="101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67" y="104"/>
                  </a:lnTo>
                  <a:lnTo>
                    <a:pt x="260" y="99"/>
                  </a:lnTo>
                  <a:lnTo>
                    <a:pt x="260" y="99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3" y="99"/>
                  </a:lnTo>
                  <a:lnTo>
                    <a:pt x="263" y="92"/>
                  </a:lnTo>
                  <a:lnTo>
                    <a:pt x="263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7" y="97"/>
                  </a:lnTo>
                  <a:lnTo>
                    <a:pt x="267" y="97"/>
                  </a:lnTo>
                  <a:lnTo>
                    <a:pt x="267" y="97"/>
                  </a:lnTo>
                  <a:lnTo>
                    <a:pt x="265" y="97"/>
                  </a:lnTo>
                  <a:lnTo>
                    <a:pt x="267" y="97"/>
                  </a:lnTo>
                  <a:lnTo>
                    <a:pt x="267" y="97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4"/>
                  </a:lnTo>
                  <a:lnTo>
                    <a:pt x="270" y="94"/>
                  </a:lnTo>
                  <a:lnTo>
                    <a:pt x="270" y="94"/>
                  </a:lnTo>
                  <a:lnTo>
                    <a:pt x="265" y="92"/>
                  </a:lnTo>
                  <a:lnTo>
                    <a:pt x="265" y="90"/>
                  </a:lnTo>
                  <a:lnTo>
                    <a:pt x="265" y="87"/>
                  </a:lnTo>
                  <a:lnTo>
                    <a:pt x="260" y="87"/>
                  </a:lnTo>
                  <a:lnTo>
                    <a:pt x="258" y="82"/>
                  </a:lnTo>
                  <a:lnTo>
                    <a:pt x="256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49" y="73"/>
                  </a:lnTo>
                  <a:lnTo>
                    <a:pt x="246" y="73"/>
                  </a:lnTo>
                  <a:lnTo>
                    <a:pt x="244" y="71"/>
                  </a:lnTo>
                  <a:lnTo>
                    <a:pt x="239" y="71"/>
                  </a:lnTo>
                  <a:lnTo>
                    <a:pt x="237" y="71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7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7" y="75"/>
                  </a:lnTo>
                  <a:lnTo>
                    <a:pt x="234" y="73"/>
                  </a:lnTo>
                  <a:lnTo>
                    <a:pt x="234" y="75"/>
                  </a:lnTo>
                  <a:lnTo>
                    <a:pt x="232" y="75"/>
                  </a:lnTo>
                  <a:lnTo>
                    <a:pt x="232" y="78"/>
                  </a:lnTo>
                  <a:lnTo>
                    <a:pt x="230" y="78"/>
                  </a:lnTo>
                  <a:lnTo>
                    <a:pt x="230" y="78"/>
                  </a:lnTo>
                  <a:lnTo>
                    <a:pt x="230" y="78"/>
                  </a:lnTo>
                  <a:lnTo>
                    <a:pt x="230" y="78"/>
                  </a:lnTo>
                  <a:lnTo>
                    <a:pt x="230" y="78"/>
                  </a:lnTo>
                  <a:lnTo>
                    <a:pt x="227" y="78"/>
                  </a:lnTo>
                  <a:lnTo>
                    <a:pt x="230" y="75"/>
                  </a:lnTo>
                  <a:lnTo>
                    <a:pt x="230" y="75"/>
                  </a:lnTo>
                  <a:lnTo>
                    <a:pt x="227" y="73"/>
                  </a:lnTo>
                  <a:lnTo>
                    <a:pt x="225" y="73"/>
                  </a:lnTo>
                  <a:lnTo>
                    <a:pt x="225" y="73"/>
                  </a:lnTo>
                  <a:lnTo>
                    <a:pt x="225" y="71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0" y="73"/>
                  </a:lnTo>
                  <a:lnTo>
                    <a:pt x="218" y="71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20" y="66"/>
                  </a:lnTo>
                  <a:lnTo>
                    <a:pt x="220" y="66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4"/>
                  </a:lnTo>
                  <a:lnTo>
                    <a:pt x="220" y="64"/>
                  </a:lnTo>
                  <a:lnTo>
                    <a:pt x="223" y="66"/>
                  </a:lnTo>
                  <a:lnTo>
                    <a:pt x="223" y="64"/>
                  </a:lnTo>
                  <a:lnTo>
                    <a:pt x="223" y="64"/>
                  </a:lnTo>
                  <a:lnTo>
                    <a:pt x="220" y="64"/>
                  </a:lnTo>
                  <a:lnTo>
                    <a:pt x="220" y="64"/>
                  </a:lnTo>
                  <a:lnTo>
                    <a:pt x="223" y="64"/>
                  </a:lnTo>
                  <a:lnTo>
                    <a:pt x="223" y="64"/>
                  </a:lnTo>
                  <a:lnTo>
                    <a:pt x="225" y="64"/>
                  </a:lnTo>
                  <a:lnTo>
                    <a:pt x="227" y="64"/>
                  </a:lnTo>
                  <a:lnTo>
                    <a:pt x="225" y="64"/>
                  </a:lnTo>
                  <a:lnTo>
                    <a:pt x="225" y="61"/>
                  </a:lnTo>
                  <a:lnTo>
                    <a:pt x="223" y="59"/>
                  </a:lnTo>
                  <a:lnTo>
                    <a:pt x="223" y="56"/>
                  </a:lnTo>
                  <a:lnTo>
                    <a:pt x="223" y="56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7" y="56"/>
                  </a:lnTo>
                  <a:lnTo>
                    <a:pt x="230" y="54"/>
                  </a:lnTo>
                  <a:lnTo>
                    <a:pt x="227" y="54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2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30" y="49"/>
                  </a:lnTo>
                  <a:lnTo>
                    <a:pt x="230" y="47"/>
                  </a:lnTo>
                  <a:lnTo>
                    <a:pt x="230" y="47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230" y="42"/>
                  </a:lnTo>
                  <a:lnTo>
                    <a:pt x="230" y="42"/>
                  </a:lnTo>
                  <a:lnTo>
                    <a:pt x="230" y="42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0"/>
                  </a:lnTo>
                  <a:lnTo>
                    <a:pt x="230" y="40"/>
                  </a:lnTo>
                  <a:lnTo>
                    <a:pt x="232" y="35"/>
                  </a:lnTo>
                  <a:lnTo>
                    <a:pt x="241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44" y="26"/>
                  </a:lnTo>
                  <a:lnTo>
                    <a:pt x="246" y="26"/>
                  </a:lnTo>
                  <a:lnTo>
                    <a:pt x="246" y="28"/>
                  </a:lnTo>
                  <a:lnTo>
                    <a:pt x="246" y="28"/>
                  </a:lnTo>
                  <a:lnTo>
                    <a:pt x="249" y="28"/>
                  </a:lnTo>
                  <a:lnTo>
                    <a:pt x="249" y="26"/>
                  </a:lnTo>
                  <a:lnTo>
                    <a:pt x="249" y="26"/>
                  </a:lnTo>
                  <a:lnTo>
                    <a:pt x="249" y="26"/>
                  </a:lnTo>
                  <a:lnTo>
                    <a:pt x="249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1"/>
                  </a:lnTo>
                  <a:lnTo>
                    <a:pt x="251" y="21"/>
                  </a:lnTo>
                  <a:lnTo>
                    <a:pt x="251" y="19"/>
                  </a:lnTo>
                  <a:lnTo>
                    <a:pt x="251" y="19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16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1" y="21"/>
                  </a:lnTo>
                  <a:lnTo>
                    <a:pt x="244" y="23"/>
                  </a:lnTo>
                  <a:lnTo>
                    <a:pt x="244" y="26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37" y="23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4" y="21"/>
                  </a:lnTo>
                  <a:lnTo>
                    <a:pt x="237" y="21"/>
                  </a:lnTo>
                  <a:lnTo>
                    <a:pt x="230" y="19"/>
                  </a:lnTo>
                  <a:lnTo>
                    <a:pt x="227" y="19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32" y="19"/>
                  </a:lnTo>
                  <a:lnTo>
                    <a:pt x="232" y="16"/>
                  </a:lnTo>
                  <a:lnTo>
                    <a:pt x="227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7"/>
                  </a:lnTo>
                  <a:lnTo>
                    <a:pt x="225" y="7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3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3" y="7"/>
                  </a:lnTo>
                  <a:lnTo>
                    <a:pt x="225" y="4"/>
                  </a:lnTo>
                  <a:lnTo>
                    <a:pt x="225" y="4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0" y="2"/>
                  </a:lnTo>
                  <a:lnTo>
                    <a:pt x="218" y="2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13" y="2"/>
                  </a:lnTo>
                  <a:lnTo>
                    <a:pt x="204" y="7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1" y="11"/>
                  </a:lnTo>
                  <a:lnTo>
                    <a:pt x="201" y="11"/>
                  </a:lnTo>
                  <a:lnTo>
                    <a:pt x="201" y="11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7" y="14"/>
                  </a:lnTo>
                  <a:lnTo>
                    <a:pt x="197" y="14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4" y="16"/>
                  </a:lnTo>
                  <a:lnTo>
                    <a:pt x="194" y="16"/>
                  </a:lnTo>
                  <a:lnTo>
                    <a:pt x="194" y="16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89" y="26"/>
                  </a:lnTo>
                  <a:lnTo>
                    <a:pt x="189" y="26"/>
                  </a:lnTo>
                  <a:lnTo>
                    <a:pt x="187" y="26"/>
                  </a:lnTo>
                  <a:lnTo>
                    <a:pt x="187" y="28"/>
                  </a:lnTo>
                  <a:lnTo>
                    <a:pt x="187" y="30"/>
                  </a:lnTo>
                  <a:lnTo>
                    <a:pt x="185" y="30"/>
                  </a:lnTo>
                  <a:lnTo>
                    <a:pt x="185" y="33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75" y="35"/>
                  </a:lnTo>
                  <a:lnTo>
                    <a:pt x="168" y="35"/>
                  </a:lnTo>
                  <a:lnTo>
                    <a:pt x="161" y="38"/>
                  </a:lnTo>
                  <a:lnTo>
                    <a:pt x="156" y="38"/>
                  </a:lnTo>
                  <a:lnTo>
                    <a:pt x="149" y="40"/>
                  </a:lnTo>
                  <a:lnTo>
                    <a:pt x="142" y="42"/>
                  </a:lnTo>
                  <a:lnTo>
                    <a:pt x="135" y="42"/>
                  </a:lnTo>
                  <a:lnTo>
                    <a:pt x="130" y="45"/>
                  </a:lnTo>
                  <a:lnTo>
                    <a:pt x="123" y="47"/>
                  </a:lnTo>
                  <a:lnTo>
                    <a:pt x="109" y="49"/>
                  </a:lnTo>
                  <a:lnTo>
                    <a:pt x="104" y="49"/>
                  </a:lnTo>
                  <a:lnTo>
                    <a:pt x="97" y="52"/>
                  </a:lnTo>
                  <a:lnTo>
                    <a:pt x="90" y="54"/>
                  </a:lnTo>
                  <a:lnTo>
                    <a:pt x="83" y="54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4" y="56"/>
                  </a:lnTo>
                  <a:lnTo>
                    <a:pt x="69" y="59"/>
                  </a:lnTo>
                  <a:lnTo>
                    <a:pt x="64" y="59"/>
                  </a:lnTo>
                  <a:lnTo>
                    <a:pt x="59" y="61"/>
                  </a:lnTo>
                  <a:lnTo>
                    <a:pt x="55" y="61"/>
                  </a:lnTo>
                  <a:lnTo>
                    <a:pt x="50" y="61"/>
                  </a:lnTo>
                  <a:lnTo>
                    <a:pt x="45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1" y="66"/>
                  </a:lnTo>
                  <a:lnTo>
                    <a:pt x="29" y="66"/>
                  </a:lnTo>
                  <a:lnTo>
                    <a:pt x="24" y="68"/>
                  </a:lnTo>
                  <a:lnTo>
                    <a:pt x="19" y="68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8"/>
                  </a:lnTo>
                  <a:lnTo>
                    <a:pt x="3" y="85"/>
                  </a:lnTo>
                  <a:lnTo>
                    <a:pt x="3" y="94"/>
                  </a:lnTo>
                  <a:lnTo>
                    <a:pt x="3" y="104"/>
                  </a:lnTo>
                  <a:lnTo>
                    <a:pt x="3" y="113"/>
                  </a:lnTo>
                  <a:lnTo>
                    <a:pt x="3" y="123"/>
                  </a:lnTo>
                  <a:lnTo>
                    <a:pt x="3" y="142"/>
                  </a:lnTo>
                  <a:lnTo>
                    <a:pt x="3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5" y="158"/>
                  </a:lnTo>
                  <a:lnTo>
                    <a:pt x="17" y="156"/>
                  </a:lnTo>
                  <a:lnTo>
                    <a:pt x="26" y="153"/>
                  </a:lnTo>
                  <a:lnTo>
                    <a:pt x="38" y="151"/>
                  </a:lnTo>
                  <a:lnTo>
                    <a:pt x="50" y="149"/>
                  </a:lnTo>
                  <a:lnTo>
                    <a:pt x="57" y="149"/>
                  </a:lnTo>
                  <a:lnTo>
                    <a:pt x="62" y="146"/>
                  </a:lnTo>
                  <a:lnTo>
                    <a:pt x="66" y="146"/>
                  </a:lnTo>
                  <a:lnTo>
                    <a:pt x="69" y="149"/>
                  </a:lnTo>
                  <a:lnTo>
                    <a:pt x="71" y="149"/>
                  </a:lnTo>
                  <a:lnTo>
                    <a:pt x="71" y="146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90" y="142"/>
                  </a:lnTo>
                  <a:lnTo>
                    <a:pt x="95" y="139"/>
                  </a:lnTo>
                  <a:lnTo>
                    <a:pt x="109" y="137"/>
                  </a:lnTo>
                  <a:lnTo>
                    <a:pt x="121" y="132"/>
                  </a:lnTo>
                  <a:lnTo>
                    <a:pt x="135" y="130"/>
                  </a:lnTo>
                  <a:lnTo>
                    <a:pt x="149" y="127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68" y="123"/>
                  </a:lnTo>
                  <a:lnTo>
                    <a:pt x="175" y="120"/>
                  </a:lnTo>
                  <a:lnTo>
                    <a:pt x="185" y="118"/>
                  </a:lnTo>
                  <a:lnTo>
                    <a:pt x="192" y="116"/>
                  </a:lnTo>
                  <a:lnTo>
                    <a:pt x="197" y="116"/>
                  </a:lnTo>
                  <a:lnTo>
                    <a:pt x="199" y="116"/>
                  </a:lnTo>
                  <a:lnTo>
                    <a:pt x="199" y="120"/>
                  </a:lnTo>
                  <a:lnTo>
                    <a:pt x="201" y="127"/>
                  </a:lnTo>
                  <a:lnTo>
                    <a:pt x="201" y="127"/>
                  </a:lnTo>
                  <a:lnTo>
                    <a:pt x="201" y="130"/>
                  </a:lnTo>
                  <a:lnTo>
                    <a:pt x="204" y="130"/>
                  </a:lnTo>
                  <a:lnTo>
                    <a:pt x="204" y="127"/>
                  </a:lnTo>
                  <a:lnTo>
                    <a:pt x="206" y="127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6" y="132"/>
                  </a:lnTo>
                  <a:lnTo>
                    <a:pt x="206" y="132"/>
                  </a:lnTo>
                  <a:lnTo>
                    <a:pt x="206" y="132"/>
                  </a:lnTo>
                  <a:lnTo>
                    <a:pt x="208" y="135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8" y="144"/>
                  </a:lnTo>
                  <a:lnTo>
                    <a:pt x="220" y="149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3" y="144"/>
                  </a:lnTo>
                  <a:lnTo>
                    <a:pt x="223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7" y="144"/>
                  </a:lnTo>
                  <a:lnTo>
                    <a:pt x="227" y="137"/>
                  </a:lnTo>
                  <a:lnTo>
                    <a:pt x="227" y="135"/>
                  </a:lnTo>
                  <a:lnTo>
                    <a:pt x="230" y="135"/>
                  </a:lnTo>
                  <a:lnTo>
                    <a:pt x="230" y="139"/>
                  </a:lnTo>
                  <a:lnTo>
                    <a:pt x="225" y="149"/>
                  </a:lnTo>
                  <a:lnTo>
                    <a:pt x="225" y="153"/>
                  </a:lnTo>
                  <a:lnTo>
                    <a:pt x="225" y="156"/>
                  </a:lnTo>
                  <a:lnTo>
                    <a:pt x="227" y="161"/>
                  </a:lnTo>
                  <a:lnTo>
                    <a:pt x="227" y="165"/>
                  </a:lnTo>
                  <a:lnTo>
                    <a:pt x="230" y="170"/>
                  </a:lnTo>
                  <a:lnTo>
                    <a:pt x="230" y="170"/>
                  </a:lnTo>
                  <a:lnTo>
                    <a:pt x="230" y="172"/>
                  </a:lnTo>
                  <a:lnTo>
                    <a:pt x="232" y="172"/>
                  </a:lnTo>
                  <a:lnTo>
                    <a:pt x="232" y="175"/>
                  </a:lnTo>
                  <a:lnTo>
                    <a:pt x="237" y="168"/>
                  </a:lnTo>
                  <a:lnTo>
                    <a:pt x="239" y="165"/>
                  </a:lnTo>
                  <a:lnTo>
                    <a:pt x="239" y="165"/>
                  </a:lnTo>
                  <a:lnTo>
                    <a:pt x="237" y="165"/>
                  </a:lnTo>
                  <a:lnTo>
                    <a:pt x="241" y="163"/>
                  </a:lnTo>
                  <a:lnTo>
                    <a:pt x="241" y="163"/>
                  </a:lnTo>
                  <a:lnTo>
                    <a:pt x="241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1" y="165"/>
                  </a:lnTo>
                  <a:lnTo>
                    <a:pt x="246" y="168"/>
                  </a:lnTo>
                  <a:lnTo>
                    <a:pt x="249" y="165"/>
                  </a:lnTo>
                  <a:lnTo>
                    <a:pt x="251" y="161"/>
                  </a:lnTo>
                  <a:lnTo>
                    <a:pt x="251" y="163"/>
                  </a:lnTo>
                  <a:lnTo>
                    <a:pt x="251" y="163"/>
                  </a:lnTo>
                  <a:lnTo>
                    <a:pt x="251" y="163"/>
                  </a:lnTo>
                  <a:lnTo>
                    <a:pt x="253" y="161"/>
                  </a:lnTo>
                  <a:lnTo>
                    <a:pt x="253" y="158"/>
                  </a:lnTo>
                  <a:lnTo>
                    <a:pt x="253" y="156"/>
                  </a:lnTo>
                  <a:lnTo>
                    <a:pt x="253" y="153"/>
                  </a:lnTo>
                  <a:lnTo>
                    <a:pt x="253" y="151"/>
                  </a:lnTo>
                  <a:lnTo>
                    <a:pt x="253" y="149"/>
                  </a:lnTo>
                  <a:lnTo>
                    <a:pt x="256" y="149"/>
                  </a:lnTo>
                  <a:lnTo>
                    <a:pt x="256" y="149"/>
                  </a:lnTo>
                  <a:lnTo>
                    <a:pt x="258" y="149"/>
                  </a:lnTo>
                  <a:lnTo>
                    <a:pt x="258" y="151"/>
                  </a:lnTo>
                  <a:lnTo>
                    <a:pt x="260" y="151"/>
                  </a:lnTo>
                  <a:lnTo>
                    <a:pt x="260" y="151"/>
                  </a:lnTo>
                  <a:lnTo>
                    <a:pt x="260" y="151"/>
                  </a:lnTo>
                  <a:lnTo>
                    <a:pt x="258" y="149"/>
                  </a:lnTo>
                  <a:lnTo>
                    <a:pt x="260" y="146"/>
                  </a:lnTo>
                  <a:lnTo>
                    <a:pt x="260" y="146"/>
                  </a:lnTo>
                  <a:lnTo>
                    <a:pt x="263" y="144"/>
                  </a:lnTo>
                  <a:lnTo>
                    <a:pt x="263" y="144"/>
                  </a:lnTo>
                  <a:lnTo>
                    <a:pt x="263" y="144"/>
                  </a:lnTo>
                  <a:lnTo>
                    <a:pt x="263" y="144"/>
                  </a:lnTo>
                  <a:lnTo>
                    <a:pt x="263" y="142"/>
                  </a:lnTo>
                  <a:lnTo>
                    <a:pt x="265" y="144"/>
                  </a:lnTo>
                  <a:lnTo>
                    <a:pt x="267" y="142"/>
                  </a:lnTo>
                  <a:lnTo>
                    <a:pt x="267" y="139"/>
                  </a:lnTo>
                  <a:lnTo>
                    <a:pt x="267" y="137"/>
                  </a:lnTo>
                  <a:lnTo>
                    <a:pt x="270" y="137"/>
                  </a:lnTo>
                  <a:lnTo>
                    <a:pt x="267" y="137"/>
                  </a:lnTo>
                  <a:lnTo>
                    <a:pt x="267" y="135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70" y="130"/>
                  </a:lnTo>
                  <a:lnTo>
                    <a:pt x="275" y="132"/>
                  </a:lnTo>
                  <a:lnTo>
                    <a:pt x="275" y="132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5" y="132"/>
                  </a:lnTo>
                  <a:lnTo>
                    <a:pt x="277" y="132"/>
                  </a:lnTo>
                  <a:lnTo>
                    <a:pt x="277" y="135"/>
                  </a:lnTo>
                  <a:lnTo>
                    <a:pt x="275" y="135"/>
                  </a:lnTo>
                  <a:lnTo>
                    <a:pt x="275" y="137"/>
                  </a:lnTo>
                  <a:lnTo>
                    <a:pt x="275" y="137"/>
                  </a:lnTo>
                  <a:lnTo>
                    <a:pt x="277" y="139"/>
                  </a:lnTo>
                  <a:lnTo>
                    <a:pt x="279" y="149"/>
                  </a:lnTo>
                  <a:lnTo>
                    <a:pt x="279" y="153"/>
                  </a:lnTo>
                  <a:lnTo>
                    <a:pt x="277" y="156"/>
                  </a:lnTo>
                  <a:lnTo>
                    <a:pt x="279" y="153"/>
                  </a:lnTo>
                  <a:lnTo>
                    <a:pt x="284" y="151"/>
                  </a:lnTo>
                  <a:lnTo>
                    <a:pt x="286" y="149"/>
                  </a:lnTo>
                  <a:lnTo>
                    <a:pt x="291" y="149"/>
                  </a:lnTo>
                  <a:lnTo>
                    <a:pt x="293" y="146"/>
                  </a:lnTo>
                  <a:lnTo>
                    <a:pt x="293" y="144"/>
                  </a:lnTo>
                  <a:lnTo>
                    <a:pt x="296" y="142"/>
                  </a:lnTo>
                  <a:lnTo>
                    <a:pt x="298" y="137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301" y="137"/>
                  </a:lnTo>
                  <a:lnTo>
                    <a:pt x="303" y="137"/>
                  </a:lnTo>
                  <a:lnTo>
                    <a:pt x="303" y="135"/>
                  </a:lnTo>
                  <a:lnTo>
                    <a:pt x="305" y="135"/>
                  </a:lnTo>
                  <a:lnTo>
                    <a:pt x="308" y="135"/>
                  </a:lnTo>
                  <a:lnTo>
                    <a:pt x="308" y="132"/>
                  </a:lnTo>
                  <a:lnTo>
                    <a:pt x="310" y="132"/>
                  </a:lnTo>
                  <a:lnTo>
                    <a:pt x="312" y="130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2" y="135"/>
                  </a:lnTo>
                  <a:lnTo>
                    <a:pt x="315" y="132"/>
                  </a:lnTo>
                  <a:lnTo>
                    <a:pt x="315" y="130"/>
                  </a:lnTo>
                  <a:lnTo>
                    <a:pt x="315" y="130"/>
                  </a:lnTo>
                  <a:lnTo>
                    <a:pt x="317" y="130"/>
                  </a:lnTo>
                  <a:lnTo>
                    <a:pt x="320" y="127"/>
                  </a:lnTo>
                  <a:lnTo>
                    <a:pt x="324" y="125"/>
                  </a:lnTo>
                  <a:lnTo>
                    <a:pt x="336" y="120"/>
                  </a:lnTo>
                  <a:lnTo>
                    <a:pt x="341" y="1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37">
              <a:extLst>
                <a:ext uri="{FF2B5EF4-FFF2-40B4-BE49-F238E27FC236}">
                  <a16:creationId xmlns:a16="http://schemas.microsoft.com/office/drawing/2014/main" id="{E602792C-B4F2-4D70-A426-10952BF44E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6898" y="3448428"/>
              <a:ext cx="695325" cy="586979"/>
            </a:xfrm>
            <a:custGeom>
              <a:avLst/>
              <a:gdLst>
                <a:gd name="T0" fmla="*/ 267 w 584"/>
                <a:gd name="T1" fmla="*/ 441 h 493"/>
                <a:gd name="T2" fmla="*/ 390 w 584"/>
                <a:gd name="T3" fmla="*/ 488 h 493"/>
                <a:gd name="T4" fmla="*/ 570 w 584"/>
                <a:gd name="T5" fmla="*/ 400 h 493"/>
                <a:gd name="T6" fmla="*/ 549 w 584"/>
                <a:gd name="T7" fmla="*/ 422 h 493"/>
                <a:gd name="T8" fmla="*/ 532 w 584"/>
                <a:gd name="T9" fmla="*/ 351 h 493"/>
                <a:gd name="T10" fmla="*/ 541 w 584"/>
                <a:gd name="T11" fmla="*/ 337 h 493"/>
                <a:gd name="T12" fmla="*/ 530 w 584"/>
                <a:gd name="T13" fmla="*/ 370 h 493"/>
                <a:gd name="T14" fmla="*/ 570 w 584"/>
                <a:gd name="T15" fmla="*/ 455 h 493"/>
                <a:gd name="T16" fmla="*/ 551 w 584"/>
                <a:gd name="T17" fmla="*/ 441 h 493"/>
                <a:gd name="T18" fmla="*/ 530 w 584"/>
                <a:gd name="T19" fmla="*/ 436 h 493"/>
                <a:gd name="T20" fmla="*/ 513 w 584"/>
                <a:gd name="T21" fmla="*/ 426 h 493"/>
                <a:gd name="T22" fmla="*/ 496 w 584"/>
                <a:gd name="T23" fmla="*/ 405 h 493"/>
                <a:gd name="T24" fmla="*/ 501 w 584"/>
                <a:gd name="T25" fmla="*/ 398 h 493"/>
                <a:gd name="T26" fmla="*/ 527 w 584"/>
                <a:gd name="T27" fmla="*/ 384 h 493"/>
                <a:gd name="T28" fmla="*/ 520 w 584"/>
                <a:gd name="T29" fmla="*/ 372 h 493"/>
                <a:gd name="T30" fmla="*/ 523 w 584"/>
                <a:gd name="T31" fmla="*/ 353 h 493"/>
                <a:gd name="T32" fmla="*/ 504 w 584"/>
                <a:gd name="T33" fmla="*/ 360 h 493"/>
                <a:gd name="T34" fmla="*/ 475 w 584"/>
                <a:gd name="T35" fmla="*/ 358 h 493"/>
                <a:gd name="T36" fmla="*/ 485 w 584"/>
                <a:gd name="T37" fmla="*/ 346 h 493"/>
                <a:gd name="T38" fmla="*/ 466 w 584"/>
                <a:gd name="T39" fmla="*/ 346 h 493"/>
                <a:gd name="T40" fmla="*/ 452 w 584"/>
                <a:gd name="T41" fmla="*/ 327 h 493"/>
                <a:gd name="T42" fmla="*/ 496 w 584"/>
                <a:gd name="T43" fmla="*/ 341 h 493"/>
                <a:gd name="T44" fmla="*/ 468 w 584"/>
                <a:gd name="T45" fmla="*/ 284 h 493"/>
                <a:gd name="T46" fmla="*/ 303 w 584"/>
                <a:gd name="T47" fmla="*/ 254 h 493"/>
                <a:gd name="T48" fmla="*/ 279 w 584"/>
                <a:gd name="T49" fmla="*/ 209 h 493"/>
                <a:gd name="T50" fmla="*/ 310 w 584"/>
                <a:gd name="T51" fmla="*/ 131 h 493"/>
                <a:gd name="T52" fmla="*/ 310 w 584"/>
                <a:gd name="T53" fmla="*/ 67 h 493"/>
                <a:gd name="T54" fmla="*/ 310 w 584"/>
                <a:gd name="T55" fmla="*/ 15 h 493"/>
                <a:gd name="T56" fmla="*/ 2 w 584"/>
                <a:gd name="T57" fmla="*/ 67 h 493"/>
                <a:gd name="T58" fmla="*/ 31 w 584"/>
                <a:gd name="T59" fmla="*/ 178 h 493"/>
                <a:gd name="T60" fmla="*/ 42 w 584"/>
                <a:gd name="T61" fmla="*/ 206 h 493"/>
                <a:gd name="T62" fmla="*/ 49 w 584"/>
                <a:gd name="T63" fmla="*/ 225 h 493"/>
                <a:gd name="T64" fmla="*/ 64 w 584"/>
                <a:gd name="T65" fmla="*/ 254 h 493"/>
                <a:gd name="T66" fmla="*/ 59 w 584"/>
                <a:gd name="T67" fmla="*/ 306 h 493"/>
                <a:gd name="T68" fmla="*/ 52 w 584"/>
                <a:gd name="T69" fmla="*/ 365 h 493"/>
                <a:gd name="T70" fmla="*/ 47 w 584"/>
                <a:gd name="T71" fmla="*/ 429 h 493"/>
                <a:gd name="T72" fmla="*/ 191 w 584"/>
                <a:gd name="T73" fmla="*/ 441 h 493"/>
                <a:gd name="T74" fmla="*/ 222 w 584"/>
                <a:gd name="T75" fmla="*/ 422 h 493"/>
                <a:gd name="T76" fmla="*/ 258 w 584"/>
                <a:gd name="T77" fmla="*/ 403 h 493"/>
                <a:gd name="T78" fmla="*/ 288 w 584"/>
                <a:gd name="T79" fmla="*/ 424 h 493"/>
                <a:gd name="T80" fmla="*/ 321 w 584"/>
                <a:gd name="T81" fmla="*/ 436 h 493"/>
                <a:gd name="T82" fmla="*/ 340 w 584"/>
                <a:gd name="T83" fmla="*/ 464 h 493"/>
                <a:gd name="T84" fmla="*/ 324 w 584"/>
                <a:gd name="T85" fmla="*/ 469 h 493"/>
                <a:gd name="T86" fmla="*/ 371 w 584"/>
                <a:gd name="T87" fmla="*/ 474 h 493"/>
                <a:gd name="T88" fmla="*/ 395 w 584"/>
                <a:gd name="T89" fmla="*/ 471 h 493"/>
                <a:gd name="T90" fmla="*/ 407 w 584"/>
                <a:gd name="T91" fmla="*/ 457 h 493"/>
                <a:gd name="T92" fmla="*/ 433 w 584"/>
                <a:gd name="T93" fmla="*/ 460 h 493"/>
                <a:gd name="T94" fmla="*/ 454 w 584"/>
                <a:gd name="T95" fmla="*/ 462 h 493"/>
                <a:gd name="T96" fmla="*/ 454 w 584"/>
                <a:gd name="T97" fmla="*/ 434 h 493"/>
                <a:gd name="T98" fmla="*/ 452 w 584"/>
                <a:gd name="T99" fmla="*/ 424 h 493"/>
                <a:gd name="T100" fmla="*/ 485 w 584"/>
                <a:gd name="T101" fmla="*/ 438 h 493"/>
                <a:gd name="T102" fmla="*/ 515 w 584"/>
                <a:gd name="T103" fmla="*/ 452 h 493"/>
                <a:gd name="T104" fmla="*/ 541 w 584"/>
                <a:gd name="T105" fmla="*/ 464 h 493"/>
                <a:gd name="T106" fmla="*/ 546 w 584"/>
                <a:gd name="T107" fmla="*/ 474 h 493"/>
                <a:gd name="T108" fmla="*/ 565 w 584"/>
                <a:gd name="T109" fmla="*/ 467 h 493"/>
                <a:gd name="T110" fmla="*/ 520 w 584"/>
                <a:gd name="T111" fmla="*/ 391 h 493"/>
                <a:gd name="T112" fmla="*/ 577 w 584"/>
                <a:gd name="T113" fmla="*/ 348 h 493"/>
                <a:gd name="T114" fmla="*/ 423 w 584"/>
                <a:gd name="T115" fmla="*/ 479 h 493"/>
                <a:gd name="T116" fmla="*/ 433 w 584"/>
                <a:gd name="T117" fmla="*/ 481 h 493"/>
                <a:gd name="T118" fmla="*/ 459 w 584"/>
                <a:gd name="T119" fmla="*/ 434 h 493"/>
                <a:gd name="T120" fmla="*/ 577 w 584"/>
                <a:gd name="T121" fmla="*/ 372 h 493"/>
                <a:gd name="T122" fmla="*/ 511 w 584"/>
                <a:gd name="T123" fmla="*/ 398 h 493"/>
                <a:gd name="T124" fmla="*/ 537 w 584"/>
                <a:gd name="T125" fmla="*/ 36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4" h="493">
                  <a:moveTo>
                    <a:pt x="272" y="434"/>
                  </a:moveTo>
                  <a:lnTo>
                    <a:pt x="269" y="434"/>
                  </a:lnTo>
                  <a:lnTo>
                    <a:pt x="265" y="431"/>
                  </a:lnTo>
                  <a:lnTo>
                    <a:pt x="265" y="431"/>
                  </a:lnTo>
                  <a:lnTo>
                    <a:pt x="262" y="431"/>
                  </a:lnTo>
                  <a:lnTo>
                    <a:pt x="260" y="429"/>
                  </a:lnTo>
                  <a:lnTo>
                    <a:pt x="258" y="426"/>
                  </a:lnTo>
                  <a:lnTo>
                    <a:pt x="250" y="426"/>
                  </a:lnTo>
                  <a:lnTo>
                    <a:pt x="250" y="426"/>
                  </a:lnTo>
                  <a:lnTo>
                    <a:pt x="250" y="426"/>
                  </a:lnTo>
                  <a:lnTo>
                    <a:pt x="248" y="429"/>
                  </a:lnTo>
                  <a:lnTo>
                    <a:pt x="248" y="429"/>
                  </a:lnTo>
                  <a:lnTo>
                    <a:pt x="246" y="431"/>
                  </a:lnTo>
                  <a:lnTo>
                    <a:pt x="243" y="431"/>
                  </a:lnTo>
                  <a:lnTo>
                    <a:pt x="241" y="431"/>
                  </a:lnTo>
                  <a:lnTo>
                    <a:pt x="239" y="434"/>
                  </a:lnTo>
                  <a:lnTo>
                    <a:pt x="239" y="436"/>
                  </a:lnTo>
                  <a:lnTo>
                    <a:pt x="241" y="436"/>
                  </a:lnTo>
                  <a:lnTo>
                    <a:pt x="253" y="441"/>
                  </a:lnTo>
                  <a:lnTo>
                    <a:pt x="253" y="443"/>
                  </a:lnTo>
                  <a:lnTo>
                    <a:pt x="255" y="443"/>
                  </a:lnTo>
                  <a:lnTo>
                    <a:pt x="262" y="445"/>
                  </a:lnTo>
                  <a:lnTo>
                    <a:pt x="265" y="445"/>
                  </a:lnTo>
                  <a:lnTo>
                    <a:pt x="267" y="445"/>
                  </a:lnTo>
                  <a:lnTo>
                    <a:pt x="267" y="445"/>
                  </a:lnTo>
                  <a:lnTo>
                    <a:pt x="267" y="443"/>
                  </a:lnTo>
                  <a:lnTo>
                    <a:pt x="267" y="441"/>
                  </a:lnTo>
                  <a:lnTo>
                    <a:pt x="267" y="441"/>
                  </a:lnTo>
                  <a:lnTo>
                    <a:pt x="269" y="438"/>
                  </a:lnTo>
                  <a:lnTo>
                    <a:pt x="274" y="436"/>
                  </a:lnTo>
                  <a:lnTo>
                    <a:pt x="274" y="434"/>
                  </a:lnTo>
                  <a:lnTo>
                    <a:pt x="274" y="434"/>
                  </a:lnTo>
                  <a:lnTo>
                    <a:pt x="272" y="434"/>
                  </a:lnTo>
                  <a:close/>
                  <a:moveTo>
                    <a:pt x="362" y="490"/>
                  </a:moveTo>
                  <a:lnTo>
                    <a:pt x="362" y="490"/>
                  </a:lnTo>
                  <a:lnTo>
                    <a:pt x="362" y="490"/>
                  </a:lnTo>
                  <a:lnTo>
                    <a:pt x="362" y="490"/>
                  </a:lnTo>
                  <a:close/>
                  <a:moveTo>
                    <a:pt x="362" y="490"/>
                  </a:moveTo>
                  <a:lnTo>
                    <a:pt x="366" y="493"/>
                  </a:lnTo>
                  <a:lnTo>
                    <a:pt x="369" y="490"/>
                  </a:lnTo>
                  <a:lnTo>
                    <a:pt x="366" y="490"/>
                  </a:lnTo>
                  <a:lnTo>
                    <a:pt x="362" y="490"/>
                  </a:lnTo>
                  <a:close/>
                  <a:moveTo>
                    <a:pt x="376" y="490"/>
                  </a:moveTo>
                  <a:lnTo>
                    <a:pt x="373" y="490"/>
                  </a:lnTo>
                  <a:lnTo>
                    <a:pt x="373" y="490"/>
                  </a:lnTo>
                  <a:lnTo>
                    <a:pt x="373" y="493"/>
                  </a:lnTo>
                  <a:lnTo>
                    <a:pt x="373" y="493"/>
                  </a:lnTo>
                  <a:lnTo>
                    <a:pt x="376" y="493"/>
                  </a:lnTo>
                  <a:lnTo>
                    <a:pt x="376" y="493"/>
                  </a:lnTo>
                  <a:lnTo>
                    <a:pt x="376" y="493"/>
                  </a:lnTo>
                  <a:lnTo>
                    <a:pt x="376" y="490"/>
                  </a:lnTo>
                  <a:close/>
                  <a:moveTo>
                    <a:pt x="395" y="488"/>
                  </a:moveTo>
                  <a:lnTo>
                    <a:pt x="395" y="488"/>
                  </a:lnTo>
                  <a:lnTo>
                    <a:pt x="392" y="488"/>
                  </a:lnTo>
                  <a:lnTo>
                    <a:pt x="392" y="488"/>
                  </a:lnTo>
                  <a:lnTo>
                    <a:pt x="390" y="488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88" y="488"/>
                  </a:lnTo>
                  <a:lnTo>
                    <a:pt x="388" y="488"/>
                  </a:lnTo>
                  <a:lnTo>
                    <a:pt x="385" y="490"/>
                  </a:lnTo>
                  <a:lnTo>
                    <a:pt x="385" y="490"/>
                  </a:lnTo>
                  <a:lnTo>
                    <a:pt x="383" y="490"/>
                  </a:lnTo>
                  <a:lnTo>
                    <a:pt x="383" y="493"/>
                  </a:lnTo>
                  <a:lnTo>
                    <a:pt x="383" y="493"/>
                  </a:lnTo>
                  <a:lnTo>
                    <a:pt x="392" y="488"/>
                  </a:lnTo>
                  <a:lnTo>
                    <a:pt x="395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5" y="488"/>
                  </a:lnTo>
                  <a:lnTo>
                    <a:pt x="395" y="488"/>
                  </a:lnTo>
                  <a:close/>
                  <a:moveTo>
                    <a:pt x="421" y="486"/>
                  </a:moveTo>
                  <a:lnTo>
                    <a:pt x="418" y="486"/>
                  </a:lnTo>
                  <a:lnTo>
                    <a:pt x="416" y="486"/>
                  </a:lnTo>
                  <a:lnTo>
                    <a:pt x="409" y="486"/>
                  </a:lnTo>
                  <a:lnTo>
                    <a:pt x="409" y="486"/>
                  </a:lnTo>
                  <a:lnTo>
                    <a:pt x="414" y="488"/>
                  </a:lnTo>
                  <a:lnTo>
                    <a:pt x="421" y="488"/>
                  </a:lnTo>
                  <a:lnTo>
                    <a:pt x="421" y="488"/>
                  </a:lnTo>
                  <a:lnTo>
                    <a:pt x="421" y="488"/>
                  </a:lnTo>
                  <a:lnTo>
                    <a:pt x="421" y="486"/>
                  </a:lnTo>
                  <a:close/>
                  <a:moveTo>
                    <a:pt x="570" y="400"/>
                  </a:moveTo>
                  <a:lnTo>
                    <a:pt x="570" y="398"/>
                  </a:lnTo>
                  <a:lnTo>
                    <a:pt x="570" y="400"/>
                  </a:lnTo>
                  <a:lnTo>
                    <a:pt x="570" y="400"/>
                  </a:lnTo>
                  <a:lnTo>
                    <a:pt x="570" y="400"/>
                  </a:lnTo>
                  <a:lnTo>
                    <a:pt x="570" y="400"/>
                  </a:lnTo>
                  <a:close/>
                  <a:moveTo>
                    <a:pt x="537" y="367"/>
                  </a:moveTo>
                  <a:lnTo>
                    <a:pt x="537" y="367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34" y="365"/>
                  </a:lnTo>
                  <a:lnTo>
                    <a:pt x="532" y="365"/>
                  </a:lnTo>
                  <a:lnTo>
                    <a:pt x="532" y="367"/>
                  </a:lnTo>
                  <a:lnTo>
                    <a:pt x="532" y="367"/>
                  </a:lnTo>
                  <a:lnTo>
                    <a:pt x="532" y="367"/>
                  </a:lnTo>
                  <a:lnTo>
                    <a:pt x="534" y="367"/>
                  </a:lnTo>
                  <a:lnTo>
                    <a:pt x="537" y="367"/>
                  </a:lnTo>
                  <a:lnTo>
                    <a:pt x="537" y="367"/>
                  </a:lnTo>
                  <a:close/>
                  <a:moveTo>
                    <a:pt x="549" y="422"/>
                  </a:moveTo>
                  <a:lnTo>
                    <a:pt x="551" y="422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49" y="422"/>
                  </a:lnTo>
                  <a:lnTo>
                    <a:pt x="544" y="424"/>
                  </a:lnTo>
                  <a:lnTo>
                    <a:pt x="546" y="424"/>
                  </a:lnTo>
                  <a:lnTo>
                    <a:pt x="549" y="422"/>
                  </a:lnTo>
                  <a:close/>
                  <a:moveTo>
                    <a:pt x="414" y="464"/>
                  </a:moveTo>
                  <a:lnTo>
                    <a:pt x="416" y="462"/>
                  </a:lnTo>
                  <a:lnTo>
                    <a:pt x="416" y="462"/>
                  </a:lnTo>
                  <a:lnTo>
                    <a:pt x="416" y="462"/>
                  </a:lnTo>
                  <a:lnTo>
                    <a:pt x="414" y="462"/>
                  </a:lnTo>
                  <a:lnTo>
                    <a:pt x="414" y="464"/>
                  </a:lnTo>
                  <a:lnTo>
                    <a:pt x="414" y="467"/>
                  </a:lnTo>
                  <a:lnTo>
                    <a:pt x="414" y="464"/>
                  </a:lnTo>
                  <a:lnTo>
                    <a:pt x="414" y="464"/>
                  </a:lnTo>
                  <a:close/>
                  <a:moveTo>
                    <a:pt x="558" y="415"/>
                  </a:moveTo>
                  <a:lnTo>
                    <a:pt x="563" y="410"/>
                  </a:lnTo>
                  <a:lnTo>
                    <a:pt x="563" y="410"/>
                  </a:lnTo>
                  <a:lnTo>
                    <a:pt x="563" y="410"/>
                  </a:lnTo>
                  <a:lnTo>
                    <a:pt x="560" y="410"/>
                  </a:lnTo>
                  <a:lnTo>
                    <a:pt x="558" y="415"/>
                  </a:lnTo>
                  <a:lnTo>
                    <a:pt x="558" y="415"/>
                  </a:lnTo>
                  <a:lnTo>
                    <a:pt x="558" y="415"/>
                  </a:lnTo>
                  <a:close/>
                  <a:moveTo>
                    <a:pt x="525" y="353"/>
                  </a:moveTo>
                  <a:lnTo>
                    <a:pt x="527" y="353"/>
                  </a:lnTo>
                  <a:lnTo>
                    <a:pt x="527" y="351"/>
                  </a:lnTo>
                  <a:lnTo>
                    <a:pt x="527" y="351"/>
                  </a:lnTo>
                  <a:lnTo>
                    <a:pt x="530" y="351"/>
                  </a:lnTo>
                  <a:lnTo>
                    <a:pt x="530" y="351"/>
                  </a:lnTo>
                  <a:lnTo>
                    <a:pt x="530" y="351"/>
                  </a:lnTo>
                  <a:lnTo>
                    <a:pt x="530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51"/>
                  </a:lnTo>
                  <a:lnTo>
                    <a:pt x="532" y="348"/>
                  </a:lnTo>
                  <a:lnTo>
                    <a:pt x="534" y="348"/>
                  </a:lnTo>
                  <a:lnTo>
                    <a:pt x="534" y="348"/>
                  </a:lnTo>
                  <a:lnTo>
                    <a:pt x="534" y="351"/>
                  </a:lnTo>
                  <a:lnTo>
                    <a:pt x="534" y="351"/>
                  </a:lnTo>
                  <a:lnTo>
                    <a:pt x="534" y="351"/>
                  </a:lnTo>
                  <a:lnTo>
                    <a:pt x="537" y="353"/>
                  </a:lnTo>
                  <a:lnTo>
                    <a:pt x="537" y="353"/>
                  </a:lnTo>
                  <a:lnTo>
                    <a:pt x="539" y="353"/>
                  </a:lnTo>
                  <a:lnTo>
                    <a:pt x="539" y="353"/>
                  </a:lnTo>
                  <a:lnTo>
                    <a:pt x="541" y="351"/>
                  </a:lnTo>
                  <a:lnTo>
                    <a:pt x="541" y="348"/>
                  </a:lnTo>
                  <a:lnTo>
                    <a:pt x="541" y="348"/>
                  </a:lnTo>
                  <a:lnTo>
                    <a:pt x="539" y="348"/>
                  </a:lnTo>
                  <a:lnTo>
                    <a:pt x="539" y="348"/>
                  </a:lnTo>
                  <a:lnTo>
                    <a:pt x="539" y="348"/>
                  </a:lnTo>
                  <a:lnTo>
                    <a:pt x="539" y="351"/>
                  </a:lnTo>
                  <a:lnTo>
                    <a:pt x="539" y="351"/>
                  </a:lnTo>
                  <a:lnTo>
                    <a:pt x="539" y="351"/>
                  </a:lnTo>
                  <a:lnTo>
                    <a:pt x="537" y="348"/>
                  </a:lnTo>
                  <a:lnTo>
                    <a:pt x="537" y="346"/>
                  </a:lnTo>
                  <a:lnTo>
                    <a:pt x="537" y="346"/>
                  </a:lnTo>
                  <a:lnTo>
                    <a:pt x="534" y="346"/>
                  </a:lnTo>
                  <a:lnTo>
                    <a:pt x="534" y="344"/>
                  </a:lnTo>
                  <a:lnTo>
                    <a:pt x="539" y="339"/>
                  </a:lnTo>
                  <a:lnTo>
                    <a:pt x="539" y="339"/>
                  </a:lnTo>
                  <a:lnTo>
                    <a:pt x="541" y="337"/>
                  </a:lnTo>
                  <a:lnTo>
                    <a:pt x="541" y="337"/>
                  </a:lnTo>
                  <a:lnTo>
                    <a:pt x="539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4" y="344"/>
                  </a:lnTo>
                  <a:lnTo>
                    <a:pt x="532" y="344"/>
                  </a:lnTo>
                  <a:lnTo>
                    <a:pt x="530" y="346"/>
                  </a:lnTo>
                  <a:lnTo>
                    <a:pt x="532" y="346"/>
                  </a:lnTo>
                  <a:lnTo>
                    <a:pt x="530" y="348"/>
                  </a:lnTo>
                  <a:lnTo>
                    <a:pt x="530" y="348"/>
                  </a:lnTo>
                  <a:lnTo>
                    <a:pt x="527" y="348"/>
                  </a:lnTo>
                  <a:lnTo>
                    <a:pt x="527" y="348"/>
                  </a:lnTo>
                  <a:lnTo>
                    <a:pt x="527" y="351"/>
                  </a:lnTo>
                  <a:lnTo>
                    <a:pt x="525" y="351"/>
                  </a:lnTo>
                  <a:lnTo>
                    <a:pt x="525" y="351"/>
                  </a:lnTo>
                  <a:lnTo>
                    <a:pt x="525" y="353"/>
                  </a:lnTo>
                  <a:lnTo>
                    <a:pt x="525" y="353"/>
                  </a:lnTo>
                  <a:close/>
                  <a:moveTo>
                    <a:pt x="530" y="367"/>
                  </a:moveTo>
                  <a:lnTo>
                    <a:pt x="532" y="365"/>
                  </a:lnTo>
                  <a:lnTo>
                    <a:pt x="532" y="363"/>
                  </a:lnTo>
                  <a:lnTo>
                    <a:pt x="532" y="360"/>
                  </a:lnTo>
                  <a:lnTo>
                    <a:pt x="532" y="360"/>
                  </a:lnTo>
                  <a:lnTo>
                    <a:pt x="532" y="363"/>
                  </a:lnTo>
                  <a:lnTo>
                    <a:pt x="530" y="365"/>
                  </a:lnTo>
                  <a:lnTo>
                    <a:pt x="530" y="367"/>
                  </a:lnTo>
                  <a:lnTo>
                    <a:pt x="530" y="367"/>
                  </a:lnTo>
                  <a:lnTo>
                    <a:pt x="527" y="370"/>
                  </a:lnTo>
                  <a:lnTo>
                    <a:pt x="530" y="370"/>
                  </a:lnTo>
                  <a:lnTo>
                    <a:pt x="530" y="367"/>
                  </a:lnTo>
                  <a:close/>
                  <a:moveTo>
                    <a:pt x="534" y="381"/>
                  </a:moveTo>
                  <a:lnTo>
                    <a:pt x="534" y="381"/>
                  </a:lnTo>
                  <a:lnTo>
                    <a:pt x="532" y="381"/>
                  </a:lnTo>
                  <a:lnTo>
                    <a:pt x="532" y="381"/>
                  </a:lnTo>
                  <a:lnTo>
                    <a:pt x="527" y="381"/>
                  </a:lnTo>
                  <a:lnTo>
                    <a:pt x="527" y="384"/>
                  </a:lnTo>
                  <a:lnTo>
                    <a:pt x="534" y="386"/>
                  </a:lnTo>
                  <a:lnTo>
                    <a:pt x="534" y="381"/>
                  </a:lnTo>
                  <a:close/>
                  <a:moveTo>
                    <a:pt x="378" y="490"/>
                  </a:moveTo>
                  <a:lnTo>
                    <a:pt x="378" y="490"/>
                  </a:lnTo>
                  <a:lnTo>
                    <a:pt x="378" y="493"/>
                  </a:lnTo>
                  <a:lnTo>
                    <a:pt x="378" y="493"/>
                  </a:lnTo>
                  <a:lnTo>
                    <a:pt x="378" y="493"/>
                  </a:lnTo>
                  <a:lnTo>
                    <a:pt x="381" y="490"/>
                  </a:lnTo>
                  <a:lnTo>
                    <a:pt x="381" y="490"/>
                  </a:lnTo>
                  <a:lnTo>
                    <a:pt x="381" y="490"/>
                  </a:lnTo>
                  <a:lnTo>
                    <a:pt x="378" y="490"/>
                  </a:lnTo>
                  <a:close/>
                  <a:moveTo>
                    <a:pt x="567" y="457"/>
                  </a:moveTo>
                  <a:lnTo>
                    <a:pt x="567" y="460"/>
                  </a:lnTo>
                  <a:lnTo>
                    <a:pt x="567" y="460"/>
                  </a:lnTo>
                  <a:lnTo>
                    <a:pt x="567" y="457"/>
                  </a:lnTo>
                  <a:lnTo>
                    <a:pt x="570" y="457"/>
                  </a:lnTo>
                  <a:lnTo>
                    <a:pt x="572" y="457"/>
                  </a:lnTo>
                  <a:lnTo>
                    <a:pt x="570" y="457"/>
                  </a:lnTo>
                  <a:lnTo>
                    <a:pt x="570" y="457"/>
                  </a:lnTo>
                  <a:lnTo>
                    <a:pt x="570" y="457"/>
                  </a:lnTo>
                  <a:lnTo>
                    <a:pt x="570" y="455"/>
                  </a:lnTo>
                  <a:lnTo>
                    <a:pt x="570" y="455"/>
                  </a:lnTo>
                  <a:lnTo>
                    <a:pt x="570" y="452"/>
                  </a:lnTo>
                  <a:lnTo>
                    <a:pt x="567" y="452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5"/>
                  </a:lnTo>
                  <a:lnTo>
                    <a:pt x="565" y="455"/>
                  </a:lnTo>
                  <a:lnTo>
                    <a:pt x="565" y="455"/>
                  </a:lnTo>
                  <a:lnTo>
                    <a:pt x="563" y="455"/>
                  </a:lnTo>
                  <a:lnTo>
                    <a:pt x="560" y="455"/>
                  </a:lnTo>
                  <a:lnTo>
                    <a:pt x="560" y="452"/>
                  </a:lnTo>
                  <a:lnTo>
                    <a:pt x="556" y="452"/>
                  </a:lnTo>
                  <a:lnTo>
                    <a:pt x="556" y="450"/>
                  </a:lnTo>
                  <a:lnTo>
                    <a:pt x="556" y="450"/>
                  </a:lnTo>
                  <a:lnTo>
                    <a:pt x="558" y="450"/>
                  </a:lnTo>
                  <a:lnTo>
                    <a:pt x="558" y="448"/>
                  </a:lnTo>
                  <a:lnTo>
                    <a:pt x="558" y="448"/>
                  </a:lnTo>
                  <a:lnTo>
                    <a:pt x="558" y="448"/>
                  </a:lnTo>
                  <a:lnTo>
                    <a:pt x="558" y="445"/>
                  </a:lnTo>
                  <a:lnTo>
                    <a:pt x="558" y="445"/>
                  </a:lnTo>
                  <a:lnTo>
                    <a:pt x="556" y="443"/>
                  </a:lnTo>
                  <a:lnTo>
                    <a:pt x="556" y="443"/>
                  </a:lnTo>
                  <a:lnTo>
                    <a:pt x="553" y="445"/>
                  </a:lnTo>
                  <a:lnTo>
                    <a:pt x="553" y="443"/>
                  </a:lnTo>
                  <a:lnTo>
                    <a:pt x="553" y="443"/>
                  </a:lnTo>
                  <a:lnTo>
                    <a:pt x="553" y="443"/>
                  </a:lnTo>
                  <a:lnTo>
                    <a:pt x="551" y="441"/>
                  </a:lnTo>
                  <a:lnTo>
                    <a:pt x="551" y="441"/>
                  </a:lnTo>
                  <a:lnTo>
                    <a:pt x="551" y="441"/>
                  </a:lnTo>
                  <a:lnTo>
                    <a:pt x="551" y="441"/>
                  </a:lnTo>
                  <a:lnTo>
                    <a:pt x="551" y="438"/>
                  </a:lnTo>
                  <a:lnTo>
                    <a:pt x="549" y="438"/>
                  </a:lnTo>
                  <a:lnTo>
                    <a:pt x="549" y="438"/>
                  </a:lnTo>
                  <a:lnTo>
                    <a:pt x="549" y="438"/>
                  </a:lnTo>
                  <a:lnTo>
                    <a:pt x="549" y="438"/>
                  </a:lnTo>
                  <a:lnTo>
                    <a:pt x="549" y="438"/>
                  </a:lnTo>
                  <a:lnTo>
                    <a:pt x="549" y="438"/>
                  </a:lnTo>
                  <a:lnTo>
                    <a:pt x="549" y="441"/>
                  </a:lnTo>
                  <a:lnTo>
                    <a:pt x="546" y="441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1" y="441"/>
                  </a:lnTo>
                  <a:lnTo>
                    <a:pt x="541" y="438"/>
                  </a:lnTo>
                  <a:lnTo>
                    <a:pt x="541" y="438"/>
                  </a:lnTo>
                  <a:lnTo>
                    <a:pt x="539" y="438"/>
                  </a:lnTo>
                  <a:lnTo>
                    <a:pt x="539" y="438"/>
                  </a:lnTo>
                  <a:lnTo>
                    <a:pt x="537" y="438"/>
                  </a:lnTo>
                  <a:lnTo>
                    <a:pt x="537" y="438"/>
                  </a:lnTo>
                  <a:lnTo>
                    <a:pt x="534" y="441"/>
                  </a:lnTo>
                  <a:lnTo>
                    <a:pt x="534" y="441"/>
                  </a:lnTo>
                  <a:lnTo>
                    <a:pt x="532" y="441"/>
                  </a:lnTo>
                  <a:lnTo>
                    <a:pt x="530" y="438"/>
                  </a:lnTo>
                  <a:lnTo>
                    <a:pt x="530" y="438"/>
                  </a:lnTo>
                  <a:lnTo>
                    <a:pt x="530" y="438"/>
                  </a:lnTo>
                  <a:lnTo>
                    <a:pt x="530" y="438"/>
                  </a:lnTo>
                  <a:lnTo>
                    <a:pt x="530" y="436"/>
                  </a:lnTo>
                  <a:lnTo>
                    <a:pt x="530" y="436"/>
                  </a:lnTo>
                  <a:lnTo>
                    <a:pt x="532" y="436"/>
                  </a:lnTo>
                  <a:lnTo>
                    <a:pt x="532" y="436"/>
                  </a:lnTo>
                  <a:lnTo>
                    <a:pt x="534" y="436"/>
                  </a:lnTo>
                  <a:lnTo>
                    <a:pt x="534" y="434"/>
                  </a:lnTo>
                  <a:lnTo>
                    <a:pt x="532" y="434"/>
                  </a:lnTo>
                  <a:lnTo>
                    <a:pt x="530" y="434"/>
                  </a:lnTo>
                  <a:lnTo>
                    <a:pt x="530" y="434"/>
                  </a:lnTo>
                  <a:lnTo>
                    <a:pt x="530" y="436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5" y="436"/>
                  </a:lnTo>
                  <a:lnTo>
                    <a:pt x="525" y="436"/>
                  </a:lnTo>
                  <a:lnTo>
                    <a:pt x="523" y="434"/>
                  </a:lnTo>
                  <a:lnTo>
                    <a:pt x="520" y="434"/>
                  </a:lnTo>
                  <a:lnTo>
                    <a:pt x="513" y="436"/>
                  </a:lnTo>
                  <a:lnTo>
                    <a:pt x="513" y="436"/>
                  </a:lnTo>
                  <a:lnTo>
                    <a:pt x="511" y="436"/>
                  </a:lnTo>
                  <a:lnTo>
                    <a:pt x="511" y="434"/>
                  </a:lnTo>
                  <a:lnTo>
                    <a:pt x="511" y="434"/>
                  </a:lnTo>
                  <a:lnTo>
                    <a:pt x="513" y="434"/>
                  </a:lnTo>
                  <a:lnTo>
                    <a:pt x="513" y="434"/>
                  </a:lnTo>
                  <a:lnTo>
                    <a:pt x="513" y="431"/>
                  </a:lnTo>
                  <a:lnTo>
                    <a:pt x="511" y="431"/>
                  </a:lnTo>
                  <a:lnTo>
                    <a:pt x="511" y="431"/>
                  </a:lnTo>
                  <a:lnTo>
                    <a:pt x="511" y="429"/>
                  </a:lnTo>
                  <a:lnTo>
                    <a:pt x="513" y="426"/>
                  </a:lnTo>
                  <a:lnTo>
                    <a:pt x="513" y="426"/>
                  </a:lnTo>
                  <a:lnTo>
                    <a:pt x="511" y="426"/>
                  </a:lnTo>
                  <a:lnTo>
                    <a:pt x="506" y="424"/>
                  </a:lnTo>
                  <a:lnTo>
                    <a:pt x="506" y="424"/>
                  </a:lnTo>
                  <a:lnTo>
                    <a:pt x="506" y="424"/>
                  </a:lnTo>
                  <a:lnTo>
                    <a:pt x="506" y="424"/>
                  </a:lnTo>
                  <a:lnTo>
                    <a:pt x="506" y="424"/>
                  </a:lnTo>
                  <a:lnTo>
                    <a:pt x="504" y="424"/>
                  </a:lnTo>
                  <a:lnTo>
                    <a:pt x="501" y="424"/>
                  </a:lnTo>
                  <a:lnTo>
                    <a:pt x="499" y="422"/>
                  </a:lnTo>
                  <a:lnTo>
                    <a:pt x="496" y="422"/>
                  </a:lnTo>
                  <a:lnTo>
                    <a:pt x="494" y="422"/>
                  </a:lnTo>
                  <a:lnTo>
                    <a:pt x="494" y="419"/>
                  </a:lnTo>
                  <a:lnTo>
                    <a:pt x="494" y="417"/>
                  </a:lnTo>
                  <a:lnTo>
                    <a:pt x="492" y="415"/>
                  </a:lnTo>
                  <a:lnTo>
                    <a:pt x="489" y="412"/>
                  </a:lnTo>
                  <a:lnTo>
                    <a:pt x="489" y="410"/>
                  </a:lnTo>
                  <a:lnTo>
                    <a:pt x="489" y="410"/>
                  </a:lnTo>
                  <a:lnTo>
                    <a:pt x="489" y="410"/>
                  </a:lnTo>
                  <a:lnTo>
                    <a:pt x="489" y="410"/>
                  </a:lnTo>
                  <a:lnTo>
                    <a:pt x="487" y="410"/>
                  </a:lnTo>
                  <a:lnTo>
                    <a:pt x="485" y="408"/>
                  </a:lnTo>
                  <a:lnTo>
                    <a:pt x="489" y="408"/>
                  </a:lnTo>
                  <a:lnTo>
                    <a:pt x="499" y="410"/>
                  </a:lnTo>
                  <a:lnTo>
                    <a:pt x="499" y="408"/>
                  </a:lnTo>
                  <a:lnTo>
                    <a:pt x="496" y="405"/>
                  </a:lnTo>
                  <a:lnTo>
                    <a:pt x="496" y="405"/>
                  </a:lnTo>
                  <a:lnTo>
                    <a:pt x="496" y="405"/>
                  </a:lnTo>
                  <a:lnTo>
                    <a:pt x="496" y="405"/>
                  </a:lnTo>
                  <a:lnTo>
                    <a:pt x="494" y="403"/>
                  </a:lnTo>
                  <a:lnTo>
                    <a:pt x="494" y="403"/>
                  </a:lnTo>
                  <a:lnTo>
                    <a:pt x="496" y="403"/>
                  </a:lnTo>
                  <a:lnTo>
                    <a:pt x="494" y="400"/>
                  </a:lnTo>
                  <a:lnTo>
                    <a:pt x="492" y="400"/>
                  </a:lnTo>
                  <a:lnTo>
                    <a:pt x="489" y="398"/>
                  </a:lnTo>
                  <a:lnTo>
                    <a:pt x="494" y="400"/>
                  </a:lnTo>
                  <a:lnTo>
                    <a:pt x="499" y="403"/>
                  </a:lnTo>
                  <a:lnTo>
                    <a:pt x="501" y="403"/>
                  </a:lnTo>
                  <a:lnTo>
                    <a:pt x="506" y="403"/>
                  </a:lnTo>
                  <a:lnTo>
                    <a:pt x="508" y="403"/>
                  </a:lnTo>
                  <a:lnTo>
                    <a:pt x="511" y="403"/>
                  </a:lnTo>
                  <a:lnTo>
                    <a:pt x="511" y="405"/>
                  </a:lnTo>
                  <a:lnTo>
                    <a:pt x="513" y="405"/>
                  </a:lnTo>
                  <a:lnTo>
                    <a:pt x="515" y="405"/>
                  </a:lnTo>
                  <a:lnTo>
                    <a:pt x="515" y="405"/>
                  </a:lnTo>
                  <a:lnTo>
                    <a:pt x="511" y="403"/>
                  </a:lnTo>
                  <a:lnTo>
                    <a:pt x="508" y="400"/>
                  </a:lnTo>
                  <a:lnTo>
                    <a:pt x="508" y="400"/>
                  </a:lnTo>
                  <a:lnTo>
                    <a:pt x="511" y="400"/>
                  </a:lnTo>
                  <a:lnTo>
                    <a:pt x="511" y="400"/>
                  </a:lnTo>
                  <a:lnTo>
                    <a:pt x="511" y="400"/>
                  </a:lnTo>
                  <a:lnTo>
                    <a:pt x="511" y="400"/>
                  </a:lnTo>
                  <a:lnTo>
                    <a:pt x="508" y="400"/>
                  </a:lnTo>
                  <a:lnTo>
                    <a:pt x="506" y="400"/>
                  </a:lnTo>
                  <a:lnTo>
                    <a:pt x="504" y="400"/>
                  </a:lnTo>
                  <a:lnTo>
                    <a:pt x="501" y="398"/>
                  </a:lnTo>
                  <a:lnTo>
                    <a:pt x="501" y="396"/>
                  </a:lnTo>
                  <a:lnTo>
                    <a:pt x="501" y="393"/>
                  </a:lnTo>
                  <a:lnTo>
                    <a:pt x="501" y="393"/>
                  </a:lnTo>
                  <a:lnTo>
                    <a:pt x="504" y="391"/>
                  </a:lnTo>
                  <a:lnTo>
                    <a:pt x="506" y="391"/>
                  </a:lnTo>
                  <a:lnTo>
                    <a:pt x="506" y="391"/>
                  </a:lnTo>
                  <a:lnTo>
                    <a:pt x="508" y="391"/>
                  </a:lnTo>
                  <a:lnTo>
                    <a:pt x="508" y="391"/>
                  </a:lnTo>
                  <a:lnTo>
                    <a:pt x="508" y="389"/>
                  </a:lnTo>
                  <a:lnTo>
                    <a:pt x="511" y="386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1"/>
                  </a:lnTo>
                  <a:lnTo>
                    <a:pt x="513" y="381"/>
                  </a:lnTo>
                  <a:lnTo>
                    <a:pt x="515" y="381"/>
                  </a:lnTo>
                  <a:lnTo>
                    <a:pt x="515" y="381"/>
                  </a:lnTo>
                  <a:lnTo>
                    <a:pt x="518" y="384"/>
                  </a:lnTo>
                  <a:lnTo>
                    <a:pt x="518" y="384"/>
                  </a:lnTo>
                  <a:lnTo>
                    <a:pt x="520" y="386"/>
                  </a:lnTo>
                  <a:lnTo>
                    <a:pt x="520" y="386"/>
                  </a:lnTo>
                  <a:lnTo>
                    <a:pt x="520" y="386"/>
                  </a:lnTo>
                  <a:lnTo>
                    <a:pt x="520" y="389"/>
                  </a:lnTo>
                  <a:lnTo>
                    <a:pt x="520" y="389"/>
                  </a:lnTo>
                  <a:lnTo>
                    <a:pt x="523" y="389"/>
                  </a:lnTo>
                  <a:lnTo>
                    <a:pt x="523" y="386"/>
                  </a:lnTo>
                  <a:lnTo>
                    <a:pt x="523" y="384"/>
                  </a:lnTo>
                  <a:lnTo>
                    <a:pt x="525" y="384"/>
                  </a:lnTo>
                  <a:lnTo>
                    <a:pt x="527" y="384"/>
                  </a:lnTo>
                  <a:lnTo>
                    <a:pt x="527" y="384"/>
                  </a:lnTo>
                  <a:lnTo>
                    <a:pt x="525" y="384"/>
                  </a:lnTo>
                  <a:lnTo>
                    <a:pt x="525" y="384"/>
                  </a:lnTo>
                  <a:lnTo>
                    <a:pt x="525" y="381"/>
                  </a:lnTo>
                  <a:lnTo>
                    <a:pt x="523" y="379"/>
                  </a:lnTo>
                  <a:lnTo>
                    <a:pt x="525" y="379"/>
                  </a:lnTo>
                  <a:lnTo>
                    <a:pt x="525" y="379"/>
                  </a:lnTo>
                  <a:lnTo>
                    <a:pt x="525" y="377"/>
                  </a:lnTo>
                  <a:lnTo>
                    <a:pt x="527" y="377"/>
                  </a:lnTo>
                  <a:lnTo>
                    <a:pt x="527" y="377"/>
                  </a:lnTo>
                  <a:lnTo>
                    <a:pt x="527" y="377"/>
                  </a:lnTo>
                  <a:lnTo>
                    <a:pt x="525" y="377"/>
                  </a:lnTo>
                  <a:lnTo>
                    <a:pt x="525" y="374"/>
                  </a:lnTo>
                  <a:lnTo>
                    <a:pt x="525" y="374"/>
                  </a:lnTo>
                  <a:lnTo>
                    <a:pt x="527" y="374"/>
                  </a:lnTo>
                  <a:lnTo>
                    <a:pt x="525" y="372"/>
                  </a:lnTo>
                  <a:lnTo>
                    <a:pt x="525" y="372"/>
                  </a:lnTo>
                  <a:lnTo>
                    <a:pt x="523" y="372"/>
                  </a:lnTo>
                  <a:lnTo>
                    <a:pt x="523" y="374"/>
                  </a:lnTo>
                  <a:lnTo>
                    <a:pt x="520" y="374"/>
                  </a:lnTo>
                  <a:lnTo>
                    <a:pt x="520" y="374"/>
                  </a:lnTo>
                  <a:lnTo>
                    <a:pt x="523" y="372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70"/>
                  </a:lnTo>
                  <a:lnTo>
                    <a:pt x="520" y="370"/>
                  </a:lnTo>
                  <a:lnTo>
                    <a:pt x="520" y="370"/>
                  </a:lnTo>
                  <a:lnTo>
                    <a:pt x="520" y="372"/>
                  </a:lnTo>
                  <a:lnTo>
                    <a:pt x="518" y="372"/>
                  </a:lnTo>
                  <a:lnTo>
                    <a:pt x="518" y="372"/>
                  </a:lnTo>
                  <a:lnTo>
                    <a:pt x="518" y="372"/>
                  </a:lnTo>
                  <a:lnTo>
                    <a:pt x="518" y="372"/>
                  </a:lnTo>
                  <a:lnTo>
                    <a:pt x="518" y="370"/>
                  </a:lnTo>
                  <a:lnTo>
                    <a:pt x="515" y="370"/>
                  </a:lnTo>
                  <a:lnTo>
                    <a:pt x="515" y="367"/>
                  </a:lnTo>
                  <a:lnTo>
                    <a:pt x="518" y="365"/>
                  </a:lnTo>
                  <a:lnTo>
                    <a:pt x="520" y="367"/>
                  </a:lnTo>
                  <a:lnTo>
                    <a:pt x="523" y="367"/>
                  </a:lnTo>
                  <a:lnTo>
                    <a:pt x="523" y="365"/>
                  </a:lnTo>
                  <a:lnTo>
                    <a:pt x="520" y="363"/>
                  </a:lnTo>
                  <a:lnTo>
                    <a:pt x="520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3" y="363"/>
                  </a:lnTo>
                  <a:lnTo>
                    <a:pt x="513" y="363"/>
                  </a:lnTo>
                  <a:lnTo>
                    <a:pt x="515" y="363"/>
                  </a:lnTo>
                  <a:lnTo>
                    <a:pt x="515" y="360"/>
                  </a:lnTo>
                  <a:lnTo>
                    <a:pt x="515" y="360"/>
                  </a:lnTo>
                  <a:lnTo>
                    <a:pt x="515" y="360"/>
                  </a:lnTo>
                  <a:lnTo>
                    <a:pt x="515" y="358"/>
                  </a:lnTo>
                  <a:lnTo>
                    <a:pt x="515" y="358"/>
                  </a:lnTo>
                  <a:lnTo>
                    <a:pt x="515" y="355"/>
                  </a:lnTo>
                  <a:lnTo>
                    <a:pt x="520" y="355"/>
                  </a:lnTo>
                  <a:lnTo>
                    <a:pt x="520" y="355"/>
                  </a:lnTo>
                  <a:lnTo>
                    <a:pt x="523" y="353"/>
                  </a:lnTo>
                  <a:lnTo>
                    <a:pt x="523" y="353"/>
                  </a:lnTo>
                  <a:lnTo>
                    <a:pt x="523" y="353"/>
                  </a:lnTo>
                  <a:lnTo>
                    <a:pt x="520" y="353"/>
                  </a:lnTo>
                  <a:lnTo>
                    <a:pt x="520" y="353"/>
                  </a:lnTo>
                  <a:lnTo>
                    <a:pt x="518" y="353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5" y="355"/>
                  </a:lnTo>
                  <a:lnTo>
                    <a:pt x="515" y="353"/>
                  </a:lnTo>
                  <a:lnTo>
                    <a:pt x="515" y="353"/>
                  </a:lnTo>
                  <a:lnTo>
                    <a:pt x="515" y="353"/>
                  </a:lnTo>
                  <a:lnTo>
                    <a:pt x="515" y="353"/>
                  </a:lnTo>
                  <a:lnTo>
                    <a:pt x="515" y="353"/>
                  </a:lnTo>
                  <a:lnTo>
                    <a:pt x="513" y="351"/>
                  </a:lnTo>
                  <a:lnTo>
                    <a:pt x="511" y="351"/>
                  </a:lnTo>
                  <a:lnTo>
                    <a:pt x="511" y="351"/>
                  </a:lnTo>
                  <a:lnTo>
                    <a:pt x="511" y="351"/>
                  </a:lnTo>
                  <a:lnTo>
                    <a:pt x="508" y="351"/>
                  </a:lnTo>
                  <a:lnTo>
                    <a:pt x="508" y="351"/>
                  </a:lnTo>
                  <a:lnTo>
                    <a:pt x="508" y="353"/>
                  </a:lnTo>
                  <a:lnTo>
                    <a:pt x="508" y="353"/>
                  </a:lnTo>
                  <a:lnTo>
                    <a:pt x="508" y="355"/>
                  </a:lnTo>
                  <a:lnTo>
                    <a:pt x="508" y="355"/>
                  </a:lnTo>
                  <a:lnTo>
                    <a:pt x="508" y="358"/>
                  </a:lnTo>
                  <a:lnTo>
                    <a:pt x="506" y="358"/>
                  </a:lnTo>
                  <a:lnTo>
                    <a:pt x="506" y="358"/>
                  </a:lnTo>
                  <a:lnTo>
                    <a:pt x="504" y="360"/>
                  </a:lnTo>
                  <a:lnTo>
                    <a:pt x="504" y="360"/>
                  </a:lnTo>
                  <a:lnTo>
                    <a:pt x="501" y="360"/>
                  </a:lnTo>
                  <a:lnTo>
                    <a:pt x="501" y="363"/>
                  </a:lnTo>
                  <a:lnTo>
                    <a:pt x="501" y="367"/>
                  </a:lnTo>
                  <a:lnTo>
                    <a:pt x="501" y="370"/>
                  </a:lnTo>
                  <a:lnTo>
                    <a:pt x="501" y="372"/>
                  </a:lnTo>
                  <a:lnTo>
                    <a:pt x="499" y="374"/>
                  </a:lnTo>
                  <a:lnTo>
                    <a:pt x="496" y="377"/>
                  </a:lnTo>
                  <a:lnTo>
                    <a:pt x="494" y="377"/>
                  </a:lnTo>
                  <a:lnTo>
                    <a:pt x="492" y="377"/>
                  </a:lnTo>
                  <a:lnTo>
                    <a:pt x="489" y="377"/>
                  </a:lnTo>
                  <a:lnTo>
                    <a:pt x="487" y="374"/>
                  </a:lnTo>
                  <a:lnTo>
                    <a:pt x="485" y="372"/>
                  </a:lnTo>
                  <a:lnTo>
                    <a:pt x="485" y="372"/>
                  </a:lnTo>
                  <a:lnTo>
                    <a:pt x="487" y="370"/>
                  </a:lnTo>
                  <a:lnTo>
                    <a:pt x="487" y="367"/>
                  </a:lnTo>
                  <a:lnTo>
                    <a:pt x="485" y="367"/>
                  </a:lnTo>
                  <a:lnTo>
                    <a:pt x="482" y="370"/>
                  </a:lnTo>
                  <a:lnTo>
                    <a:pt x="480" y="370"/>
                  </a:lnTo>
                  <a:lnTo>
                    <a:pt x="478" y="370"/>
                  </a:lnTo>
                  <a:lnTo>
                    <a:pt x="475" y="370"/>
                  </a:lnTo>
                  <a:lnTo>
                    <a:pt x="475" y="370"/>
                  </a:lnTo>
                  <a:lnTo>
                    <a:pt x="473" y="367"/>
                  </a:lnTo>
                  <a:lnTo>
                    <a:pt x="473" y="365"/>
                  </a:lnTo>
                  <a:lnTo>
                    <a:pt x="473" y="363"/>
                  </a:lnTo>
                  <a:lnTo>
                    <a:pt x="473" y="360"/>
                  </a:lnTo>
                  <a:lnTo>
                    <a:pt x="473" y="358"/>
                  </a:lnTo>
                  <a:lnTo>
                    <a:pt x="475" y="358"/>
                  </a:lnTo>
                  <a:lnTo>
                    <a:pt x="478" y="358"/>
                  </a:lnTo>
                  <a:lnTo>
                    <a:pt x="482" y="358"/>
                  </a:lnTo>
                  <a:lnTo>
                    <a:pt x="485" y="360"/>
                  </a:lnTo>
                  <a:lnTo>
                    <a:pt x="485" y="358"/>
                  </a:lnTo>
                  <a:lnTo>
                    <a:pt x="485" y="358"/>
                  </a:lnTo>
                  <a:lnTo>
                    <a:pt x="485" y="355"/>
                  </a:lnTo>
                  <a:lnTo>
                    <a:pt x="485" y="355"/>
                  </a:lnTo>
                  <a:lnTo>
                    <a:pt x="485" y="353"/>
                  </a:lnTo>
                  <a:lnTo>
                    <a:pt x="487" y="353"/>
                  </a:lnTo>
                  <a:lnTo>
                    <a:pt x="489" y="351"/>
                  </a:lnTo>
                  <a:lnTo>
                    <a:pt x="489" y="348"/>
                  </a:lnTo>
                  <a:lnTo>
                    <a:pt x="489" y="346"/>
                  </a:lnTo>
                  <a:lnTo>
                    <a:pt x="492" y="344"/>
                  </a:lnTo>
                  <a:lnTo>
                    <a:pt x="489" y="344"/>
                  </a:lnTo>
                  <a:lnTo>
                    <a:pt x="489" y="341"/>
                  </a:lnTo>
                  <a:lnTo>
                    <a:pt x="487" y="341"/>
                  </a:lnTo>
                  <a:lnTo>
                    <a:pt x="485" y="344"/>
                  </a:lnTo>
                  <a:lnTo>
                    <a:pt x="485" y="344"/>
                  </a:lnTo>
                  <a:lnTo>
                    <a:pt x="485" y="344"/>
                  </a:lnTo>
                  <a:lnTo>
                    <a:pt x="485" y="344"/>
                  </a:lnTo>
                  <a:lnTo>
                    <a:pt x="485" y="344"/>
                  </a:lnTo>
                  <a:lnTo>
                    <a:pt x="485" y="344"/>
                  </a:lnTo>
                  <a:lnTo>
                    <a:pt x="487" y="344"/>
                  </a:lnTo>
                  <a:lnTo>
                    <a:pt x="487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6"/>
                  </a:lnTo>
                  <a:lnTo>
                    <a:pt x="485" y="346"/>
                  </a:lnTo>
                  <a:lnTo>
                    <a:pt x="485" y="346"/>
                  </a:lnTo>
                  <a:lnTo>
                    <a:pt x="482" y="346"/>
                  </a:lnTo>
                  <a:lnTo>
                    <a:pt x="482" y="346"/>
                  </a:lnTo>
                  <a:lnTo>
                    <a:pt x="482" y="348"/>
                  </a:lnTo>
                  <a:lnTo>
                    <a:pt x="480" y="351"/>
                  </a:lnTo>
                  <a:lnTo>
                    <a:pt x="480" y="351"/>
                  </a:lnTo>
                  <a:lnTo>
                    <a:pt x="480" y="348"/>
                  </a:lnTo>
                  <a:lnTo>
                    <a:pt x="480" y="348"/>
                  </a:lnTo>
                  <a:lnTo>
                    <a:pt x="480" y="348"/>
                  </a:lnTo>
                  <a:lnTo>
                    <a:pt x="480" y="348"/>
                  </a:lnTo>
                  <a:lnTo>
                    <a:pt x="480" y="344"/>
                  </a:lnTo>
                  <a:lnTo>
                    <a:pt x="482" y="344"/>
                  </a:lnTo>
                  <a:lnTo>
                    <a:pt x="480" y="341"/>
                  </a:lnTo>
                  <a:lnTo>
                    <a:pt x="480" y="341"/>
                  </a:lnTo>
                  <a:lnTo>
                    <a:pt x="480" y="344"/>
                  </a:lnTo>
                  <a:lnTo>
                    <a:pt x="480" y="344"/>
                  </a:lnTo>
                  <a:lnTo>
                    <a:pt x="478" y="346"/>
                  </a:lnTo>
                  <a:lnTo>
                    <a:pt x="478" y="348"/>
                  </a:lnTo>
                  <a:lnTo>
                    <a:pt x="475" y="351"/>
                  </a:lnTo>
                  <a:lnTo>
                    <a:pt x="475" y="351"/>
                  </a:lnTo>
                  <a:lnTo>
                    <a:pt x="475" y="351"/>
                  </a:lnTo>
                  <a:lnTo>
                    <a:pt x="473" y="351"/>
                  </a:lnTo>
                  <a:lnTo>
                    <a:pt x="473" y="351"/>
                  </a:lnTo>
                  <a:lnTo>
                    <a:pt x="470" y="348"/>
                  </a:lnTo>
                  <a:lnTo>
                    <a:pt x="470" y="348"/>
                  </a:lnTo>
                  <a:lnTo>
                    <a:pt x="468" y="346"/>
                  </a:lnTo>
                  <a:lnTo>
                    <a:pt x="468" y="346"/>
                  </a:lnTo>
                  <a:lnTo>
                    <a:pt x="466" y="346"/>
                  </a:lnTo>
                  <a:lnTo>
                    <a:pt x="463" y="348"/>
                  </a:lnTo>
                  <a:lnTo>
                    <a:pt x="461" y="353"/>
                  </a:lnTo>
                  <a:lnTo>
                    <a:pt x="454" y="358"/>
                  </a:lnTo>
                  <a:lnTo>
                    <a:pt x="452" y="360"/>
                  </a:lnTo>
                  <a:lnTo>
                    <a:pt x="449" y="360"/>
                  </a:lnTo>
                  <a:lnTo>
                    <a:pt x="442" y="363"/>
                  </a:lnTo>
                  <a:lnTo>
                    <a:pt x="440" y="365"/>
                  </a:lnTo>
                  <a:lnTo>
                    <a:pt x="437" y="365"/>
                  </a:lnTo>
                  <a:lnTo>
                    <a:pt x="430" y="363"/>
                  </a:lnTo>
                  <a:lnTo>
                    <a:pt x="426" y="360"/>
                  </a:lnTo>
                  <a:lnTo>
                    <a:pt x="418" y="360"/>
                  </a:lnTo>
                  <a:lnTo>
                    <a:pt x="414" y="360"/>
                  </a:lnTo>
                  <a:lnTo>
                    <a:pt x="409" y="355"/>
                  </a:lnTo>
                  <a:lnTo>
                    <a:pt x="407" y="351"/>
                  </a:lnTo>
                  <a:lnTo>
                    <a:pt x="407" y="346"/>
                  </a:lnTo>
                  <a:lnTo>
                    <a:pt x="409" y="341"/>
                  </a:lnTo>
                  <a:lnTo>
                    <a:pt x="416" y="334"/>
                  </a:lnTo>
                  <a:lnTo>
                    <a:pt x="418" y="329"/>
                  </a:lnTo>
                  <a:lnTo>
                    <a:pt x="421" y="325"/>
                  </a:lnTo>
                  <a:lnTo>
                    <a:pt x="423" y="322"/>
                  </a:lnTo>
                  <a:lnTo>
                    <a:pt x="426" y="320"/>
                  </a:lnTo>
                  <a:lnTo>
                    <a:pt x="430" y="318"/>
                  </a:lnTo>
                  <a:lnTo>
                    <a:pt x="435" y="320"/>
                  </a:lnTo>
                  <a:lnTo>
                    <a:pt x="440" y="320"/>
                  </a:lnTo>
                  <a:lnTo>
                    <a:pt x="444" y="322"/>
                  </a:lnTo>
                  <a:lnTo>
                    <a:pt x="449" y="325"/>
                  </a:lnTo>
                  <a:lnTo>
                    <a:pt x="452" y="325"/>
                  </a:lnTo>
                  <a:lnTo>
                    <a:pt x="452" y="327"/>
                  </a:lnTo>
                  <a:lnTo>
                    <a:pt x="454" y="332"/>
                  </a:lnTo>
                  <a:lnTo>
                    <a:pt x="454" y="332"/>
                  </a:lnTo>
                  <a:lnTo>
                    <a:pt x="459" y="332"/>
                  </a:lnTo>
                  <a:lnTo>
                    <a:pt x="461" y="332"/>
                  </a:lnTo>
                  <a:lnTo>
                    <a:pt x="463" y="332"/>
                  </a:lnTo>
                  <a:lnTo>
                    <a:pt x="463" y="332"/>
                  </a:lnTo>
                  <a:lnTo>
                    <a:pt x="466" y="332"/>
                  </a:lnTo>
                  <a:lnTo>
                    <a:pt x="470" y="334"/>
                  </a:lnTo>
                  <a:lnTo>
                    <a:pt x="473" y="334"/>
                  </a:lnTo>
                  <a:lnTo>
                    <a:pt x="478" y="334"/>
                  </a:lnTo>
                  <a:lnTo>
                    <a:pt x="478" y="334"/>
                  </a:lnTo>
                  <a:lnTo>
                    <a:pt x="480" y="337"/>
                  </a:lnTo>
                  <a:lnTo>
                    <a:pt x="480" y="337"/>
                  </a:lnTo>
                  <a:lnTo>
                    <a:pt x="480" y="337"/>
                  </a:lnTo>
                  <a:lnTo>
                    <a:pt x="480" y="339"/>
                  </a:lnTo>
                  <a:lnTo>
                    <a:pt x="480" y="339"/>
                  </a:lnTo>
                  <a:lnTo>
                    <a:pt x="480" y="339"/>
                  </a:lnTo>
                  <a:lnTo>
                    <a:pt x="482" y="341"/>
                  </a:lnTo>
                  <a:lnTo>
                    <a:pt x="485" y="341"/>
                  </a:lnTo>
                  <a:lnTo>
                    <a:pt x="485" y="339"/>
                  </a:lnTo>
                  <a:lnTo>
                    <a:pt x="487" y="339"/>
                  </a:lnTo>
                  <a:lnTo>
                    <a:pt x="492" y="341"/>
                  </a:lnTo>
                  <a:lnTo>
                    <a:pt x="492" y="339"/>
                  </a:lnTo>
                  <a:lnTo>
                    <a:pt x="494" y="339"/>
                  </a:lnTo>
                  <a:lnTo>
                    <a:pt x="496" y="339"/>
                  </a:lnTo>
                  <a:lnTo>
                    <a:pt x="496" y="339"/>
                  </a:lnTo>
                  <a:lnTo>
                    <a:pt x="496" y="341"/>
                  </a:lnTo>
                  <a:lnTo>
                    <a:pt x="496" y="341"/>
                  </a:lnTo>
                  <a:lnTo>
                    <a:pt x="494" y="341"/>
                  </a:lnTo>
                  <a:lnTo>
                    <a:pt x="496" y="341"/>
                  </a:lnTo>
                  <a:lnTo>
                    <a:pt x="499" y="341"/>
                  </a:lnTo>
                  <a:lnTo>
                    <a:pt x="501" y="339"/>
                  </a:lnTo>
                  <a:lnTo>
                    <a:pt x="504" y="337"/>
                  </a:lnTo>
                  <a:lnTo>
                    <a:pt x="504" y="337"/>
                  </a:lnTo>
                  <a:lnTo>
                    <a:pt x="501" y="337"/>
                  </a:lnTo>
                  <a:lnTo>
                    <a:pt x="499" y="337"/>
                  </a:lnTo>
                  <a:lnTo>
                    <a:pt x="499" y="337"/>
                  </a:lnTo>
                  <a:lnTo>
                    <a:pt x="496" y="334"/>
                  </a:lnTo>
                  <a:lnTo>
                    <a:pt x="492" y="327"/>
                  </a:lnTo>
                  <a:lnTo>
                    <a:pt x="489" y="325"/>
                  </a:lnTo>
                  <a:lnTo>
                    <a:pt x="489" y="320"/>
                  </a:lnTo>
                  <a:lnTo>
                    <a:pt x="489" y="318"/>
                  </a:lnTo>
                  <a:lnTo>
                    <a:pt x="485" y="313"/>
                  </a:lnTo>
                  <a:lnTo>
                    <a:pt x="485" y="310"/>
                  </a:lnTo>
                  <a:lnTo>
                    <a:pt x="485" y="310"/>
                  </a:lnTo>
                  <a:lnTo>
                    <a:pt x="485" y="308"/>
                  </a:lnTo>
                  <a:lnTo>
                    <a:pt x="485" y="306"/>
                  </a:lnTo>
                  <a:lnTo>
                    <a:pt x="485" y="306"/>
                  </a:lnTo>
                  <a:lnTo>
                    <a:pt x="482" y="303"/>
                  </a:lnTo>
                  <a:lnTo>
                    <a:pt x="478" y="301"/>
                  </a:lnTo>
                  <a:lnTo>
                    <a:pt x="478" y="296"/>
                  </a:lnTo>
                  <a:lnTo>
                    <a:pt x="475" y="296"/>
                  </a:lnTo>
                  <a:lnTo>
                    <a:pt x="470" y="294"/>
                  </a:lnTo>
                  <a:lnTo>
                    <a:pt x="470" y="294"/>
                  </a:lnTo>
                  <a:lnTo>
                    <a:pt x="466" y="287"/>
                  </a:lnTo>
                  <a:lnTo>
                    <a:pt x="468" y="284"/>
                  </a:lnTo>
                  <a:lnTo>
                    <a:pt x="466" y="282"/>
                  </a:lnTo>
                  <a:lnTo>
                    <a:pt x="466" y="282"/>
                  </a:lnTo>
                  <a:lnTo>
                    <a:pt x="463" y="280"/>
                  </a:lnTo>
                  <a:lnTo>
                    <a:pt x="463" y="277"/>
                  </a:lnTo>
                  <a:lnTo>
                    <a:pt x="463" y="275"/>
                  </a:lnTo>
                  <a:lnTo>
                    <a:pt x="466" y="270"/>
                  </a:lnTo>
                  <a:lnTo>
                    <a:pt x="466" y="268"/>
                  </a:lnTo>
                  <a:lnTo>
                    <a:pt x="466" y="266"/>
                  </a:lnTo>
                  <a:lnTo>
                    <a:pt x="468" y="261"/>
                  </a:lnTo>
                  <a:lnTo>
                    <a:pt x="468" y="254"/>
                  </a:lnTo>
                  <a:lnTo>
                    <a:pt x="470" y="249"/>
                  </a:lnTo>
                  <a:lnTo>
                    <a:pt x="473" y="244"/>
                  </a:lnTo>
                  <a:lnTo>
                    <a:pt x="473" y="239"/>
                  </a:lnTo>
                  <a:lnTo>
                    <a:pt x="470" y="239"/>
                  </a:lnTo>
                  <a:lnTo>
                    <a:pt x="468" y="239"/>
                  </a:lnTo>
                  <a:lnTo>
                    <a:pt x="463" y="239"/>
                  </a:lnTo>
                  <a:lnTo>
                    <a:pt x="461" y="239"/>
                  </a:lnTo>
                  <a:lnTo>
                    <a:pt x="454" y="239"/>
                  </a:lnTo>
                  <a:lnTo>
                    <a:pt x="444" y="242"/>
                  </a:lnTo>
                  <a:lnTo>
                    <a:pt x="433" y="242"/>
                  </a:lnTo>
                  <a:lnTo>
                    <a:pt x="418" y="244"/>
                  </a:lnTo>
                  <a:lnTo>
                    <a:pt x="402" y="244"/>
                  </a:lnTo>
                  <a:lnTo>
                    <a:pt x="385" y="247"/>
                  </a:lnTo>
                  <a:lnTo>
                    <a:pt x="369" y="249"/>
                  </a:lnTo>
                  <a:lnTo>
                    <a:pt x="350" y="249"/>
                  </a:lnTo>
                  <a:lnTo>
                    <a:pt x="333" y="251"/>
                  </a:lnTo>
                  <a:lnTo>
                    <a:pt x="317" y="251"/>
                  </a:lnTo>
                  <a:lnTo>
                    <a:pt x="303" y="254"/>
                  </a:lnTo>
                  <a:lnTo>
                    <a:pt x="291" y="254"/>
                  </a:lnTo>
                  <a:lnTo>
                    <a:pt x="281" y="256"/>
                  </a:lnTo>
                  <a:lnTo>
                    <a:pt x="274" y="256"/>
                  </a:lnTo>
                  <a:lnTo>
                    <a:pt x="272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74" y="249"/>
                  </a:lnTo>
                  <a:lnTo>
                    <a:pt x="274" y="244"/>
                  </a:lnTo>
                  <a:lnTo>
                    <a:pt x="269" y="242"/>
                  </a:lnTo>
                  <a:lnTo>
                    <a:pt x="269" y="237"/>
                  </a:lnTo>
                  <a:lnTo>
                    <a:pt x="269" y="237"/>
                  </a:lnTo>
                  <a:lnTo>
                    <a:pt x="269" y="235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0"/>
                  </a:lnTo>
                  <a:lnTo>
                    <a:pt x="269" y="228"/>
                  </a:lnTo>
                  <a:lnTo>
                    <a:pt x="267" y="228"/>
                  </a:lnTo>
                  <a:lnTo>
                    <a:pt x="265" y="225"/>
                  </a:lnTo>
                  <a:lnTo>
                    <a:pt x="265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74" y="221"/>
                  </a:lnTo>
                  <a:lnTo>
                    <a:pt x="277" y="221"/>
                  </a:lnTo>
                  <a:lnTo>
                    <a:pt x="279" y="218"/>
                  </a:lnTo>
                  <a:lnTo>
                    <a:pt x="279" y="216"/>
                  </a:lnTo>
                  <a:lnTo>
                    <a:pt x="279" y="209"/>
                  </a:lnTo>
                  <a:lnTo>
                    <a:pt x="279" y="206"/>
                  </a:lnTo>
                  <a:lnTo>
                    <a:pt x="281" y="206"/>
                  </a:lnTo>
                  <a:lnTo>
                    <a:pt x="281" y="204"/>
                  </a:lnTo>
                  <a:lnTo>
                    <a:pt x="279" y="204"/>
                  </a:lnTo>
                  <a:lnTo>
                    <a:pt x="279" y="199"/>
                  </a:lnTo>
                  <a:lnTo>
                    <a:pt x="277" y="199"/>
                  </a:lnTo>
                  <a:lnTo>
                    <a:pt x="277" y="199"/>
                  </a:lnTo>
                  <a:lnTo>
                    <a:pt x="277" y="192"/>
                  </a:lnTo>
                  <a:lnTo>
                    <a:pt x="279" y="190"/>
                  </a:lnTo>
                  <a:lnTo>
                    <a:pt x="286" y="183"/>
                  </a:lnTo>
                  <a:lnTo>
                    <a:pt x="286" y="183"/>
                  </a:lnTo>
                  <a:lnTo>
                    <a:pt x="286" y="180"/>
                  </a:lnTo>
                  <a:lnTo>
                    <a:pt x="286" y="178"/>
                  </a:lnTo>
                  <a:lnTo>
                    <a:pt x="286" y="166"/>
                  </a:lnTo>
                  <a:lnTo>
                    <a:pt x="286" y="164"/>
                  </a:lnTo>
                  <a:lnTo>
                    <a:pt x="286" y="161"/>
                  </a:lnTo>
                  <a:lnTo>
                    <a:pt x="288" y="157"/>
                  </a:lnTo>
                  <a:lnTo>
                    <a:pt x="291" y="152"/>
                  </a:lnTo>
                  <a:lnTo>
                    <a:pt x="291" y="150"/>
                  </a:lnTo>
                  <a:lnTo>
                    <a:pt x="293" y="147"/>
                  </a:lnTo>
                  <a:lnTo>
                    <a:pt x="295" y="145"/>
                  </a:lnTo>
                  <a:lnTo>
                    <a:pt x="298" y="145"/>
                  </a:lnTo>
                  <a:lnTo>
                    <a:pt x="300" y="142"/>
                  </a:lnTo>
                  <a:lnTo>
                    <a:pt x="303" y="142"/>
                  </a:lnTo>
                  <a:lnTo>
                    <a:pt x="307" y="135"/>
                  </a:lnTo>
                  <a:lnTo>
                    <a:pt x="307" y="135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10" y="131"/>
                  </a:lnTo>
                  <a:lnTo>
                    <a:pt x="314" y="128"/>
                  </a:lnTo>
                  <a:lnTo>
                    <a:pt x="317" y="126"/>
                  </a:lnTo>
                  <a:lnTo>
                    <a:pt x="319" y="121"/>
                  </a:lnTo>
                  <a:lnTo>
                    <a:pt x="319" y="116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09"/>
                  </a:lnTo>
                  <a:lnTo>
                    <a:pt x="317" y="109"/>
                  </a:lnTo>
                  <a:lnTo>
                    <a:pt x="321" y="109"/>
                  </a:lnTo>
                  <a:lnTo>
                    <a:pt x="324" y="102"/>
                  </a:lnTo>
                  <a:lnTo>
                    <a:pt x="329" y="93"/>
                  </a:lnTo>
                  <a:lnTo>
                    <a:pt x="331" y="88"/>
                  </a:lnTo>
                  <a:lnTo>
                    <a:pt x="331" y="88"/>
                  </a:lnTo>
                  <a:lnTo>
                    <a:pt x="333" y="88"/>
                  </a:lnTo>
                  <a:lnTo>
                    <a:pt x="333" y="86"/>
                  </a:lnTo>
                  <a:lnTo>
                    <a:pt x="331" y="83"/>
                  </a:lnTo>
                  <a:lnTo>
                    <a:pt x="329" y="83"/>
                  </a:lnTo>
                  <a:lnTo>
                    <a:pt x="326" y="83"/>
                  </a:lnTo>
                  <a:lnTo>
                    <a:pt x="324" y="81"/>
                  </a:lnTo>
                  <a:lnTo>
                    <a:pt x="324" y="81"/>
                  </a:lnTo>
                  <a:lnTo>
                    <a:pt x="321" y="76"/>
                  </a:lnTo>
                  <a:lnTo>
                    <a:pt x="319" y="74"/>
                  </a:lnTo>
                  <a:lnTo>
                    <a:pt x="317" y="74"/>
                  </a:lnTo>
                  <a:lnTo>
                    <a:pt x="312" y="71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2"/>
                  </a:lnTo>
                  <a:lnTo>
                    <a:pt x="310" y="62"/>
                  </a:lnTo>
                  <a:lnTo>
                    <a:pt x="310" y="60"/>
                  </a:lnTo>
                  <a:lnTo>
                    <a:pt x="312" y="57"/>
                  </a:lnTo>
                  <a:lnTo>
                    <a:pt x="310" y="57"/>
                  </a:lnTo>
                  <a:lnTo>
                    <a:pt x="310" y="55"/>
                  </a:lnTo>
                  <a:lnTo>
                    <a:pt x="307" y="55"/>
                  </a:lnTo>
                  <a:lnTo>
                    <a:pt x="305" y="53"/>
                  </a:lnTo>
                  <a:lnTo>
                    <a:pt x="305" y="53"/>
                  </a:lnTo>
                  <a:lnTo>
                    <a:pt x="303" y="50"/>
                  </a:lnTo>
                  <a:lnTo>
                    <a:pt x="303" y="48"/>
                  </a:lnTo>
                  <a:lnTo>
                    <a:pt x="303" y="45"/>
                  </a:lnTo>
                  <a:lnTo>
                    <a:pt x="303" y="43"/>
                  </a:lnTo>
                  <a:lnTo>
                    <a:pt x="305" y="43"/>
                  </a:lnTo>
                  <a:lnTo>
                    <a:pt x="310" y="41"/>
                  </a:lnTo>
                  <a:lnTo>
                    <a:pt x="310" y="41"/>
                  </a:lnTo>
                  <a:lnTo>
                    <a:pt x="312" y="38"/>
                  </a:lnTo>
                  <a:lnTo>
                    <a:pt x="312" y="36"/>
                  </a:lnTo>
                  <a:lnTo>
                    <a:pt x="310" y="36"/>
                  </a:lnTo>
                  <a:lnTo>
                    <a:pt x="305" y="34"/>
                  </a:lnTo>
                  <a:lnTo>
                    <a:pt x="303" y="34"/>
                  </a:lnTo>
                  <a:lnTo>
                    <a:pt x="303" y="31"/>
                  </a:lnTo>
                  <a:lnTo>
                    <a:pt x="303" y="26"/>
                  </a:lnTo>
                  <a:lnTo>
                    <a:pt x="305" y="22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7" y="17"/>
                  </a:lnTo>
                  <a:lnTo>
                    <a:pt x="310" y="15"/>
                  </a:lnTo>
                  <a:lnTo>
                    <a:pt x="310" y="12"/>
                  </a:lnTo>
                  <a:lnTo>
                    <a:pt x="307" y="10"/>
                  </a:lnTo>
                  <a:lnTo>
                    <a:pt x="307" y="8"/>
                  </a:lnTo>
                  <a:lnTo>
                    <a:pt x="305" y="8"/>
                  </a:lnTo>
                  <a:lnTo>
                    <a:pt x="303" y="8"/>
                  </a:lnTo>
                  <a:lnTo>
                    <a:pt x="303" y="8"/>
                  </a:lnTo>
                  <a:lnTo>
                    <a:pt x="300" y="8"/>
                  </a:lnTo>
                  <a:lnTo>
                    <a:pt x="300" y="5"/>
                  </a:lnTo>
                  <a:lnTo>
                    <a:pt x="300" y="0"/>
                  </a:lnTo>
                  <a:lnTo>
                    <a:pt x="298" y="3"/>
                  </a:lnTo>
                  <a:lnTo>
                    <a:pt x="279" y="3"/>
                  </a:lnTo>
                  <a:lnTo>
                    <a:pt x="260" y="5"/>
                  </a:lnTo>
                  <a:lnTo>
                    <a:pt x="241" y="5"/>
                  </a:lnTo>
                  <a:lnTo>
                    <a:pt x="222" y="8"/>
                  </a:lnTo>
                  <a:lnTo>
                    <a:pt x="206" y="10"/>
                  </a:lnTo>
                  <a:lnTo>
                    <a:pt x="187" y="10"/>
                  </a:lnTo>
                  <a:lnTo>
                    <a:pt x="168" y="12"/>
                  </a:lnTo>
                  <a:lnTo>
                    <a:pt x="149" y="12"/>
                  </a:lnTo>
                  <a:lnTo>
                    <a:pt x="130" y="15"/>
                  </a:lnTo>
                  <a:lnTo>
                    <a:pt x="111" y="15"/>
                  </a:lnTo>
                  <a:lnTo>
                    <a:pt x="92" y="17"/>
                  </a:lnTo>
                  <a:lnTo>
                    <a:pt x="73" y="17"/>
                  </a:lnTo>
                  <a:lnTo>
                    <a:pt x="54" y="19"/>
                  </a:lnTo>
                  <a:lnTo>
                    <a:pt x="35" y="19"/>
                  </a:lnTo>
                  <a:lnTo>
                    <a:pt x="19" y="22"/>
                  </a:lnTo>
                  <a:lnTo>
                    <a:pt x="0" y="22"/>
                  </a:lnTo>
                  <a:lnTo>
                    <a:pt x="0" y="36"/>
                  </a:lnTo>
                  <a:lnTo>
                    <a:pt x="2" y="67"/>
                  </a:lnTo>
                  <a:lnTo>
                    <a:pt x="2" y="81"/>
                  </a:lnTo>
                  <a:lnTo>
                    <a:pt x="2" y="95"/>
                  </a:lnTo>
                  <a:lnTo>
                    <a:pt x="4" y="109"/>
                  </a:lnTo>
                  <a:lnTo>
                    <a:pt x="4" y="124"/>
                  </a:lnTo>
                  <a:lnTo>
                    <a:pt x="4" y="140"/>
                  </a:lnTo>
                  <a:lnTo>
                    <a:pt x="4" y="147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12" y="152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19" y="159"/>
                  </a:lnTo>
                  <a:lnTo>
                    <a:pt x="19" y="159"/>
                  </a:lnTo>
                  <a:lnTo>
                    <a:pt x="21" y="161"/>
                  </a:lnTo>
                  <a:lnTo>
                    <a:pt x="23" y="164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31" y="178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1" y="185"/>
                  </a:lnTo>
                  <a:lnTo>
                    <a:pt x="31" y="187"/>
                  </a:lnTo>
                  <a:lnTo>
                    <a:pt x="31" y="190"/>
                  </a:lnTo>
                  <a:lnTo>
                    <a:pt x="31" y="192"/>
                  </a:lnTo>
                  <a:lnTo>
                    <a:pt x="31" y="192"/>
                  </a:lnTo>
                  <a:lnTo>
                    <a:pt x="31" y="192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1" y="197"/>
                  </a:lnTo>
                  <a:lnTo>
                    <a:pt x="33" y="199"/>
                  </a:lnTo>
                  <a:lnTo>
                    <a:pt x="33" y="202"/>
                  </a:lnTo>
                  <a:lnTo>
                    <a:pt x="35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9"/>
                  </a:lnTo>
                  <a:lnTo>
                    <a:pt x="42" y="209"/>
                  </a:lnTo>
                  <a:lnTo>
                    <a:pt x="42" y="209"/>
                  </a:lnTo>
                  <a:lnTo>
                    <a:pt x="42" y="209"/>
                  </a:lnTo>
                  <a:lnTo>
                    <a:pt x="40" y="209"/>
                  </a:lnTo>
                  <a:lnTo>
                    <a:pt x="40" y="209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21"/>
                  </a:lnTo>
                  <a:lnTo>
                    <a:pt x="49" y="223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8"/>
                  </a:lnTo>
                  <a:lnTo>
                    <a:pt x="49" y="228"/>
                  </a:lnTo>
                  <a:lnTo>
                    <a:pt x="49" y="230"/>
                  </a:lnTo>
                  <a:lnTo>
                    <a:pt x="49" y="230"/>
                  </a:lnTo>
                  <a:lnTo>
                    <a:pt x="49" y="230"/>
                  </a:lnTo>
                  <a:lnTo>
                    <a:pt x="49" y="232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5"/>
                  </a:lnTo>
                  <a:lnTo>
                    <a:pt x="54" y="237"/>
                  </a:lnTo>
                  <a:lnTo>
                    <a:pt x="54" y="237"/>
                  </a:lnTo>
                  <a:lnTo>
                    <a:pt x="57" y="237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57" y="242"/>
                  </a:lnTo>
                  <a:lnTo>
                    <a:pt x="57" y="244"/>
                  </a:lnTo>
                  <a:lnTo>
                    <a:pt x="59" y="244"/>
                  </a:lnTo>
                  <a:lnTo>
                    <a:pt x="59" y="244"/>
                  </a:lnTo>
                  <a:lnTo>
                    <a:pt x="59" y="247"/>
                  </a:lnTo>
                  <a:lnTo>
                    <a:pt x="59" y="247"/>
                  </a:lnTo>
                  <a:lnTo>
                    <a:pt x="59" y="247"/>
                  </a:lnTo>
                  <a:lnTo>
                    <a:pt x="59" y="247"/>
                  </a:lnTo>
                  <a:lnTo>
                    <a:pt x="59" y="247"/>
                  </a:lnTo>
                  <a:lnTo>
                    <a:pt x="61" y="244"/>
                  </a:lnTo>
                  <a:lnTo>
                    <a:pt x="64" y="247"/>
                  </a:lnTo>
                  <a:lnTo>
                    <a:pt x="64" y="247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6"/>
                  </a:lnTo>
                  <a:lnTo>
                    <a:pt x="64" y="258"/>
                  </a:lnTo>
                  <a:lnTo>
                    <a:pt x="66" y="261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6"/>
                  </a:lnTo>
                  <a:lnTo>
                    <a:pt x="68" y="266"/>
                  </a:lnTo>
                  <a:lnTo>
                    <a:pt x="64" y="268"/>
                  </a:lnTo>
                  <a:lnTo>
                    <a:pt x="64" y="268"/>
                  </a:lnTo>
                  <a:lnTo>
                    <a:pt x="61" y="268"/>
                  </a:lnTo>
                  <a:lnTo>
                    <a:pt x="64" y="273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6" y="277"/>
                  </a:lnTo>
                  <a:lnTo>
                    <a:pt x="66" y="277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4" y="284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92"/>
                  </a:lnTo>
                  <a:lnTo>
                    <a:pt x="61" y="299"/>
                  </a:lnTo>
                  <a:lnTo>
                    <a:pt x="59" y="306"/>
                  </a:lnTo>
                  <a:lnTo>
                    <a:pt x="59" y="308"/>
                  </a:lnTo>
                  <a:lnTo>
                    <a:pt x="54" y="310"/>
                  </a:lnTo>
                  <a:lnTo>
                    <a:pt x="54" y="313"/>
                  </a:lnTo>
                  <a:lnTo>
                    <a:pt x="54" y="318"/>
                  </a:lnTo>
                  <a:lnTo>
                    <a:pt x="54" y="320"/>
                  </a:lnTo>
                  <a:lnTo>
                    <a:pt x="52" y="320"/>
                  </a:lnTo>
                  <a:lnTo>
                    <a:pt x="49" y="322"/>
                  </a:lnTo>
                  <a:lnTo>
                    <a:pt x="49" y="325"/>
                  </a:lnTo>
                  <a:lnTo>
                    <a:pt x="49" y="327"/>
                  </a:lnTo>
                  <a:lnTo>
                    <a:pt x="49" y="327"/>
                  </a:lnTo>
                  <a:lnTo>
                    <a:pt x="49" y="327"/>
                  </a:lnTo>
                  <a:lnTo>
                    <a:pt x="49" y="329"/>
                  </a:lnTo>
                  <a:lnTo>
                    <a:pt x="49" y="332"/>
                  </a:lnTo>
                  <a:lnTo>
                    <a:pt x="49" y="332"/>
                  </a:lnTo>
                  <a:lnTo>
                    <a:pt x="52" y="334"/>
                  </a:lnTo>
                  <a:lnTo>
                    <a:pt x="52" y="337"/>
                  </a:lnTo>
                  <a:lnTo>
                    <a:pt x="52" y="339"/>
                  </a:lnTo>
                  <a:lnTo>
                    <a:pt x="52" y="341"/>
                  </a:lnTo>
                  <a:lnTo>
                    <a:pt x="49" y="344"/>
                  </a:lnTo>
                  <a:lnTo>
                    <a:pt x="47" y="346"/>
                  </a:lnTo>
                  <a:lnTo>
                    <a:pt x="47" y="348"/>
                  </a:lnTo>
                  <a:lnTo>
                    <a:pt x="47" y="353"/>
                  </a:lnTo>
                  <a:lnTo>
                    <a:pt x="49" y="355"/>
                  </a:lnTo>
                  <a:lnTo>
                    <a:pt x="52" y="358"/>
                  </a:lnTo>
                  <a:lnTo>
                    <a:pt x="52" y="360"/>
                  </a:lnTo>
                  <a:lnTo>
                    <a:pt x="54" y="363"/>
                  </a:lnTo>
                  <a:lnTo>
                    <a:pt x="52" y="363"/>
                  </a:lnTo>
                  <a:lnTo>
                    <a:pt x="52" y="365"/>
                  </a:lnTo>
                  <a:lnTo>
                    <a:pt x="52" y="367"/>
                  </a:lnTo>
                  <a:lnTo>
                    <a:pt x="52" y="367"/>
                  </a:lnTo>
                  <a:lnTo>
                    <a:pt x="54" y="370"/>
                  </a:lnTo>
                  <a:lnTo>
                    <a:pt x="54" y="372"/>
                  </a:lnTo>
                  <a:lnTo>
                    <a:pt x="54" y="374"/>
                  </a:lnTo>
                  <a:lnTo>
                    <a:pt x="54" y="374"/>
                  </a:lnTo>
                  <a:lnTo>
                    <a:pt x="54" y="377"/>
                  </a:lnTo>
                  <a:lnTo>
                    <a:pt x="54" y="379"/>
                  </a:lnTo>
                  <a:lnTo>
                    <a:pt x="52" y="381"/>
                  </a:lnTo>
                  <a:lnTo>
                    <a:pt x="52" y="384"/>
                  </a:lnTo>
                  <a:lnTo>
                    <a:pt x="54" y="386"/>
                  </a:lnTo>
                  <a:lnTo>
                    <a:pt x="47" y="393"/>
                  </a:lnTo>
                  <a:lnTo>
                    <a:pt x="45" y="396"/>
                  </a:lnTo>
                  <a:lnTo>
                    <a:pt x="45" y="396"/>
                  </a:lnTo>
                  <a:lnTo>
                    <a:pt x="47" y="396"/>
                  </a:lnTo>
                  <a:lnTo>
                    <a:pt x="49" y="398"/>
                  </a:lnTo>
                  <a:lnTo>
                    <a:pt x="49" y="398"/>
                  </a:lnTo>
                  <a:lnTo>
                    <a:pt x="49" y="408"/>
                  </a:lnTo>
                  <a:lnTo>
                    <a:pt x="45" y="417"/>
                  </a:lnTo>
                  <a:lnTo>
                    <a:pt x="42" y="417"/>
                  </a:lnTo>
                  <a:lnTo>
                    <a:pt x="38" y="417"/>
                  </a:lnTo>
                  <a:lnTo>
                    <a:pt x="35" y="419"/>
                  </a:lnTo>
                  <a:lnTo>
                    <a:pt x="35" y="422"/>
                  </a:lnTo>
                  <a:lnTo>
                    <a:pt x="38" y="426"/>
                  </a:lnTo>
                  <a:lnTo>
                    <a:pt x="40" y="431"/>
                  </a:lnTo>
                  <a:lnTo>
                    <a:pt x="42" y="431"/>
                  </a:lnTo>
                  <a:lnTo>
                    <a:pt x="45" y="431"/>
                  </a:lnTo>
                  <a:lnTo>
                    <a:pt x="47" y="429"/>
                  </a:lnTo>
                  <a:lnTo>
                    <a:pt x="49" y="429"/>
                  </a:lnTo>
                  <a:lnTo>
                    <a:pt x="52" y="426"/>
                  </a:lnTo>
                  <a:lnTo>
                    <a:pt x="54" y="424"/>
                  </a:lnTo>
                  <a:lnTo>
                    <a:pt x="59" y="424"/>
                  </a:lnTo>
                  <a:lnTo>
                    <a:pt x="68" y="422"/>
                  </a:lnTo>
                  <a:lnTo>
                    <a:pt x="68" y="422"/>
                  </a:lnTo>
                  <a:lnTo>
                    <a:pt x="68" y="422"/>
                  </a:lnTo>
                  <a:lnTo>
                    <a:pt x="68" y="422"/>
                  </a:lnTo>
                  <a:lnTo>
                    <a:pt x="80" y="422"/>
                  </a:lnTo>
                  <a:lnTo>
                    <a:pt x="83" y="422"/>
                  </a:lnTo>
                  <a:lnTo>
                    <a:pt x="85" y="422"/>
                  </a:lnTo>
                  <a:lnTo>
                    <a:pt x="90" y="422"/>
                  </a:lnTo>
                  <a:lnTo>
                    <a:pt x="92" y="422"/>
                  </a:lnTo>
                  <a:lnTo>
                    <a:pt x="94" y="419"/>
                  </a:lnTo>
                  <a:lnTo>
                    <a:pt x="99" y="419"/>
                  </a:lnTo>
                  <a:lnTo>
                    <a:pt x="106" y="417"/>
                  </a:lnTo>
                  <a:lnTo>
                    <a:pt x="111" y="419"/>
                  </a:lnTo>
                  <a:lnTo>
                    <a:pt x="123" y="422"/>
                  </a:lnTo>
                  <a:lnTo>
                    <a:pt x="130" y="424"/>
                  </a:lnTo>
                  <a:lnTo>
                    <a:pt x="144" y="426"/>
                  </a:lnTo>
                  <a:lnTo>
                    <a:pt x="151" y="431"/>
                  </a:lnTo>
                  <a:lnTo>
                    <a:pt x="154" y="434"/>
                  </a:lnTo>
                  <a:lnTo>
                    <a:pt x="165" y="438"/>
                  </a:lnTo>
                  <a:lnTo>
                    <a:pt x="184" y="441"/>
                  </a:lnTo>
                  <a:lnTo>
                    <a:pt x="187" y="438"/>
                  </a:lnTo>
                  <a:lnTo>
                    <a:pt x="189" y="441"/>
                  </a:lnTo>
                  <a:lnTo>
                    <a:pt x="189" y="438"/>
                  </a:lnTo>
                  <a:lnTo>
                    <a:pt x="191" y="441"/>
                  </a:lnTo>
                  <a:lnTo>
                    <a:pt x="210" y="443"/>
                  </a:lnTo>
                  <a:lnTo>
                    <a:pt x="213" y="441"/>
                  </a:lnTo>
                  <a:lnTo>
                    <a:pt x="215" y="441"/>
                  </a:lnTo>
                  <a:lnTo>
                    <a:pt x="222" y="436"/>
                  </a:lnTo>
                  <a:lnTo>
                    <a:pt x="227" y="436"/>
                  </a:lnTo>
                  <a:lnTo>
                    <a:pt x="234" y="436"/>
                  </a:lnTo>
                  <a:lnTo>
                    <a:pt x="236" y="436"/>
                  </a:lnTo>
                  <a:lnTo>
                    <a:pt x="236" y="434"/>
                  </a:lnTo>
                  <a:lnTo>
                    <a:pt x="234" y="434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41" y="429"/>
                  </a:lnTo>
                  <a:lnTo>
                    <a:pt x="239" y="429"/>
                  </a:lnTo>
                  <a:lnTo>
                    <a:pt x="236" y="429"/>
                  </a:lnTo>
                  <a:lnTo>
                    <a:pt x="234" y="429"/>
                  </a:lnTo>
                  <a:lnTo>
                    <a:pt x="232" y="431"/>
                  </a:lnTo>
                  <a:lnTo>
                    <a:pt x="232" y="431"/>
                  </a:lnTo>
                  <a:lnTo>
                    <a:pt x="229" y="429"/>
                  </a:lnTo>
                  <a:lnTo>
                    <a:pt x="227" y="422"/>
                  </a:lnTo>
                  <a:lnTo>
                    <a:pt x="229" y="422"/>
                  </a:lnTo>
                  <a:lnTo>
                    <a:pt x="232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7" y="422"/>
                  </a:lnTo>
                  <a:lnTo>
                    <a:pt x="224" y="422"/>
                  </a:lnTo>
                  <a:lnTo>
                    <a:pt x="224" y="422"/>
                  </a:lnTo>
                  <a:lnTo>
                    <a:pt x="222" y="422"/>
                  </a:lnTo>
                  <a:lnTo>
                    <a:pt x="222" y="419"/>
                  </a:lnTo>
                  <a:lnTo>
                    <a:pt x="220" y="417"/>
                  </a:lnTo>
                  <a:lnTo>
                    <a:pt x="220" y="415"/>
                  </a:lnTo>
                  <a:lnTo>
                    <a:pt x="222" y="415"/>
                  </a:lnTo>
                  <a:lnTo>
                    <a:pt x="222" y="415"/>
                  </a:lnTo>
                  <a:lnTo>
                    <a:pt x="222" y="415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7" y="412"/>
                  </a:lnTo>
                  <a:lnTo>
                    <a:pt x="227" y="415"/>
                  </a:lnTo>
                  <a:lnTo>
                    <a:pt x="227" y="415"/>
                  </a:lnTo>
                  <a:lnTo>
                    <a:pt x="224" y="417"/>
                  </a:lnTo>
                  <a:lnTo>
                    <a:pt x="227" y="417"/>
                  </a:lnTo>
                  <a:lnTo>
                    <a:pt x="229" y="417"/>
                  </a:lnTo>
                  <a:lnTo>
                    <a:pt x="232" y="412"/>
                  </a:lnTo>
                  <a:lnTo>
                    <a:pt x="232" y="412"/>
                  </a:lnTo>
                  <a:lnTo>
                    <a:pt x="241" y="408"/>
                  </a:lnTo>
                  <a:lnTo>
                    <a:pt x="241" y="408"/>
                  </a:lnTo>
                  <a:lnTo>
                    <a:pt x="243" y="405"/>
                  </a:lnTo>
                  <a:lnTo>
                    <a:pt x="243" y="405"/>
                  </a:lnTo>
                  <a:lnTo>
                    <a:pt x="243" y="403"/>
                  </a:lnTo>
                  <a:lnTo>
                    <a:pt x="243" y="403"/>
                  </a:lnTo>
                  <a:lnTo>
                    <a:pt x="246" y="403"/>
                  </a:lnTo>
                  <a:lnTo>
                    <a:pt x="246" y="405"/>
                  </a:lnTo>
                  <a:lnTo>
                    <a:pt x="248" y="405"/>
                  </a:lnTo>
                  <a:lnTo>
                    <a:pt x="250" y="403"/>
                  </a:lnTo>
                  <a:lnTo>
                    <a:pt x="253" y="403"/>
                  </a:lnTo>
                  <a:lnTo>
                    <a:pt x="258" y="403"/>
                  </a:lnTo>
                  <a:lnTo>
                    <a:pt x="258" y="403"/>
                  </a:lnTo>
                  <a:lnTo>
                    <a:pt x="260" y="405"/>
                  </a:lnTo>
                  <a:lnTo>
                    <a:pt x="260" y="405"/>
                  </a:lnTo>
                  <a:lnTo>
                    <a:pt x="260" y="408"/>
                  </a:lnTo>
                  <a:lnTo>
                    <a:pt x="258" y="408"/>
                  </a:lnTo>
                  <a:lnTo>
                    <a:pt x="258" y="408"/>
                  </a:lnTo>
                  <a:lnTo>
                    <a:pt x="258" y="405"/>
                  </a:lnTo>
                  <a:lnTo>
                    <a:pt x="255" y="408"/>
                  </a:lnTo>
                  <a:lnTo>
                    <a:pt x="255" y="410"/>
                  </a:lnTo>
                  <a:lnTo>
                    <a:pt x="255" y="412"/>
                  </a:lnTo>
                  <a:lnTo>
                    <a:pt x="255" y="412"/>
                  </a:lnTo>
                  <a:lnTo>
                    <a:pt x="255" y="415"/>
                  </a:lnTo>
                  <a:lnTo>
                    <a:pt x="255" y="415"/>
                  </a:lnTo>
                  <a:lnTo>
                    <a:pt x="258" y="417"/>
                  </a:lnTo>
                  <a:lnTo>
                    <a:pt x="260" y="417"/>
                  </a:lnTo>
                  <a:lnTo>
                    <a:pt x="265" y="412"/>
                  </a:lnTo>
                  <a:lnTo>
                    <a:pt x="265" y="412"/>
                  </a:lnTo>
                  <a:lnTo>
                    <a:pt x="277" y="412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5"/>
                  </a:lnTo>
                  <a:lnTo>
                    <a:pt x="281" y="419"/>
                  </a:lnTo>
                  <a:lnTo>
                    <a:pt x="281" y="422"/>
                  </a:lnTo>
                  <a:lnTo>
                    <a:pt x="281" y="424"/>
                  </a:lnTo>
                  <a:lnTo>
                    <a:pt x="281" y="426"/>
                  </a:lnTo>
                  <a:lnTo>
                    <a:pt x="284" y="426"/>
                  </a:lnTo>
                  <a:lnTo>
                    <a:pt x="286" y="424"/>
                  </a:lnTo>
                  <a:lnTo>
                    <a:pt x="288" y="424"/>
                  </a:lnTo>
                  <a:lnTo>
                    <a:pt x="288" y="424"/>
                  </a:lnTo>
                  <a:lnTo>
                    <a:pt x="291" y="424"/>
                  </a:lnTo>
                  <a:lnTo>
                    <a:pt x="291" y="426"/>
                  </a:lnTo>
                  <a:lnTo>
                    <a:pt x="291" y="426"/>
                  </a:lnTo>
                  <a:lnTo>
                    <a:pt x="291" y="429"/>
                  </a:lnTo>
                  <a:lnTo>
                    <a:pt x="293" y="431"/>
                  </a:lnTo>
                  <a:lnTo>
                    <a:pt x="293" y="434"/>
                  </a:lnTo>
                  <a:lnTo>
                    <a:pt x="293" y="436"/>
                  </a:lnTo>
                  <a:lnTo>
                    <a:pt x="291" y="436"/>
                  </a:lnTo>
                  <a:lnTo>
                    <a:pt x="293" y="438"/>
                  </a:lnTo>
                  <a:lnTo>
                    <a:pt x="298" y="436"/>
                  </a:lnTo>
                  <a:lnTo>
                    <a:pt x="303" y="434"/>
                  </a:lnTo>
                  <a:lnTo>
                    <a:pt x="305" y="434"/>
                  </a:lnTo>
                  <a:lnTo>
                    <a:pt x="307" y="434"/>
                  </a:lnTo>
                  <a:lnTo>
                    <a:pt x="307" y="434"/>
                  </a:lnTo>
                  <a:lnTo>
                    <a:pt x="305" y="436"/>
                  </a:lnTo>
                  <a:lnTo>
                    <a:pt x="305" y="436"/>
                  </a:lnTo>
                  <a:lnTo>
                    <a:pt x="305" y="438"/>
                  </a:lnTo>
                  <a:lnTo>
                    <a:pt x="307" y="438"/>
                  </a:lnTo>
                  <a:lnTo>
                    <a:pt x="310" y="438"/>
                  </a:lnTo>
                  <a:lnTo>
                    <a:pt x="312" y="438"/>
                  </a:lnTo>
                  <a:lnTo>
                    <a:pt x="317" y="441"/>
                  </a:lnTo>
                  <a:lnTo>
                    <a:pt x="319" y="441"/>
                  </a:lnTo>
                  <a:lnTo>
                    <a:pt x="319" y="441"/>
                  </a:lnTo>
                  <a:lnTo>
                    <a:pt x="321" y="438"/>
                  </a:lnTo>
                  <a:lnTo>
                    <a:pt x="321" y="436"/>
                  </a:lnTo>
                  <a:lnTo>
                    <a:pt x="321" y="436"/>
                  </a:lnTo>
                  <a:lnTo>
                    <a:pt x="321" y="436"/>
                  </a:lnTo>
                  <a:lnTo>
                    <a:pt x="321" y="434"/>
                  </a:lnTo>
                  <a:lnTo>
                    <a:pt x="321" y="434"/>
                  </a:lnTo>
                  <a:lnTo>
                    <a:pt x="324" y="429"/>
                  </a:lnTo>
                  <a:lnTo>
                    <a:pt x="324" y="429"/>
                  </a:lnTo>
                  <a:lnTo>
                    <a:pt x="324" y="424"/>
                  </a:lnTo>
                  <a:lnTo>
                    <a:pt x="324" y="424"/>
                  </a:lnTo>
                  <a:lnTo>
                    <a:pt x="326" y="426"/>
                  </a:lnTo>
                  <a:lnTo>
                    <a:pt x="326" y="426"/>
                  </a:lnTo>
                  <a:lnTo>
                    <a:pt x="329" y="429"/>
                  </a:lnTo>
                  <a:lnTo>
                    <a:pt x="329" y="431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4" y="434"/>
                  </a:lnTo>
                  <a:lnTo>
                    <a:pt x="324" y="436"/>
                  </a:lnTo>
                  <a:lnTo>
                    <a:pt x="324" y="441"/>
                  </a:lnTo>
                  <a:lnTo>
                    <a:pt x="324" y="443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29" y="445"/>
                  </a:lnTo>
                  <a:lnTo>
                    <a:pt x="329" y="448"/>
                  </a:lnTo>
                  <a:lnTo>
                    <a:pt x="329" y="448"/>
                  </a:lnTo>
                  <a:lnTo>
                    <a:pt x="329" y="450"/>
                  </a:lnTo>
                  <a:lnTo>
                    <a:pt x="329" y="450"/>
                  </a:lnTo>
                  <a:lnTo>
                    <a:pt x="331" y="452"/>
                  </a:lnTo>
                  <a:lnTo>
                    <a:pt x="333" y="452"/>
                  </a:lnTo>
                  <a:lnTo>
                    <a:pt x="340" y="457"/>
                  </a:lnTo>
                  <a:lnTo>
                    <a:pt x="343" y="460"/>
                  </a:lnTo>
                  <a:lnTo>
                    <a:pt x="340" y="464"/>
                  </a:lnTo>
                  <a:lnTo>
                    <a:pt x="340" y="464"/>
                  </a:lnTo>
                  <a:lnTo>
                    <a:pt x="340" y="464"/>
                  </a:lnTo>
                  <a:lnTo>
                    <a:pt x="340" y="467"/>
                  </a:lnTo>
                  <a:lnTo>
                    <a:pt x="343" y="467"/>
                  </a:lnTo>
                  <a:lnTo>
                    <a:pt x="340" y="467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8" y="467"/>
                  </a:lnTo>
                  <a:lnTo>
                    <a:pt x="338" y="467"/>
                  </a:lnTo>
                  <a:lnTo>
                    <a:pt x="336" y="467"/>
                  </a:lnTo>
                  <a:lnTo>
                    <a:pt x="336" y="467"/>
                  </a:lnTo>
                  <a:lnTo>
                    <a:pt x="336" y="464"/>
                  </a:lnTo>
                  <a:lnTo>
                    <a:pt x="336" y="462"/>
                  </a:lnTo>
                  <a:lnTo>
                    <a:pt x="336" y="457"/>
                  </a:lnTo>
                  <a:lnTo>
                    <a:pt x="333" y="460"/>
                  </a:lnTo>
                  <a:lnTo>
                    <a:pt x="331" y="457"/>
                  </a:lnTo>
                  <a:lnTo>
                    <a:pt x="329" y="455"/>
                  </a:lnTo>
                  <a:lnTo>
                    <a:pt x="329" y="455"/>
                  </a:lnTo>
                  <a:lnTo>
                    <a:pt x="326" y="455"/>
                  </a:lnTo>
                  <a:lnTo>
                    <a:pt x="326" y="455"/>
                  </a:lnTo>
                  <a:lnTo>
                    <a:pt x="324" y="457"/>
                  </a:lnTo>
                  <a:lnTo>
                    <a:pt x="324" y="460"/>
                  </a:lnTo>
                  <a:lnTo>
                    <a:pt x="321" y="462"/>
                  </a:lnTo>
                  <a:lnTo>
                    <a:pt x="319" y="462"/>
                  </a:lnTo>
                  <a:lnTo>
                    <a:pt x="319" y="462"/>
                  </a:lnTo>
                  <a:lnTo>
                    <a:pt x="317" y="460"/>
                  </a:lnTo>
                  <a:lnTo>
                    <a:pt x="319" y="464"/>
                  </a:lnTo>
                  <a:lnTo>
                    <a:pt x="324" y="469"/>
                  </a:lnTo>
                  <a:lnTo>
                    <a:pt x="331" y="471"/>
                  </a:lnTo>
                  <a:lnTo>
                    <a:pt x="340" y="471"/>
                  </a:lnTo>
                  <a:lnTo>
                    <a:pt x="343" y="474"/>
                  </a:lnTo>
                  <a:lnTo>
                    <a:pt x="345" y="474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50" y="474"/>
                  </a:lnTo>
                  <a:lnTo>
                    <a:pt x="350" y="474"/>
                  </a:lnTo>
                  <a:lnTo>
                    <a:pt x="350" y="471"/>
                  </a:lnTo>
                  <a:lnTo>
                    <a:pt x="352" y="471"/>
                  </a:lnTo>
                  <a:lnTo>
                    <a:pt x="352" y="471"/>
                  </a:lnTo>
                  <a:lnTo>
                    <a:pt x="355" y="471"/>
                  </a:lnTo>
                  <a:lnTo>
                    <a:pt x="357" y="474"/>
                  </a:lnTo>
                  <a:lnTo>
                    <a:pt x="355" y="474"/>
                  </a:lnTo>
                  <a:lnTo>
                    <a:pt x="355" y="474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7" y="476"/>
                  </a:lnTo>
                  <a:lnTo>
                    <a:pt x="359" y="476"/>
                  </a:lnTo>
                  <a:lnTo>
                    <a:pt x="364" y="476"/>
                  </a:lnTo>
                  <a:lnTo>
                    <a:pt x="369" y="481"/>
                  </a:lnTo>
                  <a:lnTo>
                    <a:pt x="369" y="481"/>
                  </a:lnTo>
                  <a:lnTo>
                    <a:pt x="369" y="481"/>
                  </a:lnTo>
                  <a:lnTo>
                    <a:pt x="369" y="481"/>
                  </a:lnTo>
                  <a:lnTo>
                    <a:pt x="371" y="479"/>
                  </a:lnTo>
                  <a:lnTo>
                    <a:pt x="373" y="479"/>
                  </a:lnTo>
                  <a:lnTo>
                    <a:pt x="373" y="476"/>
                  </a:lnTo>
                  <a:lnTo>
                    <a:pt x="371" y="474"/>
                  </a:lnTo>
                  <a:lnTo>
                    <a:pt x="373" y="476"/>
                  </a:lnTo>
                  <a:lnTo>
                    <a:pt x="376" y="476"/>
                  </a:lnTo>
                  <a:lnTo>
                    <a:pt x="378" y="476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78" y="481"/>
                  </a:lnTo>
                  <a:lnTo>
                    <a:pt x="376" y="481"/>
                  </a:lnTo>
                  <a:lnTo>
                    <a:pt x="378" y="481"/>
                  </a:lnTo>
                  <a:lnTo>
                    <a:pt x="383" y="483"/>
                  </a:lnTo>
                  <a:lnTo>
                    <a:pt x="383" y="483"/>
                  </a:lnTo>
                  <a:lnTo>
                    <a:pt x="383" y="481"/>
                  </a:lnTo>
                  <a:lnTo>
                    <a:pt x="385" y="481"/>
                  </a:lnTo>
                  <a:lnTo>
                    <a:pt x="388" y="481"/>
                  </a:lnTo>
                  <a:lnTo>
                    <a:pt x="388" y="481"/>
                  </a:lnTo>
                  <a:lnTo>
                    <a:pt x="388" y="481"/>
                  </a:lnTo>
                  <a:lnTo>
                    <a:pt x="390" y="481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0" y="479"/>
                  </a:lnTo>
                  <a:lnTo>
                    <a:pt x="390" y="476"/>
                  </a:lnTo>
                  <a:lnTo>
                    <a:pt x="390" y="476"/>
                  </a:lnTo>
                  <a:lnTo>
                    <a:pt x="392" y="476"/>
                  </a:lnTo>
                  <a:lnTo>
                    <a:pt x="392" y="476"/>
                  </a:lnTo>
                  <a:lnTo>
                    <a:pt x="395" y="476"/>
                  </a:lnTo>
                  <a:lnTo>
                    <a:pt x="395" y="479"/>
                  </a:lnTo>
                  <a:lnTo>
                    <a:pt x="395" y="476"/>
                  </a:lnTo>
                  <a:lnTo>
                    <a:pt x="395" y="471"/>
                  </a:lnTo>
                  <a:lnTo>
                    <a:pt x="395" y="471"/>
                  </a:lnTo>
                  <a:lnTo>
                    <a:pt x="395" y="471"/>
                  </a:lnTo>
                  <a:lnTo>
                    <a:pt x="395" y="467"/>
                  </a:lnTo>
                  <a:lnTo>
                    <a:pt x="395" y="467"/>
                  </a:lnTo>
                  <a:lnTo>
                    <a:pt x="395" y="464"/>
                  </a:lnTo>
                  <a:lnTo>
                    <a:pt x="397" y="467"/>
                  </a:lnTo>
                  <a:lnTo>
                    <a:pt x="397" y="467"/>
                  </a:lnTo>
                  <a:lnTo>
                    <a:pt x="400" y="469"/>
                  </a:lnTo>
                  <a:lnTo>
                    <a:pt x="400" y="467"/>
                  </a:lnTo>
                  <a:lnTo>
                    <a:pt x="397" y="464"/>
                  </a:lnTo>
                  <a:lnTo>
                    <a:pt x="400" y="464"/>
                  </a:lnTo>
                  <a:lnTo>
                    <a:pt x="400" y="462"/>
                  </a:lnTo>
                  <a:lnTo>
                    <a:pt x="400" y="460"/>
                  </a:lnTo>
                  <a:lnTo>
                    <a:pt x="397" y="460"/>
                  </a:lnTo>
                  <a:lnTo>
                    <a:pt x="397" y="460"/>
                  </a:lnTo>
                  <a:lnTo>
                    <a:pt x="397" y="457"/>
                  </a:lnTo>
                  <a:lnTo>
                    <a:pt x="397" y="457"/>
                  </a:lnTo>
                  <a:lnTo>
                    <a:pt x="397" y="457"/>
                  </a:lnTo>
                  <a:lnTo>
                    <a:pt x="400" y="457"/>
                  </a:lnTo>
                  <a:lnTo>
                    <a:pt x="400" y="457"/>
                  </a:lnTo>
                  <a:lnTo>
                    <a:pt x="400" y="455"/>
                  </a:lnTo>
                  <a:lnTo>
                    <a:pt x="400" y="455"/>
                  </a:lnTo>
                  <a:lnTo>
                    <a:pt x="402" y="455"/>
                  </a:lnTo>
                  <a:lnTo>
                    <a:pt x="402" y="457"/>
                  </a:lnTo>
                  <a:lnTo>
                    <a:pt x="400" y="457"/>
                  </a:lnTo>
                  <a:lnTo>
                    <a:pt x="402" y="457"/>
                  </a:lnTo>
                  <a:lnTo>
                    <a:pt x="404" y="460"/>
                  </a:lnTo>
                  <a:lnTo>
                    <a:pt x="407" y="457"/>
                  </a:lnTo>
                  <a:lnTo>
                    <a:pt x="407" y="457"/>
                  </a:lnTo>
                  <a:lnTo>
                    <a:pt x="409" y="457"/>
                  </a:lnTo>
                  <a:lnTo>
                    <a:pt x="411" y="457"/>
                  </a:lnTo>
                  <a:lnTo>
                    <a:pt x="411" y="455"/>
                  </a:lnTo>
                  <a:lnTo>
                    <a:pt x="414" y="452"/>
                  </a:lnTo>
                  <a:lnTo>
                    <a:pt x="414" y="452"/>
                  </a:lnTo>
                  <a:lnTo>
                    <a:pt x="414" y="450"/>
                  </a:lnTo>
                  <a:lnTo>
                    <a:pt x="414" y="450"/>
                  </a:lnTo>
                  <a:lnTo>
                    <a:pt x="416" y="450"/>
                  </a:lnTo>
                  <a:lnTo>
                    <a:pt x="416" y="450"/>
                  </a:lnTo>
                  <a:lnTo>
                    <a:pt x="416" y="452"/>
                  </a:lnTo>
                  <a:lnTo>
                    <a:pt x="418" y="455"/>
                  </a:lnTo>
                  <a:lnTo>
                    <a:pt x="421" y="457"/>
                  </a:lnTo>
                  <a:lnTo>
                    <a:pt x="421" y="464"/>
                  </a:lnTo>
                  <a:lnTo>
                    <a:pt x="423" y="460"/>
                  </a:lnTo>
                  <a:lnTo>
                    <a:pt x="423" y="457"/>
                  </a:lnTo>
                  <a:lnTo>
                    <a:pt x="423" y="457"/>
                  </a:lnTo>
                  <a:lnTo>
                    <a:pt x="423" y="455"/>
                  </a:lnTo>
                  <a:lnTo>
                    <a:pt x="426" y="455"/>
                  </a:lnTo>
                  <a:lnTo>
                    <a:pt x="426" y="455"/>
                  </a:lnTo>
                  <a:lnTo>
                    <a:pt x="426" y="455"/>
                  </a:lnTo>
                  <a:lnTo>
                    <a:pt x="426" y="457"/>
                  </a:lnTo>
                  <a:lnTo>
                    <a:pt x="430" y="460"/>
                  </a:lnTo>
                  <a:lnTo>
                    <a:pt x="433" y="462"/>
                  </a:lnTo>
                  <a:lnTo>
                    <a:pt x="433" y="464"/>
                  </a:lnTo>
                  <a:lnTo>
                    <a:pt x="433" y="462"/>
                  </a:lnTo>
                  <a:lnTo>
                    <a:pt x="433" y="460"/>
                  </a:lnTo>
                  <a:lnTo>
                    <a:pt x="433" y="460"/>
                  </a:lnTo>
                  <a:lnTo>
                    <a:pt x="435" y="460"/>
                  </a:lnTo>
                  <a:lnTo>
                    <a:pt x="435" y="460"/>
                  </a:lnTo>
                  <a:lnTo>
                    <a:pt x="435" y="462"/>
                  </a:lnTo>
                  <a:lnTo>
                    <a:pt x="435" y="462"/>
                  </a:lnTo>
                  <a:lnTo>
                    <a:pt x="435" y="464"/>
                  </a:lnTo>
                  <a:lnTo>
                    <a:pt x="435" y="467"/>
                  </a:lnTo>
                  <a:lnTo>
                    <a:pt x="435" y="467"/>
                  </a:lnTo>
                  <a:lnTo>
                    <a:pt x="435" y="469"/>
                  </a:lnTo>
                  <a:lnTo>
                    <a:pt x="435" y="469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7" y="474"/>
                  </a:lnTo>
                  <a:lnTo>
                    <a:pt x="437" y="476"/>
                  </a:lnTo>
                  <a:lnTo>
                    <a:pt x="440" y="476"/>
                  </a:lnTo>
                  <a:lnTo>
                    <a:pt x="440" y="479"/>
                  </a:lnTo>
                  <a:lnTo>
                    <a:pt x="440" y="481"/>
                  </a:lnTo>
                  <a:lnTo>
                    <a:pt x="437" y="481"/>
                  </a:lnTo>
                  <a:lnTo>
                    <a:pt x="440" y="481"/>
                  </a:lnTo>
                  <a:lnTo>
                    <a:pt x="442" y="479"/>
                  </a:lnTo>
                  <a:lnTo>
                    <a:pt x="449" y="476"/>
                  </a:lnTo>
                  <a:lnTo>
                    <a:pt x="449" y="474"/>
                  </a:lnTo>
                  <a:lnTo>
                    <a:pt x="452" y="474"/>
                  </a:lnTo>
                  <a:lnTo>
                    <a:pt x="454" y="471"/>
                  </a:lnTo>
                  <a:lnTo>
                    <a:pt x="454" y="469"/>
                  </a:lnTo>
                  <a:lnTo>
                    <a:pt x="456" y="469"/>
                  </a:lnTo>
                  <a:lnTo>
                    <a:pt x="456" y="464"/>
                  </a:lnTo>
                  <a:lnTo>
                    <a:pt x="459" y="462"/>
                  </a:lnTo>
                  <a:lnTo>
                    <a:pt x="454" y="462"/>
                  </a:lnTo>
                  <a:lnTo>
                    <a:pt x="452" y="460"/>
                  </a:lnTo>
                  <a:lnTo>
                    <a:pt x="452" y="455"/>
                  </a:lnTo>
                  <a:lnTo>
                    <a:pt x="456" y="455"/>
                  </a:lnTo>
                  <a:lnTo>
                    <a:pt x="454" y="452"/>
                  </a:lnTo>
                  <a:lnTo>
                    <a:pt x="454" y="452"/>
                  </a:lnTo>
                  <a:lnTo>
                    <a:pt x="456" y="452"/>
                  </a:lnTo>
                  <a:lnTo>
                    <a:pt x="459" y="455"/>
                  </a:lnTo>
                  <a:lnTo>
                    <a:pt x="461" y="452"/>
                  </a:lnTo>
                  <a:lnTo>
                    <a:pt x="461" y="452"/>
                  </a:lnTo>
                  <a:lnTo>
                    <a:pt x="459" y="450"/>
                  </a:lnTo>
                  <a:lnTo>
                    <a:pt x="456" y="450"/>
                  </a:lnTo>
                  <a:lnTo>
                    <a:pt x="456" y="448"/>
                  </a:lnTo>
                  <a:lnTo>
                    <a:pt x="456" y="445"/>
                  </a:lnTo>
                  <a:lnTo>
                    <a:pt x="456" y="445"/>
                  </a:lnTo>
                  <a:lnTo>
                    <a:pt x="456" y="445"/>
                  </a:lnTo>
                  <a:lnTo>
                    <a:pt x="459" y="448"/>
                  </a:lnTo>
                  <a:lnTo>
                    <a:pt x="459" y="448"/>
                  </a:lnTo>
                  <a:lnTo>
                    <a:pt x="459" y="445"/>
                  </a:lnTo>
                  <a:lnTo>
                    <a:pt x="459" y="443"/>
                  </a:lnTo>
                  <a:lnTo>
                    <a:pt x="456" y="443"/>
                  </a:lnTo>
                  <a:lnTo>
                    <a:pt x="456" y="443"/>
                  </a:lnTo>
                  <a:lnTo>
                    <a:pt x="456" y="441"/>
                  </a:lnTo>
                  <a:lnTo>
                    <a:pt x="456" y="441"/>
                  </a:lnTo>
                  <a:lnTo>
                    <a:pt x="456" y="438"/>
                  </a:lnTo>
                  <a:lnTo>
                    <a:pt x="456" y="438"/>
                  </a:lnTo>
                  <a:lnTo>
                    <a:pt x="459" y="436"/>
                  </a:lnTo>
                  <a:lnTo>
                    <a:pt x="456" y="434"/>
                  </a:lnTo>
                  <a:lnTo>
                    <a:pt x="454" y="434"/>
                  </a:lnTo>
                  <a:lnTo>
                    <a:pt x="452" y="434"/>
                  </a:lnTo>
                  <a:lnTo>
                    <a:pt x="447" y="434"/>
                  </a:lnTo>
                  <a:lnTo>
                    <a:pt x="447" y="434"/>
                  </a:lnTo>
                  <a:lnTo>
                    <a:pt x="444" y="431"/>
                  </a:lnTo>
                  <a:lnTo>
                    <a:pt x="440" y="429"/>
                  </a:lnTo>
                  <a:lnTo>
                    <a:pt x="440" y="426"/>
                  </a:lnTo>
                  <a:lnTo>
                    <a:pt x="437" y="429"/>
                  </a:lnTo>
                  <a:lnTo>
                    <a:pt x="437" y="429"/>
                  </a:lnTo>
                  <a:lnTo>
                    <a:pt x="437" y="429"/>
                  </a:lnTo>
                  <a:lnTo>
                    <a:pt x="437" y="426"/>
                  </a:lnTo>
                  <a:lnTo>
                    <a:pt x="437" y="426"/>
                  </a:lnTo>
                  <a:lnTo>
                    <a:pt x="440" y="426"/>
                  </a:lnTo>
                  <a:lnTo>
                    <a:pt x="440" y="426"/>
                  </a:lnTo>
                  <a:lnTo>
                    <a:pt x="440" y="424"/>
                  </a:lnTo>
                  <a:lnTo>
                    <a:pt x="440" y="424"/>
                  </a:lnTo>
                  <a:lnTo>
                    <a:pt x="437" y="424"/>
                  </a:lnTo>
                  <a:lnTo>
                    <a:pt x="437" y="424"/>
                  </a:lnTo>
                  <a:lnTo>
                    <a:pt x="440" y="422"/>
                  </a:lnTo>
                  <a:lnTo>
                    <a:pt x="440" y="419"/>
                  </a:lnTo>
                  <a:lnTo>
                    <a:pt x="442" y="422"/>
                  </a:lnTo>
                  <a:lnTo>
                    <a:pt x="444" y="424"/>
                  </a:lnTo>
                  <a:lnTo>
                    <a:pt x="447" y="426"/>
                  </a:lnTo>
                  <a:lnTo>
                    <a:pt x="447" y="424"/>
                  </a:lnTo>
                  <a:lnTo>
                    <a:pt x="444" y="424"/>
                  </a:lnTo>
                  <a:lnTo>
                    <a:pt x="447" y="424"/>
                  </a:lnTo>
                  <a:lnTo>
                    <a:pt x="447" y="422"/>
                  </a:lnTo>
                  <a:lnTo>
                    <a:pt x="449" y="424"/>
                  </a:lnTo>
                  <a:lnTo>
                    <a:pt x="452" y="424"/>
                  </a:lnTo>
                  <a:lnTo>
                    <a:pt x="463" y="431"/>
                  </a:lnTo>
                  <a:lnTo>
                    <a:pt x="468" y="431"/>
                  </a:lnTo>
                  <a:lnTo>
                    <a:pt x="470" y="429"/>
                  </a:lnTo>
                  <a:lnTo>
                    <a:pt x="475" y="434"/>
                  </a:lnTo>
                  <a:lnTo>
                    <a:pt x="475" y="434"/>
                  </a:lnTo>
                  <a:lnTo>
                    <a:pt x="478" y="431"/>
                  </a:lnTo>
                  <a:lnTo>
                    <a:pt x="478" y="429"/>
                  </a:lnTo>
                  <a:lnTo>
                    <a:pt x="478" y="429"/>
                  </a:lnTo>
                  <a:lnTo>
                    <a:pt x="478" y="429"/>
                  </a:lnTo>
                  <a:lnTo>
                    <a:pt x="480" y="429"/>
                  </a:lnTo>
                  <a:lnTo>
                    <a:pt x="480" y="429"/>
                  </a:lnTo>
                  <a:lnTo>
                    <a:pt x="480" y="431"/>
                  </a:lnTo>
                  <a:lnTo>
                    <a:pt x="480" y="431"/>
                  </a:lnTo>
                  <a:lnTo>
                    <a:pt x="480" y="431"/>
                  </a:lnTo>
                  <a:lnTo>
                    <a:pt x="480" y="434"/>
                  </a:lnTo>
                  <a:lnTo>
                    <a:pt x="480" y="434"/>
                  </a:lnTo>
                  <a:lnTo>
                    <a:pt x="480" y="434"/>
                  </a:lnTo>
                  <a:lnTo>
                    <a:pt x="480" y="434"/>
                  </a:lnTo>
                  <a:lnTo>
                    <a:pt x="480" y="434"/>
                  </a:lnTo>
                  <a:lnTo>
                    <a:pt x="480" y="434"/>
                  </a:lnTo>
                  <a:lnTo>
                    <a:pt x="480" y="436"/>
                  </a:lnTo>
                  <a:lnTo>
                    <a:pt x="480" y="436"/>
                  </a:lnTo>
                  <a:lnTo>
                    <a:pt x="482" y="436"/>
                  </a:lnTo>
                  <a:lnTo>
                    <a:pt x="482" y="436"/>
                  </a:lnTo>
                  <a:lnTo>
                    <a:pt x="485" y="436"/>
                  </a:lnTo>
                  <a:lnTo>
                    <a:pt x="485" y="436"/>
                  </a:lnTo>
                  <a:lnTo>
                    <a:pt x="487" y="436"/>
                  </a:lnTo>
                  <a:lnTo>
                    <a:pt x="485" y="438"/>
                  </a:lnTo>
                  <a:lnTo>
                    <a:pt x="485" y="438"/>
                  </a:lnTo>
                  <a:lnTo>
                    <a:pt x="485" y="438"/>
                  </a:lnTo>
                  <a:lnTo>
                    <a:pt x="485" y="441"/>
                  </a:lnTo>
                  <a:lnTo>
                    <a:pt x="487" y="441"/>
                  </a:lnTo>
                  <a:lnTo>
                    <a:pt x="487" y="438"/>
                  </a:lnTo>
                  <a:lnTo>
                    <a:pt x="487" y="438"/>
                  </a:lnTo>
                  <a:lnTo>
                    <a:pt x="487" y="438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3"/>
                  </a:lnTo>
                  <a:lnTo>
                    <a:pt x="487" y="445"/>
                  </a:lnTo>
                  <a:lnTo>
                    <a:pt x="487" y="445"/>
                  </a:lnTo>
                  <a:lnTo>
                    <a:pt x="485" y="448"/>
                  </a:lnTo>
                  <a:lnTo>
                    <a:pt x="482" y="448"/>
                  </a:lnTo>
                  <a:lnTo>
                    <a:pt x="496" y="448"/>
                  </a:lnTo>
                  <a:lnTo>
                    <a:pt x="496" y="448"/>
                  </a:lnTo>
                  <a:lnTo>
                    <a:pt x="501" y="445"/>
                  </a:lnTo>
                  <a:lnTo>
                    <a:pt x="501" y="443"/>
                  </a:lnTo>
                  <a:lnTo>
                    <a:pt x="504" y="445"/>
                  </a:lnTo>
                  <a:lnTo>
                    <a:pt x="504" y="445"/>
                  </a:lnTo>
                  <a:lnTo>
                    <a:pt x="501" y="450"/>
                  </a:lnTo>
                  <a:lnTo>
                    <a:pt x="504" y="450"/>
                  </a:lnTo>
                  <a:lnTo>
                    <a:pt x="504" y="452"/>
                  </a:lnTo>
                  <a:lnTo>
                    <a:pt x="506" y="455"/>
                  </a:lnTo>
                  <a:lnTo>
                    <a:pt x="508" y="455"/>
                  </a:lnTo>
                  <a:lnTo>
                    <a:pt x="511" y="455"/>
                  </a:lnTo>
                  <a:lnTo>
                    <a:pt x="518" y="455"/>
                  </a:lnTo>
                  <a:lnTo>
                    <a:pt x="515" y="452"/>
                  </a:lnTo>
                  <a:lnTo>
                    <a:pt x="518" y="452"/>
                  </a:lnTo>
                  <a:lnTo>
                    <a:pt x="520" y="452"/>
                  </a:lnTo>
                  <a:lnTo>
                    <a:pt x="523" y="452"/>
                  </a:lnTo>
                  <a:lnTo>
                    <a:pt x="520" y="455"/>
                  </a:lnTo>
                  <a:lnTo>
                    <a:pt x="520" y="455"/>
                  </a:lnTo>
                  <a:lnTo>
                    <a:pt x="527" y="464"/>
                  </a:lnTo>
                  <a:lnTo>
                    <a:pt x="530" y="464"/>
                  </a:lnTo>
                  <a:lnTo>
                    <a:pt x="530" y="467"/>
                  </a:lnTo>
                  <a:lnTo>
                    <a:pt x="530" y="467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32" y="471"/>
                  </a:lnTo>
                  <a:lnTo>
                    <a:pt x="534" y="471"/>
                  </a:lnTo>
                  <a:lnTo>
                    <a:pt x="537" y="469"/>
                  </a:lnTo>
                  <a:lnTo>
                    <a:pt x="537" y="469"/>
                  </a:lnTo>
                  <a:lnTo>
                    <a:pt x="537" y="467"/>
                  </a:lnTo>
                  <a:lnTo>
                    <a:pt x="537" y="464"/>
                  </a:lnTo>
                  <a:lnTo>
                    <a:pt x="537" y="462"/>
                  </a:lnTo>
                  <a:lnTo>
                    <a:pt x="537" y="462"/>
                  </a:lnTo>
                  <a:lnTo>
                    <a:pt x="537" y="460"/>
                  </a:lnTo>
                  <a:lnTo>
                    <a:pt x="539" y="460"/>
                  </a:lnTo>
                  <a:lnTo>
                    <a:pt x="539" y="462"/>
                  </a:lnTo>
                  <a:lnTo>
                    <a:pt x="539" y="464"/>
                  </a:lnTo>
                  <a:lnTo>
                    <a:pt x="539" y="467"/>
                  </a:lnTo>
                  <a:lnTo>
                    <a:pt x="539" y="467"/>
                  </a:lnTo>
                  <a:lnTo>
                    <a:pt x="541" y="467"/>
                  </a:lnTo>
                  <a:lnTo>
                    <a:pt x="541" y="464"/>
                  </a:lnTo>
                  <a:lnTo>
                    <a:pt x="541" y="464"/>
                  </a:lnTo>
                  <a:lnTo>
                    <a:pt x="541" y="462"/>
                  </a:lnTo>
                  <a:lnTo>
                    <a:pt x="544" y="462"/>
                  </a:lnTo>
                  <a:lnTo>
                    <a:pt x="544" y="464"/>
                  </a:lnTo>
                  <a:lnTo>
                    <a:pt x="541" y="467"/>
                  </a:lnTo>
                  <a:lnTo>
                    <a:pt x="541" y="469"/>
                  </a:lnTo>
                  <a:lnTo>
                    <a:pt x="539" y="474"/>
                  </a:lnTo>
                  <a:lnTo>
                    <a:pt x="539" y="474"/>
                  </a:lnTo>
                  <a:lnTo>
                    <a:pt x="537" y="474"/>
                  </a:lnTo>
                  <a:lnTo>
                    <a:pt x="537" y="476"/>
                  </a:lnTo>
                  <a:lnTo>
                    <a:pt x="537" y="476"/>
                  </a:lnTo>
                  <a:lnTo>
                    <a:pt x="537" y="479"/>
                  </a:lnTo>
                  <a:lnTo>
                    <a:pt x="537" y="479"/>
                  </a:lnTo>
                  <a:lnTo>
                    <a:pt x="537" y="481"/>
                  </a:lnTo>
                  <a:lnTo>
                    <a:pt x="534" y="483"/>
                  </a:lnTo>
                  <a:lnTo>
                    <a:pt x="532" y="486"/>
                  </a:lnTo>
                  <a:lnTo>
                    <a:pt x="532" y="486"/>
                  </a:lnTo>
                  <a:lnTo>
                    <a:pt x="530" y="488"/>
                  </a:lnTo>
                  <a:lnTo>
                    <a:pt x="530" y="488"/>
                  </a:lnTo>
                  <a:lnTo>
                    <a:pt x="530" y="493"/>
                  </a:lnTo>
                  <a:lnTo>
                    <a:pt x="532" y="493"/>
                  </a:lnTo>
                  <a:lnTo>
                    <a:pt x="534" y="490"/>
                  </a:lnTo>
                  <a:lnTo>
                    <a:pt x="539" y="481"/>
                  </a:lnTo>
                  <a:lnTo>
                    <a:pt x="539" y="481"/>
                  </a:lnTo>
                  <a:lnTo>
                    <a:pt x="539" y="479"/>
                  </a:lnTo>
                  <a:lnTo>
                    <a:pt x="539" y="476"/>
                  </a:lnTo>
                  <a:lnTo>
                    <a:pt x="541" y="476"/>
                  </a:lnTo>
                  <a:lnTo>
                    <a:pt x="544" y="474"/>
                  </a:lnTo>
                  <a:lnTo>
                    <a:pt x="546" y="474"/>
                  </a:lnTo>
                  <a:lnTo>
                    <a:pt x="546" y="474"/>
                  </a:lnTo>
                  <a:lnTo>
                    <a:pt x="546" y="471"/>
                  </a:lnTo>
                  <a:lnTo>
                    <a:pt x="546" y="471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549" y="469"/>
                  </a:lnTo>
                  <a:lnTo>
                    <a:pt x="549" y="471"/>
                  </a:lnTo>
                  <a:lnTo>
                    <a:pt x="553" y="474"/>
                  </a:lnTo>
                  <a:lnTo>
                    <a:pt x="553" y="476"/>
                  </a:lnTo>
                  <a:lnTo>
                    <a:pt x="553" y="479"/>
                  </a:lnTo>
                  <a:lnTo>
                    <a:pt x="558" y="481"/>
                  </a:lnTo>
                  <a:lnTo>
                    <a:pt x="558" y="481"/>
                  </a:lnTo>
                  <a:lnTo>
                    <a:pt x="560" y="481"/>
                  </a:lnTo>
                  <a:lnTo>
                    <a:pt x="558" y="476"/>
                  </a:lnTo>
                  <a:lnTo>
                    <a:pt x="558" y="474"/>
                  </a:lnTo>
                  <a:lnTo>
                    <a:pt x="560" y="471"/>
                  </a:lnTo>
                  <a:lnTo>
                    <a:pt x="560" y="469"/>
                  </a:lnTo>
                  <a:lnTo>
                    <a:pt x="563" y="469"/>
                  </a:lnTo>
                  <a:lnTo>
                    <a:pt x="563" y="469"/>
                  </a:lnTo>
                  <a:lnTo>
                    <a:pt x="563" y="469"/>
                  </a:lnTo>
                  <a:lnTo>
                    <a:pt x="565" y="471"/>
                  </a:lnTo>
                  <a:lnTo>
                    <a:pt x="565" y="469"/>
                  </a:lnTo>
                  <a:lnTo>
                    <a:pt x="563" y="467"/>
                  </a:lnTo>
                  <a:lnTo>
                    <a:pt x="563" y="467"/>
                  </a:lnTo>
                  <a:lnTo>
                    <a:pt x="563" y="464"/>
                  </a:lnTo>
                  <a:lnTo>
                    <a:pt x="565" y="464"/>
                  </a:lnTo>
                  <a:lnTo>
                    <a:pt x="565" y="467"/>
                  </a:lnTo>
                  <a:lnTo>
                    <a:pt x="565" y="467"/>
                  </a:lnTo>
                  <a:lnTo>
                    <a:pt x="567" y="469"/>
                  </a:lnTo>
                  <a:lnTo>
                    <a:pt x="567" y="467"/>
                  </a:lnTo>
                  <a:lnTo>
                    <a:pt x="570" y="462"/>
                  </a:lnTo>
                  <a:lnTo>
                    <a:pt x="563" y="462"/>
                  </a:lnTo>
                  <a:lnTo>
                    <a:pt x="563" y="462"/>
                  </a:lnTo>
                  <a:lnTo>
                    <a:pt x="563" y="460"/>
                  </a:lnTo>
                  <a:lnTo>
                    <a:pt x="563" y="460"/>
                  </a:lnTo>
                  <a:lnTo>
                    <a:pt x="565" y="457"/>
                  </a:lnTo>
                  <a:lnTo>
                    <a:pt x="567" y="457"/>
                  </a:lnTo>
                  <a:lnTo>
                    <a:pt x="567" y="457"/>
                  </a:lnTo>
                  <a:lnTo>
                    <a:pt x="567" y="457"/>
                  </a:lnTo>
                  <a:close/>
                  <a:moveTo>
                    <a:pt x="518" y="389"/>
                  </a:moveTo>
                  <a:lnTo>
                    <a:pt x="518" y="386"/>
                  </a:lnTo>
                  <a:lnTo>
                    <a:pt x="515" y="386"/>
                  </a:lnTo>
                  <a:lnTo>
                    <a:pt x="515" y="386"/>
                  </a:lnTo>
                  <a:lnTo>
                    <a:pt x="515" y="386"/>
                  </a:lnTo>
                  <a:lnTo>
                    <a:pt x="513" y="384"/>
                  </a:lnTo>
                  <a:lnTo>
                    <a:pt x="511" y="386"/>
                  </a:lnTo>
                  <a:lnTo>
                    <a:pt x="511" y="389"/>
                  </a:lnTo>
                  <a:lnTo>
                    <a:pt x="513" y="393"/>
                  </a:lnTo>
                  <a:lnTo>
                    <a:pt x="513" y="391"/>
                  </a:lnTo>
                  <a:lnTo>
                    <a:pt x="515" y="389"/>
                  </a:lnTo>
                  <a:lnTo>
                    <a:pt x="515" y="389"/>
                  </a:lnTo>
                  <a:lnTo>
                    <a:pt x="515" y="389"/>
                  </a:lnTo>
                  <a:lnTo>
                    <a:pt x="518" y="391"/>
                  </a:lnTo>
                  <a:lnTo>
                    <a:pt x="518" y="391"/>
                  </a:lnTo>
                  <a:lnTo>
                    <a:pt x="520" y="391"/>
                  </a:lnTo>
                  <a:lnTo>
                    <a:pt x="518" y="391"/>
                  </a:lnTo>
                  <a:lnTo>
                    <a:pt x="518" y="389"/>
                  </a:lnTo>
                  <a:close/>
                  <a:moveTo>
                    <a:pt x="575" y="393"/>
                  </a:moveTo>
                  <a:lnTo>
                    <a:pt x="577" y="389"/>
                  </a:lnTo>
                  <a:lnTo>
                    <a:pt x="579" y="386"/>
                  </a:lnTo>
                  <a:lnTo>
                    <a:pt x="572" y="396"/>
                  </a:lnTo>
                  <a:lnTo>
                    <a:pt x="575" y="393"/>
                  </a:lnTo>
                  <a:close/>
                  <a:moveTo>
                    <a:pt x="475" y="448"/>
                  </a:moveTo>
                  <a:lnTo>
                    <a:pt x="475" y="448"/>
                  </a:lnTo>
                  <a:lnTo>
                    <a:pt x="475" y="448"/>
                  </a:lnTo>
                  <a:lnTo>
                    <a:pt x="475" y="448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3" y="450"/>
                  </a:lnTo>
                  <a:lnTo>
                    <a:pt x="475" y="450"/>
                  </a:lnTo>
                  <a:lnTo>
                    <a:pt x="475" y="450"/>
                  </a:lnTo>
                  <a:lnTo>
                    <a:pt x="475" y="450"/>
                  </a:lnTo>
                  <a:lnTo>
                    <a:pt x="475" y="450"/>
                  </a:lnTo>
                  <a:lnTo>
                    <a:pt x="475" y="450"/>
                  </a:lnTo>
                  <a:lnTo>
                    <a:pt x="478" y="448"/>
                  </a:lnTo>
                  <a:lnTo>
                    <a:pt x="478" y="448"/>
                  </a:lnTo>
                  <a:lnTo>
                    <a:pt x="475" y="448"/>
                  </a:lnTo>
                  <a:lnTo>
                    <a:pt x="475" y="448"/>
                  </a:lnTo>
                  <a:close/>
                  <a:moveTo>
                    <a:pt x="582" y="355"/>
                  </a:moveTo>
                  <a:lnTo>
                    <a:pt x="579" y="353"/>
                  </a:lnTo>
                  <a:lnTo>
                    <a:pt x="579" y="351"/>
                  </a:lnTo>
                  <a:lnTo>
                    <a:pt x="577" y="348"/>
                  </a:lnTo>
                  <a:lnTo>
                    <a:pt x="575" y="346"/>
                  </a:lnTo>
                  <a:lnTo>
                    <a:pt x="577" y="348"/>
                  </a:lnTo>
                  <a:lnTo>
                    <a:pt x="579" y="348"/>
                  </a:lnTo>
                  <a:lnTo>
                    <a:pt x="579" y="353"/>
                  </a:lnTo>
                  <a:lnTo>
                    <a:pt x="579" y="355"/>
                  </a:lnTo>
                  <a:lnTo>
                    <a:pt x="579" y="355"/>
                  </a:lnTo>
                  <a:lnTo>
                    <a:pt x="582" y="358"/>
                  </a:lnTo>
                  <a:lnTo>
                    <a:pt x="582" y="360"/>
                  </a:lnTo>
                  <a:lnTo>
                    <a:pt x="582" y="363"/>
                  </a:lnTo>
                  <a:lnTo>
                    <a:pt x="582" y="365"/>
                  </a:lnTo>
                  <a:lnTo>
                    <a:pt x="584" y="370"/>
                  </a:lnTo>
                  <a:lnTo>
                    <a:pt x="582" y="372"/>
                  </a:lnTo>
                  <a:lnTo>
                    <a:pt x="579" y="379"/>
                  </a:lnTo>
                  <a:lnTo>
                    <a:pt x="579" y="379"/>
                  </a:lnTo>
                  <a:lnTo>
                    <a:pt x="582" y="381"/>
                  </a:lnTo>
                  <a:lnTo>
                    <a:pt x="582" y="381"/>
                  </a:lnTo>
                  <a:lnTo>
                    <a:pt x="582" y="381"/>
                  </a:lnTo>
                  <a:lnTo>
                    <a:pt x="584" y="377"/>
                  </a:lnTo>
                  <a:lnTo>
                    <a:pt x="584" y="374"/>
                  </a:lnTo>
                  <a:lnTo>
                    <a:pt x="584" y="363"/>
                  </a:lnTo>
                  <a:lnTo>
                    <a:pt x="582" y="355"/>
                  </a:lnTo>
                  <a:close/>
                  <a:moveTo>
                    <a:pt x="428" y="476"/>
                  </a:moveTo>
                  <a:lnTo>
                    <a:pt x="426" y="476"/>
                  </a:lnTo>
                  <a:lnTo>
                    <a:pt x="426" y="476"/>
                  </a:lnTo>
                  <a:lnTo>
                    <a:pt x="426" y="476"/>
                  </a:lnTo>
                  <a:lnTo>
                    <a:pt x="426" y="479"/>
                  </a:lnTo>
                  <a:lnTo>
                    <a:pt x="426" y="479"/>
                  </a:lnTo>
                  <a:lnTo>
                    <a:pt x="423" y="479"/>
                  </a:lnTo>
                  <a:lnTo>
                    <a:pt x="421" y="481"/>
                  </a:lnTo>
                  <a:lnTo>
                    <a:pt x="421" y="481"/>
                  </a:lnTo>
                  <a:lnTo>
                    <a:pt x="421" y="481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8" y="476"/>
                  </a:lnTo>
                  <a:close/>
                  <a:moveTo>
                    <a:pt x="468" y="455"/>
                  </a:moveTo>
                  <a:lnTo>
                    <a:pt x="466" y="455"/>
                  </a:lnTo>
                  <a:lnTo>
                    <a:pt x="466" y="457"/>
                  </a:lnTo>
                  <a:lnTo>
                    <a:pt x="463" y="460"/>
                  </a:lnTo>
                  <a:lnTo>
                    <a:pt x="461" y="460"/>
                  </a:lnTo>
                  <a:lnTo>
                    <a:pt x="461" y="462"/>
                  </a:lnTo>
                  <a:lnTo>
                    <a:pt x="461" y="462"/>
                  </a:lnTo>
                  <a:lnTo>
                    <a:pt x="461" y="462"/>
                  </a:lnTo>
                  <a:lnTo>
                    <a:pt x="466" y="460"/>
                  </a:lnTo>
                  <a:lnTo>
                    <a:pt x="468" y="457"/>
                  </a:lnTo>
                  <a:lnTo>
                    <a:pt x="468" y="457"/>
                  </a:lnTo>
                  <a:lnTo>
                    <a:pt x="468" y="455"/>
                  </a:lnTo>
                  <a:close/>
                  <a:moveTo>
                    <a:pt x="470" y="452"/>
                  </a:moveTo>
                  <a:lnTo>
                    <a:pt x="470" y="452"/>
                  </a:lnTo>
                  <a:lnTo>
                    <a:pt x="470" y="455"/>
                  </a:lnTo>
                  <a:lnTo>
                    <a:pt x="470" y="455"/>
                  </a:lnTo>
                  <a:lnTo>
                    <a:pt x="473" y="452"/>
                  </a:lnTo>
                  <a:lnTo>
                    <a:pt x="473" y="452"/>
                  </a:lnTo>
                  <a:lnTo>
                    <a:pt x="470" y="452"/>
                  </a:lnTo>
                  <a:lnTo>
                    <a:pt x="470" y="452"/>
                  </a:lnTo>
                  <a:close/>
                  <a:moveTo>
                    <a:pt x="433" y="481"/>
                  </a:moveTo>
                  <a:lnTo>
                    <a:pt x="433" y="481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28" y="486"/>
                  </a:lnTo>
                  <a:lnTo>
                    <a:pt x="435" y="483"/>
                  </a:lnTo>
                  <a:lnTo>
                    <a:pt x="435" y="481"/>
                  </a:lnTo>
                  <a:lnTo>
                    <a:pt x="433" y="481"/>
                  </a:lnTo>
                  <a:close/>
                  <a:moveTo>
                    <a:pt x="454" y="431"/>
                  </a:moveTo>
                  <a:lnTo>
                    <a:pt x="454" y="431"/>
                  </a:lnTo>
                  <a:lnTo>
                    <a:pt x="454" y="434"/>
                  </a:lnTo>
                  <a:lnTo>
                    <a:pt x="456" y="434"/>
                  </a:lnTo>
                  <a:lnTo>
                    <a:pt x="456" y="434"/>
                  </a:lnTo>
                  <a:lnTo>
                    <a:pt x="456" y="431"/>
                  </a:lnTo>
                  <a:lnTo>
                    <a:pt x="456" y="434"/>
                  </a:lnTo>
                  <a:lnTo>
                    <a:pt x="459" y="434"/>
                  </a:lnTo>
                  <a:lnTo>
                    <a:pt x="459" y="434"/>
                  </a:lnTo>
                  <a:lnTo>
                    <a:pt x="459" y="434"/>
                  </a:lnTo>
                  <a:lnTo>
                    <a:pt x="461" y="434"/>
                  </a:lnTo>
                  <a:lnTo>
                    <a:pt x="461" y="434"/>
                  </a:lnTo>
                  <a:lnTo>
                    <a:pt x="461" y="434"/>
                  </a:lnTo>
                  <a:lnTo>
                    <a:pt x="461" y="434"/>
                  </a:lnTo>
                  <a:lnTo>
                    <a:pt x="461" y="434"/>
                  </a:lnTo>
                  <a:lnTo>
                    <a:pt x="461" y="434"/>
                  </a:lnTo>
                  <a:lnTo>
                    <a:pt x="461" y="434"/>
                  </a:lnTo>
                  <a:lnTo>
                    <a:pt x="461" y="431"/>
                  </a:lnTo>
                  <a:lnTo>
                    <a:pt x="461" y="431"/>
                  </a:lnTo>
                  <a:lnTo>
                    <a:pt x="461" y="431"/>
                  </a:lnTo>
                  <a:lnTo>
                    <a:pt x="461" y="434"/>
                  </a:lnTo>
                  <a:lnTo>
                    <a:pt x="459" y="434"/>
                  </a:lnTo>
                  <a:lnTo>
                    <a:pt x="459" y="434"/>
                  </a:lnTo>
                  <a:lnTo>
                    <a:pt x="459" y="431"/>
                  </a:lnTo>
                  <a:lnTo>
                    <a:pt x="456" y="431"/>
                  </a:lnTo>
                  <a:lnTo>
                    <a:pt x="459" y="431"/>
                  </a:lnTo>
                  <a:lnTo>
                    <a:pt x="459" y="431"/>
                  </a:lnTo>
                  <a:lnTo>
                    <a:pt x="459" y="429"/>
                  </a:lnTo>
                  <a:lnTo>
                    <a:pt x="456" y="429"/>
                  </a:lnTo>
                  <a:lnTo>
                    <a:pt x="456" y="429"/>
                  </a:lnTo>
                  <a:lnTo>
                    <a:pt x="454" y="429"/>
                  </a:lnTo>
                  <a:lnTo>
                    <a:pt x="454" y="429"/>
                  </a:lnTo>
                  <a:lnTo>
                    <a:pt x="454" y="426"/>
                  </a:lnTo>
                  <a:lnTo>
                    <a:pt x="452" y="426"/>
                  </a:lnTo>
                  <a:lnTo>
                    <a:pt x="449" y="426"/>
                  </a:lnTo>
                  <a:lnTo>
                    <a:pt x="449" y="426"/>
                  </a:lnTo>
                  <a:lnTo>
                    <a:pt x="447" y="426"/>
                  </a:lnTo>
                  <a:lnTo>
                    <a:pt x="447" y="429"/>
                  </a:lnTo>
                  <a:lnTo>
                    <a:pt x="447" y="429"/>
                  </a:lnTo>
                  <a:lnTo>
                    <a:pt x="449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4" y="431"/>
                  </a:lnTo>
                  <a:lnTo>
                    <a:pt x="454" y="431"/>
                  </a:lnTo>
                  <a:lnTo>
                    <a:pt x="454" y="431"/>
                  </a:lnTo>
                  <a:lnTo>
                    <a:pt x="454" y="431"/>
                  </a:lnTo>
                  <a:close/>
                  <a:moveTo>
                    <a:pt x="577" y="372"/>
                  </a:moveTo>
                  <a:lnTo>
                    <a:pt x="579" y="372"/>
                  </a:lnTo>
                  <a:lnTo>
                    <a:pt x="579" y="372"/>
                  </a:lnTo>
                  <a:lnTo>
                    <a:pt x="577" y="372"/>
                  </a:lnTo>
                  <a:close/>
                  <a:moveTo>
                    <a:pt x="575" y="370"/>
                  </a:moveTo>
                  <a:lnTo>
                    <a:pt x="575" y="370"/>
                  </a:lnTo>
                  <a:lnTo>
                    <a:pt x="572" y="370"/>
                  </a:lnTo>
                  <a:lnTo>
                    <a:pt x="572" y="372"/>
                  </a:lnTo>
                  <a:lnTo>
                    <a:pt x="572" y="372"/>
                  </a:lnTo>
                  <a:lnTo>
                    <a:pt x="575" y="370"/>
                  </a:lnTo>
                  <a:lnTo>
                    <a:pt x="575" y="370"/>
                  </a:lnTo>
                  <a:close/>
                  <a:moveTo>
                    <a:pt x="575" y="367"/>
                  </a:moveTo>
                  <a:lnTo>
                    <a:pt x="577" y="367"/>
                  </a:lnTo>
                  <a:lnTo>
                    <a:pt x="577" y="367"/>
                  </a:lnTo>
                  <a:lnTo>
                    <a:pt x="575" y="367"/>
                  </a:lnTo>
                  <a:lnTo>
                    <a:pt x="575" y="370"/>
                  </a:lnTo>
                  <a:lnTo>
                    <a:pt x="575" y="370"/>
                  </a:lnTo>
                  <a:lnTo>
                    <a:pt x="575" y="370"/>
                  </a:lnTo>
                  <a:lnTo>
                    <a:pt x="575" y="367"/>
                  </a:lnTo>
                  <a:close/>
                  <a:moveTo>
                    <a:pt x="577" y="367"/>
                  </a:moveTo>
                  <a:lnTo>
                    <a:pt x="577" y="367"/>
                  </a:lnTo>
                  <a:lnTo>
                    <a:pt x="577" y="370"/>
                  </a:lnTo>
                  <a:lnTo>
                    <a:pt x="577" y="370"/>
                  </a:lnTo>
                  <a:lnTo>
                    <a:pt x="577" y="367"/>
                  </a:lnTo>
                  <a:close/>
                  <a:moveTo>
                    <a:pt x="508" y="398"/>
                  </a:moveTo>
                  <a:lnTo>
                    <a:pt x="511" y="398"/>
                  </a:lnTo>
                  <a:lnTo>
                    <a:pt x="511" y="398"/>
                  </a:lnTo>
                  <a:lnTo>
                    <a:pt x="511" y="398"/>
                  </a:lnTo>
                  <a:lnTo>
                    <a:pt x="511" y="398"/>
                  </a:lnTo>
                  <a:lnTo>
                    <a:pt x="511" y="398"/>
                  </a:lnTo>
                  <a:lnTo>
                    <a:pt x="511" y="398"/>
                  </a:lnTo>
                  <a:lnTo>
                    <a:pt x="511" y="398"/>
                  </a:lnTo>
                  <a:lnTo>
                    <a:pt x="508" y="396"/>
                  </a:lnTo>
                  <a:lnTo>
                    <a:pt x="508" y="396"/>
                  </a:lnTo>
                  <a:lnTo>
                    <a:pt x="508" y="396"/>
                  </a:lnTo>
                  <a:lnTo>
                    <a:pt x="508" y="396"/>
                  </a:lnTo>
                  <a:lnTo>
                    <a:pt x="508" y="398"/>
                  </a:lnTo>
                  <a:lnTo>
                    <a:pt x="508" y="398"/>
                  </a:lnTo>
                  <a:lnTo>
                    <a:pt x="508" y="398"/>
                  </a:lnTo>
                  <a:lnTo>
                    <a:pt x="508" y="398"/>
                  </a:lnTo>
                  <a:lnTo>
                    <a:pt x="508" y="398"/>
                  </a:lnTo>
                  <a:lnTo>
                    <a:pt x="508" y="398"/>
                  </a:lnTo>
                  <a:lnTo>
                    <a:pt x="508" y="398"/>
                  </a:lnTo>
                  <a:close/>
                  <a:moveTo>
                    <a:pt x="567" y="379"/>
                  </a:moveTo>
                  <a:lnTo>
                    <a:pt x="567" y="379"/>
                  </a:lnTo>
                  <a:lnTo>
                    <a:pt x="567" y="377"/>
                  </a:lnTo>
                  <a:lnTo>
                    <a:pt x="567" y="377"/>
                  </a:lnTo>
                  <a:lnTo>
                    <a:pt x="567" y="379"/>
                  </a:lnTo>
                  <a:lnTo>
                    <a:pt x="567" y="381"/>
                  </a:lnTo>
                  <a:lnTo>
                    <a:pt x="567" y="381"/>
                  </a:lnTo>
                  <a:lnTo>
                    <a:pt x="567" y="379"/>
                  </a:lnTo>
                  <a:close/>
                  <a:moveTo>
                    <a:pt x="539" y="363"/>
                  </a:moveTo>
                  <a:lnTo>
                    <a:pt x="539" y="360"/>
                  </a:lnTo>
                  <a:lnTo>
                    <a:pt x="537" y="360"/>
                  </a:lnTo>
                  <a:lnTo>
                    <a:pt x="537" y="363"/>
                  </a:lnTo>
                  <a:lnTo>
                    <a:pt x="534" y="365"/>
                  </a:lnTo>
                  <a:lnTo>
                    <a:pt x="534" y="365"/>
                  </a:lnTo>
                  <a:lnTo>
                    <a:pt x="534" y="365"/>
                  </a:lnTo>
                  <a:lnTo>
                    <a:pt x="537" y="365"/>
                  </a:lnTo>
                  <a:lnTo>
                    <a:pt x="537" y="363"/>
                  </a:lnTo>
                  <a:lnTo>
                    <a:pt x="537" y="363"/>
                  </a:lnTo>
                  <a:lnTo>
                    <a:pt x="539" y="3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D3CC83DD-62E0-4C34-9DF5-59F8F6861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0532" y="2464971"/>
              <a:ext cx="882254" cy="453629"/>
            </a:xfrm>
            <a:custGeom>
              <a:avLst/>
              <a:gdLst>
                <a:gd name="T0" fmla="*/ 722 w 741"/>
                <a:gd name="T1" fmla="*/ 152 h 381"/>
                <a:gd name="T2" fmla="*/ 712 w 741"/>
                <a:gd name="T3" fmla="*/ 145 h 381"/>
                <a:gd name="T4" fmla="*/ 700 w 741"/>
                <a:gd name="T5" fmla="*/ 135 h 381"/>
                <a:gd name="T6" fmla="*/ 688 w 741"/>
                <a:gd name="T7" fmla="*/ 119 h 381"/>
                <a:gd name="T8" fmla="*/ 681 w 741"/>
                <a:gd name="T9" fmla="*/ 109 h 381"/>
                <a:gd name="T10" fmla="*/ 662 w 741"/>
                <a:gd name="T11" fmla="*/ 88 h 381"/>
                <a:gd name="T12" fmla="*/ 665 w 741"/>
                <a:gd name="T13" fmla="*/ 81 h 381"/>
                <a:gd name="T14" fmla="*/ 667 w 741"/>
                <a:gd name="T15" fmla="*/ 76 h 381"/>
                <a:gd name="T16" fmla="*/ 662 w 741"/>
                <a:gd name="T17" fmla="*/ 60 h 381"/>
                <a:gd name="T18" fmla="*/ 632 w 741"/>
                <a:gd name="T19" fmla="*/ 36 h 381"/>
                <a:gd name="T20" fmla="*/ 613 w 741"/>
                <a:gd name="T21" fmla="*/ 29 h 381"/>
                <a:gd name="T22" fmla="*/ 596 w 741"/>
                <a:gd name="T23" fmla="*/ 41 h 381"/>
                <a:gd name="T24" fmla="*/ 577 w 741"/>
                <a:gd name="T25" fmla="*/ 38 h 381"/>
                <a:gd name="T26" fmla="*/ 556 w 741"/>
                <a:gd name="T27" fmla="*/ 43 h 381"/>
                <a:gd name="T28" fmla="*/ 528 w 741"/>
                <a:gd name="T29" fmla="*/ 34 h 381"/>
                <a:gd name="T30" fmla="*/ 492 w 741"/>
                <a:gd name="T31" fmla="*/ 22 h 381"/>
                <a:gd name="T32" fmla="*/ 478 w 741"/>
                <a:gd name="T33" fmla="*/ 8 h 381"/>
                <a:gd name="T34" fmla="*/ 445 w 741"/>
                <a:gd name="T35" fmla="*/ 3 h 381"/>
                <a:gd name="T36" fmla="*/ 428 w 741"/>
                <a:gd name="T37" fmla="*/ 12 h 381"/>
                <a:gd name="T38" fmla="*/ 438 w 741"/>
                <a:gd name="T39" fmla="*/ 31 h 381"/>
                <a:gd name="T40" fmla="*/ 421 w 741"/>
                <a:gd name="T41" fmla="*/ 48 h 381"/>
                <a:gd name="T42" fmla="*/ 379 w 741"/>
                <a:gd name="T43" fmla="*/ 64 h 381"/>
                <a:gd name="T44" fmla="*/ 372 w 741"/>
                <a:gd name="T45" fmla="*/ 95 h 381"/>
                <a:gd name="T46" fmla="*/ 353 w 741"/>
                <a:gd name="T47" fmla="*/ 119 h 381"/>
                <a:gd name="T48" fmla="*/ 343 w 741"/>
                <a:gd name="T49" fmla="*/ 135 h 381"/>
                <a:gd name="T50" fmla="*/ 331 w 741"/>
                <a:gd name="T51" fmla="*/ 161 h 381"/>
                <a:gd name="T52" fmla="*/ 305 w 741"/>
                <a:gd name="T53" fmla="*/ 147 h 381"/>
                <a:gd name="T54" fmla="*/ 301 w 741"/>
                <a:gd name="T55" fmla="*/ 142 h 381"/>
                <a:gd name="T56" fmla="*/ 289 w 741"/>
                <a:gd name="T57" fmla="*/ 147 h 381"/>
                <a:gd name="T58" fmla="*/ 284 w 741"/>
                <a:gd name="T59" fmla="*/ 171 h 381"/>
                <a:gd name="T60" fmla="*/ 275 w 741"/>
                <a:gd name="T61" fmla="*/ 176 h 381"/>
                <a:gd name="T62" fmla="*/ 246 w 741"/>
                <a:gd name="T63" fmla="*/ 176 h 381"/>
                <a:gd name="T64" fmla="*/ 227 w 741"/>
                <a:gd name="T65" fmla="*/ 194 h 381"/>
                <a:gd name="T66" fmla="*/ 213 w 741"/>
                <a:gd name="T67" fmla="*/ 187 h 381"/>
                <a:gd name="T68" fmla="*/ 180 w 741"/>
                <a:gd name="T69" fmla="*/ 183 h 381"/>
                <a:gd name="T70" fmla="*/ 180 w 741"/>
                <a:gd name="T71" fmla="*/ 190 h 381"/>
                <a:gd name="T72" fmla="*/ 168 w 741"/>
                <a:gd name="T73" fmla="*/ 190 h 381"/>
                <a:gd name="T74" fmla="*/ 149 w 741"/>
                <a:gd name="T75" fmla="*/ 187 h 381"/>
                <a:gd name="T76" fmla="*/ 137 w 741"/>
                <a:gd name="T77" fmla="*/ 204 h 381"/>
                <a:gd name="T78" fmla="*/ 130 w 741"/>
                <a:gd name="T79" fmla="*/ 232 h 381"/>
                <a:gd name="T80" fmla="*/ 102 w 741"/>
                <a:gd name="T81" fmla="*/ 256 h 381"/>
                <a:gd name="T82" fmla="*/ 107 w 741"/>
                <a:gd name="T83" fmla="*/ 292 h 381"/>
                <a:gd name="T84" fmla="*/ 43 w 741"/>
                <a:gd name="T85" fmla="*/ 292 h 381"/>
                <a:gd name="T86" fmla="*/ 43 w 741"/>
                <a:gd name="T87" fmla="*/ 329 h 381"/>
                <a:gd name="T88" fmla="*/ 38 w 741"/>
                <a:gd name="T89" fmla="*/ 358 h 381"/>
                <a:gd name="T90" fmla="*/ 19 w 741"/>
                <a:gd name="T91" fmla="*/ 365 h 381"/>
                <a:gd name="T92" fmla="*/ 121 w 741"/>
                <a:gd name="T93" fmla="*/ 370 h 381"/>
                <a:gd name="T94" fmla="*/ 149 w 741"/>
                <a:gd name="T95" fmla="*/ 341 h 381"/>
                <a:gd name="T96" fmla="*/ 173 w 741"/>
                <a:gd name="T97" fmla="*/ 346 h 381"/>
                <a:gd name="T98" fmla="*/ 249 w 741"/>
                <a:gd name="T99" fmla="*/ 337 h 381"/>
                <a:gd name="T100" fmla="*/ 305 w 741"/>
                <a:gd name="T101" fmla="*/ 327 h 381"/>
                <a:gd name="T102" fmla="*/ 471 w 741"/>
                <a:gd name="T103" fmla="*/ 313 h 381"/>
                <a:gd name="T104" fmla="*/ 589 w 741"/>
                <a:gd name="T105" fmla="*/ 296 h 381"/>
                <a:gd name="T106" fmla="*/ 629 w 741"/>
                <a:gd name="T107" fmla="*/ 273 h 381"/>
                <a:gd name="T108" fmla="*/ 644 w 741"/>
                <a:gd name="T109" fmla="*/ 263 h 381"/>
                <a:gd name="T110" fmla="*/ 665 w 741"/>
                <a:gd name="T111" fmla="*/ 247 h 381"/>
                <a:gd name="T112" fmla="*/ 667 w 741"/>
                <a:gd name="T113" fmla="*/ 235 h 381"/>
                <a:gd name="T114" fmla="*/ 674 w 741"/>
                <a:gd name="T115" fmla="*/ 218 h 381"/>
                <a:gd name="T116" fmla="*/ 729 w 741"/>
                <a:gd name="T117" fmla="*/ 168 h 381"/>
                <a:gd name="T118" fmla="*/ 10 w 741"/>
                <a:gd name="T119" fmla="*/ 379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1" h="381">
                  <a:moveTo>
                    <a:pt x="738" y="154"/>
                  </a:moveTo>
                  <a:lnTo>
                    <a:pt x="738" y="154"/>
                  </a:lnTo>
                  <a:lnTo>
                    <a:pt x="733" y="157"/>
                  </a:lnTo>
                  <a:lnTo>
                    <a:pt x="733" y="157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2" y="154"/>
                  </a:lnTo>
                  <a:lnTo>
                    <a:pt x="722" y="152"/>
                  </a:lnTo>
                  <a:lnTo>
                    <a:pt x="722" y="152"/>
                  </a:lnTo>
                  <a:lnTo>
                    <a:pt x="722" y="152"/>
                  </a:lnTo>
                  <a:lnTo>
                    <a:pt x="722" y="152"/>
                  </a:lnTo>
                  <a:lnTo>
                    <a:pt x="722" y="150"/>
                  </a:lnTo>
                  <a:lnTo>
                    <a:pt x="722" y="150"/>
                  </a:lnTo>
                  <a:lnTo>
                    <a:pt x="717" y="147"/>
                  </a:lnTo>
                  <a:lnTo>
                    <a:pt x="717" y="147"/>
                  </a:lnTo>
                  <a:lnTo>
                    <a:pt x="717" y="147"/>
                  </a:lnTo>
                  <a:lnTo>
                    <a:pt x="714" y="147"/>
                  </a:lnTo>
                  <a:lnTo>
                    <a:pt x="714" y="147"/>
                  </a:lnTo>
                  <a:lnTo>
                    <a:pt x="712" y="145"/>
                  </a:lnTo>
                  <a:lnTo>
                    <a:pt x="712" y="145"/>
                  </a:lnTo>
                  <a:lnTo>
                    <a:pt x="712" y="145"/>
                  </a:lnTo>
                  <a:lnTo>
                    <a:pt x="710" y="145"/>
                  </a:lnTo>
                  <a:lnTo>
                    <a:pt x="705" y="142"/>
                  </a:lnTo>
                  <a:lnTo>
                    <a:pt x="705" y="142"/>
                  </a:lnTo>
                  <a:lnTo>
                    <a:pt x="705" y="142"/>
                  </a:lnTo>
                  <a:lnTo>
                    <a:pt x="705" y="140"/>
                  </a:lnTo>
                  <a:lnTo>
                    <a:pt x="703" y="138"/>
                  </a:lnTo>
                  <a:lnTo>
                    <a:pt x="703" y="135"/>
                  </a:lnTo>
                  <a:lnTo>
                    <a:pt x="703" y="135"/>
                  </a:lnTo>
                  <a:lnTo>
                    <a:pt x="700" y="135"/>
                  </a:lnTo>
                  <a:lnTo>
                    <a:pt x="700" y="133"/>
                  </a:lnTo>
                  <a:lnTo>
                    <a:pt x="691" y="128"/>
                  </a:lnTo>
                  <a:lnTo>
                    <a:pt x="691" y="126"/>
                  </a:lnTo>
                  <a:lnTo>
                    <a:pt x="691" y="126"/>
                  </a:lnTo>
                  <a:lnTo>
                    <a:pt x="691" y="126"/>
                  </a:lnTo>
                  <a:lnTo>
                    <a:pt x="691" y="121"/>
                  </a:lnTo>
                  <a:lnTo>
                    <a:pt x="688" y="121"/>
                  </a:lnTo>
                  <a:lnTo>
                    <a:pt x="688" y="119"/>
                  </a:lnTo>
                  <a:lnTo>
                    <a:pt x="688" y="119"/>
                  </a:lnTo>
                  <a:lnTo>
                    <a:pt x="688" y="119"/>
                  </a:lnTo>
                  <a:lnTo>
                    <a:pt x="686" y="119"/>
                  </a:lnTo>
                  <a:lnTo>
                    <a:pt x="681" y="116"/>
                  </a:lnTo>
                  <a:lnTo>
                    <a:pt x="681" y="114"/>
                  </a:lnTo>
                  <a:lnTo>
                    <a:pt x="681" y="114"/>
                  </a:lnTo>
                  <a:lnTo>
                    <a:pt x="681" y="114"/>
                  </a:lnTo>
                  <a:lnTo>
                    <a:pt x="681" y="112"/>
                  </a:lnTo>
                  <a:lnTo>
                    <a:pt x="684" y="112"/>
                  </a:lnTo>
                  <a:lnTo>
                    <a:pt x="684" y="112"/>
                  </a:lnTo>
                  <a:lnTo>
                    <a:pt x="681" y="109"/>
                  </a:lnTo>
                  <a:lnTo>
                    <a:pt x="681" y="109"/>
                  </a:lnTo>
                  <a:lnTo>
                    <a:pt x="681" y="109"/>
                  </a:lnTo>
                  <a:lnTo>
                    <a:pt x="681" y="109"/>
                  </a:lnTo>
                  <a:lnTo>
                    <a:pt x="674" y="105"/>
                  </a:lnTo>
                  <a:lnTo>
                    <a:pt x="674" y="105"/>
                  </a:lnTo>
                  <a:lnTo>
                    <a:pt x="674" y="102"/>
                  </a:lnTo>
                  <a:lnTo>
                    <a:pt x="672" y="100"/>
                  </a:lnTo>
                  <a:lnTo>
                    <a:pt x="672" y="100"/>
                  </a:lnTo>
                  <a:lnTo>
                    <a:pt x="662" y="90"/>
                  </a:lnTo>
                  <a:lnTo>
                    <a:pt x="662" y="90"/>
                  </a:lnTo>
                  <a:lnTo>
                    <a:pt x="662" y="88"/>
                  </a:lnTo>
                  <a:lnTo>
                    <a:pt x="662" y="88"/>
                  </a:lnTo>
                  <a:lnTo>
                    <a:pt x="662" y="88"/>
                  </a:lnTo>
                  <a:lnTo>
                    <a:pt x="662" y="88"/>
                  </a:lnTo>
                  <a:lnTo>
                    <a:pt x="662" y="88"/>
                  </a:lnTo>
                  <a:lnTo>
                    <a:pt x="665" y="86"/>
                  </a:lnTo>
                  <a:lnTo>
                    <a:pt x="665" y="86"/>
                  </a:lnTo>
                  <a:lnTo>
                    <a:pt x="665" y="83"/>
                  </a:lnTo>
                  <a:lnTo>
                    <a:pt x="665" y="83"/>
                  </a:lnTo>
                  <a:lnTo>
                    <a:pt x="665" y="83"/>
                  </a:lnTo>
                  <a:lnTo>
                    <a:pt x="665" y="81"/>
                  </a:lnTo>
                  <a:lnTo>
                    <a:pt x="665" y="81"/>
                  </a:lnTo>
                  <a:lnTo>
                    <a:pt x="665" y="81"/>
                  </a:lnTo>
                  <a:lnTo>
                    <a:pt x="665" y="79"/>
                  </a:lnTo>
                  <a:lnTo>
                    <a:pt x="665" y="79"/>
                  </a:lnTo>
                  <a:lnTo>
                    <a:pt x="667" y="79"/>
                  </a:lnTo>
                  <a:lnTo>
                    <a:pt x="667" y="79"/>
                  </a:lnTo>
                  <a:lnTo>
                    <a:pt x="667" y="79"/>
                  </a:lnTo>
                  <a:lnTo>
                    <a:pt x="667" y="79"/>
                  </a:lnTo>
                  <a:lnTo>
                    <a:pt x="667" y="76"/>
                  </a:lnTo>
                  <a:lnTo>
                    <a:pt x="667" y="76"/>
                  </a:lnTo>
                  <a:lnTo>
                    <a:pt x="667" y="74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69"/>
                  </a:lnTo>
                  <a:lnTo>
                    <a:pt x="665" y="69"/>
                  </a:lnTo>
                  <a:lnTo>
                    <a:pt x="662" y="64"/>
                  </a:lnTo>
                  <a:lnTo>
                    <a:pt x="662" y="64"/>
                  </a:lnTo>
                  <a:lnTo>
                    <a:pt x="662" y="64"/>
                  </a:lnTo>
                  <a:lnTo>
                    <a:pt x="662" y="62"/>
                  </a:lnTo>
                  <a:lnTo>
                    <a:pt x="662" y="60"/>
                  </a:lnTo>
                  <a:lnTo>
                    <a:pt x="662" y="57"/>
                  </a:lnTo>
                  <a:lnTo>
                    <a:pt x="662" y="57"/>
                  </a:lnTo>
                  <a:lnTo>
                    <a:pt x="660" y="57"/>
                  </a:lnTo>
                  <a:lnTo>
                    <a:pt x="658" y="52"/>
                  </a:lnTo>
                  <a:lnTo>
                    <a:pt x="658" y="50"/>
                  </a:lnTo>
                  <a:lnTo>
                    <a:pt x="648" y="45"/>
                  </a:lnTo>
                  <a:lnTo>
                    <a:pt x="646" y="43"/>
                  </a:lnTo>
                  <a:lnTo>
                    <a:pt x="641" y="43"/>
                  </a:lnTo>
                  <a:lnTo>
                    <a:pt x="636" y="41"/>
                  </a:lnTo>
                  <a:lnTo>
                    <a:pt x="632" y="36"/>
                  </a:lnTo>
                  <a:lnTo>
                    <a:pt x="629" y="29"/>
                  </a:lnTo>
                  <a:lnTo>
                    <a:pt x="627" y="26"/>
                  </a:lnTo>
                  <a:lnTo>
                    <a:pt x="627" y="24"/>
                  </a:lnTo>
                  <a:lnTo>
                    <a:pt x="627" y="22"/>
                  </a:lnTo>
                  <a:lnTo>
                    <a:pt x="625" y="22"/>
                  </a:lnTo>
                  <a:lnTo>
                    <a:pt x="622" y="22"/>
                  </a:lnTo>
                  <a:lnTo>
                    <a:pt x="618" y="26"/>
                  </a:lnTo>
                  <a:lnTo>
                    <a:pt x="615" y="26"/>
                  </a:lnTo>
                  <a:lnTo>
                    <a:pt x="613" y="29"/>
                  </a:lnTo>
                  <a:lnTo>
                    <a:pt x="613" y="29"/>
                  </a:lnTo>
                  <a:lnTo>
                    <a:pt x="610" y="31"/>
                  </a:lnTo>
                  <a:lnTo>
                    <a:pt x="610" y="34"/>
                  </a:lnTo>
                  <a:lnTo>
                    <a:pt x="608" y="34"/>
                  </a:lnTo>
                  <a:lnTo>
                    <a:pt x="606" y="36"/>
                  </a:lnTo>
                  <a:lnTo>
                    <a:pt x="606" y="36"/>
                  </a:lnTo>
                  <a:lnTo>
                    <a:pt x="606" y="38"/>
                  </a:lnTo>
                  <a:lnTo>
                    <a:pt x="606" y="41"/>
                  </a:lnTo>
                  <a:lnTo>
                    <a:pt x="603" y="41"/>
                  </a:lnTo>
                  <a:lnTo>
                    <a:pt x="601" y="43"/>
                  </a:lnTo>
                  <a:lnTo>
                    <a:pt x="596" y="41"/>
                  </a:lnTo>
                  <a:lnTo>
                    <a:pt x="594" y="43"/>
                  </a:lnTo>
                  <a:lnTo>
                    <a:pt x="594" y="43"/>
                  </a:lnTo>
                  <a:lnTo>
                    <a:pt x="591" y="45"/>
                  </a:lnTo>
                  <a:lnTo>
                    <a:pt x="589" y="45"/>
                  </a:lnTo>
                  <a:lnTo>
                    <a:pt x="587" y="45"/>
                  </a:lnTo>
                  <a:lnTo>
                    <a:pt x="587" y="45"/>
                  </a:lnTo>
                  <a:lnTo>
                    <a:pt x="584" y="41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3" y="38"/>
                  </a:lnTo>
                  <a:lnTo>
                    <a:pt x="573" y="38"/>
                  </a:lnTo>
                  <a:lnTo>
                    <a:pt x="570" y="38"/>
                  </a:lnTo>
                  <a:lnTo>
                    <a:pt x="568" y="36"/>
                  </a:lnTo>
                  <a:lnTo>
                    <a:pt x="565" y="36"/>
                  </a:lnTo>
                  <a:lnTo>
                    <a:pt x="565" y="36"/>
                  </a:lnTo>
                  <a:lnTo>
                    <a:pt x="558" y="41"/>
                  </a:lnTo>
                  <a:lnTo>
                    <a:pt x="556" y="41"/>
                  </a:lnTo>
                  <a:lnTo>
                    <a:pt x="556" y="43"/>
                  </a:lnTo>
                  <a:lnTo>
                    <a:pt x="556" y="45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49" y="48"/>
                  </a:lnTo>
                  <a:lnTo>
                    <a:pt x="544" y="45"/>
                  </a:lnTo>
                  <a:lnTo>
                    <a:pt x="537" y="41"/>
                  </a:lnTo>
                  <a:lnTo>
                    <a:pt x="535" y="38"/>
                  </a:lnTo>
                  <a:lnTo>
                    <a:pt x="532" y="36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3" y="34"/>
                  </a:lnTo>
                  <a:lnTo>
                    <a:pt x="521" y="34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499" y="34"/>
                  </a:lnTo>
                  <a:lnTo>
                    <a:pt x="497" y="31"/>
                  </a:lnTo>
                  <a:lnTo>
                    <a:pt x="495" y="29"/>
                  </a:lnTo>
                  <a:lnTo>
                    <a:pt x="495" y="26"/>
                  </a:lnTo>
                  <a:lnTo>
                    <a:pt x="495" y="24"/>
                  </a:lnTo>
                  <a:lnTo>
                    <a:pt x="492" y="22"/>
                  </a:lnTo>
                  <a:lnTo>
                    <a:pt x="492" y="22"/>
                  </a:lnTo>
                  <a:lnTo>
                    <a:pt x="490" y="19"/>
                  </a:lnTo>
                  <a:lnTo>
                    <a:pt x="490" y="19"/>
                  </a:lnTo>
                  <a:lnTo>
                    <a:pt x="487" y="17"/>
                  </a:lnTo>
                  <a:lnTo>
                    <a:pt x="487" y="15"/>
                  </a:lnTo>
                  <a:lnTo>
                    <a:pt x="485" y="15"/>
                  </a:lnTo>
                  <a:lnTo>
                    <a:pt x="485" y="12"/>
                  </a:lnTo>
                  <a:lnTo>
                    <a:pt x="485" y="10"/>
                  </a:lnTo>
                  <a:lnTo>
                    <a:pt x="483" y="8"/>
                  </a:lnTo>
                  <a:lnTo>
                    <a:pt x="478" y="8"/>
                  </a:lnTo>
                  <a:lnTo>
                    <a:pt x="476" y="5"/>
                  </a:lnTo>
                  <a:lnTo>
                    <a:pt x="473" y="5"/>
                  </a:lnTo>
                  <a:lnTo>
                    <a:pt x="473" y="5"/>
                  </a:lnTo>
                  <a:lnTo>
                    <a:pt x="471" y="3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0"/>
                  </a:lnTo>
                  <a:lnTo>
                    <a:pt x="454" y="8"/>
                  </a:lnTo>
                  <a:lnTo>
                    <a:pt x="452" y="8"/>
                  </a:lnTo>
                  <a:lnTo>
                    <a:pt x="445" y="3"/>
                  </a:lnTo>
                  <a:lnTo>
                    <a:pt x="445" y="3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38" y="0"/>
                  </a:lnTo>
                  <a:lnTo>
                    <a:pt x="438" y="3"/>
                  </a:lnTo>
                  <a:lnTo>
                    <a:pt x="433" y="8"/>
                  </a:lnTo>
                  <a:lnTo>
                    <a:pt x="431" y="8"/>
                  </a:lnTo>
                  <a:lnTo>
                    <a:pt x="428" y="12"/>
                  </a:lnTo>
                  <a:lnTo>
                    <a:pt x="428" y="15"/>
                  </a:lnTo>
                  <a:lnTo>
                    <a:pt x="433" y="17"/>
                  </a:lnTo>
                  <a:lnTo>
                    <a:pt x="433" y="19"/>
                  </a:lnTo>
                  <a:lnTo>
                    <a:pt x="435" y="22"/>
                  </a:lnTo>
                  <a:lnTo>
                    <a:pt x="433" y="24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1" y="31"/>
                  </a:lnTo>
                  <a:lnTo>
                    <a:pt x="433" y="31"/>
                  </a:lnTo>
                  <a:lnTo>
                    <a:pt x="438" y="31"/>
                  </a:lnTo>
                  <a:lnTo>
                    <a:pt x="440" y="31"/>
                  </a:lnTo>
                  <a:lnTo>
                    <a:pt x="440" y="34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38" y="41"/>
                  </a:lnTo>
                  <a:lnTo>
                    <a:pt x="440" y="43"/>
                  </a:lnTo>
                  <a:lnTo>
                    <a:pt x="438" y="45"/>
                  </a:lnTo>
                  <a:lnTo>
                    <a:pt x="431" y="45"/>
                  </a:lnTo>
                  <a:lnTo>
                    <a:pt x="426" y="45"/>
                  </a:lnTo>
                  <a:lnTo>
                    <a:pt x="421" y="48"/>
                  </a:lnTo>
                  <a:lnTo>
                    <a:pt x="407" y="60"/>
                  </a:lnTo>
                  <a:lnTo>
                    <a:pt x="405" y="62"/>
                  </a:lnTo>
                  <a:lnTo>
                    <a:pt x="402" y="60"/>
                  </a:lnTo>
                  <a:lnTo>
                    <a:pt x="398" y="57"/>
                  </a:lnTo>
                  <a:lnTo>
                    <a:pt x="395" y="55"/>
                  </a:lnTo>
                  <a:lnTo>
                    <a:pt x="390" y="57"/>
                  </a:lnTo>
                  <a:lnTo>
                    <a:pt x="379" y="60"/>
                  </a:lnTo>
                  <a:lnTo>
                    <a:pt x="376" y="60"/>
                  </a:lnTo>
                  <a:lnTo>
                    <a:pt x="379" y="62"/>
                  </a:lnTo>
                  <a:lnTo>
                    <a:pt x="379" y="64"/>
                  </a:lnTo>
                  <a:lnTo>
                    <a:pt x="379" y="67"/>
                  </a:lnTo>
                  <a:lnTo>
                    <a:pt x="381" y="74"/>
                  </a:lnTo>
                  <a:lnTo>
                    <a:pt x="383" y="79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79" y="88"/>
                  </a:lnTo>
                  <a:lnTo>
                    <a:pt x="376" y="90"/>
                  </a:lnTo>
                  <a:lnTo>
                    <a:pt x="376" y="93"/>
                  </a:lnTo>
                  <a:lnTo>
                    <a:pt x="374" y="93"/>
                  </a:lnTo>
                  <a:lnTo>
                    <a:pt x="372" y="95"/>
                  </a:lnTo>
                  <a:lnTo>
                    <a:pt x="369" y="95"/>
                  </a:lnTo>
                  <a:lnTo>
                    <a:pt x="367" y="97"/>
                  </a:lnTo>
                  <a:lnTo>
                    <a:pt x="364" y="109"/>
                  </a:lnTo>
                  <a:lnTo>
                    <a:pt x="364" y="114"/>
                  </a:lnTo>
                  <a:lnTo>
                    <a:pt x="360" y="116"/>
                  </a:lnTo>
                  <a:lnTo>
                    <a:pt x="360" y="119"/>
                  </a:lnTo>
                  <a:lnTo>
                    <a:pt x="355" y="121"/>
                  </a:lnTo>
                  <a:lnTo>
                    <a:pt x="355" y="121"/>
                  </a:lnTo>
                  <a:lnTo>
                    <a:pt x="353" y="119"/>
                  </a:lnTo>
                  <a:lnTo>
                    <a:pt x="353" y="119"/>
                  </a:lnTo>
                  <a:lnTo>
                    <a:pt x="353" y="119"/>
                  </a:lnTo>
                  <a:lnTo>
                    <a:pt x="350" y="119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3" y="128"/>
                  </a:lnTo>
                  <a:lnTo>
                    <a:pt x="343" y="131"/>
                  </a:lnTo>
                  <a:lnTo>
                    <a:pt x="343" y="133"/>
                  </a:lnTo>
                  <a:lnTo>
                    <a:pt x="343" y="135"/>
                  </a:lnTo>
                  <a:lnTo>
                    <a:pt x="343" y="147"/>
                  </a:lnTo>
                  <a:lnTo>
                    <a:pt x="343" y="152"/>
                  </a:lnTo>
                  <a:lnTo>
                    <a:pt x="341" y="152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38" y="154"/>
                  </a:lnTo>
                  <a:lnTo>
                    <a:pt x="334" y="157"/>
                  </a:lnTo>
                  <a:lnTo>
                    <a:pt x="334" y="157"/>
                  </a:lnTo>
                  <a:lnTo>
                    <a:pt x="331" y="159"/>
                  </a:lnTo>
                  <a:lnTo>
                    <a:pt x="331" y="161"/>
                  </a:lnTo>
                  <a:lnTo>
                    <a:pt x="329" y="159"/>
                  </a:lnTo>
                  <a:lnTo>
                    <a:pt x="324" y="157"/>
                  </a:lnTo>
                  <a:lnTo>
                    <a:pt x="322" y="157"/>
                  </a:lnTo>
                  <a:lnTo>
                    <a:pt x="317" y="157"/>
                  </a:lnTo>
                  <a:lnTo>
                    <a:pt x="315" y="154"/>
                  </a:lnTo>
                  <a:lnTo>
                    <a:pt x="312" y="154"/>
                  </a:lnTo>
                  <a:lnTo>
                    <a:pt x="310" y="152"/>
                  </a:lnTo>
                  <a:lnTo>
                    <a:pt x="308" y="152"/>
                  </a:lnTo>
                  <a:lnTo>
                    <a:pt x="305" y="150"/>
                  </a:lnTo>
                  <a:lnTo>
                    <a:pt x="305" y="147"/>
                  </a:lnTo>
                  <a:lnTo>
                    <a:pt x="305" y="142"/>
                  </a:lnTo>
                  <a:lnTo>
                    <a:pt x="305" y="140"/>
                  </a:lnTo>
                  <a:lnTo>
                    <a:pt x="298" y="138"/>
                  </a:lnTo>
                  <a:lnTo>
                    <a:pt x="298" y="138"/>
                  </a:lnTo>
                  <a:lnTo>
                    <a:pt x="296" y="138"/>
                  </a:lnTo>
                  <a:lnTo>
                    <a:pt x="293" y="138"/>
                  </a:lnTo>
                  <a:lnTo>
                    <a:pt x="296" y="140"/>
                  </a:lnTo>
                  <a:lnTo>
                    <a:pt x="298" y="142"/>
                  </a:lnTo>
                  <a:lnTo>
                    <a:pt x="301" y="142"/>
                  </a:lnTo>
                  <a:lnTo>
                    <a:pt x="301" y="142"/>
                  </a:lnTo>
                  <a:lnTo>
                    <a:pt x="298" y="145"/>
                  </a:lnTo>
                  <a:lnTo>
                    <a:pt x="296" y="147"/>
                  </a:lnTo>
                  <a:lnTo>
                    <a:pt x="293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5"/>
                  </a:lnTo>
                  <a:lnTo>
                    <a:pt x="289" y="145"/>
                  </a:lnTo>
                  <a:lnTo>
                    <a:pt x="289" y="145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91" y="150"/>
                  </a:lnTo>
                  <a:lnTo>
                    <a:pt x="291" y="152"/>
                  </a:lnTo>
                  <a:lnTo>
                    <a:pt x="291" y="154"/>
                  </a:lnTo>
                  <a:lnTo>
                    <a:pt x="289" y="154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61"/>
                  </a:lnTo>
                  <a:lnTo>
                    <a:pt x="284" y="168"/>
                  </a:lnTo>
                  <a:lnTo>
                    <a:pt x="284" y="171"/>
                  </a:lnTo>
                  <a:lnTo>
                    <a:pt x="284" y="171"/>
                  </a:lnTo>
                  <a:lnTo>
                    <a:pt x="279" y="173"/>
                  </a:lnTo>
                  <a:lnTo>
                    <a:pt x="279" y="176"/>
                  </a:lnTo>
                  <a:lnTo>
                    <a:pt x="279" y="178"/>
                  </a:lnTo>
                  <a:lnTo>
                    <a:pt x="279" y="180"/>
                  </a:lnTo>
                  <a:lnTo>
                    <a:pt x="277" y="183"/>
                  </a:lnTo>
                  <a:lnTo>
                    <a:pt x="275" y="183"/>
                  </a:lnTo>
                  <a:lnTo>
                    <a:pt x="272" y="180"/>
                  </a:lnTo>
                  <a:lnTo>
                    <a:pt x="272" y="180"/>
                  </a:lnTo>
                  <a:lnTo>
                    <a:pt x="275" y="176"/>
                  </a:lnTo>
                  <a:lnTo>
                    <a:pt x="272" y="176"/>
                  </a:lnTo>
                  <a:lnTo>
                    <a:pt x="267" y="178"/>
                  </a:lnTo>
                  <a:lnTo>
                    <a:pt x="265" y="178"/>
                  </a:lnTo>
                  <a:lnTo>
                    <a:pt x="260" y="176"/>
                  </a:lnTo>
                  <a:lnTo>
                    <a:pt x="258" y="173"/>
                  </a:lnTo>
                  <a:lnTo>
                    <a:pt x="258" y="168"/>
                  </a:lnTo>
                  <a:lnTo>
                    <a:pt x="256" y="166"/>
                  </a:lnTo>
                  <a:lnTo>
                    <a:pt x="251" y="168"/>
                  </a:lnTo>
                  <a:lnTo>
                    <a:pt x="249" y="173"/>
                  </a:lnTo>
                  <a:lnTo>
                    <a:pt x="246" y="176"/>
                  </a:lnTo>
                  <a:lnTo>
                    <a:pt x="246" y="176"/>
                  </a:lnTo>
                  <a:lnTo>
                    <a:pt x="239" y="176"/>
                  </a:lnTo>
                  <a:lnTo>
                    <a:pt x="237" y="178"/>
                  </a:lnTo>
                  <a:lnTo>
                    <a:pt x="237" y="178"/>
                  </a:lnTo>
                  <a:lnTo>
                    <a:pt x="237" y="180"/>
                  </a:lnTo>
                  <a:lnTo>
                    <a:pt x="234" y="183"/>
                  </a:lnTo>
                  <a:lnTo>
                    <a:pt x="232" y="190"/>
                  </a:lnTo>
                  <a:lnTo>
                    <a:pt x="232" y="194"/>
                  </a:lnTo>
                  <a:lnTo>
                    <a:pt x="230" y="197"/>
                  </a:lnTo>
                  <a:lnTo>
                    <a:pt x="227" y="194"/>
                  </a:lnTo>
                  <a:lnTo>
                    <a:pt x="227" y="194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90"/>
                  </a:lnTo>
                  <a:lnTo>
                    <a:pt x="222" y="190"/>
                  </a:lnTo>
                  <a:lnTo>
                    <a:pt x="222" y="190"/>
                  </a:lnTo>
                  <a:lnTo>
                    <a:pt x="220" y="190"/>
                  </a:lnTo>
                  <a:lnTo>
                    <a:pt x="218" y="190"/>
                  </a:lnTo>
                  <a:lnTo>
                    <a:pt x="218" y="187"/>
                  </a:lnTo>
                  <a:lnTo>
                    <a:pt x="213" y="187"/>
                  </a:lnTo>
                  <a:lnTo>
                    <a:pt x="206" y="185"/>
                  </a:lnTo>
                  <a:lnTo>
                    <a:pt x="206" y="183"/>
                  </a:lnTo>
                  <a:lnTo>
                    <a:pt x="204" y="183"/>
                  </a:lnTo>
                  <a:lnTo>
                    <a:pt x="201" y="180"/>
                  </a:lnTo>
                  <a:lnTo>
                    <a:pt x="199" y="180"/>
                  </a:lnTo>
                  <a:lnTo>
                    <a:pt x="196" y="180"/>
                  </a:lnTo>
                  <a:lnTo>
                    <a:pt x="192" y="183"/>
                  </a:lnTo>
                  <a:lnTo>
                    <a:pt x="189" y="185"/>
                  </a:lnTo>
                  <a:lnTo>
                    <a:pt x="185" y="185"/>
                  </a:lnTo>
                  <a:lnTo>
                    <a:pt x="180" y="183"/>
                  </a:lnTo>
                  <a:lnTo>
                    <a:pt x="180" y="180"/>
                  </a:lnTo>
                  <a:lnTo>
                    <a:pt x="180" y="180"/>
                  </a:lnTo>
                  <a:lnTo>
                    <a:pt x="180" y="178"/>
                  </a:lnTo>
                  <a:lnTo>
                    <a:pt x="178" y="178"/>
                  </a:lnTo>
                  <a:lnTo>
                    <a:pt x="178" y="178"/>
                  </a:lnTo>
                  <a:lnTo>
                    <a:pt x="178" y="180"/>
                  </a:lnTo>
                  <a:lnTo>
                    <a:pt x="178" y="180"/>
                  </a:lnTo>
                  <a:lnTo>
                    <a:pt x="178" y="183"/>
                  </a:lnTo>
                  <a:lnTo>
                    <a:pt x="180" y="187"/>
                  </a:lnTo>
                  <a:lnTo>
                    <a:pt x="180" y="190"/>
                  </a:lnTo>
                  <a:lnTo>
                    <a:pt x="180" y="192"/>
                  </a:lnTo>
                  <a:lnTo>
                    <a:pt x="178" y="197"/>
                  </a:lnTo>
                  <a:lnTo>
                    <a:pt x="175" y="197"/>
                  </a:lnTo>
                  <a:lnTo>
                    <a:pt x="173" y="197"/>
                  </a:lnTo>
                  <a:lnTo>
                    <a:pt x="173" y="194"/>
                  </a:lnTo>
                  <a:lnTo>
                    <a:pt x="173" y="190"/>
                  </a:lnTo>
                  <a:lnTo>
                    <a:pt x="173" y="190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6" y="190"/>
                  </a:lnTo>
                  <a:lnTo>
                    <a:pt x="163" y="192"/>
                  </a:lnTo>
                  <a:lnTo>
                    <a:pt x="161" y="192"/>
                  </a:lnTo>
                  <a:lnTo>
                    <a:pt x="159" y="192"/>
                  </a:lnTo>
                  <a:lnTo>
                    <a:pt x="156" y="192"/>
                  </a:lnTo>
                  <a:lnTo>
                    <a:pt x="154" y="190"/>
                  </a:lnTo>
                  <a:lnTo>
                    <a:pt x="154" y="190"/>
                  </a:lnTo>
                  <a:lnTo>
                    <a:pt x="152" y="187"/>
                  </a:lnTo>
                  <a:lnTo>
                    <a:pt x="149" y="187"/>
                  </a:lnTo>
                  <a:lnTo>
                    <a:pt x="147" y="187"/>
                  </a:lnTo>
                  <a:lnTo>
                    <a:pt x="147" y="192"/>
                  </a:lnTo>
                  <a:lnTo>
                    <a:pt x="147" y="192"/>
                  </a:lnTo>
                  <a:lnTo>
                    <a:pt x="152" y="199"/>
                  </a:lnTo>
                  <a:lnTo>
                    <a:pt x="147" y="206"/>
                  </a:lnTo>
                  <a:lnTo>
                    <a:pt x="147" y="206"/>
                  </a:lnTo>
                  <a:lnTo>
                    <a:pt x="144" y="206"/>
                  </a:lnTo>
                  <a:lnTo>
                    <a:pt x="142" y="204"/>
                  </a:lnTo>
                  <a:lnTo>
                    <a:pt x="140" y="204"/>
                  </a:lnTo>
                  <a:lnTo>
                    <a:pt x="137" y="204"/>
                  </a:lnTo>
                  <a:lnTo>
                    <a:pt x="137" y="206"/>
                  </a:lnTo>
                  <a:lnTo>
                    <a:pt x="137" y="209"/>
                  </a:lnTo>
                  <a:lnTo>
                    <a:pt x="137" y="211"/>
                  </a:lnTo>
                  <a:lnTo>
                    <a:pt x="135" y="213"/>
                  </a:lnTo>
                  <a:lnTo>
                    <a:pt x="130" y="218"/>
                  </a:lnTo>
                  <a:lnTo>
                    <a:pt x="128" y="221"/>
                  </a:lnTo>
                  <a:lnTo>
                    <a:pt x="128" y="223"/>
                  </a:lnTo>
                  <a:lnTo>
                    <a:pt x="128" y="225"/>
                  </a:lnTo>
                  <a:lnTo>
                    <a:pt x="128" y="228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5" y="235"/>
                  </a:lnTo>
                  <a:lnTo>
                    <a:pt x="137" y="239"/>
                  </a:lnTo>
                  <a:lnTo>
                    <a:pt x="137" y="244"/>
                  </a:lnTo>
                  <a:lnTo>
                    <a:pt x="133" y="247"/>
                  </a:lnTo>
                  <a:lnTo>
                    <a:pt x="116" y="251"/>
                  </a:lnTo>
                  <a:lnTo>
                    <a:pt x="111" y="256"/>
                  </a:lnTo>
                  <a:lnTo>
                    <a:pt x="109" y="256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8"/>
                  </a:lnTo>
                  <a:lnTo>
                    <a:pt x="100" y="258"/>
                  </a:lnTo>
                  <a:lnTo>
                    <a:pt x="100" y="261"/>
                  </a:lnTo>
                  <a:lnTo>
                    <a:pt x="97" y="265"/>
                  </a:lnTo>
                  <a:lnTo>
                    <a:pt x="97" y="270"/>
                  </a:lnTo>
                  <a:lnTo>
                    <a:pt x="100" y="275"/>
                  </a:lnTo>
                  <a:lnTo>
                    <a:pt x="102" y="280"/>
                  </a:lnTo>
                  <a:lnTo>
                    <a:pt x="104" y="284"/>
                  </a:lnTo>
                  <a:lnTo>
                    <a:pt x="107" y="287"/>
                  </a:lnTo>
                  <a:lnTo>
                    <a:pt x="107" y="292"/>
                  </a:lnTo>
                  <a:lnTo>
                    <a:pt x="107" y="296"/>
                  </a:lnTo>
                  <a:lnTo>
                    <a:pt x="104" y="299"/>
                  </a:lnTo>
                  <a:lnTo>
                    <a:pt x="100" y="301"/>
                  </a:lnTo>
                  <a:lnTo>
                    <a:pt x="95" y="299"/>
                  </a:lnTo>
                  <a:lnTo>
                    <a:pt x="88" y="296"/>
                  </a:lnTo>
                  <a:lnTo>
                    <a:pt x="59" y="284"/>
                  </a:lnTo>
                  <a:lnTo>
                    <a:pt x="55" y="284"/>
                  </a:lnTo>
                  <a:lnTo>
                    <a:pt x="50" y="287"/>
                  </a:lnTo>
                  <a:lnTo>
                    <a:pt x="45" y="289"/>
                  </a:lnTo>
                  <a:lnTo>
                    <a:pt x="43" y="292"/>
                  </a:lnTo>
                  <a:lnTo>
                    <a:pt x="43" y="294"/>
                  </a:lnTo>
                  <a:lnTo>
                    <a:pt x="38" y="299"/>
                  </a:lnTo>
                  <a:lnTo>
                    <a:pt x="36" y="303"/>
                  </a:lnTo>
                  <a:lnTo>
                    <a:pt x="33" y="308"/>
                  </a:lnTo>
                  <a:lnTo>
                    <a:pt x="36" y="310"/>
                  </a:lnTo>
                  <a:lnTo>
                    <a:pt x="36" y="313"/>
                  </a:lnTo>
                  <a:lnTo>
                    <a:pt x="40" y="318"/>
                  </a:lnTo>
                  <a:lnTo>
                    <a:pt x="40" y="320"/>
                  </a:lnTo>
                  <a:lnTo>
                    <a:pt x="40" y="325"/>
                  </a:lnTo>
                  <a:lnTo>
                    <a:pt x="43" y="329"/>
                  </a:lnTo>
                  <a:lnTo>
                    <a:pt x="43" y="329"/>
                  </a:lnTo>
                  <a:lnTo>
                    <a:pt x="40" y="332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4"/>
                  </a:lnTo>
                  <a:lnTo>
                    <a:pt x="40" y="337"/>
                  </a:lnTo>
                  <a:lnTo>
                    <a:pt x="43" y="341"/>
                  </a:lnTo>
                  <a:lnTo>
                    <a:pt x="43" y="344"/>
                  </a:lnTo>
                  <a:lnTo>
                    <a:pt x="43" y="348"/>
                  </a:lnTo>
                  <a:lnTo>
                    <a:pt x="38" y="358"/>
                  </a:lnTo>
                  <a:lnTo>
                    <a:pt x="38" y="365"/>
                  </a:lnTo>
                  <a:lnTo>
                    <a:pt x="36" y="367"/>
                  </a:lnTo>
                  <a:lnTo>
                    <a:pt x="33" y="370"/>
                  </a:lnTo>
                  <a:lnTo>
                    <a:pt x="29" y="367"/>
                  </a:lnTo>
                  <a:lnTo>
                    <a:pt x="26" y="367"/>
                  </a:lnTo>
                  <a:lnTo>
                    <a:pt x="24" y="363"/>
                  </a:lnTo>
                  <a:lnTo>
                    <a:pt x="21" y="363"/>
                  </a:lnTo>
                  <a:lnTo>
                    <a:pt x="19" y="363"/>
                  </a:lnTo>
                  <a:lnTo>
                    <a:pt x="19" y="363"/>
                  </a:lnTo>
                  <a:lnTo>
                    <a:pt x="19" y="365"/>
                  </a:lnTo>
                  <a:lnTo>
                    <a:pt x="17" y="370"/>
                  </a:lnTo>
                  <a:lnTo>
                    <a:pt x="17" y="372"/>
                  </a:lnTo>
                  <a:lnTo>
                    <a:pt x="17" y="379"/>
                  </a:lnTo>
                  <a:lnTo>
                    <a:pt x="17" y="379"/>
                  </a:lnTo>
                  <a:lnTo>
                    <a:pt x="33" y="377"/>
                  </a:lnTo>
                  <a:lnTo>
                    <a:pt x="50" y="377"/>
                  </a:lnTo>
                  <a:lnTo>
                    <a:pt x="69" y="374"/>
                  </a:lnTo>
                  <a:lnTo>
                    <a:pt x="85" y="372"/>
                  </a:lnTo>
                  <a:lnTo>
                    <a:pt x="102" y="372"/>
                  </a:lnTo>
                  <a:lnTo>
                    <a:pt x="121" y="370"/>
                  </a:lnTo>
                  <a:lnTo>
                    <a:pt x="137" y="367"/>
                  </a:lnTo>
                  <a:lnTo>
                    <a:pt x="154" y="365"/>
                  </a:lnTo>
                  <a:lnTo>
                    <a:pt x="154" y="363"/>
                  </a:lnTo>
                  <a:lnTo>
                    <a:pt x="154" y="358"/>
                  </a:lnTo>
                  <a:lnTo>
                    <a:pt x="154" y="355"/>
                  </a:lnTo>
                  <a:lnTo>
                    <a:pt x="152" y="351"/>
                  </a:lnTo>
                  <a:lnTo>
                    <a:pt x="149" y="344"/>
                  </a:lnTo>
                  <a:lnTo>
                    <a:pt x="149" y="344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56" y="341"/>
                  </a:lnTo>
                  <a:lnTo>
                    <a:pt x="163" y="341"/>
                  </a:lnTo>
                  <a:lnTo>
                    <a:pt x="170" y="341"/>
                  </a:lnTo>
                  <a:lnTo>
                    <a:pt x="170" y="341"/>
                  </a:lnTo>
                  <a:lnTo>
                    <a:pt x="170" y="344"/>
                  </a:lnTo>
                  <a:lnTo>
                    <a:pt x="173" y="344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3" y="346"/>
                  </a:lnTo>
                  <a:lnTo>
                    <a:pt x="178" y="344"/>
                  </a:lnTo>
                  <a:lnTo>
                    <a:pt x="180" y="344"/>
                  </a:lnTo>
                  <a:lnTo>
                    <a:pt x="182" y="344"/>
                  </a:lnTo>
                  <a:lnTo>
                    <a:pt x="189" y="344"/>
                  </a:lnTo>
                  <a:lnTo>
                    <a:pt x="196" y="341"/>
                  </a:lnTo>
                  <a:lnTo>
                    <a:pt x="206" y="341"/>
                  </a:lnTo>
                  <a:lnTo>
                    <a:pt x="215" y="339"/>
                  </a:lnTo>
                  <a:lnTo>
                    <a:pt x="227" y="339"/>
                  </a:lnTo>
                  <a:lnTo>
                    <a:pt x="237" y="337"/>
                  </a:lnTo>
                  <a:lnTo>
                    <a:pt x="249" y="337"/>
                  </a:lnTo>
                  <a:lnTo>
                    <a:pt x="260" y="334"/>
                  </a:lnTo>
                  <a:lnTo>
                    <a:pt x="270" y="334"/>
                  </a:lnTo>
                  <a:lnTo>
                    <a:pt x="279" y="332"/>
                  </a:lnTo>
                  <a:lnTo>
                    <a:pt x="286" y="332"/>
                  </a:lnTo>
                  <a:lnTo>
                    <a:pt x="291" y="329"/>
                  </a:lnTo>
                  <a:lnTo>
                    <a:pt x="296" y="329"/>
                  </a:lnTo>
                  <a:lnTo>
                    <a:pt x="298" y="329"/>
                  </a:lnTo>
                  <a:lnTo>
                    <a:pt x="301" y="329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10" y="327"/>
                  </a:lnTo>
                  <a:lnTo>
                    <a:pt x="312" y="327"/>
                  </a:lnTo>
                  <a:lnTo>
                    <a:pt x="322" y="327"/>
                  </a:lnTo>
                  <a:lnTo>
                    <a:pt x="336" y="325"/>
                  </a:lnTo>
                  <a:lnTo>
                    <a:pt x="353" y="322"/>
                  </a:lnTo>
                  <a:lnTo>
                    <a:pt x="372" y="322"/>
                  </a:lnTo>
                  <a:lnTo>
                    <a:pt x="395" y="320"/>
                  </a:lnTo>
                  <a:lnTo>
                    <a:pt x="419" y="318"/>
                  </a:lnTo>
                  <a:lnTo>
                    <a:pt x="445" y="315"/>
                  </a:lnTo>
                  <a:lnTo>
                    <a:pt x="471" y="313"/>
                  </a:lnTo>
                  <a:lnTo>
                    <a:pt x="495" y="308"/>
                  </a:lnTo>
                  <a:lnTo>
                    <a:pt x="516" y="306"/>
                  </a:lnTo>
                  <a:lnTo>
                    <a:pt x="537" y="306"/>
                  </a:lnTo>
                  <a:lnTo>
                    <a:pt x="554" y="303"/>
                  </a:lnTo>
                  <a:lnTo>
                    <a:pt x="568" y="301"/>
                  </a:lnTo>
                  <a:lnTo>
                    <a:pt x="575" y="301"/>
                  </a:lnTo>
                  <a:lnTo>
                    <a:pt x="580" y="301"/>
                  </a:lnTo>
                  <a:lnTo>
                    <a:pt x="584" y="299"/>
                  </a:lnTo>
                  <a:lnTo>
                    <a:pt x="587" y="299"/>
                  </a:lnTo>
                  <a:lnTo>
                    <a:pt x="589" y="296"/>
                  </a:lnTo>
                  <a:lnTo>
                    <a:pt x="594" y="292"/>
                  </a:lnTo>
                  <a:lnTo>
                    <a:pt x="596" y="292"/>
                  </a:lnTo>
                  <a:lnTo>
                    <a:pt x="596" y="292"/>
                  </a:lnTo>
                  <a:lnTo>
                    <a:pt x="603" y="287"/>
                  </a:lnTo>
                  <a:lnTo>
                    <a:pt x="613" y="284"/>
                  </a:lnTo>
                  <a:lnTo>
                    <a:pt x="615" y="282"/>
                  </a:lnTo>
                  <a:lnTo>
                    <a:pt x="615" y="282"/>
                  </a:lnTo>
                  <a:lnTo>
                    <a:pt x="618" y="282"/>
                  </a:lnTo>
                  <a:lnTo>
                    <a:pt x="620" y="277"/>
                  </a:lnTo>
                  <a:lnTo>
                    <a:pt x="629" y="273"/>
                  </a:lnTo>
                  <a:lnTo>
                    <a:pt x="639" y="270"/>
                  </a:lnTo>
                  <a:lnTo>
                    <a:pt x="641" y="270"/>
                  </a:lnTo>
                  <a:lnTo>
                    <a:pt x="641" y="270"/>
                  </a:lnTo>
                  <a:lnTo>
                    <a:pt x="641" y="268"/>
                  </a:lnTo>
                  <a:lnTo>
                    <a:pt x="641" y="268"/>
                  </a:lnTo>
                  <a:lnTo>
                    <a:pt x="641" y="268"/>
                  </a:lnTo>
                  <a:lnTo>
                    <a:pt x="641" y="265"/>
                  </a:lnTo>
                  <a:lnTo>
                    <a:pt x="641" y="265"/>
                  </a:lnTo>
                  <a:lnTo>
                    <a:pt x="641" y="265"/>
                  </a:lnTo>
                  <a:lnTo>
                    <a:pt x="644" y="263"/>
                  </a:lnTo>
                  <a:lnTo>
                    <a:pt x="644" y="258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51" y="256"/>
                  </a:lnTo>
                  <a:lnTo>
                    <a:pt x="655" y="251"/>
                  </a:lnTo>
                  <a:lnTo>
                    <a:pt x="662" y="249"/>
                  </a:lnTo>
                  <a:lnTo>
                    <a:pt x="662" y="249"/>
                  </a:lnTo>
                  <a:lnTo>
                    <a:pt x="665" y="247"/>
                  </a:lnTo>
                  <a:lnTo>
                    <a:pt x="665" y="247"/>
                  </a:lnTo>
                  <a:lnTo>
                    <a:pt x="665" y="247"/>
                  </a:lnTo>
                  <a:lnTo>
                    <a:pt x="665" y="244"/>
                  </a:lnTo>
                  <a:lnTo>
                    <a:pt x="665" y="244"/>
                  </a:lnTo>
                  <a:lnTo>
                    <a:pt x="665" y="242"/>
                  </a:lnTo>
                  <a:lnTo>
                    <a:pt x="665" y="242"/>
                  </a:lnTo>
                  <a:lnTo>
                    <a:pt x="665" y="242"/>
                  </a:lnTo>
                  <a:lnTo>
                    <a:pt x="662" y="239"/>
                  </a:lnTo>
                  <a:lnTo>
                    <a:pt x="665" y="237"/>
                  </a:lnTo>
                  <a:lnTo>
                    <a:pt x="665" y="237"/>
                  </a:lnTo>
                  <a:lnTo>
                    <a:pt x="667" y="235"/>
                  </a:lnTo>
                  <a:lnTo>
                    <a:pt x="674" y="228"/>
                  </a:lnTo>
                  <a:lnTo>
                    <a:pt x="677" y="228"/>
                  </a:lnTo>
                  <a:lnTo>
                    <a:pt x="677" y="228"/>
                  </a:lnTo>
                  <a:lnTo>
                    <a:pt x="677" y="228"/>
                  </a:lnTo>
                  <a:lnTo>
                    <a:pt x="677" y="225"/>
                  </a:lnTo>
                  <a:lnTo>
                    <a:pt x="677" y="225"/>
                  </a:lnTo>
                  <a:lnTo>
                    <a:pt x="677" y="225"/>
                  </a:lnTo>
                  <a:lnTo>
                    <a:pt x="677" y="223"/>
                  </a:lnTo>
                  <a:lnTo>
                    <a:pt x="677" y="221"/>
                  </a:lnTo>
                  <a:lnTo>
                    <a:pt x="674" y="218"/>
                  </a:lnTo>
                  <a:lnTo>
                    <a:pt x="677" y="218"/>
                  </a:lnTo>
                  <a:lnTo>
                    <a:pt x="677" y="216"/>
                  </a:lnTo>
                  <a:lnTo>
                    <a:pt x="681" y="211"/>
                  </a:lnTo>
                  <a:lnTo>
                    <a:pt x="691" y="204"/>
                  </a:lnTo>
                  <a:lnTo>
                    <a:pt x="698" y="199"/>
                  </a:lnTo>
                  <a:lnTo>
                    <a:pt x="705" y="194"/>
                  </a:lnTo>
                  <a:lnTo>
                    <a:pt x="707" y="194"/>
                  </a:lnTo>
                  <a:lnTo>
                    <a:pt x="714" y="185"/>
                  </a:lnTo>
                  <a:lnTo>
                    <a:pt x="724" y="176"/>
                  </a:lnTo>
                  <a:lnTo>
                    <a:pt x="729" y="168"/>
                  </a:lnTo>
                  <a:lnTo>
                    <a:pt x="736" y="161"/>
                  </a:lnTo>
                  <a:lnTo>
                    <a:pt x="741" y="154"/>
                  </a:lnTo>
                  <a:lnTo>
                    <a:pt x="738" y="154"/>
                  </a:lnTo>
                  <a:close/>
                  <a:moveTo>
                    <a:pt x="5" y="372"/>
                  </a:moveTo>
                  <a:lnTo>
                    <a:pt x="0" y="374"/>
                  </a:lnTo>
                  <a:lnTo>
                    <a:pt x="0" y="379"/>
                  </a:lnTo>
                  <a:lnTo>
                    <a:pt x="3" y="379"/>
                  </a:lnTo>
                  <a:lnTo>
                    <a:pt x="3" y="381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7" y="374"/>
                  </a:lnTo>
                  <a:lnTo>
                    <a:pt x="5" y="3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39">
              <a:extLst>
                <a:ext uri="{FF2B5EF4-FFF2-40B4-BE49-F238E27FC236}">
                  <a16:creationId xmlns:a16="http://schemas.microsoft.com/office/drawing/2014/main" id="{692382DE-E908-4B71-9114-0A2DEDFDC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3441" y="2448303"/>
              <a:ext cx="882254" cy="453629"/>
            </a:xfrm>
            <a:custGeom>
              <a:avLst/>
              <a:gdLst>
                <a:gd name="T0" fmla="*/ 672 w 741"/>
                <a:gd name="T1" fmla="*/ 372 h 381"/>
                <a:gd name="T2" fmla="*/ 580 w 741"/>
                <a:gd name="T3" fmla="*/ 377 h 381"/>
                <a:gd name="T4" fmla="*/ 485 w 741"/>
                <a:gd name="T5" fmla="*/ 379 h 381"/>
                <a:gd name="T6" fmla="*/ 393 w 741"/>
                <a:gd name="T7" fmla="*/ 381 h 381"/>
                <a:gd name="T8" fmla="*/ 301 w 741"/>
                <a:gd name="T9" fmla="*/ 381 h 381"/>
                <a:gd name="T10" fmla="*/ 208 w 741"/>
                <a:gd name="T11" fmla="*/ 381 h 381"/>
                <a:gd name="T12" fmla="*/ 116 w 741"/>
                <a:gd name="T13" fmla="*/ 381 h 381"/>
                <a:gd name="T14" fmla="*/ 24 w 741"/>
                <a:gd name="T15" fmla="*/ 381 h 381"/>
                <a:gd name="T16" fmla="*/ 0 w 741"/>
                <a:gd name="T17" fmla="*/ 346 h 381"/>
                <a:gd name="T18" fmla="*/ 3 w 741"/>
                <a:gd name="T19" fmla="*/ 298 h 381"/>
                <a:gd name="T20" fmla="*/ 3 w 741"/>
                <a:gd name="T21" fmla="*/ 253 h 381"/>
                <a:gd name="T22" fmla="*/ 3 w 741"/>
                <a:gd name="T23" fmla="*/ 206 h 381"/>
                <a:gd name="T24" fmla="*/ 3 w 741"/>
                <a:gd name="T25" fmla="*/ 159 h 381"/>
                <a:gd name="T26" fmla="*/ 5 w 741"/>
                <a:gd name="T27" fmla="*/ 114 h 381"/>
                <a:gd name="T28" fmla="*/ 5 w 741"/>
                <a:gd name="T29" fmla="*/ 66 h 381"/>
                <a:gd name="T30" fmla="*/ 5 w 741"/>
                <a:gd name="T31" fmla="*/ 22 h 381"/>
                <a:gd name="T32" fmla="*/ 66 w 741"/>
                <a:gd name="T33" fmla="*/ 10 h 381"/>
                <a:gd name="T34" fmla="*/ 147 w 741"/>
                <a:gd name="T35" fmla="*/ 10 h 381"/>
                <a:gd name="T36" fmla="*/ 230 w 741"/>
                <a:gd name="T37" fmla="*/ 10 h 381"/>
                <a:gd name="T38" fmla="*/ 310 w 741"/>
                <a:gd name="T39" fmla="*/ 10 h 381"/>
                <a:gd name="T40" fmla="*/ 391 w 741"/>
                <a:gd name="T41" fmla="*/ 10 h 381"/>
                <a:gd name="T42" fmla="*/ 473 w 741"/>
                <a:gd name="T43" fmla="*/ 7 h 381"/>
                <a:gd name="T44" fmla="*/ 554 w 741"/>
                <a:gd name="T45" fmla="*/ 5 h 381"/>
                <a:gd name="T46" fmla="*/ 634 w 741"/>
                <a:gd name="T47" fmla="*/ 3 h 381"/>
                <a:gd name="T48" fmla="*/ 663 w 741"/>
                <a:gd name="T49" fmla="*/ 7 h 381"/>
                <a:gd name="T50" fmla="*/ 667 w 741"/>
                <a:gd name="T51" fmla="*/ 10 h 381"/>
                <a:gd name="T52" fmla="*/ 670 w 741"/>
                <a:gd name="T53" fmla="*/ 12 h 381"/>
                <a:gd name="T54" fmla="*/ 677 w 741"/>
                <a:gd name="T55" fmla="*/ 17 h 381"/>
                <a:gd name="T56" fmla="*/ 686 w 741"/>
                <a:gd name="T57" fmla="*/ 12 h 381"/>
                <a:gd name="T58" fmla="*/ 691 w 741"/>
                <a:gd name="T59" fmla="*/ 14 h 381"/>
                <a:gd name="T60" fmla="*/ 698 w 741"/>
                <a:gd name="T61" fmla="*/ 19 h 381"/>
                <a:gd name="T62" fmla="*/ 698 w 741"/>
                <a:gd name="T63" fmla="*/ 26 h 381"/>
                <a:gd name="T64" fmla="*/ 700 w 741"/>
                <a:gd name="T65" fmla="*/ 31 h 381"/>
                <a:gd name="T66" fmla="*/ 691 w 741"/>
                <a:gd name="T67" fmla="*/ 31 h 381"/>
                <a:gd name="T68" fmla="*/ 689 w 741"/>
                <a:gd name="T69" fmla="*/ 38 h 381"/>
                <a:gd name="T70" fmla="*/ 681 w 741"/>
                <a:gd name="T71" fmla="*/ 45 h 381"/>
                <a:gd name="T72" fmla="*/ 681 w 741"/>
                <a:gd name="T73" fmla="*/ 52 h 381"/>
                <a:gd name="T74" fmla="*/ 677 w 741"/>
                <a:gd name="T75" fmla="*/ 57 h 381"/>
                <a:gd name="T76" fmla="*/ 684 w 741"/>
                <a:gd name="T77" fmla="*/ 62 h 381"/>
                <a:gd name="T78" fmla="*/ 689 w 741"/>
                <a:gd name="T79" fmla="*/ 69 h 381"/>
                <a:gd name="T80" fmla="*/ 696 w 741"/>
                <a:gd name="T81" fmla="*/ 74 h 381"/>
                <a:gd name="T82" fmla="*/ 700 w 741"/>
                <a:gd name="T83" fmla="*/ 88 h 381"/>
                <a:gd name="T84" fmla="*/ 707 w 741"/>
                <a:gd name="T85" fmla="*/ 95 h 381"/>
                <a:gd name="T86" fmla="*/ 717 w 741"/>
                <a:gd name="T87" fmla="*/ 100 h 381"/>
                <a:gd name="T88" fmla="*/ 724 w 741"/>
                <a:gd name="T89" fmla="*/ 100 h 381"/>
                <a:gd name="T90" fmla="*/ 726 w 741"/>
                <a:gd name="T91" fmla="*/ 102 h 381"/>
                <a:gd name="T92" fmla="*/ 726 w 741"/>
                <a:gd name="T93" fmla="*/ 104 h 381"/>
                <a:gd name="T94" fmla="*/ 729 w 741"/>
                <a:gd name="T95" fmla="*/ 107 h 381"/>
                <a:gd name="T96" fmla="*/ 731 w 741"/>
                <a:gd name="T97" fmla="*/ 164 h 381"/>
                <a:gd name="T98" fmla="*/ 734 w 741"/>
                <a:gd name="T99" fmla="*/ 227 h 381"/>
                <a:gd name="T100" fmla="*/ 736 w 741"/>
                <a:gd name="T101" fmla="*/ 289 h 381"/>
                <a:gd name="T102" fmla="*/ 741 w 741"/>
                <a:gd name="T103" fmla="*/ 353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1" h="381">
                  <a:moveTo>
                    <a:pt x="741" y="369"/>
                  </a:moveTo>
                  <a:lnTo>
                    <a:pt x="717" y="369"/>
                  </a:lnTo>
                  <a:lnTo>
                    <a:pt x="693" y="372"/>
                  </a:lnTo>
                  <a:lnTo>
                    <a:pt x="672" y="372"/>
                  </a:lnTo>
                  <a:lnTo>
                    <a:pt x="648" y="374"/>
                  </a:lnTo>
                  <a:lnTo>
                    <a:pt x="625" y="374"/>
                  </a:lnTo>
                  <a:lnTo>
                    <a:pt x="601" y="374"/>
                  </a:lnTo>
                  <a:lnTo>
                    <a:pt x="580" y="377"/>
                  </a:lnTo>
                  <a:lnTo>
                    <a:pt x="556" y="377"/>
                  </a:lnTo>
                  <a:lnTo>
                    <a:pt x="532" y="377"/>
                  </a:lnTo>
                  <a:lnTo>
                    <a:pt x="509" y="379"/>
                  </a:lnTo>
                  <a:lnTo>
                    <a:pt x="485" y="379"/>
                  </a:lnTo>
                  <a:lnTo>
                    <a:pt x="464" y="379"/>
                  </a:lnTo>
                  <a:lnTo>
                    <a:pt x="440" y="379"/>
                  </a:lnTo>
                  <a:lnTo>
                    <a:pt x="417" y="381"/>
                  </a:lnTo>
                  <a:lnTo>
                    <a:pt x="393" y="381"/>
                  </a:lnTo>
                  <a:lnTo>
                    <a:pt x="372" y="381"/>
                  </a:lnTo>
                  <a:lnTo>
                    <a:pt x="348" y="381"/>
                  </a:lnTo>
                  <a:lnTo>
                    <a:pt x="324" y="381"/>
                  </a:lnTo>
                  <a:lnTo>
                    <a:pt x="301" y="381"/>
                  </a:lnTo>
                  <a:lnTo>
                    <a:pt x="277" y="381"/>
                  </a:lnTo>
                  <a:lnTo>
                    <a:pt x="256" y="381"/>
                  </a:lnTo>
                  <a:lnTo>
                    <a:pt x="232" y="381"/>
                  </a:lnTo>
                  <a:lnTo>
                    <a:pt x="208" y="381"/>
                  </a:lnTo>
                  <a:lnTo>
                    <a:pt x="185" y="381"/>
                  </a:lnTo>
                  <a:lnTo>
                    <a:pt x="161" y="381"/>
                  </a:lnTo>
                  <a:lnTo>
                    <a:pt x="140" y="381"/>
                  </a:lnTo>
                  <a:lnTo>
                    <a:pt x="116" y="381"/>
                  </a:lnTo>
                  <a:lnTo>
                    <a:pt x="92" y="381"/>
                  </a:lnTo>
                  <a:lnTo>
                    <a:pt x="69" y="381"/>
                  </a:lnTo>
                  <a:lnTo>
                    <a:pt x="48" y="381"/>
                  </a:lnTo>
                  <a:lnTo>
                    <a:pt x="24" y="381"/>
                  </a:lnTo>
                  <a:lnTo>
                    <a:pt x="0" y="381"/>
                  </a:lnTo>
                  <a:lnTo>
                    <a:pt x="0" y="369"/>
                  </a:lnTo>
                  <a:lnTo>
                    <a:pt x="0" y="358"/>
                  </a:lnTo>
                  <a:lnTo>
                    <a:pt x="0" y="346"/>
                  </a:lnTo>
                  <a:lnTo>
                    <a:pt x="0" y="334"/>
                  </a:lnTo>
                  <a:lnTo>
                    <a:pt x="0" y="322"/>
                  </a:lnTo>
                  <a:lnTo>
                    <a:pt x="0" y="310"/>
                  </a:lnTo>
                  <a:lnTo>
                    <a:pt x="3" y="298"/>
                  </a:lnTo>
                  <a:lnTo>
                    <a:pt x="3" y="287"/>
                  </a:lnTo>
                  <a:lnTo>
                    <a:pt x="3" y="275"/>
                  </a:lnTo>
                  <a:lnTo>
                    <a:pt x="3" y="263"/>
                  </a:lnTo>
                  <a:lnTo>
                    <a:pt x="3" y="253"/>
                  </a:lnTo>
                  <a:lnTo>
                    <a:pt x="3" y="242"/>
                  </a:lnTo>
                  <a:lnTo>
                    <a:pt x="3" y="230"/>
                  </a:lnTo>
                  <a:lnTo>
                    <a:pt x="3" y="218"/>
                  </a:lnTo>
                  <a:lnTo>
                    <a:pt x="3" y="206"/>
                  </a:lnTo>
                  <a:lnTo>
                    <a:pt x="3" y="194"/>
                  </a:lnTo>
                  <a:lnTo>
                    <a:pt x="3" y="182"/>
                  </a:lnTo>
                  <a:lnTo>
                    <a:pt x="3" y="171"/>
                  </a:lnTo>
                  <a:lnTo>
                    <a:pt x="3" y="159"/>
                  </a:lnTo>
                  <a:lnTo>
                    <a:pt x="3" y="147"/>
                  </a:lnTo>
                  <a:lnTo>
                    <a:pt x="5" y="137"/>
                  </a:lnTo>
                  <a:lnTo>
                    <a:pt x="5" y="126"/>
                  </a:lnTo>
                  <a:lnTo>
                    <a:pt x="5" y="114"/>
                  </a:lnTo>
                  <a:lnTo>
                    <a:pt x="5" y="102"/>
                  </a:lnTo>
                  <a:lnTo>
                    <a:pt x="5" y="90"/>
                  </a:lnTo>
                  <a:lnTo>
                    <a:pt x="5" y="78"/>
                  </a:lnTo>
                  <a:lnTo>
                    <a:pt x="5" y="66"/>
                  </a:lnTo>
                  <a:lnTo>
                    <a:pt x="5" y="55"/>
                  </a:lnTo>
                  <a:lnTo>
                    <a:pt x="5" y="43"/>
                  </a:lnTo>
                  <a:lnTo>
                    <a:pt x="5" y="31"/>
                  </a:lnTo>
                  <a:lnTo>
                    <a:pt x="5" y="22"/>
                  </a:lnTo>
                  <a:lnTo>
                    <a:pt x="5" y="10"/>
                  </a:lnTo>
                  <a:lnTo>
                    <a:pt x="26" y="10"/>
                  </a:lnTo>
                  <a:lnTo>
                    <a:pt x="48" y="10"/>
                  </a:lnTo>
                  <a:lnTo>
                    <a:pt x="66" y="10"/>
                  </a:lnTo>
                  <a:lnTo>
                    <a:pt x="88" y="10"/>
                  </a:lnTo>
                  <a:lnTo>
                    <a:pt x="107" y="10"/>
                  </a:lnTo>
                  <a:lnTo>
                    <a:pt x="128" y="10"/>
                  </a:lnTo>
                  <a:lnTo>
                    <a:pt x="147" y="10"/>
                  </a:lnTo>
                  <a:lnTo>
                    <a:pt x="168" y="10"/>
                  </a:lnTo>
                  <a:lnTo>
                    <a:pt x="189" y="10"/>
                  </a:lnTo>
                  <a:lnTo>
                    <a:pt x="208" y="10"/>
                  </a:lnTo>
                  <a:lnTo>
                    <a:pt x="230" y="10"/>
                  </a:lnTo>
                  <a:lnTo>
                    <a:pt x="249" y="10"/>
                  </a:lnTo>
                  <a:lnTo>
                    <a:pt x="270" y="10"/>
                  </a:lnTo>
                  <a:lnTo>
                    <a:pt x="289" y="10"/>
                  </a:lnTo>
                  <a:lnTo>
                    <a:pt x="310" y="10"/>
                  </a:lnTo>
                  <a:lnTo>
                    <a:pt x="331" y="10"/>
                  </a:lnTo>
                  <a:lnTo>
                    <a:pt x="350" y="10"/>
                  </a:lnTo>
                  <a:lnTo>
                    <a:pt x="372" y="10"/>
                  </a:lnTo>
                  <a:lnTo>
                    <a:pt x="391" y="10"/>
                  </a:lnTo>
                  <a:lnTo>
                    <a:pt x="412" y="10"/>
                  </a:lnTo>
                  <a:lnTo>
                    <a:pt x="431" y="7"/>
                  </a:lnTo>
                  <a:lnTo>
                    <a:pt x="452" y="7"/>
                  </a:lnTo>
                  <a:lnTo>
                    <a:pt x="473" y="7"/>
                  </a:lnTo>
                  <a:lnTo>
                    <a:pt x="492" y="7"/>
                  </a:lnTo>
                  <a:lnTo>
                    <a:pt x="514" y="7"/>
                  </a:lnTo>
                  <a:lnTo>
                    <a:pt x="532" y="5"/>
                  </a:lnTo>
                  <a:lnTo>
                    <a:pt x="554" y="5"/>
                  </a:lnTo>
                  <a:lnTo>
                    <a:pt x="575" y="5"/>
                  </a:lnTo>
                  <a:lnTo>
                    <a:pt x="594" y="3"/>
                  </a:lnTo>
                  <a:lnTo>
                    <a:pt x="615" y="3"/>
                  </a:lnTo>
                  <a:lnTo>
                    <a:pt x="634" y="3"/>
                  </a:lnTo>
                  <a:lnTo>
                    <a:pt x="655" y="0"/>
                  </a:lnTo>
                  <a:lnTo>
                    <a:pt x="660" y="5"/>
                  </a:lnTo>
                  <a:lnTo>
                    <a:pt x="663" y="7"/>
                  </a:lnTo>
                  <a:lnTo>
                    <a:pt x="663" y="7"/>
                  </a:lnTo>
                  <a:lnTo>
                    <a:pt x="665" y="7"/>
                  </a:lnTo>
                  <a:lnTo>
                    <a:pt x="665" y="10"/>
                  </a:lnTo>
                  <a:lnTo>
                    <a:pt x="665" y="10"/>
                  </a:lnTo>
                  <a:lnTo>
                    <a:pt x="667" y="10"/>
                  </a:lnTo>
                  <a:lnTo>
                    <a:pt x="667" y="12"/>
                  </a:lnTo>
                  <a:lnTo>
                    <a:pt x="667" y="12"/>
                  </a:lnTo>
                  <a:lnTo>
                    <a:pt x="670" y="12"/>
                  </a:lnTo>
                  <a:lnTo>
                    <a:pt x="670" y="12"/>
                  </a:lnTo>
                  <a:lnTo>
                    <a:pt x="672" y="12"/>
                  </a:lnTo>
                  <a:lnTo>
                    <a:pt x="672" y="14"/>
                  </a:lnTo>
                  <a:lnTo>
                    <a:pt x="674" y="17"/>
                  </a:lnTo>
                  <a:lnTo>
                    <a:pt x="677" y="17"/>
                  </a:lnTo>
                  <a:lnTo>
                    <a:pt x="679" y="17"/>
                  </a:lnTo>
                  <a:lnTo>
                    <a:pt x="681" y="14"/>
                  </a:lnTo>
                  <a:lnTo>
                    <a:pt x="684" y="12"/>
                  </a:lnTo>
                  <a:lnTo>
                    <a:pt x="686" y="12"/>
                  </a:lnTo>
                  <a:lnTo>
                    <a:pt x="689" y="12"/>
                  </a:lnTo>
                  <a:lnTo>
                    <a:pt x="691" y="12"/>
                  </a:lnTo>
                  <a:lnTo>
                    <a:pt x="691" y="12"/>
                  </a:lnTo>
                  <a:lnTo>
                    <a:pt x="691" y="14"/>
                  </a:lnTo>
                  <a:lnTo>
                    <a:pt x="691" y="14"/>
                  </a:lnTo>
                  <a:lnTo>
                    <a:pt x="691" y="17"/>
                  </a:lnTo>
                  <a:lnTo>
                    <a:pt x="693" y="17"/>
                  </a:lnTo>
                  <a:lnTo>
                    <a:pt x="698" y="19"/>
                  </a:lnTo>
                  <a:lnTo>
                    <a:pt x="698" y="22"/>
                  </a:lnTo>
                  <a:lnTo>
                    <a:pt x="698" y="22"/>
                  </a:lnTo>
                  <a:lnTo>
                    <a:pt x="698" y="26"/>
                  </a:lnTo>
                  <a:lnTo>
                    <a:pt x="698" y="26"/>
                  </a:lnTo>
                  <a:lnTo>
                    <a:pt x="698" y="29"/>
                  </a:lnTo>
                  <a:lnTo>
                    <a:pt x="698" y="29"/>
                  </a:lnTo>
                  <a:lnTo>
                    <a:pt x="700" y="29"/>
                  </a:lnTo>
                  <a:lnTo>
                    <a:pt x="700" y="31"/>
                  </a:lnTo>
                  <a:lnTo>
                    <a:pt x="698" y="33"/>
                  </a:lnTo>
                  <a:lnTo>
                    <a:pt x="696" y="33"/>
                  </a:lnTo>
                  <a:lnTo>
                    <a:pt x="691" y="31"/>
                  </a:lnTo>
                  <a:lnTo>
                    <a:pt x="691" y="31"/>
                  </a:lnTo>
                  <a:lnTo>
                    <a:pt x="689" y="33"/>
                  </a:lnTo>
                  <a:lnTo>
                    <a:pt x="689" y="33"/>
                  </a:lnTo>
                  <a:lnTo>
                    <a:pt x="689" y="38"/>
                  </a:lnTo>
                  <a:lnTo>
                    <a:pt x="689" y="38"/>
                  </a:lnTo>
                  <a:lnTo>
                    <a:pt x="689" y="38"/>
                  </a:lnTo>
                  <a:lnTo>
                    <a:pt x="686" y="40"/>
                  </a:lnTo>
                  <a:lnTo>
                    <a:pt x="684" y="43"/>
                  </a:lnTo>
                  <a:lnTo>
                    <a:pt x="681" y="45"/>
                  </a:lnTo>
                  <a:lnTo>
                    <a:pt x="681" y="48"/>
                  </a:lnTo>
                  <a:lnTo>
                    <a:pt x="681" y="50"/>
                  </a:lnTo>
                  <a:lnTo>
                    <a:pt x="681" y="50"/>
                  </a:lnTo>
                  <a:lnTo>
                    <a:pt x="681" y="52"/>
                  </a:lnTo>
                  <a:lnTo>
                    <a:pt x="681" y="52"/>
                  </a:lnTo>
                  <a:lnTo>
                    <a:pt x="679" y="52"/>
                  </a:lnTo>
                  <a:lnTo>
                    <a:pt x="677" y="52"/>
                  </a:lnTo>
                  <a:lnTo>
                    <a:pt x="677" y="57"/>
                  </a:lnTo>
                  <a:lnTo>
                    <a:pt x="679" y="59"/>
                  </a:lnTo>
                  <a:lnTo>
                    <a:pt x="681" y="59"/>
                  </a:lnTo>
                  <a:lnTo>
                    <a:pt x="681" y="62"/>
                  </a:lnTo>
                  <a:lnTo>
                    <a:pt x="684" y="62"/>
                  </a:lnTo>
                  <a:lnTo>
                    <a:pt x="686" y="66"/>
                  </a:lnTo>
                  <a:lnTo>
                    <a:pt x="686" y="66"/>
                  </a:lnTo>
                  <a:lnTo>
                    <a:pt x="686" y="69"/>
                  </a:lnTo>
                  <a:lnTo>
                    <a:pt x="689" y="69"/>
                  </a:lnTo>
                  <a:lnTo>
                    <a:pt x="693" y="71"/>
                  </a:lnTo>
                  <a:lnTo>
                    <a:pt x="693" y="71"/>
                  </a:lnTo>
                  <a:lnTo>
                    <a:pt x="693" y="74"/>
                  </a:lnTo>
                  <a:lnTo>
                    <a:pt x="696" y="74"/>
                  </a:lnTo>
                  <a:lnTo>
                    <a:pt x="698" y="76"/>
                  </a:lnTo>
                  <a:lnTo>
                    <a:pt x="698" y="78"/>
                  </a:lnTo>
                  <a:lnTo>
                    <a:pt x="698" y="83"/>
                  </a:lnTo>
                  <a:lnTo>
                    <a:pt x="700" y="88"/>
                  </a:lnTo>
                  <a:lnTo>
                    <a:pt x="705" y="90"/>
                  </a:lnTo>
                  <a:lnTo>
                    <a:pt x="705" y="90"/>
                  </a:lnTo>
                  <a:lnTo>
                    <a:pt x="705" y="93"/>
                  </a:lnTo>
                  <a:lnTo>
                    <a:pt x="707" y="95"/>
                  </a:lnTo>
                  <a:lnTo>
                    <a:pt x="707" y="97"/>
                  </a:lnTo>
                  <a:lnTo>
                    <a:pt x="710" y="97"/>
                  </a:lnTo>
                  <a:lnTo>
                    <a:pt x="715" y="100"/>
                  </a:lnTo>
                  <a:lnTo>
                    <a:pt x="717" y="100"/>
                  </a:lnTo>
                  <a:lnTo>
                    <a:pt x="719" y="100"/>
                  </a:lnTo>
                  <a:lnTo>
                    <a:pt x="722" y="100"/>
                  </a:lnTo>
                  <a:lnTo>
                    <a:pt x="722" y="100"/>
                  </a:lnTo>
                  <a:lnTo>
                    <a:pt x="724" y="100"/>
                  </a:lnTo>
                  <a:lnTo>
                    <a:pt x="724" y="100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726" y="102"/>
                  </a:lnTo>
                  <a:lnTo>
                    <a:pt x="729" y="102"/>
                  </a:lnTo>
                  <a:lnTo>
                    <a:pt x="729" y="104"/>
                  </a:lnTo>
                  <a:lnTo>
                    <a:pt x="726" y="104"/>
                  </a:lnTo>
                  <a:lnTo>
                    <a:pt x="726" y="104"/>
                  </a:lnTo>
                  <a:lnTo>
                    <a:pt x="726" y="107"/>
                  </a:lnTo>
                  <a:lnTo>
                    <a:pt x="726" y="107"/>
                  </a:lnTo>
                  <a:lnTo>
                    <a:pt x="729" y="107"/>
                  </a:lnTo>
                  <a:lnTo>
                    <a:pt x="729" y="107"/>
                  </a:lnTo>
                  <a:lnTo>
                    <a:pt x="729" y="116"/>
                  </a:lnTo>
                  <a:lnTo>
                    <a:pt x="729" y="133"/>
                  </a:lnTo>
                  <a:lnTo>
                    <a:pt x="729" y="147"/>
                  </a:lnTo>
                  <a:lnTo>
                    <a:pt x="731" y="164"/>
                  </a:lnTo>
                  <a:lnTo>
                    <a:pt x="731" y="180"/>
                  </a:lnTo>
                  <a:lnTo>
                    <a:pt x="731" y="194"/>
                  </a:lnTo>
                  <a:lnTo>
                    <a:pt x="734" y="211"/>
                  </a:lnTo>
                  <a:lnTo>
                    <a:pt x="734" y="227"/>
                  </a:lnTo>
                  <a:lnTo>
                    <a:pt x="734" y="242"/>
                  </a:lnTo>
                  <a:lnTo>
                    <a:pt x="736" y="258"/>
                  </a:lnTo>
                  <a:lnTo>
                    <a:pt x="736" y="275"/>
                  </a:lnTo>
                  <a:lnTo>
                    <a:pt x="736" y="289"/>
                  </a:lnTo>
                  <a:lnTo>
                    <a:pt x="738" y="306"/>
                  </a:lnTo>
                  <a:lnTo>
                    <a:pt x="738" y="322"/>
                  </a:lnTo>
                  <a:lnTo>
                    <a:pt x="738" y="336"/>
                  </a:lnTo>
                  <a:lnTo>
                    <a:pt x="741" y="353"/>
                  </a:lnTo>
                  <a:lnTo>
                    <a:pt x="741" y="369"/>
                  </a:lnTo>
                  <a:lnTo>
                    <a:pt x="741" y="3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40">
              <a:extLst>
                <a:ext uri="{FF2B5EF4-FFF2-40B4-BE49-F238E27FC236}">
                  <a16:creationId xmlns:a16="http://schemas.microsoft.com/office/drawing/2014/main" id="{DDEDEBE8-6A2D-448B-A97A-AAADBDA13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085162"/>
              <a:ext cx="369094" cy="625079"/>
            </a:xfrm>
            <a:custGeom>
              <a:avLst/>
              <a:gdLst>
                <a:gd name="T0" fmla="*/ 301 w 310"/>
                <a:gd name="T1" fmla="*/ 348 h 525"/>
                <a:gd name="T2" fmla="*/ 298 w 310"/>
                <a:gd name="T3" fmla="*/ 331 h 525"/>
                <a:gd name="T4" fmla="*/ 296 w 310"/>
                <a:gd name="T5" fmla="*/ 277 h 525"/>
                <a:gd name="T6" fmla="*/ 286 w 310"/>
                <a:gd name="T7" fmla="*/ 206 h 525"/>
                <a:gd name="T8" fmla="*/ 277 w 310"/>
                <a:gd name="T9" fmla="*/ 137 h 525"/>
                <a:gd name="T10" fmla="*/ 270 w 310"/>
                <a:gd name="T11" fmla="*/ 66 h 525"/>
                <a:gd name="T12" fmla="*/ 253 w 310"/>
                <a:gd name="T13" fmla="*/ 2 h 525"/>
                <a:gd name="T14" fmla="*/ 201 w 310"/>
                <a:gd name="T15" fmla="*/ 9 h 525"/>
                <a:gd name="T16" fmla="*/ 145 w 310"/>
                <a:gd name="T17" fmla="*/ 16 h 525"/>
                <a:gd name="T18" fmla="*/ 85 w 310"/>
                <a:gd name="T19" fmla="*/ 24 h 525"/>
                <a:gd name="T20" fmla="*/ 19 w 310"/>
                <a:gd name="T21" fmla="*/ 45 h 525"/>
                <a:gd name="T22" fmla="*/ 5 w 310"/>
                <a:gd name="T23" fmla="*/ 38 h 525"/>
                <a:gd name="T24" fmla="*/ 17 w 310"/>
                <a:gd name="T25" fmla="*/ 144 h 525"/>
                <a:gd name="T26" fmla="*/ 31 w 310"/>
                <a:gd name="T27" fmla="*/ 286 h 525"/>
                <a:gd name="T28" fmla="*/ 29 w 310"/>
                <a:gd name="T29" fmla="*/ 336 h 525"/>
                <a:gd name="T30" fmla="*/ 29 w 310"/>
                <a:gd name="T31" fmla="*/ 360 h 525"/>
                <a:gd name="T32" fmla="*/ 40 w 310"/>
                <a:gd name="T33" fmla="*/ 374 h 525"/>
                <a:gd name="T34" fmla="*/ 45 w 310"/>
                <a:gd name="T35" fmla="*/ 395 h 525"/>
                <a:gd name="T36" fmla="*/ 38 w 310"/>
                <a:gd name="T37" fmla="*/ 412 h 525"/>
                <a:gd name="T38" fmla="*/ 36 w 310"/>
                <a:gd name="T39" fmla="*/ 421 h 525"/>
                <a:gd name="T40" fmla="*/ 36 w 310"/>
                <a:gd name="T41" fmla="*/ 431 h 525"/>
                <a:gd name="T42" fmla="*/ 33 w 310"/>
                <a:gd name="T43" fmla="*/ 435 h 525"/>
                <a:gd name="T44" fmla="*/ 26 w 310"/>
                <a:gd name="T45" fmla="*/ 447 h 525"/>
                <a:gd name="T46" fmla="*/ 19 w 310"/>
                <a:gd name="T47" fmla="*/ 457 h 525"/>
                <a:gd name="T48" fmla="*/ 17 w 310"/>
                <a:gd name="T49" fmla="*/ 459 h 525"/>
                <a:gd name="T50" fmla="*/ 12 w 310"/>
                <a:gd name="T51" fmla="*/ 461 h 525"/>
                <a:gd name="T52" fmla="*/ 7 w 310"/>
                <a:gd name="T53" fmla="*/ 469 h 525"/>
                <a:gd name="T54" fmla="*/ 10 w 310"/>
                <a:gd name="T55" fmla="*/ 476 h 525"/>
                <a:gd name="T56" fmla="*/ 7 w 310"/>
                <a:gd name="T57" fmla="*/ 485 h 525"/>
                <a:gd name="T58" fmla="*/ 7 w 310"/>
                <a:gd name="T59" fmla="*/ 492 h 525"/>
                <a:gd name="T60" fmla="*/ 5 w 310"/>
                <a:gd name="T61" fmla="*/ 502 h 525"/>
                <a:gd name="T62" fmla="*/ 5 w 310"/>
                <a:gd name="T63" fmla="*/ 511 h 525"/>
                <a:gd name="T64" fmla="*/ 7 w 310"/>
                <a:gd name="T65" fmla="*/ 521 h 525"/>
                <a:gd name="T66" fmla="*/ 5 w 310"/>
                <a:gd name="T67" fmla="*/ 523 h 525"/>
                <a:gd name="T68" fmla="*/ 22 w 310"/>
                <a:gd name="T69" fmla="*/ 518 h 525"/>
                <a:gd name="T70" fmla="*/ 24 w 310"/>
                <a:gd name="T71" fmla="*/ 509 h 525"/>
                <a:gd name="T72" fmla="*/ 38 w 310"/>
                <a:gd name="T73" fmla="*/ 509 h 525"/>
                <a:gd name="T74" fmla="*/ 45 w 310"/>
                <a:gd name="T75" fmla="*/ 516 h 525"/>
                <a:gd name="T76" fmla="*/ 48 w 310"/>
                <a:gd name="T77" fmla="*/ 499 h 525"/>
                <a:gd name="T78" fmla="*/ 55 w 310"/>
                <a:gd name="T79" fmla="*/ 504 h 525"/>
                <a:gd name="T80" fmla="*/ 76 w 310"/>
                <a:gd name="T81" fmla="*/ 502 h 525"/>
                <a:gd name="T82" fmla="*/ 92 w 310"/>
                <a:gd name="T83" fmla="*/ 509 h 525"/>
                <a:gd name="T84" fmla="*/ 102 w 310"/>
                <a:gd name="T85" fmla="*/ 513 h 525"/>
                <a:gd name="T86" fmla="*/ 116 w 310"/>
                <a:gd name="T87" fmla="*/ 495 h 525"/>
                <a:gd name="T88" fmla="*/ 130 w 310"/>
                <a:gd name="T89" fmla="*/ 495 h 525"/>
                <a:gd name="T90" fmla="*/ 145 w 310"/>
                <a:gd name="T91" fmla="*/ 502 h 525"/>
                <a:gd name="T92" fmla="*/ 154 w 310"/>
                <a:gd name="T93" fmla="*/ 490 h 525"/>
                <a:gd name="T94" fmla="*/ 161 w 310"/>
                <a:gd name="T95" fmla="*/ 473 h 525"/>
                <a:gd name="T96" fmla="*/ 161 w 310"/>
                <a:gd name="T97" fmla="*/ 464 h 525"/>
                <a:gd name="T98" fmla="*/ 171 w 310"/>
                <a:gd name="T99" fmla="*/ 461 h 525"/>
                <a:gd name="T100" fmla="*/ 175 w 310"/>
                <a:gd name="T101" fmla="*/ 459 h 525"/>
                <a:gd name="T102" fmla="*/ 185 w 310"/>
                <a:gd name="T103" fmla="*/ 473 h 525"/>
                <a:gd name="T104" fmla="*/ 204 w 310"/>
                <a:gd name="T105" fmla="*/ 476 h 525"/>
                <a:gd name="T106" fmla="*/ 213 w 310"/>
                <a:gd name="T107" fmla="*/ 466 h 525"/>
                <a:gd name="T108" fmla="*/ 218 w 310"/>
                <a:gd name="T109" fmla="*/ 440 h 525"/>
                <a:gd name="T110" fmla="*/ 225 w 310"/>
                <a:gd name="T111" fmla="*/ 440 h 525"/>
                <a:gd name="T112" fmla="*/ 242 w 310"/>
                <a:gd name="T113" fmla="*/ 414 h 525"/>
                <a:gd name="T114" fmla="*/ 253 w 310"/>
                <a:gd name="T115" fmla="*/ 398 h 525"/>
                <a:gd name="T116" fmla="*/ 260 w 310"/>
                <a:gd name="T117" fmla="*/ 376 h 525"/>
                <a:gd name="T118" fmla="*/ 296 w 310"/>
                <a:gd name="T119" fmla="*/ 364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" h="525">
                  <a:moveTo>
                    <a:pt x="308" y="355"/>
                  </a:moveTo>
                  <a:lnTo>
                    <a:pt x="310" y="353"/>
                  </a:lnTo>
                  <a:lnTo>
                    <a:pt x="310" y="350"/>
                  </a:lnTo>
                  <a:lnTo>
                    <a:pt x="308" y="350"/>
                  </a:lnTo>
                  <a:lnTo>
                    <a:pt x="303" y="350"/>
                  </a:lnTo>
                  <a:lnTo>
                    <a:pt x="301" y="350"/>
                  </a:lnTo>
                  <a:lnTo>
                    <a:pt x="301" y="348"/>
                  </a:lnTo>
                  <a:lnTo>
                    <a:pt x="301" y="348"/>
                  </a:lnTo>
                  <a:lnTo>
                    <a:pt x="303" y="343"/>
                  </a:lnTo>
                  <a:lnTo>
                    <a:pt x="305" y="341"/>
                  </a:lnTo>
                  <a:lnTo>
                    <a:pt x="303" y="338"/>
                  </a:lnTo>
                  <a:lnTo>
                    <a:pt x="303" y="336"/>
                  </a:lnTo>
                  <a:lnTo>
                    <a:pt x="298" y="334"/>
                  </a:lnTo>
                  <a:lnTo>
                    <a:pt x="298" y="331"/>
                  </a:lnTo>
                  <a:lnTo>
                    <a:pt x="301" y="327"/>
                  </a:lnTo>
                  <a:lnTo>
                    <a:pt x="303" y="327"/>
                  </a:lnTo>
                  <a:lnTo>
                    <a:pt x="301" y="315"/>
                  </a:lnTo>
                  <a:lnTo>
                    <a:pt x="301" y="305"/>
                  </a:lnTo>
                  <a:lnTo>
                    <a:pt x="298" y="296"/>
                  </a:lnTo>
                  <a:lnTo>
                    <a:pt x="298" y="286"/>
                  </a:lnTo>
                  <a:lnTo>
                    <a:pt x="296" y="277"/>
                  </a:lnTo>
                  <a:lnTo>
                    <a:pt x="294" y="265"/>
                  </a:lnTo>
                  <a:lnTo>
                    <a:pt x="294" y="256"/>
                  </a:lnTo>
                  <a:lnTo>
                    <a:pt x="291" y="246"/>
                  </a:lnTo>
                  <a:lnTo>
                    <a:pt x="291" y="237"/>
                  </a:lnTo>
                  <a:lnTo>
                    <a:pt x="289" y="227"/>
                  </a:lnTo>
                  <a:lnTo>
                    <a:pt x="289" y="215"/>
                  </a:lnTo>
                  <a:lnTo>
                    <a:pt x="286" y="206"/>
                  </a:lnTo>
                  <a:lnTo>
                    <a:pt x="286" y="196"/>
                  </a:lnTo>
                  <a:lnTo>
                    <a:pt x="284" y="187"/>
                  </a:lnTo>
                  <a:lnTo>
                    <a:pt x="284" y="177"/>
                  </a:lnTo>
                  <a:lnTo>
                    <a:pt x="282" y="166"/>
                  </a:lnTo>
                  <a:lnTo>
                    <a:pt x="282" y="156"/>
                  </a:lnTo>
                  <a:lnTo>
                    <a:pt x="279" y="147"/>
                  </a:lnTo>
                  <a:lnTo>
                    <a:pt x="277" y="137"/>
                  </a:lnTo>
                  <a:lnTo>
                    <a:pt x="277" y="128"/>
                  </a:lnTo>
                  <a:lnTo>
                    <a:pt x="275" y="116"/>
                  </a:lnTo>
                  <a:lnTo>
                    <a:pt x="275" y="106"/>
                  </a:lnTo>
                  <a:lnTo>
                    <a:pt x="272" y="97"/>
                  </a:lnTo>
                  <a:lnTo>
                    <a:pt x="272" y="87"/>
                  </a:lnTo>
                  <a:lnTo>
                    <a:pt x="270" y="78"/>
                  </a:lnTo>
                  <a:lnTo>
                    <a:pt x="270" y="66"/>
                  </a:lnTo>
                  <a:lnTo>
                    <a:pt x="268" y="57"/>
                  </a:lnTo>
                  <a:lnTo>
                    <a:pt x="268" y="47"/>
                  </a:lnTo>
                  <a:lnTo>
                    <a:pt x="263" y="28"/>
                  </a:lnTo>
                  <a:lnTo>
                    <a:pt x="263" y="16"/>
                  </a:lnTo>
                  <a:lnTo>
                    <a:pt x="260" y="7"/>
                  </a:lnTo>
                  <a:lnTo>
                    <a:pt x="260" y="0"/>
                  </a:lnTo>
                  <a:lnTo>
                    <a:pt x="253" y="2"/>
                  </a:lnTo>
                  <a:lnTo>
                    <a:pt x="246" y="2"/>
                  </a:lnTo>
                  <a:lnTo>
                    <a:pt x="239" y="5"/>
                  </a:lnTo>
                  <a:lnTo>
                    <a:pt x="232" y="5"/>
                  </a:lnTo>
                  <a:lnTo>
                    <a:pt x="225" y="5"/>
                  </a:lnTo>
                  <a:lnTo>
                    <a:pt x="215" y="7"/>
                  </a:lnTo>
                  <a:lnTo>
                    <a:pt x="208" y="7"/>
                  </a:lnTo>
                  <a:lnTo>
                    <a:pt x="201" y="9"/>
                  </a:lnTo>
                  <a:lnTo>
                    <a:pt x="194" y="9"/>
                  </a:lnTo>
                  <a:lnTo>
                    <a:pt x="187" y="9"/>
                  </a:lnTo>
                  <a:lnTo>
                    <a:pt x="180" y="12"/>
                  </a:lnTo>
                  <a:lnTo>
                    <a:pt x="173" y="12"/>
                  </a:lnTo>
                  <a:lnTo>
                    <a:pt x="166" y="14"/>
                  </a:lnTo>
                  <a:lnTo>
                    <a:pt x="152" y="14"/>
                  </a:lnTo>
                  <a:lnTo>
                    <a:pt x="145" y="16"/>
                  </a:lnTo>
                  <a:lnTo>
                    <a:pt x="137" y="16"/>
                  </a:lnTo>
                  <a:lnTo>
                    <a:pt x="128" y="19"/>
                  </a:lnTo>
                  <a:lnTo>
                    <a:pt x="121" y="19"/>
                  </a:lnTo>
                  <a:lnTo>
                    <a:pt x="107" y="21"/>
                  </a:lnTo>
                  <a:lnTo>
                    <a:pt x="100" y="21"/>
                  </a:lnTo>
                  <a:lnTo>
                    <a:pt x="92" y="21"/>
                  </a:lnTo>
                  <a:lnTo>
                    <a:pt x="85" y="24"/>
                  </a:lnTo>
                  <a:lnTo>
                    <a:pt x="78" y="24"/>
                  </a:lnTo>
                  <a:lnTo>
                    <a:pt x="71" y="26"/>
                  </a:lnTo>
                  <a:lnTo>
                    <a:pt x="69" y="26"/>
                  </a:lnTo>
                  <a:lnTo>
                    <a:pt x="52" y="38"/>
                  </a:lnTo>
                  <a:lnTo>
                    <a:pt x="36" y="45"/>
                  </a:lnTo>
                  <a:lnTo>
                    <a:pt x="26" y="47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0" y="42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7" y="57"/>
                  </a:lnTo>
                  <a:lnTo>
                    <a:pt x="7" y="73"/>
                  </a:lnTo>
                  <a:lnTo>
                    <a:pt x="10" y="90"/>
                  </a:lnTo>
                  <a:lnTo>
                    <a:pt x="12" y="109"/>
                  </a:lnTo>
                  <a:lnTo>
                    <a:pt x="14" y="125"/>
                  </a:lnTo>
                  <a:lnTo>
                    <a:pt x="17" y="144"/>
                  </a:lnTo>
                  <a:lnTo>
                    <a:pt x="17" y="161"/>
                  </a:lnTo>
                  <a:lnTo>
                    <a:pt x="19" y="180"/>
                  </a:lnTo>
                  <a:lnTo>
                    <a:pt x="22" y="196"/>
                  </a:lnTo>
                  <a:lnTo>
                    <a:pt x="24" y="215"/>
                  </a:lnTo>
                  <a:lnTo>
                    <a:pt x="26" y="232"/>
                  </a:lnTo>
                  <a:lnTo>
                    <a:pt x="29" y="267"/>
                  </a:lnTo>
                  <a:lnTo>
                    <a:pt x="31" y="286"/>
                  </a:lnTo>
                  <a:lnTo>
                    <a:pt x="33" y="303"/>
                  </a:lnTo>
                  <a:lnTo>
                    <a:pt x="36" y="322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1" y="331"/>
                  </a:lnTo>
                  <a:lnTo>
                    <a:pt x="29" y="331"/>
                  </a:lnTo>
                  <a:lnTo>
                    <a:pt x="29" y="336"/>
                  </a:lnTo>
                  <a:lnTo>
                    <a:pt x="29" y="336"/>
                  </a:lnTo>
                  <a:lnTo>
                    <a:pt x="31" y="341"/>
                  </a:lnTo>
                  <a:lnTo>
                    <a:pt x="31" y="345"/>
                  </a:lnTo>
                  <a:lnTo>
                    <a:pt x="26" y="353"/>
                  </a:lnTo>
                  <a:lnTo>
                    <a:pt x="26" y="357"/>
                  </a:lnTo>
                  <a:lnTo>
                    <a:pt x="26" y="360"/>
                  </a:lnTo>
                  <a:lnTo>
                    <a:pt x="29" y="360"/>
                  </a:lnTo>
                  <a:lnTo>
                    <a:pt x="29" y="360"/>
                  </a:lnTo>
                  <a:lnTo>
                    <a:pt x="33" y="362"/>
                  </a:lnTo>
                  <a:lnTo>
                    <a:pt x="33" y="364"/>
                  </a:lnTo>
                  <a:lnTo>
                    <a:pt x="36" y="369"/>
                  </a:lnTo>
                  <a:lnTo>
                    <a:pt x="36" y="371"/>
                  </a:lnTo>
                  <a:lnTo>
                    <a:pt x="38" y="371"/>
                  </a:lnTo>
                  <a:lnTo>
                    <a:pt x="40" y="374"/>
                  </a:lnTo>
                  <a:lnTo>
                    <a:pt x="40" y="376"/>
                  </a:lnTo>
                  <a:lnTo>
                    <a:pt x="43" y="381"/>
                  </a:lnTo>
                  <a:lnTo>
                    <a:pt x="40" y="383"/>
                  </a:lnTo>
                  <a:lnTo>
                    <a:pt x="40" y="383"/>
                  </a:lnTo>
                  <a:lnTo>
                    <a:pt x="40" y="386"/>
                  </a:lnTo>
                  <a:lnTo>
                    <a:pt x="43" y="390"/>
                  </a:lnTo>
                  <a:lnTo>
                    <a:pt x="45" y="395"/>
                  </a:lnTo>
                  <a:lnTo>
                    <a:pt x="45" y="400"/>
                  </a:lnTo>
                  <a:lnTo>
                    <a:pt x="45" y="409"/>
                  </a:lnTo>
                  <a:lnTo>
                    <a:pt x="43" y="409"/>
                  </a:lnTo>
                  <a:lnTo>
                    <a:pt x="43" y="409"/>
                  </a:lnTo>
                  <a:lnTo>
                    <a:pt x="40" y="409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4"/>
                  </a:lnTo>
                  <a:lnTo>
                    <a:pt x="38" y="416"/>
                  </a:lnTo>
                  <a:lnTo>
                    <a:pt x="38" y="419"/>
                  </a:lnTo>
                  <a:lnTo>
                    <a:pt x="38" y="419"/>
                  </a:lnTo>
                  <a:lnTo>
                    <a:pt x="38" y="421"/>
                  </a:lnTo>
                  <a:lnTo>
                    <a:pt x="38" y="421"/>
                  </a:lnTo>
                  <a:lnTo>
                    <a:pt x="36" y="421"/>
                  </a:lnTo>
                  <a:lnTo>
                    <a:pt x="38" y="421"/>
                  </a:lnTo>
                  <a:lnTo>
                    <a:pt x="36" y="421"/>
                  </a:lnTo>
                  <a:lnTo>
                    <a:pt x="36" y="424"/>
                  </a:lnTo>
                  <a:lnTo>
                    <a:pt x="33" y="424"/>
                  </a:lnTo>
                  <a:lnTo>
                    <a:pt x="33" y="426"/>
                  </a:lnTo>
                  <a:lnTo>
                    <a:pt x="33" y="428"/>
                  </a:lnTo>
                  <a:lnTo>
                    <a:pt x="36" y="431"/>
                  </a:lnTo>
                  <a:lnTo>
                    <a:pt x="36" y="433"/>
                  </a:lnTo>
                  <a:lnTo>
                    <a:pt x="36" y="433"/>
                  </a:lnTo>
                  <a:lnTo>
                    <a:pt x="36" y="433"/>
                  </a:lnTo>
                  <a:lnTo>
                    <a:pt x="36" y="433"/>
                  </a:lnTo>
                  <a:lnTo>
                    <a:pt x="33" y="433"/>
                  </a:lnTo>
                  <a:lnTo>
                    <a:pt x="33" y="433"/>
                  </a:lnTo>
                  <a:lnTo>
                    <a:pt x="33" y="435"/>
                  </a:lnTo>
                  <a:lnTo>
                    <a:pt x="31" y="435"/>
                  </a:lnTo>
                  <a:lnTo>
                    <a:pt x="29" y="438"/>
                  </a:lnTo>
                  <a:lnTo>
                    <a:pt x="26" y="440"/>
                  </a:lnTo>
                  <a:lnTo>
                    <a:pt x="26" y="440"/>
                  </a:lnTo>
                  <a:lnTo>
                    <a:pt x="29" y="442"/>
                  </a:lnTo>
                  <a:lnTo>
                    <a:pt x="29" y="445"/>
                  </a:lnTo>
                  <a:lnTo>
                    <a:pt x="26" y="447"/>
                  </a:lnTo>
                  <a:lnTo>
                    <a:pt x="24" y="450"/>
                  </a:lnTo>
                  <a:lnTo>
                    <a:pt x="24" y="450"/>
                  </a:lnTo>
                  <a:lnTo>
                    <a:pt x="22" y="450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4"/>
                  </a:lnTo>
                  <a:lnTo>
                    <a:pt x="19" y="457"/>
                  </a:lnTo>
                  <a:lnTo>
                    <a:pt x="19" y="459"/>
                  </a:lnTo>
                  <a:lnTo>
                    <a:pt x="19" y="459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17" y="459"/>
                  </a:lnTo>
                  <a:lnTo>
                    <a:pt x="17" y="459"/>
                  </a:lnTo>
                  <a:lnTo>
                    <a:pt x="17" y="459"/>
                  </a:lnTo>
                  <a:lnTo>
                    <a:pt x="17" y="459"/>
                  </a:lnTo>
                  <a:lnTo>
                    <a:pt x="14" y="459"/>
                  </a:lnTo>
                  <a:lnTo>
                    <a:pt x="14" y="461"/>
                  </a:lnTo>
                  <a:lnTo>
                    <a:pt x="14" y="464"/>
                  </a:lnTo>
                  <a:lnTo>
                    <a:pt x="14" y="464"/>
                  </a:lnTo>
                  <a:lnTo>
                    <a:pt x="12" y="461"/>
                  </a:lnTo>
                  <a:lnTo>
                    <a:pt x="12" y="461"/>
                  </a:lnTo>
                  <a:lnTo>
                    <a:pt x="10" y="461"/>
                  </a:lnTo>
                  <a:lnTo>
                    <a:pt x="10" y="464"/>
                  </a:lnTo>
                  <a:lnTo>
                    <a:pt x="10" y="466"/>
                  </a:lnTo>
                  <a:lnTo>
                    <a:pt x="10" y="466"/>
                  </a:lnTo>
                  <a:lnTo>
                    <a:pt x="7" y="469"/>
                  </a:lnTo>
                  <a:lnTo>
                    <a:pt x="7" y="469"/>
                  </a:lnTo>
                  <a:lnTo>
                    <a:pt x="7" y="471"/>
                  </a:lnTo>
                  <a:lnTo>
                    <a:pt x="7" y="471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10" y="476"/>
                  </a:lnTo>
                  <a:lnTo>
                    <a:pt x="10" y="476"/>
                  </a:lnTo>
                  <a:lnTo>
                    <a:pt x="12" y="478"/>
                  </a:lnTo>
                  <a:lnTo>
                    <a:pt x="12" y="478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0" y="483"/>
                  </a:lnTo>
                  <a:lnTo>
                    <a:pt x="10" y="483"/>
                  </a:lnTo>
                  <a:lnTo>
                    <a:pt x="7" y="485"/>
                  </a:lnTo>
                  <a:lnTo>
                    <a:pt x="5" y="487"/>
                  </a:lnTo>
                  <a:lnTo>
                    <a:pt x="7" y="487"/>
                  </a:lnTo>
                  <a:lnTo>
                    <a:pt x="10" y="487"/>
                  </a:lnTo>
                  <a:lnTo>
                    <a:pt x="12" y="487"/>
                  </a:lnTo>
                  <a:lnTo>
                    <a:pt x="10" y="490"/>
                  </a:lnTo>
                  <a:lnTo>
                    <a:pt x="7" y="490"/>
                  </a:lnTo>
                  <a:lnTo>
                    <a:pt x="7" y="492"/>
                  </a:lnTo>
                  <a:lnTo>
                    <a:pt x="5" y="492"/>
                  </a:lnTo>
                  <a:lnTo>
                    <a:pt x="3" y="492"/>
                  </a:lnTo>
                  <a:lnTo>
                    <a:pt x="5" y="495"/>
                  </a:lnTo>
                  <a:lnTo>
                    <a:pt x="5" y="497"/>
                  </a:lnTo>
                  <a:lnTo>
                    <a:pt x="5" y="499"/>
                  </a:lnTo>
                  <a:lnTo>
                    <a:pt x="5" y="499"/>
                  </a:lnTo>
                  <a:lnTo>
                    <a:pt x="5" y="502"/>
                  </a:lnTo>
                  <a:lnTo>
                    <a:pt x="5" y="504"/>
                  </a:lnTo>
                  <a:lnTo>
                    <a:pt x="5" y="504"/>
                  </a:lnTo>
                  <a:lnTo>
                    <a:pt x="5" y="506"/>
                  </a:lnTo>
                  <a:lnTo>
                    <a:pt x="5" y="509"/>
                  </a:lnTo>
                  <a:lnTo>
                    <a:pt x="5" y="509"/>
                  </a:lnTo>
                  <a:lnTo>
                    <a:pt x="7" y="511"/>
                  </a:lnTo>
                  <a:lnTo>
                    <a:pt x="5" y="511"/>
                  </a:lnTo>
                  <a:lnTo>
                    <a:pt x="5" y="513"/>
                  </a:lnTo>
                  <a:lnTo>
                    <a:pt x="3" y="513"/>
                  </a:lnTo>
                  <a:lnTo>
                    <a:pt x="0" y="513"/>
                  </a:lnTo>
                  <a:lnTo>
                    <a:pt x="0" y="513"/>
                  </a:lnTo>
                  <a:lnTo>
                    <a:pt x="7" y="518"/>
                  </a:lnTo>
                  <a:lnTo>
                    <a:pt x="7" y="521"/>
                  </a:lnTo>
                  <a:lnTo>
                    <a:pt x="7" y="521"/>
                  </a:lnTo>
                  <a:lnTo>
                    <a:pt x="5" y="521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3" y="523"/>
                  </a:lnTo>
                  <a:lnTo>
                    <a:pt x="3" y="523"/>
                  </a:lnTo>
                  <a:lnTo>
                    <a:pt x="5" y="523"/>
                  </a:lnTo>
                  <a:lnTo>
                    <a:pt x="7" y="523"/>
                  </a:lnTo>
                  <a:lnTo>
                    <a:pt x="10" y="523"/>
                  </a:lnTo>
                  <a:lnTo>
                    <a:pt x="12" y="523"/>
                  </a:lnTo>
                  <a:lnTo>
                    <a:pt x="14" y="525"/>
                  </a:lnTo>
                  <a:lnTo>
                    <a:pt x="17" y="525"/>
                  </a:lnTo>
                  <a:lnTo>
                    <a:pt x="17" y="525"/>
                  </a:lnTo>
                  <a:lnTo>
                    <a:pt x="22" y="518"/>
                  </a:lnTo>
                  <a:lnTo>
                    <a:pt x="17" y="511"/>
                  </a:lnTo>
                  <a:lnTo>
                    <a:pt x="17" y="511"/>
                  </a:lnTo>
                  <a:lnTo>
                    <a:pt x="17" y="506"/>
                  </a:lnTo>
                  <a:lnTo>
                    <a:pt x="19" y="506"/>
                  </a:lnTo>
                  <a:lnTo>
                    <a:pt x="22" y="506"/>
                  </a:lnTo>
                  <a:lnTo>
                    <a:pt x="24" y="509"/>
                  </a:lnTo>
                  <a:lnTo>
                    <a:pt x="24" y="509"/>
                  </a:lnTo>
                  <a:lnTo>
                    <a:pt x="26" y="511"/>
                  </a:lnTo>
                  <a:lnTo>
                    <a:pt x="29" y="511"/>
                  </a:lnTo>
                  <a:lnTo>
                    <a:pt x="31" y="511"/>
                  </a:lnTo>
                  <a:lnTo>
                    <a:pt x="33" y="511"/>
                  </a:lnTo>
                  <a:lnTo>
                    <a:pt x="36" y="509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40" y="506"/>
                  </a:lnTo>
                  <a:lnTo>
                    <a:pt x="40" y="506"/>
                  </a:lnTo>
                  <a:lnTo>
                    <a:pt x="43" y="509"/>
                  </a:lnTo>
                  <a:lnTo>
                    <a:pt x="43" y="509"/>
                  </a:lnTo>
                  <a:lnTo>
                    <a:pt x="43" y="513"/>
                  </a:lnTo>
                  <a:lnTo>
                    <a:pt x="43" y="516"/>
                  </a:lnTo>
                  <a:lnTo>
                    <a:pt x="45" y="516"/>
                  </a:lnTo>
                  <a:lnTo>
                    <a:pt x="48" y="516"/>
                  </a:lnTo>
                  <a:lnTo>
                    <a:pt x="50" y="511"/>
                  </a:lnTo>
                  <a:lnTo>
                    <a:pt x="50" y="509"/>
                  </a:lnTo>
                  <a:lnTo>
                    <a:pt x="50" y="506"/>
                  </a:lnTo>
                  <a:lnTo>
                    <a:pt x="48" y="502"/>
                  </a:lnTo>
                  <a:lnTo>
                    <a:pt x="48" y="499"/>
                  </a:lnTo>
                  <a:lnTo>
                    <a:pt x="48" y="499"/>
                  </a:lnTo>
                  <a:lnTo>
                    <a:pt x="48" y="497"/>
                  </a:lnTo>
                  <a:lnTo>
                    <a:pt x="48" y="497"/>
                  </a:lnTo>
                  <a:lnTo>
                    <a:pt x="50" y="497"/>
                  </a:lnTo>
                  <a:lnTo>
                    <a:pt x="50" y="499"/>
                  </a:lnTo>
                  <a:lnTo>
                    <a:pt x="50" y="499"/>
                  </a:lnTo>
                  <a:lnTo>
                    <a:pt x="50" y="502"/>
                  </a:lnTo>
                  <a:lnTo>
                    <a:pt x="55" y="504"/>
                  </a:lnTo>
                  <a:lnTo>
                    <a:pt x="59" y="504"/>
                  </a:lnTo>
                  <a:lnTo>
                    <a:pt x="62" y="502"/>
                  </a:lnTo>
                  <a:lnTo>
                    <a:pt x="66" y="499"/>
                  </a:lnTo>
                  <a:lnTo>
                    <a:pt x="69" y="499"/>
                  </a:lnTo>
                  <a:lnTo>
                    <a:pt x="71" y="499"/>
                  </a:lnTo>
                  <a:lnTo>
                    <a:pt x="74" y="502"/>
                  </a:lnTo>
                  <a:lnTo>
                    <a:pt x="76" y="502"/>
                  </a:lnTo>
                  <a:lnTo>
                    <a:pt x="76" y="504"/>
                  </a:lnTo>
                  <a:lnTo>
                    <a:pt x="83" y="506"/>
                  </a:lnTo>
                  <a:lnTo>
                    <a:pt x="88" y="506"/>
                  </a:lnTo>
                  <a:lnTo>
                    <a:pt x="88" y="509"/>
                  </a:lnTo>
                  <a:lnTo>
                    <a:pt x="90" y="509"/>
                  </a:lnTo>
                  <a:lnTo>
                    <a:pt x="92" y="509"/>
                  </a:lnTo>
                  <a:lnTo>
                    <a:pt x="92" y="509"/>
                  </a:lnTo>
                  <a:lnTo>
                    <a:pt x="95" y="509"/>
                  </a:lnTo>
                  <a:lnTo>
                    <a:pt x="95" y="511"/>
                  </a:lnTo>
                  <a:lnTo>
                    <a:pt x="95" y="511"/>
                  </a:lnTo>
                  <a:lnTo>
                    <a:pt x="97" y="513"/>
                  </a:lnTo>
                  <a:lnTo>
                    <a:pt x="97" y="513"/>
                  </a:lnTo>
                  <a:lnTo>
                    <a:pt x="100" y="516"/>
                  </a:lnTo>
                  <a:lnTo>
                    <a:pt x="102" y="513"/>
                  </a:lnTo>
                  <a:lnTo>
                    <a:pt x="102" y="509"/>
                  </a:lnTo>
                  <a:lnTo>
                    <a:pt x="104" y="502"/>
                  </a:lnTo>
                  <a:lnTo>
                    <a:pt x="107" y="499"/>
                  </a:lnTo>
                  <a:lnTo>
                    <a:pt x="107" y="497"/>
                  </a:lnTo>
                  <a:lnTo>
                    <a:pt x="107" y="497"/>
                  </a:lnTo>
                  <a:lnTo>
                    <a:pt x="109" y="495"/>
                  </a:lnTo>
                  <a:lnTo>
                    <a:pt x="116" y="495"/>
                  </a:lnTo>
                  <a:lnTo>
                    <a:pt x="116" y="495"/>
                  </a:lnTo>
                  <a:lnTo>
                    <a:pt x="119" y="492"/>
                  </a:lnTo>
                  <a:lnTo>
                    <a:pt x="121" y="487"/>
                  </a:lnTo>
                  <a:lnTo>
                    <a:pt x="126" y="485"/>
                  </a:lnTo>
                  <a:lnTo>
                    <a:pt x="128" y="487"/>
                  </a:lnTo>
                  <a:lnTo>
                    <a:pt x="128" y="492"/>
                  </a:lnTo>
                  <a:lnTo>
                    <a:pt x="130" y="495"/>
                  </a:lnTo>
                  <a:lnTo>
                    <a:pt x="135" y="497"/>
                  </a:lnTo>
                  <a:lnTo>
                    <a:pt x="137" y="497"/>
                  </a:lnTo>
                  <a:lnTo>
                    <a:pt x="142" y="495"/>
                  </a:lnTo>
                  <a:lnTo>
                    <a:pt x="145" y="495"/>
                  </a:lnTo>
                  <a:lnTo>
                    <a:pt x="142" y="499"/>
                  </a:lnTo>
                  <a:lnTo>
                    <a:pt x="142" y="499"/>
                  </a:lnTo>
                  <a:lnTo>
                    <a:pt x="145" y="502"/>
                  </a:lnTo>
                  <a:lnTo>
                    <a:pt x="147" y="502"/>
                  </a:lnTo>
                  <a:lnTo>
                    <a:pt x="149" y="499"/>
                  </a:lnTo>
                  <a:lnTo>
                    <a:pt x="149" y="497"/>
                  </a:lnTo>
                  <a:lnTo>
                    <a:pt x="149" y="495"/>
                  </a:lnTo>
                  <a:lnTo>
                    <a:pt x="149" y="492"/>
                  </a:lnTo>
                  <a:lnTo>
                    <a:pt x="154" y="490"/>
                  </a:lnTo>
                  <a:lnTo>
                    <a:pt x="154" y="490"/>
                  </a:lnTo>
                  <a:lnTo>
                    <a:pt x="154" y="487"/>
                  </a:lnTo>
                  <a:lnTo>
                    <a:pt x="154" y="480"/>
                  </a:lnTo>
                  <a:lnTo>
                    <a:pt x="154" y="478"/>
                  </a:lnTo>
                  <a:lnTo>
                    <a:pt x="154" y="476"/>
                  </a:lnTo>
                  <a:lnTo>
                    <a:pt x="156" y="476"/>
                  </a:lnTo>
                  <a:lnTo>
                    <a:pt x="159" y="473"/>
                  </a:lnTo>
                  <a:lnTo>
                    <a:pt x="161" y="473"/>
                  </a:lnTo>
                  <a:lnTo>
                    <a:pt x="161" y="471"/>
                  </a:lnTo>
                  <a:lnTo>
                    <a:pt x="161" y="469"/>
                  </a:lnTo>
                  <a:lnTo>
                    <a:pt x="159" y="466"/>
                  </a:lnTo>
                  <a:lnTo>
                    <a:pt x="159" y="466"/>
                  </a:lnTo>
                  <a:lnTo>
                    <a:pt x="159" y="464"/>
                  </a:lnTo>
                  <a:lnTo>
                    <a:pt x="159" y="464"/>
                  </a:lnTo>
                  <a:lnTo>
                    <a:pt x="161" y="464"/>
                  </a:lnTo>
                  <a:lnTo>
                    <a:pt x="161" y="466"/>
                  </a:lnTo>
                  <a:lnTo>
                    <a:pt x="161" y="466"/>
                  </a:lnTo>
                  <a:lnTo>
                    <a:pt x="163" y="466"/>
                  </a:lnTo>
                  <a:lnTo>
                    <a:pt x="166" y="466"/>
                  </a:lnTo>
                  <a:lnTo>
                    <a:pt x="168" y="464"/>
                  </a:lnTo>
                  <a:lnTo>
                    <a:pt x="171" y="461"/>
                  </a:lnTo>
                  <a:lnTo>
                    <a:pt x="171" y="461"/>
                  </a:lnTo>
                  <a:lnTo>
                    <a:pt x="168" y="461"/>
                  </a:lnTo>
                  <a:lnTo>
                    <a:pt x="166" y="459"/>
                  </a:lnTo>
                  <a:lnTo>
                    <a:pt x="163" y="457"/>
                  </a:lnTo>
                  <a:lnTo>
                    <a:pt x="166" y="457"/>
                  </a:lnTo>
                  <a:lnTo>
                    <a:pt x="168" y="457"/>
                  </a:lnTo>
                  <a:lnTo>
                    <a:pt x="168" y="457"/>
                  </a:lnTo>
                  <a:lnTo>
                    <a:pt x="175" y="459"/>
                  </a:lnTo>
                  <a:lnTo>
                    <a:pt x="175" y="461"/>
                  </a:lnTo>
                  <a:lnTo>
                    <a:pt x="175" y="466"/>
                  </a:lnTo>
                  <a:lnTo>
                    <a:pt x="175" y="469"/>
                  </a:lnTo>
                  <a:lnTo>
                    <a:pt x="178" y="471"/>
                  </a:lnTo>
                  <a:lnTo>
                    <a:pt x="180" y="471"/>
                  </a:lnTo>
                  <a:lnTo>
                    <a:pt x="182" y="473"/>
                  </a:lnTo>
                  <a:lnTo>
                    <a:pt x="185" y="473"/>
                  </a:lnTo>
                  <a:lnTo>
                    <a:pt x="187" y="476"/>
                  </a:lnTo>
                  <a:lnTo>
                    <a:pt x="192" y="476"/>
                  </a:lnTo>
                  <a:lnTo>
                    <a:pt x="194" y="476"/>
                  </a:lnTo>
                  <a:lnTo>
                    <a:pt x="199" y="478"/>
                  </a:lnTo>
                  <a:lnTo>
                    <a:pt x="201" y="480"/>
                  </a:lnTo>
                  <a:lnTo>
                    <a:pt x="201" y="478"/>
                  </a:lnTo>
                  <a:lnTo>
                    <a:pt x="204" y="476"/>
                  </a:lnTo>
                  <a:lnTo>
                    <a:pt x="204" y="476"/>
                  </a:lnTo>
                  <a:lnTo>
                    <a:pt x="208" y="473"/>
                  </a:lnTo>
                  <a:lnTo>
                    <a:pt x="211" y="473"/>
                  </a:lnTo>
                  <a:lnTo>
                    <a:pt x="211" y="473"/>
                  </a:lnTo>
                  <a:lnTo>
                    <a:pt x="211" y="471"/>
                  </a:lnTo>
                  <a:lnTo>
                    <a:pt x="213" y="471"/>
                  </a:lnTo>
                  <a:lnTo>
                    <a:pt x="213" y="466"/>
                  </a:lnTo>
                  <a:lnTo>
                    <a:pt x="213" y="454"/>
                  </a:lnTo>
                  <a:lnTo>
                    <a:pt x="213" y="452"/>
                  </a:lnTo>
                  <a:lnTo>
                    <a:pt x="213" y="450"/>
                  </a:lnTo>
                  <a:lnTo>
                    <a:pt x="213" y="447"/>
                  </a:lnTo>
                  <a:lnTo>
                    <a:pt x="215" y="445"/>
                  </a:lnTo>
                  <a:lnTo>
                    <a:pt x="215" y="445"/>
                  </a:lnTo>
                  <a:lnTo>
                    <a:pt x="218" y="440"/>
                  </a:lnTo>
                  <a:lnTo>
                    <a:pt x="218" y="438"/>
                  </a:lnTo>
                  <a:lnTo>
                    <a:pt x="220" y="438"/>
                  </a:lnTo>
                  <a:lnTo>
                    <a:pt x="223" y="438"/>
                  </a:lnTo>
                  <a:lnTo>
                    <a:pt x="223" y="438"/>
                  </a:lnTo>
                  <a:lnTo>
                    <a:pt x="223" y="438"/>
                  </a:lnTo>
                  <a:lnTo>
                    <a:pt x="225" y="440"/>
                  </a:lnTo>
                  <a:lnTo>
                    <a:pt x="225" y="440"/>
                  </a:lnTo>
                  <a:lnTo>
                    <a:pt x="230" y="438"/>
                  </a:lnTo>
                  <a:lnTo>
                    <a:pt x="230" y="435"/>
                  </a:lnTo>
                  <a:lnTo>
                    <a:pt x="234" y="433"/>
                  </a:lnTo>
                  <a:lnTo>
                    <a:pt x="234" y="428"/>
                  </a:lnTo>
                  <a:lnTo>
                    <a:pt x="237" y="416"/>
                  </a:lnTo>
                  <a:lnTo>
                    <a:pt x="239" y="414"/>
                  </a:lnTo>
                  <a:lnTo>
                    <a:pt x="242" y="414"/>
                  </a:lnTo>
                  <a:lnTo>
                    <a:pt x="244" y="412"/>
                  </a:lnTo>
                  <a:lnTo>
                    <a:pt x="246" y="412"/>
                  </a:lnTo>
                  <a:lnTo>
                    <a:pt x="246" y="409"/>
                  </a:lnTo>
                  <a:lnTo>
                    <a:pt x="249" y="407"/>
                  </a:lnTo>
                  <a:lnTo>
                    <a:pt x="253" y="402"/>
                  </a:lnTo>
                  <a:lnTo>
                    <a:pt x="253" y="400"/>
                  </a:lnTo>
                  <a:lnTo>
                    <a:pt x="253" y="398"/>
                  </a:lnTo>
                  <a:lnTo>
                    <a:pt x="251" y="393"/>
                  </a:lnTo>
                  <a:lnTo>
                    <a:pt x="249" y="386"/>
                  </a:lnTo>
                  <a:lnTo>
                    <a:pt x="249" y="383"/>
                  </a:lnTo>
                  <a:lnTo>
                    <a:pt x="249" y="381"/>
                  </a:lnTo>
                  <a:lnTo>
                    <a:pt x="246" y="379"/>
                  </a:lnTo>
                  <a:lnTo>
                    <a:pt x="249" y="379"/>
                  </a:lnTo>
                  <a:lnTo>
                    <a:pt x="260" y="376"/>
                  </a:lnTo>
                  <a:lnTo>
                    <a:pt x="265" y="374"/>
                  </a:lnTo>
                  <a:lnTo>
                    <a:pt x="268" y="376"/>
                  </a:lnTo>
                  <a:lnTo>
                    <a:pt x="272" y="379"/>
                  </a:lnTo>
                  <a:lnTo>
                    <a:pt x="275" y="381"/>
                  </a:lnTo>
                  <a:lnTo>
                    <a:pt x="277" y="379"/>
                  </a:lnTo>
                  <a:lnTo>
                    <a:pt x="291" y="367"/>
                  </a:lnTo>
                  <a:lnTo>
                    <a:pt x="296" y="364"/>
                  </a:lnTo>
                  <a:lnTo>
                    <a:pt x="301" y="364"/>
                  </a:lnTo>
                  <a:lnTo>
                    <a:pt x="308" y="364"/>
                  </a:lnTo>
                  <a:lnTo>
                    <a:pt x="310" y="362"/>
                  </a:lnTo>
                  <a:lnTo>
                    <a:pt x="308" y="360"/>
                  </a:lnTo>
                  <a:lnTo>
                    <a:pt x="308" y="355"/>
                  </a:lnTo>
                  <a:lnTo>
                    <a:pt x="308" y="3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41">
              <a:extLst>
                <a:ext uri="{FF2B5EF4-FFF2-40B4-BE49-F238E27FC236}">
                  <a16:creationId xmlns:a16="http://schemas.microsoft.com/office/drawing/2014/main" id="{CE44FD20-E0C8-42AB-8673-2F23B6FF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7879" y="2023249"/>
              <a:ext cx="481013" cy="820341"/>
            </a:xfrm>
            <a:custGeom>
              <a:avLst/>
              <a:gdLst>
                <a:gd name="T0" fmla="*/ 395 w 404"/>
                <a:gd name="T1" fmla="*/ 423 h 689"/>
                <a:gd name="T2" fmla="*/ 390 w 404"/>
                <a:gd name="T3" fmla="*/ 397 h 689"/>
                <a:gd name="T4" fmla="*/ 392 w 404"/>
                <a:gd name="T5" fmla="*/ 355 h 689"/>
                <a:gd name="T6" fmla="*/ 373 w 404"/>
                <a:gd name="T7" fmla="*/ 177 h 689"/>
                <a:gd name="T8" fmla="*/ 352 w 404"/>
                <a:gd name="T9" fmla="*/ 68 h 689"/>
                <a:gd name="T10" fmla="*/ 338 w 404"/>
                <a:gd name="T11" fmla="*/ 45 h 689"/>
                <a:gd name="T12" fmla="*/ 326 w 404"/>
                <a:gd name="T13" fmla="*/ 16 h 689"/>
                <a:gd name="T14" fmla="*/ 276 w 404"/>
                <a:gd name="T15" fmla="*/ 5 h 689"/>
                <a:gd name="T16" fmla="*/ 127 w 404"/>
                <a:gd name="T17" fmla="*/ 16 h 689"/>
                <a:gd name="T18" fmla="*/ 61 w 404"/>
                <a:gd name="T19" fmla="*/ 21 h 689"/>
                <a:gd name="T20" fmla="*/ 61 w 404"/>
                <a:gd name="T21" fmla="*/ 21 h 689"/>
                <a:gd name="T22" fmla="*/ 85 w 404"/>
                <a:gd name="T23" fmla="*/ 45 h 689"/>
                <a:gd name="T24" fmla="*/ 104 w 404"/>
                <a:gd name="T25" fmla="*/ 61 h 689"/>
                <a:gd name="T26" fmla="*/ 113 w 404"/>
                <a:gd name="T27" fmla="*/ 78 h 689"/>
                <a:gd name="T28" fmla="*/ 101 w 404"/>
                <a:gd name="T29" fmla="*/ 111 h 689"/>
                <a:gd name="T30" fmla="*/ 99 w 404"/>
                <a:gd name="T31" fmla="*/ 128 h 689"/>
                <a:gd name="T32" fmla="*/ 75 w 404"/>
                <a:gd name="T33" fmla="*/ 144 h 689"/>
                <a:gd name="T34" fmla="*/ 30 w 404"/>
                <a:gd name="T35" fmla="*/ 173 h 689"/>
                <a:gd name="T36" fmla="*/ 47 w 404"/>
                <a:gd name="T37" fmla="*/ 201 h 689"/>
                <a:gd name="T38" fmla="*/ 35 w 404"/>
                <a:gd name="T39" fmla="*/ 241 h 689"/>
                <a:gd name="T40" fmla="*/ 7 w 404"/>
                <a:gd name="T41" fmla="*/ 265 h 689"/>
                <a:gd name="T42" fmla="*/ 12 w 404"/>
                <a:gd name="T43" fmla="*/ 281 h 689"/>
                <a:gd name="T44" fmla="*/ 0 w 404"/>
                <a:gd name="T45" fmla="*/ 315 h 689"/>
                <a:gd name="T46" fmla="*/ 9 w 404"/>
                <a:gd name="T47" fmla="*/ 348 h 689"/>
                <a:gd name="T48" fmla="*/ 16 w 404"/>
                <a:gd name="T49" fmla="*/ 364 h 689"/>
                <a:gd name="T50" fmla="*/ 75 w 404"/>
                <a:gd name="T51" fmla="*/ 414 h 689"/>
                <a:gd name="T52" fmla="*/ 87 w 404"/>
                <a:gd name="T53" fmla="*/ 438 h 689"/>
                <a:gd name="T54" fmla="*/ 92 w 404"/>
                <a:gd name="T55" fmla="*/ 452 h 689"/>
                <a:gd name="T56" fmla="*/ 123 w 404"/>
                <a:gd name="T57" fmla="*/ 457 h 689"/>
                <a:gd name="T58" fmla="*/ 146 w 404"/>
                <a:gd name="T59" fmla="*/ 478 h 689"/>
                <a:gd name="T60" fmla="*/ 132 w 404"/>
                <a:gd name="T61" fmla="*/ 528 h 689"/>
                <a:gd name="T62" fmla="*/ 142 w 404"/>
                <a:gd name="T63" fmla="*/ 554 h 689"/>
                <a:gd name="T64" fmla="*/ 163 w 404"/>
                <a:gd name="T65" fmla="*/ 570 h 689"/>
                <a:gd name="T66" fmla="*/ 198 w 404"/>
                <a:gd name="T67" fmla="*/ 587 h 689"/>
                <a:gd name="T68" fmla="*/ 222 w 404"/>
                <a:gd name="T69" fmla="*/ 610 h 689"/>
                <a:gd name="T70" fmla="*/ 234 w 404"/>
                <a:gd name="T71" fmla="*/ 639 h 689"/>
                <a:gd name="T72" fmla="*/ 232 w 404"/>
                <a:gd name="T73" fmla="*/ 660 h 689"/>
                <a:gd name="T74" fmla="*/ 253 w 404"/>
                <a:gd name="T75" fmla="*/ 686 h 689"/>
                <a:gd name="T76" fmla="*/ 253 w 404"/>
                <a:gd name="T77" fmla="*/ 677 h 689"/>
                <a:gd name="T78" fmla="*/ 262 w 404"/>
                <a:gd name="T79" fmla="*/ 686 h 689"/>
                <a:gd name="T80" fmla="*/ 265 w 404"/>
                <a:gd name="T81" fmla="*/ 681 h 689"/>
                <a:gd name="T82" fmla="*/ 288 w 404"/>
                <a:gd name="T83" fmla="*/ 655 h 689"/>
                <a:gd name="T84" fmla="*/ 331 w 404"/>
                <a:gd name="T85" fmla="*/ 651 h 689"/>
                <a:gd name="T86" fmla="*/ 338 w 404"/>
                <a:gd name="T87" fmla="*/ 627 h 689"/>
                <a:gd name="T88" fmla="*/ 357 w 404"/>
                <a:gd name="T89" fmla="*/ 599 h 689"/>
                <a:gd name="T90" fmla="*/ 366 w 404"/>
                <a:gd name="T91" fmla="*/ 575 h 689"/>
                <a:gd name="T92" fmla="*/ 366 w 404"/>
                <a:gd name="T93" fmla="*/ 573 h 689"/>
                <a:gd name="T94" fmla="*/ 364 w 404"/>
                <a:gd name="T95" fmla="*/ 561 h 689"/>
                <a:gd name="T96" fmla="*/ 362 w 404"/>
                <a:gd name="T97" fmla="*/ 544 h 689"/>
                <a:gd name="T98" fmla="*/ 366 w 404"/>
                <a:gd name="T99" fmla="*/ 537 h 689"/>
                <a:gd name="T100" fmla="*/ 366 w 404"/>
                <a:gd name="T101" fmla="*/ 525 h 689"/>
                <a:gd name="T102" fmla="*/ 369 w 404"/>
                <a:gd name="T103" fmla="*/ 516 h 689"/>
                <a:gd name="T104" fmla="*/ 376 w 404"/>
                <a:gd name="T105" fmla="*/ 511 h 689"/>
                <a:gd name="T106" fmla="*/ 381 w 404"/>
                <a:gd name="T107" fmla="*/ 506 h 689"/>
                <a:gd name="T108" fmla="*/ 385 w 404"/>
                <a:gd name="T109" fmla="*/ 492 h 689"/>
                <a:gd name="T110" fmla="*/ 395 w 404"/>
                <a:gd name="T111" fmla="*/ 485 h 689"/>
                <a:gd name="T112" fmla="*/ 395 w 404"/>
                <a:gd name="T113" fmla="*/ 473 h 689"/>
                <a:gd name="T114" fmla="*/ 399 w 404"/>
                <a:gd name="T115" fmla="*/ 461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4" h="689">
                  <a:moveTo>
                    <a:pt x="402" y="442"/>
                  </a:moveTo>
                  <a:lnTo>
                    <a:pt x="399" y="438"/>
                  </a:lnTo>
                  <a:lnTo>
                    <a:pt x="399" y="435"/>
                  </a:lnTo>
                  <a:lnTo>
                    <a:pt x="399" y="435"/>
                  </a:lnTo>
                  <a:lnTo>
                    <a:pt x="402" y="433"/>
                  </a:lnTo>
                  <a:lnTo>
                    <a:pt x="399" y="428"/>
                  </a:lnTo>
                  <a:lnTo>
                    <a:pt x="399" y="426"/>
                  </a:lnTo>
                  <a:lnTo>
                    <a:pt x="397" y="423"/>
                  </a:lnTo>
                  <a:lnTo>
                    <a:pt x="395" y="423"/>
                  </a:lnTo>
                  <a:lnTo>
                    <a:pt x="395" y="421"/>
                  </a:lnTo>
                  <a:lnTo>
                    <a:pt x="392" y="416"/>
                  </a:lnTo>
                  <a:lnTo>
                    <a:pt x="392" y="414"/>
                  </a:lnTo>
                  <a:lnTo>
                    <a:pt x="388" y="412"/>
                  </a:lnTo>
                  <a:lnTo>
                    <a:pt x="388" y="412"/>
                  </a:lnTo>
                  <a:lnTo>
                    <a:pt x="385" y="412"/>
                  </a:lnTo>
                  <a:lnTo>
                    <a:pt x="385" y="409"/>
                  </a:lnTo>
                  <a:lnTo>
                    <a:pt x="385" y="405"/>
                  </a:lnTo>
                  <a:lnTo>
                    <a:pt x="390" y="397"/>
                  </a:lnTo>
                  <a:lnTo>
                    <a:pt x="390" y="393"/>
                  </a:lnTo>
                  <a:lnTo>
                    <a:pt x="388" y="388"/>
                  </a:lnTo>
                  <a:lnTo>
                    <a:pt x="388" y="388"/>
                  </a:lnTo>
                  <a:lnTo>
                    <a:pt x="388" y="383"/>
                  </a:lnTo>
                  <a:lnTo>
                    <a:pt x="390" y="383"/>
                  </a:lnTo>
                  <a:lnTo>
                    <a:pt x="395" y="379"/>
                  </a:lnTo>
                  <a:lnTo>
                    <a:pt x="395" y="379"/>
                  </a:lnTo>
                  <a:lnTo>
                    <a:pt x="395" y="374"/>
                  </a:lnTo>
                  <a:lnTo>
                    <a:pt x="392" y="355"/>
                  </a:lnTo>
                  <a:lnTo>
                    <a:pt x="390" y="338"/>
                  </a:lnTo>
                  <a:lnTo>
                    <a:pt x="388" y="319"/>
                  </a:lnTo>
                  <a:lnTo>
                    <a:pt x="385" y="284"/>
                  </a:lnTo>
                  <a:lnTo>
                    <a:pt x="383" y="267"/>
                  </a:lnTo>
                  <a:lnTo>
                    <a:pt x="381" y="248"/>
                  </a:lnTo>
                  <a:lnTo>
                    <a:pt x="378" y="232"/>
                  </a:lnTo>
                  <a:lnTo>
                    <a:pt x="376" y="213"/>
                  </a:lnTo>
                  <a:lnTo>
                    <a:pt x="376" y="196"/>
                  </a:lnTo>
                  <a:lnTo>
                    <a:pt x="373" y="177"/>
                  </a:lnTo>
                  <a:lnTo>
                    <a:pt x="371" y="161"/>
                  </a:lnTo>
                  <a:lnTo>
                    <a:pt x="369" y="142"/>
                  </a:lnTo>
                  <a:lnTo>
                    <a:pt x="366" y="125"/>
                  </a:lnTo>
                  <a:lnTo>
                    <a:pt x="366" y="109"/>
                  </a:lnTo>
                  <a:lnTo>
                    <a:pt x="364" y="90"/>
                  </a:lnTo>
                  <a:lnTo>
                    <a:pt x="364" y="90"/>
                  </a:lnTo>
                  <a:lnTo>
                    <a:pt x="357" y="83"/>
                  </a:lnTo>
                  <a:lnTo>
                    <a:pt x="355" y="78"/>
                  </a:lnTo>
                  <a:lnTo>
                    <a:pt x="352" y="68"/>
                  </a:lnTo>
                  <a:lnTo>
                    <a:pt x="347" y="64"/>
                  </a:lnTo>
                  <a:lnTo>
                    <a:pt x="345" y="52"/>
                  </a:lnTo>
                  <a:lnTo>
                    <a:pt x="345" y="52"/>
                  </a:lnTo>
                  <a:lnTo>
                    <a:pt x="345" y="50"/>
                  </a:lnTo>
                  <a:lnTo>
                    <a:pt x="343" y="47"/>
                  </a:lnTo>
                  <a:lnTo>
                    <a:pt x="343" y="47"/>
                  </a:lnTo>
                  <a:lnTo>
                    <a:pt x="340" y="45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0"/>
                  </a:lnTo>
                  <a:lnTo>
                    <a:pt x="336" y="40"/>
                  </a:lnTo>
                  <a:lnTo>
                    <a:pt x="331" y="33"/>
                  </a:lnTo>
                  <a:lnTo>
                    <a:pt x="329" y="28"/>
                  </a:lnTo>
                  <a:lnTo>
                    <a:pt x="329" y="26"/>
                  </a:lnTo>
                  <a:lnTo>
                    <a:pt x="326" y="16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10" y="0"/>
                  </a:lnTo>
                  <a:lnTo>
                    <a:pt x="293" y="2"/>
                  </a:lnTo>
                  <a:lnTo>
                    <a:pt x="276" y="5"/>
                  </a:lnTo>
                  <a:lnTo>
                    <a:pt x="260" y="5"/>
                  </a:lnTo>
                  <a:lnTo>
                    <a:pt x="243" y="7"/>
                  </a:lnTo>
                  <a:lnTo>
                    <a:pt x="227" y="9"/>
                  </a:lnTo>
                  <a:lnTo>
                    <a:pt x="210" y="9"/>
                  </a:lnTo>
                  <a:lnTo>
                    <a:pt x="194" y="12"/>
                  </a:lnTo>
                  <a:lnTo>
                    <a:pt x="177" y="12"/>
                  </a:lnTo>
                  <a:lnTo>
                    <a:pt x="161" y="14"/>
                  </a:lnTo>
                  <a:lnTo>
                    <a:pt x="144" y="16"/>
                  </a:lnTo>
                  <a:lnTo>
                    <a:pt x="127" y="16"/>
                  </a:lnTo>
                  <a:lnTo>
                    <a:pt x="111" y="19"/>
                  </a:lnTo>
                  <a:lnTo>
                    <a:pt x="94" y="19"/>
                  </a:lnTo>
                  <a:lnTo>
                    <a:pt x="78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59" y="26"/>
                  </a:lnTo>
                  <a:lnTo>
                    <a:pt x="61" y="26"/>
                  </a:lnTo>
                  <a:lnTo>
                    <a:pt x="64" y="28"/>
                  </a:lnTo>
                  <a:lnTo>
                    <a:pt x="66" y="28"/>
                  </a:lnTo>
                  <a:lnTo>
                    <a:pt x="66" y="31"/>
                  </a:lnTo>
                  <a:lnTo>
                    <a:pt x="71" y="33"/>
                  </a:lnTo>
                  <a:lnTo>
                    <a:pt x="78" y="38"/>
                  </a:lnTo>
                  <a:lnTo>
                    <a:pt x="83" y="40"/>
                  </a:lnTo>
                  <a:lnTo>
                    <a:pt x="85" y="45"/>
                  </a:lnTo>
                  <a:lnTo>
                    <a:pt x="85" y="42"/>
                  </a:lnTo>
                  <a:lnTo>
                    <a:pt x="85" y="50"/>
                  </a:lnTo>
                  <a:lnTo>
                    <a:pt x="85" y="52"/>
                  </a:lnTo>
                  <a:lnTo>
                    <a:pt x="90" y="54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101" y="61"/>
                  </a:lnTo>
                  <a:lnTo>
                    <a:pt x="104" y="61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9" y="68"/>
                  </a:lnTo>
                  <a:lnTo>
                    <a:pt x="109" y="71"/>
                  </a:lnTo>
                  <a:lnTo>
                    <a:pt x="111" y="71"/>
                  </a:lnTo>
                  <a:lnTo>
                    <a:pt x="113" y="76"/>
                  </a:lnTo>
                  <a:lnTo>
                    <a:pt x="113" y="78"/>
                  </a:lnTo>
                  <a:lnTo>
                    <a:pt x="113" y="83"/>
                  </a:lnTo>
                  <a:lnTo>
                    <a:pt x="111" y="87"/>
                  </a:lnTo>
                  <a:lnTo>
                    <a:pt x="111" y="94"/>
                  </a:lnTo>
                  <a:lnTo>
                    <a:pt x="111" y="102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6" y="106"/>
                  </a:lnTo>
                  <a:lnTo>
                    <a:pt x="104" y="109"/>
                  </a:lnTo>
                  <a:lnTo>
                    <a:pt x="101" y="111"/>
                  </a:lnTo>
                  <a:lnTo>
                    <a:pt x="101" y="113"/>
                  </a:lnTo>
                  <a:lnTo>
                    <a:pt x="99" y="116"/>
                  </a:lnTo>
                  <a:lnTo>
                    <a:pt x="99" y="118"/>
                  </a:lnTo>
                  <a:lnTo>
                    <a:pt x="99" y="121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5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7" y="132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7"/>
                  </a:lnTo>
                  <a:lnTo>
                    <a:pt x="90" y="139"/>
                  </a:lnTo>
                  <a:lnTo>
                    <a:pt x="85" y="139"/>
                  </a:lnTo>
                  <a:lnTo>
                    <a:pt x="75" y="144"/>
                  </a:lnTo>
                  <a:lnTo>
                    <a:pt x="75" y="144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66" y="151"/>
                  </a:lnTo>
                  <a:lnTo>
                    <a:pt x="38" y="156"/>
                  </a:lnTo>
                  <a:lnTo>
                    <a:pt x="35" y="158"/>
                  </a:lnTo>
                  <a:lnTo>
                    <a:pt x="33" y="163"/>
                  </a:lnTo>
                  <a:lnTo>
                    <a:pt x="30" y="168"/>
                  </a:lnTo>
                  <a:lnTo>
                    <a:pt x="30" y="173"/>
                  </a:lnTo>
                  <a:lnTo>
                    <a:pt x="30" y="180"/>
                  </a:lnTo>
                  <a:lnTo>
                    <a:pt x="30" y="182"/>
                  </a:lnTo>
                  <a:lnTo>
                    <a:pt x="30" y="184"/>
                  </a:lnTo>
                  <a:lnTo>
                    <a:pt x="33" y="187"/>
                  </a:lnTo>
                  <a:lnTo>
                    <a:pt x="35" y="187"/>
                  </a:lnTo>
                  <a:lnTo>
                    <a:pt x="35" y="189"/>
                  </a:lnTo>
                  <a:lnTo>
                    <a:pt x="40" y="192"/>
                  </a:lnTo>
                  <a:lnTo>
                    <a:pt x="45" y="196"/>
                  </a:lnTo>
                  <a:lnTo>
                    <a:pt x="47" y="201"/>
                  </a:lnTo>
                  <a:lnTo>
                    <a:pt x="47" y="206"/>
                  </a:lnTo>
                  <a:lnTo>
                    <a:pt x="47" y="210"/>
                  </a:lnTo>
                  <a:lnTo>
                    <a:pt x="45" y="215"/>
                  </a:lnTo>
                  <a:lnTo>
                    <a:pt x="38" y="227"/>
                  </a:lnTo>
                  <a:lnTo>
                    <a:pt x="35" y="229"/>
                  </a:lnTo>
                  <a:lnTo>
                    <a:pt x="35" y="232"/>
                  </a:lnTo>
                  <a:lnTo>
                    <a:pt x="35" y="234"/>
                  </a:lnTo>
                  <a:lnTo>
                    <a:pt x="35" y="239"/>
                  </a:lnTo>
                  <a:lnTo>
                    <a:pt x="35" y="241"/>
                  </a:lnTo>
                  <a:lnTo>
                    <a:pt x="33" y="248"/>
                  </a:lnTo>
                  <a:lnTo>
                    <a:pt x="30" y="251"/>
                  </a:lnTo>
                  <a:lnTo>
                    <a:pt x="28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16" y="258"/>
                  </a:lnTo>
                  <a:lnTo>
                    <a:pt x="14" y="260"/>
                  </a:lnTo>
                  <a:lnTo>
                    <a:pt x="9" y="263"/>
                  </a:lnTo>
                  <a:lnTo>
                    <a:pt x="7" y="265"/>
                  </a:lnTo>
                  <a:lnTo>
                    <a:pt x="7" y="265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7" y="270"/>
                  </a:lnTo>
                  <a:lnTo>
                    <a:pt x="9" y="270"/>
                  </a:lnTo>
                  <a:lnTo>
                    <a:pt x="12" y="272"/>
                  </a:lnTo>
                  <a:lnTo>
                    <a:pt x="12" y="274"/>
                  </a:lnTo>
                  <a:lnTo>
                    <a:pt x="12" y="279"/>
                  </a:lnTo>
                  <a:lnTo>
                    <a:pt x="12" y="281"/>
                  </a:lnTo>
                  <a:lnTo>
                    <a:pt x="12" y="284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7" y="289"/>
                  </a:lnTo>
                  <a:lnTo>
                    <a:pt x="2" y="291"/>
                  </a:lnTo>
                  <a:lnTo>
                    <a:pt x="2" y="298"/>
                  </a:lnTo>
                  <a:lnTo>
                    <a:pt x="0" y="305"/>
                  </a:lnTo>
                  <a:lnTo>
                    <a:pt x="0" y="310"/>
                  </a:lnTo>
                  <a:lnTo>
                    <a:pt x="0" y="315"/>
                  </a:lnTo>
                  <a:lnTo>
                    <a:pt x="4" y="336"/>
                  </a:lnTo>
                  <a:lnTo>
                    <a:pt x="4" y="336"/>
                  </a:lnTo>
                  <a:lnTo>
                    <a:pt x="7" y="338"/>
                  </a:lnTo>
                  <a:lnTo>
                    <a:pt x="9" y="341"/>
                  </a:lnTo>
                  <a:lnTo>
                    <a:pt x="9" y="341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9" y="345"/>
                  </a:lnTo>
                  <a:lnTo>
                    <a:pt x="9" y="348"/>
                  </a:lnTo>
                  <a:lnTo>
                    <a:pt x="9" y="350"/>
                  </a:lnTo>
                  <a:lnTo>
                    <a:pt x="9" y="352"/>
                  </a:lnTo>
                  <a:lnTo>
                    <a:pt x="12" y="352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6" y="357"/>
                  </a:lnTo>
                  <a:lnTo>
                    <a:pt x="16" y="360"/>
                  </a:lnTo>
                  <a:lnTo>
                    <a:pt x="16" y="362"/>
                  </a:lnTo>
                  <a:lnTo>
                    <a:pt x="16" y="364"/>
                  </a:lnTo>
                  <a:lnTo>
                    <a:pt x="19" y="367"/>
                  </a:lnTo>
                  <a:lnTo>
                    <a:pt x="21" y="371"/>
                  </a:lnTo>
                  <a:lnTo>
                    <a:pt x="47" y="390"/>
                  </a:lnTo>
                  <a:lnTo>
                    <a:pt x="49" y="393"/>
                  </a:lnTo>
                  <a:lnTo>
                    <a:pt x="49" y="395"/>
                  </a:lnTo>
                  <a:lnTo>
                    <a:pt x="49" y="397"/>
                  </a:lnTo>
                  <a:lnTo>
                    <a:pt x="52" y="400"/>
                  </a:lnTo>
                  <a:lnTo>
                    <a:pt x="52" y="400"/>
                  </a:lnTo>
                  <a:lnTo>
                    <a:pt x="75" y="414"/>
                  </a:lnTo>
                  <a:lnTo>
                    <a:pt x="78" y="416"/>
                  </a:lnTo>
                  <a:lnTo>
                    <a:pt x="80" y="419"/>
                  </a:lnTo>
                  <a:lnTo>
                    <a:pt x="85" y="423"/>
                  </a:lnTo>
                  <a:lnTo>
                    <a:pt x="85" y="426"/>
                  </a:lnTo>
                  <a:lnTo>
                    <a:pt x="87" y="428"/>
                  </a:lnTo>
                  <a:lnTo>
                    <a:pt x="87" y="431"/>
                  </a:lnTo>
                  <a:lnTo>
                    <a:pt x="87" y="433"/>
                  </a:lnTo>
                  <a:lnTo>
                    <a:pt x="87" y="435"/>
                  </a:lnTo>
                  <a:lnTo>
                    <a:pt x="87" y="438"/>
                  </a:lnTo>
                  <a:lnTo>
                    <a:pt x="90" y="440"/>
                  </a:lnTo>
                  <a:lnTo>
                    <a:pt x="90" y="440"/>
                  </a:lnTo>
                  <a:lnTo>
                    <a:pt x="90" y="442"/>
                  </a:lnTo>
                  <a:lnTo>
                    <a:pt x="90" y="442"/>
                  </a:lnTo>
                  <a:lnTo>
                    <a:pt x="90" y="445"/>
                  </a:lnTo>
                  <a:lnTo>
                    <a:pt x="90" y="447"/>
                  </a:lnTo>
                  <a:lnTo>
                    <a:pt x="90" y="447"/>
                  </a:lnTo>
                  <a:lnTo>
                    <a:pt x="92" y="450"/>
                  </a:lnTo>
                  <a:lnTo>
                    <a:pt x="92" y="452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99" y="466"/>
                  </a:lnTo>
                  <a:lnTo>
                    <a:pt x="104" y="466"/>
                  </a:lnTo>
                  <a:lnTo>
                    <a:pt x="109" y="464"/>
                  </a:lnTo>
                  <a:lnTo>
                    <a:pt x="113" y="457"/>
                  </a:lnTo>
                  <a:lnTo>
                    <a:pt x="118" y="454"/>
                  </a:lnTo>
                  <a:lnTo>
                    <a:pt x="120" y="454"/>
                  </a:lnTo>
                  <a:lnTo>
                    <a:pt x="123" y="457"/>
                  </a:lnTo>
                  <a:lnTo>
                    <a:pt x="125" y="457"/>
                  </a:lnTo>
                  <a:lnTo>
                    <a:pt x="127" y="457"/>
                  </a:lnTo>
                  <a:lnTo>
                    <a:pt x="132" y="459"/>
                  </a:lnTo>
                  <a:lnTo>
                    <a:pt x="144" y="464"/>
                  </a:lnTo>
                  <a:lnTo>
                    <a:pt x="146" y="466"/>
                  </a:lnTo>
                  <a:lnTo>
                    <a:pt x="149" y="468"/>
                  </a:lnTo>
                  <a:lnTo>
                    <a:pt x="149" y="471"/>
                  </a:lnTo>
                  <a:lnTo>
                    <a:pt x="146" y="476"/>
                  </a:lnTo>
                  <a:lnTo>
                    <a:pt x="146" y="478"/>
                  </a:lnTo>
                  <a:lnTo>
                    <a:pt x="144" y="478"/>
                  </a:lnTo>
                  <a:lnTo>
                    <a:pt x="144" y="480"/>
                  </a:lnTo>
                  <a:lnTo>
                    <a:pt x="144" y="483"/>
                  </a:lnTo>
                  <a:lnTo>
                    <a:pt x="144" y="487"/>
                  </a:lnTo>
                  <a:lnTo>
                    <a:pt x="144" y="494"/>
                  </a:lnTo>
                  <a:lnTo>
                    <a:pt x="144" y="497"/>
                  </a:lnTo>
                  <a:lnTo>
                    <a:pt x="139" y="506"/>
                  </a:lnTo>
                  <a:lnTo>
                    <a:pt x="135" y="521"/>
                  </a:lnTo>
                  <a:lnTo>
                    <a:pt x="132" y="528"/>
                  </a:lnTo>
                  <a:lnTo>
                    <a:pt x="130" y="532"/>
                  </a:lnTo>
                  <a:lnTo>
                    <a:pt x="130" y="537"/>
                  </a:lnTo>
                  <a:lnTo>
                    <a:pt x="132" y="542"/>
                  </a:lnTo>
                  <a:lnTo>
                    <a:pt x="132" y="544"/>
                  </a:lnTo>
                  <a:lnTo>
                    <a:pt x="132" y="547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9" y="551"/>
                  </a:lnTo>
                  <a:lnTo>
                    <a:pt x="142" y="554"/>
                  </a:lnTo>
                  <a:lnTo>
                    <a:pt x="144" y="556"/>
                  </a:lnTo>
                  <a:lnTo>
                    <a:pt x="144" y="556"/>
                  </a:lnTo>
                  <a:lnTo>
                    <a:pt x="146" y="558"/>
                  </a:lnTo>
                  <a:lnTo>
                    <a:pt x="146" y="561"/>
                  </a:lnTo>
                  <a:lnTo>
                    <a:pt x="151" y="561"/>
                  </a:lnTo>
                  <a:lnTo>
                    <a:pt x="153" y="563"/>
                  </a:lnTo>
                  <a:lnTo>
                    <a:pt x="156" y="568"/>
                  </a:lnTo>
                  <a:lnTo>
                    <a:pt x="161" y="570"/>
                  </a:lnTo>
                  <a:lnTo>
                    <a:pt x="163" y="570"/>
                  </a:lnTo>
                  <a:lnTo>
                    <a:pt x="170" y="575"/>
                  </a:lnTo>
                  <a:lnTo>
                    <a:pt x="170" y="575"/>
                  </a:lnTo>
                  <a:lnTo>
                    <a:pt x="175" y="575"/>
                  </a:lnTo>
                  <a:lnTo>
                    <a:pt x="175" y="575"/>
                  </a:lnTo>
                  <a:lnTo>
                    <a:pt x="179" y="575"/>
                  </a:lnTo>
                  <a:lnTo>
                    <a:pt x="182" y="577"/>
                  </a:lnTo>
                  <a:lnTo>
                    <a:pt x="189" y="582"/>
                  </a:lnTo>
                  <a:lnTo>
                    <a:pt x="191" y="584"/>
                  </a:lnTo>
                  <a:lnTo>
                    <a:pt x="198" y="587"/>
                  </a:lnTo>
                  <a:lnTo>
                    <a:pt x="201" y="589"/>
                  </a:lnTo>
                  <a:lnTo>
                    <a:pt x="203" y="592"/>
                  </a:lnTo>
                  <a:lnTo>
                    <a:pt x="206" y="599"/>
                  </a:lnTo>
                  <a:lnTo>
                    <a:pt x="208" y="601"/>
                  </a:lnTo>
                  <a:lnTo>
                    <a:pt x="220" y="603"/>
                  </a:lnTo>
                  <a:lnTo>
                    <a:pt x="222" y="606"/>
                  </a:lnTo>
                  <a:lnTo>
                    <a:pt x="222" y="608"/>
                  </a:lnTo>
                  <a:lnTo>
                    <a:pt x="222" y="608"/>
                  </a:lnTo>
                  <a:lnTo>
                    <a:pt x="222" y="610"/>
                  </a:lnTo>
                  <a:lnTo>
                    <a:pt x="222" y="613"/>
                  </a:lnTo>
                  <a:lnTo>
                    <a:pt x="222" y="615"/>
                  </a:lnTo>
                  <a:lnTo>
                    <a:pt x="222" y="618"/>
                  </a:lnTo>
                  <a:lnTo>
                    <a:pt x="222" y="620"/>
                  </a:lnTo>
                  <a:lnTo>
                    <a:pt x="222" y="622"/>
                  </a:lnTo>
                  <a:lnTo>
                    <a:pt x="227" y="627"/>
                  </a:lnTo>
                  <a:lnTo>
                    <a:pt x="229" y="629"/>
                  </a:lnTo>
                  <a:lnTo>
                    <a:pt x="232" y="634"/>
                  </a:lnTo>
                  <a:lnTo>
                    <a:pt x="234" y="639"/>
                  </a:lnTo>
                  <a:lnTo>
                    <a:pt x="232" y="644"/>
                  </a:lnTo>
                  <a:lnTo>
                    <a:pt x="229" y="648"/>
                  </a:lnTo>
                  <a:lnTo>
                    <a:pt x="227" y="651"/>
                  </a:lnTo>
                  <a:lnTo>
                    <a:pt x="227" y="655"/>
                  </a:lnTo>
                  <a:lnTo>
                    <a:pt x="227" y="658"/>
                  </a:lnTo>
                  <a:lnTo>
                    <a:pt x="229" y="658"/>
                  </a:lnTo>
                  <a:lnTo>
                    <a:pt x="229" y="658"/>
                  </a:lnTo>
                  <a:lnTo>
                    <a:pt x="232" y="658"/>
                  </a:lnTo>
                  <a:lnTo>
                    <a:pt x="232" y="660"/>
                  </a:lnTo>
                  <a:lnTo>
                    <a:pt x="232" y="663"/>
                  </a:lnTo>
                  <a:lnTo>
                    <a:pt x="234" y="665"/>
                  </a:lnTo>
                  <a:lnTo>
                    <a:pt x="236" y="667"/>
                  </a:lnTo>
                  <a:lnTo>
                    <a:pt x="241" y="674"/>
                  </a:lnTo>
                  <a:lnTo>
                    <a:pt x="241" y="677"/>
                  </a:lnTo>
                  <a:lnTo>
                    <a:pt x="241" y="681"/>
                  </a:lnTo>
                  <a:lnTo>
                    <a:pt x="243" y="681"/>
                  </a:lnTo>
                  <a:lnTo>
                    <a:pt x="248" y="686"/>
                  </a:lnTo>
                  <a:lnTo>
                    <a:pt x="253" y="686"/>
                  </a:lnTo>
                  <a:lnTo>
                    <a:pt x="255" y="686"/>
                  </a:lnTo>
                  <a:lnTo>
                    <a:pt x="255" y="686"/>
                  </a:lnTo>
                  <a:lnTo>
                    <a:pt x="255" y="684"/>
                  </a:lnTo>
                  <a:lnTo>
                    <a:pt x="253" y="684"/>
                  </a:lnTo>
                  <a:lnTo>
                    <a:pt x="253" y="681"/>
                  </a:lnTo>
                  <a:lnTo>
                    <a:pt x="250" y="681"/>
                  </a:lnTo>
                  <a:lnTo>
                    <a:pt x="250" y="679"/>
                  </a:lnTo>
                  <a:lnTo>
                    <a:pt x="250" y="677"/>
                  </a:lnTo>
                  <a:lnTo>
                    <a:pt x="253" y="677"/>
                  </a:lnTo>
                  <a:lnTo>
                    <a:pt x="255" y="677"/>
                  </a:lnTo>
                  <a:lnTo>
                    <a:pt x="255" y="677"/>
                  </a:lnTo>
                  <a:lnTo>
                    <a:pt x="255" y="679"/>
                  </a:lnTo>
                  <a:lnTo>
                    <a:pt x="258" y="681"/>
                  </a:lnTo>
                  <a:lnTo>
                    <a:pt x="258" y="681"/>
                  </a:lnTo>
                  <a:lnTo>
                    <a:pt x="260" y="684"/>
                  </a:lnTo>
                  <a:lnTo>
                    <a:pt x="260" y="684"/>
                  </a:lnTo>
                  <a:lnTo>
                    <a:pt x="262" y="686"/>
                  </a:lnTo>
                  <a:lnTo>
                    <a:pt x="262" y="686"/>
                  </a:lnTo>
                  <a:lnTo>
                    <a:pt x="262" y="689"/>
                  </a:lnTo>
                  <a:lnTo>
                    <a:pt x="262" y="689"/>
                  </a:lnTo>
                  <a:lnTo>
                    <a:pt x="265" y="689"/>
                  </a:lnTo>
                  <a:lnTo>
                    <a:pt x="265" y="689"/>
                  </a:lnTo>
                  <a:lnTo>
                    <a:pt x="267" y="689"/>
                  </a:lnTo>
                  <a:lnTo>
                    <a:pt x="267" y="689"/>
                  </a:lnTo>
                  <a:lnTo>
                    <a:pt x="269" y="689"/>
                  </a:lnTo>
                  <a:lnTo>
                    <a:pt x="265" y="684"/>
                  </a:lnTo>
                  <a:lnTo>
                    <a:pt x="265" y="681"/>
                  </a:lnTo>
                  <a:lnTo>
                    <a:pt x="262" y="679"/>
                  </a:lnTo>
                  <a:lnTo>
                    <a:pt x="265" y="674"/>
                  </a:lnTo>
                  <a:lnTo>
                    <a:pt x="267" y="670"/>
                  </a:lnTo>
                  <a:lnTo>
                    <a:pt x="272" y="665"/>
                  </a:lnTo>
                  <a:lnTo>
                    <a:pt x="272" y="663"/>
                  </a:lnTo>
                  <a:lnTo>
                    <a:pt x="274" y="660"/>
                  </a:lnTo>
                  <a:lnTo>
                    <a:pt x="279" y="658"/>
                  </a:lnTo>
                  <a:lnTo>
                    <a:pt x="284" y="655"/>
                  </a:lnTo>
                  <a:lnTo>
                    <a:pt x="288" y="655"/>
                  </a:lnTo>
                  <a:lnTo>
                    <a:pt x="317" y="667"/>
                  </a:lnTo>
                  <a:lnTo>
                    <a:pt x="324" y="670"/>
                  </a:lnTo>
                  <a:lnTo>
                    <a:pt x="329" y="672"/>
                  </a:lnTo>
                  <a:lnTo>
                    <a:pt x="333" y="670"/>
                  </a:lnTo>
                  <a:lnTo>
                    <a:pt x="336" y="667"/>
                  </a:lnTo>
                  <a:lnTo>
                    <a:pt x="336" y="663"/>
                  </a:lnTo>
                  <a:lnTo>
                    <a:pt x="336" y="658"/>
                  </a:lnTo>
                  <a:lnTo>
                    <a:pt x="333" y="655"/>
                  </a:lnTo>
                  <a:lnTo>
                    <a:pt x="331" y="651"/>
                  </a:lnTo>
                  <a:lnTo>
                    <a:pt x="329" y="646"/>
                  </a:lnTo>
                  <a:lnTo>
                    <a:pt x="326" y="641"/>
                  </a:lnTo>
                  <a:lnTo>
                    <a:pt x="326" y="636"/>
                  </a:lnTo>
                  <a:lnTo>
                    <a:pt x="329" y="632"/>
                  </a:lnTo>
                  <a:lnTo>
                    <a:pt x="329" y="629"/>
                  </a:lnTo>
                  <a:lnTo>
                    <a:pt x="329" y="629"/>
                  </a:lnTo>
                  <a:lnTo>
                    <a:pt x="331" y="627"/>
                  </a:lnTo>
                  <a:lnTo>
                    <a:pt x="333" y="627"/>
                  </a:lnTo>
                  <a:lnTo>
                    <a:pt x="338" y="627"/>
                  </a:lnTo>
                  <a:lnTo>
                    <a:pt x="340" y="627"/>
                  </a:lnTo>
                  <a:lnTo>
                    <a:pt x="345" y="622"/>
                  </a:lnTo>
                  <a:lnTo>
                    <a:pt x="362" y="618"/>
                  </a:lnTo>
                  <a:lnTo>
                    <a:pt x="366" y="615"/>
                  </a:lnTo>
                  <a:lnTo>
                    <a:pt x="366" y="610"/>
                  </a:lnTo>
                  <a:lnTo>
                    <a:pt x="364" y="606"/>
                  </a:lnTo>
                  <a:lnTo>
                    <a:pt x="359" y="603"/>
                  </a:lnTo>
                  <a:lnTo>
                    <a:pt x="359" y="603"/>
                  </a:lnTo>
                  <a:lnTo>
                    <a:pt x="357" y="599"/>
                  </a:lnTo>
                  <a:lnTo>
                    <a:pt x="357" y="596"/>
                  </a:lnTo>
                  <a:lnTo>
                    <a:pt x="357" y="594"/>
                  </a:lnTo>
                  <a:lnTo>
                    <a:pt x="357" y="592"/>
                  </a:lnTo>
                  <a:lnTo>
                    <a:pt x="359" y="589"/>
                  </a:lnTo>
                  <a:lnTo>
                    <a:pt x="364" y="584"/>
                  </a:lnTo>
                  <a:lnTo>
                    <a:pt x="366" y="582"/>
                  </a:lnTo>
                  <a:lnTo>
                    <a:pt x="366" y="580"/>
                  </a:lnTo>
                  <a:lnTo>
                    <a:pt x="366" y="577"/>
                  </a:lnTo>
                  <a:lnTo>
                    <a:pt x="366" y="575"/>
                  </a:lnTo>
                  <a:lnTo>
                    <a:pt x="364" y="575"/>
                  </a:lnTo>
                  <a:lnTo>
                    <a:pt x="362" y="575"/>
                  </a:lnTo>
                  <a:lnTo>
                    <a:pt x="362" y="575"/>
                  </a:lnTo>
                  <a:lnTo>
                    <a:pt x="362" y="573"/>
                  </a:lnTo>
                  <a:lnTo>
                    <a:pt x="362" y="573"/>
                  </a:lnTo>
                  <a:lnTo>
                    <a:pt x="362" y="573"/>
                  </a:lnTo>
                  <a:lnTo>
                    <a:pt x="364" y="573"/>
                  </a:lnTo>
                  <a:lnTo>
                    <a:pt x="366" y="573"/>
                  </a:lnTo>
                  <a:lnTo>
                    <a:pt x="366" y="573"/>
                  </a:lnTo>
                  <a:lnTo>
                    <a:pt x="366" y="570"/>
                  </a:lnTo>
                  <a:lnTo>
                    <a:pt x="359" y="565"/>
                  </a:lnTo>
                  <a:lnTo>
                    <a:pt x="359" y="565"/>
                  </a:lnTo>
                  <a:lnTo>
                    <a:pt x="362" y="565"/>
                  </a:lnTo>
                  <a:lnTo>
                    <a:pt x="364" y="565"/>
                  </a:lnTo>
                  <a:lnTo>
                    <a:pt x="364" y="563"/>
                  </a:lnTo>
                  <a:lnTo>
                    <a:pt x="366" y="563"/>
                  </a:lnTo>
                  <a:lnTo>
                    <a:pt x="364" y="561"/>
                  </a:lnTo>
                  <a:lnTo>
                    <a:pt x="364" y="561"/>
                  </a:lnTo>
                  <a:lnTo>
                    <a:pt x="364" y="558"/>
                  </a:lnTo>
                  <a:lnTo>
                    <a:pt x="364" y="556"/>
                  </a:lnTo>
                  <a:lnTo>
                    <a:pt x="364" y="556"/>
                  </a:lnTo>
                  <a:lnTo>
                    <a:pt x="364" y="554"/>
                  </a:lnTo>
                  <a:lnTo>
                    <a:pt x="364" y="551"/>
                  </a:lnTo>
                  <a:lnTo>
                    <a:pt x="364" y="551"/>
                  </a:lnTo>
                  <a:lnTo>
                    <a:pt x="364" y="549"/>
                  </a:lnTo>
                  <a:lnTo>
                    <a:pt x="364" y="547"/>
                  </a:lnTo>
                  <a:lnTo>
                    <a:pt x="362" y="544"/>
                  </a:lnTo>
                  <a:lnTo>
                    <a:pt x="364" y="544"/>
                  </a:lnTo>
                  <a:lnTo>
                    <a:pt x="366" y="544"/>
                  </a:lnTo>
                  <a:lnTo>
                    <a:pt x="366" y="542"/>
                  </a:lnTo>
                  <a:lnTo>
                    <a:pt x="369" y="542"/>
                  </a:lnTo>
                  <a:lnTo>
                    <a:pt x="371" y="539"/>
                  </a:lnTo>
                  <a:lnTo>
                    <a:pt x="369" y="539"/>
                  </a:lnTo>
                  <a:lnTo>
                    <a:pt x="366" y="539"/>
                  </a:lnTo>
                  <a:lnTo>
                    <a:pt x="364" y="539"/>
                  </a:lnTo>
                  <a:lnTo>
                    <a:pt x="366" y="537"/>
                  </a:lnTo>
                  <a:lnTo>
                    <a:pt x="369" y="535"/>
                  </a:lnTo>
                  <a:lnTo>
                    <a:pt x="369" y="535"/>
                  </a:lnTo>
                  <a:lnTo>
                    <a:pt x="371" y="532"/>
                  </a:lnTo>
                  <a:lnTo>
                    <a:pt x="371" y="532"/>
                  </a:lnTo>
                  <a:lnTo>
                    <a:pt x="371" y="530"/>
                  </a:lnTo>
                  <a:lnTo>
                    <a:pt x="371" y="530"/>
                  </a:lnTo>
                  <a:lnTo>
                    <a:pt x="369" y="528"/>
                  </a:lnTo>
                  <a:lnTo>
                    <a:pt x="369" y="528"/>
                  </a:lnTo>
                  <a:lnTo>
                    <a:pt x="366" y="525"/>
                  </a:lnTo>
                  <a:lnTo>
                    <a:pt x="366" y="525"/>
                  </a:lnTo>
                  <a:lnTo>
                    <a:pt x="366" y="525"/>
                  </a:lnTo>
                  <a:lnTo>
                    <a:pt x="366" y="523"/>
                  </a:lnTo>
                  <a:lnTo>
                    <a:pt x="366" y="523"/>
                  </a:lnTo>
                  <a:lnTo>
                    <a:pt x="366" y="521"/>
                  </a:lnTo>
                  <a:lnTo>
                    <a:pt x="366" y="521"/>
                  </a:lnTo>
                  <a:lnTo>
                    <a:pt x="369" y="518"/>
                  </a:lnTo>
                  <a:lnTo>
                    <a:pt x="369" y="518"/>
                  </a:lnTo>
                  <a:lnTo>
                    <a:pt x="369" y="516"/>
                  </a:lnTo>
                  <a:lnTo>
                    <a:pt x="369" y="513"/>
                  </a:lnTo>
                  <a:lnTo>
                    <a:pt x="371" y="513"/>
                  </a:lnTo>
                  <a:lnTo>
                    <a:pt x="371" y="513"/>
                  </a:lnTo>
                  <a:lnTo>
                    <a:pt x="373" y="516"/>
                  </a:lnTo>
                  <a:lnTo>
                    <a:pt x="373" y="516"/>
                  </a:lnTo>
                  <a:lnTo>
                    <a:pt x="373" y="513"/>
                  </a:lnTo>
                  <a:lnTo>
                    <a:pt x="373" y="511"/>
                  </a:lnTo>
                  <a:lnTo>
                    <a:pt x="376" y="511"/>
                  </a:lnTo>
                  <a:lnTo>
                    <a:pt x="376" y="511"/>
                  </a:lnTo>
                  <a:lnTo>
                    <a:pt x="376" y="511"/>
                  </a:lnTo>
                  <a:lnTo>
                    <a:pt x="376" y="511"/>
                  </a:lnTo>
                  <a:lnTo>
                    <a:pt x="378" y="513"/>
                  </a:lnTo>
                  <a:lnTo>
                    <a:pt x="378" y="513"/>
                  </a:lnTo>
                  <a:lnTo>
                    <a:pt x="378" y="513"/>
                  </a:lnTo>
                  <a:lnTo>
                    <a:pt x="378" y="511"/>
                  </a:lnTo>
                  <a:lnTo>
                    <a:pt x="378" y="511"/>
                  </a:lnTo>
                  <a:lnTo>
                    <a:pt x="378" y="509"/>
                  </a:lnTo>
                  <a:lnTo>
                    <a:pt x="381" y="506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2"/>
                  </a:lnTo>
                  <a:lnTo>
                    <a:pt x="383" y="502"/>
                  </a:lnTo>
                  <a:lnTo>
                    <a:pt x="383" y="502"/>
                  </a:lnTo>
                  <a:lnTo>
                    <a:pt x="385" y="499"/>
                  </a:lnTo>
                  <a:lnTo>
                    <a:pt x="388" y="497"/>
                  </a:lnTo>
                  <a:lnTo>
                    <a:pt x="388" y="494"/>
                  </a:lnTo>
                  <a:lnTo>
                    <a:pt x="385" y="492"/>
                  </a:lnTo>
                  <a:lnTo>
                    <a:pt x="385" y="492"/>
                  </a:lnTo>
                  <a:lnTo>
                    <a:pt x="388" y="490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2" y="485"/>
                  </a:lnTo>
                  <a:lnTo>
                    <a:pt x="392" y="485"/>
                  </a:lnTo>
                  <a:lnTo>
                    <a:pt x="395" y="485"/>
                  </a:lnTo>
                  <a:lnTo>
                    <a:pt x="395" y="485"/>
                  </a:lnTo>
                  <a:lnTo>
                    <a:pt x="395" y="485"/>
                  </a:lnTo>
                  <a:lnTo>
                    <a:pt x="395" y="485"/>
                  </a:lnTo>
                  <a:lnTo>
                    <a:pt x="395" y="483"/>
                  </a:lnTo>
                  <a:lnTo>
                    <a:pt x="392" y="480"/>
                  </a:lnTo>
                  <a:lnTo>
                    <a:pt x="392" y="478"/>
                  </a:lnTo>
                  <a:lnTo>
                    <a:pt x="392" y="476"/>
                  </a:lnTo>
                  <a:lnTo>
                    <a:pt x="395" y="476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3"/>
                  </a:lnTo>
                  <a:lnTo>
                    <a:pt x="397" y="471"/>
                  </a:lnTo>
                  <a:lnTo>
                    <a:pt x="397" y="471"/>
                  </a:lnTo>
                  <a:lnTo>
                    <a:pt x="397" y="468"/>
                  </a:lnTo>
                  <a:lnTo>
                    <a:pt x="397" y="466"/>
                  </a:lnTo>
                  <a:lnTo>
                    <a:pt x="397" y="464"/>
                  </a:lnTo>
                  <a:lnTo>
                    <a:pt x="399" y="464"/>
                  </a:lnTo>
                  <a:lnTo>
                    <a:pt x="399" y="461"/>
                  </a:lnTo>
                  <a:lnTo>
                    <a:pt x="402" y="461"/>
                  </a:lnTo>
                  <a:lnTo>
                    <a:pt x="402" y="461"/>
                  </a:lnTo>
                  <a:lnTo>
                    <a:pt x="404" y="461"/>
                  </a:lnTo>
                  <a:lnTo>
                    <a:pt x="404" y="452"/>
                  </a:lnTo>
                  <a:lnTo>
                    <a:pt x="404" y="447"/>
                  </a:lnTo>
                  <a:lnTo>
                    <a:pt x="402" y="4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42">
              <a:extLst>
                <a:ext uri="{FF2B5EF4-FFF2-40B4-BE49-F238E27FC236}">
                  <a16:creationId xmlns:a16="http://schemas.microsoft.com/office/drawing/2014/main" id="{FF27A081-A0CB-402E-8DC3-8D5380262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4185" y="1031459"/>
              <a:ext cx="703660" cy="1076325"/>
            </a:xfrm>
            <a:custGeom>
              <a:avLst/>
              <a:gdLst>
                <a:gd name="T0" fmla="*/ 563 w 591"/>
                <a:gd name="T1" fmla="*/ 885 h 904"/>
                <a:gd name="T2" fmla="*/ 298 w 591"/>
                <a:gd name="T3" fmla="*/ 873 h 904"/>
                <a:gd name="T4" fmla="*/ 19 w 591"/>
                <a:gd name="T5" fmla="*/ 835 h 904"/>
                <a:gd name="T6" fmla="*/ 30 w 591"/>
                <a:gd name="T7" fmla="*/ 643 h 904"/>
                <a:gd name="T8" fmla="*/ 45 w 591"/>
                <a:gd name="T9" fmla="*/ 591 h 904"/>
                <a:gd name="T10" fmla="*/ 52 w 591"/>
                <a:gd name="T11" fmla="*/ 570 h 904"/>
                <a:gd name="T12" fmla="*/ 37 w 591"/>
                <a:gd name="T13" fmla="*/ 556 h 904"/>
                <a:gd name="T14" fmla="*/ 28 w 591"/>
                <a:gd name="T15" fmla="*/ 537 h 904"/>
                <a:gd name="T16" fmla="*/ 47 w 591"/>
                <a:gd name="T17" fmla="*/ 509 h 904"/>
                <a:gd name="T18" fmla="*/ 73 w 591"/>
                <a:gd name="T19" fmla="*/ 471 h 904"/>
                <a:gd name="T20" fmla="*/ 113 w 591"/>
                <a:gd name="T21" fmla="*/ 414 h 904"/>
                <a:gd name="T22" fmla="*/ 94 w 591"/>
                <a:gd name="T23" fmla="*/ 374 h 904"/>
                <a:gd name="T24" fmla="*/ 82 w 591"/>
                <a:gd name="T25" fmla="*/ 314 h 904"/>
                <a:gd name="T26" fmla="*/ 113 w 591"/>
                <a:gd name="T27" fmla="*/ 92 h 904"/>
                <a:gd name="T28" fmla="*/ 203 w 591"/>
                <a:gd name="T29" fmla="*/ 80 h 904"/>
                <a:gd name="T30" fmla="*/ 208 w 591"/>
                <a:gd name="T31" fmla="*/ 146 h 904"/>
                <a:gd name="T32" fmla="*/ 220 w 591"/>
                <a:gd name="T33" fmla="*/ 165 h 904"/>
                <a:gd name="T34" fmla="*/ 215 w 591"/>
                <a:gd name="T35" fmla="*/ 184 h 904"/>
                <a:gd name="T36" fmla="*/ 220 w 591"/>
                <a:gd name="T37" fmla="*/ 196 h 904"/>
                <a:gd name="T38" fmla="*/ 231 w 591"/>
                <a:gd name="T39" fmla="*/ 215 h 904"/>
                <a:gd name="T40" fmla="*/ 250 w 591"/>
                <a:gd name="T41" fmla="*/ 234 h 904"/>
                <a:gd name="T42" fmla="*/ 267 w 591"/>
                <a:gd name="T43" fmla="*/ 260 h 904"/>
                <a:gd name="T44" fmla="*/ 276 w 591"/>
                <a:gd name="T45" fmla="*/ 277 h 904"/>
                <a:gd name="T46" fmla="*/ 288 w 591"/>
                <a:gd name="T47" fmla="*/ 293 h 904"/>
                <a:gd name="T48" fmla="*/ 300 w 591"/>
                <a:gd name="T49" fmla="*/ 296 h 904"/>
                <a:gd name="T50" fmla="*/ 309 w 591"/>
                <a:gd name="T51" fmla="*/ 305 h 904"/>
                <a:gd name="T52" fmla="*/ 326 w 591"/>
                <a:gd name="T53" fmla="*/ 307 h 904"/>
                <a:gd name="T54" fmla="*/ 321 w 591"/>
                <a:gd name="T55" fmla="*/ 322 h 904"/>
                <a:gd name="T56" fmla="*/ 319 w 591"/>
                <a:gd name="T57" fmla="*/ 329 h 904"/>
                <a:gd name="T58" fmla="*/ 309 w 591"/>
                <a:gd name="T59" fmla="*/ 348 h 904"/>
                <a:gd name="T60" fmla="*/ 309 w 591"/>
                <a:gd name="T61" fmla="*/ 362 h 904"/>
                <a:gd name="T62" fmla="*/ 305 w 591"/>
                <a:gd name="T63" fmla="*/ 371 h 904"/>
                <a:gd name="T64" fmla="*/ 307 w 591"/>
                <a:gd name="T65" fmla="*/ 385 h 904"/>
                <a:gd name="T66" fmla="*/ 305 w 591"/>
                <a:gd name="T67" fmla="*/ 402 h 904"/>
                <a:gd name="T68" fmla="*/ 293 w 591"/>
                <a:gd name="T69" fmla="*/ 409 h 904"/>
                <a:gd name="T70" fmla="*/ 295 w 591"/>
                <a:gd name="T71" fmla="*/ 423 h 904"/>
                <a:gd name="T72" fmla="*/ 291 w 591"/>
                <a:gd name="T73" fmla="*/ 435 h 904"/>
                <a:gd name="T74" fmla="*/ 309 w 591"/>
                <a:gd name="T75" fmla="*/ 447 h 904"/>
                <a:gd name="T76" fmla="*/ 321 w 591"/>
                <a:gd name="T77" fmla="*/ 442 h 904"/>
                <a:gd name="T78" fmla="*/ 335 w 591"/>
                <a:gd name="T79" fmla="*/ 433 h 904"/>
                <a:gd name="T80" fmla="*/ 340 w 591"/>
                <a:gd name="T81" fmla="*/ 426 h 904"/>
                <a:gd name="T82" fmla="*/ 357 w 591"/>
                <a:gd name="T83" fmla="*/ 442 h 904"/>
                <a:gd name="T84" fmla="*/ 359 w 591"/>
                <a:gd name="T85" fmla="*/ 456 h 904"/>
                <a:gd name="T86" fmla="*/ 359 w 591"/>
                <a:gd name="T87" fmla="*/ 475 h 904"/>
                <a:gd name="T88" fmla="*/ 369 w 591"/>
                <a:gd name="T89" fmla="*/ 492 h 904"/>
                <a:gd name="T90" fmla="*/ 376 w 591"/>
                <a:gd name="T91" fmla="*/ 504 h 904"/>
                <a:gd name="T92" fmla="*/ 376 w 591"/>
                <a:gd name="T93" fmla="*/ 523 h 904"/>
                <a:gd name="T94" fmla="*/ 388 w 591"/>
                <a:gd name="T95" fmla="*/ 542 h 904"/>
                <a:gd name="T96" fmla="*/ 406 w 591"/>
                <a:gd name="T97" fmla="*/ 551 h 904"/>
                <a:gd name="T98" fmla="*/ 411 w 591"/>
                <a:gd name="T99" fmla="*/ 563 h 904"/>
                <a:gd name="T100" fmla="*/ 414 w 591"/>
                <a:gd name="T101" fmla="*/ 575 h 904"/>
                <a:gd name="T102" fmla="*/ 418 w 591"/>
                <a:gd name="T103" fmla="*/ 589 h 904"/>
                <a:gd name="T104" fmla="*/ 428 w 591"/>
                <a:gd name="T105" fmla="*/ 589 h 904"/>
                <a:gd name="T106" fmla="*/ 461 w 591"/>
                <a:gd name="T107" fmla="*/ 589 h 904"/>
                <a:gd name="T108" fmla="*/ 475 w 591"/>
                <a:gd name="T109" fmla="*/ 582 h 904"/>
                <a:gd name="T110" fmla="*/ 496 w 591"/>
                <a:gd name="T111" fmla="*/ 584 h 904"/>
                <a:gd name="T112" fmla="*/ 520 w 591"/>
                <a:gd name="T113" fmla="*/ 589 h 904"/>
                <a:gd name="T114" fmla="*/ 551 w 591"/>
                <a:gd name="T115" fmla="*/ 589 h 904"/>
                <a:gd name="T116" fmla="*/ 551 w 591"/>
                <a:gd name="T117" fmla="*/ 582 h 904"/>
                <a:gd name="T118" fmla="*/ 555 w 591"/>
                <a:gd name="T119" fmla="*/ 572 h 904"/>
                <a:gd name="T120" fmla="*/ 570 w 591"/>
                <a:gd name="T121" fmla="*/ 572 h 904"/>
                <a:gd name="T122" fmla="*/ 579 w 591"/>
                <a:gd name="T123" fmla="*/ 589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1" h="904">
                  <a:moveTo>
                    <a:pt x="591" y="601"/>
                  </a:moveTo>
                  <a:lnTo>
                    <a:pt x="589" y="620"/>
                  </a:lnTo>
                  <a:lnTo>
                    <a:pt x="586" y="639"/>
                  </a:lnTo>
                  <a:lnTo>
                    <a:pt x="584" y="655"/>
                  </a:lnTo>
                  <a:lnTo>
                    <a:pt x="584" y="674"/>
                  </a:lnTo>
                  <a:lnTo>
                    <a:pt x="581" y="693"/>
                  </a:lnTo>
                  <a:lnTo>
                    <a:pt x="579" y="712"/>
                  </a:lnTo>
                  <a:lnTo>
                    <a:pt x="577" y="731"/>
                  </a:lnTo>
                  <a:lnTo>
                    <a:pt x="574" y="750"/>
                  </a:lnTo>
                  <a:lnTo>
                    <a:pt x="574" y="769"/>
                  </a:lnTo>
                  <a:lnTo>
                    <a:pt x="572" y="788"/>
                  </a:lnTo>
                  <a:lnTo>
                    <a:pt x="570" y="807"/>
                  </a:lnTo>
                  <a:lnTo>
                    <a:pt x="567" y="826"/>
                  </a:lnTo>
                  <a:lnTo>
                    <a:pt x="567" y="845"/>
                  </a:lnTo>
                  <a:lnTo>
                    <a:pt x="565" y="866"/>
                  </a:lnTo>
                  <a:lnTo>
                    <a:pt x="563" y="885"/>
                  </a:lnTo>
                  <a:lnTo>
                    <a:pt x="560" y="904"/>
                  </a:lnTo>
                  <a:lnTo>
                    <a:pt x="544" y="901"/>
                  </a:lnTo>
                  <a:lnTo>
                    <a:pt x="525" y="899"/>
                  </a:lnTo>
                  <a:lnTo>
                    <a:pt x="508" y="897"/>
                  </a:lnTo>
                  <a:lnTo>
                    <a:pt x="489" y="897"/>
                  </a:lnTo>
                  <a:lnTo>
                    <a:pt x="473" y="894"/>
                  </a:lnTo>
                  <a:lnTo>
                    <a:pt x="454" y="892"/>
                  </a:lnTo>
                  <a:lnTo>
                    <a:pt x="437" y="890"/>
                  </a:lnTo>
                  <a:lnTo>
                    <a:pt x="421" y="887"/>
                  </a:lnTo>
                  <a:lnTo>
                    <a:pt x="402" y="885"/>
                  </a:lnTo>
                  <a:lnTo>
                    <a:pt x="385" y="885"/>
                  </a:lnTo>
                  <a:lnTo>
                    <a:pt x="366" y="883"/>
                  </a:lnTo>
                  <a:lnTo>
                    <a:pt x="350" y="880"/>
                  </a:lnTo>
                  <a:lnTo>
                    <a:pt x="331" y="878"/>
                  </a:lnTo>
                  <a:lnTo>
                    <a:pt x="314" y="875"/>
                  </a:lnTo>
                  <a:lnTo>
                    <a:pt x="298" y="873"/>
                  </a:lnTo>
                  <a:lnTo>
                    <a:pt x="279" y="871"/>
                  </a:lnTo>
                  <a:lnTo>
                    <a:pt x="262" y="868"/>
                  </a:lnTo>
                  <a:lnTo>
                    <a:pt x="243" y="866"/>
                  </a:lnTo>
                  <a:lnTo>
                    <a:pt x="227" y="864"/>
                  </a:lnTo>
                  <a:lnTo>
                    <a:pt x="210" y="861"/>
                  </a:lnTo>
                  <a:lnTo>
                    <a:pt x="191" y="859"/>
                  </a:lnTo>
                  <a:lnTo>
                    <a:pt x="175" y="856"/>
                  </a:lnTo>
                  <a:lnTo>
                    <a:pt x="158" y="854"/>
                  </a:lnTo>
                  <a:lnTo>
                    <a:pt x="139" y="852"/>
                  </a:lnTo>
                  <a:lnTo>
                    <a:pt x="123" y="849"/>
                  </a:lnTo>
                  <a:lnTo>
                    <a:pt x="106" y="847"/>
                  </a:lnTo>
                  <a:lnTo>
                    <a:pt x="87" y="845"/>
                  </a:lnTo>
                  <a:lnTo>
                    <a:pt x="71" y="842"/>
                  </a:lnTo>
                  <a:lnTo>
                    <a:pt x="54" y="840"/>
                  </a:lnTo>
                  <a:lnTo>
                    <a:pt x="35" y="838"/>
                  </a:lnTo>
                  <a:lnTo>
                    <a:pt x="19" y="835"/>
                  </a:lnTo>
                  <a:lnTo>
                    <a:pt x="0" y="830"/>
                  </a:lnTo>
                  <a:lnTo>
                    <a:pt x="2" y="819"/>
                  </a:lnTo>
                  <a:lnTo>
                    <a:pt x="4" y="807"/>
                  </a:lnTo>
                  <a:lnTo>
                    <a:pt x="7" y="795"/>
                  </a:lnTo>
                  <a:lnTo>
                    <a:pt x="9" y="781"/>
                  </a:lnTo>
                  <a:lnTo>
                    <a:pt x="11" y="769"/>
                  </a:lnTo>
                  <a:lnTo>
                    <a:pt x="11" y="757"/>
                  </a:lnTo>
                  <a:lnTo>
                    <a:pt x="14" y="745"/>
                  </a:lnTo>
                  <a:lnTo>
                    <a:pt x="16" y="731"/>
                  </a:lnTo>
                  <a:lnTo>
                    <a:pt x="19" y="719"/>
                  </a:lnTo>
                  <a:lnTo>
                    <a:pt x="21" y="707"/>
                  </a:lnTo>
                  <a:lnTo>
                    <a:pt x="21" y="696"/>
                  </a:lnTo>
                  <a:lnTo>
                    <a:pt x="23" y="681"/>
                  </a:lnTo>
                  <a:lnTo>
                    <a:pt x="26" y="670"/>
                  </a:lnTo>
                  <a:lnTo>
                    <a:pt x="28" y="658"/>
                  </a:lnTo>
                  <a:lnTo>
                    <a:pt x="30" y="643"/>
                  </a:lnTo>
                  <a:lnTo>
                    <a:pt x="30" y="632"/>
                  </a:lnTo>
                  <a:lnTo>
                    <a:pt x="33" y="627"/>
                  </a:lnTo>
                  <a:lnTo>
                    <a:pt x="33" y="615"/>
                  </a:lnTo>
                  <a:lnTo>
                    <a:pt x="33" y="615"/>
                  </a:lnTo>
                  <a:lnTo>
                    <a:pt x="33" y="615"/>
                  </a:lnTo>
                  <a:lnTo>
                    <a:pt x="33" y="613"/>
                  </a:lnTo>
                  <a:lnTo>
                    <a:pt x="33" y="610"/>
                  </a:lnTo>
                  <a:lnTo>
                    <a:pt x="35" y="608"/>
                  </a:lnTo>
                  <a:lnTo>
                    <a:pt x="37" y="608"/>
                  </a:lnTo>
                  <a:lnTo>
                    <a:pt x="40" y="606"/>
                  </a:lnTo>
                  <a:lnTo>
                    <a:pt x="40" y="603"/>
                  </a:lnTo>
                  <a:lnTo>
                    <a:pt x="42" y="601"/>
                  </a:lnTo>
                  <a:lnTo>
                    <a:pt x="42" y="596"/>
                  </a:lnTo>
                  <a:lnTo>
                    <a:pt x="45" y="591"/>
                  </a:lnTo>
                  <a:lnTo>
                    <a:pt x="45" y="591"/>
                  </a:lnTo>
                  <a:lnTo>
                    <a:pt x="45" y="591"/>
                  </a:lnTo>
                  <a:lnTo>
                    <a:pt x="47" y="589"/>
                  </a:lnTo>
                  <a:lnTo>
                    <a:pt x="47" y="589"/>
                  </a:lnTo>
                  <a:lnTo>
                    <a:pt x="47" y="584"/>
                  </a:lnTo>
                  <a:lnTo>
                    <a:pt x="45" y="582"/>
                  </a:lnTo>
                  <a:lnTo>
                    <a:pt x="45" y="580"/>
                  </a:lnTo>
                  <a:lnTo>
                    <a:pt x="45" y="577"/>
                  </a:lnTo>
                  <a:lnTo>
                    <a:pt x="47" y="577"/>
                  </a:lnTo>
                  <a:lnTo>
                    <a:pt x="47" y="577"/>
                  </a:lnTo>
                  <a:lnTo>
                    <a:pt x="49" y="577"/>
                  </a:lnTo>
                  <a:lnTo>
                    <a:pt x="49" y="577"/>
                  </a:lnTo>
                  <a:lnTo>
                    <a:pt x="49" y="575"/>
                  </a:lnTo>
                  <a:lnTo>
                    <a:pt x="52" y="575"/>
                  </a:lnTo>
                  <a:lnTo>
                    <a:pt x="52" y="572"/>
                  </a:lnTo>
                  <a:lnTo>
                    <a:pt x="52" y="572"/>
                  </a:lnTo>
                  <a:lnTo>
                    <a:pt x="52" y="572"/>
                  </a:lnTo>
                  <a:lnTo>
                    <a:pt x="52" y="570"/>
                  </a:lnTo>
                  <a:lnTo>
                    <a:pt x="52" y="570"/>
                  </a:lnTo>
                  <a:lnTo>
                    <a:pt x="52" y="568"/>
                  </a:lnTo>
                  <a:lnTo>
                    <a:pt x="49" y="565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563"/>
                  </a:lnTo>
                  <a:lnTo>
                    <a:pt x="47" y="561"/>
                  </a:lnTo>
                  <a:lnTo>
                    <a:pt x="47" y="561"/>
                  </a:lnTo>
                  <a:lnTo>
                    <a:pt x="47" y="558"/>
                  </a:lnTo>
                  <a:lnTo>
                    <a:pt x="47" y="558"/>
                  </a:lnTo>
                  <a:lnTo>
                    <a:pt x="45" y="558"/>
                  </a:lnTo>
                  <a:lnTo>
                    <a:pt x="42" y="558"/>
                  </a:lnTo>
                  <a:lnTo>
                    <a:pt x="40" y="558"/>
                  </a:lnTo>
                  <a:lnTo>
                    <a:pt x="37" y="558"/>
                  </a:lnTo>
                  <a:lnTo>
                    <a:pt x="37" y="556"/>
                  </a:lnTo>
                  <a:lnTo>
                    <a:pt x="37" y="556"/>
                  </a:lnTo>
                  <a:lnTo>
                    <a:pt x="37" y="554"/>
                  </a:lnTo>
                  <a:lnTo>
                    <a:pt x="35" y="554"/>
                  </a:lnTo>
                  <a:lnTo>
                    <a:pt x="35" y="554"/>
                  </a:lnTo>
                  <a:lnTo>
                    <a:pt x="33" y="556"/>
                  </a:lnTo>
                  <a:lnTo>
                    <a:pt x="33" y="556"/>
                  </a:lnTo>
                  <a:lnTo>
                    <a:pt x="33" y="556"/>
                  </a:lnTo>
                  <a:lnTo>
                    <a:pt x="28" y="554"/>
                  </a:lnTo>
                  <a:lnTo>
                    <a:pt x="28" y="551"/>
                  </a:lnTo>
                  <a:lnTo>
                    <a:pt x="28" y="549"/>
                  </a:lnTo>
                  <a:lnTo>
                    <a:pt x="28" y="549"/>
                  </a:lnTo>
                  <a:lnTo>
                    <a:pt x="28" y="546"/>
                  </a:lnTo>
                  <a:lnTo>
                    <a:pt x="28" y="546"/>
                  </a:lnTo>
                  <a:lnTo>
                    <a:pt x="28" y="544"/>
                  </a:lnTo>
                  <a:lnTo>
                    <a:pt x="28" y="542"/>
                  </a:lnTo>
                  <a:lnTo>
                    <a:pt x="28" y="539"/>
                  </a:lnTo>
                  <a:lnTo>
                    <a:pt x="28" y="537"/>
                  </a:lnTo>
                  <a:lnTo>
                    <a:pt x="30" y="535"/>
                  </a:lnTo>
                  <a:lnTo>
                    <a:pt x="30" y="532"/>
                  </a:lnTo>
                  <a:lnTo>
                    <a:pt x="30" y="530"/>
                  </a:lnTo>
                  <a:lnTo>
                    <a:pt x="30" y="530"/>
                  </a:lnTo>
                  <a:lnTo>
                    <a:pt x="33" y="528"/>
                  </a:lnTo>
                  <a:lnTo>
                    <a:pt x="33" y="528"/>
                  </a:lnTo>
                  <a:lnTo>
                    <a:pt x="33" y="528"/>
                  </a:lnTo>
                  <a:lnTo>
                    <a:pt x="33" y="525"/>
                  </a:lnTo>
                  <a:lnTo>
                    <a:pt x="35" y="525"/>
                  </a:lnTo>
                  <a:lnTo>
                    <a:pt x="35" y="525"/>
                  </a:lnTo>
                  <a:lnTo>
                    <a:pt x="37" y="525"/>
                  </a:lnTo>
                  <a:lnTo>
                    <a:pt x="40" y="523"/>
                  </a:lnTo>
                  <a:lnTo>
                    <a:pt x="40" y="520"/>
                  </a:lnTo>
                  <a:lnTo>
                    <a:pt x="42" y="516"/>
                  </a:lnTo>
                  <a:lnTo>
                    <a:pt x="42" y="513"/>
                  </a:lnTo>
                  <a:lnTo>
                    <a:pt x="47" y="509"/>
                  </a:lnTo>
                  <a:lnTo>
                    <a:pt x="49" y="504"/>
                  </a:lnTo>
                  <a:lnTo>
                    <a:pt x="52" y="501"/>
                  </a:lnTo>
                  <a:lnTo>
                    <a:pt x="52" y="501"/>
                  </a:lnTo>
                  <a:lnTo>
                    <a:pt x="59" y="499"/>
                  </a:lnTo>
                  <a:lnTo>
                    <a:pt x="61" y="497"/>
                  </a:lnTo>
                  <a:lnTo>
                    <a:pt x="61" y="494"/>
                  </a:lnTo>
                  <a:lnTo>
                    <a:pt x="68" y="490"/>
                  </a:lnTo>
                  <a:lnTo>
                    <a:pt x="71" y="485"/>
                  </a:lnTo>
                  <a:lnTo>
                    <a:pt x="71" y="483"/>
                  </a:lnTo>
                  <a:lnTo>
                    <a:pt x="73" y="478"/>
                  </a:lnTo>
                  <a:lnTo>
                    <a:pt x="73" y="475"/>
                  </a:lnTo>
                  <a:lnTo>
                    <a:pt x="73" y="475"/>
                  </a:lnTo>
                  <a:lnTo>
                    <a:pt x="73" y="473"/>
                  </a:lnTo>
                  <a:lnTo>
                    <a:pt x="73" y="473"/>
                  </a:lnTo>
                  <a:lnTo>
                    <a:pt x="73" y="471"/>
                  </a:lnTo>
                  <a:lnTo>
                    <a:pt x="73" y="471"/>
                  </a:lnTo>
                  <a:lnTo>
                    <a:pt x="75" y="468"/>
                  </a:lnTo>
                  <a:lnTo>
                    <a:pt x="87" y="456"/>
                  </a:lnTo>
                  <a:lnTo>
                    <a:pt x="89" y="452"/>
                  </a:lnTo>
                  <a:lnTo>
                    <a:pt x="92" y="445"/>
                  </a:lnTo>
                  <a:lnTo>
                    <a:pt x="94" y="442"/>
                  </a:lnTo>
                  <a:lnTo>
                    <a:pt x="94" y="442"/>
                  </a:lnTo>
                  <a:lnTo>
                    <a:pt x="94" y="438"/>
                  </a:lnTo>
                  <a:lnTo>
                    <a:pt x="97" y="435"/>
                  </a:lnTo>
                  <a:lnTo>
                    <a:pt x="97" y="433"/>
                  </a:lnTo>
                  <a:lnTo>
                    <a:pt x="101" y="428"/>
                  </a:lnTo>
                  <a:lnTo>
                    <a:pt x="104" y="426"/>
                  </a:lnTo>
                  <a:lnTo>
                    <a:pt x="108" y="421"/>
                  </a:lnTo>
                  <a:lnTo>
                    <a:pt x="108" y="419"/>
                  </a:lnTo>
                  <a:lnTo>
                    <a:pt x="108" y="416"/>
                  </a:lnTo>
                  <a:lnTo>
                    <a:pt x="111" y="414"/>
                  </a:lnTo>
                  <a:lnTo>
                    <a:pt x="113" y="414"/>
                  </a:lnTo>
                  <a:lnTo>
                    <a:pt x="115" y="412"/>
                  </a:lnTo>
                  <a:lnTo>
                    <a:pt x="118" y="409"/>
                  </a:lnTo>
                  <a:lnTo>
                    <a:pt x="118" y="407"/>
                  </a:lnTo>
                  <a:lnTo>
                    <a:pt x="118" y="404"/>
                  </a:lnTo>
                  <a:lnTo>
                    <a:pt x="118" y="402"/>
                  </a:lnTo>
                  <a:lnTo>
                    <a:pt x="115" y="395"/>
                  </a:lnTo>
                  <a:lnTo>
                    <a:pt x="115" y="390"/>
                  </a:lnTo>
                  <a:lnTo>
                    <a:pt x="113" y="388"/>
                  </a:lnTo>
                  <a:lnTo>
                    <a:pt x="113" y="385"/>
                  </a:lnTo>
                  <a:lnTo>
                    <a:pt x="111" y="385"/>
                  </a:lnTo>
                  <a:lnTo>
                    <a:pt x="108" y="383"/>
                  </a:lnTo>
                  <a:lnTo>
                    <a:pt x="104" y="381"/>
                  </a:lnTo>
                  <a:lnTo>
                    <a:pt x="101" y="378"/>
                  </a:lnTo>
                  <a:lnTo>
                    <a:pt x="101" y="376"/>
                  </a:lnTo>
                  <a:lnTo>
                    <a:pt x="94" y="374"/>
                  </a:lnTo>
                  <a:lnTo>
                    <a:pt x="94" y="374"/>
                  </a:lnTo>
                  <a:lnTo>
                    <a:pt x="94" y="371"/>
                  </a:lnTo>
                  <a:lnTo>
                    <a:pt x="89" y="364"/>
                  </a:lnTo>
                  <a:lnTo>
                    <a:pt x="87" y="357"/>
                  </a:lnTo>
                  <a:lnTo>
                    <a:pt x="87" y="355"/>
                  </a:lnTo>
                  <a:lnTo>
                    <a:pt x="87" y="352"/>
                  </a:lnTo>
                  <a:lnTo>
                    <a:pt x="87" y="348"/>
                  </a:lnTo>
                  <a:lnTo>
                    <a:pt x="82" y="341"/>
                  </a:lnTo>
                  <a:lnTo>
                    <a:pt x="82" y="341"/>
                  </a:lnTo>
                  <a:lnTo>
                    <a:pt x="85" y="338"/>
                  </a:lnTo>
                  <a:lnTo>
                    <a:pt x="87" y="336"/>
                  </a:lnTo>
                  <a:lnTo>
                    <a:pt x="87" y="333"/>
                  </a:lnTo>
                  <a:lnTo>
                    <a:pt x="87" y="331"/>
                  </a:lnTo>
                  <a:lnTo>
                    <a:pt x="87" y="329"/>
                  </a:lnTo>
                  <a:lnTo>
                    <a:pt x="87" y="322"/>
                  </a:lnTo>
                  <a:lnTo>
                    <a:pt x="85" y="319"/>
                  </a:lnTo>
                  <a:lnTo>
                    <a:pt x="82" y="314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5"/>
                  </a:lnTo>
                  <a:lnTo>
                    <a:pt x="82" y="300"/>
                  </a:lnTo>
                  <a:lnTo>
                    <a:pt x="82" y="298"/>
                  </a:lnTo>
                  <a:lnTo>
                    <a:pt x="85" y="279"/>
                  </a:lnTo>
                  <a:lnTo>
                    <a:pt x="89" y="260"/>
                  </a:lnTo>
                  <a:lnTo>
                    <a:pt x="92" y="241"/>
                  </a:lnTo>
                  <a:lnTo>
                    <a:pt x="94" y="222"/>
                  </a:lnTo>
                  <a:lnTo>
                    <a:pt x="97" y="203"/>
                  </a:lnTo>
                  <a:lnTo>
                    <a:pt x="99" y="184"/>
                  </a:lnTo>
                  <a:lnTo>
                    <a:pt x="101" y="165"/>
                  </a:lnTo>
                  <a:lnTo>
                    <a:pt x="106" y="146"/>
                  </a:lnTo>
                  <a:lnTo>
                    <a:pt x="108" y="130"/>
                  </a:lnTo>
                  <a:lnTo>
                    <a:pt x="111" y="111"/>
                  </a:lnTo>
                  <a:lnTo>
                    <a:pt x="113" y="92"/>
                  </a:lnTo>
                  <a:lnTo>
                    <a:pt x="115" y="73"/>
                  </a:lnTo>
                  <a:lnTo>
                    <a:pt x="120" y="54"/>
                  </a:lnTo>
                  <a:lnTo>
                    <a:pt x="123" y="35"/>
                  </a:lnTo>
                  <a:lnTo>
                    <a:pt x="125" y="19"/>
                  </a:lnTo>
                  <a:lnTo>
                    <a:pt x="127" y="0"/>
                  </a:lnTo>
                  <a:lnTo>
                    <a:pt x="137" y="0"/>
                  </a:lnTo>
                  <a:lnTo>
                    <a:pt x="156" y="4"/>
                  </a:lnTo>
                  <a:lnTo>
                    <a:pt x="175" y="7"/>
                  </a:lnTo>
                  <a:lnTo>
                    <a:pt x="194" y="9"/>
                  </a:lnTo>
                  <a:lnTo>
                    <a:pt x="212" y="12"/>
                  </a:lnTo>
                  <a:lnTo>
                    <a:pt x="212" y="12"/>
                  </a:lnTo>
                  <a:lnTo>
                    <a:pt x="210" y="26"/>
                  </a:lnTo>
                  <a:lnTo>
                    <a:pt x="208" y="40"/>
                  </a:lnTo>
                  <a:lnTo>
                    <a:pt x="208" y="54"/>
                  </a:lnTo>
                  <a:lnTo>
                    <a:pt x="205" y="66"/>
                  </a:lnTo>
                  <a:lnTo>
                    <a:pt x="203" y="80"/>
                  </a:lnTo>
                  <a:lnTo>
                    <a:pt x="201" y="94"/>
                  </a:lnTo>
                  <a:lnTo>
                    <a:pt x="198" y="109"/>
                  </a:lnTo>
                  <a:lnTo>
                    <a:pt x="196" y="123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8" y="132"/>
                  </a:lnTo>
                  <a:lnTo>
                    <a:pt x="201" y="135"/>
                  </a:lnTo>
                  <a:lnTo>
                    <a:pt x="201" y="137"/>
                  </a:lnTo>
                  <a:lnTo>
                    <a:pt x="203" y="139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5" y="144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10" y="149"/>
                  </a:lnTo>
                  <a:lnTo>
                    <a:pt x="210" y="149"/>
                  </a:lnTo>
                  <a:lnTo>
                    <a:pt x="210" y="149"/>
                  </a:lnTo>
                  <a:lnTo>
                    <a:pt x="210" y="151"/>
                  </a:lnTo>
                  <a:lnTo>
                    <a:pt x="212" y="156"/>
                  </a:lnTo>
                  <a:lnTo>
                    <a:pt x="212" y="158"/>
                  </a:lnTo>
                  <a:lnTo>
                    <a:pt x="212" y="158"/>
                  </a:lnTo>
                  <a:lnTo>
                    <a:pt x="215" y="161"/>
                  </a:lnTo>
                  <a:lnTo>
                    <a:pt x="215" y="161"/>
                  </a:lnTo>
                  <a:lnTo>
                    <a:pt x="215" y="161"/>
                  </a:lnTo>
                  <a:lnTo>
                    <a:pt x="215" y="163"/>
                  </a:lnTo>
                  <a:lnTo>
                    <a:pt x="215" y="163"/>
                  </a:lnTo>
                  <a:lnTo>
                    <a:pt x="217" y="163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70"/>
                  </a:lnTo>
                  <a:lnTo>
                    <a:pt x="220" y="172"/>
                  </a:lnTo>
                  <a:lnTo>
                    <a:pt x="220" y="172"/>
                  </a:lnTo>
                  <a:lnTo>
                    <a:pt x="222" y="177"/>
                  </a:lnTo>
                  <a:lnTo>
                    <a:pt x="222" y="177"/>
                  </a:lnTo>
                  <a:lnTo>
                    <a:pt x="222" y="180"/>
                  </a:lnTo>
                  <a:lnTo>
                    <a:pt x="222" y="180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7" y="182"/>
                  </a:lnTo>
                  <a:lnTo>
                    <a:pt x="217" y="184"/>
                  </a:lnTo>
                  <a:lnTo>
                    <a:pt x="215" y="184"/>
                  </a:lnTo>
                  <a:lnTo>
                    <a:pt x="215" y="184"/>
                  </a:lnTo>
                  <a:lnTo>
                    <a:pt x="217" y="184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9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22" y="194"/>
                  </a:lnTo>
                  <a:lnTo>
                    <a:pt x="222" y="194"/>
                  </a:lnTo>
                  <a:lnTo>
                    <a:pt x="222" y="194"/>
                  </a:lnTo>
                  <a:lnTo>
                    <a:pt x="222" y="196"/>
                  </a:lnTo>
                  <a:lnTo>
                    <a:pt x="222" y="196"/>
                  </a:lnTo>
                  <a:lnTo>
                    <a:pt x="222" y="196"/>
                  </a:lnTo>
                  <a:lnTo>
                    <a:pt x="222" y="196"/>
                  </a:lnTo>
                  <a:lnTo>
                    <a:pt x="220" y="196"/>
                  </a:lnTo>
                  <a:lnTo>
                    <a:pt x="217" y="196"/>
                  </a:lnTo>
                  <a:lnTo>
                    <a:pt x="215" y="196"/>
                  </a:lnTo>
                  <a:lnTo>
                    <a:pt x="215" y="196"/>
                  </a:lnTo>
                  <a:lnTo>
                    <a:pt x="215" y="196"/>
                  </a:lnTo>
                  <a:lnTo>
                    <a:pt x="215" y="196"/>
                  </a:lnTo>
                  <a:lnTo>
                    <a:pt x="215" y="196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7" y="199"/>
                  </a:lnTo>
                  <a:lnTo>
                    <a:pt x="220" y="201"/>
                  </a:lnTo>
                  <a:lnTo>
                    <a:pt x="227" y="206"/>
                  </a:lnTo>
                  <a:lnTo>
                    <a:pt x="227" y="206"/>
                  </a:lnTo>
                  <a:lnTo>
                    <a:pt x="229" y="210"/>
                  </a:lnTo>
                  <a:lnTo>
                    <a:pt x="229" y="213"/>
                  </a:lnTo>
                  <a:lnTo>
                    <a:pt x="231" y="215"/>
                  </a:lnTo>
                  <a:lnTo>
                    <a:pt x="231" y="215"/>
                  </a:lnTo>
                  <a:lnTo>
                    <a:pt x="231" y="217"/>
                  </a:lnTo>
                  <a:lnTo>
                    <a:pt x="231" y="217"/>
                  </a:lnTo>
                  <a:lnTo>
                    <a:pt x="234" y="217"/>
                  </a:lnTo>
                  <a:lnTo>
                    <a:pt x="238" y="220"/>
                  </a:lnTo>
                  <a:lnTo>
                    <a:pt x="246" y="222"/>
                  </a:lnTo>
                  <a:lnTo>
                    <a:pt x="246" y="225"/>
                  </a:lnTo>
                  <a:lnTo>
                    <a:pt x="246" y="225"/>
                  </a:lnTo>
                  <a:lnTo>
                    <a:pt x="248" y="227"/>
                  </a:lnTo>
                  <a:lnTo>
                    <a:pt x="248" y="227"/>
                  </a:lnTo>
                  <a:lnTo>
                    <a:pt x="248" y="229"/>
                  </a:lnTo>
                  <a:lnTo>
                    <a:pt x="248" y="229"/>
                  </a:lnTo>
                  <a:lnTo>
                    <a:pt x="250" y="229"/>
                  </a:lnTo>
                  <a:lnTo>
                    <a:pt x="250" y="229"/>
                  </a:lnTo>
                  <a:lnTo>
                    <a:pt x="250" y="232"/>
                  </a:lnTo>
                  <a:lnTo>
                    <a:pt x="250" y="232"/>
                  </a:lnTo>
                  <a:lnTo>
                    <a:pt x="250" y="234"/>
                  </a:lnTo>
                  <a:lnTo>
                    <a:pt x="250" y="234"/>
                  </a:lnTo>
                  <a:lnTo>
                    <a:pt x="253" y="234"/>
                  </a:lnTo>
                  <a:lnTo>
                    <a:pt x="253" y="234"/>
                  </a:lnTo>
                  <a:lnTo>
                    <a:pt x="253" y="236"/>
                  </a:lnTo>
                  <a:lnTo>
                    <a:pt x="253" y="236"/>
                  </a:lnTo>
                  <a:lnTo>
                    <a:pt x="255" y="239"/>
                  </a:lnTo>
                  <a:lnTo>
                    <a:pt x="257" y="239"/>
                  </a:lnTo>
                  <a:lnTo>
                    <a:pt x="257" y="243"/>
                  </a:lnTo>
                  <a:lnTo>
                    <a:pt x="260" y="246"/>
                  </a:lnTo>
                  <a:lnTo>
                    <a:pt x="267" y="255"/>
                  </a:lnTo>
                  <a:lnTo>
                    <a:pt x="267" y="255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60"/>
                  </a:lnTo>
                  <a:lnTo>
                    <a:pt x="267" y="260"/>
                  </a:lnTo>
                  <a:lnTo>
                    <a:pt x="269" y="260"/>
                  </a:lnTo>
                  <a:lnTo>
                    <a:pt x="272" y="260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274" y="265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0"/>
                  </a:lnTo>
                  <a:lnTo>
                    <a:pt x="276" y="272"/>
                  </a:lnTo>
                  <a:lnTo>
                    <a:pt x="276" y="272"/>
                  </a:lnTo>
                  <a:lnTo>
                    <a:pt x="276" y="272"/>
                  </a:lnTo>
                  <a:lnTo>
                    <a:pt x="276" y="274"/>
                  </a:lnTo>
                  <a:lnTo>
                    <a:pt x="276" y="277"/>
                  </a:lnTo>
                  <a:lnTo>
                    <a:pt x="276" y="277"/>
                  </a:lnTo>
                  <a:lnTo>
                    <a:pt x="276" y="279"/>
                  </a:lnTo>
                  <a:lnTo>
                    <a:pt x="276" y="279"/>
                  </a:lnTo>
                  <a:lnTo>
                    <a:pt x="279" y="281"/>
                  </a:lnTo>
                  <a:lnTo>
                    <a:pt x="281" y="281"/>
                  </a:lnTo>
                  <a:lnTo>
                    <a:pt x="281" y="284"/>
                  </a:lnTo>
                  <a:lnTo>
                    <a:pt x="283" y="284"/>
                  </a:lnTo>
                  <a:lnTo>
                    <a:pt x="283" y="286"/>
                  </a:lnTo>
                  <a:lnTo>
                    <a:pt x="286" y="286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88" y="288"/>
                  </a:lnTo>
                  <a:lnTo>
                    <a:pt x="288" y="291"/>
                  </a:lnTo>
                  <a:lnTo>
                    <a:pt x="288" y="291"/>
                  </a:lnTo>
                  <a:lnTo>
                    <a:pt x="288" y="293"/>
                  </a:lnTo>
                  <a:lnTo>
                    <a:pt x="288" y="293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91" y="296"/>
                  </a:lnTo>
                  <a:lnTo>
                    <a:pt x="293" y="293"/>
                  </a:lnTo>
                  <a:lnTo>
                    <a:pt x="293" y="293"/>
                  </a:lnTo>
                  <a:lnTo>
                    <a:pt x="295" y="293"/>
                  </a:lnTo>
                  <a:lnTo>
                    <a:pt x="295" y="293"/>
                  </a:lnTo>
                  <a:lnTo>
                    <a:pt x="295" y="293"/>
                  </a:lnTo>
                  <a:lnTo>
                    <a:pt x="295" y="293"/>
                  </a:lnTo>
                  <a:lnTo>
                    <a:pt x="298" y="293"/>
                  </a:lnTo>
                  <a:lnTo>
                    <a:pt x="300" y="296"/>
                  </a:lnTo>
                  <a:lnTo>
                    <a:pt x="300" y="296"/>
                  </a:lnTo>
                  <a:lnTo>
                    <a:pt x="300" y="296"/>
                  </a:lnTo>
                  <a:lnTo>
                    <a:pt x="300" y="298"/>
                  </a:lnTo>
                  <a:lnTo>
                    <a:pt x="300" y="298"/>
                  </a:lnTo>
                  <a:lnTo>
                    <a:pt x="298" y="300"/>
                  </a:lnTo>
                  <a:lnTo>
                    <a:pt x="298" y="300"/>
                  </a:lnTo>
                  <a:lnTo>
                    <a:pt x="298" y="300"/>
                  </a:lnTo>
                  <a:lnTo>
                    <a:pt x="298" y="300"/>
                  </a:lnTo>
                  <a:lnTo>
                    <a:pt x="298" y="303"/>
                  </a:lnTo>
                  <a:lnTo>
                    <a:pt x="298" y="303"/>
                  </a:lnTo>
                  <a:lnTo>
                    <a:pt x="300" y="303"/>
                  </a:lnTo>
                  <a:lnTo>
                    <a:pt x="302" y="305"/>
                  </a:lnTo>
                  <a:lnTo>
                    <a:pt x="302" y="305"/>
                  </a:lnTo>
                  <a:lnTo>
                    <a:pt x="305" y="307"/>
                  </a:lnTo>
                  <a:lnTo>
                    <a:pt x="305" y="307"/>
                  </a:lnTo>
                  <a:lnTo>
                    <a:pt x="307" y="307"/>
                  </a:lnTo>
                  <a:lnTo>
                    <a:pt x="309" y="305"/>
                  </a:lnTo>
                  <a:lnTo>
                    <a:pt x="309" y="305"/>
                  </a:lnTo>
                  <a:lnTo>
                    <a:pt x="309" y="305"/>
                  </a:lnTo>
                  <a:lnTo>
                    <a:pt x="312" y="307"/>
                  </a:lnTo>
                  <a:lnTo>
                    <a:pt x="312" y="307"/>
                  </a:lnTo>
                  <a:lnTo>
                    <a:pt x="312" y="307"/>
                  </a:lnTo>
                  <a:lnTo>
                    <a:pt x="314" y="307"/>
                  </a:lnTo>
                  <a:lnTo>
                    <a:pt x="314" y="307"/>
                  </a:lnTo>
                  <a:lnTo>
                    <a:pt x="317" y="305"/>
                  </a:lnTo>
                  <a:lnTo>
                    <a:pt x="317" y="305"/>
                  </a:lnTo>
                  <a:lnTo>
                    <a:pt x="324" y="305"/>
                  </a:lnTo>
                  <a:lnTo>
                    <a:pt x="324" y="305"/>
                  </a:lnTo>
                  <a:lnTo>
                    <a:pt x="324" y="305"/>
                  </a:lnTo>
                  <a:lnTo>
                    <a:pt x="326" y="305"/>
                  </a:lnTo>
                  <a:lnTo>
                    <a:pt x="326" y="305"/>
                  </a:lnTo>
                  <a:lnTo>
                    <a:pt x="326" y="307"/>
                  </a:lnTo>
                  <a:lnTo>
                    <a:pt x="326" y="307"/>
                  </a:lnTo>
                  <a:lnTo>
                    <a:pt x="326" y="307"/>
                  </a:lnTo>
                  <a:lnTo>
                    <a:pt x="326" y="310"/>
                  </a:lnTo>
                  <a:lnTo>
                    <a:pt x="326" y="312"/>
                  </a:lnTo>
                  <a:lnTo>
                    <a:pt x="324" y="312"/>
                  </a:lnTo>
                  <a:lnTo>
                    <a:pt x="324" y="314"/>
                  </a:lnTo>
                  <a:lnTo>
                    <a:pt x="324" y="314"/>
                  </a:lnTo>
                  <a:lnTo>
                    <a:pt x="324" y="314"/>
                  </a:lnTo>
                  <a:lnTo>
                    <a:pt x="324" y="314"/>
                  </a:lnTo>
                  <a:lnTo>
                    <a:pt x="324" y="317"/>
                  </a:lnTo>
                  <a:lnTo>
                    <a:pt x="324" y="317"/>
                  </a:lnTo>
                  <a:lnTo>
                    <a:pt x="324" y="317"/>
                  </a:lnTo>
                  <a:lnTo>
                    <a:pt x="321" y="319"/>
                  </a:lnTo>
                  <a:lnTo>
                    <a:pt x="321" y="319"/>
                  </a:lnTo>
                  <a:lnTo>
                    <a:pt x="321" y="319"/>
                  </a:lnTo>
                  <a:lnTo>
                    <a:pt x="321" y="319"/>
                  </a:lnTo>
                  <a:lnTo>
                    <a:pt x="321" y="322"/>
                  </a:lnTo>
                  <a:lnTo>
                    <a:pt x="321" y="322"/>
                  </a:lnTo>
                  <a:lnTo>
                    <a:pt x="324" y="322"/>
                  </a:lnTo>
                  <a:lnTo>
                    <a:pt x="321" y="322"/>
                  </a:lnTo>
                  <a:lnTo>
                    <a:pt x="321" y="324"/>
                  </a:lnTo>
                  <a:lnTo>
                    <a:pt x="321" y="324"/>
                  </a:lnTo>
                  <a:lnTo>
                    <a:pt x="321" y="324"/>
                  </a:lnTo>
                  <a:lnTo>
                    <a:pt x="321" y="324"/>
                  </a:lnTo>
                  <a:lnTo>
                    <a:pt x="317" y="324"/>
                  </a:lnTo>
                  <a:lnTo>
                    <a:pt x="317" y="324"/>
                  </a:lnTo>
                  <a:lnTo>
                    <a:pt x="317" y="324"/>
                  </a:lnTo>
                  <a:lnTo>
                    <a:pt x="317" y="326"/>
                  </a:lnTo>
                  <a:lnTo>
                    <a:pt x="317" y="326"/>
                  </a:lnTo>
                  <a:lnTo>
                    <a:pt x="317" y="326"/>
                  </a:lnTo>
                  <a:lnTo>
                    <a:pt x="317" y="326"/>
                  </a:lnTo>
                  <a:lnTo>
                    <a:pt x="319" y="329"/>
                  </a:lnTo>
                  <a:lnTo>
                    <a:pt x="319" y="329"/>
                  </a:lnTo>
                  <a:lnTo>
                    <a:pt x="319" y="329"/>
                  </a:lnTo>
                  <a:lnTo>
                    <a:pt x="319" y="329"/>
                  </a:lnTo>
                  <a:lnTo>
                    <a:pt x="319" y="331"/>
                  </a:lnTo>
                  <a:lnTo>
                    <a:pt x="319" y="331"/>
                  </a:lnTo>
                  <a:lnTo>
                    <a:pt x="319" y="331"/>
                  </a:lnTo>
                  <a:lnTo>
                    <a:pt x="319" y="333"/>
                  </a:lnTo>
                  <a:lnTo>
                    <a:pt x="314" y="336"/>
                  </a:lnTo>
                  <a:lnTo>
                    <a:pt x="314" y="338"/>
                  </a:lnTo>
                  <a:lnTo>
                    <a:pt x="314" y="338"/>
                  </a:lnTo>
                  <a:lnTo>
                    <a:pt x="314" y="341"/>
                  </a:lnTo>
                  <a:lnTo>
                    <a:pt x="314" y="343"/>
                  </a:lnTo>
                  <a:lnTo>
                    <a:pt x="314" y="343"/>
                  </a:lnTo>
                  <a:lnTo>
                    <a:pt x="314" y="343"/>
                  </a:lnTo>
                  <a:lnTo>
                    <a:pt x="314" y="343"/>
                  </a:lnTo>
                  <a:lnTo>
                    <a:pt x="312" y="345"/>
                  </a:lnTo>
                  <a:lnTo>
                    <a:pt x="309" y="348"/>
                  </a:lnTo>
                  <a:lnTo>
                    <a:pt x="309" y="348"/>
                  </a:lnTo>
                  <a:lnTo>
                    <a:pt x="309" y="350"/>
                  </a:lnTo>
                  <a:lnTo>
                    <a:pt x="309" y="350"/>
                  </a:lnTo>
                  <a:lnTo>
                    <a:pt x="309" y="350"/>
                  </a:lnTo>
                  <a:lnTo>
                    <a:pt x="309" y="350"/>
                  </a:lnTo>
                  <a:lnTo>
                    <a:pt x="309" y="352"/>
                  </a:lnTo>
                  <a:lnTo>
                    <a:pt x="307" y="352"/>
                  </a:lnTo>
                  <a:lnTo>
                    <a:pt x="307" y="352"/>
                  </a:lnTo>
                  <a:lnTo>
                    <a:pt x="307" y="352"/>
                  </a:lnTo>
                  <a:lnTo>
                    <a:pt x="309" y="355"/>
                  </a:lnTo>
                  <a:lnTo>
                    <a:pt x="309" y="355"/>
                  </a:lnTo>
                  <a:lnTo>
                    <a:pt x="309" y="357"/>
                  </a:lnTo>
                  <a:lnTo>
                    <a:pt x="309" y="357"/>
                  </a:lnTo>
                  <a:lnTo>
                    <a:pt x="309" y="359"/>
                  </a:lnTo>
                  <a:lnTo>
                    <a:pt x="309" y="359"/>
                  </a:lnTo>
                  <a:lnTo>
                    <a:pt x="309" y="362"/>
                  </a:lnTo>
                  <a:lnTo>
                    <a:pt x="309" y="362"/>
                  </a:lnTo>
                  <a:lnTo>
                    <a:pt x="309" y="362"/>
                  </a:lnTo>
                  <a:lnTo>
                    <a:pt x="307" y="362"/>
                  </a:lnTo>
                  <a:lnTo>
                    <a:pt x="307" y="362"/>
                  </a:lnTo>
                  <a:lnTo>
                    <a:pt x="307" y="362"/>
                  </a:lnTo>
                  <a:lnTo>
                    <a:pt x="305" y="362"/>
                  </a:lnTo>
                  <a:lnTo>
                    <a:pt x="302" y="362"/>
                  </a:lnTo>
                  <a:lnTo>
                    <a:pt x="302" y="364"/>
                  </a:lnTo>
                  <a:lnTo>
                    <a:pt x="302" y="364"/>
                  </a:lnTo>
                  <a:lnTo>
                    <a:pt x="302" y="364"/>
                  </a:lnTo>
                  <a:lnTo>
                    <a:pt x="302" y="364"/>
                  </a:lnTo>
                  <a:lnTo>
                    <a:pt x="302" y="364"/>
                  </a:lnTo>
                  <a:lnTo>
                    <a:pt x="302" y="367"/>
                  </a:lnTo>
                  <a:lnTo>
                    <a:pt x="305" y="369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4"/>
                  </a:lnTo>
                  <a:lnTo>
                    <a:pt x="305" y="374"/>
                  </a:lnTo>
                  <a:lnTo>
                    <a:pt x="305" y="374"/>
                  </a:lnTo>
                  <a:lnTo>
                    <a:pt x="302" y="376"/>
                  </a:lnTo>
                  <a:lnTo>
                    <a:pt x="302" y="376"/>
                  </a:lnTo>
                  <a:lnTo>
                    <a:pt x="302" y="378"/>
                  </a:lnTo>
                  <a:lnTo>
                    <a:pt x="302" y="378"/>
                  </a:lnTo>
                  <a:lnTo>
                    <a:pt x="302" y="378"/>
                  </a:lnTo>
                  <a:lnTo>
                    <a:pt x="302" y="381"/>
                  </a:lnTo>
                  <a:lnTo>
                    <a:pt x="302" y="381"/>
                  </a:lnTo>
                  <a:lnTo>
                    <a:pt x="302" y="381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5" y="385"/>
                  </a:lnTo>
                  <a:lnTo>
                    <a:pt x="307" y="385"/>
                  </a:lnTo>
                  <a:lnTo>
                    <a:pt x="307" y="385"/>
                  </a:lnTo>
                  <a:lnTo>
                    <a:pt x="309" y="388"/>
                  </a:lnTo>
                  <a:lnTo>
                    <a:pt x="309" y="388"/>
                  </a:lnTo>
                  <a:lnTo>
                    <a:pt x="307" y="388"/>
                  </a:lnTo>
                  <a:lnTo>
                    <a:pt x="307" y="390"/>
                  </a:lnTo>
                  <a:lnTo>
                    <a:pt x="307" y="390"/>
                  </a:lnTo>
                  <a:lnTo>
                    <a:pt x="307" y="393"/>
                  </a:lnTo>
                  <a:lnTo>
                    <a:pt x="307" y="393"/>
                  </a:lnTo>
                  <a:lnTo>
                    <a:pt x="307" y="393"/>
                  </a:lnTo>
                  <a:lnTo>
                    <a:pt x="307" y="393"/>
                  </a:lnTo>
                  <a:lnTo>
                    <a:pt x="307" y="395"/>
                  </a:lnTo>
                  <a:lnTo>
                    <a:pt x="307" y="397"/>
                  </a:lnTo>
                  <a:lnTo>
                    <a:pt x="307" y="397"/>
                  </a:lnTo>
                  <a:lnTo>
                    <a:pt x="307" y="400"/>
                  </a:lnTo>
                  <a:lnTo>
                    <a:pt x="307" y="400"/>
                  </a:lnTo>
                  <a:lnTo>
                    <a:pt x="305" y="402"/>
                  </a:lnTo>
                  <a:lnTo>
                    <a:pt x="305" y="402"/>
                  </a:lnTo>
                  <a:lnTo>
                    <a:pt x="305" y="402"/>
                  </a:lnTo>
                  <a:lnTo>
                    <a:pt x="302" y="402"/>
                  </a:lnTo>
                  <a:lnTo>
                    <a:pt x="300" y="402"/>
                  </a:lnTo>
                  <a:lnTo>
                    <a:pt x="300" y="402"/>
                  </a:lnTo>
                  <a:lnTo>
                    <a:pt x="298" y="402"/>
                  </a:lnTo>
                  <a:lnTo>
                    <a:pt x="298" y="402"/>
                  </a:lnTo>
                  <a:lnTo>
                    <a:pt x="298" y="402"/>
                  </a:lnTo>
                  <a:lnTo>
                    <a:pt x="298" y="402"/>
                  </a:lnTo>
                  <a:lnTo>
                    <a:pt x="298" y="404"/>
                  </a:lnTo>
                  <a:lnTo>
                    <a:pt x="295" y="404"/>
                  </a:lnTo>
                  <a:lnTo>
                    <a:pt x="295" y="407"/>
                  </a:lnTo>
                  <a:lnTo>
                    <a:pt x="295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3" y="409"/>
                  </a:lnTo>
                  <a:lnTo>
                    <a:pt x="293" y="409"/>
                  </a:lnTo>
                  <a:lnTo>
                    <a:pt x="291" y="409"/>
                  </a:lnTo>
                  <a:lnTo>
                    <a:pt x="293" y="412"/>
                  </a:lnTo>
                  <a:lnTo>
                    <a:pt x="293" y="412"/>
                  </a:lnTo>
                  <a:lnTo>
                    <a:pt x="293" y="414"/>
                  </a:lnTo>
                  <a:lnTo>
                    <a:pt x="293" y="414"/>
                  </a:lnTo>
                  <a:lnTo>
                    <a:pt x="293" y="414"/>
                  </a:lnTo>
                  <a:lnTo>
                    <a:pt x="295" y="416"/>
                  </a:lnTo>
                  <a:lnTo>
                    <a:pt x="295" y="419"/>
                  </a:lnTo>
                  <a:lnTo>
                    <a:pt x="295" y="419"/>
                  </a:lnTo>
                  <a:lnTo>
                    <a:pt x="295" y="421"/>
                  </a:lnTo>
                  <a:lnTo>
                    <a:pt x="295" y="421"/>
                  </a:lnTo>
                  <a:lnTo>
                    <a:pt x="295" y="421"/>
                  </a:lnTo>
                  <a:lnTo>
                    <a:pt x="295" y="423"/>
                  </a:lnTo>
                  <a:lnTo>
                    <a:pt x="295" y="423"/>
                  </a:lnTo>
                  <a:lnTo>
                    <a:pt x="295" y="423"/>
                  </a:lnTo>
                  <a:lnTo>
                    <a:pt x="295" y="423"/>
                  </a:lnTo>
                  <a:lnTo>
                    <a:pt x="295" y="423"/>
                  </a:lnTo>
                  <a:lnTo>
                    <a:pt x="293" y="426"/>
                  </a:lnTo>
                  <a:lnTo>
                    <a:pt x="291" y="426"/>
                  </a:lnTo>
                  <a:lnTo>
                    <a:pt x="291" y="428"/>
                  </a:lnTo>
                  <a:lnTo>
                    <a:pt x="291" y="428"/>
                  </a:lnTo>
                  <a:lnTo>
                    <a:pt x="291" y="428"/>
                  </a:lnTo>
                  <a:lnTo>
                    <a:pt x="291" y="430"/>
                  </a:lnTo>
                  <a:lnTo>
                    <a:pt x="291" y="430"/>
                  </a:lnTo>
                  <a:lnTo>
                    <a:pt x="291" y="430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88" y="433"/>
                  </a:lnTo>
                  <a:lnTo>
                    <a:pt x="288" y="435"/>
                  </a:lnTo>
                  <a:lnTo>
                    <a:pt x="288" y="435"/>
                  </a:lnTo>
                  <a:lnTo>
                    <a:pt x="291" y="435"/>
                  </a:lnTo>
                  <a:lnTo>
                    <a:pt x="293" y="435"/>
                  </a:lnTo>
                  <a:lnTo>
                    <a:pt x="295" y="438"/>
                  </a:lnTo>
                  <a:lnTo>
                    <a:pt x="298" y="438"/>
                  </a:lnTo>
                  <a:lnTo>
                    <a:pt x="300" y="440"/>
                  </a:lnTo>
                  <a:lnTo>
                    <a:pt x="300" y="440"/>
                  </a:lnTo>
                  <a:lnTo>
                    <a:pt x="300" y="440"/>
                  </a:lnTo>
                  <a:lnTo>
                    <a:pt x="300" y="442"/>
                  </a:lnTo>
                  <a:lnTo>
                    <a:pt x="300" y="442"/>
                  </a:lnTo>
                  <a:lnTo>
                    <a:pt x="302" y="442"/>
                  </a:lnTo>
                  <a:lnTo>
                    <a:pt x="305" y="445"/>
                  </a:lnTo>
                  <a:lnTo>
                    <a:pt x="305" y="447"/>
                  </a:lnTo>
                  <a:lnTo>
                    <a:pt x="305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9" y="447"/>
                  </a:lnTo>
                  <a:lnTo>
                    <a:pt x="309" y="447"/>
                  </a:lnTo>
                  <a:lnTo>
                    <a:pt x="309" y="447"/>
                  </a:lnTo>
                  <a:lnTo>
                    <a:pt x="312" y="447"/>
                  </a:lnTo>
                  <a:lnTo>
                    <a:pt x="314" y="447"/>
                  </a:lnTo>
                  <a:lnTo>
                    <a:pt x="314" y="447"/>
                  </a:lnTo>
                  <a:lnTo>
                    <a:pt x="314" y="447"/>
                  </a:lnTo>
                  <a:lnTo>
                    <a:pt x="314" y="445"/>
                  </a:lnTo>
                  <a:lnTo>
                    <a:pt x="317" y="442"/>
                  </a:lnTo>
                  <a:lnTo>
                    <a:pt x="317" y="442"/>
                  </a:lnTo>
                  <a:lnTo>
                    <a:pt x="317" y="442"/>
                  </a:lnTo>
                  <a:lnTo>
                    <a:pt x="317" y="442"/>
                  </a:lnTo>
                  <a:lnTo>
                    <a:pt x="317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21" y="442"/>
                  </a:lnTo>
                  <a:lnTo>
                    <a:pt x="321" y="442"/>
                  </a:lnTo>
                  <a:lnTo>
                    <a:pt x="321" y="442"/>
                  </a:lnTo>
                  <a:lnTo>
                    <a:pt x="324" y="440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8" y="438"/>
                  </a:lnTo>
                  <a:lnTo>
                    <a:pt x="328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3"/>
                  </a:lnTo>
                  <a:lnTo>
                    <a:pt x="333" y="433"/>
                  </a:lnTo>
                  <a:lnTo>
                    <a:pt x="335" y="433"/>
                  </a:lnTo>
                  <a:lnTo>
                    <a:pt x="335" y="433"/>
                  </a:lnTo>
                  <a:lnTo>
                    <a:pt x="335" y="433"/>
                  </a:lnTo>
                  <a:lnTo>
                    <a:pt x="335" y="430"/>
                  </a:lnTo>
                  <a:lnTo>
                    <a:pt x="338" y="430"/>
                  </a:lnTo>
                  <a:lnTo>
                    <a:pt x="340" y="430"/>
                  </a:lnTo>
                  <a:lnTo>
                    <a:pt x="340" y="430"/>
                  </a:lnTo>
                  <a:lnTo>
                    <a:pt x="340" y="430"/>
                  </a:lnTo>
                  <a:lnTo>
                    <a:pt x="340" y="430"/>
                  </a:lnTo>
                  <a:lnTo>
                    <a:pt x="340" y="428"/>
                  </a:lnTo>
                  <a:lnTo>
                    <a:pt x="340" y="428"/>
                  </a:lnTo>
                  <a:lnTo>
                    <a:pt x="340" y="428"/>
                  </a:lnTo>
                  <a:lnTo>
                    <a:pt x="340" y="428"/>
                  </a:lnTo>
                  <a:lnTo>
                    <a:pt x="340" y="426"/>
                  </a:lnTo>
                  <a:lnTo>
                    <a:pt x="340" y="426"/>
                  </a:lnTo>
                  <a:lnTo>
                    <a:pt x="340" y="426"/>
                  </a:lnTo>
                  <a:lnTo>
                    <a:pt x="340" y="426"/>
                  </a:lnTo>
                  <a:lnTo>
                    <a:pt x="340" y="426"/>
                  </a:lnTo>
                  <a:lnTo>
                    <a:pt x="343" y="426"/>
                  </a:lnTo>
                  <a:lnTo>
                    <a:pt x="343" y="426"/>
                  </a:lnTo>
                  <a:lnTo>
                    <a:pt x="347" y="428"/>
                  </a:lnTo>
                  <a:lnTo>
                    <a:pt x="350" y="430"/>
                  </a:lnTo>
                  <a:lnTo>
                    <a:pt x="350" y="433"/>
                  </a:lnTo>
                  <a:lnTo>
                    <a:pt x="350" y="433"/>
                  </a:lnTo>
                  <a:lnTo>
                    <a:pt x="350" y="433"/>
                  </a:lnTo>
                  <a:lnTo>
                    <a:pt x="350" y="435"/>
                  </a:lnTo>
                  <a:lnTo>
                    <a:pt x="350" y="435"/>
                  </a:lnTo>
                  <a:lnTo>
                    <a:pt x="354" y="438"/>
                  </a:lnTo>
                  <a:lnTo>
                    <a:pt x="357" y="438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2"/>
                  </a:lnTo>
                  <a:lnTo>
                    <a:pt x="357" y="442"/>
                  </a:lnTo>
                  <a:lnTo>
                    <a:pt x="357" y="445"/>
                  </a:lnTo>
                  <a:lnTo>
                    <a:pt x="354" y="445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4" y="449"/>
                  </a:lnTo>
                  <a:lnTo>
                    <a:pt x="359" y="449"/>
                  </a:lnTo>
                  <a:lnTo>
                    <a:pt x="359" y="452"/>
                  </a:lnTo>
                  <a:lnTo>
                    <a:pt x="359" y="452"/>
                  </a:lnTo>
                  <a:lnTo>
                    <a:pt x="359" y="452"/>
                  </a:lnTo>
                  <a:lnTo>
                    <a:pt x="359" y="452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6"/>
                  </a:lnTo>
                  <a:lnTo>
                    <a:pt x="357" y="456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61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9" y="466"/>
                  </a:lnTo>
                  <a:lnTo>
                    <a:pt x="361" y="466"/>
                  </a:lnTo>
                  <a:lnTo>
                    <a:pt x="361" y="466"/>
                  </a:lnTo>
                  <a:lnTo>
                    <a:pt x="361" y="468"/>
                  </a:lnTo>
                  <a:lnTo>
                    <a:pt x="359" y="471"/>
                  </a:lnTo>
                  <a:lnTo>
                    <a:pt x="359" y="473"/>
                  </a:lnTo>
                  <a:lnTo>
                    <a:pt x="359" y="473"/>
                  </a:lnTo>
                  <a:lnTo>
                    <a:pt x="359" y="475"/>
                  </a:lnTo>
                  <a:lnTo>
                    <a:pt x="359" y="475"/>
                  </a:lnTo>
                  <a:lnTo>
                    <a:pt x="359" y="475"/>
                  </a:lnTo>
                  <a:lnTo>
                    <a:pt x="361" y="475"/>
                  </a:lnTo>
                  <a:lnTo>
                    <a:pt x="361" y="478"/>
                  </a:lnTo>
                  <a:lnTo>
                    <a:pt x="364" y="478"/>
                  </a:lnTo>
                  <a:lnTo>
                    <a:pt x="364" y="480"/>
                  </a:lnTo>
                  <a:lnTo>
                    <a:pt x="364" y="480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5"/>
                  </a:lnTo>
                  <a:lnTo>
                    <a:pt x="366" y="487"/>
                  </a:lnTo>
                  <a:lnTo>
                    <a:pt x="369" y="487"/>
                  </a:lnTo>
                  <a:lnTo>
                    <a:pt x="369" y="490"/>
                  </a:lnTo>
                  <a:lnTo>
                    <a:pt x="369" y="490"/>
                  </a:lnTo>
                  <a:lnTo>
                    <a:pt x="369" y="492"/>
                  </a:lnTo>
                  <a:lnTo>
                    <a:pt x="371" y="492"/>
                  </a:lnTo>
                  <a:lnTo>
                    <a:pt x="371" y="492"/>
                  </a:lnTo>
                  <a:lnTo>
                    <a:pt x="371" y="494"/>
                  </a:lnTo>
                  <a:lnTo>
                    <a:pt x="371" y="494"/>
                  </a:lnTo>
                  <a:lnTo>
                    <a:pt x="371" y="494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71" y="499"/>
                  </a:lnTo>
                  <a:lnTo>
                    <a:pt x="371" y="499"/>
                  </a:lnTo>
                  <a:lnTo>
                    <a:pt x="373" y="499"/>
                  </a:lnTo>
                  <a:lnTo>
                    <a:pt x="376" y="499"/>
                  </a:lnTo>
                  <a:lnTo>
                    <a:pt x="376" y="499"/>
                  </a:lnTo>
                  <a:lnTo>
                    <a:pt x="376" y="501"/>
                  </a:lnTo>
                  <a:lnTo>
                    <a:pt x="376" y="504"/>
                  </a:lnTo>
                  <a:lnTo>
                    <a:pt x="376" y="504"/>
                  </a:lnTo>
                  <a:lnTo>
                    <a:pt x="378" y="509"/>
                  </a:lnTo>
                  <a:lnTo>
                    <a:pt x="380" y="509"/>
                  </a:lnTo>
                  <a:lnTo>
                    <a:pt x="380" y="513"/>
                  </a:lnTo>
                  <a:lnTo>
                    <a:pt x="380" y="513"/>
                  </a:lnTo>
                  <a:lnTo>
                    <a:pt x="380" y="516"/>
                  </a:lnTo>
                  <a:lnTo>
                    <a:pt x="380" y="516"/>
                  </a:lnTo>
                  <a:lnTo>
                    <a:pt x="380" y="516"/>
                  </a:lnTo>
                  <a:lnTo>
                    <a:pt x="380" y="518"/>
                  </a:lnTo>
                  <a:lnTo>
                    <a:pt x="380" y="520"/>
                  </a:lnTo>
                  <a:lnTo>
                    <a:pt x="378" y="520"/>
                  </a:lnTo>
                  <a:lnTo>
                    <a:pt x="378" y="520"/>
                  </a:lnTo>
                  <a:lnTo>
                    <a:pt x="378" y="520"/>
                  </a:lnTo>
                  <a:lnTo>
                    <a:pt x="376" y="523"/>
                  </a:lnTo>
                  <a:lnTo>
                    <a:pt x="376" y="523"/>
                  </a:lnTo>
                  <a:lnTo>
                    <a:pt x="376" y="523"/>
                  </a:lnTo>
                  <a:lnTo>
                    <a:pt x="376" y="523"/>
                  </a:lnTo>
                  <a:lnTo>
                    <a:pt x="376" y="523"/>
                  </a:lnTo>
                  <a:lnTo>
                    <a:pt x="376" y="525"/>
                  </a:lnTo>
                  <a:lnTo>
                    <a:pt x="376" y="525"/>
                  </a:lnTo>
                  <a:lnTo>
                    <a:pt x="378" y="525"/>
                  </a:lnTo>
                  <a:lnTo>
                    <a:pt x="378" y="528"/>
                  </a:lnTo>
                  <a:lnTo>
                    <a:pt x="378" y="530"/>
                  </a:lnTo>
                  <a:lnTo>
                    <a:pt x="378" y="532"/>
                  </a:lnTo>
                  <a:lnTo>
                    <a:pt x="378" y="532"/>
                  </a:lnTo>
                  <a:lnTo>
                    <a:pt x="380" y="535"/>
                  </a:lnTo>
                  <a:lnTo>
                    <a:pt x="385" y="537"/>
                  </a:lnTo>
                  <a:lnTo>
                    <a:pt x="385" y="537"/>
                  </a:lnTo>
                  <a:lnTo>
                    <a:pt x="385" y="537"/>
                  </a:lnTo>
                  <a:lnTo>
                    <a:pt x="385" y="539"/>
                  </a:lnTo>
                  <a:lnTo>
                    <a:pt x="385" y="542"/>
                  </a:lnTo>
                  <a:lnTo>
                    <a:pt x="388" y="542"/>
                  </a:lnTo>
                  <a:lnTo>
                    <a:pt x="388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2" y="539"/>
                  </a:lnTo>
                  <a:lnTo>
                    <a:pt x="392" y="539"/>
                  </a:lnTo>
                  <a:lnTo>
                    <a:pt x="395" y="539"/>
                  </a:lnTo>
                  <a:lnTo>
                    <a:pt x="395" y="539"/>
                  </a:lnTo>
                  <a:lnTo>
                    <a:pt x="397" y="539"/>
                  </a:lnTo>
                  <a:lnTo>
                    <a:pt x="399" y="539"/>
                  </a:lnTo>
                  <a:lnTo>
                    <a:pt x="399" y="542"/>
                  </a:lnTo>
                  <a:lnTo>
                    <a:pt x="402" y="544"/>
                  </a:lnTo>
                  <a:lnTo>
                    <a:pt x="404" y="546"/>
                  </a:lnTo>
                  <a:lnTo>
                    <a:pt x="404" y="546"/>
                  </a:lnTo>
                  <a:lnTo>
                    <a:pt x="404" y="549"/>
                  </a:lnTo>
                  <a:lnTo>
                    <a:pt x="406" y="549"/>
                  </a:lnTo>
                  <a:lnTo>
                    <a:pt x="406" y="551"/>
                  </a:lnTo>
                  <a:lnTo>
                    <a:pt x="406" y="551"/>
                  </a:lnTo>
                  <a:lnTo>
                    <a:pt x="406" y="551"/>
                  </a:lnTo>
                  <a:lnTo>
                    <a:pt x="406" y="551"/>
                  </a:lnTo>
                  <a:lnTo>
                    <a:pt x="406" y="554"/>
                  </a:lnTo>
                  <a:lnTo>
                    <a:pt x="406" y="554"/>
                  </a:lnTo>
                  <a:lnTo>
                    <a:pt x="406" y="554"/>
                  </a:lnTo>
                  <a:lnTo>
                    <a:pt x="409" y="554"/>
                  </a:lnTo>
                  <a:lnTo>
                    <a:pt x="409" y="556"/>
                  </a:lnTo>
                  <a:lnTo>
                    <a:pt x="409" y="556"/>
                  </a:lnTo>
                  <a:lnTo>
                    <a:pt x="409" y="556"/>
                  </a:lnTo>
                  <a:lnTo>
                    <a:pt x="409" y="558"/>
                  </a:lnTo>
                  <a:lnTo>
                    <a:pt x="409" y="558"/>
                  </a:lnTo>
                  <a:lnTo>
                    <a:pt x="411" y="561"/>
                  </a:lnTo>
                  <a:lnTo>
                    <a:pt x="411" y="561"/>
                  </a:lnTo>
                  <a:lnTo>
                    <a:pt x="411" y="563"/>
                  </a:lnTo>
                  <a:lnTo>
                    <a:pt x="411" y="563"/>
                  </a:lnTo>
                  <a:lnTo>
                    <a:pt x="411" y="563"/>
                  </a:lnTo>
                  <a:lnTo>
                    <a:pt x="411" y="563"/>
                  </a:lnTo>
                  <a:lnTo>
                    <a:pt x="411" y="565"/>
                  </a:lnTo>
                  <a:lnTo>
                    <a:pt x="409" y="565"/>
                  </a:lnTo>
                  <a:lnTo>
                    <a:pt x="409" y="565"/>
                  </a:lnTo>
                  <a:lnTo>
                    <a:pt x="409" y="565"/>
                  </a:lnTo>
                  <a:lnTo>
                    <a:pt x="409" y="565"/>
                  </a:lnTo>
                  <a:lnTo>
                    <a:pt x="409" y="568"/>
                  </a:lnTo>
                  <a:lnTo>
                    <a:pt x="409" y="568"/>
                  </a:lnTo>
                  <a:lnTo>
                    <a:pt x="411" y="570"/>
                  </a:lnTo>
                  <a:lnTo>
                    <a:pt x="411" y="570"/>
                  </a:lnTo>
                  <a:lnTo>
                    <a:pt x="411" y="572"/>
                  </a:lnTo>
                  <a:lnTo>
                    <a:pt x="411" y="572"/>
                  </a:lnTo>
                  <a:lnTo>
                    <a:pt x="411" y="572"/>
                  </a:lnTo>
                  <a:lnTo>
                    <a:pt x="411" y="575"/>
                  </a:lnTo>
                  <a:lnTo>
                    <a:pt x="414" y="575"/>
                  </a:lnTo>
                  <a:lnTo>
                    <a:pt x="414" y="575"/>
                  </a:lnTo>
                  <a:lnTo>
                    <a:pt x="414" y="577"/>
                  </a:lnTo>
                  <a:lnTo>
                    <a:pt x="414" y="577"/>
                  </a:lnTo>
                  <a:lnTo>
                    <a:pt x="414" y="580"/>
                  </a:lnTo>
                  <a:lnTo>
                    <a:pt x="411" y="580"/>
                  </a:lnTo>
                  <a:lnTo>
                    <a:pt x="411" y="580"/>
                  </a:lnTo>
                  <a:lnTo>
                    <a:pt x="411" y="582"/>
                  </a:lnTo>
                  <a:lnTo>
                    <a:pt x="414" y="582"/>
                  </a:lnTo>
                  <a:lnTo>
                    <a:pt x="414" y="582"/>
                  </a:lnTo>
                  <a:lnTo>
                    <a:pt x="414" y="584"/>
                  </a:lnTo>
                  <a:lnTo>
                    <a:pt x="414" y="584"/>
                  </a:lnTo>
                  <a:lnTo>
                    <a:pt x="414" y="587"/>
                  </a:lnTo>
                  <a:lnTo>
                    <a:pt x="416" y="587"/>
                  </a:lnTo>
                  <a:lnTo>
                    <a:pt x="416" y="587"/>
                  </a:lnTo>
                  <a:lnTo>
                    <a:pt x="416" y="587"/>
                  </a:lnTo>
                  <a:lnTo>
                    <a:pt x="418" y="589"/>
                  </a:lnTo>
                  <a:lnTo>
                    <a:pt x="418" y="589"/>
                  </a:lnTo>
                  <a:lnTo>
                    <a:pt x="418" y="591"/>
                  </a:lnTo>
                  <a:lnTo>
                    <a:pt x="423" y="591"/>
                  </a:lnTo>
                  <a:lnTo>
                    <a:pt x="423" y="594"/>
                  </a:lnTo>
                  <a:lnTo>
                    <a:pt x="423" y="594"/>
                  </a:lnTo>
                  <a:lnTo>
                    <a:pt x="425" y="596"/>
                  </a:lnTo>
                  <a:lnTo>
                    <a:pt x="425" y="596"/>
                  </a:lnTo>
                  <a:lnTo>
                    <a:pt x="428" y="596"/>
                  </a:lnTo>
                  <a:lnTo>
                    <a:pt x="428" y="596"/>
                  </a:lnTo>
                  <a:lnTo>
                    <a:pt x="428" y="596"/>
                  </a:lnTo>
                  <a:lnTo>
                    <a:pt x="428" y="596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8" y="589"/>
                  </a:lnTo>
                  <a:lnTo>
                    <a:pt x="428" y="589"/>
                  </a:lnTo>
                  <a:lnTo>
                    <a:pt x="430" y="589"/>
                  </a:lnTo>
                  <a:lnTo>
                    <a:pt x="435" y="584"/>
                  </a:lnTo>
                  <a:lnTo>
                    <a:pt x="435" y="584"/>
                  </a:lnTo>
                  <a:lnTo>
                    <a:pt x="437" y="584"/>
                  </a:lnTo>
                  <a:lnTo>
                    <a:pt x="440" y="584"/>
                  </a:lnTo>
                  <a:lnTo>
                    <a:pt x="440" y="582"/>
                  </a:lnTo>
                  <a:lnTo>
                    <a:pt x="442" y="582"/>
                  </a:lnTo>
                  <a:lnTo>
                    <a:pt x="442" y="582"/>
                  </a:lnTo>
                  <a:lnTo>
                    <a:pt x="444" y="584"/>
                  </a:lnTo>
                  <a:lnTo>
                    <a:pt x="456" y="587"/>
                  </a:lnTo>
                  <a:lnTo>
                    <a:pt x="456" y="587"/>
                  </a:lnTo>
                  <a:lnTo>
                    <a:pt x="456" y="587"/>
                  </a:lnTo>
                  <a:lnTo>
                    <a:pt x="458" y="589"/>
                  </a:lnTo>
                  <a:lnTo>
                    <a:pt x="458" y="589"/>
                  </a:lnTo>
                  <a:lnTo>
                    <a:pt x="461" y="589"/>
                  </a:lnTo>
                  <a:lnTo>
                    <a:pt x="463" y="589"/>
                  </a:lnTo>
                  <a:lnTo>
                    <a:pt x="463" y="589"/>
                  </a:lnTo>
                  <a:lnTo>
                    <a:pt x="466" y="589"/>
                  </a:lnTo>
                  <a:lnTo>
                    <a:pt x="466" y="591"/>
                  </a:lnTo>
                  <a:lnTo>
                    <a:pt x="466" y="591"/>
                  </a:lnTo>
                  <a:lnTo>
                    <a:pt x="466" y="591"/>
                  </a:lnTo>
                  <a:lnTo>
                    <a:pt x="468" y="591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91"/>
                  </a:lnTo>
                  <a:lnTo>
                    <a:pt x="470" y="591"/>
                  </a:lnTo>
                  <a:lnTo>
                    <a:pt x="473" y="587"/>
                  </a:lnTo>
                  <a:lnTo>
                    <a:pt x="473" y="584"/>
                  </a:lnTo>
                  <a:lnTo>
                    <a:pt x="475" y="584"/>
                  </a:lnTo>
                  <a:lnTo>
                    <a:pt x="475" y="582"/>
                  </a:lnTo>
                  <a:lnTo>
                    <a:pt x="475" y="582"/>
                  </a:lnTo>
                  <a:lnTo>
                    <a:pt x="477" y="582"/>
                  </a:lnTo>
                  <a:lnTo>
                    <a:pt x="477" y="582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82" y="582"/>
                  </a:lnTo>
                  <a:lnTo>
                    <a:pt x="482" y="580"/>
                  </a:lnTo>
                  <a:lnTo>
                    <a:pt x="482" y="580"/>
                  </a:lnTo>
                  <a:lnTo>
                    <a:pt x="484" y="580"/>
                  </a:lnTo>
                  <a:lnTo>
                    <a:pt x="484" y="580"/>
                  </a:lnTo>
                  <a:lnTo>
                    <a:pt x="487" y="582"/>
                  </a:lnTo>
                  <a:lnTo>
                    <a:pt x="487" y="582"/>
                  </a:lnTo>
                  <a:lnTo>
                    <a:pt x="487" y="582"/>
                  </a:lnTo>
                  <a:lnTo>
                    <a:pt x="489" y="582"/>
                  </a:lnTo>
                  <a:lnTo>
                    <a:pt x="492" y="582"/>
                  </a:lnTo>
                  <a:lnTo>
                    <a:pt x="494" y="584"/>
                  </a:lnTo>
                  <a:lnTo>
                    <a:pt x="496" y="584"/>
                  </a:lnTo>
                  <a:lnTo>
                    <a:pt x="496" y="584"/>
                  </a:lnTo>
                  <a:lnTo>
                    <a:pt x="506" y="584"/>
                  </a:lnTo>
                  <a:lnTo>
                    <a:pt x="508" y="584"/>
                  </a:lnTo>
                  <a:lnTo>
                    <a:pt x="508" y="584"/>
                  </a:lnTo>
                  <a:lnTo>
                    <a:pt x="511" y="584"/>
                  </a:lnTo>
                  <a:lnTo>
                    <a:pt x="511" y="584"/>
                  </a:lnTo>
                  <a:lnTo>
                    <a:pt x="511" y="584"/>
                  </a:lnTo>
                  <a:lnTo>
                    <a:pt x="513" y="584"/>
                  </a:lnTo>
                  <a:lnTo>
                    <a:pt x="513" y="584"/>
                  </a:lnTo>
                  <a:lnTo>
                    <a:pt x="518" y="584"/>
                  </a:lnTo>
                  <a:lnTo>
                    <a:pt x="518" y="584"/>
                  </a:lnTo>
                  <a:lnTo>
                    <a:pt x="520" y="587"/>
                  </a:lnTo>
                  <a:lnTo>
                    <a:pt x="520" y="587"/>
                  </a:lnTo>
                  <a:lnTo>
                    <a:pt x="520" y="587"/>
                  </a:lnTo>
                  <a:lnTo>
                    <a:pt x="520" y="589"/>
                  </a:lnTo>
                  <a:lnTo>
                    <a:pt x="520" y="589"/>
                  </a:lnTo>
                  <a:lnTo>
                    <a:pt x="522" y="589"/>
                  </a:lnTo>
                  <a:lnTo>
                    <a:pt x="522" y="589"/>
                  </a:lnTo>
                  <a:lnTo>
                    <a:pt x="522" y="589"/>
                  </a:lnTo>
                  <a:lnTo>
                    <a:pt x="525" y="589"/>
                  </a:lnTo>
                  <a:lnTo>
                    <a:pt x="525" y="589"/>
                  </a:lnTo>
                  <a:lnTo>
                    <a:pt x="527" y="589"/>
                  </a:lnTo>
                  <a:lnTo>
                    <a:pt x="529" y="589"/>
                  </a:lnTo>
                  <a:lnTo>
                    <a:pt x="529" y="589"/>
                  </a:lnTo>
                  <a:lnTo>
                    <a:pt x="534" y="587"/>
                  </a:lnTo>
                  <a:lnTo>
                    <a:pt x="534" y="587"/>
                  </a:lnTo>
                  <a:lnTo>
                    <a:pt x="546" y="587"/>
                  </a:lnTo>
                  <a:lnTo>
                    <a:pt x="546" y="587"/>
                  </a:lnTo>
                  <a:lnTo>
                    <a:pt x="548" y="589"/>
                  </a:lnTo>
                  <a:lnTo>
                    <a:pt x="551" y="589"/>
                  </a:lnTo>
                  <a:lnTo>
                    <a:pt x="551" y="589"/>
                  </a:lnTo>
                  <a:lnTo>
                    <a:pt x="551" y="589"/>
                  </a:lnTo>
                  <a:lnTo>
                    <a:pt x="553" y="589"/>
                  </a:lnTo>
                  <a:lnTo>
                    <a:pt x="553" y="589"/>
                  </a:lnTo>
                  <a:lnTo>
                    <a:pt x="555" y="589"/>
                  </a:lnTo>
                  <a:lnTo>
                    <a:pt x="555" y="589"/>
                  </a:lnTo>
                  <a:lnTo>
                    <a:pt x="555" y="589"/>
                  </a:lnTo>
                  <a:lnTo>
                    <a:pt x="553" y="589"/>
                  </a:lnTo>
                  <a:lnTo>
                    <a:pt x="551" y="587"/>
                  </a:lnTo>
                  <a:lnTo>
                    <a:pt x="551" y="587"/>
                  </a:lnTo>
                  <a:lnTo>
                    <a:pt x="551" y="587"/>
                  </a:lnTo>
                  <a:lnTo>
                    <a:pt x="551" y="587"/>
                  </a:lnTo>
                  <a:lnTo>
                    <a:pt x="551" y="587"/>
                  </a:lnTo>
                  <a:lnTo>
                    <a:pt x="551" y="584"/>
                  </a:lnTo>
                  <a:lnTo>
                    <a:pt x="551" y="584"/>
                  </a:lnTo>
                  <a:lnTo>
                    <a:pt x="551" y="584"/>
                  </a:lnTo>
                  <a:lnTo>
                    <a:pt x="551" y="582"/>
                  </a:lnTo>
                  <a:lnTo>
                    <a:pt x="551" y="582"/>
                  </a:lnTo>
                  <a:lnTo>
                    <a:pt x="551" y="582"/>
                  </a:lnTo>
                  <a:lnTo>
                    <a:pt x="551" y="580"/>
                  </a:lnTo>
                  <a:lnTo>
                    <a:pt x="551" y="580"/>
                  </a:lnTo>
                  <a:lnTo>
                    <a:pt x="553" y="577"/>
                  </a:lnTo>
                  <a:lnTo>
                    <a:pt x="553" y="577"/>
                  </a:lnTo>
                  <a:lnTo>
                    <a:pt x="553" y="577"/>
                  </a:lnTo>
                  <a:lnTo>
                    <a:pt x="555" y="577"/>
                  </a:lnTo>
                  <a:lnTo>
                    <a:pt x="555" y="577"/>
                  </a:lnTo>
                  <a:lnTo>
                    <a:pt x="555" y="575"/>
                  </a:lnTo>
                  <a:lnTo>
                    <a:pt x="555" y="575"/>
                  </a:lnTo>
                  <a:lnTo>
                    <a:pt x="555" y="575"/>
                  </a:lnTo>
                  <a:lnTo>
                    <a:pt x="555" y="575"/>
                  </a:lnTo>
                  <a:lnTo>
                    <a:pt x="555" y="572"/>
                  </a:lnTo>
                  <a:lnTo>
                    <a:pt x="555" y="572"/>
                  </a:lnTo>
                  <a:lnTo>
                    <a:pt x="555" y="572"/>
                  </a:lnTo>
                  <a:lnTo>
                    <a:pt x="555" y="572"/>
                  </a:lnTo>
                  <a:lnTo>
                    <a:pt x="555" y="570"/>
                  </a:lnTo>
                  <a:lnTo>
                    <a:pt x="555" y="570"/>
                  </a:lnTo>
                  <a:lnTo>
                    <a:pt x="555" y="570"/>
                  </a:lnTo>
                  <a:lnTo>
                    <a:pt x="558" y="570"/>
                  </a:lnTo>
                  <a:lnTo>
                    <a:pt x="558" y="568"/>
                  </a:lnTo>
                  <a:lnTo>
                    <a:pt x="558" y="568"/>
                  </a:lnTo>
                  <a:lnTo>
                    <a:pt x="560" y="568"/>
                  </a:lnTo>
                  <a:lnTo>
                    <a:pt x="563" y="568"/>
                  </a:lnTo>
                  <a:lnTo>
                    <a:pt x="563" y="568"/>
                  </a:lnTo>
                  <a:lnTo>
                    <a:pt x="565" y="565"/>
                  </a:lnTo>
                  <a:lnTo>
                    <a:pt x="565" y="565"/>
                  </a:lnTo>
                  <a:lnTo>
                    <a:pt x="565" y="565"/>
                  </a:lnTo>
                  <a:lnTo>
                    <a:pt x="567" y="565"/>
                  </a:lnTo>
                  <a:lnTo>
                    <a:pt x="570" y="568"/>
                  </a:lnTo>
                  <a:lnTo>
                    <a:pt x="570" y="570"/>
                  </a:lnTo>
                  <a:lnTo>
                    <a:pt x="570" y="572"/>
                  </a:lnTo>
                  <a:lnTo>
                    <a:pt x="574" y="577"/>
                  </a:lnTo>
                  <a:lnTo>
                    <a:pt x="574" y="580"/>
                  </a:lnTo>
                  <a:lnTo>
                    <a:pt x="574" y="580"/>
                  </a:lnTo>
                  <a:lnTo>
                    <a:pt x="577" y="580"/>
                  </a:lnTo>
                  <a:lnTo>
                    <a:pt x="577" y="580"/>
                  </a:lnTo>
                  <a:lnTo>
                    <a:pt x="577" y="582"/>
                  </a:lnTo>
                  <a:lnTo>
                    <a:pt x="577" y="582"/>
                  </a:lnTo>
                  <a:lnTo>
                    <a:pt x="577" y="582"/>
                  </a:lnTo>
                  <a:lnTo>
                    <a:pt x="577" y="584"/>
                  </a:lnTo>
                  <a:lnTo>
                    <a:pt x="577" y="584"/>
                  </a:lnTo>
                  <a:lnTo>
                    <a:pt x="577" y="587"/>
                  </a:lnTo>
                  <a:lnTo>
                    <a:pt x="577" y="587"/>
                  </a:lnTo>
                  <a:lnTo>
                    <a:pt x="577" y="587"/>
                  </a:lnTo>
                  <a:lnTo>
                    <a:pt x="577" y="587"/>
                  </a:lnTo>
                  <a:lnTo>
                    <a:pt x="579" y="589"/>
                  </a:lnTo>
                  <a:lnTo>
                    <a:pt x="579" y="589"/>
                  </a:lnTo>
                  <a:lnTo>
                    <a:pt x="581" y="589"/>
                  </a:lnTo>
                  <a:lnTo>
                    <a:pt x="581" y="591"/>
                  </a:lnTo>
                  <a:lnTo>
                    <a:pt x="584" y="594"/>
                  </a:lnTo>
                  <a:lnTo>
                    <a:pt x="586" y="596"/>
                  </a:lnTo>
                  <a:lnTo>
                    <a:pt x="586" y="599"/>
                  </a:lnTo>
                  <a:lnTo>
                    <a:pt x="591" y="601"/>
                  </a:lnTo>
                  <a:lnTo>
                    <a:pt x="591" y="6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43">
              <a:extLst>
                <a:ext uri="{FF2B5EF4-FFF2-40B4-BE49-F238E27FC236}">
                  <a16:creationId xmlns:a16="http://schemas.microsoft.com/office/drawing/2014/main" id="{27C469EA-B07F-47A3-A194-E577D275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7804" y="1913712"/>
              <a:ext cx="734616" cy="453629"/>
            </a:xfrm>
            <a:custGeom>
              <a:avLst/>
              <a:gdLst>
                <a:gd name="T0" fmla="*/ 582 w 617"/>
                <a:gd name="T1" fmla="*/ 130 h 381"/>
                <a:gd name="T2" fmla="*/ 596 w 617"/>
                <a:gd name="T3" fmla="*/ 149 h 381"/>
                <a:gd name="T4" fmla="*/ 613 w 617"/>
                <a:gd name="T5" fmla="*/ 160 h 381"/>
                <a:gd name="T6" fmla="*/ 615 w 617"/>
                <a:gd name="T7" fmla="*/ 194 h 381"/>
                <a:gd name="T8" fmla="*/ 603 w 617"/>
                <a:gd name="T9" fmla="*/ 210 h 381"/>
                <a:gd name="T10" fmla="*/ 603 w 617"/>
                <a:gd name="T11" fmla="*/ 222 h 381"/>
                <a:gd name="T12" fmla="*/ 579 w 617"/>
                <a:gd name="T13" fmla="*/ 236 h 381"/>
                <a:gd name="T14" fmla="*/ 534 w 617"/>
                <a:gd name="T15" fmla="*/ 265 h 381"/>
                <a:gd name="T16" fmla="*/ 549 w 617"/>
                <a:gd name="T17" fmla="*/ 288 h 381"/>
                <a:gd name="T18" fmla="*/ 539 w 617"/>
                <a:gd name="T19" fmla="*/ 326 h 381"/>
                <a:gd name="T20" fmla="*/ 520 w 617"/>
                <a:gd name="T21" fmla="*/ 350 h 381"/>
                <a:gd name="T22" fmla="*/ 513 w 617"/>
                <a:gd name="T23" fmla="*/ 362 h 381"/>
                <a:gd name="T24" fmla="*/ 511 w 617"/>
                <a:gd name="T25" fmla="*/ 381 h 381"/>
                <a:gd name="T26" fmla="*/ 499 w 617"/>
                <a:gd name="T27" fmla="*/ 371 h 381"/>
                <a:gd name="T28" fmla="*/ 494 w 617"/>
                <a:gd name="T29" fmla="*/ 366 h 381"/>
                <a:gd name="T30" fmla="*/ 487 w 617"/>
                <a:gd name="T31" fmla="*/ 362 h 381"/>
                <a:gd name="T32" fmla="*/ 480 w 617"/>
                <a:gd name="T33" fmla="*/ 355 h 381"/>
                <a:gd name="T34" fmla="*/ 350 w 617"/>
                <a:gd name="T35" fmla="*/ 364 h 381"/>
                <a:gd name="T36" fmla="*/ 163 w 617"/>
                <a:gd name="T37" fmla="*/ 373 h 381"/>
                <a:gd name="T38" fmla="*/ 92 w 617"/>
                <a:gd name="T39" fmla="*/ 378 h 381"/>
                <a:gd name="T40" fmla="*/ 92 w 617"/>
                <a:gd name="T41" fmla="*/ 378 h 381"/>
                <a:gd name="T42" fmla="*/ 85 w 617"/>
                <a:gd name="T43" fmla="*/ 369 h 381"/>
                <a:gd name="T44" fmla="*/ 85 w 617"/>
                <a:gd name="T45" fmla="*/ 357 h 381"/>
                <a:gd name="T46" fmla="*/ 85 w 617"/>
                <a:gd name="T47" fmla="*/ 340 h 381"/>
                <a:gd name="T48" fmla="*/ 80 w 617"/>
                <a:gd name="T49" fmla="*/ 326 h 381"/>
                <a:gd name="T50" fmla="*/ 80 w 617"/>
                <a:gd name="T51" fmla="*/ 321 h 381"/>
                <a:gd name="T52" fmla="*/ 80 w 617"/>
                <a:gd name="T53" fmla="*/ 307 h 381"/>
                <a:gd name="T54" fmla="*/ 78 w 617"/>
                <a:gd name="T55" fmla="*/ 291 h 381"/>
                <a:gd name="T56" fmla="*/ 73 w 617"/>
                <a:gd name="T57" fmla="*/ 272 h 381"/>
                <a:gd name="T58" fmla="*/ 66 w 617"/>
                <a:gd name="T59" fmla="*/ 265 h 381"/>
                <a:gd name="T60" fmla="*/ 59 w 617"/>
                <a:gd name="T61" fmla="*/ 262 h 381"/>
                <a:gd name="T62" fmla="*/ 57 w 617"/>
                <a:gd name="T63" fmla="*/ 246 h 381"/>
                <a:gd name="T64" fmla="*/ 59 w 617"/>
                <a:gd name="T65" fmla="*/ 231 h 381"/>
                <a:gd name="T66" fmla="*/ 52 w 617"/>
                <a:gd name="T67" fmla="*/ 215 h 381"/>
                <a:gd name="T68" fmla="*/ 38 w 617"/>
                <a:gd name="T69" fmla="*/ 191 h 381"/>
                <a:gd name="T70" fmla="*/ 31 w 617"/>
                <a:gd name="T71" fmla="*/ 175 h 381"/>
                <a:gd name="T72" fmla="*/ 24 w 617"/>
                <a:gd name="T73" fmla="*/ 149 h 381"/>
                <a:gd name="T74" fmla="*/ 14 w 617"/>
                <a:gd name="T75" fmla="*/ 137 h 381"/>
                <a:gd name="T76" fmla="*/ 12 w 617"/>
                <a:gd name="T77" fmla="*/ 132 h 381"/>
                <a:gd name="T78" fmla="*/ 12 w 617"/>
                <a:gd name="T79" fmla="*/ 127 h 381"/>
                <a:gd name="T80" fmla="*/ 0 w 617"/>
                <a:gd name="T81" fmla="*/ 118 h 381"/>
                <a:gd name="T82" fmla="*/ 5 w 617"/>
                <a:gd name="T83" fmla="*/ 108 h 381"/>
                <a:gd name="T84" fmla="*/ 7 w 617"/>
                <a:gd name="T85" fmla="*/ 104 h 381"/>
                <a:gd name="T86" fmla="*/ 9 w 617"/>
                <a:gd name="T87" fmla="*/ 97 h 381"/>
                <a:gd name="T88" fmla="*/ 12 w 617"/>
                <a:gd name="T89" fmla="*/ 87 h 381"/>
                <a:gd name="T90" fmla="*/ 12 w 617"/>
                <a:gd name="T91" fmla="*/ 82 h 381"/>
                <a:gd name="T92" fmla="*/ 16 w 617"/>
                <a:gd name="T93" fmla="*/ 71 h 381"/>
                <a:gd name="T94" fmla="*/ 12 w 617"/>
                <a:gd name="T95" fmla="*/ 59 h 381"/>
                <a:gd name="T96" fmla="*/ 5 w 617"/>
                <a:gd name="T97" fmla="*/ 59 h 381"/>
                <a:gd name="T98" fmla="*/ 5 w 617"/>
                <a:gd name="T99" fmla="*/ 54 h 381"/>
                <a:gd name="T100" fmla="*/ 9 w 617"/>
                <a:gd name="T101" fmla="*/ 49 h 381"/>
                <a:gd name="T102" fmla="*/ 2 w 617"/>
                <a:gd name="T103" fmla="*/ 35 h 381"/>
                <a:gd name="T104" fmla="*/ 2 w 617"/>
                <a:gd name="T105" fmla="*/ 26 h 381"/>
                <a:gd name="T106" fmla="*/ 196 w 617"/>
                <a:gd name="T107" fmla="*/ 18 h 381"/>
                <a:gd name="T108" fmla="*/ 437 w 617"/>
                <a:gd name="T109" fmla="*/ 4 h 381"/>
                <a:gd name="T110" fmla="*/ 501 w 617"/>
                <a:gd name="T111" fmla="*/ 7 h 381"/>
                <a:gd name="T112" fmla="*/ 516 w 617"/>
                <a:gd name="T113" fmla="*/ 23 h 381"/>
                <a:gd name="T114" fmla="*/ 513 w 617"/>
                <a:gd name="T115" fmla="*/ 59 h 381"/>
                <a:gd name="T116" fmla="*/ 520 w 617"/>
                <a:gd name="T117" fmla="*/ 82 h 381"/>
                <a:gd name="T118" fmla="*/ 558 w 617"/>
                <a:gd name="T119" fmla="*/ 97 h 381"/>
                <a:gd name="T120" fmla="*/ 565 w 617"/>
                <a:gd name="T121" fmla="*/ 113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7" h="381">
                  <a:moveTo>
                    <a:pt x="565" y="113"/>
                  </a:moveTo>
                  <a:lnTo>
                    <a:pt x="563" y="118"/>
                  </a:lnTo>
                  <a:lnTo>
                    <a:pt x="565" y="118"/>
                  </a:lnTo>
                  <a:lnTo>
                    <a:pt x="568" y="120"/>
                  </a:lnTo>
                  <a:lnTo>
                    <a:pt x="570" y="120"/>
                  </a:lnTo>
                  <a:lnTo>
                    <a:pt x="570" y="123"/>
                  </a:lnTo>
                  <a:lnTo>
                    <a:pt x="575" y="125"/>
                  </a:lnTo>
                  <a:lnTo>
                    <a:pt x="582" y="130"/>
                  </a:lnTo>
                  <a:lnTo>
                    <a:pt x="587" y="132"/>
                  </a:lnTo>
                  <a:lnTo>
                    <a:pt x="589" y="137"/>
                  </a:lnTo>
                  <a:lnTo>
                    <a:pt x="589" y="134"/>
                  </a:lnTo>
                  <a:lnTo>
                    <a:pt x="589" y="142"/>
                  </a:lnTo>
                  <a:lnTo>
                    <a:pt x="589" y="144"/>
                  </a:lnTo>
                  <a:lnTo>
                    <a:pt x="594" y="146"/>
                  </a:lnTo>
                  <a:lnTo>
                    <a:pt x="596" y="149"/>
                  </a:lnTo>
                  <a:lnTo>
                    <a:pt x="596" y="149"/>
                  </a:lnTo>
                  <a:lnTo>
                    <a:pt x="598" y="149"/>
                  </a:lnTo>
                  <a:lnTo>
                    <a:pt x="605" y="153"/>
                  </a:lnTo>
                  <a:lnTo>
                    <a:pt x="608" y="153"/>
                  </a:lnTo>
                  <a:lnTo>
                    <a:pt x="610" y="158"/>
                  </a:lnTo>
                  <a:lnTo>
                    <a:pt x="610" y="158"/>
                  </a:lnTo>
                  <a:lnTo>
                    <a:pt x="613" y="158"/>
                  </a:lnTo>
                  <a:lnTo>
                    <a:pt x="613" y="158"/>
                  </a:lnTo>
                  <a:lnTo>
                    <a:pt x="613" y="160"/>
                  </a:lnTo>
                  <a:lnTo>
                    <a:pt x="613" y="163"/>
                  </a:lnTo>
                  <a:lnTo>
                    <a:pt x="615" y="163"/>
                  </a:lnTo>
                  <a:lnTo>
                    <a:pt x="617" y="168"/>
                  </a:lnTo>
                  <a:lnTo>
                    <a:pt x="617" y="170"/>
                  </a:lnTo>
                  <a:lnTo>
                    <a:pt x="617" y="175"/>
                  </a:lnTo>
                  <a:lnTo>
                    <a:pt x="615" y="179"/>
                  </a:lnTo>
                  <a:lnTo>
                    <a:pt x="615" y="186"/>
                  </a:lnTo>
                  <a:lnTo>
                    <a:pt x="615" y="194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10" y="198"/>
                  </a:lnTo>
                  <a:lnTo>
                    <a:pt x="608" y="201"/>
                  </a:lnTo>
                  <a:lnTo>
                    <a:pt x="605" y="203"/>
                  </a:lnTo>
                  <a:lnTo>
                    <a:pt x="605" y="205"/>
                  </a:lnTo>
                  <a:lnTo>
                    <a:pt x="603" y="208"/>
                  </a:lnTo>
                  <a:lnTo>
                    <a:pt x="603" y="210"/>
                  </a:lnTo>
                  <a:lnTo>
                    <a:pt x="603" y="213"/>
                  </a:lnTo>
                  <a:lnTo>
                    <a:pt x="601" y="215"/>
                  </a:lnTo>
                  <a:lnTo>
                    <a:pt x="601" y="215"/>
                  </a:lnTo>
                  <a:lnTo>
                    <a:pt x="603" y="217"/>
                  </a:lnTo>
                  <a:lnTo>
                    <a:pt x="603" y="217"/>
                  </a:lnTo>
                  <a:lnTo>
                    <a:pt x="603" y="220"/>
                  </a:lnTo>
                  <a:lnTo>
                    <a:pt x="603" y="222"/>
                  </a:lnTo>
                  <a:lnTo>
                    <a:pt x="603" y="222"/>
                  </a:lnTo>
                  <a:lnTo>
                    <a:pt x="601" y="224"/>
                  </a:lnTo>
                  <a:lnTo>
                    <a:pt x="596" y="227"/>
                  </a:lnTo>
                  <a:lnTo>
                    <a:pt x="596" y="227"/>
                  </a:lnTo>
                  <a:lnTo>
                    <a:pt x="596" y="229"/>
                  </a:lnTo>
                  <a:lnTo>
                    <a:pt x="594" y="231"/>
                  </a:lnTo>
                  <a:lnTo>
                    <a:pt x="589" y="231"/>
                  </a:lnTo>
                  <a:lnTo>
                    <a:pt x="579" y="236"/>
                  </a:lnTo>
                  <a:lnTo>
                    <a:pt x="579" y="236"/>
                  </a:lnTo>
                  <a:lnTo>
                    <a:pt x="575" y="241"/>
                  </a:lnTo>
                  <a:lnTo>
                    <a:pt x="575" y="243"/>
                  </a:lnTo>
                  <a:lnTo>
                    <a:pt x="570" y="243"/>
                  </a:lnTo>
                  <a:lnTo>
                    <a:pt x="542" y="248"/>
                  </a:lnTo>
                  <a:lnTo>
                    <a:pt x="539" y="250"/>
                  </a:lnTo>
                  <a:lnTo>
                    <a:pt x="537" y="255"/>
                  </a:lnTo>
                  <a:lnTo>
                    <a:pt x="534" y="260"/>
                  </a:lnTo>
                  <a:lnTo>
                    <a:pt x="534" y="265"/>
                  </a:lnTo>
                  <a:lnTo>
                    <a:pt x="534" y="272"/>
                  </a:lnTo>
                  <a:lnTo>
                    <a:pt x="534" y="274"/>
                  </a:lnTo>
                  <a:lnTo>
                    <a:pt x="534" y="276"/>
                  </a:lnTo>
                  <a:lnTo>
                    <a:pt x="537" y="279"/>
                  </a:lnTo>
                  <a:lnTo>
                    <a:pt x="539" y="279"/>
                  </a:lnTo>
                  <a:lnTo>
                    <a:pt x="539" y="281"/>
                  </a:lnTo>
                  <a:lnTo>
                    <a:pt x="544" y="284"/>
                  </a:lnTo>
                  <a:lnTo>
                    <a:pt x="549" y="288"/>
                  </a:lnTo>
                  <a:lnTo>
                    <a:pt x="551" y="293"/>
                  </a:lnTo>
                  <a:lnTo>
                    <a:pt x="551" y="298"/>
                  </a:lnTo>
                  <a:lnTo>
                    <a:pt x="551" y="302"/>
                  </a:lnTo>
                  <a:lnTo>
                    <a:pt x="549" y="307"/>
                  </a:lnTo>
                  <a:lnTo>
                    <a:pt x="542" y="319"/>
                  </a:lnTo>
                  <a:lnTo>
                    <a:pt x="539" y="321"/>
                  </a:lnTo>
                  <a:lnTo>
                    <a:pt x="539" y="324"/>
                  </a:lnTo>
                  <a:lnTo>
                    <a:pt x="539" y="326"/>
                  </a:lnTo>
                  <a:lnTo>
                    <a:pt x="539" y="331"/>
                  </a:lnTo>
                  <a:lnTo>
                    <a:pt x="539" y="333"/>
                  </a:lnTo>
                  <a:lnTo>
                    <a:pt x="537" y="340"/>
                  </a:lnTo>
                  <a:lnTo>
                    <a:pt x="534" y="343"/>
                  </a:lnTo>
                  <a:lnTo>
                    <a:pt x="532" y="345"/>
                  </a:lnTo>
                  <a:lnTo>
                    <a:pt x="527" y="347"/>
                  </a:lnTo>
                  <a:lnTo>
                    <a:pt x="525" y="347"/>
                  </a:lnTo>
                  <a:lnTo>
                    <a:pt x="520" y="350"/>
                  </a:lnTo>
                  <a:lnTo>
                    <a:pt x="518" y="352"/>
                  </a:lnTo>
                  <a:lnTo>
                    <a:pt x="513" y="355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1" y="359"/>
                  </a:lnTo>
                  <a:lnTo>
                    <a:pt x="511" y="359"/>
                  </a:lnTo>
                  <a:lnTo>
                    <a:pt x="511" y="362"/>
                  </a:lnTo>
                  <a:lnTo>
                    <a:pt x="513" y="362"/>
                  </a:lnTo>
                  <a:lnTo>
                    <a:pt x="516" y="364"/>
                  </a:lnTo>
                  <a:lnTo>
                    <a:pt x="516" y="366"/>
                  </a:lnTo>
                  <a:lnTo>
                    <a:pt x="516" y="371"/>
                  </a:lnTo>
                  <a:lnTo>
                    <a:pt x="516" y="373"/>
                  </a:lnTo>
                  <a:lnTo>
                    <a:pt x="516" y="376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11" y="381"/>
                  </a:lnTo>
                  <a:lnTo>
                    <a:pt x="508" y="381"/>
                  </a:lnTo>
                  <a:lnTo>
                    <a:pt x="506" y="381"/>
                  </a:lnTo>
                  <a:lnTo>
                    <a:pt x="504" y="378"/>
                  </a:lnTo>
                  <a:lnTo>
                    <a:pt x="501" y="376"/>
                  </a:lnTo>
                  <a:lnTo>
                    <a:pt x="499" y="373"/>
                  </a:lnTo>
                  <a:lnTo>
                    <a:pt x="499" y="373"/>
                  </a:lnTo>
                  <a:lnTo>
                    <a:pt x="499" y="373"/>
                  </a:lnTo>
                  <a:lnTo>
                    <a:pt x="499" y="371"/>
                  </a:lnTo>
                  <a:lnTo>
                    <a:pt x="499" y="371"/>
                  </a:lnTo>
                  <a:lnTo>
                    <a:pt x="499" y="371"/>
                  </a:lnTo>
                  <a:lnTo>
                    <a:pt x="497" y="369"/>
                  </a:lnTo>
                  <a:lnTo>
                    <a:pt x="494" y="369"/>
                  </a:lnTo>
                  <a:lnTo>
                    <a:pt x="494" y="369"/>
                  </a:lnTo>
                  <a:lnTo>
                    <a:pt x="494" y="369"/>
                  </a:lnTo>
                  <a:lnTo>
                    <a:pt x="494" y="366"/>
                  </a:lnTo>
                  <a:lnTo>
                    <a:pt x="494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2" y="364"/>
                  </a:lnTo>
                  <a:lnTo>
                    <a:pt x="490" y="364"/>
                  </a:lnTo>
                  <a:lnTo>
                    <a:pt x="487" y="362"/>
                  </a:lnTo>
                  <a:lnTo>
                    <a:pt x="487" y="362"/>
                  </a:lnTo>
                  <a:lnTo>
                    <a:pt x="485" y="362"/>
                  </a:lnTo>
                  <a:lnTo>
                    <a:pt x="485" y="362"/>
                  </a:lnTo>
                  <a:lnTo>
                    <a:pt x="485" y="359"/>
                  </a:lnTo>
                  <a:lnTo>
                    <a:pt x="482" y="359"/>
                  </a:lnTo>
                  <a:lnTo>
                    <a:pt x="482" y="357"/>
                  </a:lnTo>
                  <a:lnTo>
                    <a:pt x="482" y="357"/>
                  </a:lnTo>
                  <a:lnTo>
                    <a:pt x="480" y="355"/>
                  </a:lnTo>
                  <a:lnTo>
                    <a:pt x="480" y="355"/>
                  </a:lnTo>
                  <a:lnTo>
                    <a:pt x="480" y="352"/>
                  </a:lnTo>
                  <a:lnTo>
                    <a:pt x="475" y="355"/>
                  </a:lnTo>
                  <a:lnTo>
                    <a:pt x="466" y="355"/>
                  </a:lnTo>
                  <a:lnTo>
                    <a:pt x="442" y="357"/>
                  </a:lnTo>
                  <a:lnTo>
                    <a:pt x="421" y="357"/>
                  </a:lnTo>
                  <a:lnTo>
                    <a:pt x="397" y="359"/>
                  </a:lnTo>
                  <a:lnTo>
                    <a:pt x="374" y="362"/>
                  </a:lnTo>
                  <a:lnTo>
                    <a:pt x="350" y="364"/>
                  </a:lnTo>
                  <a:lnTo>
                    <a:pt x="326" y="364"/>
                  </a:lnTo>
                  <a:lnTo>
                    <a:pt x="303" y="366"/>
                  </a:lnTo>
                  <a:lnTo>
                    <a:pt x="279" y="369"/>
                  </a:lnTo>
                  <a:lnTo>
                    <a:pt x="258" y="369"/>
                  </a:lnTo>
                  <a:lnTo>
                    <a:pt x="234" y="371"/>
                  </a:lnTo>
                  <a:lnTo>
                    <a:pt x="210" y="371"/>
                  </a:lnTo>
                  <a:lnTo>
                    <a:pt x="187" y="373"/>
                  </a:lnTo>
                  <a:lnTo>
                    <a:pt x="163" y="373"/>
                  </a:lnTo>
                  <a:lnTo>
                    <a:pt x="139" y="376"/>
                  </a:lnTo>
                  <a:lnTo>
                    <a:pt x="116" y="376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8"/>
                  </a:lnTo>
                  <a:lnTo>
                    <a:pt x="92" y="376"/>
                  </a:lnTo>
                  <a:lnTo>
                    <a:pt x="92" y="373"/>
                  </a:lnTo>
                  <a:lnTo>
                    <a:pt x="92" y="371"/>
                  </a:lnTo>
                  <a:lnTo>
                    <a:pt x="90" y="369"/>
                  </a:lnTo>
                  <a:lnTo>
                    <a:pt x="85" y="369"/>
                  </a:lnTo>
                  <a:lnTo>
                    <a:pt x="83" y="366"/>
                  </a:lnTo>
                  <a:lnTo>
                    <a:pt x="83" y="364"/>
                  </a:lnTo>
                  <a:lnTo>
                    <a:pt x="83" y="364"/>
                  </a:lnTo>
                  <a:lnTo>
                    <a:pt x="83" y="362"/>
                  </a:lnTo>
                  <a:lnTo>
                    <a:pt x="83" y="362"/>
                  </a:lnTo>
                  <a:lnTo>
                    <a:pt x="83" y="359"/>
                  </a:lnTo>
                  <a:lnTo>
                    <a:pt x="83" y="359"/>
                  </a:lnTo>
                  <a:lnTo>
                    <a:pt x="85" y="357"/>
                  </a:lnTo>
                  <a:lnTo>
                    <a:pt x="85" y="355"/>
                  </a:lnTo>
                  <a:lnTo>
                    <a:pt x="85" y="355"/>
                  </a:lnTo>
                  <a:lnTo>
                    <a:pt x="85" y="352"/>
                  </a:lnTo>
                  <a:lnTo>
                    <a:pt x="85" y="350"/>
                  </a:lnTo>
                  <a:lnTo>
                    <a:pt x="85" y="347"/>
                  </a:lnTo>
                  <a:lnTo>
                    <a:pt x="85" y="345"/>
                  </a:lnTo>
                  <a:lnTo>
                    <a:pt x="85" y="343"/>
                  </a:lnTo>
                  <a:lnTo>
                    <a:pt x="85" y="340"/>
                  </a:lnTo>
                  <a:lnTo>
                    <a:pt x="85" y="336"/>
                  </a:lnTo>
                  <a:lnTo>
                    <a:pt x="83" y="336"/>
                  </a:lnTo>
                  <a:lnTo>
                    <a:pt x="85" y="333"/>
                  </a:lnTo>
                  <a:lnTo>
                    <a:pt x="85" y="331"/>
                  </a:lnTo>
                  <a:lnTo>
                    <a:pt x="83" y="331"/>
                  </a:lnTo>
                  <a:lnTo>
                    <a:pt x="83" y="329"/>
                  </a:lnTo>
                  <a:lnTo>
                    <a:pt x="80" y="329"/>
                  </a:lnTo>
                  <a:lnTo>
                    <a:pt x="80" y="326"/>
                  </a:lnTo>
                  <a:lnTo>
                    <a:pt x="80" y="326"/>
                  </a:lnTo>
                  <a:lnTo>
                    <a:pt x="80" y="324"/>
                  </a:lnTo>
                  <a:lnTo>
                    <a:pt x="80" y="324"/>
                  </a:lnTo>
                  <a:lnTo>
                    <a:pt x="80" y="324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19"/>
                  </a:lnTo>
                  <a:lnTo>
                    <a:pt x="80" y="317"/>
                  </a:lnTo>
                  <a:lnTo>
                    <a:pt x="80" y="314"/>
                  </a:lnTo>
                  <a:lnTo>
                    <a:pt x="80" y="310"/>
                  </a:lnTo>
                  <a:lnTo>
                    <a:pt x="80" y="310"/>
                  </a:lnTo>
                  <a:lnTo>
                    <a:pt x="83" y="307"/>
                  </a:lnTo>
                  <a:lnTo>
                    <a:pt x="80" y="307"/>
                  </a:lnTo>
                  <a:lnTo>
                    <a:pt x="76" y="305"/>
                  </a:lnTo>
                  <a:lnTo>
                    <a:pt x="76" y="305"/>
                  </a:lnTo>
                  <a:lnTo>
                    <a:pt x="76" y="302"/>
                  </a:lnTo>
                  <a:lnTo>
                    <a:pt x="76" y="298"/>
                  </a:lnTo>
                  <a:lnTo>
                    <a:pt x="76" y="295"/>
                  </a:lnTo>
                  <a:lnTo>
                    <a:pt x="78" y="293"/>
                  </a:lnTo>
                  <a:lnTo>
                    <a:pt x="80" y="291"/>
                  </a:lnTo>
                  <a:lnTo>
                    <a:pt x="78" y="291"/>
                  </a:lnTo>
                  <a:lnTo>
                    <a:pt x="78" y="291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3" y="281"/>
                  </a:lnTo>
                  <a:lnTo>
                    <a:pt x="73" y="279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1" y="272"/>
                  </a:lnTo>
                  <a:lnTo>
                    <a:pt x="68" y="272"/>
                  </a:lnTo>
                  <a:lnTo>
                    <a:pt x="66" y="272"/>
                  </a:lnTo>
                  <a:lnTo>
                    <a:pt x="66" y="269"/>
                  </a:lnTo>
                  <a:lnTo>
                    <a:pt x="66" y="269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2"/>
                  </a:lnTo>
                  <a:lnTo>
                    <a:pt x="66" y="262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59" y="262"/>
                  </a:lnTo>
                  <a:lnTo>
                    <a:pt x="59" y="260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7" y="255"/>
                  </a:lnTo>
                  <a:lnTo>
                    <a:pt x="57" y="253"/>
                  </a:lnTo>
                  <a:lnTo>
                    <a:pt x="57" y="250"/>
                  </a:lnTo>
                  <a:lnTo>
                    <a:pt x="57" y="246"/>
                  </a:lnTo>
                  <a:lnTo>
                    <a:pt x="57" y="246"/>
                  </a:lnTo>
                  <a:lnTo>
                    <a:pt x="57" y="243"/>
                  </a:lnTo>
                  <a:lnTo>
                    <a:pt x="57" y="243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39"/>
                  </a:lnTo>
                  <a:lnTo>
                    <a:pt x="57" y="236"/>
                  </a:lnTo>
                  <a:lnTo>
                    <a:pt x="59" y="234"/>
                  </a:lnTo>
                  <a:lnTo>
                    <a:pt x="59" y="231"/>
                  </a:lnTo>
                  <a:lnTo>
                    <a:pt x="57" y="229"/>
                  </a:lnTo>
                  <a:lnTo>
                    <a:pt x="52" y="224"/>
                  </a:lnTo>
                  <a:lnTo>
                    <a:pt x="52" y="224"/>
                  </a:lnTo>
                  <a:lnTo>
                    <a:pt x="50" y="220"/>
                  </a:lnTo>
                  <a:lnTo>
                    <a:pt x="50" y="220"/>
                  </a:lnTo>
                  <a:lnTo>
                    <a:pt x="50" y="217"/>
                  </a:lnTo>
                  <a:lnTo>
                    <a:pt x="50" y="215"/>
                  </a:lnTo>
                  <a:lnTo>
                    <a:pt x="52" y="215"/>
                  </a:lnTo>
                  <a:lnTo>
                    <a:pt x="50" y="210"/>
                  </a:lnTo>
                  <a:lnTo>
                    <a:pt x="45" y="205"/>
                  </a:lnTo>
                  <a:lnTo>
                    <a:pt x="42" y="205"/>
                  </a:lnTo>
                  <a:lnTo>
                    <a:pt x="40" y="201"/>
                  </a:lnTo>
                  <a:lnTo>
                    <a:pt x="38" y="198"/>
                  </a:lnTo>
                  <a:lnTo>
                    <a:pt x="38" y="196"/>
                  </a:lnTo>
                  <a:lnTo>
                    <a:pt x="38" y="194"/>
                  </a:lnTo>
                  <a:lnTo>
                    <a:pt x="38" y="191"/>
                  </a:lnTo>
                  <a:lnTo>
                    <a:pt x="35" y="189"/>
                  </a:lnTo>
                  <a:lnTo>
                    <a:pt x="33" y="189"/>
                  </a:lnTo>
                  <a:lnTo>
                    <a:pt x="31" y="186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31" y="179"/>
                  </a:lnTo>
                  <a:lnTo>
                    <a:pt x="31" y="177"/>
                  </a:lnTo>
                  <a:lnTo>
                    <a:pt x="31" y="175"/>
                  </a:lnTo>
                  <a:lnTo>
                    <a:pt x="31" y="172"/>
                  </a:lnTo>
                  <a:lnTo>
                    <a:pt x="28" y="170"/>
                  </a:lnTo>
                  <a:lnTo>
                    <a:pt x="28" y="170"/>
                  </a:lnTo>
                  <a:lnTo>
                    <a:pt x="28" y="168"/>
                  </a:lnTo>
                  <a:lnTo>
                    <a:pt x="24" y="163"/>
                  </a:lnTo>
                  <a:lnTo>
                    <a:pt x="26" y="158"/>
                  </a:lnTo>
                  <a:lnTo>
                    <a:pt x="26" y="153"/>
                  </a:lnTo>
                  <a:lnTo>
                    <a:pt x="24" y="149"/>
                  </a:lnTo>
                  <a:lnTo>
                    <a:pt x="24" y="146"/>
                  </a:lnTo>
                  <a:lnTo>
                    <a:pt x="21" y="146"/>
                  </a:lnTo>
                  <a:lnTo>
                    <a:pt x="16" y="146"/>
                  </a:lnTo>
                  <a:lnTo>
                    <a:pt x="16" y="142"/>
                  </a:lnTo>
                  <a:lnTo>
                    <a:pt x="16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2" y="134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2" y="132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9" y="127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2" y="123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7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4" y="78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9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6" y="26"/>
                  </a:lnTo>
                  <a:lnTo>
                    <a:pt x="45" y="26"/>
                  </a:lnTo>
                  <a:lnTo>
                    <a:pt x="76" y="23"/>
                  </a:lnTo>
                  <a:lnTo>
                    <a:pt x="106" y="23"/>
                  </a:lnTo>
                  <a:lnTo>
                    <a:pt x="137" y="21"/>
                  </a:lnTo>
                  <a:lnTo>
                    <a:pt x="165" y="18"/>
                  </a:lnTo>
                  <a:lnTo>
                    <a:pt x="196" y="18"/>
                  </a:lnTo>
                  <a:lnTo>
                    <a:pt x="227" y="16"/>
                  </a:lnTo>
                  <a:lnTo>
                    <a:pt x="258" y="14"/>
                  </a:lnTo>
                  <a:lnTo>
                    <a:pt x="286" y="14"/>
                  </a:lnTo>
                  <a:lnTo>
                    <a:pt x="317" y="11"/>
                  </a:lnTo>
                  <a:lnTo>
                    <a:pt x="348" y="9"/>
                  </a:lnTo>
                  <a:lnTo>
                    <a:pt x="378" y="7"/>
                  </a:lnTo>
                  <a:lnTo>
                    <a:pt x="407" y="4"/>
                  </a:lnTo>
                  <a:lnTo>
                    <a:pt x="437" y="4"/>
                  </a:lnTo>
                  <a:lnTo>
                    <a:pt x="468" y="2"/>
                  </a:lnTo>
                  <a:lnTo>
                    <a:pt x="499" y="0"/>
                  </a:lnTo>
                  <a:lnTo>
                    <a:pt x="499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4"/>
                  </a:lnTo>
                  <a:lnTo>
                    <a:pt x="501" y="7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1" y="14"/>
                  </a:lnTo>
                  <a:lnTo>
                    <a:pt x="504" y="14"/>
                  </a:lnTo>
                  <a:lnTo>
                    <a:pt x="504" y="14"/>
                  </a:lnTo>
                  <a:lnTo>
                    <a:pt x="513" y="16"/>
                  </a:lnTo>
                  <a:lnTo>
                    <a:pt x="516" y="18"/>
                  </a:lnTo>
                  <a:lnTo>
                    <a:pt x="516" y="23"/>
                  </a:lnTo>
                  <a:lnTo>
                    <a:pt x="513" y="28"/>
                  </a:lnTo>
                  <a:lnTo>
                    <a:pt x="511" y="35"/>
                  </a:lnTo>
                  <a:lnTo>
                    <a:pt x="508" y="40"/>
                  </a:lnTo>
                  <a:lnTo>
                    <a:pt x="511" y="47"/>
                  </a:lnTo>
                  <a:lnTo>
                    <a:pt x="511" y="52"/>
                  </a:lnTo>
                  <a:lnTo>
                    <a:pt x="511" y="56"/>
                  </a:lnTo>
                  <a:lnTo>
                    <a:pt x="511" y="59"/>
                  </a:lnTo>
                  <a:lnTo>
                    <a:pt x="513" y="59"/>
                  </a:lnTo>
                  <a:lnTo>
                    <a:pt x="513" y="66"/>
                  </a:lnTo>
                  <a:lnTo>
                    <a:pt x="513" y="68"/>
                  </a:lnTo>
                  <a:lnTo>
                    <a:pt x="516" y="68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0" y="75"/>
                  </a:lnTo>
                  <a:lnTo>
                    <a:pt x="520" y="82"/>
                  </a:lnTo>
                  <a:lnTo>
                    <a:pt x="520" y="82"/>
                  </a:lnTo>
                  <a:lnTo>
                    <a:pt x="525" y="89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32" y="94"/>
                  </a:lnTo>
                  <a:lnTo>
                    <a:pt x="549" y="94"/>
                  </a:lnTo>
                  <a:lnTo>
                    <a:pt x="553" y="97"/>
                  </a:lnTo>
                  <a:lnTo>
                    <a:pt x="556" y="97"/>
                  </a:lnTo>
                  <a:lnTo>
                    <a:pt x="558" y="97"/>
                  </a:lnTo>
                  <a:lnTo>
                    <a:pt x="558" y="99"/>
                  </a:lnTo>
                  <a:lnTo>
                    <a:pt x="560" y="104"/>
                  </a:lnTo>
                  <a:lnTo>
                    <a:pt x="563" y="106"/>
                  </a:lnTo>
                  <a:lnTo>
                    <a:pt x="565" y="108"/>
                  </a:lnTo>
                  <a:lnTo>
                    <a:pt x="565" y="111"/>
                  </a:lnTo>
                  <a:lnTo>
                    <a:pt x="565" y="111"/>
                  </a:lnTo>
                  <a:lnTo>
                    <a:pt x="565" y="113"/>
                  </a:lnTo>
                  <a:lnTo>
                    <a:pt x="565" y="1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4">
              <a:extLst>
                <a:ext uri="{FF2B5EF4-FFF2-40B4-BE49-F238E27FC236}">
                  <a16:creationId xmlns:a16="http://schemas.microsoft.com/office/drawing/2014/main" id="{2320C7B5-382A-481B-86A6-2B935CF73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5075" y="4833124"/>
              <a:ext cx="887016" cy="538163"/>
            </a:xfrm>
            <a:custGeom>
              <a:avLst/>
              <a:gdLst>
                <a:gd name="T0" fmla="*/ 560 w 745"/>
                <a:gd name="T1" fmla="*/ 187 h 452"/>
                <a:gd name="T2" fmla="*/ 544 w 745"/>
                <a:gd name="T3" fmla="*/ 177 h 452"/>
                <a:gd name="T4" fmla="*/ 527 w 745"/>
                <a:gd name="T5" fmla="*/ 179 h 452"/>
                <a:gd name="T6" fmla="*/ 506 w 745"/>
                <a:gd name="T7" fmla="*/ 170 h 452"/>
                <a:gd name="T8" fmla="*/ 492 w 745"/>
                <a:gd name="T9" fmla="*/ 165 h 452"/>
                <a:gd name="T10" fmla="*/ 492 w 745"/>
                <a:gd name="T11" fmla="*/ 194 h 452"/>
                <a:gd name="T12" fmla="*/ 508 w 745"/>
                <a:gd name="T13" fmla="*/ 196 h 452"/>
                <a:gd name="T14" fmla="*/ 518 w 745"/>
                <a:gd name="T15" fmla="*/ 220 h 452"/>
                <a:gd name="T16" fmla="*/ 541 w 745"/>
                <a:gd name="T17" fmla="*/ 224 h 452"/>
                <a:gd name="T18" fmla="*/ 579 w 745"/>
                <a:gd name="T19" fmla="*/ 208 h 452"/>
                <a:gd name="T20" fmla="*/ 487 w 745"/>
                <a:gd name="T21" fmla="*/ 236 h 452"/>
                <a:gd name="T22" fmla="*/ 733 w 745"/>
                <a:gd name="T23" fmla="*/ 362 h 452"/>
                <a:gd name="T24" fmla="*/ 707 w 745"/>
                <a:gd name="T25" fmla="*/ 340 h 452"/>
                <a:gd name="T26" fmla="*/ 648 w 745"/>
                <a:gd name="T27" fmla="*/ 291 h 452"/>
                <a:gd name="T28" fmla="*/ 629 w 745"/>
                <a:gd name="T29" fmla="*/ 284 h 452"/>
                <a:gd name="T30" fmla="*/ 603 w 745"/>
                <a:gd name="T31" fmla="*/ 269 h 452"/>
                <a:gd name="T32" fmla="*/ 605 w 745"/>
                <a:gd name="T33" fmla="*/ 302 h 452"/>
                <a:gd name="T34" fmla="*/ 582 w 745"/>
                <a:gd name="T35" fmla="*/ 329 h 452"/>
                <a:gd name="T36" fmla="*/ 584 w 745"/>
                <a:gd name="T37" fmla="*/ 357 h 452"/>
                <a:gd name="T38" fmla="*/ 591 w 745"/>
                <a:gd name="T39" fmla="*/ 376 h 452"/>
                <a:gd name="T40" fmla="*/ 593 w 745"/>
                <a:gd name="T41" fmla="*/ 428 h 452"/>
                <a:gd name="T42" fmla="*/ 608 w 745"/>
                <a:gd name="T43" fmla="*/ 440 h 452"/>
                <a:gd name="T44" fmla="*/ 631 w 745"/>
                <a:gd name="T45" fmla="*/ 447 h 452"/>
                <a:gd name="T46" fmla="*/ 664 w 745"/>
                <a:gd name="T47" fmla="*/ 414 h 452"/>
                <a:gd name="T48" fmla="*/ 702 w 745"/>
                <a:gd name="T49" fmla="*/ 402 h 452"/>
                <a:gd name="T50" fmla="*/ 742 w 745"/>
                <a:gd name="T51" fmla="*/ 374 h 452"/>
                <a:gd name="T52" fmla="*/ 473 w 745"/>
                <a:gd name="T53" fmla="*/ 146 h 452"/>
                <a:gd name="T54" fmla="*/ 449 w 745"/>
                <a:gd name="T55" fmla="*/ 142 h 452"/>
                <a:gd name="T56" fmla="*/ 418 w 745"/>
                <a:gd name="T57" fmla="*/ 142 h 452"/>
                <a:gd name="T58" fmla="*/ 409 w 745"/>
                <a:gd name="T59" fmla="*/ 142 h 452"/>
                <a:gd name="T60" fmla="*/ 409 w 745"/>
                <a:gd name="T61" fmla="*/ 158 h 452"/>
                <a:gd name="T62" fmla="*/ 466 w 745"/>
                <a:gd name="T63" fmla="*/ 160 h 452"/>
                <a:gd name="T64" fmla="*/ 127 w 745"/>
                <a:gd name="T65" fmla="*/ 9 h 452"/>
                <a:gd name="T66" fmla="*/ 113 w 745"/>
                <a:gd name="T67" fmla="*/ 2 h 452"/>
                <a:gd name="T68" fmla="*/ 82 w 745"/>
                <a:gd name="T69" fmla="*/ 7 h 452"/>
                <a:gd name="T70" fmla="*/ 61 w 745"/>
                <a:gd name="T71" fmla="*/ 26 h 452"/>
                <a:gd name="T72" fmla="*/ 78 w 745"/>
                <a:gd name="T73" fmla="*/ 40 h 452"/>
                <a:gd name="T74" fmla="*/ 108 w 745"/>
                <a:gd name="T75" fmla="*/ 52 h 452"/>
                <a:gd name="T76" fmla="*/ 125 w 745"/>
                <a:gd name="T77" fmla="*/ 30 h 452"/>
                <a:gd name="T78" fmla="*/ 14 w 745"/>
                <a:gd name="T79" fmla="*/ 37 h 452"/>
                <a:gd name="T80" fmla="*/ 4 w 745"/>
                <a:gd name="T81" fmla="*/ 61 h 452"/>
                <a:gd name="T82" fmla="*/ 19 w 745"/>
                <a:gd name="T83" fmla="*/ 47 h 452"/>
                <a:gd name="T84" fmla="*/ 347 w 745"/>
                <a:gd name="T85" fmla="*/ 120 h 452"/>
                <a:gd name="T86" fmla="*/ 338 w 745"/>
                <a:gd name="T87" fmla="*/ 106 h 452"/>
                <a:gd name="T88" fmla="*/ 328 w 745"/>
                <a:gd name="T89" fmla="*/ 104 h 452"/>
                <a:gd name="T90" fmla="*/ 321 w 745"/>
                <a:gd name="T91" fmla="*/ 87 h 452"/>
                <a:gd name="T92" fmla="*/ 309 w 745"/>
                <a:gd name="T93" fmla="*/ 73 h 452"/>
                <a:gd name="T94" fmla="*/ 291 w 745"/>
                <a:gd name="T95" fmla="*/ 87 h 452"/>
                <a:gd name="T96" fmla="*/ 269 w 745"/>
                <a:gd name="T97" fmla="*/ 92 h 452"/>
                <a:gd name="T98" fmla="*/ 283 w 745"/>
                <a:gd name="T99" fmla="*/ 116 h 452"/>
                <a:gd name="T100" fmla="*/ 295 w 745"/>
                <a:gd name="T101" fmla="*/ 130 h 452"/>
                <a:gd name="T102" fmla="*/ 305 w 745"/>
                <a:gd name="T103" fmla="*/ 118 h 452"/>
                <a:gd name="T104" fmla="*/ 314 w 745"/>
                <a:gd name="T105" fmla="*/ 118 h 452"/>
                <a:gd name="T106" fmla="*/ 321 w 745"/>
                <a:gd name="T107" fmla="*/ 125 h 452"/>
                <a:gd name="T108" fmla="*/ 338 w 745"/>
                <a:gd name="T109" fmla="*/ 132 h 452"/>
                <a:gd name="T110" fmla="*/ 463 w 745"/>
                <a:gd name="T111" fmla="*/ 187 h 452"/>
                <a:gd name="T112" fmla="*/ 444 w 745"/>
                <a:gd name="T113" fmla="*/ 196 h 452"/>
                <a:gd name="T114" fmla="*/ 470 w 745"/>
                <a:gd name="T115" fmla="*/ 19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45" h="452">
                  <a:moveTo>
                    <a:pt x="579" y="208"/>
                  </a:moveTo>
                  <a:lnTo>
                    <a:pt x="582" y="201"/>
                  </a:lnTo>
                  <a:lnTo>
                    <a:pt x="579" y="196"/>
                  </a:lnTo>
                  <a:lnTo>
                    <a:pt x="572" y="194"/>
                  </a:lnTo>
                  <a:lnTo>
                    <a:pt x="570" y="191"/>
                  </a:lnTo>
                  <a:lnTo>
                    <a:pt x="563" y="191"/>
                  </a:lnTo>
                  <a:lnTo>
                    <a:pt x="563" y="189"/>
                  </a:lnTo>
                  <a:lnTo>
                    <a:pt x="560" y="187"/>
                  </a:lnTo>
                  <a:lnTo>
                    <a:pt x="560" y="187"/>
                  </a:lnTo>
                  <a:lnTo>
                    <a:pt x="555" y="184"/>
                  </a:lnTo>
                  <a:lnTo>
                    <a:pt x="553" y="184"/>
                  </a:lnTo>
                  <a:lnTo>
                    <a:pt x="551" y="182"/>
                  </a:lnTo>
                  <a:lnTo>
                    <a:pt x="551" y="182"/>
                  </a:lnTo>
                  <a:lnTo>
                    <a:pt x="548" y="179"/>
                  </a:lnTo>
                  <a:lnTo>
                    <a:pt x="546" y="177"/>
                  </a:lnTo>
                  <a:lnTo>
                    <a:pt x="544" y="179"/>
                  </a:lnTo>
                  <a:lnTo>
                    <a:pt x="544" y="177"/>
                  </a:lnTo>
                  <a:lnTo>
                    <a:pt x="544" y="177"/>
                  </a:lnTo>
                  <a:lnTo>
                    <a:pt x="544" y="177"/>
                  </a:lnTo>
                  <a:lnTo>
                    <a:pt x="544" y="177"/>
                  </a:lnTo>
                  <a:lnTo>
                    <a:pt x="541" y="177"/>
                  </a:lnTo>
                  <a:lnTo>
                    <a:pt x="539" y="177"/>
                  </a:lnTo>
                  <a:lnTo>
                    <a:pt x="537" y="177"/>
                  </a:lnTo>
                  <a:lnTo>
                    <a:pt x="534" y="177"/>
                  </a:lnTo>
                  <a:lnTo>
                    <a:pt x="532" y="177"/>
                  </a:lnTo>
                  <a:lnTo>
                    <a:pt x="527" y="179"/>
                  </a:lnTo>
                  <a:lnTo>
                    <a:pt x="527" y="179"/>
                  </a:lnTo>
                  <a:lnTo>
                    <a:pt x="522" y="182"/>
                  </a:lnTo>
                  <a:lnTo>
                    <a:pt x="520" y="182"/>
                  </a:lnTo>
                  <a:lnTo>
                    <a:pt x="518" y="182"/>
                  </a:lnTo>
                  <a:lnTo>
                    <a:pt x="515" y="182"/>
                  </a:lnTo>
                  <a:lnTo>
                    <a:pt x="515" y="184"/>
                  </a:lnTo>
                  <a:lnTo>
                    <a:pt x="513" y="182"/>
                  </a:lnTo>
                  <a:lnTo>
                    <a:pt x="508" y="172"/>
                  </a:lnTo>
                  <a:lnTo>
                    <a:pt x="508" y="172"/>
                  </a:lnTo>
                  <a:lnTo>
                    <a:pt x="506" y="170"/>
                  </a:lnTo>
                  <a:lnTo>
                    <a:pt x="501" y="165"/>
                  </a:lnTo>
                  <a:lnTo>
                    <a:pt x="499" y="165"/>
                  </a:lnTo>
                  <a:lnTo>
                    <a:pt x="499" y="163"/>
                  </a:lnTo>
                  <a:lnTo>
                    <a:pt x="496" y="163"/>
                  </a:lnTo>
                  <a:lnTo>
                    <a:pt x="496" y="163"/>
                  </a:lnTo>
                  <a:lnTo>
                    <a:pt x="496" y="165"/>
                  </a:lnTo>
                  <a:lnTo>
                    <a:pt x="494" y="165"/>
                  </a:lnTo>
                  <a:lnTo>
                    <a:pt x="494" y="165"/>
                  </a:lnTo>
                  <a:lnTo>
                    <a:pt x="492" y="165"/>
                  </a:lnTo>
                  <a:lnTo>
                    <a:pt x="492" y="165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89" y="168"/>
                  </a:lnTo>
                  <a:lnTo>
                    <a:pt x="489" y="168"/>
                  </a:lnTo>
                  <a:lnTo>
                    <a:pt x="487" y="170"/>
                  </a:lnTo>
                  <a:lnTo>
                    <a:pt x="482" y="179"/>
                  </a:lnTo>
                  <a:lnTo>
                    <a:pt x="492" y="194"/>
                  </a:lnTo>
                  <a:lnTo>
                    <a:pt x="492" y="194"/>
                  </a:lnTo>
                  <a:lnTo>
                    <a:pt x="494" y="194"/>
                  </a:lnTo>
                  <a:lnTo>
                    <a:pt x="496" y="194"/>
                  </a:lnTo>
                  <a:lnTo>
                    <a:pt x="499" y="196"/>
                  </a:lnTo>
                  <a:lnTo>
                    <a:pt x="503" y="198"/>
                  </a:lnTo>
                  <a:lnTo>
                    <a:pt x="506" y="198"/>
                  </a:lnTo>
                  <a:lnTo>
                    <a:pt x="506" y="198"/>
                  </a:lnTo>
                  <a:lnTo>
                    <a:pt x="508" y="198"/>
                  </a:lnTo>
                  <a:lnTo>
                    <a:pt x="508" y="196"/>
                  </a:lnTo>
                  <a:lnTo>
                    <a:pt x="513" y="196"/>
                  </a:lnTo>
                  <a:lnTo>
                    <a:pt x="513" y="198"/>
                  </a:lnTo>
                  <a:lnTo>
                    <a:pt x="515" y="198"/>
                  </a:lnTo>
                  <a:lnTo>
                    <a:pt x="515" y="201"/>
                  </a:lnTo>
                  <a:lnTo>
                    <a:pt x="515" y="203"/>
                  </a:lnTo>
                  <a:lnTo>
                    <a:pt x="515" y="203"/>
                  </a:lnTo>
                  <a:lnTo>
                    <a:pt x="518" y="205"/>
                  </a:lnTo>
                  <a:lnTo>
                    <a:pt x="518" y="208"/>
                  </a:lnTo>
                  <a:lnTo>
                    <a:pt x="518" y="220"/>
                  </a:lnTo>
                  <a:lnTo>
                    <a:pt x="520" y="224"/>
                  </a:lnTo>
                  <a:lnTo>
                    <a:pt x="522" y="227"/>
                  </a:lnTo>
                  <a:lnTo>
                    <a:pt x="529" y="227"/>
                  </a:lnTo>
                  <a:lnTo>
                    <a:pt x="532" y="224"/>
                  </a:lnTo>
                  <a:lnTo>
                    <a:pt x="534" y="224"/>
                  </a:lnTo>
                  <a:lnTo>
                    <a:pt x="534" y="224"/>
                  </a:lnTo>
                  <a:lnTo>
                    <a:pt x="534" y="224"/>
                  </a:lnTo>
                  <a:lnTo>
                    <a:pt x="537" y="224"/>
                  </a:lnTo>
                  <a:lnTo>
                    <a:pt x="541" y="224"/>
                  </a:lnTo>
                  <a:lnTo>
                    <a:pt x="548" y="220"/>
                  </a:lnTo>
                  <a:lnTo>
                    <a:pt x="551" y="220"/>
                  </a:lnTo>
                  <a:lnTo>
                    <a:pt x="555" y="220"/>
                  </a:lnTo>
                  <a:lnTo>
                    <a:pt x="558" y="220"/>
                  </a:lnTo>
                  <a:lnTo>
                    <a:pt x="560" y="220"/>
                  </a:lnTo>
                  <a:lnTo>
                    <a:pt x="563" y="220"/>
                  </a:lnTo>
                  <a:lnTo>
                    <a:pt x="572" y="215"/>
                  </a:lnTo>
                  <a:lnTo>
                    <a:pt x="577" y="213"/>
                  </a:lnTo>
                  <a:lnTo>
                    <a:pt x="579" y="208"/>
                  </a:lnTo>
                  <a:close/>
                  <a:moveTo>
                    <a:pt x="503" y="224"/>
                  </a:moveTo>
                  <a:lnTo>
                    <a:pt x="501" y="222"/>
                  </a:lnTo>
                  <a:lnTo>
                    <a:pt x="499" y="224"/>
                  </a:lnTo>
                  <a:lnTo>
                    <a:pt x="496" y="224"/>
                  </a:lnTo>
                  <a:lnTo>
                    <a:pt x="492" y="227"/>
                  </a:lnTo>
                  <a:lnTo>
                    <a:pt x="487" y="229"/>
                  </a:lnTo>
                  <a:lnTo>
                    <a:pt x="485" y="231"/>
                  </a:lnTo>
                  <a:lnTo>
                    <a:pt x="485" y="234"/>
                  </a:lnTo>
                  <a:lnTo>
                    <a:pt x="487" y="236"/>
                  </a:lnTo>
                  <a:lnTo>
                    <a:pt x="489" y="236"/>
                  </a:lnTo>
                  <a:lnTo>
                    <a:pt x="494" y="234"/>
                  </a:lnTo>
                  <a:lnTo>
                    <a:pt x="494" y="234"/>
                  </a:lnTo>
                  <a:lnTo>
                    <a:pt x="501" y="234"/>
                  </a:lnTo>
                  <a:lnTo>
                    <a:pt x="503" y="234"/>
                  </a:lnTo>
                  <a:lnTo>
                    <a:pt x="506" y="231"/>
                  </a:lnTo>
                  <a:lnTo>
                    <a:pt x="503" y="231"/>
                  </a:lnTo>
                  <a:lnTo>
                    <a:pt x="503" y="224"/>
                  </a:lnTo>
                  <a:close/>
                  <a:moveTo>
                    <a:pt x="733" y="362"/>
                  </a:moveTo>
                  <a:lnTo>
                    <a:pt x="726" y="359"/>
                  </a:lnTo>
                  <a:lnTo>
                    <a:pt x="721" y="355"/>
                  </a:lnTo>
                  <a:lnTo>
                    <a:pt x="721" y="352"/>
                  </a:lnTo>
                  <a:lnTo>
                    <a:pt x="719" y="345"/>
                  </a:lnTo>
                  <a:lnTo>
                    <a:pt x="719" y="343"/>
                  </a:lnTo>
                  <a:lnTo>
                    <a:pt x="716" y="340"/>
                  </a:lnTo>
                  <a:lnTo>
                    <a:pt x="714" y="340"/>
                  </a:lnTo>
                  <a:lnTo>
                    <a:pt x="707" y="343"/>
                  </a:lnTo>
                  <a:lnTo>
                    <a:pt x="707" y="340"/>
                  </a:lnTo>
                  <a:lnTo>
                    <a:pt x="705" y="338"/>
                  </a:lnTo>
                  <a:lnTo>
                    <a:pt x="705" y="329"/>
                  </a:lnTo>
                  <a:lnTo>
                    <a:pt x="705" y="324"/>
                  </a:lnTo>
                  <a:lnTo>
                    <a:pt x="705" y="321"/>
                  </a:lnTo>
                  <a:lnTo>
                    <a:pt x="693" y="310"/>
                  </a:lnTo>
                  <a:lnTo>
                    <a:pt x="688" y="307"/>
                  </a:lnTo>
                  <a:lnTo>
                    <a:pt x="669" y="298"/>
                  </a:lnTo>
                  <a:lnTo>
                    <a:pt x="655" y="293"/>
                  </a:lnTo>
                  <a:lnTo>
                    <a:pt x="648" y="291"/>
                  </a:lnTo>
                  <a:lnTo>
                    <a:pt x="643" y="288"/>
                  </a:lnTo>
                  <a:lnTo>
                    <a:pt x="641" y="286"/>
                  </a:lnTo>
                  <a:lnTo>
                    <a:pt x="641" y="288"/>
                  </a:lnTo>
                  <a:lnTo>
                    <a:pt x="638" y="288"/>
                  </a:lnTo>
                  <a:lnTo>
                    <a:pt x="636" y="288"/>
                  </a:lnTo>
                  <a:lnTo>
                    <a:pt x="636" y="288"/>
                  </a:lnTo>
                  <a:lnTo>
                    <a:pt x="634" y="286"/>
                  </a:lnTo>
                  <a:lnTo>
                    <a:pt x="631" y="286"/>
                  </a:lnTo>
                  <a:lnTo>
                    <a:pt x="629" y="284"/>
                  </a:lnTo>
                  <a:lnTo>
                    <a:pt x="626" y="281"/>
                  </a:lnTo>
                  <a:lnTo>
                    <a:pt x="617" y="279"/>
                  </a:lnTo>
                  <a:lnTo>
                    <a:pt x="617" y="276"/>
                  </a:lnTo>
                  <a:lnTo>
                    <a:pt x="617" y="276"/>
                  </a:lnTo>
                  <a:lnTo>
                    <a:pt x="617" y="274"/>
                  </a:lnTo>
                  <a:lnTo>
                    <a:pt x="617" y="274"/>
                  </a:lnTo>
                  <a:lnTo>
                    <a:pt x="615" y="274"/>
                  </a:lnTo>
                  <a:lnTo>
                    <a:pt x="612" y="272"/>
                  </a:lnTo>
                  <a:lnTo>
                    <a:pt x="603" y="269"/>
                  </a:lnTo>
                  <a:lnTo>
                    <a:pt x="598" y="269"/>
                  </a:lnTo>
                  <a:lnTo>
                    <a:pt x="596" y="272"/>
                  </a:lnTo>
                  <a:lnTo>
                    <a:pt x="593" y="276"/>
                  </a:lnTo>
                  <a:lnTo>
                    <a:pt x="593" y="281"/>
                  </a:lnTo>
                  <a:lnTo>
                    <a:pt x="593" y="286"/>
                  </a:lnTo>
                  <a:lnTo>
                    <a:pt x="596" y="291"/>
                  </a:lnTo>
                  <a:lnTo>
                    <a:pt x="603" y="300"/>
                  </a:lnTo>
                  <a:lnTo>
                    <a:pt x="605" y="300"/>
                  </a:lnTo>
                  <a:lnTo>
                    <a:pt x="605" y="302"/>
                  </a:lnTo>
                  <a:lnTo>
                    <a:pt x="605" y="305"/>
                  </a:lnTo>
                  <a:lnTo>
                    <a:pt x="605" y="307"/>
                  </a:lnTo>
                  <a:lnTo>
                    <a:pt x="600" y="310"/>
                  </a:lnTo>
                  <a:lnTo>
                    <a:pt x="598" y="310"/>
                  </a:lnTo>
                  <a:lnTo>
                    <a:pt x="593" y="319"/>
                  </a:lnTo>
                  <a:lnTo>
                    <a:pt x="593" y="319"/>
                  </a:lnTo>
                  <a:lnTo>
                    <a:pt x="589" y="324"/>
                  </a:lnTo>
                  <a:lnTo>
                    <a:pt x="584" y="326"/>
                  </a:lnTo>
                  <a:lnTo>
                    <a:pt x="582" y="329"/>
                  </a:lnTo>
                  <a:lnTo>
                    <a:pt x="582" y="331"/>
                  </a:lnTo>
                  <a:lnTo>
                    <a:pt x="579" y="331"/>
                  </a:lnTo>
                  <a:lnTo>
                    <a:pt x="577" y="333"/>
                  </a:lnTo>
                  <a:lnTo>
                    <a:pt x="574" y="336"/>
                  </a:lnTo>
                  <a:lnTo>
                    <a:pt x="572" y="340"/>
                  </a:lnTo>
                  <a:lnTo>
                    <a:pt x="574" y="345"/>
                  </a:lnTo>
                  <a:lnTo>
                    <a:pt x="577" y="350"/>
                  </a:lnTo>
                  <a:lnTo>
                    <a:pt x="579" y="352"/>
                  </a:lnTo>
                  <a:lnTo>
                    <a:pt x="584" y="357"/>
                  </a:lnTo>
                  <a:lnTo>
                    <a:pt x="584" y="362"/>
                  </a:lnTo>
                  <a:lnTo>
                    <a:pt x="584" y="364"/>
                  </a:lnTo>
                  <a:lnTo>
                    <a:pt x="586" y="366"/>
                  </a:lnTo>
                  <a:lnTo>
                    <a:pt x="586" y="369"/>
                  </a:lnTo>
                  <a:lnTo>
                    <a:pt x="586" y="371"/>
                  </a:lnTo>
                  <a:lnTo>
                    <a:pt x="589" y="376"/>
                  </a:lnTo>
                  <a:lnTo>
                    <a:pt x="589" y="376"/>
                  </a:lnTo>
                  <a:lnTo>
                    <a:pt x="591" y="376"/>
                  </a:lnTo>
                  <a:lnTo>
                    <a:pt x="591" y="376"/>
                  </a:lnTo>
                  <a:lnTo>
                    <a:pt x="591" y="376"/>
                  </a:lnTo>
                  <a:lnTo>
                    <a:pt x="591" y="378"/>
                  </a:lnTo>
                  <a:lnTo>
                    <a:pt x="591" y="378"/>
                  </a:lnTo>
                  <a:lnTo>
                    <a:pt x="593" y="390"/>
                  </a:lnTo>
                  <a:lnTo>
                    <a:pt x="596" y="392"/>
                  </a:lnTo>
                  <a:lnTo>
                    <a:pt x="596" y="395"/>
                  </a:lnTo>
                  <a:lnTo>
                    <a:pt x="596" y="395"/>
                  </a:lnTo>
                  <a:lnTo>
                    <a:pt x="593" y="418"/>
                  </a:lnTo>
                  <a:lnTo>
                    <a:pt x="593" y="428"/>
                  </a:lnTo>
                  <a:lnTo>
                    <a:pt x="593" y="433"/>
                  </a:lnTo>
                  <a:lnTo>
                    <a:pt x="596" y="433"/>
                  </a:lnTo>
                  <a:lnTo>
                    <a:pt x="596" y="433"/>
                  </a:lnTo>
                  <a:lnTo>
                    <a:pt x="596" y="435"/>
                  </a:lnTo>
                  <a:lnTo>
                    <a:pt x="598" y="437"/>
                  </a:lnTo>
                  <a:lnTo>
                    <a:pt x="598" y="437"/>
                  </a:lnTo>
                  <a:lnTo>
                    <a:pt x="598" y="440"/>
                  </a:lnTo>
                  <a:lnTo>
                    <a:pt x="603" y="437"/>
                  </a:lnTo>
                  <a:lnTo>
                    <a:pt x="608" y="440"/>
                  </a:lnTo>
                  <a:lnTo>
                    <a:pt x="615" y="442"/>
                  </a:lnTo>
                  <a:lnTo>
                    <a:pt x="619" y="445"/>
                  </a:lnTo>
                  <a:lnTo>
                    <a:pt x="622" y="447"/>
                  </a:lnTo>
                  <a:lnTo>
                    <a:pt x="624" y="452"/>
                  </a:lnTo>
                  <a:lnTo>
                    <a:pt x="624" y="452"/>
                  </a:lnTo>
                  <a:lnTo>
                    <a:pt x="626" y="452"/>
                  </a:lnTo>
                  <a:lnTo>
                    <a:pt x="629" y="449"/>
                  </a:lnTo>
                  <a:lnTo>
                    <a:pt x="631" y="449"/>
                  </a:lnTo>
                  <a:lnTo>
                    <a:pt x="631" y="447"/>
                  </a:lnTo>
                  <a:lnTo>
                    <a:pt x="638" y="440"/>
                  </a:lnTo>
                  <a:lnTo>
                    <a:pt x="641" y="433"/>
                  </a:lnTo>
                  <a:lnTo>
                    <a:pt x="641" y="430"/>
                  </a:lnTo>
                  <a:lnTo>
                    <a:pt x="648" y="423"/>
                  </a:lnTo>
                  <a:lnTo>
                    <a:pt x="650" y="423"/>
                  </a:lnTo>
                  <a:lnTo>
                    <a:pt x="657" y="421"/>
                  </a:lnTo>
                  <a:lnTo>
                    <a:pt x="657" y="418"/>
                  </a:lnTo>
                  <a:lnTo>
                    <a:pt x="662" y="416"/>
                  </a:lnTo>
                  <a:lnTo>
                    <a:pt x="664" y="414"/>
                  </a:lnTo>
                  <a:lnTo>
                    <a:pt x="667" y="414"/>
                  </a:lnTo>
                  <a:lnTo>
                    <a:pt x="667" y="414"/>
                  </a:lnTo>
                  <a:lnTo>
                    <a:pt x="671" y="409"/>
                  </a:lnTo>
                  <a:lnTo>
                    <a:pt x="676" y="407"/>
                  </a:lnTo>
                  <a:lnTo>
                    <a:pt x="676" y="404"/>
                  </a:lnTo>
                  <a:lnTo>
                    <a:pt x="678" y="404"/>
                  </a:lnTo>
                  <a:lnTo>
                    <a:pt x="690" y="404"/>
                  </a:lnTo>
                  <a:lnTo>
                    <a:pt x="693" y="404"/>
                  </a:lnTo>
                  <a:lnTo>
                    <a:pt x="702" y="402"/>
                  </a:lnTo>
                  <a:lnTo>
                    <a:pt x="707" y="400"/>
                  </a:lnTo>
                  <a:lnTo>
                    <a:pt x="709" y="400"/>
                  </a:lnTo>
                  <a:lnTo>
                    <a:pt x="712" y="397"/>
                  </a:lnTo>
                  <a:lnTo>
                    <a:pt x="714" y="397"/>
                  </a:lnTo>
                  <a:lnTo>
                    <a:pt x="728" y="388"/>
                  </a:lnTo>
                  <a:lnTo>
                    <a:pt x="728" y="385"/>
                  </a:lnTo>
                  <a:lnTo>
                    <a:pt x="740" y="381"/>
                  </a:lnTo>
                  <a:lnTo>
                    <a:pt x="740" y="378"/>
                  </a:lnTo>
                  <a:lnTo>
                    <a:pt x="742" y="374"/>
                  </a:lnTo>
                  <a:lnTo>
                    <a:pt x="742" y="371"/>
                  </a:lnTo>
                  <a:lnTo>
                    <a:pt x="745" y="369"/>
                  </a:lnTo>
                  <a:lnTo>
                    <a:pt x="733" y="362"/>
                  </a:lnTo>
                  <a:close/>
                  <a:moveTo>
                    <a:pt x="482" y="146"/>
                  </a:moveTo>
                  <a:lnTo>
                    <a:pt x="477" y="146"/>
                  </a:lnTo>
                  <a:lnTo>
                    <a:pt x="475" y="146"/>
                  </a:lnTo>
                  <a:lnTo>
                    <a:pt x="475" y="146"/>
                  </a:lnTo>
                  <a:lnTo>
                    <a:pt x="473" y="146"/>
                  </a:lnTo>
                  <a:lnTo>
                    <a:pt x="473" y="146"/>
                  </a:lnTo>
                  <a:lnTo>
                    <a:pt x="473" y="146"/>
                  </a:lnTo>
                  <a:lnTo>
                    <a:pt x="470" y="146"/>
                  </a:lnTo>
                  <a:lnTo>
                    <a:pt x="470" y="146"/>
                  </a:lnTo>
                  <a:lnTo>
                    <a:pt x="468" y="146"/>
                  </a:lnTo>
                  <a:lnTo>
                    <a:pt x="468" y="146"/>
                  </a:lnTo>
                  <a:lnTo>
                    <a:pt x="459" y="146"/>
                  </a:lnTo>
                  <a:lnTo>
                    <a:pt x="456" y="146"/>
                  </a:lnTo>
                  <a:lnTo>
                    <a:pt x="454" y="146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2"/>
                  </a:lnTo>
                  <a:lnTo>
                    <a:pt x="447" y="144"/>
                  </a:lnTo>
                  <a:lnTo>
                    <a:pt x="447" y="144"/>
                  </a:lnTo>
                  <a:lnTo>
                    <a:pt x="444" y="144"/>
                  </a:lnTo>
                  <a:lnTo>
                    <a:pt x="440" y="144"/>
                  </a:lnTo>
                  <a:lnTo>
                    <a:pt x="437" y="142"/>
                  </a:lnTo>
                  <a:lnTo>
                    <a:pt x="418" y="142"/>
                  </a:lnTo>
                  <a:lnTo>
                    <a:pt x="418" y="142"/>
                  </a:lnTo>
                  <a:lnTo>
                    <a:pt x="416" y="139"/>
                  </a:lnTo>
                  <a:lnTo>
                    <a:pt x="414" y="139"/>
                  </a:lnTo>
                  <a:lnTo>
                    <a:pt x="414" y="139"/>
                  </a:lnTo>
                  <a:lnTo>
                    <a:pt x="411" y="139"/>
                  </a:lnTo>
                  <a:lnTo>
                    <a:pt x="411" y="139"/>
                  </a:lnTo>
                  <a:lnTo>
                    <a:pt x="409" y="139"/>
                  </a:lnTo>
                  <a:lnTo>
                    <a:pt x="409" y="139"/>
                  </a:lnTo>
                  <a:lnTo>
                    <a:pt x="409" y="142"/>
                  </a:lnTo>
                  <a:lnTo>
                    <a:pt x="409" y="142"/>
                  </a:lnTo>
                  <a:lnTo>
                    <a:pt x="409" y="144"/>
                  </a:lnTo>
                  <a:lnTo>
                    <a:pt x="404" y="146"/>
                  </a:lnTo>
                  <a:lnTo>
                    <a:pt x="404" y="149"/>
                  </a:lnTo>
                  <a:lnTo>
                    <a:pt x="402" y="151"/>
                  </a:lnTo>
                  <a:lnTo>
                    <a:pt x="402" y="153"/>
                  </a:lnTo>
                  <a:lnTo>
                    <a:pt x="402" y="156"/>
                  </a:lnTo>
                  <a:lnTo>
                    <a:pt x="404" y="156"/>
                  </a:lnTo>
                  <a:lnTo>
                    <a:pt x="406" y="158"/>
                  </a:lnTo>
                  <a:lnTo>
                    <a:pt x="409" y="158"/>
                  </a:lnTo>
                  <a:lnTo>
                    <a:pt x="411" y="156"/>
                  </a:lnTo>
                  <a:lnTo>
                    <a:pt x="414" y="156"/>
                  </a:lnTo>
                  <a:lnTo>
                    <a:pt x="423" y="156"/>
                  </a:lnTo>
                  <a:lnTo>
                    <a:pt x="435" y="156"/>
                  </a:lnTo>
                  <a:lnTo>
                    <a:pt x="437" y="156"/>
                  </a:lnTo>
                  <a:lnTo>
                    <a:pt x="449" y="160"/>
                  </a:lnTo>
                  <a:lnTo>
                    <a:pt x="456" y="163"/>
                  </a:lnTo>
                  <a:lnTo>
                    <a:pt x="461" y="163"/>
                  </a:lnTo>
                  <a:lnTo>
                    <a:pt x="466" y="160"/>
                  </a:lnTo>
                  <a:lnTo>
                    <a:pt x="470" y="160"/>
                  </a:lnTo>
                  <a:lnTo>
                    <a:pt x="477" y="156"/>
                  </a:lnTo>
                  <a:lnTo>
                    <a:pt x="480" y="153"/>
                  </a:lnTo>
                  <a:lnTo>
                    <a:pt x="482" y="146"/>
                  </a:lnTo>
                  <a:lnTo>
                    <a:pt x="482" y="146"/>
                  </a:lnTo>
                  <a:close/>
                  <a:moveTo>
                    <a:pt x="130" y="11"/>
                  </a:moveTo>
                  <a:lnTo>
                    <a:pt x="127" y="11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7"/>
                  </a:lnTo>
                  <a:lnTo>
                    <a:pt x="125" y="7"/>
                  </a:lnTo>
                  <a:lnTo>
                    <a:pt x="123" y="4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6" y="2"/>
                  </a:lnTo>
                  <a:lnTo>
                    <a:pt x="116" y="0"/>
                  </a:lnTo>
                  <a:lnTo>
                    <a:pt x="113" y="2"/>
                  </a:lnTo>
                  <a:lnTo>
                    <a:pt x="113" y="2"/>
                  </a:lnTo>
                  <a:lnTo>
                    <a:pt x="111" y="2"/>
                  </a:lnTo>
                  <a:lnTo>
                    <a:pt x="101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7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2" y="7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71" y="16"/>
                  </a:lnTo>
                  <a:lnTo>
                    <a:pt x="68" y="16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64" y="30"/>
                  </a:lnTo>
                  <a:lnTo>
                    <a:pt x="64" y="33"/>
                  </a:lnTo>
                  <a:lnTo>
                    <a:pt x="66" y="33"/>
                  </a:lnTo>
                  <a:lnTo>
                    <a:pt x="66" y="35"/>
                  </a:lnTo>
                  <a:lnTo>
                    <a:pt x="68" y="35"/>
                  </a:lnTo>
                  <a:lnTo>
                    <a:pt x="71" y="37"/>
                  </a:lnTo>
                  <a:lnTo>
                    <a:pt x="73" y="37"/>
                  </a:lnTo>
                  <a:lnTo>
                    <a:pt x="75" y="40"/>
                  </a:lnTo>
                  <a:lnTo>
                    <a:pt x="78" y="40"/>
                  </a:lnTo>
                  <a:lnTo>
                    <a:pt x="80" y="40"/>
                  </a:lnTo>
                  <a:lnTo>
                    <a:pt x="82" y="42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90" y="47"/>
                  </a:lnTo>
                  <a:lnTo>
                    <a:pt x="92" y="47"/>
                  </a:lnTo>
                  <a:lnTo>
                    <a:pt x="99" y="47"/>
                  </a:lnTo>
                  <a:lnTo>
                    <a:pt x="104" y="49"/>
                  </a:lnTo>
                  <a:lnTo>
                    <a:pt x="108" y="52"/>
                  </a:lnTo>
                  <a:lnTo>
                    <a:pt x="116" y="47"/>
                  </a:lnTo>
                  <a:lnTo>
                    <a:pt x="123" y="40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0"/>
                  </a:lnTo>
                  <a:lnTo>
                    <a:pt x="123" y="28"/>
                  </a:lnTo>
                  <a:lnTo>
                    <a:pt x="127" y="21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1"/>
                  </a:lnTo>
                  <a:close/>
                  <a:moveTo>
                    <a:pt x="21" y="30"/>
                  </a:moveTo>
                  <a:lnTo>
                    <a:pt x="19" y="33"/>
                  </a:lnTo>
                  <a:lnTo>
                    <a:pt x="19" y="33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7" y="61"/>
                  </a:lnTo>
                  <a:lnTo>
                    <a:pt x="7" y="59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9" y="49"/>
                  </a:lnTo>
                  <a:lnTo>
                    <a:pt x="19" y="47"/>
                  </a:lnTo>
                  <a:lnTo>
                    <a:pt x="21" y="47"/>
                  </a:lnTo>
                  <a:lnTo>
                    <a:pt x="23" y="45"/>
                  </a:lnTo>
                  <a:lnTo>
                    <a:pt x="23" y="42"/>
                  </a:lnTo>
                  <a:lnTo>
                    <a:pt x="23" y="37"/>
                  </a:lnTo>
                  <a:lnTo>
                    <a:pt x="26" y="35"/>
                  </a:lnTo>
                  <a:lnTo>
                    <a:pt x="28" y="33"/>
                  </a:lnTo>
                  <a:lnTo>
                    <a:pt x="26" y="30"/>
                  </a:lnTo>
                  <a:lnTo>
                    <a:pt x="21" y="30"/>
                  </a:lnTo>
                  <a:close/>
                  <a:moveTo>
                    <a:pt x="347" y="120"/>
                  </a:moveTo>
                  <a:lnTo>
                    <a:pt x="347" y="118"/>
                  </a:lnTo>
                  <a:lnTo>
                    <a:pt x="347" y="116"/>
                  </a:lnTo>
                  <a:lnTo>
                    <a:pt x="347" y="113"/>
                  </a:lnTo>
                  <a:lnTo>
                    <a:pt x="345" y="113"/>
                  </a:lnTo>
                  <a:lnTo>
                    <a:pt x="343" y="113"/>
                  </a:lnTo>
                  <a:lnTo>
                    <a:pt x="343" y="111"/>
                  </a:lnTo>
                  <a:lnTo>
                    <a:pt x="343" y="108"/>
                  </a:lnTo>
                  <a:lnTo>
                    <a:pt x="345" y="106"/>
                  </a:lnTo>
                  <a:lnTo>
                    <a:pt x="338" y="106"/>
                  </a:lnTo>
                  <a:lnTo>
                    <a:pt x="336" y="106"/>
                  </a:lnTo>
                  <a:lnTo>
                    <a:pt x="340" y="111"/>
                  </a:lnTo>
                  <a:lnTo>
                    <a:pt x="338" y="111"/>
                  </a:lnTo>
                  <a:lnTo>
                    <a:pt x="336" y="111"/>
                  </a:lnTo>
                  <a:lnTo>
                    <a:pt x="336" y="111"/>
                  </a:lnTo>
                  <a:lnTo>
                    <a:pt x="336" y="111"/>
                  </a:lnTo>
                  <a:lnTo>
                    <a:pt x="331" y="106"/>
                  </a:lnTo>
                  <a:lnTo>
                    <a:pt x="328" y="106"/>
                  </a:lnTo>
                  <a:lnTo>
                    <a:pt x="328" y="104"/>
                  </a:lnTo>
                  <a:lnTo>
                    <a:pt x="326" y="99"/>
                  </a:lnTo>
                  <a:lnTo>
                    <a:pt x="326" y="99"/>
                  </a:lnTo>
                  <a:lnTo>
                    <a:pt x="326" y="99"/>
                  </a:lnTo>
                  <a:lnTo>
                    <a:pt x="328" y="99"/>
                  </a:lnTo>
                  <a:lnTo>
                    <a:pt x="328" y="97"/>
                  </a:lnTo>
                  <a:lnTo>
                    <a:pt x="328" y="94"/>
                  </a:lnTo>
                  <a:lnTo>
                    <a:pt x="326" y="94"/>
                  </a:lnTo>
                  <a:lnTo>
                    <a:pt x="324" y="92"/>
                  </a:lnTo>
                  <a:lnTo>
                    <a:pt x="321" y="87"/>
                  </a:lnTo>
                  <a:lnTo>
                    <a:pt x="319" y="85"/>
                  </a:lnTo>
                  <a:lnTo>
                    <a:pt x="319" y="82"/>
                  </a:lnTo>
                  <a:lnTo>
                    <a:pt x="317" y="80"/>
                  </a:lnTo>
                  <a:lnTo>
                    <a:pt x="314" y="78"/>
                  </a:lnTo>
                  <a:lnTo>
                    <a:pt x="314" y="75"/>
                  </a:lnTo>
                  <a:lnTo>
                    <a:pt x="312" y="75"/>
                  </a:lnTo>
                  <a:lnTo>
                    <a:pt x="309" y="73"/>
                  </a:lnTo>
                  <a:lnTo>
                    <a:pt x="309" y="73"/>
                  </a:lnTo>
                  <a:lnTo>
                    <a:pt x="309" y="73"/>
                  </a:lnTo>
                  <a:lnTo>
                    <a:pt x="309" y="73"/>
                  </a:lnTo>
                  <a:lnTo>
                    <a:pt x="302" y="75"/>
                  </a:lnTo>
                  <a:lnTo>
                    <a:pt x="300" y="78"/>
                  </a:lnTo>
                  <a:lnTo>
                    <a:pt x="298" y="80"/>
                  </a:lnTo>
                  <a:lnTo>
                    <a:pt x="298" y="82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291" y="85"/>
                  </a:lnTo>
                  <a:lnTo>
                    <a:pt x="291" y="87"/>
                  </a:lnTo>
                  <a:lnTo>
                    <a:pt x="291" y="87"/>
                  </a:lnTo>
                  <a:lnTo>
                    <a:pt x="291" y="89"/>
                  </a:lnTo>
                  <a:lnTo>
                    <a:pt x="288" y="89"/>
                  </a:lnTo>
                  <a:lnTo>
                    <a:pt x="286" y="89"/>
                  </a:lnTo>
                  <a:lnTo>
                    <a:pt x="283" y="89"/>
                  </a:lnTo>
                  <a:lnTo>
                    <a:pt x="276" y="87"/>
                  </a:lnTo>
                  <a:lnTo>
                    <a:pt x="274" y="89"/>
                  </a:lnTo>
                  <a:lnTo>
                    <a:pt x="272" y="89"/>
                  </a:lnTo>
                  <a:lnTo>
                    <a:pt x="269" y="92"/>
                  </a:lnTo>
                  <a:lnTo>
                    <a:pt x="274" y="97"/>
                  </a:lnTo>
                  <a:lnTo>
                    <a:pt x="274" y="99"/>
                  </a:lnTo>
                  <a:lnTo>
                    <a:pt x="272" y="101"/>
                  </a:lnTo>
                  <a:lnTo>
                    <a:pt x="274" y="104"/>
                  </a:lnTo>
                  <a:lnTo>
                    <a:pt x="276" y="106"/>
                  </a:lnTo>
                  <a:lnTo>
                    <a:pt x="279" y="106"/>
                  </a:lnTo>
                  <a:lnTo>
                    <a:pt x="279" y="108"/>
                  </a:lnTo>
                  <a:lnTo>
                    <a:pt x="281" y="113"/>
                  </a:lnTo>
                  <a:lnTo>
                    <a:pt x="283" y="116"/>
                  </a:lnTo>
                  <a:lnTo>
                    <a:pt x="286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20"/>
                  </a:lnTo>
                  <a:lnTo>
                    <a:pt x="291" y="130"/>
                  </a:lnTo>
                  <a:lnTo>
                    <a:pt x="293" y="130"/>
                  </a:lnTo>
                  <a:lnTo>
                    <a:pt x="293" y="130"/>
                  </a:lnTo>
                  <a:lnTo>
                    <a:pt x="293" y="130"/>
                  </a:lnTo>
                  <a:lnTo>
                    <a:pt x="295" y="130"/>
                  </a:lnTo>
                  <a:lnTo>
                    <a:pt x="298" y="127"/>
                  </a:lnTo>
                  <a:lnTo>
                    <a:pt x="302" y="127"/>
                  </a:lnTo>
                  <a:lnTo>
                    <a:pt x="307" y="127"/>
                  </a:lnTo>
                  <a:lnTo>
                    <a:pt x="309" y="127"/>
                  </a:lnTo>
                  <a:lnTo>
                    <a:pt x="309" y="123"/>
                  </a:lnTo>
                  <a:lnTo>
                    <a:pt x="307" y="123"/>
                  </a:lnTo>
                  <a:lnTo>
                    <a:pt x="305" y="120"/>
                  </a:lnTo>
                  <a:lnTo>
                    <a:pt x="302" y="118"/>
                  </a:lnTo>
                  <a:lnTo>
                    <a:pt x="305" y="118"/>
                  </a:lnTo>
                  <a:lnTo>
                    <a:pt x="307" y="120"/>
                  </a:lnTo>
                  <a:lnTo>
                    <a:pt x="309" y="120"/>
                  </a:lnTo>
                  <a:lnTo>
                    <a:pt x="307" y="116"/>
                  </a:lnTo>
                  <a:lnTo>
                    <a:pt x="309" y="118"/>
                  </a:lnTo>
                  <a:lnTo>
                    <a:pt x="312" y="118"/>
                  </a:lnTo>
                  <a:lnTo>
                    <a:pt x="312" y="116"/>
                  </a:lnTo>
                  <a:lnTo>
                    <a:pt x="312" y="116"/>
                  </a:lnTo>
                  <a:lnTo>
                    <a:pt x="314" y="118"/>
                  </a:lnTo>
                  <a:lnTo>
                    <a:pt x="314" y="118"/>
                  </a:lnTo>
                  <a:lnTo>
                    <a:pt x="314" y="120"/>
                  </a:lnTo>
                  <a:lnTo>
                    <a:pt x="314" y="120"/>
                  </a:lnTo>
                  <a:lnTo>
                    <a:pt x="312" y="120"/>
                  </a:lnTo>
                  <a:lnTo>
                    <a:pt x="312" y="123"/>
                  </a:lnTo>
                  <a:lnTo>
                    <a:pt x="312" y="125"/>
                  </a:lnTo>
                  <a:lnTo>
                    <a:pt x="314" y="125"/>
                  </a:lnTo>
                  <a:lnTo>
                    <a:pt x="317" y="125"/>
                  </a:lnTo>
                  <a:lnTo>
                    <a:pt x="319" y="123"/>
                  </a:lnTo>
                  <a:lnTo>
                    <a:pt x="321" y="125"/>
                  </a:lnTo>
                  <a:lnTo>
                    <a:pt x="324" y="125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6" y="130"/>
                  </a:lnTo>
                  <a:lnTo>
                    <a:pt x="328" y="132"/>
                  </a:lnTo>
                  <a:lnTo>
                    <a:pt x="331" y="132"/>
                  </a:lnTo>
                  <a:lnTo>
                    <a:pt x="333" y="134"/>
                  </a:lnTo>
                  <a:lnTo>
                    <a:pt x="336" y="134"/>
                  </a:lnTo>
                  <a:lnTo>
                    <a:pt x="338" y="132"/>
                  </a:lnTo>
                  <a:lnTo>
                    <a:pt x="340" y="132"/>
                  </a:lnTo>
                  <a:lnTo>
                    <a:pt x="345" y="130"/>
                  </a:lnTo>
                  <a:lnTo>
                    <a:pt x="347" y="134"/>
                  </a:lnTo>
                  <a:lnTo>
                    <a:pt x="347" y="132"/>
                  </a:lnTo>
                  <a:lnTo>
                    <a:pt x="354" y="127"/>
                  </a:lnTo>
                  <a:lnTo>
                    <a:pt x="354" y="125"/>
                  </a:lnTo>
                  <a:lnTo>
                    <a:pt x="347" y="120"/>
                  </a:lnTo>
                  <a:close/>
                  <a:moveTo>
                    <a:pt x="466" y="187"/>
                  </a:moveTo>
                  <a:lnTo>
                    <a:pt x="463" y="187"/>
                  </a:lnTo>
                  <a:lnTo>
                    <a:pt x="461" y="187"/>
                  </a:lnTo>
                  <a:lnTo>
                    <a:pt x="454" y="179"/>
                  </a:lnTo>
                  <a:lnTo>
                    <a:pt x="440" y="179"/>
                  </a:lnTo>
                  <a:lnTo>
                    <a:pt x="435" y="182"/>
                  </a:lnTo>
                  <a:lnTo>
                    <a:pt x="437" y="187"/>
                  </a:lnTo>
                  <a:lnTo>
                    <a:pt x="442" y="189"/>
                  </a:lnTo>
                  <a:lnTo>
                    <a:pt x="444" y="191"/>
                  </a:lnTo>
                  <a:lnTo>
                    <a:pt x="444" y="194"/>
                  </a:lnTo>
                  <a:lnTo>
                    <a:pt x="444" y="196"/>
                  </a:lnTo>
                  <a:lnTo>
                    <a:pt x="444" y="201"/>
                  </a:lnTo>
                  <a:lnTo>
                    <a:pt x="447" y="203"/>
                  </a:lnTo>
                  <a:lnTo>
                    <a:pt x="449" y="205"/>
                  </a:lnTo>
                  <a:lnTo>
                    <a:pt x="454" y="205"/>
                  </a:lnTo>
                  <a:lnTo>
                    <a:pt x="461" y="203"/>
                  </a:lnTo>
                  <a:lnTo>
                    <a:pt x="466" y="201"/>
                  </a:lnTo>
                  <a:lnTo>
                    <a:pt x="468" y="196"/>
                  </a:lnTo>
                  <a:lnTo>
                    <a:pt x="470" y="194"/>
                  </a:lnTo>
                  <a:lnTo>
                    <a:pt x="470" y="191"/>
                  </a:lnTo>
                  <a:lnTo>
                    <a:pt x="468" y="191"/>
                  </a:lnTo>
                  <a:lnTo>
                    <a:pt x="466" y="1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5">
              <a:extLst>
                <a:ext uri="{FF2B5EF4-FFF2-40B4-BE49-F238E27FC236}">
                  <a16:creationId xmlns:a16="http://schemas.microsoft.com/office/drawing/2014/main" id="{98EDA1C8-7511-47DA-9C7F-F13C233945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785" y="3043615"/>
              <a:ext cx="653654" cy="658416"/>
            </a:xfrm>
            <a:custGeom>
              <a:avLst/>
              <a:gdLst>
                <a:gd name="T0" fmla="*/ 504 w 549"/>
                <a:gd name="T1" fmla="*/ 480 h 553"/>
                <a:gd name="T2" fmla="*/ 544 w 549"/>
                <a:gd name="T3" fmla="*/ 326 h 553"/>
                <a:gd name="T4" fmla="*/ 521 w 549"/>
                <a:gd name="T5" fmla="*/ 324 h 553"/>
                <a:gd name="T6" fmla="*/ 511 w 549"/>
                <a:gd name="T7" fmla="*/ 310 h 553"/>
                <a:gd name="T8" fmla="*/ 502 w 549"/>
                <a:gd name="T9" fmla="*/ 284 h 553"/>
                <a:gd name="T10" fmla="*/ 490 w 549"/>
                <a:gd name="T11" fmla="*/ 269 h 553"/>
                <a:gd name="T12" fmla="*/ 476 w 549"/>
                <a:gd name="T13" fmla="*/ 255 h 553"/>
                <a:gd name="T14" fmla="*/ 471 w 549"/>
                <a:gd name="T15" fmla="*/ 241 h 553"/>
                <a:gd name="T16" fmla="*/ 450 w 549"/>
                <a:gd name="T17" fmla="*/ 213 h 553"/>
                <a:gd name="T18" fmla="*/ 419 w 549"/>
                <a:gd name="T19" fmla="*/ 191 h 553"/>
                <a:gd name="T20" fmla="*/ 407 w 549"/>
                <a:gd name="T21" fmla="*/ 182 h 553"/>
                <a:gd name="T22" fmla="*/ 393 w 549"/>
                <a:gd name="T23" fmla="*/ 158 h 553"/>
                <a:gd name="T24" fmla="*/ 357 w 549"/>
                <a:gd name="T25" fmla="*/ 132 h 553"/>
                <a:gd name="T26" fmla="*/ 327 w 549"/>
                <a:gd name="T27" fmla="*/ 111 h 553"/>
                <a:gd name="T28" fmla="*/ 308 w 549"/>
                <a:gd name="T29" fmla="*/ 94 h 553"/>
                <a:gd name="T30" fmla="*/ 267 w 549"/>
                <a:gd name="T31" fmla="*/ 59 h 553"/>
                <a:gd name="T32" fmla="*/ 234 w 549"/>
                <a:gd name="T33" fmla="*/ 33 h 553"/>
                <a:gd name="T34" fmla="*/ 244 w 549"/>
                <a:gd name="T35" fmla="*/ 14 h 553"/>
                <a:gd name="T36" fmla="*/ 239 w 549"/>
                <a:gd name="T37" fmla="*/ 2 h 553"/>
                <a:gd name="T38" fmla="*/ 140 w 549"/>
                <a:gd name="T39" fmla="*/ 19 h 553"/>
                <a:gd name="T40" fmla="*/ 26 w 549"/>
                <a:gd name="T41" fmla="*/ 33 h 553"/>
                <a:gd name="T42" fmla="*/ 17 w 549"/>
                <a:gd name="T43" fmla="*/ 92 h 553"/>
                <a:gd name="T44" fmla="*/ 57 w 549"/>
                <a:gd name="T45" fmla="*/ 222 h 553"/>
                <a:gd name="T46" fmla="*/ 76 w 549"/>
                <a:gd name="T47" fmla="*/ 284 h 553"/>
                <a:gd name="T48" fmla="*/ 88 w 549"/>
                <a:gd name="T49" fmla="*/ 307 h 553"/>
                <a:gd name="T50" fmla="*/ 107 w 549"/>
                <a:gd name="T51" fmla="*/ 338 h 553"/>
                <a:gd name="T52" fmla="*/ 109 w 549"/>
                <a:gd name="T53" fmla="*/ 355 h 553"/>
                <a:gd name="T54" fmla="*/ 116 w 549"/>
                <a:gd name="T55" fmla="*/ 364 h 553"/>
                <a:gd name="T56" fmla="*/ 109 w 549"/>
                <a:gd name="T57" fmla="*/ 376 h 553"/>
                <a:gd name="T58" fmla="*/ 107 w 549"/>
                <a:gd name="T59" fmla="*/ 400 h 553"/>
                <a:gd name="T60" fmla="*/ 114 w 549"/>
                <a:gd name="T61" fmla="*/ 445 h 553"/>
                <a:gd name="T62" fmla="*/ 116 w 549"/>
                <a:gd name="T63" fmla="*/ 475 h 553"/>
                <a:gd name="T64" fmla="*/ 123 w 549"/>
                <a:gd name="T65" fmla="*/ 506 h 553"/>
                <a:gd name="T66" fmla="*/ 133 w 549"/>
                <a:gd name="T67" fmla="*/ 525 h 553"/>
                <a:gd name="T68" fmla="*/ 156 w 549"/>
                <a:gd name="T69" fmla="*/ 553 h 553"/>
                <a:gd name="T70" fmla="*/ 253 w 549"/>
                <a:gd name="T71" fmla="*/ 546 h 553"/>
                <a:gd name="T72" fmla="*/ 388 w 549"/>
                <a:gd name="T73" fmla="*/ 535 h 553"/>
                <a:gd name="T74" fmla="*/ 431 w 549"/>
                <a:gd name="T75" fmla="*/ 535 h 553"/>
                <a:gd name="T76" fmla="*/ 435 w 549"/>
                <a:gd name="T77" fmla="*/ 546 h 553"/>
                <a:gd name="T78" fmla="*/ 450 w 549"/>
                <a:gd name="T79" fmla="*/ 553 h 553"/>
                <a:gd name="T80" fmla="*/ 454 w 549"/>
                <a:gd name="T81" fmla="*/ 527 h 553"/>
                <a:gd name="T82" fmla="*/ 450 w 549"/>
                <a:gd name="T83" fmla="*/ 511 h 553"/>
                <a:gd name="T84" fmla="*/ 452 w 549"/>
                <a:gd name="T85" fmla="*/ 499 h 553"/>
                <a:gd name="T86" fmla="*/ 457 w 549"/>
                <a:gd name="T87" fmla="*/ 494 h 553"/>
                <a:gd name="T88" fmla="*/ 478 w 549"/>
                <a:gd name="T89" fmla="*/ 499 h 553"/>
                <a:gd name="T90" fmla="*/ 499 w 549"/>
                <a:gd name="T91" fmla="*/ 501 h 553"/>
                <a:gd name="T92" fmla="*/ 502 w 549"/>
                <a:gd name="T93" fmla="*/ 485 h 553"/>
                <a:gd name="T94" fmla="*/ 502 w 549"/>
                <a:gd name="T95" fmla="*/ 478 h 553"/>
                <a:gd name="T96" fmla="*/ 504 w 549"/>
                <a:gd name="T97" fmla="*/ 459 h 553"/>
                <a:gd name="T98" fmla="*/ 506 w 549"/>
                <a:gd name="T99" fmla="*/ 454 h 553"/>
                <a:gd name="T100" fmla="*/ 504 w 549"/>
                <a:gd name="T101" fmla="*/ 435 h 553"/>
                <a:gd name="T102" fmla="*/ 518 w 549"/>
                <a:gd name="T103" fmla="*/ 426 h 553"/>
                <a:gd name="T104" fmla="*/ 511 w 549"/>
                <a:gd name="T105" fmla="*/ 421 h 553"/>
                <a:gd name="T106" fmla="*/ 511 w 549"/>
                <a:gd name="T107" fmla="*/ 409 h 553"/>
                <a:gd name="T108" fmla="*/ 521 w 549"/>
                <a:gd name="T109" fmla="*/ 393 h 553"/>
                <a:gd name="T110" fmla="*/ 506 w 549"/>
                <a:gd name="T111" fmla="*/ 393 h 553"/>
                <a:gd name="T112" fmla="*/ 518 w 549"/>
                <a:gd name="T113" fmla="*/ 381 h 553"/>
                <a:gd name="T114" fmla="*/ 521 w 549"/>
                <a:gd name="T115" fmla="*/ 374 h 553"/>
                <a:gd name="T116" fmla="*/ 511 w 549"/>
                <a:gd name="T117" fmla="*/ 366 h 553"/>
                <a:gd name="T118" fmla="*/ 530 w 549"/>
                <a:gd name="T119" fmla="*/ 355 h 553"/>
                <a:gd name="T120" fmla="*/ 525 w 549"/>
                <a:gd name="T121" fmla="*/ 348 h 553"/>
                <a:gd name="T122" fmla="*/ 537 w 549"/>
                <a:gd name="T123" fmla="*/ 336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9" h="553">
                  <a:moveTo>
                    <a:pt x="509" y="490"/>
                  </a:moveTo>
                  <a:lnTo>
                    <a:pt x="509" y="490"/>
                  </a:lnTo>
                  <a:lnTo>
                    <a:pt x="511" y="485"/>
                  </a:lnTo>
                  <a:lnTo>
                    <a:pt x="511" y="480"/>
                  </a:lnTo>
                  <a:lnTo>
                    <a:pt x="511" y="475"/>
                  </a:lnTo>
                  <a:lnTo>
                    <a:pt x="511" y="473"/>
                  </a:lnTo>
                  <a:lnTo>
                    <a:pt x="511" y="468"/>
                  </a:lnTo>
                  <a:lnTo>
                    <a:pt x="509" y="466"/>
                  </a:lnTo>
                  <a:lnTo>
                    <a:pt x="509" y="466"/>
                  </a:lnTo>
                  <a:lnTo>
                    <a:pt x="509" y="471"/>
                  </a:lnTo>
                  <a:lnTo>
                    <a:pt x="504" y="475"/>
                  </a:lnTo>
                  <a:lnTo>
                    <a:pt x="504" y="480"/>
                  </a:lnTo>
                  <a:lnTo>
                    <a:pt x="504" y="480"/>
                  </a:lnTo>
                  <a:lnTo>
                    <a:pt x="506" y="482"/>
                  </a:lnTo>
                  <a:lnTo>
                    <a:pt x="506" y="485"/>
                  </a:lnTo>
                  <a:lnTo>
                    <a:pt x="506" y="485"/>
                  </a:lnTo>
                  <a:lnTo>
                    <a:pt x="506" y="487"/>
                  </a:lnTo>
                  <a:lnTo>
                    <a:pt x="509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494"/>
                  </a:lnTo>
                  <a:lnTo>
                    <a:pt x="509" y="490"/>
                  </a:lnTo>
                  <a:close/>
                  <a:moveTo>
                    <a:pt x="547" y="326"/>
                  </a:moveTo>
                  <a:lnTo>
                    <a:pt x="544" y="326"/>
                  </a:lnTo>
                  <a:lnTo>
                    <a:pt x="544" y="326"/>
                  </a:lnTo>
                  <a:lnTo>
                    <a:pt x="542" y="326"/>
                  </a:lnTo>
                  <a:lnTo>
                    <a:pt x="542" y="326"/>
                  </a:lnTo>
                  <a:lnTo>
                    <a:pt x="542" y="326"/>
                  </a:lnTo>
                  <a:lnTo>
                    <a:pt x="539" y="326"/>
                  </a:lnTo>
                  <a:lnTo>
                    <a:pt x="537" y="326"/>
                  </a:lnTo>
                  <a:lnTo>
                    <a:pt x="537" y="326"/>
                  </a:lnTo>
                  <a:lnTo>
                    <a:pt x="535" y="324"/>
                  </a:lnTo>
                  <a:lnTo>
                    <a:pt x="535" y="324"/>
                  </a:lnTo>
                  <a:lnTo>
                    <a:pt x="530" y="322"/>
                  </a:lnTo>
                  <a:lnTo>
                    <a:pt x="528" y="322"/>
                  </a:lnTo>
                  <a:lnTo>
                    <a:pt x="521" y="324"/>
                  </a:lnTo>
                  <a:lnTo>
                    <a:pt x="521" y="324"/>
                  </a:lnTo>
                  <a:lnTo>
                    <a:pt x="518" y="319"/>
                  </a:lnTo>
                  <a:lnTo>
                    <a:pt x="516" y="319"/>
                  </a:lnTo>
                  <a:lnTo>
                    <a:pt x="516" y="319"/>
                  </a:lnTo>
                  <a:lnTo>
                    <a:pt x="516" y="319"/>
                  </a:lnTo>
                  <a:lnTo>
                    <a:pt x="513" y="317"/>
                  </a:lnTo>
                  <a:lnTo>
                    <a:pt x="513" y="317"/>
                  </a:lnTo>
                  <a:lnTo>
                    <a:pt x="513" y="317"/>
                  </a:lnTo>
                  <a:lnTo>
                    <a:pt x="513" y="317"/>
                  </a:lnTo>
                  <a:lnTo>
                    <a:pt x="511" y="312"/>
                  </a:lnTo>
                  <a:lnTo>
                    <a:pt x="511" y="312"/>
                  </a:lnTo>
                  <a:lnTo>
                    <a:pt x="511" y="310"/>
                  </a:lnTo>
                  <a:lnTo>
                    <a:pt x="511" y="307"/>
                  </a:lnTo>
                  <a:lnTo>
                    <a:pt x="511" y="307"/>
                  </a:lnTo>
                  <a:lnTo>
                    <a:pt x="511" y="305"/>
                  </a:lnTo>
                  <a:lnTo>
                    <a:pt x="511" y="303"/>
                  </a:lnTo>
                  <a:lnTo>
                    <a:pt x="511" y="303"/>
                  </a:lnTo>
                  <a:lnTo>
                    <a:pt x="511" y="300"/>
                  </a:lnTo>
                  <a:lnTo>
                    <a:pt x="511" y="298"/>
                  </a:lnTo>
                  <a:lnTo>
                    <a:pt x="511" y="295"/>
                  </a:lnTo>
                  <a:lnTo>
                    <a:pt x="511" y="293"/>
                  </a:lnTo>
                  <a:lnTo>
                    <a:pt x="509" y="293"/>
                  </a:lnTo>
                  <a:lnTo>
                    <a:pt x="506" y="293"/>
                  </a:lnTo>
                  <a:lnTo>
                    <a:pt x="502" y="284"/>
                  </a:lnTo>
                  <a:lnTo>
                    <a:pt x="502" y="279"/>
                  </a:lnTo>
                  <a:lnTo>
                    <a:pt x="502" y="277"/>
                  </a:lnTo>
                  <a:lnTo>
                    <a:pt x="499" y="277"/>
                  </a:lnTo>
                  <a:lnTo>
                    <a:pt x="497" y="277"/>
                  </a:lnTo>
                  <a:lnTo>
                    <a:pt x="497" y="274"/>
                  </a:lnTo>
                  <a:lnTo>
                    <a:pt x="497" y="274"/>
                  </a:lnTo>
                  <a:lnTo>
                    <a:pt x="495" y="272"/>
                  </a:lnTo>
                  <a:lnTo>
                    <a:pt x="495" y="272"/>
                  </a:lnTo>
                  <a:lnTo>
                    <a:pt x="492" y="272"/>
                  </a:lnTo>
                  <a:lnTo>
                    <a:pt x="492" y="272"/>
                  </a:lnTo>
                  <a:lnTo>
                    <a:pt x="492" y="272"/>
                  </a:lnTo>
                  <a:lnTo>
                    <a:pt x="490" y="269"/>
                  </a:lnTo>
                  <a:lnTo>
                    <a:pt x="490" y="269"/>
                  </a:lnTo>
                  <a:lnTo>
                    <a:pt x="487" y="267"/>
                  </a:lnTo>
                  <a:lnTo>
                    <a:pt x="487" y="267"/>
                  </a:lnTo>
                  <a:lnTo>
                    <a:pt x="483" y="267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78" y="265"/>
                  </a:lnTo>
                  <a:lnTo>
                    <a:pt x="476" y="262"/>
                  </a:lnTo>
                  <a:lnTo>
                    <a:pt x="476" y="262"/>
                  </a:lnTo>
                  <a:lnTo>
                    <a:pt x="476" y="260"/>
                  </a:lnTo>
                  <a:lnTo>
                    <a:pt x="476" y="258"/>
                  </a:lnTo>
                  <a:lnTo>
                    <a:pt x="476" y="255"/>
                  </a:lnTo>
                  <a:lnTo>
                    <a:pt x="476" y="255"/>
                  </a:lnTo>
                  <a:lnTo>
                    <a:pt x="476" y="255"/>
                  </a:lnTo>
                  <a:lnTo>
                    <a:pt x="473" y="255"/>
                  </a:lnTo>
                  <a:lnTo>
                    <a:pt x="473" y="253"/>
                  </a:lnTo>
                  <a:lnTo>
                    <a:pt x="473" y="253"/>
                  </a:lnTo>
                  <a:lnTo>
                    <a:pt x="473" y="250"/>
                  </a:lnTo>
                  <a:lnTo>
                    <a:pt x="473" y="250"/>
                  </a:lnTo>
                  <a:lnTo>
                    <a:pt x="473" y="248"/>
                  </a:lnTo>
                  <a:lnTo>
                    <a:pt x="473" y="246"/>
                  </a:lnTo>
                  <a:lnTo>
                    <a:pt x="471" y="246"/>
                  </a:lnTo>
                  <a:lnTo>
                    <a:pt x="471" y="243"/>
                  </a:lnTo>
                  <a:lnTo>
                    <a:pt x="471" y="241"/>
                  </a:lnTo>
                  <a:lnTo>
                    <a:pt x="471" y="239"/>
                  </a:lnTo>
                  <a:lnTo>
                    <a:pt x="469" y="236"/>
                  </a:lnTo>
                  <a:lnTo>
                    <a:pt x="461" y="227"/>
                  </a:lnTo>
                  <a:lnTo>
                    <a:pt x="459" y="227"/>
                  </a:lnTo>
                  <a:lnTo>
                    <a:pt x="459" y="224"/>
                  </a:lnTo>
                  <a:lnTo>
                    <a:pt x="459" y="220"/>
                  </a:lnTo>
                  <a:lnTo>
                    <a:pt x="459" y="217"/>
                  </a:lnTo>
                  <a:lnTo>
                    <a:pt x="457" y="215"/>
                  </a:lnTo>
                  <a:lnTo>
                    <a:pt x="457" y="215"/>
                  </a:lnTo>
                  <a:lnTo>
                    <a:pt x="454" y="213"/>
                  </a:lnTo>
                  <a:lnTo>
                    <a:pt x="452" y="213"/>
                  </a:lnTo>
                  <a:lnTo>
                    <a:pt x="450" y="213"/>
                  </a:lnTo>
                  <a:lnTo>
                    <a:pt x="447" y="210"/>
                  </a:lnTo>
                  <a:lnTo>
                    <a:pt x="443" y="208"/>
                  </a:lnTo>
                  <a:lnTo>
                    <a:pt x="433" y="206"/>
                  </a:lnTo>
                  <a:lnTo>
                    <a:pt x="428" y="203"/>
                  </a:lnTo>
                  <a:lnTo>
                    <a:pt x="428" y="203"/>
                  </a:lnTo>
                  <a:lnTo>
                    <a:pt x="426" y="198"/>
                  </a:lnTo>
                  <a:lnTo>
                    <a:pt x="426" y="196"/>
                  </a:lnTo>
                  <a:lnTo>
                    <a:pt x="424" y="196"/>
                  </a:lnTo>
                  <a:lnTo>
                    <a:pt x="421" y="196"/>
                  </a:lnTo>
                  <a:lnTo>
                    <a:pt x="419" y="196"/>
                  </a:lnTo>
                  <a:lnTo>
                    <a:pt x="416" y="194"/>
                  </a:lnTo>
                  <a:lnTo>
                    <a:pt x="419" y="191"/>
                  </a:lnTo>
                  <a:lnTo>
                    <a:pt x="419" y="191"/>
                  </a:lnTo>
                  <a:lnTo>
                    <a:pt x="419" y="189"/>
                  </a:lnTo>
                  <a:lnTo>
                    <a:pt x="416" y="189"/>
                  </a:lnTo>
                  <a:lnTo>
                    <a:pt x="416" y="187"/>
                  </a:lnTo>
                  <a:lnTo>
                    <a:pt x="416" y="187"/>
                  </a:lnTo>
                  <a:lnTo>
                    <a:pt x="416" y="187"/>
                  </a:lnTo>
                  <a:lnTo>
                    <a:pt x="414" y="184"/>
                  </a:lnTo>
                  <a:lnTo>
                    <a:pt x="414" y="187"/>
                  </a:lnTo>
                  <a:lnTo>
                    <a:pt x="414" y="187"/>
                  </a:lnTo>
                  <a:lnTo>
                    <a:pt x="414" y="187"/>
                  </a:lnTo>
                  <a:lnTo>
                    <a:pt x="412" y="187"/>
                  </a:lnTo>
                  <a:lnTo>
                    <a:pt x="407" y="182"/>
                  </a:lnTo>
                  <a:lnTo>
                    <a:pt x="407" y="179"/>
                  </a:lnTo>
                  <a:lnTo>
                    <a:pt x="407" y="179"/>
                  </a:lnTo>
                  <a:lnTo>
                    <a:pt x="405" y="177"/>
                  </a:lnTo>
                  <a:lnTo>
                    <a:pt x="405" y="175"/>
                  </a:lnTo>
                  <a:lnTo>
                    <a:pt x="407" y="175"/>
                  </a:lnTo>
                  <a:lnTo>
                    <a:pt x="407" y="172"/>
                  </a:lnTo>
                  <a:lnTo>
                    <a:pt x="405" y="172"/>
                  </a:lnTo>
                  <a:lnTo>
                    <a:pt x="405" y="170"/>
                  </a:lnTo>
                  <a:lnTo>
                    <a:pt x="405" y="168"/>
                  </a:lnTo>
                  <a:lnTo>
                    <a:pt x="400" y="165"/>
                  </a:lnTo>
                  <a:lnTo>
                    <a:pt x="398" y="163"/>
                  </a:lnTo>
                  <a:lnTo>
                    <a:pt x="393" y="158"/>
                  </a:lnTo>
                  <a:lnTo>
                    <a:pt x="388" y="158"/>
                  </a:lnTo>
                  <a:lnTo>
                    <a:pt x="388" y="156"/>
                  </a:lnTo>
                  <a:lnTo>
                    <a:pt x="381" y="156"/>
                  </a:lnTo>
                  <a:lnTo>
                    <a:pt x="379" y="156"/>
                  </a:lnTo>
                  <a:lnTo>
                    <a:pt x="376" y="153"/>
                  </a:lnTo>
                  <a:lnTo>
                    <a:pt x="374" y="153"/>
                  </a:lnTo>
                  <a:lnTo>
                    <a:pt x="372" y="149"/>
                  </a:lnTo>
                  <a:lnTo>
                    <a:pt x="372" y="146"/>
                  </a:lnTo>
                  <a:lnTo>
                    <a:pt x="369" y="144"/>
                  </a:lnTo>
                  <a:lnTo>
                    <a:pt x="367" y="139"/>
                  </a:lnTo>
                  <a:lnTo>
                    <a:pt x="364" y="137"/>
                  </a:lnTo>
                  <a:lnTo>
                    <a:pt x="357" y="132"/>
                  </a:lnTo>
                  <a:lnTo>
                    <a:pt x="353" y="130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1" y="125"/>
                  </a:lnTo>
                  <a:lnTo>
                    <a:pt x="338" y="123"/>
                  </a:lnTo>
                  <a:lnTo>
                    <a:pt x="336" y="120"/>
                  </a:lnTo>
                  <a:lnTo>
                    <a:pt x="334" y="118"/>
                  </a:lnTo>
                  <a:lnTo>
                    <a:pt x="334" y="118"/>
                  </a:lnTo>
                  <a:lnTo>
                    <a:pt x="331" y="118"/>
                  </a:lnTo>
                  <a:lnTo>
                    <a:pt x="329" y="118"/>
                  </a:lnTo>
                  <a:lnTo>
                    <a:pt x="329" y="116"/>
                  </a:lnTo>
                  <a:lnTo>
                    <a:pt x="327" y="111"/>
                  </a:lnTo>
                  <a:lnTo>
                    <a:pt x="324" y="108"/>
                  </a:lnTo>
                  <a:lnTo>
                    <a:pt x="324" y="108"/>
                  </a:lnTo>
                  <a:lnTo>
                    <a:pt x="322" y="106"/>
                  </a:lnTo>
                  <a:lnTo>
                    <a:pt x="320" y="104"/>
                  </a:lnTo>
                  <a:lnTo>
                    <a:pt x="320" y="101"/>
                  </a:lnTo>
                  <a:lnTo>
                    <a:pt x="317" y="101"/>
                  </a:lnTo>
                  <a:lnTo>
                    <a:pt x="317" y="99"/>
                  </a:lnTo>
                  <a:lnTo>
                    <a:pt x="315" y="99"/>
                  </a:lnTo>
                  <a:lnTo>
                    <a:pt x="312" y="97"/>
                  </a:lnTo>
                  <a:lnTo>
                    <a:pt x="310" y="97"/>
                  </a:lnTo>
                  <a:lnTo>
                    <a:pt x="310" y="94"/>
                  </a:lnTo>
                  <a:lnTo>
                    <a:pt x="308" y="94"/>
                  </a:lnTo>
                  <a:lnTo>
                    <a:pt x="305" y="82"/>
                  </a:lnTo>
                  <a:lnTo>
                    <a:pt x="303" y="80"/>
                  </a:lnTo>
                  <a:lnTo>
                    <a:pt x="296" y="73"/>
                  </a:lnTo>
                  <a:lnTo>
                    <a:pt x="296" y="71"/>
                  </a:lnTo>
                  <a:lnTo>
                    <a:pt x="293" y="68"/>
                  </a:lnTo>
                  <a:lnTo>
                    <a:pt x="291" y="64"/>
                  </a:lnTo>
                  <a:lnTo>
                    <a:pt x="291" y="61"/>
                  </a:lnTo>
                  <a:lnTo>
                    <a:pt x="286" y="59"/>
                  </a:lnTo>
                  <a:lnTo>
                    <a:pt x="279" y="61"/>
                  </a:lnTo>
                  <a:lnTo>
                    <a:pt x="275" y="61"/>
                  </a:lnTo>
                  <a:lnTo>
                    <a:pt x="270" y="61"/>
                  </a:lnTo>
                  <a:lnTo>
                    <a:pt x="267" y="59"/>
                  </a:lnTo>
                  <a:lnTo>
                    <a:pt x="267" y="56"/>
                  </a:lnTo>
                  <a:lnTo>
                    <a:pt x="265" y="54"/>
                  </a:lnTo>
                  <a:lnTo>
                    <a:pt x="260" y="52"/>
                  </a:lnTo>
                  <a:lnTo>
                    <a:pt x="258" y="52"/>
                  </a:lnTo>
                  <a:lnTo>
                    <a:pt x="256" y="49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3" y="49"/>
                  </a:lnTo>
                  <a:lnTo>
                    <a:pt x="249" y="47"/>
                  </a:lnTo>
                  <a:lnTo>
                    <a:pt x="239" y="42"/>
                  </a:lnTo>
                  <a:lnTo>
                    <a:pt x="234" y="40"/>
                  </a:lnTo>
                  <a:lnTo>
                    <a:pt x="234" y="33"/>
                  </a:lnTo>
                  <a:lnTo>
                    <a:pt x="237" y="30"/>
                  </a:lnTo>
                  <a:lnTo>
                    <a:pt x="237" y="30"/>
                  </a:lnTo>
                  <a:lnTo>
                    <a:pt x="237" y="28"/>
                  </a:lnTo>
                  <a:lnTo>
                    <a:pt x="237" y="28"/>
                  </a:lnTo>
                  <a:lnTo>
                    <a:pt x="237" y="28"/>
                  </a:lnTo>
                  <a:lnTo>
                    <a:pt x="237" y="26"/>
                  </a:lnTo>
                  <a:lnTo>
                    <a:pt x="239" y="23"/>
                  </a:lnTo>
                  <a:lnTo>
                    <a:pt x="239" y="23"/>
                  </a:lnTo>
                  <a:lnTo>
                    <a:pt x="241" y="21"/>
                  </a:lnTo>
                  <a:lnTo>
                    <a:pt x="241" y="21"/>
                  </a:lnTo>
                  <a:lnTo>
                    <a:pt x="241" y="19"/>
                  </a:lnTo>
                  <a:lnTo>
                    <a:pt x="244" y="14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3" y="4"/>
                  </a:lnTo>
                  <a:lnTo>
                    <a:pt x="253" y="4"/>
                  </a:lnTo>
                  <a:lnTo>
                    <a:pt x="253" y="2"/>
                  </a:lnTo>
                  <a:lnTo>
                    <a:pt x="253" y="2"/>
                  </a:lnTo>
                  <a:lnTo>
                    <a:pt x="253" y="0"/>
                  </a:lnTo>
                  <a:lnTo>
                    <a:pt x="253" y="0"/>
                  </a:lnTo>
                  <a:lnTo>
                    <a:pt x="246" y="0"/>
                  </a:lnTo>
                  <a:lnTo>
                    <a:pt x="239" y="2"/>
                  </a:lnTo>
                  <a:lnTo>
                    <a:pt x="232" y="2"/>
                  </a:lnTo>
                  <a:lnTo>
                    <a:pt x="223" y="4"/>
                  </a:lnTo>
                  <a:lnTo>
                    <a:pt x="215" y="4"/>
                  </a:lnTo>
                  <a:lnTo>
                    <a:pt x="208" y="7"/>
                  </a:lnTo>
                  <a:lnTo>
                    <a:pt x="201" y="9"/>
                  </a:lnTo>
                  <a:lnTo>
                    <a:pt x="194" y="9"/>
                  </a:lnTo>
                  <a:lnTo>
                    <a:pt x="185" y="11"/>
                  </a:lnTo>
                  <a:lnTo>
                    <a:pt x="170" y="14"/>
                  </a:lnTo>
                  <a:lnTo>
                    <a:pt x="163" y="14"/>
                  </a:lnTo>
                  <a:lnTo>
                    <a:pt x="154" y="16"/>
                  </a:lnTo>
                  <a:lnTo>
                    <a:pt x="147" y="16"/>
                  </a:lnTo>
                  <a:lnTo>
                    <a:pt x="140" y="19"/>
                  </a:lnTo>
                  <a:lnTo>
                    <a:pt x="133" y="19"/>
                  </a:lnTo>
                  <a:lnTo>
                    <a:pt x="123" y="21"/>
                  </a:lnTo>
                  <a:lnTo>
                    <a:pt x="114" y="21"/>
                  </a:lnTo>
                  <a:lnTo>
                    <a:pt x="107" y="21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90" y="23"/>
                  </a:lnTo>
                  <a:lnTo>
                    <a:pt x="76" y="26"/>
                  </a:lnTo>
                  <a:lnTo>
                    <a:pt x="64" y="28"/>
                  </a:lnTo>
                  <a:lnTo>
                    <a:pt x="50" y="28"/>
                  </a:lnTo>
                  <a:lnTo>
                    <a:pt x="38" y="30"/>
                  </a:lnTo>
                  <a:lnTo>
                    <a:pt x="26" y="33"/>
                  </a:lnTo>
                  <a:lnTo>
                    <a:pt x="12" y="33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3" y="42"/>
                  </a:lnTo>
                  <a:lnTo>
                    <a:pt x="3" y="47"/>
                  </a:lnTo>
                  <a:lnTo>
                    <a:pt x="5" y="52"/>
                  </a:lnTo>
                  <a:lnTo>
                    <a:pt x="7" y="59"/>
                  </a:lnTo>
                  <a:lnTo>
                    <a:pt x="10" y="66"/>
                  </a:lnTo>
                  <a:lnTo>
                    <a:pt x="12" y="73"/>
                  </a:lnTo>
                  <a:lnTo>
                    <a:pt x="14" y="82"/>
                  </a:lnTo>
                  <a:lnTo>
                    <a:pt x="17" y="92"/>
                  </a:lnTo>
                  <a:lnTo>
                    <a:pt x="21" y="101"/>
                  </a:lnTo>
                  <a:lnTo>
                    <a:pt x="24" y="113"/>
                  </a:lnTo>
                  <a:lnTo>
                    <a:pt x="26" y="123"/>
                  </a:lnTo>
                  <a:lnTo>
                    <a:pt x="31" y="135"/>
                  </a:lnTo>
                  <a:lnTo>
                    <a:pt x="33" y="146"/>
                  </a:lnTo>
                  <a:lnTo>
                    <a:pt x="38" y="158"/>
                  </a:lnTo>
                  <a:lnTo>
                    <a:pt x="40" y="168"/>
                  </a:lnTo>
                  <a:lnTo>
                    <a:pt x="45" y="179"/>
                  </a:lnTo>
                  <a:lnTo>
                    <a:pt x="47" y="191"/>
                  </a:lnTo>
                  <a:lnTo>
                    <a:pt x="52" y="201"/>
                  </a:lnTo>
                  <a:lnTo>
                    <a:pt x="55" y="213"/>
                  </a:lnTo>
                  <a:lnTo>
                    <a:pt x="57" y="222"/>
                  </a:lnTo>
                  <a:lnTo>
                    <a:pt x="62" y="232"/>
                  </a:lnTo>
                  <a:lnTo>
                    <a:pt x="64" y="241"/>
                  </a:lnTo>
                  <a:lnTo>
                    <a:pt x="66" y="248"/>
                  </a:lnTo>
                  <a:lnTo>
                    <a:pt x="69" y="255"/>
                  </a:lnTo>
                  <a:lnTo>
                    <a:pt x="71" y="262"/>
                  </a:lnTo>
                  <a:lnTo>
                    <a:pt x="71" y="269"/>
                  </a:lnTo>
                  <a:lnTo>
                    <a:pt x="74" y="272"/>
                  </a:lnTo>
                  <a:lnTo>
                    <a:pt x="76" y="277"/>
                  </a:lnTo>
                  <a:lnTo>
                    <a:pt x="76" y="279"/>
                  </a:lnTo>
                  <a:lnTo>
                    <a:pt x="76" y="279"/>
                  </a:lnTo>
                  <a:lnTo>
                    <a:pt x="76" y="284"/>
                  </a:lnTo>
                  <a:lnTo>
                    <a:pt x="76" y="284"/>
                  </a:lnTo>
                  <a:lnTo>
                    <a:pt x="81" y="293"/>
                  </a:lnTo>
                  <a:lnTo>
                    <a:pt x="81" y="298"/>
                  </a:lnTo>
                  <a:lnTo>
                    <a:pt x="83" y="298"/>
                  </a:lnTo>
                  <a:lnTo>
                    <a:pt x="83" y="298"/>
                  </a:lnTo>
                  <a:lnTo>
                    <a:pt x="83" y="300"/>
                  </a:lnTo>
                  <a:lnTo>
                    <a:pt x="83" y="300"/>
                  </a:lnTo>
                  <a:lnTo>
                    <a:pt x="85" y="303"/>
                  </a:lnTo>
                  <a:lnTo>
                    <a:pt x="88" y="303"/>
                  </a:lnTo>
                  <a:lnTo>
                    <a:pt x="85" y="305"/>
                  </a:lnTo>
                  <a:lnTo>
                    <a:pt x="88" y="305"/>
                  </a:lnTo>
                  <a:lnTo>
                    <a:pt x="88" y="307"/>
                  </a:lnTo>
                  <a:lnTo>
                    <a:pt x="88" y="307"/>
                  </a:lnTo>
                  <a:lnTo>
                    <a:pt x="90" y="312"/>
                  </a:lnTo>
                  <a:lnTo>
                    <a:pt x="92" y="314"/>
                  </a:lnTo>
                  <a:lnTo>
                    <a:pt x="92" y="317"/>
                  </a:lnTo>
                  <a:lnTo>
                    <a:pt x="92" y="319"/>
                  </a:lnTo>
                  <a:lnTo>
                    <a:pt x="92" y="319"/>
                  </a:lnTo>
                  <a:lnTo>
                    <a:pt x="95" y="319"/>
                  </a:lnTo>
                  <a:lnTo>
                    <a:pt x="95" y="322"/>
                  </a:lnTo>
                  <a:lnTo>
                    <a:pt x="95" y="322"/>
                  </a:lnTo>
                  <a:lnTo>
                    <a:pt x="102" y="331"/>
                  </a:lnTo>
                  <a:lnTo>
                    <a:pt x="104" y="333"/>
                  </a:lnTo>
                  <a:lnTo>
                    <a:pt x="104" y="333"/>
                  </a:lnTo>
                  <a:lnTo>
                    <a:pt x="107" y="338"/>
                  </a:lnTo>
                  <a:lnTo>
                    <a:pt x="107" y="340"/>
                  </a:lnTo>
                  <a:lnTo>
                    <a:pt x="109" y="343"/>
                  </a:lnTo>
                  <a:lnTo>
                    <a:pt x="109" y="343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09" y="348"/>
                  </a:lnTo>
                  <a:lnTo>
                    <a:pt x="109" y="348"/>
                  </a:lnTo>
                  <a:lnTo>
                    <a:pt x="109" y="350"/>
                  </a:lnTo>
                  <a:lnTo>
                    <a:pt x="109" y="350"/>
                  </a:lnTo>
                  <a:lnTo>
                    <a:pt x="109" y="355"/>
                  </a:lnTo>
                  <a:lnTo>
                    <a:pt x="109" y="355"/>
                  </a:lnTo>
                  <a:lnTo>
                    <a:pt x="111" y="357"/>
                  </a:lnTo>
                  <a:lnTo>
                    <a:pt x="116" y="359"/>
                  </a:lnTo>
                  <a:lnTo>
                    <a:pt x="118" y="359"/>
                  </a:lnTo>
                  <a:lnTo>
                    <a:pt x="118" y="362"/>
                  </a:lnTo>
                  <a:lnTo>
                    <a:pt x="118" y="362"/>
                  </a:lnTo>
                  <a:lnTo>
                    <a:pt x="118" y="362"/>
                  </a:lnTo>
                  <a:lnTo>
                    <a:pt x="121" y="362"/>
                  </a:lnTo>
                  <a:lnTo>
                    <a:pt x="118" y="364"/>
                  </a:lnTo>
                  <a:lnTo>
                    <a:pt x="118" y="364"/>
                  </a:lnTo>
                  <a:lnTo>
                    <a:pt x="118" y="364"/>
                  </a:lnTo>
                  <a:lnTo>
                    <a:pt x="116" y="364"/>
                  </a:lnTo>
                  <a:lnTo>
                    <a:pt x="118" y="366"/>
                  </a:lnTo>
                  <a:lnTo>
                    <a:pt x="118" y="369"/>
                  </a:lnTo>
                  <a:lnTo>
                    <a:pt x="116" y="369"/>
                  </a:lnTo>
                  <a:lnTo>
                    <a:pt x="116" y="369"/>
                  </a:lnTo>
                  <a:lnTo>
                    <a:pt x="114" y="369"/>
                  </a:lnTo>
                  <a:lnTo>
                    <a:pt x="114" y="369"/>
                  </a:lnTo>
                  <a:lnTo>
                    <a:pt x="114" y="371"/>
                  </a:lnTo>
                  <a:lnTo>
                    <a:pt x="114" y="371"/>
                  </a:lnTo>
                  <a:lnTo>
                    <a:pt x="114" y="374"/>
                  </a:lnTo>
                  <a:lnTo>
                    <a:pt x="111" y="374"/>
                  </a:lnTo>
                  <a:lnTo>
                    <a:pt x="109" y="374"/>
                  </a:lnTo>
                  <a:lnTo>
                    <a:pt x="109" y="376"/>
                  </a:lnTo>
                  <a:lnTo>
                    <a:pt x="109" y="376"/>
                  </a:lnTo>
                  <a:lnTo>
                    <a:pt x="107" y="376"/>
                  </a:lnTo>
                  <a:lnTo>
                    <a:pt x="107" y="381"/>
                  </a:lnTo>
                  <a:lnTo>
                    <a:pt x="107" y="383"/>
                  </a:lnTo>
                  <a:lnTo>
                    <a:pt x="107" y="385"/>
                  </a:lnTo>
                  <a:lnTo>
                    <a:pt x="107" y="388"/>
                  </a:lnTo>
                  <a:lnTo>
                    <a:pt x="107" y="390"/>
                  </a:lnTo>
                  <a:lnTo>
                    <a:pt x="107" y="393"/>
                  </a:lnTo>
                  <a:lnTo>
                    <a:pt x="107" y="395"/>
                  </a:lnTo>
                  <a:lnTo>
                    <a:pt x="107" y="397"/>
                  </a:lnTo>
                  <a:lnTo>
                    <a:pt x="107" y="397"/>
                  </a:lnTo>
                  <a:lnTo>
                    <a:pt x="107" y="400"/>
                  </a:lnTo>
                  <a:lnTo>
                    <a:pt x="107" y="402"/>
                  </a:lnTo>
                  <a:lnTo>
                    <a:pt x="104" y="407"/>
                  </a:lnTo>
                  <a:lnTo>
                    <a:pt x="102" y="411"/>
                  </a:lnTo>
                  <a:lnTo>
                    <a:pt x="102" y="416"/>
                  </a:lnTo>
                  <a:lnTo>
                    <a:pt x="102" y="416"/>
                  </a:lnTo>
                  <a:lnTo>
                    <a:pt x="102" y="419"/>
                  </a:lnTo>
                  <a:lnTo>
                    <a:pt x="102" y="419"/>
                  </a:lnTo>
                  <a:lnTo>
                    <a:pt x="102" y="421"/>
                  </a:lnTo>
                  <a:lnTo>
                    <a:pt x="102" y="423"/>
                  </a:lnTo>
                  <a:lnTo>
                    <a:pt x="107" y="437"/>
                  </a:lnTo>
                  <a:lnTo>
                    <a:pt x="109" y="440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7"/>
                  </a:lnTo>
                  <a:lnTo>
                    <a:pt x="114" y="452"/>
                  </a:lnTo>
                  <a:lnTo>
                    <a:pt x="116" y="452"/>
                  </a:lnTo>
                  <a:lnTo>
                    <a:pt x="116" y="454"/>
                  </a:lnTo>
                  <a:lnTo>
                    <a:pt x="116" y="456"/>
                  </a:lnTo>
                  <a:lnTo>
                    <a:pt x="116" y="459"/>
                  </a:lnTo>
                  <a:lnTo>
                    <a:pt x="116" y="461"/>
                  </a:lnTo>
                  <a:lnTo>
                    <a:pt x="116" y="464"/>
                  </a:lnTo>
                  <a:lnTo>
                    <a:pt x="116" y="466"/>
                  </a:lnTo>
                  <a:lnTo>
                    <a:pt x="116" y="471"/>
                  </a:lnTo>
                  <a:lnTo>
                    <a:pt x="116" y="475"/>
                  </a:lnTo>
                  <a:lnTo>
                    <a:pt x="116" y="485"/>
                  </a:lnTo>
                  <a:lnTo>
                    <a:pt x="116" y="485"/>
                  </a:lnTo>
                  <a:lnTo>
                    <a:pt x="114" y="487"/>
                  </a:lnTo>
                  <a:lnTo>
                    <a:pt x="114" y="490"/>
                  </a:lnTo>
                  <a:lnTo>
                    <a:pt x="114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8" y="501"/>
                  </a:lnTo>
                  <a:lnTo>
                    <a:pt x="121" y="501"/>
                  </a:lnTo>
                  <a:lnTo>
                    <a:pt x="123" y="506"/>
                  </a:lnTo>
                  <a:lnTo>
                    <a:pt x="128" y="511"/>
                  </a:lnTo>
                  <a:lnTo>
                    <a:pt x="130" y="516"/>
                  </a:lnTo>
                  <a:lnTo>
                    <a:pt x="130" y="518"/>
                  </a:lnTo>
                  <a:lnTo>
                    <a:pt x="130" y="518"/>
                  </a:lnTo>
                  <a:lnTo>
                    <a:pt x="130" y="520"/>
                  </a:lnTo>
                  <a:lnTo>
                    <a:pt x="130" y="520"/>
                  </a:lnTo>
                  <a:lnTo>
                    <a:pt x="130" y="520"/>
                  </a:lnTo>
                  <a:lnTo>
                    <a:pt x="130" y="523"/>
                  </a:lnTo>
                  <a:lnTo>
                    <a:pt x="130" y="523"/>
                  </a:lnTo>
                  <a:lnTo>
                    <a:pt x="130" y="523"/>
                  </a:lnTo>
                  <a:lnTo>
                    <a:pt x="133" y="525"/>
                  </a:lnTo>
                  <a:lnTo>
                    <a:pt x="133" y="525"/>
                  </a:lnTo>
                  <a:lnTo>
                    <a:pt x="135" y="527"/>
                  </a:lnTo>
                  <a:lnTo>
                    <a:pt x="135" y="530"/>
                  </a:lnTo>
                  <a:lnTo>
                    <a:pt x="137" y="530"/>
                  </a:lnTo>
                  <a:lnTo>
                    <a:pt x="137" y="535"/>
                  </a:lnTo>
                  <a:lnTo>
                    <a:pt x="140" y="537"/>
                  </a:lnTo>
                  <a:lnTo>
                    <a:pt x="140" y="542"/>
                  </a:lnTo>
                  <a:lnTo>
                    <a:pt x="142" y="549"/>
                  </a:lnTo>
                  <a:lnTo>
                    <a:pt x="149" y="553"/>
                  </a:lnTo>
                  <a:lnTo>
                    <a:pt x="149" y="553"/>
                  </a:lnTo>
                  <a:lnTo>
                    <a:pt x="152" y="553"/>
                  </a:lnTo>
                  <a:lnTo>
                    <a:pt x="154" y="553"/>
                  </a:lnTo>
                  <a:lnTo>
                    <a:pt x="156" y="553"/>
                  </a:lnTo>
                  <a:lnTo>
                    <a:pt x="159" y="553"/>
                  </a:lnTo>
                  <a:lnTo>
                    <a:pt x="163" y="553"/>
                  </a:lnTo>
                  <a:lnTo>
                    <a:pt x="168" y="553"/>
                  </a:lnTo>
                  <a:lnTo>
                    <a:pt x="175" y="551"/>
                  </a:lnTo>
                  <a:lnTo>
                    <a:pt x="182" y="551"/>
                  </a:lnTo>
                  <a:lnTo>
                    <a:pt x="189" y="551"/>
                  </a:lnTo>
                  <a:lnTo>
                    <a:pt x="199" y="551"/>
                  </a:lnTo>
                  <a:lnTo>
                    <a:pt x="208" y="549"/>
                  </a:lnTo>
                  <a:lnTo>
                    <a:pt x="220" y="549"/>
                  </a:lnTo>
                  <a:lnTo>
                    <a:pt x="230" y="549"/>
                  </a:lnTo>
                  <a:lnTo>
                    <a:pt x="241" y="546"/>
                  </a:lnTo>
                  <a:lnTo>
                    <a:pt x="253" y="546"/>
                  </a:lnTo>
                  <a:lnTo>
                    <a:pt x="265" y="546"/>
                  </a:lnTo>
                  <a:lnTo>
                    <a:pt x="277" y="544"/>
                  </a:lnTo>
                  <a:lnTo>
                    <a:pt x="289" y="544"/>
                  </a:lnTo>
                  <a:lnTo>
                    <a:pt x="301" y="542"/>
                  </a:lnTo>
                  <a:lnTo>
                    <a:pt x="312" y="542"/>
                  </a:lnTo>
                  <a:lnTo>
                    <a:pt x="324" y="539"/>
                  </a:lnTo>
                  <a:lnTo>
                    <a:pt x="336" y="539"/>
                  </a:lnTo>
                  <a:lnTo>
                    <a:pt x="348" y="539"/>
                  </a:lnTo>
                  <a:lnTo>
                    <a:pt x="357" y="537"/>
                  </a:lnTo>
                  <a:lnTo>
                    <a:pt x="369" y="537"/>
                  </a:lnTo>
                  <a:lnTo>
                    <a:pt x="379" y="537"/>
                  </a:lnTo>
                  <a:lnTo>
                    <a:pt x="388" y="535"/>
                  </a:lnTo>
                  <a:lnTo>
                    <a:pt x="398" y="535"/>
                  </a:lnTo>
                  <a:lnTo>
                    <a:pt x="405" y="535"/>
                  </a:lnTo>
                  <a:lnTo>
                    <a:pt x="412" y="532"/>
                  </a:lnTo>
                  <a:lnTo>
                    <a:pt x="416" y="532"/>
                  </a:lnTo>
                  <a:lnTo>
                    <a:pt x="424" y="532"/>
                  </a:lnTo>
                  <a:lnTo>
                    <a:pt x="426" y="532"/>
                  </a:lnTo>
                  <a:lnTo>
                    <a:pt x="431" y="532"/>
                  </a:lnTo>
                  <a:lnTo>
                    <a:pt x="431" y="532"/>
                  </a:lnTo>
                  <a:lnTo>
                    <a:pt x="431" y="532"/>
                  </a:lnTo>
                  <a:lnTo>
                    <a:pt x="431" y="532"/>
                  </a:lnTo>
                  <a:lnTo>
                    <a:pt x="431" y="535"/>
                  </a:lnTo>
                  <a:lnTo>
                    <a:pt x="431" y="535"/>
                  </a:lnTo>
                  <a:lnTo>
                    <a:pt x="431" y="535"/>
                  </a:lnTo>
                  <a:lnTo>
                    <a:pt x="431" y="535"/>
                  </a:lnTo>
                  <a:lnTo>
                    <a:pt x="431" y="535"/>
                  </a:lnTo>
                  <a:lnTo>
                    <a:pt x="435" y="539"/>
                  </a:lnTo>
                  <a:lnTo>
                    <a:pt x="435" y="539"/>
                  </a:lnTo>
                  <a:lnTo>
                    <a:pt x="435" y="539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4"/>
                  </a:lnTo>
                  <a:lnTo>
                    <a:pt x="435" y="546"/>
                  </a:lnTo>
                  <a:lnTo>
                    <a:pt x="435" y="546"/>
                  </a:lnTo>
                  <a:lnTo>
                    <a:pt x="435" y="546"/>
                  </a:lnTo>
                  <a:lnTo>
                    <a:pt x="438" y="549"/>
                  </a:lnTo>
                  <a:lnTo>
                    <a:pt x="440" y="553"/>
                  </a:lnTo>
                  <a:lnTo>
                    <a:pt x="440" y="553"/>
                  </a:lnTo>
                  <a:lnTo>
                    <a:pt x="440" y="553"/>
                  </a:lnTo>
                  <a:lnTo>
                    <a:pt x="440" y="553"/>
                  </a:lnTo>
                  <a:lnTo>
                    <a:pt x="443" y="553"/>
                  </a:lnTo>
                  <a:lnTo>
                    <a:pt x="443" y="553"/>
                  </a:lnTo>
                  <a:lnTo>
                    <a:pt x="447" y="553"/>
                  </a:lnTo>
                  <a:lnTo>
                    <a:pt x="447" y="553"/>
                  </a:lnTo>
                  <a:lnTo>
                    <a:pt x="450" y="553"/>
                  </a:lnTo>
                  <a:lnTo>
                    <a:pt x="452" y="553"/>
                  </a:lnTo>
                  <a:lnTo>
                    <a:pt x="452" y="553"/>
                  </a:lnTo>
                  <a:lnTo>
                    <a:pt x="454" y="551"/>
                  </a:lnTo>
                  <a:lnTo>
                    <a:pt x="454" y="551"/>
                  </a:lnTo>
                  <a:lnTo>
                    <a:pt x="454" y="551"/>
                  </a:lnTo>
                  <a:lnTo>
                    <a:pt x="454" y="551"/>
                  </a:lnTo>
                  <a:lnTo>
                    <a:pt x="454" y="549"/>
                  </a:lnTo>
                  <a:lnTo>
                    <a:pt x="454" y="546"/>
                  </a:lnTo>
                  <a:lnTo>
                    <a:pt x="454" y="544"/>
                  </a:lnTo>
                  <a:lnTo>
                    <a:pt x="454" y="544"/>
                  </a:lnTo>
                  <a:lnTo>
                    <a:pt x="454" y="535"/>
                  </a:lnTo>
                  <a:lnTo>
                    <a:pt x="454" y="527"/>
                  </a:lnTo>
                  <a:lnTo>
                    <a:pt x="454" y="525"/>
                  </a:lnTo>
                  <a:lnTo>
                    <a:pt x="454" y="525"/>
                  </a:lnTo>
                  <a:lnTo>
                    <a:pt x="454" y="523"/>
                  </a:lnTo>
                  <a:lnTo>
                    <a:pt x="454" y="523"/>
                  </a:lnTo>
                  <a:lnTo>
                    <a:pt x="452" y="520"/>
                  </a:lnTo>
                  <a:lnTo>
                    <a:pt x="450" y="520"/>
                  </a:lnTo>
                  <a:lnTo>
                    <a:pt x="450" y="518"/>
                  </a:lnTo>
                  <a:lnTo>
                    <a:pt x="450" y="518"/>
                  </a:lnTo>
                  <a:lnTo>
                    <a:pt x="450" y="516"/>
                  </a:lnTo>
                  <a:lnTo>
                    <a:pt x="450" y="516"/>
                  </a:lnTo>
                  <a:lnTo>
                    <a:pt x="450" y="513"/>
                  </a:lnTo>
                  <a:lnTo>
                    <a:pt x="450" y="511"/>
                  </a:lnTo>
                  <a:lnTo>
                    <a:pt x="450" y="511"/>
                  </a:lnTo>
                  <a:lnTo>
                    <a:pt x="450" y="508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1"/>
                  </a:lnTo>
                  <a:lnTo>
                    <a:pt x="450" y="501"/>
                  </a:lnTo>
                  <a:lnTo>
                    <a:pt x="450" y="501"/>
                  </a:lnTo>
                  <a:lnTo>
                    <a:pt x="452" y="499"/>
                  </a:lnTo>
                  <a:lnTo>
                    <a:pt x="452" y="499"/>
                  </a:lnTo>
                  <a:lnTo>
                    <a:pt x="452" y="499"/>
                  </a:lnTo>
                  <a:lnTo>
                    <a:pt x="454" y="499"/>
                  </a:lnTo>
                  <a:lnTo>
                    <a:pt x="454" y="499"/>
                  </a:lnTo>
                  <a:lnTo>
                    <a:pt x="454" y="499"/>
                  </a:lnTo>
                  <a:lnTo>
                    <a:pt x="454" y="499"/>
                  </a:lnTo>
                  <a:lnTo>
                    <a:pt x="454" y="497"/>
                  </a:lnTo>
                  <a:lnTo>
                    <a:pt x="454" y="497"/>
                  </a:lnTo>
                  <a:lnTo>
                    <a:pt x="454" y="497"/>
                  </a:lnTo>
                  <a:lnTo>
                    <a:pt x="454" y="497"/>
                  </a:lnTo>
                  <a:lnTo>
                    <a:pt x="454" y="494"/>
                  </a:lnTo>
                  <a:lnTo>
                    <a:pt x="457" y="494"/>
                  </a:lnTo>
                  <a:lnTo>
                    <a:pt x="457" y="494"/>
                  </a:lnTo>
                  <a:lnTo>
                    <a:pt x="459" y="494"/>
                  </a:lnTo>
                  <a:lnTo>
                    <a:pt x="459" y="494"/>
                  </a:lnTo>
                  <a:lnTo>
                    <a:pt x="459" y="494"/>
                  </a:lnTo>
                  <a:lnTo>
                    <a:pt x="461" y="494"/>
                  </a:lnTo>
                  <a:lnTo>
                    <a:pt x="461" y="494"/>
                  </a:lnTo>
                  <a:lnTo>
                    <a:pt x="464" y="494"/>
                  </a:lnTo>
                  <a:lnTo>
                    <a:pt x="466" y="497"/>
                  </a:lnTo>
                  <a:lnTo>
                    <a:pt x="476" y="499"/>
                  </a:lnTo>
                  <a:lnTo>
                    <a:pt x="476" y="499"/>
                  </a:lnTo>
                  <a:lnTo>
                    <a:pt x="478" y="499"/>
                  </a:lnTo>
                  <a:lnTo>
                    <a:pt x="478" y="499"/>
                  </a:lnTo>
                  <a:lnTo>
                    <a:pt x="480" y="499"/>
                  </a:lnTo>
                  <a:lnTo>
                    <a:pt x="480" y="499"/>
                  </a:lnTo>
                  <a:lnTo>
                    <a:pt x="483" y="499"/>
                  </a:lnTo>
                  <a:lnTo>
                    <a:pt x="483" y="499"/>
                  </a:lnTo>
                  <a:lnTo>
                    <a:pt x="490" y="501"/>
                  </a:lnTo>
                  <a:lnTo>
                    <a:pt x="490" y="501"/>
                  </a:lnTo>
                  <a:lnTo>
                    <a:pt x="492" y="501"/>
                  </a:lnTo>
                  <a:lnTo>
                    <a:pt x="492" y="501"/>
                  </a:lnTo>
                  <a:lnTo>
                    <a:pt x="495" y="501"/>
                  </a:lnTo>
                  <a:lnTo>
                    <a:pt x="495" y="501"/>
                  </a:lnTo>
                  <a:lnTo>
                    <a:pt x="499" y="501"/>
                  </a:lnTo>
                  <a:lnTo>
                    <a:pt x="499" y="501"/>
                  </a:lnTo>
                  <a:lnTo>
                    <a:pt x="504" y="499"/>
                  </a:lnTo>
                  <a:lnTo>
                    <a:pt x="506" y="499"/>
                  </a:lnTo>
                  <a:lnTo>
                    <a:pt x="506" y="499"/>
                  </a:lnTo>
                  <a:lnTo>
                    <a:pt x="506" y="499"/>
                  </a:lnTo>
                  <a:lnTo>
                    <a:pt x="506" y="494"/>
                  </a:lnTo>
                  <a:lnTo>
                    <a:pt x="506" y="492"/>
                  </a:lnTo>
                  <a:lnTo>
                    <a:pt x="504" y="492"/>
                  </a:lnTo>
                  <a:lnTo>
                    <a:pt x="504" y="490"/>
                  </a:lnTo>
                  <a:lnTo>
                    <a:pt x="504" y="490"/>
                  </a:lnTo>
                  <a:lnTo>
                    <a:pt x="502" y="487"/>
                  </a:lnTo>
                  <a:lnTo>
                    <a:pt x="502" y="485"/>
                  </a:lnTo>
                  <a:lnTo>
                    <a:pt x="502" y="485"/>
                  </a:lnTo>
                  <a:lnTo>
                    <a:pt x="499" y="485"/>
                  </a:lnTo>
                  <a:lnTo>
                    <a:pt x="499" y="482"/>
                  </a:lnTo>
                  <a:lnTo>
                    <a:pt x="502" y="482"/>
                  </a:lnTo>
                  <a:lnTo>
                    <a:pt x="502" y="482"/>
                  </a:lnTo>
                  <a:lnTo>
                    <a:pt x="504" y="482"/>
                  </a:lnTo>
                  <a:lnTo>
                    <a:pt x="504" y="482"/>
                  </a:lnTo>
                  <a:lnTo>
                    <a:pt x="504" y="482"/>
                  </a:lnTo>
                  <a:lnTo>
                    <a:pt x="504" y="480"/>
                  </a:lnTo>
                  <a:lnTo>
                    <a:pt x="502" y="480"/>
                  </a:lnTo>
                  <a:lnTo>
                    <a:pt x="502" y="480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2" y="475"/>
                  </a:lnTo>
                  <a:lnTo>
                    <a:pt x="502" y="475"/>
                  </a:lnTo>
                  <a:lnTo>
                    <a:pt x="506" y="471"/>
                  </a:lnTo>
                  <a:lnTo>
                    <a:pt x="506" y="468"/>
                  </a:lnTo>
                  <a:lnTo>
                    <a:pt x="504" y="468"/>
                  </a:lnTo>
                  <a:lnTo>
                    <a:pt x="502" y="468"/>
                  </a:lnTo>
                  <a:lnTo>
                    <a:pt x="499" y="468"/>
                  </a:lnTo>
                  <a:lnTo>
                    <a:pt x="499" y="466"/>
                  </a:lnTo>
                  <a:lnTo>
                    <a:pt x="504" y="466"/>
                  </a:lnTo>
                  <a:lnTo>
                    <a:pt x="504" y="464"/>
                  </a:lnTo>
                  <a:lnTo>
                    <a:pt x="504" y="461"/>
                  </a:lnTo>
                  <a:lnTo>
                    <a:pt x="504" y="459"/>
                  </a:lnTo>
                  <a:lnTo>
                    <a:pt x="499" y="456"/>
                  </a:lnTo>
                  <a:lnTo>
                    <a:pt x="497" y="454"/>
                  </a:lnTo>
                  <a:lnTo>
                    <a:pt x="499" y="454"/>
                  </a:lnTo>
                  <a:lnTo>
                    <a:pt x="502" y="456"/>
                  </a:lnTo>
                  <a:lnTo>
                    <a:pt x="506" y="459"/>
                  </a:lnTo>
                  <a:lnTo>
                    <a:pt x="506" y="461"/>
                  </a:lnTo>
                  <a:lnTo>
                    <a:pt x="509" y="461"/>
                  </a:lnTo>
                  <a:lnTo>
                    <a:pt x="509" y="452"/>
                  </a:lnTo>
                  <a:lnTo>
                    <a:pt x="509" y="447"/>
                  </a:lnTo>
                  <a:lnTo>
                    <a:pt x="506" y="449"/>
                  </a:lnTo>
                  <a:lnTo>
                    <a:pt x="506" y="452"/>
                  </a:lnTo>
                  <a:lnTo>
                    <a:pt x="506" y="454"/>
                  </a:lnTo>
                  <a:lnTo>
                    <a:pt x="504" y="454"/>
                  </a:lnTo>
                  <a:lnTo>
                    <a:pt x="502" y="452"/>
                  </a:lnTo>
                  <a:lnTo>
                    <a:pt x="499" y="449"/>
                  </a:lnTo>
                  <a:lnTo>
                    <a:pt x="499" y="449"/>
                  </a:lnTo>
                  <a:lnTo>
                    <a:pt x="499" y="447"/>
                  </a:lnTo>
                  <a:lnTo>
                    <a:pt x="504" y="449"/>
                  </a:lnTo>
                  <a:lnTo>
                    <a:pt x="504" y="447"/>
                  </a:lnTo>
                  <a:lnTo>
                    <a:pt x="502" y="445"/>
                  </a:lnTo>
                  <a:lnTo>
                    <a:pt x="502" y="440"/>
                  </a:lnTo>
                  <a:lnTo>
                    <a:pt x="502" y="437"/>
                  </a:lnTo>
                  <a:lnTo>
                    <a:pt x="502" y="437"/>
                  </a:lnTo>
                  <a:lnTo>
                    <a:pt x="504" y="435"/>
                  </a:lnTo>
                  <a:lnTo>
                    <a:pt x="504" y="437"/>
                  </a:lnTo>
                  <a:lnTo>
                    <a:pt x="506" y="445"/>
                  </a:lnTo>
                  <a:lnTo>
                    <a:pt x="506" y="445"/>
                  </a:lnTo>
                  <a:lnTo>
                    <a:pt x="506" y="445"/>
                  </a:lnTo>
                  <a:lnTo>
                    <a:pt x="509" y="445"/>
                  </a:lnTo>
                  <a:lnTo>
                    <a:pt x="511" y="442"/>
                  </a:lnTo>
                  <a:lnTo>
                    <a:pt x="513" y="440"/>
                  </a:lnTo>
                  <a:lnTo>
                    <a:pt x="516" y="433"/>
                  </a:lnTo>
                  <a:lnTo>
                    <a:pt x="518" y="433"/>
                  </a:lnTo>
                  <a:lnTo>
                    <a:pt x="518" y="433"/>
                  </a:lnTo>
                  <a:lnTo>
                    <a:pt x="518" y="428"/>
                  </a:lnTo>
                  <a:lnTo>
                    <a:pt x="518" y="426"/>
                  </a:lnTo>
                  <a:lnTo>
                    <a:pt x="516" y="426"/>
                  </a:lnTo>
                  <a:lnTo>
                    <a:pt x="511" y="423"/>
                  </a:lnTo>
                  <a:lnTo>
                    <a:pt x="511" y="423"/>
                  </a:lnTo>
                  <a:lnTo>
                    <a:pt x="506" y="423"/>
                  </a:lnTo>
                  <a:lnTo>
                    <a:pt x="502" y="423"/>
                  </a:lnTo>
                  <a:lnTo>
                    <a:pt x="497" y="421"/>
                  </a:lnTo>
                  <a:lnTo>
                    <a:pt x="495" y="419"/>
                  </a:lnTo>
                  <a:lnTo>
                    <a:pt x="495" y="419"/>
                  </a:lnTo>
                  <a:lnTo>
                    <a:pt x="495" y="419"/>
                  </a:lnTo>
                  <a:lnTo>
                    <a:pt x="497" y="419"/>
                  </a:lnTo>
                  <a:lnTo>
                    <a:pt x="499" y="421"/>
                  </a:lnTo>
                  <a:lnTo>
                    <a:pt x="511" y="421"/>
                  </a:lnTo>
                  <a:lnTo>
                    <a:pt x="516" y="421"/>
                  </a:lnTo>
                  <a:lnTo>
                    <a:pt x="516" y="419"/>
                  </a:lnTo>
                  <a:lnTo>
                    <a:pt x="516" y="416"/>
                  </a:lnTo>
                  <a:lnTo>
                    <a:pt x="513" y="414"/>
                  </a:lnTo>
                  <a:lnTo>
                    <a:pt x="511" y="411"/>
                  </a:lnTo>
                  <a:lnTo>
                    <a:pt x="509" y="409"/>
                  </a:lnTo>
                  <a:lnTo>
                    <a:pt x="509" y="409"/>
                  </a:lnTo>
                  <a:lnTo>
                    <a:pt x="509" y="409"/>
                  </a:lnTo>
                  <a:lnTo>
                    <a:pt x="511" y="407"/>
                  </a:lnTo>
                  <a:lnTo>
                    <a:pt x="511" y="407"/>
                  </a:lnTo>
                  <a:lnTo>
                    <a:pt x="511" y="407"/>
                  </a:lnTo>
                  <a:lnTo>
                    <a:pt x="511" y="409"/>
                  </a:lnTo>
                  <a:lnTo>
                    <a:pt x="513" y="409"/>
                  </a:lnTo>
                  <a:lnTo>
                    <a:pt x="513" y="411"/>
                  </a:lnTo>
                  <a:lnTo>
                    <a:pt x="513" y="411"/>
                  </a:lnTo>
                  <a:lnTo>
                    <a:pt x="516" y="411"/>
                  </a:lnTo>
                  <a:lnTo>
                    <a:pt x="516" y="414"/>
                  </a:lnTo>
                  <a:lnTo>
                    <a:pt x="516" y="411"/>
                  </a:lnTo>
                  <a:lnTo>
                    <a:pt x="518" y="411"/>
                  </a:lnTo>
                  <a:lnTo>
                    <a:pt x="516" y="411"/>
                  </a:lnTo>
                  <a:lnTo>
                    <a:pt x="516" y="409"/>
                  </a:lnTo>
                  <a:lnTo>
                    <a:pt x="523" y="397"/>
                  </a:lnTo>
                  <a:lnTo>
                    <a:pt x="523" y="393"/>
                  </a:lnTo>
                  <a:lnTo>
                    <a:pt x="521" y="393"/>
                  </a:lnTo>
                  <a:lnTo>
                    <a:pt x="516" y="395"/>
                  </a:lnTo>
                  <a:lnTo>
                    <a:pt x="511" y="400"/>
                  </a:lnTo>
                  <a:lnTo>
                    <a:pt x="511" y="400"/>
                  </a:lnTo>
                  <a:lnTo>
                    <a:pt x="513" y="397"/>
                  </a:lnTo>
                  <a:lnTo>
                    <a:pt x="513" y="395"/>
                  </a:lnTo>
                  <a:lnTo>
                    <a:pt x="511" y="395"/>
                  </a:lnTo>
                  <a:lnTo>
                    <a:pt x="511" y="395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06" y="395"/>
                  </a:lnTo>
                  <a:lnTo>
                    <a:pt x="506" y="393"/>
                  </a:lnTo>
                  <a:lnTo>
                    <a:pt x="506" y="393"/>
                  </a:lnTo>
                  <a:lnTo>
                    <a:pt x="509" y="393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3" y="390"/>
                  </a:lnTo>
                  <a:lnTo>
                    <a:pt x="516" y="390"/>
                  </a:lnTo>
                  <a:lnTo>
                    <a:pt x="518" y="390"/>
                  </a:lnTo>
                  <a:lnTo>
                    <a:pt x="521" y="385"/>
                  </a:lnTo>
                  <a:lnTo>
                    <a:pt x="518" y="385"/>
                  </a:lnTo>
                  <a:lnTo>
                    <a:pt x="516" y="383"/>
                  </a:lnTo>
                  <a:lnTo>
                    <a:pt x="513" y="381"/>
                  </a:lnTo>
                  <a:lnTo>
                    <a:pt x="516" y="381"/>
                  </a:lnTo>
                  <a:lnTo>
                    <a:pt x="518" y="381"/>
                  </a:lnTo>
                  <a:lnTo>
                    <a:pt x="521" y="383"/>
                  </a:lnTo>
                  <a:lnTo>
                    <a:pt x="521" y="383"/>
                  </a:lnTo>
                  <a:lnTo>
                    <a:pt x="523" y="388"/>
                  </a:lnTo>
                  <a:lnTo>
                    <a:pt x="523" y="390"/>
                  </a:lnTo>
                  <a:lnTo>
                    <a:pt x="523" y="388"/>
                  </a:lnTo>
                  <a:lnTo>
                    <a:pt x="525" y="388"/>
                  </a:lnTo>
                  <a:lnTo>
                    <a:pt x="525" y="378"/>
                  </a:lnTo>
                  <a:lnTo>
                    <a:pt x="525" y="376"/>
                  </a:lnTo>
                  <a:lnTo>
                    <a:pt x="525" y="374"/>
                  </a:lnTo>
                  <a:lnTo>
                    <a:pt x="523" y="371"/>
                  </a:lnTo>
                  <a:lnTo>
                    <a:pt x="521" y="374"/>
                  </a:lnTo>
                  <a:lnTo>
                    <a:pt x="521" y="374"/>
                  </a:lnTo>
                  <a:lnTo>
                    <a:pt x="523" y="376"/>
                  </a:lnTo>
                  <a:lnTo>
                    <a:pt x="523" y="376"/>
                  </a:lnTo>
                  <a:lnTo>
                    <a:pt x="516" y="378"/>
                  </a:lnTo>
                  <a:lnTo>
                    <a:pt x="513" y="378"/>
                  </a:lnTo>
                  <a:lnTo>
                    <a:pt x="518" y="374"/>
                  </a:lnTo>
                  <a:lnTo>
                    <a:pt x="518" y="371"/>
                  </a:lnTo>
                  <a:lnTo>
                    <a:pt x="513" y="369"/>
                  </a:lnTo>
                  <a:lnTo>
                    <a:pt x="511" y="369"/>
                  </a:lnTo>
                  <a:lnTo>
                    <a:pt x="509" y="369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11" y="366"/>
                  </a:lnTo>
                  <a:lnTo>
                    <a:pt x="511" y="366"/>
                  </a:lnTo>
                  <a:lnTo>
                    <a:pt x="513" y="366"/>
                  </a:lnTo>
                  <a:lnTo>
                    <a:pt x="516" y="369"/>
                  </a:lnTo>
                  <a:lnTo>
                    <a:pt x="521" y="369"/>
                  </a:lnTo>
                  <a:lnTo>
                    <a:pt x="525" y="366"/>
                  </a:lnTo>
                  <a:lnTo>
                    <a:pt x="525" y="366"/>
                  </a:lnTo>
                  <a:lnTo>
                    <a:pt x="528" y="364"/>
                  </a:lnTo>
                  <a:lnTo>
                    <a:pt x="530" y="359"/>
                  </a:lnTo>
                  <a:lnTo>
                    <a:pt x="530" y="357"/>
                  </a:lnTo>
                  <a:lnTo>
                    <a:pt x="530" y="355"/>
                  </a:lnTo>
                  <a:lnTo>
                    <a:pt x="530" y="355"/>
                  </a:lnTo>
                  <a:lnTo>
                    <a:pt x="530" y="355"/>
                  </a:lnTo>
                  <a:lnTo>
                    <a:pt x="525" y="352"/>
                  </a:lnTo>
                  <a:lnTo>
                    <a:pt x="525" y="352"/>
                  </a:lnTo>
                  <a:lnTo>
                    <a:pt x="521" y="352"/>
                  </a:lnTo>
                  <a:lnTo>
                    <a:pt x="521" y="352"/>
                  </a:lnTo>
                  <a:lnTo>
                    <a:pt x="525" y="350"/>
                  </a:lnTo>
                  <a:lnTo>
                    <a:pt x="525" y="348"/>
                  </a:lnTo>
                  <a:lnTo>
                    <a:pt x="523" y="348"/>
                  </a:lnTo>
                  <a:lnTo>
                    <a:pt x="521" y="345"/>
                  </a:lnTo>
                  <a:lnTo>
                    <a:pt x="523" y="345"/>
                  </a:lnTo>
                  <a:lnTo>
                    <a:pt x="523" y="345"/>
                  </a:lnTo>
                  <a:lnTo>
                    <a:pt x="525" y="345"/>
                  </a:lnTo>
                  <a:lnTo>
                    <a:pt x="525" y="348"/>
                  </a:lnTo>
                  <a:lnTo>
                    <a:pt x="525" y="348"/>
                  </a:lnTo>
                  <a:lnTo>
                    <a:pt x="528" y="348"/>
                  </a:lnTo>
                  <a:lnTo>
                    <a:pt x="532" y="348"/>
                  </a:lnTo>
                  <a:lnTo>
                    <a:pt x="535" y="350"/>
                  </a:lnTo>
                  <a:lnTo>
                    <a:pt x="537" y="350"/>
                  </a:lnTo>
                  <a:lnTo>
                    <a:pt x="539" y="348"/>
                  </a:lnTo>
                  <a:lnTo>
                    <a:pt x="542" y="343"/>
                  </a:lnTo>
                  <a:lnTo>
                    <a:pt x="539" y="343"/>
                  </a:lnTo>
                  <a:lnTo>
                    <a:pt x="537" y="340"/>
                  </a:lnTo>
                  <a:lnTo>
                    <a:pt x="537" y="338"/>
                  </a:lnTo>
                  <a:lnTo>
                    <a:pt x="537" y="338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9" y="333"/>
                  </a:lnTo>
                  <a:lnTo>
                    <a:pt x="539" y="333"/>
                  </a:lnTo>
                  <a:lnTo>
                    <a:pt x="539" y="333"/>
                  </a:lnTo>
                  <a:lnTo>
                    <a:pt x="542" y="336"/>
                  </a:lnTo>
                  <a:lnTo>
                    <a:pt x="542" y="336"/>
                  </a:lnTo>
                  <a:lnTo>
                    <a:pt x="542" y="338"/>
                  </a:lnTo>
                  <a:lnTo>
                    <a:pt x="547" y="333"/>
                  </a:lnTo>
                  <a:lnTo>
                    <a:pt x="549" y="329"/>
                  </a:lnTo>
                  <a:lnTo>
                    <a:pt x="547" y="3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6">
              <a:extLst>
                <a:ext uri="{FF2B5EF4-FFF2-40B4-BE49-F238E27FC236}">
                  <a16:creationId xmlns:a16="http://schemas.microsoft.com/office/drawing/2014/main" id="{36411581-BD11-4516-8748-B521FD6C8C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57954" y="3631784"/>
              <a:ext cx="1108472" cy="969169"/>
            </a:xfrm>
            <a:custGeom>
              <a:avLst/>
              <a:gdLst>
                <a:gd name="T0" fmla="*/ 286 w 931"/>
                <a:gd name="T1" fmla="*/ 190 h 814"/>
                <a:gd name="T2" fmla="*/ 108 w 931"/>
                <a:gd name="T3" fmla="*/ 121 h 814"/>
                <a:gd name="T4" fmla="*/ 662 w 931"/>
                <a:gd name="T5" fmla="*/ 533 h 814"/>
                <a:gd name="T6" fmla="*/ 887 w 931"/>
                <a:gd name="T7" fmla="*/ 438 h 814"/>
                <a:gd name="T8" fmla="*/ 773 w 931"/>
                <a:gd name="T9" fmla="*/ 239 h 814"/>
                <a:gd name="T10" fmla="*/ 801 w 931"/>
                <a:gd name="T11" fmla="*/ 284 h 814"/>
                <a:gd name="T12" fmla="*/ 685 w 931"/>
                <a:gd name="T13" fmla="*/ 85 h 814"/>
                <a:gd name="T14" fmla="*/ 659 w 931"/>
                <a:gd name="T15" fmla="*/ 7 h 814"/>
                <a:gd name="T16" fmla="*/ 598 w 931"/>
                <a:gd name="T17" fmla="*/ 5 h 814"/>
                <a:gd name="T18" fmla="*/ 586 w 931"/>
                <a:gd name="T19" fmla="*/ 59 h 814"/>
                <a:gd name="T20" fmla="*/ 376 w 931"/>
                <a:gd name="T21" fmla="*/ 55 h 814"/>
                <a:gd name="T22" fmla="*/ 2 w 931"/>
                <a:gd name="T23" fmla="*/ 62 h 814"/>
                <a:gd name="T24" fmla="*/ 30 w 931"/>
                <a:gd name="T25" fmla="*/ 140 h 814"/>
                <a:gd name="T26" fmla="*/ 54 w 931"/>
                <a:gd name="T27" fmla="*/ 107 h 814"/>
                <a:gd name="T28" fmla="*/ 82 w 931"/>
                <a:gd name="T29" fmla="*/ 121 h 814"/>
                <a:gd name="T30" fmla="*/ 134 w 931"/>
                <a:gd name="T31" fmla="*/ 114 h 814"/>
                <a:gd name="T32" fmla="*/ 146 w 931"/>
                <a:gd name="T33" fmla="*/ 116 h 814"/>
                <a:gd name="T34" fmla="*/ 212 w 931"/>
                <a:gd name="T35" fmla="*/ 128 h 814"/>
                <a:gd name="T36" fmla="*/ 238 w 931"/>
                <a:gd name="T37" fmla="*/ 145 h 814"/>
                <a:gd name="T38" fmla="*/ 257 w 931"/>
                <a:gd name="T39" fmla="*/ 168 h 814"/>
                <a:gd name="T40" fmla="*/ 312 w 931"/>
                <a:gd name="T41" fmla="*/ 183 h 814"/>
                <a:gd name="T42" fmla="*/ 359 w 931"/>
                <a:gd name="T43" fmla="*/ 142 h 814"/>
                <a:gd name="T44" fmla="*/ 428 w 931"/>
                <a:gd name="T45" fmla="*/ 138 h 814"/>
                <a:gd name="T46" fmla="*/ 501 w 931"/>
                <a:gd name="T47" fmla="*/ 204 h 814"/>
                <a:gd name="T48" fmla="*/ 553 w 931"/>
                <a:gd name="T49" fmla="*/ 237 h 814"/>
                <a:gd name="T50" fmla="*/ 570 w 931"/>
                <a:gd name="T51" fmla="*/ 313 h 814"/>
                <a:gd name="T52" fmla="*/ 577 w 931"/>
                <a:gd name="T53" fmla="*/ 393 h 814"/>
                <a:gd name="T54" fmla="*/ 579 w 931"/>
                <a:gd name="T55" fmla="*/ 358 h 814"/>
                <a:gd name="T56" fmla="*/ 605 w 931"/>
                <a:gd name="T57" fmla="*/ 398 h 814"/>
                <a:gd name="T58" fmla="*/ 603 w 931"/>
                <a:gd name="T59" fmla="*/ 431 h 814"/>
                <a:gd name="T60" fmla="*/ 655 w 931"/>
                <a:gd name="T61" fmla="*/ 497 h 814"/>
                <a:gd name="T62" fmla="*/ 676 w 931"/>
                <a:gd name="T63" fmla="*/ 471 h 814"/>
                <a:gd name="T64" fmla="*/ 700 w 931"/>
                <a:gd name="T65" fmla="*/ 507 h 814"/>
                <a:gd name="T66" fmla="*/ 709 w 931"/>
                <a:gd name="T67" fmla="*/ 556 h 814"/>
                <a:gd name="T68" fmla="*/ 738 w 931"/>
                <a:gd name="T69" fmla="*/ 592 h 814"/>
                <a:gd name="T70" fmla="*/ 792 w 931"/>
                <a:gd name="T71" fmla="*/ 632 h 814"/>
                <a:gd name="T72" fmla="*/ 804 w 931"/>
                <a:gd name="T73" fmla="*/ 677 h 814"/>
                <a:gd name="T74" fmla="*/ 865 w 931"/>
                <a:gd name="T75" fmla="*/ 665 h 814"/>
                <a:gd name="T76" fmla="*/ 887 w 931"/>
                <a:gd name="T77" fmla="*/ 649 h 814"/>
                <a:gd name="T78" fmla="*/ 787 w 931"/>
                <a:gd name="T79" fmla="*/ 251 h 814"/>
                <a:gd name="T80" fmla="*/ 851 w 931"/>
                <a:gd name="T81" fmla="*/ 386 h 814"/>
                <a:gd name="T82" fmla="*/ 922 w 931"/>
                <a:gd name="T83" fmla="*/ 807 h 814"/>
                <a:gd name="T84" fmla="*/ 565 w 931"/>
                <a:gd name="T85" fmla="*/ 270 h 814"/>
                <a:gd name="T86" fmla="*/ 560 w 931"/>
                <a:gd name="T87" fmla="*/ 254 h 814"/>
                <a:gd name="T88" fmla="*/ 546 w 931"/>
                <a:gd name="T89" fmla="*/ 225 h 814"/>
                <a:gd name="T90" fmla="*/ 747 w 931"/>
                <a:gd name="T91" fmla="*/ 767 h 814"/>
                <a:gd name="T92" fmla="*/ 709 w 931"/>
                <a:gd name="T93" fmla="*/ 772 h 814"/>
                <a:gd name="T94" fmla="*/ 764 w 931"/>
                <a:gd name="T95" fmla="*/ 601 h 814"/>
                <a:gd name="T96" fmla="*/ 754 w 931"/>
                <a:gd name="T97" fmla="*/ 601 h 814"/>
                <a:gd name="T98" fmla="*/ 624 w 931"/>
                <a:gd name="T99" fmla="*/ 777 h 814"/>
                <a:gd name="T100" fmla="*/ 674 w 931"/>
                <a:gd name="T101" fmla="*/ 535 h 814"/>
                <a:gd name="T102" fmla="*/ 771 w 931"/>
                <a:gd name="T103" fmla="*/ 746 h 814"/>
                <a:gd name="T104" fmla="*/ 764 w 931"/>
                <a:gd name="T105" fmla="*/ 760 h 814"/>
                <a:gd name="T106" fmla="*/ 823 w 931"/>
                <a:gd name="T107" fmla="*/ 665 h 814"/>
                <a:gd name="T108" fmla="*/ 596 w 931"/>
                <a:gd name="T109" fmla="*/ 414 h 814"/>
                <a:gd name="T110" fmla="*/ 780 w 931"/>
                <a:gd name="T111" fmla="*/ 748 h 814"/>
                <a:gd name="T112" fmla="*/ 856 w 931"/>
                <a:gd name="T113" fmla="*/ 675 h 814"/>
                <a:gd name="T114" fmla="*/ 884 w 931"/>
                <a:gd name="T115" fmla="*/ 670 h 814"/>
                <a:gd name="T116" fmla="*/ 901 w 931"/>
                <a:gd name="T117" fmla="*/ 649 h 814"/>
                <a:gd name="T118" fmla="*/ 785 w 931"/>
                <a:gd name="T119" fmla="*/ 736 h 814"/>
                <a:gd name="T120" fmla="*/ 851 w 931"/>
                <a:gd name="T121" fmla="*/ 701 h 814"/>
                <a:gd name="T122" fmla="*/ 827 w 931"/>
                <a:gd name="T123" fmla="*/ 729 h 814"/>
                <a:gd name="T124" fmla="*/ 882 w 931"/>
                <a:gd name="T125" fmla="*/ 672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1" h="814">
                  <a:moveTo>
                    <a:pt x="340" y="166"/>
                  </a:moveTo>
                  <a:lnTo>
                    <a:pt x="338" y="168"/>
                  </a:lnTo>
                  <a:lnTo>
                    <a:pt x="333" y="171"/>
                  </a:lnTo>
                  <a:lnTo>
                    <a:pt x="333" y="173"/>
                  </a:lnTo>
                  <a:lnTo>
                    <a:pt x="338" y="171"/>
                  </a:lnTo>
                  <a:lnTo>
                    <a:pt x="340" y="168"/>
                  </a:lnTo>
                  <a:lnTo>
                    <a:pt x="343" y="166"/>
                  </a:lnTo>
                  <a:lnTo>
                    <a:pt x="340" y="166"/>
                  </a:lnTo>
                  <a:lnTo>
                    <a:pt x="340" y="166"/>
                  </a:lnTo>
                  <a:close/>
                  <a:moveTo>
                    <a:pt x="328" y="175"/>
                  </a:moveTo>
                  <a:lnTo>
                    <a:pt x="328" y="178"/>
                  </a:lnTo>
                  <a:lnTo>
                    <a:pt x="326" y="180"/>
                  </a:lnTo>
                  <a:lnTo>
                    <a:pt x="326" y="180"/>
                  </a:lnTo>
                  <a:lnTo>
                    <a:pt x="326" y="180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83"/>
                  </a:lnTo>
                  <a:lnTo>
                    <a:pt x="324" y="183"/>
                  </a:lnTo>
                  <a:lnTo>
                    <a:pt x="324" y="183"/>
                  </a:lnTo>
                  <a:lnTo>
                    <a:pt x="321" y="183"/>
                  </a:lnTo>
                  <a:lnTo>
                    <a:pt x="300" y="197"/>
                  </a:lnTo>
                  <a:lnTo>
                    <a:pt x="298" y="199"/>
                  </a:lnTo>
                  <a:lnTo>
                    <a:pt x="295" y="199"/>
                  </a:lnTo>
                  <a:lnTo>
                    <a:pt x="290" y="199"/>
                  </a:lnTo>
                  <a:lnTo>
                    <a:pt x="288" y="199"/>
                  </a:lnTo>
                  <a:lnTo>
                    <a:pt x="293" y="199"/>
                  </a:lnTo>
                  <a:lnTo>
                    <a:pt x="295" y="199"/>
                  </a:lnTo>
                  <a:lnTo>
                    <a:pt x="300" y="199"/>
                  </a:lnTo>
                  <a:lnTo>
                    <a:pt x="302" y="199"/>
                  </a:lnTo>
                  <a:lnTo>
                    <a:pt x="309" y="194"/>
                  </a:lnTo>
                  <a:lnTo>
                    <a:pt x="312" y="192"/>
                  </a:lnTo>
                  <a:lnTo>
                    <a:pt x="321" y="185"/>
                  </a:lnTo>
                  <a:lnTo>
                    <a:pt x="326" y="180"/>
                  </a:lnTo>
                  <a:lnTo>
                    <a:pt x="328" y="178"/>
                  </a:lnTo>
                  <a:lnTo>
                    <a:pt x="328" y="178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28" y="175"/>
                  </a:lnTo>
                  <a:close/>
                  <a:moveTo>
                    <a:pt x="290" y="192"/>
                  </a:moveTo>
                  <a:lnTo>
                    <a:pt x="290" y="190"/>
                  </a:lnTo>
                  <a:lnTo>
                    <a:pt x="288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3" y="190"/>
                  </a:lnTo>
                  <a:lnTo>
                    <a:pt x="281" y="192"/>
                  </a:lnTo>
                  <a:lnTo>
                    <a:pt x="281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9" y="194"/>
                  </a:lnTo>
                  <a:lnTo>
                    <a:pt x="281" y="194"/>
                  </a:lnTo>
                  <a:lnTo>
                    <a:pt x="281" y="194"/>
                  </a:lnTo>
                  <a:lnTo>
                    <a:pt x="281" y="197"/>
                  </a:lnTo>
                  <a:lnTo>
                    <a:pt x="283" y="197"/>
                  </a:lnTo>
                  <a:lnTo>
                    <a:pt x="283" y="197"/>
                  </a:lnTo>
                  <a:lnTo>
                    <a:pt x="286" y="197"/>
                  </a:lnTo>
                  <a:lnTo>
                    <a:pt x="288" y="197"/>
                  </a:lnTo>
                  <a:lnTo>
                    <a:pt x="288" y="197"/>
                  </a:lnTo>
                  <a:lnTo>
                    <a:pt x="288" y="194"/>
                  </a:lnTo>
                  <a:lnTo>
                    <a:pt x="288" y="194"/>
                  </a:lnTo>
                  <a:lnTo>
                    <a:pt x="288" y="192"/>
                  </a:lnTo>
                  <a:lnTo>
                    <a:pt x="290" y="192"/>
                  </a:lnTo>
                  <a:close/>
                  <a:moveTo>
                    <a:pt x="108" y="121"/>
                  </a:moveTo>
                  <a:lnTo>
                    <a:pt x="106" y="123"/>
                  </a:lnTo>
                  <a:lnTo>
                    <a:pt x="106" y="123"/>
                  </a:lnTo>
                  <a:lnTo>
                    <a:pt x="104" y="123"/>
                  </a:lnTo>
                  <a:lnTo>
                    <a:pt x="92" y="128"/>
                  </a:lnTo>
                  <a:lnTo>
                    <a:pt x="87" y="128"/>
                  </a:lnTo>
                  <a:lnTo>
                    <a:pt x="85" y="128"/>
                  </a:lnTo>
                  <a:lnTo>
                    <a:pt x="82" y="128"/>
                  </a:lnTo>
                  <a:lnTo>
                    <a:pt x="82" y="130"/>
                  </a:lnTo>
                  <a:lnTo>
                    <a:pt x="78" y="130"/>
                  </a:lnTo>
                  <a:lnTo>
                    <a:pt x="70" y="133"/>
                  </a:lnTo>
                  <a:lnTo>
                    <a:pt x="66" y="135"/>
                  </a:lnTo>
                  <a:lnTo>
                    <a:pt x="54" y="138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9" y="140"/>
                  </a:lnTo>
                  <a:lnTo>
                    <a:pt x="120" y="123"/>
                  </a:lnTo>
                  <a:lnTo>
                    <a:pt x="120" y="123"/>
                  </a:lnTo>
                  <a:lnTo>
                    <a:pt x="120" y="123"/>
                  </a:lnTo>
                  <a:lnTo>
                    <a:pt x="120" y="123"/>
                  </a:lnTo>
                  <a:lnTo>
                    <a:pt x="120" y="123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5" y="121"/>
                  </a:lnTo>
                  <a:lnTo>
                    <a:pt x="113" y="121"/>
                  </a:lnTo>
                  <a:lnTo>
                    <a:pt x="108" y="121"/>
                  </a:lnTo>
                  <a:close/>
                  <a:moveTo>
                    <a:pt x="903" y="597"/>
                  </a:moveTo>
                  <a:lnTo>
                    <a:pt x="903" y="599"/>
                  </a:lnTo>
                  <a:lnTo>
                    <a:pt x="903" y="599"/>
                  </a:lnTo>
                  <a:lnTo>
                    <a:pt x="903" y="599"/>
                  </a:lnTo>
                  <a:lnTo>
                    <a:pt x="905" y="599"/>
                  </a:lnTo>
                  <a:lnTo>
                    <a:pt x="905" y="597"/>
                  </a:lnTo>
                  <a:lnTo>
                    <a:pt x="905" y="590"/>
                  </a:lnTo>
                  <a:lnTo>
                    <a:pt x="905" y="590"/>
                  </a:lnTo>
                  <a:lnTo>
                    <a:pt x="905" y="590"/>
                  </a:lnTo>
                  <a:lnTo>
                    <a:pt x="903" y="590"/>
                  </a:lnTo>
                  <a:lnTo>
                    <a:pt x="903" y="592"/>
                  </a:lnTo>
                  <a:lnTo>
                    <a:pt x="903" y="592"/>
                  </a:lnTo>
                  <a:lnTo>
                    <a:pt x="903" y="592"/>
                  </a:lnTo>
                  <a:lnTo>
                    <a:pt x="903" y="594"/>
                  </a:lnTo>
                  <a:lnTo>
                    <a:pt x="903" y="594"/>
                  </a:lnTo>
                  <a:lnTo>
                    <a:pt x="903" y="594"/>
                  </a:lnTo>
                  <a:lnTo>
                    <a:pt x="903" y="594"/>
                  </a:lnTo>
                  <a:lnTo>
                    <a:pt x="903" y="594"/>
                  </a:lnTo>
                  <a:lnTo>
                    <a:pt x="903" y="594"/>
                  </a:lnTo>
                  <a:lnTo>
                    <a:pt x="903" y="594"/>
                  </a:lnTo>
                  <a:lnTo>
                    <a:pt x="903" y="594"/>
                  </a:lnTo>
                  <a:lnTo>
                    <a:pt x="903" y="594"/>
                  </a:lnTo>
                  <a:lnTo>
                    <a:pt x="903" y="597"/>
                  </a:lnTo>
                  <a:lnTo>
                    <a:pt x="903" y="597"/>
                  </a:lnTo>
                  <a:close/>
                  <a:moveTo>
                    <a:pt x="683" y="540"/>
                  </a:moveTo>
                  <a:lnTo>
                    <a:pt x="681" y="538"/>
                  </a:lnTo>
                  <a:lnTo>
                    <a:pt x="678" y="538"/>
                  </a:lnTo>
                  <a:lnTo>
                    <a:pt x="678" y="538"/>
                  </a:lnTo>
                  <a:lnTo>
                    <a:pt x="678" y="538"/>
                  </a:lnTo>
                  <a:lnTo>
                    <a:pt x="676" y="540"/>
                  </a:lnTo>
                  <a:lnTo>
                    <a:pt x="674" y="540"/>
                  </a:lnTo>
                  <a:lnTo>
                    <a:pt x="671" y="540"/>
                  </a:lnTo>
                  <a:lnTo>
                    <a:pt x="671" y="540"/>
                  </a:lnTo>
                  <a:lnTo>
                    <a:pt x="669" y="540"/>
                  </a:lnTo>
                  <a:lnTo>
                    <a:pt x="667" y="538"/>
                  </a:lnTo>
                  <a:lnTo>
                    <a:pt x="664" y="535"/>
                  </a:lnTo>
                  <a:lnTo>
                    <a:pt x="664" y="533"/>
                  </a:lnTo>
                  <a:lnTo>
                    <a:pt x="664" y="533"/>
                  </a:lnTo>
                  <a:lnTo>
                    <a:pt x="662" y="530"/>
                  </a:lnTo>
                  <a:lnTo>
                    <a:pt x="662" y="530"/>
                  </a:lnTo>
                  <a:lnTo>
                    <a:pt x="662" y="530"/>
                  </a:lnTo>
                  <a:lnTo>
                    <a:pt x="662" y="530"/>
                  </a:lnTo>
                  <a:lnTo>
                    <a:pt x="659" y="530"/>
                  </a:lnTo>
                  <a:lnTo>
                    <a:pt x="662" y="533"/>
                  </a:lnTo>
                  <a:lnTo>
                    <a:pt x="664" y="538"/>
                  </a:lnTo>
                  <a:lnTo>
                    <a:pt x="664" y="540"/>
                  </a:lnTo>
                  <a:lnTo>
                    <a:pt x="667" y="540"/>
                  </a:lnTo>
                  <a:lnTo>
                    <a:pt x="667" y="540"/>
                  </a:lnTo>
                  <a:lnTo>
                    <a:pt x="674" y="545"/>
                  </a:lnTo>
                  <a:lnTo>
                    <a:pt x="674" y="545"/>
                  </a:lnTo>
                  <a:lnTo>
                    <a:pt x="674" y="545"/>
                  </a:lnTo>
                  <a:lnTo>
                    <a:pt x="676" y="545"/>
                  </a:lnTo>
                  <a:lnTo>
                    <a:pt x="678" y="542"/>
                  </a:lnTo>
                  <a:lnTo>
                    <a:pt x="681" y="540"/>
                  </a:lnTo>
                  <a:lnTo>
                    <a:pt x="683" y="540"/>
                  </a:lnTo>
                  <a:lnTo>
                    <a:pt x="683" y="540"/>
                  </a:lnTo>
                  <a:lnTo>
                    <a:pt x="683" y="540"/>
                  </a:lnTo>
                  <a:close/>
                  <a:moveTo>
                    <a:pt x="901" y="547"/>
                  </a:moveTo>
                  <a:lnTo>
                    <a:pt x="901" y="545"/>
                  </a:lnTo>
                  <a:lnTo>
                    <a:pt x="901" y="545"/>
                  </a:lnTo>
                  <a:lnTo>
                    <a:pt x="901" y="540"/>
                  </a:lnTo>
                  <a:lnTo>
                    <a:pt x="901" y="521"/>
                  </a:lnTo>
                  <a:lnTo>
                    <a:pt x="901" y="519"/>
                  </a:lnTo>
                  <a:lnTo>
                    <a:pt x="901" y="516"/>
                  </a:lnTo>
                  <a:lnTo>
                    <a:pt x="901" y="514"/>
                  </a:lnTo>
                  <a:lnTo>
                    <a:pt x="898" y="512"/>
                  </a:lnTo>
                  <a:lnTo>
                    <a:pt x="898" y="509"/>
                  </a:lnTo>
                  <a:lnTo>
                    <a:pt x="901" y="504"/>
                  </a:lnTo>
                  <a:lnTo>
                    <a:pt x="898" y="488"/>
                  </a:lnTo>
                  <a:lnTo>
                    <a:pt x="898" y="488"/>
                  </a:lnTo>
                  <a:lnTo>
                    <a:pt x="898" y="483"/>
                  </a:lnTo>
                  <a:lnTo>
                    <a:pt x="896" y="469"/>
                  </a:lnTo>
                  <a:lnTo>
                    <a:pt x="896" y="464"/>
                  </a:lnTo>
                  <a:lnTo>
                    <a:pt x="894" y="464"/>
                  </a:lnTo>
                  <a:lnTo>
                    <a:pt x="894" y="462"/>
                  </a:lnTo>
                  <a:lnTo>
                    <a:pt x="894" y="459"/>
                  </a:lnTo>
                  <a:lnTo>
                    <a:pt x="894" y="457"/>
                  </a:lnTo>
                  <a:lnTo>
                    <a:pt x="889" y="445"/>
                  </a:lnTo>
                  <a:lnTo>
                    <a:pt x="889" y="445"/>
                  </a:lnTo>
                  <a:lnTo>
                    <a:pt x="887" y="443"/>
                  </a:lnTo>
                  <a:lnTo>
                    <a:pt x="884" y="443"/>
                  </a:lnTo>
                  <a:lnTo>
                    <a:pt x="882" y="443"/>
                  </a:lnTo>
                  <a:lnTo>
                    <a:pt x="882" y="443"/>
                  </a:lnTo>
                  <a:lnTo>
                    <a:pt x="884" y="441"/>
                  </a:lnTo>
                  <a:lnTo>
                    <a:pt x="884" y="441"/>
                  </a:lnTo>
                  <a:lnTo>
                    <a:pt x="887" y="441"/>
                  </a:lnTo>
                  <a:lnTo>
                    <a:pt x="887" y="438"/>
                  </a:lnTo>
                  <a:lnTo>
                    <a:pt x="887" y="438"/>
                  </a:lnTo>
                  <a:lnTo>
                    <a:pt x="884" y="433"/>
                  </a:lnTo>
                  <a:lnTo>
                    <a:pt x="879" y="426"/>
                  </a:lnTo>
                  <a:lnTo>
                    <a:pt x="877" y="422"/>
                  </a:lnTo>
                  <a:lnTo>
                    <a:pt x="875" y="422"/>
                  </a:lnTo>
                  <a:lnTo>
                    <a:pt x="875" y="419"/>
                  </a:lnTo>
                  <a:lnTo>
                    <a:pt x="870" y="417"/>
                  </a:lnTo>
                  <a:lnTo>
                    <a:pt x="870" y="417"/>
                  </a:lnTo>
                  <a:lnTo>
                    <a:pt x="865" y="412"/>
                  </a:lnTo>
                  <a:lnTo>
                    <a:pt x="865" y="412"/>
                  </a:lnTo>
                  <a:lnTo>
                    <a:pt x="863" y="414"/>
                  </a:lnTo>
                  <a:lnTo>
                    <a:pt x="861" y="414"/>
                  </a:lnTo>
                  <a:lnTo>
                    <a:pt x="858" y="412"/>
                  </a:lnTo>
                  <a:lnTo>
                    <a:pt x="858" y="412"/>
                  </a:lnTo>
                  <a:lnTo>
                    <a:pt x="856" y="410"/>
                  </a:lnTo>
                  <a:lnTo>
                    <a:pt x="853" y="410"/>
                  </a:lnTo>
                  <a:lnTo>
                    <a:pt x="856" y="410"/>
                  </a:lnTo>
                  <a:lnTo>
                    <a:pt x="856" y="410"/>
                  </a:lnTo>
                  <a:lnTo>
                    <a:pt x="858" y="410"/>
                  </a:lnTo>
                  <a:lnTo>
                    <a:pt x="858" y="410"/>
                  </a:lnTo>
                  <a:lnTo>
                    <a:pt x="861" y="412"/>
                  </a:lnTo>
                  <a:lnTo>
                    <a:pt x="865" y="412"/>
                  </a:lnTo>
                  <a:lnTo>
                    <a:pt x="868" y="412"/>
                  </a:lnTo>
                  <a:lnTo>
                    <a:pt x="868" y="414"/>
                  </a:lnTo>
                  <a:lnTo>
                    <a:pt x="868" y="412"/>
                  </a:lnTo>
                  <a:lnTo>
                    <a:pt x="844" y="377"/>
                  </a:lnTo>
                  <a:lnTo>
                    <a:pt x="837" y="360"/>
                  </a:lnTo>
                  <a:lnTo>
                    <a:pt x="790" y="289"/>
                  </a:lnTo>
                  <a:lnTo>
                    <a:pt x="787" y="284"/>
                  </a:lnTo>
                  <a:lnTo>
                    <a:pt x="782" y="280"/>
                  </a:lnTo>
                  <a:lnTo>
                    <a:pt x="780" y="272"/>
                  </a:lnTo>
                  <a:lnTo>
                    <a:pt x="778" y="270"/>
                  </a:lnTo>
                  <a:lnTo>
                    <a:pt x="773" y="258"/>
                  </a:lnTo>
                  <a:lnTo>
                    <a:pt x="773" y="254"/>
                  </a:lnTo>
                  <a:lnTo>
                    <a:pt x="771" y="251"/>
                  </a:lnTo>
                  <a:lnTo>
                    <a:pt x="768" y="246"/>
                  </a:lnTo>
                  <a:lnTo>
                    <a:pt x="768" y="244"/>
                  </a:lnTo>
                  <a:lnTo>
                    <a:pt x="768" y="244"/>
                  </a:lnTo>
                  <a:lnTo>
                    <a:pt x="766" y="242"/>
                  </a:lnTo>
                  <a:lnTo>
                    <a:pt x="761" y="230"/>
                  </a:lnTo>
                  <a:lnTo>
                    <a:pt x="764" y="230"/>
                  </a:lnTo>
                  <a:lnTo>
                    <a:pt x="768" y="235"/>
                  </a:lnTo>
                  <a:lnTo>
                    <a:pt x="773" y="235"/>
                  </a:lnTo>
                  <a:lnTo>
                    <a:pt x="775" y="237"/>
                  </a:lnTo>
                  <a:lnTo>
                    <a:pt x="773" y="239"/>
                  </a:lnTo>
                  <a:lnTo>
                    <a:pt x="773" y="242"/>
                  </a:lnTo>
                  <a:lnTo>
                    <a:pt x="773" y="239"/>
                  </a:lnTo>
                  <a:lnTo>
                    <a:pt x="773" y="242"/>
                  </a:lnTo>
                  <a:lnTo>
                    <a:pt x="773" y="244"/>
                  </a:lnTo>
                  <a:lnTo>
                    <a:pt x="773" y="246"/>
                  </a:lnTo>
                  <a:lnTo>
                    <a:pt x="773" y="249"/>
                  </a:lnTo>
                  <a:lnTo>
                    <a:pt x="775" y="251"/>
                  </a:lnTo>
                  <a:lnTo>
                    <a:pt x="778" y="251"/>
                  </a:lnTo>
                  <a:lnTo>
                    <a:pt x="785" y="251"/>
                  </a:lnTo>
                  <a:lnTo>
                    <a:pt x="785" y="251"/>
                  </a:lnTo>
                  <a:lnTo>
                    <a:pt x="787" y="251"/>
                  </a:lnTo>
                  <a:lnTo>
                    <a:pt x="787" y="249"/>
                  </a:lnTo>
                  <a:lnTo>
                    <a:pt x="785" y="249"/>
                  </a:lnTo>
                  <a:lnTo>
                    <a:pt x="785" y="246"/>
                  </a:lnTo>
                  <a:lnTo>
                    <a:pt x="787" y="246"/>
                  </a:lnTo>
                  <a:lnTo>
                    <a:pt x="787" y="246"/>
                  </a:lnTo>
                  <a:lnTo>
                    <a:pt x="787" y="249"/>
                  </a:lnTo>
                  <a:lnTo>
                    <a:pt x="787" y="249"/>
                  </a:lnTo>
                  <a:lnTo>
                    <a:pt x="790" y="246"/>
                  </a:lnTo>
                  <a:lnTo>
                    <a:pt x="792" y="249"/>
                  </a:lnTo>
                  <a:lnTo>
                    <a:pt x="794" y="249"/>
                  </a:lnTo>
                  <a:lnTo>
                    <a:pt x="794" y="251"/>
                  </a:lnTo>
                  <a:lnTo>
                    <a:pt x="797" y="256"/>
                  </a:lnTo>
                  <a:lnTo>
                    <a:pt x="797" y="261"/>
                  </a:lnTo>
                  <a:lnTo>
                    <a:pt x="797" y="277"/>
                  </a:lnTo>
                  <a:lnTo>
                    <a:pt x="799" y="298"/>
                  </a:lnTo>
                  <a:lnTo>
                    <a:pt x="801" y="303"/>
                  </a:lnTo>
                  <a:lnTo>
                    <a:pt x="806" y="310"/>
                  </a:lnTo>
                  <a:lnTo>
                    <a:pt x="816" y="322"/>
                  </a:lnTo>
                  <a:lnTo>
                    <a:pt x="816" y="327"/>
                  </a:lnTo>
                  <a:lnTo>
                    <a:pt x="820" y="329"/>
                  </a:lnTo>
                  <a:lnTo>
                    <a:pt x="820" y="329"/>
                  </a:lnTo>
                  <a:lnTo>
                    <a:pt x="823" y="332"/>
                  </a:lnTo>
                  <a:lnTo>
                    <a:pt x="825" y="336"/>
                  </a:lnTo>
                  <a:lnTo>
                    <a:pt x="825" y="332"/>
                  </a:lnTo>
                  <a:lnTo>
                    <a:pt x="813" y="320"/>
                  </a:lnTo>
                  <a:lnTo>
                    <a:pt x="811" y="313"/>
                  </a:lnTo>
                  <a:lnTo>
                    <a:pt x="808" y="313"/>
                  </a:lnTo>
                  <a:lnTo>
                    <a:pt x="806" y="308"/>
                  </a:lnTo>
                  <a:lnTo>
                    <a:pt x="801" y="296"/>
                  </a:lnTo>
                  <a:lnTo>
                    <a:pt x="801" y="289"/>
                  </a:lnTo>
                  <a:lnTo>
                    <a:pt x="801" y="287"/>
                  </a:lnTo>
                  <a:lnTo>
                    <a:pt x="799" y="287"/>
                  </a:lnTo>
                  <a:lnTo>
                    <a:pt x="801" y="284"/>
                  </a:lnTo>
                  <a:lnTo>
                    <a:pt x="799" y="272"/>
                  </a:lnTo>
                  <a:lnTo>
                    <a:pt x="799" y="272"/>
                  </a:lnTo>
                  <a:lnTo>
                    <a:pt x="799" y="272"/>
                  </a:lnTo>
                  <a:lnTo>
                    <a:pt x="799" y="270"/>
                  </a:lnTo>
                  <a:lnTo>
                    <a:pt x="801" y="270"/>
                  </a:lnTo>
                  <a:lnTo>
                    <a:pt x="801" y="268"/>
                  </a:lnTo>
                  <a:lnTo>
                    <a:pt x="801" y="268"/>
                  </a:lnTo>
                  <a:lnTo>
                    <a:pt x="804" y="265"/>
                  </a:lnTo>
                  <a:lnTo>
                    <a:pt x="804" y="263"/>
                  </a:lnTo>
                  <a:lnTo>
                    <a:pt x="801" y="261"/>
                  </a:lnTo>
                  <a:lnTo>
                    <a:pt x="797" y="254"/>
                  </a:lnTo>
                  <a:lnTo>
                    <a:pt x="790" y="244"/>
                  </a:lnTo>
                  <a:lnTo>
                    <a:pt x="782" y="237"/>
                  </a:lnTo>
                  <a:lnTo>
                    <a:pt x="773" y="225"/>
                  </a:lnTo>
                  <a:lnTo>
                    <a:pt x="754" y="204"/>
                  </a:lnTo>
                  <a:lnTo>
                    <a:pt x="754" y="201"/>
                  </a:lnTo>
                  <a:lnTo>
                    <a:pt x="752" y="199"/>
                  </a:lnTo>
                  <a:lnTo>
                    <a:pt x="749" y="199"/>
                  </a:lnTo>
                  <a:lnTo>
                    <a:pt x="749" y="197"/>
                  </a:lnTo>
                  <a:lnTo>
                    <a:pt x="749" y="194"/>
                  </a:lnTo>
                  <a:lnTo>
                    <a:pt x="735" y="178"/>
                  </a:lnTo>
                  <a:lnTo>
                    <a:pt x="726" y="159"/>
                  </a:lnTo>
                  <a:lnTo>
                    <a:pt x="716" y="147"/>
                  </a:lnTo>
                  <a:lnTo>
                    <a:pt x="709" y="138"/>
                  </a:lnTo>
                  <a:lnTo>
                    <a:pt x="709" y="138"/>
                  </a:lnTo>
                  <a:lnTo>
                    <a:pt x="709" y="135"/>
                  </a:lnTo>
                  <a:lnTo>
                    <a:pt x="707" y="133"/>
                  </a:lnTo>
                  <a:lnTo>
                    <a:pt x="707" y="130"/>
                  </a:lnTo>
                  <a:lnTo>
                    <a:pt x="702" y="123"/>
                  </a:lnTo>
                  <a:lnTo>
                    <a:pt x="700" y="116"/>
                  </a:lnTo>
                  <a:lnTo>
                    <a:pt x="697" y="116"/>
                  </a:lnTo>
                  <a:lnTo>
                    <a:pt x="697" y="114"/>
                  </a:lnTo>
                  <a:lnTo>
                    <a:pt x="695" y="109"/>
                  </a:lnTo>
                  <a:lnTo>
                    <a:pt x="695" y="107"/>
                  </a:lnTo>
                  <a:lnTo>
                    <a:pt x="695" y="107"/>
                  </a:lnTo>
                  <a:lnTo>
                    <a:pt x="695" y="107"/>
                  </a:lnTo>
                  <a:lnTo>
                    <a:pt x="693" y="104"/>
                  </a:lnTo>
                  <a:lnTo>
                    <a:pt x="693" y="104"/>
                  </a:lnTo>
                  <a:lnTo>
                    <a:pt x="693" y="104"/>
                  </a:lnTo>
                  <a:lnTo>
                    <a:pt x="693" y="102"/>
                  </a:lnTo>
                  <a:lnTo>
                    <a:pt x="693" y="102"/>
                  </a:lnTo>
                  <a:lnTo>
                    <a:pt x="690" y="102"/>
                  </a:lnTo>
                  <a:lnTo>
                    <a:pt x="690" y="100"/>
                  </a:lnTo>
                  <a:lnTo>
                    <a:pt x="685" y="85"/>
                  </a:lnTo>
                  <a:lnTo>
                    <a:pt x="683" y="76"/>
                  </a:lnTo>
                  <a:lnTo>
                    <a:pt x="683" y="74"/>
                  </a:lnTo>
                  <a:lnTo>
                    <a:pt x="678" y="69"/>
                  </a:lnTo>
                  <a:lnTo>
                    <a:pt x="678" y="69"/>
                  </a:lnTo>
                  <a:lnTo>
                    <a:pt x="671" y="55"/>
                  </a:lnTo>
                  <a:lnTo>
                    <a:pt x="671" y="50"/>
                  </a:lnTo>
                  <a:lnTo>
                    <a:pt x="671" y="45"/>
                  </a:lnTo>
                  <a:lnTo>
                    <a:pt x="671" y="43"/>
                  </a:lnTo>
                  <a:lnTo>
                    <a:pt x="669" y="43"/>
                  </a:lnTo>
                  <a:lnTo>
                    <a:pt x="669" y="43"/>
                  </a:lnTo>
                  <a:lnTo>
                    <a:pt x="669" y="41"/>
                  </a:lnTo>
                  <a:lnTo>
                    <a:pt x="669" y="38"/>
                  </a:lnTo>
                  <a:lnTo>
                    <a:pt x="667" y="36"/>
                  </a:lnTo>
                  <a:lnTo>
                    <a:pt x="667" y="36"/>
                  </a:lnTo>
                  <a:lnTo>
                    <a:pt x="667" y="33"/>
                  </a:lnTo>
                  <a:lnTo>
                    <a:pt x="664" y="33"/>
                  </a:lnTo>
                  <a:lnTo>
                    <a:pt x="664" y="33"/>
                  </a:lnTo>
                  <a:lnTo>
                    <a:pt x="664" y="33"/>
                  </a:lnTo>
                  <a:lnTo>
                    <a:pt x="662" y="31"/>
                  </a:lnTo>
                  <a:lnTo>
                    <a:pt x="662" y="31"/>
                  </a:lnTo>
                  <a:lnTo>
                    <a:pt x="659" y="29"/>
                  </a:lnTo>
                  <a:lnTo>
                    <a:pt x="659" y="29"/>
                  </a:lnTo>
                  <a:lnTo>
                    <a:pt x="657" y="26"/>
                  </a:lnTo>
                  <a:lnTo>
                    <a:pt x="655" y="26"/>
                  </a:lnTo>
                  <a:lnTo>
                    <a:pt x="655" y="24"/>
                  </a:lnTo>
                  <a:lnTo>
                    <a:pt x="655" y="22"/>
                  </a:lnTo>
                  <a:lnTo>
                    <a:pt x="655" y="19"/>
                  </a:lnTo>
                  <a:lnTo>
                    <a:pt x="655" y="17"/>
                  </a:lnTo>
                  <a:lnTo>
                    <a:pt x="655" y="17"/>
                  </a:lnTo>
                  <a:lnTo>
                    <a:pt x="657" y="17"/>
                  </a:lnTo>
                  <a:lnTo>
                    <a:pt x="657" y="19"/>
                  </a:lnTo>
                  <a:lnTo>
                    <a:pt x="657" y="19"/>
                  </a:lnTo>
                  <a:lnTo>
                    <a:pt x="659" y="19"/>
                  </a:lnTo>
                  <a:lnTo>
                    <a:pt x="659" y="24"/>
                  </a:lnTo>
                  <a:lnTo>
                    <a:pt x="659" y="26"/>
                  </a:lnTo>
                  <a:lnTo>
                    <a:pt x="662" y="26"/>
                  </a:lnTo>
                  <a:lnTo>
                    <a:pt x="662" y="29"/>
                  </a:lnTo>
                  <a:lnTo>
                    <a:pt x="662" y="24"/>
                  </a:lnTo>
                  <a:lnTo>
                    <a:pt x="659" y="14"/>
                  </a:lnTo>
                  <a:lnTo>
                    <a:pt x="659" y="10"/>
                  </a:lnTo>
                  <a:lnTo>
                    <a:pt x="659" y="7"/>
                  </a:lnTo>
                  <a:lnTo>
                    <a:pt x="659" y="7"/>
                  </a:lnTo>
                  <a:lnTo>
                    <a:pt x="659" y="7"/>
                  </a:lnTo>
                  <a:lnTo>
                    <a:pt x="659" y="7"/>
                  </a:lnTo>
                  <a:lnTo>
                    <a:pt x="659" y="7"/>
                  </a:lnTo>
                  <a:lnTo>
                    <a:pt x="657" y="7"/>
                  </a:lnTo>
                  <a:lnTo>
                    <a:pt x="657" y="7"/>
                  </a:lnTo>
                  <a:lnTo>
                    <a:pt x="655" y="7"/>
                  </a:lnTo>
                  <a:lnTo>
                    <a:pt x="655" y="7"/>
                  </a:lnTo>
                  <a:lnTo>
                    <a:pt x="652" y="7"/>
                  </a:lnTo>
                  <a:lnTo>
                    <a:pt x="652" y="5"/>
                  </a:lnTo>
                  <a:lnTo>
                    <a:pt x="652" y="5"/>
                  </a:lnTo>
                  <a:lnTo>
                    <a:pt x="650" y="5"/>
                  </a:lnTo>
                  <a:lnTo>
                    <a:pt x="645" y="7"/>
                  </a:lnTo>
                  <a:lnTo>
                    <a:pt x="645" y="7"/>
                  </a:lnTo>
                  <a:lnTo>
                    <a:pt x="641" y="7"/>
                  </a:lnTo>
                  <a:lnTo>
                    <a:pt x="641" y="7"/>
                  </a:lnTo>
                  <a:lnTo>
                    <a:pt x="638" y="7"/>
                  </a:lnTo>
                  <a:lnTo>
                    <a:pt x="638" y="7"/>
                  </a:lnTo>
                  <a:lnTo>
                    <a:pt x="636" y="7"/>
                  </a:lnTo>
                  <a:lnTo>
                    <a:pt x="636" y="7"/>
                  </a:lnTo>
                  <a:lnTo>
                    <a:pt x="629" y="5"/>
                  </a:lnTo>
                  <a:lnTo>
                    <a:pt x="629" y="5"/>
                  </a:lnTo>
                  <a:lnTo>
                    <a:pt x="626" y="5"/>
                  </a:lnTo>
                  <a:lnTo>
                    <a:pt x="626" y="5"/>
                  </a:lnTo>
                  <a:lnTo>
                    <a:pt x="624" y="5"/>
                  </a:lnTo>
                  <a:lnTo>
                    <a:pt x="624" y="5"/>
                  </a:lnTo>
                  <a:lnTo>
                    <a:pt x="622" y="5"/>
                  </a:lnTo>
                  <a:lnTo>
                    <a:pt x="622" y="5"/>
                  </a:lnTo>
                  <a:lnTo>
                    <a:pt x="612" y="3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03" y="0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600" y="3"/>
                  </a:lnTo>
                  <a:lnTo>
                    <a:pt x="600" y="3"/>
                  </a:lnTo>
                  <a:lnTo>
                    <a:pt x="600" y="3"/>
                  </a:lnTo>
                  <a:lnTo>
                    <a:pt x="600" y="3"/>
                  </a:lnTo>
                  <a:lnTo>
                    <a:pt x="600" y="5"/>
                  </a:lnTo>
                  <a:lnTo>
                    <a:pt x="600" y="5"/>
                  </a:lnTo>
                  <a:lnTo>
                    <a:pt x="600" y="5"/>
                  </a:lnTo>
                  <a:lnTo>
                    <a:pt x="600" y="5"/>
                  </a:lnTo>
                  <a:lnTo>
                    <a:pt x="598" y="5"/>
                  </a:lnTo>
                  <a:lnTo>
                    <a:pt x="598" y="5"/>
                  </a:lnTo>
                  <a:lnTo>
                    <a:pt x="598" y="5"/>
                  </a:lnTo>
                  <a:lnTo>
                    <a:pt x="596" y="7"/>
                  </a:lnTo>
                  <a:lnTo>
                    <a:pt x="596" y="7"/>
                  </a:lnTo>
                  <a:lnTo>
                    <a:pt x="596" y="7"/>
                  </a:lnTo>
                  <a:lnTo>
                    <a:pt x="596" y="10"/>
                  </a:lnTo>
                  <a:lnTo>
                    <a:pt x="596" y="10"/>
                  </a:lnTo>
                  <a:lnTo>
                    <a:pt x="596" y="10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4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9"/>
                  </a:lnTo>
                  <a:lnTo>
                    <a:pt x="596" y="22"/>
                  </a:lnTo>
                  <a:lnTo>
                    <a:pt x="596" y="22"/>
                  </a:lnTo>
                  <a:lnTo>
                    <a:pt x="596" y="24"/>
                  </a:lnTo>
                  <a:lnTo>
                    <a:pt x="596" y="24"/>
                  </a:lnTo>
                  <a:lnTo>
                    <a:pt x="596" y="26"/>
                  </a:lnTo>
                  <a:lnTo>
                    <a:pt x="598" y="26"/>
                  </a:lnTo>
                  <a:lnTo>
                    <a:pt x="600" y="29"/>
                  </a:lnTo>
                  <a:lnTo>
                    <a:pt x="600" y="29"/>
                  </a:lnTo>
                  <a:lnTo>
                    <a:pt x="600" y="31"/>
                  </a:lnTo>
                  <a:lnTo>
                    <a:pt x="600" y="31"/>
                  </a:lnTo>
                  <a:lnTo>
                    <a:pt x="600" y="33"/>
                  </a:lnTo>
                  <a:lnTo>
                    <a:pt x="600" y="41"/>
                  </a:lnTo>
                  <a:lnTo>
                    <a:pt x="600" y="50"/>
                  </a:lnTo>
                  <a:lnTo>
                    <a:pt x="600" y="50"/>
                  </a:lnTo>
                  <a:lnTo>
                    <a:pt x="600" y="52"/>
                  </a:lnTo>
                  <a:lnTo>
                    <a:pt x="600" y="55"/>
                  </a:lnTo>
                  <a:lnTo>
                    <a:pt x="600" y="57"/>
                  </a:lnTo>
                  <a:lnTo>
                    <a:pt x="600" y="57"/>
                  </a:lnTo>
                  <a:lnTo>
                    <a:pt x="600" y="57"/>
                  </a:lnTo>
                  <a:lnTo>
                    <a:pt x="600" y="57"/>
                  </a:lnTo>
                  <a:lnTo>
                    <a:pt x="598" y="59"/>
                  </a:lnTo>
                  <a:lnTo>
                    <a:pt x="598" y="59"/>
                  </a:lnTo>
                  <a:lnTo>
                    <a:pt x="596" y="59"/>
                  </a:lnTo>
                  <a:lnTo>
                    <a:pt x="593" y="59"/>
                  </a:lnTo>
                  <a:lnTo>
                    <a:pt x="593" y="59"/>
                  </a:lnTo>
                  <a:lnTo>
                    <a:pt x="589" y="59"/>
                  </a:lnTo>
                  <a:lnTo>
                    <a:pt x="589" y="59"/>
                  </a:lnTo>
                  <a:lnTo>
                    <a:pt x="586" y="59"/>
                  </a:lnTo>
                  <a:lnTo>
                    <a:pt x="586" y="59"/>
                  </a:lnTo>
                  <a:lnTo>
                    <a:pt x="586" y="59"/>
                  </a:lnTo>
                  <a:lnTo>
                    <a:pt x="586" y="59"/>
                  </a:lnTo>
                  <a:lnTo>
                    <a:pt x="584" y="55"/>
                  </a:lnTo>
                  <a:lnTo>
                    <a:pt x="581" y="52"/>
                  </a:lnTo>
                  <a:lnTo>
                    <a:pt x="581" y="52"/>
                  </a:lnTo>
                  <a:lnTo>
                    <a:pt x="581" y="52"/>
                  </a:lnTo>
                  <a:lnTo>
                    <a:pt x="581" y="50"/>
                  </a:lnTo>
                  <a:lnTo>
                    <a:pt x="581" y="48"/>
                  </a:lnTo>
                  <a:lnTo>
                    <a:pt x="581" y="48"/>
                  </a:lnTo>
                  <a:lnTo>
                    <a:pt x="581" y="48"/>
                  </a:lnTo>
                  <a:lnTo>
                    <a:pt x="581" y="48"/>
                  </a:lnTo>
                  <a:lnTo>
                    <a:pt x="581" y="45"/>
                  </a:lnTo>
                  <a:lnTo>
                    <a:pt x="581" y="45"/>
                  </a:lnTo>
                  <a:lnTo>
                    <a:pt x="581" y="45"/>
                  </a:lnTo>
                  <a:lnTo>
                    <a:pt x="577" y="41"/>
                  </a:lnTo>
                  <a:lnTo>
                    <a:pt x="577" y="41"/>
                  </a:lnTo>
                  <a:lnTo>
                    <a:pt x="577" y="41"/>
                  </a:lnTo>
                  <a:lnTo>
                    <a:pt x="577" y="41"/>
                  </a:lnTo>
                  <a:lnTo>
                    <a:pt x="577" y="41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2" y="38"/>
                  </a:lnTo>
                  <a:lnTo>
                    <a:pt x="570" y="38"/>
                  </a:lnTo>
                  <a:lnTo>
                    <a:pt x="562" y="38"/>
                  </a:lnTo>
                  <a:lnTo>
                    <a:pt x="558" y="38"/>
                  </a:lnTo>
                  <a:lnTo>
                    <a:pt x="551" y="41"/>
                  </a:lnTo>
                  <a:lnTo>
                    <a:pt x="544" y="41"/>
                  </a:lnTo>
                  <a:lnTo>
                    <a:pt x="534" y="41"/>
                  </a:lnTo>
                  <a:lnTo>
                    <a:pt x="525" y="43"/>
                  </a:lnTo>
                  <a:lnTo>
                    <a:pt x="515" y="43"/>
                  </a:lnTo>
                  <a:lnTo>
                    <a:pt x="503" y="43"/>
                  </a:lnTo>
                  <a:lnTo>
                    <a:pt x="494" y="45"/>
                  </a:lnTo>
                  <a:lnTo>
                    <a:pt x="482" y="45"/>
                  </a:lnTo>
                  <a:lnTo>
                    <a:pt x="470" y="45"/>
                  </a:lnTo>
                  <a:lnTo>
                    <a:pt x="458" y="48"/>
                  </a:lnTo>
                  <a:lnTo>
                    <a:pt x="447" y="48"/>
                  </a:lnTo>
                  <a:lnTo>
                    <a:pt x="435" y="50"/>
                  </a:lnTo>
                  <a:lnTo>
                    <a:pt x="423" y="50"/>
                  </a:lnTo>
                  <a:lnTo>
                    <a:pt x="411" y="52"/>
                  </a:lnTo>
                  <a:lnTo>
                    <a:pt x="399" y="52"/>
                  </a:lnTo>
                  <a:lnTo>
                    <a:pt x="387" y="52"/>
                  </a:lnTo>
                  <a:lnTo>
                    <a:pt x="376" y="55"/>
                  </a:lnTo>
                  <a:lnTo>
                    <a:pt x="366" y="55"/>
                  </a:lnTo>
                  <a:lnTo>
                    <a:pt x="354" y="55"/>
                  </a:lnTo>
                  <a:lnTo>
                    <a:pt x="345" y="57"/>
                  </a:lnTo>
                  <a:lnTo>
                    <a:pt x="335" y="57"/>
                  </a:lnTo>
                  <a:lnTo>
                    <a:pt x="328" y="57"/>
                  </a:lnTo>
                  <a:lnTo>
                    <a:pt x="321" y="57"/>
                  </a:lnTo>
                  <a:lnTo>
                    <a:pt x="314" y="59"/>
                  </a:lnTo>
                  <a:lnTo>
                    <a:pt x="309" y="59"/>
                  </a:lnTo>
                  <a:lnTo>
                    <a:pt x="305" y="59"/>
                  </a:lnTo>
                  <a:lnTo>
                    <a:pt x="302" y="59"/>
                  </a:lnTo>
                  <a:lnTo>
                    <a:pt x="300" y="59"/>
                  </a:lnTo>
                  <a:lnTo>
                    <a:pt x="298" y="59"/>
                  </a:lnTo>
                  <a:lnTo>
                    <a:pt x="295" y="59"/>
                  </a:lnTo>
                  <a:lnTo>
                    <a:pt x="295" y="59"/>
                  </a:lnTo>
                  <a:lnTo>
                    <a:pt x="288" y="55"/>
                  </a:lnTo>
                  <a:lnTo>
                    <a:pt x="286" y="48"/>
                  </a:lnTo>
                  <a:lnTo>
                    <a:pt x="286" y="43"/>
                  </a:lnTo>
                  <a:lnTo>
                    <a:pt x="283" y="41"/>
                  </a:lnTo>
                  <a:lnTo>
                    <a:pt x="283" y="36"/>
                  </a:lnTo>
                  <a:lnTo>
                    <a:pt x="281" y="36"/>
                  </a:lnTo>
                  <a:lnTo>
                    <a:pt x="281" y="33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6" y="29"/>
                  </a:lnTo>
                  <a:lnTo>
                    <a:pt x="276" y="29"/>
                  </a:lnTo>
                  <a:lnTo>
                    <a:pt x="276" y="29"/>
                  </a:lnTo>
                  <a:lnTo>
                    <a:pt x="276" y="26"/>
                  </a:lnTo>
                  <a:lnTo>
                    <a:pt x="260" y="29"/>
                  </a:lnTo>
                  <a:lnTo>
                    <a:pt x="243" y="31"/>
                  </a:lnTo>
                  <a:lnTo>
                    <a:pt x="224" y="33"/>
                  </a:lnTo>
                  <a:lnTo>
                    <a:pt x="208" y="36"/>
                  </a:lnTo>
                  <a:lnTo>
                    <a:pt x="191" y="38"/>
                  </a:lnTo>
                  <a:lnTo>
                    <a:pt x="175" y="41"/>
                  </a:lnTo>
                  <a:lnTo>
                    <a:pt x="158" y="43"/>
                  </a:lnTo>
                  <a:lnTo>
                    <a:pt x="141" y="45"/>
                  </a:lnTo>
                  <a:lnTo>
                    <a:pt x="125" y="48"/>
                  </a:lnTo>
                  <a:lnTo>
                    <a:pt x="108" y="50"/>
                  </a:lnTo>
                  <a:lnTo>
                    <a:pt x="89" y="50"/>
                  </a:lnTo>
                  <a:lnTo>
                    <a:pt x="73" y="52"/>
                  </a:lnTo>
                  <a:lnTo>
                    <a:pt x="56" y="55"/>
                  </a:lnTo>
                  <a:lnTo>
                    <a:pt x="40" y="57"/>
                  </a:lnTo>
                  <a:lnTo>
                    <a:pt x="23" y="59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2" y="83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1" y="93"/>
                  </a:lnTo>
                  <a:lnTo>
                    <a:pt x="14" y="93"/>
                  </a:lnTo>
                  <a:lnTo>
                    <a:pt x="16" y="95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6" y="107"/>
                  </a:lnTo>
                  <a:lnTo>
                    <a:pt x="26" y="112"/>
                  </a:lnTo>
                  <a:lnTo>
                    <a:pt x="23" y="114"/>
                  </a:lnTo>
                  <a:lnTo>
                    <a:pt x="23" y="116"/>
                  </a:lnTo>
                  <a:lnTo>
                    <a:pt x="23" y="116"/>
                  </a:lnTo>
                  <a:lnTo>
                    <a:pt x="26" y="119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28" y="123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3" y="126"/>
                  </a:lnTo>
                  <a:lnTo>
                    <a:pt x="35" y="126"/>
                  </a:lnTo>
                  <a:lnTo>
                    <a:pt x="35" y="126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30"/>
                  </a:lnTo>
                  <a:lnTo>
                    <a:pt x="33" y="130"/>
                  </a:lnTo>
                  <a:lnTo>
                    <a:pt x="30" y="133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30" y="138"/>
                  </a:lnTo>
                  <a:lnTo>
                    <a:pt x="30" y="140"/>
                  </a:lnTo>
                  <a:lnTo>
                    <a:pt x="28" y="140"/>
                  </a:lnTo>
                  <a:lnTo>
                    <a:pt x="28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23" y="145"/>
                  </a:lnTo>
                  <a:lnTo>
                    <a:pt x="26" y="145"/>
                  </a:lnTo>
                  <a:lnTo>
                    <a:pt x="26" y="145"/>
                  </a:lnTo>
                  <a:lnTo>
                    <a:pt x="23" y="145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8" y="149"/>
                  </a:lnTo>
                  <a:lnTo>
                    <a:pt x="18" y="149"/>
                  </a:lnTo>
                  <a:lnTo>
                    <a:pt x="18" y="149"/>
                  </a:lnTo>
                  <a:lnTo>
                    <a:pt x="18" y="149"/>
                  </a:lnTo>
                  <a:lnTo>
                    <a:pt x="21" y="149"/>
                  </a:lnTo>
                  <a:lnTo>
                    <a:pt x="23" y="149"/>
                  </a:lnTo>
                  <a:lnTo>
                    <a:pt x="23" y="147"/>
                  </a:lnTo>
                  <a:lnTo>
                    <a:pt x="40" y="142"/>
                  </a:lnTo>
                  <a:lnTo>
                    <a:pt x="42" y="140"/>
                  </a:lnTo>
                  <a:lnTo>
                    <a:pt x="40" y="140"/>
                  </a:lnTo>
                  <a:lnTo>
                    <a:pt x="42" y="138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4" y="130"/>
                  </a:lnTo>
                  <a:lnTo>
                    <a:pt x="47" y="130"/>
                  </a:lnTo>
                  <a:lnTo>
                    <a:pt x="49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4" y="126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6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09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4"/>
                  </a:lnTo>
                  <a:lnTo>
                    <a:pt x="59" y="114"/>
                  </a:lnTo>
                  <a:lnTo>
                    <a:pt x="61" y="114"/>
                  </a:lnTo>
                  <a:lnTo>
                    <a:pt x="61" y="116"/>
                  </a:lnTo>
                  <a:lnTo>
                    <a:pt x="61" y="119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68" y="104"/>
                  </a:lnTo>
                  <a:lnTo>
                    <a:pt x="66" y="102"/>
                  </a:lnTo>
                  <a:lnTo>
                    <a:pt x="68" y="104"/>
                  </a:lnTo>
                  <a:lnTo>
                    <a:pt x="70" y="107"/>
                  </a:lnTo>
                  <a:lnTo>
                    <a:pt x="73" y="109"/>
                  </a:lnTo>
                  <a:lnTo>
                    <a:pt x="73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9"/>
                  </a:lnTo>
                  <a:lnTo>
                    <a:pt x="70" y="109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3" y="116"/>
                  </a:lnTo>
                  <a:lnTo>
                    <a:pt x="73" y="116"/>
                  </a:lnTo>
                  <a:lnTo>
                    <a:pt x="75" y="119"/>
                  </a:lnTo>
                  <a:lnTo>
                    <a:pt x="75" y="119"/>
                  </a:lnTo>
                  <a:lnTo>
                    <a:pt x="78" y="119"/>
                  </a:lnTo>
                  <a:lnTo>
                    <a:pt x="80" y="119"/>
                  </a:lnTo>
                  <a:lnTo>
                    <a:pt x="82" y="119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2" y="121"/>
                  </a:lnTo>
                  <a:lnTo>
                    <a:pt x="80" y="121"/>
                  </a:lnTo>
                  <a:lnTo>
                    <a:pt x="78" y="121"/>
                  </a:lnTo>
                  <a:lnTo>
                    <a:pt x="73" y="128"/>
                  </a:lnTo>
                  <a:lnTo>
                    <a:pt x="70" y="128"/>
                  </a:lnTo>
                  <a:lnTo>
                    <a:pt x="66" y="128"/>
                  </a:lnTo>
                  <a:lnTo>
                    <a:pt x="59" y="130"/>
                  </a:lnTo>
                  <a:lnTo>
                    <a:pt x="54" y="133"/>
                  </a:lnTo>
                  <a:lnTo>
                    <a:pt x="54" y="133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9" y="135"/>
                  </a:lnTo>
                  <a:lnTo>
                    <a:pt x="68" y="130"/>
                  </a:lnTo>
                  <a:lnTo>
                    <a:pt x="85" y="126"/>
                  </a:lnTo>
                  <a:lnTo>
                    <a:pt x="92" y="126"/>
                  </a:lnTo>
                  <a:lnTo>
                    <a:pt x="94" y="123"/>
                  </a:lnTo>
                  <a:lnTo>
                    <a:pt x="97" y="123"/>
                  </a:lnTo>
                  <a:lnTo>
                    <a:pt x="99" y="123"/>
                  </a:lnTo>
                  <a:lnTo>
                    <a:pt x="106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19"/>
                  </a:lnTo>
                  <a:lnTo>
                    <a:pt x="115" y="119"/>
                  </a:lnTo>
                  <a:lnTo>
                    <a:pt x="118" y="119"/>
                  </a:lnTo>
                  <a:lnTo>
                    <a:pt x="120" y="116"/>
                  </a:lnTo>
                  <a:lnTo>
                    <a:pt x="120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7" y="112"/>
                  </a:lnTo>
                  <a:lnTo>
                    <a:pt x="127" y="112"/>
                  </a:lnTo>
                  <a:lnTo>
                    <a:pt x="127" y="107"/>
                  </a:lnTo>
                  <a:lnTo>
                    <a:pt x="125" y="107"/>
                  </a:lnTo>
                  <a:lnTo>
                    <a:pt x="127" y="107"/>
                  </a:lnTo>
                  <a:lnTo>
                    <a:pt x="127" y="109"/>
                  </a:lnTo>
                  <a:lnTo>
                    <a:pt x="130" y="109"/>
                  </a:lnTo>
                  <a:lnTo>
                    <a:pt x="130" y="107"/>
                  </a:lnTo>
                  <a:lnTo>
                    <a:pt x="130" y="107"/>
                  </a:lnTo>
                  <a:lnTo>
                    <a:pt x="132" y="107"/>
                  </a:lnTo>
                  <a:lnTo>
                    <a:pt x="134" y="107"/>
                  </a:lnTo>
                  <a:lnTo>
                    <a:pt x="132" y="109"/>
                  </a:lnTo>
                  <a:lnTo>
                    <a:pt x="132" y="112"/>
                  </a:lnTo>
                  <a:lnTo>
                    <a:pt x="134" y="114"/>
                  </a:lnTo>
                  <a:lnTo>
                    <a:pt x="134" y="114"/>
                  </a:lnTo>
                  <a:lnTo>
                    <a:pt x="137" y="112"/>
                  </a:lnTo>
                  <a:lnTo>
                    <a:pt x="137" y="112"/>
                  </a:lnTo>
                  <a:lnTo>
                    <a:pt x="139" y="109"/>
                  </a:lnTo>
                  <a:lnTo>
                    <a:pt x="141" y="109"/>
                  </a:lnTo>
                  <a:lnTo>
                    <a:pt x="146" y="107"/>
                  </a:lnTo>
                  <a:lnTo>
                    <a:pt x="149" y="107"/>
                  </a:lnTo>
                  <a:lnTo>
                    <a:pt x="153" y="107"/>
                  </a:lnTo>
                  <a:lnTo>
                    <a:pt x="156" y="107"/>
                  </a:lnTo>
                  <a:lnTo>
                    <a:pt x="156" y="104"/>
                  </a:lnTo>
                  <a:lnTo>
                    <a:pt x="158" y="109"/>
                  </a:lnTo>
                  <a:lnTo>
                    <a:pt x="160" y="109"/>
                  </a:lnTo>
                  <a:lnTo>
                    <a:pt x="160" y="109"/>
                  </a:lnTo>
                  <a:lnTo>
                    <a:pt x="163" y="107"/>
                  </a:lnTo>
                  <a:lnTo>
                    <a:pt x="165" y="109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63" y="112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58" y="116"/>
                  </a:lnTo>
                  <a:lnTo>
                    <a:pt x="156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51" y="116"/>
                  </a:lnTo>
                  <a:lnTo>
                    <a:pt x="153" y="116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6" y="119"/>
                  </a:lnTo>
                  <a:lnTo>
                    <a:pt x="156" y="119"/>
                  </a:lnTo>
                  <a:lnTo>
                    <a:pt x="153" y="119"/>
                  </a:lnTo>
                  <a:lnTo>
                    <a:pt x="149" y="119"/>
                  </a:lnTo>
                  <a:lnTo>
                    <a:pt x="149" y="119"/>
                  </a:lnTo>
                  <a:lnTo>
                    <a:pt x="146" y="116"/>
                  </a:lnTo>
                  <a:lnTo>
                    <a:pt x="146" y="114"/>
                  </a:lnTo>
                  <a:lnTo>
                    <a:pt x="146" y="114"/>
                  </a:lnTo>
                  <a:lnTo>
                    <a:pt x="146" y="114"/>
                  </a:lnTo>
                  <a:lnTo>
                    <a:pt x="146" y="114"/>
                  </a:lnTo>
                  <a:lnTo>
                    <a:pt x="146" y="116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37" y="119"/>
                  </a:lnTo>
                  <a:lnTo>
                    <a:pt x="127" y="121"/>
                  </a:lnTo>
                  <a:lnTo>
                    <a:pt x="125" y="121"/>
                  </a:lnTo>
                  <a:lnTo>
                    <a:pt x="125" y="121"/>
                  </a:lnTo>
                  <a:lnTo>
                    <a:pt x="125" y="121"/>
                  </a:lnTo>
                  <a:lnTo>
                    <a:pt x="125" y="121"/>
                  </a:lnTo>
                  <a:lnTo>
                    <a:pt x="127" y="123"/>
                  </a:lnTo>
                  <a:lnTo>
                    <a:pt x="141" y="123"/>
                  </a:lnTo>
                  <a:lnTo>
                    <a:pt x="160" y="126"/>
                  </a:lnTo>
                  <a:lnTo>
                    <a:pt x="175" y="128"/>
                  </a:lnTo>
                  <a:lnTo>
                    <a:pt x="186" y="133"/>
                  </a:lnTo>
                  <a:lnTo>
                    <a:pt x="198" y="135"/>
                  </a:lnTo>
                  <a:lnTo>
                    <a:pt x="212" y="145"/>
                  </a:lnTo>
                  <a:lnTo>
                    <a:pt x="215" y="145"/>
                  </a:lnTo>
                  <a:lnTo>
                    <a:pt x="212" y="142"/>
                  </a:lnTo>
                  <a:lnTo>
                    <a:pt x="212" y="142"/>
                  </a:lnTo>
                  <a:lnTo>
                    <a:pt x="212" y="142"/>
                  </a:lnTo>
                  <a:lnTo>
                    <a:pt x="215" y="142"/>
                  </a:lnTo>
                  <a:lnTo>
                    <a:pt x="215" y="142"/>
                  </a:lnTo>
                  <a:lnTo>
                    <a:pt x="212" y="140"/>
                  </a:lnTo>
                  <a:lnTo>
                    <a:pt x="210" y="140"/>
                  </a:lnTo>
                  <a:lnTo>
                    <a:pt x="210" y="138"/>
                  </a:lnTo>
                  <a:lnTo>
                    <a:pt x="212" y="135"/>
                  </a:lnTo>
                  <a:lnTo>
                    <a:pt x="210" y="133"/>
                  </a:lnTo>
                  <a:lnTo>
                    <a:pt x="208" y="133"/>
                  </a:lnTo>
                  <a:lnTo>
                    <a:pt x="208" y="133"/>
                  </a:lnTo>
                  <a:lnTo>
                    <a:pt x="205" y="130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3"/>
                  </a:lnTo>
                  <a:lnTo>
                    <a:pt x="198" y="133"/>
                  </a:lnTo>
                  <a:lnTo>
                    <a:pt x="198" y="130"/>
                  </a:lnTo>
                  <a:lnTo>
                    <a:pt x="198" y="128"/>
                  </a:lnTo>
                  <a:lnTo>
                    <a:pt x="201" y="126"/>
                  </a:lnTo>
                  <a:lnTo>
                    <a:pt x="203" y="126"/>
                  </a:lnTo>
                  <a:lnTo>
                    <a:pt x="205" y="126"/>
                  </a:lnTo>
                  <a:lnTo>
                    <a:pt x="205" y="123"/>
                  </a:lnTo>
                  <a:lnTo>
                    <a:pt x="208" y="121"/>
                  </a:lnTo>
                  <a:lnTo>
                    <a:pt x="210" y="123"/>
                  </a:lnTo>
                  <a:lnTo>
                    <a:pt x="210" y="126"/>
                  </a:lnTo>
                  <a:lnTo>
                    <a:pt x="212" y="128"/>
                  </a:lnTo>
                  <a:lnTo>
                    <a:pt x="212" y="130"/>
                  </a:lnTo>
                  <a:lnTo>
                    <a:pt x="212" y="130"/>
                  </a:lnTo>
                  <a:lnTo>
                    <a:pt x="215" y="128"/>
                  </a:lnTo>
                  <a:lnTo>
                    <a:pt x="215" y="128"/>
                  </a:lnTo>
                  <a:lnTo>
                    <a:pt x="215" y="126"/>
                  </a:lnTo>
                  <a:lnTo>
                    <a:pt x="217" y="126"/>
                  </a:lnTo>
                  <a:lnTo>
                    <a:pt x="220" y="126"/>
                  </a:lnTo>
                  <a:lnTo>
                    <a:pt x="220" y="126"/>
                  </a:lnTo>
                  <a:lnTo>
                    <a:pt x="220" y="126"/>
                  </a:lnTo>
                  <a:lnTo>
                    <a:pt x="222" y="126"/>
                  </a:lnTo>
                  <a:lnTo>
                    <a:pt x="224" y="119"/>
                  </a:lnTo>
                  <a:lnTo>
                    <a:pt x="224" y="119"/>
                  </a:lnTo>
                  <a:lnTo>
                    <a:pt x="227" y="119"/>
                  </a:lnTo>
                  <a:lnTo>
                    <a:pt x="227" y="121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4" y="128"/>
                  </a:lnTo>
                  <a:lnTo>
                    <a:pt x="220" y="128"/>
                  </a:lnTo>
                  <a:lnTo>
                    <a:pt x="220" y="128"/>
                  </a:lnTo>
                  <a:lnTo>
                    <a:pt x="215" y="135"/>
                  </a:lnTo>
                  <a:lnTo>
                    <a:pt x="212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5" y="140"/>
                  </a:lnTo>
                  <a:lnTo>
                    <a:pt x="220" y="140"/>
                  </a:lnTo>
                  <a:lnTo>
                    <a:pt x="222" y="140"/>
                  </a:lnTo>
                  <a:lnTo>
                    <a:pt x="222" y="142"/>
                  </a:lnTo>
                  <a:lnTo>
                    <a:pt x="224" y="142"/>
                  </a:lnTo>
                  <a:lnTo>
                    <a:pt x="227" y="142"/>
                  </a:lnTo>
                  <a:lnTo>
                    <a:pt x="229" y="145"/>
                  </a:lnTo>
                  <a:lnTo>
                    <a:pt x="231" y="145"/>
                  </a:lnTo>
                  <a:lnTo>
                    <a:pt x="231" y="145"/>
                  </a:lnTo>
                  <a:lnTo>
                    <a:pt x="231" y="145"/>
                  </a:lnTo>
                  <a:lnTo>
                    <a:pt x="231" y="142"/>
                  </a:lnTo>
                  <a:lnTo>
                    <a:pt x="231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0"/>
                  </a:lnTo>
                  <a:lnTo>
                    <a:pt x="236" y="142"/>
                  </a:lnTo>
                  <a:lnTo>
                    <a:pt x="236" y="145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41" y="147"/>
                  </a:lnTo>
                  <a:lnTo>
                    <a:pt x="241" y="149"/>
                  </a:lnTo>
                  <a:lnTo>
                    <a:pt x="241" y="152"/>
                  </a:lnTo>
                  <a:lnTo>
                    <a:pt x="243" y="152"/>
                  </a:lnTo>
                  <a:lnTo>
                    <a:pt x="243" y="152"/>
                  </a:lnTo>
                  <a:lnTo>
                    <a:pt x="246" y="149"/>
                  </a:lnTo>
                  <a:lnTo>
                    <a:pt x="246" y="147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8" y="149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0" y="152"/>
                  </a:lnTo>
                  <a:lnTo>
                    <a:pt x="250" y="152"/>
                  </a:lnTo>
                  <a:lnTo>
                    <a:pt x="248" y="152"/>
                  </a:lnTo>
                  <a:lnTo>
                    <a:pt x="248" y="154"/>
                  </a:lnTo>
                  <a:lnTo>
                    <a:pt x="246" y="154"/>
                  </a:lnTo>
                  <a:lnTo>
                    <a:pt x="241" y="154"/>
                  </a:lnTo>
                  <a:lnTo>
                    <a:pt x="238" y="152"/>
                  </a:lnTo>
                  <a:lnTo>
                    <a:pt x="236" y="149"/>
                  </a:lnTo>
                  <a:lnTo>
                    <a:pt x="234" y="147"/>
                  </a:lnTo>
                  <a:lnTo>
                    <a:pt x="227" y="147"/>
                  </a:lnTo>
                  <a:lnTo>
                    <a:pt x="227" y="145"/>
                  </a:lnTo>
                  <a:lnTo>
                    <a:pt x="220" y="142"/>
                  </a:lnTo>
                  <a:lnTo>
                    <a:pt x="217" y="145"/>
                  </a:lnTo>
                  <a:lnTo>
                    <a:pt x="220" y="145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43" y="159"/>
                  </a:lnTo>
                  <a:lnTo>
                    <a:pt x="241" y="159"/>
                  </a:lnTo>
                  <a:lnTo>
                    <a:pt x="238" y="159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1" y="154"/>
                  </a:lnTo>
                  <a:lnTo>
                    <a:pt x="234" y="156"/>
                  </a:lnTo>
                  <a:lnTo>
                    <a:pt x="234" y="156"/>
                  </a:lnTo>
                  <a:lnTo>
                    <a:pt x="234" y="156"/>
                  </a:lnTo>
                  <a:lnTo>
                    <a:pt x="234" y="159"/>
                  </a:lnTo>
                  <a:lnTo>
                    <a:pt x="238" y="161"/>
                  </a:lnTo>
                  <a:lnTo>
                    <a:pt x="250" y="164"/>
                  </a:lnTo>
                  <a:lnTo>
                    <a:pt x="253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71"/>
                  </a:lnTo>
                  <a:lnTo>
                    <a:pt x="260" y="173"/>
                  </a:lnTo>
                  <a:lnTo>
                    <a:pt x="262" y="178"/>
                  </a:lnTo>
                  <a:lnTo>
                    <a:pt x="264" y="180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67" y="190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2" y="194"/>
                  </a:lnTo>
                  <a:lnTo>
                    <a:pt x="262" y="194"/>
                  </a:lnTo>
                  <a:lnTo>
                    <a:pt x="260" y="194"/>
                  </a:lnTo>
                  <a:lnTo>
                    <a:pt x="257" y="190"/>
                  </a:lnTo>
                  <a:lnTo>
                    <a:pt x="255" y="187"/>
                  </a:lnTo>
                  <a:lnTo>
                    <a:pt x="255" y="185"/>
                  </a:lnTo>
                  <a:lnTo>
                    <a:pt x="255" y="183"/>
                  </a:lnTo>
                  <a:lnTo>
                    <a:pt x="253" y="173"/>
                  </a:lnTo>
                  <a:lnTo>
                    <a:pt x="253" y="173"/>
                  </a:lnTo>
                  <a:lnTo>
                    <a:pt x="253" y="175"/>
                  </a:lnTo>
                  <a:lnTo>
                    <a:pt x="253" y="180"/>
                  </a:lnTo>
                  <a:lnTo>
                    <a:pt x="255" y="192"/>
                  </a:lnTo>
                  <a:lnTo>
                    <a:pt x="257" y="192"/>
                  </a:lnTo>
                  <a:lnTo>
                    <a:pt x="260" y="194"/>
                  </a:lnTo>
                  <a:lnTo>
                    <a:pt x="262" y="194"/>
                  </a:lnTo>
                  <a:lnTo>
                    <a:pt x="264" y="192"/>
                  </a:lnTo>
                  <a:lnTo>
                    <a:pt x="267" y="192"/>
                  </a:lnTo>
                  <a:lnTo>
                    <a:pt x="269" y="192"/>
                  </a:lnTo>
                  <a:lnTo>
                    <a:pt x="272" y="192"/>
                  </a:lnTo>
                  <a:lnTo>
                    <a:pt x="286" y="187"/>
                  </a:lnTo>
                  <a:lnTo>
                    <a:pt x="288" y="185"/>
                  </a:lnTo>
                  <a:lnTo>
                    <a:pt x="298" y="185"/>
                  </a:lnTo>
                  <a:lnTo>
                    <a:pt x="300" y="185"/>
                  </a:lnTo>
                  <a:lnTo>
                    <a:pt x="300" y="180"/>
                  </a:lnTo>
                  <a:lnTo>
                    <a:pt x="302" y="180"/>
                  </a:lnTo>
                  <a:lnTo>
                    <a:pt x="305" y="178"/>
                  </a:lnTo>
                  <a:lnTo>
                    <a:pt x="307" y="175"/>
                  </a:lnTo>
                  <a:lnTo>
                    <a:pt x="307" y="175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12" y="173"/>
                  </a:lnTo>
                  <a:lnTo>
                    <a:pt x="309" y="180"/>
                  </a:lnTo>
                  <a:lnTo>
                    <a:pt x="309" y="180"/>
                  </a:lnTo>
                  <a:lnTo>
                    <a:pt x="309" y="183"/>
                  </a:lnTo>
                  <a:lnTo>
                    <a:pt x="312" y="183"/>
                  </a:lnTo>
                  <a:lnTo>
                    <a:pt x="312" y="180"/>
                  </a:lnTo>
                  <a:lnTo>
                    <a:pt x="314" y="180"/>
                  </a:lnTo>
                  <a:lnTo>
                    <a:pt x="316" y="178"/>
                  </a:lnTo>
                  <a:lnTo>
                    <a:pt x="316" y="178"/>
                  </a:lnTo>
                  <a:lnTo>
                    <a:pt x="319" y="175"/>
                  </a:lnTo>
                  <a:lnTo>
                    <a:pt x="321" y="173"/>
                  </a:lnTo>
                  <a:lnTo>
                    <a:pt x="324" y="173"/>
                  </a:lnTo>
                  <a:lnTo>
                    <a:pt x="326" y="173"/>
                  </a:lnTo>
                  <a:lnTo>
                    <a:pt x="331" y="166"/>
                  </a:lnTo>
                  <a:lnTo>
                    <a:pt x="333" y="164"/>
                  </a:lnTo>
                  <a:lnTo>
                    <a:pt x="338" y="161"/>
                  </a:lnTo>
                  <a:lnTo>
                    <a:pt x="343" y="156"/>
                  </a:lnTo>
                  <a:lnTo>
                    <a:pt x="347" y="152"/>
                  </a:lnTo>
                  <a:lnTo>
                    <a:pt x="350" y="154"/>
                  </a:lnTo>
                  <a:lnTo>
                    <a:pt x="350" y="154"/>
                  </a:lnTo>
                  <a:lnTo>
                    <a:pt x="352" y="152"/>
                  </a:lnTo>
                  <a:lnTo>
                    <a:pt x="354" y="152"/>
                  </a:lnTo>
                  <a:lnTo>
                    <a:pt x="359" y="152"/>
                  </a:lnTo>
                  <a:lnTo>
                    <a:pt x="364" y="152"/>
                  </a:lnTo>
                  <a:lnTo>
                    <a:pt x="364" y="154"/>
                  </a:lnTo>
                  <a:lnTo>
                    <a:pt x="364" y="154"/>
                  </a:lnTo>
                  <a:lnTo>
                    <a:pt x="361" y="154"/>
                  </a:lnTo>
                  <a:lnTo>
                    <a:pt x="364" y="152"/>
                  </a:lnTo>
                  <a:lnTo>
                    <a:pt x="366" y="149"/>
                  </a:lnTo>
                  <a:lnTo>
                    <a:pt x="364" y="147"/>
                  </a:lnTo>
                  <a:lnTo>
                    <a:pt x="361" y="147"/>
                  </a:lnTo>
                  <a:lnTo>
                    <a:pt x="354" y="147"/>
                  </a:lnTo>
                  <a:lnTo>
                    <a:pt x="354" y="147"/>
                  </a:lnTo>
                  <a:lnTo>
                    <a:pt x="352" y="145"/>
                  </a:lnTo>
                  <a:lnTo>
                    <a:pt x="352" y="145"/>
                  </a:lnTo>
                  <a:lnTo>
                    <a:pt x="350" y="145"/>
                  </a:lnTo>
                  <a:lnTo>
                    <a:pt x="352" y="142"/>
                  </a:lnTo>
                  <a:lnTo>
                    <a:pt x="354" y="142"/>
                  </a:lnTo>
                  <a:lnTo>
                    <a:pt x="357" y="142"/>
                  </a:lnTo>
                  <a:lnTo>
                    <a:pt x="359" y="145"/>
                  </a:lnTo>
                  <a:lnTo>
                    <a:pt x="361" y="145"/>
                  </a:lnTo>
                  <a:lnTo>
                    <a:pt x="364" y="145"/>
                  </a:lnTo>
                  <a:lnTo>
                    <a:pt x="364" y="145"/>
                  </a:lnTo>
                  <a:lnTo>
                    <a:pt x="361" y="142"/>
                  </a:lnTo>
                  <a:lnTo>
                    <a:pt x="361" y="140"/>
                  </a:lnTo>
                  <a:lnTo>
                    <a:pt x="361" y="142"/>
                  </a:lnTo>
                  <a:lnTo>
                    <a:pt x="359" y="142"/>
                  </a:lnTo>
                  <a:lnTo>
                    <a:pt x="359" y="142"/>
                  </a:lnTo>
                  <a:lnTo>
                    <a:pt x="359" y="142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59" y="138"/>
                  </a:lnTo>
                  <a:lnTo>
                    <a:pt x="359" y="138"/>
                  </a:lnTo>
                  <a:lnTo>
                    <a:pt x="359" y="138"/>
                  </a:lnTo>
                  <a:lnTo>
                    <a:pt x="359" y="138"/>
                  </a:lnTo>
                  <a:lnTo>
                    <a:pt x="359" y="138"/>
                  </a:lnTo>
                  <a:lnTo>
                    <a:pt x="359" y="135"/>
                  </a:lnTo>
                  <a:lnTo>
                    <a:pt x="361" y="135"/>
                  </a:lnTo>
                  <a:lnTo>
                    <a:pt x="364" y="133"/>
                  </a:lnTo>
                  <a:lnTo>
                    <a:pt x="366" y="133"/>
                  </a:lnTo>
                  <a:lnTo>
                    <a:pt x="369" y="133"/>
                  </a:lnTo>
                  <a:lnTo>
                    <a:pt x="369" y="130"/>
                  </a:lnTo>
                  <a:lnTo>
                    <a:pt x="369" y="130"/>
                  </a:lnTo>
                  <a:lnTo>
                    <a:pt x="371" y="128"/>
                  </a:lnTo>
                  <a:lnTo>
                    <a:pt x="371" y="128"/>
                  </a:lnTo>
                  <a:lnTo>
                    <a:pt x="371" y="128"/>
                  </a:lnTo>
                  <a:lnTo>
                    <a:pt x="371" y="128"/>
                  </a:lnTo>
                  <a:lnTo>
                    <a:pt x="373" y="128"/>
                  </a:lnTo>
                  <a:lnTo>
                    <a:pt x="371" y="128"/>
                  </a:lnTo>
                  <a:lnTo>
                    <a:pt x="373" y="128"/>
                  </a:lnTo>
                  <a:lnTo>
                    <a:pt x="376" y="128"/>
                  </a:lnTo>
                  <a:lnTo>
                    <a:pt x="376" y="126"/>
                  </a:lnTo>
                  <a:lnTo>
                    <a:pt x="376" y="126"/>
                  </a:lnTo>
                  <a:lnTo>
                    <a:pt x="376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6"/>
                  </a:lnTo>
                  <a:lnTo>
                    <a:pt x="378" y="128"/>
                  </a:lnTo>
                  <a:lnTo>
                    <a:pt x="380" y="128"/>
                  </a:lnTo>
                  <a:lnTo>
                    <a:pt x="380" y="128"/>
                  </a:lnTo>
                  <a:lnTo>
                    <a:pt x="383" y="126"/>
                  </a:lnTo>
                  <a:lnTo>
                    <a:pt x="390" y="126"/>
                  </a:lnTo>
                  <a:lnTo>
                    <a:pt x="395" y="123"/>
                  </a:lnTo>
                  <a:lnTo>
                    <a:pt x="397" y="123"/>
                  </a:lnTo>
                  <a:lnTo>
                    <a:pt x="404" y="128"/>
                  </a:lnTo>
                  <a:lnTo>
                    <a:pt x="416" y="133"/>
                  </a:lnTo>
                  <a:lnTo>
                    <a:pt x="421" y="135"/>
                  </a:lnTo>
                  <a:lnTo>
                    <a:pt x="423" y="133"/>
                  </a:lnTo>
                  <a:lnTo>
                    <a:pt x="425" y="135"/>
                  </a:lnTo>
                  <a:lnTo>
                    <a:pt x="428" y="138"/>
                  </a:lnTo>
                  <a:lnTo>
                    <a:pt x="430" y="138"/>
                  </a:lnTo>
                  <a:lnTo>
                    <a:pt x="430" y="138"/>
                  </a:lnTo>
                  <a:lnTo>
                    <a:pt x="435" y="140"/>
                  </a:lnTo>
                  <a:lnTo>
                    <a:pt x="437" y="142"/>
                  </a:lnTo>
                  <a:lnTo>
                    <a:pt x="437" y="142"/>
                  </a:lnTo>
                  <a:lnTo>
                    <a:pt x="442" y="147"/>
                  </a:lnTo>
                  <a:lnTo>
                    <a:pt x="444" y="149"/>
                  </a:lnTo>
                  <a:lnTo>
                    <a:pt x="444" y="149"/>
                  </a:lnTo>
                  <a:lnTo>
                    <a:pt x="447" y="149"/>
                  </a:lnTo>
                  <a:lnTo>
                    <a:pt x="447" y="149"/>
                  </a:lnTo>
                  <a:lnTo>
                    <a:pt x="447" y="152"/>
                  </a:lnTo>
                  <a:lnTo>
                    <a:pt x="449" y="154"/>
                  </a:lnTo>
                  <a:lnTo>
                    <a:pt x="449" y="156"/>
                  </a:lnTo>
                  <a:lnTo>
                    <a:pt x="449" y="159"/>
                  </a:lnTo>
                  <a:lnTo>
                    <a:pt x="451" y="159"/>
                  </a:lnTo>
                  <a:lnTo>
                    <a:pt x="454" y="161"/>
                  </a:lnTo>
                  <a:lnTo>
                    <a:pt x="456" y="164"/>
                  </a:lnTo>
                  <a:lnTo>
                    <a:pt x="461" y="164"/>
                  </a:lnTo>
                  <a:lnTo>
                    <a:pt x="461" y="164"/>
                  </a:lnTo>
                  <a:lnTo>
                    <a:pt x="463" y="166"/>
                  </a:lnTo>
                  <a:lnTo>
                    <a:pt x="463" y="166"/>
                  </a:lnTo>
                  <a:lnTo>
                    <a:pt x="466" y="166"/>
                  </a:lnTo>
                  <a:lnTo>
                    <a:pt x="468" y="166"/>
                  </a:lnTo>
                  <a:lnTo>
                    <a:pt x="470" y="166"/>
                  </a:lnTo>
                  <a:lnTo>
                    <a:pt x="470" y="168"/>
                  </a:lnTo>
                  <a:lnTo>
                    <a:pt x="473" y="171"/>
                  </a:lnTo>
                  <a:lnTo>
                    <a:pt x="473" y="173"/>
                  </a:lnTo>
                  <a:lnTo>
                    <a:pt x="473" y="175"/>
                  </a:lnTo>
                  <a:lnTo>
                    <a:pt x="470" y="178"/>
                  </a:lnTo>
                  <a:lnTo>
                    <a:pt x="473" y="180"/>
                  </a:lnTo>
                  <a:lnTo>
                    <a:pt x="473" y="180"/>
                  </a:lnTo>
                  <a:lnTo>
                    <a:pt x="473" y="183"/>
                  </a:lnTo>
                  <a:lnTo>
                    <a:pt x="473" y="185"/>
                  </a:lnTo>
                  <a:lnTo>
                    <a:pt x="475" y="185"/>
                  </a:lnTo>
                  <a:lnTo>
                    <a:pt x="477" y="185"/>
                  </a:lnTo>
                  <a:lnTo>
                    <a:pt x="477" y="185"/>
                  </a:lnTo>
                  <a:lnTo>
                    <a:pt x="484" y="192"/>
                  </a:lnTo>
                  <a:lnTo>
                    <a:pt x="487" y="192"/>
                  </a:lnTo>
                  <a:lnTo>
                    <a:pt x="492" y="192"/>
                  </a:lnTo>
                  <a:lnTo>
                    <a:pt x="494" y="194"/>
                  </a:lnTo>
                  <a:lnTo>
                    <a:pt x="496" y="197"/>
                  </a:lnTo>
                  <a:lnTo>
                    <a:pt x="499" y="199"/>
                  </a:lnTo>
                  <a:lnTo>
                    <a:pt x="501" y="204"/>
                  </a:lnTo>
                  <a:lnTo>
                    <a:pt x="501" y="204"/>
                  </a:lnTo>
                  <a:lnTo>
                    <a:pt x="503" y="206"/>
                  </a:lnTo>
                  <a:lnTo>
                    <a:pt x="503" y="206"/>
                  </a:lnTo>
                  <a:lnTo>
                    <a:pt x="503" y="209"/>
                  </a:lnTo>
                  <a:lnTo>
                    <a:pt x="503" y="209"/>
                  </a:lnTo>
                  <a:lnTo>
                    <a:pt x="506" y="209"/>
                  </a:lnTo>
                  <a:lnTo>
                    <a:pt x="508" y="211"/>
                  </a:lnTo>
                  <a:lnTo>
                    <a:pt x="510" y="211"/>
                  </a:lnTo>
                  <a:lnTo>
                    <a:pt x="513" y="211"/>
                  </a:lnTo>
                  <a:lnTo>
                    <a:pt x="513" y="211"/>
                  </a:lnTo>
                  <a:lnTo>
                    <a:pt x="515" y="213"/>
                  </a:lnTo>
                  <a:lnTo>
                    <a:pt x="515" y="213"/>
                  </a:lnTo>
                  <a:lnTo>
                    <a:pt x="513" y="216"/>
                  </a:lnTo>
                  <a:lnTo>
                    <a:pt x="515" y="218"/>
                  </a:lnTo>
                  <a:lnTo>
                    <a:pt x="515" y="218"/>
                  </a:lnTo>
                  <a:lnTo>
                    <a:pt x="518" y="218"/>
                  </a:lnTo>
                  <a:lnTo>
                    <a:pt x="518" y="218"/>
                  </a:lnTo>
                  <a:lnTo>
                    <a:pt x="518" y="220"/>
                  </a:lnTo>
                  <a:lnTo>
                    <a:pt x="518" y="220"/>
                  </a:lnTo>
                  <a:lnTo>
                    <a:pt x="520" y="220"/>
                  </a:lnTo>
                  <a:lnTo>
                    <a:pt x="522" y="220"/>
                  </a:lnTo>
                  <a:lnTo>
                    <a:pt x="522" y="220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9" y="218"/>
                  </a:lnTo>
                  <a:lnTo>
                    <a:pt x="529" y="218"/>
                  </a:lnTo>
                  <a:lnTo>
                    <a:pt x="532" y="218"/>
                  </a:lnTo>
                  <a:lnTo>
                    <a:pt x="534" y="220"/>
                  </a:lnTo>
                  <a:lnTo>
                    <a:pt x="536" y="220"/>
                  </a:lnTo>
                  <a:lnTo>
                    <a:pt x="539" y="218"/>
                  </a:lnTo>
                  <a:lnTo>
                    <a:pt x="539" y="218"/>
                  </a:lnTo>
                  <a:lnTo>
                    <a:pt x="541" y="220"/>
                  </a:lnTo>
                  <a:lnTo>
                    <a:pt x="541" y="220"/>
                  </a:lnTo>
                  <a:lnTo>
                    <a:pt x="541" y="218"/>
                  </a:lnTo>
                  <a:lnTo>
                    <a:pt x="544" y="218"/>
                  </a:lnTo>
                  <a:lnTo>
                    <a:pt x="544" y="220"/>
                  </a:lnTo>
                  <a:lnTo>
                    <a:pt x="546" y="223"/>
                  </a:lnTo>
                  <a:lnTo>
                    <a:pt x="546" y="223"/>
                  </a:lnTo>
                  <a:lnTo>
                    <a:pt x="548" y="225"/>
                  </a:lnTo>
                  <a:lnTo>
                    <a:pt x="546" y="225"/>
                  </a:lnTo>
                  <a:lnTo>
                    <a:pt x="548" y="227"/>
                  </a:lnTo>
                  <a:lnTo>
                    <a:pt x="553" y="230"/>
                  </a:lnTo>
                  <a:lnTo>
                    <a:pt x="553" y="230"/>
                  </a:lnTo>
                  <a:lnTo>
                    <a:pt x="553" y="235"/>
                  </a:lnTo>
                  <a:lnTo>
                    <a:pt x="553" y="237"/>
                  </a:lnTo>
                  <a:lnTo>
                    <a:pt x="553" y="237"/>
                  </a:lnTo>
                  <a:lnTo>
                    <a:pt x="553" y="237"/>
                  </a:lnTo>
                  <a:lnTo>
                    <a:pt x="555" y="239"/>
                  </a:lnTo>
                  <a:lnTo>
                    <a:pt x="555" y="239"/>
                  </a:lnTo>
                  <a:lnTo>
                    <a:pt x="555" y="242"/>
                  </a:lnTo>
                  <a:lnTo>
                    <a:pt x="555" y="244"/>
                  </a:lnTo>
                  <a:lnTo>
                    <a:pt x="562" y="249"/>
                  </a:lnTo>
                  <a:lnTo>
                    <a:pt x="562" y="249"/>
                  </a:lnTo>
                  <a:lnTo>
                    <a:pt x="562" y="249"/>
                  </a:lnTo>
                  <a:lnTo>
                    <a:pt x="565" y="249"/>
                  </a:lnTo>
                  <a:lnTo>
                    <a:pt x="567" y="249"/>
                  </a:lnTo>
                  <a:lnTo>
                    <a:pt x="567" y="251"/>
                  </a:lnTo>
                  <a:lnTo>
                    <a:pt x="567" y="251"/>
                  </a:lnTo>
                  <a:lnTo>
                    <a:pt x="570" y="258"/>
                  </a:lnTo>
                  <a:lnTo>
                    <a:pt x="570" y="258"/>
                  </a:lnTo>
                  <a:lnTo>
                    <a:pt x="570" y="263"/>
                  </a:lnTo>
                  <a:lnTo>
                    <a:pt x="567" y="261"/>
                  </a:lnTo>
                  <a:lnTo>
                    <a:pt x="565" y="258"/>
                  </a:lnTo>
                  <a:lnTo>
                    <a:pt x="565" y="261"/>
                  </a:lnTo>
                  <a:lnTo>
                    <a:pt x="565" y="263"/>
                  </a:lnTo>
                  <a:lnTo>
                    <a:pt x="567" y="265"/>
                  </a:lnTo>
                  <a:lnTo>
                    <a:pt x="567" y="265"/>
                  </a:lnTo>
                  <a:lnTo>
                    <a:pt x="567" y="268"/>
                  </a:lnTo>
                  <a:lnTo>
                    <a:pt x="570" y="268"/>
                  </a:lnTo>
                  <a:lnTo>
                    <a:pt x="570" y="268"/>
                  </a:lnTo>
                  <a:lnTo>
                    <a:pt x="570" y="268"/>
                  </a:lnTo>
                  <a:lnTo>
                    <a:pt x="572" y="272"/>
                  </a:lnTo>
                  <a:lnTo>
                    <a:pt x="572" y="272"/>
                  </a:lnTo>
                  <a:lnTo>
                    <a:pt x="572" y="275"/>
                  </a:lnTo>
                  <a:lnTo>
                    <a:pt x="572" y="275"/>
                  </a:lnTo>
                  <a:lnTo>
                    <a:pt x="572" y="277"/>
                  </a:lnTo>
                  <a:lnTo>
                    <a:pt x="572" y="277"/>
                  </a:lnTo>
                  <a:lnTo>
                    <a:pt x="572" y="277"/>
                  </a:lnTo>
                  <a:lnTo>
                    <a:pt x="572" y="280"/>
                  </a:lnTo>
                  <a:lnTo>
                    <a:pt x="572" y="280"/>
                  </a:lnTo>
                  <a:lnTo>
                    <a:pt x="572" y="282"/>
                  </a:lnTo>
                  <a:lnTo>
                    <a:pt x="572" y="294"/>
                  </a:lnTo>
                  <a:lnTo>
                    <a:pt x="572" y="296"/>
                  </a:lnTo>
                  <a:lnTo>
                    <a:pt x="572" y="298"/>
                  </a:lnTo>
                  <a:lnTo>
                    <a:pt x="572" y="306"/>
                  </a:lnTo>
                  <a:lnTo>
                    <a:pt x="572" y="310"/>
                  </a:lnTo>
                  <a:lnTo>
                    <a:pt x="572" y="310"/>
                  </a:lnTo>
                  <a:lnTo>
                    <a:pt x="572" y="310"/>
                  </a:lnTo>
                  <a:lnTo>
                    <a:pt x="570" y="313"/>
                  </a:lnTo>
                  <a:lnTo>
                    <a:pt x="567" y="325"/>
                  </a:lnTo>
                  <a:lnTo>
                    <a:pt x="570" y="322"/>
                  </a:lnTo>
                  <a:lnTo>
                    <a:pt x="570" y="322"/>
                  </a:lnTo>
                  <a:lnTo>
                    <a:pt x="570" y="322"/>
                  </a:lnTo>
                  <a:lnTo>
                    <a:pt x="570" y="325"/>
                  </a:lnTo>
                  <a:lnTo>
                    <a:pt x="570" y="327"/>
                  </a:lnTo>
                  <a:lnTo>
                    <a:pt x="567" y="329"/>
                  </a:lnTo>
                  <a:lnTo>
                    <a:pt x="567" y="334"/>
                  </a:lnTo>
                  <a:lnTo>
                    <a:pt x="567" y="334"/>
                  </a:lnTo>
                  <a:lnTo>
                    <a:pt x="565" y="336"/>
                  </a:lnTo>
                  <a:lnTo>
                    <a:pt x="565" y="336"/>
                  </a:lnTo>
                  <a:lnTo>
                    <a:pt x="565" y="339"/>
                  </a:lnTo>
                  <a:lnTo>
                    <a:pt x="565" y="341"/>
                  </a:lnTo>
                  <a:lnTo>
                    <a:pt x="565" y="341"/>
                  </a:lnTo>
                  <a:lnTo>
                    <a:pt x="567" y="346"/>
                  </a:lnTo>
                  <a:lnTo>
                    <a:pt x="567" y="348"/>
                  </a:lnTo>
                  <a:lnTo>
                    <a:pt x="570" y="348"/>
                  </a:lnTo>
                  <a:lnTo>
                    <a:pt x="567" y="351"/>
                  </a:lnTo>
                  <a:lnTo>
                    <a:pt x="567" y="351"/>
                  </a:lnTo>
                  <a:lnTo>
                    <a:pt x="567" y="355"/>
                  </a:lnTo>
                  <a:lnTo>
                    <a:pt x="567" y="367"/>
                  </a:lnTo>
                  <a:lnTo>
                    <a:pt x="565" y="377"/>
                  </a:lnTo>
                  <a:lnTo>
                    <a:pt x="565" y="374"/>
                  </a:lnTo>
                  <a:lnTo>
                    <a:pt x="565" y="372"/>
                  </a:lnTo>
                  <a:lnTo>
                    <a:pt x="565" y="372"/>
                  </a:lnTo>
                  <a:lnTo>
                    <a:pt x="565" y="370"/>
                  </a:lnTo>
                  <a:lnTo>
                    <a:pt x="565" y="370"/>
                  </a:lnTo>
                  <a:lnTo>
                    <a:pt x="562" y="372"/>
                  </a:lnTo>
                  <a:lnTo>
                    <a:pt x="562" y="374"/>
                  </a:lnTo>
                  <a:lnTo>
                    <a:pt x="562" y="377"/>
                  </a:lnTo>
                  <a:lnTo>
                    <a:pt x="562" y="379"/>
                  </a:lnTo>
                  <a:lnTo>
                    <a:pt x="565" y="381"/>
                  </a:lnTo>
                  <a:lnTo>
                    <a:pt x="565" y="384"/>
                  </a:lnTo>
                  <a:lnTo>
                    <a:pt x="567" y="386"/>
                  </a:lnTo>
                  <a:lnTo>
                    <a:pt x="574" y="393"/>
                  </a:lnTo>
                  <a:lnTo>
                    <a:pt x="577" y="396"/>
                  </a:lnTo>
                  <a:lnTo>
                    <a:pt x="579" y="398"/>
                  </a:lnTo>
                  <a:lnTo>
                    <a:pt x="579" y="400"/>
                  </a:lnTo>
                  <a:lnTo>
                    <a:pt x="581" y="403"/>
                  </a:lnTo>
                  <a:lnTo>
                    <a:pt x="581" y="403"/>
                  </a:lnTo>
                  <a:lnTo>
                    <a:pt x="581" y="400"/>
                  </a:lnTo>
                  <a:lnTo>
                    <a:pt x="581" y="398"/>
                  </a:lnTo>
                  <a:lnTo>
                    <a:pt x="579" y="396"/>
                  </a:lnTo>
                  <a:lnTo>
                    <a:pt x="577" y="393"/>
                  </a:lnTo>
                  <a:lnTo>
                    <a:pt x="570" y="386"/>
                  </a:lnTo>
                  <a:lnTo>
                    <a:pt x="567" y="386"/>
                  </a:lnTo>
                  <a:lnTo>
                    <a:pt x="570" y="384"/>
                  </a:lnTo>
                  <a:lnTo>
                    <a:pt x="572" y="384"/>
                  </a:lnTo>
                  <a:lnTo>
                    <a:pt x="577" y="388"/>
                  </a:lnTo>
                  <a:lnTo>
                    <a:pt x="579" y="388"/>
                  </a:lnTo>
                  <a:lnTo>
                    <a:pt x="581" y="393"/>
                  </a:lnTo>
                  <a:lnTo>
                    <a:pt x="581" y="393"/>
                  </a:lnTo>
                  <a:lnTo>
                    <a:pt x="584" y="393"/>
                  </a:lnTo>
                  <a:lnTo>
                    <a:pt x="584" y="393"/>
                  </a:lnTo>
                  <a:lnTo>
                    <a:pt x="584" y="396"/>
                  </a:lnTo>
                  <a:lnTo>
                    <a:pt x="586" y="398"/>
                  </a:lnTo>
                  <a:lnTo>
                    <a:pt x="586" y="398"/>
                  </a:lnTo>
                  <a:lnTo>
                    <a:pt x="586" y="398"/>
                  </a:lnTo>
                  <a:lnTo>
                    <a:pt x="589" y="398"/>
                  </a:lnTo>
                  <a:lnTo>
                    <a:pt x="591" y="396"/>
                  </a:lnTo>
                  <a:lnTo>
                    <a:pt x="591" y="393"/>
                  </a:lnTo>
                  <a:lnTo>
                    <a:pt x="591" y="391"/>
                  </a:lnTo>
                  <a:lnTo>
                    <a:pt x="591" y="391"/>
                  </a:lnTo>
                  <a:lnTo>
                    <a:pt x="591" y="386"/>
                  </a:lnTo>
                  <a:lnTo>
                    <a:pt x="591" y="386"/>
                  </a:lnTo>
                  <a:lnTo>
                    <a:pt x="591" y="384"/>
                  </a:lnTo>
                  <a:lnTo>
                    <a:pt x="593" y="381"/>
                  </a:lnTo>
                  <a:lnTo>
                    <a:pt x="593" y="381"/>
                  </a:lnTo>
                  <a:lnTo>
                    <a:pt x="593" y="379"/>
                  </a:lnTo>
                  <a:lnTo>
                    <a:pt x="591" y="377"/>
                  </a:lnTo>
                  <a:lnTo>
                    <a:pt x="591" y="377"/>
                  </a:lnTo>
                  <a:lnTo>
                    <a:pt x="593" y="374"/>
                  </a:lnTo>
                  <a:lnTo>
                    <a:pt x="596" y="372"/>
                  </a:lnTo>
                  <a:lnTo>
                    <a:pt x="591" y="374"/>
                  </a:lnTo>
                  <a:lnTo>
                    <a:pt x="586" y="372"/>
                  </a:lnTo>
                  <a:lnTo>
                    <a:pt x="581" y="370"/>
                  </a:lnTo>
                  <a:lnTo>
                    <a:pt x="577" y="370"/>
                  </a:lnTo>
                  <a:lnTo>
                    <a:pt x="579" y="367"/>
                  </a:lnTo>
                  <a:lnTo>
                    <a:pt x="584" y="365"/>
                  </a:lnTo>
                  <a:lnTo>
                    <a:pt x="584" y="362"/>
                  </a:lnTo>
                  <a:lnTo>
                    <a:pt x="581" y="365"/>
                  </a:lnTo>
                  <a:lnTo>
                    <a:pt x="579" y="365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9" y="360"/>
                  </a:lnTo>
                  <a:lnTo>
                    <a:pt x="579" y="360"/>
                  </a:lnTo>
                  <a:lnTo>
                    <a:pt x="579" y="358"/>
                  </a:lnTo>
                  <a:lnTo>
                    <a:pt x="579" y="358"/>
                  </a:lnTo>
                  <a:lnTo>
                    <a:pt x="579" y="355"/>
                  </a:lnTo>
                  <a:lnTo>
                    <a:pt x="584" y="360"/>
                  </a:lnTo>
                  <a:lnTo>
                    <a:pt x="584" y="358"/>
                  </a:lnTo>
                  <a:lnTo>
                    <a:pt x="584" y="358"/>
                  </a:lnTo>
                  <a:lnTo>
                    <a:pt x="584" y="358"/>
                  </a:lnTo>
                  <a:lnTo>
                    <a:pt x="584" y="358"/>
                  </a:lnTo>
                  <a:lnTo>
                    <a:pt x="586" y="360"/>
                  </a:lnTo>
                  <a:lnTo>
                    <a:pt x="589" y="360"/>
                  </a:lnTo>
                  <a:lnTo>
                    <a:pt x="589" y="362"/>
                  </a:lnTo>
                  <a:lnTo>
                    <a:pt x="589" y="362"/>
                  </a:lnTo>
                  <a:lnTo>
                    <a:pt x="589" y="365"/>
                  </a:lnTo>
                  <a:lnTo>
                    <a:pt x="591" y="362"/>
                  </a:lnTo>
                  <a:lnTo>
                    <a:pt x="593" y="362"/>
                  </a:lnTo>
                  <a:lnTo>
                    <a:pt x="596" y="365"/>
                  </a:lnTo>
                  <a:lnTo>
                    <a:pt x="598" y="367"/>
                  </a:lnTo>
                  <a:lnTo>
                    <a:pt x="598" y="374"/>
                  </a:lnTo>
                  <a:lnTo>
                    <a:pt x="598" y="377"/>
                  </a:lnTo>
                  <a:lnTo>
                    <a:pt x="600" y="379"/>
                  </a:lnTo>
                  <a:lnTo>
                    <a:pt x="600" y="379"/>
                  </a:lnTo>
                  <a:lnTo>
                    <a:pt x="605" y="379"/>
                  </a:lnTo>
                  <a:lnTo>
                    <a:pt x="605" y="377"/>
                  </a:lnTo>
                  <a:lnTo>
                    <a:pt x="605" y="377"/>
                  </a:lnTo>
                  <a:lnTo>
                    <a:pt x="605" y="374"/>
                  </a:lnTo>
                  <a:lnTo>
                    <a:pt x="603" y="370"/>
                  </a:lnTo>
                  <a:lnTo>
                    <a:pt x="603" y="367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7" y="365"/>
                  </a:lnTo>
                  <a:lnTo>
                    <a:pt x="610" y="365"/>
                  </a:lnTo>
                  <a:lnTo>
                    <a:pt x="612" y="372"/>
                  </a:lnTo>
                  <a:lnTo>
                    <a:pt x="615" y="377"/>
                  </a:lnTo>
                  <a:lnTo>
                    <a:pt x="615" y="379"/>
                  </a:lnTo>
                  <a:lnTo>
                    <a:pt x="615" y="381"/>
                  </a:lnTo>
                  <a:lnTo>
                    <a:pt x="612" y="384"/>
                  </a:lnTo>
                  <a:lnTo>
                    <a:pt x="612" y="386"/>
                  </a:lnTo>
                  <a:lnTo>
                    <a:pt x="607" y="388"/>
                  </a:lnTo>
                  <a:lnTo>
                    <a:pt x="607" y="391"/>
                  </a:lnTo>
                  <a:lnTo>
                    <a:pt x="607" y="393"/>
                  </a:lnTo>
                  <a:lnTo>
                    <a:pt x="607" y="393"/>
                  </a:lnTo>
                  <a:lnTo>
                    <a:pt x="605" y="396"/>
                  </a:lnTo>
                  <a:lnTo>
                    <a:pt x="605" y="396"/>
                  </a:lnTo>
                  <a:lnTo>
                    <a:pt x="605" y="398"/>
                  </a:lnTo>
                  <a:lnTo>
                    <a:pt x="605" y="398"/>
                  </a:lnTo>
                  <a:lnTo>
                    <a:pt x="603" y="400"/>
                  </a:lnTo>
                  <a:lnTo>
                    <a:pt x="600" y="403"/>
                  </a:lnTo>
                  <a:lnTo>
                    <a:pt x="600" y="407"/>
                  </a:lnTo>
                  <a:lnTo>
                    <a:pt x="600" y="410"/>
                  </a:lnTo>
                  <a:lnTo>
                    <a:pt x="598" y="410"/>
                  </a:lnTo>
                  <a:lnTo>
                    <a:pt x="598" y="412"/>
                  </a:lnTo>
                  <a:lnTo>
                    <a:pt x="598" y="412"/>
                  </a:lnTo>
                  <a:lnTo>
                    <a:pt x="598" y="414"/>
                  </a:lnTo>
                  <a:lnTo>
                    <a:pt x="598" y="412"/>
                  </a:lnTo>
                  <a:lnTo>
                    <a:pt x="600" y="412"/>
                  </a:lnTo>
                  <a:lnTo>
                    <a:pt x="600" y="414"/>
                  </a:lnTo>
                  <a:lnTo>
                    <a:pt x="598" y="414"/>
                  </a:lnTo>
                  <a:lnTo>
                    <a:pt x="596" y="417"/>
                  </a:lnTo>
                  <a:lnTo>
                    <a:pt x="593" y="417"/>
                  </a:lnTo>
                  <a:lnTo>
                    <a:pt x="596" y="417"/>
                  </a:lnTo>
                  <a:lnTo>
                    <a:pt x="598" y="419"/>
                  </a:lnTo>
                  <a:lnTo>
                    <a:pt x="598" y="419"/>
                  </a:lnTo>
                  <a:lnTo>
                    <a:pt x="600" y="419"/>
                  </a:lnTo>
                  <a:lnTo>
                    <a:pt x="598" y="419"/>
                  </a:lnTo>
                  <a:lnTo>
                    <a:pt x="593" y="419"/>
                  </a:lnTo>
                  <a:lnTo>
                    <a:pt x="591" y="419"/>
                  </a:lnTo>
                  <a:lnTo>
                    <a:pt x="591" y="422"/>
                  </a:lnTo>
                  <a:lnTo>
                    <a:pt x="591" y="422"/>
                  </a:lnTo>
                  <a:lnTo>
                    <a:pt x="591" y="422"/>
                  </a:lnTo>
                  <a:lnTo>
                    <a:pt x="593" y="422"/>
                  </a:lnTo>
                  <a:lnTo>
                    <a:pt x="593" y="422"/>
                  </a:lnTo>
                  <a:lnTo>
                    <a:pt x="593" y="422"/>
                  </a:lnTo>
                  <a:lnTo>
                    <a:pt x="593" y="422"/>
                  </a:lnTo>
                  <a:lnTo>
                    <a:pt x="593" y="424"/>
                  </a:lnTo>
                  <a:lnTo>
                    <a:pt x="593" y="424"/>
                  </a:lnTo>
                  <a:lnTo>
                    <a:pt x="593" y="426"/>
                  </a:lnTo>
                  <a:lnTo>
                    <a:pt x="591" y="424"/>
                  </a:lnTo>
                  <a:lnTo>
                    <a:pt x="589" y="424"/>
                  </a:lnTo>
                  <a:lnTo>
                    <a:pt x="586" y="424"/>
                  </a:lnTo>
                  <a:lnTo>
                    <a:pt x="586" y="422"/>
                  </a:lnTo>
                  <a:lnTo>
                    <a:pt x="584" y="419"/>
                  </a:lnTo>
                  <a:lnTo>
                    <a:pt x="584" y="419"/>
                  </a:lnTo>
                  <a:lnTo>
                    <a:pt x="584" y="422"/>
                  </a:lnTo>
                  <a:lnTo>
                    <a:pt x="586" y="426"/>
                  </a:lnTo>
                  <a:lnTo>
                    <a:pt x="589" y="426"/>
                  </a:lnTo>
                  <a:lnTo>
                    <a:pt x="591" y="429"/>
                  </a:lnTo>
                  <a:lnTo>
                    <a:pt x="596" y="429"/>
                  </a:lnTo>
                  <a:lnTo>
                    <a:pt x="600" y="431"/>
                  </a:lnTo>
                  <a:lnTo>
                    <a:pt x="603" y="431"/>
                  </a:lnTo>
                  <a:lnTo>
                    <a:pt x="603" y="433"/>
                  </a:lnTo>
                  <a:lnTo>
                    <a:pt x="605" y="438"/>
                  </a:lnTo>
                  <a:lnTo>
                    <a:pt x="607" y="443"/>
                  </a:lnTo>
                  <a:lnTo>
                    <a:pt x="610" y="445"/>
                  </a:lnTo>
                  <a:lnTo>
                    <a:pt x="607" y="445"/>
                  </a:lnTo>
                  <a:lnTo>
                    <a:pt x="607" y="445"/>
                  </a:lnTo>
                  <a:lnTo>
                    <a:pt x="607" y="445"/>
                  </a:lnTo>
                  <a:lnTo>
                    <a:pt x="607" y="445"/>
                  </a:lnTo>
                  <a:lnTo>
                    <a:pt x="607" y="445"/>
                  </a:lnTo>
                  <a:lnTo>
                    <a:pt x="607" y="448"/>
                  </a:lnTo>
                  <a:lnTo>
                    <a:pt x="610" y="450"/>
                  </a:lnTo>
                  <a:lnTo>
                    <a:pt x="610" y="452"/>
                  </a:lnTo>
                  <a:lnTo>
                    <a:pt x="612" y="455"/>
                  </a:lnTo>
                  <a:lnTo>
                    <a:pt x="615" y="455"/>
                  </a:lnTo>
                  <a:lnTo>
                    <a:pt x="612" y="452"/>
                  </a:lnTo>
                  <a:lnTo>
                    <a:pt x="615" y="452"/>
                  </a:lnTo>
                  <a:lnTo>
                    <a:pt x="615" y="455"/>
                  </a:lnTo>
                  <a:lnTo>
                    <a:pt x="617" y="455"/>
                  </a:lnTo>
                  <a:lnTo>
                    <a:pt x="617" y="457"/>
                  </a:lnTo>
                  <a:lnTo>
                    <a:pt x="617" y="457"/>
                  </a:lnTo>
                  <a:lnTo>
                    <a:pt x="615" y="457"/>
                  </a:lnTo>
                  <a:lnTo>
                    <a:pt x="615" y="455"/>
                  </a:lnTo>
                  <a:lnTo>
                    <a:pt x="615" y="457"/>
                  </a:lnTo>
                  <a:lnTo>
                    <a:pt x="619" y="462"/>
                  </a:lnTo>
                  <a:lnTo>
                    <a:pt x="622" y="467"/>
                  </a:lnTo>
                  <a:lnTo>
                    <a:pt x="633" y="485"/>
                  </a:lnTo>
                  <a:lnTo>
                    <a:pt x="636" y="488"/>
                  </a:lnTo>
                  <a:lnTo>
                    <a:pt x="636" y="488"/>
                  </a:lnTo>
                  <a:lnTo>
                    <a:pt x="636" y="488"/>
                  </a:lnTo>
                  <a:lnTo>
                    <a:pt x="638" y="488"/>
                  </a:lnTo>
                  <a:lnTo>
                    <a:pt x="636" y="488"/>
                  </a:lnTo>
                  <a:lnTo>
                    <a:pt x="636" y="483"/>
                  </a:lnTo>
                  <a:lnTo>
                    <a:pt x="633" y="483"/>
                  </a:lnTo>
                  <a:lnTo>
                    <a:pt x="638" y="485"/>
                  </a:lnTo>
                  <a:lnTo>
                    <a:pt x="643" y="495"/>
                  </a:lnTo>
                  <a:lnTo>
                    <a:pt x="645" y="497"/>
                  </a:lnTo>
                  <a:lnTo>
                    <a:pt x="648" y="497"/>
                  </a:lnTo>
                  <a:lnTo>
                    <a:pt x="648" y="497"/>
                  </a:lnTo>
                  <a:lnTo>
                    <a:pt x="650" y="497"/>
                  </a:lnTo>
                  <a:lnTo>
                    <a:pt x="650" y="497"/>
                  </a:lnTo>
                  <a:lnTo>
                    <a:pt x="652" y="497"/>
                  </a:lnTo>
                  <a:lnTo>
                    <a:pt x="652" y="497"/>
                  </a:lnTo>
                  <a:lnTo>
                    <a:pt x="652" y="497"/>
                  </a:lnTo>
                  <a:lnTo>
                    <a:pt x="655" y="497"/>
                  </a:lnTo>
                  <a:lnTo>
                    <a:pt x="655" y="497"/>
                  </a:lnTo>
                  <a:lnTo>
                    <a:pt x="655" y="497"/>
                  </a:lnTo>
                  <a:lnTo>
                    <a:pt x="655" y="497"/>
                  </a:lnTo>
                  <a:lnTo>
                    <a:pt x="657" y="497"/>
                  </a:lnTo>
                  <a:lnTo>
                    <a:pt x="657" y="500"/>
                  </a:lnTo>
                  <a:lnTo>
                    <a:pt x="657" y="497"/>
                  </a:lnTo>
                  <a:lnTo>
                    <a:pt x="657" y="497"/>
                  </a:lnTo>
                  <a:lnTo>
                    <a:pt x="657" y="495"/>
                  </a:lnTo>
                  <a:lnTo>
                    <a:pt x="657" y="495"/>
                  </a:lnTo>
                  <a:lnTo>
                    <a:pt x="659" y="497"/>
                  </a:lnTo>
                  <a:lnTo>
                    <a:pt x="659" y="500"/>
                  </a:lnTo>
                  <a:lnTo>
                    <a:pt x="662" y="500"/>
                  </a:lnTo>
                  <a:lnTo>
                    <a:pt x="662" y="497"/>
                  </a:lnTo>
                  <a:lnTo>
                    <a:pt x="662" y="495"/>
                  </a:lnTo>
                  <a:lnTo>
                    <a:pt x="659" y="490"/>
                  </a:lnTo>
                  <a:lnTo>
                    <a:pt x="657" y="485"/>
                  </a:lnTo>
                  <a:lnTo>
                    <a:pt x="657" y="485"/>
                  </a:lnTo>
                  <a:lnTo>
                    <a:pt x="655" y="485"/>
                  </a:lnTo>
                  <a:lnTo>
                    <a:pt x="652" y="481"/>
                  </a:lnTo>
                  <a:lnTo>
                    <a:pt x="652" y="481"/>
                  </a:lnTo>
                  <a:lnTo>
                    <a:pt x="650" y="481"/>
                  </a:lnTo>
                  <a:lnTo>
                    <a:pt x="650" y="481"/>
                  </a:lnTo>
                  <a:lnTo>
                    <a:pt x="645" y="476"/>
                  </a:lnTo>
                  <a:lnTo>
                    <a:pt x="645" y="476"/>
                  </a:lnTo>
                  <a:lnTo>
                    <a:pt x="643" y="474"/>
                  </a:lnTo>
                  <a:lnTo>
                    <a:pt x="645" y="474"/>
                  </a:lnTo>
                  <a:lnTo>
                    <a:pt x="648" y="476"/>
                  </a:lnTo>
                  <a:lnTo>
                    <a:pt x="650" y="478"/>
                  </a:lnTo>
                  <a:lnTo>
                    <a:pt x="652" y="478"/>
                  </a:lnTo>
                  <a:lnTo>
                    <a:pt x="655" y="478"/>
                  </a:lnTo>
                  <a:lnTo>
                    <a:pt x="655" y="478"/>
                  </a:lnTo>
                  <a:lnTo>
                    <a:pt x="655" y="481"/>
                  </a:lnTo>
                  <a:lnTo>
                    <a:pt x="657" y="481"/>
                  </a:lnTo>
                  <a:lnTo>
                    <a:pt x="659" y="483"/>
                  </a:lnTo>
                  <a:lnTo>
                    <a:pt x="659" y="483"/>
                  </a:lnTo>
                  <a:lnTo>
                    <a:pt x="659" y="481"/>
                  </a:lnTo>
                  <a:lnTo>
                    <a:pt x="662" y="481"/>
                  </a:lnTo>
                  <a:lnTo>
                    <a:pt x="662" y="481"/>
                  </a:lnTo>
                  <a:lnTo>
                    <a:pt x="662" y="478"/>
                  </a:lnTo>
                  <a:lnTo>
                    <a:pt x="664" y="478"/>
                  </a:lnTo>
                  <a:lnTo>
                    <a:pt x="667" y="478"/>
                  </a:lnTo>
                  <a:lnTo>
                    <a:pt x="669" y="476"/>
                  </a:lnTo>
                  <a:lnTo>
                    <a:pt x="674" y="474"/>
                  </a:lnTo>
                  <a:lnTo>
                    <a:pt x="676" y="471"/>
                  </a:lnTo>
                  <a:lnTo>
                    <a:pt x="676" y="471"/>
                  </a:lnTo>
                  <a:lnTo>
                    <a:pt x="676" y="476"/>
                  </a:lnTo>
                  <a:lnTo>
                    <a:pt x="676" y="476"/>
                  </a:lnTo>
                  <a:lnTo>
                    <a:pt x="674" y="476"/>
                  </a:lnTo>
                  <a:lnTo>
                    <a:pt x="671" y="478"/>
                  </a:lnTo>
                  <a:lnTo>
                    <a:pt x="667" y="481"/>
                  </a:lnTo>
                  <a:lnTo>
                    <a:pt x="664" y="483"/>
                  </a:lnTo>
                  <a:lnTo>
                    <a:pt x="667" y="485"/>
                  </a:lnTo>
                  <a:lnTo>
                    <a:pt x="669" y="488"/>
                  </a:lnTo>
                  <a:lnTo>
                    <a:pt x="669" y="488"/>
                  </a:lnTo>
                  <a:lnTo>
                    <a:pt x="671" y="488"/>
                  </a:lnTo>
                  <a:lnTo>
                    <a:pt x="671" y="493"/>
                  </a:lnTo>
                  <a:lnTo>
                    <a:pt x="671" y="495"/>
                  </a:lnTo>
                  <a:lnTo>
                    <a:pt x="671" y="509"/>
                  </a:lnTo>
                  <a:lnTo>
                    <a:pt x="671" y="512"/>
                  </a:lnTo>
                  <a:lnTo>
                    <a:pt x="671" y="514"/>
                  </a:lnTo>
                  <a:lnTo>
                    <a:pt x="676" y="519"/>
                  </a:lnTo>
                  <a:lnTo>
                    <a:pt x="676" y="519"/>
                  </a:lnTo>
                  <a:lnTo>
                    <a:pt x="676" y="523"/>
                  </a:lnTo>
                  <a:lnTo>
                    <a:pt x="676" y="523"/>
                  </a:lnTo>
                  <a:lnTo>
                    <a:pt x="676" y="526"/>
                  </a:lnTo>
                  <a:lnTo>
                    <a:pt x="678" y="528"/>
                  </a:lnTo>
                  <a:lnTo>
                    <a:pt x="678" y="530"/>
                  </a:lnTo>
                  <a:lnTo>
                    <a:pt x="681" y="530"/>
                  </a:lnTo>
                  <a:lnTo>
                    <a:pt x="683" y="528"/>
                  </a:lnTo>
                  <a:lnTo>
                    <a:pt x="683" y="526"/>
                  </a:lnTo>
                  <a:lnTo>
                    <a:pt x="685" y="528"/>
                  </a:lnTo>
                  <a:lnTo>
                    <a:pt x="685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90" y="516"/>
                  </a:lnTo>
                  <a:lnTo>
                    <a:pt x="693" y="514"/>
                  </a:lnTo>
                  <a:lnTo>
                    <a:pt x="695" y="509"/>
                  </a:lnTo>
                  <a:lnTo>
                    <a:pt x="697" y="507"/>
                  </a:lnTo>
                  <a:lnTo>
                    <a:pt x="697" y="504"/>
                  </a:lnTo>
                  <a:lnTo>
                    <a:pt x="700" y="504"/>
                  </a:lnTo>
                  <a:lnTo>
                    <a:pt x="702" y="502"/>
                  </a:lnTo>
                  <a:lnTo>
                    <a:pt x="704" y="502"/>
                  </a:lnTo>
                  <a:lnTo>
                    <a:pt x="704" y="504"/>
                  </a:lnTo>
                  <a:lnTo>
                    <a:pt x="704" y="504"/>
                  </a:lnTo>
                  <a:lnTo>
                    <a:pt x="702" y="507"/>
                  </a:lnTo>
                  <a:lnTo>
                    <a:pt x="702" y="507"/>
                  </a:lnTo>
                  <a:lnTo>
                    <a:pt x="700" y="507"/>
                  </a:lnTo>
                  <a:lnTo>
                    <a:pt x="700" y="507"/>
                  </a:lnTo>
                  <a:lnTo>
                    <a:pt x="700" y="509"/>
                  </a:lnTo>
                  <a:lnTo>
                    <a:pt x="697" y="509"/>
                  </a:lnTo>
                  <a:lnTo>
                    <a:pt x="695" y="514"/>
                  </a:lnTo>
                  <a:lnTo>
                    <a:pt x="693" y="516"/>
                  </a:lnTo>
                  <a:lnTo>
                    <a:pt x="695" y="519"/>
                  </a:lnTo>
                  <a:lnTo>
                    <a:pt x="693" y="523"/>
                  </a:lnTo>
                  <a:lnTo>
                    <a:pt x="690" y="526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5" y="530"/>
                  </a:lnTo>
                  <a:lnTo>
                    <a:pt x="685" y="530"/>
                  </a:lnTo>
                  <a:lnTo>
                    <a:pt x="683" y="530"/>
                  </a:lnTo>
                  <a:lnTo>
                    <a:pt x="683" y="530"/>
                  </a:lnTo>
                  <a:lnTo>
                    <a:pt x="683" y="530"/>
                  </a:lnTo>
                  <a:lnTo>
                    <a:pt x="683" y="533"/>
                  </a:lnTo>
                  <a:lnTo>
                    <a:pt x="683" y="535"/>
                  </a:lnTo>
                  <a:lnTo>
                    <a:pt x="683" y="535"/>
                  </a:lnTo>
                  <a:lnTo>
                    <a:pt x="685" y="535"/>
                  </a:lnTo>
                  <a:lnTo>
                    <a:pt x="685" y="535"/>
                  </a:lnTo>
                  <a:lnTo>
                    <a:pt x="685" y="535"/>
                  </a:lnTo>
                  <a:lnTo>
                    <a:pt x="688" y="535"/>
                  </a:lnTo>
                  <a:lnTo>
                    <a:pt x="693" y="538"/>
                  </a:lnTo>
                  <a:lnTo>
                    <a:pt x="695" y="535"/>
                  </a:lnTo>
                  <a:lnTo>
                    <a:pt x="697" y="535"/>
                  </a:lnTo>
                  <a:lnTo>
                    <a:pt x="697" y="538"/>
                  </a:lnTo>
                  <a:lnTo>
                    <a:pt x="697" y="538"/>
                  </a:lnTo>
                  <a:lnTo>
                    <a:pt x="697" y="538"/>
                  </a:lnTo>
                  <a:lnTo>
                    <a:pt x="700" y="535"/>
                  </a:lnTo>
                  <a:lnTo>
                    <a:pt x="697" y="533"/>
                  </a:lnTo>
                  <a:lnTo>
                    <a:pt x="697" y="530"/>
                  </a:lnTo>
                  <a:lnTo>
                    <a:pt x="697" y="533"/>
                  </a:lnTo>
                  <a:lnTo>
                    <a:pt x="702" y="535"/>
                  </a:lnTo>
                  <a:lnTo>
                    <a:pt x="702" y="538"/>
                  </a:lnTo>
                  <a:lnTo>
                    <a:pt x="704" y="540"/>
                  </a:lnTo>
                  <a:lnTo>
                    <a:pt x="704" y="547"/>
                  </a:lnTo>
                  <a:lnTo>
                    <a:pt x="704" y="547"/>
                  </a:lnTo>
                  <a:lnTo>
                    <a:pt x="704" y="547"/>
                  </a:lnTo>
                  <a:lnTo>
                    <a:pt x="702" y="547"/>
                  </a:lnTo>
                  <a:lnTo>
                    <a:pt x="704" y="549"/>
                  </a:lnTo>
                  <a:lnTo>
                    <a:pt x="709" y="554"/>
                  </a:lnTo>
                  <a:lnTo>
                    <a:pt x="709" y="554"/>
                  </a:lnTo>
                  <a:lnTo>
                    <a:pt x="709" y="556"/>
                  </a:lnTo>
                  <a:lnTo>
                    <a:pt x="709" y="559"/>
                  </a:lnTo>
                  <a:lnTo>
                    <a:pt x="712" y="568"/>
                  </a:lnTo>
                  <a:lnTo>
                    <a:pt x="714" y="578"/>
                  </a:lnTo>
                  <a:lnTo>
                    <a:pt x="716" y="578"/>
                  </a:lnTo>
                  <a:lnTo>
                    <a:pt x="714" y="575"/>
                  </a:lnTo>
                  <a:lnTo>
                    <a:pt x="714" y="575"/>
                  </a:lnTo>
                  <a:lnTo>
                    <a:pt x="714" y="573"/>
                  </a:lnTo>
                  <a:lnTo>
                    <a:pt x="716" y="573"/>
                  </a:lnTo>
                  <a:lnTo>
                    <a:pt x="719" y="580"/>
                  </a:lnTo>
                  <a:lnTo>
                    <a:pt x="721" y="585"/>
                  </a:lnTo>
                  <a:lnTo>
                    <a:pt x="723" y="585"/>
                  </a:lnTo>
                  <a:lnTo>
                    <a:pt x="723" y="587"/>
                  </a:lnTo>
                  <a:lnTo>
                    <a:pt x="723" y="590"/>
                  </a:lnTo>
                  <a:lnTo>
                    <a:pt x="726" y="590"/>
                  </a:lnTo>
                  <a:lnTo>
                    <a:pt x="726" y="590"/>
                  </a:lnTo>
                  <a:lnTo>
                    <a:pt x="728" y="590"/>
                  </a:lnTo>
                  <a:lnTo>
                    <a:pt x="730" y="590"/>
                  </a:lnTo>
                  <a:lnTo>
                    <a:pt x="733" y="590"/>
                  </a:lnTo>
                  <a:lnTo>
                    <a:pt x="733" y="592"/>
                  </a:lnTo>
                  <a:lnTo>
                    <a:pt x="730" y="592"/>
                  </a:lnTo>
                  <a:lnTo>
                    <a:pt x="730" y="594"/>
                  </a:lnTo>
                  <a:lnTo>
                    <a:pt x="730" y="594"/>
                  </a:lnTo>
                  <a:lnTo>
                    <a:pt x="728" y="594"/>
                  </a:lnTo>
                  <a:lnTo>
                    <a:pt x="726" y="594"/>
                  </a:lnTo>
                  <a:lnTo>
                    <a:pt x="726" y="592"/>
                  </a:lnTo>
                  <a:lnTo>
                    <a:pt x="723" y="594"/>
                  </a:lnTo>
                  <a:lnTo>
                    <a:pt x="726" y="597"/>
                  </a:lnTo>
                  <a:lnTo>
                    <a:pt x="726" y="599"/>
                  </a:lnTo>
                  <a:lnTo>
                    <a:pt x="728" y="599"/>
                  </a:lnTo>
                  <a:lnTo>
                    <a:pt x="728" y="599"/>
                  </a:lnTo>
                  <a:lnTo>
                    <a:pt x="728" y="599"/>
                  </a:lnTo>
                  <a:lnTo>
                    <a:pt x="728" y="599"/>
                  </a:lnTo>
                  <a:lnTo>
                    <a:pt x="728" y="599"/>
                  </a:lnTo>
                  <a:lnTo>
                    <a:pt x="728" y="599"/>
                  </a:lnTo>
                  <a:lnTo>
                    <a:pt x="730" y="597"/>
                  </a:lnTo>
                  <a:lnTo>
                    <a:pt x="730" y="597"/>
                  </a:lnTo>
                  <a:lnTo>
                    <a:pt x="730" y="597"/>
                  </a:lnTo>
                  <a:lnTo>
                    <a:pt x="730" y="597"/>
                  </a:lnTo>
                  <a:lnTo>
                    <a:pt x="733" y="597"/>
                  </a:lnTo>
                  <a:lnTo>
                    <a:pt x="733" y="597"/>
                  </a:lnTo>
                  <a:lnTo>
                    <a:pt x="735" y="597"/>
                  </a:lnTo>
                  <a:lnTo>
                    <a:pt x="735" y="597"/>
                  </a:lnTo>
                  <a:lnTo>
                    <a:pt x="735" y="594"/>
                  </a:lnTo>
                  <a:lnTo>
                    <a:pt x="738" y="592"/>
                  </a:lnTo>
                  <a:lnTo>
                    <a:pt x="738" y="594"/>
                  </a:lnTo>
                  <a:lnTo>
                    <a:pt x="740" y="594"/>
                  </a:lnTo>
                  <a:lnTo>
                    <a:pt x="740" y="594"/>
                  </a:lnTo>
                  <a:lnTo>
                    <a:pt x="742" y="594"/>
                  </a:lnTo>
                  <a:lnTo>
                    <a:pt x="742" y="597"/>
                  </a:lnTo>
                  <a:lnTo>
                    <a:pt x="742" y="597"/>
                  </a:lnTo>
                  <a:lnTo>
                    <a:pt x="742" y="597"/>
                  </a:lnTo>
                  <a:lnTo>
                    <a:pt x="742" y="597"/>
                  </a:lnTo>
                  <a:lnTo>
                    <a:pt x="742" y="597"/>
                  </a:lnTo>
                  <a:lnTo>
                    <a:pt x="745" y="597"/>
                  </a:lnTo>
                  <a:lnTo>
                    <a:pt x="745" y="594"/>
                  </a:lnTo>
                  <a:lnTo>
                    <a:pt x="745" y="594"/>
                  </a:lnTo>
                  <a:lnTo>
                    <a:pt x="747" y="597"/>
                  </a:lnTo>
                  <a:lnTo>
                    <a:pt x="749" y="597"/>
                  </a:lnTo>
                  <a:lnTo>
                    <a:pt x="752" y="597"/>
                  </a:lnTo>
                  <a:lnTo>
                    <a:pt x="752" y="599"/>
                  </a:lnTo>
                  <a:lnTo>
                    <a:pt x="754" y="597"/>
                  </a:lnTo>
                  <a:lnTo>
                    <a:pt x="754" y="597"/>
                  </a:lnTo>
                  <a:lnTo>
                    <a:pt x="756" y="599"/>
                  </a:lnTo>
                  <a:lnTo>
                    <a:pt x="759" y="599"/>
                  </a:lnTo>
                  <a:lnTo>
                    <a:pt x="759" y="599"/>
                  </a:lnTo>
                  <a:lnTo>
                    <a:pt x="764" y="599"/>
                  </a:lnTo>
                  <a:lnTo>
                    <a:pt x="764" y="601"/>
                  </a:lnTo>
                  <a:lnTo>
                    <a:pt x="768" y="601"/>
                  </a:lnTo>
                  <a:lnTo>
                    <a:pt x="771" y="604"/>
                  </a:lnTo>
                  <a:lnTo>
                    <a:pt x="773" y="606"/>
                  </a:lnTo>
                  <a:lnTo>
                    <a:pt x="773" y="609"/>
                  </a:lnTo>
                  <a:lnTo>
                    <a:pt x="771" y="611"/>
                  </a:lnTo>
                  <a:lnTo>
                    <a:pt x="771" y="611"/>
                  </a:lnTo>
                  <a:lnTo>
                    <a:pt x="773" y="613"/>
                  </a:lnTo>
                  <a:lnTo>
                    <a:pt x="773" y="613"/>
                  </a:lnTo>
                  <a:lnTo>
                    <a:pt x="775" y="616"/>
                  </a:lnTo>
                  <a:lnTo>
                    <a:pt x="775" y="616"/>
                  </a:lnTo>
                  <a:lnTo>
                    <a:pt x="778" y="616"/>
                  </a:lnTo>
                  <a:lnTo>
                    <a:pt x="780" y="616"/>
                  </a:lnTo>
                  <a:lnTo>
                    <a:pt x="780" y="618"/>
                  </a:lnTo>
                  <a:lnTo>
                    <a:pt x="782" y="620"/>
                  </a:lnTo>
                  <a:lnTo>
                    <a:pt x="782" y="620"/>
                  </a:lnTo>
                  <a:lnTo>
                    <a:pt x="782" y="623"/>
                  </a:lnTo>
                  <a:lnTo>
                    <a:pt x="785" y="625"/>
                  </a:lnTo>
                  <a:lnTo>
                    <a:pt x="787" y="632"/>
                  </a:lnTo>
                  <a:lnTo>
                    <a:pt x="790" y="632"/>
                  </a:lnTo>
                  <a:lnTo>
                    <a:pt x="790" y="632"/>
                  </a:lnTo>
                  <a:lnTo>
                    <a:pt x="792" y="632"/>
                  </a:lnTo>
                  <a:lnTo>
                    <a:pt x="794" y="632"/>
                  </a:lnTo>
                  <a:lnTo>
                    <a:pt x="794" y="632"/>
                  </a:lnTo>
                  <a:lnTo>
                    <a:pt x="794" y="635"/>
                  </a:lnTo>
                  <a:lnTo>
                    <a:pt x="794" y="635"/>
                  </a:lnTo>
                  <a:lnTo>
                    <a:pt x="792" y="637"/>
                  </a:lnTo>
                  <a:lnTo>
                    <a:pt x="792" y="639"/>
                  </a:lnTo>
                  <a:lnTo>
                    <a:pt x="797" y="642"/>
                  </a:lnTo>
                  <a:lnTo>
                    <a:pt x="799" y="646"/>
                  </a:lnTo>
                  <a:lnTo>
                    <a:pt x="799" y="649"/>
                  </a:lnTo>
                  <a:lnTo>
                    <a:pt x="801" y="651"/>
                  </a:lnTo>
                  <a:lnTo>
                    <a:pt x="801" y="651"/>
                  </a:lnTo>
                  <a:lnTo>
                    <a:pt x="801" y="654"/>
                  </a:lnTo>
                  <a:lnTo>
                    <a:pt x="808" y="656"/>
                  </a:lnTo>
                  <a:lnTo>
                    <a:pt x="813" y="656"/>
                  </a:lnTo>
                  <a:lnTo>
                    <a:pt x="813" y="656"/>
                  </a:lnTo>
                  <a:lnTo>
                    <a:pt x="816" y="656"/>
                  </a:lnTo>
                  <a:lnTo>
                    <a:pt x="820" y="656"/>
                  </a:lnTo>
                  <a:lnTo>
                    <a:pt x="823" y="658"/>
                  </a:lnTo>
                  <a:lnTo>
                    <a:pt x="830" y="663"/>
                  </a:lnTo>
                  <a:lnTo>
                    <a:pt x="830" y="665"/>
                  </a:lnTo>
                  <a:lnTo>
                    <a:pt x="830" y="668"/>
                  </a:lnTo>
                  <a:lnTo>
                    <a:pt x="827" y="670"/>
                  </a:lnTo>
                  <a:lnTo>
                    <a:pt x="825" y="670"/>
                  </a:lnTo>
                  <a:lnTo>
                    <a:pt x="823" y="672"/>
                  </a:lnTo>
                  <a:lnTo>
                    <a:pt x="820" y="670"/>
                  </a:lnTo>
                  <a:lnTo>
                    <a:pt x="820" y="670"/>
                  </a:lnTo>
                  <a:lnTo>
                    <a:pt x="823" y="670"/>
                  </a:lnTo>
                  <a:lnTo>
                    <a:pt x="823" y="670"/>
                  </a:lnTo>
                  <a:lnTo>
                    <a:pt x="823" y="670"/>
                  </a:lnTo>
                  <a:lnTo>
                    <a:pt x="823" y="668"/>
                  </a:lnTo>
                  <a:lnTo>
                    <a:pt x="813" y="665"/>
                  </a:lnTo>
                  <a:lnTo>
                    <a:pt x="813" y="665"/>
                  </a:lnTo>
                  <a:lnTo>
                    <a:pt x="811" y="665"/>
                  </a:lnTo>
                  <a:lnTo>
                    <a:pt x="808" y="661"/>
                  </a:lnTo>
                  <a:lnTo>
                    <a:pt x="808" y="661"/>
                  </a:lnTo>
                  <a:lnTo>
                    <a:pt x="806" y="661"/>
                  </a:lnTo>
                  <a:lnTo>
                    <a:pt x="806" y="658"/>
                  </a:lnTo>
                  <a:lnTo>
                    <a:pt x="804" y="658"/>
                  </a:lnTo>
                  <a:lnTo>
                    <a:pt x="804" y="658"/>
                  </a:lnTo>
                  <a:lnTo>
                    <a:pt x="804" y="658"/>
                  </a:lnTo>
                  <a:lnTo>
                    <a:pt x="801" y="663"/>
                  </a:lnTo>
                  <a:lnTo>
                    <a:pt x="801" y="668"/>
                  </a:lnTo>
                  <a:lnTo>
                    <a:pt x="801" y="672"/>
                  </a:lnTo>
                  <a:lnTo>
                    <a:pt x="804" y="677"/>
                  </a:lnTo>
                  <a:lnTo>
                    <a:pt x="806" y="680"/>
                  </a:lnTo>
                  <a:lnTo>
                    <a:pt x="813" y="684"/>
                  </a:lnTo>
                  <a:lnTo>
                    <a:pt x="813" y="684"/>
                  </a:lnTo>
                  <a:lnTo>
                    <a:pt x="820" y="682"/>
                  </a:lnTo>
                  <a:lnTo>
                    <a:pt x="823" y="680"/>
                  </a:lnTo>
                  <a:lnTo>
                    <a:pt x="827" y="680"/>
                  </a:lnTo>
                  <a:lnTo>
                    <a:pt x="832" y="677"/>
                  </a:lnTo>
                  <a:lnTo>
                    <a:pt x="835" y="677"/>
                  </a:lnTo>
                  <a:lnTo>
                    <a:pt x="835" y="675"/>
                  </a:lnTo>
                  <a:lnTo>
                    <a:pt x="837" y="675"/>
                  </a:lnTo>
                  <a:lnTo>
                    <a:pt x="839" y="672"/>
                  </a:lnTo>
                  <a:lnTo>
                    <a:pt x="842" y="672"/>
                  </a:lnTo>
                  <a:lnTo>
                    <a:pt x="844" y="672"/>
                  </a:lnTo>
                  <a:lnTo>
                    <a:pt x="844" y="675"/>
                  </a:lnTo>
                  <a:lnTo>
                    <a:pt x="844" y="675"/>
                  </a:lnTo>
                  <a:lnTo>
                    <a:pt x="844" y="675"/>
                  </a:lnTo>
                  <a:lnTo>
                    <a:pt x="846" y="675"/>
                  </a:lnTo>
                  <a:lnTo>
                    <a:pt x="846" y="675"/>
                  </a:lnTo>
                  <a:lnTo>
                    <a:pt x="846" y="672"/>
                  </a:lnTo>
                  <a:lnTo>
                    <a:pt x="846" y="675"/>
                  </a:lnTo>
                  <a:lnTo>
                    <a:pt x="846" y="675"/>
                  </a:lnTo>
                  <a:lnTo>
                    <a:pt x="849" y="675"/>
                  </a:lnTo>
                  <a:lnTo>
                    <a:pt x="849" y="675"/>
                  </a:lnTo>
                  <a:lnTo>
                    <a:pt x="849" y="675"/>
                  </a:lnTo>
                  <a:lnTo>
                    <a:pt x="849" y="675"/>
                  </a:lnTo>
                  <a:lnTo>
                    <a:pt x="849" y="672"/>
                  </a:lnTo>
                  <a:lnTo>
                    <a:pt x="849" y="672"/>
                  </a:lnTo>
                  <a:lnTo>
                    <a:pt x="851" y="675"/>
                  </a:lnTo>
                  <a:lnTo>
                    <a:pt x="853" y="675"/>
                  </a:lnTo>
                  <a:lnTo>
                    <a:pt x="853" y="675"/>
                  </a:lnTo>
                  <a:lnTo>
                    <a:pt x="856" y="672"/>
                  </a:lnTo>
                  <a:lnTo>
                    <a:pt x="858" y="670"/>
                  </a:lnTo>
                  <a:lnTo>
                    <a:pt x="858" y="670"/>
                  </a:lnTo>
                  <a:lnTo>
                    <a:pt x="861" y="670"/>
                  </a:lnTo>
                  <a:lnTo>
                    <a:pt x="861" y="670"/>
                  </a:lnTo>
                  <a:lnTo>
                    <a:pt x="863" y="670"/>
                  </a:lnTo>
                  <a:lnTo>
                    <a:pt x="861" y="670"/>
                  </a:lnTo>
                  <a:lnTo>
                    <a:pt x="861" y="668"/>
                  </a:lnTo>
                  <a:lnTo>
                    <a:pt x="861" y="668"/>
                  </a:lnTo>
                  <a:lnTo>
                    <a:pt x="861" y="668"/>
                  </a:lnTo>
                  <a:lnTo>
                    <a:pt x="865" y="665"/>
                  </a:lnTo>
                  <a:lnTo>
                    <a:pt x="865" y="665"/>
                  </a:lnTo>
                  <a:lnTo>
                    <a:pt x="865" y="665"/>
                  </a:lnTo>
                  <a:lnTo>
                    <a:pt x="865" y="665"/>
                  </a:lnTo>
                  <a:lnTo>
                    <a:pt x="865" y="665"/>
                  </a:lnTo>
                  <a:lnTo>
                    <a:pt x="865" y="665"/>
                  </a:lnTo>
                  <a:lnTo>
                    <a:pt x="868" y="665"/>
                  </a:lnTo>
                  <a:lnTo>
                    <a:pt x="868" y="661"/>
                  </a:lnTo>
                  <a:lnTo>
                    <a:pt x="868" y="658"/>
                  </a:lnTo>
                  <a:lnTo>
                    <a:pt x="870" y="658"/>
                  </a:lnTo>
                  <a:lnTo>
                    <a:pt x="875" y="658"/>
                  </a:lnTo>
                  <a:lnTo>
                    <a:pt x="875" y="656"/>
                  </a:lnTo>
                  <a:lnTo>
                    <a:pt x="877" y="658"/>
                  </a:lnTo>
                  <a:lnTo>
                    <a:pt x="877" y="658"/>
                  </a:lnTo>
                  <a:lnTo>
                    <a:pt x="877" y="658"/>
                  </a:lnTo>
                  <a:lnTo>
                    <a:pt x="875" y="658"/>
                  </a:lnTo>
                  <a:lnTo>
                    <a:pt x="875" y="658"/>
                  </a:lnTo>
                  <a:lnTo>
                    <a:pt x="875" y="661"/>
                  </a:lnTo>
                  <a:lnTo>
                    <a:pt x="875" y="661"/>
                  </a:lnTo>
                  <a:lnTo>
                    <a:pt x="875" y="661"/>
                  </a:lnTo>
                  <a:lnTo>
                    <a:pt x="877" y="661"/>
                  </a:lnTo>
                  <a:lnTo>
                    <a:pt x="877" y="663"/>
                  </a:lnTo>
                  <a:lnTo>
                    <a:pt x="877" y="663"/>
                  </a:lnTo>
                  <a:lnTo>
                    <a:pt x="879" y="661"/>
                  </a:lnTo>
                  <a:lnTo>
                    <a:pt x="882" y="661"/>
                  </a:lnTo>
                  <a:lnTo>
                    <a:pt x="884" y="663"/>
                  </a:lnTo>
                  <a:lnTo>
                    <a:pt x="884" y="665"/>
                  </a:lnTo>
                  <a:lnTo>
                    <a:pt x="884" y="665"/>
                  </a:lnTo>
                  <a:lnTo>
                    <a:pt x="884" y="663"/>
                  </a:lnTo>
                  <a:lnTo>
                    <a:pt x="882" y="661"/>
                  </a:lnTo>
                  <a:lnTo>
                    <a:pt x="879" y="661"/>
                  </a:lnTo>
                  <a:lnTo>
                    <a:pt x="877" y="661"/>
                  </a:lnTo>
                  <a:lnTo>
                    <a:pt x="879" y="658"/>
                  </a:lnTo>
                  <a:lnTo>
                    <a:pt x="882" y="656"/>
                  </a:lnTo>
                  <a:lnTo>
                    <a:pt x="882" y="656"/>
                  </a:lnTo>
                  <a:lnTo>
                    <a:pt x="882" y="658"/>
                  </a:lnTo>
                  <a:lnTo>
                    <a:pt x="884" y="658"/>
                  </a:lnTo>
                  <a:lnTo>
                    <a:pt x="887" y="661"/>
                  </a:lnTo>
                  <a:lnTo>
                    <a:pt x="889" y="663"/>
                  </a:lnTo>
                  <a:lnTo>
                    <a:pt x="889" y="661"/>
                  </a:lnTo>
                  <a:lnTo>
                    <a:pt x="887" y="661"/>
                  </a:lnTo>
                  <a:lnTo>
                    <a:pt x="887" y="658"/>
                  </a:lnTo>
                  <a:lnTo>
                    <a:pt x="887" y="656"/>
                  </a:lnTo>
                  <a:lnTo>
                    <a:pt x="887" y="656"/>
                  </a:lnTo>
                  <a:lnTo>
                    <a:pt x="887" y="651"/>
                  </a:lnTo>
                  <a:lnTo>
                    <a:pt x="887" y="651"/>
                  </a:lnTo>
                  <a:lnTo>
                    <a:pt x="887" y="651"/>
                  </a:lnTo>
                  <a:lnTo>
                    <a:pt x="887" y="649"/>
                  </a:lnTo>
                  <a:lnTo>
                    <a:pt x="891" y="642"/>
                  </a:lnTo>
                  <a:lnTo>
                    <a:pt x="896" y="639"/>
                  </a:lnTo>
                  <a:lnTo>
                    <a:pt x="896" y="637"/>
                  </a:lnTo>
                  <a:lnTo>
                    <a:pt x="894" y="637"/>
                  </a:lnTo>
                  <a:lnTo>
                    <a:pt x="891" y="635"/>
                  </a:lnTo>
                  <a:lnTo>
                    <a:pt x="891" y="635"/>
                  </a:lnTo>
                  <a:lnTo>
                    <a:pt x="891" y="632"/>
                  </a:lnTo>
                  <a:lnTo>
                    <a:pt x="891" y="630"/>
                  </a:lnTo>
                  <a:lnTo>
                    <a:pt x="891" y="630"/>
                  </a:lnTo>
                  <a:lnTo>
                    <a:pt x="891" y="630"/>
                  </a:lnTo>
                  <a:lnTo>
                    <a:pt x="891" y="627"/>
                  </a:lnTo>
                  <a:lnTo>
                    <a:pt x="889" y="625"/>
                  </a:lnTo>
                  <a:lnTo>
                    <a:pt x="889" y="623"/>
                  </a:lnTo>
                  <a:lnTo>
                    <a:pt x="889" y="620"/>
                  </a:lnTo>
                  <a:lnTo>
                    <a:pt x="891" y="618"/>
                  </a:lnTo>
                  <a:lnTo>
                    <a:pt x="891" y="616"/>
                  </a:lnTo>
                  <a:lnTo>
                    <a:pt x="891" y="611"/>
                  </a:lnTo>
                  <a:lnTo>
                    <a:pt x="891" y="609"/>
                  </a:lnTo>
                  <a:lnTo>
                    <a:pt x="894" y="604"/>
                  </a:lnTo>
                  <a:lnTo>
                    <a:pt x="894" y="599"/>
                  </a:lnTo>
                  <a:lnTo>
                    <a:pt x="894" y="594"/>
                  </a:lnTo>
                  <a:lnTo>
                    <a:pt x="894" y="594"/>
                  </a:lnTo>
                  <a:lnTo>
                    <a:pt x="896" y="592"/>
                  </a:lnTo>
                  <a:lnTo>
                    <a:pt x="896" y="592"/>
                  </a:lnTo>
                  <a:lnTo>
                    <a:pt x="898" y="592"/>
                  </a:lnTo>
                  <a:lnTo>
                    <a:pt x="898" y="592"/>
                  </a:lnTo>
                  <a:lnTo>
                    <a:pt x="901" y="590"/>
                  </a:lnTo>
                  <a:lnTo>
                    <a:pt x="898" y="585"/>
                  </a:lnTo>
                  <a:lnTo>
                    <a:pt x="901" y="580"/>
                  </a:lnTo>
                  <a:lnTo>
                    <a:pt x="901" y="575"/>
                  </a:lnTo>
                  <a:lnTo>
                    <a:pt x="903" y="571"/>
                  </a:lnTo>
                  <a:lnTo>
                    <a:pt x="903" y="571"/>
                  </a:lnTo>
                  <a:lnTo>
                    <a:pt x="903" y="571"/>
                  </a:lnTo>
                  <a:lnTo>
                    <a:pt x="905" y="575"/>
                  </a:lnTo>
                  <a:lnTo>
                    <a:pt x="905" y="580"/>
                  </a:lnTo>
                  <a:lnTo>
                    <a:pt x="905" y="585"/>
                  </a:lnTo>
                  <a:lnTo>
                    <a:pt x="908" y="585"/>
                  </a:lnTo>
                  <a:lnTo>
                    <a:pt x="903" y="549"/>
                  </a:lnTo>
                  <a:lnTo>
                    <a:pt x="901" y="547"/>
                  </a:lnTo>
                  <a:close/>
                  <a:moveTo>
                    <a:pt x="792" y="256"/>
                  </a:moveTo>
                  <a:lnTo>
                    <a:pt x="792" y="254"/>
                  </a:lnTo>
                  <a:lnTo>
                    <a:pt x="790" y="249"/>
                  </a:lnTo>
                  <a:lnTo>
                    <a:pt x="790" y="249"/>
                  </a:lnTo>
                  <a:lnTo>
                    <a:pt x="787" y="251"/>
                  </a:lnTo>
                  <a:lnTo>
                    <a:pt x="785" y="254"/>
                  </a:lnTo>
                  <a:lnTo>
                    <a:pt x="782" y="254"/>
                  </a:lnTo>
                  <a:lnTo>
                    <a:pt x="782" y="256"/>
                  </a:lnTo>
                  <a:lnTo>
                    <a:pt x="782" y="258"/>
                  </a:lnTo>
                  <a:lnTo>
                    <a:pt x="780" y="258"/>
                  </a:lnTo>
                  <a:lnTo>
                    <a:pt x="780" y="261"/>
                  </a:lnTo>
                  <a:lnTo>
                    <a:pt x="780" y="265"/>
                  </a:lnTo>
                  <a:lnTo>
                    <a:pt x="782" y="268"/>
                  </a:lnTo>
                  <a:lnTo>
                    <a:pt x="785" y="277"/>
                  </a:lnTo>
                  <a:lnTo>
                    <a:pt x="785" y="280"/>
                  </a:lnTo>
                  <a:lnTo>
                    <a:pt x="787" y="282"/>
                  </a:lnTo>
                  <a:lnTo>
                    <a:pt x="794" y="294"/>
                  </a:lnTo>
                  <a:lnTo>
                    <a:pt x="797" y="296"/>
                  </a:lnTo>
                  <a:lnTo>
                    <a:pt x="794" y="294"/>
                  </a:lnTo>
                  <a:lnTo>
                    <a:pt x="794" y="291"/>
                  </a:lnTo>
                  <a:lnTo>
                    <a:pt x="792" y="289"/>
                  </a:lnTo>
                  <a:lnTo>
                    <a:pt x="792" y="289"/>
                  </a:lnTo>
                  <a:lnTo>
                    <a:pt x="792" y="287"/>
                  </a:lnTo>
                  <a:lnTo>
                    <a:pt x="792" y="284"/>
                  </a:lnTo>
                  <a:lnTo>
                    <a:pt x="790" y="270"/>
                  </a:lnTo>
                  <a:lnTo>
                    <a:pt x="790" y="265"/>
                  </a:lnTo>
                  <a:lnTo>
                    <a:pt x="792" y="256"/>
                  </a:lnTo>
                  <a:close/>
                  <a:moveTo>
                    <a:pt x="797" y="298"/>
                  </a:moveTo>
                  <a:lnTo>
                    <a:pt x="799" y="298"/>
                  </a:lnTo>
                  <a:lnTo>
                    <a:pt x="799" y="301"/>
                  </a:lnTo>
                  <a:lnTo>
                    <a:pt x="799" y="301"/>
                  </a:lnTo>
                  <a:lnTo>
                    <a:pt x="799" y="301"/>
                  </a:lnTo>
                  <a:lnTo>
                    <a:pt x="799" y="301"/>
                  </a:lnTo>
                  <a:lnTo>
                    <a:pt x="799" y="298"/>
                  </a:lnTo>
                  <a:lnTo>
                    <a:pt x="797" y="296"/>
                  </a:lnTo>
                  <a:lnTo>
                    <a:pt x="797" y="296"/>
                  </a:lnTo>
                  <a:lnTo>
                    <a:pt x="797" y="296"/>
                  </a:lnTo>
                  <a:lnTo>
                    <a:pt x="797" y="298"/>
                  </a:lnTo>
                  <a:close/>
                  <a:moveTo>
                    <a:pt x="832" y="348"/>
                  </a:moveTo>
                  <a:lnTo>
                    <a:pt x="835" y="351"/>
                  </a:lnTo>
                  <a:lnTo>
                    <a:pt x="835" y="353"/>
                  </a:lnTo>
                  <a:lnTo>
                    <a:pt x="837" y="353"/>
                  </a:lnTo>
                  <a:lnTo>
                    <a:pt x="837" y="355"/>
                  </a:lnTo>
                  <a:lnTo>
                    <a:pt x="839" y="360"/>
                  </a:lnTo>
                  <a:lnTo>
                    <a:pt x="839" y="362"/>
                  </a:lnTo>
                  <a:lnTo>
                    <a:pt x="842" y="362"/>
                  </a:lnTo>
                  <a:lnTo>
                    <a:pt x="842" y="365"/>
                  </a:lnTo>
                  <a:lnTo>
                    <a:pt x="849" y="384"/>
                  </a:lnTo>
                  <a:lnTo>
                    <a:pt x="851" y="386"/>
                  </a:lnTo>
                  <a:lnTo>
                    <a:pt x="853" y="388"/>
                  </a:lnTo>
                  <a:lnTo>
                    <a:pt x="853" y="388"/>
                  </a:lnTo>
                  <a:lnTo>
                    <a:pt x="853" y="388"/>
                  </a:lnTo>
                  <a:lnTo>
                    <a:pt x="856" y="391"/>
                  </a:lnTo>
                  <a:lnTo>
                    <a:pt x="856" y="391"/>
                  </a:lnTo>
                  <a:lnTo>
                    <a:pt x="865" y="405"/>
                  </a:lnTo>
                  <a:lnTo>
                    <a:pt x="868" y="410"/>
                  </a:lnTo>
                  <a:lnTo>
                    <a:pt x="870" y="412"/>
                  </a:lnTo>
                  <a:lnTo>
                    <a:pt x="872" y="414"/>
                  </a:lnTo>
                  <a:lnTo>
                    <a:pt x="872" y="414"/>
                  </a:lnTo>
                  <a:lnTo>
                    <a:pt x="872" y="414"/>
                  </a:lnTo>
                  <a:lnTo>
                    <a:pt x="870" y="412"/>
                  </a:lnTo>
                  <a:lnTo>
                    <a:pt x="844" y="365"/>
                  </a:lnTo>
                  <a:lnTo>
                    <a:pt x="842" y="362"/>
                  </a:lnTo>
                  <a:lnTo>
                    <a:pt x="842" y="360"/>
                  </a:lnTo>
                  <a:lnTo>
                    <a:pt x="842" y="358"/>
                  </a:lnTo>
                  <a:lnTo>
                    <a:pt x="839" y="355"/>
                  </a:lnTo>
                  <a:lnTo>
                    <a:pt x="832" y="348"/>
                  </a:lnTo>
                  <a:lnTo>
                    <a:pt x="830" y="343"/>
                  </a:lnTo>
                  <a:lnTo>
                    <a:pt x="827" y="339"/>
                  </a:lnTo>
                  <a:lnTo>
                    <a:pt x="827" y="336"/>
                  </a:lnTo>
                  <a:lnTo>
                    <a:pt x="827" y="336"/>
                  </a:lnTo>
                  <a:lnTo>
                    <a:pt x="827" y="336"/>
                  </a:lnTo>
                  <a:lnTo>
                    <a:pt x="827" y="336"/>
                  </a:lnTo>
                  <a:lnTo>
                    <a:pt x="827" y="336"/>
                  </a:lnTo>
                  <a:lnTo>
                    <a:pt x="827" y="336"/>
                  </a:lnTo>
                  <a:lnTo>
                    <a:pt x="827" y="336"/>
                  </a:lnTo>
                  <a:lnTo>
                    <a:pt x="825" y="336"/>
                  </a:lnTo>
                  <a:lnTo>
                    <a:pt x="825" y="336"/>
                  </a:lnTo>
                  <a:lnTo>
                    <a:pt x="827" y="341"/>
                  </a:lnTo>
                  <a:lnTo>
                    <a:pt x="832" y="348"/>
                  </a:lnTo>
                  <a:close/>
                  <a:moveTo>
                    <a:pt x="908" y="814"/>
                  </a:moveTo>
                  <a:lnTo>
                    <a:pt x="910" y="814"/>
                  </a:lnTo>
                  <a:lnTo>
                    <a:pt x="910" y="814"/>
                  </a:lnTo>
                  <a:lnTo>
                    <a:pt x="910" y="814"/>
                  </a:lnTo>
                  <a:lnTo>
                    <a:pt x="908" y="814"/>
                  </a:lnTo>
                  <a:close/>
                  <a:moveTo>
                    <a:pt x="920" y="810"/>
                  </a:moveTo>
                  <a:lnTo>
                    <a:pt x="920" y="807"/>
                  </a:lnTo>
                  <a:lnTo>
                    <a:pt x="920" y="807"/>
                  </a:lnTo>
                  <a:lnTo>
                    <a:pt x="920" y="810"/>
                  </a:lnTo>
                  <a:close/>
                  <a:moveTo>
                    <a:pt x="922" y="807"/>
                  </a:moveTo>
                  <a:lnTo>
                    <a:pt x="922" y="807"/>
                  </a:lnTo>
                  <a:lnTo>
                    <a:pt x="922" y="807"/>
                  </a:lnTo>
                  <a:lnTo>
                    <a:pt x="922" y="807"/>
                  </a:lnTo>
                  <a:close/>
                  <a:moveTo>
                    <a:pt x="927" y="803"/>
                  </a:moveTo>
                  <a:lnTo>
                    <a:pt x="929" y="803"/>
                  </a:lnTo>
                  <a:lnTo>
                    <a:pt x="927" y="803"/>
                  </a:lnTo>
                  <a:lnTo>
                    <a:pt x="927" y="803"/>
                  </a:lnTo>
                  <a:close/>
                  <a:moveTo>
                    <a:pt x="931" y="803"/>
                  </a:moveTo>
                  <a:lnTo>
                    <a:pt x="931" y="803"/>
                  </a:lnTo>
                  <a:lnTo>
                    <a:pt x="931" y="803"/>
                  </a:lnTo>
                  <a:lnTo>
                    <a:pt x="931" y="803"/>
                  </a:lnTo>
                  <a:close/>
                  <a:moveTo>
                    <a:pt x="570" y="282"/>
                  </a:moveTo>
                  <a:lnTo>
                    <a:pt x="570" y="282"/>
                  </a:lnTo>
                  <a:lnTo>
                    <a:pt x="570" y="282"/>
                  </a:lnTo>
                  <a:lnTo>
                    <a:pt x="570" y="282"/>
                  </a:lnTo>
                  <a:lnTo>
                    <a:pt x="570" y="282"/>
                  </a:lnTo>
                  <a:lnTo>
                    <a:pt x="570" y="282"/>
                  </a:lnTo>
                  <a:lnTo>
                    <a:pt x="570" y="282"/>
                  </a:lnTo>
                  <a:lnTo>
                    <a:pt x="570" y="282"/>
                  </a:lnTo>
                  <a:lnTo>
                    <a:pt x="570" y="282"/>
                  </a:lnTo>
                  <a:lnTo>
                    <a:pt x="570" y="282"/>
                  </a:lnTo>
                  <a:close/>
                  <a:moveTo>
                    <a:pt x="567" y="254"/>
                  </a:moveTo>
                  <a:lnTo>
                    <a:pt x="567" y="254"/>
                  </a:lnTo>
                  <a:lnTo>
                    <a:pt x="567" y="254"/>
                  </a:lnTo>
                  <a:lnTo>
                    <a:pt x="567" y="254"/>
                  </a:lnTo>
                  <a:lnTo>
                    <a:pt x="567" y="254"/>
                  </a:lnTo>
                  <a:lnTo>
                    <a:pt x="567" y="254"/>
                  </a:lnTo>
                  <a:lnTo>
                    <a:pt x="567" y="254"/>
                  </a:lnTo>
                  <a:lnTo>
                    <a:pt x="567" y="251"/>
                  </a:lnTo>
                  <a:lnTo>
                    <a:pt x="567" y="251"/>
                  </a:lnTo>
                  <a:lnTo>
                    <a:pt x="565" y="251"/>
                  </a:lnTo>
                  <a:lnTo>
                    <a:pt x="565" y="251"/>
                  </a:lnTo>
                  <a:lnTo>
                    <a:pt x="565" y="251"/>
                  </a:lnTo>
                  <a:lnTo>
                    <a:pt x="565" y="254"/>
                  </a:lnTo>
                  <a:lnTo>
                    <a:pt x="567" y="254"/>
                  </a:lnTo>
                  <a:close/>
                  <a:moveTo>
                    <a:pt x="567" y="268"/>
                  </a:moveTo>
                  <a:lnTo>
                    <a:pt x="567" y="268"/>
                  </a:lnTo>
                  <a:lnTo>
                    <a:pt x="567" y="268"/>
                  </a:lnTo>
                  <a:lnTo>
                    <a:pt x="570" y="268"/>
                  </a:lnTo>
                  <a:lnTo>
                    <a:pt x="570" y="268"/>
                  </a:lnTo>
                  <a:lnTo>
                    <a:pt x="567" y="268"/>
                  </a:lnTo>
                  <a:close/>
                  <a:moveTo>
                    <a:pt x="565" y="270"/>
                  </a:moveTo>
                  <a:lnTo>
                    <a:pt x="565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5" y="270"/>
                  </a:lnTo>
                  <a:lnTo>
                    <a:pt x="565" y="272"/>
                  </a:lnTo>
                  <a:lnTo>
                    <a:pt x="565" y="272"/>
                  </a:lnTo>
                  <a:lnTo>
                    <a:pt x="567" y="272"/>
                  </a:lnTo>
                  <a:lnTo>
                    <a:pt x="567" y="272"/>
                  </a:lnTo>
                  <a:lnTo>
                    <a:pt x="567" y="272"/>
                  </a:lnTo>
                  <a:lnTo>
                    <a:pt x="567" y="270"/>
                  </a:lnTo>
                  <a:lnTo>
                    <a:pt x="567" y="270"/>
                  </a:lnTo>
                  <a:lnTo>
                    <a:pt x="567" y="270"/>
                  </a:lnTo>
                  <a:lnTo>
                    <a:pt x="565" y="270"/>
                  </a:lnTo>
                  <a:close/>
                  <a:moveTo>
                    <a:pt x="567" y="275"/>
                  </a:moveTo>
                  <a:lnTo>
                    <a:pt x="567" y="272"/>
                  </a:lnTo>
                  <a:lnTo>
                    <a:pt x="567" y="275"/>
                  </a:lnTo>
                  <a:lnTo>
                    <a:pt x="567" y="275"/>
                  </a:lnTo>
                  <a:lnTo>
                    <a:pt x="567" y="275"/>
                  </a:lnTo>
                  <a:close/>
                  <a:moveTo>
                    <a:pt x="565" y="263"/>
                  </a:moveTo>
                  <a:lnTo>
                    <a:pt x="565" y="263"/>
                  </a:lnTo>
                  <a:lnTo>
                    <a:pt x="562" y="263"/>
                  </a:lnTo>
                  <a:lnTo>
                    <a:pt x="562" y="265"/>
                  </a:lnTo>
                  <a:lnTo>
                    <a:pt x="562" y="265"/>
                  </a:lnTo>
                  <a:lnTo>
                    <a:pt x="565" y="265"/>
                  </a:lnTo>
                  <a:lnTo>
                    <a:pt x="565" y="265"/>
                  </a:lnTo>
                  <a:lnTo>
                    <a:pt x="562" y="265"/>
                  </a:lnTo>
                  <a:lnTo>
                    <a:pt x="562" y="268"/>
                  </a:lnTo>
                  <a:lnTo>
                    <a:pt x="565" y="268"/>
                  </a:lnTo>
                  <a:lnTo>
                    <a:pt x="565" y="268"/>
                  </a:lnTo>
                  <a:lnTo>
                    <a:pt x="565" y="265"/>
                  </a:lnTo>
                  <a:lnTo>
                    <a:pt x="565" y="265"/>
                  </a:lnTo>
                  <a:lnTo>
                    <a:pt x="565" y="263"/>
                  </a:lnTo>
                  <a:close/>
                  <a:moveTo>
                    <a:pt x="567" y="280"/>
                  </a:moveTo>
                  <a:lnTo>
                    <a:pt x="567" y="280"/>
                  </a:lnTo>
                  <a:lnTo>
                    <a:pt x="567" y="277"/>
                  </a:lnTo>
                  <a:lnTo>
                    <a:pt x="567" y="280"/>
                  </a:lnTo>
                  <a:close/>
                  <a:moveTo>
                    <a:pt x="560" y="254"/>
                  </a:moveTo>
                  <a:lnTo>
                    <a:pt x="558" y="254"/>
                  </a:lnTo>
                  <a:lnTo>
                    <a:pt x="558" y="254"/>
                  </a:lnTo>
                  <a:lnTo>
                    <a:pt x="560" y="254"/>
                  </a:lnTo>
                  <a:lnTo>
                    <a:pt x="560" y="254"/>
                  </a:lnTo>
                  <a:lnTo>
                    <a:pt x="560" y="254"/>
                  </a:lnTo>
                  <a:lnTo>
                    <a:pt x="560" y="254"/>
                  </a:lnTo>
                  <a:lnTo>
                    <a:pt x="560" y="254"/>
                  </a:lnTo>
                  <a:lnTo>
                    <a:pt x="560" y="254"/>
                  </a:lnTo>
                  <a:lnTo>
                    <a:pt x="560" y="254"/>
                  </a:lnTo>
                  <a:lnTo>
                    <a:pt x="560" y="254"/>
                  </a:lnTo>
                  <a:lnTo>
                    <a:pt x="560" y="254"/>
                  </a:lnTo>
                  <a:close/>
                  <a:moveTo>
                    <a:pt x="560" y="261"/>
                  </a:moveTo>
                  <a:lnTo>
                    <a:pt x="560" y="261"/>
                  </a:lnTo>
                  <a:lnTo>
                    <a:pt x="558" y="261"/>
                  </a:lnTo>
                  <a:lnTo>
                    <a:pt x="560" y="261"/>
                  </a:lnTo>
                  <a:lnTo>
                    <a:pt x="560" y="261"/>
                  </a:lnTo>
                  <a:lnTo>
                    <a:pt x="560" y="261"/>
                  </a:lnTo>
                  <a:lnTo>
                    <a:pt x="560" y="261"/>
                  </a:lnTo>
                  <a:lnTo>
                    <a:pt x="560" y="261"/>
                  </a:lnTo>
                  <a:lnTo>
                    <a:pt x="562" y="261"/>
                  </a:lnTo>
                  <a:lnTo>
                    <a:pt x="560" y="261"/>
                  </a:lnTo>
                  <a:lnTo>
                    <a:pt x="560" y="261"/>
                  </a:lnTo>
                  <a:close/>
                  <a:moveTo>
                    <a:pt x="558" y="256"/>
                  </a:moveTo>
                  <a:lnTo>
                    <a:pt x="558" y="256"/>
                  </a:lnTo>
                  <a:lnTo>
                    <a:pt x="558" y="256"/>
                  </a:lnTo>
                  <a:lnTo>
                    <a:pt x="558" y="256"/>
                  </a:lnTo>
                  <a:lnTo>
                    <a:pt x="558" y="256"/>
                  </a:lnTo>
                  <a:close/>
                  <a:moveTo>
                    <a:pt x="565" y="254"/>
                  </a:moveTo>
                  <a:lnTo>
                    <a:pt x="565" y="254"/>
                  </a:lnTo>
                  <a:lnTo>
                    <a:pt x="565" y="254"/>
                  </a:lnTo>
                  <a:lnTo>
                    <a:pt x="565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5" y="254"/>
                  </a:lnTo>
                  <a:close/>
                  <a:moveTo>
                    <a:pt x="558" y="265"/>
                  </a:moveTo>
                  <a:lnTo>
                    <a:pt x="558" y="265"/>
                  </a:lnTo>
                  <a:lnTo>
                    <a:pt x="558" y="263"/>
                  </a:lnTo>
                  <a:lnTo>
                    <a:pt x="558" y="263"/>
                  </a:lnTo>
                  <a:lnTo>
                    <a:pt x="558" y="265"/>
                  </a:lnTo>
                  <a:close/>
                  <a:moveTo>
                    <a:pt x="546" y="225"/>
                  </a:moveTo>
                  <a:lnTo>
                    <a:pt x="544" y="227"/>
                  </a:lnTo>
                  <a:lnTo>
                    <a:pt x="544" y="227"/>
                  </a:lnTo>
                  <a:lnTo>
                    <a:pt x="544" y="227"/>
                  </a:lnTo>
                  <a:lnTo>
                    <a:pt x="544" y="227"/>
                  </a:lnTo>
                  <a:lnTo>
                    <a:pt x="546" y="227"/>
                  </a:lnTo>
                  <a:lnTo>
                    <a:pt x="546" y="227"/>
                  </a:lnTo>
                  <a:lnTo>
                    <a:pt x="546" y="227"/>
                  </a:lnTo>
                  <a:lnTo>
                    <a:pt x="546" y="225"/>
                  </a:lnTo>
                  <a:close/>
                  <a:moveTo>
                    <a:pt x="520" y="225"/>
                  </a:moveTo>
                  <a:lnTo>
                    <a:pt x="518" y="225"/>
                  </a:lnTo>
                  <a:lnTo>
                    <a:pt x="518" y="225"/>
                  </a:lnTo>
                  <a:lnTo>
                    <a:pt x="518" y="225"/>
                  </a:lnTo>
                  <a:lnTo>
                    <a:pt x="518" y="227"/>
                  </a:lnTo>
                  <a:lnTo>
                    <a:pt x="518" y="227"/>
                  </a:lnTo>
                  <a:lnTo>
                    <a:pt x="520" y="225"/>
                  </a:lnTo>
                  <a:lnTo>
                    <a:pt x="520" y="225"/>
                  </a:lnTo>
                  <a:lnTo>
                    <a:pt x="520" y="225"/>
                  </a:lnTo>
                  <a:lnTo>
                    <a:pt x="520" y="225"/>
                  </a:lnTo>
                  <a:close/>
                  <a:moveTo>
                    <a:pt x="562" y="251"/>
                  </a:moveTo>
                  <a:lnTo>
                    <a:pt x="562" y="251"/>
                  </a:lnTo>
                  <a:lnTo>
                    <a:pt x="565" y="251"/>
                  </a:lnTo>
                  <a:lnTo>
                    <a:pt x="565" y="251"/>
                  </a:lnTo>
                  <a:lnTo>
                    <a:pt x="565" y="251"/>
                  </a:lnTo>
                  <a:lnTo>
                    <a:pt x="562" y="251"/>
                  </a:lnTo>
                  <a:lnTo>
                    <a:pt x="562" y="249"/>
                  </a:lnTo>
                  <a:lnTo>
                    <a:pt x="562" y="249"/>
                  </a:lnTo>
                  <a:lnTo>
                    <a:pt x="562" y="249"/>
                  </a:lnTo>
                  <a:lnTo>
                    <a:pt x="562" y="251"/>
                  </a:lnTo>
                  <a:lnTo>
                    <a:pt x="562" y="251"/>
                  </a:lnTo>
                  <a:lnTo>
                    <a:pt x="562" y="251"/>
                  </a:lnTo>
                  <a:close/>
                  <a:moveTo>
                    <a:pt x="562" y="272"/>
                  </a:moveTo>
                  <a:lnTo>
                    <a:pt x="562" y="272"/>
                  </a:lnTo>
                  <a:lnTo>
                    <a:pt x="562" y="272"/>
                  </a:lnTo>
                  <a:lnTo>
                    <a:pt x="562" y="272"/>
                  </a:lnTo>
                  <a:lnTo>
                    <a:pt x="562" y="272"/>
                  </a:lnTo>
                  <a:lnTo>
                    <a:pt x="562" y="272"/>
                  </a:lnTo>
                  <a:lnTo>
                    <a:pt x="562" y="272"/>
                  </a:lnTo>
                  <a:close/>
                  <a:moveTo>
                    <a:pt x="752" y="765"/>
                  </a:moveTo>
                  <a:lnTo>
                    <a:pt x="752" y="762"/>
                  </a:lnTo>
                  <a:lnTo>
                    <a:pt x="752" y="762"/>
                  </a:lnTo>
                  <a:lnTo>
                    <a:pt x="752" y="762"/>
                  </a:lnTo>
                  <a:lnTo>
                    <a:pt x="752" y="762"/>
                  </a:lnTo>
                  <a:lnTo>
                    <a:pt x="752" y="762"/>
                  </a:lnTo>
                  <a:lnTo>
                    <a:pt x="749" y="765"/>
                  </a:lnTo>
                  <a:lnTo>
                    <a:pt x="747" y="767"/>
                  </a:lnTo>
                  <a:lnTo>
                    <a:pt x="747" y="767"/>
                  </a:lnTo>
                  <a:lnTo>
                    <a:pt x="745" y="767"/>
                  </a:lnTo>
                  <a:lnTo>
                    <a:pt x="745" y="767"/>
                  </a:lnTo>
                  <a:lnTo>
                    <a:pt x="745" y="769"/>
                  </a:lnTo>
                  <a:lnTo>
                    <a:pt x="745" y="767"/>
                  </a:lnTo>
                  <a:lnTo>
                    <a:pt x="745" y="769"/>
                  </a:lnTo>
                  <a:lnTo>
                    <a:pt x="747" y="767"/>
                  </a:lnTo>
                  <a:lnTo>
                    <a:pt x="749" y="767"/>
                  </a:lnTo>
                  <a:lnTo>
                    <a:pt x="749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2" y="765"/>
                  </a:lnTo>
                  <a:lnTo>
                    <a:pt x="754" y="765"/>
                  </a:lnTo>
                  <a:lnTo>
                    <a:pt x="754" y="765"/>
                  </a:lnTo>
                  <a:lnTo>
                    <a:pt x="752" y="765"/>
                  </a:lnTo>
                  <a:close/>
                  <a:moveTo>
                    <a:pt x="745" y="599"/>
                  </a:moveTo>
                  <a:lnTo>
                    <a:pt x="745" y="599"/>
                  </a:lnTo>
                  <a:lnTo>
                    <a:pt x="745" y="599"/>
                  </a:lnTo>
                  <a:lnTo>
                    <a:pt x="745" y="599"/>
                  </a:lnTo>
                  <a:lnTo>
                    <a:pt x="745" y="601"/>
                  </a:lnTo>
                  <a:lnTo>
                    <a:pt x="745" y="601"/>
                  </a:lnTo>
                  <a:lnTo>
                    <a:pt x="745" y="601"/>
                  </a:lnTo>
                  <a:lnTo>
                    <a:pt x="745" y="599"/>
                  </a:lnTo>
                  <a:close/>
                  <a:moveTo>
                    <a:pt x="709" y="767"/>
                  </a:moveTo>
                  <a:lnTo>
                    <a:pt x="707" y="767"/>
                  </a:lnTo>
                  <a:lnTo>
                    <a:pt x="707" y="767"/>
                  </a:lnTo>
                  <a:lnTo>
                    <a:pt x="707" y="769"/>
                  </a:lnTo>
                  <a:lnTo>
                    <a:pt x="707" y="767"/>
                  </a:lnTo>
                  <a:lnTo>
                    <a:pt x="707" y="767"/>
                  </a:lnTo>
                  <a:lnTo>
                    <a:pt x="709" y="769"/>
                  </a:lnTo>
                  <a:lnTo>
                    <a:pt x="709" y="769"/>
                  </a:lnTo>
                  <a:lnTo>
                    <a:pt x="712" y="769"/>
                  </a:lnTo>
                  <a:lnTo>
                    <a:pt x="712" y="772"/>
                  </a:lnTo>
                  <a:lnTo>
                    <a:pt x="712" y="769"/>
                  </a:lnTo>
                  <a:lnTo>
                    <a:pt x="709" y="769"/>
                  </a:lnTo>
                  <a:lnTo>
                    <a:pt x="709" y="767"/>
                  </a:lnTo>
                  <a:close/>
                  <a:moveTo>
                    <a:pt x="709" y="772"/>
                  </a:moveTo>
                  <a:lnTo>
                    <a:pt x="709" y="774"/>
                  </a:lnTo>
                  <a:lnTo>
                    <a:pt x="709" y="772"/>
                  </a:lnTo>
                  <a:lnTo>
                    <a:pt x="712" y="772"/>
                  </a:lnTo>
                  <a:lnTo>
                    <a:pt x="709" y="772"/>
                  </a:lnTo>
                  <a:lnTo>
                    <a:pt x="709" y="772"/>
                  </a:lnTo>
                  <a:close/>
                  <a:moveTo>
                    <a:pt x="707" y="774"/>
                  </a:moveTo>
                  <a:lnTo>
                    <a:pt x="707" y="774"/>
                  </a:lnTo>
                  <a:lnTo>
                    <a:pt x="707" y="774"/>
                  </a:lnTo>
                  <a:lnTo>
                    <a:pt x="707" y="774"/>
                  </a:lnTo>
                  <a:lnTo>
                    <a:pt x="707" y="774"/>
                  </a:lnTo>
                  <a:lnTo>
                    <a:pt x="707" y="774"/>
                  </a:lnTo>
                  <a:lnTo>
                    <a:pt x="707" y="774"/>
                  </a:lnTo>
                  <a:lnTo>
                    <a:pt x="707" y="774"/>
                  </a:lnTo>
                  <a:lnTo>
                    <a:pt x="707" y="774"/>
                  </a:lnTo>
                  <a:close/>
                  <a:moveTo>
                    <a:pt x="761" y="758"/>
                  </a:moveTo>
                  <a:lnTo>
                    <a:pt x="761" y="758"/>
                  </a:lnTo>
                  <a:lnTo>
                    <a:pt x="761" y="758"/>
                  </a:lnTo>
                  <a:lnTo>
                    <a:pt x="759" y="760"/>
                  </a:lnTo>
                  <a:lnTo>
                    <a:pt x="756" y="760"/>
                  </a:lnTo>
                  <a:lnTo>
                    <a:pt x="756" y="760"/>
                  </a:lnTo>
                  <a:lnTo>
                    <a:pt x="756" y="760"/>
                  </a:lnTo>
                  <a:lnTo>
                    <a:pt x="756" y="760"/>
                  </a:lnTo>
                  <a:lnTo>
                    <a:pt x="754" y="760"/>
                  </a:lnTo>
                  <a:lnTo>
                    <a:pt x="754" y="760"/>
                  </a:lnTo>
                  <a:lnTo>
                    <a:pt x="754" y="762"/>
                  </a:lnTo>
                  <a:lnTo>
                    <a:pt x="754" y="762"/>
                  </a:lnTo>
                  <a:lnTo>
                    <a:pt x="756" y="762"/>
                  </a:lnTo>
                  <a:lnTo>
                    <a:pt x="756" y="762"/>
                  </a:lnTo>
                  <a:lnTo>
                    <a:pt x="754" y="765"/>
                  </a:lnTo>
                  <a:lnTo>
                    <a:pt x="754" y="765"/>
                  </a:lnTo>
                  <a:lnTo>
                    <a:pt x="754" y="765"/>
                  </a:lnTo>
                  <a:lnTo>
                    <a:pt x="754" y="765"/>
                  </a:lnTo>
                  <a:lnTo>
                    <a:pt x="761" y="760"/>
                  </a:lnTo>
                  <a:lnTo>
                    <a:pt x="761" y="760"/>
                  </a:lnTo>
                  <a:lnTo>
                    <a:pt x="761" y="758"/>
                  </a:lnTo>
                  <a:close/>
                  <a:moveTo>
                    <a:pt x="766" y="609"/>
                  </a:moveTo>
                  <a:lnTo>
                    <a:pt x="766" y="609"/>
                  </a:lnTo>
                  <a:lnTo>
                    <a:pt x="766" y="609"/>
                  </a:lnTo>
                  <a:lnTo>
                    <a:pt x="766" y="606"/>
                  </a:lnTo>
                  <a:lnTo>
                    <a:pt x="766" y="606"/>
                  </a:lnTo>
                  <a:lnTo>
                    <a:pt x="766" y="606"/>
                  </a:lnTo>
                  <a:lnTo>
                    <a:pt x="768" y="606"/>
                  </a:lnTo>
                  <a:lnTo>
                    <a:pt x="768" y="606"/>
                  </a:lnTo>
                  <a:lnTo>
                    <a:pt x="768" y="604"/>
                  </a:lnTo>
                  <a:lnTo>
                    <a:pt x="766" y="604"/>
                  </a:lnTo>
                  <a:lnTo>
                    <a:pt x="766" y="604"/>
                  </a:lnTo>
                  <a:lnTo>
                    <a:pt x="764" y="601"/>
                  </a:lnTo>
                  <a:lnTo>
                    <a:pt x="764" y="601"/>
                  </a:lnTo>
                  <a:lnTo>
                    <a:pt x="761" y="601"/>
                  </a:lnTo>
                  <a:lnTo>
                    <a:pt x="759" y="601"/>
                  </a:lnTo>
                  <a:lnTo>
                    <a:pt x="759" y="604"/>
                  </a:lnTo>
                  <a:lnTo>
                    <a:pt x="761" y="604"/>
                  </a:lnTo>
                  <a:lnTo>
                    <a:pt x="761" y="606"/>
                  </a:lnTo>
                  <a:lnTo>
                    <a:pt x="761" y="606"/>
                  </a:lnTo>
                  <a:lnTo>
                    <a:pt x="761" y="606"/>
                  </a:lnTo>
                  <a:lnTo>
                    <a:pt x="764" y="606"/>
                  </a:lnTo>
                  <a:lnTo>
                    <a:pt x="764" y="609"/>
                  </a:lnTo>
                  <a:lnTo>
                    <a:pt x="766" y="609"/>
                  </a:lnTo>
                  <a:close/>
                  <a:moveTo>
                    <a:pt x="768" y="606"/>
                  </a:moveTo>
                  <a:lnTo>
                    <a:pt x="766" y="606"/>
                  </a:lnTo>
                  <a:lnTo>
                    <a:pt x="766" y="609"/>
                  </a:lnTo>
                  <a:lnTo>
                    <a:pt x="768" y="609"/>
                  </a:lnTo>
                  <a:lnTo>
                    <a:pt x="771" y="609"/>
                  </a:lnTo>
                  <a:lnTo>
                    <a:pt x="771" y="606"/>
                  </a:lnTo>
                  <a:lnTo>
                    <a:pt x="771" y="606"/>
                  </a:lnTo>
                  <a:lnTo>
                    <a:pt x="768" y="606"/>
                  </a:lnTo>
                  <a:lnTo>
                    <a:pt x="768" y="606"/>
                  </a:lnTo>
                  <a:lnTo>
                    <a:pt x="768" y="606"/>
                  </a:lnTo>
                  <a:lnTo>
                    <a:pt x="768" y="606"/>
                  </a:lnTo>
                  <a:lnTo>
                    <a:pt x="768" y="606"/>
                  </a:lnTo>
                  <a:close/>
                  <a:moveTo>
                    <a:pt x="704" y="772"/>
                  </a:moveTo>
                  <a:lnTo>
                    <a:pt x="707" y="772"/>
                  </a:lnTo>
                  <a:lnTo>
                    <a:pt x="704" y="772"/>
                  </a:lnTo>
                  <a:lnTo>
                    <a:pt x="704" y="772"/>
                  </a:lnTo>
                  <a:close/>
                  <a:moveTo>
                    <a:pt x="747" y="597"/>
                  </a:moveTo>
                  <a:lnTo>
                    <a:pt x="747" y="597"/>
                  </a:lnTo>
                  <a:lnTo>
                    <a:pt x="745" y="597"/>
                  </a:lnTo>
                  <a:lnTo>
                    <a:pt x="745" y="599"/>
                  </a:lnTo>
                  <a:lnTo>
                    <a:pt x="745" y="599"/>
                  </a:lnTo>
                  <a:lnTo>
                    <a:pt x="747" y="599"/>
                  </a:lnTo>
                  <a:lnTo>
                    <a:pt x="747" y="599"/>
                  </a:lnTo>
                  <a:lnTo>
                    <a:pt x="747" y="601"/>
                  </a:lnTo>
                  <a:lnTo>
                    <a:pt x="747" y="604"/>
                  </a:lnTo>
                  <a:lnTo>
                    <a:pt x="747" y="604"/>
                  </a:lnTo>
                  <a:lnTo>
                    <a:pt x="749" y="601"/>
                  </a:lnTo>
                  <a:lnTo>
                    <a:pt x="749" y="599"/>
                  </a:lnTo>
                  <a:lnTo>
                    <a:pt x="747" y="599"/>
                  </a:lnTo>
                  <a:lnTo>
                    <a:pt x="747" y="599"/>
                  </a:lnTo>
                  <a:lnTo>
                    <a:pt x="747" y="599"/>
                  </a:lnTo>
                  <a:lnTo>
                    <a:pt x="747" y="599"/>
                  </a:lnTo>
                  <a:lnTo>
                    <a:pt x="747" y="597"/>
                  </a:lnTo>
                  <a:close/>
                  <a:moveTo>
                    <a:pt x="754" y="601"/>
                  </a:moveTo>
                  <a:lnTo>
                    <a:pt x="754" y="604"/>
                  </a:lnTo>
                  <a:lnTo>
                    <a:pt x="754" y="601"/>
                  </a:lnTo>
                  <a:lnTo>
                    <a:pt x="756" y="604"/>
                  </a:lnTo>
                  <a:lnTo>
                    <a:pt x="756" y="604"/>
                  </a:lnTo>
                  <a:lnTo>
                    <a:pt x="756" y="604"/>
                  </a:lnTo>
                  <a:lnTo>
                    <a:pt x="759" y="606"/>
                  </a:lnTo>
                  <a:lnTo>
                    <a:pt x="759" y="604"/>
                  </a:lnTo>
                  <a:lnTo>
                    <a:pt x="759" y="604"/>
                  </a:lnTo>
                  <a:lnTo>
                    <a:pt x="759" y="604"/>
                  </a:lnTo>
                  <a:lnTo>
                    <a:pt x="759" y="604"/>
                  </a:lnTo>
                  <a:lnTo>
                    <a:pt x="756" y="601"/>
                  </a:lnTo>
                  <a:lnTo>
                    <a:pt x="756" y="599"/>
                  </a:lnTo>
                  <a:lnTo>
                    <a:pt x="756" y="599"/>
                  </a:lnTo>
                  <a:lnTo>
                    <a:pt x="754" y="599"/>
                  </a:lnTo>
                  <a:lnTo>
                    <a:pt x="754" y="601"/>
                  </a:lnTo>
                  <a:lnTo>
                    <a:pt x="752" y="601"/>
                  </a:lnTo>
                  <a:lnTo>
                    <a:pt x="752" y="601"/>
                  </a:lnTo>
                  <a:lnTo>
                    <a:pt x="752" y="604"/>
                  </a:lnTo>
                  <a:lnTo>
                    <a:pt x="752" y="604"/>
                  </a:lnTo>
                  <a:lnTo>
                    <a:pt x="752" y="604"/>
                  </a:lnTo>
                  <a:lnTo>
                    <a:pt x="752" y="604"/>
                  </a:lnTo>
                  <a:lnTo>
                    <a:pt x="752" y="604"/>
                  </a:lnTo>
                  <a:lnTo>
                    <a:pt x="752" y="604"/>
                  </a:lnTo>
                  <a:lnTo>
                    <a:pt x="752" y="604"/>
                  </a:lnTo>
                  <a:lnTo>
                    <a:pt x="752" y="601"/>
                  </a:lnTo>
                  <a:lnTo>
                    <a:pt x="752" y="601"/>
                  </a:lnTo>
                  <a:lnTo>
                    <a:pt x="754" y="601"/>
                  </a:lnTo>
                  <a:close/>
                  <a:moveTo>
                    <a:pt x="733" y="599"/>
                  </a:moveTo>
                  <a:lnTo>
                    <a:pt x="730" y="599"/>
                  </a:lnTo>
                  <a:lnTo>
                    <a:pt x="730" y="601"/>
                  </a:lnTo>
                  <a:lnTo>
                    <a:pt x="728" y="601"/>
                  </a:lnTo>
                  <a:lnTo>
                    <a:pt x="728" y="601"/>
                  </a:lnTo>
                  <a:lnTo>
                    <a:pt x="728" y="601"/>
                  </a:lnTo>
                  <a:lnTo>
                    <a:pt x="730" y="604"/>
                  </a:lnTo>
                  <a:lnTo>
                    <a:pt x="730" y="604"/>
                  </a:lnTo>
                  <a:lnTo>
                    <a:pt x="730" y="604"/>
                  </a:lnTo>
                  <a:lnTo>
                    <a:pt x="730" y="604"/>
                  </a:lnTo>
                  <a:lnTo>
                    <a:pt x="730" y="604"/>
                  </a:lnTo>
                  <a:lnTo>
                    <a:pt x="733" y="604"/>
                  </a:lnTo>
                  <a:lnTo>
                    <a:pt x="733" y="604"/>
                  </a:lnTo>
                  <a:lnTo>
                    <a:pt x="735" y="601"/>
                  </a:lnTo>
                  <a:lnTo>
                    <a:pt x="733" y="599"/>
                  </a:lnTo>
                  <a:lnTo>
                    <a:pt x="733" y="599"/>
                  </a:lnTo>
                  <a:close/>
                  <a:moveTo>
                    <a:pt x="624" y="777"/>
                  </a:moveTo>
                  <a:lnTo>
                    <a:pt x="624" y="777"/>
                  </a:lnTo>
                  <a:lnTo>
                    <a:pt x="624" y="777"/>
                  </a:lnTo>
                  <a:lnTo>
                    <a:pt x="624" y="777"/>
                  </a:lnTo>
                  <a:close/>
                  <a:moveTo>
                    <a:pt x="624" y="777"/>
                  </a:moveTo>
                  <a:lnTo>
                    <a:pt x="624" y="777"/>
                  </a:lnTo>
                  <a:lnTo>
                    <a:pt x="624" y="777"/>
                  </a:lnTo>
                  <a:lnTo>
                    <a:pt x="624" y="777"/>
                  </a:lnTo>
                  <a:close/>
                  <a:moveTo>
                    <a:pt x="624" y="777"/>
                  </a:moveTo>
                  <a:lnTo>
                    <a:pt x="624" y="777"/>
                  </a:lnTo>
                  <a:lnTo>
                    <a:pt x="624" y="777"/>
                  </a:lnTo>
                  <a:lnTo>
                    <a:pt x="624" y="777"/>
                  </a:lnTo>
                  <a:close/>
                  <a:moveTo>
                    <a:pt x="617" y="777"/>
                  </a:moveTo>
                  <a:lnTo>
                    <a:pt x="617" y="777"/>
                  </a:lnTo>
                  <a:lnTo>
                    <a:pt x="617" y="777"/>
                  </a:lnTo>
                  <a:lnTo>
                    <a:pt x="617" y="777"/>
                  </a:lnTo>
                  <a:close/>
                  <a:moveTo>
                    <a:pt x="603" y="441"/>
                  </a:moveTo>
                  <a:lnTo>
                    <a:pt x="598" y="436"/>
                  </a:lnTo>
                  <a:lnTo>
                    <a:pt x="593" y="431"/>
                  </a:lnTo>
                  <a:lnTo>
                    <a:pt x="593" y="431"/>
                  </a:lnTo>
                  <a:lnTo>
                    <a:pt x="593" y="431"/>
                  </a:lnTo>
                  <a:lnTo>
                    <a:pt x="591" y="429"/>
                  </a:lnTo>
                  <a:lnTo>
                    <a:pt x="591" y="431"/>
                  </a:lnTo>
                  <a:lnTo>
                    <a:pt x="593" y="433"/>
                  </a:lnTo>
                  <a:lnTo>
                    <a:pt x="593" y="433"/>
                  </a:lnTo>
                  <a:lnTo>
                    <a:pt x="596" y="436"/>
                  </a:lnTo>
                  <a:lnTo>
                    <a:pt x="600" y="441"/>
                  </a:lnTo>
                  <a:lnTo>
                    <a:pt x="603" y="441"/>
                  </a:lnTo>
                  <a:lnTo>
                    <a:pt x="603" y="441"/>
                  </a:lnTo>
                  <a:lnTo>
                    <a:pt x="603" y="441"/>
                  </a:lnTo>
                  <a:lnTo>
                    <a:pt x="603" y="441"/>
                  </a:lnTo>
                  <a:close/>
                  <a:moveTo>
                    <a:pt x="667" y="514"/>
                  </a:moveTo>
                  <a:lnTo>
                    <a:pt x="664" y="512"/>
                  </a:lnTo>
                  <a:lnTo>
                    <a:pt x="662" y="512"/>
                  </a:lnTo>
                  <a:lnTo>
                    <a:pt x="662" y="512"/>
                  </a:lnTo>
                  <a:lnTo>
                    <a:pt x="662" y="512"/>
                  </a:lnTo>
                  <a:lnTo>
                    <a:pt x="659" y="512"/>
                  </a:lnTo>
                  <a:lnTo>
                    <a:pt x="662" y="514"/>
                  </a:lnTo>
                  <a:lnTo>
                    <a:pt x="664" y="519"/>
                  </a:lnTo>
                  <a:lnTo>
                    <a:pt x="667" y="521"/>
                  </a:lnTo>
                  <a:lnTo>
                    <a:pt x="667" y="523"/>
                  </a:lnTo>
                  <a:lnTo>
                    <a:pt x="669" y="526"/>
                  </a:lnTo>
                  <a:lnTo>
                    <a:pt x="671" y="533"/>
                  </a:lnTo>
                  <a:lnTo>
                    <a:pt x="674" y="535"/>
                  </a:lnTo>
                  <a:lnTo>
                    <a:pt x="674" y="535"/>
                  </a:lnTo>
                  <a:lnTo>
                    <a:pt x="674" y="535"/>
                  </a:lnTo>
                  <a:lnTo>
                    <a:pt x="676" y="535"/>
                  </a:lnTo>
                  <a:lnTo>
                    <a:pt x="676" y="533"/>
                  </a:lnTo>
                  <a:lnTo>
                    <a:pt x="674" y="526"/>
                  </a:lnTo>
                  <a:lnTo>
                    <a:pt x="671" y="526"/>
                  </a:lnTo>
                  <a:lnTo>
                    <a:pt x="669" y="523"/>
                  </a:lnTo>
                  <a:lnTo>
                    <a:pt x="669" y="521"/>
                  </a:lnTo>
                  <a:lnTo>
                    <a:pt x="669" y="516"/>
                  </a:lnTo>
                  <a:lnTo>
                    <a:pt x="667" y="514"/>
                  </a:lnTo>
                  <a:close/>
                  <a:moveTo>
                    <a:pt x="704" y="774"/>
                  </a:moveTo>
                  <a:lnTo>
                    <a:pt x="704" y="774"/>
                  </a:lnTo>
                  <a:lnTo>
                    <a:pt x="704" y="774"/>
                  </a:lnTo>
                  <a:lnTo>
                    <a:pt x="704" y="774"/>
                  </a:lnTo>
                  <a:lnTo>
                    <a:pt x="704" y="774"/>
                  </a:lnTo>
                  <a:close/>
                  <a:moveTo>
                    <a:pt x="626" y="774"/>
                  </a:moveTo>
                  <a:lnTo>
                    <a:pt x="626" y="774"/>
                  </a:lnTo>
                  <a:lnTo>
                    <a:pt x="624" y="774"/>
                  </a:lnTo>
                  <a:lnTo>
                    <a:pt x="626" y="774"/>
                  </a:lnTo>
                  <a:lnTo>
                    <a:pt x="626" y="774"/>
                  </a:lnTo>
                  <a:lnTo>
                    <a:pt x="626" y="774"/>
                  </a:lnTo>
                  <a:lnTo>
                    <a:pt x="626" y="774"/>
                  </a:lnTo>
                  <a:lnTo>
                    <a:pt x="626" y="774"/>
                  </a:lnTo>
                  <a:lnTo>
                    <a:pt x="626" y="774"/>
                  </a:lnTo>
                  <a:close/>
                  <a:moveTo>
                    <a:pt x="704" y="772"/>
                  </a:moveTo>
                  <a:lnTo>
                    <a:pt x="704" y="772"/>
                  </a:lnTo>
                  <a:lnTo>
                    <a:pt x="704" y="772"/>
                  </a:lnTo>
                  <a:lnTo>
                    <a:pt x="704" y="772"/>
                  </a:lnTo>
                  <a:close/>
                  <a:moveTo>
                    <a:pt x="657" y="521"/>
                  </a:moveTo>
                  <a:lnTo>
                    <a:pt x="655" y="516"/>
                  </a:lnTo>
                  <a:lnTo>
                    <a:pt x="652" y="514"/>
                  </a:lnTo>
                  <a:lnTo>
                    <a:pt x="652" y="512"/>
                  </a:lnTo>
                  <a:lnTo>
                    <a:pt x="652" y="512"/>
                  </a:lnTo>
                  <a:lnTo>
                    <a:pt x="652" y="512"/>
                  </a:lnTo>
                  <a:lnTo>
                    <a:pt x="652" y="512"/>
                  </a:lnTo>
                  <a:lnTo>
                    <a:pt x="655" y="519"/>
                  </a:lnTo>
                  <a:lnTo>
                    <a:pt x="655" y="521"/>
                  </a:lnTo>
                  <a:lnTo>
                    <a:pt x="657" y="523"/>
                  </a:lnTo>
                  <a:lnTo>
                    <a:pt x="657" y="523"/>
                  </a:lnTo>
                  <a:lnTo>
                    <a:pt x="657" y="523"/>
                  </a:lnTo>
                  <a:lnTo>
                    <a:pt x="657" y="521"/>
                  </a:lnTo>
                  <a:close/>
                  <a:moveTo>
                    <a:pt x="773" y="746"/>
                  </a:move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8"/>
                  </a:lnTo>
                  <a:lnTo>
                    <a:pt x="771" y="748"/>
                  </a:lnTo>
                  <a:lnTo>
                    <a:pt x="771" y="748"/>
                  </a:lnTo>
                  <a:lnTo>
                    <a:pt x="771" y="748"/>
                  </a:lnTo>
                  <a:lnTo>
                    <a:pt x="771" y="748"/>
                  </a:lnTo>
                  <a:lnTo>
                    <a:pt x="771" y="748"/>
                  </a:lnTo>
                  <a:lnTo>
                    <a:pt x="771" y="748"/>
                  </a:lnTo>
                  <a:lnTo>
                    <a:pt x="771" y="751"/>
                  </a:lnTo>
                  <a:lnTo>
                    <a:pt x="771" y="751"/>
                  </a:lnTo>
                  <a:lnTo>
                    <a:pt x="771" y="751"/>
                  </a:lnTo>
                  <a:lnTo>
                    <a:pt x="773" y="751"/>
                  </a:lnTo>
                  <a:lnTo>
                    <a:pt x="775" y="751"/>
                  </a:lnTo>
                  <a:lnTo>
                    <a:pt x="775" y="751"/>
                  </a:lnTo>
                  <a:lnTo>
                    <a:pt x="775" y="753"/>
                  </a:lnTo>
                  <a:lnTo>
                    <a:pt x="775" y="753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73" y="751"/>
                  </a:lnTo>
                  <a:lnTo>
                    <a:pt x="768" y="751"/>
                  </a:lnTo>
                  <a:lnTo>
                    <a:pt x="768" y="751"/>
                  </a:lnTo>
                  <a:lnTo>
                    <a:pt x="768" y="751"/>
                  </a:lnTo>
                  <a:lnTo>
                    <a:pt x="768" y="751"/>
                  </a:lnTo>
                  <a:lnTo>
                    <a:pt x="768" y="751"/>
                  </a:lnTo>
                  <a:lnTo>
                    <a:pt x="771" y="753"/>
                  </a:lnTo>
                  <a:lnTo>
                    <a:pt x="773" y="753"/>
                  </a:lnTo>
                  <a:lnTo>
                    <a:pt x="771" y="753"/>
                  </a:lnTo>
                  <a:lnTo>
                    <a:pt x="771" y="755"/>
                  </a:lnTo>
                  <a:lnTo>
                    <a:pt x="771" y="755"/>
                  </a:lnTo>
                  <a:lnTo>
                    <a:pt x="771" y="755"/>
                  </a:lnTo>
                  <a:lnTo>
                    <a:pt x="768" y="758"/>
                  </a:lnTo>
                  <a:lnTo>
                    <a:pt x="766" y="755"/>
                  </a:lnTo>
                  <a:lnTo>
                    <a:pt x="766" y="755"/>
                  </a:lnTo>
                  <a:lnTo>
                    <a:pt x="766" y="755"/>
                  </a:lnTo>
                  <a:lnTo>
                    <a:pt x="766" y="758"/>
                  </a:lnTo>
                  <a:lnTo>
                    <a:pt x="764" y="760"/>
                  </a:lnTo>
                  <a:lnTo>
                    <a:pt x="764" y="760"/>
                  </a:lnTo>
                  <a:lnTo>
                    <a:pt x="764" y="760"/>
                  </a:lnTo>
                  <a:lnTo>
                    <a:pt x="764" y="760"/>
                  </a:lnTo>
                  <a:lnTo>
                    <a:pt x="771" y="755"/>
                  </a:lnTo>
                  <a:lnTo>
                    <a:pt x="775" y="755"/>
                  </a:lnTo>
                  <a:lnTo>
                    <a:pt x="778" y="751"/>
                  </a:lnTo>
                  <a:lnTo>
                    <a:pt x="778" y="751"/>
                  </a:lnTo>
                  <a:lnTo>
                    <a:pt x="773" y="746"/>
                  </a:lnTo>
                  <a:close/>
                  <a:moveTo>
                    <a:pt x="650" y="502"/>
                  </a:moveTo>
                  <a:lnTo>
                    <a:pt x="648" y="500"/>
                  </a:lnTo>
                  <a:lnTo>
                    <a:pt x="648" y="500"/>
                  </a:lnTo>
                  <a:lnTo>
                    <a:pt x="648" y="500"/>
                  </a:lnTo>
                  <a:lnTo>
                    <a:pt x="648" y="500"/>
                  </a:lnTo>
                  <a:lnTo>
                    <a:pt x="648" y="500"/>
                  </a:lnTo>
                  <a:lnTo>
                    <a:pt x="648" y="500"/>
                  </a:lnTo>
                  <a:lnTo>
                    <a:pt x="648" y="502"/>
                  </a:lnTo>
                  <a:lnTo>
                    <a:pt x="650" y="509"/>
                  </a:lnTo>
                  <a:lnTo>
                    <a:pt x="650" y="512"/>
                  </a:lnTo>
                  <a:lnTo>
                    <a:pt x="650" y="512"/>
                  </a:lnTo>
                  <a:lnTo>
                    <a:pt x="650" y="512"/>
                  </a:lnTo>
                  <a:lnTo>
                    <a:pt x="650" y="507"/>
                  </a:lnTo>
                  <a:lnTo>
                    <a:pt x="650" y="504"/>
                  </a:lnTo>
                  <a:lnTo>
                    <a:pt x="650" y="502"/>
                  </a:lnTo>
                  <a:close/>
                  <a:moveTo>
                    <a:pt x="808" y="661"/>
                  </a:moveTo>
                  <a:lnTo>
                    <a:pt x="808" y="661"/>
                  </a:lnTo>
                  <a:lnTo>
                    <a:pt x="808" y="661"/>
                  </a:lnTo>
                  <a:lnTo>
                    <a:pt x="811" y="658"/>
                  </a:lnTo>
                  <a:lnTo>
                    <a:pt x="811" y="658"/>
                  </a:lnTo>
                  <a:lnTo>
                    <a:pt x="811" y="658"/>
                  </a:lnTo>
                  <a:lnTo>
                    <a:pt x="808" y="658"/>
                  </a:lnTo>
                  <a:lnTo>
                    <a:pt x="808" y="658"/>
                  </a:lnTo>
                  <a:lnTo>
                    <a:pt x="806" y="658"/>
                  </a:lnTo>
                  <a:lnTo>
                    <a:pt x="806" y="658"/>
                  </a:lnTo>
                  <a:lnTo>
                    <a:pt x="806" y="658"/>
                  </a:lnTo>
                  <a:lnTo>
                    <a:pt x="806" y="658"/>
                  </a:lnTo>
                  <a:lnTo>
                    <a:pt x="806" y="658"/>
                  </a:lnTo>
                  <a:lnTo>
                    <a:pt x="808" y="661"/>
                  </a:lnTo>
                  <a:close/>
                  <a:moveTo>
                    <a:pt x="823" y="665"/>
                  </a:moveTo>
                  <a:lnTo>
                    <a:pt x="825" y="665"/>
                  </a:lnTo>
                  <a:lnTo>
                    <a:pt x="825" y="665"/>
                  </a:lnTo>
                  <a:lnTo>
                    <a:pt x="825" y="665"/>
                  </a:lnTo>
                  <a:lnTo>
                    <a:pt x="823" y="665"/>
                  </a:lnTo>
                  <a:lnTo>
                    <a:pt x="823" y="665"/>
                  </a:lnTo>
                  <a:lnTo>
                    <a:pt x="823" y="665"/>
                  </a:lnTo>
                  <a:lnTo>
                    <a:pt x="823" y="665"/>
                  </a:lnTo>
                  <a:lnTo>
                    <a:pt x="823" y="665"/>
                  </a:lnTo>
                  <a:lnTo>
                    <a:pt x="823" y="665"/>
                  </a:lnTo>
                  <a:close/>
                  <a:moveTo>
                    <a:pt x="825" y="670"/>
                  </a:moveTo>
                  <a:lnTo>
                    <a:pt x="827" y="670"/>
                  </a:lnTo>
                  <a:lnTo>
                    <a:pt x="827" y="670"/>
                  </a:lnTo>
                  <a:lnTo>
                    <a:pt x="827" y="668"/>
                  </a:lnTo>
                  <a:lnTo>
                    <a:pt x="827" y="668"/>
                  </a:lnTo>
                  <a:lnTo>
                    <a:pt x="827" y="668"/>
                  </a:lnTo>
                  <a:lnTo>
                    <a:pt x="827" y="668"/>
                  </a:lnTo>
                  <a:lnTo>
                    <a:pt x="827" y="668"/>
                  </a:lnTo>
                  <a:lnTo>
                    <a:pt x="827" y="668"/>
                  </a:lnTo>
                  <a:lnTo>
                    <a:pt x="827" y="668"/>
                  </a:lnTo>
                  <a:lnTo>
                    <a:pt x="827" y="668"/>
                  </a:lnTo>
                  <a:lnTo>
                    <a:pt x="827" y="668"/>
                  </a:lnTo>
                  <a:lnTo>
                    <a:pt x="825" y="670"/>
                  </a:lnTo>
                  <a:close/>
                  <a:moveTo>
                    <a:pt x="813" y="661"/>
                  </a:moveTo>
                  <a:lnTo>
                    <a:pt x="816" y="658"/>
                  </a:lnTo>
                  <a:lnTo>
                    <a:pt x="816" y="658"/>
                  </a:lnTo>
                  <a:lnTo>
                    <a:pt x="813" y="658"/>
                  </a:lnTo>
                  <a:lnTo>
                    <a:pt x="813" y="658"/>
                  </a:lnTo>
                  <a:lnTo>
                    <a:pt x="811" y="658"/>
                  </a:lnTo>
                  <a:lnTo>
                    <a:pt x="813" y="661"/>
                  </a:lnTo>
                  <a:lnTo>
                    <a:pt x="813" y="661"/>
                  </a:lnTo>
                  <a:lnTo>
                    <a:pt x="813" y="661"/>
                  </a:lnTo>
                  <a:close/>
                  <a:moveTo>
                    <a:pt x="811" y="661"/>
                  </a:moveTo>
                  <a:lnTo>
                    <a:pt x="811" y="663"/>
                  </a:lnTo>
                  <a:lnTo>
                    <a:pt x="813" y="665"/>
                  </a:lnTo>
                  <a:lnTo>
                    <a:pt x="813" y="665"/>
                  </a:lnTo>
                  <a:lnTo>
                    <a:pt x="816" y="663"/>
                  </a:lnTo>
                  <a:lnTo>
                    <a:pt x="816" y="663"/>
                  </a:lnTo>
                  <a:lnTo>
                    <a:pt x="816" y="661"/>
                  </a:lnTo>
                  <a:lnTo>
                    <a:pt x="816" y="661"/>
                  </a:lnTo>
                  <a:lnTo>
                    <a:pt x="816" y="661"/>
                  </a:lnTo>
                  <a:lnTo>
                    <a:pt x="813" y="661"/>
                  </a:lnTo>
                  <a:lnTo>
                    <a:pt x="811" y="661"/>
                  </a:lnTo>
                  <a:lnTo>
                    <a:pt x="811" y="661"/>
                  </a:lnTo>
                  <a:close/>
                  <a:moveTo>
                    <a:pt x="811" y="656"/>
                  </a:moveTo>
                  <a:lnTo>
                    <a:pt x="811" y="656"/>
                  </a:lnTo>
                  <a:lnTo>
                    <a:pt x="808" y="656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11" y="656"/>
                  </a:lnTo>
                  <a:close/>
                  <a:moveTo>
                    <a:pt x="596" y="414"/>
                  </a:moveTo>
                  <a:lnTo>
                    <a:pt x="596" y="414"/>
                  </a:lnTo>
                  <a:lnTo>
                    <a:pt x="596" y="414"/>
                  </a:lnTo>
                  <a:lnTo>
                    <a:pt x="596" y="414"/>
                  </a:lnTo>
                  <a:lnTo>
                    <a:pt x="596" y="414"/>
                  </a:lnTo>
                  <a:lnTo>
                    <a:pt x="596" y="414"/>
                  </a:lnTo>
                  <a:lnTo>
                    <a:pt x="596" y="414"/>
                  </a:lnTo>
                  <a:lnTo>
                    <a:pt x="598" y="414"/>
                  </a:lnTo>
                  <a:lnTo>
                    <a:pt x="598" y="414"/>
                  </a:lnTo>
                  <a:lnTo>
                    <a:pt x="598" y="414"/>
                  </a:lnTo>
                  <a:lnTo>
                    <a:pt x="598" y="414"/>
                  </a:lnTo>
                  <a:lnTo>
                    <a:pt x="598" y="414"/>
                  </a:lnTo>
                  <a:lnTo>
                    <a:pt x="598" y="414"/>
                  </a:lnTo>
                  <a:lnTo>
                    <a:pt x="598" y="414"/>
                  </a:lnTo>
                  <a:lnTo>
                    <a:pt x="598" y="414"/>
                  </a:lnTo>
                  <a:lnTo>
                    <a:pt x="596" y="414"/>
                  </a:lnTo>
                  <a:close/>
                  <a:moveTo>
                    <a:pt x="827" y="665"/>
                  </a:moveTo>
                  <a:lnTo>
                    <a:pt x="830" y="665"/>
                  </a:lnTo>
                  <a:lnTo>
                    <a:pt x="830" y="668"/>
                  </a:lnTo>
                  <a:lnTo>
                    <a:pt x="830" y="668"/>
                  </a:lnTo>
                  <a:lnTo>
                    <a:pt x="830" y="665"/>
                  </a:lnTo>
                  <a:lnTo>
                    <a:pt x="830" y="665"/>
                  </a:lnTo>
                  <a:lnTo>
                    <a:pt x="830" y="663"/>
                  </a:lnTo>
                  <a:lnTo>
                    <a:pt x="827" y="663"/>
                  </a:lnTo>
                  <a:lnTo>
                    <a:pt x="827" y="663"/>
                  </a:lnTo>
                  <a:lnTo>
                    <a:pt x="827" y="665"/>
                  </a:lnTo>
                  <a:lnTo>
                    <a:pt x="827" y="665"/>
                  </a:lnTo>
                  <a:lnTo>
                    <a:pt x="827" y="665"/>
                  </a:lnTo>
                  <a:close/>
                  <a:moveTo>
                    <a:pt x="778" y="746"/>
                  </a:moveTo>
                  <a:lnTo>
                    <a:pt x="778" y="743"/>
                  </a:lnTo>
                  <a:lnTo>
                    <a:pt x="778" y="743"/>
                  </a:lnTo>
                  <a:lnTo>
                    <a:pt x="778" y="743"/>
                  </a:lnTo>
                  <a:lnTo>
                    <a:pt x="775" y="743"/>
                  </a:lnTo>
                  <a:lnTo>
                    <a:pt x="775" y="743"/>
                  </a:lnTo>
                  <a:lnTo>
                    <a:pt x="775" y="743"/>
                  </a:lnTo>
                  <a:lnTo>
                    <a:pt x="775" y="746"/>
                  </a:lnTo>
                  <a:lnTo>
                    <a:pt x="775" y="746"/>
                  </a:lnTo>
                  <a:lnTo>
                    <a:pt x="775" y="748"/>
                  </a:lnTo>
                  <a:lnTo>
                    <a:pt x="775" y="748"/>
                  </a:lnTo>
                  <a:lnTo>
                    <a:pt x="775" y="748"/>
                  </a:lnTo>
                  <a:lnTo>
                    <a:pt x="778" y="748"/>
                  </a:lnTo>
                  <a:lnTo>
                    <a:pt x="778" y="748"/>
                  </a:lnTo>
                  <a:lnTo>
                    <a:pt x="778" y="748"/>
                  </a:lnTo>
                  <a:lnTo>
                    <a:pt x="778" y="748"/>
                  </a:lnTo>
                  <a:lnTo>
                    <a:pt x="780" y="748"/>
                  </a:lnTo>
                  <a:lnTo>
                    <a:pt x="780" y="748"/>
                  </a:lnTo>
                  <a:lnTo>
                    <a:pt x="780" y="748"/>
                  </a:lnTo>
                  <a:lnTo>
                    <a:pt x="780" y="746"/>
                  </a:lnTo>
                  <a:lnTo>
                    <a:pt x="778" y="746"/>
                  </a:lnTo>
                  <a:close/>
                  <a:moveTo>
                    <a:pt x="572" y="294"/>
                  </a:moveTo>
                  <a:lnTo>
                    <a:pt x="572" y="294"/>
                  </a:lnTo>
                  <a:lnTo>
                    <a:pt x="572" y="294"/>
                  </a:lnTo>
                  <a:lnTo>
                    <a:pt x="572" y="294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4"/>
                  </a:lnTo>
                  <a:close/>
                  <a:moveTo>
                    <a:pt x="875" y="665"/>
                  </a:moveTo>
                  <a:lnTo>
                    <a:pt x="875" y="665"/>
                  </a:lnTo>
                  <a:lnTo>
                    <a:pt x="875" y="665"/>
                  </a:lnTo>
                  <a:lnTo>
                    <a:pt x="872" y="665"/>
                  </a:lnTo>
                  <a:lnTo>
                    <a:pt x="872" y="665"/>
                  </a:lnTo>
                  <a:lnTo>
                    <a:pt x="872" y="665"/>
                  </a:lnTo>
                  <a:lnTo>
                    <a:pt x="875" y="665"/>
                  </a:lnTo>
                  <a:lnTo>
                    <a:pt x="875" y="665"/>
                  </a:lnTo>
                  <a:close/>
                  <a:moveTo>
                    <a:pt x="861" y="677"/>
                  </a:moveTo>
                  <a:lnTo>
                    <a:pt x="861" y="675"/>
                  </a:lnTo>
                  <a:lnTo>
                    <a:pt x="858" y="675"/>
                  </a:lnTo>
                  <a:lnTo>
                    <a:pt x="858" y="677"/>
                  </a:lnTo>
                  <a:lnTo>
                    <a:pt x="861" y="677"/>
                  </a:lnTo>
                  <a:lnTo>
                    <a:pt x="861" y="677"/>
                  </a:lnTo>
                  <a:close/>
                  <a:moveTo>
                    <a:pt x="863" y="703"/>
                  </a:moveTo>
                  <a:lnTo>
                    <a:pt x="863" y="703"/>
                  </a:lnTo>
                  <a:lnTo>
                    <a:pt x="863" y="703"/>
                  </a:lnTo>
                  <a:lnTo>
                    <a:pt x="863" y="703"/>
                  </a:lnTo>
                  <a:close/>
                  <a:moveTo>
                    <a:pt x="863" y="677"/>
                  </a:moveTo>
                  <a:lnTo>
                    <a:pt x="863" y="677"/>
                  </a:lnTo>
                  <a:lnTo>
                    <a:pt x="863" y="677"/>
                  </a:lnTo>
                  <a:lnTo>
                    <a:pt x="863" y="677"/>
                  </a:lnTo>
                  <a:lnTo>
                    <a:pt x="863" y="677"/>
                  </a:lnTo>
                  <a:lnTo>
                    <a:pt x="863" y="677"/>
                  </a:lnTo>
                  <a:lnTo>
                    <a:pt x="863" y="680"/>
                  </a:lnTo>
                  <a:lnTo>
                    <a:pt x="863" y="680"/>
                  </a:lnTo>
                  <a:lnTo>
                    <a:pt x="863" y="677"/>
                  </a:lnTo>
                  <a:lnTo>
                    <a:pt x="863" y="677"/>
                  </a:lnTo>
                  <a:lnTo>
                    <a:pt x="863" y="677"/>
                  </a:lnTo>
                  <a:close/>
                  <a:moveTo>
                    <a:pt x="856" y="675"/>
                  </a:moveTo>
                  <a:lnTo>
                    <a:pt x="856" y="675"/>
                  </a:lnTo>
                  <a:lnTo>
                    <a:pt x="856" y="675"/>
                  </a:lnTo>
                  <a:lnTo>
                    <a:pt x="856" y="675"/>
                  </a:lnTo>
                  <a:close/>
                  <a:moveTo>
                    <a:pt x="861" y="708"/>
                  </a:moveTo>
                  <a:lnTo>
                    <a:pt x="861" y="708"/>
                  </a:lnTo>
                  <a:lnTo>
                    <a:pt x="858" y="710"/>
                  </a:lnTo>
                  <a:lnTo>
                    <a:pt x="858" y="710"/>
                  </a:lnTo>
                  <a:lnTo>
                    <a:pt x="861" y="710"/>
                  </a:lnTo>
                  <a:lnTo>
                    <a:pt x="861" y="708"/>
                  </a:lnTo>
                  <a:lnTo>
                    <a:pt x="863" y="708"/>
                  </a:lnTo>
                  <a:lnTo>
                    <a:pt x="863" y="706"/>
                  </a:lnTo>
                  <a:lnTo>
                    <a:pt x="863" y="706"/>
                  </a:lnTo>
                  <a:lnTo>
                    <a:pt x="861" y="708"/>
                  </a:lnTo>
                  <a:close/>
                  <a:moveTo>
                    <a:pt x="870" y="696"/>
                  </a:moveTo>
                  <a:lnTo>
                    <a:pt x="870" y="698"/>
                  </a:lnTo>
                  <a:lnTo>
                    <a:pt x="868" y="703"/>
                  </a:lnTo>
                  <a:lnTo>
                    <a:pt x="868" y="701"/>
                  </a:lnTo>
                  <a:lnTo>
                    <a:pt x="870" y="698"/>
                  </a:lnTo>
                  <a:lnTo>
                    <a:pt x="870" y="698"/>
                  </a:lnTo>
                  <a:lnTo>
                    <a:pt x="870" y="696"/>
                  </a:lnTo>
                  <a:lnTo>
                    <a:pt x="870" y="696"/>
                  </a:lnTo>
                  <a:close/>
                  <a:moveTo>
                    <a:pt x="865" y="677"/>
                  </a:moveTo>
                  <a:lnTo>
                    <a:pt x="865" y="677"/>
                  </a:lnTo>
                  <a:lnTo>
                    <a:pt x="865" y="675"/>
                  </a:lnTo>
                  <a:lnTo>
                    <a:pt x="863" y="672"/>
                  </a:lnTo>
                  <a:lnTo>
                    <a:pt x="863" y="672"/>
                  </a:lnTo>
                  <a:lnTo>
                    <a:pt x="863" y="675"/>
                  </a:lnTo>
                  <a:lnTo>
                    <a:pt x="863" y="675"/>
                  </a:lnTo>
                  <a:lnTo>
                    <a:pt x="865" y="677"/>
                  </a:lnTo>
                  <a:close/>
                  <a:moveTo>
                    <a:pt x="901" y="639"/>
                  </a:moveTo>
                  <a:lnTo>
                    <a:pt x="898" y="642"/>
                  </a:lnTo>
                  <a:lnTo>
                    <a:pt x="896" y="646"/>
                  </a:lnTo>
                  <a:lnTo>
                    <a:pt x="894" y="646"/>
                  </a:lnTo>
                  <a:lnTo>
                    <a:pt x="891" y="649"/>
                  </a:lnTo>
                  <a:lnTo>
                    <a:pt x="891" y="649"/>
                  </a:lnTo>
                  <a:lnTo>
                    <a:pt x="891" y="651"/>
                  </a:lnTo>
                  <a:lnTo>
                    <a:pt x="891" y="651"/>
                  </a:lnTo>
                  <a:lnTo>
                    <a:pt x="894" y="651"/>
                  </a:lnTo>
                  <a:lnTo>
                    <a:pt x="894" y="654"/>
                  </a:lnTo>
                  <a:lnTo>
                    <a:pt x="894" y="656"/>
                  </a:lnTo>
                  <a:lnTo>
                    <a:pt x="889" y="661"/>
                  </a:lnTo>
                  <a:lnTo>
                    <a:pt x="889" y="668"/>
                  </a:lnTo>
                  <a:lnTo>
                    <a:pt x="884" y="668"/>
                  </a:lnTo>
                  <a:lnTo>
                    <a:pt x="884" y="670"/>
                  </a:lnTo>
                  <a:lnTo>
                    <a:pt x="884" y="670"/>
                  </a:lnTo>
                  <a:lnTo>
                    <a:pt x="884" y="670"/>
                  </a:lnTo>
                  <a:lnTo>
                    <a:pt x="884" y="668"/>
                  </a:lnTo>
                  <a:lnTo>
                    <a:pt x="884" y="668"/>
                  </a:lnTo>
                  <a:lnTo>
                    <a:pt x="887" y="670"/>
                  </a:lnTo>
                  <a:lnTo>
                    <a:pt x="887" y="670"/>
                  </a:lnTo>
                  <a:lnTo>
                    <a:pt x="887" y="672"/>
                  </a:lnTo>
                  <a:lnTo>
                    <a:pt x="887" y="670"/>
                  </a:lnTo>
                  <a:lnTo>
                    <a:pt x="887" y="670"/>
                  </a:lnTo>
                  <a:lnTo>
                    <a:pt x="887" y="670"/>
                  </a:lnTo>
                  <a:lnTo>
                    <a:pt x="887" y="670"/>
                  </a:lnTo>
                  <a:lnTo>
                    <a:pt x="887" y="672"/>
                  </a:lnTo>
                  <a:lnTo>
                    <a:pt x="887" y="672"/>
                  </a:lnTo>
                  <a:lnTo>
                    <a:pt x="887" y="675"/>
                  </a:lnTo>
                  <a:lnTo>
                    <a:pt x="884" y="675"/>
                  </a:lnTo>
                  <a:lnTo>
                    <a:pt x="882" y="675"/>
                  </a:lnTo>
                  <a:lnTo>
                    <a:pt x="882" y="677"/>
                  </a:lnTo>
                  <a:lnTo>
                    <a:pt x="882" y="680"/>
                  </a:lnTo>
                  <a:lnTo>
                    <a:pt x="879" y="682"/>
                  </a:lnTo>
                  <a:lnTo>
                    <a:pt x="879" y="684"/>
                  </a:lnTo>
                  <a:lnTo>
                    <a:pt x="877" y="687"/>
                  </a:lnTo>
                  <a:lnTo>
                    <a:pt x="877" y="687"/>
                  </a:lnTo>
                  <a:lnTo>
                    <a:pt x="877" y="687"/>
                  </a:lnTo>
                  <a:lnTo>
                    <a:pt x="875" y="691"/>
                  </a:lnTo>
                  <a:lnTo>
                    <a:pt x="875" y="691"/>
                  </a:lnTo>
                  <a:lnTo>
                    <a:pt x="872" y="694"/>
                  </a:lnTo>
                  <a:lnTo>
                    <a:pt x="872" y="694"/>
                  </a:lnTo>
                  <a:lnTo>
                    <a:pt x="872" y="696"/>
                  </a:lnTo>
                  <a:lnTo>
                    <a:pt x="872" y="696"/>
                  </a:lnTo>
                  <a:lnTo>
                    <a:pt x="872" y="696"/>
                  </a:lnTo>
                  <a:lnTo>
                    <a:pt x="875" y="694"/>
                  </a:lnTo>
                  <a:lnTo>
                    <a:pt x="877" y="691"/>
                  </a:lnTo>
                  <a:lnTo>
                    <a:pt x="879" y="687"/>
                  </a:lnTo>
                  <a:lnTo>
                    <a:pt x="882" y="682"/>
                  </a:lnTo>
                  <a:lnTo>
                    <a:pt x="884" y="680"/>
                  </a:lnTo>
                  <a:lnTo>
                    <a:pt x="884" y="677"/>
                  </a:lnTo>
                  <a:lnTo>
                    <a:pt x="884" y="677"/>
                  </a:lnTo>
                  <a:lnTo>
                    <a:pt x="887" y="677"/>
                  </a:lnTo>
                  <a:lnTo>
                    <a:pt x="887" y="675"/>
                  </a:lnTo>
                  <a:lnTo>
                    <a:pt x="894" y="665"/>
                  </a:lnTo>
                  <a:lnTo>
                    <a:pt x="894" y="665"/>
                  </a:lnTo>
                  <a:lnTo>
                    <a:pt x="894" y="663"/>
                  </a:lnTo>
                  <a:lnTo>
                    <a:pt x="894" y="658"/>
                  </a:lnTo>
                  <a:lnTo>
                    <a:pt x="896" y="654"/>
                  </a:lnTo>
                  <a:lnTo>
                    <a:pt x="901" y="649"/>
                  </a:lnTo>
                  <a:lnTo>
                    <a:pt x="901" y="646"/>
                  </a:lnTo>
                  <a:lnTo>
                    <a:pt x="901" y="646"/>
                  </a:lnTo>
                  <a:lnTo>
                    <a:pt x="901" y="644"/>
                  </a:lnTo>
                  <a:lnTo>
                    <a:pt x="901" y="644"/>
                  </a:lnTo>
                  <a:lnTo>
                    <a:pt x="901" y="642"/>
                  </a:lnTo>
                  <a:lnTo>
                    <a:pt x="901" y="642"/>
                  </a:lnTo>
                  <a:lnTo>
                    <a:pt x="903" y="642"/>
                  </a:lnTo>
                  <a:lnTo>
                    <a:pt x="903" y="642"/>
                  </a:lnTo>
                  <a:lnTo>
                    <a:pt x="903" y="639"/>
                  </a:lnTo>
                  <a:lnTo>
                    <a:pt x="901" y="639"/>
                  </a:lnTo>
                  <a:lnTo>
                    <a:pt x="901" y="639"/>
                  </a:lnTo>
                  <a:close/>
                  <a:moveTo>
                    <a:pt x="870" y="668"/>
                  </a:moveTo>
                  <a:lnTo>
                    <a:pt x="868" y="668"/>
                  </a:lnTo>
                  <a:lnTo>
                    <a:pt x="868" y="668"/>
                  </a:lnTo>
                  <a:lnTo>
                    <a:pt x="868" y="668"/>
                  </a:lnTo>
                  <a:lnTo>
                    <a:pt x="868" y="670"/>
                  </a:lnTo>
                  <a:lnTo>
                    <a:pt x="868" y="670"/>
                  </a:lnTo>
                  <a:lnTo>
                    <a:pt x="870" y="668"/>
                  </a:lnTo>
                  <a:close/>
                  <a:moveTo>
                    <a:pt x="863" y="680"/>
                  </a:moveTo>
                  <a:lnTo>
                    <a:pt x="865" y="682"/>
                  </a:lnTo>
                  <a:lnTo>
                    <a:pt x="865" y="680"/>
                  </a:lnTo>
                  <a:lnTo>
                    <a:pt x="865" y="680"/>
                  </a:lnTo>
                  <a:lnTo>
                    <a:pt x="863" y="680"/>
                  </a:lnTo>
                  <a:close/>
                  <a:moveTo>
                    <a:pt x="856" y="691"/>
                  </a:moveTo>
                  <a:lnTo>
                    <a:pt x="858" y="691"/>
                  </a:lnTo>
                  <a:lnTo>
                    <a:pt x="856" y="691"/>
                  </a:lnTo>
                  <a:lnTo>
                    <a:pt x="856" y="691"/>
                  </a:lnTo>
                  <a:close/>
                  <a:moveTo>
                    <a:pt x="861" y="677"/>
                  </a:moveTo>
                  <a:lnTo>
                    <a:pt x="861" y="677"/>
                  </a:lnTo>
                  <a:lnTo>
                    <a:pt x="863" y="680"/>
                  </a:lnTo>
                  <a:lnTo>
                    <a:pt x="861" y="677"/>
                  </a:lnTo>
                  <a:close/>
                  <a:moveTo>
                    <a:pt x="804" y="741"/>
                  </a:moveTo>
                  <a:lnTo>
                    <a:pt x="801" y="743"/>
                  </a:lnTo>
                  <a:lnTo>
                    <a:pt x="804" y="743"/>
                  </a:lnTo>
                  <a:lnTo>
                    <a:pt x="804" y="743"/>
                  </a:lnTo>
                  <a:lnTo>
                    <a:pt x="804" y="743"/>
                  </a:lnTo>
                  <a:lnTo>
                    <a:pt x="804" y="741"/>
                  </a:lnTo>
                  <a:lnTo>
                    <a:pt x="804" y="741"/>
                  </a:lnTo>
                  <a:close/>
                  <a:moveTo>
                    <a:pt x="790" y="739"/>
                  </a:moveTo>
                  <a:lnTo>
                    <a:pt x="785" y="736"/>
                  </a:lnTo>
                  <a:lnTo>
                    <a:pt x="785" y="736"/>
                  </a:lnTo>
                  <a:lnTo>
                    <a:pt x="785" y="736"/>
                  </a:lnTo>
                  <a:lnTo>
                    <a:pt x="785" y="736"/>
                  </a:lnTo>
                  <a:lnTo>
                    <a:pt x="785" y="736"/>
                  </a:lnTo>
                  <a:lnTo>
                    <a:pt x="782" y="736"/>
                  </a:lnTo>
                  <a:lnTo>
                    <a:pt x="785" y="736"/>
                  </a:lnTo>
                  <a:lnTo>
                    <a:pt x="785" y="736"/>
                  </a:lnTo>
                  <a:lnTo>
                    <a:pt x="782" y="736"/>
                  </a:lnTo>
                  <a:lnTo>
                    <a:pt x="792" y="746"/>
                  </a:lnTo>
                  <a:lnTo>
                    <a:pt x="794" y="748"/>
                  </a:lnTo>
                  <a:lnTo>
                    <a:pt x="794" y="748"/>
                  </a:lnTo>
                  <a:lnTo>
                    <a:pt x="794" y="748"/>
                  </a:lnTo>
                  <a:lnTo>
                    <a:pt x="797" y="746"/>
                  </a:lnTo>
                  <a:lnTo>
                    <a:pt x="794" y="741"/>
                  </a:lnTo>
                  <a:lnTo>
                    <a:pt x="790" y="739"/>
                  </a:lnTo>
                  <a:close/>
                  <a:moveTo>
                    <a:pt x="782" y="743"/>
                  </a:moveTo>
                  <a:lnTo>
                    <a:pt x="782" y="746"/>
                  </a:lnTo>
                  <a:lnTo>
                    <a:pt x="782" y="746"/>
                  </a:lnTo>
                  <a:lnTo>
                    <a:pt x="782" y="746"/>
                  </a:lnTo>
                  <a:lnTo>
                    <a:pt x="782" y="746"/>
                  </a:lnTo>
                  <a:lnTo>
                    <a:pt x="782" y="746"/>
                  </a:lnTo>
                  <a:lnTo>
                    <a:pt x="782" y="746"/>
                  </a:lnTo>
                  <a:lnTo>
                    <a:pt x="782" y="748"/>
                  </a:lnTo>
                  <a:lnTo>
                    <a:pt x="782" y="748"/>
                  </a:lnTo>
                  <a:lnTo>
                    <a:pt x="785" y="748"/>
                  </a:lnTo>
                  <a:lnTo>
                    <a:pt x="785" y="746"/>
                  </a:lnTo>
                  <a:lnTo>
                    <a:pt x="782" y="746"/>
                  </a:lnTo>
                  <a:lnTo>
                    <a:pt x="782" y="743"/>
                  </a:lnTo>
                  <a:close/>
                  <a:moveTo>
                    <a:pt x="785" y="748"/>
                  </a:moveTo>
                  <a:lnTo>
                    <a:pt x="787" y="748"/>
                  </a:lnTo>
                  <a:lnTo>
                    <a:pt x="787" y="748"/>
                  </a:lnTo>
                  <a:lnTo>
                    <a:pt x="787" y="746"/>
                  </a:lnTo>
                  <a:lnTo>
                    <a:pt x="787" y="746"/>
                  </a:lnTo>
                  <a:lnTo>
                    <a:pt x="785" y="748"/>
                  </a:lnTo>
                  <a:close/>
                  <a:moveTo>
                    <a:pt x="797" y="739"/>
                  </a:moveTo>
                  <a:lnTo>
                    <a:pt x="794" y="739"/>
                  </a:lnTo>
                  <a:lnTo>
                    <a:pt x="794" y="741"/>
                  </a:lnTo>
                  <a:lnTo>
                    <a:pt x="794" y="741"/>
                  </a:lnTo>
                  <a:lnTo>
                    <a:pt x="794" y="741"/>
                  </a:lnTo>
                  <a:lnTo>
                    <a:pt x="797" y="741"/>
                  </a:lnTo>
                  <a:lnTo>
                    <a:pt x="797" y="743"/>
                  </a:lnTo>
                  <a:lnTo>
                    <a:pt x="797" y="741"/>
                  </a:lnTo>
                  <a:lnTo>
                    <a:pt x="797" y="741"/>
                  </a:lnTo>
                  <a:lnTo>
                    <a:pt x="797" y="739"/>
                  </a:lnTo>
                  <a:close/>
                  <a:moveTo>
                    <a:pt x="851" y="701"/>
                  </a:moveTo>
                  <a:lnTo>
                    <a:pt x="851" y="701"/>
                  </a:lnTo>
                  <a:lnTo>
                    <a:pt x="851" y="701"/>
                  </a:lnTo>
                  <a:lnTo>
                    <a:pt x="851" y="701"/>
                  </a:lnTo>
                  <a:close/>
                  <a:moveTo>
                    <a:pt x="853" y="713"/>
                  </a:moveTo>
                  <a:lnTo>
                    <a:pt x="853" y="713"/>
                  </a:lnTo>
                  <a:lnTo>
                    <a:pt x="853" y="713"/>
                  </a:lnTo>
                  <a:lnTo>
                    <a:pt x="853" y="715"/>
                  </a:lnTo>
                  <a:lnTo>
                    <a:pt x="853" y="715"/>
                  </a:lnTo>
                  <a:lnTo>
                    <a:pt x="853" y="715"/>
                  </a:lnTo>
                  <a:lnTo>
                    <a:pt x="851" y="713"/>
                  </a:lnTo>
                  <a:lnTo>
                    <a:pt x="851" y="713"/>
                  </a:lnTo>
                  <a:lnTo>
                    <a:pt x="851" y="713"/>
                  </a:lnTo>
                  <a:lnTo>
                    <a:pt x="851" y="713"/>
                  </a:lnTo>
                  <a:lnTo>
                    <a:pt x="849" y="717"/>
                  </a:lnTo>
                  <a:lnTo>
                    <a:pt x="846" y="717"/>
                  </a:lnTo>
                  <a:lnTo>
                    <a:pt x="846" y="717"/>
                  </a:lnTo>
                  <a:lnTo>
                    <a:pt x="846" y="717"/>
                  </a:lnTo>
                  <a:lnTo>
                    <a:pt x="851" y="717"/>
                  </a:lnTo>
                  <a:lnTo>
                    <a:pt x="853" y="717"/>
                  </a:lnTo>
                  <a:lnTo>
                    <a:pt x="853" y="715"/>
                  </a:lnTo>
                  <a:lnTo>
                    <a:pt x="853" y="715"/>
                  </a:lnTo>
                  <a:lnTo>
                    <a:pt x="853" y="715"/>
                  </a:lnTo>
                  <a:lnTo>
                    <a:pt x="853" y="713"/>
                  </a:lnTo>
                  <a:lnTo>
                    <a:pt x="853" y="713"/>
                  </a:lnTo>
                  <a:close/>
                  <a:moveTo>
                    <a:pt x="842" y="691"/>
                  </a:moveTo>
                  <a:lnTo>
                    <a:pt x="842" y="691"/>
                  </a:lnTo>
                  <a:lnTo>
                    <a:pt x="842" y="691"/>
                  </a:lnTo>
                  <a:lnTo>
                    <a:pt x="842" y="691"/>
                  </a:lnTo>
                  <a:close/>
                  <a:moveTo>
                    <a:pt x="827" y="729"/>
                  </a:moveTo>
                  <a:lnTo>
                    <a:pt x="827" y="729"/>
                  </a:lnTo>
                  <a:lnTo>
                    <a:pt x="825" y="732"/>
                  </a:lnTo>
                  <a:lnTo>
                    <a:pt x="820" y="734"/>
                  </a:lnTo>
                  <a:lnTo>
                    <a:pt x="818" y="736"/>
                  </a:lnTo>
                  <a:lnTo>
                    <a:pt x="818" y="736"/>
                  </a:lnTo>
                  <a:lnTo>
                    <a:pt x="818" y="736"/>
                  </a:lnTo>
                  <a:lnTo>
                    <a:pt x="820" y="734"/>
                  </a:lnTo>
                  <a:lnTo>
                    <a:pt x="823" y="734"/>
                  </a:lnTo>
                  <a:lnTo>
                    <a:pt x="823" y="736"/>
                  </a:lnTo>
                  <a:lnTo>
                    <a:pt x="823" y="736"/>
                  </a:lnTo>
                  <a:lnTo>
                    <a:pt x="823" y="736"/>
                  </a:lnTo>
                  <a:lnTo>
                    <a:pt x="823" y="736"/>
                  </a:lnTo>
                  <a:lnTo>
                    <a:pt x="823" y="736"/>
                  </a:lnTo>
                  <a:lnTo>
                    <a:pt x="825" y="734"/>
                  </a:lnTo>
                  <a:lnTo>
                    <a:pt x="825" y="734"/>
                  </a:lnTo>
                  <a:lnTo>
                    <a:pt x="827" y="732"/>
                  </a:lnTo>
                  <a:lnTo>
                    <a:pt x="827" y="732"/>
                  </a:lnTo>
                  <a:lnTo>
                    <a:pt x="827" y="729"/>
                  </a:lnTo>
                  <a:lnTo>
                    <a:pt x="827" y="729"/>
                  </a:lnTo>
                  <a:close/>
                  <a:moveTo>
                    <a:pt x="839" y="722"/>
                  </a:moveTo>
                  <a:lnTo>
                    <a:pt x="839" y="722"/>
                  </a:lnTo>
                  <a:lnTo>
                    <a:pt x="837" y="725"/>
                  </a:lnTo>
                  <a:lnTo>
                    <a:pt x="827" y="732"/>
                  </a:lnTo>
                  <a:lnTo>
                    <a:pt x="830" y="732"/>
                  </a:lnTo>
                  <a:lnTo>
                    <a:pt x="830" y="732"/>
                  </a:lnTo>
                  <a:lnTo>
                    <a:pt x="837" y="727"/>
                  </a:lnTo>
                  <a:lnTo>
                    <a:pt x="837" y="725"/>
                  </a:lnTo>
                  <a:lnTo>
                    <a:pt x="839" y="725"/>
                  </a:lnTo>
                  <a:lnTo>
                    <a:pt x="839" y="725"/>
                  </a:lnTo>
                  <a:lnTo>
                    <a:pt x="839" y="725"/>
                  </a:lnTo>
                  <a:lnTo>
                    <a:pt x="839" y="722"/>
                  </a:lnTo>
                  <a:lnTo>
                    <a:pt x="839" y="722"/>
                  </a:lnTo>
                  <a:close/>
                  <a:moveTo>
                    <a:pt x="853" y="689"/>
                  </a:moveTo>
                  <a:lnTo>
                    <a:pt x="853" y="687"/>
                  </a:lnTo>
                  <a:lnTo>
                    <a:pt x="853" y="687"/>
                  </a:lnTo>
                  <a:lnTo>
                    <a:pt x="853" y="689"/>
                  </a:lnTo>
                  <a:lnTo>
                    <a:pt x="853" y="689"/>
                  </a:lnTo>
                  <a:close/>
                  <a:moveTo>
                    <a:pt x="905" y="620"/>
                  </a:moveTo>
                  <a:lnTo>
                    <a:pt x="905" y="620"/>
                  </a:lnTo>
                  <a:lnTo>
                    <a:pt x="905" y="620"/>
                  </a:lnTo>
                  <a:lnTo>
                    <a:pt x="905" y="620"/>
                  </a:lnTo>
                  <a:lnTo>
                    <a:pt x="905" y="630"/>
                  </a:lnTo>
                  <a:lnTo>
                    <a:pt x="903" y="630"/>
                  </a:lnTo>
                  <a:lnTo>
                    <a:pt x="903" y="632"/>
                  </a:lnTo>
                  <a:lnTo>
                    <a:pt x="903" y="632"/>
                  </a:lnTo>
                  <a:lnTo>
                    <a:pt x="903" y="632"/>
                  </a:lnTo>
                  <a:lnTo>
                    <a:pt x="903" y="632"/>
                  </a:lnTo>
                  <a:lnTo>
                    <a:pt x="903" y="632"/>
                  </a:lnTo>
                  <a:lnTo>
                    <a:pt x="903" y="632"/>
                  </a:lnTo>
                  <a:lnTo>
                    <a:pt x="903" y="632"/>
                  </a:lnTo>
                  <a:lnTo>
                    <a:pt x="903" y="632"/>
                  </a:lnTo>
                  <a:lnTo>
                    <a:pt x="905" y="630"/>
                  </a:lnTo>
                  <a:lnTo>
                    <a:pt x="905" y="627"/>
                  </a:lnTo>
                  <a:lnTo>
                    <a:pt x="905" y="625"/>
                  </a:lnTo>
                  <a:lnTo>
                    <a:pt x="905" y="623"/>
                  </a:lnTo>
                  <a:lnTo>
                    <a:pt x="905" y="623"/>
                  </a:lnTo>
                  <a:lnTo>
                    <a:pt x="905" y="620"/>
                  </a:lnTo>
                  <a:lnTo>
                    <a:pt x="905" y="620"/>
                  </a:lnTo>
                  <a:lnTo>
                    <a:pt x="905" y="620"/>
                  </a:lnTo>
                  <a:close/>
                  <a:moveTo>
                    <a:pt x="882" y="672"/>
                  </a:moveTo>
                  <a:lnTo>
                    <a:pt x="882" y="672"/>
                  </a:lnTo>
                  <a:lnTo>
                    <a:pt x="882" y="672"/>
                  </a:lnTo>
                  <a:lnTo>
                    <a:pt x="882" y="672"/>
                  </a:lnTo>
                  <a:lnTo>
                    <a:pt x="882" y="675"/>
                  </a:lnTo>
                  <a:lnTo>
                    <a:pt x="879" y="675"/>
                  </a:lnTo>
                  <a:lnTo>
                    <a:pt x="879" y="675"/>
                  </a:lnTo>
                  <a:lnTo>
                    <a:pt x="882" y="675"/>
                  </a:lnTo>
                  <a:lnTo>
                    <a:pt x="882" y="672"/>
                  </a:lnTo>
                  <a:lnTo>
                    <a:pt x="882" y="67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7">
              <a:extLst>
                <a:ext uri="{FF2B5EF4-FFF2-40B4-BE49-F238E27FC236}">
                  <a16:creationId xmlns:a16="http://schemas.microsoft.com/office/drawing/2014/main" id="{57A6A554-E324-4F6C-9F20-42CFE9B97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0485" y="2172078"/>
              <a:ext cx="126206" cy="205979"/>
            </a:xfrm>
            <a:custGeom>
              <a:avLst/>
              <a:gdLst>
                <a:gd name="T0" fmla="*/ 30 w 106"/>
                <a:gd name="T1" fmla="*/ 7 h 173"/>
                <a:gd name="T2" fmla="*/ 28 w 106"/>
                <a:gd name="T3" fmla="*/ 14 h 173"/>
                <a:gd name="T4" fmla="*/ 21 w 106"/>
                <a:gd name="T5" fmla="*/ 24 h 173"/>
                <a:gd name="T6" fmla="*/ 21 w 106"/>
                <a:gd name="T7" fmla="*/ 29 h 173"/>
                <a:gd name="T8" fmla="*/ 23 w 106"/>
                <a:gd name="T9" fmla="*/ 33 h 173"/>
                <a:gd name="T10" fmla="*/ 28 w 106"/>
                <a:gd name="T11" fmla="*/ 38 h 173"/>
                <a:gd name="T12" fmla="*/ 26 w 106"/>
                <a:gd name="T13" fmla="*/ 45 h 173"/>
                <a:gd name="T14" fmla="*/ 30 w 106"/>
                <a:gd name="T15" fmla="*/ 50 h 173"/>
                <a:gd name="T16" fmla="*/ 40 w 106"/>
                <a:gd name="T17" fmla="*/ 59 h 173"/>
                <a:gd name="T18" fmla="*/ 42 w 106"/>
                <a:gd name="T19" fmla="*/ 59 h 173"/>
                <a:gd name="T20" fmla="*/ 49 w 106"/>
                <a:gd name="T21" fmla="*/ 69 h 173"/>
                <a:gd name="T22" fmla="*/ 54 w 106"/>
                <a:gd name="T23" fmla="*/ 83 h 173"/>
                <a:gd name="T24" fmla="*/ 56 w 106"/>
                <a:gd name="T25" fmla="*/ 88 h 173"/>
                <a:gd name="T26" fmla="*/ 59 w 106"/>
                <a:gd name="T27" fmla="*/ 93 h 173"/>
                <a:gd name="T28" fmla="*/ 66 w 106"/>
                <a:gd name="T29" fmla="*/ 102 h 173"/>
                <a:gd name="T30" fmla="*/ 68 w 106"/>
                <a:gd name="T31" fmla="*/ 107 h 173"/>
                <a:gd name="T32" fmla="*/ 85 w 106"/>
                <a:gd name="T33" fmla="*/ 119 h 173"/>
                <a:gd name="T34" fmla="*/ 92 w 106"/>
                <a:gd name="T35" fmla="*/ 116 h 173"/>
                <a:gd name="T36" fmla="*/ 99 w 106"/>
                <a:gd name="T37" fmla="*/ 135 h 173"/>
                <a:gd name="T38" fmla="*/ 94 w 106"/>
                <a:gd name="T39" fmla="*/ 128 h 173"/>
                <a:gd name="T40" fmla="*/ 92 w 106"/>
                <a:gd name="T41" fmla="*/ 135 h 173"/>
                <a:gd name="T42" fmla="*/ 89 w 106"/>
                <a:gd name="T43" fmla="*/ 135 h 173"/>
                <a:gd name="T44" fmla="*/ 89 w 106"/>
                <a:gd name="T45" fmla="*/ 135 h 173"/>
                <a:gd name="T46" fmla="*/ 94 w 106"/>
                <a:gd name="T47" fmla="*/ 138 h 173"/>
                <a:gd name="T48" fmla="*/ 87 w 106"/>
                <a:gd name="T49" fmla="*/ 142 h 173"/>
                <a:gd name="T50" fmla="*/ 87 w 106"/>
                <a:gd name="T51" fmla="*/ 145 h 173"/>
                <a:gd name="T52" fmla="*/ 87 w 106"/>
                <a:gd name="T53" fmla="*/ 147 h 173"/>
                <a:gd name="T54" fmla="*/ 94 w 106"/>
                <a:gd name="T55" fmla="*/ 142 h 173"/>
                <a:gd name="T56" fmla="*/ 97 w 106"/>
                <a:gd name="T57" fmla="*/ 145 h 173"/>
                <a:gd name="T58" fmla="*/ 99 w 106"/>
                <a:gd name="T59" fmla="*/ 140 h 173"/>
                <a:gd name="T60" fmla="*/ 99 w 106"/>
                <a:gd name="T61" fmla="*/ 138 h 173"/>
                <a:gd name="T62" fmla="*/ 101 w 106"/>
                <a:gd name="T63" fmla="*/ 147 h 173"/>
                <a:gd name="T64" fmla="*/ 106 w 106"/>
                <a:gd name="T65" fmla="*/ 154 h 173"/>
                <a:gd name="T66" fmla="*/ 104 w 106"/>
                <a:gd name="T67" fmla="*/ 159 h 173"/>
                <a:gd name="T68" fmla="*/ 101 w 106"/>
                <a:gd name="T69" fmla="*/ 159 h 173"/>
                <a:gd name="T70" fmla="*/ 94 w 106"/>
                <a:gd name="T71" fmla="*/ 161 h 173"/>
                <a:gd name="T72" fmla="*/ 73 w 106"/>
                <a:gd name="T73" fmla="*/ 166 h 173"/>
                <a:gd name="T74" fmla="*/ 49 w 106"/>
                <a:gd name="T75" fmla="*/ 171 h 173"/>
                <a:gd name="T76" fmla="*/ 40 w 106"/>
                <a:gd name="T77" fmla="*/ 161 h 173"/>
                <a:gd name="T78" fmla="*/ 33 w 106"/>
                <a:gd name="T79" fmla="*/ 135 h 173"/>
                <a:gd name="T80" fmla="*/ 26 w 106"/>
                <a:gd name="T81" fmla="*/ 109 h 173"/>
                <a:gd name="T82" fmla="*/ 18 w 106"/>
                <a:gd name="T83" fmla="*/ 83 h 173"/>
                <a:gd name="T84" fmla="*/ 9 w 106"/>
                <a:gd name="T85" fmla="*/ 55 h 173"/>
                <a:gd name="T86" fmla="*/ 2 w 106"/>
                <a:gd name="T87" fmla="*/ 29 h 173"/>
                <a:gd name="T88" fmla="*/ 2 w 106"/>
                <a:gd name="T89" fmla="*/ 22 h 173"/>
                <a:gd name="T90" fmla="*/ 7 w 106"/>
                <a:gd name="T91" fmla="*/ 7 h 173"/>
                <a:gd name="T92" fmla="*/ 11 w 106"/>
                <a:gd name="T93" fmla="*/ 3 h 173"/>
                <a:gd name="T94" fmla="*/ 18 w 106"/>
                <a:gd name="T95" fmla="*/ 0 h 173"/>
                <a:gd name="T96" fmla="*/ 30 w 106"/>
                <a:gd name="T97" fmla="*/ 0 h 173"/>
                <a:gd name="T98" fmla="*/ 33 w 106"/>
                <a:gd name="T99" fmla="*/ 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6" h="173">
                  <a:moveTo>
                    <a:pt x="33" y="3"/>
                  </a:moveTo>
                  <a:lnTo>
                    <a:pt x="33" y="3"/>
                  </a:lnTo>
                  <a:lnTo>
                    <a:pt x="30" y="7"/>
                  </a:lnTo>
                  <a:lnTo>
                    <a:pt x="28" y="7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6" y="22"/>
                  </a:lnTo>
                  <a:lnTo>
                    <a:pt x="23" y="22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3" y="33"/>
                  </a:lnTo>
                  <a:lnTo>
                    <a:pt x="26" y="33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1"/>
                  </a:lnTo>
                  <a:lnTo>
                    <a:pt x="26" y="43"/>
                  </a:lnTo>
                  <a:lnTo>
                    <a:pt x="26" y="45"/>
                  </a:lnTo>
                  <a:lnTo>
                    <a:pt x="28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33" y="52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44" y="62"/>
                  </a:lnTo>
                  <a:lnTo>
                    <a:pt x="49" y="67"/>
                  </a:lnTo>
                  <a:lnTo>
                    <a:pt x="49" y="69"/>
                  </a:lnTo>
                  <a:lnTo>
                    <a:pt x="52" y="71"/>
                  </a:lnTo>
                  <a:lnTo>
                    <a:pt x="52" y="81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5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9" y="93"/>
                  </a:lnTo>
                  <a:lnTo>
                    <a:pt x="61" y="95"/>
                  </a:lnTo>
                  <a:lnTo>
                    <a:pt x="66" y="100"/>
                  </a:lnTo>
                  <a:lnTo>
                    <a:pt x="66" y="102"/>
                  </a:lnTo>
                  <a:lnTo>
                    <a:pt x="68" y="104"/>
                  </a:lnTo>
                  <a:lnTo>
                    <a:pt x="68" y="107"/>
                  </a:lnTo>
                  <a:lnTo>
                    <a:pt x="68" y="107"/>
                  </a:lnTo>
                  <a:lnTo>
                    <a:pt x="75" y="112"/>
                  </a:lnTo>
                  <a:lnTo>
                    <a:pt x="82" y="116"/>
                  </a:lnTo>
                  <a:lnTo>
                    <a:pt x="85" y="119"/>
                  </a:lnTo>
                  <a:lnTo>
                    <a:pt x="89" y="119"/>
                  </a:lnTo>
                  <a:lnTo>
                    <a:pt x="92" y="119"/>
                  </a:lnTo>
                  <a:lnTo>
                    <a:pt x="92" y="116"/>
                  </a:lnTo>
                  <a:lnTo>
                    <a:pt x="94" y="119"/>
                  </a:lnTo>
                  <a:lnTo>
                    <a:pt x="99" y="130"/>
                  </a:lnTo>
                  <a:lnTo>
                    <a:pt x="99" y="135"/>
                  </a:lnTo>
                  <a:lnTo>
                    <a:pt x="99" y="135"/>
                  </a:lnTo>
                  <a:lnTo>
                    <a:pt x="97" y="130"/>
                  </a:lnTo>
                  <a:lnTo>
                    <a:pt x="94" y="128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89" y="135"/>
                  </a:lnTo>
                  <a:lnTo>
                    <a:pt x="89" y="135"/>
                  </a:lnTo>
                  <a:lnTo>
                    <a:pt x="89" y="135"/>
                  </a:lnTo>
                  <a:lnTo>
                    <a:pt x="89" y="135"/>
                  </a:lnTo>
                  <a:lnTo>
                    <a:pt x="92" y="135"/>
                  </a:lnTo>
                  <a:lnTo>
                    <a:pt x="92" y="138"/>
                  </a:lnTo>
                  <a:lnTo>
                    <a:pt x="94" y="138"/>
                  </a:lnTo>
                  <a:lnTo>
                    <a:pt x="97" y="138"/>
                  </a:lnTo>
                  <a:lnTo>
                    <a:pt x="94" y="140"/>
                  </a:lnTo>
                  <a:lnTo>
                    <a:pt x="87" y="142"/>
                  </a:lnTo>
                  <a:lnTo>
                    <a:pt x="87" y="145"/>
                  </a:lnTo>
                  <a:lnTo>
                    <a:pt x="89" y="145"/>
                  </a:lnTo>
                  <a:lnTo>
                    <a:pt x="87" y="145"/>
                  </a:lnTo>
                  <a:lnTo>
                    <a:pt x="87" y="147"/>
                  </a:lnTo>
                  <a:lnTo>
                    <a:pt x="87" y="147"/>
                  </a:lnTo>
                  <a:lnTo>
                    <a:pt x="87" y="147"/>
                  </a:lnTo>
                  <a:lnTo>
                    <a:pt x="89" y="147"/>
                  </a:lnTo>
                  <a:lnTo>
                    <a:pt x="92" y="145"/>
                  </a:lnTo>
                  <a:lnTo>
                    <a:pt x="94" y="142"/>
                  </a:lnTo>
                  <a:lnTo>
                    <a:pt x="94" y="145"/>
                  </a:lnTo>
                  <a:lnTo>
                    <a:pt x="97" y="145"/>
                  </a:lnTo>
                  <a:lnTo>
                    <a:pt x="97" y="145"/>
                  </a:lnTo>
                  <a:lnTo>
                    <a:pt x="99" y="145"/>
                  </a:lnTo>
                  <a:lnTo>
                    <a:pt x="99" y="142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38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101" y="147"/>
                  </a:lnTo>
                  <a:lnTo>
                    <a:pt x="104" y="149"/>
                  </a:lnTo>
                  <a:lnTo>
                    <a:pt x="104" y="152"/>
                  </a:lnTo>
                  <a:lnTo>
                    <a:pt x="106" y="154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99" y="159"/>
                  </a:lnTo>
                  <a:lnTo>
                    <a:pt x="94" y="161"/>
                  </a:lnTo>
                  <a:lnTo>
                    <a:pt x="87" y="161"/>
                  </a:lnTo>
                  <a:lnTo>
                    <a:pt x="80" y="164"/>
                  </a:lnTo>
                  <a:lnTo>
                    <a:pt x="73" y="166"/>
                  </a:lnTo>
                  <a:lnTo>
                    <a:pt x="66" y="166"/>
                  </a:lnTo>
                  <a:lnTo>
                    <a:pt x="56" y="168"/>
                  </a:lnTo>
                  <a:lnTo>
                    <a:pt x="49" y="171"/>
                  </a:lnTo>
                  <a:lnTo>
                    <a:pt x="42" y="173"/>
                  </a:lnTo>
                  <a:lnTo>
                    <a:pt x="40" y="166"/>
                  </a:lnTo>
                  <a:lnTo>
                    <a:pt x="40" y="161"/>
                  </a:lnTo>
                  <a:lnTo>
                    <a:pt x="37" y="152"/>
                  </a:lnTo>
                  <a:lnTo>
                    <a:pt x="35" y="142"/>
                  </a:lnTo>
                  <a:lnTo>
                    <a:pt x="33" y="135"/>
                  </a:lnTo>
                  <a:lnTo>
                    <a:pt x="30" y="126"/>
                  </a:lnTo>
                  <a:lnTo>
                    <a:pt x="28" y="116"/>
                  </a:lnTo>
                  <a:lnTo>
                    <a:pt x="26" y="109"/>
                  </a:lnTo>
                  <a:lnTo>
                    <a:pt x="23" y="100"/>
                  </a:lnTo>
                  <a:lnTo>
                    <a:pt x="21" y="90"/>
                  </a:lnTo>
                  <a:lnTo>
                    <a:pt x="18" y="83"/>
                  </a:lnTo>
                  <a:lnTo>
                    <a:pt x="16" y="74"/>
                  </a:lnTo>
                  <a:lnTo>
                    <a:pt x="14" y="64"/>
                  </a:lnTo>
                  <a:lnTo>
                    <a:pt x="9" y="55"/>
                  </a:lnTo>
                  <a:lnTo>
                    <a:pt x="7" y="48"/>
                  </a:lnTo>
                  <a:lnTo>
                    <a:pt x="4" y="38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17"/>
                  </a:lnTo>
                  <a:lnTo>
                    <a:pt x="4" y="12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8">
              <a:extLst>
                <a:ext uri="{FF2B5EF4-FFF2-40B4-BE49-F238E27FC236}">
                  <a16:creationId xmlns:a16="http://schemas.microsoft.com/office/drawing/2014/main" id="{42990552-CEA8-43BC-AC30-0142B93E6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3088" y="2330430"/>
              <a:ext cx="22622" cy="27385"/>
            </a:xfrm>
            <a:custGeom>
              <a:avLst/>
              <a:gdLst>
                <a:gd name="T0" fmla="*/ 14 w 19"/>
                <a:gd name="T1" fmla="*/ 23 h 23"/>
                <a:gd name="T2" fmla="*/ 12 w 19"/>
                <a:gd name="T3" fmla="*/ 21 h 23"/>
                <a:gd name="T4" fmla="*/ 12 w 19"/>
                <a:gd name="T5" fmla="*/ 14 h 23"/>
                <a:gd name="T6" fmla="*/ 7 w 19"/>
                <a:gd name="T7" fmla="*/ 12 h 23"/>
                <a:gd name="T8" fmla="*/ 7 w 19"/>
                <a:gd name="T9" fmla="*/ 12 h 23"/>
                <a:gd name="T10" fmla="*/ 5 w 19"/>
                <a:gd name="T11" fmla="*/ 12 h 23"/>
                <a:gd name="T12" fmla="*/ 2 w 19"/>
                <a:gd name="T13" fmla="*/ 9 h 23"/>
                <a:gd name="T14" fmla="*/ 0 w 19"/>
                <a:gd name="T15" fmla="*/ 9 h 23"/>
                <a:gd name="T16" fmla="*/ 7 w 19"/>
                <a:gd name="T17" fmla="*/ 0 h 23"/>
                <a:gd name="T18" fmla="*/ 19 w 19"/>
                <a:gd name="T19" fmla="*/ 12 h 23"/>
                <a:gd name="T20" fmla="*/ 14 w 19"/>
                <a:gd name="T21" fmla="*/ 23 h 23"/>
                <a:gd name="T22" fmla="*/ 14 w 19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3">
                  <a:moveTo>
                    <a:pt x="14" y="23"/>
                  </a:moveTo>
                  <a:lnTo>
                    <a:pt x="12" y="21"/>
                  </a:lnTo>
                  <a:lnTo>
                    <a:pt x="12" y="14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2" y="9"/>
                  </a:lnTo>
                  <a:lnTo>
                    <a:pt x="0" y="9"/>
                  </a:lnTo>
                  <a:lnTo>
                    <a:pt x="7" y="0"/>
                  </a:lnTo>
                  <a:lnTo>
                    <a:pt x="19" y="12"/>
                  </a:lnTo>
                  <a:lnTo>
                    <a:pt x="14" y="23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9">
              <a:extLst>
                <a:ext uri="{FF2B5EF4-FFF2-40B4-BE49-F238E27FC236}">
                  <a16:creationId xmlns:a16="http://schemas.microsoft.com/office/drawing/2014/main" id="{14A46122-C28E-460E-8DC6-1C7098F4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0269" y="1763693"/>
              <a:ext cx="205979" cy="194072"/>
            </a:xfrm>
            <a:custGeom>
              <a:avLst/>
              <a:gdLst>
                <a:gd name="T0" fmla="*/ 161 w 173"/>
                <a:gd name="T1" fmla="*/ 21 h 163"/>
                <a:gd name="T2" fmla="*/ 168 w 173"/>
                <a:gd name="T3" fmla="*/ 47 h 163"/>
                <a:gd name="T4" fmla="*/ 173 w 173"/>
                <a:gd name="T5" fmla="*/ 71 h 163"/>
                <a:gd name="T6" fmla="*/ 173 w 173"/>
                <a:gd name="T7" fmla="*/ 81 h 163"/>
                <a:gd name="T8" fmla="*/ 170 w 173"/>
                <a:gd name="T9" fmla="*/ 83 h 163"/>
                <a:gd name="T10" fmla="*/ 166 w 173"/>
                <a:gd name="T11" fmla="*/ 81 h 163"/>
                <a:gd name="T12" fmla="*/ 149 w 173"/>
                <a:gd name="T13" fmla="*/ 85 h 163"/>
                <a:gd name="T14" fmla="*/ 147 w 173"/>
                <a:gd name="T15" fmla="*/ 92 h 163"/>
                <a:gd name="T16" fmla="*/ 137 w 173"/>
                <a:gd name="T17" fmla="*/ 95 h 163"/>
                <a:gd name="T18" fmla="*/ 128 w 173"/>
                <a:gd name="T19" fmla="*/ 97 h 163"/>
                <a:gd name="T20" fmla="*/ 125 w 173"/>
                <a:gd name="T21" fmla="*/ 95 h 163"/>
                <a:gd name="T22" fmla="*/ 123 w 173"/>
                <a:gd name="T23" fmla="*/ 90 h 163"/>
                <a:gd name="T24" fmla="*/ 125 w 173"/>
                <a:gd name="T25" fmla="*/ 95 h 163"/>
                <a:gd name="T26" fmla="*/ 125 w 173"/>
                <a:gd name="T27" fmla="*/ 102 h 163"/>
                <a:gd name="T28" fmla="*/ 116 w 173"/>
                <a:gd name="T29" fmla="*/ 104 h 163"/>
                <a:gd name="T30" fmla="*/ 111 w 173"/>
                <a:gd name="T31" fmla="*/ 107 h 163"/>
                <a:gd name="T32" fmla="*/ 109 w 173"/>
                <a:gd name="T33" fmla="*/ 107 h 163"/>
                <a:gd name="T34" fmla="*/ 97 w 173"/>
                <a:gd name="T35" fmla="*/ 109 h 163"/>
                <a:gd name="T36" fmla="*/ 95 w 173"/>
                <a:gd name="T37" fmla="*/ 111 h 163"/>
                <a:gd name="T38" fmla="*/ 87 w 173"/>
                <a:gd name="T39" fmla="*/ 111 h 163"/>
                <a:gd name="T40" fmla="*/ 83 w 173"/>
                <a:gd name="T41" fmla="*/ 114 h 163"/>
                <a:gd name="T42" fmla="*/ 76 w 173"/>
                <a:gd name="T43" fmla="*/ 111 h 163"/>
                <a:gd name="T44" fmla="*/ 73 w 173"/>
                <a:gd name="T45" fmla="*/ 114 h 163"/>
                <a:gd name="T46" fmla="*/ 66 w 173"/>
                <a:gd name="T47" fmla="*/ 123 h 163"/>
                <a:gd name="T48" fmla="*/ 61 w 173"/>
                <a:gd name="T49" fmla="*/ 128 h 163"/>
                <a:gd name="T50" fmla="*/ 59 w 173"/>
                <a:gd name="T51" fmla="*/ 130 h 163"/>
                <a:gd name="T52" fmla="*/ 54 w 173"/>
                <a:gd name="T53" fmla="*/ 133 h 163"/>
                <a:gd name="T54" fmla="*/ 50 w 173"/>
                <a:gd name="T55" fmla="*/ 135 h 163"/>
                <a:gd name="T56" fmla="*/ 50 w 173"/>
                <a:gd name="T57" fmla="*/ 135 h 163"/>
                <a:gd name="T58" fmla="*/ 47 w 173"/>
                <a:gd name="T59" fmla="*/ 137 h 163"/>
                <a:gd name="T60" fmla="*/ 45 w 173"/>
                <a:gd name="T61" fmla="*/ 140 h 163"/>
                <a:gd name="T62" fmla="*/ 40 w 173"/>
                <a:gd name="T63" fmla="*/ 142 h 163"/>
                <a:gd name="T64" fmla="*/ 38 w 173"/>
                <a:gd name="T65" fmla="*/ 147 h 163"/>
                <a:gd name="T66" fmla="*/ 28 w 173"/>
                <a:gd name="T67" fmla="*/ 154 h 163"/>
                <a:gd name="T68" fmla="*/ 24 w 173"/>
                <a:gd name="T69" fmla="*/ 159 h 163"/>
                <a:gd name="T70" fmla="*/ 16 w 173"/>
                <a:gd name="T71" fmla="*/ 159 h 163"/>
                <a:gd name="T72" fmla="*/ 14 w 173"/>
                <a:gd name="T73" fmla="*/ 161 h 163"/>
                <a:gd name="T74" fmla="*/ 12 w 173"/>
                <a:gd name="T75" fmla="*/ 161 h 163"/>
                <a:gd name="T76" fmla="*/ 5 w 173"/>
                <a:gd name="T77" fmla="*/ 154 h 163"/>
                <a:gd name="T78" fmla="*/ 19 w 173"/>
                <a:gd name="T79" fmla="*/ 140 h 163"/>
                <a:gd name="T80" fmla="*/ 19 w 173"/>
                <a:gd name="T81" fmla="*/ 130 h 163"/>
                <a:gd name="T82" fmla="*/ 14 w 173"/>
                <a:gd name="T83" fmla="*/ 118 h 163"/>
                <a:gd name="T84" fmla="*/ 9 w 173"/>
                <a:gd name="T85" fmla="*/ 95 h 163"/>
                <a:gd name="T86" fmla="*/ 7 w 173"/>
                <a:gd name="T87" fmla="*/ 73 h 163"/>
                <a:gd name="T88" fmla="*/ 2 w 173"/>
                <a:gd name="T89" fmla="*/ 52 h 163"/>
                <a:gd name="T90" fmla="*/ 12 w 173"/>
                <a:gd name="T91" fmla="*/ 31 h 163"/>
                <a:gd name="T92" fmla="*/ 52 w 173"/>
                <a:gd name="T93" fmla="*/ 24 h 163"/>
                <a:gd name="T94" fmla="*/ 66 w 173"/>
                <a:gd name="T95" fmla="*/ 24 h 163"/>
                <a:gd name="T96" fmla="*/ 83 w 173"/>
                <a:gd name="T97" fmla="*/ 17 h 163"/>
                <a:gd name="T98" fmla="*/ 104 w 173"/>
                <a:gd name="T99" fmla="*/ 12 h 163"/>
                <a:gd name="T100" fmla="*/ 154 w 173"/>
                <a:gd name="T10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3" h="163">
                  <a:moveTo>
                    <a:pt x="154" y="0"/>
                  </a:moveTo>
                  <a:lnTo>
                    <a:pt x="156" y="7"/>
                  </a:lnTo>
                  <a:lnTo>
                    <a:pt x="158" y="14"/>
                  </a:lnTo>
                  <a:lnTo>
                    <a:pt x="161" y="21"/>
                  </a:lnTo>
                  <a:lnTo>
                    <a:pt x="163" y="28"/>
                  </a:lnTo>
                  <a:lnTo>
                    <a:pt x="163" y="36"/>
                  </a:lnTo>
                  <a:lnTo>
                    <a:pt x="166" y="43"/>
                  </a:lnTo>
                  <a:lnTo>
                    <a:pt x="168" y="47"/>
                  </a:lnTo>
                  <a:lnTo>
                    <a:pt x="170" y="55"/>
                  </a:lnTo>
                  <a:lnTo>
                    <a:pt x="170" y="59"/>
                  </a:lnTo>
                  <a:lnTo>
                    <a:pt x="170" y="64"/>
                  </a:lnTo>
                  <a:lnTo>
                    <a:pt x="173" y="71"/>
                  </a:lnTo>
                  <a:lnTo>
                    <a:pt x="173" y="71"/>
                  </a:lnTo>
                  <a:lnTo>
                    <a:pt x="170" y="73"/>
                  </a:lnTo>
                  <a:lnTo>
                    <a:pt x="170" y="76"/>
                  </a:lnTo>
                  <a:lnTo>
                    <a:pt x="173" y="81"/>
                  </a:lnTo>
                  <a:lnTo>
                    <a:pt x="173" y="83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70" y="83"/>
                  </a:lnTo>
                  <a:lnTo>
                    <a:pt x="170" y="83"/>
                  </a:lnTo>
                  <a:lnTo>
                    <a:pt x="168" y="83"/>
                  </a:lnTo>
                  <a:lnTo>
                    <a:pt x="168" y="81"/>
                  </a:lnTo>
                  <a:lnTo>
                    <a:pt x="166" y="81"/>
                  </a:lnTo>
                  <a:lnTo>
                    <a:pt x="161" y="83"/>
                  </a:lnTo>
                  <a:lnTo>
                    <a:pt x="158" y="83"/>
                  </a:lnTo>
                  <a:lnTo>
                    <a:pt x="154" y="88"/>
                  </a:lnTo>
                  <a:lnTo>
                    <a:pt x="149" y="85"/>
                  </a:lnTo>
                  <a:lnTo>
                    <a:pt x="149" y="88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7" y="92"/>
                  </a:lnTo>
                  <a:lnTo>
                    <a:pt x="142" y="90"/>
                  </a:lnTo>
                  <a:lnTo>
                    <a:pt x="139" y="92"/>
                  </a:lnTo>
                  <a:lnTo>
                    <a:pt x="139" y="95"/>
                  </a:lnTo>
                  <a:lnTo>
                    <a:pt x="137" y="95"/>
                  </a:lnTo>
                  <a:lnTo>
                    <a:pt x="132" y="99"/>
                  </a:lnTo>
                  <a:lnTo>
                    <a:pt x="130" y="97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5" y="97"/>
                  </a:lnTo>
                  <a:lnTo>
                    <a:pt x="125" y="97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3" y="95"/>
                  </a:lnTo>
                  <a:lnTo>
                    <a:pt x="125" y="95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5" y="99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18" y="102"/>
                  </a:lnTo>
                  <a:lnTo>
                    <a:pt x="116" y="102"/>
                  </a:lnTo>
                  <a:lnTo>
                    <a:pt x="116" y="104"/>
                  </a:lnTo>
                  <a:lnTo>
                    <a:pt x="113" y="104"/>
                  </a:lnTo>
                  <a:lnTo>
                    <a:pt x="113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9" y="107"/>
                  </a:lnTo>
                  <a:lnTo>
                    <a:pt x="106" y="107"/>
                  </a:lnTo>
                  <a:lnTo>
                    <a:pt x="104" y="107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0" y="111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3" y="114"/>
                  </a:lnTo>
                  <a:lnTo>
                    <a:pt x="78" y="116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76" y="111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73" y="114"/>
                  </a:lnTo>
                  <a:lnTo>
                    <a:pt x="73" y="114"/>
                  </a:lnTo>
                  <a:lnTo>
                    <a:pt x="71" y="118"/>
                  </a:lnTo>
                  <a:lnTo>
                    <a:pt x="69" y="121"/>
                  </a:lnTo>
                  <a:lnTo>
                    <a:pt x="69" y="123"/>
                  </a:lnTo>
                  <a:lnTo>
                    <a:pt x="66" y="123"/>
                  </a:lnTo>
                  <a:lnTo>
                    <a:pt x="64" y="123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1" y="128"/>
                  </a:lnTo>
                  <a:lnTo>
                    <a:pt x="61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57" y="133"/>
                  </a:lnTo>
                  <a:lnTo>
                    <a:pt x="57" y="133"/>
                  </a:lnTo>
                  <a:lnTo>
                    <a:pt x="54" y="133"/>
                  </a:lnTo>
                  <a:lnTo>
                    <a:pt x="54" y="130"/>
                  </a:lnTo>
                  <a:lnTo>
                    <a:pt x="54" y="133"/>
                  </a:lnTo>
                  <a:lnTo>
                    <a:pt x="52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5"/>
                  </a:lnTo>
                  <a:lnTo>
                    <a:pt x="50" y="137"/>
                  </a:lnTo>
                  <a:lnTo>
                    <a:pt x="47" y="137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3" y="140"/>
                  </a:lnTo>
                  <a:lnTo>
                    <a:pt x="43" y="140"/>
                  </a:lnTo>
                  <a:lnTo>
                    <a:pt x="43" y="142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38" y="144"/>
                  </a:lnTo>
                  <a:lnTo>
                    <a:pt x="38" y="144"/>
                  </a:lnTo>
                  <a:lnTo>
                    <a:pt x="38" y="147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28" y="154"/>
                  </a:lnTo>
                  <a:lnTo>
                    <a:pt x="28" y="154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4" y="156"/>
                  </a:lnTo>
                  <a:lnTo>
                    <a:pt x="24" y="159"/>
                  </a:lnTo>
                  <a:lnTo>
                    <a:pt x="21" y="159"/>
                  </a:lnTo>
                  <a:lnTo>
                    <a:pt x="21" y="161"/>
                  </a:lnTo>
                  <a:lnTo>
                    <a:pt x="19" y="159"/>
                  </a:lnTo>
                  <a:lnTo>
                    <a:pt x="16" y="159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4" y="163"/>
                  </a:lnTo>
                  <a:lnTo>
                    <a:pt x="14" y="161"/>
                  </a:lnTo>
                  <a:lnTo>
                    <a:pt x="14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59"/>
                  </a:lnTo>
                  <a:lnTo>
                    <a:pt x="9" y="156"/>
                  </a:lnTo>
                  <a:lnTo>
                    <a:pt x="5" y="154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9" y="149"/>
                  </a:lnTo>
                  <a:lnTo>
                    <a:pt x="14" y="144"/>
                  </a:lnTo>
                  <a:lnTo>
                    <a:pt x="19" y="140"/>
                  </a:lnTo>
                  <a:lnTo>
                    <a:pt x="21" y="135"/>
                  </a:lnTo>
                  <a:lnTo>
                    <a:pt x="24" y="135"/>
                  </a:lnTo>
                  <a:lnTo>
                    <a:pt x="21" y="133"/>
                  </a:lnTo>
                  <a:lnTo>
                    <a:pt x="19" y="130"/>
                  </a:lnTo>
                  <a:lnTo>
                    <a:pt x="19" y="128"/>
                  </a:lnTo>
                  <a:lnTo>
                    <a:pt x="16" y="126"/>
                  </a:lnTo>
                  <a:lnTo>
                    <a:pt x="14" y="123"/>
                  </a:lnTo>
                  <a:lnTo>
                    <a:pt x="14" y="118"/>
                  </a:lnTo>
                  <a:lnTo>
                    <a:pt x="14" y="114"/>
                  </a:lnTo>
                  <a:lnTo>
                    <a:pt x="12" y="107"/>
                  </a:lnTo>
                  <a:lnTo>
                    <a:pt x="12" y="102"/>
                  </a:lnTo>
                  <a:lnTo>
                    <a:pt x="9" y="95"/>
                  </a:lnTo>
                  <a:lnTo>
                    <a:pt x="9" y="90"/>
                  </a:lnTo>
                  <a:lnTo>
                    <a:pt x="9" y="85"/>
                  </a:lnTo>
                  <a:lnTo>
                    <a:pt x="7" y="78"/>
                  </a:lnTo>
                  <a:lnTo>
                    <a:pt x="7" y="73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2" y="57"/>
                  </a:lnTo>
                  <a:lnTo>
                    <a:pt x="2" y="52"/>
                  </a:lnTo>
                  <a:lnTo>
                    <a:pt x="2" y="45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12" y="31"/>
                  </a:lnTo>
                  <a:lnTo>
                    <a:pt x="21" y="28"/>
                  </a:lnTo>
                  <a:lnTo>
                    <a:pt x="33" y="26"/>
                  </a:lnTo>
                  <a:lnTo>
                    <a:pt x="45" y="24"/>
                  </a:lnTo>
                  <a:lnTo>
                    <a:pt x="52" y="24"/>
                  </a:lnTo>
                  <a:lnTo>
                    <a:pt x="57" y="21"/>
                  </a:lnTo>
                  <a:lnTo>
                    <a:pt x="61" y="21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6" y="2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90" y="14"/>
                  </a:lnTo>
                  <a:lnTo>
                    <a:pt x="104" y="12"/>
                  </a:lnTo>
                  <a:lnTo>
                    <a:pt x="116" y="7"/>
                  </a:lnTo>
                  <a:lnTo>
                    <a:pt x="130" y="5"/>
                  </a:lnTo>
                  <a:lnTo>
                    <a:pt x="144" y="2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50">
              <a:extLst>
                <a:ext uri="{FF2B5EF4-FFF2-40B4-BE49-F238E27FC236}">
                  <a16:creationId xmlns:a16="http://schemas.microsoft.com/office/drawing/2014/main" id="{92840CC1-90F3-4B9C-B8B8-5E038566E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623" y="2273280"/>
              <a:ext cx="844154" cy="628650"/>
            </a:xfrm>
            <a:custGeom>
              <a:avLst/>
              <a:gdLst>
                <a:gd name="T0" fmla="*/ 707 w 709"/>
                <a:gd name="T1" fmla="*/ 178 h 528"/>
                <a:gd name="T2" fmla="*/ 707 w 709"/>
                <a:gd name="T3" fmla="*/ 213 h 528"/>
                <a:gd name="T4" fmla="*/ 707 w 709"/>
                <a:gd name="T5" fmla="*/ 249 h 528"/>
                <a:gd name="T6" fmla="*/ 707 w 709"/>
                <a:gd name="T7" fmla="*/ 284 h 528"/>
                <a:gd name="T8" fmla="*/ 705 w 709"/>
                <a:gd name="T9" fmla="*/ 318 h 528"/>
                <a:gd name="T10" fmla="*/ 705 w 709"/>
                <a:gd name="T11" fmla="*/ 353 h 528"/>
                <a:gd name="T12" fmla="*/ 705 w 709"/>
                <a:gd name="T13" fmla="*/ 389 h 528"/>
                <a:gd name="T14" fmla="*/ 705 w 709"/>
                <a:gd name="T15" fmla="*/ 422 h 528"/>
                <a:gd name="T16" fmla="*/ 702 w 709"/>
                <a:gd name="T17" fmla="*/ 457 h 528"/>
                <a:gd name="T18" fmla="*/ 702 w 709"/>
                <a:gd name="T19" fmla="*/ 493 h 528"/>
                <a:gd name="T20" fmla="*/ 702 w 709"/>
                <a:gd name="T21" fmla="*/ 528 h 528"/>
                <a:gd name="T22" fmla="*/ 664 w 709"/>
                <a:gd name="T23" fmla="*/ 526 h 528"/>
                <a:gd name="T24" fmla="*/ 629 w 709"/>
                <a:gd name="T25" fmla="*/ 526 h 528"/>
                <a:gd name="T26" fmla="*/ 584 w 709"/>
                <a:gd name="T27" fmla="*/ 524 h 528"/>
                <a:gd name="T28" fmla="*/ 527 w 709"/>
                <a:gd name="T29" fmla="*/ 524 h 528"/>
                <a:gd name="T30" fmla="*/ 470 w 709"/>
                <a:gd name="T31" fmla="*/ 521 h 528"/>
                <a:gd name="T32" fmla="*/ 414 w 709"/>
                <a:gd name="T33" fmla="*/ 519 h 528"/>
                <a:gd name="T34" fmla="*/ 357 w 709"/>
                <a:gd name="T35" fmla="*/ 516 h 528"/>
                <a:gd name="T36" fmla="*/ 300 w 709"/>
                <a:gd name="T37" fmla="*/ 512 h 528"/>
                <a:gd name="T38" fmla="*/ 243 w 709"/>
                <a:gd name="T39" fmla="*/ 509 h 528"/>
                <a:gd name="T40" fmla="*/ 187 w 709"/>
                <a:gd name="T41" fmla="*/ 507 h 528"/>
                <a:gd name="T42" fmla="*/ 130 w 709"/>
                <a:gd name="T43" fmla="*/ 502 h 528"/>
                <a:gd name="T44" fmla="*/ 75 w 709"/>
                <a:gd name="T45" fmla="*/ 498 h 528"/>
                <a:gd name="T46" fmla="*/ 19 w 709"/>
                <a:gd name="T47" fmla="*/ 493 h 528"/>
                <a:gd name="T48" fmla="*/ 2 w 709"/>
                <a:gd name="T49" fmla="*/ 462 h 528"/>
                <a:gd name="T50" fmla="*/ 4 w 709"/>
                <a:gd name="T51" fmla="*/ 415 h 528"/>
                <a:gd name="T52" fmla="*/ 9 w 709"/>
                <a:gd name="T53" fmla="*/ 370 h 528"/>
                <a:gd name="T54" fmla="*/ 12 w 709"/>
                <a:gd name="T55" fmla="*/ 322 h 528"/>
                <a:gd name="T56" fmla="*/ 16 w 709"/>
                <a:gd name="T57" fmla="*/ 275 h 528"/>
                <a:gd name="T58" fmla="*/ 21 w 709"/>
                <a:gd name="T59" fmla="*/ 230 h 528"/>
                <a:gd name="T60" fmla="*/ 23 w 709"/>
                <a:gd name="T61" fmla="*/ 183 h 528"/>
                <a:gd name="T62" fmla="*/ 28 w 709"/>
                <a:gd name="T63" fmla="*/ 138 h 528"/>
                <a:gd name="T64" fmla="*/ 30 w 709"/>
                <a:gd name="T65" fmla="*/ 90 h 528"/>
                <a:gd name="T66" fmla="*/ 35 w 709"/>
                <a:gd name="T67" fmla="*/ 45 h 528"/>
                <a:gd name="T68" fmla="*/ 40 w 709"/>
                <a:gd name="T69" fmla="*/ 0 h 528"/>
                <a:gd name="T70" fmla="*/ 85 w 709"/>
                <a:gd name="T71" fmla="*/ 3 h 528"/>
                <a:gd name="T72" fmla="*/ 130 w 709"/>
                <a:gd name="T73" fmla="*/ 5 h 528"/>
                <a:gd name="T74" fmla="*/ 175 w 709"/>
                <a:gd name="T75" fmla="*/ 10 h 528"/>
                <a:gd name="T76" fmla="*/ 220 w 709"/>
                <a:gd name="T77" fmla="*/ 12 h 528"/>
                <a:gd name="T78" fmla="*/ 265 w 709"/>
                <a:gd name="T79" fmla="*/ 15 h 528"/>
                <a:gd name="T80" fmla="*/ 310 w 709"/>
                <a:gd name="T81" fmla="*/ 17 h 528"/>
                <a:gd name="T82" fmla="*/ 355 w 709"/>
                <a:gd name="T83" fmla="*/ 19 h 528"/>
                <a:gd name="T84" fmla="*/ 399 w 709"/>
                <a:gd name="T85" fmla="*/ 22 h 528"/>
                <a:gd name="T86" fmla="*/ 444 w 709"/>
                <a:gd name="T87" fmla="*/ 24 h 528"/>
                <a:gd name="T88" fmla="*/ 489 w 709"/>
                <a:gd name="T89" fmla="*/ 27 h 528"/>
                <a:gd name="T90" fmla="*/ 530 w 709"/>
                <a:gd name="T91" fmla="*/ 29 h 528"/>
                <a:gd name="T92" fmla="*/ 565 w 709"/>
                <a:gd name="T93" fmla="*/ 29 h 528"/>
                <a:gd name="T94" fmla="*/ 598 w 709"/>
                <a:gd name="T95" fmla="*/ 31 h 528"/>
                <a:gd name="T96" fmla="*/ 634 w 709"/>
                <a:gd name="T97" fmla="*/ 31 h 528"/>
                <a:gd name="T98" fmla="*/ 667 w 709"/>
                <a:gd name="T99" fmla="*/ 31 h 528"/>
                <a:gd name="T100" fmla="*/ 702 w 709"/>
                <a:gd name="T101" fmla="*/ 34 h 528"/>
                <a:gd name="T102" fmla="*/ 709 w 709"/>
                <a:gd name="T103" fmla="*/ 48 h 528"/>
                <a:gd name="T104" fmla="*/ 709 w 709"/>
                <a:gd name="T105" fmla="*/ 71 h 528"/>
                <a:gd name="T106" fmla="*/ 709 w 709"/>
                <a:gd name="T107" fmla="*/ 95 h 528"/>
                <a:gd name="T108" fmla="*/ 709 w 709"/>
                <a:gd name="T109" fmla="*/ 116 h 528"/>
                <a:gd name="T110" fmla="*/ 707 w 709"/>
                <a:gd name="T111" fmla="*/ 140 h 528"/>
                <a:gd name="T112" fmla="*/ 707 w 709"/>
                <a:gd name="T113" fmla="*/ 157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09" h="528">
                  <a:moveTo>
                    <a:pt x="707" y="157"/>
                  </a:moveTo>
                  <a:lnTo>
                    <a:pt x="707" y="169"/>
                  </a:lnTo>
                  <a:lnTo>
                    <a:pt x="707" y="178"/>
                  </a:lnTo>
                  <a:lnTo>
                    <a:pt x="707" y="190"/>
                  </a:lnTo>
                  <a:lnTo>
                    <a:pt x="707" y="202"/>
                  </a:lnTo>
                  <a:lnTo>
                    <a:pt x="707" y="213"/>
                  </a:lnTo>
                  <a:lnTo>
                    <a:pt x="707" y="225"/>
                  </a:lnTo>
                  <a:lnTo>
                    <a:pt x="707" y="237"/>
                  </a:lnTo>
                  <a:lnTo>
                    <a:pt x="707" y="249"/>
                  </a:lnTo>
                  <a:lnTo>
                    <a:pt x="707" y="261"/>
                  </a:lnTo>
                  <a:lnTo>
                    <a:pt x="707" y="273"/>
                  </a:lnTo>
                  <a:lnTo>
                    <a:pt x="707" y="284"/>
                  </a:lnTo>
                  <a:lnTo>
                    <a:pt x="705" y="294"/>
                  </a:lnTo>
                  <a:lnTo>
                    <a:pt x="705" y="306"/>
                  </a:lnTo>
                  <a:lnTo>
                    <a:pt x="705" y="318"/>
                  </a:lnTo>
                  <a:lnTo>
                    <a:pt x="705" y="329"/>
                  </a:lnTo>
                  <a:lnTo>
                    <a:pt x="705" y="341"/>
                  </a:lnTo>
                  <a:lnTo>
                    <a:pt x="705" y="353"/>
                  </a:lnTo>
                  <a:lnTo>
                    <a:pt x="705" y="365"/>
                  </a:lnTo>
                  <a:lnTo>
                    <a:pt x="705" y="377"/>
                  </a:lnTo>
                  <a:lnTo>
                    <a:pt x="705" y="389"/>
                  </a:lnTo>
                  <a:lnTo>
                    <a:pt x="705" y="400"/>
                  </a:lnTo>
                  <a:lnTo>
                    <a:pt x="705" y="410"/>
                  </a:lnTo>
                  <a:lnTo>
                    <a:pt x="705" y="422"/>
                  </a:lnTo>
                  <a:lnTo>
                    <a:pt x="705" y="434"/>
                  </a:lnTo>
                  <a:lnTo>
                    <a:pt x="705" y="445"/>
                  </a:lnTo>
                  <a:lnTo>
                    <a:pt x="702" y="457"/>
                  </a:lnTo>
                  <a:lnTo>
                    <a:pt x="702" y="469"/>
                  </a:lnTo>
                  <a:lnTo>
                    <a:pt x="702" y="481"/>
                  </a:lnTo>
                  <a:lnTo>
                    <a:pt x="702" y="493"/>
                  </a:lnTo>
                  <a:lnTo>
                    <a:pt x="702" y="505"/>
                  </a:lnTo>
                  <a:lnTo>
                    <a:pt x="702" y="516"/>
                  </a:lnTo>
                  <a:lnTo>
                    <a:pt x="702" y="528"/>
                  </a:lnTo>
                  <a:lnTo>
                    <a:pt x="690" y="528"/>
                  </a:lnTo>
                  <a:lnTo>
                    <a:pt x="679" y="526"/>
                  </a:lnTo>
                  <a:lnTo>
                    <a:pt x="664" y="526"/>
                  </a:lnTo>
                  <a:lnTo>
                    <a:pt x="653" y="526"/>
                  </a:lnTo>
                  <a:lnTo>
                    <a:pt x="641" y="526"/>
                  </a:lnTo>
                  <a:lnTo>
                    <a:pt x="629" y="526"/>
                  </a:lnTo>
                  <a:lnTo>
                    <a:pt x="615" y="526"/>
                  </a:lnTo>
                  <a:lnTo>
                    <a:pt x="603" y="526"/>
                  </a:lnTo>
                  <a:lnTo>
                    <a:pt x="584" y="524"/>
                  </a:lnTo>
                  <a:lnTo>
                    <a:pt x="565" y="524"/>
                  </a:lnTo>
                  <a:lnTo>
                    <a:pt x="546" y="524"/>
                  </a:lnTo>
                  <a:lnTo>
                    <a:pt x="527" y="524"/>
                  </a:lnTo>
                  <a:lnTo>
                    <a:pt x="508" y="521"/>
                  </a:lnTo>
                  <a:lnTo>
                    <a:pt x="489" y="521"/>
                  </a:lnTo>
                  <a:lnTo>
                    <a:pt x="470" y="521"/>
                  </a:lnTo>
                  <a:lnTo>
                    <a:pt x="452" y="519"/>
                  </a:lnTo>
                  <a:lnTo>
                    <a:pt x="433" y="519"/>
                  </a:lnTo>
                  <a:lnTo>
                    <a:pt x="414" y="519"/>
                  </a:lnTo>
                  <a:lnTo>
                    <a:pt x="395" y="516"/>
                  </a:lnTo>
                  <a:lnTo>
                    <a:pt x="376" y="516"/>
                  </a:lnTo>
                  <a:lnTo>
                    <a:pt x="357" y="516"/>
                  </a:lnTo>
                  <a:lnTo>
                    <a:pt x="338" y="514"/>
                  </a:lnTo>
                  <a:lnTo>
                    <a:pt x="319" y="514"/>
                  </a:lnTo>
                  <a:lnTo>
                    <a:pt x="300" y="512"/>
                  </a:lnTo>
                  <a:lnTo>
                    <a:pt x="281" y="512"/>
                  </a:lnTo>
                  <a:lnTo>
                    <a:pt x="262" y="512"/>
                  </a:lnTo>
                  <a:lnTo>
                    <a:pt x="243" y="509"/>
                  </a:lnTo>
                  <a:lnTo>
                    <a:pt x="224" y="509"/>
                  </a:lnTo>
                  <a:lnTo>
                    <a:pt x="206" y="507"/>
                  </a:lnTo>
                  <a:lnTo>
                    <a:pt x="187" y="507"/>
                  </a:lnTo>
                  <a:lnTo>
                    <a:pt x="168" y="505"/>
                  </a:lnTo>
                  <a:lnTo>
                    <a:pt x="149" y="505"/>
                  </a:lnTo>
                  <a:lnTo>
                    <a:pt x="130" y="502"/>
                  </a:lnTo>
                  <a:lnTo>
                    <a:pt x="111" y="500"/>
                  </a:lnTo>
                  <a:lnTo>
                    <a:pt x="92" y="500"/>
                  </a:lnTo>
                  <a:lnTo>
                    <a:pt x="75" y="498"/>
                  </a:lnTo>
                  <a:lnTo>
                    <a:pt x="57" y="498"/>
                  </a:lnTo>
                  <a:lnTo>
                    <a:pt x="38" y="495"/>
                  </a:lnTo>
                  <a:lnTo>
                    <a:pt x="19" y="493"/>
                  </a:lnTo>
                  <a:lnTo>
                    <a:pt x="0" y="493"/>
                  </a:lnTo>
                  <a:lnTo>
                    <a:pt x="0" y="476"/>
                  </a:lnTo>
                  <a:lnTo>
                    <a:pt x="2" y="462"/>
                  </a:lnTo>
                  <a:lnTo>
                    <a:pt x="2" y="445"/>
                  </a:lnTo>
                  <a:lnTo>
                    <a:pt x="4" y="431"/>
                  </a:lnTo>
                  <a:lnTo>
                    <a:pt x="4" y="415"/>
                  </a:lnTo>
                  <a:lnTo>
                    <a:pt x="7" y="400"/>
                  </a:lnTo>
                  <a:lnTo>
                    <a:pt x="7" y="384"/>
                  </a:lnTo>
                  <a:lnTo>
                    <a:pt x="9" y="370"/>
                  </a:lnTo>
                  <a:lnTo>
                    <a:pt x="9" y="353"/>
                  </a:lnTo>
                  <a:lnTo>
                    <a:pt x="12" y="337"/>
                  </a:lnTo>
                  <a:lnTo>
                    <a:pt x="12" y="322"/>
                  </a:lnTo>
                  <a:lnTo>
                    <a:pt x="14" y="306"/>
                  </a:lnTo>
                  <a:lnTo>
                    <a:pt x="16" y="292"/>
                  </a:lnTo>
                  <a:lnTo>
                    <a:pt x="16" y="275"/>
                  </a:lnTo>
                  <a:lnTo>
                    <a:pt x="19" y="261"/>
                  </a:lnTo>
                  <a:lnTo>
                    <a:pt x="19" y="244"/>
                  </a:lnTo>
                  <a:lnTo>
                    <a:pt x="21" y="230"/>
                  </a:lnTo>
                  <a:lnTo>
                    <a:pt x="21" y="213"/>
                  </a:lnTo>
                  <a:lnTo>
                    <a:pt x="23" y="199"/>
                  </a:lnTo>
                  <a:lnTo>
                    <a:pt x="23" y="183"/>
                  </a:lnTo>
                  <a:lnTo>
                    <a:pt x="26" y="169"/>
                  </a:lnTo>
                  <a:lnTo>
                    <a:pt x="26" y="152"/>
                  </a:lnTo>
                  <a:lnTo>
                    <a:pt x="28" y="138"/>
                  </a:lnTo>
                  <a:lnTo>
                    <a:pt x="28" y="121"/>
                  </a:lnTo>
                  <a:lnTo>
                    <a:pt x="30" y="107"/>
                  </a:lnTo>
                  <a:lnTo>
                    <a:pt x="30" y="90"/>
                  </a:lnTo>
                  <a:lnTo>
                    <a:pt x="33" y="76"/>
                  </a:lnTo>
                  <a:lnTo>
                    <a:pt x="35" y="60"/>
                  </a:lnTo>
                  <a:lnTo>
                    <a:pt x="35" y="45"/>
                  </a:lnTo>
                  <a:lnTo>
                    <a:pt x="38" y="29"/>
                  </a:lnTo>
                  <a:lnTo>
                    <a:pt x="38" y="15"/>
                  </a:lnTo>
                  <a:lnTo>
                    <a:pt x="40" y="0"/>
                  </a:lnTo>
                  <a:lnTo>
                    <a:pt x="54" y="0"/>
                  </a:lnTo>
                  <a:lnTo>
                    <a:pt x="68" y="3"/>
                  </a:lnTo>
                  <a:lnTo>
                    <a:pt x="85" y="3"/>
                  </a:lnTo>
                  <a:lnTo>
                    <a:pt x="99" y="5"/>
                  </a:lnTo>
                  <a:lnTo>
                    <a:pt x="113" y="5"/>
                  </a:lnTo>
                  <a:lnTo>
                    <a:pt x="130" y="5"/>
                  </a:lnTo>
                  <a:lnTo>
                    <a:pt x="144" y="8"/>
                  </a:lnTo>
                  <a:lnTo>
                    <a:pt x="158" y="8"/>
                  </a:lnTo>
                  <a:lnTo>
                    <a:pt x="175" y="10"/>
                  </a:lnTo>
                  <a:lnTo>
                    <a:pt x="189" y="10"/>
                  </a:lnTo>
                  <a:lnTo>
                    <a:pt x="203" y="12"/>
                  </a:lnTo>
                  <a:lnTo>
                    <a:pt x="220" y="12"/>
                  </a:lnTo>
                  <a:lnTo>
                    <a:pt x="234" y="15"/>
                  </a:lnTo>
                  <a:lnTo>
                    <a:pt x="248" y="15"/>
                  </a:lnTo>
                  <a:lnTo>
                    <a:pt x="265" y="15"/>
                  </a:lnTo>
                  <a:lnTo>
                    <a:pt x="279" y="17"/>
                  </a:lnTo>
                  <a:lnTo>
                    <a:pt x="293" y="17"/>
                  </a:lnTo>
                  <a:lnTo>
                    <a:pt x="310" y="17"/>
                  </a:lnTo>
                  <a:lnTo>
                    <a:pt x="324" y="19"/>
                  </a:lnTo>
                  <a:lnTo>
                    <a:pt x="338" y="19"/>
                  </a:lnTo>
                  <a:lnTo>
                    <a:pt x="355" y="19"/>
                  </a:lnTo>
                  <a:lnTo>
                    <a:pt x="369" y="22"/>
                  </a:lnTo>
                  <a:lnTo>
                    <a:pt x="383" y="22"/>
                  </a:lnTo>
                  <a:lnTo>
                    <a:pt x="399" y="22"/>
                  </a:lnTo>
                  <a:lnTo>
                    <a:pt x="414" y="24"/>
                  </a:lnTo>
                  <a:lnTo>
                    <a:pt x="428" y="24"/>
                  </a:lnTo>
                  <a:lnTo>
                    <a:pt x="444" y="24"/>
                  </a:lnTo>
                  <a:lnTo>
                    <a:pt x="459" y="27"/>
                  </a:lnTo>
                  <a:lnTo>
                    <a:pt x="475" y="27"/>
                  </a:lnTo>
                  <a:lnTo>
                    <a:pt x="489" y="27"/>
                  </a:lnTo>
                  <a:lnTo>
                    <a:pt x="504" y="27"/>
                  </a:lnTo>
                  <a:lnTo>
                    <a:pt x="520" y="29"/>
                  </a:lnTo>
                  <a:lnTo>
                    <a:pt x="530" y="29"/>
                  </a:lnTo>
                  <a:lnTo>
                    <a:pt x="541" y="29"/>
                  </a:lnTo>
                  <a:lnTo>
                    <a:pt x="553" y="29"/>
                  </a:lnTo>
                  <a:lnTo>
                    <a:pt x="565" y="29"/>
                  </a:lnTo>
                  <a:lnTo>
                    <a:pt x="577" y="29"/>
                  </a:lnTo>
                  <a:lnTo>
                    <a:pt x="586" y="29"/>
                  </a:lnTo>
                  <a:lnTo>
                    <a:pt x="598" y="31"/>
                  </a:lnTo>
                  <a:lnTo>
                    <a:pt x="610" y="31"/>
                  </a:lnTo>
                  <a:lnTo>
                    <a:pt x="622" y="31"/>
                  </a:lnTo>
                  <a:lnTo>
                    <a:pt x="634" y="31"/>
                  </a:lnTo>
                  <a:lnTo>
                    <a:pt x="643" y="31"/>
                  </a:lnTo>
                  <a:lnTo>
                    <a:pt x="655" y="31"/>
                  </a:lnTo>
                  <a:lnTo>
                    <a:pt x="667" y="31"/>
                  </a:lnTo>
                  <a:lnTo>
                    <a:pt x="679" y="31"/>
                  </a:lnTo>
                  <a:lnTo>
                    <a:pt x="690" y="34"/>
                  </a:lnTo>
                  <a:lnTo>
                    <a:pt x="702" y="34"/>
                  </a:lnTo>
                  <a:lnTo>
                    <a:pt x="709" y="34"/>
                  </a:lnTo>
                  <a:lnTo>
                    <a:pt x="709" y="41"/>
                  </a:lnTo>
                  <a:lnTo>
                    <a:pt x="709" y="48"/>
                  </a:lnTo>
                  <a:lnTo>
                    <a:pt x="709" y="55"/>
                  </a:lnTo>
                  <a:lnTo>
                    <a:pt x="709" y="64"/>
                  </a:lnTo>
                  <a:lnTo>
                    <a:pt x="709" y="71"/>
                  </a:lnTo>
                  <a:lnTo>
                    <a:pt x="709" y="79"/>
                  </a:lnTo>
                  <a:lnTo>
                    <a:pt x="709" y="86"/>
                  </a:lnTo>
                  <a:lnTo>
                    <a:pt x="709" y="95"/>
                  </a:lnTo>
                  <a:lnTo>
                    <a:pt x="709" y="102"/>
                  </a:lnTo>
                  <a:lnTo>
                    <a:pt x="709" y="109"/>
                  </a:lnTo>
                  <a:lnTo>
                    <a:pt x="709" y="116"/>
                  </a:lnTo>
                  <a:lnTo>
                    <a:pt x="709" y="126"/>
                  </a:lnTo>
                  <a:lnTo>
                    <a:pt x="709" y="133"/>
                  </a:lnTo>
                  <a:lnTo>
                    <a:pt x="707" y="140"/>
                  </a:lnTo>
                  <a:lnTo>
                    <a:pt x="707" y="147"/>
                  </a:lnTo>
                  <a:lnTo>
                    <a:pt x="707" y="157"/>
                  </a:lnTo>
                  <a:lnTo>
                    <a:pt x="707" y="1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51">
              <a:extLst>
                <a:ext uri="{FF2B5EF4-FFF2-40B4-BE49-F238E27FC236}">
                  <a16:creationId xmlns:a16="http://schemas.microsoft.com/office/drawing/2014/main" id="{17BDEC34-851A-428A-A951-62B8401EC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8600" y="1870849"/>
              <a:ext cx="1045369" cy="1546622"/>
            </a:xfrm>
            <a:custGeom>
              <a:avLst/>
              <a:gdLst>
                <a:gd name="T0" fmla="*/ 405 w 878"/>
                <a:gd name="T1" fmla="*/ 1226 h 1299"/>
                <a:gd name="T2" fmla="*/ 301 w 878"/>
                <a:gd name="T3" fmla="*/ 1153 h 1299"/>
                <a:gd name="T4" fmla="*/ 414 w 878"/>
                <a:gd name="T5" fmla="*/ 1160 h 1299"/>
                <a:gd name="T6" fmla="*/ 258 w 878"/>
                <a:gd name="T7" fmla="*/ 1049 h 1299"/>
                <a:gd name="T8" fmla="*/ 270 w 878"/>
                <a:gd name="T9" fmla="*/ 1060 h 1299"/>
                <a:gd name="T10" fmla="*/ 232 w 878"/>
                <a:gd name="T11" fmla="*/ 1044 h 1299"/>
                <a:gd name="T12" fmla="*/ 280 w 878"/>
                <a:gd name="T13" fmla="*/ 1046 h 1299"/>
                <a:gd name="T14" fmla="*/ 873 w 878"/>
                <a:gd name="T15" fmla="*/ 1103 h 1299"/>
                <a:gd name="T16" fmla="*/ 857 w 878"/>
                <a:gd name="T17" fmla="*/ 1079 h 1299"/>
                <a:gd name="T18" fmla="*/ 838 w 878"/>
                <a:gd name="T19" fmla="*/ 1034 h 1299"/>
                <a:gd name="T20" fmla="*/ 599 w 878"/>
                <a:gd name="T21" fmla="*/ 712 h 1299"/>
                <a:gd name="T22" fmla="*/ 410 w 878"/>
                <a:gd name="T23" fmla="*/ 301 h 1299"/>
                <a:gd name="T24" fmla="*/ 206 w 878"/>
                <a:gd name="T25" fmla="*/ 33 h 1299"/>
                <a:gd name="T26" fmla="*/ 57 w 878"/>
                <a:gd name="T27" fmla="*/ 40 h 1299"/>
                <a:gd name="T28" fmla="*/ 43 w 878"/>
                <a:gd name="T29" fmla="*/ 104 h 1299"/>
                <a:gd name="T30" fmla="*/ 38 w 878"/>
                <a:gd name="T31" fmla="*/ 144 h 1299"/>
                <a:gd name="T32" fmla="*/ 15 w 878"/>
                <a:gd name="T33" fmla="*/ 161 h 1299"/>
                <a:gd name="T34" fmla="*/ 3 w 878"/>
                <a:gd name="T35" fmla="*/ 208 h 1299"/>
                <a:gd name="T36" fmla="*/ 38 w 878"/>
                <a:gd name="T37" fmla="*/ 284 h 1299"/>
                <a:gd name="T38" fmla="*/ 31 w 878"/>
                <a:gd name="T39" fmla="*/ 360 h 1299"/>
                <a:gd name="T40" fmla="*/ 67 w 878"/>
                <a:gd name="T41" fmla="*/ 447 h 1299"/>
                <a:gd name="T42" fmla="*/ 83 w 878"/>
                <a:gd name="T43" fmla="*/ 495 h 1299"/>
                <a:gd name="T44" fmla="*/ 76 w 878"/>
                <a:gd name="T45" fmla="*/ 502 h 1299"/>
                <a:gd name="T46" fmla="*/ 97 w 878"/>
                <a:gd name="T47" fmla="*/ 523 h 1299"/>
                <a:gd name="T48" fmla="*/ 116 w 878"/>
                <a:gd name="T49" fmla="*/ 525 h 1299"/>
                <a:gd name="T50" fmla="*/ 145 w 878"/>
                <a:gd name="T51" fmla="*/ 514 h 1299"/>
                <a:gd name="T52" fmla="*/ 175 w 878"/>
                <a:gd name="T53" fmla="*/ 521 h 1299"/>
                <a:gd name="T54" fmla="*/ 192 w 878"/>
                <a:gd name="T55" fmla="*/ 523 h 1299"/>
                <a:gd name="T56" fmla="*/ 206 w 878"/>
                <a:gd name="T57" fmla="*/ 521 h 1299"/>
                <a:gd name="T58" fmla="*/ 206 w 878"/>
                <a:gd name="T59" fmla="*/ 523 h 1299"/>
                <a:gd name="T60" fmla="*/ 190 w 878"/>
                <a:gd name="T61" fmla="*/ 528 h 1299"/>
                <a:gd name="T62" fmla="*/ 126 w 878"/>
                <a:gd name="T63" fmla="*/ 525 h 1299"/>
                <a:gd name="T64" fmla="*/ 142 w 878"/>
                <a:gd name="T65" fmla="*/ 566 h 1299"/>
                <a:gd name="T66" fmla="*/ 140 w 878"/>
                <a:gd name="T67" fmla="*/ 585 h 1299"/>
                <a:gd name="T68" fmla="*/ 121 w 878"/>
                <a:gd name="T69" fmla="*/ 568 h 1299"/>
                <a:gd name="T70" fmla="*/ 109 w 878"/>
                <a:gd name="T71" fmla="*/ 547 h 1299"/>
                <a:gd name="T72" fmla="*/ 109 w 878"/>
                <a:gd name="T73" fmla="*/ 611 h 1299"/>
                <a:gd name="T74" fmla="*/ 154 w 878"/>
                <a:gd name="T75" fmla="*/ 660 h 1299"/>
                <a:gd name="T76" fmla="*/ 145 w 878"/>
                <a:gd name="T77" fmla="*/ 698 h 1299"/>
                <a:gd name="T78" fmla="*/ 138 w 878"/>
                <a:gd name="T79" fmla="*/ 734 h 1299"/>
                <a:gd name="T80" fmla="*/ 166 w 878"/>
                <a:gd name="T81" fmla="*/ 781 h 1299"/>
                <a:gd name="T82" fmla="*/ 199 w 878"/>
                <a:gd name="T83" fmla="*/ 847 h 1299"/>
                <a:gd name="T84" fmla="*/ 211 w 878"/>
                <a:gd name="T85" fmla="*/ 888 h 1299"/>
                <a:gd name="T86" fmla="*/ 228 w 878"/>
                <a:gd name="T87" fmla="*/ 935 h 1299"/>
                <a:gd name="T88" fmla="*/ 225 w 878"/>
                <a:gd name="T89" fmla="*/ 975 h 1299"/>
                <a:gd name="T90" fmla="*/ 308 w 878"/>
                <a:gd name="T91" fmla="*/ 1011 h 1299"/>
                <a:gd name="T92" fmla="*/ 353 w 878"/>
                <a:gd name="T93" fmla="*/ 1039 h 1299"/>
                <a:gd name="T94" fmla="*/ 384 w 878"/>
                <a:gd name="T95" fmla="*/ 1067 h 1299"/>
                <a:gd name="T96" fmla="*/ 431 w 878"/>
                <a:gd name="T97" fmla="*/ 1108 h 1299"/>
                <a:gd name="T98" fmla="*/ 443 w 878"/>
                <a:gd name="T99" fmla="*/ 1115 h 1299"/>
                <a:gd name="T100" fmla="*/ 514 w 878"/>
                <a:gd name="T101" fmla="*/ 1179 h 1299"/>
                <a:gd name="T102" fmla="*/ 530 w 878"/>
                <a:gd name="T103" fmla="*/ 1262 h 1299"/>
                <a:gd name="T104" fmla="*/ 530 w 878"/>
                <a:gd name="T105" fmla="*/ 1264 h 1299"/>
                <a:gd name="T106" fmla="*/ 615 w 878"/>
                <a:gd name="T107" fmla="*/ 1290 h 1299"/>
                <a:gd name="T108" fmla="*/ 779 w 878"/>
                <a:gd name="T109" fmla="*/ 1297 h 1299"/>
                <a:gd name="T110" fmla="*/ 821 w 878"/>
                <a:gd name="T111" fmla="*/ 1269 h 1299"/>
                <a:gd name="T112" fmla="*/ 802 w 878"/>
                <a:gd name="T113" fmla="*/ 1212 h 1299"/>
                <a:gd name="T114" fmla="*/ 831 w 878"/>
                <a:gd name="T115" fmla="*/ 1176 h 1299"/>
                <a:gd name="T116" fmla="*/ 838 w 878"/>
                <a:gd name="T117" fmla="*/ 1143 h 1299"/>
                <a:gd name="T118" fmla="*/ 62 w 878"/>
                <a:gd name="T119" fmla="*/ 544 h 1299"/>
                <a:gd name="T120" fmla="*/ 126 w 878"/>
                <a:gd name="T121" fmla="*/ 542 h 1299"/>
                <a:gd name="T122" fmla="*/ 334 w 878"/>
                <a:gd name="T123" fmla="*/ 1065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8" h="1299">
                  <a:moveTo>
                    <a:pt x="410" y="1221"/>
                  </a:moveTo>
                  <a:lnTo>
                    <a:pt x="407" y="1217"/>
                  </a:lnTo>
                  <a:lnTo>
                    <a:pt x="403" y="1212"/>
                  </a:lnTo>
                  <a:lnTo>
                    <a:pt x="400" y="1209"/>
                  </a:lnTo>
                  <a:lnTo>
                    <a:pt x="400" y="1205"/>
                  </a:lnTo>
                  <a:lnTo>
                    <a:pt x="400" y="1205"/>
                  </a:lnTo>
                  <a:lnTo>
                    <a:pt x="400" y="1202"/>
                  </a:lnTo>
                  <a:lnTo>
                    <a:pt x="398" y="1202"/>
                  </a:lnTo>
                  <a:lnTo>
                    <a:pt x="398" y="1200"/>
                  </a:lnTo>
                  <a:lnTo>
                    <a:pt x="398" y="1200"/>
                  </a:lnTo>
                  <a:lnTo>
                    <a:pt x="398" y="1198"/>
                  </a:lnTo>
                  <a:lnTo>
                    <a:pt x="395" y="1198"/>
                  </a:lnTo>
                  <a:lnTo>
                    <a:pt x="395" y="1198"/>
                  </a:lnTo>
                  <a:lnTo>
                    <a:pt x="393" y="1200"/>
                  </a:lnTo>
                  <a:lnTo>
                    <a:pt x="395" y="1205"/>
                  </a:lnTo>
                  <a:lnTo>
                    <a:pt x="398" y="1207"/>
                  </a:lnTo>
                  <a:lnTo>
                    <a:pt x="398" y="1212"/>
                  </a:lnTo>
                  <a:lnTo>
                    <a:pt x="400" y="1219"/>
                  </a:lnTo>
                  <a:lnTo>
                    <a:pt x="403" y="1224"/>
                  </a:lnTo>
                  <a:lnTo>
                    <a:pt x="405" y="1226"/>
                  </a:lnTo>
                  <a:lnTo>
                    <a:pt x="407" y="1226"/>
                  </a:lnTo>
                  <a:lnTo>
                    <a:pt x="407" y="1228"/>
                  </a:lnTo>
                  <a:lnTo>
                    <a:pt x="410" y="1228"/>
                  </a:lnTo>
                  <a:lnTo>
                    <a:pt x="410" y="1228"/>
                  </a:lnTo>
                  <a:lnTo>
                    <a:pt x="410" y="1228"/>
                  </a:lnTo>
                  <a:lnTo>
                    <a:pt x="412" y="1228"/>
                  </a:lnTo>
                  <a:lnTo>
                    <a:pt x="414" y="1228"/>
                  </a:lnTo>
                  <a:lnTo>
                    <a:pt x="414" y="1228"/>
                  </a:lnTo>
                  <a:lnTo>
                    <a:pt x="417" y="1228"/>
                  </a:lnTo>
                  <a:lnTo>
                    <a:pt x="412" y="1224"/>
                  </a:lnTo>
                  <a:lnTo>
                    <a:pt x="410" y="1221"/>
                  </a:lnTo>
                  <a:close/>
                  <a:moveTo>
                    <a:pt x="310" y="1155"/>
                  </a:moveTo>
                  <a:lnTo>
                    <a:pt x="306" y="1153"/>
                  </a:lnTo>
                  <a:lnTo>
                    <a:pt x="306" y="1153"/>
                  </a:lnTo>
                  <a:lnTo>
                    <a:pt x="306" y="1150"/>
                  </a:lnTo>
                  <a:lnTo>
                    <a:pt x="303" y="1150"/>
                  </a:lnTo>
                  <a:lnTo>
                    <a:pt x="303" y="1150"/>
                  </a:lnTo>
                  <a:lnTo>
                    <a:pt x="301" y="1150"/>
                  </a:lnTo>
                  <a:lnTo>
                    <a:pt x="298" y="1150"/>
                  </a:lnTo>
                  <a:lnTo>
                    <a:pt x="301" y="1153"/>
                  </a:lnTo>
                  <a:lnTo>
                    <a:pt x="303" y="1157"/>
                  </a:lnTo>
                  <a:lnTo>
                    <a:pt x="306" y="1160"/>
                  </a:lnTo>
                  <a:lnTo>
                    <a:pt x="308" y="1160"/>
                  </a:lnTo>
                  <a:lnTo>
                    <a:pt x="313" y="1160"/>
                  </a:lnTo>
                  <a:lnTo>
                    <a:pt x="313" y="1157"/>
                  </a:lnTo>
                  <a:lnTo>
                    <a:pt x="310" y="1155"/>
                  </a:lnTo>
                  <a:close/>
                  <a:moveTo>
                    <a:pt x="426" y="1155"/>
                  </a:moveTo>
                  <a:lnTo>
                    <a:pt x="417" y="1150"/>
                  </a:lnTo>
                  <a:lnTo>
                    <a:pt x="417" y="1150"/>
                  </a:lnTo>
                  <a:lnTo>
                    <a:pt x="410" y="1146"/>
                  </a:lnTo>
                  <a:lnTo>
                    <a:pt x="407" y="1143"/>
                  </a:lnTo>
                  <a:lnTo>
                    <a:pt x="405" y="1143"/>
                  </a:lnTo>
                  <a:lnTo>
                    <a:pt x="405" y="1146"/>
                  </a:lnTo>
                  <a:lnTo>
                    <a:pt x="405" y="1148"/>
                  </a:lnTo>
                  <a:lnTo>
                    <a:pt x="407" y="1148"/>
                  </a:lnTo>
                  <a:lnTo>
                    <a:pt x="410" y="1150"/>
                  </a:lnTo>
                  <a:lnTo>
                    <a:pt x="412" y="1150"/>
                  </a:lnTo>
                  <a:lnTo>
                    <a:pt x="414" y="1153"/>
                  </a:lnTo>
                  <a:lnTo>
                    <a:pt x="414" y="1155"/>
                  </a:lnTo>
                  <a:lnTo>
                    <a:pt x="414" y="1160"/>
                  </a:lnTo>
                  <a:lnTo>
                    <a:pt x="414" y="1162"/>
                  </a:lnTo>
                  <a:lnTo>
                    <a:pt x="414" y="1164"/>
                  </a:lnTo>
                  <a:lnTo>
                    <a:pt x="417" y="1167"/>
                  </a:lnTo>
                  <a:lnTo>
                    <a:pt x="419" y="1167"/>
                  </a:lnTo>
                  <a:lnTo>
                    <a:pt x="419" y="1167"/>
                  </a:lnTo>
                  <a:lnTo>
                    <a:pt x="421" y="1167"/>
                  </a:lnTo>
                  <a:lnTo>
                    <a:pt x="424" y="1167"/>
                  </a:lnTo>
                  <a:lnTo>
                    <a:pt x="424" y="1167"/>
                  </a:lnTo>
                  <a:lnTo>
                    <a:pt x="426" y="1169"/>
                  </a:lnTo>
                  <a:lnTo>
                    <a:pt x="429" y="1169"/>
                  </a:lnTo>
                  <a:lnTo>
                    <a:pt x="431" y="1169"/>
                  </a:lnTo>
                  <a:lnTo>
                    <a:pt x="431" y="1167"/>
                  </a:lnTo>
                  <a:lnTo>
                    <a:pt x="426" y="1157"/>
                  </a:lnTo>
                  <a:lnTo>
                    <a:pt x="426" y="1155"/>
                  </a:lnTo>
                  <a:close/>
                  <a:moveTo>
                    <a:pt x="268" y="1053"/>
                  </a:moveTo>
                  <a:lnTo>
                    <a:pt x="268" y="1051"/>
                  </a:lnTo>
                  <a:lnTo>
                    <a:pt x="268" y="1049"/>
                  </a:lnTo>
                  <a:lnTo>
                    <a:pt x="265" y="1049"/>
                  </a:lnTo>
                  <a:lnTo>
                    <a:pt x="265" y="1049"/>
                  </a:lnTo>
                  <a:lnTo>
                    <a:pt x="258" y="1049"/>
                  </a:lnTo>
                  <a:lnTo>
                    <a:pt x="256" y="1049"/>
                  </a:lnTo>
                  <a:lnTo>
                    <a:pt x="256" y="1049"/>
                  </a:lnTo>
                  <a:lnTo>
                    <a:pt x="254" y="1049"/>
                  </a:lnTo>
                  <a:lnTo>
                    <a:pt x="251" y="1049"/>
                  </a:lnTo>
                  <a:lnTo>
                    <a:pt x="249" y="1046"/>
                  </a:lnTo>
                  <a:lnTo>
                    <a:pt x="246" y="1049"/>
                  </a:lnTo>
                  <a:lnTo>
                    <a:pt x="246" y="1051"/>
                  </a:lnTo>
                  <a:lnTo>
                    <a:pt x="249" y="1053"/>
                  </a:lnTo>
                  <a:lnTo>
                    <a:pt x="251" y="1056"/>
                  </a:lnTo>
                  <a:lnTo>
                    <a:pt x="251" y="1058"/>
                  </a:lnTo>
                  <a:lnTo>
                    <a:pt x="251" y="1060"/>
                  </a:lnTo>
                  <a:lnTo>
                    <a:pt x="254" y="1063"/>
                  </a:lnTo>
                  <a:lnTo>
                    <a:pt x="256" y="1063"/>
                  </a:lnTo>
                  <a:lnTo>
                    <a:pt x="258" y="1063"/>
                  </a:lnTo>
                  <a:lnTo>
                    <a:pt x="258" y="1063"/>
                  </a:lnTo>
                  <a:lnTo>
                    <a:pt x="261" y="1063"/>
                  </a:lnTo>
                  <a:lnTo>
                    <a:pt x="261" y="1063"/>
                  </a:lnTo>
                  <a:lnTo>
                    <a:pt x="263" y="1063"/>
                  </a:lnTo>
                  <a:lnTo>
                    <a:pt x="263" y="1063"/>
                  </a:lnTo>
                  <a:lnTo>
                    <a:pt x="270" y="1060"/>
                  </a:lnTo>
                  <a:lnTo>
                    <a:pt x="272" y="1060"/>
                  </a:lnTo>
                  <a:lnTo>
                    <a:pt x="272" y="1058"/>
                  </a:lnTo>
                  <a:lnTo>
                    <a:pt x="272" y="1056"/>
                  </a:lnTo>
                  <a:lnTo>
                    <a:pt x="270" y="1056"/>
                  </a:lnTo>
                  <a:lnTo>
                    <a:pt x="268" y="1053"/>
                  </a:lnTo>
                  <a:close/>
                  <a:moveTo>
                    <a:pt x="239" y="1044"/>
                  </a:moveTo>
                  <a:lnTo>
                    <a:pt x="239" y="1041"/>
                  </a:lnTo>
                  <a:lnTo>
                    <a:pt x="239" y="1041"/>
                  </a:lnTo>
                  <a:lnTo>
                    <a:pt x="237" y="1041"/>
                  </a:lnTo>
                  <a:lnTo>
                    <a:pt x="237" y="1039"/>
                  </a:lnTo>
                  <a:lnTo>
                    <a:pt x="237" y="1039"/>
                  </a:lnTo>
                  <a:lnTo>
                    <a:pt x="235" y="1037"/>
                  </a:lnTo>
                  <a:lnTo>
                    <a:pt x="235" y="1039"/>
                  </a:lnTo>
                  <a:lnTo>
                    <a:pt x="232" y="1039"/>
                  </a:lnTo>
                  <a:lnTo>
                    <a:pt x="230" y="1039"/>
                  </a:lnTo>
                  <a:lnTo>
                    <a:pt x="228" y="1041"/>
                  </a:lnTo>
                  <a:lnTo>
                    <a:pt x="228" y="1041"/>
                  </a:lnTo>
                  <a:lnTo>
                    <a:pt x="228" y="1041"/>
                  </a:lnTo>
                  <a:lnTo>
                    <a:pt x="230" y="1041"/>
                  </a:lnTo>
                  <a:lnTo>
                    <a:pt x="232" y="1044"/>
                  </a:lnTo>
                  <a:lnTo>
                    <a:pt x="235" y="1044"/>
                  </a:lnTo>
                  <a:lnTo>
                    <a:pt x="242" y="1046"/>
                  </a:lnTo>
                  <a:lnTo>
                    <a:pt x="242" y="1044"/>
                  </a:lnTo>
                  <a:lnTo>
                    <a:pt x="239" y="1044"/>
                  </a:lnTo>
                  <a:close/>
                  <a:moveTo>
                    <a:pt x="317" y="1056"/>
                  </a:moveTo>
                  <a:lnTo>
                    <a:pt x="317" y="1056"/>
                  </a:lnTo>
                  <a:lnTo>
                    <a:pt x="315" y="1053"/>
                  </a:lnTo>
                  <a:lnTo>
                    <a:pt x="313" y="1056"/>
                  </a:lnTo>
                  <a:lnTo>
                    <a:pt x="308" y="1058"/>
                  </a:lnTo>
                  <a:lnTo>
                    <a:pt x="308" y="1058"/>
                  </a:lnTo>
                  <a:lnTo>
                    <a:pt x="308" y="1058"/>
                  </a:lnTo>
                  <a:lnTo>
                    <a:pt x="298" y="1053"/>
                  </a:lnTo>
                  <a:lnTo>
                    <a:pt x="296" y="1051"/>
                  </a:lnTo>
                  <a:lnTo>
                    <a:pt x="291" y="1051"/>
                  </a:lnTo>
                  <a:lnTo>
                    <a:pt x="291" y="1051"/>
                  </a:lnTo>
                  <a:lnTo>
                    <a:pt x="287" y="1046"/>
                  </a:lnTo>
                  <a:lnTo>
                    <a:pt x="282" y="1046"/>
                  </a:lnTo>
                  <a:lnTo>
                    <a:pt x="282" y="1046"/>
                  </a:lnTo>
                  <a:lnTo>
                    <a:pt x="282" y="1046"/>
                  </a:lnTo>
                  <a:lnTo>
                    <a:pt x="280" y="1046"/>
                  </a:lnTo>
                  <a:lnTo>
                    <a:pt x="280" y="1049"/>
                  </a:lnTo>
                  <a:lnTo>
                    <a:pt x="280" y="1049"/>
                  </a:lnTo>
                  <a:lnTo>
                    <a:pt x="282" y="1049"/>
                  </a:lnTo>
                  <a:lnTo>
                    <a:pt x="282" y="1051"/>
                  </a:lnTo>
                  <a:lnTo>
                    <a:pt x="284" y="1051"/>
                  </a:lnTo>
                  <a:lnTo>
                    <a:pt x="284" y="1053"/>
                  </a:lnTo>
                  <a:lnTo>
                    <a:pt x="282" y="1056"/>
                  </a:lnTo>
                  <a:lnTo>
                    <a:pt x="284" y="1058"/>
                  </a:lnTo>
                  <a:lnTo>
                    <a:pt x="289" y="1060"/>
                  </a:lnTo>
                  <a:lnTo>
                    <a:pt x="291" y="1063"/>
                  </a:lnTo>
                  <a:lnTo>
                    <a:pt x="315" y="1063"/>
                  </a:lnTo>
                  <a:lnTo>
                    <a:pt x="317" y="1060"/>
                  </a:lnTo>
                  <a:lnTo>
                    <a:pt x="320" y="1060"/>
                  </a:lnTo>
                  <a:lnTo>
                    <a:pt x="320" y="1058"/>
                  </a:lnTo>
                  <a:lnTo>
                    <a:pt x="320" y="1058"/>
                  </a:lnTo>
                  <a:lnTo>
                    <a:pt x="317" y="1056"/>
                  </a:lnTo>
                  <a:close/>
                  <a:moveTo>
                    <a:pt x="878" y="1108"/>
                  </a:moveTo>
                  <a:lnTo>
                    <a:pt x="878" y="1108"/>
                  </a:lnTo>
                  <a:lnTo>
                    <a:pt x="876" y="1105"/>
                  </a:lnTo>
                  <a:lnTo>
                    <a:pt x="873" y="1103"/>
                  </a:lnTo>
                  <a:lnTo>
                    <a:pt x="873" y="1101"/>
                  </a:lnTo>
                  <a:lnTo>
                    <a:pt x="871" y="1101"/>
                  </a:lnTo>
                  <a:lnTo>
                    <a:pt x="864" y="1093"/>
                  </a:lnTo>
                  <a:lnTo>
                    <a:pt x="861" y="1091"/>
                  </a:lnTo>
                  <a:lnTo>
                    <a:pt x="861" y="1091"/>
                  </a:lnTo>
                  <a:lnTo>
                    <a:pt x="859" y="1089"/>
                  </a:lnTo>
                  <a:lnTo>
                    <a:pt x="859" y="1089"/>
                  </a:lnTo>
                  <a:lnTo>
                    <a:pt x="859" y="1089"/>
                  </a:lnTo>
                  <a:lnTo>
                    <a:pt x="859" y="1086"/>
                  </a:lnTo>
                  <a:lnTo>
                    <a:pt x="859" y="1086"/>
                  </a:lnTo>
                  <a:lnTo>
                    <a:pt x="857" y="1086"/>
                  </a:lnTo>
                  <a:lnTo>
                    <a:pt x="857" y="1086"/>
                  </a:lnTo>
                  <a:lnTo>
                    <a:pt x="857" y="1086"/>
                  </a:lnTo>
                  <a:lnTo>
                    <a:pt x="854" y="1086"/>
                  </a:lnTo>
                  <a:lnTo>
                    <a:pt x="854" y="1084"/>
                  </a:lnTo>
                  <a:lnTo>
                    <a:pt x="854" y="1084"/>
                  </a:lnTo>
                  <a:lnTo>
                    <a:pt x="854" y="1082"/>
                  </a:lnTo>
                  <a:lnTo>
                    <a:pt x="854" y="1082"/>
                  </a:lnTo>
                  <a:lnTo>
                    <a:pt x="854" y="1079"/>
                  </a:lnTo>
                  <a:lnTo>
                    <a:pt x="857" y="1079"/>
                  </a:lnTo>
                  <a:lnTo>
                    <a:pt x="854" y="1077"/>
                  </a:lnTo>
                  <a:lnTo>
                    <a:pt x="854" y="1077"/>
                  </a:lnTo>
                  <a:lnTo>
                    <a:pt x="854" y="1075"/>
                  </a:lnTo>
                  <a:lnTo>
                    <a:pt x="854" y="1072"/>
                  </a:lnTo>
                  <a:lnTo>
                    <a:pt x="852" y="1072"/>
                  </a:lnTo>
                  <a:lnTo>
                    <a:pt x="852" y="1070"/>
                  </a:lnTo>
                  <a:lnTo>
                    <a:pt x="852" y="1070"/>
                  </a:lnTo>
                  <a:lnTo>
                    <a:pt x="852" y="1065"/>
                  </a:lnTo>
                  <a:lnTo>
                    <a:pt x="852" y="1065"/>
                  </a:lnTo>
                  <a:lnTo>
                    <a:pt x="852" y="1065"/>
                  </a:lnTo>
                  <a:lnTo>
                    <a:pt x="852" y="1063"/>
                  </a:lnTo>
                  <a:lnTo>
                    <a:pt x="847" y="1049"/>
                  </a:lnTo>
                  <a:lnTo>
                    <a:pt x="845" y="1049"/>
                  </a:lnTo>
                  <a:lnTo>
                    <a:pt x="842" y="1046"/>
                  </a:lnTo>
                  <a:lnTo>
                    <a:pt x="840" y="1044"/>
                  </a:lnTo>
                  <a:lnTo>
                    <a:pt x="842" y="1041"/>
                  </a:lnTo>
                  <a:lnTo>
                    <a:pt x="840" y="1039"/>
                  </a:lnTo>
                  <a:lnTo>
                    <a:pt x="840" y="1037"/>
                  </a:lnTo>
                  <a:lnTo>
                    <a:pt x="840" y="1034"/>
                  </a:lnTo>
                  <a:lnTo>
                    <a:pt x="838" y="1034"/>
                  </a:lnTo>
                  <a:lnTo>
                    <a:pt x="838" y="1034"/>
                  </a:lnTo>
                  <a:lnTo>
                    <a:pt x="835" y="1032"/>
                  </a:lnTo>
                  <a:lnTo>
                    <a:pt x="838" y="1018"/>
                  </a:lnTo>
                  <a:lnTo>
                    <a:pt x="838" y="1015"/>
                  </a:lnTo>
                  <a:lnTo>
                    <a:pt x="821" y="996"/>
                  </a:lnTo>
                  <a:lnTo>
                    <a:pt x="805" y="975"/>
                  </a:lnTo>
                  <a:lnTo>
                    <a:pt x="788" y="956"/>
                  </a:lnTo>
                  <a:lnTo>
                    <a:pt x="772" y="935"/>
                  </a:lnTo>
                  <a:lnTo>
                    <a:pt x="757" y="918"/>
                  </a:lnTo>
                  <a:lnTo>
                    <a:pt x="743" y="899"/>
                  </a:lnTo>
                  <a:lnTo>
                    <a:pt x="729" y="883"/>
                  </a:lnTo>
                  <a:lnTo>
                    <a:pt x="715" y="864"/>
                  </a:lnTo>
                  <a:lnTo>
                    <a:pt x="703" y="845"/>
                  </a:lnTo>
                  <a:lnTo>
                    <a:pt x="689" y="828"/>
                  </a:lnTo>
                  <a:lnTo>
                    <a:pt x="675" y="809"/>
                  </a:lnTo>
                  <a:lnTo>
                    <a:pt x="660" y="793"/>
                  </a:lnTo>
                  <a:lnTo>
                    <a:pt x="646" y="772"/>
                  </a:lnTo>
                  <a:lnTo>
                    <a:pt x="630" y="753"/>
                  </a:lnTo>
                  <a:lnTo>
                    <a:pt x="613" y="734"/>
                  </a:lnTo>
                  <a:lnTo>
                    <a:pt x="599" y="712"/>
                  </a:lnTo>
                  <a:lnTo>
                    <a:pt x="582" y="693"/>
                  </a:lnTo>
                  <a:lnTo>
                    <a:pt x="568" y="675"/>
                  </a:lnTo>
                  <a:lnTo>
                    <a:pt x="552" y="653"/>
                  </a:lnTo>
                  <a:lnTo>
                    <a:pt x="537" y="634"/>
                  </a:lnTo>
                  <a:lnTo>
                    <a:pt x="518" y="611"/>
                  </a:lnTo>
                  <a:lnTo>
                    <a:pt x="500" y="587"/>
                  </a:lnTo>
                  <a:lnTo>
                    <a:pt x="478" y="563"/>
                  </a:lnTo>
                  <a:lnTo>
                    <a:pt x="459" y="540"/>
                  </a:lnTo>
                  <a:lnTo>
                    <a:pt x="440" y="516"/>
                  </a:lnTo>
                  <a:lnTo>
                    <a:pt x="421" y="490"/>
                  </a:lnTo>
                  <a:lnTo>
                    <a:pt x="403" y="466"/>
                  </a:lnTo>
                  <a:lnTo>
                    <a:pt x="384" y="443"/>
                  </a:lnTo>
                  <a:lnTo>
                    <a:pt x="384" y="440"/>
                  </a:lnTo>
                  <a:lnTo>
                    <a:pt x="384" y="436"/>
                  </a:lnTo>
                  <a:lnTo>
                    <a:pt x="388" y="412"/>
                  </a:lnTo>
                  <a:lnTo>
                    <a:pt x="393" y="391"/>
                  </a:lnTo>
                  <a:lnTo>
                    <a:pt x="398" y="367"/>
                  </a:lnTo>
                  <a:lnTo>
                    <a:pt x="400" y="346"/>
                  </a:lnTo>
                  <a:lnTo>
                    <a:pt x="405" y="324"/>
                  </a:lnTo>
                  <a:lnTo>
                    <a:pt x="410" y="301"/>
                  </a:lnTo>
                  <a:lnTo>
                    <a:pt x="412" y="279"/>
                  </a:lnTo>
                  <a:lnTo>
                    <a:pt x="417" y="256"/>
                  </a:lnTo>
                  <a:lnTo>
                    <a:pt x="421" y="234"/>
                  </a:lnTo>
                  <a:lnTo>
                    <a:pt x="426" y="213"/>
                  </a:lnTo>
                  <a:lnTo>
                    <a:pt x="429" y="189"/>
                  </a:lnTo>
                  <a:lnTo>
                    <a:pt x="433" y="168"/>
                  </a:lnTo>
                  <a:lnTo>
                    <a:pt x="438" y="147"/>
                  </a:lnTo>
                  <a:lnTo>
                    <a:pt x="440" y="123"/>
                  </a:lnTo>
                  <a:lnTo>
                    <a:pt x="445" y="102"/>
                  </a:lnTo>
                  <a:lnTo>
                    <a:pt x="450" y="80"/>
                  </a:lnTo>
                  <a:lnTo>
                    <a:pt x="426" y="76"/>
                  </a:lnTo>
                  <a:lnTo>
                    <a:pt x="400" y="71"/>
                  </a:lnTo>
                  <a:lnTo>
                    <a:pt x="377" y="66"/>
                  </a:lnTo>
                  <a:lnTo>
                    <a:pt x="353" y="62"/>
                  </a:lnTo>
                  <a:lnTo>
                    <a:pt x="327" y="57"/>
                  </a:lnTo>
                  <a:lnTo>
                    <a:pt x="303" y="52"/>
                  </a:lnTo>
                  <a:lnTo>
                    <a:pt x="280" y="47"/>
                  </a:lnTo>
                  <a:lnTo>
                    <a:pt x="256" y="43"/>
                  </a:lnTo>
                  <a:lnTo>
                    <a:pt x="230" y="38"/>
                  </a:lnTo>
                  <a:lnTo>
                    <a:pt x="206" y="33"/>
                  </a:lnTo>
                  <a:lnTo>
                    <a:pt x="183" y="26"/>
                  </a:lnTo>
                  <a:lnTo>
                    <a:pt x="159" y="21"/>
                  </a:lnTo>
                  <a:lnTo>
                    <a:pt x="133" y="17"/>
                  </a:lnTo>
                  <a:lnTo>
                    <a:pt x="109" y="12"/>
                  </a:lnTo>
                  <a:lnTo>
                    <a:pt x="86" y="7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57" y="17"/>
                  </a:lnTo>
                  <a:lnTo>
                    <a:pt x="55" y="19"/>
                  </a:lnTo>
                  <a:lnTo>
                    <a:pt x="52" y="21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28"/>
                  </a:lnTo>
                  <a:lnTo>
                    <a:pt x="55" y="31"/>
                  </a:lnTo>
                  <a:lnTo>
                    <a:pt x="57" y="38"/>
                  </a:lnTo>
                  <a:lnTo>
                    <a:pt x="57" y="40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7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57" y="64"/>
                  </a:lnTo>
                  <a:lnTo>
                    <a:pt x="57" y="71"/>
                  </a:lnTo>
                  <a:lnTo>
                    <a:pt x="57" y="76"/>
                  </a:lnTo>
                  <a:lnTo>
                    <a:pt x="52" y="83"/>
                  </a:lnTo>
                  <a:lnTo>
                    <a:pt x="52" y="88"/>
                  </a:lnTo>
                  <a:lnTo>
                    <a:pt x="48" y="95"/>
                  </a:lnTo>
                  <a:lnTo>
                    <a:pt x="45" y="99"/>
                  </a:lnTo>
                  <a:lnTo>
                    <a:pt x="43" y="104"/>
                  </a:lnTo>
                  <a:lnTo>
                    <a:pt x="41" y="104"/>
                  </a:lnTo>
                  <a:lnTo>
                    <a:pt x="41" y="107"/>
                  </a:lnTo>
                  <a:lnTo>
                    <a:pt x="41" y="109"/>
                  </a:lnTo>
                  <a:lnTo>
                    <a:pt x="41" y="111"/>
                  </a:lnTo>
                  <a:lnTo>
                    <a:pt x="38" y="114"/>
                  </a:lnTo>
                  <a:lnTo>
                    <a:pt x="41" y="118"/>
                  </a:lnTo>
                  <a:lnTo>
                    <a:pt x="43" y="121"/>
                  </a:lnTo>
                  <a:lnTo>
                    <a:pt x="41" y="123"/>
                  </a:lnTo>
                  <a:lnTo>
                    <a:pt x="31" y="140"/>
                  </a:lnTo>
                  <a:lnTo>
                    <a:pt x="26" y="147"/>
                  </a:lnTo>
                  <a:lnTo>
                    <a:pt x="24" y="149"/>
                  </a:lnTo>
                  <a:lnTo>
                    <a:pt x="26" y="147"/>
                  </a:lnTo>
                  <a:lnTo>
                    <a:pt x="29" y="147"/>
                  </a:lnTo>
                  <a:lnTo>
                    <a:pt x="34" y="140"/>
                  </a:lnTo>
                  <a:lnTo>
                    <a:pt x="34" y="140"/>
                  </a:lnTo>
                  <a:lnTo>
                    <a:pt x="38" y="140"/>
                  </a:lnTo>
                  <a:lnTo>
                    <a:pt x="41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8" y="144"/>
                  </a:lnTo>
                  <a:lnTo>
                    <a:pt x="36" y="144"/>
                  </a:lnTo>
                  <a:lnTo>
                    <a:pt x="34" y="144"/>
                  </a:lnTo>
                  <a:lnTo>
                    <a:pt x="31" y="144"/>
                  </a:lnTo>
                  <a:lnTo>
                    <a:pt x="31" y="147"/>
                  </a:lnTo>
                  <a:lnTo>
                    <a:pt x="26" y="149"/>
                  </a:lnTo>
                  <a:lnTo>
                    <a:pt x="26" y="151"/>
                  </a:lnTo>
                  <a:lnTo>
                    <a:pt x="24" y="156"/>
                  </a:lnTo>
                  <a:lnTo>
                    <a:pt x="22" y="159"/>
                  </a:lnTo>
                  <a:lnTo>
                    <a:pt x="22" y="156"/>
                  </a:lnTo>
                  <a:lnTo>
                    <a:pt x="19" y="154"/>
                  </a:lnTo>
                  <a:lnTo>
                    <a:pt x="19" y="154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17" y="154"/>
                  </a:lnTo>
                  <a:lnTo>
                    <a:pt x="15" y="156"/>
                  </a:lnTo>
                  <a:lnTo>
                    <a:pt x="15" y="161"/>
                  </a:lnTo>
                  <a:lnTo>
                    <a:pt x="15" y="161"/>
                  </a:lnTo>
                  <a:lnTo>
                    <a:pt x="15" y="161"/>
                  </a:lnTo>
                  <a:lnTo>
                    <a:pt x="15" y="161"/>
                  </a:lnTo>
                  <a:lnTo>
                    <a:pt x="15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8" y="168"/>
                  </a:lnTo>
                  <a:lnTo>
                    <a:pt x="8" y="170"/>
                  </a:lnTo>
                  <a:lnTo>
                    <a:pt x="5" y="173"/>
                  </a:lnTo>
                  <a:lnTo>
                    <a:pt x="3" y="175"/>
                  </a:lnTo>
                  <a:lnTo>
                    <a:pt x="3" y="178"/>
                  </a:lnTo>
                  <a:lnTo>
                    <a:pt x="3" y="180"/>
                  </a:lnTo>
                  <a:lnTo>
                    <a:pt x="0" y="182"/>
                  </a:lnTo>
                  <a:lnTo>
                    <a:pt x="0" y="182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3" y="199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3" y="208"/>
                  </a:lnTo>
                  <a:lnTo>
                    <a:pt x="12" y="222"/>
                  </a:lnTo>
                  <a:lnTo>
                    <a:pt x="17" y="227"/>
                  </a:lnTo>
                  <a:lnTo>
                    <a:pt x="17" y="230"/>
                  </a:lnTo>
                  <a:lnTo>
                    <a:pt x="19" y="237"/>
                  </a:lnTo>
                  <a:lnTo>
                    <a:pt x="19" y="237"/>
                  </a:lnTo>
                  <a:lnTo>
                    <a:pt x="19" y="239"/>
                  </a:lnTo>
                  <a:lnTo>
                    <a:pt x="19" y="241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4" y="244"/>
                  </a:lnTo>
                  <a:lnTo>
                    <a:pt x="26" y="246"/>
                  </a:lnTo>
                  <a:lnTo>
                    <a:pt x="36" y="270"/>
                  </a:lnTo>
                  <a:lnTo>
                    <a:pt x="36" y="272"/>
                  </a:lnTo>
                  <a:lnTo>
                    <a:pt x="34" y="277"/>
                  </a:lnTo>
                  <a:lnTo>
                    <a:pt x="36" y="279"/>
                  </a:lnTo>
                  <a:lnTo>
                    <a:pt x="36" y="282"/>
                  </a:lnTo>
                  <a:lnTo>
                    <a:pt x="36" y="282"/>
                  </a:lnTo>
                  <a:lnTo>
                    <a:pt x="36" y="282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38" y="289"/>
                  </a:lnTo>
                  <a:lnTo>
                    <a:pt x="36" y="296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4" y="305"/>
                  </a:lnTo>
                  <a:lnTo>
                    <a:pt x="34" y="308"/>
                  </a:lnTo>
                  <a:lnTo>
                    <a:pt x="31" y="315"/>
                  </a:lnTo>
                  <a:lnTo>
                    <a:pt x="29" y="322"/>
                  </a:lnTo>
                  <a:lnTo>
                    <a:pt x="26" y="327"/>
                  </a:lnTo>
                  <a:lnTo>
                    <a:pt x="26" y="331"/>
                  </a:lnTo>
                  <a:lnTo>
                    <a:pt x="26" y="334"/>
                  </a:lnTo>
                  <a:lnTo>
                    <a:pt x="26" y="334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46"/>
                  </a:lnTo>
                  <a:lnTo>
                    <a:pt x="26" y="348"/>
                  </a:lnTo>
                  <a:lnTo>
                    <a:pt x="29" y="348"/>
                  </a:lnTo>
                  <a:lnTo>
                    <a:pt x="31" y="357"/>
                  </a:lnTo>
                  <a:lnTo>
                    <a:pt x="31" y="360"/>
                  </a:lnTo>
                  <a:lnTo>
                    <a:pt x="29" y="362"/>
                  </a:lnTo>
                  <a:lnTo>
                    <a:pt x="29" y="365"/>
                  </a:lnTo>
                  <a:lnTo>
                    <a:pt x="29" y="367"/>
                  </a:lnTo>
                  <a:lnTo>
                    <a:pt x="29" y="369"/>
                  </a:lnTo>
                  <a:lnTo>
                    <a:pt x="29" y="372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4" y="376"/>
                  </a:lnTo>
                  <a:lnTo>
                    <a:pt x="24" y="379"/>
                  </a:lnTo>
                  <a:lnTo>
                    <a:pt x="26" y="383"/>
                  </a:lnTo>
                  <a:lnTo>
                    <a:pt x="31" y="393"/>
                  </a:lnTo>
                  <a:lnTo>
                    <a:pt x="36" y="398"/>
                  </a:lnTo>
                  <a:lnTo>
                    <a:pt x="36" y="400"/>
                  </a:lnTo>
                  <a:lnTo>
                    <a:pt x="36" y="400"/>
                  </a:lnTo>
                  <a:lnTo>
                    <a:pt x="38" y="402"/>
                  </a:lnTo>
                  <a:lnTo>
                    <a:pt x="41" y="407"/>
                  </a:lnTo>
                  <a:lnTo>
                    <a:pt x="43" y="409"/>
                  </a:lnTo>
                  <a:lnTo>
                    <a:pt x="55" y="436"/>
                  </a:lnTo>
                  <a:lnTo>
                    <a:pt x="57" y="440"/>
                  </a:lnTo>
                  <a:lnTo>
                    <a:pt x="67" y="447"/>
                  </a:lnTo>
                  <a:lnTo>
                    <a:pt x="69" y="452"/>
                  </a:lnTo>
                  <a:lnTo>
                    <a:pt x="71" y="459"/>
                  </a:lnTo>
                  <a:lnTo>
                    <a:pt x="74" y="462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69"/>
                  </a:lnTo>
                  <a:lnTo>
                    <a:pt x="74" y="466"/>
                  </a:lnTo>
                  <a:lnTo>
                    <a:pt x="78" y="471"/>
                  </a:lnTo>
                  <a:lnTo>
                    <a:pt x="78" y="473"/>
                  </a:lnTo>
                  <a:lnTo>
                    <a:pt x="78" y="476"/>
                  </a:lnTo>
                  <a:lnTo>
                    <a:pt x="78" y="478"/>
                  </a:lnTo>
                  <a:lnTo>
                    <a:pt x="78" y="478"/>
                  </a:lnTo>
                  <a:lnTo>
                    <a:pt x="81" y="483"/>
                  </a:lnTo>
                  <a:lnTo>
                    <a:pt x="83" y="490"/>
                  </a:lnTo>
                  <a:lnTo>
                    <a:pt x="88" y="497"/>
                  </a:lnTo>
                  <a:lnTo>
                    <a:pt x="88" y="499"/>
                  </a:lnTo>
                  <a:lnTo>
                    <a:pt x="88" y="502"/>
                  </a:lnTo>
                  <a:lnTo>
                    <a:pt x="88" y="499"/>
                  </a:lnTo>
                  <a:lnTo>
                    <a:pt x="86" y="497"/>
                  </a:lnTo>
                  <a:lnTo>
                    <a:pt x="83" y="495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8" y="488"/>
                  </a:lnTo>
                  <a:lnTo>
                    <a:pt x="78" y="490"/>
                  </a:lnTo>
                  <a:lnTo>
                    <a:pt x="71" y="502"/>
                  </a:lnTo>
                  <a:lnTo>
                    <a:pt x="69" y="507"/>
                  </a:lnTo>
                  <a:lnTo>
                    <a:pt x="67" y="509"/>
                  </a:lnTo>
                  <a:lnTo>
                    <a:pt x="69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4" y="507"/>
                  </a:lnTo>
                  <a:lnTo>
                    <a:pt x="74" y="507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76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504"/>
                  </a:lnTo>
                  <a:lnTo>
                    <a:pt x="81" y="507"/>
                  </a:lnTo>
                  <a:lnTo>
                    <a:pt x="88" y="511"/>
                  </a:lnTo>
                  <a:lnTo>
                    <a:pt x="88" y="511"/>
                  </a:lnTo>
                  <a:lnTo>
                    <a:pt x="88" y="511"/>
                  </a:lnTo>
                  <a:lnTo>
                    <a:pt x="90" y="514"/>
                  </a:lnTo>
                  <a:lnTo>
                    <a:pt x="90" y="518"/>
                  </a:lnTo>
                  <a:lnTo>
                    <a:pt x="90" y="518"/>
                  </a:lnTo>
                  <a:lnTo>
                    <a:pt x="93" y="521"/>
                  </a:lnTo>
                  <a:lnTo>
                    <a:pt x="93" y="521"/>
                  </a:lnTo>
                  <a:lnTo>
                    <a:pt x="95" y="525"/>
                  </a:lnTo>
                  <a:lnTo>
                    <a:pt x="97" y="525"/>
                  </a:lnTo>
                  <a:lnTo>
                    <a:pt x="97" y="525"/>
                  </a:lnTo>
                  <a:lnTo>
                    <a:pt x="97" y="525"/>
                  </a:lnTo>
                  <a:lnTo>
                    <a:pt x="97" y="523"/>
                  </a:lnTo>
                  <a:lnTo>
                    <a:pt x="102" y="528"/>
                  </a:lnTo>
                  <a:lnTo>
                    <a:pt x="105" y="533"/>
                  </a:lnTo>
                  <a:lnTo>
                    <a:pt x="107" y="535"/>
                  </a:lnTo>
                  <a:lnTo>
                    <a:pt x="109" y="537"/>
                  </a:lnTo>
                  <a:lnTo>
                    <a:pt x="112" y="537"/>
                  </a:lnTo>
                  <a:lnTo>
                    <a:pt x="112" y="540"/>
                  </a:lnTo>
                  <a:lnTo>
                    <a:pt x="114" y="540"/>
                  </a:lnTo>
                  <a:lnTo>
                    <a:pt x="116" y="537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6" y="533"/>
                  </a:lnTo>
                  <a:lnTo>
                    <a:pt x="116" y="533"/>
                  </a:lnTo>
                  <a:lnTo>
                    <a:pt x="119" y="533"/>
                  </a:lnTo>
                  <a:lnTo>
                    <a:pt x="119" y="535"/>
                  </a:lnTo>
                  <a:lnTo>
                    <a:pt x="119" y="535"/>
                  </a:lnTo>
                  <a:lnTo>
                    <a:pt x="121" y="533"/>
                  </a:lnTo>
                  <a:lnTo>
                    <a:pt x="119" y="530"/>
                  </a:lnTo>
                  <a:lnTo>
                    <a:pt x="116" y="528"/>
                  </a:lnTo>
                  <a:lnTo>
                    <a:pt x="116" y="525"/>
                  </a:lnTo>
                  <a:lnTo>
                    <a:pt x="116" y="525"/>
                  </a:lnTo>
                  <a:lnTo>
                    <a:pt x="119" y="523"/>
                  </a:lnTo>
                  <a:lnTo>
                    <a:pt x="119" y="523"/>
                  </a:lnTo>
                  <a:lnTo>
                    <a:pt x="116" y="523"/>
                  </a:lnTo>
                  <a:lnTo>
                    <a:pt x="119" y="521"/>
                  </a:lnTo>
                  <a:lnTo>
                    <a:pt x="119" y="521"/>
                  </a:lnTo>
                  <a:lnTo>
                    <a:pt x="121" y="521"/>
                  </a:lnTo>
                  <a:lnTo>
                    <a:pt x="121" y="518"/>
                  </a:lnTo>
                  <a:lnTo>
                    <a:pt x="119" y="516"/>
                  </a:lnTo>
                  <a:lnTo>
                    <a:pt x="119" y="514"/>
                  </a:lnTo>
                  <a:lnTo>
                    <a:pt x="121" y="507"/>
                  </a:lnTo>
                  <a:lnTo>
                    <a:pt x="121" y="504"/>
                  </a:lnTo>
                  <a:lnTo>
                    <a:pt x="123" y="504"/>
                  </a:lnTo>
                  <a:lnTo>
                    <a:pt x="126" y="504"/>
                  </a:lnTo>
                  <a:lnTo>
                    <a:pt x="128" y="502"/>
                  </a:lnTo>
                  <a:lnTo>
                    <a:pt x="131" y="499"/>
                  </a:lnTo>
                  <a:lnTo>
                    <a:pt x="140" y="507"/>
                  </a:lnTo>
                  <a:lnTo>
                    <a:pt x="142" y="509"/>
                  </a:lnTo>
                  <a:lnTo>
                    <a:pt x="142" y="511"/>
                  </a:lnTo>
                  <a:lnTo>
                    <a:pt x="142" y="511"/>
                  </a:lnTo>
                  <a:lnTo>
                    <a:pt x="145" y="514"/>
                  </a:lnTo>
                  <a:lnTo>
                    <a:pt x="147" y="514"/>
                  </a:lnTo>
                  <a:lnTo>
                    <a:pt x="152" y="518"/>
                  </a:lnTo>
                  <a:lnTo>
                    <a:pt x="154" y="518"/>
                  </a:lnTo>
                  <a:lnTo>
                    <a:pt x="154" y="518"/>
                  </a:lnTo>
                  <a:lnTo>
                    <a:pt x="157" y="518"/>
                  </a:lnTo>
                  <a:lnTo>
                    <a:pt x="161" y="516"/>
                  </a:lnTo>
                  <a:lnTo>
                    <a:pt x="161" y="514"/>
                  </a:lnTo>
                  <a:lnTo>
                    <a:pt x="161" y="514"/>
                  </a:lnTo>
                  <a:lnTo>
                    <a:pt x="164" y="511"/>
                  </a:lnTo>
                  <a:lnTo>
                    <a:pt x="164" y="511"/>
                  </a:lnTo>
                  <a:lnTo>
                    <a:pt x="164" y="509"/>
                  </a:lnTo>
                  <a:lnTo>
                    <a:pt x="166" y="509"/>
                  </a:lnTo>
                  <a:lnTo>
                    <a:pt x="168" y="509"/>
                  </a:lnTo>
                  <a:lnTo>
                    <a:pt x="171" y="509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68" y="516"/>
                  </a:lnTo>
                  <a:lnTo>
                    <a:pt x="173" y="518"/>
                  </a:lnTo>
                  <a:lnTo>
                    <a:pt x="178" y="518"/>
                  </a:lnTo>
                  <a:lnTo>
                    <a:pt x="175" y="521"/>
                  </a:lnTo>
                  <a:lnTo>
                    <a:pt x="175" y="521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8" y="523"/>
                  </a:lnTo>
                  <a:lnTo>
                    <a:pt x="180" y="523"/>
                  </a:lnTo>
                  <a:lnTo>
                    <a:pt x="180" y="523"/>
                  </a:lnTo>
                  <a:lnTo>
                    <a:pt x="180" y="521"/>
                  </a:lnTo>
                  <a:lnTo>
                    <a:pt x="183" y="521"/>
                  </a:lnTo>
                  <a:lnTo>
                    <a:pt x="185" y="523"/>
                  </a:lnTo>
                  <a:lnTo>
                    <a:pt x="187" y="523"/>
                  </a:lnTo>
                  <a:lnTo>
                    <a:pt x="192" y="523"/>
                  </a:lnTo>
                  <a:lnTo>
                    <a:pt x="192" y="521"/>
                  </a:lnTo>
                  <a:lnTo>
                    <a:pt x="197" y="518"/>
                  </a:lnTo>
                  <a:lnTo>
                    <a:pt x="199" y="516"/>
                  </a:lnTo>
                  <a:lnTo>
                    <a:pt x="199" y="516"/>
                  </a:lnTo>
                  <a:lnTo>
                    <a:pt x="199" y="518"/>
                  </a:lnTo>
                  <a:lnTo>
                    <a:pt x="197" y="521"/>
                  </a:lnTo>
                  <a:lnTo>
                    <a:pt x="197" y="521"/>
                  </a:lnTo>
                  <a:lnTo>
                    <a:pt x="194" y="523"/>
                  </a:lnTo>
                  <a:lnTo>
                    <a:pt x="192" y="523"/>
                  </a:lnTo>
                  <a:lnTo>
                    <a:pt x="192" y="523"/>
                  </a:lnTo>
                  <a:lnTo>
                    <a:pt x="190" y="523"/>
                  </a:lnTo>
                  <a:lnTo>
                    <a:pt x="190" y="523"/>
                  </a:lnTo>
                  <a:lnTo>
                    <a:pt x="190" y="525"/>
                  </a:lnTo>
                  <a:lnTo>
                    <a:pt x="190" y="525"/>
                  </a:lnTo>
                  <a:lnTo>
                    <a:pt x="190" y="525"/>
                  </a:lnTo>
                  <a:lnTo>
                    <a:pt x="190" y="528"/>
                  </a:lnTo>
                  <a:lnTo>
                    <a:pt x="194" y="528"/>
                  </a:lnTo>
                  <a:lnTo>
                    <a:pt x="197" y="528"/>
                  </a:lnTo>
                  <a:lnTo>
                    <a:pt x="199" y="525"/>
                  </a:lnTo>
                  <a:lnTo>
                    <a:pt x="199" y="523"/>
                  </a:lnTo>
                  <a:lnTo>
                    <a:pt x="199" y="523"/>
                  </a:lnTo>
                  <a:lnTo>
                    <a:pt x="201" y="521"/>
                  </a:lnTo>
                  <a:lnTo>
                    <a:pt x="201" y="521"/>
                  </a:lnTo>
                  <a:lnTo>
                    <a:pt x="201" y="523"/>
                  </a:lnTo>
                  <a:lnTo>
                    <a:pt x="201" y="523"/>
                  </a:lnTo>
                  <a:lnTo>
                    <a:pt x="204" y="523"/>
                  </a:lnTo>
                  <a:lnTo>
                    <a:pt x="204" y="523"/>
                  </a:lnTo>
                  <a:lnTo>
                    <a:pt x="204" y="521"/>
                  </a:lnTo>
                  <a:lnTo>
                    <a:pt x="206" y="521"/>
                  </a:lnTo>
                  <a:lnTo>
                    <a:pt x="209" y="523"/>
                  </a:lnTo>
                  <a:lnTo>
                    <a:pt x="209" y="523"/>
                  </a:lnTo>
                  <a:lnTo>
                    <a:pt x="211" y="523"/>
                  </a:lnTo>
                  <a:lnTo>
                    <a:pt x="216" y="530"/>
                  </a:lnTo>
                  <a:lnTo>
                    <a:pt x="218" y="533"/>
                  </a:lnTo>
                  <a:lnTo>
                    <a:pt x="218" y="533"/>
                  </a:lnTo>
                  <a:lnTo>
                    <a:pt x="220" y="535"/>
                  </a:lnTo>
                  <a:lnTo>
                    <a:pt x="220" y="537"/>
                  </a:lnTo>
                  <a:lnTo>
                    <a:pt x="220" y="537"/>
                  </a:lnTo>
                  <a:lnTo>
                    <a:pt x="218" y="537"/>
                  </a:lnTo>
                  <a:lnTo>
                    <a:pt x="218" y="535"/>
                  </a:lnTo>
                  <a:lnTo>
                    <a:pt x="216" y="533"/>
                  </a:lnTo>
                  <a:lnTo>
                    <a:pt x="216" y="530"/>
                  </a:lnTo>
                  <a:lnTo>
                    <a:pt x="213" y="530"/>
                  </a:lnTo>
                  <a:lnTo>
                    <a:pt x="211" y="530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3"/>
                  </a:lnTo>
                  <a:lnTo>
                    <a:pt x="206" y="523"/>
                  </a:lnTo>
                  <a:lnTo>
                    <a:pt x="206" y="523"/>
                  </a:lnTo>
                  <a:lnTo>
                    <a:pt x="206" y="523"/>
                  </a:lnTo>
                  <a:lnTo>
                    <a:pt x="204" y="523"/>
                  </a:lnTo>
                  <a:lnTo>
                    <a:pt x="204" y="523"/>
                  </a:lnTo>
                  <a:lnTo>
                    <a:pt x="201" y="523"/>
                  </a:lnTo>
                  <a:lnTo>
                    <a:pt x="201" y="523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199" y="528"/>
                  </a:lnTo>
                  <a:lnTo>
                    <a:pt x="199" y="528"/>
                  </a:lnTo>
                  <a:lnTo>
                    <a:pt x="197" y="528"/>
                  </a:lnTo>
                  <a:lnTo>
                    <a:pt x="197" y="528"/>
                  </a:lnTo>
                  <a:lnTo>
                    <a:pt x="194" y="528"/>
                  </a:lnTo>
                  <a:lnTo>
                    <a:pt x="194" y="530"/>
                  </a:lnTo>
                  <a:lnTo>
                    <a:pt x="194" y="530"/>
                  </a:lnTo>
                  <a:lnTo>
                    <a:pt x="197" y="530"/>
                  </a:lnTo>
                  <a:lnTo>
                    <a:pt x="197" y="533"/>
                  </a:lnTo>
                  <a:lnTo>
                    <a:pt x="194" y="530"/>
                  </a:lnTo>
                  <a:lnTo>
                    <a:pt x="190" y="528"/>
                  </a:lnTo>
                  <a:lnTo>
                    <a:pt x="178" y="525"/>
                  </a:lnTo>
                  <a:lnTo>
                    <a:pt x="173" y="523"/>
                  </a:lnTo>
                  <a:lnTo>
                    <a:pt x="161" y="518"/>
                  </a:lnTo>
                  <a:lnTo>
                    <a:pt x="161" y="518"/>
                  </a:lnTo>
                  <a:lnTo>
                    <a:pt x="154" y="521"/>
                  </a:lnTo>
                  <a:lnTo>
                    <a:pt x="152" y="521"/>
                  </a:lnTo>
                  <a:lnTo>
                    <a:pt x="152" y="521"/>
                  </a:lnTo>
                  <a:lnTo>
                    <a:pt x="147" y="516"/>
                  </a:lnTo>
                  <a:lnTo>
                    <a:pt x="145" y="516"/>
                  </a:lnTo>
                  <a:lnTo>
                    <a:pt x="145" y="516"/>
                  </a:lnTo>
                  <a:lnTo>
                    <a:pt x="142" y="516"/>
                  </a:lnTo>
                  <a:lnTo>
                    <a:pt x="135" y="521"/>
                  </a:lnTo>
                  <a:lnTo>
                    <a:pt x="135" y="521"/>
                  </a:lnTo>
                  <a:lnTo>
                    <a:pt x="133" y="521"/>
                  </a:lnTo>
                  <a:lnTo>
                    <a:pt x="133" y="521"/>
                  </a:lnTo>
                  <a:lnTo>
                    <a:pt x="133" y="518"/>
                  </a:lnTo>
                  <a:lnTo>
                    <a:pt x="131" y="518"/>
                  </a:lnTo>
                  <a:lnTo>
                    <a:pt x="131" y="521"/>
                  </a:lnTo>
                  <a:lnTo>
                    <a:pt x="128" y="523"/>
                  </a:lnTo>
                  <a:lnTo>
                    <a:pt x="126" y="525"/>
                  </a:lnTo>
                  <a:lnTo>
                    <a:pt x="126" y="525"/>
                  </a:lnTo>
                  <a:lnTo>
                    <a:pt x="126" y="530"/>
                  </a:lnTo>
                  <a:lnTo>
                    <a:pt x="131" y="533"/>
                  </a:lnTo>
                  <a:lnTo>
                    <a:pt x="133" y="535"/>
                  </a:lnTo>
                  <a:lnTo>
                    <a:pt x="133" y="540"/>
                  </a:lnTo>
                  <a:lnTo>
                    <a:pt x="131" y="544"/>
                  </a:lnTo>
                  <a:lnTo>
                    <a:pt x="131" y="547"/>
                  </a:lnTo>
                  <a:lnTo>
                    <a:pt x="131" y="549"/>
                  </a:lnTo>
                  <a:lnTo>
                    <a:pt x="133" y="549"/>
                  </a:lnTo>
                  <a:lnTo>
                    <a:pt x="138" y="554"/>
                  </a:lnTo>
                  <a:lnTo>
                    <a:pt x="140" y="554"/>
                  </a:lnTo>
                  <a:lnTo>
                    <a:pt x="135" y="556"/>
                  </a:lnTo>
                  <a:lnTo>
                    <a:pt x="135" y="556"/>
                  </a:lnTo>
                  <a:lnTo>
                    <a:pt x="138" y="556"/>
                  </a:lnTo>
                  <a:lnTo>
                    <a:pt x="135" y="559"/>
                  </a:lnTo>
                  <a:lnTo>
                    <a:pt x="138" y="559"/>
                  </a:lnTo>
                  <a:lnTo>
                    <a:pt x="140" y="559"/>
                  </a:lnTo>
                  <a:lnTo>
                    <a:pt x="140" y="559"/>
                  </a:lnTo>
                  <a:lnTo>
                    <a:pt x="140" y="561"/>
                  </a:lnTo>
                  <a:lnTo>
                    <a:pt x="142" y="566"/>
                  </a:lnTo>
                  <a:lnTo>
                    <a:pt x="142" y="580"/>
                  </a:lnTo>
                  <a:lnTo>
                    <a:pt x="145" y="585"/>
                  </a:lnTo>
                  <a:lnTo>
                    <a:pt x="145" y="585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9" y="587"/>
                  </a:lnTo>
                  <a:lnTo>
                    <a:pt x="149" y="589"/>
                  </a:lnTo>
                  <a:lnTo>
                    <a:pt x="149" y="589"/>
                  </a:lnTo>
                  <a:lnTo>
                    <a:pt x="149" y="589"/>
                  </a:lnTo>
                  <a:lnTo>
                    <a:pt x="149" y="589"/>
                  </a:lnTo>
                  <a:lnTo>
                    <a:pt x="149" y="592"/>
                  </a:lnTo>
                  <a:lnTo>
                    <a:pt x="149" y="592"/>
                  </a:lnTo>
                  <a:lnTo>
                    <a:pt x="152" y="592"/>
                  </a:lnTo>
                  <a:lnTo>
                    <a:pt x="149" y="594"/>
                  </a:lnTo>
                  <a:lnTo>
                    <a:pt x="147" y="594"/>
                  </a:lnTo>
                  <a:lnTo>
                    <a:pt x="145" y="592"/>
                  </a:lnTo>
                  <a:lnTo>
                    <a:pt x="142" y="592"/>
                  </a:lnTo>
                  <a:lnTo>
                    <a:pt x="142" y="589"/>
                  </a:lnTo>
                  <a:lnTo>
                    <a:pt x="142" y="587"/>
                  </a:lnTo>
                  <a:lnTo>
                    <a:pt x="140" y="585"/>
                  </a:lnTo>
                  <a:lnTo>
                    <a:pt x="140" y="585"/>
                  </a:lnTo>
                  <a:lnTo>
                    <a:pt x="138" y="585"/>
                  </a:lnTo>
                  <a:lnTo>
                    <a:pt x="138" y="582"/>
                  </a:lnTo>
                  <a:lnTo>
                    <a:pt x="138" y="582"/>
                  </a:lnTo>
                  <a:lnTo>
                    <a:pt x="135" y="582"/>
                  </a:lnTo>
                  <a:lnTo>
                    <a:pt x="135" y="582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8"/>
                  </a:lnTo>
                  <a:lnTo>
                    <a:pt x="131" y="578"/>
                  </a:lnTo>
                  <a:lnTo>
                    <a:pt x="131" y="575"/>
                  </a:lnTo>
                  <a:lnTo>
                    <a:pt x="131" y="575"/>
                  </a:lnTo>
                  <a:lnTo>
                    <a:pt x="128" y="575"/>
                  </a:lnTo>
                  <a:lnTo>
                    <a:pt x="126" y="573"/>
                  </a:lnTo>
                  <a:lnTo>
                    <a:pt x="126" y="570"/>
                  </a:lnTo>
                  <a:lnTo>
                    <a:pt x="126" y="570"/>
                  </a:lnTo>
                  <a:lnTo>
                    <a:pt x="123" y="570"/>
                  </a:lnTo>
                  <a:lnTo>
                    <a:pt x="121" y="570"/>
                  </a:lnTo>
                  <a:lnTo>
                    <a:pt x="121" y="568"/>
                  </a:lnTo>
                  <a:lnTo>
                    <a:pt x="121" y="568"/>
                  </a:lnTo>
                  <a:lnTo>
                    <a:pt x="121" y="566"/>
                  </a:lnTo>
                  <a:lnTo>
                    <a:pt x="121" y="566"/>
                  </a:lnTo>
                  <a:lnTo>
                    <a:pt x="121" y="563"/>
                  </a:lnTo>
                  <a:lnTo>
                    <a:pt x="121" y="563"/>
                  </a:lnTo>
                  <a:lnTo>
                    <a:pt x="123" y="554"/>
                  </a:lnTo>
                  <a:lnTo>
                    <a:pt x="123" y="554"/>
                  </a:lnTo>
                  <a:lnTo>
                    <a:pt x="123" y="554"/>
                  </a:lnTo>
                  <a:lnTo>
                    <a:pt x="126" y="554"/>
                  </a:lnTo>
                  <a:lnTo>
                    <a:pt x="123" y="554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3" y="549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1" y="542"/>
                  </a:lnTo>
                  <a:lnTo>
                    <a:pt x="116" y="542"/>
                  </a:lnTo>
                  <a:lnTo>
                    <a:pt x="114" y="542"/>
                  </a:lnTo>
                  <a:lnTo>
                    <a:pt x="114" y="542"/>
                  </a:lnTo>
                  <a:lnTo>
                    <a:pt x="109" y="547"/>
                  </a:lnTo>
                  <a:lnTo>
                    <a:pt x="109" y="551"/>
                  </a:lnTo>
                  <a:lnTo>
                    <a:pt x="109" y="559"/>
                  </a:lnTo>
                  <a:lnTo>
                    <a:pt x="109" y="563"/>
                  </a:lnTo>
                  <a:lnTo>
                    <a:pt x="109" y="566"/>
                  </a:lnTo>
                  <a:lnTo>
                    <a:pt x="107" y="568"/>
                  </a:lnTo>
                  <a:lnTo>
                    <a:pt x="105" y="570"/>
                  </a:lnTo>
                  <a:lnTo>
                    <a:pt x="105" y="578"/>
                  </a:lnTo>
                  <a:lnTo>
                    <a:pt x="105" y="578"/>
                  </a:lnTo>
                  <a:lnTo>
                    <a:pt x="107" y="578"/>
                  </a:lnTo>
                  <a:lnTo>
                    <a:pt x="107" y="578"/>
                  </a:lnTo>
                  <a:lnTo>
                    <a:pt x="109" y="580"/>
                  </a:lnTo>
                  <a:lnTo>
                    <a:pt x="109" y="582"/>
                  </a:lnTo>
                  <a:lnTo>
                    <a:pt x="109" y="587"/>
                  </a:lnTo>
                  <a:lnTo>
                    <a:pt x="112" y="589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2" y="596"/>
                  </a:lnTo>
                  <a:lnTo>
                    <a:pt x="112" y="599"/>
                  </a:lnTo>
                  <a:lnTo>
                    <a:pt x="109" y="606"/>
                  </a:lnTo>
                  <a:lnTo>
                    <a:pt x="109" y="611"/>
                  </a:lnTo>
                  <a:lnTo>
                    <a:pt x="107" y="613"/>
                  </a:lnTo>
                  <a:lnTo>
                    <a:pt x="109" y="620"/>
                  </a:lnTo>
                  <a:lnTo>
                    <a:pt x="112" y="622"/>
                  </a:lnTo>
                  <a:lnTo>
                    <a:pt x="112" y="625"/>
                  </a:lnTo>
                  <a:lnTo>
                    <a:pt x="112" y="627"/>
                  </a:lnTo>
                  <a:lnTo>
                    <a:pt x="112" y="627"/>
                  </a:lnTo>
                  <a:lnTo>
                    <a:pt x="119" y="634"/>
                  </a:lnTo>
                  <a:lnTo>
                    <a:pt x="121" y="641"/>
                  </a:lnTo>
                  <a:lnTo>
                    <a:pt x="123" y="646"/>
                  </a:lnTo>
                  <a:lnTo>
                    <a:pt x="131" y="653"/>
                  </a:lnTo>
                  <a:lnTo>
                    <a:pt x="133" y="653"/>
                  </a:lnTo>
                  <a:lnTo>
                    <a:pt x="135" y="653"/>
                  </a:lnTo>
                  <a:lnTo>
                    <a:pt x="138" y="653"/>
                  </a:lnTo>
                  <a:lnTo>
                    <a:pt x="140" y="653"/>
                  </a:lnTo>
                  <a:lnTo>
                    <a:pt x="142" y="653"/>
                  </a:lnTo>
                  <a:lnTo>
                    <a:pt x="142" y="656"/>
                  </a:lnTo>
                  <a:lnTo>
                    <a:pt x="147" y="653"/>
                  </a:lnTo>
                  <a:lnTo>
                    <a:pt x="149" y="656"/>
                  </a:lnTo>
                  <a:lnTo>
                    <a:pt x="152" y="656"/>
                  </a:lnTo>
                  <a:lnTo>
                    <a:pt x="154" y="660"/>
                  </a:lnTo>
                  <a:lnTo>
                    <a:pt x="157" y="672"/>
                  </a:lnTo>
                  <a:lnTo>
                    <a:pt x="159" y="677"/>
                  </a:lnTo>
                  <a:lnTo>
                    <a:pt x="157" y="684"/>
                  </a:lnTo>
                  <a:lnTo>
                    <a:pt x="157" y="684"/>
                  </a:lnTo>
                  <a:lnTo>
                    <a:pt x="157" y="684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7" y="686"/>
                  </a:lnTo>
                  <a:lnTo>
                    <a:pt x="154" y="686"/>
                  </a:lnTo>
                  <a:lnTo>
                    <a:pt x="154" y="686"/>
                  </a:lnTo>
                  <a:lnTo>
                    <a:pt x="152" y="693"/>
                  </a:lnTo>
                  <a:lnTo>
                    <a:pt x="152" y="696"/>
                  </a:lnTo>
                  <a:lnTo>
                    <a:pt x="149" y="696"/>
                  </a:lnTo>
                  <a:lnTo>
                    <a:pt x="147" y="698"/>
                  </a:lnTo>
                  <a:lnTo>
                    <a:pt x="145" y="698"/>
                  </a:lnTo>
                  <a:lnTo>
                    <a:pt x="145" y="698"/>
                  </a:lnTo>
                  <a:lnTo>
                    <a:pt x="142" y="696"/>
                  </a:lnTo>
                  <a:lnTo>
                    <a:pt x="140" y="696"/>
                  </a:lnTo>
                  <a:lnTo>
                    <a:pt x="140" y="696"/>
                  </a:lnTo>
                  <a:lnTo>
                    <a:pt x="138" y="698"/>
                  </a:lnTo>
                  <a:lnTo>
                    <a:pt x="135" y="701"/>
                  </a:lnTo>
                  <a:lnTo>
                    <a:pt x="135" y="703"/>
                  </a:lnTo>
                  <a:lnTo>
                    <a:pt x="138" y="703"/>
                  </a:lnTo>
                  <a:lnTo>
                    <a:pt x="138" y="705"/>
                  </a:lnTo>
                  <a:lnTo>
                    <a:pt x="140" y="705"/>
                  </a:lnTo>
                  <a:lnTo>
                    <a:pt x="140" y="708"/>
                  </a:lnTo>
                  <a:lnTo>
                    <a:pt x="138" y="708"/>
                  </a:lnTo>
                  <a:lnTo>
                    <a:pt x="135" y="708"/>
                  </a:lnTo>
                  <a:lnTo>
                    <a:pt x="135" y="710"/>
                  </a:lnTo>
                  <a:lnTo>
                    <a:pt x="135" y="712"/>
                  </a:lnTo>
                  <a:lnTo>
                    <a:pt x="138" y="717"/>
                  </a:lnTo>
                  <a:lnTo>
                    <a:pt x="138" y="724"/>
                  </a:lnTo>
                  <a:lnTo>
                    <a:pt x="135" y="729"/>
                  </a:lnTo>
                  <a:lnTo>
                    <a:pt x="135" y="729"/>
                  </a:lnTo>
                  <a:lnTo>
                    <a:pt x="138" y="734"/>
                  </a:lnTo>
                  <a:lnTo>
                    <a:pt x="138" y="734"/>
                  </a:lnTo>
                  <a:lnTo>
                    <a:pt x="138" y="736"/>
                  </a:lnTo>
                  <a:lnTo>
                    <a:pt x="138" y="736"/>
                  </a:lnTo>
                  <a:lnTo>
                    <a:pt x="138" y="738"/>
                  </a:lnTo>
                  <a:lnTo>
                    <a:pt x="138" y="738"/>
                  </a:lnTo>
                  <a:lnTo>
                    <a:pt x="140" y="738"/>
                  </a:lnTo>
                  <a:lnTo>
                    <a:pt x="140" y="741"/>
                  </a:lnTo>
                  <a:lnTo>
                    <a:pt x="140" y="743"/>
                  </a:lnTo>
                  <a:lnTo>
                    <a:pt x="140" y="743"/>
                  </a:lnTo>
                  <a:lnTo>
                    <a:pt x="140" y="746"/>
                  </a:lnTo>
                  <a:lnTo>
                    <a:pt x="142" y="746"/>
                  </a:lnTo>
                  <a:lnTo>
                    <a:pt x="145" y="748"/>
                  </a:lnTo>
                  <a:lnTo>
                    <a:pt x="152" y="755"/>
                  </a:lnTo>
                  <a:lnTo>
                    <a:pt x="154" y="760"/>
                  </a:lnTo>
                  <a:lnTo>
                    <a:pt x="159" y="769"/>
                  </a:lnTo>
                  <a:lnTo>
                    <a:pt x="159" y="774"/>
                  </a:lnTo>
                  <a:lnTo>
                    <a:pt x="159" y="776"/>
                  </a:lnTo>
                  <a:lnTo>
                    <a:pt x="161" y="776"/>
                  </a:lnTo>
                  <a:lnTo>
                    <a:pt x="164" y="779"/>
                  </a:lnTo>
                  <a:lnTo>
                    <a:pt x="166" y="779"/>
                  </a:lnTo>
                  <a:lnTo>
                    <a:pt x="166" y="781"/>
                  </a:lnTo>
                  <a:lnTo>
                    <a:pt x="168" y="783"/>
                  </a:lnTo>
                  <a:lnTo>
                    <a:pt x="168" y="786"/>
                  </a:lnTo>
                  <a:lnTo>
                    <a:pt x="168" y="788"/>
                  </a:lnTo>
                  <a:lnTo>
                    <a:pt x="168" y="791"/>
                  </a:lnTo>
                  <a:lnTo>
                    <a:pt x="168" y="793"/>
                  </a:lnTo>
                  <a:lnTo>
                    <a:pt x="168" y="795"/>
                  </a:lnTo>
                  <a:lnTo>
                    <a:pt x="171" y="798"/>
                  </a:lnTo>
                  <a:lnTo>
                    <a:pt x="173" y="802"/>
                  </a:lnTo>
                  <a:lnTo>
                    <a:pt x="173" y="805"/>
                  </a:lnTo>
                  <a:lnTo>
                    <a:pt x="175" y="807"/>
                  </a:lnTo>
                  <a:lnTo>
                    <a:pt x="178" y="809"/>
                  </a:lnTo>
                  <a:lnTo>
                    <a:pt x="180" y="812"/>
                  </a:lnTo>
                  <a:lnTo>
                    <a:pt x="180" y="819"/>
                  </a:lnTo>
                  <a:lnTo>
                    <a:pt x="183" y="826"/>
                  </a:lnTo>
                  <a:lnTo>
                    <a:pt x="183" y="828"/>
                  </a:lnTo>
                  <a:lnTo>
                    <a:pt x="190" y="831"/>
                  </a:lnTo>
                  <a:lnTo>
                    <a:pt x="192" y="833"/>
                  </a:lnTo>
                  <a:lnTo>
                    <a:pt x="194" y="836"/>
                  </a:lnTo>
                  <a:lnTo>
                    <a:pt x="197" y="843"/>
                  </a:lnTo>
                  <a:lnTo>
                    <a:pt x="199" y="847"/>
                  </a:lnTo>
                  <a:lnTo>
                    <a:pt x="201" y="852"/>
                  </a:lnTo>
                  <a:lnTo>
                    <a:pt x="204" y="854"/>
                  </a:lnTo>
                  <a:lnTo>
                    <a:pt x="206" y="857"/>
                  </a:lnTo>
                  <a:lnTo>
                    <a:pt x="213" y="859"/>
                  </a:lnTo>
                  <a:lnTo>
                    <a:pt x="216" y="862"/>
                  </a:lnTo>
                  <a:lnTo>
                    <a:pt x="216" y="864"/>
                  </a:lnTo>
                  <a:lnTo>
                    <a:pt x="216" y="866"/>
                  </a:lnTo>
                  <a:lnTo>
                    <a:pt x="216" y="869"/>
                  </a:lnTo>
                  <a:lnTo>
                    <a:pt x="216" y="871"/>
                  </a:lnTo>
                  <a:lnTo>
                    <a:pt x="218" y="873"/>
                  </a:lnTo>
                  <a:lnTo>
                    <a:pt x="218" y="876"/>
                  </a:lnTo>
                  <a:lnTo>
                    <a:pt x="218" y="876"/>
                  </a:lnTo>
                  <a:lnTo>
                    <a:pt x="216" y="876"/>
                  </a:lnTo>
                  <a:lnTo>
                    <a:pt x="216" y="876"/>
                  </a:lnTo>
                  <a:lnTo>
                    <a:pt x="216" y="873"/>
                  </a:lnTo>
                  <a:lnTo>
                    <a:pt x="216" y="871"/>
                  </a:lnTo>
                  <a:lnTo>
                    <a:pt x="211" y="880"/>
                  </a:lnTo>
                  <a:lnTo>
                    <a:pt x="211" y="883"/>
                  </a:lnTo>
                  <a:lnTo>
                    <a:pt x="211" y="885"/>
                  </a:lnTo>
                  <a:lnTo>
                    <a:pt x="211" y="888"/>
                  </a:lnTo>
                  <a:lnTo>
                    <a:pt x="213" y="890"/>
                  </a:lnTo>
                  <a:lnTo>
                    <a:pt x="218" y="895"/>
                  </a:lnTo>
                  <a:lnTo>
                    <a:pt x="220" y="897"/>
                  </a:lnTo>
                  <a:lnTo>
                    <a:pt x="220" y="897"/>
                  </a:lnTo>
                  <a:lnTo>
                    <a:pt x="223" y="897"/>
                  </a:lnTo>
                  <a:lnTo>
                    <a:pt x="225" y="897"/>
                  </a:lnTo>
                  <a:lnTo>
                    <a:pt x="228" y="897"/>
                  </a:lnTo>
                  <a:lnTo>
                    <a:pt x="228" y="897"/>
                  </a:lnTo>
                  <a:lnTo>
                    <a:pt x="230" y="899"/>
                  </a:lnTo>
                  <a:lnTo>
                    <a:pt x="230" y="899"/>
                  </a:lnTo>
                  <a:lnTo>
                    <a:pt x="232" y="902"/>
                  </a:lnTo>
                  <a:lnTo>
                    <a:pt x="232" y="902"/>
                  </a:lnTo>
                  <a:lnTo>
                    <a:pt x="232" y="907"/>
                  </a:lnTo>
                  <a:lnTo>
                    <a:pt x="232" y="911"/>
                  </a:lnTo>
                  <a:lnTo>
                    <a:pt x="230" y="916"/>
                  </a:lnTo>
                  <a:lnTo>
                    <a:pt x="230" y="921"/>
                  </a:lnTo>
                  <a:lnTo>
                    <a:pt x="225" y="928"/>
                  </a:lnTo>
                  <a:lnTo>
                    <a:pt x="223" y="930"/>
                  </a:lnTo>
                  <a:lnTo>
                    <a:pt x="225" y="930"/>
                  </a:lnTo>
                  <a:lnTo>
                    <a:pt x="228" y="935"/>
                  </a:lnTo>
                  <a:lnTo>
                    <a:pt x="228" y="935"/>
                  </a:lnTo>
                  <a:lnTo>
                    <a:pt x="228" y="937"/>
                  </a:lnTo>
                  <a:lnTo>
                    <a:pt x="228" y="937"/>
                  </a:lnTo>
                  <a:lnTo>
                    <a:pt x="228" y="940"/>
                  </a:lnTo>
                  <a:lnTo>
                    <a:pt x="228" y="942"/>
                  </a:lnTo>
                  <a:lnTo>
                    <a:pt x="225" y="947"/>
                  </a:lnTo>
                  <a:lnTo>
                    <a:pt x="223" y="949"/>
                  </a:lnTo>
                  <a:lnTo>
                    <a:pt x="225" y="951"/>
                  </a:lnTo>
                  <a:lnTo>
                    <a:pt x="225" y="954"/>
                  </a:lnTo>
                  <a:lnTo>
                    <a:pt x="225" y="956"/>
                  </a:lnTo>
                  <a:lnTo>
                    <a:pt x="225" y="959"/>
                  </a:lnTo>
                  <a:lnTo>
                    <a:pt x="223" y="961"/>
                  </a:lnTo>
                  <a:lnTo>
                    <a:pt x="223" y="963"/>
                  </a:lnTo>
                  <a:lnTo>
                    <a:pt x="220" y="963"/>
                  </a:lnTo>
                  <a:lnTo>
                    <a:pt x="220" y="968"/>
                  </a:lnTo>
                  <a:lnTo>
                    <a:pt x="218" y="970"/>
                  </a:lnTo>
                  <a:lnTo>
                    <a:pt x="218" y="970"/>
                  </a:lnTo>
                  <a:lnTo>
                    <a:pt x="220" y="973"/>
                  </a:lnTo>
                  <a:lnTo>
                    <a:pt x="223" y="975"/>
                  </a:lnTo>
                  <a:lnTo>
                    <a:pt x="225" y="975"/>
                  </a:lnTo>
                  <a:lnTo>
                    <a:pt x="228" y="975"/>
                  </a:lnTo>
                  <a:lnTo>
                    <a:pt x="230" y="980"/>
                  </a:lnTo>
                  <a:lnTo>
                    <a:pt x="232" y="985"/>
                  </a:lnTo>
                  <a:lnTo>
                    <a:pt x="235" y="989"/>
                  </a:lnTo>
                  <a:lnTo>
                    <a:pt x="239" y="989"/>
                  </a:lnTo>
                  <a:lnTo>
                    <a:pt x="249" y="989"/>
                  </a:lnTo>
                  <a:lnTo>
                    <a:pt x="263" y="992"/>
                  </a:lnTo>
                  <a:lnTo>
                    <a:pt x="268" y="994"/>
                  </a:lnTo>
                  <a:lnTo>
                    <a:pt x="272" y="996"/>
                  </a:lnTo>
                  <a:lnTo>
                    <a:pt x="277" y="996"/>
                  </a:lnTo>
                  <a:lnTo>
                    <a:pt x="284" y="999"/>
                  </a:lnTo>
                  <a:lnTo>
                    <a:pt x="294" y="1006"/>
                  </a:lnTo>
                  <a:lnTo>
                    <a:pt x="296" y="1006"/>
                  </a:lnTo>
                  <a:lnTo>
                    <a:pt x="298" y="1006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3" y="1008"/>
                  </a:lnTo>
                  <a:lnTo>
                    <a:pt x="306" y="1008"/>
                  </a:lnTo>
                  <a:lnTo>
                    <a:pt x="308" y="1011"/>
                  </a:lnTo>
                  <a:lnTo>
                    <a:pt x="308" y="1011"/>
                  </a:lnTo>
                  <a:lnTo>
                    <a:pt x="310" y="1011"/>
                  </a:lnTo>
                  <a:lnTo>
                    <a:pt x="310" y="1011"/>
                  </a:lnTo>
                  <a:lnTo>
                    <a:pt x="313" y="1008"/>
                  </a:lnTo>
                  <a:lnTo>
                    <a:pt x="317" y="1008"/>
                  </a:lnTo>
                  <a:lnTo>
                    <a:pt x="320" y="1011"/>
                  </a:lnTo>
                  <a:lnTo>
                    <a:pt x="322" y="1011"/>
                  </a:lnTo>
                  <a:lnTo>
                    <a:pt x="322" y="1011"/>
                  </a:lnTo>
                  <a:lnTo>
                    <a:pt x="324" y="1011"/>
                  </a:lnTo>
                  <a:lnTo>
                    <a:pt x="327" y="1013"/>
                  </a:lnTo>
                  <a:lnTo>
                    <a:pt x="332" y="1018"/>
                  </a:lnTo>
                  <a:lnTo>
                    <a:pt x="336" y="1020"/>
                  </a:lnTo>
                  <a:lnTo>
                    <a:pt x="346" y="1032"/>
                  </a:lnTo>
                  <a:lnTo>
                    <a:pt x="348" y="1034"/>
                  </a:lnTo>
                  <a:lnTo>
                    <a:pt x="351" y="1034"/>
                  </a:lnTo>
                  <a:lnTo>
                    <a:pt x="351" y="1034"/>
                  </a:lnTo>
                  <a:lnTo>
                    <a:pt x="351" y="1034"/>
                  </a:lnTo>
                  <a:lnTo>
                    <a:pt x="353" y="1037"/>
                  </a:lnTo>
                  <a:lnTo>
                    <a:pt x="351" y="1037"/>
                  </a:lnTo>
                  <a:lnTo>
                    <a:pt x="351" y="1039"/>
                  </a:lnTo>
                  <a:lnTo>
                    <a:pt x="353" y="1039"/>
                  </a:lnTo>
                  <a:lnTo>
                    <a:pt x="353" y="1041"/>
                  </a:lnTo>
                  <a:lnTo>
                    <a:pt x="353" y="1041"/>
                  </a:lnTo>
                  <a:lnTo>
                    <a:pt x="353" y="1044"/>
                  </a:lnTo>
                  <a:lnTo>
                    <a:pt x="353" y="1046"/>
                  </a:lnTo>
                  <a:lnTo>
                    <a:pt x="353" y="1046"/>
                  </a:lnTo>
                  <a:lnTo>
                    <a:pt x="353" y="1049"/>
                  </a:lnTo>
                  <a:lnTo>
                    <a:pt x="355" y="1049"/>
                  </a:lnTo>
                  <a:lnTo>
                    <a:pt x="355" y="1049"/>
                  </a:lnTo>
                  <a:lnTo>
                    <a:pt x="355" y="1051"/>
                  </a:lnTo>
                  <a:lnTo>
                    <a:pt x="355" y="1051"/>
                  </a:lnTo>
                  <a:lnTo>
                    <a:pt x="360" y="1056"/>
                  </a:lnTo>
                  <a:lnTo>
                    <a:pt x="362" y="1058"/>
                  </a:lnTo>
                  <a:lnTo>
                    <a:pt x="365" y="1058"/>
                  </a:lnTo>
                  <a:lnTo>
                    <a:pt x="365" y="1058"/>
                  </a:lnTo>
                  <a:lnTo>
                    <a:pt x="362" y="1058"/>
                  </a:lnTo>
                  <a:lnTo>
                    <a:pt x="362" y="1058"/>
                  </a:lnTo>
                  <a:lnTo>
                    <a:pt x="362" y="1056"/>
                  </a:lnTo>
                  <a:lnTo>
                    <a:pt x="365" y="1058"/>
                  </a:lnTo>
                  <a:lnTo>
                    <a:pt x="374" y="1063"/>
                  </a:lnTo>
                  <a:lnTo>
                    <a:pt x="384" y="1067"/>
                  </a:lnTo>
                  <a:lnTo>
                    <a:pt x="388" y="1070"/>
                  </a:lnTo>
                  <a:lnTo>
                    <a:pt x="391" y="1072"/>
                  </a:lnTo>
                  <a:lnTo>
                    <a:pt x="393" y="1075"/>
                  </a:lnTo>
                  <a:lnTo>
                    <a:pt x="395" y="1075"/>
                  </a:lnTo>
                  <a:lnTo>
                    <a:pt x="398" y="1072"/>
                  </a:lnTo>
                  <a:lnTo>
                    <a:pt x="412" y="1075"/>
                  </a:lnTo>
                  <a:lnTo>
                    <a:pt x="414" y="1075"/>
                  </a:lnTo>
                  <a:lnTo>
                    <a:pt x="414" y="1075"/>
                  </a:lnTo>
                  <a:lnTo>
                    <a:pt x="414" y="1075"/>
                  </a:lnTo>
                  <a:lnTo>
                    <a:pt x="417" y="1075"/>
                  </a:lnTo>
                  <a:lnTo>
                    <a:pt x="419" y="1075"/>
                  </a:lnTo>
                  <a:lnTo>
                    <a:pt x="421" y="1075"/>
                  </a:lnTo>
                  <a:lnTo>
                    <a:pt x="424" y="1077"/>
                  </a:lnTo>
                  <a:lnTo>
                    <a:pt x="426" y="1082"/>
                  </a:lnTo>
                  <a:lnTo>
                    <a:pt x="429" y="1089"/>
                  </a:lnTo>
                  <a:lnTo>
                    <a:pt x="431" y="1093"/>
                  </a:lnTo>
                  <a:lnTo>
                    <a:pt x="431" y="1098"/>
                  </a:lnTo>
                  <a:lnTo>
                    <a:pt x="433" y="1101"/>
                  </a:lnTo>
                  <a:lnTo>
                    <a:pt x="431" y="1103"/>
                  </a:lnTo>
                  <a:lnTo>
                    <a:pt x="431" y="1108"/>
                  </a:lnTo>
                  <a:lnTo>
                    <a:pt x="431" y="1108"/>
                  </a:lnTo>
                  <a:lnTo>
                    <a:pt x="429" y="1110"/>
                  </a:lnTo>
                  <a:lnTo>
                    <a:pt x="429" y="1112"/>
                  </a:lnTo>
                  <a:lnTo>
                    <a:pt x="429" y="1115"/>
                  </a:lnTo>
                  <a:lnTo>
                    <a:pt x="431" y="1115"/>
                  </a:lnTo>
                  <a:lnTo>
                    <a:pt x="431" y="1117"/>
                  </a:lnTo>
                  <a:lnTo>
                    <a:pt x="431" y="1117"/>
                  </a:lnTo>
                  <a:lnTo>
                    <a:pt x="433" y="1117"/>
                  </a:lnTo>
                  <a:lnTo>
                    <a:pt x="433" y="1115"/>
                  </a:lnTo>
                  <a:lnTo>
                    <a:pt x="436" y="1117"/>
                  </a:lnTo>
                  <a:lnTo>
                    <a:pt x="436" y="1120"/>
                  </a:lnTo>
                  <a:lnTo>
                    <a:pt x="436" y="1120"/>
                  </a:lnTo>
                  <a:lnTo>
                    <a:pt x="438" y="1120"/>
                  </a:lnTo>
                  <a:lnTo>
                    <a:pt x="438" y="1122"/>
                  </a:lnTo>
                  <a:lnTo>
                    <a:pt x="440" y="1122"/>
                  </a:lnTo>
                  <a:lnTo>
                    <a:pt x="440" y="1122"/>
                  </a:lnTo>
                  <a:lnTo>
                    <a:pt x="443" y="1120"/>
                  </a:lnTo>
                  <a:lnTo>
                    <a:pt x="443" y="1120"/>
                  </a:lnTo>
                  <a:lnTo>
                    <a:pt x="443" y="1120"/>
                  </a:lnTo>
                  <a:lnTo>
                    <a:pt x="443" y="1115"/>
                  </a:lnTo>
                  <a:lnTo>
                    <a:pt x="445" y="1115"/>
                  </a:lnTo>
                  <a:lnTo>
                    <a:pt x="445" y="1115"/>
                  </a:lnTo>
                  <a:lnTo>
                    <a:pt x="447" y="1115"/>
                  </a:lnTo>
                  <a:lnTo>
                    <a:pt x="447" y="1115"/>
                  </a:lnTo>
                  <a:lnTo>
                    <a:pt x="447" y="1115"/>
                  </a:lnTo>
                  <a:lnTo>
                    <a:pt x="450" y="1115"/>
                  </a:lnTo>
                  <a:lnTo>
                    <a:pt x="452" y="1117"/>
                  </a:lnTo>
                  <a:lnTo>
                    <a:pt x="455" y="1117"/>
                  </a:lnTo>
                  <a:lnTo>
                    <a:pt x="457" y="1117"/>
                  </a:lnTo>
                  <a:lnTo>
                    <a:pt x="459" y="1117"/>
                  </a:lnTo>
                  <a:lnTo>
                    <a:pt x="471" y="1134"/>
                  </a:lnTo>
                  <a:lnTo>
                    <a:pt x="474" y="1138"/>
                  </a:lnTo>
                  <a:lnTo>
                    <a:pt x="485" y="1146"/>
                  </a:lnTo>
                  <a:lnTo>
                    <a:pt x="490" y="1150"/>
                  </a:lnTo>
                  <a:lnTo>
                    <a:pt x="492" y="1157"/>
                  </a:lnTo>
                  <a:lnTo>
                    <a:pt x="495" y="1157"/>
                  </a:lnTo>
                  <a:lnTo>
                    <a:pt x="500" y="1162"/>
                  </a:lnTo>
                  <a:lnTo>
                    <a:pt x="500" y="1164"/>
                  </a:lnTo>
                  <a:lnTo>
                    <a:pt x="504" y="1172"/>
                  </a:lnTo>
                  <a:lnTo>
                    <a:pt x="514" y="1179"/>
                  </a:lnTo>
                  <a:lnTo>
                    <a:pt x="526" y="1202"/>
                  </a:lnTo>
                  <a:lnTo>
                    <a:pt x="528" y="1214"/>
                  </a:lnTo>
                  <a:lnTo>
                    <a:pt x="530" y="1221"/>
                  </a:lnTo>
                  <a:lnTo>
                    <a:pt x="530" y="1224"/>
                  </a:lnTo>
                  <a:lnTo>
                    <a:pt x="530" y="1226"/>
                  </a:lnTo>
                  <a:lnTo>
                    <a:pt x="530" y="1238"/>
                  </a:lnTo>
                  <a:lnTo>
                    <a:pt x="530" y="1240"/>
                  </a:lnTo>
                  <a:lnTo>
                    <a:pt x="530" y="1243"/>
                  </a:lnTo>
                  <a:lnTo>
                    <a:pt x="528" y="1243"/>
                  </a:lnTo>
                  <a:lnTo>
                    <a:pt x="528" y="1245"/>
                  </a:lnTo>
                  <a:lnTo>
                    <a:pt x="526" y="1247"/>
                  </a:lnTo>
                  <a:lnTo>
                    <a:pt x="528" y="1252"/>
                  </a:lnTo>
                  <a:lnTo>
                    <a:pt x="528" y="1254"/>
                  </a:lnTo>
                  <a:lnTo>
                    <a:pt x="528" y="1257"/>
                  </a:lnTo>
                  <a:lnTo>
                    <a:pt x="526" y="1262"/>
                  </a:lnTo>
                  <a:lnTo>
                    <a:pt x="526" y="1262"/>
                  </a:lnTo>
                  <a:lnTo>
                    <a:pt x="528" y="1264"/>
                  </a:lnTo>
                  <a:lnTo>
                    <a:pt x="528" y="1266"/>
                  </a:lnTo>
                  <a:lnTo>
                    <a:pt x="528" y="1266"/>
                  </a:lnTo>
                  <a:lnTo>
                    <a:pt x="530" y="1262"/>
                  </a:lnTo>
                  <a:lnTo>
                    <a:pt x="530" y="1262"/>
                  </a:lnTo>
                  <a:lnTo>
                    <a:pt x="533" y="1259"/>
                  </a:lnTo>
                  <a:lnTo>
                    <a:pt x="533" y="1259"/>
                  </a:lnTo>
                  <a:lnTo>
                    <a:pt x="535" y="1262"/>
                  </a:lnTo>
                  <a:lnTo>
                    <a:pt x="535" y="1262"/>
                  </a:lnTo>
                  <a:lnTo>
                    <a:pt x="537" y="1264"/>
                  </a:lnTo>
                  <a:lnTo>
                    <a:pt x="540" y="1264"/>
                  </a:lnTo>
                  <a:lnTo>
                    <a:pt x="540" y="1269"/>
                  </a:lnTo>
                  <a:lnTo>
                    <a:pt x="542" y="1271"/>
                  </a:lnTo>
                  <a:lnTo>
                    <a:pt x="542" y="1273"/>
                  </a:lnTo>
                  <a:lnTo>
                    <a:pt x="540" y="1273"/>
                  </a:lnTo>
                  <a:lnTo>
                    <a:pt x="540" y="1273"/>
                  </a:lnTo>
                  <a:lnTo>
                    <a:pt x="540" y="1271"/>
                  </a:lnTo>
                  <a:lnTo>
                    <a:pt x="537" y="1269"/>
                  </a:lnTo>
                  <a:lnTo>
                    <a:pt x="537" y="1266"/>
                  </a:lnTo>
                  <a:lnTo>
                    <a:pt x="535" y="1264"/>
                  </a:lnTo>
                  <a:lnTo>
                    <a:pt x="535" y="1264"/>
                  </a:lnTo>
                  <a:lnTo>
                    <a:pt x="535" y="1262"/>
                  </a:lnTo>
                  <a:lnTo>
                    <a:pt x="533" y="1262"/>
                  </a:lnTo>
                  <a:lnTo>
                    <a:pt x="530" y="1264"/>
                  </a:lnTo>
                  <a:lnTo>
                    <a:pt x="530" y="1264"/>
                  </a:lnTo>
                  <a:lnTo>
                    <a:pt x="533" y="1264"/>
                  </a:lnTo>
                  <a:lnTo>
                    <a:pt x="535" y="1266"/>
                  </a:lnTo>
                  <a:lnTo>
                    <a:pt x="537" y="1271"/>
                  </a:lnTo>
                  <a:lnTo>
                    <a:pt x="537" y="1273"/>
                  </a:lnTo>
                  <a:lnTo>
                    <a:pt x="537" y="1278"/>
                  </a:lnTo>
                  <a:lnTo>
                    <a:pt x="537" y="1280"/>
                  </a:lnTo>
                  <a:lnTo>
                    <a:pt x="537" y="1283"/>
                  </a:lnTo>
                  <a:lnTo>
                    <a:pt x="537" y="1285"/>
                  </a:lnTo>
                  <a:lnTo>
                    <a:pt x="537" y="1285"/>
                  </a:lnTo>
                  <a:lnTo>
                    <a:pt x="544" y="1285"/>
                  </a:lnTo>
                  <a:lnTo>
                    <a:pt x="554" y="1285"/>
                  </a:lnTo>
                  <a:lnTo>
                    <a:pt x="561" y="1285"/>
                  </a:lnTo>
                  <a:lnTo>
                    <a:pt x="568" y="1288"/>
                  </a:lnTo>
                  <a:lnTo>
                    <a:pt x="575" y="1288"/>
                  </a:lnTo>
                  <a:lnTo>
                    <a:pt x="585" y="1288"/>
                  </a:lnTo>
                  <a:lnTo>
                    <a:pt x="592" y="1288"/>
                  </a:lnTo>
                  <a:lnTo>
                    <a:pt x="599" y="1288"/>
                  </a:lnTo>
                  <a:lnTo>
                    <a:pt x="608" y="1290"/>
                  </a:lnTo>
                  <a:lnTo>
                    <a:pt x="615" y="1290"/>
                  </a:lnTo>
                  <a:lnTo>
                    <a:pt x="623" y="1290"/>
                  </a:lnTo>
                  <a:lnTo>
                    <a:pt x="630" y="1290"/>
                  </a:lnTo>
                  <a:lnTo>
                    <a:pt x="639" y="1290"/>
                  </a:lnTo>
                  <a:lnTo>
                    <a:pt x="646" y="1290"/>
                  </a:lnTo>
                  <a:lnTo>
                    <a:pt x="653" y="1292"/>
                  </a:lnTo>
                  <a:lnTo>
                    <a:pt x="670" y="1292"/>
                  </a:lnTo>
                  <a:lnTo>
                    <a:pt x="677" y="1292"/>
                  </a:lnTo>
                  <a:lnTo>
                    <a:pt x="684" y="1292"/>
                  </a:lnTo>
                  <a:lnTo>
                    <a:pt x="693" y="1295"/>
                  </a:lnTo>
                  <a:lnTo>
                    <a:pt x="701" y="1295"/>
                  </a:lnTo>
                  <a:lnTo>
                    <a:pt x="708" y="1295"/>
                  </a:lnTo>
                  <a:lnTo>
                    <a:pt x="715" y="1295"/>
                  </a:lnTo>
                  <a:lnTo>
                    <a:pt x="724" y="1295"/>
                  </a:lnTo>
                  <a:lnTo>
                    <a:pt x="731" y="1295"/>
                  </a:lnTo>
                  <a:lnTo>
                    <a:pt x="738" y="1297"/>
                  </a:lnTo>
                  <a:lnTo>
                    <a:pt x="748" y="1297"/>
                  </a:lnTo>
                  <a:lnTo>
                    <a:pt x="755" y="1297"/>
                  </a:lnTo>
                  <a:lnTo>
                    <a:pt x="762" y="1297"/>
                  </a:lnTo>
                  <a:lnTo>
                    <a:pt x="769" y="1297"/>
                  </a:lnTo>
                  <a:lnTo>
                    <a:pt x="779" y="1297"/>
                  </a:lnTo>
                  <a:lnTo>
                    <a:pt x="786" y="1297"/>
                  </a:lnTo>
                  <a:lnTo>
                    <a:pt x="790" y="1297"/>
                  </a:lnTo>
                  <a:lnTo>
                    <a:pt x="790" y="1299"/>
                  </a:lnTo>
                  <a:lnTo>
                    <a:pt x="790" y="1297"/>
                  </a:lnTo>
                  <a:lnTo>
                    <a:pt x="795" y="1295"/>
                  </a:lnTo>
                  <a:lnTo>
                    <a:pt x="805" y="1297"/>
                  </a:lnTo>
                  <a:lnTo>
                    <a:pt x="809" y="1297"/>
                  </a:lnTo>
                  <a:lnTo>
                    <a:pt x="812" y="1297"/>
                  </a:lnTo>
                  <a:lnTo>
                    <a:pt x="812" y="1295"/>
                  </a:lnTo>
                  <a:lnTo>
                    <a:pt x="812" y="1292"/>
                  </a:lnTo>
                  <a:lnTo>
                    <a:pt x="812" y="1290"/>
                  </a:lnTo>
                  <a:lnTo>
                    <a:pt x="814" y="1288"/>
                  </a:lnTo>
                  <a:lnTo>
                    <a:pt x="819" y="1285"/>
                  </a:lnTo>
                  <a:lnTo>
                    <a:pt x="819" y="1285"/>
                  </a:lnTo>
                  <a:lnTo>
                    <a:pt x="821" y="1283"/>
                  </a:lnTo>
                  <a:lnTo>
                    <a:pt x="819" y="1273"/>
                  </a:lnTo>
                  <a:lnTo>
                    <a:pt x="819" y="1271"/>
                  </a:lnTo>
                  <a:lnTo>
                    <a:pt x="821" y="1271"/>
                  </a:lnTo>
                  <a:lnTo>
                    <a:pt x="821" y="1269"/>
                  </a:lnTo>
                  <a:lnTo>
                    <a:pt x="821" y="1269"/>
                  </a:lnTo>
                  <a:lnTo>
                    <a:pt x="819" y="1264"/>
                  </a:lnTo>
                  <a:lnTo>
                    <a:pt x="814" y="1262"/>
                  </a:lnTo>
                  <a:lnTo>
                    <a:pt x="805" y="1259"/>
                  </a:lnTo>
                  <a:lnTo>
                    <a:pt x="802" y="1257"/>
                  </a:lnTo>
                  <a:lnTo>
                    <a:pt x="800" y="1252"/>
                  </a:lnTo>
                  <a:lnTo>
                    <a:pt x="800" y="1247"/>
                  </a:lnTo>
                  <a:lnTo>
                    <a:pt x="802" y="1243"/>
                  </a:lnTo>
                  <a:lnTo>
                    <a:pt x="802" y="1238"/>
                  </a:lnTo>
                  <a:lnTo>
                    <a:pt x="802" y="1231"/>
                  </a:lnTo>
                  <a:lnTo>
                    <a:pt x="802" y="1228"/>
                  </a:lnTo>
                  <a:lnTo>
                    <a:pt x="800" y="1226"/>
                  </a:lnTo>
                  <a:lnTo>
                    <a:pt x="800" y="1224"/>
                  </a:lnTo>
                  <a:lnTo>
                    <a:pt x="802" y="1219"/>
                  </a:lnTo>
                  <a:lnTo>
                    <a:pt x="802" y="1219"/>
                  </a:lnTo>
                  <a:lnTo>
                    <a:pt x="802" y="1217"/>
                  </a:lnTo>
                  <a:lnTo>
                    <a:pt x="802" y="1217"/>
                  </a:lnTo>
                  <a:lnTo>
                    <a:pt x="802" y="1214"/>
                  </a:lnTo>
                  <a:lnTo>
                    <a:pt x="802" y="1214"/>
                  </a:lnTo>
                  <a:lnTo>
                    <a:pt x="800" y="1212"/>
                  </a:lnTo>
                  <a:lnTo>
                    <a:pt x="802" y="1212"/>
                  </a:lnTo>
                  <a:lnTo>
                    <a:pt x="807" y="1212"/>
                  </a:lnTo>
                  <a:lnTo>
                    <a:pt x="809" y="1212"/>
                  </a:lnTo>
                  <a:lnTo>
                    <a:pt x="812" y="1209"/>
                  </a:lnTo>
                  <a:lnTo>
                    <a:pt x="816" y="1202"/>
                  </a:lnTo>
                  <a:lnTo>
                    <a:pt x="819" y="1200"/>
                  </a:lnTo>
                  <a:lnTo>
                    <a:pt x="819" y="1200"/>
                  </a:lnTo>
                  <a:lnTo>
                    <a:pt x="821" y="1198"/>
                  </a:lnTo>
                  <a:lnTo>
                    <a:pt x="824" y="1195"/>
                  </a:lnTo>
                  <a:lnTo>
                    <a:pt x="824" y="1195"/>
                  </a:lnTo>
                  <a:lnTo>
                    <a:pt x="824" y="1193"/>
                  </a:lnTo>
                  <a:lnTo>
                    <a:pt x="824" y="1191"/>
                  </a:lnTo>
                  <a:lnTo>
                    <a:pt x="824" y="1188"/>
                  </a:lnTo>
                  <a:lnTo>
                    <a:pt x="826" y="1188"/>
                  </a:lnTo>
                  <a:lnTo>
                    <a:pt x="826" y="1188"/>
                  </a:lnTo>
                  <a:lnTo>
                    <a:pt x="826" y="1186"/>
                  </a:lnTo>
                  <a:lnTo>
                    <a:pt x="826" y="1183"/>
                  </a:lnTo>
                  <a:lnTo>
                    <a:pt x="826" y="1181"/>
                  </a:lnTo>
                  <a:lnTo>
                    <a:pt x="828" y="1179"/>
                  </a:lnTo>
                  <a:lnTo>
                    <a:pt x="831" y="1179"/>
                  </a:lnTo>
                  <a:lnTo>
                    <a:pt x="831" y="1176"/>
                  </a:lnTo>
                  <a:lnTo>
                    <a:pt x="831" y="1174"/>
                  </a:lnTo>
                  <a:lnTo>
                    <a:pt x="831" y="1172"/>
                  </a:lnTo>
                  <a:lnTo>
                    <a:pt x="831" y="1172"/>
                  </a:lnTo>
                  <a:lnTo>
                    <a:pt x="831" y="1172"/>
                  </a:lnTo>
                  <a:lnTo>
                    <a:pt x="831" y="1169"/>
                  </a:lnTo>
                  <a:lnTo>
                    <a:pt x="831" y="1169"/>
                  </a:lnTo>
                  <a:lnTo>
                    <a:pt x="831" y="1167"/>
                  </a:lnTo>
                  <a:lnTo>
                    <a:pt x="831" y="1167"/>
                  </a:lnTo>
                  <a:lnTo>
                    <a:pt x="831" y="1162"/>
                  </a:lnTo>
                  <a:lnTo>
                    <a:pt x="831" y="1160"/>
                  </a:lnTo>
                  <a:lnTo>
                    <a:pt x="831" y="1157"/>
                  </a:lnTo>
                  <a:lnTo>
                    <a:pt x="833" y="1157"/>
                  </a:lnTo>
                  <a:lnTo>
                    <a:pt x="833" y="1155"/>
                  </a:lnTo>
                  <a:lnTo>
                    <a:pt x="833" y="1155"/>
                  </a:lnTo>
                  <a:lnTo>
                    <a:pt x="831" y="1153"/>
                  </a:lnTo>
                  <a:lnTo>
                    <a:pt x="831" y="1150"/>
                  </a:lnTo>
                  <a:lnTo>
                    <a:pt x="831" y="1150"/>
                  </a:lnTo>
                  <a:lnTo>
                    <a:pt x="831" y="1146"/>
                  </a:lnTo>
                  <a:lnTo>
                    <a:pt x="833" y="1146"/>
                  </a:lnTo>
                  <a:lnTo>
                    <a:pt x="838" y="1143"/>
                  </a:lnTo>
                  <a:lnTo>
                    <a:pt x="840" y="1141"/>
                  </a:lnTo>
                  <a:lnTo>
                    <a:pt x="842" y="1141"/>
                  </a:lnTo>
                  <a:lnTo>
                    <a:pt x="842" y="1138"/>
                  </a:lnTo>
                  <a:lnTo>
                    <a:pt x="845" y="1131"/>
                  </a:lnTo>
                  <a:lnTo>
                    <a:pt x="847" y="1129"/>
                  </a:lnTo>
                  <a:lnTo>
                    <a:pt x="847" y="1129"/>
                  </a:lnTo>
                  <a:lnTo>
                    <a:pt x="852" y="1129"/>
                  </a:lnTo>
                  <a:lnTo>
                    <a:pt x="864" y="1122"/>
                  </a:lnTo>
                  <a:lnTo>
                    <a:pt x="866" y="1122"/>
                  </a:lnTo>
                  <a:lnTo>
                    <a:pt x="869" y="1117"/>
                  </a:lnTo>
                  <a:lnTo>
                    <a:pt x="873" y="1115"/>
                  </a:lnTo>
                  <a:lnTo>
                    <a:pt x="876" y="1112"/>
                  </a:lnTo>
                  <a:lnTo>
                    <a:pt x="878" y="1110"/>
                  </a:lnTo>
                  <a:lnTo>
                    <a:pt x="878" y="1108"/>
                  </a:lnTo>
                  <a:close/>
                  <a:moveTo>
                    <a:pt x="62" y="544"/>
                  </a:moveTo>
                  <a:lnTo>
                    <a:pt x="62" y="544"/>
                  </a:lnTo>
                  <a:lnTo>
                    <a:pt x="62" y="544"/>
                  </a:lnTo>
                  <a:lnTo>
                    <a:pt x="62" y="544"/>
                  </a:lnTo>
                  <a:lnTo>
                    <a:pt x="62" y="544"/>
                  </a:lnTo>
                  <a:lnTo>
                    <a:pt x="62" y="544"/>
                  </a:lnTo>
                  <a:lnTo>
                    <a:pt x="62" y="544"/>
                  </a:lnTo>
                  <a:lnTo>
                    <a:pt x="62" y="544"/>
                  </a:lnTo>
                  <a:lnTo>
                    <a:pt x="62" y="544"/>
                  </a:lnTo>
                  <a:lnTo>
                    <a:pt x="62" y="544"/>
                  </a:lnTo>
                  <a:close/>
                  <a:moveTo>
                    <a:pt x="121" y="535"/>
                  </a:moveTo>
                  <a:lnTo>
                    <a:pt x="121" y="535"/>
                  </a:lnTo>
                  <a:lnTo>
                    <a:pt x="121" y="535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5"/>
                  </a:lnTo>
                  <a:lnTo>
                    <a:pt x="119" y="535"/>
                  </a:lnTo>
                  <a:lnTo>
                    <a:pt x="121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21" y="535"/>
                  </a:lnTo>
                  <a:lnTo>
                    <a:pt x="121" y="535"/>
                  </a:lnTo>
                  <a:lnTo>
                    <a:pt x="121" y="535"/>
                  </a:lnTo>
                  <a:close/>
                  <a:moveTo>
                    <a:pt x="126" y="540"/>
                  </a:moveTo>
                  <a:lnTo>
                    <a:pt x="126" y="542"/>
                  </a:lnTo>
                  <a:lnTo>
                    <a:pt x="126" y="542"/>
                  </a:lnTo>
                  <a:lnTo>
                    <a:pt x="126" y="544"/>
                  </a:lnTo>
                  <a:lnTo>
                    <a:pt x="126" y="542"/>
                  </a:lnTo>
                  <a:lnTo>
                    <a:pt x="126" y="542"/>
                  </a:lnTo>
                  <a:lnTo>
                    <a:pt x="126" y="542"/>
                  </a:lnTo>
                  <a:lnTo>
                    <a:pt x="126" y="542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0"/>
                  </a:lnTo>
                  <a:close/>
                  <a:moveTo>
                    <a:pt x="334" y="1063"/>
                  </a:moveTo>
                  <a:lnTo>
                    <a:pt x="332" y="1063"/>
                  </a:lnTo>
                  <a:lnTo>
                    <a:pt x="332" y="1063"/>
                  </a:lnTo>
                  <a:lnTo>
                    <a:pt x="329" y="1063"/>
                  </a:lnTo>
                  <a:lnTo>
                    <a:pt x="329" y="1063"/>
                  </a:lnTo>
                  <a:lnTo>
                    <a:pt x="329" y="1063"/>
                  </a:lnTo>
                  <a:lnTo>
                    <a:pt x="329" y="1063"/>
                  </a:lnTo>
                  <a:lnTo>
                    <a:pt x="332" y="1063"/>
                  </a:lnTo>
                  <a:lnTo>
                    <a:pt x="332" y="1063"/>
                  </a:lnTo>
                  <a:lnTo>
                    <a:pt x="334" y="1065"/>
                  </a:lnTo>
                  <a:lnTo>
                    <a:pt x="334" y="1065"/>
                  </a:lnTo>
                  <a:lnTo>
                    <a:pt x="334" y="1063"/>
                  </a:lnTo>
                  <a:lnTo>
                    <a:pt x="334" y="1063"/>
                  </a:lnTo>
                  <a:close/>
                  <a:moveTo>
                    <a:pt x="360" y="1134"/>
                  </a:moveTo>
                  <a:lnTo>
                    <a:pt x="360" y="1134"/>
                  </a:lnTo>
                  <a:lnTo>
                    <a:pt x="358" y="1134"/>
                  </a:lnTo>
                  <a:lnTo>
                    <a:pt x="358" y="1134"/>
                  </a:lnTo>
                  <a:lnTo>
                    <a:pt x="358" y="1136"/>
                  </a:lnTo>
                  <a:lnTo>
                    <a:pt x="358" y="1136"/>
                  </a:lnTo>
                  <a:lnTo>
                    <a:pt x="358" y="1136"/>
                  </a:lnTo>
                  <a:lnTo>
                    <a:pt x="358" y="1136"/>
                  </a:lnTo>
                  <a:lnTo>
                    <a:pt x="358" y="1136"/>
                  </a:lnTo>
                  <a:lnTo>
                    <a:pt x="360" y="1136"/>
                  </a:lnTo>
                  <a:lnTo>
                    <a:pt x="360" y="1134"/>
                  </a:lnTo>
                  <a:lnTo>
                    <a:pt x="360" y="1134"/>
                  </a:lnTo>
                  <a:lnTo>
                    <a:pt x="360" y="1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53">
              <a:extLst>
                <a:ext uri="{FF2B5EF4-FFF2-40B4-BE49-F238E27FC236}">
                  <a16:creationId xmlns:a16="http://schemas.microsoft.com/office/drawing/2014/main" id="{0346909F-5C10-48DF-BF33-595A380F5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5" y="2924553"/>
              <a:ext cx="600075" cy="550069"/>
            </a:xfrm>
            <a:custGeom>
              <a:avLst/>
              <a:gdLst>
                <a:gd name="T0" fmla="*/ 504 w 504"/>
                <a:gd name="T1" fmla="*/ 71 h 462"/>
                <a:gd name="T2" fmla="*/ 494 w 504"/>
                <a:gd name="T3" fmla="*/ 74 h 462"/>
                <a:gd name="T4" fmla="*/ 478 w 504"/>
                <a:gd name="T5" fmla="*/ 95 h 462"/>
                <a:gd name="T6" fmla="*/ 480 w 504"/>
                <a:gd name="T7" fmla="*/ 109 h 462"/>
                <a:gd name="T8" fmla="*/ 480 w 504"/>
                <a:gd name="T9" fmla="*/ 119 h 462"/>
                <a:gd name="T10" fmla="*/ 473 w 504"/>
                <a:gd name="T11" fmla="*/ 128 h 462"/>
                <a:gd name="T12" fmla="*/ 466 w 504"/>
                <a:gd name="T13" fmla="*/ 149 h 462"/>
                <a:gd name="T14" fmla="*/ 466 w 504"/>
                <a:gd name="T15" fmla="*/ 171 h 462"/>
                <a:gd name="T16" fmla="*/ 459 w 504"/>
                <a:gd name="T17" fmla="*/ 180 h 462"/>
                <a:gd name="T18" fmla="*/ 449 w 504"/>
                <a:gd name="T19" fmla="*/ 187 h 462"/>
                <a:gd name="T20" fmla="*/ 435 w 504"/>
                <a:gd name="T21" fmla="*/ 211 h 462"/>
                <a:gd name="T22" fmla="*/ 435 w 504"/>
                <a:gd name="T23" fmla="*/ 223 h 462"/>
                <a:gd name="T24" fmla="*/ 426 w 504"/>
                <a:gd name="T25" fmla="*/ 230 h 462"/>
                <a:gd name="T26" fmla="*/ 423 w 504"/>
                <a:gd name="T27" fmla="*/ 265 h 462"/>
                <a:gd name="T28" fmla="*/ 409 w 504"/>
                <a:gd name="T29" fmla="*/ 268 h 462"/>
                <a:gd name="T30" fmla="*/ 412 w 504"/>
                <a:gd name="T31" fmla="*/ 277 h 462"/>
                <a:gd name="T32" fmla="*/ 404 w 504"/>
                <a:gd name="T33" fmla="*/ 279 h 462"/>
                <a:gd name="T34" fmla="*/ 393 w 504"/>
                <a:gd name="T35" fmla="*/ 296 h 462"/>
                <a:gd name="T36" fmla="*/ 397 w 504"/>
                <a:gd name="T37" fmla="*/ 313 h 462"/>
                <a:gd name="T38" fmla="*/ 381 w 504"/>
                <a:gd name="T39" fmla="*/ 320 h 462"/>
                <a:gd name="T40" fmla="*/ 386 w 504"/>
                <a:gd name="T41" fmla="*/ 329 h 462"/>
                <a:gd name="T42" fmla="*/ 386 w 504"/>
                <a:gd name="T43" fmla="*/ 343 h 462"/>
                <a:gd name="T44" fmla="*/ 376 w 504"/>
                <a:gd name="T45" fmla="*/ 350 h 462"/>
                <a:gd name="T46" fmla="*/ 376 w 504"/>
                <a:gd name="T47" fmla="*/ 362 h 462"/>
                <a:gd name="T48" fmla="*/ 371 w 504"/>
                <a:gd name="T49" fmla="*/ 372 h 462"/>
                <a:gd name="T50" fmla="*/ 378 w 504"/>
                <a:gd name="T51" fmla="*/ 381 h 462"/>
                <a:gd name="T52" fmla="*/ 378 w 504"/>
                <a:gd name="T53" fmla="*/ 400 h 462"/>
                <a:gd name="T54" fmla="*/ 386 w 504"/>
                <a:gd name="T55" fmla="*/ 410 h 462"/>
                <a:gd name="T56" fmla="*/ 383 w 504"/>
                <a:gd name="T57" fmla="*/ 426 h 462"/>
                <a:gd name="T58" fmla="*/ 343 w 504"/>
                <a:gd name="T59" fmla="*/ 445 h 462"/>
                <a:gd name="T60" fmla="*/ 232 w 504"/>
                <a:gd name="T61" fmla="*/ 452 h 462"/>
                <a:gd name="T62" fmla="*/ 118 w 504"/>
                <a:gd name="T63" fmla="*/ 459 h 462"/>
                <a:gd name="T64" fmla="*/ 78 w 504"/>
                <a:gd name="T65" fmla="*/ 403 h 462"/>
                <a:gd name="T66" fmla="*/ 71 w 504"/>
                <a:gd name="T67" fmla="*/ 393 h 462"/>
                <a:gd name="T68" fmla="*/ 59 w 504"/>
                <a:gd name="T69" fmla="*/ 393 h 462"/>
                <a:gd name="T70" fmla="*/ 47 w 504"/>
                <a:gd name="T71" fmla="*/ 395 h 462"/>
                <a:gd name="T72" fmla="*/ 40 w 504"/>
                <a:gd name="T73" fmla="*/ 393 h 462"/>
                <a:gd name="T74" fmla="*/ 31 w 504"/>
                <a:gd name="T75" fmla="*/ 358 h 462"/>
                <a:gd name="T76" fmla="*/ 26 w 504"/>
                <a:gd name="T77" fmla="*/ 197 h 462"/>
                <a:gd name="T78" fmla="*/ 9 w 504"/>
                <a:gd name="T79" fmla="*/ 83 h 462"/>
                <a:gd name="T80" fmla="*/ 83 w 504"/>
                <a:gd name="T81" fmla="*/ 26 h 462"/>
                <a:gd name="T82" fmla="*/ 248 w 504"/>
                <a:gd name="T83" fmla="*/ 17 h 462"/>
                <a:gd name="T84" fmla="*/ 414 w 504"/>
                <a:gd name="T85" fmla="*/ 3 h 462"/>
                <a:gd name="T86" fmla="*/ 449 w 504"/>
                <a:gd name="T87" fmla="*/ 5 h 462"/>
                <a:gd name="T88" fmla="*/ 452 w 504"/>
                <a:gd name="T89" fmla="*/ 7 h 462"/>
                <a:gd name="T90" fmla="*/ 456 w 504"/>
                <a:gd name="T91" fmla="*/ 12 h 462"/>
                <a:gd name="T92" fmla="*/ 459 w 504"/>
                <a:gd name="T93" fmla="*/ 17 h 462"/>
                <a:gd name="T94" fmla="*/ 461 w 504"/>
                <a:gd name="T95" fmla="*/ 26 h 462"/>
                <a:gd name="T96" fmla="*/ 459 w 504"/>
                <a:gd name="T97" fmla="*/ 29 h 462"/>
                <a:gd name="T98" fmla="*/ 454 w 504"/>
                <a:gd name="T99" fmla="*/ 33 h 462"/>
                <a:gd name="T100" fmla="*/ 449 w 504"/>
                <a:gd name="T101" fmla="*/ 38 h 462"/>
                <a:gd name="T102" fmla="*/ 445 w 504"/>
                <a:gd name="T103" fmla="*/ 43 h 462"/>
                <a:gd name="T104" fmla="*/ 445 w 504"/>
                <a:gd name="T105" fmla="*/ 48 h 462"/>
                <a:gd name="T106" fmla="*/ 440 w 504"/>
                <a:gd name="T107" fmla="*/ 50 h 462"/>
                <a:gd name="T108" fmla="*/ 433 w 504"/>
                <a:gd name="T109" fmla="*/ 64 h 462"/>
                <a:gd name="T110" fmla="*/ 454 w 504"/>
                <a:gd name="T111" fmla="*/ 64 h 462"/>
                <a:gd name="T112" fmla="*/ 497 w 504"/>
                <a:gd name="T113" fmla="*/ 57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4" h="462">
                  <a:moveTo>
                    <a:pt x="499" y="57"/>
                  </a:moveTo>
                  <a:lnTo>
                    <a:pt x="499" y="59"/>
                  </a:lnTo>
                  <a:lnTo>
                    <a:pt x="499" y="62"/>
                  </a:lnTo>
                  <a:lnTo>
                    <a:pt x="504" y="64"/>
                  </a:lnTo>
                  <a:lnTo>
                    <a:pt x="504" y="69"/>
                  </a:lnTo>
                  <a:lnTo>
                    <a:pt x="504" y="71"/>
                  </a:lnTo>
                  <a:lnTo>
                    <a:pt x="504" y="71"/>
                  </a:lnTo>
                  <a:lnTo>
                    <a:pt x="499" y="69"/>
                  </a:lnTo>
                  <a:lnTo>
                    <a:pt x="497" y="69"/>
                  </a:lnTo>
                  <a:lnTo>
                    <a:pt x="494" y="69"/>
                  </a:lnTo>
                  <a:lnTo>
                    <a:pt x="494" y="71"/>
                  </a:lnTo>
                  <a:lnTo>
                    <a:pt x="494" y="74"/>
                  </a:lnTo>
                  <a:lnTo>
                    <a:pt x="497" y="76"/>
                  </a:lnTo>
                  <a:lnTo>
                    <a:pt x="499" y="76"/>
                  </a:lnTo>
                  <a:lnTo>
                    <a:pt x="499" y="78"/>
                  </a:lnTo>
                  <a:lnTo>
                    <a:pt x="494" y="85"/>
                  </a:lnTo>
                  <a:lnTo>
                    <a:pt x="480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80" y="100"/>
                  </a:lnTo>
                  <a:lnTo>
                    <a:pt x="483" y="102"/>
                  </a:lnTo>
                  <a:lnTo>
                    <a:pt x="483" y="104"/>
                  </a:lnTo>
                  <a:lnTo>
                    <a:pt x="483" y="107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1"/>
                  </a:lnTo>
                  <a:lnTo>
                    <a:pt x="483" y="114"/>
                  </a:lnTo>
                  <a:lnTo>
                    <a:pt x="483" y="116"/>
                  </a:lnTo>
                  <a:lnTo>
                    <a:pt x="483" y="119"/>
                  </a:lnTo>
                  <a:lnTo>
                    <a:pt x="480" y="119"/>
                  </a:lnTo>
                  <a:lnTo>
                    <a:pt x="478" y="119"/>
                  </a:lnTo>
                  <a:lnTo>
                    <a:pt x="475" y="121"/>
                  </a:lnTo>
                  <a:lnTo>
                    <a:pt x="475" y="121"/>
                  </a:lnTo>
                  <a:lnTo>
                    <a:pt x="473" y="123"/>
                  </a:lnTo>
                  <a:lnTo>
                    <a:pt x="475" y="126"/>
                  </a:lnTo>
                  <a:lnTo>
                    <a:pt x="473" y="128"/>
                  </a:lnTo>
                  <a:lnTo>
                    <a:pt x="473" y="130"/>
                  </a:lnTo>
                  <a:lnTo>
                    <a:pt x="471" y="133"/>
                  </a:lnTo>
                  <a:lnTo>
                    <a:pt x="466" y="137"/>
                  </a:lnTo>
                  <a:lnTo>
                    <a:pt x="466" y="140"/>
                  </a:lnTo>
                  <a:lnTo>
                    <a:pt x="466" y="142"/>
                  </a:lnTo>
                  <a:lnTo>
                    <a:pt x="466" y="149"/>
                  </a:lnTo>
                  <a:lnTo>
                    <a:pt x="466" y="152"/>
                  </a:lnTo>
                  <a:lnTo>
                    <a:pt x="468" y="156"/>
                  </a:lnTo>
                  <a:lnTo>
                    <a:pt x="471" y="161"/>
                  </a:lnTo>
                  <a:lnTo>
                    <a:pt x="471" y="166"/>
                  </a:lnTo>
                  <a:lnTo>
                    <a:pt x="468" y="171"/>
                  </a:lnTo>
                  <a:lnTo>
                    <a:pt x="466" y="171"/>
                  </a:lnTo>
                  <a:lnTo>
                    <a:pt x="464" y="171"/>
                  </a:lnTo>
                  <a:lnTo>
                    <a:pt x="461" y="171"/>
                  </a:lnTo>
                  <a:lnTo>
                    <a:pt x="461" y="173"/>
                  </a:lnTo>
                  <a:lnTo>
                    <a:pt x="461" y="175"/>
                  </a:lnTo>
                  <a:lnTo>
                    <a:pt x="461" y="178"/>
                  </a:lnTo>
                  <a:lnTo>
                    <a:pt x="459" y="180"/>
                  </a:lnTo>
                  <a:lnTo>
                    <a:pt x="459" y="180"/>
                  </a:lnTo>
                  <a:lnTo>
                    <a:pt x="454" y="182"/>
                  </a:lnTo>
                  <a:lnTo>
                    <a:pt x="452" y="185"/>
                  </a:lnTo>
                  <a:lnTo>
                    <a:pt x="449" y="185"/>
                  </a:lnTo>
                  <a:lnTo>
                    <a:pt x="449" y="187"/>
                  </a:lnTo>
                  <a:lnTo>
                    <a:pt x="449" y="187"/>
                  </a:lnTo>
                  <a:lnTo>
                    <a:pt x="452" y="187"/>
                  </a:lnTo>
                  <a:lnTo>
                    <a:pt x="454" y="192"/>
                  </a:lnTo>
                  <a:lnTo>
                    <a:pt x="454" y="197"/>
                  </a:lnTo>
                  <a:lnTo>
                    <a:pt x="452" y="201"/>
                  </a:lnTo>
                  <a:lnTo>
                    <a:pt x="447" y="204"/>
                  </a:lnTo>
                  <a:lnTo>
                    <a:pt x="435" y="211"/>
                  </a:lnTo>
                  <a:lnTo>
                    <a:pt x="435" y="211"/>
                  </a:lnTo>
                  <a:lnTo>
                    <a:pt x="435" y="213"/>
                  </a:lnTo>
                  <a:lnTo>
                    <a:pt x="438" y="216"/>
                  </a:lnTo>
                  <a:lnTo>
                    <a:pt x="438" y="218"/>
                  </a:lnTo>
                  <a:lnTo>
                    <a:pt x="435" y="220"/>
                  </a:lnTo>
                  <a:lnTo>
                    <a:pt x="435" y="223"/>
                  </a:lnTo>
                  <a:lnTo>
                    <a:pt x="433" y="223"/>
                  </a:lnTo>
                  <a:lnTo>
                    <a:pt x="430" y="223"/>
                  </a:lnTo>
                  <a:lnTo>
                    <a:pt x="428" y="220"/>
                  </a:lnTo>
                  <a:lnTo>
                    <a:pt x="428" y="223"/>
                  </a:lnTo>
                  <a:lnTo>
                    <a:pt x="426" y="225"/>
                  </a:lnTo>
                  <a:lnTo>
                    <a:pt x="426" y="230"/>
                  </a:lnTo>
                  <a:lnTo>
                    <a:pt x="426" y="235"/>
                  </a:lnTo>
                  <a:lnTo>
                    <a:pt x="428" y="242"/>
                  </a:lnTo>
                  <a:lnTo>
                    <a:pt x="428" y="253"/>
                  </a:lnTo>
                  <a:lnTo>
                    <a:pt x="428" y="258"/>
                  </a:lnTo>
                  <a:lnTo>
                    <a:pt x="428" y="261"/>
                  </a:lnTo>
                  <a:lnTo>
                    <a:pt x="423" y="265"/>
                  </a:lnTo>
                  <a:lnTo>
                    <a:pt x="421" y="268"/>
                  </a:lnTo>
                  <a:lnTo>
                    <a:pt x="419" y="268"/>
                  </a:lnTo>
                  <a:lnTo>
                    <a:pt x="414" y="270"/>
                  </a:lnTo>
                  <a:lnTo>
                    <a:pt x="412" y="270"/>
                  </a:lnTo>
                  <a:lnTo>
                    <a:pt x="412" y="270"/>
                  </a:lnTo>
                  <a:lnTo>
                    <a:pt x="409" y="268"/>
                  </a:lnTo>
                  <a:lnTo>
                    <a:pt x="409" y="270"/>
                  </a:lnTo>
                  <a:lnTo>
                    <a:pt x="409" y="270"/>
                  </a:lnTo>
                  <a:lnTo>
                    <a:pt x="412" y="272"/>
                  </a:lnTo>
                  <a:lnTo>
                    <a:pt x="412" y="275"/>
                  </a:lnTo>
                  <a:lnTo>
                    <a:pt x="412" y="275"/>
                  </a:lnTo>
                  <a:lnTo>
                    <a:pt x="412" y="277"/>
                  </a:lnTo>
                  <a:lnTo>
                    <a:pt x="412" y="279"/>
                  </a:lnTo>
                  <a:lnTo>
                    <a:pt x="409" y="279"/>
                  </a:lnTo>
                  <a:lnTo>
                    <a:pt x="409" y="282"/>
                  </a:lnTo>
                  <a:lnTo>
                    <a:pt x="409" y="282"/>
                  </a:lnTo>
                  <a:lnTo>
                    <a:pt x="407" y="279"/>
                  </a:lnTo>
                  <a:lnTo>
                    <a:pt x="404" y="279"/>
                  </a:lnTo>
                  <a:lnTo>
                    <a:pt x="404" y="279"/>
                  </a:lnTo>
                  <a:lnTo>
                    <a:pt x="404" y="282"/>
                  </a:lnTo>
                  <a:lnTo>
                    <a:pt x="402" y="291"/>
                  </a:lnTo>
                  <a:lnTo>
                    <a:pt x="400" y="291"/>
                  </a:lnTo>
                  <a:lnTo>
                    <a:pt x="400" y="294"/>
                  </a:lnTo>
                  <a:lnTo>
                    <a:pt x="393" y="296"/>
                  </a:lnTo>
                  <a:lnTo>
                    <a:pt x="393" y="298"/>
                  </a:lnTo>
                  <a:lnTo>
                    <a:pt x="393" y="301"/>
                  </a:lnTo>
                  <a:lnTo>
                    <a:pt x="400" y="303"/>
                  </a:lnTo>
                  <a:lnTo>
                    <a:pt x="402" y="308"/>
                  </a:lnTo>
                  <a:lnTo>
                    <a:pt x="400" y="310"/>
                  </a:lnTo>
                  <a:lnTo>
                    <a:pt x="397" y="313"/>
                  </a:lnTo>
                  <a:lnTo>
                    <a:pt x="397" y="313"/>
                  </a:lnTo>
                  <a:lnTo>
                    <a:pt x="395" y="313"/>
                  </a:lnTo>
                  <a:lnTo>
                    <a:pt x="393" y="313"/>
                  </a:lnTo>
                  <a:lnTo>
                    <a:pt x="386" y="317"/>
                  </a:lnTo>
                  <a:lnTo>
                    <a:pt x="381" y="320"/>
                  </a:lnTo>
                  <a:lnTo>
                    <a:pt x="381" y="320"/>
                  </a:lnTo>
                  <a:lnTo>
                    <a:pt x="381" y="322"/>
                  </a:lnTo>
                  <a:lnTo>
                    <a:pt x="381" y="322"/>
                  </a:lnTo>
                  <a:lnTo>
                    <a:pt x="383" y="322"/>
                  </a:lnTo>
                  <a:lnTo>
                    <a:pt x="386" y="324"/>
                  </a:lnTo>
                  <a:lnTo>
                    <a:pt x="386" y="327"/>
                  </a:lnTo>
                  <a:lnTo>
                    <a:pt x="386" y="329"/>
                  </a:lnTo>
                  <a:lnTo>
                    <a:pt x="383" y="332"/>
                  </a:lnTo>
                  <a:lnTo>
                    <a:pt x="386" y="336"/>
                  </a:lnTo>
                  <a:lnTo>
                    <a:pt x="386" y="339"/>
                  </a:lnTo>
                  <a:lnTo>
                    <a:pt x="386" y="341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1" y="346"/>
                  </a:lnTo>
                  <a:lnTo>
                    <a:pt x="381" y="346"/>
                  </a:lnTo>
                  <a:lnTo>
                    <a:pt x="381" y="346"/>
                  </a:lnTo>
                  <a:lnTo>
                    <a:pt x="378" y="348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5"/>
                  </a:lnTo>
                  <a:lnTo>
                    <a:pt x="371" y="358"/>
                  </a:lnTo>
                  <a:lnTo>
                    <a:pt x="369" y="358"/>
                  </a:lnTo>
                  <a:lnTo>
                    <a:pt x="369" y="360"/>
                  </a:lnTo>
                  <a:lnTo>
                    <a:pt x="371" y="362"/>
                  </a:lnTo>
                  <a:lnTo>
                    <a:pt x="376" y="362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8" y="369"/>
                  </a:lnTo>
                  <a:lnTo>
                    <a:pt x="376" y="372"/>
                  </a:lnTo>
                  <a:lnTo>
                    <a:pt x="374" y="372"/>
                  </a:lnTo>
                  <a:lnTo>
                    <a:pt x="371" y="372"/>
                  </a:lnTo>
                  <a:lnTo>
                    <a:pt x="369" y="374"/>
                  </a:lnTo>
                  <a:lnTo>
                    <a:pt x="369" y="377"/>
                  </a:lnTo>
                  <a:lnTo>
                    <a:pt x="371" y="377"/>
                  </a:lnTo>
                  <a:lnTo>
                    <a:pt x="374" y="379"/>
                  </a:lnTo>
                  <a:lnTo>
                    <a:pt x="376" y="379"/>
                  </a:lnTo>
                  <a:lnTo>
                    <a:pt x="378" y="381"/>
                  </a:lnTo>
                  <a:lnTo>
                    <a:pt x="381" y="384"/>
                  </a:lnTo>
                  <a:lnTo>
                    <a:pt x="381" y="386"/>
                  </a:lnTo>
                  <a:lnTo>
                    <a:pt x="383" y="388"/>
                  </a:lnTo>
                  <a:lnTo>
                    <a:pt x="383" y="393"/>
                  </a:lnTo>
                  <a:lnTo>
                    <a:pt x="381" y="395"/>
                  </a:lnTo>
                  <a:lnTo>
                    <a:pt x="378" y="400"/>
                  </a:lnTo>
                  <a:lnTo>
                    <a:pt x="378" y="403"/>
                  </a:lnTo>
                  <a:lnTo>
                    <a:pt x="378" y="405"/>
                  </a:lnTo>
                  <a:lnTo>
                    <a:pt x="381" y="405"/>
                  </a:lnTo>
                  <a:lnTo>
                    <a:pt x="383" y="407"/>
                  </a:lnTo>
                  <a:lnTo>
                    <a:pt x="386" y="407"/>
                  </a:lnTo>
                  <a:lnTo>
                    <a:pt x="386" y="410"/>
                  </a:lnTo>
                  <a:lnTo>
                    <a:pt x="386" y="417"/>
                  </a:lnTo>
                  <a:lnTo>
                    <a:pt x="388" y="419"/>
                  </a:lnTo>
                  <a:lnTo>
                    <a:pt x="388" y="422"/>
                  </a:lnTo>
                  <a:lnTo>
                    <a:pt x="388" y="424"/>
                  </a:lnTo>
                  <a:lnTo>
                    <a:pt x="386" y="426"/>
                  </a:lnTo>
                  <a:lnTo>
                    <a:pt x="383" y="426"/>
                  </a:lnTo>
                  <a:lnTo>
                    <a:pt x="383" y="426"/>
                  </a:lnTo>
                  <a:lnTo>
                    <a:pt x="381" y="429"/>
                  </a:lnTo>
                  <a:lnTo>
                    <a:pt x="383" y="440"/>
                  </a:lnTo>
                  <a:lnTo>
                    <a:pt x="381" y="443"/>
                  </a:lnTo>
                  <a:lnTo>
                    <a:pt x="362" y="443"/>
                  </a:lnTo>
                  <a:lnTo>
                    <a:pt x="343" y="445"/>
                  </a:lnTo>
                  <a:lnTo>
                    <a:pt x="324" y="445"/>
                  </a:lnTo>
                  <a:lnTo>
                    <a:pt x="305" y="448"/>
                  </a:lnTo>
                  <a:lnTo>
                    <a:pt x="289" y="450"/>
                  </a:lnTo>
                  <a:lnTo>
                    <a:pt x="270" y="450"/>
                  </a:lnTo>
                  <a:lnTo>
                    <a:pt x="251" y="452"/>
                  </a:lnTo>
                  <a:lnTo>
                    <a:pt x="232" y="452"/>
                  </a:lnTo>
                  <a:lnTo>
                    <a:pt x="213" y="455"/>
                  </a:lnTo>
                  <a:lnTo>
                    <a:pt x="194" y="455"/>
                  </a:lnTo>
                  <a:lnTo>
                    <a:pt x="175" y="457"/>
                  </a:lnTo>
                  <a:lnTo>
                    <a:pt x="156" y="457"/>
                  </a:lnTo>
                  <a:lnTo>
                    <a:pt x="137" y="459"/>
                  </a:lnTo>
                  <a:lnTo>
                    <a:pt x="118" y="459"/>
                  </a:lnTo>
                  <a:lnTo>
                    <a:pt x="102" y="462"/>
                  </a:lnTo>
                  <a:lnTo>
                    <a:pt x="83" y="462"/>
                  </a:lnTo>
                  <a:lnTo>
                    <a:pt x="80" y="448"/>
                  </a:lnTo>
                  <a:lnTo>
                    <a:pt x="80" y="433"/>
                  </a:lnTo>
                  <a:lnTo>
                    <a:pt x="78" y="417"/>
                  </a:lnTo>
                  <a:lnTo>
                    <a:pt x="78" y="403"/>
                  </a:lnTo>
                  <a:lnTo>
                    <a:pt x="78" y="395"/>
                  </a:lnTo>
                  <a:lnTo>
                    <a:pt x="78" y="395"/>
                  </a:lnTo>
                  <a:lnTo>
                    <a:pt x="76" y="393"/>
                  </a:lnTo>
                  <a:lnTo>
                    <a:pt x="76" y="393"/>
                  </a:lnTo>
                  <a:lnTo>
                    <a:pt x="71" y="391"/>
                  </a:lnTo>
                  <a:lnTo>
                    <a:pt x="71" y="393"/>
                  </a:lnTo>
                  <a:lnTo>
                    <a:pt x="69" y="393"/>
                  </a:lnTo>
                  <a:lnTo>
                    <a:pt x="66" y="393"/>
                  </a:lnTo>
                  <a:lnTo>
                    <a:pt x="61" y="391"/>
                  </a:lnTo>
                  <a:lnTo>
                    <a:pt x="61" y="391"/>
                  </a:lnTo>
                  <a:lnTo>
                    <a:pt x="59" y="393"/>
                  </a:lnTo>
                  <a:lnTo>
                    <a:pt x="59" y="393"/>
                  </a:lnTo>
                  <a:lnTo>
                    <a:pt x="52" y="391"/>
                  </a:lnTo>
                  <a:lnTo>
                    <a:pt x="52" y="391"/>
                  </a:lnTo>
                  <a:lnTo>
                    <a:pt x="50" y="393"/>
                  </a:lnTo>
                  <a:lnTo>
                    <a:pt x="50" y="395"/>
                  </a:lnTo>
                  <a:lnTo>
                    <a:pt x="50" y="395"/>
                  </a:lnTo>
                  <a:lnTo>
                    <a:pt x="47" y="395"/>
                  </a:lnTo>
                  <a:lnTo>
                    <a:pt x="45" y="395"/>
                  </a:lnTo>
                  <a:lnTo>
                    <a:pt x="43" y="395"/>
                  </a:lnTo>
                  <a:lnTo>
                    <a:pt x="43" y="393"/>
                  </a:lnTo>
                  <a:lnTo>
                    <a:pt x="43" y="393"/>
                  </a:lnTo>
                  <a:lnTo>
                    <a:pt x="43" y="393"/>
                  </a:lnTo>
                  <a:lnTo>
                    <a:pt x="40" y="393"/>
                  </a:lnTo>
                  <a:lnTo>
                    <a:pt x="38" y="391"/>
                  </a:lnTo>
                  <a:lnTo>
                    <a:pt x="35" y="391"/>
                  </a:lnTo>
                  <a:lnTo>
                    <a:pt x="35" y="388"/>
                  </a:lnTo>
                  <a:lnTo>
                    <a:pt x="33" y="386"/>
                  </a:lnTo>
                  <a:lnTo>
                    <a:pt x="31" y="386"/>
                  </a:lnTo>
                  <a:lnTo>
                    <a:pt x="31" y="358"/>
                  </a:lnTo>
                  <a:lnTo>
                    <a:pt x="31" y="332"/>
                  </a:lnTo>
                  <a:lnTo>
                    <a:pt x="28" y="303"/>
                  </a:lnTo>
                  <a:lnTo>
                    <a:pt x="28" y="277"/>
                  </a:lnTo>
                  <a:lnTo>
                    <a:pt x="28" y="249"/>
                  </a:lnTo>
                  <a:lnTo>
                    <a:pt x="26" y="223"/>
                  </a:lnTo>
                  <a:lnTo>
                    <a:pt x="26" y="197"/>
                  </a:lnTo>
                  <a:lnTo>
                    <a:pt x="26" y="168"/>
                  </a:lnTo>
                  <a:lnTo>
                    <a:pt x="21" y="152"/>
                  </a:lnTo>
                  <a:lnTo>
                    <a:pt x="19" y="135"/>
                  </a:lnTo>
                  <a:lnTo>
                    <a:pt x="17" y="116"/>
                  </a:lnTo>
                  <a:lnTo>
                    <a:pt x="14" y="100"/>
                  </a:lnTo>
                  <a:lnTo>
                    <a:pt x="9" y="83"/>
                  </a:lnTo>
                  <a:lnTo>
                    <a:pt x="7" y="66"/>
                  </a:lnTo>
                  <a:lnTo>
                    <a:pt x="5" y="48"/>
                  </a:lnTo>
                  <a:lnTo>
                    <a:pt x="0" y="31"/>
                  </a:lnTo>
                  <a:lnTo>
                    <a:pt x="28" y="29"/>
                  </a:lnTo>
                  <a:lnTo>
                    <a:pt x="57" y="29"/>
                  </a:lnTo>
                  <a:lnTo>
                    <a:pt x="83" y="26"/>
                  </a:lnTo>
                  <a:lnTo>
                    <a:pt x="111" y="26"/>
                  </a:lnTo>
                  <a:lnTo>
                    <a:pt x="140" y="24"/>
                  </a:lnTo>
                  <a:lnTo>
                    <a:pt x="166" y="22"/>
                  </a:lnTo>
                  <a:lnTo>
                    <a:pt x="194" y="19"/>
                  </a:lnTo>
                  <a:lnTo>
                    <a:pt x="222" y="19"/>
                  </a:lnTo>
                  <a:lnTo>
                    <a:pt x="248" y="17"/>
                  </a:lnTo>
                  <a:lnTo>
                    <a:pt x="277" y="14"/>
                  </a:lnTo>
                  <a:lnTo>
                    <a:pt x="303" y="12"/>
                  </a:lnTo>
                  <a:lnTo>
                    <a:pt x="331" y="10"/>
                  </a:lnTo>
                  <a:lnTo>
                    <a:pt x="360" y="7"/>
                  </a:lnTo>
                  <a:lnTo>
                    <a:pt x="386" y="5"/>
                  </a:lnTo>
                  <a:lnTo>
                    <a:pt x="414" y="3"/>
                  </a:lnTo>
                  <a:lnTo>
                    <a:pt x="442" y="0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9" y="3"/>
                  </a:lnTo>
                  <a:lnTo>
                    <a:pt x="449" y="5"/>
                  </a:lnTo>
                  <a:lnTo>
                    <a:pt x="452" y="5"/>
                  </a:lnTo>
                  <a:lnTo>
                    <a:pt x="452" y="5"/>
                  </a:lnTo>
                  <a:lnTo>
                    <a:pt x="452" y="5"/>
                  </a:lnTo>
                  <a:lnTo>
                    <a:pt x="452" y="5"/>
                  </a:lnTo>
                  <a:lnTo>
                    <a:pt x="452" y="7"/>
                  </a:lnTo>
                  <a:lnTo>
                    <a:pt x="452" y="7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4" y="10"/>
                  </a:lnTo>
                  <a:lnTo>
                    <a:pt x="454" y="10"/>
                  </a:lnTo>
                  <a:lnTo>
                    <a:pt x="454" y="12"/>
                  </a:lnTo>
                  <a:lnTo>
                    <a:pt x="456" y="12"/>
                  </a:lnTo>
                  <a:lnTo>
                    <a:pt x="459" y="12"/>
                  </a:lnTo>
                  <a:lnTo>
                    <a:pt x="459" y="14"/>
                  </a:lnTo>
                  <a:lnTo>
                    <a:pt x="459" y="14"/>
                  </a:lnTo>
                  <a:lnTo>
                    <a:pt x="459" y="14"/>
                  </a:lnTo>
                  <a:lnTo>
                    <a:pt x="459" y="14"/>
                  </a:lnTo>
                  <a:lnTo>
                    <a:pt x="459" y="17"/>
                  </a:lnTo>
                  <a:lnTo>
                    <a:pt x="459" y="17"/>
                  </a:lnTo>
                  <a:lnTo>
                    <a:pt x="459" y="17"/>
                  </a:lnTo>
                  <a:lnTo>
                    <a:pt x="459" y="19"/>
                  </a:lnTo>
                  <a:lnTo>
                    <a:pt x="459" y="22"/>
                  </a:lnTo>
                  <a:lnTo>
                    <a:pt x="461" y="24"/>
                  </a:lnTo>
                  <a:lnTo>
                    <a:pt x="461" y="26"/>
                  </a:lnTo>
                  <a:lnTo>
                    <a:pt x="461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9"/>
                  </a:lnTo>
                  <a:lnTo>
                    <a:pt x="459" y="29"/>
                  </a:lnTo>
                  <a:lnTo>
                    <a:pt x="459" y="29"/>
                  </a:lnTo>
                  <a:lnTo>
                    <a:pt x="459" y="29"/>
                  </a:lnTo>
                  <a:lnTo>
                    <a:pt x="456" y="29"/>
                  </a:lnTo>
                  <a:lnTo>
                    <a:pt x="454" y="31"/>
                  </a:lnTo>
                  <a:lnTo>
                    <a:pt x="454" y="31"/>
                  </a:lnTo>
                  <a:lnTo>
                    <a:pt x="454" y="31"/>
                  </a:lnTo>
                  <a:lnTo>
                    <a:pt x="454" y="33"/>
                  </a:lnTo>
                  <a:lnTo>
                    <a:pt x="454" y="33"/>
                  </a:lnTo>
                  <a:lnTo>
                    <a:pt x="454" y="36"/>
                  </a:lnTo>
                  <a:lnTo>
                    <a:pt x="454" y="36"/>
                  </a:lnTo>
                  <a:lnTo>
                    <a:pt x="454" y="36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47" y="40"/>
                  </a:lnTo>
                  <a:lnTo>
                    <a:pt x="447" y="40"/>
                  </a:lnTo>
                  <a:lnTo>
                    <a:pt x="445" y="40"/>
                  </a:lnTo>
                  <a:lnTo>
                    <a:pt x="445" y="40"/>
                  </a:lnTo>
                  <a:lnTo>
                    <a:pt x="445" y="40"/>
                  </a:lnTo>
                  <a:lnTo>
                    <a:pt x="445" y="43"/>
                  </a:lnTo>
                  <a:lnTo>
                    <a:pt x="445" y="43"/>
                  </a:lnTo>
                  <a:lnTo>
                    <a:pt x="445" y="45"/>
                  </a:lnTo>
                  <a:lnTo>
                    <a:pt x="445" y="45"/>
                  </a:lnTo>
                  <a:lnTo>
                    <a:pt x="445" y="45"/>
                  </a:lnTo>
                  <a:lnTo>
                    <a:pt x="445" y="45"/>
                  </a:lnTo>
                  <a:lnTo>
                    <a:pt x="445" y="48"/>
                  </a:lnTo>
                  <a:lnTo>
                    <a:pt x="442" y="48"/>
                  </a:lnTo>
                  <a:lnTo>
                    <a:pt x="442" y="48"/>
                  </a:lnTo>
                  <a:lnTo>
                    <a:pt x="442" y="48"/>
                  </a:lnTo>
                  <a:lnTo>
                    <a:pt x="440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38" y="52"/>
                  </a:lnTo>
                  <a:lnTo>
                    <a:pt x="435" y="55"/>
                  </a:lnTo>
                  <a:lnTo>
                    <a:pt x="435" y="57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33" y="66"/>
                  </a:lnTo>
                  <a:lnTo>
                    <a:pt x="433" y="66"/>
                  </a:lnTo>
                  <a:lnTo>
                    <a:pt x="440" y="64"/>
                  </a:lnTo>
                  <a:lnTo>
                    <a:pt x="454" y="64"/>
                  </a:lnTo>
                  <a:lnTo>
                    <a:pt x="468" y="62"/>
                  </a:lnTo>
                  <a:lnTo>
                    <a:pt x="483" y="59"/>
                  </a:lnTo>
                  <a:lnTo>
                    <a:pt x="497" y="59"/>
                  </a:lnTo>
                  <a:lnTo>
                    <a:pt x="497" y="59"/>
                  </a:lnTo>
                  <a:lnTo>
                    <a:pt x="497" y="57"/>
                  </a:lnTo>
                  <a:lnTo>
                    <a:pt x="497" y="57"/>
                  </a:lnTo>
                  <a:lnTo>
                    <a:pt x="499" y="57"/>
                  </a:lnTo>
                  <a:lnTo>
                    <a:pt x="499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54">
              <a:extLst>
                <a:ext uri="{FF2B5EF4-FFF2-40B4-BE49-F238E27FC236}">
                  <a16:creationId xmlns:a16="http://schemas.microsoft.com/office/drawing/2014/main" id="{46D3F72C-18F4-475A-A3AF-A0F093DF1F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19841" y="3085287"/>
              <a:ext cx="466725" cy="741760"/>
            </a:xfrm>
            <a:custGeom>
              <a:avLst/>
              <a:gdLst>
                <a:gd name="T0" fmla="*/ 52 w 392"/>
                <a:gd name="T1" fmla="*/ 623 h 623"/>
                <a:gd name="T2" fmla="*/ 392 w 392"/>
                <a:gd name="T3" fmla="*/ 483 h 623"/>
                <a:gd name="T4" fmla="*/ 378 w 392"/>
                <a:gd name="T5" fmla="*/ 464 h 623"/>
                <a:gd name="T6" fmla="*/ 378 w 392"/>
                <a:gd name="T7" fmla="*/ 450 h 623"/>
                <a:gd name="T8" fmla="*/ 378 w 392"/>
                <a:gd name="T9" fmla="*/ 421 h 623"/>
                <a:gd name="T10" fmla="*/ 371 w 392"/>
                <a:gd name="T11" fmla="*/ 405 h 623"/>
                <a:gd name="T12" fmla="*/ 364 w 392"/>
                <a:gd name="T13" fmla="*/ 381 h 623"/>
                <a:gd name="T14" fmla="*/ 369 w 392"/>
                <a:gd name="T15" fmla="*/ 360 h 623"/>
                <a:gd name="T16" fmla="*/ 369 w 392"/>
                <a:gd name="T17" fmla="*/ 341 h 623"/>
                <a:gd name="T18" fmla="*/ 376 w 392"/>
                <a:gd name="T19" fmla="*/ 336 h 623"/>
                <a:gd name="T20" fmla="*/ 378 w 392"/>
                <a:gd name="T21" fmla="*/ 329 h 623"/>
                <a:gd name="T22" fmla="*/ 380 w 392"/>
                <a:gd name="T23" fmla="*/ 327 h 623"/>
                <a:gd name="T24" fmla="*/ 371 w 392"/>
                <a:gd name="T25" fmla="*/ 315 h 623"/>
                <a:gd name="T26" fmla="*/ 369 w 392"/>
                <a:gd name="T27" fmla="*/ 303 h 623"/>
                <a:gd name="T28" fmla="*/ 354 w 392"/>
                <a:gd name="T29" fmla="*/ 284 h 623"/>
                <a:gd name="T30" fmla="*/ 350 w 392"/>
                <a:gd name="T31" fmla="*/ 270 h 623"/>
                <a:gd name="T32" fmla="*/ 345 w 392"/>
                <a:gd name="T33" fmla="*/ 263 h 623"/>
                <a:gd name="T34" fmla="*/ 338 w 392"/>
                <a:gd name="T35" fmla="*/ 242 h 623"/>
                <a:gd name="T36" fmla="*/ 324 w 392"/>
                <a:gd name="T37" fmla="*/ 197 h 623"/>
                <a:gd name="T38" fmla="*/ 300 w 392"/>
                <a:gd name="T39" fmla="*/ 123 h 623"/>
                <a:gd name="T40" fmla="*/ 276 w 392"/>
                <a:gd name="T41" fmla="*/ 47 h 623"/>
                <a:gd name="T42" fmla="*/ 262 w 392"/>
                <a:gd name="T43" fmla="*/ 2 h 623"/>
                <a:gd name="T44" fmla="*/ 182 w 392"/>
                <a:gd name="T45" fmla="*/ 10 h 623"/>
                <a:gd name="T46" fmla="*/ 68 w 392"/>
                <a:gd name="T47" fmla="*/ 21 h 623"/>
                <a:gd name="T48" fmla="*/ 2 w 392"/>
                <a:gd name="T49" fmla="*/ 31 h 623"/>
                <a:gd name="T50" fmla="*/ 11 w 392"/>
                <a:gd name="T51" fmla="*/ 52 h 623"/>
                <a:gd name="T52" fmla="*/ 11 w 392"/>
                <a:gd name="T53" fmla="*/ 135 h 623"/>
                <a:gd name="T54" fmla="*/ 11 w 392"/>
                <a:gd name="T55" fmla="*/ 270 h 623"/>
                <a:gd name="T56" fmla="*/ 11 w 392"/>
                <a:gd name="T57" fmla="*/ 374 h 623"/>
                <a:gd name="T58" fmla="*/ 11 w 392"/>
                <a:gd name="T59" fmla="*/ 421 h 623"/>
                <a:gd name="T60" fmla="*/ 26 w 392"/>
                <a:gd name="T61" fmla="*/ 514 h 623"/>
                <a:gd name="T62" fmla="*/ 40 w 392"/>
                <a:gd name="T63" fmla="*/ 606 h 623"/>
                <a:gd name="T64" fmla="*/ 49 w 392"/>
                <a:gd name="T65" fmla="*/ 604 h 623"/>
                <a:gd name="T66" fmla="*/ 61 w 392"/>
                <a:gd name="T67" fmla="*/ 608 h 623"/>
                <a:gd name="T68" fmla="*/ 68 w 392"/>
                <a:gd name="T69" fmla="*/ 611 h 623"/>
                <a:gd name="T70" fmla="*/ 71 w 392"/>
                <a:gd name="T71" fmla="*/ 585 h 623"/>
                <a:gd name="T72" fmla="*/ 73 w 392"/>
                <a:gd name="T73" fmla="*/ 575 h 623"/>
                <a:gd name="T74" fmla="*/ 73 w 392"/>
                <a:gd name="T75" fmla="*/ 563 h 623"/>
                <a:gd name="T76" fmla="*/ 78 w 392"/>
                <a:gd name="T77" fmla="*/ 561 h 623"/>
                <a:gd name="T78" fmla="*/ 85 w 392"/>
                <a:gd name="T79" fmla="*/ 566 h 623"/>
                <a:gd name="T80" fmla="*/ 87 w 392"/>
                <a:gd name="T81" fmla="*/ 589 h 623"/>
                <a:gd name="T82" fmla="*/ 92 w 392"/>
                <a:gd name="T83" fmla="*/ 597 h 623"/>
                <a:gd name="T84" fmla="*/ 99 w 392"/>
                <a:gd name="T85" fmla="*/ 599 h 623"/>
                <a:gd name="T86" fmla="*/ 101 w 392"/>
                <a:gd name="T87" fmla="*/ 601 h 623"/>
                <a:gd name="T88" fmla="*/ 97 w 392"/>
                <a:gd name="T89" fmla="*/ 618 h 623"/>
                <a:gd name="T90" fmla="*/ 82 w 392"/>
                <a:gd name="T91" fmla="*/ 620 h 623"/>
                <a:gd name="T92" fmla="*/ 130 w 392"/>
                <a:gd name="T93" fmla="*/ 606 h 623"/>
                <a:gd name="T94" fmla="*/ 125 w 392"/>
                <a:gd name="T95" fmla="*/ 601 h 623"/>
                <a:gd name="T96" fmla="*/ 130 w 392"/>
                <a:gd name="T97" fmla="*/ 604 h 623"/>
                <a:gd name="T98" fmla="*/ 139 w 392"/>
                <a:gd name="T99" fmla="*/ 597 h 623"/>
                <a:gd name="T100" fmla="*/ 144 w 392"/>
                <a:gd name="T101" fmla="*/ 585 h 623"/>
                <a:gd name="T102" fmla="*/ 139 w 392"/>
                <a:gd name="T103" fmla="*/ 575 h 623"/>
                <a:gd name="T104" fmla="*/ 142 w 392"/>
                <a:gd name="T105" fmla="*/ 559 h 623"/>
                <a:gd name="T106" fmla="*/ 125 w 392"/>
                <a:gd name="T107" fmla="*/ 547 h 623"/>
                <a:gd name="T108" fmla="*/ 116 w 392"/>
                <a:gd name="T109" fmla="*/ 535 h 623"/>
                <a:gd name="T110" fmla="*/ 139 w 392"/>
                <a:gd name="T111" fmla="*/ 518 h 623"/>
                <a:gd name="T112" fmla="*/ 257 w 392"/>
                <a:gd name="T113" fmla="*/ 504 h 623"/>
                <a:gd name="T114" fmla="*/ 376 w 392"/>
                <a:gd name="T115" fmla="*/ 488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2" h="623">
                  <a:moveTo>
                    <a:pt x="73" y="615"/>
                  </a:moveTo>
                  <a:lnTo>
                    <a:pt x="71" y="618"/>
                  </a:lnTo>
                  <a:lnTo>
                    <a:pt x="71" y="618"/>
                  </a:lnTo>
                  <a:lnTo>
                    <a:pt x="71" y="618"/>
                  </a:lnTo>
                  <a:lnTo>
                    <a:pt x="68" y="618"/>
                  </a:lnTo>
                  <a:lnTo>
                    <a:pt x="61" y="620"/>
                  </a:lnTo>
                  <a:lnTo>
                    <a:pt x="52" y="623"/>
                  </a:lnTo>
                  <a:lnTo>
                    <a:pt x="52" y="623"/>
                  </a:lnTo>
                  <a:lnTo>
                    <a:pt x="75" y="620"/>
                  </a:lnTo>
                  <a:lnTo>
                    <a:pt x="75" y="620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3" y="615"/>
                  </a:lnTo>
                  <a:close/>
                  <a:moveTo>
                    <a:pt x="392" y="483"/>
                  </a:moveTo>
                  <a:lnTo>
                    <a:pt x="392" y="481"/>
                  </a:lnTo>
                  <a:lnTo>
                    <a:pt x="390" y="476"/>
                  </a:lnTo>
                  <a:lnTo>
                    <a:pt x="385" y="471"/>
                  </a:lnTo>
                  <a:lnTo>
                    <a:pt x="383" y="466"/>
                  </a:lnTo>
                  <a:lnTo>
                    <a:pt x="380" y="466"/>
                  </a:lnTo>
                  <a:lnTo>
                    <a:pt x="378" y="464"/>
                  </a:lnTo>
                  <a:lnTo>
                    <a:pt x="378" y="464"/>
                  </a:lnTo>
                  <a:lnTo>
                    <a:pt x="378" y="459"/>
                  </a:lnTo>
                  <a:lnTo>
                    <a:pt x="378" y="457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6" y="452"/>
                  </a:lnTo>
                  <a:lnTo>
                    <a:pt x="378" y="450"/>
                  </a:lnTo>
                  <a:lnTo>
                    <a:pt x="378" y="450"/>
                  </a:lnTo>
                  <a:lnTo>
                    <a:pt x="378" y="440"/>
                  </a:lnTo>
                  <a:lnTo>
                    <a:pt x="378" y="436"/>
                  </a:lnTo>
                  <a:lnTo>
                    <a:pt x="378" y="431"/>
                  </a:lnTo>
                  <a:lnTo>
                    <a:pt x="378" y="429"/>
                  </a:lnTo>
                  <a:lnTo>
                    <a:pt x="378" y="426"/>
                  </a:lnTo>
                  <a:lnTo>
                    <a:pt x="378" y="424"/>
                  </a:lnTo>
                  <a:lnTo>
                    <a:pt x="378" y="421"/>
                  </a:lnTo>
                  <a:lnTo>
                    <a:pt x="378" y="419"/>
                  </a:lnTo>
                  <a:lnTo>
                    <a:pt x="378" y="417"/>
                  </a:lnTo>
                  <a:lnTo>
                    <a:pt x="376" y="417"/>
                  </a:lnTo>
                  <a:lnTo>
                    <a:pt x="376" y="412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71" y="405"/>
                  </a:lnTo>
                  <a:lnTo>
                    <a:pt x="369" y="402"/>
                  </a:lnTo>
                  <a:lnTo>
                    <a:pt x="364" y="388"/>
                  </a:lnTo>
                  <a:lnTo>
                    <a:pt x="364" y="386"/>
                  </a:lnTo>
                  <a:lnTo>
                    <a:pt x="364" y="384"/>
                  </a:lnTo>
                  <a:lnTo>
                    <a:pt x="364" y="384"/>
                  </a:lnTo>
                  <a:lnTo>
                    <a:pt x="364" y="381"/>
                  </a:lnTo>
                  <a:lnTo>
                    <a:pt x="364" y="381"/>
                  </a:lnTo>
                  <a:lnTo>
                    <a:pt x="364" y="376"/>
                  </a:lnTo>
                  <a:lnTo>
                    <a:pt x="366" y="372"/>
                  </a:lnTo>
                  <a:lnTo>
                    <a:pt x="369" y="367"/>
                  </a:lnTo>
                  <a:lnTo>
                    <a:pt x="369" y="365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0"/>
                  </a:lnTo>
                  <a:lnTo>
                    <a:pt x="369" y="358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69" y="350"/>
                  </a:lnTo>
                  <a:lnTo>
                    <a:pt x="369" y="348"/>
                  </a:lnTo>
                  <a:lnTo>
                    <a:pt x="369" y="346"/>
                  </a:lnTo>
                  <a:lnTo>
                    <a:pt x="369" y="341"/>
                  </a:lnTo>
                  <a:lnTo>
                    <a:pt x="371" y="341"/>
                  </a:lnTo>
                  <a:lnTo>
                    <a:pt x="371" y="341"/>
                  </a:lnTo>
                  <a:lnTo>
                    <a:pt x="371" y="339"/>
                  </a:lnTo>
                  <a:lnTo>
                    <a:pt x="373" y="339"/>
                  </a:lnTo>
                  <a:lnTo>
                    <a:pt x="376" y="339"/>
                  </a:lnTo>
                  <a:lnTo>
                    <a:pt x="376" y="336"/>
                  </a:lnTo>
                  <a:lnTo>
                    <a:pt x="376" y="336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8" y="334"/>
                  </a:lnTo>
                  <a:lnTo>
                    <a:pt x="378" y="334"/>
                  </a:lnTo>
                  <a:lnTo>
                    <a:pt x="380" y="334"/>
                  </a:lnTo>
                  <a:lnTo>
                    <a:pt x="380" y="331"/>
                  </a:lnTo>
                  <a:lnTo>
                    <a:pt x="378" y="329"/>
                  </a:lnTo>
                  <a:lnTo>
                    <a:pt x="380" y="329"/>
                  </a:lnTo>
                  <a:lnTo>
                    <a:pt x="380" y="329"/>
                  </a:lnTo>
                  <a:lnTo>
                    <a:pt x="380" y="329"/>
                  </a:lnTo>
                  <a:lnTo>
                    <a:pt x="383" y="327"/>
                  </a:lnTo>
                  <a:lnTo>
                    <a:pt x="380" y="327"/>
                  </a:lnTo>
                  <a:lnTo>
                    <a:pt x="380" y="327"/>
                  </a:lnTo>
                  <a:lnTo>
                    <a:pt x="380" y="327"/>
                  </a:lnTo>
                  <a:lnTo>
                    <a:pt x="380" y="324"/>
                  </a:lnTo>
                  <a:lnTo>
                    <a:pt x="378" y="324"/>
                  </a:lnTo>
                  <a:lnTo>
                    <a:pt x="373" y="322"/>
                  </a:lnTo>
                  <a:lnTo>
                    <a:pt x="371" y="320"/>
                  </a:lnTo>
                  <a:lnTo>
                    <a:pt x="371" y="320"/>
                  </a:lnTo>
                  <a:lnTo>
                    <a:pt x="371" y="315"/>
                  </a:lnTo>
                  <a:lnTo>
                    <a:pt x="371" y="315"/>
                  </a:lnTo>
                  <a:lnTo>
                    <a:pt x="371" y="313"/>
                  </a:lnTo>
                  <a:lnTo>
                    <a:pt x="371" y="313"/>
                  </a:lnTo>
                  <a:lnTo>
                    <a:pt x="371" y="310"/>
                  </a:lnTo>
                  <a:lnTo>
                    <a:pt x="371" y="308"/>
                  </a:lnTo>
                  <a:lnTo>
                    <a:pt x="371" y="308"/>
                  </a:lnTo>
                  <a:lnTo>
                    <a:pt x="369" y="305"/>
                  </a:lnTo>
                  <a:lnTo>
                    <a:pt x="369" y="303"/>
                  </a:lnTo>
                  <a:lnTo>
                    <a:pt x="366" y="298"/>
                  </a:lnTo>
                  <a:lnTo>
                    <a:pt x="366" y="298"/>
                  </a:lnTo>
                  <a:lnTo>
                    <a:pt x="364" y="296"/>
                  </a:lnTo>
                  <a:lnTo>
                    <a:pt x="357" y="287"/>
                  </a:lnTo>
                  <a:lnTo>
                    <a:pt x="357" y="287"/>
                  </a:lnTo>
                  <a:lnTo>
                    <a:pt x="357" y="284"/>
                  </a:lnTo>
                  <a:lnTo>
                    <a:pt x="354" y="284"/>
                  </a:lnTo>
                  <a:lnTo>
                    <a:pt x="354" y="284"/>
                  </a:lnTo>
                  <a:lnTo>
                    <a:pt x="354" y="282"/>
                  </a:lnTo>
                  <a:lnTo>
                    <a:pt x="354" y="279"/>
                  </a:lnTo>
                  <a:lnTo>
                    <a:pt x="352" y="277"/>
                  </a:lnTo>
                  <a:lnTo>
                    <a:pt x="350" y="272"/>
                  </a:lnTo>
                  <a:lnTo>
                    <a:pt x="350" y="272"/>
                  </a:lnTo>
                  <a:lnTo>
                    <a:pt x="350" y="270"/>
                  </a:lnTo>
                  <a:lnTo>
                    <a:pt x="347" y="270"/>
                  </a:lnTo>
                  <a:lnTo>
                    <a:pt x="350" y="268"/>
                  </a:lnTo>
                  <a:lnTo>
                    <a:pt x="347" y="268"/>
                  </a:lnTo>
                  <a:lnTo>
                    <a:pt x="345" y="265"/>
                  </a:lnTo>
                  <a:lnTo>
                    <a:pt x="345" y="265"/>
                  </a:lnTo>
                  <a:lnTo>
                    <a:pt x="345" y="263"/>
                  </a:lnTo>
                  <a:lnTo>
                    <a:pt x="345" y="263"/>
                  </a:lnTo>
                  <a:lnTo>
                    <a:pt x="343" y="263"/>
                  </a:lnTo>
                  <a:lnTo>
                    <a:pt x="343" y="258"/>
                  </a:lnTo>
                  <a:lnTo>
                    <a:pt x="338" y="249"/>
                  </a:lnTo>
                  <a:lnTo>
                    <a:pt x="338" y="249"/>
                  </a:lnTo>
                  <a:lnTo>
                    <a:pt x="338" y="244"/>
                  </a:lnTo>
                  <a:lnTo>
                    <a:pt x="338" y="244"/>
                  </a:lnTo>
                  <a:lnTo>
                    <a:pt x="338" y="242"/>
                  </a:lnTo>
                  <a:lnTo>
                    <a:pt x="336" y="237"/>
                  </a:lnTo>
                  <a:lnTo>
                    <a:pt x="333" y="234"/>
                  </a:lnTo>
                  <a:lnTo>
                    <a:pt x="333" y="227"/>
                  </a:lnTo>
                  <a:lnTo>
                    <a:pt x="331" y="220"/>
                  </a:lnTo>
                  <a:lnTo>
                    <a:pt x="328" y="213"/>
                  </a:lnTo>
                  <a:lnTo>
                    <a:pt x="326" y="206"/>
                  </a:lnTo>
                  <a:lnTo>
                    <a:pt x="324" y="197"/>
                  </a:lnTo>
                  <a:lnTo>
                    <a:pt x="319" y="187"/>
                  </a:lnTo>
                  <a:lnTo>
                    <a:pt x="317" y="178"/>
                  </a:lnTo>
                  <a:lnTo>
                    <a:pt x="314" y="166"/>
                  </a:lnTo>
                  <a:lnTo>
                    <a:pt x="309" y="156"/>
                  </a:lnTo>
                  <a:lnTo>
                    <a:pt x="307" y="144"/>
                  </a:lnTo>
                  <a:lnTo>
                    <a:pt x="302" y="133"/>
                  </a:lnTo>
                  <a:lnTo>
                    <a:pt x="300" y="123"/>
                  </a:lnTo>
                  <a:lnTo>
                    <a:pt x="295" y="111"/>
                  </a:lnTo>
                  <a:lnTo>
                    <a:pt x="293" y="100"/>
                  </a:lnTo>
                  <a:lnTo>
                    <a:pt x="288" y="88"/>
                  </a:lnTo>
                  <a:lnTo>
                    <a:pt x="286" y="78"/>
                  </a:lnTo>
                  <a:lnTo>
                    <a:pt x="283" y="66"/>
                  </a:lnTo>
                  <a:lnTo>
                    <a:pt x="279" y="57"/>
                  </a:lnTo>
                  <a:lnTo>
                    <a:pt x="276" y="47"/>
                  </a:lnTo>
                  <a:lnTo>
                    <a:pt x="274" y="38"/>
                  </a:lnTo>
                  <a:lnTo>
                    <a:pt x="272" y="31"/>
                  </a:lnTo>
                  <a:lnTo>
                    <a:pt x="269" y="24"/>
                  </a:lnTo>
                  <a:lnTo>
                    <a:pt x="267" y="17"/>
                  </a:lnTo>
                  <a:lnTo>
                    <a:pt x="265" y="12"/>
                  </a:lnTo>
                  <a:lnTo>
                    <a:pt x="265" y="7"/>
                  </a:lnTo>
                  <a:lnTo>
                    <a:pt x="262" y="2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46" y="2"/>
                  </a:lnTo>
                  <a:lnTo>
                    <a:pt x="229" y="5"/>
                  </a:lnTo>
                  <a:lnTo>
                    <a:pt x="215" y="5"/>
                  </a:lnTo>
                  <a:lnTo>
                    <a:pt x="198" y="7"/>
                  </a:lnTo>
                  <a:lnTo>
                    <a:pt x="182" y="10"/>
                  </a:lnTo>
                  <a:lnTo>
                    <a:pt x="165" y="12"/>
                  </a:lnTo>
                  <a:lnTo>
                    <a:pt x="149" y="14"/>
                  </a:lnTo>
                  <a:lnTo>
                    <a:pt x="134" y="14"/>
                  </a:lnTo>
                  <a:lnTo>
                    <a:pt x="118" y="17"/>
                  </a:lnTo>
                  <a:lnTo>
                    <a:pt x="101" y="19"/>
                  </a:lnTo>
                  <a:lnTo>
                    <a:pt x="85" y="19"/>
                  </a:lnTo>
                  <a:lnTo>
                    <a:pt x="68" y="21"/>
                  </a:lnTo>
                  <a:lnTo>
                    <a:pt x="54" y="24"/>
                  </a:lnTo>
                  <a:lnTo>
                    <a:pt x="37" y="24"/>
                  </a:lnTo>
                  <a:lnTo>
                    <a:pt x="21" y="26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64"/>
                  </a:lnTo>
                  <a:lnTo>
                    <a:pt x="11" y="73"/>
                  </a:lnTo>
                  <a:lnTo>
                    <a:pt x="11" y="83"/>
                  </a:lnTo>
                  <a:lnTo>
                    <a:pt x="11" y="95"/>
                  </a:lnTo>
                  <a:lnTo>
                    <a:pt x="11" y="107"/>
                  </a:lnTo>
                  <a:lnTo>
                    <a:pt x="11" y="121"/>
                  </a:lnTo>
                  <a:lnTo>
                    <a:pt x="11" y="135"/>
                  </a:lnTo>
                  <a:lnTo>
                    <a:pt x="11" y="149"/>
                  </a:lnTo>
                  <a:lnTo>
                    <a:pt x="11" y="166"/>
                  </a:lnTo>
                  <a:lnTo>
                    <a:pt x="11" y="182"/>
                  </a:lnTo>
                  <a:lnTo>
                    <a:pt x="11" y="199"/>
                  </a:lnTo>
                  <a:lnTo>
                    <a:pt x="11" y="218"/>
                  </a:lnTo>
                  <a:lnTo>
                    <a:pt x="11" y="251"/>
                  </a:lnTo>
                  <a:lnTo>
                    <a:pt x="11" y="270"/>
                  </a:lnTo>
                  <a:lnTo>
                    <a:pt x="11" y="287"/>
                  </a:lnTo>
                  <a:lnTo>
                    <a:pt x="11" y="303"/>
                  </a:lnTo>
                  <a:lnTo>
                    <a:pt x="11" y="320"/>
                  </a:lnTo>
                  <a:lnTo>
                    <a:pt x="11" y="334"/>
                  </a:lnTo>
                  <a:lnTo>
                    <a:pt x="11" y="348"/>
                  </a:lnTo>
                  <a:lnTo>
                    <a:pt x="11" y="362"/>
                  </a:lnTo>
                  <a:lnTo>
                    <a:pt x="11" y="374"/>
                  </a:lnTo>
                  <a:lnTo>
                    <a:pt x="11" y="386"/>
                  </a:lnTo>
                  <a:lnTo>
                    <a:pt x="11" y="395"/>
                  </a:lnTo>
                  <a:lnTo>
                    <a:pt x="11" y="405"/>
                  </a:lnTo>
                  <a:lnTo>
                    <a:pt x="11" y="412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11" y="421"/>
                  </a:lnTo>
                  <a:lnTo>
                    <a:pt x="14" y="431"/>
                  </a:lnTo>
                  <a:lnTo>
                    <a:pt x="14" y="443"/>
                  </a:lnTo>
                  <a:lnTo>
                    <a:pt x="16" y="455"/>
                  </a:lnTo>
                  <a:lnTo>
                    <a:pt x="19" y="466"/>
                  </a:lnTo>
                  <a:lnTo>
                    <a:pt x="21" y="478"/>
                  </a:lnTo>
                  <a:lnTo>
                    <a:pt x="21" y="490"/>
                  </a:lnTo>
                  <a:lnTo>
                    <a:pt x="26" y="514"/>
                  </a:lnTo>
                  <a:lnTo>
                    <a:pt x="26" y="526"/>
                  </a:lnTo>
                  <a:lnTo>
                    <a:pt x="28" y="535"/>
                  </a:lnTo>
                  <a:lnTo>
                    <a:pt x="30" y="547"/>
                  </a:lnTo>
                  <a:lnTo>
                    <a:pt x="33" y="559"/>
                  </a:lnTo>
                  <a:lnTo>
                    <a:pt x="35" y="571"/>
                  </a:lnTo>
                  <a:lnTo>
                    <a:pt x="35" y="582"/>
                  </a:lnTo>
                  <a:lnTo>
                    <a:pt x="40" y="606"/>
                  </a:lnTo>
                  <a:lnTo>
                    <a:pt x="42" y="604"/>
                  </a:lnTo>
                  <a:lnTo>
                    <a:pt x="45" y="604"/>
                  </a:lnTo>
                  <a:lnTo>
                    <a:pt x="47" y="604"/>
                  </a:lnTo>
                  <a:lnTo>
                    <a:pt x="49" y="606"/>
                  </a:lnTo>
                  <a:lnTo>
                    <a:pt x="49" y="606"/>
                  </a:lnTo>
                  <a:lnTo>
                    <a:pt x="49" y="604"/>
                  </a:lnTo>
                  <a:lnTo>
                    <a:pt x="49" y="604"/>
                  </a:lnTo>
                  <a:lnTo>
                    <a:pt x="49" y="604"/>
                  </a:lnTo>
                  <a:lnTo>
                    <a:pt x="49" y="604"/>
                  </a:lnTo>
                  <a:lnTo>
                    <a:pt x="52" y="604"/>
                  </a:lnTo>
                  <a:lnTo>
                    <a:pt x="59" y="604"/>
                  </a:lnTo>
                  <a:lnTo>
                    <a:pt x="63" y="606"/>
                  </a:lnTo>
                  <a:lnTo>
                    <a:pt x="61" y="608"/>
                  </a:lnTo>
                  <a:lnTo>
                    <a:pt x="61" y="608"/>
                  </a:lnTo>
                  <a:lnTo>
                    <a:pt x="63" y="611"/>
                  </a:lnTo>
                  <a:lnTo>
                    <a:pt x="66" y="611"/>
                  </a:lnTo>
                  <a:lnTo>
                    <a:pt x="66" y="611"/>
                  </a:lnTo>
                  <a:lnTo>
                    <a:pt x="68" y="608"/>
                  </a:lnTo>
                  <a:lnTo>
                    <a:pt x="68" y="611"/>
                  </a:lnTo>
                  <a:lnTo>
                    <a:pt x="68" y="611"/>
                  </a:lnTo>
                  <a:lnTo>
                    <a:pt x="68" y="611"/>
                  </a:lnTo>
                  <a:lnTo>
                    <a:pt x="71" y="611"/>
                  </a:lnTo>
                  <a:lnTo>
                    <a:pt x="71" y="608"/>
                  </a:lnTo>
                  <a:lnTo>
                    <a:pt x="71" y="599"/>
                  </a:lnTo>
                  <a:lnTo>
                    <a:pt x="71" y="594"/>
                  </a:lnTo>
                  <a:lnTo>
                    <a:pt x="71" y="592"/>
                  </a:lnTo>
                  <a:lnTo>
                    <a:pt x="71" y="587"/>
                  </a:lnTo>
                  <a:lnTo>
                    <a:pt x="71" y="585"/>
                  </a:lnTo>
                  <a:lnTo>
                    <a:pt x="71" y="585"/>
                  </a:lnTo>
                  <a:lnTo>
                    <a:pt x="71" y="582"/>
                  </a:lnTo>
                  <a:lnTo>
                    <a:pt x="71" y="582"/>
                  </a:lnTo>
                  <a:lnTo>
                    <a:pt x="71" y="580"/>
                  </a:lnTo>
                  <a:lnTo>
                    <a:pt x="71" y="578"/>
                  </a:lnTo>
                  <a:lnTo>
                    <a:pt x="71" y="578"/>
                  </a:lnTo>
                  <a:lnTo>
                    <a:pt x="73" y="575"/>
                  </a:lnTo>
                  <a:lnTo>
                    <a:pt x="73" y="575"/>
                  </a:lnTo>
                  <a:lnTo>
                    <a:pt x="73" y="573"/>
                  </a:lnTo>
                  <a:lnTo>
                    <a:pt x="73" y="571"/>
                  </a:lnTo>
                  <a:lnTo>
                    <a:pt x="73" y="568"/>
                  </a:lnTo>
                  <a:lnTo>
                    <a:pt x="73" y="568"/>
                  </a:lnTo>
                  <a:lnTo>
                    <a:pt x="75" y="566"/>
                  </a:lnTo>
                  <a:lnTo>
                    <a:pt x="73" y="563"/>
                  </a:lnTo>
                  <a:lnTo>
                    <a:pt x="75" y="563"/>
                  </a:lnTo>
                  <a:lnTo>
                    <a:pt x="75" y="561"/>
                  </a:lnTo>
                  <a:lnTo>
                    <a:pt x="75" y="559"/>
                  </a:lnTo>
                  <a:lnTo>
                    <a:pt x="75" y="559"/>
                  </a:lnTo>
                  <a:lnTo>
                    <a:pt x="75" y="559"/>
                  </a:lnTo>
                  <a:lnTo>
                    <a:pt x="78" y="559"/>
                  </a:lnTo>
                  <a:lnTo>
                    <a:pt x="78" y="561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78" y="563"/>
                  </a:lnTo>
                  <a:lnTo>
                    <a:pt x="80" y="563"/>
                  </a:lnTo>
                  <a:lnTo>
                    <a:pt x="80" y="563"/>
                  </a:lnTo>
                  <a:lnTo>
                    <a:pt x="82" y="566"/>
                  </a:lnTo>
                  <a:lnTo>
                    <a:pt x="85" y="566"/>
                  </a:lnTo>
                  <a:lnTo>
                    <a:pt x="90" y="575"/>
                  </a:lnTo>
                  <a:lnTo>
                    <a:pt x="90" y="578"/>
                  </a:lnTo>
                  <a:lnTo>
                    <a:pt x="90" y="580"/>
                  </a:lnTo>
                  <a:lnTo>
                    <a:pt x="90" y="582"/>
                  </a:lnTo>
                  <a:lnTo>
                    <a:pt x="87" y="585"/>
                  </a:lnTo>
                  <a:lnTo>
                    <a:pt x="87" y="587"/>
                  </a:lnTo>
                  <a:lnTo>
                    <a:pt x="87" y="589"/>
                  </a:lnTo>
                  <a:lnTo>
                    <a:pt x="87" y="589"/>
                  </a:lnTo>
                  <a:lnTo>
                    <a:pt x="90" y="589"/>
                  </a:lnTo>
                  <a:lnTo>
                    <a:pt x="90" y="592"/>
                  </a:lnTo>
                  <a:lnTo>
                    <a:pt x="90" y="592"/>
                  </a:lnTo>
                  <a:lnTo>
                    <a:pt x="90" y="594"/>
                  </a:lnTo>
                  <a:lnTo>
                    <a:pt x="92" y="597"/>
                  </a:lnTo>
                  <a:lnTo>
                    <a:pt x="92" y="597"/>
                  </a:lnTo>
                  <a:lnTo>
                    <a:pt x="92" y="599"/>
                  </a:lnTo>
                  <a:lnTo>
                    <a:pt x="94" y="599"/>
                  </a:lnTo>
                  <a:lnTo>
                    <a:pt x="94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9" y="599"/>
                  </a:lnTo>
                  <a:lnTo>
                    <a:pt x="99" y="599"/>
                  </a:lnTo>
                  <a:lnTo>
                    <a:pt x="99" y="599"/>
                  </a:lnTo>
                  <a:lnTo>
                    <a:pt x="99" y="597"/>
                  </a:lnTo>
                  <a:lnTo>
                    <a:pt x="99" y="597"/>
                  </a:lnTo>
                  <a:lnTo>
                    <a:pt x="101" y="597"/>
                  </a:lnTo>
                  <a:lnTo>
                    <a:pt x="101" y="597"/>
                  </a:lnTo>
                  <a:lnTo>
                    <a:pt x="101" y="597"/>
                  </a:lnTo>
                  <a:lnTo>
                    <a:pt x="101" y="601"/>
                  </a:lnTo>
                  <a:lnTo>
                    <a:pt x="101" y="601"/>
                  </a:lnTo>
                  <a:lnTo>
                    <a:pt x="101" y="604"/>
                  </a:lnTo>
                  <a:lnTo>
                    <a:pt x="108" y="608"/>
                  </a:lnTo>
                  <a:lnTo>
                    <a:pt x="108" y="611"/>
                  </a:lnTo>
                  <a:lnTo>
                    <a:pt x="106" y="613"/>
                  </a:lnTo>
                  <a:lnTo>
                    <a:pt x="101" y="615"/>
                  </a:lnTo>
                  <a:lnTo>
                    <a:pt x="97" y="618"/>
                  </a:lnTo>
                  <a:lnTo>
                    <a:pt x="94" y="618"/>
                  </a:lnTo>
                  <a:lnTo>
                    <a:pt x="92" y="615"/>
                  </a:lnTo>
                  <a:lnTo>
                    <a:pt x="90" y="615"/>
                  </a:lnTo>
                  <a:lnTo>
                    <a:pt x="90" y="618"/>
                  </a:lnTo>
                  <a:lnTo>
                    <a:pt x="90" y="618"/>
                  </a:lnTo>
                  <a:lnTo>
                    <a:pt x="85" y="618"/>
                  </a:lnTo>
                  <a:lnTo>
                    <a:pt x="82" y="620"/>
                  </a:lnTo>
                  <a:lnTo>
                    <a:pt x="82" y="623"/>
                  </a:lnTo>
                  <a:lnTo>
                    <a:pt x="85" y="620"/>
                  </a:lnTo>
                  <a:lnTo>
                    <a:pt x="94" y="618"/>
                  </a:lnTo>
                  <a:lnTo>
                    <a:pt x="108" y="618"/>
                  </a:lnTo>
                  <a:lnTo>
                    <a:pt x="120" y="613"/>
                  </a:lnTo>
                  <a:lnTo>
                    <a:pt x="127" y="611"/>
                  </a:lnTo>
                  <a:lnTo>
                    <a:pt x="130" y="606"/>
                  </a:lnTo>
                  <a:lnTo>
                    <a:pt x="130" y="606"/>
                  </a:lnTo>
                  <a:lnTo>
                    <a:pt x="127" y="606"/>
                  </a:lnTo>
                  <a:lnTo>
                    <a:pt x="127" y="606"/>
                  </a:lnTo>
                  <a:lnTo>
                    <a:pt x="125" y="606"/>
                  </a:lnTo>
                  <a:lnTo>
                    <a:pt x="125" y="604"/>
                  </a:lnTo>
                  <a:lnTo>
                    <a:pt x="125" y="604"/>
                  </a:lnTo>
                  <a:lnTo>
                    <a:pt x="125" y="601"/>
                  </a:lnTo>
                  <a:lnTo>
                    <a:pt x="125" y="599"/>
                  </a:lnTo>
                  <a:lnTo>
                    <a:pt x="125" y="599"/>
                  </a:lnTo>
                  <a:lnTo>
                    <a:pt x="125" y="601"/>
                  </a:lnTo>
                  <a:lnTo>
                    <a:pt x="127" y="601"/>
                  </a:lnTo>
                  <a:lnTo>
                    <a:pt x="127" y="604"/>
                  </a:lnTo>
                  <a:lnTo>
                    <a:pt x="127" y="604"/>
                  </a:lnTo>
                  <a:lnTo>
                    <a:pt x="130" y="604"/>
                  </a:lnTo>
                  <a:lnTo>
                    <a:pt x="130" y="604"/>
                  </a:lnTo>
                  <a:lnTo>
                    <a:pt x="132" y="604"/>
                  </a:lnTo>
                  <a:lnTo>
                    <a:pt x="134" y="601"/>
                  </a:lnTo>
                  <a:lnTo>
                    <a:pt x="134" y="599"/>
                  </a:lnTo>
                  <a:lnTo>
                    <a:pt x="137" y="599"/>
                  </a:lnTo>
                  <a:lnTo>
                    <a:pt x="139" y="599"/>
                  </a:lnTo>
                  <a:lnTo>
                    <a:pt x="139" y="597"/>
                  </a:lnTo>
                  <a:lnTo>
                    <a:pt x="142" y="594"/>
                  </a:lnTo>
                  <a:lnTo>
                    <a:pt x="142" y="592"/>
                  </a:lnTo>
                  <a:lnTo>
                    <a:pt x="146" y="587"/>
                  </a:lnTo>
                  <a:lnTo>
                    <a:pt x="146" y="587"/>
                  </a:lnTo>
                  <a:lnTo>
                    <a:pt x="146" y="587"/>
                  </a:lnTo>
                  <a:lnTo>
                    <a:pt x="146" y="585"/>
                  </a:lnTo>
                  <a:lnTo>
                    <a:pt x="144" y="585"/>
                  </a:lnTo>
                  <a:lnTo>
                    <a:pt x="144" y="585"/>
                  </a:lnTo>
                  <a:lnTo>
                    <a:pt x="142" y="582"/>
                  </a:lnTo>
                  <a:lnTo>
                    <a:pt x="142" y="582"/>
                  </a:lnTo>
                  <a:lnTo>
                    <a:pt x="144" y="582"/>
                  </a:lnTo>
                  <a:lnTo>
                    <a:pt x="144" y="582"/>
                  </a:lnTo>
                  <a:lnTo>
                    <a:pt x="142" y="578"/>
                  </a:lnTo>
                  <a:lnTo>
                    <a:pt x="139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2" y="571"/>
                  </a:lnTo>
                  <a:lnTo>
                    <a:pt x="142" y="566"/>
                  </a:lnTo>
                  <a:lnTo>
                    <a:pt x="142" y="561"/>
                  </a:lnTo>
                  <a:lnTo>
                    <a:pt x="142" y="561"/>
                  </a:lnTo>
                  <a:lnTo>
                    <a:pt x="142" y="559"/>
                  </a:lnTo>
                  <a:lnTo>
                    <a:pt x="142" y="559"/>
                  </a:lnTo>
                  <a:lnTo>
                    <a:pt x="142" y="559"/>
                  </a:lnTo>
                  <a:lnTo>
                    <a:pt x="132" y="554"/>
                  </a:lnTo>
                  <a:lnTo>
                    <a:pt x="130" y="552"/>
                  </a:lnTo>
                  <a:lnTo>
                    <a:pt x="127" y="552"/>
                  </a:lnTo>
                  <a:lnTo>
                    <a:pt x="125" y="547"/>
                  </a:lnTo>
                  <a:lnTo>
                    <a:pt x="125" y="547"/>
                  </a:lnTo>
                  <a:lnTo>
                    <a:pt x="118" y="542"/>
                  </a:lnTo>
                  <a:lnTo>
                    <a:pt x="118" y="540"/>
                  </a:lnTo>
                  <a:lnTo>
                    <a:pt x="116" y="537"/>
                  </a:lnTo>
                  <a:lnTo>
                    <a:pt x="116" y="537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6" y="535"/>
                  </a:lnTo>
                  <a:lnTo>
                    <a:pt x="116" y="533"/>
                  </a:lnTo>
                  <a:lnTo>
                    <a:pt x="118" y="528"/>
                  </a:lnTo>
                  <a:lnTo>
                    <a:pt x="118" y="528"/>
                  </a:lnTo>
                  <a:lnTo>
                    <a:pt x="118" y="523"/>
                  </a:lnTo>
                  <a:lnTo>
                    <a:pt x="118" y="521"/>
                  </a:lnTo>
                  <a:lnTo>
                    <a:pt x="123" y="521"/>
                  </a:lnTo>
                  <a:lnTo>
                    <a:pt x="139" y="518"/>
                  </a:lnTo>
                  <a:lnTo>
                    <a:pt x="156" y="516"/>
                  </a:lnTo>
                  <a:lnTo>
                    <a:pt x="172" y="514"/>
                  </a:lnTo>
                  <a:lnTo>
                    <a:pt x="189" y="511"/>
                  </a:lnTo>
                  <a:lnTo>
                    <a:pt x="205" y="509"/>
                  </a:lnTo>
                  <a:lnTo>
                    <a:pt x="224" y="509"/>
                  </a:lnTo>
                  <a:lnTo>
                    <a:pt x="241" y="507"/>
                  </a:lnTo>
                  <a:lnTo>
                    <a:pt x="257" y="504"/>
                  </a:lnTo>
                  <a:lnTo>
                    <a:pt x="274" y="502"/>
                  </a:lnTo>
                  <a:lnTo>
                    <a:pt x="291" y="500"/>
                  </a:lnTo>
                  <a:lnTo>
                    <a:pt x="307" y="497"/>
                  </a:lnTo>
                  <a:lnTo>
                    <a:pt x="324" y="495"/>
                  </a:lnTo>
                  <a:lnTo>
                    <a:pt x="340" y="492"/>
                  </a:lnTo>
                  <a:lnTo>
                    <a:pt x="359" y="490"/>
                  </a:lnTo>
                  <a:lnTo>
                    <a:pt x="376" y="488"/>
                  </a:lnTo>
                  <a:lnTo>
                    <a:pt x="392" y="485"/>
                  </a:lnTo>
                  <a:lnTo>
                    <a:pt x="392" y="485"/>
                  </a:lnTo>
                  <a:lnTo>
                    <a:pt x="392" y="485"/>
                  </a:lnTo>
                  <a:lnTo>
                    <a:pt x="392" y="483"/>
                  </a:lnTo>
                  <a:lnTo>
                    <a:pt x="392" y="4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55">
              <a:extLst>
                <a:ext uri="{FF2B5EF4-FFF2-40B4-BE49-F238E27FC236}">
                  <a16:creationId xmlns:a16="http://schemas.microsoft.com/office/drawing/2014/main" id="{ADE5C3CA-7451-4C1A-9DB5-C87B39B469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3794" y="3829428"/>
              <a:ext cx="2349104" cy="1262063"/>
            </a:xfrm>
            <a:custGeom>
              <a:avLst/>
              <a:gdLst>
                <a:gd name="T0" fmla="*/ 776 w 1973"/>
                <a:gd name="T1" fmla="*/ 1006 h 1060"/>
                <a:gd name="T2" fmla="*/ 750 w 1973"/>
                <a:gd name="T3" fmla="*/ 426 h 1060"/>
                <a:gd name="T4" fmla="*/ 710 w 1973"/>
                <a:gd name="T5" fmla="*/ 1015 h 1060"/>
                <a:gd name="T6" fmla="*/ 911 w 1973"/>
                <a:gd name="T7" fmla="*/ 968 h 1060"/>
                <a:gd name="T8" fmla="*/ 987 w 1973"/>
                <a:gd name="T9" fmla="*/ 982 h 1060"/>
                <a:gd name="T10" fmla="*/ 842 w 1973"/>
                <a:gd name="T11" fmla="*/ 961 h 1060"/>
                <a:gd name="T12" fmla="*/ 265 w 1973"/>
                <a:gd name="T13" fmla="*/ 1020 h 1060"/>
                <a:gd name="T14" fmla="*/ 341 w 1973"/>
                <a:gd name="T15" fmla="*/ 1034 h 1060"/>
                <a:gd name="T16" fmla="*/ 7 w 1973"/>
                <a:gd name="T17" fmla="*/ 821 h 1060"/>
                <a:gd name="T18" fmla="*/ 604 w 1973"/>
                <a:gd name="T19" fmla="*/ 1048 h 1060"/>
                <a:gd name="T20" fmla="*/ 649 w 1973"/>
                <a:gd name="T21" fmla="*/ 1051 h 1060"/>
                <a:gd name="T22" fmla="*/ 447 w 1973"/>
                <a:gd name="T23" fmla="*/ 1056 h 1060"/>
                <a:gd name="T24" fmla="*/ 1876 w 1973"/>
                <a:gd name="T25" fmla="*/ 788 h 1060"/>
                <a:gd name="T26" fmla="*/ 1410 w 1973"/>
                <a:gd name="T27" fmla="*/ 66 h 1060"/>
                <a:gd name="T28" fmla="*/ 1202 w 1973"/>
                <a:gd name="T29" fmla="*/ 43 h 1060"/>
                <a:gd name="T30" fmla="*/ 1065 w 1973"/>
                <a:gd name="T31" fmla="*/ 35 h 1060"/>
                <a:gd name="T32" fmla="*/ 977 w 1973"/>
                <a:gd name="T33" fmla="*/ 97 h 1060"/>
                <a:gd name="T34" fmla="*/ 996 w 1973"/>
                <a:gd name="T35" fmla="*/ 282 h 1060"/>
                <a:gd name="T36" fmla="*/ 904 w 1973"/>
                <a:gd name="T37" fmla="*/ 275 h 1060"/>
                <a:gd name="T38" fmla="*/ 939 w 1973"/>
                <a:gd name="T39" fmla="*/ 398 h 1060"/>
                <a:gd name="T40" fmla="*/ 890 w 1973"/>
                <a:gd name="T41" fmla="*/ 480 h 1060"/>
                <a:gd name="T42" fmla="*/ 864 w 1973"/>
                <a:gd name="T43" fmla="*/ 563 h 1060"/>
                <a:gd name="T44" fmla="*/ 847 w 1973"/>
                <a:gd name="T45" fmla="*/ 625 h 1060"/>
                <a:gd name="T46" fmla="*/ 928 w 1973"/>
                <a:gd name="T47" fmla="*/ 727 h 1060"/>
                <a:gd name="T48" fmla="*/ 1017 w 1973"/>
                <a:gd name="T49" fmla="*/ 755 h 1060"/>
                <a:gd name="T50" fmla="*/ 1036 w 1973"/>
                <a:gd name="T51" fmla="*/ 838 h 1060"/>
                <a:gd name="T52" fmla="*/ 854 w 1973"/>
                <a:gd name="T53" fmla="*/ 970 h 1060"/>
                <a:gd name="T54" fmla="*/ 963 w 1973"/>
                <a:gd name="T55" fmla="*/ 932 h 1060"/>
                <a:gd name="T56" fmla="*/ 1022 w 1973"/>
                <a:gd name="T57" fmla="*/ 906 h 1060"/>
                <a:gd name="T58" fmla="*/ 1112 w 1973"/>
                <a:gd name="T59" fmla="*/ 831 h 1060"/>
                <a:gd name="T60" fmla="*/ 1169 w 1973"/>
                <a:gd name="T61" fmla="*/ 724 h 1060"/>
                <a:gd name="T62" fmla="*/ 1290 w 1973"/>
                <a:gd name="T63" fmla="*/ 594 h 1060"/>
                <a:gd name="T64" fmla="*/ 1278 w 1973"/>
                <a:gd name="T65" fmla="*/ 710 h 1060"/>
                <a:gd name="T66" fmla="*/ 1339 w 1973"/>
                <a:gd name="T67" fmla="*/ 660 h 1060"/>
                <a:gd name="T68" fmla="*/ 1344 w 1973"/>
                <a:gd name="T69" fmla="*/ 618 h 1060"/>
                <a:gd name="T70" fmla="*/ 1401 w 1973"/>
                <a:gd name="T71" fmla="*/ 625 h 1060"/>
                <a:gd name="T72" fmla="*/ 1595 w 1973"/>
                <a:gd name="T73" fmla="*/ 646 h 1060"/>
                <a:gd name="T74" fmla="*/ 1715 w 1973"/>
                <a:gd name="T75" fmla="*/ 715 h 1060"/>
                <a:gd name="T76" fmla="*/ 1722 w 1973"/>
                <a:gd name="T77" fmla="*/ 677 h 1060"/>
                <a:gd name="T78" fmla="*/ 1789 w 1973"/>
                <a:gd name="T79" fmla="*/ 686 h 1060"/>
                <a:gd name="T80" fmla="*/ 1848 w 1973"/>
                <a:gd name="T81" fmla="*/ 753 h 1060"/>
                <a:gd name="T82" fmla="*/ 1952 w 1973"/>
                <a:gd name="T83" fmla="*/ 840 h 1060"/>
                <a:gd name="T84" fmla="*/ 970 w 1973"/>
                <a:gd name="T85" fmla="*/ 755 h 1060"/>
                <a:gd name="T86" fmla="*/ 1850 w 1973"/>
                <a:gd name="T87" fmla="*/ 838 h 1060"/>
                <a:gd name="T88" fmla="*/ 1855 w 1973"/>
                <a:gd name="T89" fmla="*/ 859 h 1060"/>
                <a:gd name="T90" fmla="*/ 1890 w 1973"/>
                <a:gd name="T91" fmla="*/ 835 h 1060"/>
                <a:gd name="T92" fmla="*/ 1883 w 1973"/>
                <a:gd name="T93" fmla="*/ 854 h 1060"/>
                <a:gd name="T94" fmla="*/ 1890 w 1973"/>
                <a:gd name="T95" fmla="*/ 885 h 1060"/>
                <a:gd name="T96" fmla="*/ 835 w 1973"/>
                <a:gd name="T97" fmla="*/ 530 h 1060"/>
                <a:gd name="T98" fmla="*/ 1888 w 1973"/>
                <a:gd name="T99" fmla="*/ 802 h 1060"/>
                <a:gd name="T100" fmla="*/ 1216 w 1973"/>
                <a:gd name="T101" fmla="*/ 798 h 1060"/>
                <a:gd name="T102" fmla="*/ 1346 w 1973"/>
                <a:gd name="T103" fmla="*/ 622 h 1060"/>
                <a:gd name="T104" fmla="*/ 1190 w 1973"/>
                <a:gd name="T105" fmla="*/ 814 h 1060"/>
                <a:gd name="T106" fmla="*/ 1188 w 1973"/>
                <a:gd name="T107" fmla="*/ 819 h 1060"/>
                <a:gd name="T108" fmla="*/ 1171 w 1973"/>
                <a:gd name="T109" fmla="*/ 871 h 1060"/>
                <a:gd name="T110" fmla="*/ 1722 w 1973"/>
                <a:gd name="T111" fmla="*/ 738 h 1060"/>
                <a:gd name="T112" fmla="*/ 1729 w 1973"/>
                <a:gd name="T113" fmla="*/ 717 h 1060"/>
                <a:gd name="T114" fmla="*/ 1798 w 1973"/>
                <a:gd name="T115" fmla="*/ 753 h 1060"/>
                <a:gd name="T116" fmla="*/ 1824 w 1973"/>
                <a:gd name="T117" fmla="*/ 838 h 1060"/>
                <a:gd name="T118" fmla="*/ 1822 w 1973"/>
                <a:gd name="T119" fmla="*/ 779 h 1060"/>
                <a:gd name="T120" fmla="*/ 1760 w 1973"/>
                <a:gd name="T121" fmla="*/ 769 h 1060"/>
                <a:gd name="T122" fmla="*/ 1782 w 1973"/>
                <a:gd name="T123" fmla="*/ 795 h 1060"/>
                <a:gd name="T124" fmla="*/ 1360 w 1973"/>
                <a:gd name="T125" fmla="*/ 686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3" h="1060">
                  <a:moveTo>
                    <a:pt x="802" y="298"/>
                  </a:moveTo>
                  <a:lnTo>
                    <a:pt x="805" y="298"/>
                  </a:lnTo>
                  <a:lnTo>
                    <a:pt x="805" y="298"/>
                  </a:lnTo>
                  <a:lnTo>
                    <a:pt x="805" y="296"/>
                  </a:lnTo>
                  <a:lnTo>
                    <a:pt x="805" y="296"/>
                  </a:lnTo>
                  <a:lnTo>
                    <a:pt x="805" y="296"/>
                  </a:lnTo>
                  <a:lnTo>
                    <a:pt x="802" y="296"/>
                  </a:lnTo>
                  <a:lnTo>
                    <a:pt x="802" y="296"/>
                  </a:lnTo>
                  <a:lnTo>
                    <a:pt x="802" y="298"/>
                  </a:lnTo>
                  <a:lnTo>
                    <a:pt x="802" y="298"/>
                  </a:lnTo>
                  <a:close/>
                  <a:moveTo>
                    <a:pt x="790" y="656"/>
                  </a:moveTo>
                  <a:lnTo>
                    <a:pt x="790" y="656"/>
                  </a:lnTo>
                  <a:lnTo>
                    <a:pt x="790" y="656"/>
                  </a:lnTo>
                  <a:lnTo>
                    <a:pt x="793" y="658"/>
                  </a:lnTo>
                  <a:lnTo>
                    <a:pt x="793" y="658"/>
                  </a:lnTo>
                  <a:lnTo>
                    <a:pt x="793" y="658"/>
                  </a:lnTo>
                  <a:lnTo>
                    <a:pt x="795" y="658"/>
                  </a:lnTo>
                  <a:lnTo>
                    <a:pt x="795" y="658"/>
                  </a:lnTo>
                  <a:lnTo>
                    <a:pt x="795" y="658"/>
                  </a:lnTo>
                  <a:lnTo>
                    <a:pt x="798" y="658"/>
                  </a:lnTo>
                  <a:lnTo>
                    <a:pt x="798" y="658"/>
                  </a:lnTo>
                  <a:lnTo>
                    <a:pt x="798" y="658"/>
                  </a:lnTo>
                  <a:lnTo>
                    <a:pt x="800" y="660"/>
                  </a:lnTo>
                  <a:lnTo>
                    <a:pt x="800" y="660"/>
                  </a:lnTo>
                  <a:lnTo>
                    <a:pt x="802" y="660"/>
                  </a:lnTo>
                  <a:lnTo>
                    <a:pt x="802" y="663"/>
                  </a:lnTo>
                  <a:lnTo>
                    <a:pt x="802" y="663"/>
                  </a:lnTo>
                  <a:lnTo>
                    <a:pt x="802" y="663"/>
                  </a:lnTo>
                  <a:lnTo>
                    <a:pt x="805" y="665"/>
                  </a:lnTo>
                  <a:lnTo>
                    <a:pt x="805" y="665"/>
                  </a:lnTo>
                  <a:lnTo>
                    <a:pt x="805" y="665"/>
                  </a:lnTo>
                  <a:lnTo>
                    <a:pt x="805" y="665"/>
                  </a:lnTo>
                  <a:lnTo>
                    <a:pt x="807" y="665"/>
                  </a:lnTo>
                  <a:lnTo>
                    <a:pt x="807" y="665"/>
                  </a:lnTo>
                  <a:lnTo>
                    <a:pt x="807" y="665"/>
                  </a:lnTo>
                  <a:lnTo>
                    <a:pt x="807" y="663"/>
                  </a:lnTo>
                  <a:lnTo>
                    <a:pt x="807" y="663"/>
                  </a:lnTo>
                  <a:lnTo>
                    <a:pt x="805" y="663"/>
                  </a:lnTo>
                  <a:lnTo>
                    <a:pt x="805" y="663"/>
                  </a:lnTo>
                  <a:lnTo>
                    <a:pt x="802" y="660"/>
                  </a:lnTo>
                  <a:lnTo>
                    <a:pt x="802" y="660"/>
                  </a:lnTo>
                  <a:lnTo>
                    <a:pt x="802" y="660"/>
                  </a:lnTo>
                  <a:lnTo>
                    <a:pt x="805" y="660"/>
                  </a:lnTo>
                  <a:lnTo>
                    <a:pt x="807" y="660"/>
                  </a:lnTo>
                  <a:lnTo>
                    <a:pt x="807" y="660"/>
                  </a:lnTo>
                  <a:lnTo>
                    <a:pt x="809" y="660"/>
                  </a:lnTo>
                  <a:lnTo>
                    <a:pt x="809" y="660"/>
                  </a:lnTo>
                  <a:lnTo>
                    <a:pt x="809" y="660"/>
                  </a:lnTo>
                  <a:lnTo>
                    <a:pt x="812" y="660"/>
                  </a:lnTo>
                  <a:lnTo>
                    <a:pt x="812" y="660"/>
                  </a:lnTo>
                  <a:lnTo>
                    <a:pt x="812" y="658"/>
                  </a:lnTo>
                  <a:lnTo>
                    <a:pt x="812" y="658"/>
                  </a:lnTo>
                  <a:lnTo>
                    <a:pt x="812" y="658"/>
                  </a:lnTo>
                  <a:lnTo>
                    <a:pt x="812" y="660"/>
                  </a:lnTo>
                  <a:lnTo>
                    <a:pt x="812" y="660"/>
                  </a:lnTo>
                  <a:lnTo>
                    <a:pt x="814" y="660"/>
                  </a:lnTo>
                  <a:lnTo>
                    <a:pt x="814" y="660"/>
                  </a:lnTo>
                  <a:lnTo>
                    <a:pt x="819" y="660"/>
                  </a:lnTo>
                  <a:lnTo>
                    <a:pt x="819" y="658"/>
                  </a:lnTo>
                  <a:lnTo>
                    <a:pt x="819" y="658"/>
                  </a:lnTo>
                  <a:lnTo>
                    <a:pt x="819" y="658"/>
                  </a:lnTo>
                  <a:lnTo>
                    <a:pt x="819" y="658"/>
                  </a:lnTo>
                  <a:lnTo>
                    <a:pt x="819" y="660"/>
                  </a:lnTo>
                  <a:lnTo>
                    <a:pt x="821" y="660"/>
                  </a:lnTo>
                  <a:lnTo>
                    <a:pt x="824" y="660"/>
                  </a:lnTo>
                  <a:lnTo>
                    <a:pt x="824" y="660"/>
                  </a:lnTo>
                  <a:lnTo>
                    <a:pt x="824" y="660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24" y="656"/>
                  </a:lnTo>
                  <a:lnTo>
                    <a:pt x="826" y="656"/>
                  </a:lnTo>
                  <a:lnTo>
                    <a:pt x="826" y="656"/>
                  </a:lnTo>
                  <a:lnTo>
                    <a:pt x="826" y="656"/>
                  </a:lnTo>
                  <a:lnTo>
                    <a:pt x="824" y="656"/>
                  </a:lnTo>
                  <a:lnTo>
                    <a:pt x="824" y="656"/>
                  </a:lnTo>
                  <a:lnTo>
                    <a:pt x="824" y="656"/>
                  </a:lnTo>
                  <a:lnTo>
                    <a:pt x="824" y="656"/>
                  </a:lnTo>
                  <a:lnTo>
                    <a:pt x="824" y="656"/>
                  </a:lnTo>
                  <a:lnTo>
                    <a:pt x="824" y="653"/>
                  </a:lnTo>
                  <a:lnTo>
                    <a:pt x="824" y="653"/>
                  </a:lnTo>
                  <a:lnTo>
                    <a:pt x="824" y="653"/>
                  </a:lnTo>
                  <a:lnTo>
                    <a:pt x="824" y="653"/>
                  </a:lnTo>
                  <a:lnTo>
                    <a:pt x="824" y="653"/>
                  </a:lnTo>
                  <a:lnTo>
                    <a:pt x="821" y="651"/>
                  </a:lnTo>
                  <a:lnTo>
                    <a:pt x="821" y="651"/>
                  </a:lnTo>
                  <a:lnTo>
                    <a:pt x="821" y="651"/>
                  </a:lnTo>
                  <a:lnTo>
                    <a:pt x="821" y="651"/>
                  </a:lnTo>
                  <a:lnTo>
                    <a:pt x="821" y="648"/>
                  </a:lnTo>
                  <a:lnTo>
                    <a:pt x="824" y="648"/>
                  </a:lnTo>
                  <a:lnTo>
                    <a:pt x="824" y="646"/>
                  </a:lnTo>
                  <a:lnTo>
                    <a:pt x="824" y="646"/>
                  </a:lnTo>
                  <a:lnTo>
                    <a:pt x="824" y="646"/>
                  </a:lnTo>
                  <a:lnTo>
                    <a:pt x="824" y="646"/>
                  </a:lnTo>
                  <a:lnTo>
                    <a:pt x="824" y="646"/>
                  </a:lnTo>
                  <a:lnTo>
                    <a:pt x="824" y="646"/>
                  </a:lnTo>
                  <a:lnTo>
                    <a:pt x="824" y="646"/>
                  </a:lnTo>
                  <a:lnTo>
                    <a:pt x="824" y="646"/>
                  </a:lnTo>
                  <a:lnTo>
                    <a:pt x="824" y="644"/>
                  </a:lnTo>
                  <a:lnTo>
                    <a:pt x="824" y="644"/>
                  </a:lnTo>
                  <a:lnTo>
                    <a:pt x="821" y="644"/>
                  </a:lnTo>
                  <a:lnTo>
                    <a:pt x="821" y="644"/>
                  </a:lnTo>
                  <a:lnTo>
                    <a:pt x="821" y="644"/>
                  </a:lnTo>
                  <a:lnTo>
                    <a:pt x="821" y="644"/>
                  </a:lnTo>
                  <a:lnTo>
                    <a:pt x="824" y="641"/>
                  </a:lnTo>
                  <a:lnTo>
                    <a:pt x="824" y="641"/>
                  </a:lnTo>
                  <a:lnTo>
                    <a:pt x="824" y="639"/>
                  </a:lnTo>
                  <a:lnTo>
                    <a:pt x="824" y="639"/>
                  </a:lnTo>
                  <a:lnTo>
                    <a:pt x="824" y="639"/>
                  </a:lnTo>
                  <a:lnTo>
                    <a:pt x="824" y="639"/>
                  </a:lnTo>
                  <a:lnTo>
                    <a:pt x="824" y="637"/>
                  </a:lnTo>
                  <a:lnTo>
                    <a:pt x="824" y="637"/>
                  </a:lnTo>
                  <a:lnTo>
                    <a:pt x="824" y="637"/>
                  </a:lnTo>
                  <a:lnTo>
                    <a:pt x="824" y="637"/>
                  </a:lnTo>
                  <a:lnTo>
                    <a:pt x="824" y="637"/>
                  </a:lnTo>
                  <a:lnTo>
                    <a:pt x="824" y="637"/>
                  </a:lnTo>
                  <a:lnTo>
                    <a:pt x="824" y="634"/>
                  </a:lnTo>
                  <a:lnTo>
                    <a:pt x="824" y="634"/>
                  </a:lnTo>
                  <a:lnTo>
                    <a:pt x="824" y="634"/>
                  </a:lnTo>
                  <a:lnTo>
                    <a:pt x="824" y="634"/>
                  </a:lnTo>
                  <a:lnTo>
                    <a:pt x="821" y="634"/>
                  </a:lnTo>
                  <a:lnTo>
                    <a:pt x="821" y="634"/>
                  </a:lnTo>
                  <a:lnTo>
                    <a:pt x="821" y="634"/>
                  </a:lnTo>
                  <a:lnTo>
                    <a:pt x="821" y="632"/>
                  </a:lnTo>
                  <a:lnTo>
                    <a:pt x="819" y="632"/>
                  </a:lnTo>
                  <a:lnTo>
                    <a:pt x="819" y="632"/>
                  </a:lnTo>
                  <a:lnTo>
                    <a:pt x="819" y="634"/>
                  </a:lnTo>
                  <a:lnTo>
                    <a:pt x="816" y="634"/>
                  </a:lnTo>
                  <a:lnTo>
                    <a:pt x="814" y="632"/>
                  </a:lnTo>
                  <a:lnTo>
                    <a:pt x="814" y="632"/>
                  </a:lnTo>
                  <a:lnTo>
                    <a:pt x="814" y="632"/>
                  </a:lnTo>
                  <a:lnTo>
                    <a:pt x="814" y="632"/>
                  </a:lnTo>
                  <a:lnTo>
                    <a:pt x="814" y="632"/>
                  </a:lnTo>
                  <a:lnTo>
                    <a:pt x="814" y="632"/>
                  </a:lnTo>
                  <a:lnTo>
                    <a:pt x="814" y="630"/>
                  </a:lnTo>
                  <a:lnTo>
                    <a:pt x="814" y="630"/>
                  </a:lnTo>
                  <a:lnTo>
                    <a:pt x="814" y="630"/>
                  </a:lnTo>
                  <a:lnTo>
                    <a:pt x="814" y="627"/>
                  </a:lnTo>
                  <a:lnTo>
                    <a:pt x="814" y="627"/>
                  </a:lnTo>
                  <a:lnTo>
                    <a:pt x="814" y="627"/>
                  </a:lnTo>
                  <a:lnTo>
                    <a:pt x="812" y="627"/>
                  </a:lnTo>
                  <a:lnTo>
                    <a:pt x="812" y="625"/>
                  </a:lnTo>
                  <a:lnTo>
                    <a:pt x="812" y="627"/>
                  </a:lnTo>
                  <a:lnTo>
                    <a:pt x="812" y="627"/>
                  </a:lnTo>
                  <a:lnTo>
                    <a:pt x="812" y="630"/>
                  </a:lnTo>
                  <a:lnTo>
                    <a:pt x="812" y="630"/>
                  </a:lnTo>
                  <a:lnTo>
                    <a:pt x="812" y="630"/>
                  </a:lnTo>
                  <a:lnTo>
                    <a:pt x="812" y="630"/>
                  </a:lnTo>
                  <a:lnTo>
                    <a:pt x="812" y="627"/>
                  </a:lnTo>
                  <a:lnTo>
                    <a:pt x="807" y="627"/>
                  </a:lnTo>
                  <a:lnTo>
                    <a:pt x="805" y="630"/>
                  </a:lnTo>
                  <a:lnTo>
                    <a:pt x="805" y="630"/>
                  </a:lnTo>
                  <a:lnTo>
                    <a:pt x="805" y="630"/>
                  </a:lnTo>
                  <a:lnTo>
                    <a:pt x="805" y="630"/>
                  </a:lnTo>
                  <a:lnTo>
                    <a:pt x="805" y="630"/>
                  </a:lnTo>
                  <a:lnTo>
                    <a:pt x="805" y="627"/>
                  </a:lnTo>
                  <a:lnTo>
                    <a:pt x="802" y="627"/>
                  </a:lnTo>
                  <a:lnTo>
                    <a:pt x="800" y="627"/>
                  </a:lnTo>
                  <a:lnTo>
                    <a:pt x="800" y="630"/>
                  </a:lnTo>
                  <a:lnTo>
                    <a:pt x="800" y="630"/>
                  </a:lnTo>
                  <a:lnTo>
                    <a:pt x="798" y="630"/>
                  </a:lnTo>
                  <a:lnTo>
                    <a:pt x="798" y="630"/>
                  </a:lnTo>
                  <a:lnTo>
                    <a:pt x="798" y="630"/>
                  </a:lnTo>
                  <a:lnTo>
                    <a:pt x="795" y="630"/>
                  </a:lnTo>
                  <a:lnTo>
                    <a:pt x="795" y="630"/>
                  </a:lnTo>
                  <a:lnTo>
                    <a:pt x="793" y="630"/>
                  </a:lnTo>
                  <a:lnTo>
                    <a:pt x="793" y="632"/>
                  </a:lnTo>
                  <a:lnTo>
                    <a:pt x="793" y="632"/>
                  </a:lnTo>
                  <a:lnTo>
                    <a:pt x="790" y="632"/>
                  </a:lnTo>
                  <a:lnTo>
                    <a:pt x="790" y="632"/>
                  </a:lnTo>
                  <a:lnTo>
                    <a:pt x="790" y="632"/>
                  </a:lnTo>
                  <a:lnTo>
                    <a:pt x="790" y="632"/>
                  </a:lnTo>
                  <a:lnTo>
                    <a:pt x="790" y="634"/>
                  </a:lnTo>
                  <a:lnTo>
                    <a:pt x="788" y="634"/>
                  </a:lnTo>
                  <a:lnTo>
                    <a:pt x="781" y="632"/>
                  </a:lnTo>
                  <a:lnTo>
                    <a:pt x="779" y="632"/>
                  </a:lnTo>
                  <a:lnTo>
                    <a:pt x="779" y="632"/>
                  </a:lnTo>
                  <a:lnTo>
                    <a:pt x="776" y="632"/>
                  </a:lnTo>
                  <a:lnTo>
                    <a:pt x="776" y="632"/>
                  </a:lnTo>
                  <a:lnTo>
                    <a:pt x="776" y="632"/>
                  </a:lnTo>
                  <a:lnTo>
                    <a:pt x="776" y="632"/>
                  </a:lnTo>
                  <a:lnTo>
                    <a:pt x="776" y="632"/>
                  </a:lnTo>
                  <a:lnTo>
                    <a:pt x="776" y="632"/>
                  </a:lnTo>
                  <a:lnTo>
                    <a:pt x="774" y="632"/>
                  </a:lnTo>
                  <a:lnTo>
                    <a:pt x="772" y="632"/>
                  </a:lnTo>
                  <a:lnTo>
                    <a:pt x="772" y="632"/>
                  </a:lnTo>
                  <a:lnTo>
                    <a:pt x="772" y="632"/>
                  </a:lnTo>
                  <a:lnTo>
                    <a:pt x="774" y="637"/>
                  </a:lnTo>
                  <a:lnTo>
                    <a:pt x="774" y="637"/>
                  </a:lnTo>
                  <a:lnTo>
                    <a:pt x="774" y="637"/>
                  </a:lnTo>
                  <a:lnTo>
                    <a:pt x="774" y="639"/>
                  </a:lnTo>
                  <a:lnTo>
                    <a:pt x="774" y="639"/>
                  </a:lnTo>
                  <a:lnTo>
                    <a:pt x="774" y="639"/>
                  </a:lnTo>
                  <a:lnTo>
                    <a:pt x="774" y="641"/>
                  </a:lnTo>
                  <a:lnTo>
                    <a:pt x="774" y="641"/>
                  </a:lnTo>
                  <a:lnTo>
                    <a:pt x="776" y="641"/>
                  </a:lnTo>
                  <a:lnTo>
                    <a:pt x="776" y="639"/>
                  </a:lnTo>
                  <a:lnTo>
                    <a:pt x="776" y="639"/>
                  </a:lnTo>
                  <a:lnTo>
                    <a:pt x="776" y="641"/>
                  </a:lnTo>
                  <a:lnTo>
                    <a:pt x="776" y="644"/>
                  </a:lnTo>
                  <a:lnTo>
                    <a:pt x="776" y="644"/>
                  </a:lnTo>
                  <a:lnTo>
                    <a:pt x="779" y="644"/>
                  </a:lnTo>
                  <a:lnTo>
                    <a:pt x="779" y="646"/>
                  </a:lnTo>
                  <a:lnTo>
                    <a:pt x="779" y="646"/>
                  </a:lnTo>
                  <a:lnTo>
                    <a:pt x="779" y="646"/>
                  </a:lnTo>
                  <a:lnTo>
                    <a:pt x="781" y="646"/>
                  </a:lnTo>
                  <a:lnTo>
                    <a:pt x="781" y="646"/>
                  </a:lnTo>
                  <a:lnTo>
                    <a:pt x="781" y="646"/>
                  </a:lnTo>
                  <a:lnTo>
                    <a:pt x="781" y="646"/>
                  </a:lnTo>
                  <a:lnTo>
                    <a:pt x="781" y="646"/>
                  </a:lnTo>
                  <a:lnTo>
                    <a:pt x="781" y="646"/>
                  </a:lnTo>
                  <a:lnTo>
                    <a:pt x="781" y="646"/>
                  </a:lnTo>
                  <a:lnTo>
                    <a:pt x="781" y="646"/>
                  </a:lnTo>
                  <a:lnTo>
                    <a:pt x="781" y="646"/>
                  </a:lnTo>
                  <a:lnTo>
                    <a:pt x="781" y="646"/>
                  </a:lnTo>
                  <a:lnTo>
                    <a:pt x="783" y="646"/>
                  </a:lnTo>
                  <a:lnTo>
                    <a:pt x="783" y="646"/>
                  </a:lnTo>
                  <a:lnTo>
                    <a:pt x="783" y="646"/>
                  </a:lnTo>
                  <a:lnTo>
                    <a:pt x="781" y="646"/>
                  </a:lnTo>
                  <a:lnTo>
                    <a:pt x="788" y="653"/>
                  </a:lnTo>
                  <a:lnTo>
                    <a:pt x="788" y="653"/>
                  </a:lnTo>
                  <a:lnTo>
                    <a:pt x="790" y="656"/>
                  </a:lnTo>
                  <a:close/>
                  <a:moveTo>
                    <a:pt x="757" y="1001"/>
                  </a:moveTo>
                  <a:lnTo>
                    <a:pt x="755" y="1001"/>
                  </a:lnTo>
                  <a:lnTo>
                    <a:pt x="755" y="1001"/>
                  </a:lnTo>
                  <a:lnTo>
                    <a:pt x="755" y="1001"/>
                  </a:lnTo>
                  <a:lnTo>
                    <a:pt x="755" y="1001"/>
                  </a:lnTo>
                  <a:lnTo>
                    <a:pt x="757" y="1001"/>
                  </a:lnTo>
                  <a:lnTo>
                    <a:pt x="757" y="1001"/>
                  </a:lnTo>
                  <a:lnTo>
                    <a:pt x="757" y="999"/>
                  </a:lnTo>
                  <a:lnTo>
                    <a:pt x="755" y="999"/>
                  </a:lnTo>
                  <a:lnTo>
                    <a:pt x="755" y="999"/>
                  </a:lnTo>
                  <a:lnTo>
                    <a:pt x="755" y="999"/>
                  </a:lnTo>
                  <a:lnTo>
                    <a:pt x="755" y="999"/>
                  </a:lnTo>
                  <a:lnTo>
                    <a:pt x="753" y="999"/>
                  </a:lnTo>
                  <a:lnTo>
                    <a:pt x="753" y="996"/>
                  </a:lnTo>
                  <a:lnTo>
                    <a:pt x="753" y="996"/>
                  </a:lnTo>
                  <a:lnTo>
                    <a:pt x="753" y="996"/>
                  </a:lnTo>
                  <a:lnTo>
                    <a:pt x="753" y="996"/>
                  </a:lnTo>
                  <a:lnTo>
                    <a:pt x="753" y="996"/>
                  </a:lnTo>
                  <a:lnTo>
                    <a:pt x="753" y="994"/>
                  </a:lnTo>
                  <a:lnTo>
                    <a:pt x="750" y="994"/>
                  </a:lnTo>
                  <a:lnTo>
                    <a:pt x="750" y="994"/>
                  </a:lnTo>
                  <a:lnTo>
                    <a:pt x="748" y="996"/>
                  </a:lnTo>
                  <a:lnTo>
                    <a:pt x="745" y="996"/>
                  </a:lnTo>
                  <a:lnTo>
                    <a:pt x="745" y="996"/>
                  </a:lnTo>
                  <a:lnTo>
                    <a:pt x="745" y="996"/>
                  </a:lnTo>
                  <a:lnTo>
                    <a:pt x="745" y="999"/>
                  </a:lnTo>
                  <a:lnTo>
                    <a:pt x="745" y="999"/>
                  </a:lnTo>
                  <a:lnTo>
                    <a:pt x="745" y="999"/>
                  </a:lnTo>
                  <a:lnTo>
                    <a:pt x="743" y="999"/>
                  </a:lnTo>
                  <a:lnTo>
                    <a:pt x="745" y="1001"/>
                  </a:lnTo>
                  <a:lnTo>
                    <a:pt x="745" y="1003"/>
                  </a:lnTo>
                  <a:lnTo>
                    <a:pt x="745" y="1003"/>
                  </a:lnTo>
                  <a:lnTo>
                    <a:pt x="745" y="1006"/>
                  </a:lnTo>
                  <a:lnTo>
                    <a:pt x="748" y="1006"/>
                  </a:lnTo>
                  <a:lnTo>
                    <a:pt x="748" y="1003"/>
                  </a:lnTo>
                  <a:lnTo>
                    <a:pt x="748" y="1003"/>
                  </a:lnTo>
                  <a:lnTo>
                    <a:pt x="748" y="1003"/>
                  </a:lnTo>
                  <a:lnTo>
                    <a:pt x="750" y="1003"/>
                  </a:lnTo>
                  <a:lnTo>
                    <a:pt x="750" y="1003"/>
                  </a:lnTo>
                  <a:lnTo>
                    <a:pt x="750" y="1003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3" y="1006"/>
                  </a:lnTo>
                  <a:lnTo>
                    <a:pt x="753" y="1003"/>
                  </a:lnTo>
                  <a:lnTo>
                    <a:pt x="753" y="1003"/>
                  </a:lnTo>
                  <a:lnTo>
                    <a:pt x="755" y="1003"/>
                  </a:lnTo>
                  <a:lnTo>
                    <a:pt x="755" y="1006"/>
                  </a:lnTo>
                  <a:lnTo>
                    <a:pt x="755" y="1006"/>
                  </a:lnTo>
                  <a:lnTo>
                    <a:pt x="755" y="1006"/>
                  </a:lnTo>
                  <a:lnTo>
                    <a:pt x="760" y="1003"/>
                  </a:lnTo>
                  <a:lnTo>
                    <a:pt x="760" y="1003"/>
                  </a:lnTo>
                  <a:lnTo>
                    <a:pt x="760" y="1003"/>
                  </a:lnTo>
                  <a:lnTo>
                    <a:pt x="760" y="1003"/>
                  </a:lnTo>
                  <a:lnTo>
                    <a:pt x="760" y="1001"/>
                  </a:lnTo>
                  <a:lnTo>
                    <a:pt x="757" y="1001"/>
                  </a:lnTo>
                  <a:close/>
                  <a:moveTo>
                    <a:pt x="786" y="1006"/>
                  </a:moveTo>
                  <a:lnTo>
                    <a:pt x="786" y="1006"/>
                  </a:lnTo>
                  <a:lnTo>
                    <a:pt x="786" y="1006"/>
                  </a:lnTo>
                  <a:lnTo>
                    <a:pt x="783" y="1006"/>
                  </a:lnTo>
                  <a:lnTo>
                    <a:pt x="783" y="1006"/>
                  </a:lnTo>
                  <a:lnTo>
                    <a:pt x="783" y="1006"/>
                  </a:lnTo>
                  <a:lnTo>
                    <a:pt x="781" y="1006"/>
                  </a:lnTo>
                  <a:lnTo>
                    <a:pt x="781" y="1008"/>
                  </a:lnTo>
                  <a:lnTo>
                    <a:pt x="781" y="1006"/>
                  </a:lnTo>
                  <a:lnTo>
                    <a:pt x="781" y="1006"/>
                  </a:lnTo>
                  <a:lnTo>
                    <a:pt x="781" y="1006"/>
                  </a:lnTo>
                  <a:lnTo>
                    <a:pt x="781" y="1006"/>
                  </a:lnTo>
                  <a:lnTo>
                    <a:pt x="781" y="1006"/>
                  </a:lnTo>
                  <a:lnTo>
                    <a:pt x="779" y="1006"/>
                  </a:lnTo>
                  <a:lnTo>
                    <a:pt x="779" y="1006"/>
                  </a:lnTo>
                  <a:lnTo>
                    <a:pt x="779" y="1006"/>
                  </a:lnTo>
                  <a:lnTo>
                    <a:pt x="779" y="1006"/>
                  </a:lnTo>
                  <a:lnTo>
                    <a:pt x="779" y="1006"/>
                  </a:lnTo>
                  <a:lnTo>
                    <a:pt x="779" y="1006"/>
                  </a:lnTo>
                  <a:lnTo>
                    <a:pt x="779" y="1006"/>
                  </a:lnTo>
                  <a:lnTo>
                    <a:pt x="779" y="1006"/>
                  </a:lnTo>
                  <a:lnTo>
                    <a:pt x="776" y="1006"/>
                  </a:lnTo>
                  <a:lnTo>
                    <a:pt x="776" y="1006"/>
                  </a:lnTo>
                  <a:lnTo>
                    <a:pt x="776" y="1006"/>
                  </a:lnTo>
                  <a:lnTo>
                    <a:pt x="776" y="1006"/>
                  </a:lnTo>
                  <a:lnTo>
                    <a:pt x="776" y="1006"/>
                  </a:lnTo>
                  <a:lnTo>
                    <a:pt x="776" y="1006"/>
                  </a:lnTo>
                  <a:lnTo>
                    <a:pt x="776" y="1006"/>
                  </a:lnTo>
                  <a:lnTo>
                    <a:pt x="774" y="1008"/>
                  </a:lnTo>
                  <a:lnTo>
                    <a:pt x="776" y="1008"/>
                  </a:lnTo>
                  <a:lnTo>
                    <a:pt x="779" y="1008"/>
                  </a:lnTo>
                  <a:lnTo>
                    <a:pt x="779" y="1008"/>
                  </a:lnTo>
                  <a:lnTo>
                    <a:pt x="779" y="1008"/>
                  </a:lnTo>
                  <a:lnTo>
                    <a:pt x="779" y="1008"/>
                  </a:lnTo>
                  <a:lnTo>
                    <a:pt x="779" y="1008"/>
                  </a:lnTo>
                  <a:lnTo>
                    <a:pt x="779" y="1008"/>
                  </a:lnTo>
                  <a:lnTo>
                    <a:pt x="779" y="1008"/>
                  </a:lnTo>
                  <a:lnTo>
                    <a:pt x="781" y="1008"/>
                  </a:lnTo>
                  <a:lnTo>
                    <a:pt x="783" y="1011"/>
                  </a:lnTo>
                  <a:lnTo>
                    <a:pt x="783" y="1008"/>
                  </a:lnTo>
                  <a:lnTo>
                    <a:pt x="783" y="1008"/>
                  </a:lnTo>
                  <a:lnTo>
                    <a:pt x="786" y="1008"/>
                  </a:lnTo>
                  <a:lnTo>
                    <a:pt x="786" y="1008"/>
                  </a:lnTo>
                  <a:lnTo>
                    <a:pt x="786" y="1006"/>
                  </a:lnTo>
                  <a:lnTo>
                    <a:pt x="786" y="1006"/>
                  </a:lnTo>
                  <a:close/>
                  <a:moveTo>
                    <a:pt x="764" y="1008"/>
                  </a:moveTo>
                  <a:lnTo>
                    <a:pt x="764" y="1008"/>
                  </a:lnTo>
                  <a:lnTo>
                    <a:pt x="764" y="1006"/>
                  </a:lnTo>
                  <a:lnTo>
                    <a:pt x="764" y="1006"/>
                  </a:lnTo>
                  <a:lnTo>
                    <a:pt x="764" y="1006"/>
                  </a:lnTo>
                  <a:lnTo>
                    <a:pt x="762" y="1008"/>
                  </a:lnTo>
                  <a:lnTo>
                    <a:pt x="762" y="1008"/>
                  </a:lnTo>
                  <a:lnTo>
                    <a:pt x="762" y="1008"/>
                  </a:lnTo>
                  <a:lnTo>
                    <a:pt x="762" y="1008"/>
                  </a:lnTo>
                  <a:lnTo>
                    <a:pt x="764" y="1008"/>
                  </a:lnTo>
                  <a:lnTo>
                    <a:pt x="764" y="1008"/>
                  </a:lnTo>
                  <a:lnTo>
                    <a:pt x="764" y="1008"/>
                  </a:lnTo>
                  <a:lnTo>
                    <a:pt x="764" y="1008"/>
                  </a:lnTo>
                  <a:lnTo>
                    <a:pt x="764" y="1008"/>
                  </a:lnTo>
                  <a:close/>
                  <a:moveTo>
                    <a:pt x="764" y="1003"/>
                  </a:moveTo>
                  <a:lnTo>
                    <a:pt x="764" y="1003"/>
                  </a:lnTo>
                  <a:lnTo>
                    <a:pt x="764" y="1001"/>
                  </a:lnTo>
                  <a:lnTo>
                    <a:pt x="764" y="1001"/>
                  </a:lnTo>
                  <a:lnTo>
                    <a:pt x="764" y="1001"/>
                  </a:lnTo>
                  <a:lnTo>
                    <a:pt x="764" y="1001"/>
                  </a:lnTo>
                  <a:lnTo>
                    <a:pt x="767" y="1001"/>
                  </a:lnTo>
                  <a:lnTo>
                    <a:pt x="767" y="1001"/>
                  </a:lnTo>
                  <a:lnTo>
                    <a:pt x="767" y="1001"/>
                  </a:lnTo>
                  <a:lnTo>
                    <a:pt x="767" y="1001"/>
                  </a:lnTo>
                  <a:lnTo>
                    <a:pt x="767" y="1001"/>
                  </a:lnTo>
                  <a:lnTo>
                    <a:pt x="767" y="1001"/>
                  </a:lnTo>
                  <a:lnTo>
                    <a:pt x="769" y="1001"/>
                  </a:lnTo>
                  <a:lnTo>
                    <a:pt x="769" y="1001"/>
                  </a:lnTo>
                  <a:lnTo>
                    <a:pt x="769" y="999"/>
                  </a:lnTo>
                  <a:lnTo>
                    <a:pt x="769" y="999"/>
                  </a:lnTo>
                  <a:lnTo>
                    <a:pt x="764" y="996"/>
                  </a:lnTo>
                  <a:lnTo>
                    <a:pt x="764" y="996"/>
                  </a:lnTo>
                  <a:lnTo>
                    <a:pt x="767" y="996"/>
                  </a:lnTo>
                  <a:lnTo>
                    <a:pt x="764" y="996"/>
                  </a:lnTo>
                  <a:lnTo>
                    <a:pt x="764" y="996"/>
                  </a:lnTo>
                  <a:lnTo>
                    <a:pt x="764" y="996"/>
                  </a:lnTo>
                  <a:lnTo>
                    <a:pt x="764" y="996"/>
                  </a:lnTo>
                  <a:lnTo>
                    <a:pt x="767" y="994"/>
                  </a:lnTo>
                  <a:lnTo>
                    <a:pt x="767" y="994"/>
                  </a:lnTo>
                  <a:lnTo>
                    <a:pt x="767" y="994"/>
                  </a:lnTo>
                  <a:lnTo>
                    <a:pt x="767" y="994"/>
                  </a:lnTo>
                  <a:lnTo>
                    <a:pt x="767" y="994"/>
                  </a:lnTo>
                  <a:lnTo>
                    <a:pt x="767" y="994"/>
                  </a:lnTo>
                  <a:lnTo>
                    <a:pt x="767" y="994"/>
                  </a:lnTo>
                  <a:lnTo>
                    <a:pt x="767" y="994"/>
                  </a:lnTo>
                  <a:lnTo>
                    <a:pt x="764" y="994"/>
                  </a:lnTo>
                  <a:lnTo>
                    <a:pt x="764" y="994"/>
                  </a:lnTo>
                  <a:lnTo>
                    <a:pt x="764" y="994"/>
                  </a:lnTo>
                  <a:lnTo>
                    <a:pt x="764" y="994"/>
                  </a:lnTo>
                  <a:lnTo>
                    <a:pt x="764" y="994"/>
                  </a:lnTo>
                  <a:lnTo>
                    <a:pt x="764" y="994"/>
                  </a:lnTo>
                  <a:lnTo>
                    <a:pt x="764" y="994"/>
                  </a:lnTo>
                  <a:lnTo>
                    <a:pt x="764" y="994"/>
                  </a:lnTo>
                  <a:lnTo>
                    <a:pt x="764" y="992"/>
                  </a:lnTo>
                  <a:lnTo>
                    <a:pt x="764" y="992"/>
                  </a:lnTo>
                  <a:lnTo>
                    <a:pt x="762" y="992"/>
                  </a:lnTo>
                  <a:lnTo>
                    <a:pt x="762" y="994"/>
                  </a:lnTo>
                  <a:lnTo>
                    <a:pt x="762" y="994"/>
                  </a:lnTo>
                  <a:lnTo>
                    <a:pt x="762" y="994"/>
                  </a:lnTo>
                  <a:lnTo>
                    <a:pt x="762" y="994"/>
                  </a:lnTo>
                  <a:lnTo>
                    <a:pt x="762" y="994"/>
                  </a:lnTo>
                  <a:lnTo>
                    <a:pt x="762" y="994"/>
                  </a:lnTo>
                  <a:lnTo>
                    <a:pt x="760" y="996"/>
                  </a:lnTo>
                  <a:lnTo>
                    <a:pt x="764" y="996"/>
                  </a:lnTo>
                  <a:lnTo>
                    <a:pt x="764" y="996"/>
                  </a:lnTo>
                  <a:lnTo>
                    <a:pt x="764" y="996"/>
                  </a:lnTo>
                  <a:lnTo>
                    <a:pt x="762" y="999"/>
                  </a:lnTo>
                  <a:lnTo>
                    <a:pt x="762" y="999"/>
                  </a:lnTo>
                  <a:lnTo>
                    <a:pt x="762" y="999"/>
                  </a:lnTo>
                  <a:lnTo>
                    <a:pt x="762" y="1001"/>
                  </a:lnTo>
                  <a:lnTo>
                    <a:pt x="762" y="1001"/>
                  </a:lnTo>
                  <a:lnTo>
                    <a:pt x="762" y="1001"/>
                  </a:lnTo>
                  <a:lnTo>
                    <a:pt x="762" y="1003"/>
                  </a:lnTo>
                  <a:lnTo>
                    <a:pt x="762" y="1003"/>
                  </a:lnTo>
                  <a:lnTo>
                    <a:pt x="764" y="1003"/>
                  </a:lnTo>
                  <a:close/>
                  <a:moveTo>
                    <a:pt x="774" y="1008"/>
                  </a:moveTo>
                  <a:lnTo>
                    <a:pt x="774" y="1006"/>
                  </a:lnTo>
                  <a:lnTo>
                    <a:pt x="769" y="1006"/>
                  </a:lnTo>
                  <a:lnTo>
                    <a:pt x="767" y="1006"/>
                  </a:lnTo>
                  <a:lnTo>
                    <a:pt x="767" y="1006"/>
                  </a:lnTo>
                  <a:lnTo>
                    <a:pt x="769" y="1006"/>
                  </a:lnTo>
                  <a:lnTo>
                    <a:pt x="769" y="1008"/>
                  </a:lnTo>
                  <a:lnTo>
                    <a:pt x="772" y="1008"/>
                  </a:lnTo>
                  <a:lnTo>
                    <a:pt x="772" y="1008"/>
                  </a:lnTo>
                  <a:lnTo>
                    <a:pt x="772" y="1008"/>
                  </a:lnTo>
                  <a:lnTo>
                    <a:pt x="772" y="1011"/>
                  </a:lnTo>
                  <a:lnTo>
                    <a:pt x="772" y="1008"/>
                  </a:lnTo>
                  <a:lnTo>
                    <a:pt x="772" y="1008"/>
                  </a:lnTo>
                  <a:lnTo>
                    <a:pt x="774" y="1008"/>
                  </a:lnTo>
                  <a:lnTo>
                    <a:pt x="774" y="1008"/>
                  </a:lnTo>
                  <a:lnTo>
                    <a:pt x="774" y="1008"/>
                  </a:lnTo>
                  <a:lnTo>
                    <a:pt x="774" y="1008"/>
                  </a:lnTo>
                  <a:lnTo>
                    <a:pt x="774" y="1008"/>
                  </a:lnTo>
                  <a:lnTo>
                    <a:pt x="774" y="1008"/>
                  </a:lnTo>
                  <a:lnTo>
                    <a:pt x="774" y="1008"/>
                  </a:lnTo>
                  <a:close/>
                  <a:moveTo>
                    <a:pt x="743" y="1008"/>
                  </a:moveTo>
                  <a:lnTo>
                    <a:pt x="743" y="1008"/>
                  </a:lnTo>
                  <a:lnTo>
                    <a:pt x="741" y="1006"/>
                  </a:lnTo>
                  <a:lnTo>
                    <a:pt x="741" y="1008"/>
                  </a:lnTo>
                  <a:lnTo>
                    <a:pt x="741" y="1008"/>
                  </a:lnTo>
                  <a:lnTo>
                    <a:pt x="741" y="1008"/>
                  </a:lnTo>
                  <a:lnTo>
                    <a:pt x="741" y="1008"/>
                  </a:lnTo>
                  <a:lnTo>
                    <a:pt x="741" y="1008"/>
                  </a:lnTo>
                  <a:lnTo>
                    <a:pt x="741" y="1008"/>
                  </a:lnTo>
                  <a:lnTo>
                    <a:pt x="743" y="1011"/>
                  </a:lnTo>
                  <a:lnTo>
                    <a:pt x="743" y="1008"/>
                  </a:lnTo>
                  <a:lnTo>
                    <a:pt x="743" y="1008"/>
                  </a:lnTo>
                  <a:lnTo>
                    <a:pt x="743" y="1008"/>
                  </a:lnTo>
                  <a:lnTo>
                    <a:pt x="743" y="1008"/>
                  </a:lnTo>
                  <a:close/>
                  <a:moveTo>
                    <a:pt x="724" y="424"/>
                  </a:moveTo>
                  <a:lnTo>
                    <a:pt x="731" y="428"/>
                  </a:lnTo>
                  <a:lnTo>
                    <a:pt x="731" y="433"/>
                  </a:lnTo>
                  <a:lnTo>
                    <a:pt x="734" y="435"/>
                  </a:lnTo>
                  <a:lnTo>
                    <a:pt x="731" y="431"/>
                  </a:lnTo>
                  <a:lnTo>
                    <a:pt x="731" y="428"/>
                  </a:lnTo>
                  <a:lnTo>
                    <a:pt x="724" y="424"/>
                  </a:lnTo>
                  <a:close/>
                  <a:moveTo>
                    <a:pt x="741" y="445"/>
                  </a:moveTo>
                  <a:lnTo>
                    <a:pt x="743" y="445"/>
                  </a:lnTo>
                  <a:lnTo>
                    <a:pt x="743" y="447"/>
                  </a:lnTo>
                  <a:lnTo>
                    <a:pt x="743" y="450"/>
                  </a:lnTo>
                  <a:lnTo>
                    <a:pt x="743" y="447"/>
                  </a:lnTo>
                  <a:lnTo>
                    <a:pt x="741" y="445"/>
                  </a:lnTo>
                  <a:close/>
                  <a:moveTo>
                    <a:pt x="696" y="414"/>
                  </a:moveTo>
                  <a:lnTo>
                    <a:pt x="698" y="417"/>
                  </a:lnTo>
                  <a:lnTo>
                    <a:pt x="698" y="419"/>
                  </a:lnTo>
                  <a:lnTo>
                    <a:pt x="698" y="419"/>
                  </a:lnTo>
                  <a:lnTo>
                    <a:pt x="701" y="419"/>
                  </a:lnTo>
                  <a:lnTo>
                    <a:pt x="701" y="421"/>
                  </a:lnTo>
                  <a:lnTo>
                    <a:pt x="701" y="421"/>
                  </a:lnTo>
                  <a:lnTo>
                    <a:pt x="701" y="421"/>
                  </a:lnTo>
                  <a:lnTo>
                    <a:pt x="703" y="421"/>
                  </a:lnTo>
                  <a:lnTo>
                    <a:pt x="703" y="421"/>
                  </a:lnTo>
                  <a:lnTo>
                    <a:pt x="703" y="421"/>
                  </a:lnTo>
                  <a:lnTo>
                    <a:pt x="703" y="421"/>
                  </a:lnTo>
                  <a:lnTo>
                    <a:pt x="705" y="424"/>
                  </a:lnTo>
                  <a:lnTo>
                    <a:pt x="705" y="424"/>
                  </a:lnTo>
                  <a:lnTo>
                    <a:pt x="708" y="424"/>
                  </a:lnTo>
                  <a:lnTo>
                    <a:pt x="708" y="421"/>
                  </a:lnTo>
                  <a:lnTo>
                    <a:pt x="708" y="421"/>
                  </a:lnTo>
                  <a:lnTo>
                    <a:pt x="710" y="421"/>
                  </a:lnTo>
                  <a:lnTo>
                    <a:pt x="710" y="421"/>
                  </a:lnTo>
                  <a:lnTo>
                    <a:pt x="710" y="421"/>
                  </a:lnTo>
                  <a:lnTo>
                    <a:pt x="710" y="421"/>
                  </a:lnTo>
                  <a:lnTo>
                    <a:pt x="712" y="421"/>
                  </a:lnTo>
                  <a:lnTo>
                    <a:pt x="715" y="419"/>
                  </a:lnTo>
                  <a:lnTo>
                    <a:pt x="715" y="419"/>
                  </a:lnTo>
                  <a:lnTo>
                    <a:pt x="715" y="419"/>
                  </a:lnTo>
                  <a:lnTo>
                    <a:pt x="717" y="419"/>
                  </a:lnTo>
                  <a:lnTo>
                    <a:pt x="717" y="419"/>
                  </a:lnTo>
                  <a:lnTo>
                    <a:pt x="717" y="419"/>
                  </a:lnTo>
                  <a:lnTo>
                    <a:pt x="717" y="419"/>
                  </a:lnTo>
                  <a:lnTo>
                    <a:pt x="722" y="419"/>
                  </a:lnTo>
                  <a:lnTo>
                    <a:pt x="722" y="419"/>
                  </a:lnTo>
                  <a:lnTo>
                    <a:pt x="722" y="419"/>
                  </a:lnTo>
                  <a:lnTo>
                    <a:pt x="722" y="421"/>
                  </a:lnTo>
                  <a:lnTo>
                    <a:pt x="724" y="421"/>
                  </a:lnTo>
                  <a:lnTo>
                    <a:pt x="724" y="421"/>
                  </a:lnTo>
                  <a:lnTo>
                    <a:pt x="724" y="421"/>
                  </a:lnTo>
                  <a:lnTo>
                    <a:pt x="727" y="424"/>
                  </a:lnTo>
                  <a:lnTo>
                    <a:pt x="727" y="424"/>
                  </a:lnTo>
                  <a:lnTo>
                    <a:pt x="727" y="424"/>
                  </a:lnTo>
                  <a:lnTo>
                    <a:pt x="727" y="424"/>
                  </a:lnTo>
                  <a:lnTo>
                    <a:pt x="727" y="424"/>
                  </a:lnTo>
                  <a:lnTo>
                    <a:pt x="729" y="424"/>
                  </a:lnTo>
                  <a:lnTo>
                    <a:pt x="731" y="428"/>
                  </a:lnTo>
                  <a:lnTo>
                    <a:pt x="731" y="428"/>
                  </a:lnTo>
                  <a:lnTo>
                    <a:pt x="734" y="431"/>
                  </a:lnTo>
                  <a:lnTo>
                    <a:pt x="736" y="433"/>
                  </a:lnTo>
                  <a:lnTo>
                    <a:pt x="736" y="433"/>
                  </a:lnTo>
                  <a:lnTo>
                    <a:pt x="736" y="433"/>
                  </a:lnTo>
                  <a:lnTo>
                    <a:pt x="736" y="433"/>
                  </a:lnTo>
                  <a:lnTo>
                    <a:pt x="736" y="435"/>
                  </a:lnTo>
                  <a:lnTo>
                    <a:pt x="736" y="435"/>
                  </a:lnTo>
                  <a:lnTo>
                    <a:pt x="736" y="435"/>
                  </a:lnTo>
                  <a:lnTo>
                    <a:pt x="736" y="438"/>
                  </a:lnTo>
                  <a:lnTo>
                    <a:pt x="736" y="438"/>
                  </a:lnTo>
                  <a:lnTo>
                    <a:pt x="736" y="438"/>
                  </a:lnTo>
                  <a:lnTo>
                    <a:pt x="734" y="438"/>
                  </a:lnTo>
                  <a:lnTo>
                    <a:pt x="734" y="438"/>
                  </a:lnTo>
                  <a:lnTo>
                    <a:pt x="734" y="438"/>
                  </a:lnTo>
                  <a:lnTo>
                    <a:pt x="734" y="438"/>
                  </a:lnTo>
                  <a:lnTo>
                    <a:pt x="736" y="440"/>
                  </a:lnTo>
                  <a:lnTo>
                    <a:pt x="736" y="440"/>
                  </a:lnTo>
                  <a:lnTo>
                    <a:pt x="736" y="440"/>
                  </a:lnTo>
                  <a:lnTo>
                    <a:pt x="738" y="440"/>
                  </a:lnTo>
                  <a:lnTo>
                    <a:pt x="738" y="438"/>
                  </a:lnTo>
                  <a:lnTo>
                    <a:pt x="738" y="440"/>
                  </a:lnTo>
                  <a:lnTo>
                    <a:pt x="738" y="440"/>
                  </a:lnTo>
                  <a:lnTo>
                    <a:pt x="738" y="440"/>
                  </a:lnTo>
                  <a:lnTo>
                    <a:pt x="738" y="440"/>
                  </a:lnTo>
                  <a:lnTo>
                    <a:pt x="738" y="440"/>
                  </a:lnTo>
                  <a:lnTo>
                    <a:pt x="738" y="440"/>
                  </a:lnTo>
                  <a:lnTo>
                    <a:pt x="738" y="440"/>
                  </a:lnTo>
                  <a:lnTo>
                    <a:pt x="741" y="443"/>
                  </a:lnTo>
                  <a:lnTo>
                    <a:pt x="741" y="443"/>
                  </a:lnTo>
                  <a:lnTo>
                    <a:pt x="741" y="443"/>
                  </a:lnTo>
                  <a:lnTo>
                    <a:pt x="743" y="445"/>
                  </a:lnTo>
                  <a:lnTo>
                    <a:pt x="745" y="445"/>
                  </a:lnTo>
                  <a:lnTo>
                    <a:pt x="745" y="447"/>
                  </a:lnTo>
                  <a:lnTo>
                    <a:pt x="745" y="450"/>
                  </a:lnTo>
                  <a:lnTo>
                    <a:pt x="745" y="450"/>
                  </a:lnTo>
                  <a:lnTo>
                    <a:pt x="745" y="450"/>
                  </a:lnTo>
                  <a:lnTo>
                    <a:pt x="745" y="450"/>
                  </a:lnTo>
                  <a:lnTo>
                    <a:pt x="745" y="452"/>
                  </a:lnTo>
                  <a:lnTo>
                    <a:pt x="745" y="452"/>
                  </a:lnTo>
                  <a:lnTo>
                    <a:pt x="745" y="452"/>
                  </a:lnTo>
                  <a:lnTo>
                    <a:pt x="745" y="452"/>
                  </a:lnTo>
                  <a:lnTo>
                    <a:pt x="745" y="452"/>
                  </a:lnTo>
                  <a:lnTo>
                    <a:pt x="745" y="454"/>
                  </a:lnTo>
                  <a:lnTo>
                    <a:pt x="745" y="454"/>
                  </a:lnTo>
                  <a:lnTo>
                    <a:pt x="743" y="454"/>
                  </a:lnTo>
                  <a:lnTo>
                    <a:pt x="745" y="454"/>
                  </a:lnTo>
                  <a:lnTo>
                    <a:pt x="745" y="457"/>
                  </a:lnTo>
                  <a:lnTo>
                    <a:pt x="745" y="457"/>
                  </a:lnTo>
                  <a:lnTo>
                    <a:pt x="745" y="457"/>
                  </a:lnTo>
                  <a:lnTo>
                    <a:pt x="748" y="457"/>
                  </a:lnTo>
                  <a:lnTo>
                    <a:pt x="748" y="454"/>
                  </a:lnTo>
                  <a:lnTo>
                    <a:pt x="748" y="454"/>
                  </a:lnTo>
                  <a:lnTo>
                    <a:pt x="750" y="454"/>
                  </a:lnTo>
                  <a:lnTo>
                    <a:pt x="750" y="454"/>
                  </a:lnTo>
                  <a:lnTo>
                    <a:pt x="750" y="454"/>
                  </a:lnTo>
                  <a:lnTo>
                    <a:pt x="750" y="452"/>
                  </a:lnTo>
                  <a:lnTo>
                    <a:pt x="750" y="452"/>
                  </a:lnTo>
                  <a:lnTo>
                    <a:pt x="750" y="452"/>
                  </a:lnTo>
                  <a:lnTo>
                    <a:pt x="750" y="450"/>
                  </a:lnTo>
                  <a:lnTo>
                    <a:pt x="750" y="450"/>
                  </a:lnTo>
                  <a:lnTo>
                    <a:pt x="753" y="450"/>
                  </a:lnTo>
                  <a:lnTo>
                    <a:pt x="753" y="450"/>
                  </a:lnTo>
                  <a:lnTo>
                    <a:pt x="755" y="450"/>
                  </a:lnTo>
                  <a:lnTo>
                    <a:pt x="755" y="447"/>
                  </a:lnTo>
                  <a:lnTo>
                    <a:pt x="755" y="447"/>
                  </a:lnTo>
                  <a:lnTo>
                    <a:pt x="755" y="447"/>
                  </a:lnTo>
                  <a:lnTo>
                    <a:pt x="755" y="447"/>
                  </a:lnTo>
                  <a:lnTo>
                    <a:pt x="757" y="445"/>
                  </a:lnTo>
                  <a:lnTo>
                    <a:pt x="760" y="445"/>
                  </a:lnTo>
                  <a:lnTo>
                    <a:pt x="764" y="445"/>
                  </a:lnTo>
                  <a:lnTo>
                    <a:pt x="762" y="445"/>
                  </a:lnTo>
                  <a:lnTo>
                    <a:pt x="762" y="445"/>
                  </a:lnTo>
                  <a:lnTo>
                    <a:pt x="760" y="445"/>
                  </a:lnTo>
                  <a:lnTo>
                    <a:pt x="760" y="445"/>
                  </a:lnTo>
                  <a:lnTo>
                    <a:pt x="757" y="447"/>
                  </a:lnTo>
                  <a:lnTo>
                    <a:pt x="760" y="445"/>
                  </a:lnTo>
                  <a:lnTo>
                    <a:pt x="767" y="447"/>
                  </a:lnTo>
                  <a:lnTo>
                    <a:pt x="767" y="447"/>
                  </a:lnTo>
                  <a:lnTo>
                    <a:pt x="767" y="447"/>
                  </a:lnTo>
                  <a:lnTo>
                    <a:pt x="767" y="447"/>
                  </a:lnTo>
                  <a:lnTo>
                    <a:pt x="772" y="450"/>
                  </a:lnTo>
                  <a:lnTo>
                    <a:pt x="772" y="450"/>
                  </a:lnTo>
                  <a:lnTo>
                    <a:pt x="774" y="447"/>
                  </a:lnTo>
                  <a:lnTo>
                    <a:pt x="774" y="445"/>
                  </a:lnTo>
                  <a:lnTo>
                    <a:pt x="776" y="445"/>
                  </a:lnTo>
                  <a:lnTo>
                    <a:pt x="774" y="443"/>
                  </a:lnTo>
                  <a:lnTo>
                    <a:pt x="776" y="443"/>
                  </a:lnTo>
                  <a:lnTo>
                    <a:pt x="776" y="443"/>
                  </a:lnTo>
                  <a:lnTo>
                    <a:pt x="776" y="443"/>
                  </a:lnTo>
                  <a:lnTo>
                    <a:pt x="776" y="440"/>
                  </a:lnTo>
                  <a:lnTo>
                    <a:pt x="769" y="438"/>
                  </a:lnTo>
                  <a:lnTo>
                    <a:pt x="769" y="438"/>
                  </a:lnTo>
                  <a:lnTo>
                    <a:pt x="769" y="438"/>
                  </a:lnTo>
                  <a:lnTo>
                    <a:pt x="767" y="438"/>
                  </a:lnTo>
                  <a:lnTo>
                    <a:pt x="764" y="435"/>
                  </a:lnTo>
                  <a:lnTo>
                    <a:pt x="764" y="435"/>
                  </a:lnTo>
                  <a:lnTo>
                    <a:pt x="764" y="438"/>
                  </a:lnTo>
                  <a:lnTo>
                    <a:pt x="767" y="438"/>
                  </a:lnTo>
                  <a:lnTo>
                    <a:pt x="767" y="438"/>
                  </a:lnTo>
                  <a:lnTo>
                    <a:pt x="767" y="440"/>
                  </a:lnTo>
                  <a:lnTo>
                    <a:pt x="764" y="440"/>
                  </a:lnTo>
                  <a:lnTo>
                    <a:pt x="764" y="440"/>
                  </a:lnTo>
                  <a:lnTo>
                    <a:pt x="762" y="438"/>
                  </a:lnTo>
                  <a:lnTo>
                    <a:pt x="762" y="435"/>
                  </a:lnTo>
                  <a:lnTo>
                    <a:pt x="762" y="435"/>
                  </a:lnTo>
                  <a:lnTo>
                    <a:pt x="760" y="435"/>
                  </a:lnTo>
                  <a:lnTo>
                    <a:pt x="757" y="433"/>
                  </a:lnTo>
                  <a:lnTo>
                    <a:pt x="757" y="433"/>
                  </a:lnTo>
                  <a:lnTo>
                    <a:pt x="757" y="435"/>
                  </a:lnTo>
                  <a:lnTo>
                    <a:pt x="757" y="435"/>
                  </a:lnTo>
                  <a:lnTo>
                    <a:pt x="757" y="435"/>
                  </a:lnTo>
                  <a:lnTo>
                    <a:pt x="755" y="433"/>
                  </a:lnTo>
                  <a:lnTo>
                    <a:pt x="755" y="433"/>
                  </a:lnTo>
                  <a:lnTo>
                    <a:pt x="755" y="433"/>
                  </a:lnTo>
                  <a:lnTo>
                    <a:pt x="755" y="431"/>
                  </a:lnTo>
                  <a:lnTo>
                    <a:pt x="755" y="428"/>
                  </a:lnTo>
                  <a:lnTo>
                    <a:pt x="753" y="428"/>
                  </a:lnTo>
                  <a:lnTo>
                    <a:pt x="750" y="428"/>
                  </a:lnTo>
                  <a:lnTo>
                    <a:pt x="748" y="426"/>
                  </a:lnTo>
                  <a:lnTo>
                    <a:pt x="750" y="426"/>
                  </a:lnTo>
                  <a:lnTo>
                    <a:pt x="750" y="426"/>
                  </a:lnTo>
                  <a:lnTo>
                    <a:pt x="750" y="426"/>
                  </a:lnTo>
                  <a:lnTo>
                    <a:pt x="748" y="426"/>
                  </a:lnTo>
                  <a:lnTo>
                    <a:pt x="748" y="426"/>
                  </a:lnTo>
                  <a:lnTo>
                    <a:pt x="745" y="424"/>
                  </a:lnTo>
                  <a:lnTo>
                    <a:pt x="743" y="421"/>
                  </a:lnTo>
                  <a:lnTo>
                    <a:pt x="743" y="421"/>
                  </a:lnTo>
                  <a:lnTo>
                    <a:pt x="743" y="424"/>
                  </a:lnTo>
                  <a:lnTo>
                    <a:pt x="743" y="421"/>
                  </a:lnTo>
                  <a:lnTo>
                    <a:pt x="743" y="421"/>
                  </a:lnTo>
                  <a:lnTo>
                    <a:pt x="745" y="421"/>
                  </a:lnTo>
                  <a:lnTo>
                    <a:pt x="745" y="419"/>
                  </a:lnTo>
                  <a:lnTo>
                    <a:pt x="745" y="419"/>
                  </a:lnTo>
                  <a:lnTo>
                    <a:pt x="745" y="419"/>
                  </a:lnTo>
                  <a:lnTo>
                    <a:pt x="745" y="419"/>
                  </a:lnTo>
                  <a:lnTo>
                    <a:pt x="745" y="419"/>
                  </a:lnTo>
                  <a:lnTo>
                    <a:pt x="745" y="417"/>
                  </a:lnTo>
                  <a:lnTo>
                    <a:pt x="745" y="417"/>
                  </a:lnTo>
                  <a:lnTo>
                    <a:pt x="745" y="414"/>
                  </a:lnTo>
                  <a:lnTo>
                    <a:pt x="743" y="414"/>
                  </a:lnTo>
                  <a:lnTo>
                    <a:pt x="743" y="414"/>
                  </a:lnTo>
                  <a:lnTo>
                    <a:pt x="743" y="414"/>
                  </a:lnTo>
                  <a:lnTo>
                    <a:pt x="741" y="412"/>
                  </a:lnTo>
                  <a:lnTo>
                    <a:pt x="741" y="409"/>
                  </a:lnTo>
                  <a:lnTo>
                    <a:pt x="741" y="409"/>
                  </a:lnTo>
                  <a:lnTo>
                    <a:pt x="741" y="409"/>
                  </a:lnTo>
                  <a:lnTo>
                    <a:pt x="741" y="409"/>
                  </a:lnTo>
                  <a:lnTo>
                    <a:pt x="741" y="409"/>
                  </a:lnTo>
                  <a:lnTo>
                    <a:pt x="738" y="409"/>
                  </a:lnTo>
                  <a:lnTo>
                    <a:pt x="738" y="409"/>
                  </a:lnTo>
                  <a:lnTo>
                    <a:pt x="738" y="409"/>
                  </a:lnTo>
                  <a:lnTo>
                    <a:pt x="736" y="407"/>
                  </a:lnTo>
                  <a:lnTo>
                    <a:pt x="736" y="407"/>
                  </a:lnTo>
                  <a:lnTo>
                    <a:pt x="736" y="407"/>
                  </a:lnTo>
                  <a:lnTo>
                    <a:pt x="736" y="407"/>
                  </a:lnTo>
                  <a:lnTo>
                    <a:pt x="731" y="409"/>
                  </a:lnTo>
                  <a:lnTo>
                    <a:pt x="731" y="409"/>
                  </a:lnTo>
                  <a:lnTo>
                    <a:pt x="731" y="407"/>
                  </a:lnTo>
                  <a:lnTo>
                    <a:pt x="731" y="407"/>
                  </a:lnTo>
                  <a:lnTo>
                    <a:pt x="729" y="409"/>
                  </a:lnTo>
                  <a:lnTo>
                    <a:pt x="727" y="409"/>
                  </a:lnTo>
                  <a:lnTo>
                    <a:pt x="724" y="412"/>
                  </a:lnTo>
                  <a:lnTo>
                    <a:pt x="724" y="412"/>
                  </a:lnTo>
                  <a:lnTo>
                    <a:pt x="722" y="412"/>
                  </a:lnTo>
                  <a:lnTo>
                    <a:pt x="722" y="412"/>
                  </a:lnTo>
                  <a:lnTo>
                    <a:pt x="722" y="412"/>
                  </a:lnTo>
                  <a:lnTo>
                    <a:pt x="722" y="412"/>
                  </a:lnTo>
                  <a:lnTo>
                    <a:pt x="722" y="412"/>
                  </a:lnTo>
                  <a:lnTo>
                    <a:pt x="717" y="409"/>
                  </a:lnTo>
                  <a:lnTo>
                    <a:pt x="717" y="409"/>
                  </a:lnTo>
                  <a:lnTo>
                    <a:pt x="717" y="409"/>
                  </a:lnTo>
                  <a:lnTo>
                    <a:pt x="717" y="409"/>
                  </a:lnTo>
                  <a:lnTo>
                    <a:pt x="717" y="409"/>
                  </a:lnTo>
                  <a:lnTo>
                    <a:pt x="717" y="409"/>
                  </a:lnTo>
                  <a:lnTo>
                    <a:pt x="717" y="409"/>
                  </a:lnTo>
                  <a:lnTo>
                    <a:pt x="717" y="409"/>
                  </a:lnTo>
                  <a:lnTo>
                    <a:pt x="717" y="409"/>
                  </a:lnTo>
                  <a:lnTo>
                    <a:pt x="712" y="405"/>
                  </a:lnTo>
                  <a:lnTo>
                    <a:pt x="712" y="405"/>
                  </a:lnTo>
                  <a:lnTo>
                    <a:pt x="712" y="405"/>
                  </a:lnTo>
                  <a:lnTo>
                    <a:pt x="712" y="407"/>
                  </a:lnTo>
                  <a:lnTo>
                    <a:pt x="712" y="407"/>
                  </a:lnTo>
                  <a:lnTo>
                    <a:pt x="712" y="407"/>
                  </a:lnTo>
                  <a:lnTo>
                    <a:pt x="708" y="407"/>
                  </a:lnTo>
                  <a:lnTo>
                    <a:pt x="708" y="407"/>
                  </a:lnTo>
                  <a:lnTo>
                    <a:pt x="708" y="405"/>
                  </a:lnTo>
                  <a:lnTo>
                    <a:pt x="708" y="405"/>
                  </a:lnTo>
                  <a:lnTo>
                    <a:pt x="708" y="405"/>
                  </a:lnTo>
                  <a:lnTo>
                    <a:pt x="708" y="405"/>
                  </a:lnTo>
                  <a:lnTo>
                    <a:pt x="708" y="405"/>
                  </a:lnTo>
                  <a:lnTo>
                    <a:pt x="708" y="405"/>
                  </a:lnTo>
                  <a:lnTo>
                    <a:pt x="708" y="402"/>
                  </a:lnTo>
                  <a:lnTo>
                    <a:pt x="710" y="402"/>
                  </a:lnTo>
                  <a:lnTo>
                    <a:pt x="710" y="405"/>
                  </a:lnTo>
                  <a:lnTo>
                    <a:pt x="710" y="405"/>
                  </a:lnTo>
                  <a:lnTo>
                    <a:pt x="710" y="405"/>
                  </a:lnTo>
                  <a:lnTo>
                    <a:pt x="710" y="402"/>
                  </a:lnTo>
                  <a:lnTo>
                    <a:pt x="705" y="400"/>
                  </a:lnTo>
                  <a:lnTo>
                    <a:pt x="705" y="400"/>
                  </a:lnTo>
                  <a:lnTo>
                    <a:pt x="705" y="400"/>
                  </a:lnTo>
                  <a:lnTo>
                    <a:pt x="705" y="398"/>
                  </a:lnTo>
                  <a:lnTo>
                    <a:pt x="705" y="398"/>
                  </a:lnTo>
                  <a:lnTo>
                    <a:pt x="708" y="398"/>
                  </a:lnTo>
                  <a:lnTo>
                    <a:pt x="708" y="395"/>
                  </a:lnTo>
                  <a:lnTo>
                    <a:pt x="708" y="395"/>
                  </a:lnTo>
                  <a:lnTo>
                    <a:pt x="708" y="395"/>
                  </a:lnTo>
                  <a:lnTo>
                    <a:pt x="705" y="393"/>
                  </a:lnTo>
                  <a:lnTo>
                    <a:pt x="705" y="395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5"/>
                  </a:lnTo>
                  <a:lnTo>
                    <a:pt x="705" y="395"/>
                  </a:lnTo>
                  <a:lnTo>
                    <a:pt x="705" y="395"/>
                  </a:lnTo>
                  <a:lnTo>
                    <a:pt x="705" y="395"/>
                  </a:lnTo>
                  <a:lnTo>
                    <a:pt x="705" y="395"/>
                  </a:lnTo>
                  <a:lnTo>
                    <a:pt x="703" y="398"/>
                  </a:lnTo>
                  <a:lnTo>
                    <a:pt x="703" y="398"/>
                  </a:lnTo>
                  <a:lnTo>
                    <a:pt x="703" y="400"/>
                  </a:lnTo>
                  <a:lnTo>
                    <a:pt x="703" y="400"/>
                  </a:lnTo>
                  <a:lnTo>
                    <a:pt x="703" y="400"/>
                  </a:lnTo>
                  <a:lnTo>
                    <a:pt x="701" y="402"/>
                  </a:lnTo>
                  <a:lnTo>
                    <a:pt x="701" y="402"/>
                  </a:lnTo>
                  <a:lnTo>
                    <a:pt x="701" y="402"/>
                  </a:lnTo>
                  <a:lnTo>
                    <a:pt x="701" y="402"/>
                  </a:lnTo>
                  <a:lnTo>
                    <a:pt x="701" y="402"/>
                  </a:lnTo>
                  <a:lnTo>
                    <a:pt x="701" y="402"/>
                  </a:lnTo>
                  <a:lnTo>
                    <a:pt x="701" y="402"/>
                  </a:lnTo>
                  <a:lnTo>
                    <a:pt x="701" y="402"/>
                  </a:lnTo>
                  <a:lnTo>
                    <a:pt x="701" y="405"/>
                  </a:lnTo>
                  <a:lnTo>
                    <a:pt x="701" y="405"/>
                  </a:lnTo>
                  <a:lnTo>
                    <a:pt x="701" y="405"/>
                  </a:lnTo>
                  <a:lnTo>
                    <a:pt x="698" y="405"/>
                  </a:lnTo>
                  <a:lnTo>
                    <a:pt x="698" y="405"/>
                  </a:lnTo>
                  <a:lnTo>
                    <a:pt x="698" y="405"/>
                  </a:lnTo>
                  <a:lnTo>
                    <a:pt x="698" y="407"/>
                  </a:lnTo>
                  <a:lnTo>
                    <a:pt x="698" y="407"/>
                  </a:lnTo>
                  <a:lnTo>
                    <a:pt x="698" y="407"/>
                  </a:lnTo>
                  <a:lnTo>
                    <a:pt x="698" y="409"/>
                  </a:lnTo>
                  <a:lnTo>
                    <a:pt x="698" y="409"/>
                  </a:lnTo>
                  <a:lnTo>
                    <a:pt x="698" y="409"/>
                  </a:lnTo>
                  <a:lnTo>
                    <a:pt x="698" y="409"/>
                  </a:lnTo>
                  <a:lnTo>
                    <a:pt x="698" y="409"/>
                  </a:lnTo>
                  <a:lnTo>
                    <a:pt x="698" y="409"/>
                  </a:lnTo>
                  <a:lnTo>
                    <a:pt x="698" y="412"/>
                  </a:lnTo>
                  <a:lnTo>
                    <a:pt x="698" y="412"/>
                  </a:lnTo>
                  <a:lnTo>
                    <a:pt x="696" y="412"/>
                  </a:lnTo>
                  <a:lnTo>
                    <a:pt x="696" y="414"/>
                  </a:lnTo>
                  <a:close/>
                  <a:moveTo>
                    <a:pt x="719" y="419"/>
                  </a:moveTo>
                  <a:lnTo>
                    <a:pt x="724" y="424"/>
                  </a:lnTo>
                  <a:lnTo>
                    <a:pt x="717" y="419"/>
                  </a:lnTo>
                  <a:lnTo>
                    <a:pt x="717" y="419"/>
                  </a:lnTo>
                  <a:lnTo>
                    <a:pt x="717" y="419"/>
                  </a:lnTo>
                  <a:lnTo>
                    <a:pt x="719" y="419"/>
                  </a:lnTo>
                  <a:close/>
                  <a:moveTo>
                    <a:pt x="719" y="409"/>
                  </a:moveTo>
                  <a:lnTo>
                    <a:pt x="719" y="409"/>
                  </a:lnTo>
                  <a:lnTo>
                    <a:pt x="719" y="409"/>
                  </a:lnTo>
                  <a:lnTo>
                    <a:pt x="719" y="409"/>
                  </a:lnTo>
                  <a:close/>
                  <a:moveTo>
                    <a:pt x="717" y="409"/>
                  </a:moveTo>
                  <a:lnTo>
                    <a:pt x="717" y="409"/>
                  </a:lnTo>
                  <a:lnTo>
                    <a:pt x="719" y="409"/>
                  </a:lnTo>
                  <a:lnTo>
                    <a:pt x="717" y="409"/>
                  </a:lnTo>
                  <a:close/>
                  <a:moveTo>
                    <a:pt x="755" y="433"/>
                  </a:moveTo>
                  <a:lnTo>
                    <a:pt x="755" y="433"/>
                  </a:lnTo>
                  <a:lnTo>
                    <a:pt x="757" y="433"/>
                  </a:lnTo>
                  <a:lnTo>
                    <a:pt x="757" y="433"/>
                  </a:lnTo>
                  <a:lnTo>
                    <a:pt x="757" y="433"/>
                  </a:lnTo>
                  <a:lnTo>
                    <a:pt x="755" y="433"/>
                  </a:lnTo>
                  <a:close/>
                  <a:moveTo>
                    <a:pt x="734" y="1022"/>
                  </a:moveTo>
                  <a:lnTo>
                    <a:pt x="734" y="1020"/>
                  </a:lnTo>
                  <a:lnTo>
                    <a:pt x="734" y="1020"/>
                  </a:lnTo>
                  <a:lnTo>
                    <a:pt x="734" y="1020"/>
                  </a:lnTo>
                  <a:lnTo>
                    <a:pt x="734" y="1018"/>
                  </a:lnTo>
                  <a:lnTo>
                    <a:pt x="734" y="1018"/>
                  </a:lnTo>
                  <a:lnTo>
                    <a:pt x="734" y="1018"/>
                  </a:lnTo>
                  <a:lnTo>
                    <a:pt x="731" y="1018"/>
                  </a:lnTo>
                  <a:lnTo>
                    <a:pt x="731" y="1020"/>
                  </a:lnTo>
                  <a:lnTo>
                    <a:pt x="731" y="1020"/>
                  </a:lnTo>
                  <a:lnTo>
                    <a:pt x="731" y="1022"/>
                  </a:lnTo>
                  <a:lnTo>
                    <a:pt x="731" y="1020"/>
                  </a:lnTo>
                  <a:lnTo>
                    <a:pt x="731" y="1020"/>
                  </a:lnTo>
                  <a:lnTo>
                    <a:pt x="731" y="1020"/>
                  </a:lnTo>
                  <a:lnTo>
                    <a:pt x="731" y="1020"/>
                  </a:lnTo>
                  <a:lnTo>
                    <a:pt x="731" y="1020"/>
                  </a:lnTo>
                  <a:lnTo>
                    <a:pt x="729" y="1020"/>
                  </a:lnTo>
                  <a:lnTo>
                    <a:pt x="729" y="1020"/>
                  </a:lnTo>
                  <a:lnTo>
                    <a:pt x="729" y="1020"/>
                  </a:lnTo>
                  <a:lnTo>
                    <a:pt x="729" y="1020"/>
                  </a:lnTo>
                  <a:lnTo>
                    <a:pt x="729" y="1020"/>
                  </a:lnTo>
                  <a:lnTo>
                    <a:pt x="727" y="1020"/>
                  </a:lnTo>
                  <a:lnTo>
                    <a:pt x="727" y="1020"/>
                  </a:lnTo>
                  <a:lnTo>
                    <a:pt x="727" y="1022"/>
                  </a:lnTo>
                  <a:lnTo>
                    <a:pt x="727" y="1022"/>
                  </a:lnTo>
                  <a:lnTo>
                    <a:pt x="727" y="1022"/>
                  </a:lnTo>
                  <a:lnTo>
                    <a:pt x="727" y="1022"/>
                  </a:lnTo>
                  <a:lnTo>
                    <a:pt x="727" y="1020"/>
                  </a:lnTo>
                  <a:lnTo>
                    <a:pt x="727" y="1020"/>
                  </a:lnTo>
                  <a:lnTo>
                    <a:pt x="727" y="1020"/>
                  </a:lnTo>
                  <a:lnTo>
                    <a:pt x="724" y="1022"/>
                  </a:lnTo>
                  <a:lnTo>
                    <a:pt x="724" y="1022"/>
                  </a:lnTo>
                  <a:lnTo>
                    <a:pt x="724" y="1022"/>
                  </a:lnTo>
                  <a:lnTo>
                    <a:pt x="724" y="1020"/>
                  </a:lnTo>
                  <a:lnTo>
                    <a:pt x="724" y="1020"/>
                  </a:lnTo>
                  <a:lnTo>
                    <a:pt x="724" y="1020"/>
                  </a:lnTo>
                  <a:lnTo>
                    <a:pt x="727" y="1018"/>
                  </a:lnTo>
                  <a:lnTo>
                    <a:pt x="727" y="1018"/>
                  </a:lnTo>
                  <a:lnTo>
                    <a:pt x="727" y="1018"/>
                  </a:lnTo>
                  <a:lnTo>
                    <a:pt x="727" y="1018"/>
                  </a:lnTo>
                  <a:lnTo>
                    <a:pt x="727" y="1018"/>
                  </a:lnTo>
                  <a:lnTo>
                    <a:pt x="727" y="1018"/>
                  </a:lnTo>
                  <a:lnTo>
                    <a:pt x="727" y="1015"/>
                  </a:lnTo>
                  <a:lnTo>
                    <a:pt x="727" y="1018"/>
                  </a:lnTo>
                  <a:lnTo>
                    <a:pt x="731" y="1015"/>
                  </a:lnTo>
                  <a:lnTo>
                    <a:pt x="731" y="1015"/>
                  </a:lnTo>
                  <a:lnTo>
                    <a:pt x="731" y="1015"/>
                  </a:lnTo>
                  <a:lnTo>
                    <a:pt x="731" y="1015"/>
                  </a:lnTo>
                  <a:lnTo>
                    <a:pt x="731" y="1015"/>
                  </a:lnTo>
                  <a:lnTo>
                    <a:pt x="731" y="1015"/>
                  </a:lnTo>
                  <a:lnTo>
                    <a:pt x="734" y="1013"/>
                  </a:lnTo>
                  <a:lnTo>
                    <a:pt x="734" y="1013"/>
                  </a:lnTo>
                  <a:lnTo>
                    <a:pt x="734" y="1013"/>
                  </a:lnTo>
                  <a:lnTo>
                    <a:pt x="734" y="1013"/>
                  </a:lnTo>
                  <a:lnTo>
                    <a:pt x="734" y="1013"/>
                  </a:lnTo>
                  <a:lnTo>
                    <a:pt x="734" y="1013"/>
                  </a:lnTo>
                  <a:lnTo>
                    <a:pt x="734" y="1013"/>
                  </a:lnTo>
                  <a:lnTo>
                    <a:pt x="734" y="1013"/>
                  </a:lnTo>
                  <a:lnTo>
                    <a:pt x="736" y="1013"/>
                  </a:lnTo>
                  <a:lnTo>
                    <a:pt x="736" y="1013"/>
                  </a:lnTo>
                  <a:lnTo>
                    <a:pt x="736" y="1013"/>
                  </a:lnTo>
                  <a:lnTo>
                    <a:pt x="738" y="1013"/>
                  </a:lnTo>
                  <a:lnTo>
                    <a:pt x="738" y="1013"/>
                  </a:lnTo>
                  <a:lnTo>
                    <a:pt x="738" y="1011"/>
                  </a:lnTo>
                  <a:lnTo>
                    <a:pt x="738" y="1011"/>
                  </a:lnTo>
                  <a:lnTo>
                    <a:pt x="738" y="1011"/>
                  </a:lnTo>
                  <a:lnTo>
                    <a:pt x="738" y="1011"/>
                  </a:lnTo>
                  <a:lnTo>
                    <a:pt x="738" y="1011"/>
                  </a:lnTo>
                  <a:lnTo>
                    <a:pt x="736" y="1011"/>
                  </a:lnTo>
                  <a:lnTo>
                    <a:pt x="738" y="1011"/>
                  </a:lnTo>
                  <a:lnTo>
                    <a:pt x="738" y="1011"/>
                  </a:lnTo>
                  <a:lnTo>
                    <a:pt x="738" y="1008"/>
                  </a:lnTo>
                  <a:lnTo>
                    <a:pt x="738" y="1008"/>
                  </a:lnTo>
                  <a:lnTo>
                    <a:pt x="736" y="1008"/>
                  </a:lnTo>
                  <a:lnTo>
                    <a:pt x="736" y="1008"/>
                  </a:lnTo>
                  <a:lnTo>
                    <a:pt x="736" y="1008"/>
                  </a:lnTo>
                  <a:lnTo>
                    <a:pt x="734" y="1008"/>
                  </a:lnTo>
                  <a:lnTo>
                    <a:pt x="734" y="1008"/>
                  </a:lnTo>
                  <a:lnTo>
                    <a:pt x="734" y="1006"/>
                  </a:lnTo>
                  <a:lnTo>
                    <a:pt x="734" y="1006"/>
                  </a:lnTo>
                  <a:lnTo>
                    <a:pt x="734" y="1006"/>
                  </a:lnTo>
                  <a:lnTo>
                    <a:pt x="734" y="1006"/>
                  </a:lnTo>
                  <a:lnTo>
                    <a:pt x="734" y="1006"/>
                  </a:lnTo>
                  <a:lnTo>
                    <a:pt x="731" y="1008"/>
                  </a:lnTo>
                  <a:lnTo>
                    <a:pt x="731" y="1008"/>
                  </a:lnTo>
                  <a:lnTo>
                    <a:pt x="731" y="1008"/>
                  </a:lnTo>
                  <a:lnTo>
                    <a:pt x="731" y="1008"/>
                  </a:lnTo>
                  <a:lnTo>
                    <a:pt x="731" y="1008"/>
                  </a:lnTo>
                  <a:lnTo>
                    <a:pt x="731" y="1008"/>
                  </a:lnTo>
                  <a:lnTo>
                    <a:pt x="729" y="1011"/>
                  </a:lnTo>
                  <a:lnTo>
                    <a:pt x="729" y="1011"/>
                  </a:lnTo>
                  <a:lnTo>
                    <a:pt x="729" y="1011"/>
                  </a:lnTo>
                  <a:lnTo>
                    <a:pt x="729" y="1011"/>
                  </a:lnTo>
                  <a:lnTo>
                    <a:pt x="724" y="1013"/>
                  </a:lnTo>
                  <a:lnTo>
                    <a:pt x="724" y="1013"/>
                  </a:lnTo>
                  <a:lnTo>
                    <a:pt x="724" y="1013"/>
                  </a:lnTo>
                  <a:lnTo>
                    <a:pt x="727" y="1011"/>
                  </a:lnTo>
                  <a:lnTo>
                    <a:pt x="724" y="1011"/>
                  </a:lnTo>
                  <a:lnTo>
                    <a:pt x="724" y="1011"/>
                  </a:lnTo>
                  <a:lnTo>
                    <a:pt x="724" y="1011"/>
                  </a:lnTo>
                  <a:lnTo>
                    <a:pt x="724" y="1011"/>
                  </a:lnTo>
                  <a:lnTo>
                    <a:pt x="724" y="1011"/>
                  </a:lnTo>
                  <a:lnTo>
                    <a:pt x="724" y="1008"/>
                  </a:lnTo>
                  <a:lnTo>
                    <a:pt x="724" y="1008"/>
                  </a:lnTo>
                  <a:lnTo>
                    <a:pt x="724" y="1008"/>
                  </a:lnTo>
                  <a:lnTo>
                    <a:pt x="724" y="1008"/>
                  </a:lnTo>
                  <a:lnTo>
                    <a:pt x="724" y="1008"/>
                  </a:lnTo>
                  <a:lnTo>
                    <a:pt x="724" y="1008"/>
                  </a:lnTo>
                  <a:lnTo>
                    <a:pt x="724" y="1008"/>
                  </a:lnTo>
                  <a:lnTo>
                    <a:pt x="724" y="1006"/>
                  </a:lnTo>
                  <a:lnTo>
                    <a:pt x="724" y="1006"/>
                  </a:lnTo>
                  <a:lnTo>
                    <a:pt x="724" y="1006"/>
                  </a:lnTo>
                  <a:lnTo>
                    <a:pt x="727" y="1006"/>
                  </a:lnTo>
                  <a:lnTo>
                    <a:pt x="727" y="1003"/>
                  </a:lnTo>
                  <a:lnTo>
                    <a:pt x="724" y="1003"/>
                  </a:lnTo>
                  <a:lnTo>
                    <a:pt x="724" y="1003"/>
                  </a:lnTo>
                  <a:lnTo>
                    <a:pt x="722" y="1003"/>
                  </a:lnTo>
                  <a:lnTo>
                    <a:pt x="722" y="1003"/>
                  </a:lnTo>
                  <a:lnTo>
                    <a:pt x="722" y="1003"/>
                  </a:lnTo>
                  <a:lnTo>
                    <a:pt x="722" y="1003"/>
                  </a:lnTo>
                  <a:lnTo>
                    <a:pt x="722" y="1003"/>
                  </a:lnTo>
                  <a:lnTo>
                    <a:pt x="722" y="1003"/>
                  </a:lnTo>
                  <a:lnTo>
                    <a:pt x="722" y="1003"/>
                  </a:lnTo>
                  <a:lnTo>
                    <a:pt x="722" y="1003"/>
                  </a:lnTo>
                  <a:lnTo>
                    <a:pt x="722" y="1001"/>
                  </a:lnTo>
                  <a:lnTo>
                    <a:pt x="719" y="1003"/>
                  </a:lnTo>
                  <a:lnTo>
                    <a:pt x="717" y="1003"/>
                  </a:lnTo>
                  <a:lnTo>
                    <a:pt x="717" y="1003"/>
                  </a:lnTo>
                  <a:lnTo>
                    <a:pt x="717" y="1003"/>
                  </a:lnTo>
                  <a:lnTo>
                    <a:pt x="715" y="1003"/>
                  </a:lnTo>
                  <a:lnTo>
                    <a:pt x="715" y="1003"/>
                  </a:lnTo>
                  <a:lnTo>
                    <a:pt x="715" y="1003"/>
                  </a:lnTo>
                  <a:lnTo>
                    <a:pt x="712" y="1003"/>
                  </a:lnTo>
                  <a:lnTo>
                    <a:pt x="712" y="1003"/>
                  </a:lnTo>
                  <a:lnTo>
                    <a:pt x="710" y="1003"/>
                  </a:lnTo>
                  <a:lnTo>
                    <a:pt x="710" y="1003"/>
                  </a:lnTo>
                  <a:lnTo>
                    <a:pt x="710" y="1003"/>
                  </a:lnTo>
                  <a:lnTo>
                    <a:pt x="708" y="1006"/>
                  </a:lnTo>
                  <a:lnTo>
                    <a:pt x="708" y="1006"/>
                  </a:lnTo>
                  <a:lnTo>
                    <a:pt x="708" y="1008"/>
                  </a:lnTo>
                  <a:lnTo>
                    <a:pt x="705" y="1008"/>
                  </a:lnTo>
                  <a:lnTo>
                    <a:pt x="705" y="1008"/>
                  </a:lnTo>
                  <a:lnTo>
                    <a:pt x="705" y="1008"/>
                  </a:lnTo>
                  <a:lnTo>
                    <a:pt x="705" y="1008"/>
                  </a:lnTo>
                  <a:lnTo>
                    <a:pt x="705" y="1008"/>
                  </a:lnTo>
                  <a:lnTo>
                    <a:pt x="705" y="1008"/>
                  </a:lnTo>
                  <a:lnTo>
                    <a:pt x="705" y="1011"/>
                  </a:lnTo>
                  <a:lnTo>
                    <a:pt x="705" y="1011"/>
                  </a:lnTo>
                  <a:lnTo>
                    <a:pt x="705" y="1011"/>
                  </a:lnTo>
                  <a:lnTo>
                    <a:pt x="705" y="1011"/>
                  </a:lnTo>
                  <a:lnTo>
                    <a:pt x="705" y="1011"/>
                  </a:lnTo>
                  <a:lnTo>
                    <a:pt x="708" y="1011"/>
                  </a:lnTo>
                  <a:lnTo>
                    <a:pt x="708" y="1011"/>
                  </a:lnTo>
                  <a:lnTo>
                    <a:pt x="708" y="1011"/>
                  </a:lnTo>
                  <a:lnTo>
                    <a:pt x="708" y="1011"/>
                  </a:lnTo>
                  <a:lnTo>
                    <a:pt x="708" y="1011"/>
                  </a:lnTo>
                  <a:lnTo>
                    <a:pt x="705" y="1013"/>
                  </a:lnTo>
                  <a:lnTo>
                    <a:pt x="708" y="1015"/>
                  </a:lnTo>
                  <a:lnTo>
                    <a:pt x="710" y="1015"/>
                  </a:lnTo>
                  <a:lnTo>
                    <a:pt x="710" y="1015"/>
                  </a:lnTo>
                  <a:lnTo>
                    <a:pt x="710" y="1015"/>
                  </a:lnTo>
                  <a:lnTo>
                    <a:pt x="712" y="1015"/>
                  </a:lnTo>
                  <a:lnTo>
                    <a:pt x="712" y="1015"/>
                  </a:lnTo>
                  <a:lnTo>
                    <a:pt x="712" y="1015"/>
                  </a:lnTo>
                  <a:lnTo>
                    <a:pt x="715" y="1018"/>
                  </a:lnTo>
                  <a:lnTo>
                    <a:pt x="719" y="1020"/>
                  </a:lnTo>
                  <a:lnTo>
                    <a:pt x="719" y="1020"/>
                  </a:lnTo>
                  <a:lnTo>
                    <a:pt x="719" y="1020"/>
                  </a:lnTo>
                  <a:lnTo>
                    <a:pt x="717" y="1020"/>
                  </a:lnTo>
                  <a:lnTo>
                    <a:pt x="717" y="1020"/>
                  </a:lnTo>
                  <a:lnTo>
                    <a:pt x="717" y="1020"/>
                  </a:lnTo>
                  <a:lnTo>
                    <a:pt x="717" y="1020"/>
                  </a:lnTo>
                  <a:lnTo>
                    <a:pt x="717" y="1020"/>
                  </a:lnTo>
                  <a:lnTo>
                    <a:pt x="717" y="1020"/>
                  </a:lnTo>
                  <a:lnTo>
                    <a:pt x="717" y="1020"/>
                  </a:lnTo>
                  <a:lnTo>
                    <a:pt x="717" y="1020"/>
                  </a:lnTo>
                  <a:lnTo>
                    <a:pt x="715" y="1020"/>
                  </a:lnTo>
                  <a:lnTo>
                    <a:pt x="715" y="1020"/>
                  </a:lnTo>
                  <a:lnTo>
                    <a:pt x="715" y="1025"/>
                  </a:lnTo>
                  <a:lnTo>
                    <a:pt x="715" y="1022"/>
                  </a:lnTo>
                  <a:lnTo>
                    <a:pt x="715" y="1022"/>
                  </a:lnTo>
                  <a:lnTo>
                    <a:pt x="712" y="1022"/>
                  </a:lnTo>
                  <a:lnTo>
                    <a:pt x="712" y="1022"/>
                  </a:lnTo>
                  <a:lnTo>
                    <a:pt x="712" y="1025"/>
                  </a:lnTo>
                  <a:lnTo>
                    <a:pt x="712" y="1022"/>
                  </a:lnTo>
                  <a:lnTo>
                    <a:pt x="712" y="1022"/>
                  </a:lnTo>
                  <a:lnTo>
                    <a:pt x="712" y="1020"/>
                  </a:lnTo>
                  <a:lnTo>
                    <a:pt x="712" y="1020"/>
                  </a:lnTo>
                  <a:lnTo>
                    <a:pt x="712" y="1018"/>
                  </a:lnTo>
                  <a:lnTo>
                    <a:pt x="710" y="1018"/>
                  </a:lnTo>
                  <a:lnTo>
                    <a:pt x="708" y="1018"/>
                  </a:lnTo>
                  <a:lnTo>
                    <a:pt x="708" y="1018"/>
                  </a:lnTo>
                  <a:lnTo>
                    <a:pt x="705" y="1020"/>
                  </a:lnTo>
                  <a:lnTo>
                    <a:pt x="705" y="1020"/>
                  </a:lnTo>
                  <a:lnTo>
                    <a:pt x="708" y="1020"/>
                  </a:lnTo>
                  <a:lnTo>
                    <a:pt x="708" y="1022"/>
                  </a:lnTo>
                  <a:lnTo>
                    <a:pt x="708" y="1022"/>
                  </a:lnTo>
                  <a:lnTo>
                    <a:pt x="708" y="1022"/>
                  </a:lnTo>
                  <a:lnTo>
                    <a:pt x="705" y="1022"/>
                  </a:lnTo>
                  <a:lnTo>
                    <a:pt x="705" y="1022"/>
                  </a:lnTo>
                  <a:lnTo>
                    <a:pt x="705" y="1025"/>
                  </a:lnTo>
                  <a:lnTo>
                    <a:pt x="705" y="1025"/>
                  </a:lnTo>
                  <a:lnTo>
                    <a:pt x="705" y="1025"/>
                  </a:lnTo>
                  <a:lnTo>
                    <a:pt x="705" y="1025"/>
                  </a:lnTo>
                  <a:lnTo>
                    <a:pt x="705" y="1025"/>
                  </a:lnTo>
                  <a:lnTo>
                    <a:pt x="705" y="1025"/>
                  </a:lnTo>
                  <a:lnTo>
                    <a:pt x="705" y="1022"/>
                  </a:lnTo>
                  <a:lnTo>
                    <a:pt x="705" y="1022"/>
                  </a:lnTo>
                  <a:lnTo>
                    <a:pt x="705" y="1022"/>
                  </a:lnTo>
                  <a:lnTo>
                    <a:pt x="703" y="1022"/>
                  </a:lnTo>
                  <a:lnTo>
                    <a:pt x="703" y="1022"/>
                  </a:lnTo>
                  <a:lnTo>
                    <a:pt x="703" y="1022"/>
                  </a:lnTo>
                  <a:lnTo>
                    <a:pt x="703" y="1025"/>
                  </a:lnTo>
                  <a:lnTo>
                    <a:pt x="703" y="1025"/>
                  </a:lnTo>
                  <a:lnTo>
                    <a:pt x="703" y="1025"/>
                  </a:lnTo>
                  <a:lnTo>
                    <a:pt x="703" y="1025"/>
                  </a:lnTo>
                  <a:lnTo>
                    <a:pt x="703" y="1025"/>
                  </a:lnTo>
                  <a:lnTo>
                    <a:pt x="703" y="1027"/>
                  </a:lnTo>
                  <a:lnTo>
                    <a:pt x="703" y="1027"/>
                  </a:lnTo>
                  <a:lnTo>
                    <a:pt x="703" y="1027"/>
                  </a:lnTo>
                  <a:lnTo>
                    <a:pt x="705" y="1027"/>
                  </a:lnTo>
                  <a:lnTo>
                    <a:pt x="708" y="1027"/>
                  </a:lnTo>
                  <a:lnTo>
                    <a:pt x="708" y="1027"/>
                  </a:lnTo>
                  <a:lnTo>
                    <a:pt x="708" y="1030"/>
                  </a:lnTo>
                  <a:lnTo>
                    <a:pt x="708" y="1030"/>
                  </a:lnTo>
                  <a:lnTo>
                    <a:pt x="705" y="1030"/>
                  </a:lnTo>
                  <a:lnTo>
                    <a:pt x="703" y="1030"/>
                  </a:lnTo>
                  <a:lnTo>
                    <a:pt x="701" y="1027"/>
                  </a:lnTo>
                  <a:lnTo>
                    <a:pt x="701" y="1027"/>
                  </a:lnTo>
                  <a:lnTo>
                    <a:pt x="701" y="1027"/>
                  </a:lnTo>
                  <a:lnTo>
                    <a:pt x="701" y="1030"/>
                  </a:lnTo>
                  <a:lnTo>
                    <a:pt x="701" y="1030"/>
                  </a:lnTo>
                  <a:lnTo>
                    <a:pt x="701" y="1030"/>
                  </a:lnTo>
                  <a:lnTo>
                    <a:pt x="701" y="1030"/>
                  </a:lnTo>
                  <a:lnTo>
                    <a:pt x="701" y="1030"/>
                  </a:lnTo>
                  <a:lnTo>
                    <a:pt x="701" y="1030"/>
                  </a:lnTo>
                  <a:lnTo>
                    <a:pt x="701" y="1030"/>
                  </a:lnTo>
                  <a:lnTo>
                    <a:pt x="701" y="1030"/>
                  </a:lnTo>
                  <a:lnTo>
                    <a:pt x="701" y="1030"/>
                  </a:lnTo>
                  <a:lnTo>
                    <a:pt x="701" y="1032"/>
                  </a:lnTo>
                  <a:lnTo>
                    <a:pt x="698" y="1032"/>
                  </a:lnTo>
                  <a:lnTo>
                    <a:pt x="698" y="1032"/>
                  </a:lnTo>
                  <a:lnTo>
                    <a:pt x="696" y="1030"/>
                  </a:lnTo>
                  <a:lnTo>
                    <a:pt x="696" y="1030"/>
                  </a:lnTo>
                  <a:lnTo>
                    <a:pt x="696" y="1032"/>
                  </a:lnTo>
                  <a:lnTo>
                    <a:pt x="696" y="1032"/>
                  </a:lnTo>
                  <a:lnTo>
                    <a:pt x="696" y="1032"/>
                  </a:lnTo>
                  <a:lnTo>
                    <a:pt x="693" y="1032"/>
                  </a:lnTo>
                  <a:lnTo>
                    <a:pt x="693" y="1032"/>
                  </a:lnTo>
                  <a:lnTo>
                    <a:pt x="693" y="1032"/>
                  </a:lnTo>
                  <a:lnTo>
                    <a:pt x="693" y="1032"/>
                  </a:lnTo>
                  <a:lnTo>
                    <a:pt x="691" y="1032"/>
                  </a:lnTo>
                  <a:lnTo>
                    <a:pt x="691" y="1032"/>
                  </a:lnTo>
                  <a:lnTo>
                    <a:pt x="691" y="1032"/>
                  </a:lnTo>
                  <a:lnTo>
                    <a:pt x="691" y="1032"/>
                  </a:lnTo>
                  <a:lnTo>
                    <a:pt x="691" y="1032"/>
                  </a:lnTo>
                  <a:lnTo>
                    <a:pt x="691" y="1032"/>
                  </a:lnTo>
                  <a:lnTo>
                    <a:pt x="689" y="1032"/>
                  </a:lnTo>
                  <a:lnTo>
                    <a:pt x="689" y="1032"/>
                  </a:lnTo>
                  <a:lnTo>
                    <a:pt x="689" y="1032"/>
                  </a:lnTo>
                  <a:lnTo>
                    <a:pt x="689" y="1032"/>
                  </a:lnTo>
                  <a:lnTo>
                    <a:pt x="689" y="1032"/>
                  </a:lnTo>
                  <a:lnTo>
                    <a:pt x="686" y="1032"/>
                  </a:lnTo>
                  <a:lnTo>
                    <a:pt x="686" y="1032"/>
                  </a:lnTo>
                  <a:lnTo>
                    <a:pt x="689" y="1034"/>
                  </a:lnTo>
                  <a:lnTo>
                    <a:pt x="689" y="1034"/>
                  </a:lnTo>
                  <a:lnTo>
                    <a:pt x="686" y="1034"/>
                  </a:lnTo>
                  <a:lnTo>
                    <a:pt x="686" y="1032"/>
                  </a:lnTo>
                  <a:lnTo>
                    <a:pt x="684" y="1032"/>
                  </a:lnTo>
                  <a:lnTo>
                    <a:pt x="684" y="1034"/>
                  </a:lnTo>
                  <a:lnTo>
                    <a:pt x="684" y="1034"/>
                  </a:lnTo>
                  <a:lnTo>
                    <a:pt x="682" y="1032"/>
                  </a:lnTo>
                  <a:lnTo>
                    <a:pt x="682" y="1034"/>
                  </a:lnTo>
                  <a:lnTo>
                    <a:pt x="682" y="1032"/>
                  </a:lnTo>
                  <a:lnTo>
                    <a:pt x="682" y="1032"/>
                  </a:lnTo>
                  <a:lnTo>
                    <a:pt x="679" y="1032"/>
                  </a:lnTo>
                  <a:lnTo>
                    <a:pt x="679" y="1032"/>
                  </a:lnTo>
                  <a:lnTo>
                    <a:pt x="675" y="1037"/>
                  </a:lnTo>
                  <a:lnTo>
                    <a:pt x="675" y="1037"/>
                  </a:lnTo>
                  <a:lnTo>
                    <a:pt x="675" y="1037"/>
                  </a:lnTo>
                  <a:lnTo>
                    <a:pt x="675" y="1037"/>
                  </a:lnTo>
                  <a:lnTo>
                    <a:pt x="675" y="1037"/>
                  </a:lnTo>
                  <a:lnTo>
                    <a:pt x="675" y="1037"/>
                  </a:lnTo>
                  <a:lnTo>
                    <a:pt x="675" y="1037"/>
                  </a:lnTo>
                  <a:lnTo>
                    <a:pt x="677" y="1037"/>
                  </a:lnTo>
                  <a:lnTo>
                    <a:pt x="677" y="1037"/>
                  </a:lnTo>
                  <a:lnTo>
                    <a:pt x="677" y="1039"/>
                  </a:lnTo>
                  <a:lnTo>
                    <a:pt x="679" y="1039"/>
                  </a:lnTo>
                  <a:lnTo>
                    <a:pt x="679" y="1039"/>
                  </a:lnTo>
                  <a:lnTo>
                    <a:pt x="679" y="1041"/>
                  </a:lnTo>
                  <a:lnTo>
                    <a:pt x="682" y="1039"/>
                  </a:lnTo>
                  <a:lnTo>
                    <a:pt x="682" y="1039"/>
                  </a:lnTo>
                  <a:lnTo>
                    <a:pt x="682" y="1039"/>
                  </a:lnTo>
                  <a:lnTo>
                    <a:pt x="682" y="1039"/>
                  </a:lnTo>
                  <a:lnTo>
                    <a:pt x="682" y="1039"/>
                  </a:lnTo>
                  <a:lnTo>
                    <a:pt x="684" y="1039"/>
                  </a:lnTo>
                  <a:lnTo>
                    <a:pt x="684" y="1039"/>
                  </a:lnTo>
                  <a:lnTo>
                    <a:pt x="684" y="1039"/>
                  </a:lnTo>
                  <a:lnTo>
                    <a:pt x="686" y="1039"/>
                  </a:lnTo>
                  <a:lnTo>
                    <a:pt x="686" y="1041"/>
                  </a:lnTo>
                  <a:lnTo>
                    <a:pt x="686" y="1041"/>
                  </a:lnTo>
                  <a:lnTo>
                    <a:pt x="686" y="1041"/>
                  </a:lnTo>
                  <a:lnTo>
                    <a:pt x="686" y="1039"/>
                  </a:lnTo>
                  <a:lnTo>
                    <a:pt x="686" y="1039"/>
                  </a:lnTo>
                  <a:lnTo>
                    <a:pt x="689" y="1039"/>
                  </a:lnTo>
                  <a:lnTo>
                    <a:pt x="689" y="1039"/>
                  </a:lnTo>
                  <a:lnTo>
                    <a:pt x="689" y="1039"/>
                  </a:lnTo>
                  <a:lnTo>
                    <a:pt x="689" y="1037"/>
                  </a:lnTo>
                  <a:lnTo>
                    <a:pt x="689" y="1037"/>
                  </a:lnTo>
                  <a:lnTo>
                    <a:pt x="691" y="1037"/>
                  </a:lnTo>
                  <a:lnTo>
                    <a:pt x="691" y="1037"/>
                  </a:lnTo>
                  <a:lnTo>
                    <a:pt x="693" y="1039"/>
                  </a:lnTo>
                  <a:lnTo>
                    <a:pt x="693" y="1037"/>
                  </a:lnTo>
                  <a:lnTo>
                    <a:pt x="693" y="1037"/>
                  </a:lnTo>
                  <a:lnTo>
                    <a:pt x="696" y="1037"/>
                  </a:lnTo>
                  <a:lnTo>
                    <a:pt x="696" y="1037"/>
                  </a:lnTo>
                  <a:lnTo>
                    <a:pt x="696" y="1037"/>
                  </a:lnTo>
                  <a:lnTo>
                    <a:pt x="698" y="1037"/>
                  </a:lnTo>
                  <a:lnTo>
                    <a:pt x="701" y="1034"/>
                  </a:lnTo>
                  <a:lnTo>
                    <a:pt x="701" y="1034"/>
                  </a:lnTo>
                  <a:lnTo>
                    <a:pt x="703" y="1034"/>
                  </a:lnTo>
                  <a:lnTo>
                    <a:pt x="703" y="1034"/>
                  </a:lnTo>
                  <a:lnTo>
                    <a:pt x="705" y="1034"/>
                  </a:lnTo>
                  <a:lnTo>
                    <a:pt x="708" y="1034"/>
                  </a:lnTo>
                  <a:lnTo>
                    <a:pt x="705" y="1034"/>
                  </a:lnTo>
                  <a:lnTo>
                    <a:pt x="705" y="1034"/>
                  </a:lnTo>
                  <a:lnTo>
                    <a:pt x="708" y="1034"/>
                  </a:lnTo>
                  <a:lnTo>
                    <a:pt x="708" y="1034"/>
                  </a:lnTo>
                  <a:lnTo>
                    <a:pt x="708" y="1034"/>
                  </a:lnTo>
                  <a:lnTo>
                    <a:pt x="708" y="1032"/>
                  </a:lnTo>
                  <a:lnTo>
                    <a:pt x="708" y="1032"/>
                  </a:lnTo>
                  <a:lnTo>
                    <a:pt x="708" y="1034"/>
                  </a:lnTo>
                  <a:lnTo>
                    <a:pt x="708" y="1034"/>
                  </a:lnTo>
                  <a:lnTo>
                    <a:pt x="708" y="1034"/>
                  </a:lnTo>
                  <a:lnTo>
                    <a:pt x="710" y="1034"/>
                  </a:lnTo>
                  <a:lnTo>
                    <a:pt x="710" y="1032"/>
                  </a:lnTo>
                  <a:lnTo>
                    <a:pt x="710" y="1032"/>
                  </a:lnTo>
                  <a:lnTo>
                    <a:pt x="710" y="1032"/>
                  </a:lnTo>
                  <a:lnTo>
                    <a:pt x="712" y="1034"/>
                  </a:lnTo>
                  <a:lnTo>
                    <a:pt x="712" y="1034"/>
                  </a:lnTo>
                  <a:lnTo>
                    <a:pt x="712" y="1034"/>
                  </a:lnTo>
                  <a:lnTo>
                    <a:pt x="712" y="1034"/>
                  </a:lnTo>
                  <a:lnTo>
                    <a:pt x="712" y="1034"/>
                  </a:lnTo>
                  <a:lnTo>
                    <a:pt x="712" y="1034"/>
                  </a:lnTo>
                  <a:lnTo>
                    <a:pt x="712" y="1034"/>
                  </a:lnTo>
                  <a:lnTo>
                    <a:pt x="712" y="1034"/>
                  </a:lnTo>
                  <a:lnTo>
                    <a:pt x="715" y="1034"/>
                  </a:lnTo>
                  <a:lnTo>
                    <a:pt x="715" y="1034"/>
                  </a:lnTo>
                  <a:lnTo>
                    <a:pt x="715" y="1034"/>
                  </a:lnTo>
                  <a:lnTo>
                    <a:pt x="715" y="1034"/>
                  </a:lnTo>
                  <a:lnTo>
                    <a:pt x="715" y="1032"/>
                  </a:lnTo>
                  <a:lnTo>
                    <a:pt x="715" y="1030"/>
                  </a:lnTo>
                  <a:lnTo>
                    <a:pt x="715" y="1030"/>
                  </a:lnTo>
                  <a:lnTo>
                    <a:pt x="715" y="1027"/>
                  </a:lnTo>
                  <a:lnTo>
                    <a:pt x="715" y="1030"/>
                  </a:lnTo>
                  <a:lnTo>
                    <a:pt x="715" y="1030"/>
                  </a:lnTo>
                  <a:lnTo>
                    <a:pt x="715" y="1032"/>
                  </a:lnTo>
                  <a:lnTo>
                    <a:pt x="717" y="1032"/>
                  </a:lnTo>
                  <a:lnTo>
                    <a:pt x="717" y="1032"/>
                  </a:lnTo>
                  <a:lnTo>
                    <a:pt x="717" y="1032"/>
                  </a:lnTo>
                  <a:lnTo>
                    <a:pt x="717" y="1032"/>
                  </a:lnTo>
                  <a:lnTo>
                    <a:pt x="717" y="1034"/>
                  </a:lnTo>
                  <a:lnTo>
                    <a:pt x="719" y="1034"/>
                  </a:lnTo>
                  <a:lnTo>
                    <a:pt x="719" y="1032"/>
                  </a:lnTo>
                  <a:lnTo>
                    <a:pt x="719" y="1032"/>
                  </a:lnTo>
                  <a:lnTo>
                    <a:pt x="717" y="1032"/>
                  </a:lnTo>
                  <a:lnTo>
                    <a:pt x="717" y="1032"/>
                  </a:lnTo>
                  <a:lnTo>
                    <a:pt x="717" y="1030"/>
                  </a:lnTo>
                  <a:lnTo>
                    <a:pt x="717" y="1030"/>
                  </a:lnTo>
                  <a:lnTo>
                    <a:pt x="719" y="1032"/>
                  </a:lnTo>
                  <a:lnTo>
                    <a:pt x="719" y="1032"/>
                  </a:lnTo>
                  <a:lnTo>
                    <a:pt x="719" y="1030"/>
                  </a:lnTo>
                  <a:lnTo>
                    <a:pt x="719" y="1027"/>
                  </a:lnTo>
                  <a:lnTo>
                    <a:pt x="719" y="1027"/>
                  </a:lnTo>
                  <a:lnTo>
                    <a:pt x="722" y="1030"/>
                  </a:lnTo>
                  <a:lnTo>
                    <a:pt x="722" y="1032"/>
                  </a:lnTo>
                  <a:lnTo>
                    <a:pt x="722" y="1030"/>
                  </a:lnTo>
                  <a:lnTo>
                    <a:pt x="722" y="1027"/>
                  </a:lnTo>
                  <a:lnTo>
                    <a:pt x="724" y="1027"/>
                  </a:lnTo>
                  <a:lnTo>
                    <a:pt x="724" y="1030"/>
                  </a:lnTo>
                  <a:lnTo>
                    <a:pt x="724" y="1027"/>
                  </a:lnTo>
                  <a:lnTo>
                    <a:pt x="724" y="1027"/>
                  </a:lnTo>
                  <a:lnTo>
                    <a:pt x="724" y="1027"/>
                  </a:lnTo>
                  <a:lnTo>
                    <a:pt x="724" y="1027"/>
                  </a:lnTo>
                  <a:lnTo>
                    <a:pt x="724" y="1027"/>
                  </a:lnTo>
                  <a:lnTo>
                    <a:pt x="727" y="1025"/>
                  </a:lnTo>
                  <a:lnTo>
                    <a:pt x="727" y="1025"/>
                  </a:lnTo>
                  <a:lnTo>
                    <a:pt x="727" y="1025"/>
                  </a:lnTo>
                  <a:lnTo>
                    <a:pt x="729" y="1025"/>
                  </a:lnTo>
                  <a:lnTo>
                    <a:pt x="729" y="1025"/>
                  </a:lnTo>
                  <a:lnTo>
                    <a:pt x="729" y="1025"/>
                  </a:lnTo>
                  <a:lnTo>
                    <a:pt x="729" y="1025"/>
                  </a:lnTo>
                  <a:lnTo>
                    <a:pt x="729" y="1025"/>
                  </a:lnTo>
                  <a:lnTo>
                    <a:pt x="731" y="1025"/>
                  </a:lnTo>
                  <a:lnTo>
                    <a:pt x="734" y="1025"/>
                  </a:lnTo>
                  <a:lnTo>
                    <a:pt x="734" y="1025"/>
                  </a:lnTo>
                  <a:lnTo>
                    <a:pt x="734" y="1022"/>
                  </a:lnTo>
                  <a:lnTo>
                    <a:pt x="734" y="1022"/>
                  </a:lnTo>
                  <a:lnTo>
                    <a:pt x="734" y="1022"/>
                  </a:lnTo>
                  <a:lnTo>
                    <a:pt x="734" y="1022"/>
                  </a:lnTo>
                  <a:lnTo>
                    <a:pt x="734" y="1022"/>
                  </a:lnTo>
                  <a:close/>
                  <a:moveTo>
                    <a:pt x="743" y="450"/>
                  </a:moveTo>
                  <a:lnTo>
                    <a:pt x="743" y="450"/>
                  </a:lnTo>
                  <a:lnTo>
                    <a:pt x="745" y="452"/>
                  </a:lnTo>
                  <a:lnTo>
                    <a:pt x="743" y="450"/>
                  </a:lnTo>
                  <a:lnTo>
                    <a:pt x="743" y="450"/>
                  </a:lnTo>
                  <a:close/>
                  <a:moveTo>
                    <a:pt x="741" y="1015"/>
                  </a:moveTo>
                  <a:lnTo>
                    <a:pt x="741" y="1015"/>
                  </a:lnTo>
                  <a:lnTo>
                    <a:pt x="741" y="1015"/>
                  </a:lnTo>
                  <a:lnTo>
                    <a:pt x="741" y="1015"/>
                  </a:lnTo>
                  <a:lnTo>
                    <a:pt x="741" y="1015"/>
                  </a:lnTo>
                  <a:lnTo>
                    <a:pt x="738" y="1015"/>
                  </a:lnTo>
                  <a:lnTo>
                    <a:pt x="738" y="1015"/>
                  </a:lnTo>
                  <a:lnTo>
                    <a:pt x="738" y="1015"/>
                  </a:lnTo>
                  <a:lnTo>
                    <a:pt x="738" y="1018"/>
                  </a:lnTo>
                  <a:lnTo>
                    <a:pt x="736" y="1020"/>
                  </a:lnTo>
                  <a:lnTo>
                    <a:pt x="736" y="1020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34" y="1018"/>
                  </a:lnTo>
                  <a:lnTo>
                    <a:pt x="734" y="1018"/>
                  </a:lnTo>
                  <a:lnTo>
                    <a:pt x="734" y="1020"/>
                  </a:lnTo>
                  <a:lnTo>
                    <a:pt x="734" y="1020"/>
                  </a:lnTo>
                  <a:lnTo>
                    <a:pt x="734" y="1020"/>
                  </a:lnTo>
                  <a:lnTo>
                    <a:pt x="736" y="1022"/>
                  </a:lnTo>
                  <a:lnTo>
                    <a:pt x="736" y="1022"/>
                  </a:lnTo>
                  <a:lnTo>
                    <a:pt x="736" y="1022"/>
                  </a:lnTo>
                  <a:lnTo>
                    <a:pt x="736" y="1022"/>
                  </a:lnTo>
                  <a:lnTo>
                    <a:pt x="738" y="1022"/>
                  </a:lnTo>
                  <a:lnTo>
                    <a:pt x="738" y="1022"/>
                  </a:lnTo>
                  <a:lnTo>
                    <a:pt x="738" y="1022"/>
                  </a:lnTo>
                  <a:lnTo>
                    <a:pt x="738" y="1020"/>
                  </a:lnTo>
                  <a:lnTo>
                    <a:pt x="738" y="1020"/>
                  </a:lnTo>
                  <a:lnTo>
                    <a:pt x="738" y="1020"/>
                  </a:lnTo>
                  <a:lnTo>
                    <a:pt x="741" y="1020"/>
                  </a:lnTo>
                  <a:lnTo>
                    <a:pt x="741" y="1020"/>
                  </a:lnTo>
                  <a:lnTo>
                    <a:pt x="741" y="1020"/>
                  </a:lnTo>
                  <a:lnTo>
                    <a:pt x="741" y="1020"/>
                  </a:lnTo>
                  <a:lnTo>
                    <a:pt x="741" y="1018"/>
                  </a:lnTo>
                  <a:lnTo>
                    <a:pt x="741" y="1018"/>
                  </a:lnTo>
                  <a:lnTo>
                    <a:pt x="741" y="1018"/>
                  </a:lnTo>
                  <a:lnTo>
                    <a:pt x="741" y="1018"/>
                  </a:lnTo>
                  <a:lnTo>
                    <a:pt x="741" y="1018"/>
                  </a:lnTo>
                  <a:lnTo>
                    <a:pt x="741" y="1018"/>
                  </a:lnTo>
                  <a:lnTo>
                    <a:pt x="741" y="1018"/>
                  </a:lnTo>
                  <a:lnTo>
                    <a:pt x="743" y="1015"/>
                  </a:lnTo>
                  <a:lnTo>
                    <a:pt x="741" y="1015"/>
                  </a:lnTo>
                  <a:lnTo>
                    <a:pt x="741" y="1015"/>
                  </a:lnTo>
                  <a:close/>
                  <a:moveTo>
                    <a:pt x="909" y="966"/>
                  </a:moveTo>
                  <a:lnTo>
                    <a:pt x="909" y="963"/>
                  </a:lnTo>
                  <a:lnTo>
                    <a:pt x="909" y="963"/>
                  </a:lnTo>
                  <a:lnTo>
                    <a:pt x="909" y="966"/>
                  </a:lnTo>
                  <a:lnTo>
                    <a:pt x="909" y="966"/>
                  </a:lnTo>
                  <a:lnTo>
                    <a:pt x="909" y="966"/>
                  </a:lnTo>
                  <a:lnTo>
                    <a:pt x="909" y="966"/>
                  </a:lnTo>
                  <a:lnTo>
                    <a:pt x="909" y="966"/>
                  </a:lnTo>
                  <a:lnTo>
                    <a:pt x="909" y="966"/>
                  </a:lnTo>
                  <a:lnTo>
                    <a:pt x="909" y="968"/>
                  </a:lnTo>
                  <a:lnTo>
                    <a:pt x="909" y="968"/>
                  </a:lnTo>
                  <a:lnTo>
                    <a:pt x="911" y="968"/>
                  </a:lnTo>
                  <a:lnTo>
                    <a:pt x="911" y="968"/>
                  </a:lnTo>
                  <a:lnTo>
                    <a:pt x="911" y="966"/>
                  </a:lnTo>
                  <a:lnTo>
                    <a:pt x="911" y="966"/>
                  </a:lnTo>
                  <a:lnTo>
                    <a:pt x="909" y="966"/>
                  </a:lnTo>
                  <a:close/>
                  <a:moveTo>
                    <a:pt x="963" y="959"/>
                  </a:moveTo>
                  <a:lnTo>
                    <a:pt x="963" y="959"/>
                  </a:lnTo>
                  <a:lnTo>
                    <a:pt x="963" y="959"/>
                  </a:lnTo>
                  <a:lnTo>
                    <a:pt x="963" y="956"/>
                  </a:lnTo>
                  <a:lnTo>
                    <a:pt x="963" y="956"/>
                  </a:lnTo>
                  <a:lnTo>
                    <a:pt x="963" y="956"/>
                  </a:lnTo>
                  <a:lnTo>
                    <a:pt x="963" y="956"/>
                  </a:lnTo>
                  <a:lnTo>
                    <a:pt x="963" y="956"/>
                  </a:lnTo>
                  <a:lnTo>
                    <a:pt x="963" y="956"/>
                  </a:lnTo>
                  <a:lnTo>
                    <a:pt x="961" y="956"/>
                  </a:lnTo>
                  <a:lnTo>
                    <a:pt x="961" y="956"/>
                  </a:lnTo>
                  <a:lnTo>
                    <a:pt x="961" y="956"/>
                  </a:lnTo>
                  <a:lnTo>
                    <a:pt x="961" y="956"/>
                  </a:lnTo>
                  <a:lnTo>
                    <a:pt x="961" y="959"/>
                  </a:lnTo>
                  <a:lnTo>
                    <a:pt x="963" y="959"/>
                  </a:lnTo>
                  <a:close/>
                  <a:moveTo>
                    <a:pt x="956" y="951"/>
                  </a:moveTo>
                  <a:lnTo>
                    <a:pt x="956" y="951"/>
                  </a:lnTo>
                  <a:lnTo>
                    <a:pt x="956" y="951"/>
                  </a:lnTo>
                  <a:lnTo>
                    <a:pt x="956" y="951"/>
                  </a:lnTo>
                  <a:lnTo>
                    <a:pt x="956" y="951"/>
                  </a:lnTo>
                  <a:lnTo>
                    <a:pt x="958" y="951"/>
                  </a:lnTo>
                  <a:lnTo>
                    <a:pt x="958" y="951"/>
                  </a:lnTo>
                  <a:lnTo>
                    <a:pt x="958" y="951"/>
                  </a:lnTo>
                  <a:lnTo>
                    <a:pt x="958" y="954"/>
                  </a:lnTo>
                  <a:lnTo>
                    <a:pt x="958" y="954"/>
                  </a:lnTo>
                  <a:lnTo>
                    <a:pt x="961" y="954"/>
                  </a:lnTo>
                  <a:lnTo>
                    <a:pt x="961" y="951"/>
                  </a:lnTo>
                  <a:lnTo>
                    <a:pt x="961" y="951"/>
                  </a:lnTo>
                  <a:lnTo>
                    <a:pt x="961" y="951"/>
                  </a:lnTo>
                  <a:lnTo>
                    <a:pt x="961" y="949"/>
                  </a:lnTo>
                  <a:lnTo>
                    <a:pt x="961" y="949"/>
                  </a:lnTo>
                  <a:lnTo>
                    <a:pt x="958" y="949"/>
                  </a:lnTo>
                  <a:lnTo>
                    <a:pt x="958" y="949"/>
                  </a:lnTo>
                  <a:lnTo>
                    <a:pt x="958" y="949"/>
                  </a:lnTo>
                  <a:lnTo>
                    <a:pt x="958" y="949"/>
                  </a:lnTo>
                  <a:lnTo>
                    <a:pt x="958" y="949"/>
                  </a:lnTo>
                  <a:lnTo>
                    <a:pt x="958" y="949"/>
                  </a:lnTo>
                  <a:lnTo>
                    <a:pt x="958" y="949"/>
                  </a:lnTo>
                  <a:lnTo>
                    <a:pt x="956" y="949"/>
                  </a:lnTo>
                  <a:lnTo>
                    <a:pt x="956" y="949"/>
                  </a:lnTo>
                  <a:lnTo>
                    <a:pt x="956" y="949"/>
                  </a:lnTo>
                  <a:lnTo>
                    <a:pt x="954" y="949"/>
                  </a:lnTo>
                  <a:lnTo>
                    <a:pt x="954" y="951"/>
                  </a:lnTo>
                  <a:lnTo>
                    <a:pt x="954" y="951"/>
                  </a:lnTo>
                  <a:lnTo>
                    <a:pt x="954" y="951"/>
                  </a:lnTo>
                  <a:lnTo>
                    <a:pt x="954" y="951"/>
                  </a:lnTo>
                  <a:lnTo>
                    <a:pt x="956" y="951"/>
                  </a:lnTo>
                  <a:close/>
                  <a:moveTo>
                    <a:pt x="911" y="956"/>
                  </a:moveTo>
                  <a:lnTo>
                    <a:pt x="909" y="956"/>
                  </a:lnTo>
                  <a:lnTo>
                    <a:pt x="909" y="956"/>
                  </a:lnTo>
                  <a:lnTo>
                    <a:pt x="906" y="956"/>
                  </a:lnTo>
                  <a:lnTo>
                    <a:pt x="906" y="959"/>
                  </a:lnTo>
                  <a:lnTo>
                    <a:pt x="906" y="959"/>
                  </a:lnTo>
                  <a:lnTo>
                    <a:pt x="906" y="959"/>
                  </a:lnTo>
                  <a:lnTo>
                    <a:pt x="909" y="959"/>
                  </a:lnTo>
                  <a:lnTo>
                    <a:pt x="909" y="959"/>
                  </a:lnTo>
                  <a:lnTo>
                    <a:pt x="909" y="959"/>
                  </a:lnTo>
                  <a:lnTo>
                    <a:pt x="911" y="959"/>
                  </a:lnTo>
                  <a:lnTo>
                    <a:pt x="911" y="959"/>
                  </a:lnTo>
                  <a:lnTo>
                    <a:pt x="911" y="959"/>
                  </a:lnTo>
                  <a:lnTo>
                    <a:pt x="911" y="956"/>
                  </a:lnTo>
                  <a:lnTo>
                    <a:pt x="911" y="956"/>
                  </a:lnTo>
                  <a:lnTo>
                    <a:pt x="911" y="956"/>
                  </a:lnTo>
                  <a:close/>
                  <a:moveTo>
                    <a:pt x="954" y="954"/>
                  </a:moveTo>
                  <a:lnTo>
                    <a:pt x="951" y="954"/>
                  </a:lnTo>
                  <a:lnTo>
                    <a:pt x="951" y="954"/>
                  </a:lnTo>
                  <a:lnTo>
                    <a:pt x="949" y="954"/>
                  </a:lnTo>
                  <a:lnTo>
                    <a:pt x="949" y="954"/>
                  </a:lnTo>
                  <a:lnTo>
                    <a:pt x="949" y="954"/>
                  </a:lnTo>
                  <a:lnTo>
                    <a:pt x="947" y="954"/>
                  </a:lnTo>
                  <a:lnTo>
                    <a:pt x="947" y="954"/>
                  </a:lnTo>
                  <a:lnTo>
                    <a:pt x="947" y="956"/>
                  </a:lnTo>
                  <a:lnTo>
                    <a:pt x="947" y="956"/>
                  </a:lnTo>
                  <a:lnTo>
                    <a:pt x="947" y="956"/>
                  </a:lnTo>
                  <a:lnTo>
                    <a:pt x="947" y="956"/>
                  </a:lnTo>
                  <a:lnTo>
                    <a:pt x="951" y="959"/>
                  </a:lnTo>
                  <a:lnTo>
                    <a:pt x="951" y="961"/>
                  </a:lnTo>
                  <a:lnTo>
                    <a:pt x="951" y="961"/>
                  </a:lnTo>
                  <a:lnTo>
                    <a:pt x="951" y="961"/>
                  </a:lnTo>
                  <a:lnTo>
                    <a:pt x="954" y="961"/>
                  </a:lnTo>
                  <a:lnTo>
                    <a:pt x="954" y="959"/>
                  </a:lnTo>
                  <a:lnTo>
                    <a:pt x="954" y="959"/>
                  </a:lnTo>
                  <a:lnTo>
                    <a:pt x="954" y="956"/>
                  </a:lnTo>
                  <a:lnTo>
                    <a:pt x="954" y="954"/>
                  </a:lnTo>
                  <a:lnTo>
                    <a:pt x="954" y="954"/>
                  </a:lnTo>
                  <a:lnTo>
                    <a:pt x="954" y="954"/>
                  </a:lnTo>
                  <a:close/>
                  <a:moveTo>
                    <a:pt x="918" y="961"/>
                  </a:moveTo>
                  <a:lnTo>
                    <a:pt x="918" y="959"/>
                  </a:lnTo>
                  <a:lnTo>
                    <a:pt x="918" y="959"/>
                  </a:lnTo>
                  <a:lnTo>
                    <a:pt x="918" y="959"/>
                  </a:lnTo>
                  <a:lnTo>
                    <a:pt x="918" y="959"/>
                  </a:lnTo>
                  <a:lnTo>
                    <a:pt x="918" y="959"/>
                  </a:lnTo>
                  <a:lnTo>
                    <a:pt x="916" y="959"/>
                  </a:lnTo>
                  <a:lnTo>
                    <a:pt x="916" y="959"/>
                  </a:lnTo>
                  <a:lnTo>
                    <a:pt x="916" y="959"/>
                  </a:lnTo>
                  <a:lnTo>
                    <a:pt x="916" y="961"/>
                  </a:lnTo>
                  <a:lnTo>
                    <a:pt x="916" y="961"/>
                  </a:lnTo>
                  <a:lnTo>
                    <a:pt x="918" y="961"/>
                  </a:lnTo>
                  <a:lnTo>
                    <a:pt x="918" y="963"/>
                  </a:lnTo>
                  <a:lnTo>
                    <a:pt x="918" y="963"/>
                  </a:lnTo>
                  <a:lnTo>
                    <a:pt x="918" y="961"/>
                  </a:lnTo>
                  <a:lnTo>
                    <a:pt x="918" y="961"/>
                  </a:lnTo>
                  <a:lnTo>
                    <a:pt x="918" y="961"/>
                  </a:lnTo>
                  <a:lnTo>
                    <a:pt x="918" y="961"/>
                  </a:lnTo>
                  <a:lnTo>
                    <a:pt x="918" y="961"/>
                  </a:lnTo>
                  <a:close/>
                  <a:moveTo>
                    <a:pt x="947" y="963"/>
                  </a:moveTo>
                  <a:lnTo>
                    <a:pt x="947" y="963"/>
                  </a:lnTo>
                  <a:lnTo>
                    <a:pt x="947" y="963"/>
                  </a:lnTo>
                  <a:lnTo>
                    <a:pt x="947" y="963"/>
                  </a:lnTo>
                  <a:lnTo>
                    <a:pt x="947" y="961"/>
                  </a:lnTo>
                  <a:lnTo>
                    <a:pt x="947" y="961"/>
                  </a:lnTo>
                  <a:lnTo>
                    <a:pt x="947" y="961"/>
                  </a:lnTo>
                  <a:lnTo>
                    <a:pt x="944" y="961"/>
                  </a:lnTo>
                  <a:lnTo>
                    <a:pt x="944" y="961"/>
                  </a:lnTo>
                  <a:lnTo>
                    <a:pt x="947" y="961"/>
                  </a:lnTo>
                  <a:lnTo>
                    <a:pt x="947" y="961"/>
                  </a:lnTo>
                  <a:lnTo>
                    <a:pt x="947" y="959"/>
                  </a:lnTo>
                  <a:lnTo>
                    <a:pt x="944" y="959"/>
                  </a:lnTo>
                  <a:lnTo>
                    <a:pt x="944" y="959"/>
                  </a:lnTo>
                  <a:lnTo>
                    <a:pt x="944" y="959"/>
                  </a:lnTo>
                  <a:lnTo>
                    <a:pt x="944" y="956"/>
                  </a:lnTo>
                  <a:lnTo>
                    <a:pt x="944" y="956"/>
                  </a:lnTo>
                  <a:lnTo>
                    <a:pt x="947" y="954"/>
                  </a:lnTo>
                  <a:lnTo>
                    <a:pt x="947" y="954"/>
                  </a:lnTo>
                  <a:lnTo>
                    <a:pt x="947" y="951"/>
                  </a:lnTo>
                  <a:lnTo>
                    <a:pt x="947" y="951"/>
                  </a:lnTo>
                  <a:lnTo>
                    <a:pt x="947" y="951"/>
                  </a:lnTo>
                  <a:lnTo>
                    <a:pt x="944" y="951"/>
                  </a:lnTo>
                  <a:lnTo>
                    <a:pt x="944" y="951"/>
                  </a:lnTo>
                  <a:lnTo>
                    <a:pt x="944" y="954"/>
                  </a:lnTo>
                  <a:lnTo>
                    <a:pt x="944" y="954"/>
                  </a:lnTo>
                  <a:lnTo>
                    <a:pt x="944" y="956"/>
                  </a:lnTo>
                  <a:lnTo>
                    <a:pt x="944" y="956"/>
                  </a:lnTo>
                  <a:lnTo>
                    <a:pt x="944" y="954"/>
                  </a:lnTo>
                  <a:lnTo>
                    <a:pt x="942" y="954"/>
                  </a:lnTo>
                  <a:lnTo>
                    <a:pt x="942" y="954"/>
                  </a:lnTo>
                  <a:lnTo>
                    <a:pt x="942" y="956"/>
                  </a:lnTo>
                  <a:lnTo>
                    <a:pt x="942" y="956"/>
                  </a:lnTo>
                  <a:lnTo>
                    <a:pt x="942" y="956"/>
                  </a:lnTo>
                  <a:lnTo>
                    <a:pt x="942" y="956"/>
                  </a:lnTo>
                  <a:lnTo>
                    <a:pt x="942" y="956"/>
                  </a:lnTo>
                  <a:lnTo>
                    <a:pt x="942" y="956"/>
                  </a:lnTo>
                  <a:lnTo>
                    <a:pt x="942" y="954"/>
                  </a:lnTo>
                  <a:lnTo>
                    <a:pt x="942" y="954"/>
                  </a:lnTo>
                  <a:lnTo>
                    <a:pt x="942" y="951"/>
                  </a:lnTo>
                  <a:lnTo>
                    <a:pt x="942" y="949"/>
                  </a:lnTo>
                  <a:lnTo>
                    <a:pt x="939" y="949"/>
                  </a:lnTo>
                  <a:lnTo>
                    <a:pt x="939" y="951"/>
                  </a:lnTo>
                  <a:lnTo>
                    <a:pt x="937" y="951"/>
                  </a:lnTo>
                  <a:lnTo>
                    <a:pt x="935" y="954"/>
                  </a:lnTo>
                  <a:lnTo>
                    <a:pt x="935" y="954"/>
                  </a:lnTo>
                  <a:lnTo>
                    <a:pt x="935" y="956"/>
                  </a:lnTo>
                  <a:lnTo>
                    <a:pt x="935" y="956"/>
                  </a:lnTo>
                  <a:lnTo>
                    <a:pt x="935" y="959"/>
                  </a:lnTo>
                  <a:lnTo>
                    <a:pt x="935" y="959"/>
                  </a:lnTo>
                  <a:lnTo>
                    <a:pt x="935" y="959"/>
                  </a:lnTo>
                  <a:lnTo>
                    <a:pt x="935" y="959"/>
                  </a:lnTo>
                  <a:lnTo>
                    <a:pt x="935" y="959"/>
                  </a:lnTo>
                  <a:lnTo>
                    <a:pt x="935" y="961"/>
                  </a:lnTo>
                  <a:lnTo>
                    <a:pt x="935" y="961"/>
                  </a:lnTo>
                  <a:lnTo>
                    <a:pt x="935" y="961"/>
                  </a:lnTo>
                  <a:lnTo>
                    <a:pt x="935" y="961"/>
                  </a:lnTo>
                  <a:lnTo>
                    <a:pt x="937" y="963"/>
                  </a:lnTo>
                  <a:lnTo>
                    <a:pt x="937" y="963"/>
                  </a:lnTo>
                  <a:lnTo>
                    <a:pt x="935" y="966"/>
                  </a:lnTo>
                  <a:lnTo>
                    <a:pt x="935" y="966"/>
                  </a:lnTo>
                  <a:lnTo>
                    <a:pt x="937" y="966"/>
                  </a:lnTo>
                  <a:lnTo>
                    <a:pt x="937" y="963"/>
                  </a:lnTo>
                  <a:lnTo>
                    <a:pt x="937" y="963"/>
                  </a:lnTo>
                  <a:lnTo>
                    <a:pt x="937" y="963"/>
                  </a:lnTo>
                  <a:lnTo>
                    <a:pt x="939" y="963"/>
                  </a:lnTo>
                  <a:lnTo>
                    <a:pt x="939" y="963"/>
                  </a:lnTo>
                  <a:lnTo>
                    <a:pt x="939" y="963"/>
                  </a:lnTo>
                  <a:lnTo>
                    <a:pt x="939" y="963"/>
                  </a:lnTo>
                  <a:lnTo>
                    <a:pt x="939" y="961"/>
                  </a:lnTo>
                  <a:lnTo>
                    <a:pt x="942" y="961"/>
                  </a:lnTo>
                  <a:lnTo>
                    <a:pt x="942" y="963"/>
                  </a:lnTo>
                  <a:lnTo>
                    <a:pt x="942" y="963"/>
                  </a:lnTo>
                  <a:lnTo>
                    <a:pt x="939" y="963"/>
                  </a:lnTo>
                  <a:lnTo>
                    <a:pt x="939" y="963"/>
                  </a:lnTo>
                  <a:lnTo>
                    <a:pt x="942" y="963"/>
                  </a:lnTo>
                  <a:lnTo>
                    <a:pt x="942" y="966"/>
                  </a:lnTo>
                  <a:lnTo>
                    <a:pt x="942" y="966"/>
                  </a:lnTo>
                  <a:lnTo>
                    <a:pt x="942" y="966"/>
                  </a:lnTo>
                  <a:lnTo>
                    <a:pt x="944" y="966"/>
                  </a:lnTo>
                  <a:lnTo>
                    <a:pt x="944" y="966"/>
                  </a:lnTo>
                  <a:lnTo>
                    <a:pt x="944" y="968"/>
                  </a:lnTo>
                  <a:lnTo>
                    <a:pt x="947" y="966"/>
                  </a:lnTo>
                  <a:lnTo>
                    <a:pt x="947" y="966"/>
                  </a:lnTo>
                  <a:lnTo>
                    <a:pt x="947" y="963"/>
                  </a:lnTo>
                  <a:lnTo>
                    <a:pt x="944" y="963"/>
                  </a:lnTo>
                  <a:lnTo>
                    <a:pt x="947" y="963"/>
                  </a:lnTo>
                  <a:lnTo>
                    <a:pt x="947" y="963"/>
                  </a:lnTo>
                  <a:lnTo>
                    <a:pt x="949" y="963"/>
                  </a:lnTo>
                  <a:lnTo>
                    <a:pt x="949" y="963"/>
                  </a:lnTo>
                  <a:lnTo>
                    <a:pt x="947" y="963"/>
                  </a:lnTo>
                  <a:close/>
                  <a:moveTo>
                    <a:pt x="968" y="966"/>
                  </a:moveTo>
                  <a:lnTo>
                    <a:pt x="968" y="968"/>
                  </a:lnTo>
                  <a:lnTo>
                    <a:pt x="968" y="968"/>
                  </a:lnTo>
                  <a:lnTo>
                    <a:pt x="965" y="968"/>
                  </a:lnTo>
                  <a:lnTo>
                    <a:pt x="968" y="966"/>
                  </a:lnTo>
                  <a:lnTo>
                    <a:pt x="968" y="963"/>
                  </a:lnTo>
                  <a:lnTo>
                    <a:pt x="968" y="963"/>
                  </a:lnTo>
                  <a:lnTo>
                    <a:pt x="968" y="963"/>
                  </a:lnTo>
                  <a:lnTo>
                    <a:pt x="968" y="961"/>
                  </a:lnTo>
                  <a:lnTo>
                    <a:pt x="968" y="961"/>
                  </a:lnTo>
                  <a:lnTo>
                    <a:pt x="968" y="961"/>
                  </a:lnTo>
                  <a:lnTo>
                    <a:pt x="968" y="959"/>
                  </a:lnTo>
                  <a:lnTo>
                    <a:pt x="968" y="961"/>
                  </a:lnTo>
                  <a:lnTo>
                    <a:pt x="965" y="961"/>
                  </a:lnTo>
                  <a:lnTo>
                    <a:pt x="965" y="961"/>
                  </a:lnTo>
                  <a:lnTo>
                    <a:pt x="965" y="963"/>
                  </a:lnTo>
                  <a:lnTo>
                    <a:pt x="965" y="963"/>
                  </a:lnTo>
                  <a:lnTo>
                    <a:pt x="965" y="963"/>
                  </a:lnTo>
                  <a:lnTo>
                    <a:pt x="965" y="963"/>
                  </a:lnTo>
                  <a:lnTo>
                    <a:pt x="965" y="963"/>
                  </a:lnTo>
                  <a:lnTo>
                    <a:pt x="965" y="963"/>
                  </a:lnTo>
                  <a:lnTo>
                    <a:pt x="965" y="963"/>
                  </a:lnTo>
                  <a:lnTo>
                    <a:pt x="965" y="963"/>
                  </a:lnTo>
                  <a:lnTo>
                    <a:pt x="965" y="966"/>
                  </a:lnTo>
                  <a:lnTo>
                    <a:pt x="965" y="966"/>
                  </a:lnTo>
                  <a:lnTo>
                    <a:pt x="961" y="963"/>
                  </a:lnTo>
                  <a:lnTo>
                    <a:pt x="963" y="966"/>
                  </a:lnTo>
                  <a:lnTo>
                    <a:pt x="963" y="968"/>
                  </a:lnTo>
                  <a:lnTo>
                    <a:pt x="963" y="970"/>
                  </a:lnTo>
                  <a:lnTo>
                    <a:pt x="963" y="970"/>
                  </a:lnTo>
                  <a:lnTo>
                    <a:pt x="963" y="970"/>
                  </a:lnTo>
                  <a:lnTo>
                    <a:pt x="963" y="970"/>
                  </a:lnTo>
                  <a:lnTo>
                    <a:pt x="963" y="970"/>
                  </a:lnTo>
                  <a:lnTo>
                    <a:pt x="963" y="970"/>
                  </a:lnTo>
                  <a:lnTo>
                    <a:pt x="963" y="970"/>
                  </a:lnTo>
                  <a:lnTo>
                    <a:pt x="961" y="970"/>
                  </a:lnTo>
                  <a:lnTo>
                    <a:pt x="961" y="968"/>
                  </a:lnTo>
                  <a:lnTo>
                    <a:pt x="961" y="968"/>
                  </a:lnTo>
                  <a:lnTo>
                    <a:pt x="961" y="968"/>
                  </a:lnTo>
                  <a:lnTo>
                    <a:pt x="961" y="968"/>
                  </a:lnTo>
                  <a:lnTo>
                    <a:pt x="961" y="968"/>
                  </a:lnTo>
                  <a:lnTo>
                    <a:pt x="961" y="966"/>
                  </a:lnTo>
                  <a:lnTo>
                    <a:pt x="958" y="968"/>
                  </a:lnTo>
                  <a:lnTo>
                    <a:pt x="961" y="968"/>
                  </a:lnTo>
                  <a:lnTo>
                    <a:pt x="961" y="970"/>
                  </a:lnTo>
                  <a:lnTo>
                    <a:pt x="961" y="970"/>
                  </a:lnTo>
                  <a:lnTo>
                    <a:pt x="961" y="970"/>
                  </a:lnTo>
                  <a:lnTo>
                    <a:pt x="958" y="968"/>
                  </a:lnTo>
                  <a:lnTo>
                    <a:pt x="958" y="968"/>
                  </a:lnTo>
                  <a:lnTo>
                    <a:pt x="956" y="968"/>
                  </a:lnTo>
                  <a:lnTo>
                    <a:pt x="956" y="970"/>
                  </a:lnTo>
                  <a:lnTo>
                    <a:pt x="958" y="970"/>
                  </a:lnTo>
                  <a:lnTo>
                    <a:pt x="958" y="970"/>
                  </a:lnTo>
                  <a:lnTo>
                    <a:pt x="958" y="970"/>
                  </a:lnTo>
                  <a:lnTo>
                    <a:pt x="958" y="970"/>
                  </a:lnTo>
                  <a:lnTo>
                    <a:pt x="958" y="973"/>
                  </a:lnTo>
                  <a:lnTo>
                    <a:pt x="958" y="973"/>
                  </a:lnTo>
                  <a:lnTo>
                    <a:pt x="958" y="973"/>
                  </a:lnTo>
                  <a:lnTo>
                    <a:pt x="958" y="973"/>
                  </a:lnTo>
                  <a:lnTo>
                    <a:pt x="958" y="973"/>
                  </a:lnTo>
                  <a:lnTo>
                    <a:pt x="961" y="973"/>
                  </a:lnTo>
                  <a:lnTo>
                    <a:pt x="961" y="975"/>
                  </a:lnTo>
                  <a:lnTo>
                    <a:pt x="958" y="975"/>
                  </a:lnTo>
                  <a:lnTo>
                    <a:pt x="958" y="975"/>
                  </a:lnTo>
                  <a:lnTo>
                    <a:pt x="958" y="975"/>
                  </a:lnTo>
                  <a:lnTo>
                    <a:pt x="956" y="980"/>
                  </a:lnTo>
                  <a:lnTo>
                    <a:pt x="956" y="980"/>
                  </a:lnTo>
                  <a:lnTo>
                    <a:pt x="954" y="980"/>
                  </a:lnTo>
                  <a:lnTo>
                    <a:pt x="954" y="980"/>
                  </a:lnTo>
                  <a:lnTo>
                    <a:pt x="954" y="982"/>
                  </a:lnTo>
                  <a:lnTo>
                    <a:pt x="954" y="982"/>
                  </a:lnTo>
                  <a:lnTo>
                    <a:pt x="954" y="982"/>
                  </a:lnTo>
                  <a:lnTo>
                    <a:pt x="956" y="985"/>
                  </a:lnTo>
                  <a:lnTo>
                    <a:pt x="956" y="982"/>
                  </a:lnTo>
                  <a:lnTo>
                    <a:pt x="956" y="980"/>
                  </a:lnTo>
                  <a:lnTo>
                    <a:pt x="958" y="980"/>
                  </a:lnTo>
                  <a:lnTo>
                    <a:pt x="958" y="977"/>
                  </a:lnTo>
                  <a:lnTo>
                    <a:pt x="961" y="977"/>
                  </a:lnTo>
                  <a:lnTo>
                    <a:pt x="961" y="975"/>
                  </a:lnTo>
                  <a:lnTo>
                    <a:pt x="963" y="973"/>
                  </a:lnTo>
                  <a:lnTo>
                    <a:pt x="963" y="973"/>
                  </a:lnTo>
                  <a:lnTo>
                    <a:pt x="963" y="973"/>
                  </a:lnTo>
                  <a:lnTo>
                    <a:pt x="963" y="973"/>
                  </a:lnTo>
                  <a:lnTo>
                    <a:pt x="965" y="973"/>
                  </a:lnTo>
                  <a:lnTo>
                    <a:pt x="965" y="973"/>
                  </a:lnTo>
                  <a:lnTo>
                    <a:pt x="965" y="973"/>
                  </a:lnTo>
                  <a:lnTo>
                    <a:pt x="963" y="970"/>
                  </a:lnTo>
                  <a:lnTo>
                    <a:pt x="965" y="970"/>
                  </a:lnTo>
                  <a:lnTo>
                    <a:pt x="965" y="968"/>
                  </a:lnTo>
                  <a:lnTo>
                    <a:pt x="965" y="968"/>
                  </a:lnTo>
                  <a:lnTo>
                    <a:pt x="965" y="970"/>
                  </a:lnTo>
                  <a:lnTo>
                    <a:pt x="965" y="970"/>
                  </a:lnTo>
                  <a:lnTo>
                    <a:pt x="968" y="970"/>
                  </a:lnTo>
                  <a:lnTo>
                    <a:pt x="968" y="970"/>
                  </a:lnTo>
                  <a:lnTo>
                    <a:pt x="968" y="970"/>
                  </a:lnTo>
                  <a:lnTo>
                    <a:pt x="968" y="970"/>
                  </a:lnTo>
                  <a:lnTo>
                    <a:pt x="968" y="970"/>
                  </a:lnTo>
                  <a:lnTo>
                    <a:pt x="968" y="970"/>
                  </a:lnTo>
                  <a:lnTo>
                    <a:pt x="968" y="968"/>
                  </a:lnTo>
                  <a:lnTo>
                    <a:pt x="968" y="968"/>
                  </a:lnTo>
                  <a:lnTo>
                    <a:pt x="970" y="968"/>
                  </a:lnTo>
                  <a:lnTo>
                    <a:pt x="970" y="968"/>
                  </a:lnTo>
                  <a:lnTo>
                    <a:pt x="970" y="966"/>
                  </a:lnTo>
                  <a:lnTo>
                    <a:pt x="968" y="966"/>
                  </a:lnTo>
                  <a:lnTo>
                    <a:pt x="968" y="966"/>
                  </a:lnTo>
                  <a:close/>
                  <a:moveTo>
                    <a:pt x="989" y="982"/>
                  </a:moveTo>
                  <a:lnTo>
                    <a:pt x="989" y="982"/>
                  </a:lnTo>
                  <a:lnTo>
                    <a:pt x="987" y="982"/>
                  </a:lnTo>
                  <a:lnTo>
                    <a:pt x="987" y="982"/>
                  </a:lnTo>
                  <a:lnTo>
                    <a:pt x="987" y="982"/>
                  </a:lnTo>
                  <a:lnTo>
                    <a:pt x="987" y="982"/>
                  </a:lnTo>
                  <a:lnTo>
                    <a:pt x="987" y="982"/>
                  </a:lnTo>
                  <a:lnTo>
                    <a:pt x="987" y="982"/>
                  </a:lnTo>
                  <a:lnTo>
                    <a:pt x="984" y="982"/>
                  </a:lnTo>
                  <a:lnTo>
                    <a:pt x="987" y="982"/>
                  </a:lnTo>
                  <a:lnTo>
                    <a:pt x="987" y="982"/>
                  </a:lnTo>
                  <a:lnTo>
                    <a:pt x="987" y="982"/>
                  </a:lnTo>
                  <a:lnTo>
                    <a:pt x="987" y="985"/>
                  </a:lnTo>
                  <a:lnTo>
                    <a:pt x="987" y="985"/>
                  </a:lnTo>
                  <a:lnTo>
                    <a:pt x="987" y="985"/>
                  </a:lnTo>
                  <a:lnTo>
                    <a:pt x="987" y="987"/>
                  </a:lnTo>
                  <a:lnTo>
                    <a:pt x="989" y="985"/>
                  </a:lnTo>
                  <a:lnTo>
                    <a:pt x="989" y="985"/>
                  </a:lnTo>
                  <a:lnTo>
                    <a:pt x="989" y="985"/>
                  </a:lnTo>
                  <a:lnTo>
                    <a:pt x="989" y="982"/>
                  </a:lnTo>
                  <a:lnTo>
                    <a:pt x="989" y="982"/>
                  </a:lnTo>
                  <a:close/>
                  <a:moveTo>
                    <a:pt x="991" y="930"/>
                  </a:moveTo>
                  <a:lnTo>
                    <a:pt x="989" y="930"/>
                  </a:lnTo>
                  <a:lnTo>
                    <a:pt x="989" y="930"/>
                  </a:lnTo>
                  <a:lnTo>
                    <a:pt x="989" y="932"/>
                  </a:lnTo>
                  <a:lnTo>
                    <a:pt x="989" y="932"/>
                  </a:lnTo>
                  <a:lnTo>
                    <a:pt x="989" y="932"/>
                  </a:lnTo>
                  <a:lnTo>
                    <a:pt x="989" y="932"/>
                  </a:lnTo>
                  <a:lnTo>
                    <a:pt x="991" y="932"/>
                  </a:lnTo>
                  <a:lnTo>
                    <a:pt x="991" y="932"/>
                  </a:lnTo>
                  <a:lnTo>
                    <a:pt x="991" y="932"/>
                  </a:lnTo>
                  <a:lnTo>
                    <a:pt x="991" y="930"/>
                  </a:lnTo>
                  <a:lnTo>
                    <a:pt x="991" y="930"/>
                  </a:lnTo>
                  <a:close/>
                  <a:moveTo>
                    <a:pt x="1010" y="928"/>
                  </a:moveTo>
                  <a:lnTo>
                    <a:pt x="1010" y="928"/>
                  </a:lnTo>
                  <a:lnTo>
                    <a:pt x="1010" y="928"/>
                  </a:lnTo>
                  <a:lnTo>
                    <a:pt x="1008" y="928"/>
                  </a:lnTo>
                  <a:lnTo>
                    <a:pt x="1008" y="928"/>
                  </a:lnTo>
                  <a:lnTo>
                    <a:pt x="1008" y="925"/>
                  </a:lnTo>
                  <a:lnTo>
                    <a:pt x="1006" y="925"/>
                  </a:lnTo>
                  <a:lnTo>
                    <a:pt x="1006" y="928"/>
                  </a:lnTo>
                  <a:lnTo>
                    <a:pt x="1006" y="928"/>
                  </a:lnTo>
                  <a:lnTo>
                    <a:pt x="1003" y="930"/>
                  </a:lnTo>
                  <a:lnTo>
                    <a:pt x="1003" y="930"/>
                  </a:lnTo>
                  <a:lnTo>
                    <a:pt x="1003" y="930"/>
                  </a:lnTo>
                  <a:lnTo>
                    <a:pt x="1006" y="932"/>
                  </a:lnTo>
                  <a:lnTo>
                    <a:pt x="1006" y="932"/>
                  </a:lnTo>
                  <a:lnTo>
                    <a:pt x="1006" y="930"/>
                  </a:lnTo>
                  <a:lnTo>
                    <a:pt x="1006" y="930"/>
                  </a:lnTo>
                  <a:lnTo>
                    <a:pt x="1006" y="930"/>
                  </a:lnTo>
                  <a:lnTo>
                    <a:pt x="1006" y="930"/>
                  </a:lnTo>
                  <a:lnTo>
                    <a:pt x="1006" y="930"/>
                  </a:lnTo>
                  <a:lnTo>
                    <a:pt x="1006" y="928"/>
                  </a:lnTo>
                  <a:lnTo>
                    <a:pt x="1008" y="928"/>
                  </a:lnTo>
                  <a:lnTo>
                    <a:pt x="1010" y="930"/>
                  </a:lnTo>
                  <a:lnTo>
                    <a:pt x="1010" y="930"/>
                  </a:lnTo>
                  <a:lnTo>
                    <a:pt x="1010" y="928"/>
                  </a:lnTo>
                  <a:close/>
                  <a:moveTo>
                    <a:pt x="984" y="977"/>
                  </a:moveTo>
                  <a:lnTo>
                    <a:pt x="984" y="977"/>
                  </a:lnTo>
                  <a:lnTo>
                    <a:pt x="984" y="977"/>
                  </a:lnTo>
                  <a:lnTo>
                    <a:pt x="984" y="977"/>
                  </a:lnTo>
                  <a:lnTo>
                    <a:pt x="984" y="977"/>
                  </a:lnTo>
                  <a:lnTo>
                    <a:pt x="984" y="977"/>
                  </a:lnTo>
                  <a:lnTo>
                    <a:pt x="984" y="975"/>
                  </a:lnTo>
                  <a:lnTo>
                    <a:pt x="984" y="977"/>
                  </a:lnTo>
                  <a:lnTo>
                    <a:pt x="984" y="975"/>
                  </a:lnTo>
                  <a:lnTo>
                    <a:pt x="984" y="975"/>
                  </a:lnTo>
                  <a:lnTo>
                    <a:pt x="987" y="975"/>
                  </a:lnTo>
                  <a:lnTo>
                    <a:pt x="984" y="975"/>
                  </a:lnTo>
                  <a:lnTo>
                    <a:pt x="984" y="975"/>
                  </a:lnTo>
                  <a:lnTo>
                    <a:pt x="982" y="975"/>
                  </a:lnTo>
                  <a:lnTo>
                    <a:pt x="982" y="975"/>
                  </a:lnTo>
                  <a:lnTo>
                    <a:pt x="982" y="975"/>
                  </a:lnTo>
                  <a:lnTo>
                    <a:pt x="982" y="975"/>
                  </a:lnTo>
                  <a:lnTo>
                    <a:pt x="982" y="975"/>
                  </a:lnTo>
                  <a:lnTo>
                    <a:pt x="980" y="977"/>
                  </a:lnTo>
                  <a:lnTo>
                    <a:pt x="982" y="977"/>
                  </a:lnTo>
                  <a:lnTo>
                    <a:pt x="982" y="977"/>
                  </a:lnTo>
                  <a:lnTo>
                    <a:pt x="982" y="980"/>
                  </a:lnTo>
                  <a:lnTo>
                    <a:pt x="982" y="980"/>
                  </a:lnTo>
                  <a:lnTo>
                    <a:pt x="982" y="980"/>
                  </a:lnTo>
                  <a:lnTo>
                    <a:pt x="982" y="980"/>
                  </a:lnTo>
                  <a:lnTo>
                    <a:pt x="982" y="980"/>
                  </a:lnTo>
                  <a:lnTo>
                    <a:pt x="982" y="980"/>
                  </a:lnTo>
                  <a:lnTo>
                    <a:pt x="982" y="980"/>
                  </a:lnTo>
                  <a:lnTo>
                    <a:pt x="982" y="980"/>
                  </a:lnTo>
                  <a:lnTo>
                    <a:pt x="982" y="982"/>
                  </a:lnTo>
                  <a:lnTo>
                    <a:pt x="982" y="982"/>
                  </a:lnTo>
                  <a:lnTo>
                    <a:pt x="984" y="982"/>
                  </a:lnTo>
                  <a:lnTo>
                    <a:pt x="984" y="980"/>
                  </a:lnTo>
                  <a:lnTo>
                    <a:pt x="984" y="977"/>
                  </a:lnTo>
                  <a:close/>
                  <a:moveTo>
                    <a:pt x="977" y="989"/>
                  </a:moveTo>
                  <a:lnTo>
                    <a:pt x="977" y="989"/>
                  </a:lnTo>
                  <a:lnTo>
                    <a:pt x="977" y="989"/>
                  </a:lnTo>
                  <a:lnTo>
                    <a:pt x="977" y="989"/>
                  </a:lnTo>
                  <a:lnTo>
                    <a:pt x="977" y="989"/>
                  </a:lnTo>
                  <a:lnTo>
                    <a:pt x="977" y="989"/>
                  </a:lnTo>
                  <a:lnTo>
                    <a:pt x="975" y="989"/>
                  </a:lnTo>
                  <a:lnTo>
                    <a:pt x="975" y="989"/>
                  </a:lnTo>
                  <a:lnTo>
                    <a:pt x="975" y="989"/>
                  </a:lnTo>
                  <a:lnTo>
                    <a:pt x="975" y="989"/>
                  </a:lnTo>
                  <a:lnTo>
                    <a:pt x="975" y="992"/>
                  </a:lnTo>
                  <a:lnTo>
                    <a:pt x="975" y="992"/>
                  </a:lnTo>
                  <a:lnTo>
                    <a:pt x="975" y="992"/>
                  </a:lnTo>
                  <a:lnTo>
                    <a:pt x="975" y="992"/>
                  </a:lnTo>
                  <a:lnTo>
                    <a:pt x="977" y="992"/>
                  </a:lnTo>
                  <a:lnTo>
                    <a:pt x="977" y="992"/>
                  </a:lnTo>
                  <a:lnTo>
                    <a:pt x="977" y="992"/>
                  </a:lnTo>
                  <a:lnTo>
                    <a:pt x="977" y="992"/>
                  </a:lnTo>
                  <a:lnTo>
                    <a:pt x="980" y="992"/>
                  </a:lnTo>
                  <a:lnTo>
                    <a:pt x="980" y="992"/>
                  </a:lnTo>
                  <a:lnTo>
                    <a:pt x="977" y="989"/>
                  </a:lnTo>
                  <a:close/>
                  <a:moveTo>
                    <a:pt x="814" y="348"/>
                  </a:moveTo>
                  <a:lnTo>
                    <a:pt x="814" y="348"/>
                  </a:lnTo>
                  <a:lnTo>
                    <a:pt x="814" y="348"/>
                  </a:lnTo>
                  <a:lnTo>
                    <a:pt x="814" y="348"/>
                  </a:lnTo>
                  <a:lnTo>
                    <a:pt x="814" y="346"/>
                  </a:lnTo>
                  <a:lnTo>
                    <a:pt x="814" y="348"/>
                  </a:lnTo>
                  <a:lnTo>
                    <a:pt x="814" y="348"/>
                  </a:lnTo>
                  <a:lnTo>
                    <a:pt x="814" y="348"/>
                  </a:lnTo>
                  <a:lnTo>
                    <a:pt x="814" y="348"/>
                  </a:lnTo>
                  <a:close/>
                  <a:moveTo>
                    <a:pt x="980" y="973"/>
                  </a:moveTo>
                  <a:lnTo>
                    <a:pt x="980" y="973"/>
                  </a:lnTo>
                  <a:lnTo>
                    <a:pt x="980" y="970"/>
                  </a:lnTo>
                  <a:lnTo>
                    <a:pt x="980" y="968"/>
                  </a:lnTo>
                  <a:lnTo>
                    <a:pt x="980" y="968"/>
                  </a:lnTo>
                  <a:lnTo>
                    <a:pt x="980" y="968"/>
                  </a:lnTo>
                  <a:lnTo>
                    <a:pt x="980" y="968"/>
                  </a:lnTo>
                  <a:lnTo>
                    <a:pt x="980" y="968"/>
                  </a:lnTo>
                  <a:lnTo>
                    <a:pt x="980" y="966"/>
                  </a:lnTo>
                  <a:lnTo>
                    <a:pt x="980" y="966"/>
                  </a:lnTo>
                  <a:lnTo>
                    <a:pt x="980" y="966"/>
                  </a:lnTo>
                  <a:lnTo>
                    <a:pt x="980" y="966"/>
                  </a:lnTo>
                  <a:lnTo>
                    <a:pt x="980" y="963"/>
                  </a:lnTo>
                  <a:lnTo>
                    <a:pt x="980" y="963"/>
                  </a:lnTo>
                  <a:lnTo>
                    <a:pt x="980" y="963"/>
                  </a:lnTo>
                  <a:lnTo>
                    <a:pt x="980" y="963"/>
                  </a:lnTo>
                  <a:lnTo>
                    <a:pt x="980" y="963"/>
                  </a:lnTo>
                  <a:lnTo>
                    <a:pt x="980" y="966"/>
                  </a:lnTo>
                  <a:lnTo>
                    <a:pt x="980" y="966"/>
                  </a:lnTo>
                  <a:lnTo>
                    <a:pt x="980" y="966"/>
                  </a:lnTo>
                  <a:lnTo>
                    <a:pt x="980" y="966"/>
                  </a:lnTo>
                  <a:lnTo>
                    <a:pt x="977" y="966"/>
                  </a:lnTo>
                  <a:lnTo>
                    <a:pt x="977" y="966"/>
                  </a:lnTo>
                  <a:lnTo>
                    <a:pt x="977" y="968"/>
                  </a:lnTo>
                  <a:lnTo>
                    <a:pt x="977" y="968"/>
                  </a:lnTo>
                  <a:lnTo>
                    <a:pt x="977" y="968"/>
                  </a:lnTo>
                  <a:lnTo>
                    <a:pt x="980" y="968"/>
                  </a:lnTo>
                  <a:lnTo>
                    <a:pt x="980" y="968"/>
                  </a:lnTo>
                  <a:lnTo>
                    <a:pt x="980" y="970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5" y="970"/>
                  </a:lnTo>
                  <a:lnTo>
                    <a:pt x="975" y="970"/>
                  </a:lnTo>
                  <a:lnTo>
                    <a:pt x="975" y="970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7" y="973"/>
                  </a:lnTo>
                  <a:lnTo>
                    <a:pt x="977" y="973"/>
                  </a:lnTo>
                  <a:lnTo>
                    <a:pt x="977" y="973"/>
                  </a:lnTo>
                  <a:lnTo>
                    <a:pt x="977" y="973"/>
                  </a:lnTo>
                  <a:lnTo>
                    <a:pt x="977" y="973"/>
                  </a:lnTo>
                  <a:lnTo>
                    <a:pt x="977" y="973"/>
                  </a:lnTo>
                  <a:lnTo>
                    <a:pt x="975" y="973"/>
                  </a:lnTo>
                  <a:lnTo>
                    <a:pt x="975" y="973"/>
                  </a:lnTo>
                  <a:lnTo>
                    <a:pt x="975" y="973"/>
                  </a:lnTo>
                  <a:lnTo>
                    <a:pt x="975" y="975"/>
                  </a:lnTo>
                  <a:lnTo>
                    <a:pt x="975" y="975"/>
                  </a:lnTo>
                  <a:lnTo>
                    <a:pt x="975" y="975"/>
                  </a:lnTo>
                  <a:lnTo>
                    <a:pt x="975" y="975"/>
                  </a:lnTo>
                  <a:lnTo>
                    <a:pt x="975" y="975"/>
                  </a:lnTo>
                  <a:lnTo>
                    <a:pt x="977" y="975"/>
                  </a:lnTo>
                  <a:lnTo>
                    <a:pt x="977" y="975"/>
                  </a:lnTo>
                  <a:lnTo>
                    <a:pt x="977" y="975"/>
                  </a:lnTo>
                  <a:lnTo>
                    <a:pt x="977" y="975"/>
                  </a:lnTo>
                  <a:lnTo>
                    <a:pt x="977" y="973"/>
                  </a:lnTo>
                  <a:lnTo>
                    <a:pt x="977" y="973"/>
                  </a:lnTo>
                  <a:lnTo>
                    <a:pt x="977" y="973"/>
                  </a:lnTo>
                  <a:lnTo>
                    <a:pt x="977" y="973"/>
                  </a:lnTo>
                  <a:lnTo>
                    <a:pt x="980" y="973"/>
                  </a:lnTo>
                  <a:lnTo>
                    <a:pt x="980" y="975"/>
                  </a:lnTo>
                  <a:lnTo>
                    <a:pt x="980" y="975"/>
                  </a:lnTo>
                  <a:lnTo>
                    <a:pt x="980" y="975"/>
                  </a:lnTo>
                  <a:lnTo>
                    <a:pt x="980" y="975"/>
                  </a:lnTo>
                  <a:lnTo>
                    <a:pt x="980" y="975"/>
                  </a:lnTo>
                  <a:lnTo>
                    <a:pt x="980" y="975"/>
                  </a:lnTo>
                  <a:lnTo>
                    <a:pt x="980" y="973"/>
                  </a:lnTo>
                  <a:close/>
                  <a:moveTo>
                    <a:pt x="871" y="1001"/>
                  </a:moveTo>
                  <a:lnTo>
                    <a:pt x="871" y="999"/>
                  </a:lnTo>
                  <a:lnTo>
                    <a:pt x="871" y="999"/>
                  </a:lnTo>
                  <a:lnTo>
                    <a:pt x="871" y="999"/>
                  </a:lnTo>
                  <a:lnTo>
                    <a:pt x="871" y="999"/>
                  </a:lnTo>
                  <a:lnTo>
                    <a:pt x="868" y="999"/>
                  </a:lnTo>
                  <a:lnTo>
                    <a:pt x="868" y="999"/>
                  </a:lnTo>
                  <a:lnTo>
                    <a:pt x="868" y="999"/>
                  </a:lnTo>
                  <a:lnTo>
                    <a:pt x="868" y="999"/>
                  </a:lnTo>
                  <a:lnTo>
                    <a:pt x="866" y="999"/>
                  </a:lnTo>
                  <a:lnTo>
                    <a:pt x="866" y="996"/>
                  </a:lnTo>
                  <a:lnTo>
                    <a:pt x="864" y="996"/>
                  </a:lnTo>
                  <a:lnTo>
                    <a:pt x="864" y="996"/>
                  </a:lnTo>
                  <a:lnTo>
                    <a:pt x="861" y="996"/>
                  </a:lnTo>
                  <a:lnTo>
                    <a:pt x="861" y="996"/>
                  </a:lnTo>
                  <a:lnTo>
                    <a:pt x="861" y="996"/>
                  </a:lnTo>
                  <a:lnTo>
                    <a:pt x="861" y="996"/>
                  </a:lnTo>
                  <a:lnTo>
                    <a:pt x="861" y="999"/>
                  </a:lnTo>
                  <a:lnTo>
                    <a:pt x="861" y="999"/>
                  </a:lnTo>
                  <a:lnTo>
                    <a:pt x="861" y="1001"/>
                  </a:lnTo>
                  <a:lnTo>
                    <a:pt x="864" y="1001"/>
                  </a:lnTo>
                  <a:lnTo>
                    <a:pt x="864" y="1001"/>
                  </a:lnTo>
                  <a:lnTo>
                    <a:pt x="864" y="1001"/>
                  </a:lnTo>
                  <a:lnTo>
                    <a:pt x="866" y="1003"/>
                  </a:lnTo>
                  <a:lnTo>
                    <a:pt x="866" y="1003"/>
                  </a:lnTo>
                  <a:lnTo>
                    <a:pt x="868" y="1003"/>
                  </a:lnTo>
                  <a:lnTo>
                    <a:pt x="868" y="1003"/>
                  </a:lnTo>
                  <a:lnTo>
                    <a:pt x="868" y="1003"/>
                  </a:lnTo>
                  <a:lnTo>
                    <a:pt x="868" y="1003"/>
                  </a:lnTo>
                  <a:lnTo>
                    <a:pt x="868" y="1003"/>
                  </a:lnTo>
                  <a:lnTo>
                    <a:pt x="868" y="1003"/>
                  </a:lnTo>
                  <a:lnTo>
                    <a:pt x="866" y="1003"/>
                  </a:lnTo>
                  <a:lnTo>
                    <a:pt x="871" y="1003"/>
                  </a:lnTo>
                  <a:lnTo>
                    <a:pt x="871" y="1003"/>
                  </a:lnTo>
                  <a:lnTo>
                    <a:pt x="871" y="1003"/>
                  </a:lnTo>
                  <a:lnTo>
                    <a:pt x="871" y="1001"/>
                  </a:lnTo>
                  <a:lnTo>
                    <a:pt x="871" y="1001"/>
                  </a:lnTo>
                  <a:lnTo>
                    <a:pt x="871" y="1001"/>
                  </a:lnTo>
                  <a:close/>
                  <a:moveTo>
                    <a:pt x="847" y="959"/>
                  </a:moveTo>
                  <a:lnTo>
                    <a:pt x="847" y="959"/>
                  </a:lnTo>
                  <a:lnTo>
                    <a:pt x="847" y="959"/>
                  </a:lnTo>
                  <a:lnTo>
                    <a:pt x="845" y="959"/>
                  </a:lnTo>
                  <a:lnTo>
                    <a:pt x="845" y="959"/>
                  </a:lnTo>
                  <a:lnTo>
                    <a:pt x="845" y="959"/>
                  </a:lnTo>
                  <a:lnTo>
                    <a:pt x="847" y="959"/>
                  </a:lnTo>
                  <a:lnTo>
                    <a:pt x="847" y="959"/>
                  </a:lnTo>
                  <a:lnTo>
                    <a:pt x="847" y="959"/>
                  </a:lnTo>
                  <a:lnTo>
                    <a:pt x="847" y="959"/>
                  </a:lnTo>
                  <a:lnTo>
                    <a:pt x="847" y="959"/>
                  </a:lnTo>
                  <a:lnTo>
                    <a:pt x="847" y="959"/>
                  </a:lnTo>
                  <a:lnTo>
                    <a:pt x="847" y="959"/>
                  </a:lnTo>
                  <a:lnTo>
                    <a:pt x="845" y="959"/>
                  </a:lnTo>
                  <a:lnTo>
                    <a:pt x="845" y="959"/>
                  </a:lnTo>
                  <a:lnTo>
                    <a:pt x="847" y="959"/>
                  </a:lnTo>
                  <a:close/>
                  <a:moveTo>
                    <a:pt x="677" y="999"/>
                  </a:moveTo>
                  <a:lnTo>
                    <a:pt x="675" y="996"/>
                  </a:lnTo>
                  <a:lnTo>
                    <a:pt x="675" y="996"/>
                  </a:lnTo>
                  <a:lnTo>
                    <a:pt x="675" y="999"/>
                  </a:lnTo>
                  <a:lnTo>
                    <a:pt x="677" y="999"/>
                  </a:lnTo>
                  <a:close/>
                  <a:moveTo>
                    <a:pt x="876" y="1003"/>
                  </a:moveTo>
                  <a:lnTo>
                    <a:pt x="876" y="1003"/>
                  </a:lnTo>
                  <a:lnTo>
                    <a:pt x="876" y="1003"/>
                  </a:lnTo>
                  <a:lnTo>
                    <a:pt x="876" y="1003"/>
                  </a:lnTo>
                  <a:lnTo>
                    <a:pt x="873" y="1001"/>
                  </a:lnTo>
                  <a:lnTo>
                    <a:pt x="873" y="1001"/>
                  </a:lnTo>
                  <a:lnTo>
                    <a:pt x="873" y="1001"/>
                  </a:lnTo>
                  <a:lnTo>
                    <a:pt x="873" y="1001"/>
                  </a:lnTo>
                  <a:lnTo>
                    <a:pt x="873" y="1003"/>
                  </a:lnTo>
                  <a:lnTo>
                    <a:pt x="873" y="1003"/>
                  </a:lnTo>
                  <a:lnTo>
                    <a:pt x="873" y="1003"/>
                  </a:lnTo>
                  <a:lnTo>
                    <a:pt x="876" y="1006"/>
                  </a:lnTo>
                  <a:lnTo>
                    <a:pt x="876" y="1006"/>
                  </a:lnTo>
                  <a:lnTo>
                    <a:pt x="878" y="1003"/>
                  </a:lnTo>
                  <a:lnTo>
                    <a:pt x="878" y="1003"/>
                  </a:lnTo>
                  <a:lnTo>
                    <a:pt x="876" y="1003"/>
                  </a:lnTo>
                  <a:lnTo>
                    <a:pt x="876" y="1003"/>
                  </a:lnTo>
                  <a:close/>
                  <a:moveTo>
                    <a:pt x="790" y="1001"/>
                  </a:moveTo>
                  <a:lnTo>
                    <a:pt x="790" y="1001"/>
                  </a:lnTo>
                  <a:lnTo>
                    <a:pt x="788" y="1003"/>
                  </a:lnTo>
                  <a:lnTo>
                    <a:pt x="788" y="1003"/>
                  </a:lnTo>
                  <a:lnTo>
                    <a:pt x="788" y="1003"/>
                  </a:lnTo>
                  <a:lnTo>
                    <a:pt x="790" y="1003"/>
                  </a:lnTo>
                  <a:lnTo>
                    <a:pt x="793" y="1003"/>
                  </a:lnTo>
                  <a:lnTo>
                    <a:pt x="793" y="1003"/>
                  </a:lnTo>
                  <a:lnTo>
                    <a:pt x="793" y="1001"/>
                  </a:lnTo>
                  <a:lnTo>
                    <a:pt x="790" y="1001"/>
                  </a:lnTo>
                  <a:close/>
                  <a:moveTo>
                    <a:pt x="854" y="985"/>
                  </a:moveTo>
                  <a:lnTo>
                    <a:pt x="854" y="982"/>
                  </a:lnTo>
                  <a:lnTo>
                    <a:pt x="854" y="982"/>
                  </a:lnTo>
                  <a:lnTo>
                    <a:pt x="854" y="982"/>
                  </a:lnTo>
                  <a:lnTo>
                    <a:pt x="854" y="982"/>
                  </a:lnTo>
                  <a:lnTo>
                    <a:pt x="854" y="982"/>
                  </a:lnTo>
                  <a:lnTo>
                    <a:pt x="854" y="980"/>
                  </a:lnTo>
                  <a:lnTo>
                    <a:pt x="854" y="977"/>
                  </a:lnTo>
                  <a:lnTo>
                    <a:pt x="852" y="977"/>
                  </a:lnTo>
                  <a:lnTo>
                    <a:pt x="852" y="977"/>
                  </a:lnTo>
                  <a:lnTo>
                    <a:pt x="852" y="977"/>
                  </a:lnTo>
                  <a:lnTo>
                    <a:pt x="852" y="977"/>
                  </a:lnTo>
                  <a:lnTo>
                    <a:pt x="852" y="977"/>
                  </a:lnTo>
                  <a:lnTo>
                    <a:pt x="852" y="977"/>
                  </a:lnTo>
                  <a:lnTo>
                    <a:pt x="850" y="977"/>
                  </a:lnTo>
                  <a:lnTo>
                    <a:pt x="850" y="977"/>
                  </a:lnTo>
                  <a:lnTo>
                    <a:pt x="847" y="977"/>
                  </a:lnTo>
                  <a:lnTo>
                    <a:pt x="847" y="977"/>
                  </a:lnTo>
                  <a:lnTo>
                    <a:pt x="847" y="977"/>
                  </a:lnTo>
                  <a:lnTo>
                    <a:pt x="845" y="975"/>
                  </a:lnTo>
                  <a:lnTo>
                    <a:pt x="845" y="973"/>
                  </a:lnTo>
                  <a:lnTo>
                    <a:pt x="845" y="970"/>
                  </a:lnTo>
                  <a:lnTo>
                    <a:pt x="845" y="968"/>
                  </a:lnTo>
                  <a:lnTo>
                    <a:pt x="845" y="966"/>
                  </a:lnTo>
                  <a:lnTo>
                    <a:pt x="845" y="966"/>
                  </a:lnTo>
                  <a:lnTo>
                    <a:pt x="845" y="966"/>
                  </a:lnTo>
                  <a:lnTo>
                    <a:pt x="842" y="963"/>
                  </a:lnTo>
                  <a:lnTo>
                    <a:pt x="842" y="963"/>
                  </a:lnTo>
                  <a:lnTo>
                    <a:pt x="842" y="961"/>
                  </a:lnTo>
                  <a:lnTo>
                    <a:pt x="842" y="961"/>
                  </a:lnTo>
                  <a:lnTo>
                    <a:pt x="842" y="961"/>
                  </a:lnTo>
                  <a:lnTo>
                    <a:pt x="842" y="961"/>
                  </a:lnTo>
                  <a:lnTo>
                    <a:pt x="842" y="961"/>
                  </a:lnTo>
                  <a:lnTo>
                    <a:pt x="842" y="961"/>
                  </a:lnTo>
                  <a:lnTo>
                    <a:pt x="840" y="959"/>
                  </a:lnTo>
                  <a:lnTo>
                    <a:pt x="838" y="959"/>
                  </a:lnTo>
                  <a:lnTo>
                    <a:pt x="835" y="959"/>
                  </a:lnTo>
                  <a:lnTo>
                    <a:pt x="833" y="959"/>
                  </a:lnTo>
                  <a:lnTo>
                    <a:pt x="833" y="959"/>
                  </a:lnTo>
                  <a:lnTo>
                    <a:pt x="833" y="959"/>
                  </a:lnTo>
                  <a:lnTo>
                    <a:pt x="828" y="959"/>
                  </a:lnTo>
                  <a:lnTo>
                    <a:pt x="828" y="959"/>
                  </a:lnTo>
                  <a:lnTo>
                    <a:pt x="826" y="961"/>
                  </a:lnTo>
                  <a:lnTo>
                    <a:pt x="826" y="961"/>
                  </a:lnTo>
                  <a:lnTo>
                    <a:pt x="824" y="961"/>
                  </a:lnTo>
                  <a:lnTo>
                    <a:pt x="821" y="961"/>
                  </a:lnTo>
                  <a:lnTo>
                    <a:pt x="821" y="961"/>
                  </a:lnTo>
                  <a:lnTo>
                    <a:pt x="819" y="963"/>
                  </a:lnTo>
                  <a:lnTo>
                    <a:pt x="816" y="963"/>
                  </a:lnTo>
                  <a:lnTo>
                    <a:pt x="819" y="963"/>
                  </a:lnTo>
                  <a:lnTo>
                    <a:pt x="819" y="966"/>
                  </a:lnTo>
                  <a:lnTo>
                    <a:pt x="816" y="966"/>
                  </a:lnTo>
                  <a:lnTo>
                    <a:pt x="814" y="966"/>
                  </a:lnTo>
                  <a:lnTo>
                    <a:pt x="814" y="963"/>
                  </a:lnTo>
                  <a:lnTo>
                    <a:pt x="812" y="963"/>
                  </a:lnTo>
                  <a:lnTo>
                    <a:pt x="812" y="963"/>
                  </a:lnTo>
                  <a:lnTo>
                    <a:pt x="809" y="961"/>
                  </a:lnTo>
                  <a:lnTo>
                    <a:pt x="809" y="963"/>
                  </a:lnTo>
                  <a:lnTo>
                    <a:pt x="807" y="963"/>
                  </a:lnTo>
                  <a:lnTo>
                    <a:pt x="807" y="963"/>
                  </a:lnTo>
                  <a:lnTo>
                    <a:pt x="805" y="966"/>
                  </a:lnTo>
                  <a:lnTo>
                    <a:pt x="805" y="966"/>
                  </a:lnTo>
                  <a:lnTo>
                    <a:pt x="800" y="975"/>
                  </a:lnTo>
                  <a:lnTo>
                    <a:pt x="798" y="977"/>
                  </a:lnTo>
                  <a:lnTo>
                    <a:pt x="795" y="977"/>
                  </a:lnTo>
                  <a:lnTo>
                    <a:pt x="793" y="977"/>
                  </a:lnTo>
                  <a:lnTo>
                    <a:pt x="790" y="977"/>
                  </a:lnTo>
                  <a:lnTo>
                    <a:pt x="790" y="980"/>
                  </a:lnTo>
                  <a:lnTo>
                    <a:pt x="788" y="980"/>
                  </a:lnTo>
                  <a:lnTo>
                    <a:pt x="790" y="982"/>
                  </a:lnTo>
                  <a:lnTo>
                    <a:pt x="790" y="982"/>
                  </a:lnTo>
                  <a:lnTo>
                    <a:pt x="790" y="982"/>
                  </a:lnTo>
                  <a:lnTo>
                    <a:pt x="790" y="985"/>
                  </a:lnTo>
                  <a:lnTo>
                    <a:pt x="790" y="985"/>
                  </a:lnTo>
                  <a:lnTo>
                    <a:pt x="790" y="985"/>
                  </a:lnTo>
                  <a:lnTo>
                    <a:pt x="790" y="987"/>
                  </a:lnTo>
                  <a:lnTo>
                    <a:pt x="790" y="987"/>
                  </a:lnTo>
                  <a:lnTo>
                    <a:pt x="790" y="987"/>
                  </a:lnTo>
                  <a:lnTo>
                    <a:pt x="790" y="989"/>
                  </a:lnTo>
                  <a:lnTo>
                    <a:pt x="793" y="989"/>
                  </a:lnTo>
                  <a:lnTo>
                    <a:pt x="793" y="992"/>
                  </a:lnTo>
                  <a:lnTo>
                    <a:pt x="798" y="992"/>
                  </a:lnTo>
                  <a:lnTo>
                    <a:pt x="798" y="992"/>
                  </a:lnTo>
                  <a:lnTo>
                    <a:pt x="800" y="992"/>
                  </a:lnTo>
                  <a:lnTo>
                    <a:pt x="800" y="992"/>
                  </a:lnTo>
                  <a:lnTo>
                    <a:pt x="802" y="992"/>
                  </a:lnTo>
                  <a:lnTo>
                    <a:pt x="805" y="992"/>
                  </a:lnTo>
                  <a:lnTo>
                    <a:pt x="807" y="992"/>
                  </a:lnTo>
                  <a:lnTo>
                    <a:pt x="809" y="989"/>
                  </a:lnTo>
                  <a:lnTo>
                    <a:pt x="809" y="989"/>
                  </a:lnTo>
                  <a:lnTo>
                    <a:pt x="809" y="987"/>
                  </a:lnTo>
                  <a:lnTo>
                    <a:pt x="809" y="987"/>
                  </a:lnTo>
                  <a:lnTo>
                    <a:pt x="809" y="987"/>
                  </a:lnTo>
                  <a:lnTo>
                    <a:pt x="809" y="987"/>
                  </a:lnTo>
                  <a:lnTo>
                    <a:pt x="809" y="987"/>
                  </a:lnTo>
                  <a:lnTo>
                    <a:pt x="814" y="982"/>
                  </a:lnTo>
                  <a:lnTo>
                    <a:pt x="816" y="982"/>
                  </a:lnTo>
                  <a:lnTo>
                    <a:pt x="819" y="982"/>
                  </a:lnTo>
                  <a:lnTo>
                    <a:pt x="831" y="982"/>
                  </a:lnTo>
                  <a:lnTo>
                    <a:pt x="833" y="985"/>
                  </a:lnTo>
                  <a:lnTo>
                    <a:pt x="835" y="985"/>
                  </a:lnTo>
                  <a:lnTo>
                    <a:pt x="838" y="985"/>
                  </a:lnTo>
                  <a:lnTo>
                    <a:pt x="840" y="985"/>
                  </a:lnTo>
                  <a:lnTo>
                    <a:pt x="840" y="982"/>
                  </a:lnTo>
                  <a:lnTo>
                    <a:pt x="842" y="982"/>
                  </a:lnTo>
                  <a:lnTo>
                    <a:pt x="842" y="982"/>
                  </a:lnTo>
                  <a:lnTo>
                    <a:pt x="842" y="982"/>
                  </a:lnTo>
                  <a:lnTo>
                    <a:pt x="842" y="980"/>
                  </a:lnTo>
                  <a:lnTo>
                    <a:pt x="842" y="977"/>
                  </a:lnTo>
                  <a:lnTo>
                    <a:pt x="842" y="977"/>
                  </a:lnTo>
                  <a:lnTo>
                    <a:pt x="845" y="977"/>
                  </a:lnTo>
                  <a:lnTo>
                    <a:pt x="845" y="977"/>
                  </a:lnTo>
                  <a:lnTo>
                    <a:pt x="847" y="977"/>
                  </a:lnTo>
                  <a:lnTo>
                    <a:pt x="847" y="980"/>
                  </a:lnTo>
                  <a:lnTo>
                    <a:pt x="847" y="980"/>
                  </a:lnTo>
                  <a:lnTo>
                    <a:pt x="847" y="980"/>
                  </a:lnTo>
                  <a:lnTo>
                    <a:pt x="850" y="982"/>
                  </a:lnTo>
                  <a:lnTo>
                    <a:pt x="850" y="982"/>
                  </a:lnTo>
                  <a:lnTo>
                    <a:pt x="850" y="982"/>
                  </a:lnTo>
                  <a:lnTo>
                    <a:pt x="850" y="982"/>
                  </a:lnTo>
                  <a:lnTo>
                    <a:pt x="850" y="982"/>
                  </a:lnTo>
                  <a:lnTo>
                    <a:pt x="852" y="982"/>
                  </a:lnTo>
                  <a:lnTo>
                    <a:pt x="852" y="982"/>
                  </a:lnTo>
                  <a:lnTo>
                    <a:pt x="852" y="982"/>
                  </a:lnTo>
                  <a:lnTo>
                    <a:pt x="852" y="982"/>
                  </a:lnTo>
                  <a:lnTo>
                    <a:pt x="854" y="982"/>
                  </a:lnTo>
                  <a:lnTo>
                    <a:pt x="854" y="982"/>
                  </a:lnTo>
                  <a:lnTo>
                    <a:pt x="852" y="985"/>
                  </a:lnTo>
                  <a:lnTo>
                    <a:pt x="852" y="985"/>
                  </a:lnTo>
                  <a:lnTo>
                    <a:pt x="852" y="985"/>
                  </a:lnTo>
                  <a:lnTo>
                    <a:pt x="854" y="985"/>
                  </a:lnTo>
                  <a:lnTo>
                    <a:pt x="857" y="985"/>
                  </a:lnTo>
                  <a:lnTo>
                    <a:pt x="857" y="985"/>
                  </a:lnTo>
                  <a:lnTo>
                    <a:pt x="854" y="985"/>
                  </a:lnTo>
                  <a:close/>
                  <a:moveTo>
                    <a:pt x="864" y="970"/>
                  </a:moveTo>
                  <a:lnTo>
                    <a:pt x="864" y="970"/>
                  </a:lnTo>
                  <a:lnTo>
                    <a:pt x="864" y="970"/>
                  </a:lnTo>
                  <a:lnTo>
                    <a:pt x="864" y="973"/>
                  </a:lnTo>
                  <a:lnTo>
                    <a:pt x="864" y="973"/>
                  </a:lnTo>
                  <a:lnTo>
                    <a:pt x="864" y="970"/>
                  </a:lnTo>
                  <a:close/>
                  <a:moveTo>
                    <a:pt x="904" y="961"/>
                  </a:moveTo>
                  <a:lnTo>
                    <a:pt x="904" y="961"/>
                  </a:lnTo>
                  <a:lnTo>
                    <a:pt x="904" y="961"/>
                  </a:lnTo>
                  <a:lnTo>
                    <a:pt x="904" y="961"/>
                  </a:lnTo>
                  <a:lnTo>
                    <a:pt x="904" y="961"/>
                  </a:lnTo>
                  <a:lnTo>
                    <a:pt x="904" y="961"/>
                  </a:lnTo>
                  <a:lnTo>
                    <a:pt x="902" y="961"/>
                  </a:lnTo>
                  <a:lnTo>
                    <a:pt x="899" y="961"/>
                  </a:lnTo>
                  <a:lnTo>
                    <a:pt x="899" y="961"/>
                  </a:lnTo>
                  <a:lnTo>
                    <a:pt x="899" y="961"/>
                  </a:lnTo>
                  <a:lnTo>
                    <a:pt x="899" y="961"/>
                  </a:lnTo>
                  <a:lnTo>
                    <a:pt x="899" y="961"/>
                  </a:lnTo>
                  <a:lnTo>
                    <a:pt x="899" y="961"/>
                  </a:lnTo>
                  <a:lnTo>
                    <a:pt x="899" y="961"/>
                  </a:lnTo>
                  <a:lnTo>
                    <a:pt x="899" y="963"/>
                  </a:lnTo>
                  <a:lnTo>
                    <a:pt x="902" y="963"/>
                  </a:lnTo>
                  <a:lnTo>
                    <a:pt x="902" y="963"/>
                  </a:lnTo>
                  <a:lnTo>
                    <a:pt x="902" y="963"/>
                  </a:lnTo>
                  <a:lnTo>
                    <a:pt x="902" y="961"/>
                  </a:lnTo>
                  <a:lnTo>
                    <a:pt x="902" y="961"/>
                  </a:lnTo>
                  <a:lnTo>
                    <a:pt x="902" y="961"/>
                  </a:lnTo>
                  <a:lnTo>
                    <a:pt x="904" y="963"/>
                  </a:lnTo>
                  <a:lnTo>
                    <a:pt x="904" y="963"/>
                  </a:lnTo>
                  <a:lnTo>
                    <a:pt x="902" y="963"/>
                  </a:lnTo>
                  <a:lnTo>
                    <a:pt x="902" y="966"/>
                  </a:lnTo>
                  <a:lnTo>
                    <a:pt x="902" y="966"/>
                  </a:lnTo>
                  <a:lnTo>
                    <a:pt x="902" y="966"/>
                  </a:lnTo>
                  <a:lnTo>
                    <a:pt x="902" y="966"/>
                  </a:lnTo>
                  <a:lnTo>
                    <a:pt x="904" y="968"/>
                  </a:lnTo>
                  <a:lnTo>
                    <a:pt x="904" y="966"/>
                  </a:lnTo>
                  <a:lnTo>
                    <a:pt x="904" y="966"/>
                  </a:lnTo>
                  <a:lnTo>
                    <a:pt x="904" y="966"/>
                  </a:lnTo>
                  <a:lnTo>
                    <a:pt x="906" y="966"/>
                  </a:lnTo>
                  <a:lnTo>
                    <a:pt x="906" y="966"/>
                  </a:lnTo>
                  <a:lnTo>
                    <a:pt x="906" y="963"/>
                  </a:lnTo>
                  <a:lnTo>
                    <a:pt x="906" y="963"/>
                  </a:lnTo>
                  <a:lnTo>
                    <a:pt x="906" y="963"/>
                  </a:lnTo>
                  <a:lnTo>
                    <a:pt x="904" y="961"/>
                  </a:lnTo>
                  <a:close/>
                  <a:moveTo>
                    <a:pt x="899" y="970"/>
                  </a:moveTo>
                  <a:lnTo>
                    <a:pt x="897" y="968"/>
                  </a:lnTo>
                  <a:lnTo>
                    <a:pt x="897" y="968"/>
                  </a:lnTo>
                  <a:lnTo>
                    <a:pt x="897" y="968"/>
                  </a:lnTo>
                  <a:lnTo>
                    <a:pt x="897" y="968"/>
                  </a:lnTo>
                  <a:lnTo>
                    <a:pt x="899" y="970"/>
                  </a:lnTo>
                  <a:lnTo>
                    <a:pt x="899" y="970"/>
                  </a:lnTo>
                  <a:lnTo>
                    <a:pt x="899" y="970"/>
                  </a:lnTo>
                  <a:lnTo>
                    <a:pt x="899" y="970"/>
                  </a:lnTo>
                  <a:lnTo>
                    <a:pt x="899" y="970"/>
                  </a:lnTo>
                  <a:close/>
                  <a:moveTo>
                    <a:pt x="880" y="989"/>
                  </a:moveTo>
                  <a:lnTo>
                    <a:pt x="880" y="989"/>
                  </a:lnTo>
                  <a:lnTo>
                    <a:pt x="878" y="989"/>
                  </a:lnTo>
                  <a:lnTo>
                    <a:pt x="878" y="989"/>
                  </a:lnTo>
                  <a:lnTo>
                    <a:pt x="880" y="989"/>
                  </a:lnTo>
                  <a:lnTo>
                    <a:pt x="878" y="989"/>
                  </a:lnTo>
                  <a:lnTo>
                    <a:pt x="878" y="989"/>
                  </a:lnTo>
                  <a:lnTo>
                    <a:pt x="878" y="989"/>
                  </a:lnTo>
                  <a:lnTo>
                    <a:pt x="878" y="989"/>
                  </a:lnTo>
                  <a:lnTo>
                    <a:pt x="878" y="989"/>
                  </a:lnTo>
                  <a:lnTo>
                    <a:pt x="878" y="989"/>
                  </a:lnTo>
                  <a:lnTo>
                    <a:pt x="878" y="989"/>
                  </a:lnTo>
                  <a:lnTo>
                    <a:pt x="878" y="989"/>
                  </a:lnTo>
                  <a:lnTo>
                    <a:pt x="878" y="989"/>
                  </a:lnTo>
                  <a:lnTo>
                    <a:pt x="880" y="989"/>
                  </a:lnTo>
                  <a:lnTo>
                    <a:pt x="880" y="989"/>
                  </a:lnTo>
                  <a:lnTo>
                    <a:pt x="880" y="989"/>
                  </a:lnTo>
                  <a:lnTo>
                    <a:pt x="880" y="989"/>
                  </a:lnTo>
                  <a:lnTo>
                    <a:pt x="880" y="989"/>
                  </a:lnTo>
                  <a:lnTo>
                    <a:pt x="880" y="989"/>
                  </a:lnTo>
                  <a:close/>
                  <a:moveTo>
                    <a:pt x="897" y="966"/>
                  </a:moveTo>
                  <a:lnTo>
                    <a:pt x="897" y="966"/>
                  </a:lnTo>
                  <a:lnTo>
                    <a:pt x="897" y="966"/>
                  </a:lnTo>
                  <a:lnTo>
                    <a:pt x="897" y="966"/>
                  </a:lnTo>
                  <a:lnTo>
                    <a:pt x="897" y="968"/>
                  </a:lnTo>
                  <a:lnTo>
                    <a:pt x="897" y="968"/>
                  </a:lnTo>
                  <a:lnTo>
                    <a:pt x="897" y="966"/>
                  </a:lnTo>
                  <a:lnTo>
                    <a:pt x="897" y="966"/>
                  </a:lnTo>
                  <a:lnTo>
                    <a:pt x="897" y="966"/>
                  </a:lnTo>
                  <a:close/>
                  <a:moveTo>
                    <a:pt x="885" y="968"/>
                  </a:moveTo>
                  <a:lnTo>
                    <a:pt x="883" y="968"/>
                  </a:lnTo>
                  <a:lnTo>
                    <a:pt x="883" y="970"/>
                  </a:lnTo>
                  <a:lnTo>
                    <a:pt x="880" y="970"/>
                  </a:lnTo>
                  <a:lnTo>
                    <a:pt x="880" y="970"/>
                  </a:lnTo>
                  <a:lnTo>
                    <a:pt x="878" y="973"/>
                  </a:lnTo>
                  <a:lnTo>
                    <a:pt x="878" y="973"/>
                  </a:lnTo>
                  <a:lnTo>
                    <a:pt x="878" y="973"/>
                  </a:lnTo>
                  <a:lnTo>
                    <a:pt x="880" y="975"/>
                  </a:lnTo>
                  <a:lnTo>
                    <a:pt x="880" y="977"/>
                  </a:lnTo>
                  <a:lnTo>
                    <a:pt x="880" y="977"/>
                  </a:lnTo>
                  <a:lnTo>
                    <a:pt x="883" y="977"/>
                  </a:lnTo>
                  <a:lnTo>
                    <a:pt x="883" y="977"/>
                  </a:lnTo>
                  <a:lnTo>
                    <a:pt x="885" y="975"/>
                  </a:lnTo>
                  <a:lnTo>
                    <a:pt x="885" y="973"/>
                  </a:lnTo>
                  <a:lnTo>
                    <a:pt x="885" y="973"/>
                  </a:lnTo>
                  <a:lnTo>
                    <a:pt x="885" y="973"/>
                  </a:lnTo>
                  <a:lnTo>
                    <a:pt x="885" y="970"/>
                  </a:lnTo>
                  <a:lnTo>
                    <a:pt x="885" y="970"/>
                  </a:lnTo>
                  <a:lnTo>
                    <a:pt x="885" y="968"/>
                  </a:lnTo>
                  <a:close/>
                  <a:moveTo>
                    <a:pt x="31" y="852"/>
                  </a:moveTo>
                  <a:lnTo>
                    <a:pt x="26" y="852"/>
                  </a:lnTo>
                  <a:lnTo>
                    <a:pt x="26" y="852"/>
                  </a:lnTo>
                  <a:lnTo>
                    <a:pt x="26" y="852"/>
                  </a:lnTo>
                  <a:lnTo>
                    <a:pt x="26" y="852"/>
                  </a:lnTo>
                  <a:lnTo>
                    <a:pt x="24" y="852"/>
                  </a:lnTo>
                  <a:lnTo>
                    <a:pt x="24" y="852"/>
                  </a:lnTo>
                  <a:lnTo>
                    <a:pt x="24" y="852"/>
                  </a:lnTo>
                  <a:lnTo>
                    <a:pt x="24" y="852"/>
                  </a:lnTo>
                  <a:lnTo>
                    <a:pt x="24" y="852"/>
                  </a:lnTo>
                  <a:lnTo>
                    <a:pt x="22" y="852"/>
                  </a:lnTo>
                  <a:lnTo>
                    <a:pt x="22" y="852"/>
                  </a:lnTo>
                  <a:lnTo>
                    <a:pt x="22" y="852"/>
                  </a:lnTo>
                  <a:lnTo>
                    <a:pt x="19" y="852"/>
                  </a:lnTo>
                  <a:lnTo>
                    <a:pt x="19" y="852"/>
                  </a:lnTo>
                  <a:lnTo>
                    <a:pt x="19" y="852"/>
                  </a:lnTo>
                  <a:lnTo>
                    <a:pt x="19" y="852"/>
                  </a:lnTo>
                  <a:lnTo>
                    <a:pt x="17" y="852"/>
                  </a:lnTo>
                  <a:lnTo>
                    <a:pt x="17" y="852"/>
                  </a:lnTo>
                  <a:lnTo>
                    <a:pt x="17" y="852"/>
                  </a:lnTo>
                  <a:lnTo>
                    <a:pt x="17" y="852"/>
                  </a:lnTo>
                  <a:lnTo>
                    <a:pt x="19" y="854"/>
                  </a:lnTo>
                  <a:lnTo>
                    <a:pt x="22" y="857"/>
                  </a:lnTo>
                  <a:lnTo>
                    <a:pt x="24" y="857"/>
                  </a:lnTo>
                  <a:lnTo>
                    <a:pt x="24" y="857"/>
                  </a:lnTo>
                  <a:lnTo>
                    <a:pt x="24" y="859"/>
                  </a:lnTo>
                  <a:lnTo>
                    <a:pt x="24" y="859"/>
                  </a:lnTo>
                  <a:lnTo>
                    <a:pt x="24" y="859"/>
                  </a:lnTo>
                  <a:lnTo>
                    <a:pt x="24" y="859"/>
                  </a:lnTo>
                  <a:lnTo>
                    <a:pt x="24" y="859"/>
                  </a:lnTo>
                  <a:lnTo>
                    <a:pt x="24" y="859"/>
                  </a:lnTo>
                  <a:lnTo>
                    <a:pt x="24" y="859"/>
                  </a:lnTo>
                  <a:lnTo>
                    <a:pt x="24" y="859"/>
                  </a:lnTo>
                  <a:lnTo>
                    <a:pt x="24" y="859"/>
                  </a:lnTo>
                  <a:lnTo>
                    <a:pt x="26" y="861"/>
                  </a:lnTo>
                  <a:lnTo>
                    <a:pt x="26" y="859"/>
                  </a:lnTo>
                  <a:lnTo>
                    <a:pt x="26" y="859"/>
                  </a:lnTo>
                  <a:lnTo>
                    <a:pt x="26" y="857"/>
                  </a:lnTo>
                  <a:lnTo>
                    <a:pt x="26" y="857"/>
                  </a:lnTo>
                  <a:lnTo>
                    <a:pt x="29" y="854"/>
                  </a:lnTo>
                  <a:lnTo>
                    <a:pt x="29" y="854"/>
                  </a:lnTo>
                  <a:lnTo>
                    <a:pt x="31" y="854"/>
                  </a:lnTo>
                  <a:lnTo>
                    <a:pt x="31" y="854"/>
                  </a:lnTo>
                  <a:lnTo>
                    <a:pt x="31" y="852"/>
                  </a:lnTo>
                  <a:close/>
                  <a:moveTo>
                    <a:pt x="268" y="1020"/>
                  </a:moveTo>
                  <a:lnTo>
                    <a:pt x="268" y="1020"/>
                  </a:lnTo>
                  <a:lnTo>
                    <a:pt x="268" y="1020"/>
                  </a:lnTo>
                  <a:lnTo>
                    <a:pt x="265" y="1020"/>
                  </a:lnTo>
                  <a:lnTo>
                    <a:pt x="265" y="1020"/>
                  </a:lnTo>
                  <a:lnTo>
                    <a:pt x="268" y="1020"/>
                  </a:lnTo>
                  <a:lnTo>
                    <a:pt x="268" y="1020"/>
                  </a:lnTo>
                  <a:lnTo>
                    <a:pt x="268" y="1022"/>
                  </a:lnTo>
                  <a:lnTo>
                    <a:pt x="268" y="1022"/>
                  </a:lnTo>
                  <a:lnTo>
                    <a:pt x="268" y="1020"/>
                  </a:lnTo>
                  <a:lnTo>
                    <a:pt x="268" y="1020"/>
                  </a:lnTo>
                  <a:lnTo>
                    <a:pt x="268" y="1020"/>
                  </a:lnTo>
                  <a:close/>
                  <a:moveTo>
                    <a:pt x="365" y="1037"/>
                  </a:moveTo>
                  <a:lnTo>
                    <a:pt x="365" y="1037"/>
                  </a:lnTo>
                  <a:lnTo>
                    <a:pt x="365" y="1039"/>
                  </a:lnTo>
                  <a:lnTo>
                    <a:pt x="362" y="1037"/>
                  </a:lnTo>
                  <a:lnTo>
                    <a:pt x="362" y="1037"/>
                  </a:lnTo>
                  <a:lnTo>
                    <a:pt x="365" y="1037"/>
                  </a:lnTo>
                  <a:lnTo>
                    <a:pt x="365" y="1037"/>
                  </a:lnTo>
                  <a:lnTo>
                    <a:pt x="365" y="1037"/>
                  </a:lnTo>
                  <a:lnTo>
                    <a:pt x="365" y="1037"/>
                  </a:lnTo>
                  <a:lnTo>
                    <a:pt x="365" y="1037"/>
                  </a:lnTo>
                  <a:lnTo>
                    <a:pt x="362" y="1037"/>
                  </a:lnTo>
                  <a:lnTo>
                    <a:pt x="362" y="1037"/>
                  </a:lnTo>
                  <a:lnTo>
                    <a:pt x="360" y="1037"/>
                  </a:lnTo>
                  <a:lnTo>
                    <a:pt x="360" y="1037"/>
                  </a:lnTo>
                  <a:lnTo>
                    <a:pt x="365" y="1039"/>
                  </a:lnTo>
                  <a:lnTo>
                    <a:pt x="365" y="1039"/>
                  </a:lnTo>
                  <a:lnTo>
                    <a:pt x="365" y="1039"/>
                  </a:lnTo>
                  <a:lnTo>
                    <a:pt x="365" y="1039"/>
                  </a:lnTo>
                  <a:lnTo>
                    <a:pt x="365" y="1039"/>
                  </a:lnTo>
                  <a:lnTo>
                    <a:pt x="365" y="1037"/>
                  </a:lnTo>
                  <a:lnTo>
                    <a:pt x="365" y="1037"/>
                  </a:lnTo>
                  <a:close/>
                  <a:moveTo>
                    <a:pt x="275" y="1032"/>
                  </a:moveTo>
                  <a:lnTo>
                    <a:pt x="275" y="1032"/>
                  </a:lnTo>
                  <a:lnTo>
                    <a:pt x="275" y="1032"/>
                  </a:lnTo>
                  <a:lnTo>
                    <a:pt x="275" y="1032"/>
                  </a:lnTo>
                  <a:lnTo>
                    <a:pt x="275" y="1032"/>
                  </a:lnTo>
                  <a:lnTo>
                    <a:pt x="275" y="1032"/>
                  </a:lnTo>
                  <a:close/>
                  <a:moveTo>
                    <a:pt x="261" y="1020"/>
                  </a:moveTo>
                  <a:lnTo>
                    <a:pt x="258" y="1020"/>
                  </a:lnTo>
                  <a:lnTo>
                    <a:pt x="258" y="1020"/>
                  </a:lnTo>
                  <a:lnTo>
                    <a:pt x="258" y="1020"/>
                  </a:lnTo>
                  <a:lnTo>
                    <a:pt x="258" y="1018"/>
                  </a:lnTo>
                  <a:lnTo>
                    <a:pt x="258" y="1018"/>
                  </a:lnTo>
                  <a:lnTo>
                    <a:pt x="258" y="1018"/>
                  </a:lnTo>
                  <a:lnTo>
                    <a:pt x="258" y="1018"/>
                  </a:lnTo>
                  <a:lnTo>
                    <a:pt x="258" y="1018"/>
                  </a:lnTo>
                  <a:lnTo>
                    <a:pt x="258" y="1020"/>
                  </a:lnTo>
                  <a:lnTo>
                    <a:pt x="258" y="1020"/>
                  </a:lnTo>
                  <a:lnTo>
                    <a:pt x="258" y="1020"/>
                  </a:lnTo>
                  <a:lnTo>
                    <a:pt x="258" y="1020"/>
                  </a:lnTo>
                  <a:lnTo>
                    <a:pt x="258" y="1020"/>
                  </a:lnTo>
                  <a:lnTo>
                    <a:pt x="261" y="1020"/>
                  </a:lnTo>
                  <a:lnTo>
                    <a:pt x="261" y="1022"/>
                  </a:lnTo>
                  <a:lnTo>
                    <a:pt x="261" y="1020"/>
                  </a:lnTo>
                  <a:lnTo>
                    <a:pt x="261" y="1020"/>
                  </a:lnTo>
                  <a:lnTo>
                    <a:pt x="261" y="1020"/>
                  </a:lnTo>
                  <a:close/>
                  <a:moveTo>
                    <a:pt x="265" y="1020"/>
                  </a:moveTo>
                  <a:lnTo>
                    <a:pt x="265" y="1020"/>
                  </a:lnTo>
                  <a:lnTo>
                    <a:pt x="265" y="1018"/>
                  </a:lnTo>
                  <a:lnTo>
                    <a:pt x="265" y="1018"/>
                  </a:lnTo>
                  <a:lnTo>
                    <a:pt x="263" y="1018"/>
                  </a:lnTo>
                  <a:lnTo>
                    <a:pt x="263" y="1018"/>
                  </a:lnTo>
                  <a:lnTo>
                    <a:pt x="263" y="1020"/>
                  </a:lnTo>
                  <a:lnTo>
                    <a:pt x="263" y="1020"/>
                  </a:lnTo>
                  <a:lnTo>
                    <a:pt x="263" y="1020"/>
                  </a:lnTo>
                  <a:lnTo>
                    <a:pt x="263" y="1020"/>
                  </a:lnTo>
                  <a:lnTo>
                    <a:pt x="265" y="1020"/>
                  </a:lnTo>
                  <a:lnTo>
                    <a:pt x="265" y="1020"/>
                  </a:lnTo>
                  <a:lnTo>
                    <a:pt x="265" y="1020"/>
                  </a:lnTo>
                  <a:lnTo>
                    <a:pt x="265" y="1020"/>
                  </a:lnTo>
                  <a:lnTo>
                    <a:pt x="265" y="1020"/>
                  </a:lnTo>
                  <a:lnTo>
                    <a:pt x="265" y="1020"/>
                  </a:lnTo>
                  <a:lnTo>
                    <a:pt x="265" y="1020"/>
                  </a:lnTo>
                  <a:close/>
                  <a:moveTo>
                    <a:pt x="301" y="1020"/>
                  </a:moveTo>
                  <a:lnTo>
                    <a:pt x="301" y="1020"/>
                  </a:lnTo>
                  <a:lnTo>
                    <a:pt x="303" y="1020"/>
                  </a:lnTo>
                  <a:lnTo>
                    <a:pt x="303" y="1020"/>
                  </a:lnTo>
                  <a:lnTo>
                    <a:pt x="306" y="1020"/>
                  </a:lnTo>
                  <a:lnTo>
                    <a:pt x="306" y="1020"/>
                  </a:lnTo>
                  <a:lnTo>
                    <a:pt x="306" y="1020"/>
                  </a:lnTo>
                  <a:lnTo>
                    <a:pt x="306" y="1020"/>
                  </a:lnTo>
                  <a:lnTo>
                    <a:pt x="303" y="1018"/>
                  </a:lnTo>
                  <a:lnTo>
                    <a:pt x="298" y="1018"/>
                  </a:lnTo>
                  <a:lnTo>
                    <a:pt x="298" y="1015"/>
                  </a:lnTo>
                  <a:lnTo>
                    <a:pt x="296" y="1015"/>
                  </a:lnTo>
                  <a:lnTo>
                    <a:pt x="298" y="1015"/>
                  </a:lnTo>
                  <a:lnTo>
                    <a:pt x="298" y="1013"/>
                  </a:lnTo>
                  <a:lnTo>
                    <a:pt x="298" y="1013"/>
                  </a:lnTo>
                  <a:lnTo>
                    <a:pt x="296" y="1013"/>
                  </a:lnTo>
                  <a:lnTo>
                    <a:pt x="296" y="1011"/>
                  </a:lnTo>
                  <a:lnTo>
                    <a:pt x="296" y="1011"/>
                  </a:lnTo>
                  <a:lnTo>
                    <a:pt x="289" y="1008"/>
                  </a:lnTo>
                  <a:lnTo>
                    <a:pt x="289" y="1008"/>
                  </a:lnTo>
                  <a:lnTo>
                    <a:pt x="287" y="1011"/>
                  </a:lnTo>
                  <a:lnTo>
                    <a:pt x="287" y="1011"/>
                  </a:lnTo>
                  <a:lnTo>
                    <a:pt x="289" y="1015"/>
                  </a:lnTo>
                  <a:lnTo>
                    <a:pt x="289" y="1015"/>
                  </a:lnTo>
                  <a:lnTo>
                    <a:pt x="289" y="1018"/>
                  </a:lnTo>
                  <a:lnTo>
                    <a:pt x="291" y="1018"/>
                  </a:lnTo>
                  <a:lnTo>
                    <a:pt x="291" y="1018"/>
                  </a:lnTo>
                  <a:lnTo>
                    <a:pt x="294" y="1020"/>
                  </a:lnTo>
                  <a:lnTo>
                    <a:pt x="291" y="1020"/>
                  </a:lnTo>
                  <a:lnTo>
                    <a:pt x="291" y="1022"/>
                  </a:lnTo>
                  <a:lnTo>
                    <a:pt x="291" y="1022"/>
                  </a:lnTo>
                  <a:lnTo>
                    <a:pt x="291" y="1022"/>
                  </a:lnTo>
                  <a:lnTo>
                    <a:pt x="289" y="1022"/>
                  </a:lnTo>
                  <a:lnTo>
                    <a:pt x="289" y="1022"/>
                  </a:lnTo>
                  <a:lnTo>
                    <a:pt x="289" y="1022"/>
                  </a:lnTo>
                  <a:lnTo>
                    <a:pt x="287" y="1022"/>
                  </a:lnTo>
                  <a:lnTo>
                    <a:pt x="287" y="1022"/>
                  </a:lnTo>
                  <a:lnTo>
                    <a:pt x="287" y="1022"/>
                  </a:lnTo>
                  <a:lnTo>
                    <a:pt x="287" y="1025"/>
                  </a:lnTo>
                  <a:lnTo>
                    <a:pt x="287" y="1025"/>
                  </a:lnTo>
                  <a:lnTo>
                    <a:pt x="287" y="1025"/>
                  </a:lnTo>
                  <a:lnTo>
                    <a:pt x="289" y="1025"/>
                  </a:lnTo>
                  <a:lnTo>
                    <a:pt x="289" y="1027"/>
                  </a:lnTo>
                  <a:lnTo>
                    <a:pt x="289" y="1027"/>
                  </a:lnTo>
                  <a:lnTo>
                    <a:pt x="289" y="1027"/>
                  </a:lnTo>
                  <a:lnTo>
                    <a:pt x="289" y="1030"/>
                  </a:lnTo>
                  <a:lnTo>
                    <a:pt x="289" y="1030"/>
                  </a:lnTo>
                  <a:lnTo>
                    <a:pt x="289" y="1030"/>
                  </a:lnTo>
                  <a:lnTo>
                    <a:pt x="291" y="1030"/>
                  </a:lnTo>
                  <a:lnTo>
                    <a:pt x="291" y="1030"/>
                  </a:lnTo>
                  <a:lnTo>
                    <a:pt x="291" y="1030"/>
                  </a:lnTo>
                  <a:lnTo>
                    <a:pt x="291" y="1027"/>
                  </a:lnTo>
                  <a:lnTo>
                    <a:pt x="291" y="1027"/>
                  </a:lnTo>
                  <a:lnTo>
                    <a:pt x="291" y="1027"/>
                  </a:lnTo>
                  <a:lnTo>
                    <a:pt x="291" y="1025"/>
                  </a:lnTo>
                  <a:lnTo>
                    <a:pt x="291" y="1025"/>
                  </a:lnTo>
                  <a:lnTo>
                    <a:pt x="294" y="1025"/>
                  </a:lnTo>
                  <a:lnTo>
                    <a:pt x="294" y="1025"/>
                  </a:lnTo>
                  <a:lnTo>
                    <a:pt x="294" y="1025"/>
                  </a:lnTo>
                  <a:lnTo>
                    <a:pt x="294" y="1025"/>
                  </a:lnTo>
                  <a:lnTo>
                    <a:pt x="294" y="1027"/>
                  </a:lnTo>
                  <a:lnTo>
                    <a:pt x="296" y="1027"/>
                  </a:lnTo>
                  <a:lnTo>
                    <a:pt x="296" y="1025"/>
                  </a:lnTo>
                  <a:lnTo>
                    <a:pt x="296" y="1025"/>
                  </a:lnTo>
                  <a:lnTo>
                    <a:pt x="296" y="1025"/>
                  </a:lnTo>
                  <a:lnTo>
                    <a:pt x="298" y="1022"/>
                  </a:lnTo>
                  <a:lnTo>
                    <a:pt x="298" y="1022"/>
                  </a:lnTo>
                  <a:lnTo>
                    <a:pt x="298" y="1022"/>
                  </a:lnTo>
                  <a:lnTo>
                    <a:pt x="298" y="1022"/>
                  </a:lnTo>
                  <a:lnTo>
                    <a:pt x="298" y="1020"/>
                  </a:lnTo>
                  <a:lnTo>
                    <a:pt x="298" y="1020"/>
                  </a:lnTo>
                  <a:lnTo>
                    <a:pt x="298" y="1020"/>
                  </a:lnTo>
                  <a:lnTo>
                    <a:pt x="301" y="1020"/>
                  </a:lnTo>
                  <a:close/>
                  <a:moveTo>
                    <a:pt x="313" y="1020"/>
                  </a:moveTo>
                  <a:lnTo>
                    <a:pt x="313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18"/>
                  </a:lnTo>
                  <a:lnTo>
                    <a:pt x="315" y="1018"/>
                  </a:lnTo>
                  <a:lnTo>
                    <a:pt x="315" y="1018"/>
                  </a:lnTo>
                  <a:lnTo>
                    <a:pt x="313" y="1018"/>
                  </a:lnTo>
                  <a:lnTo>
                    <a:pt x="313" y="1018"/>
                  </a:lnTo>
                  <a:lnTo>
                    <a:pt x="313" y="1018"/>
                  </a:lnTo>
                  <a:lnTo>
                    <a:pt x="313" y="1018"/>
                  </a:lnTo>
                  <a:lnTo>
                    <a:pt x="313" y="1020"/>
                  </a:lnTo>
                  <a:lnTo>
                    <a:pt x="313" y="1020"/>
                  </a:lnTo>
                  <a:close/>
                  <a:moveTo>
                    <a:pt x="350" y="1037"/>
                  </a:moveTo>
                  <a:lnTo>
                    <a:pt x="353" y="1037"/>
                  </a:lnTo>
                  <a:lnTo>
                    <a:pt x="353" y="1037"/>
                  </a:lnTo>
                  <a:lnTo>
                    <a:pt x="353" y="1037"/>
                  </a:lnTo>
                  <a:lnTo>
                    <a:pt x="353" y="1034"/>
                  </a:lnTo>
                  <a:lnTo>
                    <a:pt x="350" y="1034"/>
                  </a:lnTo>
                  <a:lnTo>
                    <a:pt x="350" y="1034"/>
                  </a:lnTo>
                  <a:lnTo>
                    <a:pt x="348" y="1034"/>
                  </a:lnTo>
                  <a:lnTo>
                    <a:pt x="348" y="1037"/>
                  </a:lnTo>
                  <a:lnTo>
                    <a:pt x="348" y="1037"/>
                  </a:lnTo>
                  <a:lnTo>
                    <a:pt x="348" y="1037"/>
                  </a:lnTo>
                  <a:lnTo>
                    <a:pt x="348" y="1037"/>
                  </a:lnTo>
                  <a:lnTo>
                    <a:pt x="348" y="1037"/>
                  </a:lnTo>
                  <a:lnTo>
                    <a:pt x="348" y="1039"/>
                  </a:lnTo>
                  <a:lnTo>
                    <a:pt x="348" y="1041"/>
                  </a:lnTo>
                  <a:lnTo>
                    <a:pt x="348" y="1041"/>
                  </a:lnTo>
                  <a:lnTo>
                    <a:pt x="348" y="1041"/>
                  </a:lnTo>
                  <a:lnTo>
                    <a:pt x="348" y="1041"/>
                  </a:lnTo>
                  <a:lnTo>
                    <a:pt x="348" y="1041"/>
                  </a:lnTo>
                  <a:lnTo>
                    <a:pt x="348" y="1041"/>
                  </a:lnTo>
                  <a:lnTo>
                    <a:pt x="348" y="1041"/>
                  </a:lnTo>
                  <a:lnTo>
                    <a:pt x="350" y="1041"/>
                  </a:lnTo>
                  <a:lnTo>
                    <a:pt x="350" y="1041"/>
                  </a:lnTo>
                  <a:lnTo>
                    <a:pt x="350" y="1041"/>
                  </a:lnTo>
                  <a:lnTo>
                    <a:pt x="350" y="1041"/>
                  </a:lnTo>
                  <a:lnTo>
                    <a:pt x="350" y="1041"/>
                  </a:lnTo>
                  <a:lnTo>
                    <a:pt x="350" y="1041"/>
                  </a:lnTo>
                  <a:lnTo>
                    <a:pt x="353" y="1041"/>
                  </a:lnTo>
                  <a:lnTo>
                    <a:pt x="353" y="1041"/>
                  </a:lnTo>
                  <a:lnTo>
                    <a:pt x="353" y="1041"/>
                  </a:lnTo>
                  <a:lnTo>
                    <a:pt x="353" y="1041"/>
                  </a:lnTo>
                  <a:lnTo>
                    <a:pt x="353" y="1039"/>
                  </a:lnTo>
                  <a:lnTo>
                    <a:pt x="353" y="1039"/>
                  </a:lnTo>
                  <a:lnTo>
                    <a:pt x="353" y="1039"/>
                  </a:lnTo>
                  <a:lnTo>
                    <a:pt x="353" y="1039"/>
                  </a:lnTo>
                  <a:lnTo>
                    <a:pt x="353" y="1039"/>
                  </a:lnTo>
                  <a:lnTo>
                    <a:pt x="353" y="1039"/>
                  </a:lnTo>
                  <a:lnTo>
                    <a:pt x="353" y="1037"/>
                  </a:lnTo>
                  <a:lnTo>
                    <a:pt x="353" y="1037"/>
                  </a:lnTo>
                  <a:lnTo>
                    <a:pt x="350" y="1039"/>
                  </a:lnTo>
                  <a:lnTo>
                    <a:pt x="350" y="1037"/>
                  </a:lnTo>
                  <a:lnTo>
                    <a:pt x="350" y="1037"/>
                  </a:lnTo>
                  <a:lnTo>
                    <a:pt x="350" y="1037"/>
                  </a:lnTo>
                  <a:lnTo>
                    <a:pt x="350" y="1037"/>
                  </a:lnTo>
                  <a:lnTo>
                    <a:pt x="350" y="1037"/>
                  </a:lnTo>
                  <a:lnTo>
                    <a:pt x="350" y="1037"/>
                  </a:lnTo>
                  <a:lnTo>
                    <a:pt x="350" y="1037"/>
                  </a:lnTo>
                  <a:close/>
                  <a:moveTo>
                    <a:pt x="362" y="1041"/>
                  </a:moveTo>
                  <a:lnTo>
                    <a:pt x="362" y="1041"/>
                  </a:lnTo>
                  <a:lnTo>
                    <a:pt x="362" y="1039"/>
                  </a:lnTo>
                  <a:lnTo>
                    <a:pt x="360" y="1039"/>
                  </a:lnTo>
                  <a:lnTo>
                    <a:pt x="360" y="1039"/>
                  </a:lnTo>
                  <a:lnTo>
                    <a:pt x="360" y="1039"/>
                  </a:lnTo>
                  <a:lnTo>
                    <a:pt x="360" y="1039"/>
                  </a:lnTo>
                  <a:lnTo>
                    <a:pt x="360" y="1039"/>
                  </a:lnTo>
                  <a:lnTo>
                    <a:pt x="360" y="1037"/>
                  </a:lnTo>
                  <a:lnTo>
                    <a:pt x="360" y="1037"/>
                  </a:lnTo>
                  <a:lnTo>
                    <a:pt x="358" y="1037"/>
                  </a:lnTo>
                  <a:lnTo>
                    <a:pt x="358" y="1037"/>
                  </a:lnTo>
                  <a:lnTo>
                    <a:pt x="358" y="1037"/>
                  </a:lnTo>
                  <a:lnTo>
                    <a:pt x="358" y="1034"/>
                  </a:lnTo>
                  <a:lnTo>
                    <a:pt x="358" y="1037"/>
                  </a:lnTo>
                  <a:lnTo>
                    <a:pt x="355" y="1037"/>
                  </a:lnTo>
                  <a:lnTo>
                    <a:pt x="355" y="1037"/>
                  </a:lnTo>
                  <a:lnTo>
                    <a:pt x="355" y="1037"/>
                  </a:lnTo>
                  <a:lnTo>
                    <a:pt x="355" y="1037"/>
                  </a:lnTo>
                  <a:lnTo>
                    <a:pt x="355" y="1039"/>
                  </a:lnTo>
                  <a:lnTo>
                    <a:pt x="355" y="1039"/>
                  </a:lnTo>
                  <a:lnTo>
                    <a:pt x="355" y="1039"/>
                  </a:lnTo>
                  <a:lnTo>
                    <a:pt x="355" y="1039"/>
                  </a:lnTo>
                  <a:lnTo>
                    <a:pt x="358" y="1039"/>
                  </a:lnTo>
                  <a:lnTo>
                    <a:pt x="358" y="1039"/>
                  </a:lnTo>
                  <a:lnTo>
                    <a:pt x="358" y="1039"/>
                  </a:lnTo>
                  <a:lnTo>
                    <a:pt x="358" y="1041"/>
                  </a:lnTo>
                  <a:lnTo>
                    <a:pt x="355" y="1041"/>
                  </a:lnTo>
                  <a:lnTo>
                    <a:pt x="358" y="1041"/>
                  </a:lnTo>
                  <a:lnTo>
                    <a:pt x="358" y="1041"/>
                  </a:lnTo>
                  <a:lnTo>
                    <a:pt x="358" y="1041"/>
                  </a:lnTo>
                  <a:lnTo>
                    <a:pt x="358" y="1041"/>
                  </a:lnTo>
                  <a:lnTo>
                    <a:pt x="358" y="1041"/>
                  </a:lnTo>
                  <a:lnTo>
                    <a:pt x="358" y="1041"/>
                  </a:lnTo>
                  <a:lnTo>
                    <a:pt x="358" y="1039"/>
                  </a:lnTo>
                  <a:lnTo>
                    <a:pt x="358" y="1039"/>
                  </a:lnTo>
                  <a:lnTo>
                    <a:pt x="358" y="1039"/>
                  </a:lnTo>
                  <a:lnTo>
                    <a:pt x="358" y="1041"/>
                  </a:lnTo>
                  <a:lnTo>
                    <a:pt x="358" y="1041"/>
                  </a:lnTo>
                  <a:lnTo>
                    <a:pt x="360" y="1041"/>
                  </a:lnTo>
                  <a:lnTo>
                    <a:pt x="360" y="1041"/>
                  </a:lnTo>
                  <a:lnTo>
                    <a:pt x="360" y="1039"/>
                  </a:lnTo>
                  <a:lnTo>
                    <a:pt x="360" y="1039"/>
                  </a:lnTo>
                  <a:lnTo>
                    <a:pt x="360" y="1041"/>
                  </a:lnTo>
                  <a:lnTo>
                    <a:pt x="360" y="1041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2" y="1041"/>
                  </a:lnTo>
                  <a:close/>
                  <a:moveTo>
                    <a:pt x="327" y="1025"/>
                  </a:moveTo>
                  <a:lnTo>
                    <a:pt x="327" y="1025"/>
                  </a:lnTo>
                  <a:lnTo>
                    <a:pt x="327" y="1025"/>
                  </a:lnTo>
                  <a:lnTo>
                    <a:pt x="327" y="1025"/>
                  </a:lnTo>
                  <a:lnTo>
                    <a:pt x="327" y="1025"/>
                  </a:lnTo>
                  <a:lnTo>
                    <a:pt x="327" y="1022"/>
                  </a:lnTo>
                  <a:lnTo>
                    <a:pt x="327" y="1022"/>
                  </a:lnTo>
                  <a:lnTo>
                    <a:pt x="327" y="1022"/>
                  </a:lnTo>
                  <a:lnTo>
                    <a:pt x="324" y="1020"/>
                  </a:lnTo>
                  <a:lnTo>
                    <a:pt x="324" y="1020"/>
                  </a:lnTo>
                  <a:lnTo>
                    <a:pt x="322" y="1020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20" y="1027"/>
                  </a:lnTo>
                  <a:lnTo>
                    <a:pt x="317" y="1027"/>
                  </a:lnTo>
                  <a:lnTo>
                    <a:pt x="313" y="1027"/>
                  </a:lnTo>
                  <a:lnTo>
                    <a:pt x="310" y="1027"/>
                  </a:lnTo>
                  <a:lnTo>
                    <a:pt x="310" y="1027"/>
                  </a:lnTo>
                  <a:lnTo>
                    <a:pt x="310" y="1027"/>
                  </a:lnTo>
                  <a:lnTo>
                    <a:pt x="310" y="1027"/>
                  </a:lnTo>
                  <a:lnTo>
                    <a:pt x="308" y="1027"/>
                  </a:lnTo>
                  <a:lnTo>
                    <a:pt x="308" y="1027"/>
                  </a:lnTo>
                  <a:lnTo>
                    <a:pt x="308" y="1027"/>
                  </a:lnTo>
                  <a:lnTo>
                    <a:pt x="308" y="1027"/>
                  </a:lnTo>
                  <a:lnTo>
                    <a:pt x="308" y="1027"/>
                  </a:lnTo>
                  <a:lnTo>
                    <a:pt x="308" y="1027"/>
                  </a:lnTo>
                  <a:lnTo>
                    <a:pt x="306" y="1027"/>
                  </a:lnTo>
                  <a:lnTo>
                    <a:pt x="306" y="1027"/>
                  </a:lnTo>
                  <a:lnTo>
                    <a:pt x="303" y="1025"/>
                  </a:lnTo>
                  <a:lnTo>
                    <a:pt x="303" y="1025"/>
                  </a:lnTo>
                  <a:lnTo>
                    <a:pt x="303" y="1025"/>
                  </a:lnTo>
                  <a:lnTo>
                    <a:pt x="301" y="1027"/>
                  </a:lnTo>
                  <a:lnTo>
                    <a:pt x="301" y="1027"/>
                  </a:lnTo>
                  <a:lnTo>
                    <a:pt x="301" y="1027"/>
                  </a:lnTo>
                  <a:lnTo>
                    <a:pt x="301" y="1027"/>
                  </a:lnTo>
                  <a:lnTo>
                    <a:pt x="301" y="1027"/>
                  </a:lnTo>
                  <a:lnTo>
                    <a:pt x="301" y="1027"/>
                  </a:lnTo>
                  <a:lnTo>
                    <a:pt x="301" y="1030"/>
                  </a:lnTo>
                  <a:lnTo>
                    <a:pt x="301" y="1030"/>
                  </a:lnTo>
                  <a:lnTo>
                    <a:pt x="301" y="1030"/>
                  </a:lnTo>
                  <a:lnTo>
                    <a:pt x="301" y="1030"/>
                  </a:lnTo>
                  <a:lnTo>
                    <a:pt x="301" y="1030"/>
                  </a:lnTo>
                  <a:lnTo>
                    <a:pt x="303" y="1027"/>
                  </a:lnTo>
                  <a:lnTo>
                    <a:pt x="303" y="1027"/>
                  </a:lnTo>
                  <a:lnTo>
                    <a:pt x="306" y="1030"/>
                  </a:lnTo>
                  <a:lnTo>
                    <a:pt x="308" y="1030"/>
                  </a:lnTo>
                  <a:lnTo>
                    <a:pt x="308" y="1030"/>
                  </a:lnTo>
                  <a:lnTo>
                    <a:pt x="308" y="1030"/>
                  </a:lnTo>
                  <a:lnTo>
                    <a:pt x="310" y="1030"/>
                  </a:lnTo>
                  <a:lnTo>
                    <a:pt x="310" y="1030"/>
                  </a:lnTo>
                  <a:lnTo>
                    <a:pt x="313" y="1030"/>
                  </a:lnTo>
                  <a:lnTo>
                    <a:pt x="313" y="1030"/>
                  </a:lnTo>
                  <a:lnTo>
                    <a:pt x="313" y="1030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5" y="1032"/>
                  </a:lnTo>
                  <a:lnTo>
                    <a:pt x="315" y="1034"/>
                  </a:lnTo>
                  <a:lnTo>
                    <a:pt x="315" y="1034"/>
                  </a:lnTo>
                  <a:lnTo>
                    <a:pt x="317" y="1032"/>
                  </a:lnTo>
                  <a:lnTo>
                    <a:pt x="317" y="1034"/>
                  </a:lnTo>
                  <a:lnTo>
                    <a:pt x="317" y="1034"/>
                  </a:lnTo>
                  <a:lnTo>
                    <a:pt x="317" y="1032"/>
                  </a:lnTo>
                  <a:lnTo>
                    <a:pt x="317" y="1032"/>
                  </a:lnTo>
                  <a:lnTo>
                    <a:pt x="317" y="1032"/>
                  </a:lnTo>
                  <a:lnTo>
                    <a:pt x="317" y="1032"/>
                  </a:lnTo>
                  <a:lnTo>
                    <a:pt x="320" y="1034"/>
                  </a:lnTo>
                  <a:lnTo>
                    <a:pt x="320" y="1032"/>
                  </a:lnTo>
                  <a:lnTo>
                    <a:pt x="322" y="1032"/>
                  </a:lnTo>
                  <a:lnTo>
                    <a:pt x="322" y="1030"/>
                  </a:lnTo>
                  <a:lnTo>
                    <a:pt x="322" y="1030"/>
                  </a:lnTo>
                  <a:lnTo>
                    <a:pt x="322" y="1027"/>
                  </a:lnTo>
                  <a:lnTo>
                    <a:pt x="324" y="1027"/>
                  </a:lnTo>
                  <a:lnTo>
                    <a:pt x="324" y="1025"/>
                  </a:lnTo>
                  <a:lnTo>
                    <a:pt x="327" y="1025"/>
                  </a:lnTo>
                  <a:close/>
                  <a:moveTo>
                    <a:pt x="251" y="1015"/>
                  </a:moveTo>
                  <a:lnTo>
                    <a:pt x="251" y="1015"/>
                  </a:lnTo>
                  <a:lnTo>
                    <a:pt x="251" y="1015"/>
                  </a:lnTo>
                  <a:lnTo>
                    <a:pt x="251" y="1015"/>
                  </a:lnTo>
                  <a:lnTo>
                    <a:pt x="251" y="1015"/>
                  </a:lnTo>
                  <a:lnTo>
                    <a:pt x="251" y="1015"/>
                  </a:lnTo>
                  <a:lnTo>
                    <a:pt x="251" y="1015"/>
                  </a:lnTo>
                  <a:lnTo>
                    <a:pt x="251" y="1015"/>
                  </a:lnTo>
                  <a:lnTo>
                    <a:pt x="251" y="1015"/>
                  </a:lnTo>
                  <a:lnTo>
                    <a:pt x="251" y="1015"/>
                  </a:lnTo>
                  <a:close/>
                  <a:moveTo>
                    <a:pt x="346" y="1039"/>
                  </a:moveTo>
                  <a:lnTo>
                    <a:pt x="346" y="1039"/>
                  </a:lnTo>
                  <a:lnTo>
                    <a:pt x="346" y="1037"/>
                  </a:lnTo>
                  <a:lnTo>
                    <a:pt x="348" y="1037"/>
                  </a:lnTo>
                  <a:lnTo>
                    <a:pt x="348" y="1037"/>
                  </a:lnTo>
                  <a:lnTo>
                    <a:pt x="348" y="1037"/>
                  </a:lnTo>
                  <a:lnTo>
                    <a:pt x="348" y="1037"/>
                  </a:lnTo>
                  <a:lnTo>
                    <a:pt x="348" y="1034"/>
                  </a:lnTo>
                  <a:lnTo>
                    <a:pt x="348" y="1034"/>
                  </a:lnTo>
                  <a:lnTo>
                    <a:pt x="346" y="1034"/>
                  </a:lnTo>
                  <a:lnTo>
                    <a:pt x="346" y="1034"/>
                  </a:lnTo>
                  <a:lnTo>
                    <a:pt x="346" y="1034"/>
                  </a:lnTo>
                  <a:lnTo>
                    <a:pt x="346" y="1034"/>
                  </a:lnTo>
                  <a:lnTo>
                    <a:pt x="346" y="1034"/>
                  </a:lnTo>
                  <a:lnTo>
                    <a:pt x="346" y="1034"/>
                  </a:lnTo>
                  <a:lnTo>
                    <a:pt x="343" y="1034"/>
                  </a:lnTo>
                  <a:lnTo>
                    <a:pt x="343" y="1034"/>
                  </a:lnTo>
                  <a:lnTo>
                    <a:pt x="343" y="1034"/>
                  </a:lnTo>
                  <a:lnTo>
                    <a:pt x="341" y="1034"/>
                  </a:lnTo>
                  <a:lnTo>
                    <a:pt x="341" y="1032"/>
                  </a:lnTo>
                  <a:lnTo>
                    <a:pt x="341" y="1032"/>
                  </a:lnTo>
                  <a:lnTo>
                    <a:pt x="341" y="1032"/>
                  </a:lnTo>
                  <a:lnTo>
                    <a:pt x="343" y="1032"/>
                  </a:lnTo>
                  <a:lnTo>
                    <a:pt x="341" y="1032"/>
                  </a:lnTo>
                  <a:lnTo>
                    <a:pt x="341" y="1032"/>
                  </a:lnTo>
                  <a:lnTo>
                    <a:pt x="341" y="1032"/>
                  </a:lnTo>
                  <a:lnTo>
                    <a:pt x="341" y="1030"/>
                  </a:lnTo>
                  <a:lnTo>
                    <a:pt x="343" y="1030"/>
                  </a:lnTo>
                  <a:lnTo>
                    <a:pt x="343" y="1030"/>
                  </a:lnTo>
                  <a:lnTo>
                    <a:pt x="343" y="1030"/>
                  </a:lnTo>
                  <a:lnTo>
                    <a:pt x="343" y="1030"/>
                  </a:lnTo>
                  <a:lnTo>
                    <a:pt x="346" y="1030"/>
                  </a:lnTo>
                  <a:lnTo>
                    <a:pt x="346" y="1030"/>
                  </a:lnTo>
                  <a:lnTo>
                    <a:pt x="346" y="1027"/>
                  </a:lnTo>
                  <a:lnTo>
                    <a:pt x="346" y="1027"/>
                  </a:lnTo>
                  <a:lnTo>
                    <a:pt x="346" y="1027"/>
                  </a:lnTo>
                  <a:lnTo>
                    <a:pt x="346" y="1025"/>
                  </a:lnTo>
                  <a:lnTo>
                    <a:pt x="346" y="1025"/>
                  </a:lnTo>
                  <a:lnTo>
                    <a:pt x="346" y="1025"/>
                  </a:lnTo>
                  <a:lnTo>
                    <a:pt x="346" y="1025"/>
                  </a:lnTo>
                  <a:lnTo>
                    <a:pt x="346" y="1025"/>
                  </a:lnTo>
                  <a:lnTo>
                    <a:pt x="343" y="1025"/>
                  </a:lnTo>
                  <a:lnTo>
                    <a:pt x="343" y="1025"/>
                  </a:lnTo>
                  <a:lnTo>
                    <a:pt x="343" y="1025"/>
                  </a:lnTo>
                  <a:lnTo>
                    <a:pt x="343" y="1027"/>
                  </a:lnTo>
                  <a:lnTo>
                    <a:pt x="341" y="1025"/>
                  </a:lnTo>
                  <a:lnTo>
                    <a:pt x="341" y="1025"/>
                  </a:lnTo>
                  <a:lnTo>
                    <a:pt x="341" y="1025"/>
                  </a:lnTo>
                  <a:lnTo>
                    <a:pt x="339" y="1025"/>
                  </a:lnTo>
                  <a:lnTo>
                    <a:pt x="339" y="1025"/>
                  </a:lnTo>
                  <a:lnTo>
                    <a:pt x="339" y="1025"/>
                  </a:lnTo>
                  <a:lnTo>
                    <a:pt x="336" y="1025"/>
                  </a:lnTo>
                  <a:lnTo>
                    <a:pt x="336" y="1027"/>
                  </a:lnTo>
                  <a:lnTo>
                    <a:pt x="336" y="1030"/>
                  </a:lnTo>
                  <a:lnTo>
                    <a:pt x="339" y="1030"/>
                  </a:lnTo>
                  <a:lnTo>
                    <a:pt x="336" y="1030"/>
                  </a:lnTo>
                  <a:lnTo>
                    <a:pt x="336" y="1030"/>
                  </a:lnTo>
                  <a:lnTo>
                    <a:pt x="336" y="1030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2"/>
                  </a:lnTo>
                  <a:lnTo>
                    <a:pt x="336" y="1034"/>
                  </a:lnTo>
                  <a:lnTo>
                    <a:pt x="336" y="1034"/>
                  </a:lnTo>
                  <a:lnTo>
                    <a:pt x="336" y="1034"/>
                  </a:lnTo>
                  <a:lnTo>
                    <a:pt x="334" y="1034"/>
                  </a:lnTo>
                  <a:lnTo>
                    <a:pt x="332" y="1032"/>
                  </a:lnTo>
                  <a:lnTo>
                    <a:pt x="332" y="1032"/>
                  </a:lnTo>
                  <a:lnTo>
                    <a:pt x="332" y="1032"/>
                  </a:lnTo>
                  <a:lnTo>
                    <a:pt x="332" y="1030"/>
                  </a:lnTo>
                  <a:lnTo>
                    <a:pt x="332" y="1030"/>
                  </a:lnTo>
                  <a:lnTo>
                    <a:pt x="332" y="1032"/>
                  </a:lnTo>
                  <a:lnTo>
                    <a:pt x="329" y="1032"/>
                  </a:lnTo>
                  <a:lnTo>
                    <a:pt x="329" y="1032"/>
                  </a:lnTo>
                  <a:lnTo>
                    <a:pt x="329" y="1034"/>
                  </a:lnTo>
                  <a:lnTo>
                    <a:pt x="332" y="1034"/>
                  </a:lnTo>
                  <a:lnTo>
                    <a:pt x="332" y="1034"/>
                  </a:lnTo>
                  <a:lnTo>
                    <a:pt x="334" y="1034"/>
                  </a:lnTo>
                  <a:lnTo>
                    <a:pt x="332" y="1034"/>
                  </a:lnTo>
                  <a:lnTo>
                    <a:pt x="332" y="1034"/>
                  </a:lnTo>
                  <a:lnTo>
                    <a:pt x="332" y="1034"/>
                  </a:lnTo>
                  <a:lnTo>
                    <a:pt x="332" y="1034"/>
                  </a:lnTo>
                  <a:lnTo>
                    <a:pt x="332" y="1034"/>
                  </a:lnTo>
                  <a:lnTo>
                    <a:pt x="329" y="1034"/>
                  </a:lnTo>
                  <a:lnTo>
                    <a:pt x="329" y="1034"/>
                  </a:lnTo>
                  <a:lnTo>
                    <a:pt x="329" y="1037"/>
                  </a:lnTo>
                  <a:lnTo>
                    <a:pt x="329" y="1037"/>
                  </a:lnTo>
                  <a:lnTo>
                    <a:pt x="329" y="1037"/>
                  </a:lnTo>
                  <a:lnTo>
                    <a:pt x="324" y="1039"/>
                  </a:lnTo>
                  <a:lnTo>
                    <a:pt x="324" y="1039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7" y="1041"/>
                  </a:lnTo>
                  <a:lnTo>
                    <a:pt x="327" y="1041"/>
                  </a:lnTo>
                  <a:lnTo>
                    <a:pt x="327" y="1041"/>
                  </a:lnTo>
                  <a:lnTo>
                    <a:pt x="327" y="1041"/>
                  </a:lnTo>
                  <a:lnTo>
                    <a:pt x="332" y="1037"/>
                  </a:lnTo>
                  <a:lnTo>
                    <a:pt x="332" y="1037"/>
                  </a:lnTo>
                  <a:lnTo>
                    <a:pt x="332" y="1039"/>
                  </a:lnTo>
                  <a:lnTo>
                    <a:pt x="332" y="1039"/>
                  </a:lnTo>
                  <a:lnTo>
                    <a:pt x="332" y="1041"/>
                  </a:lnTo>
                  <a:lnTo>
                    <a:pt x="332" y="1041"/>
                  </a:lnTo>
                  <a:lnTo>
                    <a:pt x="332" y="1041"/>
                  </a:lnTo>
                  <a:lnTo>
                    <a:pt x="329" y="1041"/>
                  </a:lnTo>
                  <a:lnTo>
                    <a:pt x="329" y="1041"/>
                  </a:lnTo>
                  <a:lnTo>
                    <a:pt x="329" y="1044"/>
                  </a:lnTo>
                  <a:lnTo>
                    <a:pt x="329" y="1044"/>
                  </a:lnTo>
                  <a:lnTo>
                    <a:pt x="332" y="1044"/>
                  </a:lnTo>
                  <a:lnTo>
                    <a:pt x="332" y="1044"/>
                  </a:lnTo>
                  <a:lnTo>
                    <a:pt x="332" y="1041"/>
                  </a:lnTo>
                  <a:lnTo>
                    <a:pt x="334" y="1044"/>
                  </a:lnTo>
                  <a:lnTo>
                    <a:pt x="334" y="1044"/>
                  </a:lnTo>
                  <a:lnTo>
                    <a:pt x="334" y="1044"/>
                  </a:lnTo>
                  <a:lnTo>
                    <a:pt x="334" y="1041"/>
                  </a:lnTo>
                  <a:lnTo>
                    <a:pt x="334" y="1041"/>
                  </a:lnTo>
                  <a:lnTo>
                    <a:pt x="334" y="1041"/>
                  </a:lnTo>
                  <a:lnTo>
                    <a:pt x="334" y="1041"/>
                  </a:lnTo>
                  <a:lnTo>
                    <a:pt x="334" y="1039"/>
                  </a:lnTo>
                  <a:lnTo>
                    <a:pt x="336" y="1041"/>
                  </a:lnTo>
                  <a:lnTo>
                    <a:pt x="336" y="1041"/>
                  </a:lnTo>
                  <a:lnTo>
                    <a:pt x="336" y="1041"/>
                  </a:lnTo>
                  <a:lnTo>
                    <a:pt x="336" y="1041"/>
                  </a:lnTo>
                  <a:lnTo>
                    <a:pt x="336" y="1041"/>
                  </a:lnTo>
                  <a:lnTo>
                    <a:pt x="336" y="1041"/>
                  </a:lnTo>
                  <a:lnTo>
                    <a:pt x="339" y="1041"/>
                  </a:lnTo>
                  <a:lnTo>
                    <a:pt x="339" y="1041"/>
                  </a:lnTo>
                  <a:lnTo>
                    <a:pt x="339" y="1041"/>
                  </a:lnTo>
                  <a:lnTo>
                    <a:pt x="339" y="1041"/>
                  </a:lnTo>
                  <a:lnTo>
                    <a:pt x="339" y="1041"/>
                  </a:lnTo>
                  <a:lnTo>
                    <a:pt x="339" y="1041"/>
                  </a:lnTo>
                  <a:lnTo>
                    <a:pt x="339" y="1041"/>
                  </a:lnTo>
                  <a:lnTo>
                    <a:pt x="343" y="1039"/>
                  </a:lnTo>
                  <a:lnTo>
                    <a:pt x="343" y="1039"/>
                  </a:lnTo>
                  <a:lnTo>
                    <a:pt x="343" y="1041"/>
                  </a:lnTo>
                  <a:lnTo>
                    <a:pt x="346" y="1041"/>
                  </a:lnTo>
                  <a:lnTo>
                    <a:pt x="346" y="1041"/>
                  </a:lnTo>
                  <a:lnTo>
                    <a:pt x="346" y="1039"/>
                  </a:lnTo>
                  <a:lnTo>
                    <a:pt x="346" y="1039"/>
                  </a:lnTo>
                  <a:lnTo>
                    <a:pt x="346" y="1039"/>
                  </a:lnTo>
                  <a:close/>
                  <a:moveTo>
                    <a:pt x="265" y="1003"/>
                  </a:moveTo>
                  <a:lnTo>
                    <a:pt x="263" y="1003"/>
                  </a:lnTo>
                  <a:lnTo>
                    <a:pt x="263" y="1006"/>
                  </a:lnTo>
                  <a:lnTo>
                    <a:pt x="263" y="1006"/>
                  </a:lnTo>
                  <a:lnTo>
                    <a:pt x="261" y="1006"/>
                  </a:lnTo>
                  <a:lnTo>
                    <a:pt x="263" y="1008"/>
                  </a:lnTo>
                  <a:lnTo>
                    <a:pt x="263" y="1008"/>
                  </a:lnTo>
                  <a:lnTo>
                    <a:pt x="263" y="1008"/>
                  </a:lnTo>
                  <a:lnTo>
                    <a:pt x="265" y="1011"/>
                  </a:lnTo>
                  <a:lnTo>
                    <a:pt x="265" y="1008"/>
                  </a:lnTo>
                  <a:lnTo>
                    <a:pt x="265" y="1006"/>
                  </a:lnTo>
                  <a:lnTo>
                    <a:pt x="265" y="1006"/>
                  </a:lnTo>
                  <a:lnTo>
                    <a:pt x="265" y="1003"/>
                  </a:lnTo>
                  <a:close/>
                  <a:moveTo>
                    <a:pt x="100" y="897"/>
                  </a:moveTo>
                  <a:lnTo>
                    <a:pt x="97" y="897"/>
                  </a:lnTo>
                  <a:lnTo>
                    <a:pt x="97" y="895"/>
                  </a:lnTo>
                  <a:lnTo>
                    <a:pt x="97" y="897"/>
                  </a:lnTo>
                  <a:lnTo>
                    <a:pt x="97" y="899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00" y="897"/>
                  </a:lnTo>
                  <a:lnTo>
                    <a:pt x="100" y="897"/>
                  </a:lnTo>
                  <a:close/>
                  <a:moveTo>
                    <a:pt x="50" y="847"/>
                  </a:moveTo>
                  <a:lnTo>
                    <a:pt x="48" y="847"/>
                  </a:lnTo>
                  <a:lnTo>
                    <a:pt x="48" y="847"/>
                  </a:lnTo>
                  <a:lnTo>
                    <a:pt x="48" y="847"/>
                  </a:lnTo>
                  <a:lnTo>
                    <a:pt x="48" y="847"/>
                  </a:lnTo>
                  <a:lnTo>
                    <a:pt x="50" y="850"/>
                  </a:lnTo>
                  <a:lnTo>
                    <a:pt x="50" y="850"/>
                  </a:lnTo>
                  <a:lnTo>
                    <a:pt x="50" y="847"/>
                  </a:lnTo>
                  <a:close/>
                  <a:moveTo>
                    <a:pt x="249" y="1027"/>
                  </a:move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30"/>
                  </a:lnTo>
                  <a:lnTo>
                    <a:pt x="246" y="1030"/>
                  </a:lnTo>
                  <a:lnTo>
                    <a:pt x="246" y="1030"/>
                  </a:lnTo>
                  <a:lnTo>
                    <a:pt x="246" y="1032"/>
                  </a:lnTo>
                  <a:lnTo>
                    <a:pt x="246" y="1032"/>
                  </a:lnTo>
                  <a:lnTo>
                    <a:pt x="249" y="1030"/>
                  </a:lnTo>
                  <a:lnTo>
                    <a:pt x="249" y="1030"/>
                  </a:lnTo>
                  <a:lnTo>
                    <a:pt x="251" y="1030"/>
                  </a:lnTo>
                  <a:lnTo>
                    <a:pt x="251" y="1030"/>
                  </a:lnTo>
                  <a:lnTo>
                    <a:pt x="251" y="1027"/>
                  </a:lnTo>
                  <a:lnTo>
                    <a:pt x="249" y="1027"/>
                  </a:lnTo>
                  <a:lnTo>
                    <a:pt x="249" y="1027"/>
                  </a:lnTo>
                  <a:close/>
                  <a:moveTo>
                    <a:pt x="1044" y="902"/>
                  </a:moveTo>
                  <a:lnTo>
                    <a:pt x="1044" y="902"/>
                  </a:lnTo>
                  <a:lnTo>
                    <a:pt x="1044" y="902"/>
                  </a:lnTo>
                  <a:lnTo>
                    <a:pt x="1044" y="902"/>
                  </a:lnTo>
                  <a:lnTo>
                    <a:pt x="1044" y="899"/>
                  </a:lnTo>
                  <a:lnTo>
                    <a:pt x="1041" y="899"/>
                  </a:lnTo>
                  <a:lnTo>
                    <a:pt x="1039" y="902"/>
                  </a:lnTo>
                  <a:lnTo>
                    <a:pt x="1039" y="902"/>
                  </a:lnTo>
                  <a:lnTo>
                    <a:pt x="1041" y="902"/>
                  </a:lnTo>
                  <a:lnTo>
                    <a:pt x="1041" y="902"/>
                  </a:lnTo>
                  <a:lnTo>
                    <a:pt x="1041" y="904"/>
                  </a:lnTo>
                  <a:lnTo>
                    <a:pt x="1041" y="904"/>
                  </a:lnTo>
                  <a:lnTo>
                    <a:pt x="1044" y="904"/>
                  </a:lnTo>
                  <a:lnTo>
                    <a:pt x="1044" y="902"/>
                  </a:lnTo>
                  <a:lnTo>
                    <a:pt x="1044" y="902"/>
                  </a:lnTo>
                  <a:lnTo>
                    <a:pt x="1044" y="902"/>
                  </a:lnTo>
                  <a:lnTo>
                    <a:pt x="1044" y="902"/>
                  </a:lnTo>
                  <a:close/>
                  <a:moveTo>
                    <a:pt x="173" y="963"/>
                  </a:moveTo>
                  <a:lnTo>
                    <a:pt x="173" y="963"/>
                  </a:lnTo>
                  <a:lnTo>
                    <a:pt x="175" y="963"/>
                  </a:lnTo>
                  <a:lnTo>
                    <a:pt x="175" y="963"/>
                  </a:lnTo>
                  <a:lnTo>
                    <a:pt x="175" y="963"/>
                  </a:lnTo>
                  <a:lnTo>
                    <a:pt x="175" y="963"/>
                  </a:lnTo>
                  <a:lnTo>
                    <a:pt x="175" y="963"/>
                  </a:lnTo>
                  <a:lnTo>
                    <a:pt x="178" y="961"/>
                  </a:lnTo>
                  <a:lnTo>
                    <a:pt x="178" y="961"/>
                  </a:lnTo>
                  <a:lnTo>
                    <a:pt x="178" y="961"/>
                  </a:lnTo>
                  <a:lnTo>
                    <a:pt x="178" y="961"/>
                  </a:lnTo>
                  <a:lnTo>
                    <a:pt x="178" y="959"/>
                  </a:lnTo>
                  <a:lnTo>
                    <a:pt x="175" y="959"/>
                  </a:lnTo>
                  <a:lnTo>
                    <a:pt x="175" y="959"/>
                  </a:lnTo>
                  <a:lnTo>
                    <a:pt x="175" y="959"/>
                  </a:lnTo>
                  <a:lnTo>
                    <a:pt x="175" y="956"/>
                  </a:lnTo>
                  <a:lnTo>
                    <a:pt x="175" y="959"/>
                  </a:lnTo>
                  <a:lnTo>
                    <a:pt x="175" y="956"/>
                  </a:lnTo>
                  <a:lnTo>
                    <a:pt x="175" y="956"/>
                  </a:lnTo>
                  <a:lnTo>
                    <a:pt x="173" y="959"/>
                  </a:lnTo>
                  <a:lnTo>
                    <a:pt x="173" y="959"/>
                  </a:lnTo>
                  <a:lnTo>
                    <a:pt x="173" y="959"/>
                  </a:lnTo>
                  <a:lnTo>
                    <a:pt x="173" y="959"/>
                  </a:lnTo>
                  <a:lnTo>
                    <a:pt x="173" y="961"/>
                  </a:lnTo>
                  <a:lnTo>
                    <a:pt x="173" y="961"/>
                  </a:lnTo>
                  <a:lnTo>
                    <a:pt x="173" y="963"/>
                  </a:lnTo>
                  <a:close/>
                  <a:moveTo>
                    <a:pt x="17" y="824"/>
                  </a:moveTo>
                  <a:lnTo>
                    <a:pt x="17" y="824"/>
                  </a:lnTo>
                  <a:lnTo>
                    <a:pt x="19" y="824"/>
                  </a:lnTo>
                  <a:lnTo>
                    <a:pt x="19" y="826"/>
                  </a:lnTo>
                  <a:lnTo>
                    <a:pt x="19" y="826"/>
                  </a:lnTo>
                  <a:lnTo>
                    <a:pt x="19" y="828"/>
                  </a:lnTo>
                  <a:lnTo>
                    <a:pt x="19" y="828"/>
                  </a:lnTo>
                  <a:lnTo>
                    <a:pt x="19" y="828"/>
                  </a:lnTo>
                  <a:lnTo>
                    <a:pt x="22" y="828"/>
                  </a:lnTo>
                  <a:lnTo>
                    <a:pt x="22" y="828"/>
                  </a:lnTo>
                  <a:lnTo>
                    <a:pt x="22" y="826"/>
                  </a:lnTo>
                  <a:lnTo>
                    <a:pt x="22" y="826"/>
                  </a:lnTo>
                  <a:lnTo>
                    <a:pt x="22" y="826"/>
                  </a:lnTo>
                  <a:lnTo>
                    <a:pt x="22" y="826"/>
                  </a:lnTo>
                  <a:lnTo>
                    <a:pt x="22" y="826"/>
                  </a:lnTo>
                  <a:lnTo>
                    <a:pt x="22" y="826"/>
                  </a:lnTo>
                  <a:lnTo>
                    <a:pt x="24" y="826"/>
                  </a:lnTo>
                  <a:lnTo>
                    <a:pt x="24" y="826"/>
                  </a:lnTo>
                  <a:lnTo>
                    <a:pt x="24" y="826"/>
                  </a:lnTo>
                  <a:lnTo>
                    <a:pt x="24" y="828"/>
                  </a:lnTo>
                  <a:lnTo>
                    <a:pt x="24" y="828"/>
                  </a:lnTo>
                  <a:lnTo>
                    <a:pt x="26" y="831"/>
                  </a:lnTo>
                  <a:lnTo>
                    <a:pt x="26" y="828"/>
                  </a:lnTo>
                  <a:lnTo>
                    <a:pt x="26" y="828"/>
                  </a:lnTo>
                  <a:lnTo>
                    <a:pt x="29" y="831"/>
                  </a:lnTo>
                  <a:lnTo>
                    <a:pt x="29" y="831"/>
                  </a:lnTo>
                  <a:lnTo>
                    <a:pt x="29" y="831"/>
                  </a:lnTo>
                  <a:lnTo>
                    <a:pt x="31" y="828"/>
                  </a:lnTo>
                  <a:lnTo>
                    <a:pt x="29" y="828"/>
                  </a:lnTo>
                  <a:lnTo>
                    <a:pt x="26" y="828"/>
                  </a:lnTo>
                  <a:lnTo>
                    <a:pt x="26" y="826"/>
                  </a:lnTo>
                  <a:lnTo>
                    <a:pt x="24" y="826"/>
                  </a:lnTo>
                  <a:lnTo>
                    <a:pt x="26" y="826"/>
                  </a:lnTo>
                  <a:lnTo>
                    <a:pt x="26" y="826"/>
                  </a:lnTo>
                  <a:lnTo>
                    <a:pt x="29" y="826"/>
                  </a:lnTo>
                  <a:lnTo>
                    <a:pt x="29" y="824"/>
                  </a:lnTo>
                  <a:lnTo>
                    <a:pt x="29" y="824"/>
                  </a:lnTo>
                  <a:lnTo>
                    <a:pt x="26" y="821"/>
                  </a:lnTo>
                  <a:lnTo>
                    <a:pt x="26" y="821"/>
                  </a:lnTo>
                  <a:lnTo>
                    <a:pt x="26" y="821"/>
                  </a:lnTo>
                  <a:lnTo>
                    <a:pt x="24" y="821"/>
                  </a:lnTo>
                  <a:lnTo>
                    <a:pt x="24" y="821"/>
                  </a:lnTo>
                  <a:lnTo>
                    <a:pt x="24" y="821"/>
                  </a:lnTo>
                  <a:lnTo>
                    <a:pt x="24" y="821"/>
                  </a:lnTo>
                  <a:lnTo>
                    <a:pt x="22" y="821"/>
                  </a:lnTo>
                  <a:lnTo>
                    <a:pt x="24" y="819"/>
                  </a:lnTo>
                  <a:lnTo>
                    <a:pt x="24" y="819"/>
                  </a:lnTo>
                  <a:lnTo>
                    <a:pt x="26" y="819"/>
                  </a:lnTo>
                  <a:lnTo>
                    <a:pt x="24" y="819"/>
                  </a:lnTo>
                  <a:lnTo>
                    <a:pt x="24" y="817"/>
                  </a:lnTo>
                  <a:lnTo>
                    <a:pt x="24" y="817"/>
                  </a:lnTo>
                  <a:lnTo>
                    <a:pt x="22" y="814"/>
                  </a:lnTo>
                  <a:lnTo>
                    <a:pt x="19" y="814"/>
                  </a:lnTo>
                  <a:lnTo>
                    <a:pt x="19" y="814"/>
                  </a:lnTo>
                  <a:lnTo>
                    <a:pt x="19" y="814"/>
                  </a:lnTo>
                  <a:lnTo>
                    <a:pt x="17" y="814"/>
                  </a:lnTo>
                  <a:lnTo>
                    <a:pt x="17" y="814"/>
                  </a:lnTo>
                  <a:lnTo>
                    <a:pt x="17" y="814"/>
                  </a:lnTo>
                  <a:lnTo>
                    <a:pt x="17" y="814"/>
                  </a:lnTo>
                  <a:lnTo>
                    <a:pt x="17" y="812"/>
                  </a:lnTo>
                  <a:lnTo>
                    <a:pt x="17" y="812"/>
                  </a:lnTo>
                  <a:lnTo>
                    <a:pt x="15" y="809"/>
                  </a:lnTo>
                  <a:lnTo>
                    <a:pt x="12" y="809"/>
                  </a:lnTo>
                  <a:lnTo>
                    <a:pt x="12" y="809"/>
                  </a:lnTo>
                  <a:lnTo>
                    <a:pt x="12" y="809"/>
                  </a:lnTo>
                  <a:lnTo>
                    <a:pt x="10" y="807"/>
                  </a:lnTo>
                  <a:lnTo>
                    <a:pt x="5" y="807"/>
                  </a:lnTo>
                  <a:lnTo>
                    <a:pt x="5" y="809"/>
                  </a:lnTo>
                  <a:lnTo>
                    <a:pt x="5" y="807"/>
                  </a:lnTo>
                  <a:lnTo>
                    <a:pt x="0" y="809"/>
                  </a:lnTo>
                  <a:lnTo>
                    <a:pt x="3" y="809"/>
                  </a:lnTo>
                  <a:lnTo>
                    <a:pt x="3" y="809"/>
                  </a:lnTo>
                  <a:lnTo>
                    <a:pt x="3" y="809"/>
                  </a:lnTo>
                  <a:lnTo>
                    <a:pt x="3" y="812"/>
                  </a:lnTo>
                  <a:lnTo>
                    <a:pt x="5" y="812"/>
                  </a:lnTo>
                  <a:lnTo>
                    <a:pt x="7" y="812"/>
                  </a:lnTo>
                  <a:lnTo>
                    <a:pt x="7" y="812"/>
                  </a:lnTo>
                  <a:lnTo>
                    <a:pt x="7" y="812"/>
                  </a:lnTo>
                  <a:lnTo>
                    <a:pt x="5" y="814"/>
                  </a:lnTo>
                  <a:lnTo>
                    <a:pt x="5" y="814"/>
                  </a:lnTo>
                  <a:lnTo>
                    <a:pt x="5" y="814"/>
                  </a:lnTo>
                  <a:lnTo>
                    <a:pt x="7" y="817"/>
                  </a:lnTo>
                  <a:lnTo>
                    <a:pt x="10" y="817"/>
                  </a:lnTo>
                  <a:lnTo>
                    <a:pt x="10" y="817"/>
                  </a:lnTo>
                  <a:lnTo>
                    <a:pt x="10" y="817"/>
                  </a:lnTo>
                  <a:lnTo>
                    <a:pt x="10" y="817"/>
                  </a:lnTo>
                  <a:lnTo>
                    <a:pt x="12" y="817"/>
                  </a:lnTo>
                  <a:lnTo>
                    <a:pt x="10" y="817"/>
                  </a:lnTo>
                  <a:lnTo>
                    <a:pt x="10" y="819"/>
                  </a:lnTo>
                  <a:lnTo>
                    <a:pt x="7" y="819"/>
                  </a:lnTo>
                  <a:lnTo>
                    <a:pt x="7" y="821"/>
                  </a:lnTo>
                  <a:lnTo>
                    <a:pt x="7" y="821"/>
                  </a:lnTo>
                  <a:lnTo>
                    <a:pt x="7" y="821"/>
                  </a:lnTo>
                  <a:lnTo>
                    <a:pt x="7" y="821"/>
                  </a:lnTo>
                  <a:lnTo>
                    <a:pt x="7" y="821"/>
                  </a:lnTo>
                  <a:lnTo>
                    <a:pt x="7" y="821"/>
                  </a:lnTo>
                  <a:lnTo>
                    <a:pt x="7" y="821"/>
                  </a:lnTo>
                  <a:lnTo>
                    <a:pt x="10" y="821"/>
                  </a:lnTo>
                  <a:lnTo>
                    <a:pt x="10" y="821"/>
                  </a:lnTo>
                  <a:lnTo>
                    <a:pt x="10" y="821"/>
                  </a:lnTo>
                  <a:lnTo>
                    <a:pt x="10" y="824"/>
                  </a:lnTo>
                  <a:lnTo>
                    <a:pt x="10" y="824"/>
                  </a:lnTo>
                  <a:lnTo>
                    <a:pt x="10" y="824"/>
                  </a:lnTo>
                  <a:lnTo>
                    <a:pt x="12" y="824"/>
                  </a:lnTo>
                  <a:lnTo>
                    <a:pt x="12" y="824"/>
                  </a:lnTo>
                  <a:lnTo>
                    <a:pt x="12" y="824"/>
                  </a:lnTo>
                  <a:lnTo>
                    <a:pt x="10" y="824"/>
                  </a:lnTo>
                  <a:lnTo>
                    <a:pt x="10" y="826"/>
                  </a:lnTo>
                  <a:lnTo>
                    <a:pt x="10" y="826"/>
                  </a:lnTo>
                  <a:lnTo>
                    <a:pt x="12" y="826"/>
                  </a:lnTo>
                  <a:lnTo>
                    <a:pt x="12" y="826"/>
                  </a:lnTo>
                  <a:lnTo>
                    <a:pt x="15" y="826"/>
                  </a:lnTo>
                  <a:lnTo>
                    <a:pt x="17" y="824"/>
                  </a:lnTo>
                  <a:lnTo>
                    <a:pt x="17" y="824"/>
                  </a:lnTo>
                  <a:close/>
                  <a:moveTo>
                    <a:pt x="218" y="975"/>
                  </a:moveTo>
                  <a:lnTo>
                    <a:pt x="218" y="975"/>
                  </a:lnTo>
                  <a:lnTo>
                    <a:pt x="216" y="973"/>
                  </a:lnTo>
                  <a:lnTo>
                    <a:pt x="216" y="973"/>
                  </a:lnTo>
                  <a:lnTo>
                    <a:pt x="216" y="973"/>
                  </a:lnTo>
                  <a:lnTo>
                    <a:pt x="216" y="973"/>
                  </a:lnTo>
                  <a:lnTo>
                    <a:pt x="216" y="973"/>
                  </a:lnTo>
                  <a:lnTo>
                    <a:pt x="216" y="973"/>
                  </a:lnTo>
                  <a:lnTo>
                    <a:pt x="216" y="973"/>
                  </a:lnTo>
                  <a:lnTo>
                    <a:pt x="216" y="970"/>
                  </a:lnTo>
                  <a:lnTo>
                    <a:pt x="213" y="973"/>
                  </a:lnTo>
                  <a:lnTo>
                    <a:pt x="213" y="973"/>
                  </a:lnTo>
                  <a:lnTo>
                    <a:pt x="213" y="973"/>
                  </a:lnTo>
                  <a:lnTo>
                    <a:pt x="211" y="973"/>
                  </a:lnTo>
                  <a:lnTo>
                    <a:pt x="211" y="973"/>
                  </a:lnTo>
                  <a:lnTo>
                    <a:pt x="211" y="973"/>
                  </a:lnTo>
                  <a:lnTo>
                    <a:pt x="209" y="973"/>
                  </a:lnTo>
                  <a:lnTo>
                    <a:pt x="209" y="973"/>
                  </a:lnTo>
                  <a:lnTo>
                    <a:pt x="209" y="973"/>
                  </a:lnTo>
                  <a:lnTo>
                    <a:pt x="209" y="973"/>
                  </a:lnTo>
                  <a:lnTo>
                    <a:pt x="209" y="975"/>
                  </a:lnTo>
                  <a:lnTo>
                    <a:pt x="209" y="975"/>
                  </a:lnTo>
                  <a:lnTo>
                    <a:pt x="209" y="975"/>
                  </a:lnTo>
                  <a:lnTo>
                    <a:pt x="209" y="975"/>
                  </a:lnTo>
                  <a:lnTo>
                    <a:pt x="209" y="975"/>
                  </a:lnTo>
                  <a:lnTo>
                    <a:pt x="209" y="977"/>
                  </a:lnTo>
                  <a:lnTo>
                    <a:pt x="209" y="977"/>
                  </a:lnTo>
                  <a:lnTo>
                    <a:pt x="209" y="977"/>
                  </a:lnTo>
                  <a:lnTo>
                    <a:pt x="209" y="980"/>
                  </a:lnTo>
                  <a:lnTo>
                    <a:pt x="211" y="980"/>
                  </a:lnTo>
                  <a:lnTo>
                    <a:pt x="213" y="980"/>
                  </a:lnTo>
                  <a:lnTo>
                    <a:pt x="213" y="980"/>
                  </a:lnTo>
                  <a:lnTo>
                    <a:pt x="216" y="980"/>
                  </a:lnTo>
                  <a:lnTo>
                    <a:pt x="216" y="980"/>
                  </a:lnTo>
                  <a:lnTo>
                    <a:pt x="216" y="980"/>
                  </a:lnTo>
                  <a:lnTo>
                    <a:pt x="218" y="977"/>
                  </a:lnTo>
                  <a:lnTo>
                    <a:pt x="218" y="977"/>
                  </a:lnTo>
                  <a:lnTo>
                    <a:pt x="218" y="977"/>
                  </a:lnTo>
                  <a:lnTo>
                    <a:pt x="218" y="977"/>
                  </a:lnTo>
                  <a:lnTo>
                    <a:pt x="218" y="977"/>
                  </a:lnTo>
                  <a:lnTo>
                    <a:pt x="218" y="977"/>
                  </a:lnTo>
                  <a:lnTo>
                    <a:pt x="218" y="975"/>
                  </a:lnTo>
                  <a:close/>
                  <a:moveTo>
                    <a:pt x="244" y="1030"/>
                  </a:moveTo>
                  <a:lnTo>
                    <a:pt x="242" y="1030"/>
                  </a:lnTo>
                  <a:lnTo>
                    <a:pt x="242" y="1030"/>
                  </a:lnTo>
                  <a:lnTo>
                    <a:pt x="239" y="1032"/>
                  </a:lnTo>
                  <a:lnTo>
                    <a:pt x="239" y="1032"/>
                  </a:lnTo>
                  <a:lnTo>
                    <a:pt x="239" y="1032"/>
                  </a:lnTo>
                  <a:lnTo>
                    <a:pt x="239" y="1032"/>
                  </a:lnTo>
                  <a:lnTo>
                    <a:pt x="239" y="1034"/>
                  </a:lnTo>
                  <a:lnTo>
                    <a:pt x="239" y="1034"/>
                  </a:lnTo>
                  <a:lnTo>
                    <a:pt x="242" y="1034"/>
                  </a:lnTo>
                  <a:lnTo>
                    <a:pt x="242" y="1034"/>
                  </a:lnTo>
                  <a:lnTo>
                    <a:pt x="242" y="1034"/>
                  </a:lnTo>
                  <a:lnTo>
                    <a:pt x="244" y="1032"/>
                  </a:lnTo>
                  <a:lnTo>
                    <a:pt x="242" y="1032"/>
                  </a:lnTo>
                  <a:lnTo>
                    <a:pt x="244" y="1032"/>
                  </a:lnTo>
                  <a:lnTo>
                    <a:pt x="244" y="1030"/>
                  </a:lnTo>
                  <a:close/>
                  <a:moveTo>
                    <a:pt x="166" y="963"/>
                  </a:moveTo>
                  <a:lnTo>
                    <a:pt x="166" y="963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4" y="961"/>
                  </a:lnTo>
                  <a:lnTo>
                    <a:pt x="161" y="961"/>
                  </a:lnTo>
                  <a:lnTo>
                    <a:pt x="161" y="961"/>
                  </a:lnTo>
                  <a:lnTo>
                    <a:pt x="161" y="963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4" y="966"/>
                  </a:lnTo>
                  <a:lnTo>
                    <a:pt x="164" y="966"/>
                  </a:lnTo>
                  <a:lnTo>
                    <a:pt x="164" y="966"/>
                  </a:lnTo>
                  <a:lnTo>
                    <a:pt x="164" y="968"/>
                  </a:lnTo>
                  <a:lnTo>
                    <a:pt x="166" y="968"/>
                  </a:lnTo>
                  <a:lnTo>
                    <a:pt x="166" y="968"/>
                  </a:lnTo>
                  <a:lnTo>
                    <a:pt x="166" y="968"/>
                  </a:lnTo>
                  <a:lnTo>
                    <a:pt x="166" y="966"/>
                  </a:lnTo>
                  <a:lnTo>
                    <a:pt x="166" y="963"/>
                  </a:lnTo>
                  <a:close/>
                  <a:moveTo>
                    <a:pt x="192" y="1003"/>
                  </a:moveTo>
                  <a:lnTo>
                    <a:pt x="192" y="1003"/>
                  </a:lnTo>
                  <a:lnTo>
                    <a:pt x="187" y="1001"/>
                  </a:lnTo>
                  <a:lnTo>
                    <a:pt x="187" y="1001"/>
                  </a:lnTo>
                  <a:lnTo>
                    <a:pt x="190" y="1001"/>
                  </a:lnTo>
                  <a:lnTo>
                    <a:pt x="190" y="1001"/>
                  </a:lnTo>
                  <a:lnTo>
                    <a:pt x="190" y="1001"/>
                  </a:lnTo>
                  <a:lnTo>
                    <a:pt x="190" y="1001"/>
                  </a:lnTo>
                  <a:lnTo>
                    <a:pt x="187" y="1001"/>
                  </a:lnTo>
                  <a:lnTo>
                    <a:pt x="187" y="999"/>
                  </a:lnTo>
                  <a:lnTo>
                    <a:pt x="187" y="999"/>
                  </a:lnTo>
                  <a:lnTo>
                    <a:pt x="187" y="996"/>
                  </a:lnTo>
                  <a:lnTo>
                    <a:pt x="187" y="996"/>
                  </a:lnTo>
                  <a:lnTo>
                    <a:pt x="187" y="996"/>
                  </a:lnTo>
                  <a:lnTo>
                    <a:pt x="185" y="994"/>
                  </a:lnTo>
                  <a:lnTo>
                    <a:pt x="185" y="994"/>
                  </a:lnTo>
                  <a:lnTo>
                    <a:pt x="183" y="992"/>
                  </a:lnTo>
                  <a:lnTo>
                    <a:pt x="183" y="989"/>
                  </a:lnTo>
                  <a:lnTo>
                    <a:pt x="183" y="989"/>
                  </a:lnTo>
                  <a:lnTo>
                    <a:pt x="183" y="989"/>
                  </a:lnTo>
                  <a:lnTo>
                    <a:pt x="183" y="987"/>
                  </a:lnTo>
                  <a:lnTo>
                    <a:pt x="183" y="987"/>
                  </a:lnTo>
                  <a:lnTo>
                    <a:pt x="183" y="987"/>
                  </a:lnTo>
                  <a:lnTo>
                    <a:pt x="183" y="987"/>
                  </a:lnTo>
                  <a:lnTo>
                    <a:pt x="183" y="987"/>
                  </a:lnTo>
                  <a:lnTo>
                    <a:pt x="180" y="987"/>
                  </a:lnTo>
                  <a:lnTo>
                    <a:pt x="180" y="987"/>
                  </a:lnTo>
                  <a:lnTo>
                    <a:pt x="180" y="985"/>
                  </a:lnTo>
                  <a:lnTo>
                    <a:pt x="180" y="985"/>
                  </a:lnTo>
                  <a:lnTo>
                    <a:pt x="180" y="985"/>
                  </a:lnTo>
                  <a:lnTo>
                    <a:pt x="180" y="985"/>
                  </a:lnTo>
                  <a:lnTo>
                    <a:pt x="180" y="982"/>
                  </a:lnTo>
                  <a:lnTo>
                    <a:pt x="180" y="982"/>
                  </a:lnTo>
                  <a:lnTo>
                    <a:pt x="178" y="982"/>
                  </a:lnTo>
                  <a:lnTo>
                    <a:pt x="178" y="982"/>
                  </a:lnTo>
                  <a:lnTo>
                    <a:pt x="178" y="982"/>
                  </a:lnTo>
                  <a:lnTo>
                    <a:pt x="178" y="982"/>
                  </a:lnTo>
                  <a:lnTo>
                    <a:pt x="178" y="982"/>
                  </a:lnTo>
                  <a:lnTo>
                    <a:pt x="175" y="982"/>
                  </a:lnTo>
                  <a:lnTo>
                    <a:pt x="175" y="980"/>
                  </a:lnTo>
                  <a:lnTo>
                    <a:pt x="175" y="980"/>
                  </a:lnTo>
                  <a:lnTo>
                    <a:pt x="173" y="977"/>
                  </a:lnTo>
                  <a:lnTo>
                    <a:pt x="173" y="977"/>
                  </a:lnTo>
                  <a:lnTo>
                    <a:pt x="171" y="977"/>
                  </a:lnTo>
                  <a:lnTo>
                    <a:pt x="173" y="980"/>
                  </a:lnTo>
                  <a:lnTo>
                    <a:pt x="173" y="982"/>
                  </a:lnTo>
                  <a:lnTo>
                    <a:pt x="173" y="982"/>
                  </a:lnTo>
                  <a:lnTo>
                    <a:pt x="173" y="982"/>
                  </a:lnTo>
                  <a:lnTo>
                    <a:pt x="175" y="982"/>
                  </a:lnTo>
                  <a:lnTo>
                    <a:pt x="175" y="985"/>
                  </a:lnTo>
                  <a:lnTo>
                    <a:pt x="175" y="985"/>
                  </a:lnTo>
                  <a:lnTo>
                    <a:pt x="175" y="985"/>
                  </a:lnTo>
                  <a:lnTo>
                    <a:pt x="178" y="985"/>
                  </a:lnTo>
                  <a:lnTo>
                    <a:pt x="178" y="985"/>
                  </a:lnTo>
                  <a:lnTo>
                    <a:pt x="180" y="987"/>
                  </a:lnTo>
                  <a:lnTo>
                    <a:pt x="180" y="989"/>
                  </a:lnTo>
                  <a:lnTo>
                    <a:pt x="180" y="989"/>
                  </a:lnTo>
                  <a:lnTo>
                    <a:pt x="183" y="992"/>
                  </a:lnTo>
                  <a:lnTo>
                    <a:pt x="183" y="992"/>
                  </a:lnTo>
                  <a:lnTo>
                    <a:pt x="183" y="992"/>
                  </a:lnTo>
                  <a:lnTo>
                    <a:pt x="183" y="994"/>
                  </a:lnTo>
                  <a:lnTo>
                    <a:pt x="183" y="994"/>
                  </a:lnTo>
                  <a:lnTo>
                    <a:pt x="183" y="994"/>
                  </a:lnTo>
                  <a:lnTo>
                    <a:pt x="183" y="996"/>
                  </a:lnTo>
                  <a:lnTo>
                    <a:pt x="187" y="1001"/>
                  </a:lnTo>
                  <a:lnTo>
                    <a:pt x="187" y="1001"/>
                  </a:lnTo>
                  <a:lnTo>
                    <a:pt x="185" y="1001"/>
                  </a:lnTo>
                  <a:lnTo>
                    <a:pt x="185" y="1003"/>
                  </a:lnTo>
                  <a:lnTo>
                    <a:pt x="185" y="1003"/>
                  </a:lnTo>
                  <a:lnTo>
                    <a:pt x="187" y="1003"/>
                  </a:lnTo>
                  <a:lnTo>
                    <a:pt x="187" y="1003"/>
                  </a:lnTo>
                  <a:lnTo>
                    <a:pt x="187" y="1003"/>
                  </a:lnTo>
                  <a:lnTo>
                    <a:pt x="187" y="1003"/>
                  </a:lnTo>
                  <a:lnTo>
                    <a:pt x="187" y="1003"/>
                  </a:lnTo>
                  <a:lnTo>
                    <a:pt x="190" y="1003"/>
                  </a:lnTo>
                  <a:lnTo>
                    <a:pt x="190" y="1003"/>
                  </a:lnTo>
                  <a:lnTo>
                    <a:pt x="190" y="1003"/>
                  </a:lnTo>
                  <a:lnTo>
                    <a:pt x="190" y="1003"/>
                  </a:lnTo>
                  <a:lnTo>
                    <a:pt x="190" y="1003"/>
                  </a:lnTo>
                  <a:lnTo>
                    <a:pt x="192" y="1003"/>
                  </a:lnTo>
                  <a:lnTo>
                    <a:pt x="192" y="1003"/>
                  </a:lnTo>
                  <a:lnTo>
                    <a:pt x="192" y="1006"/>
                  </a:lnTo>
                  <a:lnTo>
                    <a:pt x="192" y="1006"/>
                  </a:lnTo>
                  <a:lnTo>
                    <a:pt x="192" y="1006"/>
                  </a:lnTo>
                  <a:lnTo>
                    <a:pt x="192" y="1006"/>
                  </a:lnTo>
                  <a:lnTo>
                    <a:pt x="192" y="1006"/>
                  </a:lnTo>
                  <a:lnTo>
                    <a:pt x="194" y="1006"/>
                  </a:lnTo>
                  <a:lnTo>
                    <a:pt x="194" y="1006"/>
                  </a:lnTo>
                  <a:lnTo>
                    <a:pt x="194" y="1006"/>
                  </a:lnTo>
                  <a:lnTo>
                    <a:pt x="192" y="1003"/>
                  </a:lnTo>
                  <a:close/>
                  <a:moveTo>
                    <a:pt x="149" y="937"/>
                  </a:moveTo>
                  <a:lnTo>
                    <a:pt x="149" y="937"/>
                  </a:lnTo>
                  <a:lnTo>
                    <a:pt x="147" y="937"/>
                  </a:lnTo>
                  <a:lnTo>
                    <a:pt x="147" y="937"/>
                  </a:lnTo>
                  <a:lnTo>
                    <a:pt x="145" y="937"/>
                  </a:lnTo>
                  <a:lnTo>
                    <a:pt x="142" y="940"/>
                  </a:lnTo>
                  <a:lnTo>
                    <a:pt x="142" y="942"/>
                  </a:lnTo>
                  <a:lnTo>
                    <a:pt x="142" y="942"/>
                  </a:lnTo>
                  <a:lnTo>
                    <a:pt x="140" y="942"/>
                  </a:lnTo>
                  <a:lnTo>
                    <a:pt x="140" y="942"/>
                  </a:lnTo>
                  <a:lnTo>
                    <a:pt x="140" y="942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38" y="942"/>
                  </a:lnTo>
                  <a:lnTo>
                    <a:pt x="138" y="942"/>
                  </a:lnTo>
                  <a:lnTo>
                    <a:pt x="135" y="942"/>
                  </a:lnTo>
                  <a:lnTo>
                    <a:pt x="135" y="942"/>
                  </a:lnTo>
                  <a:lnTo>
                    <a:pt x="135" y="942"/>
                  </a:lnTo>
                  <a:lnTo>
                    <a:pt x="133" y="942"/>
                  </a:lnTo>
                  <a:lnTo>
                    <a:pt x="133" y="942"/>
                  </a:lnTo>
                  <a:lnTo>
                    <a:pt x="130" y="942"/>
                  </a:lnTo>
                  <a:lnTo>
                    <a:pt x="130" y="944"/>
                  </a:lnTo>
                  <a:lnTo>
                    <a:pt x="130" y="947"/>
                  </a:lnTo>
                  <a:lnTo>
                    <a:pt x="130" y="947"/>
                  </a:lnTo>
                  <a:lnTo>
                    <a:pt x="130" y="947"/>
                  </a:lnTo>
                  <a:lnTo>
                    <a:pt x="130" y="947"/>
                  </a:lnTo>
                  <a:lnTo>
                    <a:pt x="130" y="949"/>
                  </a:lnTo>
                  <a:lnTo>
                    <a:pt x="130" y="949"/>
                  </a:lnTo>
                  <a:lnTo>
                    <a:pt x="133" y="947"/>
                  </a:lnTo>
                  <a:lnTo>
                    <a:pt x="133" y="947"/>
                  </a:lnTo>
                  <a:lnTo>
                    <a:pt x="135" y="944"/>
                  </a:lnTo>
                  <a:lnTo>
                    <a:pt x="135" y="944"/>
                  </a:lnTo>
                  <a:lnTo>
                    <a:pt x="135" y="944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38" y="944"/>
                  </a:lnTo>
                  <a:lnTo>
                    <a:pt x="138" y="947"/>
                  </a:lnTo>
                  <a:lnTo>
                    <a:pt x="140" y="947"/>
                  </a:lnTo>
                  <a:lnTo>
                    <a:pt x="140" y="944"/>
                  </a:lnTo>
                  <a:lnTo>
                    <a:pt x="140" y="944"/>
                  </a:lnTo>
                  <a:lnTo>
                    <a:pt x="140" y="944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5" y="947"/>
                  </a:lnTo>
                  <a:lnTo>
                    <a:pt x="145" y="947"/>
                  </a:lnTo>
                  <a:lnTo>
                    <a:pt x="145" y="947"/>
                  </a:lnTo>
                  <a:lnTo>
                    <a:pt x="145" y="947"/>
                  </a:lnTo>
                  <a:lnTo>
                    <a:pt x="142" y="944"/>
                  </a:lnTo>
                  <a:lnTo>
                    <a:pt x="142" y="944"/>
                  </a:lnTo>
                  <a:lnTo>
                    <a:pt x="142" y="944"/>
                  </a:lnTo>
                  <a:lnTo>
                    <a:pt x="145" y="944"/>
                  </a:lnTo>
                  <a:lnTo>
                    <a:pt x="145" y="942"/>
                  </a:lnTo>
                  <a:lnTo>
                    <a:pt x="147" y="942"/>
                  </a:lnTo>
                  <a:lnTo>
                    <a:pt x="147" y="942"/>
                  </a:lnTo>
                  <a:lnTo>
                    <a:pt x="147" y="942"/>
                  </a:lnTo>
                  <a:lnTo>
                    <a:pt x="147" y="940"/>
                  </a:lnTo>
                  <a:lnTo>
                    <a:pt x="149" y="940"/>
                  </a:lnTo>
                  <a:lnTo>
                    <a:pt x="149" y="940"/>
                  </a:lnTo>
                  <a:lnTo>
                    <a:pt x="149" y="940"/>
                  </a:lnTo>
                  <a:lnTo>
                    <a:pt x="149" y="940"/>
                  </a:lnTo>
                  <a:lnTo>
                    <a:pt x="149" y="940"/>
                  </a:lnTo>
                  <a:lnTo>
                    <a:pt x="149" y="937"/>
                  </a:lnTo>
                  <a:lnTo>
                    <a:pt x="149" y="937"/>
                  </a:lnTo>
                  <a:close/>
                  <a:moveTo>
                    <a:pt x="618" y="568"/>
                  </a:moveTo>
                  <a:lnTo>
                    <a:pt x="618" y="568"/>
                  </a:lnTo>
                  <a:lnTo>
                    <a:pt x="618" y="568"/>
                  </a:lnTo>
                  <a:lnTo>
                    <a:pt x="618" y="568"/>
                  </a:lnTo>
                  <a:lnTo>
                    <a:pt x="618" y="566"/>
                  </a:lnTo>
                  <a:lnTo>
                    <a:pt x="618" y="566"/>
                  </a:lnTo>
                  <a:lnTo>
                    <a:pt x="618" y="566"/>
                  </a:lnTo>
                  <a:lnTo>
                    <a:pt x="618" y="566"/>
                  </a:lnTo>
                  <a:lnTo>
                    <a:pt x="618" y="563"/>
                  </a:lnTo>
                  <a:lnTo>
                    <a:pt x="618" y="563"/>
                  </a:lnTo>
                  <a:lnTo>
                    <a:pt x="618" y="563"/>
                  </a:lnTo>
                  <a:lnTo>
                    <a:pt x="615" y="566"/>
                  </a:lnTo>
                  <a:lnTo>
                    <a:pt x="615" y="566"/>
                  </a:lnTo>
                  <a:lnTo>
                    <a:pt x="615" y="566"/>
                  </a:lnTo>
                  <a:lnTo>
                    <a:pt x="618" y="568"/>
                  </a:lnTo>
                  <a:close/>
                  <a:moveTo>
                    <a:pt x="604" y="1046"/>
                  </a:moveTo>
                  <a:lnTo>
                    <a:pt x="604" y="1046"/>
                  </a:lnTo>
                  <a:lnTo>
                    <a:pt x="604" y="1046"/>
                  </a:lnTo>
                  <a:lnTo>
                    <a:pt x="604" y="1046"/>
                  </a:lnTo>
                  <a:lnTo>
                    <a:pt x="604" y="1046"/>
                  </a:lnTo>
                  <a:lnTo>
                    <a:pt x="604" y="1046"/>
                  </a:lnTo>
                  <a:lnTo>
                    <a:pt x="601" y="1046"/>
                  </a:lnTo>
                  <a:lnTo>
                    <a:pt x="601" y="1046"/>
                  </a:lnTo>
                  <a:lnTo>
                    <a:pt x="601" y="1046"/>
                  </a:lnTo>
                  <a:lnTo>
                    <a:pt x="601" y="1044"/>
                  </a:lnTo>
                  <a:lnTo>
                    <a:pt x="601" y="1044"/>
                  </a:lnTo>
                  <a:lnTo>
                    <a:pt x="599" y="1044"/>
                  </a:lnTo>
                  <a:lnTo>
                    <a:pt x="599" y="1044"/>
                  </a:lnTo>
                  <a:lnTo>
                    <a:pt x="596" y="1044"/>
                  </a:lnTo>
                  <a:lnTo>
                    <a:pt x="596" y="1046"/>
                  </a:lnTo>
                  <a:lnTo>
                    <a:pt x="596" y="1046"/>
                  </a:lnTo>
                  <a:lnTo>
                    <a:pt x="594" y="1046"/>
                  </a:lnTo>
                  <a:lnTo>
                    <a:pt x="594" y="1044"/>
                  </a:lnTo>
                  <a:lnTo>
                    <a:pt x="594" y="1044"/>
                  </a:lnTo>
                  <a:lnTo>
                    <a:pt x="592" y="1046"/>
                  </a:lnTo>
                  <a:lnTo>
                    <a:pt x="592" y="1046"/>
                  </a:lnTo>
                  <a:lnTo>
                    <a:pt x="592" y="1046"/>
                  </a:lnTo>
                  <a:lnTo>
                    <a:pt x="592" y="1048"/>
                  </a:lnTo>
                  <a:lnTo>
                    <a:pt x="592" y="1048"/>
                  </a:lnTo>
                  <a:lnTo>
                    <a:pt x="592" y="1048"/>
                  </a:lnTo>
                  <a:lnTo>
                    <a:pt x="592" y="1048"/>
                  </a:lnTo>
                  <a:lnTo>
                    <a:pt x="594" y="1048"/>
                  </a:lnTo>
                  <a:lnTo>
                    <a:pt x="594" y="1048"/>
                  </a:lnTo>
                  <a:lnTo>
                    <a:pt x="594" y="1048"/>
                  </a:lnTo>
                  <a:lnTo>
                    <a:pt x="596" y="1048"/>
                  </a:lnTo>
                  <a:lnTo>
                    <a:pt x="596" y="1048"/>
                  </a:lnTo>
                  <a:lnTo>
                    <a:pt x="599" y="1048"/>
                  </a:lnTo>
                  <a:lnTo>
                    <a:pt x="599" y="1051"/>
                  </a:lnTo>
                  <a:lnTo>
                    <a:pt x="601" y="1051"/>
                  </a:lnTo>
                  <a:lnTo>
                    <a:pt x="601" y="1051"/>
                  </a:lnTo>
                  <a:lnTo>
                    <a:pt x="601" y="1051"/>
                  </a:lnTo>
                  <a:lnTo>
                    <a:pt x="601" y="1051"/>
                  </a:lnTo>
                  <a:lnTo>
                    <a:pt x="601" y="1051"/>
                  </a:lnTo>
                  <a:lnTo>
                    <a:pt x="604" y="1048"/>
                  </a:lnTo>
                  <a:lnTo>
                    <a:pt x="604" y="1048"/>
                  </a:lnTo>
                  <a:lnTo>
                    <a:pt x="604" y="1048"/>
                  </a:lnTo>
                  <a:lnTo>
                    <a:pt x="604" y="1048"/>
                  </a:lnTo>
                  <a:lnTo>
                    <a:pt x="604" y="1046"/>
                  </a:lnTo>
                  <a:lnTo>
                    <a:pt x="604" y="1046"/>
                  </a:lnTo>
                  <a:lnTo>
                    <a:pt x="604" y="1046"/>
                  </a:lnTo>
                  <a:close/>
                  <a:moveTo>
                    <a:pt x="606" y="1037"/>
                  </a:moveTo>
                  <a:lnTo>
                    <a:pt x="606" y="1037"/>
                  </a:lnTo>
                  <a:lnTo>
                    <a:pt x="604" y="1037"/>
                  </a:lnTo>
                  <a:lnTo>
                    <a:pt x="604" y="1037"/>
                  </a:lnTo>
                  <a:lnTo>
                    <a:pt x="604" y="1039"/>
                  </a:lnTo>
                  <a:lnTo>
                    <a:pt x="604" y="1039"/>
                  </a:lnTo>
                  <a:lnTo>
                    <a:pt x="604" y="1039"/>
                  </a:lnTo>
                  <a:lnTo>
                    <a:pt x="604" y="1041"/>
                  </a:lnTo>
                  <a:lnTo>
                    <a:pt x="604" y="1041"/>
                  </a:lnTo>
                  <a:lnTo>
                    <a:pt x="604" y="1041"/>
                  </a:lnTo>
                  <a:lnTo>
                    <a:pt x="604" y="1041"/>
                  </a:lnTo>
                  <a:lnTo>
                    <a:pt x="606" y="1039"/>
                  </a:lnTo>
                  <a:lnTo>
                    <a:pt x="606" y="1039"/>
                  </a:lnTo>
                  <a:lnTo>
                    <a:pt x="606" y="1039"/>
                  </a:lnTo>
                  <a:lnTo>
                    <a:pt x="606" y="1037"/>
                  </a:lnTo>
                  <a:lnTo>
                    <a:pt x="606" y="1037"/>
                  </a:lnTo>
                  <a:lnTo>
                    <a:pt x="606" y="1037"/>
                  </a:lnTo>
                  <a:close/>
                  <a:moveTo>
                    <a:pt x="656" y="831"/>
                  </a:moveTo>
                  <a:lnTo>
                    <a:pt x="656" y="831"/>
                  </a:lnTo>
                  <a:lnTo>
                    <a:pt x="656" y="831"/>
                  </a:lnTo>
                  <a:lnTo>
                    <a:pt x="658" y="833"/>
                  </a:lnTo>
                  <a:lnTo>
                    <a:pt x="658" y="833"/>
                  </a:lnTo>
                  <a:lnTo>
                    <a:pt x="660" y="833"/>
                  </a:lnTo>
                  <a:lnTo>
                    <a:pt x="660" y="831"/>
                  </a:lnTo>
                  <a:lnTo>
                    <a:pt x="663" y="831"/>
                  </a:lnTo>
                  <a:lnTo>
                    <a:pt x="663" y="831"/>
                  </a:lnTo>
                  <a:lnTo>
                    <a:pt x="660" y="828"/>
                  </a:lnTo>
                  <a:lnTo>
                    <a:pt x="660" y="828"/>
                  </a:lnTo>
                  <a:lnTo>
                    <a:pt x="660" y="828"/>
                  </a:lnTo>
                  <a:lnTo>
                    <a:pt x="658" y="828"/>
                  </a:lnTo>
                  <a:lnTo>
                    <a:pt x="656" y="826"/>
                  </a:lnTo>
                  <a:lnTo>
                    <a:pt x="653" y="826"/>
                  </a:lnTo>
                  <a:lnTo>
                    <a:pt x="653" y="828"/>
                  </a:lnTo>
                  <a:lnTo>
                    <a:pt x="656" y="831"/>
                  </a:lnTo>
                  <a:close/>
                  <a:moveTo>
                    <a:pt x="594" y="1041"/>
                  </a:moveTo>
                  <a:lnTo>
                    <a:pt x="592" y="1041"/>
                  </a:lnTo>
                  <a:lnTo>
                    <a:pt x="592" y="1041"/>
                  </a:lnTo>
                  <a:lnTo>
                    <a:pt x="589" y="1039"/>
                  </a:lnTo>
                  <a:lnTo>
                    <a:pt x="589" y="1039"/>
                  </a:lnTo>
                  <a:lnTo>
                    <a:pt x="589" y="1041"/>
                  </a:lnTo>
                  <a:lnTo>
                    <a:pt x="589" y="1041"/>
                  </a:lnTo>
                  <a:lnTo>
                    <a:pt x="589" y="1041"/>
                  </a:lnTo>
                  <a:lnTo>
                    <a:pt x="589" y="1041"/>
                  </a:lnTo>
                  <a:lnTo>
                    <a:pt x="589" y="1044"/>
                  </a:lnTo>
                  <a:lnTo>
                    <a:pt x="589" y="1044"/>
                  </a:lnTo>
                  <a:lnTo>
                    <a:pt x="589" y="1044"/>
                  </a:lnTo>
                  <a:lnTo>
                    <a:pt x="592" y="1044"/>
                  </a:lnTo>
                  <a:lnTo>
                    <a:pt x="592" y="1044"/>
                  </a:lnTo>
                  <a:lnTo>
                    <a:pt x="594" y="1041"/>
                  </a:lnTo>
                  <a:close/>
                  <a:moveTo>
                    <a:pt x="589" y="1048"/>
                  </a:moveTo>
                  <a:lnTo>
                    <a:pt x="587" y="1048"/>
                  </a:lnTo>
                  <a:lnTo>
                    <a:pt x="587" y="1048"/>
                  </a:lnTo>
                  <a:lnTo>
                    <a:pt x="587" y="1048"/>
                  </a:lnTo>
                  <a:lnTo>
                    <a:pt x="587" y="1046"/>
                  </a:lnTo>
                  <a:lnTo>
                    <a:pt x="585" y="1046"/>
                  </a:lnTo>
                  <a:lnTo>
                    <a:pt x="585" y="1046"/>
                  </a:lnTo>
                  <a:lnTo>
                    <a:pt x="585" y="1048"/>
                  </a:lnTo>
                  <a:lnTo>
                    <a:pt x="585" y="1048"/>
                  </a:lnTo>
                  <a:lnTo>
                    <a:pt x="585" y="1048"/>
                  </a:lnTo>
                  <a:lnTo>
                    <a:pt x="585" y="1048"/>
                  </a:lnTo>
                  <a:lnTo>
                    <a:pt x="585" y="1051"/>
                  </a:lnTo>
                  <a:lnTo>
                    <a:pt x="587" y="1051"/>
                  </a:lnTo>
                  <a:lnTo>
                    <a:pt x="589" y="1051"/>
                  </a:lnTo>
                  <a:lnTo>
                    <a:pt x="589" y="1051"/>
                  </a:lnTo>
                  <a:lnTo>
                    <a:pt x="589" y="1051"/>
                  </a:lnTo>
                  <a:lnTo>
                    <a:pt x="589" y="1051"/>
                  </a:lnTo>
                  <a:lnTo>
                    <a:pt x="589" y="1048"/>
                  </a:lnTo>
                  <a:lnTo>
                    <a:pt x="589" y="1048"/>
                  </a:lnTo>
                  <a:close/>
                  <a:moveTo>
                    <a:pt x="641" y="790"/>
                  </a:moveTo>
                  <a:lnTo>
                    <a:pt x="641" y="790"/>
                  </a:lnTo>
                  <a:lnTo>
                    <a:pt x="644" y="790"/>
                  </a:lnTo>
                  <a:lnTo>
                    <a:pt x="644" y="790"/>
                  </a:lnTo>
                  <a:lnTo>
                    <a:pt x="644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4" y="793"/>
                  </a:lnTo>
                  <a:lnTo>
                    <a:pt x="644" y="795"/>
                  </a:lnTo>
                  <a:lnTo>
                    <a:pt x="644" y="795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6" y="793"/>
                  </a:lnTo>
                  <a:lnTo>
                    <a:pt x="649" y="793"/>
                  </a:lnTo>
                  <a:lnTo>
                    <a:pt x="649" y="793"/>
                  </a:lnTo>
                  <a:lnTo>
                    <a:pt x="649" y="790"/>
                  </a:lnTo>
                  <a:lnTo>
                    <a:pt x="649" y="790"/>
                  </a:lnTo>
                  <a:lnTo>
                    <a:pt x="649" y="790"/>
                  </a:lnTo>
                  <a:lnTo>
                    <a:pt x="651" y="790"/>
                  </a:lnTo>
                  <a:lnTo>
                    <a:pt x="651" y="790"/>
                  </a:lnTo>
                  <a:lnTo>
                    <a:pt x="651" y="788"/>
                  </a:lnTo>
                  <a:lnTo>
                    <a:pt x="651" y="788"/>
                  </a:lnTo>
                  <a:lnTo>
                    <a:pt x="651" y="788"/>
                  </a:lnTo>
                  <a:lnTo>
                    <a:pt x="651" y="788"/>
                  </a:lnTo>
                  <a:lnTo>
                    <a:pt x="651" y="788"/>
                  </a:lnTo>
                  <a:lnTo>
                    <a:pt x="651" y="788"/>
                  </a:lnTo>
                  <a:lnTo>
                    <a:pt x="646" y="788"/>
                  </a:lnTo>
                  <a:lnTo>
                    <a:pt x="646" y="788"/>
                  </a:lnTo>
                  <a:lnTo>
                    <a:pt x="644" y="788"/>
                  </a:lnTo>
                  <a:lnTo>
                    <a:pt x="644" y="788"/>
                  </a:lnTo>
                  <a:lnTo>
                    <a:pt x="644" y="788"/>
                  </a:lnTo>
                  <a:lnTo>
                    <a:pt x="644" y="788"/>
                  </a:lnTo>
                  <a:lnTo>
                    <a:pt x="641" y="788"/>
                  </a:lnTo>
                  <a:lnTo>
                    <a:pt x="641" y="788"/>
                  </a:lnTo>
                  <a:lnTo>
                    <a:pt x="641" y="788"/>
                  </a:lnTo>
                  <a:lnTo>
                    <a:pt x="641" y="790"/>
                  </a:lnTo>
                  <a:lnTo>
                    <a:pt x="641" y="790"/>
                  </a:lnTo>
                  <a:lnTo>
                    <a:pt x="641" y="790"/>
                  </a:lnTo>
                  <a:close/>
                  <a:moveTo>
                    <a:pt x="568" y="1048"/>
                  </a:moveTo>
                  <a:lnTo>
                    <a:pt x="568" y="1048"/>
                  </a:lnTo>
                  <a:lnTo>
                    <a:pt x="568" y="1048"/>
                  </a:lnTo>
                  <a:lnTo>
                    <a:pt x="568" y="1048"/>
                  </a:lnTo>
                  <a:lnTo>
                    <a:pt x="568" y="1048"/>
                  </a:lnTo>
                  <a:lnTo>
                    <a:pt x="566" y="1048"/>
                  </a:lnTo>
                  <a:lnTo>
                    <a:pt x="566" y="1048"/>
                  </a:lnTo>
                  <a:lnTo>
                    <a:pt x="566" y="1048"/>
                  </a:lnTo>
                  <a:lnTo>
                    <a:pt x="566" y="1048"/>
                  </a:lnTo>
                  <a:lnTo>
                    <a:pt x="563" y="1048"/>
                  </a:lnTo>
                  <a:lnTo>
                    <a:pt x="563" y="1048"/>
                  </a:lnTo>
                  <a:lnTo>
                    <a:pt x="563" y="1048"/>
                  </a:lnTo>
                  <a:lnTo>
                    <a:pt x="563" y="1048"/>
                  </a:lnTo>
                  <a:lnTo>
                    <a:pt x="563" y="1048"/>
                  </a:lnTo>
                  <a:lnTo>
                    <a:pt x="563" y="1048"/>
                  </a:lnTo>
                  <a:lnTo>
                    <a:pt x="559" y="1051"/>
                  </a:lnTo>
                  <a:lnTo>
                    <a:pt x="559" y="1053"/>
                  </a:lnTo>
                  <a:lnTo>
                    <a:pt x="559" y="1056"/>
                  </a:lnTo>
                  <a:lnTo>
                    <a:pt x="559" y="1056"/>
                  </a:lnTo>
                  <a:lnTo>
                    <a:pt x="559" y="1056"/>
                  </a:lnTo>
                  <a:lnTo>
                    <a:pt x="559" y="1056"/>
                  </a:lnTo>
                  <a:lnTo>
                    <a:pt x="561" y="1056"/>
                  </a:lnTo>
                  <a:lnTo>
                    <a:pt x="561" y="1056"/>
                  </a:lnTo>
                  <a:lnTo>
                    <a:pt x="561" y="1053"/>
                  </a:lnTo>
                  <a:lnTo>
                    <a:pt x="563" y="1053"/>
                  </a:lnTo>
                  <a:lnTo>
                    <a:pt x="566" y="1053"/>
                  </a:lnTo>
                  <a:lnTo>
                    <a:pt x="566" y="1056"/>
                  </a:lnTo>
                  <a:lnTo>
                    <a:pt x="566" y="1053"/>
                  </a:lnTo>
                  <a:lnTo>
                    <a:pt x="568" y="1053"/>
                  </a:lnTo>
                  <a:lnTo>
                    <a:pt x="568" y="1051"/>
                  </a:lnTo>
                  <a:lnTo>
                    <a:pt x="570" y="1051"/>
                  </a:lnTo>
                  <a:lnTo>
                    <a:pt x="570" y="1051"/>
                  </a:lnTo>
                  <a:lnTo>
                    <a:pt x="570" y="1051"/>
                  </a:lnTo>
                  <a:lnTo>
                    <a:pt x="570" y="1051"/>
                  </a:lnTo>
                  <a:lnTo>
                    <a:pt x="568" y="1048"/>
                  </a:lnTo>
                  <a:close/>
                  <a:moveTo>
                    <a:pt x="675" y="1030"/>
                  </a:moveTo>
                  <a:lnTo>
                    <a:pt x="675" y="1030"/>
                  </a:lnTo>
                  <a:lnTo>
                    <a:pt x="675" y="1030"/>
                  </a:lnTo>
                  <a:lnTo>
                    <a:pt x="675" y="1030"/>
                  </a:lnTo>
                  <a:lnTo>
                    <a:pt x="675" y="1030"/>
                  </a:lnTo>
                  <a:lnTo>
                    <a:pt x="677" y="1027"/>
                  </a:lnTo>
                  <a:lnTo>
                    <a:pt x="677" y="1025"/>
                  </a:lnTo>
                  <a:lnTo>
                    <a:pt x="679" y="1025"/>
                  </a:lnTo>
                  <a:lnTo>
                    <a:pt x="679" y="1022"/>
                  </a:lnTo>
                  <a:lnTo>
                    <a:pt x="677" y="1022"/>
                  </a:lnTo>
                  <a:lnTo>
                    <a:pt x="675" y="1022"/>
                  </a:lnTo>
                  <a:lnTo>
                    <a:pt x="675" y="1022"/>
                  </a:lnTo>
                  <a:lnTo>
                    <a:pt x="672" y="1022"/>
                  </a:lnTo>
                  <a:lnTo>
                    <a:pt x="672" y="1020"/>
                  </a:lnTo>
                  <a:lnTo>
                    <a:pt x="672" y="1020"/>
                  </a:lnTo>
                  <a:lnTo>
                    <a:pt x="670" y="1020"/>
                  </a:lnTo>
                  <a:lnTo>
                    <a:pt x="670" y="1020"/>
                  </a:lnTo>
                  <a:lnTo>
                    <a:pt x="667" y="1020"/>
                  </a:lnTo>
                  <a:lnTo>
                    <a:pt x="667" y="1020"/>
                  </a:lnTo>
                  <a:lnTo>
                    <a:pt x="665" y="1020"/>
                  </a:lnTo>
                  <a:lnTo>
                    <a:pt x="663" y="1020"/>
                  </a:lnTo>
                  <a:lnTo>
                    <a:pt x="663" y="1020"/>
                  </a:lnTo>
                  <a:lnTo>
                    <a:pt x="660" y="1022"/>
                  </a:lnTo>
                  <a:lnTo>
                    <a:pt x="658" y="1022"/>
                  </a:lnTo>
                  <a:lnTo>
                    <a:pt x="658" y="1022"/>
                  </a:lnTo>
                  <a:lnTo>
                    <a:pt x="658" y="1022"/>
                  </a:lnTo>
                  <a:lnTo>
                    <a:pt x="656" y="1025"/>
                  </a:lnTo>
                  <a:lnTo>
                    <a:pt x="656" y="1025"/>
                  </a:lnTo>
                  <a:lnTo>
                    <a:pt x="656" y="1025"/>
                  </a:lnTo>
                  <a:lnTo>
                    <a:pt x="656" y="1027"/>
                  </a:lnTo>
                  <a:lnTo>
                    <a:pt x="656" y="1027"/>
                  </a:lnTo>
                  <a:lnTo>
                    <a:pt x="656" y="1027"/>
                  </a:lnTo>
                  <a:lnTo>
                    <a:pt x="656" y="1030"/>
                  </a:lnTo>
                  <a:lnTo>
                    <a:pt x="656" y="1030"/>
                  </a:lnTo>
                  <a:lnTo>
                    <a:pt x="653" y="1030"/>
                  </a:lnTo>
                  <a:lnTo>
                    <a:pt x="653" y="1030"/>
                  </a:lnTo>
                  <a:lnTo>
                    <a:pt x="656" y="1030"/>
                  </a:lnTo>
                  <a:lnTo>
                    <a:pt x="656" y="1030"/>
                  </a:lnTo>
                  <a:lnTo>
                    <a:pt x="656" y="1032"/>
                  </a:lnTo>
                  <a:lnTo>
                    <a:pt x="656" y="1032"/>
                  </a:lnTo>
                  <a:lnTo>
                    <a:pt x="656" y="1032"/>
                  </a:lnTo>
                  <a:lnTo>
                    <a:pt x="656" y="1032"/>
                  </a:lnTo>
                  <a:lnTo>
                    <a:pt x="656" y="1032"/>
                  </a:lnTo>
                  <a:lnTo>
                    <a:pt x="656" y="1034"/>
                  </a:lnTo>
                  <a:lnTo>
                    <a:pt x="656" y="1034"/>
                  </a:lnTo>
                  <a:lnTo>
                    <a:pt x="653" y="1034"/>
                  </a:lnTo>
                  <a:lnTo>
                    <a:pt x="653" y="1034"/>
                  </a:lnTo>
                  <a:lnTo>
                    <a:pt x="653" y="1034"/>
                  </a:lnTo>
                  <a:lnTo>
                    <a:pt x="653" y="1034"/>
                  </a:lnTo>
                  <a:lnTo>
                    <a:pt x="653" y="1032"/>
                  </a:lnTo>
                  <a:lnTo>
                    <a:pt x="653" y="1032"/>
                  </a:lnTo>
                  <a:lnTo>
                    <a:pt x="651" y="1032"/>
                  </a:lnTo>
                  <a:lnTo>
                    <a:pt x="651" y="1032"/>
                  </a:lnTo>
                  <a:lnTo>
                    <a:pt x="651" y="1032"/>
                  </a:lnTo>
                  <a:lnTo>
                    <a:pt x="651" y="1034"/>
                  </a:lnTo>
                  <a:lnTo>
                    <a:pt x="649" y="1034"/>
                  </a:lnTo>
                  <a:lnTo>
                    <a:pt x="649" y="1034"/>
                  </a:lnTo>
                  <a:lnTo>
                    <a:pt x="649" y="1034"/>
                  </a:lnTo>
                  <a:lnTo>
                    <a:pt x="649" y="1032"/>
                  </a:lnTo>
                  <a:lnTo>
                    <a:pt x="646" y="1032"/>
                  </a:lnTo>
                  <a:lnTo>
                    <a:pt x="646" y="1032"/>
                  </a:lnTo>
                  <a:lnTo>
                    <a:pt x="646" y="1032"/>
                  </a:lnTo>
                  <a:lnTo>
                    <a:pt x="646" y="1032"/>
                  </a:lnTo>
                  <a:lnTo>
                    <a:pt x="644" y="1034"/>
                  </a:lnTo>
                  <a:lnTo>
                    <a:pt x="644" y="1034"/>
                  </a:lnTo>
                  <a:lnTo>
                    <a:pt x="641" y="1034"/>
                  </a:lnTo>
                  <a:lnTo>
                    <a:pt x="641" y="1037"/>
                  </a:lnTo>
                  <a:lnTo>
                    <a:pt x="639" y="1037"/>
                  </a:lnTo>
                  <a:lnTo>
                    <a:pt x="639" y="1037"/>
                  </a:lnTo>
                  <a:lnTo>
                    <a:pt x="639" y="1039"/>
                  </a:lnTo>
                  <a:lnTo>
                    <a:pt x="639" y="1039"/>
                  </a:lnTo>
                  <a:lnTo>
                    <a:pt x="639" y="1041"/>
                  </a:lnTo>
                  <a:lnTo>
                    <a:pt x="639" y="1041"/>
                  </a:lnTo>
                  <a:lnTo>
                    <a:pt x="637" y="1044"/>
                  </a:lnTo>
                  <a:lnTo>
                    <a:pt x="637" y="1046"/>
                  </a:lnTo>
                  <a:lnTo>
                    <a:pt x="634" y="1044"/>
                  </a:lnTo>
                  <a:lnTo>
                    <a:pt x="634" y="1046"/>
                  </a:lnTo>
                  <a:lnTo>
                    <a:pt x="634" y="1048"/>
                  </a:lnTo>
                  <a:lnTo>
                    <a:pt x="634" y="1048"/>
                  </a:lnTo>
                  <a:lnTo>
                    <a:pt x="632" y="1048"/>
                  </a:lnTo>
                  <a:lnTo>
                    <a:pt x="632" y="1048"/>
                  </a:lnTo>
                  <a:lnTo>
                    <a:pt x="632" y="1048"/>
                  </a:lnTo>
                  <a:lnTo>
                    <a:pt x="630" y="1048"/>
                  </a:lnTo>
                  <a:lnTo>
                    <a:pt x="630" y="1048"/>
                  </a:lnTo>
                  <a:lnTo>
                    <a:pt x="630" y="1051"/>
                  </a:lnTo>
                  <a:lnTo>
                    <a:pt x="630" y="1051"/>
                  </a:lnTo>
                  <a:lnTo>
                    <a:pt x="627" y="1053"/>
                  </a:lnTo>
                  <a:lnTo>
                    <a:pt x="625" y="1051"/>
                  </a:lnTo>
                  <a:lnTo>
                    <a:pt x="625" y="1053"/>
                  </a:lnTo>
                  <a:lnTo>
                    <a:pt x="625" y="1053"/>
                  </a:lnTo>
                  <a:lnTo>
                    <a:pt x="625" y="1053"/>
                  </a:lnTo>
                  <a:lnTo>
                    <a:pt x="625" y="1053"/>
                  </a:lnTo>
                  <a:lnTo>
                    <a:pt x="625" y="1053"/>
                  </a:lnTo>
                  <a:lnTo>
                    <a:pt x="625" y="1053"/>
                  </a:lnTo>
                  <a:lnTo>
                    <a:pt x="625" y="1053"/>
                  </a:lnTo>
                  <a:lnTo>
                    <a:pt x="622" y="1053"/>
                  </a:lnTo>
                  <a:lnTo>
                    <a:pt x="627" y="1053"/>
                  </a:lnTo>
                  <a:lnTo>
                    <a:pt x="627" y="1053"/>
                  </a:lnTo>
                  <a:lnTo>
                    <a:pt x="627" y="1053"/>
                  </a:lnTo>
                  <a:lnTo>
                    <a:pt x="627" y="1053"/>
                  </a:lnTo>
                  <a:lnTo>
                    <a:pt x="627" y="1053"/>
                  </a:lnTo>
                  <a:lnTo>
                    <a:pt x="630" y="1051"/>
                  </a:lnTo>
                  <a:lnTo>
                    <a:pt x="632" y="1051"/>
                  </a:lnTo>
                  <a:lnTo>
                    <a:pt x="632" y="1051"/>
                  </a:lnTo>
                  <a:lnTo>
                    <a:pt x="634" y="1051"/>
                  </a:lnTo>
                  <a:lnTo>
                    <a:pt x="634" y="1051"/>
                  </a:lnTo>
                  <a:lnTo>
                    <a:pt x="634" y="1051"/>
                  </a:lnTo>
                  <a:lnTo>
                    <a:pt x="634" y="1051"/>
                  </a:lnTo>
                  <a:lnTo>
                    <a:pt x="637" y="1051"/>
                  </a:lnTo>
                  <a:lnTo>
                    <a:pt x="637" y="1051"/>
                  </a:lnTo>
                  <a:lnTo>
                    <a:pt x="637" y="1051"/>
                  </a:lnTo>
                  <a:lnTo>
                    <a:pt x="637" y="1051"/>
                  </a:lnTo>
                  <a:lnTo>
                    <a:pt x="637" y="1051"/>
                  </a:lnTo>
                  <a:lnTo>
                    <a:pt x="637" y="1051"/>
                  </a:lnTo>
                  <a:lnTo>
                    <a:pt x="637" y="1048"/>
                  </a:lnTo>
                  <a:lnTo>
                    <a:pt x="637" y="1048"/>
                  </a:lnTo>
                  <a:lnTo>
                    <a:pt x="639" y="1048"/>
                  </a:lnTo>
                  <a:lnTo>
                    <a:pt x="641" y="1048"/>
                  </a:lnTo>
                  <a:lnTo>
                    <a:pt x="641" y="1048"/>
                  </a:lnTo>
                  <a:lnTo>
                    <a:pt x="641" y="1048"/>
                  </a:lnTo>
                  <a:lnTo>
                    <a:pt x="641" y="1048"/>
                  </a:lnTo>
                  <a:lnTo>
                    <a:pt x="644" y="1048"/>
                  </a:lnTo>
                  <a:lnTo>
                    <a:pt x="644" y="1046"/>
                  </a:lnTo>
                  <a:lnTo>
                    <a:pt x="644" y="1046"/>
                  </a:lnTo>
                  <a:lnTo>
                    <a:pt x="646" y="1046"/>
                  </a:lnTo>
                  <a:lnTo>
                    <a:pt x="649" y="1046"/>
                  </a:lnTo>
                  <a:lnTo>
                    <a:pt x="649" y="1046"/>
                  </a:lnTo>
                  <a:lnTo>
                    <a:pt x="649" y="1046"/>
                  </a:lnTo>
                  <a:lnTo>
                    <a:pt x="651" y="1044"/>
                  </a:lnTo>
                  <a:lnTo>
                    <a:pt x="651" y="1044"/>
                  </a:lnTo>
                  <a:lnTo>
                    <a:pt x="653" y="1041"/>
                  </a:lnTo>
                  <a:lnTo>
                    <a:pt x="653" y="1041"/>
                  </a:lnTo>
                  <a:lnTo>
                    <a:pt x="653" y="1039"/>
                  </a:lnTo>
                  <a:lnTo>
                    <a:pt x="656" y="1041"/>
                  </a:lnTo>
                  <a:lnTo>
                    <a:pt x="656" y="1039"/>
                  </a:lnTo>
                  <a:lnTo>
                    <a:pt x="656" y="1039"/>
                  </a:lnTo>
                  <a:lnTo>
                    <a:pt x="656" y="1039"/>
                  </a:lnTo>
                  <a:lnTo>
                    <a:pt x="656" y="1039"/>
                  </a:lnTo>
                  <a:lnTo>
                    <a:pt x="656" y="1037"/>
                  </a:lnTo>
                  <a:lnTo>
                    <a:pt x="658" y="1037"/>
                  </a:lnTo>
                  <a:lnTo>
                    <a:pt x="658" y="1037"/>
                  </a:lnTo>
                  <a:lnTo>
                    <a:pt x="658" y="1037"/>
                  </a:lnTo>
                  <a:lnTo>
                    <a:pt x="660" y="1037"/>
                  </a:lnTo>
                  <a:lnTo>
                    <a:pt x="660" y="1037"/>
                  </a:lnTo>
                  <a:lnTo>
                    <a:pt x="663" y="1037"/>
                  </a:lnTo>
                  <a:lnTo>
                    <a:pt x="663" y="1034"/>
                  </a:lnTo>
                  <a:lnTo>
                    <a:pt x="670" y="1032"/>
                  </a:lnTo>
                  <a:lnTo>
                    <a:pt x="670" y="1032"/>
                  </a:lnTo>
                  <a:lnTo>
                    <a:pt x="672" y="1032"/>
                  </a:lnTo>
                  <a:lnTo>
                    <a:pt x="675" y="1032"/>
                  </a:lnTo>
                  <a:lnTo>
                    <a:pt x="675" y="1032"/>
                  </a:lnTo>
                  <a:lnTo>
                    <a:pt x="675" y="1030"/>
                  </a:lnTo>
                  <a:close/>
                  <a:moveTo>
                    <a:pt x="649" y="1048"/>
                  </a:moveTo>
                  <a:lnTo>
                    <a:pt x="649" y="1048"/>
                  </a:lnTo>
                  <a:lnTo>
                    <a:pt x="649" y="1048"/>
                  </a:lnTo>
                  <a:lnTo>
                    <a:pt x="649" y="1051"/>
                  </a:lnTo>
                  <a:lnTo>
                    <a:pt x="649" y="1051"/>
                  </a:lnTo>
                  <a:lnTo>
                    <a:pt x="649" y="1051"/>
                  </a:lnTo>
                  <a:lnTo>
                    <a:pt x="649" y="1051"/>
                  </a:lnTo>
                  <a:lnTo>
                    <a:pt x="649" y="1051"/>
                  </a:lnTo>
                  <a:lnTo>
                    <a:pt x="649" y="1051"/>
                  </a:lnTo>
                  <a:lnTo>
                    <a:pt x="649" y="1051"/>
                  </a:lnTo>
                  <a:lnTo>
                    <a:pt x="649" y="1048"/>
                  </a:lnTo>
                  <a:lnTo>
                    <a:pt x="649" y="1048"/>
                  </a:lnTo>
                  <a:close/>
                  <a:moveTo>
                    <a:pt x="625" y="589"/>
                  </a:moveTo>
                  <a:lnTo>
                    <a:pt x="625" y="589"/>
                  </a:lnTo>
                  <a:lnTo>
                    <a:pt x="627" y="589"/>
                  </a:lnTo>
                  <a:lnTo>
                    <a:pt x="627" y="589"/>
                  </a:lnTo>
                  <a:lnTo>
                    <a:pt x="630" y="587"/>
                  </a:lnTo>
                  <a:lnTo>
                    <a:pt x="630" y="589"/>
                  </a:lnTo>
                  <a:lnTo>
                    <a:pt x="632" y="589"/>
                  </a:lnTo>
                  <a:lnTo>
                    <a:pt x="632" y="589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7" y="592"/>
                  </a:lnTo>
                  <a:lnTo>
                    <a:pt x="637" y="592"/>
                  </a:lnTo>
                  <a:lnTo>
                    <a:pt x="634" y="589"/>
                  </a:lnTo>
                  <a:lnTo>
                    <a:pt x="634" y="589"/>
                  </a:lnTo>
                  <a:lnTo>
                    <a:pt x="632" y="587"/>
                  </a:lnTo>
                  <a:lnTo>
                    <a:pt x="632" y="585"/>
                  </a:lnTo>
                  <a:lnTo>
                    <a:pt x="630" y="585"/>
                  </a:lnTo>
                  <a:lnTo>
                    <a:pt x="627" y="585"/>
                  </a:lnTo>
                  <a:lnTo>
                    <a:pt x="622" y="577"/>
                  </a:lnTo>
                  <a:lnTo>
                    <a:pt x="620" y="575"/>
                  </a:lnTo>
                  <a:lnTo>
                    <a:pt x="620" y="575"/>
                  </a:lnTo>
                  <a:lnTo>
                    <a:pt x="620" y="575"/>
                  </a:lnTo>
                  <a:lnTo>
                    <a:pt x="620" y="573"/>
                  </a:lnTo>
                  <a:lnTo>
                    <a:pt x="620" y="570"/>
                  </a:lnTo>
                  <a:lnTo>
                    <a:pt x="620" y="570"/>
                  </a:lnTo>
                  <a:lnTo>
                    <a:pt x="620" y="570"/>
                  </a:lnTo>
                  <a:lnTo>
                    <a:pt x="620" y="570"/>
                  </a:lnTo>
                  <a:lnTo>
                    <a:pt x="618" y="570"/>
                  </a:lnTo>
                  <a:lnTo>
                    <a:pt x="618" y="570"/>
                  </a:lnTo>
                  <a:lnTo>
                    <a:pt x="618" y="570"/>
                  </a:lnTo>
                  <a:lnTo>
                    <a:pt x="618" y="570"/>
                  </a:lnTo>
                  <a:lnTo>
                    <a:pt x="615" y="570"/>
                  </a:lnTo>
                  <a:lnTo>
                    <a:pt x="615" y="570"/>
                  </a:lnTo>
                  <a:lnTo>
                    <a:pt x="615" y="573"/>
                  </a:lnTo>
                  <a:lnTo>
                    <a:pt x="615" y="573"/>
                  </a:lnTo>
                  <a:lnTo>
                    <a:pt x="615" y="573"/>
                  </a:lnTo>
                  <a:lnTo>
                    <a:pt x="615" y="573"/>
                  </a:lnTo>
                  <a:lnTo>
                    <a:pt x="615" y="573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620" y="582"/>
                  </a:lnTo>
                  <a:lnTo>
                    <a:pt x="622" y="582"/>
                  </a:lnTo>
                  <a:lnTo>
                    <a:pt x="622" y="582"/>
                  </a:lnTo>
                  <a:lnTo>
                    <a:pt x="622" y="585"/>
                  </a:lnTo>
                  <a:lnTo>
                    <a:pt x="622" y="585"/>
                  </a:lnTo>
                  <a:lnTo>
                    <a:pt x="622" y="585"/>
                  </a:lnTo>
                  <a:lnTo>
                    <a:pt x="622" y="585"/>
                  </a:lnTo>
                  <a:lnTo>
                    <a:pt x="622" y="587"/>
                  </a:lnTo>
                  <a:lnTo>
                    <a:pt x="625" y="587"/>
                  </a:lnTo>
                  <a:lnTo>
                    <a:pt x="625" y="589"/>
                  </a:lnTo>
                  <a:close/>
                  <a:moveTo>
                    <a:pt x="620" y="1056"/>
                  </a:moveTo>
                  <a:lnTo>
                    <a:pt x="618" y="1056"/>
                  </a:lnTo>
                  <a:lnTo>
                    <a:pt x="618" y="1056"/>
                  </a:lnTo>
                  <a:lnTo>
                    <a:pt x="618" y="1056"/>
                  </a:lnTo>
                  <a:lnTo>
                    <a:pt x="618" y="1056"/>
                  </a:lnTo>
                  <a:lnTo>
                    <a:pt x="618" y="1056"/>
                  </a:lnTo>
                  <a:lnTo>
                    <a:pt x="620" y="1056"/>
                  </a:lnTo>
                  <a:lnTo>
                    <a:pt x="620" y="1056"/>
                  </a:lnTo>
                  <a:lnTo>
                    <a:pt x="620" y="1056"/>
                  </a:lnTo>
                  <a:lnTo>
                    <a:pt x="620" y="1056"/>
                  </a:lnTo>
                  <a:lnTo>
                    <a:pt x="620" y="1056"/>
                  </a:lnTo>
                  <a:lnTo>
                    <a:pt x="620" y="1056"/>
                  </a:lnTo>
                  <a:lnTo>
                    <a:pt x="620" y="1056"/>
                  </a:lnTo>
                  <a:close/>
                  <a:moveTo>
                    <a:pt x="372" y="1039"/>
                  </a:moveTo>
                  <a:lnTo>
                    <a:pt x="372" y="1037"/>
                  </a:lnTo>
                  <a:lnTo>
                    <a:pt x="372" y="1037"/>
                  </a:lnTo>
                  <a:lnTo>
                    <a:pt x="372" y="1037"/>
                  </a:lnTo>
                  <a:lnTo>
                    <a:pt x="372" y="1037"/>
                  </a:lnTo>
                  <a:lnTo>
                    <a:pt x="372" y="1037"/>
                  </a:lnTo>
                  <a:lnTo>
                    <a:pt x="369" y="1037"/>
                  </a:lnTo>
                  <a:lnTo>
                    <a:pt x="369" y="1037"/>
                  </a:lnTo>
                  <a:lnTo>
                    <a:pt x="369" y="1037"/>
                  </a:lnTo>
                  <a:lnTo>
                    <a:pt x="369" y="1037"/>
                  </a:lnTo>
                  <a:lnTo>
                    <a:pt x="369" y="1037"/>
                  </a:lnTo>
                  <a:lnTo>
                    <a:pt x="372" y="1037"/>
                  </a:lnTo>
                  <a:lnTo>
                    <a:pt x="372" y="1037"/>
                  </a:lnTo>
                  <a:lnTo>
                    <a:pt x="372" y="1037"/>
                  </a:lnTo>
                  <a:lnTo>
                    <a:pt x="372" y="1039"/>
                  </a:lnTo>
                  <a:lnTo>
                    <a:pt x="372" y="1039"/>
                  </a:lnTo>
                  <a:lnTo>
                    <a:pt x="372" y="1039"/>
                  </a:lnTo>
                  <a:lnTo>
                    <a:pt x="372" y="1039"/>
                  </a:lnTo>
                  <a:lnTo>
                    <a:pt x="372" y="1039"/>
                  </a:lnTo>
                  <a:lnTo>
                    <a:pt x="372" y="1039"/>
                  </a:lnTo>
                  <a:close/>
                  <a:moveTo>
                    <a:pt x="362" y="1032"/>
                  </a:moveTo>
                  <a:lnTo>
                    <a:pt x="362" y="1032"/>
                  </a:lnTo>
                  <a:lnTo>
                    <a:pt x="362" y="1032"/>
                  </a:lnTo>
                  <a:lnTo>
                    <a:pt x="360" y="1032"/>
                  </a:lnTo>
                  <a:lnTo>
                    <a:pt x="360" y="1032"/>
                  </a:lnTo>
                  <a:lnTo>
                    <a:pt x="360" y="1032"/>
                  </a:lnTo>
                  <a:lnTo>
                    <a:pt x="360" y="1032"/>
                  </a:lnTo>
                  <a:lnTo>
                    <a:pt x="360" y="1032"/>
                  </a:lnTo>
                  <a:lnTo>
                    <a:pt x="362" y="1032"/>
                  </a:lnTo>
                  <a:close/>
                  <a:moveTo>
                    <a:pt x="376" y="1037"/>
                  </a:moveTo>
                  <a:lnTo>
                    <a:pt x="374" y="1037"/>
                  </a:lnTo>
                  <a:lnTo>
                    <a:pt x="374" y="1037"/>
                  </a:lnTo>
                  <a:lnTo>
                    <a:pt x="374" y="1037"/>
                  </a:lnTo>
                  <a:lnTo>
                    <a:pt x="374" y="1039"/>
                  </a:lnTo>
                  <a:lnTo>
                    <a:pt x="374" y="1039"/>
                  </a:lnTo>
                  <a:lnTo>
                    <a:pt x="374" y="1039"/>
                  </a:lnTo>
                  <a:lnTo>
                    <a:pt x="374" y="1037"/>
                  </a:lnTo>
                  <a:lnTo>
                    <a:pt x="376" y="1037"/>
                  </a:lnTo>
                  <a:lnTo>
                    <a:pt x="376" y="1037"/>
                  </a:lnTo>
                  <a:lnTo>
                    <a:pt x="376" y="1037"/>
                  </a:lnTo>
                  <a:lnTo>
                    <a:pt x="376" y="1037"/>
                  </a:lnTo>
                  <a:lnTo>
                    <a:pt x="376" y="1037"/>
                  </a:lnTo>
                  <a:close/>
                  <a:moveTo>
                    <a:pt x="386" y="1039"/>
                  </a:moveTo>
                  <a:lnTo>
                    <a:pt x="386" y="1039"/>
                  </a:lnTo>
                  <a:lnTo>
                    <a:pt x="384" y="1039"/>
                  </a:lnTo>
                  <a:lnTo>
                    <a:pt x="386" y="1039"/>
                  </a:lnTo>
                  <a:lnTo>
                    <a:pt x="386" y="1039"/>
                  </a:lnTo>
                  <a:lnTo>
                    <a:pt x="386" y="1039"/>
                  </a:lnTo>
                  <a:lnTo>
                    <a:pt x="386" y="1039"/>
                  </a:lnTo>
                  <a:close/>
                  <a:moveTo>
                    <a:pt x="367" y="1030"/>
                  </a:moveTo>
                  <a:lnTo>
                    <a:pt x="367" y="1030"/>
                  </a:lnTo>
                  <a:lnTo>
                    <a:pt x="367" y="1030"/>
                  </a:lnTo>
                  <a:lnTo>
                    <a:pt x="367" y="1030"/>
                  </a:lnTo>
                  <a:lnTo>
                    <a:pt x="367" y="1027"/>
                  </a:lnTo>
                  <a:lnTo>
                    <a:pt x="367" y="1027"/>
                  </a:lnTo>
                  <a:lnTo>
                    <a:pt x="367" y="1025"/>
                  </a:lnTo>
                  <a:lnTo>
                    <a:pt x="365" y="1025"/>
                  </a:lnTo>
                  <a:lnTo>
                    <a:pt x="365" y="1025"/>
                  </a:lnTo>
                  <a:lnTo>
                    <a:pt x="362" y="1022"/>
                  </a:lnTo>
                  <a:lnTo>
                    <a:pt x="362" y="1025"/>
                  </a:lnTo>
                  <a:lnTo>
                    <a:pt x="362" y="1025"/>
                  </a:lnTo>
                  <a:lnTo>
                    <a:pt x="360" y="1025"/>
                  </a:lnTo>
                  <a:lnTo>
                    <a:pt x="360" y="1025"/>
                  </a:lnTo>
                  <a:lnTo>
                    <a:pt x="360" y="1027"/>
                  </a:lnTo>
                  <a:lnTo>
                    <a:pt x="360" y="1027"/>
                  </a:lnTo>
                  <a:lnTo>
                    <a:pt x="360" y="1030"/>
                  </a:lnTo>
                  <a:lnTo>
                    <a:pt x="360" y="1030"/>
                  </a:lnTo>
                  <a:lnTo>
                    <a:pt x="360" y="1030"/>
                  </a:lnTo>
                  <a:lnTo>
                    <a:pt x="360" y="1030"/>
                  </a:lnTo>
                  <a:lnTo>
                    <a:pt x="362" y="1030"/>
                  </a:lnTo>
                  <a:lnTo>
                    <a:pt x="362" y="1032"/>
                  </a:lnTo>
                  <a:lnTo>
                    <a:pt x="362" y="1032"/>
                  </a:lnTo>
                  <a:lnTo>
                    <a:pt x="365" y="1032"/>
                  </a:lnTo>
                  <a:lnTo>
                    <a:pt x="365" y="1032"/>
                  </a:lnTo>
                  <a:lnTo>
                    <a:pt x="365" y="1032"/>
                  </a:lnTo>
                  <a:lnTo>
                    <a:pt x="365" y="1032"/>
                  </a:lnTo>
                  <a:lnTo>
                    <a:pt x="365" y="1032"/>
                  </a:lnTo>
                  <a:lnTo>
                    <a:pt x="365" y="1032"/>
                  </a:lnTo>
                  <a:lnTo>
                    <a:pt x="365" y="1030"/>
                  </a:lnTo>
                  <a:lnTo>
                    <a:pt x="367" y="1030"/>
                  </a:lnTo>
                  <a:lnTo>
                    <a:pt x="367" y="1030"/>
                  </a:lnTo>
                  <a:close/>
                  <a:moveTo>
                    <a:pt x="372" y="1034"/>
                  </a:moveTo>
                  <a:lnTo>
                    <a:pt x="372" y="1034"/>
                  </a:lnTo>
                  <a:lnTo>
                    <a:pt x="372" y="1034"/>
                  </a:lnTo>
                  <a:lnTo>
                    <a:pt x="372" y="1034"/>
                  </a:lnTo>
                  <a:lnTo>
                    <a:pt x="369" y="1034"/>
                  </a:lnTo>
                  <a:lnTo>
                    <a:pt x="369" y="1032"/>
                  </a:lnTo>
                  <a:lnTo>
                    <a:pt x="369" y="1034"/>
                  </a:lnTo>
                  <a:lnTo>
                    <a:pt x="369" y="1034"/>
                  </a:lnTo>
                  <a:lnTo>
                    <a:pt x="369" y="1034"/>
                  </a:lnTo>
                  <a:lnTo>
                    <a:pt x="369" y="1034"/>
                  </a:lnTo>
                  <a:lnTo>
                    <a:pt x="369" y="1034"/>
                  </a:lnTo>
                  <a:lnTo>
                    <a:pt x="369" y="1032"/>
                  </a:lnTo>
                  <a:lnTo>
                    <a:pt x="367" y="1032"/>
                  </a:lnTo>
                  <a:lnTo>
                    <a:pt x="367" y="1034"/>
                  </a:lnTo>
                  <a:lnTo>
                    <a:pt x="369" y="1034"/>
                  </a:lnTo>
                  <a:lnTo>
                    <a:pt x="369" y="1034"/>
                  </a:lnTo>
                  <a:lnTo>
                    <a:pt x="372" y="1034"/>
                  </a:lnTo>
                  <a:close/>
                  <a:moveTo>
                    <a:pt x="499" y="1051"/>
                  </a:moveTo>
                  <a:lnTo>
                    <a:pt x="499" y="1048"/>
                  </a:lnTo>
                  <a:lnTo>
                    <a:pt x="499" y="1048"/>
                  </a:lnTo>
                  <a:lnTo>
                    <a:pt x="499" y="1048"/>
                  </a:lnTo>
                  <a:lnTo>
                    <a:pt x="499" y="1048"/>
                  </a:lnTo>
                  <a:lnTo>
                    <a:pt x="497" y="1048"/>
                  </a:lnTo>
                  <a:lnTo>
                    <a:pt x="495" y="1048"/>
                  </a:lnTo>
                  <a:lnTo>
                    <a:pt x="492" y="1051"/>
                  </a:lnTo>
                  <a:lnTo>
                    <a:pt x="492" y="1051"/>
                  </a:lnTo>
                  <a:lnTo>
                    <a:pt x="490" y="1053"/>
                  </a:lnTo>
                  <a:lnTo>
                    <a:pt x="492" y="1056"/>
                  </a:lnTo>
                  <a:lnTo>
                    <a:pt x="492" y="1056"/>
                  </a:lnTo>
                  <a:lnTo>
                    <a:pt x="495" y="1056"/>
                  </a:lnTo>
                  <a:lnTo>
                    <a:pt x="497" y="1053"/>
                  </a:lnTo>
                  <a:lnTo>
                    <a:pt x="497" y="1056"/>
                  </a:lnTo>
                  <a:lnTo>
                    <a:pt x="497" y="1056"/>
                  </a:lnTo>
                  <a:lnTo>
                    <a:pt x="499" y="1056"/>
                  </a:lnTo>
                  <a:lnTo>
                    <a:pt x="502" y="1053"/>
                  </a:lnTo>
                  <a:lnTo>
                    <a:pt x="502" y="1053"/>
                  </a:lnTo>
                  <a:lnTo>
                    <a:pt x="502" y="1053"/>
                  </a:lnTo>
                  <a:lnTo>
                    <a:pt x="502" y="1051"/>
                  </a:lnTo>
                  <a:lnTo>
                    <a:pt x="499" y="1051"/>
                  </a:lnTo>
                  <a:close/>
                  <a:moveTo>
                    <a:pt x="542" y="1053"/>
                  </a:moveTo>
                  <a:lnTo>
                    <a:pt x="542" y="1053"/>
                  </a:lnTo>
                  <a:lnTo>
                    <a:pt x="540" y="1053"/>
                  </a:lnTo>
                  <a:lnTo>
                    <a:pt x="540" y="1056"/>
                  </a:lnTo>
                  <a:lnTo>
                    <a:pt x="542" y="1056"/>
                  </a:lnTo>
                  <a:lnTo>
                    <a:pt x="542" y="1056"/>
                  </a:lnTo>
                  <a:lnTo>
                    <a:pt x="544" y="1056"/>
                  </a:lnTo>
                  <a:lnTo>
                    <a:pt x="544" y="1056"/>
                  </a:lnTo>
                  <a:lnTo>
                    <a:pt x="544" y="1056"/>
                  </a:lnTo>
                  <a:lnTo>
                    <a:pt x="544" y="1053"/>
                  </a:lnTo>
                  <a:lnTo>
                    <a:pt x="544" y="1053"/>
                  </a:lnTo>
                  <a:lnTo>
                    <a:pt x="542" y="1053"/>
                  </a:lnTo>
                  <a:close/>
                  <a:moveTo>
                    <a:pt x="547" y="1051"/>
                  </a:moveTo>
                  <a:lnTo>
                    <a:pt x="547" y="1051"/>
                  </a:lnTo>
                  <a:lnTo>
                    <a:pt x="547" y="1051"/>
                  </a:lnTo>
                  <a:lnTo>
                    <a:pt x="547" y="1051"/>
                  </a:lnTo>
                  <a:lnTo>
                    <a:pt x="547" y="1051"/>
                  </a:lnTo>
                  <a:lnTo>
                    <a:pt x="547" y="1051"/>
                  </a:lnTo>
                  <a:lnTo>
                    <a:pt x="549" y="1051"/>
                  </a:lnTo>
                  <a:lnTo>
                    <a:pt x="549" y="1051"/>
                  </a:lnTo>
                  <a:lnTo>
                    <a:pt x="549" y="1051"/>
                  </a:lnTo>
                  <a:lnTo>
                    <a:pt x="549" y="1051"/>
                  </a:lnTo>
                  <a:lnTo>
                    <a:pt x="547" y="1051"/>
                  </a:lnTo>
                  <a:lnTo>
                    <a:pt x="547" y="1051"/>
                  </a:lnTo>
                  <a:close/>
                  <a:moveTo>
                    <a:pt x="386" y="1027"/>
                  </a:moveTo>
                  <a:lnTo>
                    <a:pt x="386" y="1027"/>
                  </a:lnTo>
                  <a:lnTo>
                    <a:pt x="386" y="1027"/>
                  </a:lnTo>
                  <a:lnTo>
                    <a:pt x="386" y="1027"/>
                  </a:lnTo>
                  <a:lnTo>
                    <a:pt x="386" y="1027"/>
                  </a:lnTo>
                  <a:lnTo>
                    <a:pt x="386" y="1027"/>
                  </a:lnTo>
                  <a:lnTo>
                    <a:pt x="386" y="1027"/>
                  </a:lnTo>
                  <a:lnTo>
                    <a:pt x="386" y="1027"/>
                  </a:lnTo>
                  <a:lnTo>
                    <a:pt x="386" y="1027"/>
                  </a:lnTo>
                  <a:lnTo>
                    <a:pt x="388" y="1027"/>
                  </a:lnTo>
                  <a:lnTo>
                    <a:pt x="386" y="1027"/>
                  </a:lnTo>
                  <a:lnTo>
                    <a:pt x="386" y="1027"/>
                  </a:lnTo>
                  <a:close/>
                  <a:moveTo>
                    <a:pt x="471" y="1058"/>
                  </a:moveTo>
                  <a:lnTo>
                    <a:pt x="469" y="1058"/>
                  </a:lnTo>
                  <a:lnTo>
                    <a:pt x="469" y="1058"/>
                  </a:lnTo>
                  <a:lnTo>
                    <a:pt x="469" y="1058"/>
                  </a:lnTo>
                  <a:lnTo>
                    <a:pt x="469" y="1058"/>
                  </a:lnTo>
                  <a:lnTo>
                    <a:pt x="466" y="1058"/>
                  </a:lnTo>
                  <a:lnTo>
                    <a:pt x="466" y="1058"/>
                  </a:lnTo>
                  <a:lnTo>
                    <a:pt x="466" y="1058"/>
                  </a:lnTo>
                  <a:lnTo>
                    <a:pt x="466" y="1058"/>
                  </a:lnTo>
                  <a:lnTo>
                    <a:pt x="466" y="1058"/>
                  </a:lnTo>
                  <a:lnTo>
                    <a:pt x="466" y="1056"/>
                  </a:lnTo>
                  <a:lnTo>
                    <a:pt x="466" y="1056"/>
                  </a:lnTo>
                  <a:lnTo>
                    <a:pt x="466" y="1056"/>
                  </a:lnTo>
                  <a:lnTo>
                    <a:pt x="464" y="1056"/>
                  </a:lnTo>
                  <a:lnTo>
                    <a:pt x="464" y="1056"/>
                  </a:lnTo>
                  <a:lnTo>
                    <a:pt x="462" y="1056"/>
                  </a:lnTo>
                  <a:lnTo>
                    <a:pt x="462" y="1056"/>
                  </a:lnTo>
                  <a:lnTo>
                    <a:pt x="462" y="1056"/>
                  </a:lnTo>
                  <a:lnTo>
                    <a:pt x="462" y="1056"/>
                  </a:lnTo>
                  <a:lnTo>
                    <a:pt x="459" y="1056"/>
                  </a:lnTo>
                  <a:lnTo>
                    <a:pt x="459" y="1056"/>
                  </a:lnTo>
                  <a:lnTo>
                    <a:pt x="459" y="1056"/>
                  </a:lnTo>
                  <a:lnTo>
                    <a:pt x="459" y="1053"/>
                  </a:lnTo>
                  <a:lnTo>
                    <a:pt x="459" y="1053"/>
                  </a:lnTo>
                  <a:lnTo>
                    <a:pt x="459" y="1053"/>
                  </a:lnTo>
                  <a:lnTo>
                    <a:pt x="459" y="1053"/>
                  </a:lnTo>
                  <a:lnTo>
                    <a:pt x="457" y="1053"/>
                  </a:lnTo>
                  <a:lnTo>
                    <a:pt x="457" y="1053"/>
                  </a:lnTo>
                  <a:lnTo>
                    <a:pt x="455" y="1053"/>
                  </a:lnTo>
                  <a:lnTo>
                    <a:pt x="455" y="1053"/>
                  </a:lnTo>
                  <a:lnTo>
                    <a:pt x="457" y="1051"/>
                  </a:lnTo>
                  <a:lnTo>
                    <a:pt x="455" y="1051"/>
                  </a:lnTo>
                  <a:lnTo>
                    <a:pt x="455" y="1051"/>
                  </a:lnTo>
                  <a:lnTo>
                    <a:pt x="455" y="1051"/>
                  </a:lnTo>
                  <a:lnTo>
                    <a:pt x="452" y="1051"/>
                  </a:lnTo>
                  <a:lnTo>
                    <a:pt x="452" y="1051"/>
                  </a:lnTo>
                  <a:lnTo>
                    <a:pt x="452" y="1051"/>
                  </a:lnTo>
                  <a:lnTo>
                    <a:pt x="452" y="1048"/>
                  </a:lnTo>
                  <a:lnTo>
                    <a:pt x="452" y="1048"/>
                  </a:lnTo>
                  <a:lnTo>
                    <a:pt x="450" y="1051"/>
                  </a:lnTo>
                  <a:lnTo>
                    <a:pt x="450" y="1051"/>
                  </a:lnTo>
                  <a:lnTo>
                    <a:pt x="447" y="1051"/>
                  </a:lnTo>
                  <a:lnTo>
                    <a:pt x="447" y="1051"/>
                  </a:lnTo>
                  <a:lnTo>
                    <a:pt x="445" y="1051"/>
                  </a:lnTo>
                  <a:lnTo>
                    <a:pt x="445" y="1051"/>
                  </a:lnTo>
                  <a:lnTo>
                    <a:pt x="445" y="1048"/>
                  </a:lnTo>
                  <a:lnTo>
                    <a:pt x="445" y="1048"/>
                  </a:lnTo>
                  <a:lnTo>
                    <a:pt x="445" y="1048"/>
                  </a:lnTo>
                  <a:lnTo>
                    <a:pt x="443" y="1048"/>
                  </a:lnTo>
                  <a:lnTo>
                    <a:pt x="443" y="1048"/>
                  </a:lnTo>
                  <a:lnTo>
                    <a:pt x="443" y="1048"/>
                  </a:lnTo>
                  <a:lnTo>
                    <a:pt x="443" y="1048"/>
                  </a:lnTo>
                  <a:lnTo>
                    <a:pt x="443" y="1048"/>
                  </a:lnTo>
                  <a:lnTo>
                    <a:pt x="443" y="1048"/>
                  </a:lnTo>
                  <a:lnTo>
                    <a:pt x="440" y="1048"/>
                  </a:lnTo>
                  <a:lnTo>
                    <a:pt x="440" y="1048"/>
                  </a:lnTo>
                  <a:lnTo>
                    <a:pt x="438" y="1046"/>
                  </a:lnTo>
                  <a:lnTo>
                    <a:pt x="438" y="1046"/>
                  </a:lnTo>
                  <a:lnTo>
                    <a:pt x="438" y="1046"/>
                  </a:lnTo>
                  <a:lnTo>
                    <a:pt x="438" y="1046"/>
                  </a:lnTo>
                  <a:lnTo>
                    <a:pt x="438" y="1046"/>
                  </a:lnTo>
                  <a:lnTo>
                    <a:pt x="438" y="1046"/>
                  </a:lnTo>
                  <a:lnTo>
                    <a:pt x="438" y="1046"/>
                  </a:lnTo>
                  <a:lnTo>
                    <a:pt x="438" y="1046"/>
                  </a:lnTo>
                  <a:lnTo>
                    <a:pt x="438" y="1046"/>
                  </a:lnTo>
                  <a:lnTo>
                    <a:pt x="438" y="1048"/>
                  </a:lnTo>
                  <a:lnTo>
                    <a:pt x="438" y="1048"/>
                  </a:lnTo>
                  <a:lnTo>
                    <a:pt x="438" y="1048"/>
                  </a:lnTo>
                  <a:lnTo>
                    <a:pt x="438" y="1048"/>
                  </a:lnTo>
                  <a:lnTo>
                    <a:pt x="438" y="1048"/>
                  </a:lnTo>
                  <a:lnTo>
                    <a:pt x="440" y="1048"/>
                  </a:lnTo>
                  <a:lnTo>
                    <a:pt x="440" y="1048"/>
                  </a:lnTo>
                  <a:lnTo>
                    <a:pt x="440" y="1051"/>
                  </a:lnTo>
                  <a:lnTo>
                    <a:pt x="440" y="1051"/>
                  </a:lnTo>
                  <a:lnTo>
                    <a:pt x="440" y="1051"/>
                  </a:lnTo>
                  <a:lnTo>
                    <a:pt x="440" y="1051"/>
                  </a:lnTo>
                  <a:lnTo>
                    <a:pt x="440" y="1051"/>
                  </a:lnTo>
                  <a:lnTo>
                    <a:pt x="443" y="1053"/>
                  </a:lnTo>
                  <a:lnTo>
                    <a:pt x="443" y="1053"/>
                  </a:lnTo>
                  <a:lnTo>
                    <a:pt x="447" y="1056"/>
                  </a:lnTo>
                  <a:lnTo>
                    <a:pt x="447" y="1053"/>
                  </a:lnTo>
                  <a:lnTo>
                    <a:pt x="450" y="1053"/>
                  </a:lnTo>
                  <a:lnTo>
                    <a:pt x="450" y="1053"/>
                  </a:lnTo>
                  <a:lnTo>
                    <a:pt x="450" y="1056"/>
                  </a:lnTo>
                  <a:lnTo>
                    <a:pt x="450" y="1056"/>
                  </a:lnTo>
                  <a:lnTo>
                    <a:pt x="452" y="1056"/>
                  </a:lnTo>
                  <a:lnTo>
                    <a:pt x="452" y="1056"/>
                  </a:lnTo>
                  <a:lnTo>
                    <a:pt x="452" y="1058"/>
                  </a:lnTo>
                  <a:lnTo>
                    <a:pt x="452" y="1058"/>
                  </a:lnTo>
                  <a:lnTo>
                    <a:pt x="452" y="1058"/>
                  </a:lnTo>
                  <a:lnTo>
                    <a:pt x="455" y="1058"/>
                  </a:lnTo>
                  <a:lnTo>
                    <a:pt x="455" y="1058"/>
                  </a:lnTo>
                  <a:lnTo>
                    <a:pt x="455" y="1058"/>
                  </a:lnTo>
                  <a:lnTo>
                    <a:pt x="455" y="1058"/>
                  </a:lnTo>
                  <a:lnTo>
                    <a:pt x="455" y="1058"/>
                  </a:lnTo>
                  <a:lnTo>
                    <a:pt x="455" y="1058"/>
                  </a:lnTo>
                  <a:lnTo>
                    <a:pt x="457" y="1058"/>
                  </a:lnTo>
                  <a:lnTo>
                    <a:pt x="457" y="1058"/>
                  </a:lnTo>
                  <a:lnTo>
                    <a:pt x="457" y="1058"/>
                  </a:lnTo>
                  <a:lnTo>
                    <a:pt x="459" y="1058"/>
                  </a:lnTo>
                  <a:lnTo>
                    <a:pt x="459" y="1058"/>
                  </a:lnTo>
                  <a:lnTo>
                    <a:pt x="462" y="1058"/>
                  </a:lnTo>
                  <a:lnTo>
                    <a:pt x="464" y="1058"/>
                  </a:lnTo>
                  <a:lnTo>
                    <a:pt x="464" y="1058"/>
                  </a:lnTo>
                  <a:lnTo>
                    <a:pt x="464" y="1058"/>
                  </a:lnTo>
                  <a:lnTo>
                    <a:pt x="464" y="1058"/>
                  </a:lnTo>
                  <a:lnTo>
                    <a:pt x="464" y="1058"/>
                  </a:lnTo>
                  <a:lnTo>
                    <a:pt x="466" y="1058"/>
                  </a:lnTo>
                  <a:lnTo>
                    <a:pt x="466" y="1058"/>
                  </a:lnTo>
                  <a:lnTo>
                    <a:pt x="466" y="1060"/>
                  </a:lnTo>
                  <a:lnTo>
                    <a:pt x="466" y="1060"/>
                  </a:lnTo>
                  <a:lnTo>
                    <a:pt x="469" y="1060"/>
                  </a:lnTo>
                  <a:lnTo>
                    <a:pt x="471" y="1060"/>
                  </a:lnTo>
                  <a:lnTo>
                    <a:pt x="471" y="1060"/>
                  </a:lnTo>
                  <a:lnTo>
                    <a:pt x="473" y="1060"/>
                  </a:lnTo>
                  <a:lnTo>
                    <a:pt x="473" y="1060"/>
                  </a:lnTo>
                  <a:lnTo>
                    <a:pt x="476" y="1060"/>
                  </a:lnTo>
                  <a:lnTo>
                    <a:pt x="476" y="1060"/>
                  </a:lnTo>
                  <a:lnTo>
                    <a:pt x="471" y="1058"/>
                  </a:lnTo>
                  <a:lnTo>
                    <a:pt x="471" y="1058"/>
                  </a:lnTo>
                  <a:close/>
                  <a:moveTo>
                    <a:pt x="436" y="1044"/>
                  </a:moveTo>
                  <a:lnTo>
                    <a:pt x="433" y="1044"/>
                  </a:lnTo>
                  <a:lnTo>
                    <a:pt x="433" y="1041"/>
                  </a:lnTo>
                  <a:lnTo>
                    <a:pt x="433" y="1041"/>
                  </a:lnTo>
                  <a:lnTo>
                    <a:pt x="433" y="1039"/>
                  </a:lnTo>
                  <a:lnTo>
                    <a:pt x="436" y="1039"/>
                  </a:lnTo>
                  <a:lnTo>
                    <a:pt x="438" y="1041"/>
                  </a:lnTo>
                  <a:lnTo>
                    <a:pt x="440" y="1039"/>
                  </a:lnTo>
                  <a:lnTo>
                    <a:pt x="440" y="1039"/>
                  </a:lnTo>
                  <a:lnTo>
                    <a:pt x="440" y="1039"/>
                  </a:lnTo>
                  <a:lnTo>
                    <a:pt x="440" y="1039"/>
                  </a:lnTo>
                  <a:lnTo>
                    <a:pt x="440" y="1039"/>
                  </a:lnTo>
                  <a:lnTo>
                    <a:pt x="440" y="1039"/>
                  </a:lnTo>
                  <a:lnTo>
                    <a:pt x="440" y="1039"/>
                  </a:lnTo>
                  <a:lnTo>
                    <a:pt x="443" y="1039"/>
                  </a:lnTo>
                  <a:lnTo>
                    <a:pt x="443" y="1037"/>
                  </a:lnTo>
                  <a:lnTo>
                    <a:pt x="443" y="1037"/>
                  </a:lnTo>
                  <a:lnTo>
                    <a:pt x="443" y="1037"/>
                  </a:lnTo>
                  <a:lnTo>
                    <a:pt x="443" y="1034"/>
                  </a:lnTo>
                  <a:lnTo>
                    <a:pt x="443" y="1034"/>
                  </a:lnTo>
                  <a:lnTo>
                    <a:pt x="443" y="1034"/>
                  </a:lnTo>
                  <a:lnTo>
                    <a:pt x="440" y="1032"/>
                  </a:lnTo>
                  <a:lnTo>
                    <a:pt x="440" y="1032"/>
                  </a:lnTo>
                  <a:lnTo>
                    <a:pt x="440" y="1030"/>
                  </a:lnTo>
                  <a:lnTo>
                    <a:pt x="440" y="1032"/>
                  </a:lnTo>
                  <a:lnTo>
                    <a:pt x="440" y="1030"/>
                  </a:lnTo>
                  <a:lnTo>
                    <a:pt x="438" y="1030"/>
                  </a:lnTo>
                  <a:lnTo>
                    <a:pt x="438" y="1030"/>
                  </a:lnTo>
                  <a:lnTo>
                    <a:pt x="438" y="1030"/>
                  </a:lnTo>
                  <a:lnTo>
                    <a:pt x="436" y="1030"/>
                  </a:lnTo>
                  <a:lnTo>
                    <a:pt x="433" y="1030"/>
                  </a:lnTo>
                  <a:lnTo>
                    <a:pt x="433" y="1030"/>
                  </a:lnTo>
                  <a:lnTo>
                    <a:pt x="433" y="1030"/>
                  </a:lnTo>
                  <a:lnTo>
                    <a:pt x="433" y="1030"/>
                  </a:lnTo>
                  <a:lnTo>
                    <a:pt x="431" y="1030"/>
                  </a:lnTo>
                  <a:lnTo>
                    <a:pt x="431" y="1030"/>
                  </a:lnTo>
                  <a:lnTo>
                    <a:pt x="431" y="1030"/>
                  </a:lnTo>
                  <a:lnTo>
                    <a:pt x="431" y="1032"/>
                  </a:lnTo>
                  <a:lnTo>
                    <a:pt x="429" y="1032"/>
                  </a:lnTo>
                  <a:lnTo>
                    <a:pt x="426" y="1032"/>
                  </a:lnTo>
                  <a:lnTo>
                    <a:pt x="426" y="1032"/>
                  </a:lnTo>
                  <a:lnTo>
                    <a:pt x="426" y="1032"/>
                  </a:lnTo>
                  <a:lnTo>
                    <a:pt x="429" y="1034"/>
                  </a:lnTo>
                  <a:lnTo>
                    <a:pt x="429" y="1034"/>
                  </a:lnTo>
                  <a:lnTo>
                    <a:pt x="429" y="1034"/>
                  </a:lnTo>
                  <a:lnTo>
                    <a:pt x="431" y="1032"/>
                  </a:lnTo>
                  <a:lnTo>
                    <a:pt x="431" y="1032"/>
                  </a:lnTo>
                  <a:lnTo>
                    <a:pt x="431" y="1034"/>
                  </a:lnTo>
                  <a:lnTo>
                    <a:pt x="431" y="1034"/>
                  </a:lnTo>
                  <a:lnTo>
                    <a:pt x="431" y="1034"/>
                  </a:lnTo>
                  <a:lnTo>
                    <a:pt x="431" y="1034"/>
                  </a:lnTo>
                  <a:lnTo>
                    <a:pt x="431" y="1037"/>
                  </a:lnTo>
                  <a:lnTo>
                    <a:pt x="433" y="1037"/>
                  </a:lnTo>
                  <a:lnTo>
                    <a:pt x="433" y="1037"/>
                  </a:lnTo>
                  <a:lnTo>
                    <a:pt x="433" y="1037"/>
                  </a:lnTo>
                  <a:lnTo>
                    <a:pt x="433" y="1039"/>
                  </a:lnTo>
                  <a:lnTo>
                    <a:pt x="431" y="1037"/>
                  </a:lnTo>
                  <a:lnTo>
                    <a:pt x="431" y="1039"/>
                  </a:lnTo>
                  <a:lnTo>
                    <a:pt x="431" y="1039"/>
                  </a:lnTo>
                  <a:lnTo>
                    <a:pt x="431" y="1039"/>
                  </a:lnTo>
                  <a:lnTo>
                    <a:pt x="431" y="1039"/>
                  </a:lnTo>
                  <a:lnTo>
                    <a:pt x="431" y="1039"/>
                  </a:lnTo>
                  <a:lnTo>
                    <a:pt x="429" y="1039"/>
                  </a:lnTo>
                  <a:lnTo>
                    <a:pt x="429" y="1039"/>
                  </a:lnTo>
                  <a:lnTo>
                    <a:pt x="429" y="1039"/>
                  </a:lnTo>
                  <a:lnTo>
                    <a:pt x="429" y="1039"/>
                  </a:lnTo>
                  <a:lnTo>
                    <a:pt x="426" y="1039"/>
                  </a:lnTo>
                  <a:lnTo>
                    <a:pt x="424" y="1037"/>
                  </a:lnTo>
                  <a:lnTo>
                    <a:pt x="424" y="1037"/>
                  </a:lnTo>
                  <a:lnTo>
                    <a:pt x="426" y="1039"/>
                  </a:lnTo>
                  <a:lnTo>
                    <a:pt x="426" y="1039"/>
                  </a:lnTo>
                  <a:lnTo>
                    <a:pt x="426" y="1039"/>
                  </a:lnTo>
                  <a:lnTo>
                    <a:pt x="426" y="1039"/>
                  </a:lnTo>
                  <a:lnTo>
                    <a:pt x="424" y="1039"/>
                  </a:lnTo>
                  <a:lnTo>
                    <a:pt x="424" y="1039"/>
                  </a:lnTo>
                  <a:lnTo>
                    <a:pt x="419" y="1039"/>
                  </a:lnTo>
                  <a:lnTo>
                    <a:pt x="421" y="1039"/>
                  </a:lnTo>
                  <a:lnTo>
                    <a:pt x="421" y="1039"/>
                  </a:lnTo>
                  <a:lnTo>
                    <a:pt x="421" y="1039"/>
                  </a:lnTo>
                  <a:lnTo>
                    <a:pt x="419" y="1039"/>
                  </a:lnTo>
                  <a:lnTo>
                    <a:pt x="421" y="1039"/>
                  </a:lnTo>
                  <a:lnTo>
                    <a:pt x="421" y="1039"/>
                  </a:lnTo>
                  <a:lnTo>
                    <a:pt x="421" y="1039"/>
                  </a:lnTo>
                  <a:lnTo>
                    <a:pt x="421" y="1041"/>
                  </a:lnTo>
                  <a:lnTo>
                    <a:pt x="421" y="1041"/>
                  </a:lnTo>
                  <a:lnTo>
                    <a:pt x="419" y="1041"/>
                  </a:lnTo>
                  <a:lnTo>
                    <a:pt x="419" y="1039"/>
                  </a:lnTo>
                  <a:lnTo>
                    <a:pt x="419" y="1041"/>
                  </a:lnTo>
                  <a:lnTo>
                    <a:pt x="417" y="1041"/>
                  </a:lnTo>
                  <a:lnTo>
                    <a:pt x="417" y="1041"/>
                  </a:lnTo>
                  <a:lnTo>
                    <a:pt x="419" y="1041"/>
                  </a:lnTo>
                  <a:lnTo>
                    <a:pt x="417" y="1041"/>
                  </a:lnTo>
                  <a:lnTo>
                    <a:pt x="417" y="1041"/>
                  </a:lnTo>
                  <a:lnTo>
                    <a:pt x="414" y="1041"/>
                  </a:lnTo>
                  <a:lnTo>
                    <a:pt x="414" y="1039"/>
                  </a:lnTo>
                  <a:lnTo>
                    <a:pt x="412" y="1039"/>
                  </a:lnTo>
                  <a:lnTo>
                    <a:pt x="412" y="1039"/>
                  </a:lnTo>
                  <a:lnTo>
                    <a:pt x="412" y="1041"/>
                  </a:lnTo>
                  <a:lnTo>
                    <a:pt x="410" y="1041"/>
                  </a:lnTo>
                  <a:lnTo>
                    <a:pt x="410" y="1041"/>
                  </a:lnTo>
                  <a:lnTo>
                    <a:pt x="410" y="1039"/>
                  </a:lnTo>
                  <a:lnTo>
                    <a:pt x="410" y="1039"/>
                  </a:lnTo>
                  <a:lnTo>
                    <a:pt x="410" y="1039"/>
                  </a:lnTo>
                  <a:lnTo>
                    <a:pt x="407" y="1039"/>
                  </a:lnTo>
                  <a:lnTo>
                    <a:pt x="407" y="1039"/>
                  </a:lnTo>
                  <a:lnTo>
                    <a:pt x="407" y="1039"/>
                  </a:lnTo>
                  <a:lnTo>
                    <a:pt x="407" y="1037"/>
                  </a:lnTo>
                  <a:lnTo>
                    <a:pt x="407" y="1039"/>
                  </a:lnTo>
                  <a:lnTo>
                    <a:pt x="405" y="1039"/>
                  </a:lnTo>
                  <a:lnTo>
                    <a:pt x="405" y="1039"/>
                  </a:lnTo>
                  <a:lnTo>
                    <a:pt x="405" y="1039"/>
                  </a:lnTo>
                  <a:lnTo>
                    <a:pt x="405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39"/>
                  </a:lnTo>
                  <a:lnTo>
                    <a:pt x="403" y="1041"/>
                  </a:lnTo>
                  <a:lnTo>
                    <a:pt x="400" y="1041"/>
                  </a:lnTo>
                  <a:lnTo>
                    <a:pt x="400" y="1041"/>
                  </a:lnTo>
                  <a:lnTo>
                    <a:pt x="400" y="1041"/>
                  </a:lnTo>
                  <a:lnTo>
                    <a:pt x="400" y="1039"/>
                  </a:lnTo>
                  <a:lnTo>
                    <a:pt x="400" y="1039"/>
                  </a:lnTo>
                  <a:lnTo>
                    <a:pt x="398" y="1039"/>
                  </a:lnTo>
                  <a:lnTo>
                    <a:pt x="398" y="1039"/>
                  </a:lnTo>
                  <a:lnTo>
                    <a:pt x="398" y="1039"/>
                  </a:lnTo>
                  <a:lnTo>
                    <a:pt x="398" y="1039"/>
                  </a:lnTo>
                  <a:lnTo>
                    <a:pt x="398" y="1039"/>
                  </a:lnTo>
                  <a:lnTo>
                    <a:pt x="398" y="1039"/>
                  </a:lnTo>
                  <a:lnTo>
                    <a:pt x="395" y="1039"/>
                  </a:lnTo>
                  <a:lnTo>
                    <a:pt x="395" y="1039"/>
                  </a:lnTo>
                  <a:lnTo>
                    <a:pt x="391" y="1039"/>
                  </a:lnTo>
                  <a:lnTo>
                    <a:pt x="391" y="1039"/>
                  </a:lnTo>
                  <a:lnTo>
                    <a:pt x="391" y="1039"/>
                  </a:lnTo>
                  <a:lnTo>
                    <a:pt x="400" y="1041"/>
                  </a:lnTo>
                  <a:lnTo>
                    <a:pt x="403" y="1041"/>
                  </a:lnTo>
                  <a:lnTo>
                    <a:pt x="403" y="1041"/>
                  </a:lnTo>
                  <a:lnTo>
                    <a:pt x="403" y="1041"/>
                  </a:lnTo>
                  <a:lnTo>
                    <a:pt x="405" y="1041"/>
                  </a:lnTo>
                  <a:lnTo>
                    <a:pt x="405" y="1041"/>
                  </a:lnTo>
                  <a:lnTo>
                    <a:pt x="405" y="1041"/>
                  </a:lnTo>
                  <a:lnTo>
                    <a:pt x="407" y="1041"/>
                  </a:lnTo>
                  <a:lnTo>
                    <a:pt x="410" y="1044"/>
                  </a:lnTo>
                  <a:lnTo>
                    <a:pt x="410" y="1044"/>
                  </a:lnTo>
                  <a:lnTo>
                    <a:pt x="410" y="1046"/>
                  </a:lnTo>
                  <a:lnTo>
                    <a:pt x="412" y="1046"/>
                  </a:lnTo>
                  <a:lnTo>
                    <a:pt x="412" y="1046"/>
                  </a:lnTo>
                  <a:lnTo>
                    <a:pt x="412" y="1044"/>
                  </a:lnTo>
                  <a:lnTo>
                    <a:pt x="412" y="1044"/>
                  </a:lnTo>
                  <a:lnTo>
                    <a:pt x="412" y="1044"/>
                  </a:lnTo>
                  <a:lnTo>
                    <a:pt x="412" y="1044"/>
                  </a:lnTo>
                  <a:lnTo>
                    <a:pt x="412" y="1044"/>
                  </a:lnTo>
                  <a:lnTo>
                    <a:pt x="412" y="1044"/>
                  </a:lnTo>
                  <a:lnTo>
                    <a:pt x="414" y="1046"/>
                  </a:lnTo>
                  <a:lnTo>
                    <a:pt x="414" y="1046"/>
                  </a:lnTo>
                  <a:lnTo>
                    <a:pt x="414" y="1046"/>
                  </a:lnTo>
                  <a:lnTo>
                    <a:pt x="417" y="1046"/>
                  </a:lnTo>
                  <a:lnTo>
                    <a:pt x="417" y="1046"/>
                  </a:lnTo>
                  <a:lnTo>
                    <a:pt x="417" y="1046"/>
                  </a:lnTo>
                  <a:lnTo>
                    <a:pt x="419" y="1046"/>
                  </a:lnTo>
                  <a:lnTo>
                    <a:pt x="419" y="1046"/>
                  </a:lnTo>
                  <a:lnTo>
                    <a:pt x="419" y="1046"/>
                  </a:lnTo>
                  <a:lnTo>
                    <a:pt x="419" y="1046"/>
                  </a:lnTo>
                  <a:lnTo>
                    <a:pt x="419" y="1046"/>
                  </a:lnTo>
                  <a:lnTo>
                    <a:pt x="419" y="1046"/>
                  </a:lnTo>
                  <a:lnTo>
                    <a:pt x="419" y="1044"/>
                  </a:lnTo>
                  <a:lnTo>
                    <a:pt x="419" y="1046"/>
                  </a:lnTo>
                  <a:lnTo>
                    <a:pt x="419" y="1046"/>
                  </a:lnTo>
                  <a:lnTo>
                    <a:pt x="419" y="1046"/>
                  </a:lnTo>
                  <a:lnTo>
                    <a:pt x="419" y="1046"/>
                  </a:lnTo>
                  <a:lnTo>
                    <a:pt x="419" y="1044"/>
                  </a:lnTo>
                  <a:lnTo>
                    <a:pt x="419" y="1044"/>
                  </a:lnTo>
                  <a:lnTo>
                    <a:pt x="419" y="1044"/>
                  </a:lnTo>
                  <a:lnTo>
                    <a:pt x="421" y="1044"/>
                  </a:lnTo>
                  <a:lnTo>
                    <a:pt x="421" y="1046"/>
                  </a:lnTo>
                  <a:lnTo>
                    <a:pt x="421" y="1044"/>
                  </a:lnTo>
                  <a:lnTo>
                    <a:pt x="421" y="1046"/>
                  </a:lnTo>
                  <a:lnTo>
                    <a:pt x="421" y="1046"/>
                  </a:lnTo>
                  <a:lnTo>
                    <a:pt x="421" y="1046"/>
                  </a:lnTo>
                  <a:lnTo>
                    <a:pt x="424" y="1048"/>
                  </a:lnTo>
                  <a:lnTo>
                    <a:pt x="424" y="1046"/>
                  </a:lnTo>
                  <a:lnTo>
                    <a:pt x="424" y="1044"/>
                  </a:lnTo>
                  <a:lnTo>
                    <a:pt x="426" y="1044"/>
                  </a:lnTo>
                  <a:lnTo>
                    <a:pt x="426" y="1044"/>
                  </a:lnTo>
                  <a:lnTo>
                    <a:pt x="424" y="1044"/>
                  </a:lnTo>
                  <a:lnTo>
                    <a:pt x="424" y="1044"/>
                  </a:lnTo>
                  <a:lnTo>
                    <a:pt x="424" y="1044"/>
                  </a:lnTo>
                  <a:lnTo>
                    <a:pt x="424" y="1044"/>
                  </a:lnTo>
                  <a:lnTo>
                    <a:pt x="424" y="1044"/>
                  </a:lnTo>
                  <a:lnTo>
                    <a:pt x="426" y="1044"/>
                  </a:lnTo>
                  <a:lnTo>
                    <a:pt x="426" y="1044"/>
                  </a:lnTo>
                  <a:lnTo>
                    <a:pt x="426" y="1044"/>
                  </a:lnTo>
                  <a:lnTo>
                    <a:pt x="429" y="1044"/>
                  </a:lnTo>
                  <a:lnTo>
                    <a:pt x="429" y="1044"/>
                  </a:lnTo>
                  <a:lnTo>
                    <a:pt x="429" y="1044"/>
                  </a:lnTo>
                  <a:lnTo>
                    <a:pt x="429" y="1046"/>
                  </a:lnTo>
                  <a:lnTo>
                    <a:pt x="429" y="1046"/>
                  </a:lnTo>
                  <a:lnTo>
                    <a:pt x="431" y="1046"/>
                  </a:lnTo>
                  <a:lnTo>
                    <a:pt x="431" y="1046"/>
                  </a:lnTo>
                  <a:lnTo>
                    <a:pt x="431" y="1046"/>
                  </a:lnTo>
                  <a:lnTo>
                    <a:pt x="431" y="1046"/>
                  </a:lnTo>
                  <a:lnTo>
                    <a:pt x="431" y="1046"/>
                  </a:lnTo>
                  <a:lnTo>
                    <a:pt x="431" y="1044"/>
                  </a:lnTo>
                  <a:lnTo>
                    <a:pt x="431" y="1046"/>
                  </a:lnTo>
                  <a:lnTo>
                    <a:pt x="433" y="1046"/>
                  </a:lnTo>
                  <a:lnTo>
                    <a:pt x="433" y="1046"/>
                  </a:lnTo>
                  <a:lnTo>
                    <a:pt x="433" y="1046"/>
                  </a:lnTo>
                  <a:lnTo>
                    <a:pt x="433" y="1046"/>
                  </a:lnTo>
                  <a:lnTo>
                    <a:pt x="433" y="1046"/>
                  </a:lnTo>
                  <a:lnTo>
                    <a:pt x="433" y="1046"/>
                  </a:lnTo>
                  <a:lnTo>
                    <a:pt x="436" y="1046"/>
                  </a:lnTo>
                  <a:lnTo>
                    <a:pt x="436" y="1046"/>
                  </a:lnTo>
                  <a:lnTo>
                    <a:pt x="436" y="1046"/>
                  </a:lnTo>
                  <a:lnTo>
                    <a:pt x="436" y="1046"/>
                  </a:lnTo>
                  <a:lnTo>
                    <a:pt x="436" y="1044"/>
                  </a:lnTo>
                  <a:close/>
                  <a:moveTo>
                    <a:pt x="828" y="303"/>
                  </a:moveTo>
                  <a:lnTo>
                    <a:pt x="831" y="303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3" y="303"/>
                  </a:lnTo>
                  <a:lnTo>
                    <a:pt x="833" y="303"/>
                  </a:lnTo>
                  <a:lnTo>
                    <a:pt x="833" y="301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28" y="303"/>
                  </a:lnTo>
                  <a:lnTo>
                    <a:pt x="828" y="303"/>
                  </a:lnTo>
                  <a:close/>
                  <a:moveTo>
                    <a:pt x="1893" y="793"/>
                  </a:moveTo>
                  <a:lnTo>
                    <a:pt x="1893" y="793"/>
                  </a:lnTo>
                  <a:lnTo>
                    <a:pt x="1893" y="793"/>
                  </a:lnTo>
                  <a:lnTo>
                    <a:pt x="1893" y="790"/>
                  </a:lnTo>
                  <a:lnTo>
                    <a:pt x="1890" y="788"/>
                  </a:lnTo>
                  <a:lnTo>
                    <a:pt x="1888" y="786"/>
                  </a:lnTo>
                  <a:lnTo>
                    <a:pt x="1888" y="786"/>
                  </a:lnTo>
                  <a:lnTo>
                    <a:pt x="1888" y="786"/>
                  </a:lnTo>
                  <a:lnTo>
                    <a:pt x="1886" y="783"/>
                  </a:lnTo>
                  <a:lnTo>
                    <a:pt x="1886" y="786"/>
                  </a:lnTo>
                  <a:lnTo>
                    <a:pt x="1886" y="786"/>
                  </a:lnTo>
                  <a:lnTo>
                    <a:pt x="1886" y="786"/>
                  </a:lnTo>
                  <a:lnTo>
                    <a:pt x="1883" y="786"/>
                  </a:lnTo>
                  <a:lnTo>
                    <a:pt x="1883" y="786"/>
                  </a:lnTo>
                  <a:lnTo>
                    <a:pt x="1881" y="786"/>
                  </a:lnTo>
                  <a:lnTo>
                    <a:pt x="1881" y="783"/>
                  </a:lnTo>
                  <a:lnTo>
                    <a:pt x="1878" y="783"/>
                  </a:lnTo>
                  <a:lnTo>
                    <a:pt x="1878" y="781"/>
                  </a:lnTo>
                  <a:lnTo>
                    <a:pt x="1878" y="781"/>
                  </a:lnTo>
                  <a:lnTo>
                    <a:pt x="1876" y="781"/>
                  </a:lnTo>
                  <a:lnTo>
                    <a:pt x="1874" y="781"/>
                  </a:lnTo>
                  <a:lnTo>
                    <a:pt x="1874" y="781"/>
                  </a:lnTo>
                  <a:lnTo>
                    <a:pt x="1874" y="781"/>
                  </a:lnTo>
                  <a:lnTo>
                    <a:pt x="1876" y="783"/>
                  </a:lnTo>
                  <a:lnTo>
                    <a:pt x="1876" y="783"/>
                  </a:lnTo>
                  <a:lnTo>
                    <a:pt x="1876" y="783"/>
                  </a:lnTo>
                  <a:lnTo>
                    <a:pt x="1876" y="786"/>
                  </a:lnTo>
                  <a:lnTo>
                    <a:pt x="1876" y="786"/>
                  </a:lnTo>
                  <a:lnTo>
                    <a:pt x="1876" y="786"/>
                  </a:lnTo>
                  <a:lnTo>
                    <a:pt x="1876" y="786"/>
                  </a:lnTo>
                  <a:lnTo>
                    <a:pt x="1876" y="788"/>
                  </a:lnTo>
                  <a:lnTo>
                    <a:pt x="1876" y="788"/>
                  </a:lnTo>
                  <a:lnTo>
                    <a:pt x="1878" y="788"/>
                  </a:lnTo>
                  <a:lnTo>
                    <a:pt x="1878" y="788"/>
                  </a:lnTo>
                  <a:lnTo>
                    <a:pt x="1878" y="793"/>
                  </a:lnTo>
                  <a:lnTo>
                    <a:pt x="1878" y="793"/>
                  </a:lnTo>
                  <a:lnTo>
                    <a:pt x="1881" y="795"/>
                  </a:lnTo>
                  <a:lnTo>
                    <a:pt x="1883" y="795"/>
                  </a:lnTo>
                  <a:lnTo>
                    <a:pt x="1883" y="795"/>
                  </a:lnTo>
                  <a:lnTo>
                    <a:pt x="1886" y="795"/>
                  </a:lnTo>
                  <a:lnTo>
                    <a:pt x="1886" y="795"/>
                  </a:lnTo>
                  <a:lnTo>
                    <a:pt x="1888" y="798"/>
                  </a:lnTo>
                  <a:lnTo>
                    <a:pt x="1888" y="798"/>
                  </a:lnTo>
                  <a:lnTo>
                    <a:pt x="1888" y="798"/>
                  </a:lnTo>
                  <a:lnTo>
                    <a:pt x="1888" y="795"/>
                  </a:lnTo>
                  <a:lnTo>
                    <a:pt x="1888" y="795"/>
                  </a:lnTo>
                  <a:lnTo>
                    <a:pt x="1890" y="798"/>
                  </a:lnTo>
                  <a:lnTo>
                    <a:pt x="1890" y="798"/>
                  </a:lnTo>
                  <a:lnTo>
                    <a:pt x="1890" y="798"/>
                  </a:lnTo>
                  <a:lnTo>
                    <a:pt x="1890" y="798"/>
                  </a:lnTo>
                  <a:lnTo>
                    <a:pt x="1893" y="798"/>
                  </a:lnTo>
                  <a:lnTo>
                    <a:pt x="1893" y="798"/>
                  </a:lnTo>
                  <a:lnTo>
                    <a:pt x="1893" y="795"/>
                  </a:lnTo>
                  <a:lnTo>
                    <a:pt x="1893" y="793"/>
                  </a:lnTo>
                  <a:lnTo>
                    <a:pt x="1893" y="793"/>
                  </a:lnTo>
                  <a:lnTo>
                    <a:pt x="1893" y="793"/>
                  </a:lnTo>
                  <a:close/>
                  <a:moveTo>
                    <a:pt x="1211" y="675"/>
                  </a:moveTo>
                  <a:lnTo>
                    <a:pt x="1211" y="675"/>
                  </a:lnTo>
                  <a:lnTo>
                    <a:pt x="1211" y="675"/>
                  </a:lnTo>
                  <a:lnTo>
                    <a:pt x="1211" y="675"/>
                  </a:lnTo>
                  <a:lnTo>
                    <a:pt x="1211" y="675"/>
                  </a:lnTo>
                  <a:lnTo>
                    <a:pt x="1209" y="675"/>
                  </a:lnTo>
                  <a:lnTo>
                    <a:pt x="1211" y="675"/>
                  </a:lnTo>
                  <a:lnTo>
                    <a:pt x="1211" y="675"/>
                  </a:lnTo>
                  <a:lnTo>
                    <a:pt x="1211" y="677"/>
                  </a:lnTo>
                  <a:lnTo>
                    <a:pt x="1211" y="677"/>
                  </a:lnTo>
                  <a:lnTo>
                    <a:pt x="1214" y="677"/>
                  </a:lnTo>
                  <a:lnTo>
                    <a:pt x="1211" y="677"/>
                  </a:lnTo>
                  <a:lnTo>
                    <a:pt x="1211" y="675"/>
                  </a:lnTo>
                  <a:lnTo>
                    <a:pt x="1211" y="675"/>
                  </a:lnTo>
                  <a:close/>
                  <a:moveTo>
                    <a:pt x="1185" y="719"/>
                  </a:moveTo>
                  <a:lnTo>
                    <a:pt x="1185" y="722"/>
                  </a:lnTo>
                  <a:lnTo>
                    <a:pt x="1185" y="722"/>
                  </a:lnTo>
                  <a:lnTo>
                    <a:pt x="1185" y="722"/>
                  </a:lnTo>
                  <a:lnTo>
                    <a:pt x="1183" y="722"/>
                  </a:lnTo>
                  <a:lnTo>
                    <a:pt x="1183" y="722"/>
                  </a:lnTo>
                  <a:lnTo>
                    <a:pt x="1183" y="722"/>
                  </a:lnTo>
                  <a:lnTo>
                    <a:pt x="1183" y="724"/>
                  </a:lnTo>
                  <a:lnTo>
                    <a:pt x="1183" y="724"/>
                  </a:lnTo>
                  <a:lnTo>
                    <a:pt x="1183" y="724"/>
                  </a:lnTo>
                  <a:lnTo>
                    <a:pt x="1183" y="724"/>
                  </a:lnTo>
                  <a:lnTo>
                    <a:pt x="1183" y="724"/>
                  </a:lnTo>
                  <a:lnTo>
                    <a:pt x="1185" y="727"/>
                  </a:lnTo>
                  <a:lnTo>
                    <a:pt x="1188" y="724"/>
                  </a:lnTo>
                  <a:lnTo>
                    <a:pt x="1188" y="724"/>
                  </a:lnTo>
                  <a:lnTo>
                    <a:pt x="1190" y="724"/>
                  </a:lnTo>
                  <a:lnTo>
                    <a:pt x="1190" y="722"/>
                  </a:lnTo>
                  <a:lnTo>
                    <a:pt x="1188" y="719"/>
                  </a:lnTo>
                  <a:lnTo>
                    <a:pt x="1185" y="719"/>
                  </a:lnTo>
                  <a:close/>
                  <a:moveTo>
                    <a:pt x="1971" y="819"/>
                  </a:moveTo>
                  <a:lnTo>
                    <a:pt x="1971" y="819"/>
                  </a:lnTo>
                  <a:lnTo>
                    <a:pt x="1971" y="819"/>
                  </a:lnTo>
                  <a:lnTo>
                    <a:pt x="1968" y="814"/>
                  </a:lnTo>
                  <a:lnTo>
                    <a:pt x="1968" y="814"/>
                  </a:lnTo>
                  <a:lnTo>
                    <a:pt x="1968" y="814"/>
                  </a:lnTo>
                  <a:lnTo>
                    <a:pt x="1966" y="812"/>
                  </a:lnTo>
                  <a:lnTo>
                    <a:pt x="1966" y="812"/>
                  </a:lnTo>
                  <a:lnTo>
                    <a:pt x="1966" y="812"/>
                  </a:lnTo>
                  <a:lnTo>
                    <a:pt x="1964" y="809"/>
                  </a:lnTo>
                  <a:lnTo>
                    <a:pt x="1964" y="807"/>
                  </a:lnTo>
                  <a:lnTo>
                    <a:pt x="1964" y="807"/>
                  </a:lnTo>
                  <a:lnTo>
                    <a:pt x="1961" y="807"/>
                  </a:lnTo>
                  <a:lnTo>
                    <a:pt x="1961" y="805"/>
                  </a:lnTo>
                  <a:lnTo>
                    <a:pt x="1961" y="805"/>
                  </a:lnTo>
                  <a:lnTo>
                    <a:pt x="1961" y="802"/>
                  </a:lnTo>
                  <a:lnTo>
                    <a:pt x="1961" y="802"/>
                  </a:lnTo>
                  <a:lnTo>
                    <a:pt x="1961" y="800"/>
                  </a:lnTo>
                  <a:lnTo>
                    <a:pt x="1959" y="800"/>
                  </a:lnTo>
                  <a:lnTo>
                    <a:pt x="1959" y="800"/>
                  </a:lnTo>
                  <a:lnTo>
                    <a:pt x="1959" y="800"/>
                  </a:lnTo>
                  <a:lnTo>
                    <a:pt x="1959" y="798"/>
                  </a:lnTo>
                  <a:lnTo>
                    <a:pt x="1959" y="798"/>
                  </a:lnTo>
                  <a:lnTo>
                    <a:pt x="1959" y="798"/>
                  </a:lnTo>
                  <a:lnTo>
                    <a:pt x="1959" y="798"/>
                  </a:lnTo>
                  <a:lnTo>
                    <a:pt x="1959" y="798"/>
                  </a:lnTo>
                  <a:lnTo>
                    <a:pt x="1959" y="798"/>
                  </a:lnTo>
                  <a:lnTo>
                    <a:pt x="1959" y="795"/>
                  </a:lnTo>
                  <a:lnTo>
                    <a:pt x="1959" y="795"/>
                  </a:lnTo>
                  <a:lnTo>
                    <a:pt x="1959" y="793"/>
                  </a:lnTo>
                  <a:lnTo>
                    <a:pt x="1959" y="790"/>
                  </a:lnTo>
                  <a:lnTo>
                    <a:pt x="1959" y="788"/>
                  </a:lnTo>
                  <a:lnTo>
                    <a:pt x="1959" y="788"/>
                  </a:lnTo>
                  <a:lnTo>
                    <a:pt x="1959" y="786"/>
                  </a:lnTo>
                  <a:lnTo>
                    <a:pt x="1959" y="783"/>
                  </a:lnTo>
                  <a:lnTo>
                    <a:pt x="1957" y="781"/>
                  </a:lnTo>
                  <a:lnTo>
                    <a:pt x="1957" y="781"/>
                  </a:lnTo>
                  <a:lnTo>
                    <a:pt x="1957" y="779"/>
                  </a:lnTo>
                  <a:lnTo>
                    <a:pt x="1954" y="779"/>
                  </a:lnTo>
                  <a:lnTo>
                    <a:pt x="1954" y="776"/>
                  </a:lnTo>
                  <a:lnTo>
                    <a:pt x="1952" y="776"/>
                  </a:lnTo>
                  <a:lnTo>
                    <a:pt x="1949" y="779"/>
                  </a:lnTo>
                  <a:lnTo>
                    <a:pt x="1949" y="779"/>
                  </a:lnTo>
                  <a:lnTo>
                    <a:pt x="1947" y="779"/>
                  </a:lnTo>
                  <a:lnTo>
                    <a:pt x="1942" y="779"/>
                  </a:lnTo>
                  <a:lnTo>
                    <a:pt x="1942" y="779"/>
                  </a:lnTo>
                  <a:lnTo>
                    <a:pt x="1942" y="779"/>
                  </a:lnTo>
                  <a:lnTo>
                    <a:pt x="1940" y="776"/>
                  </a:lnTo>
                  <a:lnTo>
                    <a:pt x="1938" y="774"/>
                  </a:lnTo>
                  <a:lnTo>
                    <a:pt x="1938" y="774"/>
                  </a:lnTo>
                  <a:lnTo>
                    <a:pt x="1935" y="774"/>
                  </a:lnTo>
                  <a:lnTo>
                    <a:pt x="1933" y="774"/>
                  </a:lnTo>
                  <a:lnTo>
                    <a:pt x="1928" y="772"/>
                  </a:lnTo>
                  <a:lnTo>
                    <a:pt x="1923" y="772"/>
                  </a:lnTo>
                  <a:lnTo>
                    <a:pt x="1919" y="772"/>
                  </a:lnTo>
                  <a:lnTo>
                    <a:pt x="1916" y="772"/>
                  </a:lnTo>
                  <a:lnTo>
                    <a:pt x="1912" y="769"/>
                  </a:lnTo>
                  <a:lnTo>
                    <a:pt x="1907" y="769"/>
                  </a:lnTo>
                  <a:lnTo>
                    <a:pt x="1900" y="767"/>
                  </a:lnTo>
                  <a:lnTo>
                    <a:pt x="1897" y="767"/>
                  </a:lnTo>
                  <a:lnTo>
                    <a:pt x="1897" y="767"/>
                  </a:lnTo>
                  <a:lnTo>
                    <a:pt x="1897" y="767"/>
                  </a:lnTo>
                  <a:lnTo>
                    <a:pt x="1893" y="767"/>
                  </a:lnTo>
                  <a:lnTo>
                    <a:pt x="1890" y="769"/>
                  </a:lnTo>
                  <a:lnTo>
                    <a:pt x="1888" y="769"/>
                  </a:lnTo>
                  <a:lnTo>
                    <a:pt x="1888" y="769"/>
                  </a:lnTo>
                  <a:lnTo>
                    <a:pt x="1888" y="767"/>
                  </a:lnTo>
                  <a:lnTo>
                    <a:pt x="1888" y="764"/>
                  </a:lnTo>
                  <a:lnTo>
                    <a:pt x="1888" y="764"/>
                  </a:lnTo>
                  <a:lnTo>
                    <a:pt x="1886" y="762"/>
                  </a:lnTo>
                  <a:lnTo>
                    <a:pt x="1886" y="762"/>
                  </a:lnTo>
                  <a:lnTo>
                    <a:pt x="1883" y="762"/>
                  </a:lnTo>
                  <a:lnTo>
                    <a:pt x="1883" y="760"/>
                  </a:lnTo>
                  <a:lnTo>
                    <a:pt x="1883" y="760"/>
                  </a:lnTo>
                  <a:lnTo>
                    <a:pt x="1883" y="760"/>
                  </a:lnTo>
                  <a:lnTo>
                    <a:pt x="1883" y="757"/>
                  </a:lnTo>
                  <a:lnTo>
                    <a:pt x="1883" y="757"/>
                  </a:lnTo>
                  <a:lnTo>
                    <a:pt x="1876" y="757"/>
                  </a:lnTo>
                  <a:lnTo>
                    <a:pt x="1874" y="746"/>
                  </a:lnTo>
                  <a:lnTo>
                    <a:pt x="1869" y="746"/>
                  </a:lnTo>
                  <a:lnTo>
                    <a:pt x="1864" y="746"/>
                  </a:lnTo>
                  <a:lnTo>
                    <a:pt x="1864" y="743"/>
                  </a:lnTo>
                  <a:lnTo>
                    <a:pt x="1864" y="738"/>
                  </a:lnTo>
                  <a:lnTo>
                    <a:pt x="1862" y="734"/>
                  </a:lnTo>
                  <a:lnTo>
                    <a:pt x="1857" y="731"/>
                  </a:lnTo>
                  <a:lnTo>
                    <a:pt x="1852" y="729"/>
                  </a:lnTo>
                  <a:lnTo>
                    <a:pt x="1850" y="724"/>
                  </a:lnTo>
                  <a:lnTo>
                    <a:pt x="1845" y="722"/>
                  </a:lnTo>
                  <a:lnTo>
                    <a:pt x="1841" y="717"/>
                  </a:lnTo>
                  <a:lnTo>
                    <a:pt x="1836" y="710"/>
                  </a:lnTo>
                  <a:lnTo>
                    <a:pt x="1831" y="708"/>
                  </a:lnTo>
                  <a:lnTo>
                    <a:pt x="1824" y="701"/>
                  </a:lnTo>
                  <a:lnTo>
                    <a:pt x="1817" y="693"/>
                  </a:lnTo>
                  <a:lnTo>
                    <a:pt x="1810" y="686"/>
                  </a:lnTo>
                  <a:lnTo>
                    <a:pt x="1805" y="684"/>
                  </a:lnTo>
                  <a:lnTo>
                    <a:pt x="1808" y="679"/>
                  </a:lnTo>
                  <a:lnTo>
                    <a:pt x="1793" y="672"/>
                  </a:lnTo>
                  <a:lnTo>
                    <a:pt x="1786" y="667"/>
                  </a:lnTo>
                  <a:lnTo>
                    <a:pt x="1772" y="663"/>
                  </a:lnTo>
                  <a:lnTo>
                    <a:pt x="1770" y="660"/>
                  </a:lnTo>
                  <a:lnTo>
                    <a:pt x="1770" y="658"/>
                  </a:lnTo>
                  <a:lnTo>
                    <a:pt x="1767" y="658"/>
                  </a:lnTo>
                  <a:lnTo>
                    <a:pt x="1765" y="653"/>
                  </a:lnTo>
                  <a:lnTo>
                    <a:pt x="1760" y="651"/>
                  </a:lnTo>
                  <a:lnTo>
                    <a:pt x="1758" y="651"/>
                  </a:lnTo>
                  <a:lnTo>
                    <a:pt x="1753" y="648"/>
                  </a:lnTo>
                  <a:lnTo>
                    <a:pt x="1753" y="646"/>
                  </a:lnTo>
                  <a:lnTo>
                    <a:pt x="1744" y="646"/>
                  </a:lnTo>
                  <a:lnTo>
                    <a:pt x="1741" y="641"/>
                  </a:lnTo>
                  <a:lnTo>
                    <a:pt x="1741" y="639"/>
                  </a:lnTo>
                  <a:lnTo>
                    <a:pt x="1739" y="639"/>
                  </a:lnTo>
                  <a:lnTo>
                    <a:pt x="1739" y="637"/>
                  </a:lnTo>
                  <a:lnTo>
                    <a:pt x="1739" y="634"/>
                  </a:lnTo>
                  <a:lnTo>
                    <a:pt x="1737" y="630"/>
                  </a:lnTo>
                  <a:lnTo>
                    <a:pt x="1734" y="627"/>
                  </a:lnTo>
                  <a:lnTo>
                    <a:pt x="1732" y="627"/>
                  </a:lnTo>
                  <a:lnTo>
                    <a:pt x="1729" y="625"/>
                  </a:lnTo>
                  <a:lnTo>
                    <a:pt x="1729" y="622"/>
                  </a:lnTo>
                  <a:lnTo>
                    <a:pt x="1725" y="622"/>
                  </a:lnTo>
                  <a:lnTo>
                    <a:pt x="1720" y="620"/>
                  </a:lnTo>
                  <a:lnTo>
                    <a:pt x="1708" y="632"/>
                  </a:lnTo>
                  <a:lnTo>
                    <a:pt x="1703" y="634"/>
                  </a:lnTo>
                  <a:lnTo>
                    <a:pt x="1701" y="637"/>
                  </a:lnTo>
                  <a:lnTo>
                    <a:pt x="1699" y="639"/>
                  </a:lnTo>
                  <a:lnTo>
                    <a:pt x="1703" y="639"/>
                  </a:lnTo>
                  <a:lnTo>
                    <a:pt x="1703" y="641"/>
                  </a:lnTo>
                  <a:lnTo>
                    <a:pt x="1703" y="646"/>
                  </a:lnTo>
                  <a:lnTo>
                    <a:pt x="1699" y="648"/>
                  </a:lnTo>
                  <a:lnTo>
                    <a:pt x="1696" y="646"/>
                  </a:lnTo>
                  <a:lnTo>
                    <a:pt x="1701" y="658"/>
                  </a:lnTo>
                  <a:lnTo>
                    <a:pt x="1699" y="665"/>
                  </a:lnTo>
                  <a:lnTo>
                    <a:pt x="1692" y="667"/>
                  </a:lnTo>
                  <a:lnTo>
                    <a:pt x="1680" y="682"/>
                  </a:lnTo>
                  <a:lnTo>
                    <a:pt x="1677" y="686"/>
                  </a:lnTo>
                  <a:lnTo>
                    <a:pt x="1675" y="689"/>
                  </a:lnTo>
                  <a:lnTo>
                    <a:pt x="1675" y="682"/>
                  </a:lnTo>
                  <a:lnTo>
                    <a:pt x="1668" y="670"/>
                  </a:lnTo>
                  <a:lnTo>
                    <a:pt x="1651" y="658"/>
                  </a:lnTo>
                  <a:lnTo>
                    <a:pt x="1630" y="646"/>
                  </a:lnTo>
                  <a:lnTo>
                    <a:pt x="1628" y="644"/>
                  </a:lnTo>
                  <a:lnTo>
                    <a:pt x="1625" y="637"/>
                  </a:lnTo>
                  <a:lnTo>
                    <a:pt x="1614" y="634"/>
                  </a:lnTo>
                  <a:lnTo>
                    <a:pt x="1609" y="630"/>
                  </a:lnTo>
                  <a:lnTo>
                    <a:pt x="1609" y="615"/>
                  </a:lnTo>
                  <a:lnTo>
                    <a:pt x="1609" y="613"/>
                  </a:lnTo>
                  <a:lnTo>
                    <a:pt x="1590" y="618"/>
                  </a:lnTo>
                  <a:lnTo>
                    <a:pt x="1585" y="630"/>
                  </a:lnTo>
                  <a:lnTo>
                    <a:pt x="1569" y="625"/>
                  </a:lnTo>
                  <a:lnTo>
                    <a:pt x="1569" y="630"/>
                  </a:lnTo>
                  <a:lnTo>
                    <a:pt x="1552" y="627"/>
                  </a:lnTo>
                  <a:lnTo>
                    <a:pt x="1552" y="620"/>
                  </a:lnTo>
                  <a:lnTo>
                    <a:pt x="1550" y="611"/>
                  </a:lnTo>
                  <a:lnTo>
                    <a:pt x="1547" y="601"/>
                  </a:lnTo>
                  <a:lnTo>
                    <a:pt x="1545" y="594"/>
                  </a:lnTo>
                  <a:lnTo>
                    <a:pt x="1545" y="585"/>
                  </a:lnTo>
                  <a:lnTo>
                    <a:pt x="1543" y="575"/>
                  </a:lnTo>
                  <a:lnTo>
                    <a:pt x="1540" y="568"/>
                  </a:lnTo>
                  <a:lnTo>
                    <a:pt x="1540" y="559"/>
                  </a:lnTo>
                  <a:lnTo>
                    <a:pt x="1538" y="549"/>
                  </a:lnTo>
                  <a:lnTo>
                    <a:pt x="1533" y="532"/>
                  </a:lnTo>
                  <a:lnTo>
                    <a:pt x="1533" y="525"/>
                  </a:lnTo>
                  <a:lnTo>
                    <a:pt x="1531" y="516"/>
                  </a:lnTo>
                  <a:lnTo>
                    <a:pt x="1528" y="506"/>
                  </a:lnTo>
                  <a:lnTo>
                    <a:pt x="1526" y="499"/>
                  </a:lnTo>
                  <a:lnTo>
                    <a:pt x="1526" y="490"/>
                  </a:lnTo>
                  <a:lnTo>
                    <a:pt x="1524" y="480"/>
                  </a:lnTo>
                  <a:lnTo>
                    <a:pt x="1521" y="473"/>
                  </a:lnTo>
                  <a:lnTo>
                    <a:pt x="1521" y="464"/>
                  </a:lnTo>
                  <a:lnTo>
                    <a:pt x="1519" y="454"/>
                  </a:lnTo>
                  <a:lnTo>
                    <a:pt x="1517" y="447"/>
                  </a:lnTo>
                  <a:lnTo>
                    <a:pt x="1514" y="438"/>
                  </a:lnTo>
                  <a:lnTo>
                    <a:pt x="1514" y="428"/>
                  </a:lnTo>
                  <a:lnTo>
                    <a:pt x="1512" y="421"/>
                  </a:lnTo>
                  <a:lnTo>
                    <a:pt x="1509" y="412"/>
                  </a:lnTo>
                  <a:lnTo>
                    <a:pt x="1509" y="405"/>
                  </a:lnTo>
                  <a:lnTo>
                    <a:pt x="1507" y="395"/>
                  </a:lnTo>
                  <a:lnTo>
                    <a:pt x="1505" y="386"/>
                  </a:lnTo>
                  <a:lnTo>
                    <a:pt x="1502" y="379"/>
                  </a:lnTo>
                  <a:lnTo>
                    <a:pt x="1502" y="369"/>
                  </a:lnTo>
                  <a:lnTo>
                    <a:pt x="1495" y="334"/>
                  </a:lnTo>
                  <a:lnTo>
                    <a:pt x="1493" y="327"/>
                  </a:lnTo>
                  <a:lnTo>
                    <a:pt x="1491" y="310"/>
                  </a:lnTo>
                  <a:lnTo>
                    <a:pt x="1488" y="301"/>
                  </a:lnTo>
                  <a:lnTo>
                    <a:pt x="1483" y="284"/>
                  </a:lnTo>
                  <a:lnTo>
                    <a:pt x="1483" y="275"/>
                  </a:lnTo>
                  <a:lnTo>
                    <a:pt x="1481" y="265"/>
                  </a:lnTo>
                  <a:lnTo>
                    <a:pt x="1479" y="258"/>
                  </a:lnTo>
                  <a:lnTo>
                    <a:pt x="1479" y="248"/>
                  </a:lnTo>
                  <a:lnTo>
                    <a:pt x="1474" y="232"/>
                  </a:lnTo>
                  <a:lnTo>
                    <a:pt x="1472" y="222"/>
                  </a:lnTo>
                  <a:lnTo>
                    <a:pt x="1472" y="215"/>
                  </a:lnTo>
                  <a:lnTo>
                    <a:pt x="1469" y="206"/>
                  </a:lnTo>
                  <a:lnTo>
                    <a:pt x="1467" y="189"/>
                  </a:lnTo>
                  <a:lnTo>
                    <a:pt x="1465" y="180"/>
                  </a:lnTo>
                  <a:lnTo>
                    <a:pt x="1462" y="173"/>
                  </a:lnTo>
                  <a:lnTo>
                    <a:pt x="1460" y="154"/>
                  </a:lnTo>
                  <a:lnTo>
                    <a:pt x="1455" y="137"/>
                  </a:lnTo>
                  <a:lnTo>
                    <a:pt x="1455" y="130"/>
                  </a:lnTo>
                  <a:lnTo>
                    <a:pt x="1453" y="121"/>
                  </a:lnTo>
                  <a:lnTo>
                    <a:pt x="1450" y="114"/>
                  </a:lnTo>
                  <a:lnTo>
                    <a:pt x="1448" y="104"/>
                  </a:lnTo>
                  <a:lnTo>
                    <a:pt x="1448" y="95"/>
                  </a:lnTo>
                  <a:lnTo>
                    <a:pt x="1446" y="88"/>
                  </a:lnTo>
                  <a:lnTo>
                    <a:pt x="1443" y="78"/>
                  </a:lnTo>
                  <a:lnTo>
                    <a:pt x="1443" y="78"/>
                  </a:lnTo>
                  <a:lnTo>
                    <a:pt x="1436" y="78"/>
                  </a:lnTo>
                  <a:lnTo>
                    <a:pt x="1436" y="78"/>
                  </a:lnTo>
                  <a:lnTo>
                    <a:pt x="1439" y="78"/>
                  </a:lnTo>
                  <a:lnTo>
                    <a:pt x="1439" y="78"/>
                  </a:lnTo>
                  <a:lnTo>
                    <a:pt x="1439" y="78"/>
                  </a:lnTo>
                  <a:lnTo>
                    <a:pt x="1439" y="78"/>
                  </a:lnTo>
                  <a:lnTo>
                    <a:pt x="1439" y="78"/>
                  </a:lnTo>
                  <a:lnTo>
                    <a:pt x="1439" y="80"/>
                  </a:lnTo>
                  <a:lnTo>
                    <a:pt x="1439" y="80"/>
                  </a:lnTo>
                  <a:lnTo>
                    <a:pt x="1436" y="80"/>
                  </a:lnTo>
                  <a:lnTo>
                    <a:pt x="1434" y="80"/>
                  </a:lnTo>
                  <a:lnTo>
                    <a:pt x="1434" y="78"/>
                  </a:lnTo>
                  <a:lnTo>
                    <a:pt x="1434" y="78"/>
                  </a:lnTo>
                  <a:lnTo>
                    <a:pt x="1431" y="76"/>
                  </a:lnTo>
                  <a:lnTo>
                    <a:pt x="1431" y="76"/>
                  </a:lnTo>
                  <a:lnTo>
                    <a:pt x="1429" y="76"/>
                  </a:lnTo>
                  <a:lnTo>
                    <a:pt x="1424" y="73"/>
                  </a:lnTo>
                  <a:lnTo>
                    <a:pt x="1424" y="73"/>
                  </a:lnTo>
                  <a:lnTo>
                    <a:pt x="1422" y="73"/>
                  </a:lnTo>
                  <a:lnTo>
                    <a:pt x="1422" y="73"/>
                  </a:lnTo>
                  <a:lnTo>
                    <a:pt x="1422" y="73"/>
                  </a:lnTo>
                  <a:lnTo>
                    <a:pt x="1422" y="73"/>
                  </a:lnTo>
                  <a:lnTo>
                    <a:pt x="1422" y="73"/>
                  </a:lnTo>
                  <a:lnTo>
                    <a:pt x="1420" y="73"/>
                  </a:lnTo>
                  <a:lnTo>
                    <a:pt x="1420" y="71"/>
                  </a:lnTo>
                  <a:lnTo>
                    <a:pt x="1420" y="71"/>
                  </a:lnTo>
                  <a:lnTo>
                    <a:pt x="1415" y="71"/>
                  </a:lnTo>
                  <a:lnTo>
                    <a:pt x="1415" y="71"/>
                  </a:lnTo>
                  <a:lnTo>
                    <a:pt x="1415" y="71"/>
                  </a:lnTo>
                  <a:lnTo>
                    <a:pt x="1415" y="71"/>
                  </a:lnTo>
                  <a:lnTo>
                    <a:pt x="1413" y="71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3" y="69"/>
                  </a:lnTo>
                  <a:lnTo>
                    <a:pt x="1410" y="66"/>
                  </a:lnTo>
                  <a:lnTo>
                    <a:pt x="1410" y="66"/>
                  </a:lnTo>
                  <a:lnTo>
                    <a:pt x="1410" y="66"/>
                  </a:lnTo>
                  <a:lnTo>
                    <a:pt x="1410" y="66"/>
                  </a:lnTo>
                  <a:lnTo>
                    <a:pt x="1410" y="66"/>
                  </a:lnTo>
                  <a:lnTo>
                    <a:pt x="1410" y="66"/>
                  </a:lnTo>
                  <a:lnTo>
                    <a:pt x="1410" y="66"/>
                  </a:lnTo>
                  <a:lnTo>
                    <a:pt x="1408" y="66"/>
                  </a:lnTo>
                  <a:lnTo>
                    <a:pt x="1408" y="64"/>
                  </a:lnTo>
                  <a:lnTo>
                    <a:pt x="1408" y="66"/>
                  </a:lnTo>
                  <a:lnTo>
                    <a:pt x="1408" y="66"/>
                  </a:lnTo>
                  <a:lnTo>
                    <a:pt x="1408" y="66"/>
                  </a:lnTo>
                  <a:lnTo>
                    <a:pt x="1408" y="66"/>
                  </a:lnTo>
                  <a:lnTo>
                    <a:pt x="1408" y="66"/>
                  </a:lnTo>
                  <a:lnTo>
                    <a:pt x="1408" y="64"/>
                  </a:lnTo>
                  <a:lnTo>
                    <a:pt x="1408" y="64"/>
                  </a:lnTo>
                  <a:lnTo>
                    <a:pt x="1405" y="64"/>
                  </a:lnTo>
                  <a:lnTo>
                    <a:pt x="1401" y="61"/>
                  </a:lnTo>
                  <a:lnTo>
                    <a:pt x="1398" y="61"/>
                  </a:lnTo>
                  <a:lnTo>
                    <a:pt x="1401" y="61"/>
                  </a:lnTo>
                  <a:lnTo>
                    <a:pt x="1398" y="61"/>
                  </a:lnTo>
                  <a:lnTo>
                    <a:pt x="1398" y="61"/>
                  </a:lnTo>
                  <a:lnTo>
                    <a:pt x="1398" y="61"/>
                  </a:lnTo>
                  <a:lnTo>
                    <a:pt x="1398" y="61"/>
                  </a:lnTo>
                  <a:lnTo>
                    <a:pt x="1398" y="61"/>
                  </a:lnTo>
                  <a:lnTo>
                    <a:pt x="1398" y="61"/>
                  </a:lnTo>
                  <a:lnTo>
                    <a:pt x="1398" y="61"/>
                  </a:lnTo>
                  <a:lnTo>
                    <a:pt x="1396" y="61"/>
                  </a:lnTo>
                  <a:lnTo>
                    <a:pt x="1396" y="61"/>
                  </a:lnTo>
                  <a:lnTo>
                    <a:pt x="1396" y="61"/>
                  </a:lnTo>
                  <a:lnTo>
                    <a:pt x="1394" y="61"/>
                  </a:lnTo>
                  <a:lnTo>
                    <a:pt x="1394" y="59"/>
                  </a:lnTo>
                  <a:lnTo>
                    <a:pt x="1394" y="59"/>
                  </a:lnTo>
                  <a:lnTo>
                    <a:pt x="1391" y="59"/>
                  </a:lnTo>
                  <a:lnTo>
                    <a:pt x="1391" y="59"/>
                  </a:lnTo>
                  <a:lnTo>
                    <a:pt x="1391" y="61"/>
                  </a:lnTo>
                  <a:lnTo>
                    <a:pt x="1391" y="61"/>
                  </a:lnTo>
                  <a:lnTo>
                    <a:pt x="1391" y="64"/>
                  </a:lnTo>
                  <a:lnTo>
                    <a:pt x="1394" y="64"/>
                  </a:lnTo>
                  <a:lnTo>
                    <a:pt x="1391" y="64"/>
                  </a:lnTo>
                  <a:lnTo>
                    <a:pt x="1391" y="64"/>
                  </a:lnTo>
                  <a:lnTo>
                    <a:pt x="1391" y="61"/>
                  </a:lnTo>
                  <a:lnTo>
                    <a:pt x="1391" y="61"/>
                  </a:lnTo>
                  <a:lnTo>
                    <a:pt x="1391" y="61"/>
                  </a:lnTo>
                  <a:lnTo>
                    <a:pt x="1386" y="61"/>
                  </a:lnTo>
                  <a:lnTo>
                    <a:pt x="1386" y="61"/>
                  </a:lnTo>
                  <a:lnTo>
                    <a:pt x="1386" y="61"/>
                  </a:lnTo>
                  <a:lnTo>
                    <a:pt x="1386" y="59"/>
                  </a:lnTo>
                  <a:lnTo>
                    <a:pt x="1386" y="61"/>
                  </a:lnTo>
                  <a:lnTo>
                    <a:pt x="1386" y="61"/>
                  </a:lnTo>
                  <a:lnTo>
                    <a:pt x="1386" y="61"/>
                  </a:lnTo>
                  <a:lnTo>
                    <a:pt x="1386" y="61"/>
                  </a:lnTo>
                  <a:lnTo>
                    <a:pt x="1386" y="61"/>
                  </a:lnTo>
                  <a:lnTo>
                    <a:pt x="1384" y="64"/>
                  </a:lnTo>
                  <a:lnTo>
                    <a:pt x="1384" y="61"/>
                  </a:lnTo>
                  <a:lnTo>
                    <a:pt x="1382" y="61"/>
                  </a:lnTo>
                  <a:lnTo>
                    <a:pt x="1382" y="61"/>
                  </a:lnTo>
                  <a:lnTo>
                    <a:pt x="1382" y="64"/>
                  </a:lnTo>
                  <a:lnTo>
                    <a:pt x="1379" y="64"/>
                  </a:lnTo>
                  <a:lnTo>
                    <a:pt x="1379" y="64"/>
                  </a:lnTo>
                  <a:lnTo>
                    <a:pt x="1379" y="64"/>
                  </a:lnTo>
                  <a:lnTo>
                    <a:pt x="1379" y="64"/>
                  </a:lnTo>
                  <a:lnTo>
                    <a:pt x="1379" y="64"/>
                  </a:lnTo>
                  <a:lnTo>
                    <a:pt x="1379" y="64"/>
                  </a:lnTo>
                  <a:lnTo>
                    <a:pt x="1379" y="64"/>
                  </a:lnTo>
                  <a:lnTo>
                    <a:pt x="1379" y="64"/>
                  </a:lnTo>
                  <a:lnTo>
                    <a:pt x="1377" y="64"/>
                  </a:lnTo>
                  <a:lnTo>
                    <a:pt x="1377" y="64"/>
                  </a:lnTo>
                  <a:lnTo>
                    <a:pt x="1377" y="64"/>
                  </a:lnTo>
                  <a:lnTo>
                    <a:pt x="1377" y="64"/>
                  </a:lnTo>
                  <a:lnTo>
                    <a:pt x="1377" y="64"/>
                  </a:lnTo>
                  <a:lnTo>
                    <a:pt x="1377" y="64"/>
                  </a:lnTo>
                  <a:lnTo>
                    <a:pt x="1377" y="66"/>
                  </a:lnTo>
                  <a:lnTo>
                    <a:pt x="1377" y="66"/>
                  </a:lnTo>
                  <a:lnTo>
                    <a:pt x="1377" y="69"/>
                  </a:lnTo>
                  <a:lnTo>
                    <a:pt x="1377" y="69"/>
                  </a:lnTo>
                  <a:lnTo>
                    <a:pt x="1377" y="71"/>
                  </a:lnTo>
                  <a:lnTo>
                    <a:pt x="1377" y="69"/>
                  </a:lnTo>
                  <a:lnTo>
                    <a:pt x="1377" y="69"/>
                  </a:lnTo>
                  <a:lnTo>
                    <a:pt x="1377" y="69"/>
                  </a:lnTo>
                  <a:lnTo>
                    <a:pt x="1377" y="69"/>
                  </a:lnTo>
                  <a:lnTo>
                    <a:pt x="1377" y="69"/>
                  </a:lnTo>
                  <a:lnTo>
                    <a:pt x="1377" y="66"/>
                  </a:lnTo>
                  <a:lnTo>
                    <a:pt x="1377" y="66"/>
                  </a:lnTo>
                  <a:lnTo>
                    <a:pt x="1377" y="66"/>
                  </a:lnTo>
                  <a:lnTo>
                    <a:pt x="1375" y="66"/>
                  </a:lnTo>
                  <a:lnTo>
                    <a:pt x="1375" y="66"/>
                  </a:lnTo>
                  <a:lnTo>
                    <a:pt x="1375" y="66"/>
                  </a:lnTo>
                  <a:lnTo>
                    <a:pt x="1375" y="66"/>
                  </a:lnTo>
                  <a:lnTo>
                    <a:pt x="1375" y="66"/>
                  </a:lnTo>
                  <a:lnTo>
                    <a:pt x="1370" y="69"/>
                  </a:lnTo>
                  <a:lnTo>
                    <a:pt x="1368" y="69"/>
                  </a:lnTo>
                  <a:lnTo>
                    <a:pt x="1368" y="71"/>
                  </a:lnTo>
                  <a:lnTo>
                    <a:pt x="1365" y="71"/>
                  </a:lnTo>
                  <a:lnTo>
                    <a:pt x="1363" y="73"/>
                  </a:lnTo>
                  <a:lnTo>
                    <a:pt x="1360" y="73"/>
                  </a:lnTo>
                  <a:lnTo>
                    <a:pt x="1360" y="71"/>
                  </a:lnTo>
                  <a:lnTo>
                    <a:pt x="1360" y="71"/>
                  </a:lnTo>
                  <a:lnTo>
                    <a:pt x="1358" y="73"/>
                  </a:lnTo>
                  <a:lnTo>
                    <a:pt x="1353" y="73"/>
                  </a:lnTo>
                  <a:lnTo>
                    <a:pt x="1351" y="73"/>
                  </a:lnTo>
                  <a:lnTo>
                    <a:pt x="1351" y="73"/>
                  </a:lnTo>
                  <a:lnTo>
                    <a:pt x="1353" y="71"/>
                  </a:lnTo>
                  <a:lnTo>
                    <a:pt x="1353" y="71"/>
                  </a:lnTo>
                  <a:lnTo>
                    <a:pt x="1353" y="71"/>
                  </a:lnTo>
                  <a:lnTo>
                    <a:pt x="1351" y="71"/>
                  </a:lnTo>
                  <a:lnTo>
                    <a:pt x="1349" y="71"/>
                  </a:lnTo>
                  <a:lnTo>
                    <a:pt x="1349" y="71"/>
                  </a:lnTo>
                  <a:lnTo>
                    <a:pt x="1349" y="71"/>
                  </a:lnTo>
                  <a:lnTo>
                    <a:pt x="1346" y="71"/>
                  </a:lnTo>
                  <a:lnTo>
                    <a:pt x="1346" y="69"/>
                  </a:lnTo>
                  <a:lnTo>
                    <a:pt x="1346" y="69"/>
                  </a:lnTo>
                  <a:lnTo>
                    <a:pt x="1346" y="69"/>
                  </a:lnTo>
                  <a:lnTo>
                    <a:pt x="1346" y="69"/>
                  </a:lnTo>
                  <a:lnTo>
                    <a:pt x="1344" y="69"/>
                  </a:lnTo>
                  <a:lnTo>
                    <a:pt x="1344" y="69"/>
                  </a:lnTo>
                  <a:lnTo>
                    <a:pt x="1344" y="69"/>
                  </a:lnTo>
                  <a:lnTo>
                    <a:pt x="1344" y="69"/>
                  </a:lnTo>
                  <a:lnTo>
                    <a:pt x="1344" y="69"/>
                  </a:lnTo>
                  <a:lnTo>
                    <a:pt x="1344" y="69"/>
                  </a:lnTo>
                  <a:lnTo>
                    <a:pt x="1344" y="69"/>
                  </a:lnTo>
                  <a:lnTo>
                    <a:pt x="1342" y="66"/>
                  </a:lnTo>
                  <a:lnTo>
                    <a:pt x="1342" y="66"/>
                  </a:lnTo>
                  <a:lnTo>
                    <a:pt x="1339" y="64"/>
                  </a:lnTo>
                  <a:lnTo>
                    <a:pt x="1337" y="64"/>
                  </a:lnTo>
                  <a:lnTo>
                    <a:pt x="1339" y="66"/>
                  </a:lnTo>
                  <a:lnTo>
                    <a:pt x="1337" y="66"/>
                  </a:lnTo>
                  <a:lnTo>
                    <a:pt x="1337" y="64"/>
                  </a:lnTo>
                  <a:lnTo>
                    <a:pt x="1337" y="64"/>
                  </a:lnTo>
                  <a:lnTo>
                    <a:pt x="1337" y="66"/>
                  </a:lnTo>
                  <a:lnTo>
                    <a:pt x="1337" y="66"/>
                  </a:lnTo>
                  <a:lnTo>
                    <a:pt x="1334" y="66"/>
                  </a:lnTo>
                  <a:lnTo>
                    <a:pt x="1330" y="64"/>
                  </a:lnTo>
                  <a:lnTo>
                    <a:pt x="1327" y="64"/>
                  </a:lnTo>
                  <a:lnTo>
                    <a:pt x="1320" y="66"/>
                  </a:lnTo>
                  <a:lnTo>
                    <a:pt x="1318" y="66"/>
                  </a:lnTo>
                  <a:lnTo>
                    <a:pt x="1318" y="66"/>
                  </a:lnTo>
                  <a:lnTo>
                    <a:pt x="1318" y="66"/>
                  </a:lnTo>
                  <a:lnTo>
                    <a:pt x="1313" y="69"/>
                  </a:lnTo>
                  <a:lnTo>
                    <a:pt x="1311" y="66"/>
                  </a:lnTo>
                  <a:lnTo>
                    <a:pt x="1311" y="66"/>
                  </a:lnTo>
                  <a:lnTo>
                    <a:pt x="1311" y="66"/>
                  </a:lnTo>
                  <a:lnTo>
                    <a:pt x="1311" y="66"/>
                  </a:lnTo>
                  <a:lnTo>
                    <a:pt x="1311" y="66"/>
                  </a:lnTo>
                  <a:lnTo>
                    <a:pt x="1311" y="66"/>
                  </a:lnTo>
                  <a:lnTo>
                    <a:pt x="1311" y="66"/>
                  </a:lnTo>
                  <a:lnTo>
                    <a:pt x="1306" y="66"/>
                  </a:lnTo>
                  <a:lnTo>
                    <a:pt x="1301" y="66"/>
                  </a:lnTo>
                  <a:lnTo>
                    <a:pt x="1299" y="66"/>
                  </a:lnTo>
                  <a:lnTo>
                    <a:pt x="1297" y="64"/>
                  </a:lnTo>
                  <a:lnTo>
                    <a:pt x="1299" y="64"/>
                  </a:lnTo>
                  <a:lnTo>
                    <a:pt x="1299" y="64"/>
                  </a:lnTo>
                  <a:lnTo>
                    <a:pt x="1299" y="64"/>
                  </a:lnTo>
                  <a:lnTo>
                    <a:pt x="1299" y="64"/>
                  </a:lnTo>
                  <a:lnTo>
                    <a:pt x="1297" y="64"/>
                  </a:lnTo>
                  <a:lnTo>
                    <a:pt x="1297" y="64"/>
                  </a:lnTo>
                  <a:lnTo>
                    <a:pt x="1297" y="64"/>
                  </a:lnTo>
                  <a:lnTo>
                    <a:pt x="1297" y="61"/>
                  </a:lnTo>
                  <a:lnTo>
                    <a:pt x="1297" y="61"/>
                  </a:lnTo>
                  <a:lnTo>
                    <a:pt x="1297" y="61"/>
                  </a:lnTo>
                  <a:lnTo>
                    <a:pt x="1297" y="61"/>
                  </a:lnTo>
                  <a:lnTo>
                    <a:pt x="1297" y="61"/>
                  </a:lnTo>
                  <a:lnTo>
                    <a:pt x="1297" y="61"/>
                  </a:lnTo>
                  <a:lnTo>
                    <a:pt x="1297" y="61"/>
                  </a:lnTo>
                  <a:lnTo>
                    <a:pt x="1294" y="61"/>
                  </a:lnTo>
                  <a:lnTo>
                    <a:pt x="1294" y="61"/>
                  </a:lnTo>
                  <a:lnTo>
                    <a:pt x="1294" y="61"/>
                  </a:lnTo>
                  <a:lnTo>
                    <a:pt x="1294" y="61"/>
                  </a:lnTo>
                  <a:lnTo>
                    <a:pt x="1294" y="61"/>
                  </a:lnTo>
                  <a:lnTo>
                    <a:pt x="1292" y="61"/>
                  </a:lnTo>
                  <a:lnTo>
                    <a:pt x="1292" y="61"/>
                  </a:lnTo>
                  <a:lnTo>
                    <a:pt x="1292" y="61"/>
                  </a:lnTo>
                  <a:lnTo>
                    <a:pt x="1292" y="61"/>
                  </a:lnTo>
                  <a:lnTo>
                    <a:pt x="1292" y="59"/>
                  </a:lnTo>
                  <a:lnTo>
                    <a:pt x="1290" y="59"/>
                  </a:lnTo>
                  <a:lnTo>
                    <a:pt x="1290" y="59"/>
                  </a:lnTo>
                  <a:lnTo>
                    <a:pt x="1287" y="59"/>
                  </a:lnTo>
                  <a:lnTo>
                    <a:pt x="1287" y="61"/>
                  </a:lnTo>
                  <a:lnTo>
                    <a:pt x="1285" y="61"/>
                  </a:lnTo>
                  <a:lnTo>
                    <a:pt x="1282" y="61"/>
                  </a:lnTo>
                  <a:lnTo>
                    <a:pt x="1282" y="59"/>
                  </a:lnTo>
                  <a:lnTo>
                    <a:pt x="1282" y="59"/>
                  </a:lnTo>
                  <a:lnTo>
                    <a:pt x="1282" y="59"/>
                  </a:lnTo>
                  <a:lnTo>
                    <a:pt x="1282" y="57"/>
                  </a:lnTo>
                  <a:lnTo>
                    <a:pt x="1280" y="57"/>
                  </a:lnTo>
                  <a:lnTo>
                    <a:pt x="1280" y="57"/>
                  </a:lnTo>
                  <a:lnTo>
                    <a:pt x="1280" y="57"/>
                  </a:lnTo>
                  <a:lnTo>
                    <a:pt x="1278" y="54"/>
                  </a:lnTo>
                  <a:lnTo>
                    <a:pt x="1278" y="54"/>
                  </a:lnTo>
                  <a:lnTo>
                    <a:pt x="1278" y="57"/>
                  </a:lnTo>
                  <a:lnTo>
                    <a:pt x="1275" y="57"/>
                  </a:lnTo>
                  <a:lnTo>
                    <a:pt x="1275" y="54"/>
                  </a:lnTo>
                  <a:lnTo>
                    <a:pt x="1273" y="54"/>
                  </a:lnTo>
                  <a:lnTo>
                    <a:pt x="1273" y="54"/>
                  </a:lnTo>
                  <a:lnTo>
                    <a:pt x="1273" y="54"/>
                  </a:lnTo>
                  <a:lnTo>
                    <a:pt x="1273" y="54"/>
                  </a:lnTo>
                  <a:lnTo>
                    <a:pt x="1273" y="54"/>
                  </a:lnTo>
                  <a:lnTo>
                    <a:pt x="1273" y="54"/>
                  </a:lnTo>
                  <a:lnTo>
                    <a:pt x="1273" y="54"/>
                  </a:lnTo>
                  <a:lnTo>
                    <a:pt x="1271" y="54"/>
                  </a:lnTo>
                  <a:lnTo>
                    <a:pt x="1266" y="52"/>
                  </a:lnTo>
                  <a:lnTo>
                    <a:pt x="1263" y="52"/>
                  </a:lnTo>
                  <a:lnTo>
                    <a:pt x="1266" y="52"/>
                  </a:lnTo>
                  <a:lnTo>
                    <a:pt x="1263" y="52"/>
                  </a:lnTo>
                  <a:lnTo>
                    <a:pt x="1261" y="52"/>
                  </a:lnTo>
                  <a:lnTo>
                    <a:pt x="1261" y="52"/>
                  </a:lnTo>
                  <a:lnTo>
                    <a:pt x="1261" y="52"/>
                  </a:lnTo>
                  <a:lnTo>
                    <a:pt x="1263" y="52"/>
                  </a:lnTo>
                  <a:lnTo>
                    <a:pt x="1263" y="52"/>
                  </a:lnTo>
                  <a:lnTo>
                    <a:pt x="1261" y="50"/>
                  </a:lnTo>
                  <a:lnTo>
                    <a:pt x="1261" y="50"/>
                  </a:lnTo>
                  <a:lnTo>
                    <a:pt x="1261" y="52"/>
                  </a:lnTo>
                  <a:lnTo>
                    <a:pt x="1256" y="52"/>
                  </a:lnTo>
                  <a:lnTo>
                    <a:pt x="1256" y="52"/>
                  </a:lnTo>
                  <a:lnTo>
                    <a:pt x="1256" y="52"/>
                  </a:lnTo>
                  <a:lnTo>
                    <a:pt x="1254" y="52"/>
                  </a:lnTo>
                  <a:lnTo>
                    <a:pt x="1254" y="52"/>
                  </a:lnTo>
                  <a:lnTo>
                    <a:pt x="1249" y="57"/>
                  </a:lnTo>
                  <a:lnTo>
                    <a:pt x="1247" y="57"/>
                  </a:lnTo>
                  <a:lnTo>
                    <a:pt x="1245" y="59"/>
                  </a:lnTo>
                  <a:lnTo>
                    <a:pt x="1242" y="59"/>
                  </a:lnTo>
                  <a:lnTo>
                    <a:pt x="1242" y="57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5" y="54"/>
                  </a:lnTo>
                  <a:lnTo>
                    <a:pt x="1242" y="54"/>
                  </a:lnTo>
                  <a:lnTo>
                    <a:pt x="1242" y="54"/>
                  </a:lnTo>
                  <a:lnTo>
                    <a:pt x="1242" y="54"/>
                  </a:lnTo>
                  <a:lnTo>
                    <a:pt x="1242" y="54"/>
                  </a:lnTo>
                  <a:lnTo>
                    <a:pt x="1242" y="54"/>
                  </a:lnTo>
                  <a:lnTo>
                    <a:pt x="1240" y="52"/>
                  </a:lnTo>
                  <a:lnTo>
                    <a:pt x="1240" y="52"/>
                  </a:lnTo>
                  <a:lnTo>
                    <a:pt x="1240" y="52"/>
                  </a:lnTo>
                  <a:lnTo>
                    <a:pt x="1240" y="52"/>
                  </a:lnTo>
                  <a:lnTo>
                    <a:pt x="1240" y="54"/>
                  </a:lnTo>
                  <a:lnTo>
                    <a:pt x="1240" y="52"/>
                  </a:lnTo>
                  <a:lnTo>
                    <a:pt x="1240" y="52"/>
                  </a:lnTo>
                  <a:lnTo>
                    <a:pt x="1240" y="52"/>
                  </a:lnTo>
                  <a:lnTo>
                    <a:pt x="1235" y="54"/>
                  </a:lnTo>
                  <a:lnTo>
                    <a:pt x="1235" y="54"/>
                  </a:lnTo>
                  <a:lnTo>
                    <a:pt x="1235" y="54"/>
                  </a:lnTo>
                  <a:lnTo>
                    <a:pt x="1237" y="54"/>
                  </a:lnTo>
                  <a:lnTo>
                    <a:pt x="1235" y="54"/>
                  </a:lnTo>
                  <a:lnTo>
                    <a:pt x="1235" y="54"/>
                  </a:lnTo>
                  <a:lnTo>
                    <a:pt x="1235" y="54"/>
                  </a:lnTo>
                  <a:lnTo>
                    <a:pt x="1235" y="54"/>
                  </a:lnTo>
                  <a:lnTo>
                    <a:pt x="1235" y="54"/>
                  </a:lnTo>
                  <a:lnTo>
                    <a:pt x="1235" y="54"/>
                  </a:lnTo>
                  <a:lnTo>
                    <a:pt x="1233" y="54"/>
                  </a:lnTo>
                  <a:lnTo>
                    <a:pt x="1233" y="57"/>
                  </a:lnTo>
                  <a:lnTo>
                    <a:pt x="1233" y="57"/>
                  </a:lnTo>
                  <a:lnTo>
                    <a:pt x="1233" y="57"/>
                  </a:lnTo>
                  <a:lnTo>
                    <a:pt x="1228" y="57"/>
                  </a:lnTo>
                  <a:lnTo>
                    <a:pt x="1228" y="57"/>
                  </a:lnTo>
                  <a:lnTo>
                    <a:pt x="1228" y="59"/>
                  </a:lnTo>
                  <a:lnTo>
                    <a:pt x="1228" y="59"/>
                  </a:lnTo>
                  <a:lnTo>
                    <a:pt x="1228" y="61"/>
                  </a:lnTo>
                  <a:lnTo>
                    <a:pt x="1228" y="61"/>
                  </a:lnTo>
                  <a:lnTo>
                    <a:pt x="1226" y="61"/>
                  </a:lnTo>
                  <a:lnTo>
                    <a:pt x="1226" y="61"/>
                  </a:lnTo>
                  <a:lnTo>
                    <a:pt x="1226" y="59"/>
                  </a:lnTo>
                  <a:lnTo>
                    <a:pt x="1226" y="59"/>
                  </a:lnTo>
                  <a:lnTo>
                    <a:pt x="1223" y="59"/>
                  </a:lnTo>
                  <a:lnTo>
                    <a:pt x="1223" y="59"/>
                  </a:lnTo>
                  <a:lnTo>
                    <a:pt x="1223" y="59"/>
                  </a:lnTo>
                  <a:lnTo>
                    <a:pt x="1221" y="57"/>
                  </a:lnTo>
                  <a:lnTo>
                    <a:pt x="1216" y="59"/>
                  </a:lnTo>
                  <a:lnTo>
                    <a:pt x="1211" y="57"/>
                  </a:lnTo>
                  <a:lnTo>
                    <a:pt x="1211" y="57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6" y="52"/>
                  </a:lnTo>
                  <a:lnTo>
                    <a:pt x="1216" y="52"/>
                  </a:lnTo>
                  <a:lnTo>
                    <a:pt x="1216" y="52"/>
                  </a:lnTo>
                  <a:lnTo>
                    <a:pt x="1216" y="50"/>
                  </a:lnTo>
                  <a:lnTo>
                    <a:pt x="1214" y="52"/>
                  </a:lnTo>
                  <a:lnTo>
                    <a:pt x="1211" y="50"/>
                  </a:lnTo>
                  <a:lnTo>
                    <a:pt x="1202" y="52"/>
                  </a:lnTo>
                  <a:lnTo>
                    <a:pt x="1200" y="52"/>
                  </a:lnTo>
                  <a:lnTo>
                    <a:pt x="1200" y="52"/>
                  </a:lnTo>
                  <a:lnTo>
                    <a:pt x="1200" y="52"/>
                  </a:lnTo>
                  <a:lnTo>
                    <a:pt x="1200" y="52"/>
                  </a:lnTo>
                  <a:lnTo>
                    <a:pt x="1200" y="52"/>
                  </a:lnTo>
                  <a:lnTo>
                    <a:pt x="1197" y="52"/>
                  </a:lnTo>
                  <a:lnTo>
                    <a:pt x="1197" y="52"/>
                  </a:lnTo>
                  <a:lnTo>
                    <a:pt x="1197" y="50"/>
                  </a:lnTo>
                  <a:lnTo>
                    <a:pt x="1200" y="50"/>
                  </a:lnTo>
                  <a:lnTo>
                    <a:pt x="1200" y="50"/>
                  </a:lnTo>
                  <a:lnTo>
                    <a:pt x="1200" y="50"/>
                  </a:lnTo>
                  <a:lnTo>
                    <a:pt x="1202" y="50"/>
                  </a:lnTo>
                  <a:lnTo>
                    <a:pt x="1202" y="50"/>
                  </a:lnTo>
                  <a:lnTo>
                    <a:pt x="1207" y="50"/>
                  </a:lnTo>
                  <a:lnTo>
                    <a:pt x="1209" y="50"/>
                  </a:lnTo>
                  <a:lnTo>
                    <a:pt x="1209" y="50"/>
                  </a:lnTo>
                  <a:lnTo>
                    <a:pt x="1209" y="50"/>
                  </a:lnTo>
                  <a:lnTo>
                    <a:pt x="1207" y="50"/>
                  </a:lnTo>
                  <a:lnTo>
                    <a:pt x="1204" y="50"/>
                  </a:lnTo>
                  <a:lnTo>
                    <a:pt x="1202" y="47"/>
                  </a:lnTo>
                  <a:lnTo>
                    <a:pt x="1200" y="47"/>
                  </a:lnTo>
                  <a:lnTo>
                    <a:pt x="1200" y="45"/>
                  </a:lnTo>
                  <a:lnTo>
                    <a:pt x="1200" y="43"/>
                  </a:lnTo>
                  <a:lnTo>
                    <a:pt x="1200" y="43"/>
                  </a:lnTo>
                  <a:lnTo>
                    <a:pt x="1200" y="43"/>
                  </a:lnTo>
                  <a:lnTo>
                    <a:pt x="1202" y="43"/>
                  </a:lnTo>
                  <a:lnTo>
                    <a:pt x="1202" y="43"/>
                  </a:lnTo>
                  <a:lnTo>
                    <a:pt x="1202" y="43"/>
                  </a:lnTo>
                  <a:lnTo>
                    <a:pt x="1202" y="40"/>
                  </a:lnTo>
                  <a:lnTo>
                    <a:pt x="1202" y="40"/>
                  </a:lnTo>
                  <a:lnTo>
                    <a:pt x="1202" y="40"/>
                  </a:lnTo>
                  <a:lnTo>
                    <a:pt x="1202" y="40"/>
                  </a:lnTo>
                  <a:lnTo>
                    <a:pt x="1204" y="38"/>
                  </a:lnTo>
                  <a:lnTo>
                    <a:pt x="1207" y="35"/>
                  </a:lnTo>
                  <a:lnTo>
                    <a:pt x="1207" y="35"/>
                  </a:lnTo>
                  <a:lnTo>
                    <a:pt x="1204" y="33"/>
                  </a:lnTo>
                  <a:lnTo>
                    <a:pt x="1200" y="33"/>
                  </a:lnTo>
                  <a:lnTo>
                    <a:pt x="1195" y="33"/>
                  </a:lnTo>
                  <a:lnTo>
                    <a:pt x="1195" y="33"/>
                  </a:lnTo>
                  <a:lnTo>
                    <a:pt x="1195" y="33"/>
                  </a:lnTo>
                  <a:lnTo>
                    <a:pt x="1195" y="33"/>
                  </a:lnTo>
                  <a:lnTo>
                    <a:pt x="1197" y="33"/>
                  </a:lnTo>
                  <a:lnTo>
                    <a:pt x="1197" y="35"/>
                  </a:lnTo>
                  <a:lnTo>
                    <a:pt x="1195" y="35"/>
                  </a:lnTo>
                  <a:lnTo>
                    <a:pt x="1195" y="35"/>
                  </a:lnTo>
                  <a:lnTo>
                    <a:pt x="1195" y="35"/>
                  </a:lnTo>
                  <a:lnTo>
                    <a:pt x="1195" y="33"/>
                  </a:lnTo>
                  <a:lnTo>
                    <a:pt x="1195" y="33"/>
                  </a:lnTo>
                  <a:lnTo>
                    <a:pt x="1195" y="33"/>
                  </a:lnTo>
                  <a:lnTo>
                    <a:pt x="1193" y="33"/>
                  </a:lnTo>
                  <a:lnTo>
                    <a:pt x="1193" y="33"/>
                  </a:lnTo>
                  <a:lnTo>
                    <a:pt x="1193" y="33"/>
                  </a:lnTo>
                  <a:lnTo>
                    <a:pt x="1193" y="33"/>
                  </a:lnTo>
                  <a:lnTo>
                    <a:pt x="1193" y="33"/>
                  </a:lnTo>
                  <a:lnTo>
                    <a:pt x="1193" y="33"/>
                  </a:lnTo>
                  <a:lnTo>
                    <a:pt x="1193" y="33"/>
                  </a:lnTo>
                  <a:lnTo>
                    <a:pt x="1193" y="33"/>
                  </a:lnTo>
                  <a:lnTo>
                    <a:pt x="1193" y="33"/>
                  </a:lnTo>
                  <a:lnTo>
                    <a:pt x="1193" y="33"/>
                  </a:lnTo>
                  <a:lnTo>
                    <a:pt x="1190" y="33"/>
                  </a:lnTo>
                  <a:lnTo>
                    <a:pt x="1190" y="31"/>
                  </a:lnTo>
                  <a:lnTo>
                    <a:pt x="1190" y="31"/>
                  </a:lnTo>
                  <a:lnTo>
                    <a:pt x="1190" y="31"/>
                  </a:lnTo>
                  <a:lnTo>
                    <a:pt x="1188" y="31"/>
                  </a:lnTo>
                  <a:lnTo>
                    <a:pt x="1188" y="31"/>
                  </a:lnTo>
                  <a:lnTo>
                    <a:pt x="1188" y="31"/>
                  </a:lnTo>
                  <a:lnTo>
                    <a:pt x="1188" y="31"/>
                  </a:lnTo>
                  <a:lnTo>
                    <a:pt x="1188" y="31"/>
                  </a:lnTo>
                  <a:lnTo>
                    <a:pt x="1188" y="31"/>
                  </a:lnTo>
                  <a:lnTo>
                    <a:pt x="1188" y="31"/>
                  </a:lnTo>
                  <a:lnTo>
                    <a:pt x="1188" y="31"/>
                  </a:lnTo>
                  <a:lnTo>
                    <a:pt x="1188" y="31"/>
                  </a:lnTo>
                  <a:lnTo>
                    <a:pt x="1185" y="31"/>
                  </a:lnTo>
                  <a:lnTo>
                    <a:pt x="1185" y="31"/>
                  </a:lnTo>
                  <a:lnTo>
                    <a:pt x="1183" y="31"/>
                  </a:lnTo>
                  <a:lnTo>
                    <a:pt x="1183" y="31"/>
                  </a:lnTo>
                  <a:lnTo>
                    <a:pt x="1183" y="31"/>
                  </a:lnTo>
                  <a:lnTo>
                    <a:pt x="1181" y="31"/>
                  </a:lnTo>
                  <a:lnTo>
                    <a:pt x="1178" y="33"/>
                  </a:lnTo>
                  <a:lnTo>
                    <a:pt x="1171" y="31"/>
                  </a:lnTo>
                  <a:lnTo>
                    <a:pt x="1171" y="33"/>
                  </a:lnTo>
                  <a:lnTo>
                    <a:pt x="1171" y="33"/>
                  </a:lnTo>
                  <a:lnTo>
                    <a:pt x="1169" y="35"/>
                  </a:lnTo>
                  <a:lnTo>
                    <a:pt x="1169" y="35"/>
                  </a:lnTo>
                  <a:lnTo>
                    <a:pt x="1167" y="38"/>
                  </a:lnTo>
                  <a:lnTo>
                    <a:pt x="1167" y="38"/>
                  </a:lnTo>
                  <a:lnTo>
                    <a:pt x="1164" y="38"/>
                  </a:lnTo>
                  <a:lnTo>
                    <a:pt x="1164" y="38"/>
                  </a:lnTo>
                  <a:lnTo>
                    <a:pt x="1164" y="38"/>
                  </a:lnTo>
                  <a:lnTo>
                    <a:pt x="1164" y="38"/>
                  </a:lnTo>
                  <a:lnTo>
                    <a:pt x="1164" y="38"/>
                  </a:lnTo>
                  <a:lnTo>
                    <a:pt x="1164" y="35"/>
                  </a:lnTo>
                  <a:lnTo>
                    <a:pt x="1164" y="35"/>
                  </a:lnTo>
                  <a:lnTo>
                    <a:pt x="1162" y="35"/>
                  </a:lnTo>
                  <a:lnTo>
                    <a:pt x="1162" y="35"/>
                  </a:lnTo>
                  <a:lnTo>
                    <a:pt x="1159" y="35"/>
                  </a:lnTo>
                  <a:lnTo>
                    <a:pt x="1157" y="35"/>
                  </a:lnTo>
                  <a:lnTo>
                    <a:pt x="1157" y="35"/>
                  </a:lnTo>
                  <a:lnTo>
                    <a:pt x="1157" y="35"/>
                  </a:lnTo>
                  <a:lnTo>
                    <a:pt x="1157" y="35"/>
                  </a:lnTo>
                  <a:lnTo>
                    <a:pt x="1157" y="35"/>
                  </a:lnTo>
                  <a:lnTo>
                    <a:pt x="1157" y="33"/>
                  </a:lnTo>
                  <a:lnTo>
                    <a:pt x="1157" y="33"/>
                  </a:lnTo>
                  <a:lnTo>
                    <a:pt x="1155" y="33"/>
                  </a:lnTo>
                  <a:lnTo>
                    <a:pt x="1152" y="33"/>
                  </a:lnTo>
                  <a:lnTo>
                    <a:pt x="1155" y="31"/>
                  </a:lnTo>
                  <a:lnTo>
                    <a:pt x="1155" y="31"/>
                  </a:lnTo>
                  <a:lnTo>
                    <a:pt x="1157" y="31"/>
                  </a:lnTo>
                  <a:lnTo>
                    <a:pt x="1157" y="31"/>
                  </a:lnTo>
                  <a:lnTo>
                    <a:pt x="1157" y="31"/>
                  </a:lnTo>
                  <a:lnTo>
                    <a:pt x="1157" y="28"/>
                  </a:lnTo>
                  <a:lnTo>
                    <a:pt x="1157" y="28"/>
                  </a:lnTo>
                  <a:lnTo>
                    <a:pt x="1157" y="28"/>
                  </a:lnTo>
                  <a:lnTo>
                    <a:pt x="1157" y="28"/>
                  </a:lnTo>
                  <a:lnTo>
                    <a:pt x="1157" y="28"/>
                  </a:lnTo>
                  <a:lnTo>
                    <a:pt x="1157" y="26"/>
                  </a:lnTo>
                  <a:lnTo>
                    <a:pt x="1157" y="26"/>
                  </a:lnTo>
                  <a:lnTo>
                    <a:pt x="1157" y="26"/>
                  </a:lnTo>
                  <a:lnTo>
                    <a:pt x="1157" y="26"/>
                  </a:lnTo>
                  <a:lnTo>
                    <a:pt x="1157" y="24"/>
                  </a:lnTo>
                  <a:lnTo>
                    <a:pt x="1157" y="24"/>
                  </a:lnTo>
                  <a:lnTo>
                    <a:pt x="1155" y="24"/>
                  </a:lnTo>
                  <a:lnTo>
                    <a:pt x="1155" y="21"/>
                  </a:lnTo>
                  <a:lnTo>
                    <a:pt x="1152" y="19"/>
                  </a:lnTo>
                  <a:lnTo>
                    <a:pt x="1152" y="19"/>
                  </a:lnTo>
                  <a:lnTo>
                    <a:pt x="1152" y="19"/>
                  </a:lnTo>
                  <a:lnTo>
                    <a:pt x="1152" y="21"/>
                  </a:lnTo>
                  <a:lnTo>
                    <a:pt x="1152" y="19"/>
                  </a:lnTo>
                  <a:lnTo>
                    <a:pt x="1152" y="19"/>
                  </a:lnTo>
                  <a:lnTo>
                    <a:pt x="1152" y="19"/>
                  </a:lnTo>
                  <a:lnTo>
                    <a:pt x="1150" y="19"/>
                  </a:lnTo>
                  <a:lnTo>
                    <a:pt x="1150" y="19"/>
                  </a:lnTo>
                  <a:lnTo>
                    <a:pt x="1150" y="19"/>
                  </a:lnTo>
                  <a:lnTo>
                    <a:pt x="1150" y="19"/>
                  </a:lnTo>
                  <a:lnTo>
                    <a:pt x="1150" y="19"/>
                  </a:lnTo>
                  <a:lnTo>
                    <a:pt x="1150" y="21"/>
                  </a:lnTo>
                  <a:lnTo>
                    <a:pt x="1150" y="21"/>
                  </a:lnTo>
                  <a:lnTo>
                    <a:pt x="1150" y="21"/>
                  </a:lnTo>
                  <a:lnTo>
                    <a:pt x="1150" y="24"/>
                  </a:lnTo>
                  <a:lnTo>
                    <a:pt x="1150" y="24"/>
                  </a:lnTo>
                  <a:lnTo>
                    <a:pt x="1148" y="26"/>
                  </a:lnTo>
                  <a:lnTo>
                    <a:pt x="1148" y="24"/>
                  </a:lnTo>
                  <a:lnTo>
                    <a:pt x="1148" y="24"/>
                  </a:lnTo>
                  <a:lnTo>
                    <a:pt x="1148" y="24"/>
                  </a:lnTo>
                  <a:lnTo>
                    <a:pt x="1150" y="21"/>
                  </a:lnTo>
                  <a:lnTo>
                    <a:pt x="1150" y="21"/>
                  </a:lnTo>
                  <a:lnTo>
                    <a:pt x="1148" y="21"/>
                  </a:lnTo>
                  <a:lnTo>
                    <a:pt x="1148" y="19"/>
                  </a:lnTo>
                  <a:lnTo>
                    <a:pt x="1148" y="19"/>
                  </a:lnTo>
                  <a:lnTo>
                    <a:pt x="1148" y="19"/>
                  </a:lnTo>
                  <a:lnTo>
                    <a:pt x="1150" y="19"/>
                  </a:lnTo>
                  <a:lnTo>
                    <a:pt x="1148" y="17"/>
                  </a:lnTo>
                  <a:lnTo>
                    <a:pt x="1148" y="17"/>
                  </a:lnTo>
                  <a:lnTo>
                    <a:pt x="1148" y="17"/>
                  </a:lnTo>
                  <a:lnTo>
                    <a:pt x="1148" y="17"/>
                  </a:lnTo>
                  <a:lnTo>
                    <a:pt x="1148" y="17"/>
                  </a:lnTo>
                  <a:lnTo>
                    <a:pt x="1148" y="19"/>
                  </a:lnTo>
                  <a:lnTo>
                    <a:pt x="1148" y="19"/>
                  </a:lnTo>
                  <a:lnTo>
                    <a:pt x="1148" y="19"/>
                  </a:lnTo>
                  <a:lnTo>
                    <a:pt x="1148" y="21"/>
                  </a:lnTo>
                  <a:lnTo>
                    <a:pt x="1148" y="21"/>
                  </a:lnTo>
                  <a:lnTo>
                    <a:pt x="1145" y="19"/>
                  </a:lnTo>
                  <a:lnTo>
                    <a:pt x="1145" y="19"/>
                  </a:lnTo>
                  <a:lnTo>
                    <a:pt x="1145" y="19"/>
                  </a:lnTo>
                  <a:lnTo>
                    <a:pt x="1145" y="19"/>
                  </a:lnTo>
                  <a:lnTo>
                    <a:pt x="1143" y="21"/>
                  </a:lnTo>
                  <a:lnTo>
                    <a:pt x="1145" y="21"/>
                  </a:lnTo>
                  <a:lnTo>
                    <a:pt x="1145" y="21"/>
                  </a:lnTo>
                  <a:lnTo>
                    <a:pt x="1145" y="24"/>
                  </a:lnTo>
                  <a:lnTo>
                    <a:pt x="1145" y="24"/>
                  </a:lnTo>
                  <a:lnTo>
                    <a:pt x="1145" y="26"/>
                  </a:lnTo>
                  <a:lnTo>
                    <a:pt x="1145" y="26"/>
                  </a:lnTo>
                  <a:lnTo>
                    <a:pt x="1145" y="26"/>
                  </a:lnTo>
                  <a:lnTo>
                    <a:pt x="1145" y="26"/>
                  </a:lnTo>
                  <a:lnTo>
                    <a:pt x="1145" y="24"/>
                  </a:lnTo>
                  <a:lnTo>
                    <a:pt x="1143" y="24"/>
                  </a:lnTo>
                  <a:lnTo>
                    <a:pt x="1143" y="24"/>
                  </a:lnTo>
                  <a:lnTo>
                    <a:pt x="1143" y="24"/>
                  </a:lnTo>
                  <a:lnTo>
                    <a:pt x="1143" y="26"/>
                  </a:lnTo>
                  <a:lnTo>
                    <a:pt x="1143" y="26"/>
                  </a:lnTo>
                  <a:lnTo>
                    <a:pt x="1140" y="26"/>
                  </a:lnTo>
                  <a:lnTo>
                    <a:pt x="1140" y="28"/>
                  </a:lnTo>
                  <a:lnTo>
                    <a:pt x="1138" y="28"/>
                  </a:lnTo>
                  <a:lnTo>
                    <a:pt x="1138" y="28"/>
                  </a:lnTo>
                  <a:lnTo>
                    <a:pt x="1138" y="31"/>
                  </a:lnTo>
                  <a:lnTo>
                    <a:pt x="1138" y="31"/>
                  </a:lnTo>
                  <a:lnTo>
                    <a:pt x="1138" y="33"/>
                  </a:lnTo>
                  <a:lnTo>
                    <a:pt x="1138" y="33"/>
                  </a:lnTo>
                  <a:lnTo>
                    <a:pt x="1138" y="33"/>
                  </a:lnTo>
                  <a:lnTo>
                    <a:pt x="1138" y="35"/>
                  </a:lnTo>
                  <a:lnTo>
                    <a:pt x="1138" y="35"/>
                  </a:lnTo>
                  <a:lnTo>
                    <a:pt x="1136" y="33"/>
                  </a:lnTo>
                  <a:lnTo>
                    <a:pt x="1136" y="33"/>
                  </a:lnTo>
                  <a:lnTo>
                    <a:pt x="1136" y="33"/>
                  </a:lnTo>
                  <a:lnTo>
                    <a:pt x="1136" y="33"/>
                  </a:lnTo>
                  <a:lnTo>
                    <a:pt x="1136" y="35"/>
                  </a:lnTo>
                  <a:lnTo>
                    <a:pt x="1136" y="35"/>
                  </a:lnTo>
                  <a:lnTo>
                    <a:pt x="1136" y="35"/>
                  </a:lnTo>
                  <a:lnTo>
                    <a:pt x="1136" y="35"/>
                  </a:lnTo>
                  <a:lnTo>
                    <a:pt x="1136" y="35"/>
                  </a:lnTo>
                  <a:lnTo>
                    <a:pt x="1136" y="35"/>
                  </a:lnTo>
                  <a:lnTo>
                    <a:pt x="1136" y="35"/>
                  </a:lnTo>
                  <a:lnTo>
                    <a:pt x="1133" y="35"/>
                  </a:lnTo>
                  <a:lnTo>
                    <a:pt x="1133" y="35"/>
                  </a:lnTo>
                  <a:lnTo>
                    <a:pt x="1133" y="35"/>
                  </a:lnTo>
                  <a:lnTo>
                    <a:pt x="1131" y="35"/>
                  </a:lnTo>
                  <a:lnTo>
                    <a:pt x="1131" y="35"/>
                  </a:lnTo>
                  <a:lnTo>
                    <a:pt x="1131" y="35"/>
                  </a:lnTo>
                  <a:lnTo>
                    <a:pt x="1131" y="38"/>
                  </a:lnTo>
                  <a:lnTo>
                    <a:pt x="1131" y="38"/>
                  </a:lnTo>
                  <a:lnTo>
                    <a:pt x="1131" y="38"/>
                  </a:lnTo>
                  <a:lnTo>
                    <a:pt x="1131" y="38"/>
                  </a:lnTo>
                  <a:lnTo>
                    <a:pt x="1131" y="38"/>
                  </a:lnTo>
                  <a:lnTo>
                    <a:pt x="1129" y="40"/>
                  </a:lnTo>
                  <a:lnTo>
                    <a:pt x="1129" y="38"/>
                  </a:lnTo>
                  <a:lnTo>
                    <a:pt x="1129" y="38"/>
                  </a:lnTo>
                  <a:lnTo>
                    <a:pt x="1129" y="38"/>
                  </a:lnTo>
                  <a:lnTo>
                    <a:pt x="1129" y="38"/>
                  </a:lnTo>
                  <a:lnTo>
                    <a:pt x="1129" y="35"/>
                  </a:lnTo>
                  <a:lnTo>
                    <a:pt x="1129" y="35"/>
                  </a:lnTo>
                  <a:lnTo>
                    <a:pt x="1129" y="35"/>
                  </a:lnTo>
                  <a:lnTo>
                    <a:pt x="1131" y="35"/>
                  </a:lnTo>
                  <a:lnTo>
                    <a:pt x="1131" y="33"/>
                  </a:lnTo>
                  <a:lnTo>
                    <a:pt x="1131" y="33"/>
                  </a:lnTo>
                  <a:lnTo>
                    <a:pt x="1131" y="33"/>
                  </a:lnTo>
                  <a:lnTo>
                    <a:pt x="1129" y="33"/>
                  </a:lnTo>
                  <a:lnTo>
                    <a:pt x="1129" y="31"/>
                  </a:lnTo>
                  <a:lnTo>
                    <a:pt x="1129" y="31"/>
                  </a:lnTo>
                  <a:lnTo>
                    <a:pt x="1129" y="31"/>
                  </a:lnTo>
                  <a:lnTo>
                    <a:pt x="1129" y="31"/>
                  </a:lnTo>
                  <a:lnTo>
                    <a:pt x="1126" y="31"/>
                  </a:lnTo>
                  <a:lnTo>
                    <a:pt x="1129" y="31"/>
                  </a:lnTo>
                  <a:lnTo>
                    <a:pt x="1129" y="31"/>
                  </a:lnTo>
                  <a:lnTo>
                    <a:pt x="1129" y="28"/>
                  </a:lnTo>
                  <a:lnTo>
                    <a:pt x="1126" y="31"/>
                  </a:lnTo>
                  <a:lnTo>
                    <a:pt x="1126" y="31"/>
                  </a:lnTo>
                  <a:lnTo>
                    <a:pt x="1126" y="28"/>
                  </a:lnTo>
                  <a:lnTo>
                    <a:pt x="1129" y="28"/>
                  </a:lnTo>
                  <a:lnTo>
                    <a:pt x="1129" y="28"/>
                  </a:lnTo>
                  <a:lnTo>
                    <a:pt x="1129" y="28"/>
                  </a:lnTo>
                  <a:lnTo>
                    <a:pt x="1129" y="28"/>
                  </a:lnTo>
                  <a:lnTo>
                    <a:pt x="1129" y="28"/>
                  </a:lnTo>
                  <a:lnTo>
                    <a:pt x="1126" y="26"/>
                  </a:lnTo>
                  <a:lnTo>
                    <a:pt x="1129" y="26"/>
                  </a:lnTo>
                  <a:lnTo>
                    <a:pt x="1129" y="26"/>
                  </a:lnTo>
                  <a:lnTo>
                    <a:pt x="1133" y="26"/>
                  </a:lnTo>
                  <a:lnTo>
                    <a:pt x="1133" y="26"/>
                  </a:lnTo>
                  <a:lnTo>
                    <a:pt x="1133" y="26"/>
                  </a:lnTo>
                  <a:lnTo>
                    <a:pt x="1133" y="26"/>
                  </a:lnTo>
                  <a:lnTo>
                    <a:pt x="1133" y="26"/>
                  </a:lnTo>
                  <a:lnTo>
                    <a:pt x="1136" y="26"/>
                  </a:lnTo>
                  <a:lnTo>
                    <a:pt x="1136" y="24"/>
                  </a:lnTo>
                  <a:lnTo>
                    <a:pt x="1136" y="24"/>
                  </a:lnTo>
                  <a:lnTo>
                    <a:pt x="1136" y="24"/>
                  </a:lnTo>
                  <a:lnTo>
                    <a:pt x="1136" y="24"/>
                  </a:lnTo>
                  <a:lnTo>
                    <a:pt x="1136" y="24"/>
                  </a:lnTo>
                  <a:lnTo>
                    <a:pt x="1136" y="24"/>
                  </a:lnTo>
                  <a:lnTo>
                    <a:pt x="1136" y="21"/>
                  </a:lnTo>
                  <a:lnTo>
                    <a:pt x="1136" y="21"/>
                  </a:lnTo>
                  <a:lnTo>
                    <a:pt x="1138" y="21"/>
                  </a:lnTo>
                  <a:lnTo>
                    <a:pt x="1138" y="21"/>
                  </a:lnTo>
                  <a:lnTo>
                    <a:pt x="1138" y="19"/>
                  </a:lnTo>
                  <a:lnTo>
                    <a:pt x="1138" y="19"/>
                  </a:lnTo>
                  <a:lnTo>
                    <a:pt x="1138" y="17"/>
                  </a:lnTo>
                  <a:lnTo>
                    <a:pt x="1138" y="17"/>
                  </a:lnTo>
                  <a:lnTo>
                    <a:pt x="1138" y="14"/>
                  </a:lnTo>
                  <a:lnTo>
                    <a:pt x="1133" y="14"/>
                  </a:lnTo>
                  <a:lnTo>
                    <a:pt x="1133" y="12"/>
                  </a:lnTo>
                  <a:lnTo>
                    <a:pt x="1131" y="14"/>
                  </a:lnTo>
                  <a:lnTo>
                    <a:pt x="1131" y="14"/>
                  </a:lnTo>
                  <a:lnTo>
                    <a:pt x="1131" y="14"/>
                  </a:lnTo>
                  <a:lnTo>
                    <a:pt x="1131" y="12"/>
                  </a:lnTo>
                  <a:lnTo>
                    <a:pt x="1131" y="12"/>
                  </a:lnTo>
                  <a:lnTo>
                    <a:pt x="1131" y="12"/>
                  </a:lnTo>
                  <a:lnTo>
                    <a:pt x="1131" y="12"/>
                  </a:lnTo>
                  <a:lnTo>
                    <a:pt x="1131" y="14"/>
                  </a:lnTo>
                  <a:lnTo>
                    <a:pt x="1129" y="14"/>
                  </a:lnTo>
                  <a:lnTo>
                    <a:pt x="1129" y="14"/>
                  </a:lnTo>
                  <a:lnTo>
                    <a:pt x="1129" y="14"/>
                  </a:lnTo>
                  <a:lnTo>
                    <a:pt x="1129" y="14"/>
                  </a:lnTo>
                  <a:lnTo>
                    <a:pt x="1129" y="14"/>
                  </a:lnTo>
                  <a:lnTo>
                    <a:pt x="1129" y="12"/>
                  </a:lnTo>
                  <a:lnTo>
                    <a:pt x="1129" y="12"/>
                  </a:lnTo>
                  <a:lnTo>
                    <a:pt x="1129" y="12"/>
                  </a:lnTo>
                  <a:lnTo>
                    <a:pt x="1129" y="12"/>
                  </a:lnTo>
                  <a:lnTo>
                    <a:pt x="1129" y="12"/>
                  </a:lnTo>
                  <a:lnTo>
                    <a:pt x="1126" y="9"/>
                  </a:lnTo>
                  <a:lnTo>
                    <a:pt x="1126" y="9"/>
                  </a:lnTo>
                  <a:lnTo>
                    <a:pt x="1122" y="9"/>
                  </a:lnTo>
                  <a:lnTo>
                    <a:pt x="1122" y="9"/>
                  </a:lnTo>
                  <a:lnTo>
                    <a:pt x="1122" y="9"/>
                  </a:lnTo>
                  <a:lnTo>
                    <a:pt x="1122" y="7"/>
                  </a:lnTo>
                  <a:lnTo>
                    <a:pt x="1119" y="7"/>
                  </a:lnTo>
                  <a:lnTo>
                    <a:pt x="1119" y="7"/>
                  </a:lnTo>
                  <a:lnTo>
                    <a:pt x="1119" y="5"/>
                  </a:lnTo>
                  <a:lnTo>
                    <a:pt x="1119" y="5"/>
                  </a:lnTo>
                  <a:lnTo>
                    <a:pt x="1119" y="5"/>
                  </a:lnTo>
                  <a:lnTo>
                    <a:pt x="1119" y="5"/>
                  </a:lnTo>
                  <a:lnTo>
                    <a:pt x="1119" y="2"/>
                  </a:lnTo>
                  <a:lnTo>
                    <a:pt x="1122" y="2"/>
                  </a:lnTo>
                  <a:lnTo>
                    <a:pt x="1122" y="2"/>
                  </a:lnTo>
                  <a:lnTo>
                    <a:pt x="1122" y="2"/>
                  </a:lnTo>
                  <a:lnTo>
                    <a:pt x="1124" y="2"/>
                  </a:lnTo>
                  <a:lnTo>
                    <a:pt x="1122" y="2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22" y="0"/>
                  </a:lnTo>
                  <a:lnTo>
                    <a:pt x="1119" y="2"/>
                  </a:lnTo>
                  <a:lnTo>
                    <a:pt x="1119" y="2"/>
                  </a:lnTo>
                  <a:lnTo>
                    <a:pt x="1117" y="5"/>
                  </a:lnTo>
                  <a:lnTo>
                    <a:pt x="1114" y="7"/>
                  </a:lnTo>
                  <a:lnTo>
                    <a:pt x="1110" y="12"/>
                  </a:lnTo>
                  <a:lnTo>
                    <a:pt x="1107" y="14"/>
                  </a:lnTo>
                  <a:lnTo>
                    <a:pt x="1105" y="19"/>
                  </a:lnTo>
                  <a:lnTo>
                    <a:pt x="1098" y="26"/>
                  </a:lnTo>
                  <a:lnTo>
                    <a:pt x="1098" y="26"/>
                  </a:lnTo>
                  <a:lnTo>
                    <a:pt x="1098" y="26"/>
                  </a:lnTo>
                  <a:lnTo>
                    <a:pt x="1098" y="28"/>
                  </a:lnTo>
                  <a:lnTo>
                    <a:pt x="1096" y="28"/>
                  </a:lnTo>
                  <a:lnTo>
                    <a:pt x="1091" y="31"/>
                  </a:lnTo>
                  <a:lnTo>
                    <a:pt x="1088" y="33"/>
                  </a:lnTo>
                  <a:lnTo>
                    <a:pt x="1081" y="33"/>
                  </a:lnTo>
                  <a:lnTo>
                    <a:pt x="1079" y="31"/>
                  </a:lnTo>
                  <a:lnTo>
                    <a:pt x="1079" y="31"/>
                  </a:lnTo>
                  <a:lnTo>
                    <a:pt x="1079" y="33"/>
                  </a:lnTo>
                  <a:lnTo>
                    <a:pt x="1079" y="33"/>
                  </a:lnTo>
                  <a:lnTo>
                    <a:pt x="1081" y="33"/>
                  </a:lnTo>
                  <a:lnTo>
                    <a:pt x="1074" y="35"/>
                  </a:lnTo>
                  <a:lnTo>
                    <a:pt x="1067" y="33"/>
                  </a:lnTo>
                  <a:lnTo>
                    <a:pt x="1067" y="33"/>
                  </a:lnTo>
                  <a:lnTo>
                    <a:pt x="1067" y="33"/>
                  </a:lnTo>
                  <a:lnTo>
                    <a:pt x="1070" y="33"/>
                  </a:lnTo>
                  <a:lnTo>
                    <a:pt x="1070" y="35"/>
                  </a:lnTo>
                  <a:lnTo>
                    <a:pt x="1065" y="35"/>
                  </a:lnTo>
                  <a:lnTo>
                    <a:pt x="1065" y="35"/>
                  </a:lnTo>
                  <a:lnTo>
                    <a:pt x="1062" y="35"/>
                  </a:lnTo>
                  <a:lnTo>
                    <a:pt x="1062" y="35"/>
                  </a:lnTo>
                  <a:lnTo>
                    <a:pt x="1065" y="40"/>
                  </a:lnTo>
                  <a:lnTo>
                    <a:pt x="1062" y="40"/>
                  </a:lnTo>
                  <a:lnTo>
                    <a:pt x="1062" y="38"/>
                  </a:lnTo>
                  <a:lnTo>
                    <a:pt x="1062" y="38"/>
                  </a:lnTo>
                  <a:lnTo>
                    <a:pt x="1062" y="35"/>
                  </a:lnTo>
                  <a:lnTo>
                    <a:pt x="1062" y="35"/>
                  </a:lnTo>
                  <a:lnTo>
                    <a:pt x="1062" y="35"/>
                  </a:lnTo>
                  <a:lnTo>
                    <a:pt x="1062" y="35"/>
                  </a:lnTo>
                  <a:lnTo>
                    <a:pt x="1062" y="35"/>
                  </a:lnTo>
                  <a:lnTo>
                    <a:pt x="1062" y="35"/>
                  </a:lnTo>
                  <a:lnTo>
                    <a:pt x="1060" y="35"/>
                  </a:lnTo>
                  <a:lnTo>
                    <a:pt x="1060" y="35"/>
                  </a:lnTo>
                  <a:lnTo>
                    <a:pt x="1060" y="35"/>
                  </a:lnTo>
                  <a:lnTo>
                    <a:pt x="1060" y="35"/>
                  </a:lnTo>
                  <a:lnTo>
                    <a:pt x="1060" y="33"/>
                  </a:lnTo>
                  <a:lnTo>
                    <a:pt x="1060" y="33"/>
                  </a:lnTo>
                  <a:lnTo>
                    <a:pt x="1062" y="33"/>
                  </a:lnTo>
                  <a:lnTo>
                    <a:pt x="1065" y="33"/>
                  </a:lnTo>
                  <a:lnTo>
                    <a:pt x="1065" y="33"/>
                  </a:lnTo>
                  <a:lnTo>
                    <a:pt x="1065" y="31"/>
                  </a:lnTo>
                  <a:lnTo>
                    <a:pt x="1065" y="31"/>
                  </a:lnTo>
                  <a:lnTo>
                    <a:pt x="1060" y="31"/>
                  </a:lnTo>
                  <a:lnTo>
                    <a:pt x="1062" y="31"/>
                  </a:lnTo>
                  <a:lnTo>
                    <a:pt x="1065" y="28"/>
                  </a:lnTo>
                  <a:lnTo>
                    <a:pt x="1065" y="28"/>
                  </a:lnTo>
                  <a:lnTo>
                    <a:pt x="1062" y="28"/>
                  </a:lnTo>
                  <a:lnTo>
                    <a:pt x="1060" y="31"/>
                  </a:lnTo>
                  <a:lnTo>
                    <a:pt x="1060" y="31"/>
                  </a:lnTo>
                  <a:lnTo>
                    <a:pt x="1058" y="31"/>
                  </a:lnTo>
                  <a:lnTo>
                    <a:pt x="1058" y="31"/>
                  </a:lnTo>
                  <a:lnTo>
                    <a:pt x="1058" y="33"/>
                  </a:lnTo>
                  <a:lnTo>
                    <a:pt x="1055" y="33"/>
                  </a:lnTo>
                  <a:lnTo>
                    <a:pt x="1055" y="33"/>
                  </a:lnTo>
                  <a:lnTo>
                    <a:pt x="1055" y="33"/>
                  </a:lnTo>
                  <a:lnTo>
                    <a:pt x="1055" y="33"/>
                  </a:lnTo>
                  <a:lnTo>
                    <a:pt x="1053" y="35"/>
                  </a:lnTo>
                  <a:lnTo>
                    <a:pt x="1051" y="38"/>
                  </a:lnTo>
                  <a:lnTo>
                    <a:pt x="1051" y="38"/>
                  </a:lnTo>
                  <a:lnTo>
                    <a:pt x="1051" y="38"/>
                  </a:lnTo>
                  <a:lnTo>
                    <a:pt x="1051" y="38"/>
                  </a:lnTo>
                  <a:lnTo>
                    <a:pt x="1051" y="38"/>
                  </a:lnTo>
                  <a:lnTo>
                    <a:pt x="1046" y="40"/>
                  </a:lnTo>
                  <a:lnTo>
                    <a:pt x="1046" y="43"/>
                  </a:lnTo>
                  <a:lnTo>
                    <a:pt x="1046" y="43"/>
                  </a:lnTo>
                  <a:lnTo>
                    <a:pt x="1046" y="43"/>
                  </a:lnTo>
                  <a:lnTo>
                    <a:pt x="1046" y="43"/>
                  </a:lnTo>
                  <a:lnTo>
                    <a:pt x="1046" y="43"/>
                  </a:lnTo>
                  <a:lnTo>
                    <a:pt x="1048" y="43"/>
                  </a:lnTo>
                  <a:lnTo>
                    <a:pt x="1048" y="43"/>
                  </a:lnTo>
                  <a:lnTo>
                    <a:pt x="1051" y="43"/>
                  </a:lnTo>
                  <a:lnTo>
                    <a:pt x="1051" y="45"/>
                  </a:lnTo>
                  <a:lnTo>
                    <a:pt x="1051" y="45"/>
                  </a:lnTo>
                  <a:lnTo>
                    <a:pt x="1051" y="45"/>
                  </a:lnTo>
                  <a:lnTo>
                    <a:pt x="1051" y="45"/>
                  </a:lnTo>
                  <a:lnTo>
                    <a:pt x="1051" y="45"/>
                  </a:lnTo>
                  <a:lnTo>
                    <a:pt x="1051" y="47"/>
                  </a:lnTo>
                  <a:lnTo>
                    <a:pt x="1051" y="47"/>
                  </a:lnTo>
                  <a:lnTo>
                    <a:pt x="1051" y="47"/>
                  </a:lnTo>
                  <a:lnTo>
                    <a:pt x="1051" y="50"/>
                  </a:lnTo>
                  <a:lnTo>
                    <a:pt x="1053" y="50"/>
                  </a:lnTo>
                  <a:lnTo>
                    <a:pt x="1053" y="50"/>
                  </a:lnTo>
                  <a:lnTo>
                    <a:pt x="1053" y="50"/>
                  </a:lnTo>
                  <a:lnTo>
                    <a:pt x="1053" y="50"/>
                  </a:lnTo>
                  <a:lnTo>
                    <a:pt x="1053" y="50"/>
                  </a:lnTo>
                  <a:lnTo>
                    <a:pt x="1053" y="50"/>
                  </a:lnTo>
                  <a:lnTo>
                    <a:pt x="1055" y="50"/>
                  </a:lnTo>
                  <a:lnTo>
                    <a:pt x="1055" y="50"/>
                  </a:lnTo>
                  <a:lnTo>
                    <a:pt x="1055" y="50"/>
                  </a:lnTo>
                  <a:lnTo>
                    <a:pt x="1055" y="50"/>
                  </a:lnTo>
                  <a:lnTo>
                    <a:pt x="1055" y="50"/>
                  </a:lnTo>
                  <a:lnTo>
                    <a:pt x="1055" y="50"/>
                  </a:lnTo>
                  <a:lnTo>
                    <a:pt x="1055" y="50"/>
                  </a:lnTo>
                  <a:lnTo>
                    <a:pt x="1055" y="50"/>
                  </a:lnTo>
                  <a:lnTo>
                    <a:pt x="1058" y="50"/>
                  </a:lnTo>
                  <a:lnTo>
                    <a:pt x="1058" y="50"/>
                  </a:lnTo>
                  <a:lnTo>
                    <a:pt x="1062" y="50"/>
                  </a:lnTo>
                  <a:lnTo>
                    <a:pt x="1060" y="50"/>
                  </a:lnTo>
                  <a:lnTo>
                    <a:pt x="1060" y="50"/>
                  </a:lnTo>
                  <a:lnTo>
                    <a:pt x="1060" y="50"/>
                  </a:lnTo>
                  <a:lnTo>
                    <a:pt x="1058" y="50"/>
                  </a:lnTo>
                  <a:lnTo>
                    <a:pt x="1058" y="50"/>
                  </a:lnTo>
                  <a:lnTo>
                    <a:pt x="1058" y="50"/>
                  </a:lnTo>
                  <a:lnTo>
                    <a:pt x="1058" y="50"/>
                  </a:lnTo>
                  <a:lnTo>
                    <a:pt x="1058" y="50"/>
                  </a:lnTo>
                  <a:lnTo>
                    <a:pt x="1055" y="50"/>
                  </a:lnTo>
                  <a:lnTo>
                    <a:pt x="1055" y="50"/>
                  </a:lnTo>
                  <a:lnTo>
                    <a:pt x="1053" y="52"/>
                  </a:lnTo>
                  <a:lnTo>
                    <a:pt x="1053" y="52"/>
                  </a:lnTo>
                  <a:lnTo>
                    <a:pt x="1053" y="52"/>
                  </a:lnTo>
                  <a:lnTo>
                    <a:pt x="1051" y="50"/>
                  </a:lnTo>
                  <a:lnTo>
                    <a:pt x="1051" y="50"/>
                  </a:lnTo>
                  <a:lnTo>
                    <a:pt x="1051" y="50"/>
                  </a:lnTo>
                  <a:lnTo>
                    <a:pt x="1051" y="52"/>
                  </a:lnTo>
                  <a:lnTo>
                    <a:pt x="1051" y="52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8" y="57"/>
                  </a:lnTo>
                  <a:lnTo>
                    <a:pt x="1048" y="57"/>
                  </a:lnTo>
                  <a:lnTo>
                    <a:pt x="1048" y="57"/>
                  </a:lnTo>
                  <a:lnTo>
                    <a:pt x="1048" y="59"/>
                  </a:lnTo>
                  <a:lnTo>
                    <a:pt x="1048" y="59"/>
                  </a:lnTo>
                  <a:lnTo>
                    <a:pt x="1048" y="59"/>
                  </a:lnTo>
                  <a:lnTo>
                    <a:pt x="1048" y="59"/>
                  </a:lnTo>
                  <a:lnTo>
                    <a:pt x="1048" y="59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4"/>
                  </a:lnTo>
                  <a:lnTo>
                    <a:pt x="1048" y="64"/>
                  </a:lnTo>
                  <a:lnTo>
                    <a:pt x="1048" y="64"/>
                  </a:lnTo>
                  <a:lnTo>
                    <a:pt x="1051" y="66"/>
                  </a:lnTo>
                  <a:lnTo>
                    <a:pt x="1051" y="66"/>
                  </a:lnTo>
                  <a:lnTo>
                    <a:pt x="1051" y="69"/>
                  </a:lnTo>
                  <a:lnTo>
                    <a:pt x="1048" y="66"/>
                  </a:lnTo>
                  <a:lnTo>
                    <a:pt x="1048" y="64"/>
                  </a:lnTo>
                  <a:lnTo>
                    <a:pt x="1048" y="64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61"/>
                  </a:lnTo>
                  <a:lnTo>
                    <a:pt x="1048" y="59"/>
                  </a:lnTo>
                  <a:lnTo>
                    <a:pt x="1048" y="59"/>
                  </a:lnTo>
                  <a:lnTo>
                    <a:pt x="1048" y="59"/>
                  </a:lnTo>
                  <a:lnTo>
                    <a:pt x="1048" y="59"/>
                  </a:lnTo>
                  <a:lnTo>
                    <a:pt x="1048" y="59"/>
                  </a:lnTo>
                  <a:lnTo>
                    <a:pt x="1048" y="57"/>
                  </a:lnTo>
                  <a:lnTo>
                    <a:pt x="1048" y="57"/>
                  </a:lnTo>
                  <a:lnTo>
                    <a:pt x="1046" y="57"/>
                  </a:lnTo>
                  <a:lnTo>
                    <a:pt x="1046" y="57"/>
                  </a:lnTo>
                  <a:lnTo>
                    <a:pt x="1044" y="59"/>
                  </a:lnTo>
                  <a:lnTo>
                    <a:pt x="1044" y="59"/>
                  </a:lnTo>
                  <a:lnTo>
                    <a:pt x="1044" y="59"/>
                  </a:lnTo>
                  <a:lnTo>
                    <a:pt x="1046" y="57"/>
                  </a:lnTo>
                  <a:lnTo>
                    <a:pt x="1046" y="57"/>
                  </a:lnTo>
                  <a:lnTo>
                    <a:pt x="1046" y="54"/>
                  </a:lnTo>
                  <a:lnTo>
                    <a:pt x="1046" y="54"/>
                  </a:lnTo>
                  <a:lnTo>
                    <a:pt x="1046" y="52"/>
                  </a:lnTo>
                  <a:lnTo>
                    <a:pt x="1048" y="52"/>
                  </a:lnTo>
                  <a:lnTo>
                    <a:pt x="1048" y="52"/>
                  </a:lnTo>
                  <a:lnTo>
                    <a:pt x="1048" y="50"/>
                  </a:lnTo>
                  <a:lnTo>
                    <a:pt x="1048" y="50"/>
                  </a:lnTo>
                  <a:lnTo>
                    <a:pt x="1044" y="52"/>
                  </a:lnTo>
                  <a:lnTo>
                    <a:pt x="1044" y="52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46" y="50"/>
                  </a:lnTo>
                  <a:lnTo>
                    <a:pt x="1046" y="50"/>
                  </a:lnTo>
                  <a:lnTo>
                    <a:pt x="1046" y="47"/>
                  </a:lnTo>
                  <a:lnTo>
                    <a:pt x="1048" y="50"/>
                  </a:lnTo>
                  <a:lnTo>
                    <a:pt x="1048" y="47"/>
                  </a:lnTo>
                  <a:lnTo>
                    <a:pt x="1048" y="47"/>
                  </a:lnTo>
                  <a:lnTo>
                    <a:pt x="1048" y="47"/>
                  </a:lnTo>
                  <a:lnTo>
                    <a:pt x="1048" y="47"/>
                  </a:lnTo>
                  <a:lnTo>
                    <a:pt x="1048" y="47"/>
                  </a:lnTo>
                  <a:lnTo>
                    <a:pt x="1048" y="45"/>
                  </a:lnTo>
                  <a:lnTo>
                    <a:pt x="1048" y="45"/>
                  </a:lnTo>
                  <a:lnTo>
                    <a:pt x="1048" y="45"/>
                  </a:lnTo>
                  <a:lnTo>
                    <a:pt x="1048" y="45"/>
                  </a:lnTo>
                  <a:lnTo>
                    <a:pt x="1046" y="45"/>
                  </a:lnTo>
                  <a:lnTo>
                    <a:pt x="1046" y="45"/>
                  </a:lnTo>
                  <a:lnTo>
                    <a:pt x="1044" y="45"/>
                  </a:lnTo>
                  <a:lnTo>
                    <a:pt x="1044" y="45"/>
                  </a:lnTo>
                  <a:lnTo>
                    <a:pt x="1044" y="45"/>
                  </a:lnTo>
                  <a:lnTo>
                    <a:pt x="1044" y="43"/>
                  </a:lnTo>
                  <a:lnTo>
                    <a:pt x="1044" y="43"/>
                  </a:lnTo>
                  <a:lnTo>
                    <a:pt x="1044" y="43"/>
                  </a:lnTo>
                  <a:lnTo>
                    <a:pt x="1044" y="43"/>
                  </a:lnTo>
                  <a:lnTo>
                    <a:pt x="1044" y="45"/>
                  </a:lnTo>
                  <a:lnTo>
                    <a:pt x="1036" y="50"/>
                  </a:lnTo>
                  <a:lnTo>
                    <a:pt x="1032" y="52"/>
                  </a:lnTo>
                  <a:lnTo>
                    <a:pt x="1029" y="54"/>
                  </a:lnTo>
                  <a:lnTo>
                    <a:pt x="1029" y="54"/>
                  </a:lnTo>
                  <a:lnTo>
                    <a:pt x="1032" y="52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1029" y="57"/>
                  </a:lnTo>
                  <a:lnTo>
                    <a:pt x="1027" y="57"/>
                  </a:lnTo>
                  <a:lnTo>
                    <a:pt x="1025" y="59"/>
                  </a:lnTo>
                  <a:lnTo>
                    <a:pt x="1025" y="59"/>
                  </a:lnTo>
                  <a:lnTo>
                    <a:pt x="1027" y="59"/>
                  </a:lnTo>
                  <a:lnTo>
                    <a:pt x="1027" y="59"/>
                  </a:lnTo>
                  <a:lnTo>
                    <a:pt x="1025" y="59"/>
                  </a:lnTo>
                  <a:lnTo>
                    <a:pt x="1025" y="59"/>
                  </a:lnTo>
                  <a:lnTo>
                    <a:pt x="1025" y="59"/>
                  </a:lnTo>
                  <a:lnTo>
                    <a:pt x="1025" y="59"/>
                  </a:lnTo>
                  <a:lnTo>
                    <a:pt x="1025" y="59"/>
                  </a:lnTo>
                  <a:lnTo>
                    <a:pt x="1025" y="59"/>
                  </a:lnTo>
                  <a:lnTo>
                    <a:pt x="1020" y="59"/>
                  </a:lnTo>
                  <a:lnTo>
                    <a:pt x="1017" y="61"/>
                  </a:lnTo>
                  <a:lnTo>
                    <a:pt x="1013" y="61"/>
                  </a:lnTo>
                  <a:lnTo>
                    <a:pt x="1013" y="61"/>
                  </a:lnTo>
                  <a:lnTo>
                    <a:pt x="1010" y="61"/>
                  </a:lnTo>
                  <a:lnTo>
                    <a:pt x="1010" y="61"/>
                  </a:lnTo>
                  <a:lnTo>
                    <a:pt x="1010" y="61"/>
                  </a:lnTo>
                  <a:lnTo>
                    <a:pt x="1010" y="61"/>
                  </a:lnTo>
                  <a:lnTo>
                    <a:pt x="1010" y="61"/>
                  </a:lnTo>
                  <a:lnTo>
                    <a:pt x="1010" y="61"/>
                  </a:lnTo>
                  <a:lnTo>
                    <a:pt x="1010" y="61"/>
                  </a:lnTo>
                  <a:lnTo>
                    <a:pt x="1010" y="64"/>
                  </a:lnTo>
                  <a:lnTo>
                    <a:pt x="1010" y="64"/>
                  </a:lnTo>
                  <a:lnTo>
                    <a:pt x="1010" y="64"/>
                  </a:lnTo>
                  <a:lnTo>
                    <a:pt x="1010" y="64"/>
                  </a:lnTo>
                  <a:lnTo>
                    <a:pt x="1010" y="64"/>
                  </a:lnTo>
                  <a:lnTo>
                    <a:pt x="1008" y="64"/>
                  </a:lnTo>
                  <a:lnTo>
                    <a:pt x="1008" y="64"/>
                  </a:lnTo>
                  <a:lnTo>
                    <a:pt x="1008" y="64"/>
                  </a:lnTo>
                  <a:lnTo>
                    <a:pt x="1006" y="66"/>
                  </a:lnTo>
                  <a:lnTo>
                    <a:pt x="1001" y="66"/>
                  </a:lnTo>
                  <a:lnTo>
                    <a:pt x="1001" y="64"/>
                  </a:lnTo>
                  <a:lnTo>
                    <a:pt x="1001" y="64"/>
                  </a:lnTo>
                  <a:lnTo>
                    <a:pt x="1003" y="64"/>
                  </a:lnTo>
                  <a:lnTo>
                    <a:pt x="1003" y="64"/>
                  </a:lnTo>
                  <a:lnTo>
                    <a:pt x="1003" y="64"/>
                  </a:lnTo>
                  <a:lnTo>
                    <a:pt x="1003" y="64"/>
                  </a:lnTo>
                  <a:lnTo>
                    <a:pt x="1006" y="64"/>
                  </a:lnTo>
                  <a:lnTo>
                    <a:pt x="1006" y="64"/>
                  </a:lnTo>
                  <a:lnTo>
                    <a:pt x="1008" y="64"/>
                  </a:lnTo>
                  <a:lnTo>
                    <a:pt x="1008" y="61"/>
                  </a:lnTo>
                  <a:lnTo>
                    <a:pt x="1008" y="61"/>
                  </a:lnTo>
                  <a:lnTo>
                    <a:pt x="1008" y="61"/>
                  </a:lnTo>
                  <a:lnTo>
                    <a:pt x="1008" y="61"/>
                  </a:lnTo>
                  <a:lnTo>
                    <a:pt x="1008" y="61"/>
                  </a:lnTo>
                  <a:lnTo>
                    <a:pt x="1008" y="61"/>
                  </a:lnTo>
                  <a:lnTo>
                    <a:pt x="1006" y="59"/>
                  </a:lnTo>
                  <a:lnTo>
                    <a:pt x="1008" y="59"/>
                  </a:lnTo>
                  <a:lnTo>
                    <a:pt x="1010" y="61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08" y="59"/>
                  </a:lnTo>
                  <a:lnTo>
                    <a:pt x="1008" y="57"/>
                  </a:lnTo>
                  <a:lnTo>
                    <a:pt x="1008" y="57"/>
                  </a:lnTo>
                  <a:lnTo>
                    <a:pt x="1008" y="57"/>
                  </a:lnTo>
                  <a:lnTo>
                    <a:pt x="1008" y="57"/>
                  </a:lnTo>
                  <a:lnTo>
                    <a:pt x="1008" y="57"/>
                  </a:lnTo>
                  <a:lnTo>
                    <a:pt x="1008" y="57"/>
                  </a:lnTo>
                  <a:lnTo>
                    <a:pt x="1008" y="57"/>
                  </a:lnTo>
                  <a:lnTo>
                    <a:pt x="1008" y="57"/>
                  </a:lnTo>
                  <a:lnTo>
                    <a:pt x="1006" y="57"/>
                  </a:lnTo>
                  <a:lnTo>
                    <a:pt x="1006" y="57"/>
                  </a:lnTo>
                  <a:lnTo>
                    <a:pt x="1003" y="59"/>
                  </a:lnTo>
                  <a:lnTo>
                    <a:pt x="1003" y="59"/>
                  </a:lnTo>
                  <a:lnTo>
                    <a:pt x="1003" y="59"/>
                  </a:lnTo>
                  <a:lnTo>
                    <a:pt x="1001" y="61"/>
                  </a:lnTo>
                  <a:lnTo>
                    <a:pt x="1001" y="61"/>
                  </a:lnTo>
                  <a:lnTo>
                    <a:pt x="1001" y="64"/>
                  </a:lnTo>
                  <a:lnTo>
                    <a:pt x="1001" y="64"/>
                  </a:lnTo>
                  <a:lnTo>
                    <a:pt x="1001" y="64"/>
                  </a:lnTo>
                  <a:lnTo>
                    <a:pt x="999" y="64"/>
                  </a:lnTo>
                  <a:lnTo>
                    <a:pt x="999" y="64"/>
                  </a:lnTo>
                  <a:lnTo>
                    <a:pt x="999" y="64"/>
                  </a:lnTo>
                  <a:lnTo>
                    <a:pt x="999" y="64"/>
                  </a:lnTo>
                  <a:lnTo>
                    <a:pt x="996" y="66"/>
                  </a:lnTo>
                  <a:lnTo>
                    <a:pt x="996" y="69"/>
                  </a:lnTo>
                  <a:lnTo>
                    <a:pt x="996" y="69"/>
                  </a:lnTo>
                  <a:lnTo>
                    <a:pt x="996" y="69"/>
                  </a:lnTo>
                  <a:lnTo>
                    <a:pt x="996" y="69"/>
                  </a:lnTo>
                  <a:lnTo>
                    <a:pt x="996" y="71"/>
                  </a:lnTo>
                  <a:lnTo>
                    <a:pt x="996" y="71"/>
                  </a:lnTo>
                  <a:lnTo>
                    <a:pt x="994" y="71"/>
                  </a:lnTo>
                  <a:lnTo>
                    <a:pt x="994" y="71"/>
                  </a:lnTo>
                  <a:lnTo>
                    <a:pt x="994" y="71"/>
                  </a:lnTo>
                  <a:lnTo>
                    <a:pt x="994" y="71"/>
                  </a:lnTo>
                  <a:lnTo>
                    <a:pt x="991" y="73"/>
                  </a:lnTo>
                  <a:lnTo>
                    <a:pt x="991" y="76"/>
                  </a:lnTo>
                  <a:lnTo>
                    <a:pt x="991" y="76"/>
                  </a:lnTo>
                  <a:lnTo>
                    <a:pt x="989" y="76"/>
                  </a:lnTo>
                  <a:lnTo>
                    <a:pt x="987" y="78"/>
                  </a:lnTo>
                  <a:lnTo>
                    <a:pt x="987" y="80"/>
                  </a:lnTo>
                  <a:lnTo>
                    <a:pt x="987" y="80"/>
                  </a:lnTo>
                  <a:lnTo>
                    <a:pt x="984" y="80"/>
                  </a:lnTo>
                  <a:lnTo>
                    <a:pt x="982" y="85"/>
                  </a:lnTo>
                  <a:lnTo>
                    <a:pt x="980" y="85"/>
                  </a:lnTo>
                  <a:lnTo>
                    <a:pt x="980" y="85"/>
                  </a:lnTo>
                  <a:lnTo>
                    <a:pt x="980" y="85"/>
                  </a:lnTo>
                  <a:lnTo>
                    <a:pt x="980" y="88"/>
                  </a:lnTo>
                  <a:lnTo>
                    <a:pt x="980" y="88"/>
                  </a:lnTo>
                  <a:lnTo>
                    <a:pt x="980" y="88"/>
                  </a:lnTo>
                  <a:lnTo>
                    <a:pt x="980" y="88"/>
                  </a:lnTo>
                  <a:lnTo>
                    <a:pt x="980" y="88"/>
                  </a:lnTo>
                  <a:lnTo>
                    <a:pt x="980" y="90"/>
                  </a:lnTo>
                  <a:lnTo>
                    <a:pt x="980" y="90"/>
                  </a:lnTo>
                  <a:lnTo>
                    <a:pt x="980" y="90"/>
                  </a:lnTo>
                  <a:lnTo>
                    <a:pt x="977" y="90"/>
                  </a:lnTo>
                  <a:lnTo>
                    <a:pt x="977" y="90"/>
                  </a:lnTo>
                  <a:lnTo>
                    <a:pt x="977" y="92"/>
                  </a:lnTo>
                  <a:lnTo>
                    <a:pt x="977" y="92"/>
                  </a:lnTo>
                  <a:lnTo>
                    <a:pt x="977" y="92"/>
                  </a:lnTo>
                  <a:lnTo>
                    <a:pt x="977" y="95"/>
                  </a:lnTo>
                  <a:lnTo>
                    <a:pt x="977" y="95"/>
                  </a:lnTo>
                  <a:lnTo>
                    <a:pt x="977" y="95"/>
                  </a:lnTo>
                  <a:lnTo>
                    <a:pt x="977" y="95"/>
                  </a:lnTo>
                  <a:lnTo>
                    <a:pt x="975" y="95"/>
                  </a:lnTo>
                  <a:lnTo>
                    <a:pt x="975" y="95"/>
                  </a:lnTo>
                  <a:lnTo>
                    <a:pt x="977" y="95"/>
                  </a:lnTo>
                  <a:lnTo>
                    <a:pt x="977" y="97"/>
                  </a:lnTo>
                  <a:lnTo>
                    <a:pt x="977" y="97"/>
                  </a:lnTo>
                  <a:lnTo>
                    <a:pt x="977" y="97"/>
                  </a:lnTo>
                  <a:lnTo>
                    <a:pt x="977" y="97"/>
                  </a:lnTo>
                  <a:lnTo>
                    <a:pt x="977" y="97"/>
                  </a:lnTo>
                  <a:lnTo>
                    <a:pt x="977" y="99"/>
                  </a:lnTo>
                  <a:lnTo>
                    <a:pt x="977" y="99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5" y="104"/>
                  </a:lnTo>
                  <a:lnTo>
                    <a:pt x="975" y="104"/>
                  </a:lnTo>
                  <a:lnTo>
                    <a:pt x="975" y="104"/>
                  </a:lnTo>
                  <a:lnTo>
                    <a:pt x="975" y="104"/>
                  </a:lnTo>
                  <a:lnTo>
                    <a:pt x="975" y="104"/>
                  </a:lnTo>
                  <a:lnTo>
                    <a:pt x="975" y="106"/>
                  </a:lnTo>
                  <a:lnTo>
                    <a:pt x="975" y="106"/>
                  </a:lnTo>
                  <a:lnTo>
                    <a:pt x="975" y="106"/>
                  </a:lnTo>
                  <a:lnTo>
                    <a:pt x="973" y="109"/>
                  </a:lnTo>
                  <a:lnTo>
                    <a:pt x="973" y="109"/>
                  </a:lnTo>
                  <a:lnTo>
                    <a:pt x="973" y="109"/>
                  </a:lnTo>
                  <a:lnTo>
                    <a:pt x="970" y="111"/>
                  </a:lnTo>
                  <a:lnTo>
                    <a:pt x="970" y="114"/>
                  </a:lnTo>
                  <a:lnTo>
                    <a:pt x="970" y="111"/>
                  </a:lnTo>
                  <a:lnTo>
                    <a:pt x="970" y="111"/>
                  </a:lnTo>
                  <a:lnTo>
                    <a:pt x="975" y="106"/>
                  </a:lnTo>
                  <a:lnTo>
                    <a:pt x="973" y="104"/>
                  </a:lnTo>
                  <a:lnTo>
                    <a:pt x="973" y="106"/>
                  </a:lnTo>
                  <a:lnTo>
                    <a:pt x="970" y="111"/>
                  </a:lnTo>
                  <a:lnTo>
                    <a:pt x="970" y="111"/>
                  </a:lnTo>
                  <a:lnTo>
                    <a:pt x="961" y="123"/>
                  </a:lnTo>
                  <a:lnTo>
                    <a:pt x="956" y="125"/>
                  </a:lnTo>
                  <a:lnTo>
                    <a:pt x="956" y="125"/>
                  </a:lnTo>
                  <a:lnTo>
                    <a:pt x="954" y="128"/>
                  </a:lnTo>
                  <a:lnTo>
                    <a:pt x="954" y="128"/>
                  </a:lnTo>
                  <a:lnTo>
                    <a:pt x="949" y="128"/>
                  </a:lnTo>
                  <a:lnTo>
                    <a:pt x="949" y="130"/>
                  </a:lnTo>
                  <a:lnTo>
                    <a:pt x="947" y="130"/>
                  </a:lnTo>
                  <a:lnTo>
                    <a:pt x="944" y="130"/>
                  </a:lnTo>
                  <a:lnTo>
                    <a:pt x="935" y="130"/>
                  </a:lnTo>
                  <a:lnTo>
                    <a:pt x="928" y="130"/>
                  </a:lnTo>
                  <a:lnTo>
                    <a:pt x="923" y="130"/>
                  </a:lnTo>
                  <a:lnTo>
                    <a:pt x="916" y="130"/>
                  </a:lnTo>
                  <a:lnTo>
                    <a:pt x="911" y="128"/>
                  </a:lnTo>
                  <a:lnTo>
                    <a:pt x="909" y="128"/>
                  </a:lnTo>
                  <a:lnTo>
                    <a:pt x="906" y="125"/>
                  </a:lnTo>
                  <a:lnTo>
                    <a:pt x="904" y="125"/>
                  </a:lnTo>
                  <a:lnTo>
                    <a:pt x="902" y="128"/>
                  </a:lnTo>
                  <a:lnTo>
                    <a:pt x="902" y="128"/>
                  </a:lnTo>
                  <a:lnTo>
                    <a:pt x="902" y="130"/>
                  </a:lnTo>
                  <a:lnTo>
                    <a:pt x="902" y="132"/>
                  </a:lnTo>
                  <a:lnTo>
                    <a:pt x="902" y="135"/>
                  </a:lnTo>
                  <a:lnTo>
                    <a:pt x="902" y="135"/>
                  </a:lnTo>
                  <a:lnTo>
                    <a:pt x="902" y="137"/>
                  </a:lnTo>
                  <a:lnTo>
                    <a:pt x="902" y="137"/>
                  </a:lnTo>
                  <a:lnTo>
                    <a:pt x="902" y="137"/>
                  </a:lnTo>
                  <a:lnTo>
                    <a:pt x="902" y="140"/>
                  </a:lnTo>
                  <a:lnTo>
                    <a:pt x="902" y="140"/>
                  </a:lnTo>
                  <a:lnTo>
                    <a:pt x="902" y="140"/>
                  </a:lnTo>
                  <a:lnTo>
                    <a:pt x="899" y="140"/>
                  </a:lnTo>
                  <a:lnTo>
                    <a:pt x="902" y="140"/>
                  </a:lnTo>
                  <a:lnTo>
                    <a:pt x="899" y="142"/>
                  </a:lnTo>
                  <a:lnTo>
                    <a:pt x="899" y="142"/>
                  </a:lnTo>
                  <a:lnTo>
                    <a:pt x="899" y="144"/>
                  </a:lnTo>
                  <a:lnTo>
                    <a:pt x="899" y="144"/>
                  </a:lnTo>
                  <a:lnTo>
                    <a:pt x="899" y="144"/>
                  </a:lnTo>
                  <a:lnTo>
                    <a:pt x="899" y="144"/>
                  </a:lnTo>
                  <a:lnTo>
                    <a:pt x="899" y="147"/>
                  </a:lnTo>
                  <a:lnTo>
                    <a:pt x="897" y="147"/>
                  </a:lnTo>
                  <a:lnTo>
                    <a:pt x="897" y="147"/>
                  </a:lnTo>
                  <a:lnTo>
                    <a:pt x="897" y="149"/>
                  </a:lnTo>
                  <a:lnTo>
                    <a:pt x="897" y="149"/>
                  </a:lnTo>
                  <a:lnTo>
                    <a:pt x="897" y="151"/>
                  </a:lnTo>
                  <a:lnTo>
                    <a:pt x="895" y="151"/>
                  </a:lnTo>
                  <a:lnTo>
                    <a:pt x="895" y="151"/>
                  </a:lnTo>
                  <a:lnTo>
                    <a:pt x="895" y="154"/>
                  </a:lnTo>
                  <a:lnTo>
                    <a:pt x="897" y="154"/>
                  </a:lnTo>
                  <a:lnTo>
                    <a:pt x="895" y="154"/>
                  </a:lnTo>
                  <a:lnTo>
                    <a:pt x="895" y="154"/>
                  </a:lnTo>
                  <a:lnTo>
                    <a:pt x="895" y="154"/>
                  </a:lnTo>
                  <a:lnTo>
                    <a:pt x="895" y="154"/>
                  </a:lnTo>
                  <a:lnTo>
                    <a:pt x="895" y="154"/>
                  </a:lnTo>
                  <a:lnTo>
                    <a:pt x="892" y="154"/>
                  </a:lnTo>
                  <a:lnTo>
                    <a:pt x="892" y="154"/>
                  </a:lnTo>
                  <a:lnTo>
                    <a:pt x="890" y="156"/>
                  </a:lnTo>
                  <a:lnTo>
                    <a:pt x="887" y="156"/>
                  </a:lnTo>
                  <a:lnTo>
                    <a:pt x="885" y="154"/>
                  </a:lnTo>
                  <a:lnTo>
                    <a:pt x="887" y="154"/>
                  </a:lnTo>
                  <a:lnTo>
                    <a:pt x="892" y="154"/>
                  </a:lnTo>
                  <a:lnTo>
                    <a:pt x="892" y="151"/>
                  </a:lnTo>
                  <a:lnTo>
                    <a:pt x="892" y="151"/>
                  </a:lnTo>
                  <a:lnTo>
                    <a:pt x="890" y="154"/>
                  </a:lnTo>
                  <a:lnTo>
                    <a:pt x="885" y="154"/>
                  </a:lnTo>
                  <a:lnTo>
                    <a:pt x="885" y="156"/>
                  </a:lnTo>
                  <a:lnTo>
                    <a:pt x="885" y="156"/>
                  </a:lnTo>
                  <a:lnTo>
                    <a:pt x="885" y="156"/>
                  </a:lnTo>
                  <a:lnTo>
                    <a:pt x="887" y="156"/>
                  </a:lnTo>
                  <a:lnTo>
                    <a:pt x="895" y="161"/>
                  </a:lnTo>
                  <a:lnTo>
                    <a:pt x="897" y="163"/>
                  </a:lnTo>
                  <a:lnTo>
                    <a:pt x="899" y="166"/>
                  </a:lnTo>
                  <a:lnTo>
                    <a:pt x="899" y="166"/>
                  </a:lnTo>
                  <a:lnTo>
                    <a:pt x="899" y="166"/>
                  </a:lnTo>
                  <a:lnTo>
                    <a:pt x="899" y="168"/>
                  </a:lnTo>
                  <a:lnTo>
                    <a:pt x="899" y="170"/>
                  </a:lnTo>
                  <a:lnTo>
                    <a:pt x="902" y="170"/>
                  </a:lnTo>
                  <a:lnTo>
                    <a:pt x="904" y="173"/>
                  </a:lnTo>
                  <a:lnTo>
                    <a:pt x="909" y="175"/>
                  </a:lnTo>
                  <a:lnTo>
                    <a:pt x="911" y="177"/>
                  </a:lnTo>
                  <a:lnTo>
                    <a:pt x="916" y="182"/>
                  </a:lnTo>
                  <a:lnTo>
                    <a:pt x="918" y="187"/>
                  </a:lnTo>
                  <a:lnTo>
                    <a:pt x="923" y="192"/>
                  </a:lnTo>
                  <a:lnTo>
                    <a:pt x="923" y="194"/>
                  </a:lnTo>
                  <a:lnTo>
                    <a:pt x="925" y="194"/>
                  </a:lnTo>
                  <a:lnTo>
                    <a:pt x="925" y="196"/>
                  </a:lnTo>
                  <a:lnTo>
                    <a:pt x="925" y="194"/>
                  </a:lnTo>
                  <a:lnTo>
                    <a:pt x="925" y="194"/>
                  </a:lnTo>
                  <a:lnTo>
                    <a:pt x="925" y="194"/>
                  </a:lnTo>
                  <a:lnTo>
                    <a:pt x="925" y="194"/>
                  </a:lnTo>
                  <a:lnTo>
                    <a:pt x="925" y="194"/>
                  </a:lnTo>
                  <a:lnTo>
                    <a:pt x="925" y="194"/>
                  </a:lnTo>
                  <a:lnTo>
                    <a:pt x="925" y="194"/>
                  </a:lnTo>
                  <a:lnTo>
                    <a:pt x="928" y="199"/>
                  </a:lnTo>
                  <a:lnTo>
                    <a:pt x="930" y="199"/>
                  </a:lnTo>
                  <a:lnTo>
                    <a:pt x="930" y="201"/>
                  </a:lnTo>
                  <a:lnTo>
                    <a:pt x="937" y="208"/>
                  </a:lnTo>
                  <a:lnTo>
                    <a:pt x="937" y="213"/>
                  </a:lnTo>
                  <a:lnTo>
                    <a:pt x="939" y="215"/>
                  </a:lnTo>
                  <a:lnTo>
                    <a:pt x="942" y="225"/>
                  </a:lnTo>
                  <a:lnTo>
                    <a:pt x="942" y="227"/>
                  </a:lnTo>
                  <a:lnTo>
                    <a:pt x="942" y="230"/>
                  </a:lnTo>
                  <a:lnTo>
                    <a:pt x="942" y="230"/>
                  </a:lnTo>
                  <a:lnTo>
                    <a:pt x="942" y="234"/>
                  </a:lnTo>
                  <a:lnTo>
                    <a:pt x="942" y="237"/>
                  </a:lnTo>
                  <a:lnTo>
                    <a:pt x="942" y="239"/>
                  </a:lnTo>
                  <a:lnTo>
                    <a:pt x="942" y="239"/>
                  </a:lnTo>
                  <a:lnTo>
                    <a:pt x="942" y="241"/>
                  </a:lnTo>
                  <a:lnTo>
                    <a:pt x="949" y="244"/>
                  </a:lnTo>
                  <a:lnTo>
                    <a:pt x="949" y="244"/>
                  </a:lnTo>
                  <a:lnTo>
                    <a:pt x="954" y="246"/>
                  </a:lnTo>
                  <a:lnTo>
                    <a:pt x="956" y="246"/>
                  </a:lnTo>
                  <a:lnTo>
                    <a:pt x="961" y="248"/>
                  </a:lnTo>
                  <a:lnTo>
                    <a:pt x="961" y="248"/>
                  </a:lnTo>
                  <a:lnTo>
                    <a:pt x="961" y="248"/>
                  </a:lnTo>
                  <a:lnTo>
                    <a:pt x="961" y="248"/>
                  </a:lnTo>
                  <a:lnTo>
                    <a:pt x="958" y="248"/>
                  </a:lnTo>
                  <a:lnTo>
                    <a:pt x="958" y="246"/>
                  </a:lnTo>
                  <a:lnTo>
                    <a:pt x="958" y="246"/>
                  </a:lnTo>
                  <a:lnTo>
                    <a:pt x="961" y="246"/>
                  </a:lnTo>
                  <a:lnTo>
                    <a:pt x="963" y="246"/>
                  </a:lnTo>
                  <a:lnTo>
                    <a:pt x="965" y="248"/>
                  </a:lnTo>
                  <a:lnTo>
                    <a:pt x="965" y="248"/>
                  </a:lnTo>
                  <a:lnTo>
                    <a:pt x="965" y="248"/>
                  </a:lnTo>
                  <a:lnTo>
                    <a:pt x="965" y="248"/>
                  </a:lnTo>
                  <a:lnTo>
                    <a:pt x="965" y="248"/>
                  </a:lnTo>
                  <a:lnTo>
                    <a:pt x="965" y="248"/>
                  </a:lnTo>
                  <a:lnTo>
                    <a:pt x="968" y="248"/>
                  </a:lnTo>
                  <a:lnTo>
                    <a:pt x="968" y="248"/>
                  </a:lnTo>
                  <a:lnTo>
                    <a:pt x="970" y="246"/>
                  </a:lnTo>
                  <a:lnTo>
                    <a:pt x="973" y="244"/>
                  </a:lnTo>
                  <a:lnTo>
                    <a:pt x="973" y="244"/>
                  </a:lnTo>
                  <a:lnTo>
                    <a:pt x="973" y="241"/>
                  </a:lnTo>
                  <a:lnTo>
                    <a:pt x="973" y="241"/>
                  </a:lnTo>
                  <a:lnTo>
                    <a:pt x="973" y="241"/>
                  </a:lnTo>
                  <a:lnTo>
                    <a:pt x="973" y="241"/>
                  </a:lnTo>
                  <a:lnTo>
                    <a:pt x="973" y="241"/>
                  </a:lnTo>
                  <a:lnTo>
                    <a:pt x="975" y="241"/>
                  </a:lnTo>
                  <a:lnTo>
                    <a:pt x="975" y="241"/>
                  </a:lnTo>
                  <a:lnTo>
                    <a:pt x="975" y="241"/>
                  </a:lnTo>
                  <a:lnTo>
                    <a:pt x="975" y="241"/>
                  </a:lnTo>
                  <a:lnTo>
                    <a:pt x="973" y="244"/>
                  </a:lnTo>
                  <a:lnTo>
                    <a:pt x="973" y="246"/>
                  </a:lnTo>
                  <a:lnTo>
                    <a:pt x="973" y="246"/>
                  </a:lnTo>
                  <a:lnTo>
                    <a:pt x="973" y="246"/>
                  </a:lnTo>
                  <a:lnTo>
                    <a:pt x="973" y="248"/>
                  </a:lnTo>
                  <a:lnTo>
                    <a:pt x="970" y="251"/>
                  </a:lnTo>
                  <a:lnTo>
                    <a:pt x="970" y="251"/>
                  </a:lnTo>
                  <a:lnTo>
                    <a:pt x="970" y="251"/>
                  </a:lnTo>
                  <a:lnTo>
                    <a:pt x="970" y="251"/>
                  </a:lnTo>
                  <a:lnTo>
                    <a:pt x="973" y="251"/>
                  </a:lnTo>
                  <a:lnTo>
                    <a:pt x="975" y="251"/>
                  </a:lnTo>
                  <a:lnTo>
                    <a:pt x="975" y="251"/>
                  </a:lnTo>
                  <a:lnTo>
                    <a:pt x="975" y="248"/>
                  </a:lnTo>
                  <a:lnTo>
                    <a:pt x="975" y="248"/>
                  </a:lnTo>
                  <a:lnTo>
                    <a:pt x="975" y="248"/>
                  </a:lnTo>
                  <a:lnTo>
                    <a:pt x="975" y="246"/>
                  </a:lnTo>
                  <a:lnTo>
                    <a:pt x="975" y="246"/>
                  </a:lnTo>
                  <a:lnTo>
                    <a:pt x="975" y="246"/>
                  </a:lnTo>
                  <a:lnTo>
                    <a:pt x="975" y="248"/>
                  </a:lnTo>
                  <a:lnTo>
                    <a:pt x="975" y="248"/>
                  </a:lnTo>
                  <a:lnTo>
                    <a:pt x="975" y="248"/>
                  </a:lnTo>
                  <a:lnTo>
                    <a:pt x="975" y="248"/>
                  </a:lnTo>
                  <a:lnTo>
                    <a:pt x="975" y="251"/>
                  </a:lnTo>
                  <a:lnTo>
                    <a:pt x="975" y="251"/>
                  </a:lnTo>
                  <a:lnTo>
                    <a:pt x="982" y="248"/>
                  </a:lnTo>
                  <a:lnTo>
                    <a:pt x="984" y="248"/>
                  </a:lnTo>
                  <a:lnTo>
                    <a:pt x="987" y="251"/>
                  </a:lnTo>
                  <a:lnTo>
                    <a:pt x="987" y="251"/>
                  </a:lnTo>
                  <a:lnTo>
                    <a:pt x="987" y="251"/>
                  </a:lnTo>
                  <a:lnTo>
                    <a:pt x="987" y="251"/>
                  </a:lnTo>
                  <a:lnTo>
                    <a:pt x="987" y="251"/>
                  </a:lnTo>
                  <a:lnTo>
                    <a:pt x="989" y="251"/>
                  </a:lnTo>
                  <a:lnTo>
                    <a:pt x="989" y="251"/>
                  </a:lnTo>
                  <a:lnTo>
                    <a:pt x="989" y="251"/>
                  </a:lnTo>
                  <a:lnTo>
                    <a:pt x="989" y="251"/>
                  </a:lnTo>
                  <a:lnTo>
                    <a:pt x="989" y="251"/>
                  </a:lnTo>
                  <a:lnTo>
                    <a:pt x="989" y="251"/>
                  </a:lnTo>
                  <a:lnTo>
                    <a:pt x="989" y="253"/>
                  </a:lnTo>
                  <a:lnTo>
                    <a:pt x="989" y="253"/>
                  </a:lnTo>
                  <a:lnTo>
                    <a:pt x="991" y="253"/>
                  </a:lnTo>
                  <a:lnTo>
                    <a:pt x="991" y="253"/>
                  </a:lnTo>
                  <a:lnTo>
                    <a:pt x="991" y="253"/>
                  </a:lnTo>
                  <a:lnTo>
                    <a:pt x="991" y="253"/>
                  </a:lnTo>
                  <a:lnTo>
                    <a:pt x="991" y="256"/>
                  </a:lnTo>
                  <a:lnTo>
                    <a:pt x="991" y="256"/>
                  </a:lnTo>
                  <a:lnTo>
                    <a:pt x="991" y="256"/>
                  </a:lnTo>
                  <a:lnTo>
                    <a:pt x="989" y="256"/>
                  </a:lnTo>
                  <a:lnTo>
                    <a:pt x="989" y="256"/>
                  </a:lnTo>
                  <a:lnTo>
                    <a:pt x="987" y="256"/>
                  </a:lnTo>
                  <a:lnTo>
                    <a:pt x="987" y="256"/>
                  </a:lnTo>
                  <a:lnTo>
                    <a:pt x="987" y="256"/>
                  </a:lnTo>
                  <a:lnTo>
                    <a:pt x="987" y="256"/>
                  </a:lnTo>
                  <a:lnTo>
                    <a:pt x="987" y="256"/>
                  </a:lnTo>
                  <a:lnTo>
                    <a:pt x="987" y="258"/>
                  </a:lnTo>
                  <a:lnTo>
                    <a:pt x="984" y="258"/>
                  </a:lnTo>
                  <a:lnTo>
                    <a:pt x="984" y="258"/>
                  </a:lnTo>
                  <a:lnTo>
                    <a:pt x="984" y="260"/>
                  </a:lnTo>
                  <a:lnTo>
                    <a:pt x="984" y="260"/>
                  </a:lnTo>
                  <a:lnTo>
                    <a:pt x="984" y="260"/>
                  </a:lnTo>
                  <a:lnTo>
                    <a:pt x="984" y="263"/>
                  </a:lnTo>
                  <a:lnTo>
                    <a:pt x="984" y="263"/>
                  </a:lnTo>
                  <a:lnTo>
                    <a:pt x="982" y="263"/>
                  </a:lnTo>
                  <a:lnTo>
                    <a:pt x="982" y="263"/>
                  </a:lnTo>
                  <a:lnTo>
                    <a:pt x="982" y="265"/>
                  </a:lnTo>
                  <a:lnTo>
                    <a:pt x="982" y="265"/>
                  </a:lnTo>
                  <a:lnTo>
                    <a:pt x="982" y="267"/>
                  </a:lnTo>
                  <a:lnTo>
                    <a:pt x="982" y="267"/>
                  </a:lnTo>
                  <a:lnTo>
                    <a:pt x="982" y="267"/>
                  </a:lnTo>
                  <a:lnTo>
                    <a:pt x="982" y="270"/>
                  </a:lnTo>
                  <a:lnTo>
                    <a:pt x="987" y="277"/>
                  </a:lnTo>
                  <a:lnTo>
                    <a:pt x="987" y="277"/>
                  </a:lnTo>
                  <a:lnTo>
                    <a:pt x="989" y="277"/>
                  </a:lnTo>
                  <a:lnTo>
                    <a:pt x="989" y="279"/>
                  </a:lnTo>
                  <a:lnTo>
                    <a:pt x="989" y="279"/>
                  </a:lnTo>
                  <a:lnTo>
                    <a:pt x="989" y="279"/>
                  </a:lnTo>
                  <a:lnTo>
                    <a:pt x="989" y="282"/>
                  </a:lnTo>
                  <a:lnTo>
                    <a:pt x="989" y="282"/>
                  </a:lnTo>
                  <a:lnTo>
                    <a:pt x="991" y="282"/>
                  </a:lnTo>
                  <a:lnTo>
                    <a:pt x="991" y="282"/>
                  </a:lnTo>
                  <a:lnTo>
                    <a:pt x="991" y="282"/>
                  </a:lnTo>
                  <a:lnTo>
                    <a:pt x="994" y="282"/>
                  </a:lnTo>
                  <a:lnTo>
                    <a:pt x="996" y="282"/>
                  </a:lnTo>
                  <a:lnTo>
                    <a:pt x="996" y="279"/>
                  </a:lnTo>
                  <a:lnTo>
                    <a:pt x="996" y="279"/>
                  </a:lnTo>
                  <a:lnTo>
                    <a:pt x="996" y="279"/>
                  </a:lnTo>
                  <a:lnTo>
                    <a:pt x="996" y="279"/>
                  </a:lnTo>
                  <a:lnTo>
                    <a:pt x="996" y="279"/>
                  </a:lnTo>
                  <a:lnTo>
                    <a:pt x="996" y="277"/>
                  </a:lnTo>
                  <a:lnTo>
                    <a:pt x="996" y="277"/>
                  </a:lnTo>
                  <a:lnTo>
                    <a:pt x="996" y="277"/>
                  </a:lnTo>
                  <a:lnTo>
                    <a:pt x="996" y="277"/>
                  </a:lnTo>
                  <a:lnTo>
                    <a:pt x="996" y="277"/>
                  </a:lnTo>
                  <a:lnTo>
                    <a:pt x="996" y="277"/>
                  </a:lnTo>
                  <a:lnTo>
                    <a:pt x="999" y="275"/>
                  </a:lnTo>
                  <a:lnTo>
                    <a:pt x="999" y="275"/>
                  </a:lnTo>
                  <a:lnTo>
                    <a:pt x="1001" y="275"/>
                  </a:lnTo>
                  <a:lnTo>
                    <a:pt x="1006" y="275"/>
                  </a:lnTo>
                  <a:lnTo>
                    <a:pt x="1006" y="275"/>
                  </a:lnTo>
                  <a:lnTo>
                    <a:pt x="1010" y="279"/>
                  </a:lnTo>
                  <a:lnTo>
                    <a:pt x="1010" y="279"/>
                  </a:lnTo>
                  <a:lnTo>
                    <a:pt x="1013" y="279"/>
                  </a:lnTo>
                  <a:lnTo>
                    <a:pt x="1013" y="279"/>
                  </a:lnTo>
                  <a:lnTo>
                    <a:pt x="1013" y="279"/>
                  </a:lnTo>
                  <a:lnTo>
                    <a:pt x="1013" y="279"/>
                  </a:lnTo>
                  <a:lnTo>
                    <a:pt x="1013" y="279"/>
                  </a:lnTo>
                  <a:lnTo>
                    <a:pt x="1015" y="277"/>
                  </a:lnTo>
                  <a:lnTo>
                    <a:pt x="1015" y="277"/>
                  </a:lnTo>
                  <a:lnTo>
                    <a:pt x="1017" y="279"/>
                  </a:lnTo>
                  <a:lnTo>
                    <a:pt x="1017" y="279"/>
                  </a:lnTo>
                  <a:lnTo>
                    <a:pt x="1017" y="277"/>
                  </a:lnTo>
                  <a:lnTo>
                    <a:pt x="1017" y="277"/>
                  </a:lnTo>
                  <a:lnTo>
                    <a:pt x="1020" y="277"/>
                  </a:lnTo>
                  <a:lnTo>
                    <a:pt x="1020" y="277"/>
                  </a:lnTo>
                  <a:lnTo>
                    <a:pt x="1020" y="277"/>
                  </a:lnTo>
                  <a:lnTo>
                    <a:pt x="1020" y="277"/>
                  </a:lnTo>
                  <a:lnTo>
                    <a:pt x="1017" y="279"/>
                  </a:lnTo>
                  <a:lnTo>
                    <a:pt x="1017" y="279"/>
                  </a:lnTo>
                  <a:lnTo>
                    <a:pt x="1017" y="279"/>
                  </a:lnTo>
                  <a:lnTo>
                    <a:pt x="1017" y="279"/>
                  </a:lnTo>
                  <a:lnTo>
                    <a:pt x="1017" y="279"/>
                  </a:lnTo>
                  <a:lnTo>
                    <a:pt x="1020" y="282"/>
                  </a:lnTo>
                  <a:lnTo>
                    <a:pt x="1020" y="284"/>
                  </a:lnTo>
                  <a:lnTo>
                    <a:pt x="1020" y="286"/>
                  </a:lnTo>
                  <a:lnTo>
                    <a:pt x="1020" y="289"/>
                  </a:lnTo>
                  <a:lnTo>
                    <a:pt x="1020" y="291"/>
                  </a:lnTo>
                  <a:lnTo>
                    <a:pt x="1020" y="291"/>
                  </a:lnTo>
                  <a:lnTo>
                    <a:pt x="1020" y="291"/>
                  </a:lnTo>
                  <a:lnTo>
                    <a:pt x="1013" y="291"/>
                  </a:lnTo>
                  <a:lnTo>
                    <a:pt x="1010" y="293"/>
                  </a:lnTo>
                  <a:lnTo>
                    <a:pt x="1008" y="293"/>
                  </a:lnTo>
                  <a:lnTo>
                    <a:pt x="1006" y="293"/>
                  </a:lnTo>
                  <a:lnTo>
                    <a:pt x="1006" y="293"/>
                  </a:lnTo>
                  <a:lnTo>
                    <a:pt x="1001" y="289"/>
                  </a:lnTo>
                  <a:lnTo>
                    <a:pt x="1001" y="286"/>
                  </a:lnTo>
                  <a:lnTo>
                    <a:pt x="1001" y="286"/>
                  </a:lnTo>
                  <a:lnTo>
                    <a:pt x="999" y="284"/>
                  </a:lnTo>
                  <a:lnTo>
                    <a:pt x="999" y="284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6" y="282"/>
                  </a:lnTo>
                  <a:lnTo>
                    <a:pt x="994" y="284"/>
                  </a:lnTo>
                  <a:lnTo>
                    <a:pt x="994" y="284"/>
                  </a:lnTo>
                  <a:lnTo>
                    <a:pt x="994" y="284"/>
                  </a:lnTo>
                  <a:lnTo>
                    <a:pt x="994" y="284"/>
                  </a:lnTo>
                  <a:lnTo>
                    <a:pt x="991" y="284"/>
                  </a:lnTo>
                  <a:lnTo>
                    <a:pt x="991" y="286"/>
                  </a:lnTo>
                  <a:lnTo>
                    <a:pt x="987" y="286"/>
                  </a:lnTo>
                  <a:lnTo>
                    <a:pt x="987" y="286"/>
                  </a:lnTo>
                  <a:lnTo>
                    <a:pt x="980" y="279"/>
                  </a:lnTo>
                  <a:lnTo>
                    <a:pt x="980" y="279"/>
                  </a:lnTo>
                  <a:lnTo>
                    <a:pt x="977" y="275"/>
                  </a:lnTo>
                  <a:lnTo>
                    <a:pt x="977" y="275"/>
                  </a:lnTo>
                  <a:lnTo>
                    <a:pt x="977" y="272"/>
                  </a:lnTo>
                  <a:lnTo>
                    <a:pt x="977" y="272"/>
                  </a:lnTo>
                  <a:lnTo>
                    <a:pt x="977" y="270"/>
                  </a:lnTo>
                  <a:lnTo>
                    <a:pt x="977" y="270"/>
                  </a:lnTo>
                  <a:lnTo>
                    <a:pt x="977" y="267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80" y="265"/>
                  </a:lnTo>
                  <a:lnTo>
                    <a:pt x="977" y="265"/>
                  </a:lnTo>
                  <a:lnTo>
                    <a:pt x="977" y="263"/>
                  </a:lnTo>
                  <a:lnTo>
                    <a:pt x="975" y="260"/>
                  </a:lnTo>
                  <a:lnTo>
                    <a:pt x="975" y="256"/>
                  </a:lnTo>
                  <a:lnTo>
                    <a:pt x="973" y="253"/>
                  </a:lnTo>
                  <a:lnTo>
                    <a:pt x="973" y="253"/>
                  </a:lnTo>
                  <a:lnTo>
                    <a:pt x="973" y="253"/>
                  </a:lnTo>
                  <a:lnTo>
                    <a:pt x="973" y="256"/>
                  </a:lnTo>
                  <a:lnTo>
                    <a:pt x="970" y="256"/>
                  </a:lnTo>
                  <a:lnTo>
                    <a:pt x="970" y="256"/>
                  </a:lnTo>
                  <a:lnTo>
                    <a:pt x="970" y="253"/>
                  </a:lnTo>
                  <a:lnTo>
                    <a:pt x="970" y="253"/>
                  </a:lnTo>
                  <a:lnTo>
                    <a:pt x="970" y="253"/>
                  </a:lnTo>
                  <a:lnTo>
                    <a:pt x="970" y="253"/>
                  </a:lnTo>
                  <a:lnTo>
                    <a:pt x="968" y="253"/>
                  </a:lnTo>
                  <a:lnTo>
                    <a:pt x="968" y="253"/>
                  </a:lnTo>
                  <a:lnTo>
                    <a:pt x="968" y="256"/>
                  </a:lnTo>
                  <a:lnTo>
                    <a:pt x="968" y="256"/>
                  </a:lnTo>
                  <a:lnTo>
                    <a:pt x="968" y="256"/>
                  </a:lnTo>
                  <a:lnTo>
                    <a:pt x="968" y="256"/>
                  </a:lnTo>
                  <a:lnTo>
                    <a:pt x="965" y="256"/>
                  </a:lnTo>
                  <a:lnTo>
                    <a:pt x="965" y="256"/>
                  </a:lnTo>
                  <a:lnTo>
                    <a:pt x="965" y="258"/>
                  </a:lnTo>
                  <a:lnTo>
                    <a:pt x="965" y="258"/>
                  </a:lnTo>
                  <a:lnTo>
                    <a:pt x="965" y="260"/>
                  </a:lnTo>
                  <a:lnTo>
                    <a:pt x="965" y="260"/>
                  </a:lnTo>
                  <a:lnTo>
                    <a:pt x="965" y="260"/>
                  </a:lnTo>
                  <a:lnTo>
                    <a:pt x="968" y="263"/>
                  </a:lnTo>
                  <a:lnTo>
                    <a:pt x="968" y="263"/>
                  </a:lnTo>
                  <a:lnTo>
                    <a:pt x="968" y="263"/>
                  </a:lnTo>
                  <a:lnTo>
                    <a:pt x="968" y="265"/>
                  </a:lnTo>
                  <a:lnTo>
                    <a:pt x="968" y="265"/>
                  </a:lnTo>
                  <a:lnTo>
                    <a:pt x="968" y="265"/>
                  </a:lnTo>
                  <a:lnTo>
                    <a:pt x="968" y="265"/>
                  </a:lnTo>
                  <a:lnTo>
                    <a:pt x="968" y="265"/>
                  </a:lnTo>
                  <a:lnTo>
                    <a:pt x="968" y="265"/>
                  </a:lnTo>
                  <a:lnTo>
                    <a:pt x="968" y="267"/>
                  </a:lnTo>
                  <a:lnTo>
                    <a:pt x="973" y="267"/>
                  </a:lnTo>
                  <a:lnTo>
                    <a:pt x="975" y="270"/>
                  </a:lnTo>
                  <a:lnTo>
                    <a:pt x="975" y="270"/>
                  </a:lnTo>
                  <a:lnTo>
                    <a:pt x="977" y="275"/>
                  </a:lnTo>
                  <a:lnTo>
                    <a:pt x="980" y="279"/>
                  </a:lnTo>
                  <a:lnTo>
                    <a:pt x="980" y="282"/>
                  </a:lnTo>
                  <a:lnTo>
                    <a:pt x="980" y="284"/>
                  </a:lnTo>
                  <a:lnTo>
                    <a:pt x="980" y="284"/>
                  </a:lnTo>
                  <a:lnTo>
                    <a:pt x="980" y="286"/>
                  </a:lnTo>
                  <a:lnTo>
                    <a:pt x="980" y="286"/>
                  </a:lnTo>
                  <a:lnTo>
                    <a:pt x="980" y="286"/>
                  </a:lnTo>
                  <a:lnTo>
                    <a:pt x="977" y="289"/>
                  </a:lnTo>
                  <a:lnTo>
                    <a:pt x="977" y="291"/>
                  </a:lnTo>
                  <a:lnTo>
                    <a:pt x="977" y="291"/>
                  </a:lnTo>
                  <a:lnTo>
                    <a:pt x="977" y="291"/>
                  </a:lnTo>
                  <a:lnTo>
                    <a:pt x="977" y="293"/>
                  </a:lnTo>
                  <a:lnTo>
                    <a:pt x="977" y="293"/>
                  </a:lnTo>
                  <a:lnTo>
                    <a:pt x="977" y="293"/>
                  </a:lnTo>
                  <a:lnTo>
                    <a:pt x="977" y="293"/>
                  </a:lnTo>
                  <a:lnTo>
                    <a:pt x="977" y="296"/>
                  </a:lnTo>
                  <a:lnTo>
                    <a:pt x="977" y="296"/>
                  </a:lnTo>
                  <a:lnTo>
                    <a:pt x="977" y="296"/>
                  </a:lnTo>
                  <a:lnTo>
                    <a:pt x="980" y="296"/>
                  </a:lnTo>
                  <a:lnTo>
                    <a:pt x="980" y="296"/>
                  </a:lnTo>
                  <a:lnTo>
                    <a:pt x="980" y="293"/>
                  </a:lnTo>
                  <a:lnTo>
                    <a:pt x="980" y="293"/>
                  </a:lnTo>
                  <a:lnTo>
                    <a:pt x="980" y="293"/>
                  </a:lnTo>
                  <a:lnTo>
                    <a:pt x="980" y="293"/>
                  </a:lnTo>
                  <a:lnTo>
                    <a:pt x="980" y="293"/>
                  </a:lnTo>
                  <a:lnTo>
                    <a:pt x="977" y="293"/>
                  </a:lnTo>
                  <a:lnTo>
                    <a:pt x="977" y="291"/>
                  </a:lnTo>
                  <a:lnTo>
                    <a:pt x="980" y="291"/>
                  </a:lnTo>
                  <a:lnTo>
                    <a:pt x="980" y="289"/>
                  </a:lnTo>
                  <a:lnTo>
                    <a:pt x="982" y="289"/>
                  </a:lnTo>
                  <a:lnTo>
                    <a:pt x="982" y="289"/>
                  </a:lnTo>
                  <a:lnTo>
                    <a:pt x="982" y="289"/>
                  </a:lnTo>
                  <a:lnTo>
                    <a:pt x="982" y="289"/>
                  </a:lnTo>
                  <a:lnTo>
                    <a:pt x="989" y="289"/>
                  </a:lnTo>
                  <a:lnTo>
                    <a:pt x="991" y="291"/>
                  </a:lnTo>
                  <a:lnTo>
                    <a:pt x="991" y="291"/>
                  </a:lnTo>
                  <a:lnTo>
                    <a:pt x="991" y="291"/>
                  </a:lnTo>
                  <a:lnTo>
                    <a:pt x="994" y="291"/>
                  </a:lnTo>
                  <a:lnTo>
                    <a:pt x="994" y="291"/>
                  </a:lnTo>
                  <a:lnTo>
                    <a:pt x="996" y="293"/>
                  </a:lnTo>
                  <a:lnTo>
                    <a:pt x="999" y="293"/>
                  </a:lnTo>
                  <a:lnTo>
                    <a:pt x="999" y="296"/>
                  </a:lnTo>
                  <a:lnTo>
                    <a:pt x="999" y="296"/>
                  </a:lnTo>
                  <a:lnTo>
                    <a:pt x="999" y="298"/>
                  </a:lnTo>
                  <a:lnTo>
                    <a:pt x="999" y="298"/>
                  </a:lnTo>
                  <a:lnTo>
                    <a:pt x="1001" y="301"/>
                  </a:lnTo>
                  <a:lnTo>
                    <a:pt x="999" y="301"/>
                  </a:lnTo>
                  <a:lnTo>
                    <a:pt x="999" y="303"/>
                  </a:lnTo>
                  <a:lnTo>
                    <a:pt x="999" y="303"/>
                  </a:lnTo>
                  <a:lnTo>
                    <a:pt x="999" y="305"/>
                  </a:lnTo>
                  <a:lnTo>
                    <a:pt x="999" y="305"/>
                  </a:lnTo>
                  <a:lnTo>
                    <a:pt x="996" y="305"/>
                  </a:lnTo>
                  <a:lnTo>
                    <a:pt x="996" y="308"/>
                  </a:lnTo>
                  <a:lnTo>
                    <a:pt x="996" y="308"/>
                  </a:lnTo>
                  <a:lnTo>
                    <a:pt x="996" y="308"/>
                  </a:lnTo>
                  <a:lnTo>
                    <a:pt x="996" y="308"/>
                  </a:lnTo>
                  <a:lnTo>
                    <a:pt x="994" y="305"/>
                  </a:lnTo>
                  <a:lnTo>
                    <a:pt x="994" y="305"/>
                  </a:lnTo>
                  <a:lnTo>
                    <a:pt x="996" y="305"/>
                  </a:lnTo>
                  <a:lnTo>
                    <a:pt x="996" y="305"/>
                  </a:lnTo>
                  <a:lnTo>
                    <a:pt x="996" y="305"/>
                  </a:lnTo>
                  <a:lnTo>
                    <a:pt x="996" y="305"/>
                  </a:lnTo>
                  <a:lnTo>
                    <a:pt x="996" y="305"/>
                  </a:lnTo>
                  <a:lnTo>
                    <a:pt x="996" y="305"/>
                  </a:lnTo>
                  <a:lnTo>
                    <a:pt x="996" y="303"/>
                  </a:lnTo>
                  <a:lnTo>
                    <a:pt x="996" y="303"/>
                  </a:lnTo>
                  <a:lnTo>
                    <a:pt x="996" y="303"/>
                  </a:lnTo>
                  <a:lnTo>
                    <a:pt x="996" y="303"/>
                  </a:lnTo>
                  <a:lnTo>
                    <a:pt x="996" y="301"/>
                  </a:lnTo>
                  <a:lnTo>
                    <a:pt x="996" y="301"/>
                  </a:lnTo>
                  <a:lnTo>
                    <a:pt x="999" y="301"/>
                  </a:lnTo>
                  <a:lnTo>
                    <a:pt x="999" y="301"/>
                  </a:lnTo>
                  <a:lnTo>
                    <a:pt x="999" y="301"/>
                  </a:lnTo>
                  <a:lnTo>
                    <a:pt x="996" y="298"/>
                  </a:lnTo>
                  <a:lnTo>
                    <a:pt x="996" y="298"/>
                  </a:lnTo>
                  <a:lnTo>
                    <a:pt x="996" y="301"/>
                  </a:lnTo>
                  <a:lnTo>
                    <a:pt x="994" y="301"/>
                  </a:lnTo>
                  <a:lnTo>
                    <a:pt x="991" y="301"/>
                  </a:lnTo>
                  <a:lnTo>
                    <a:pt x="991" y="301"/>
                  </a:lnTo>
                  <a:lnTo>
                    <a:pt x="991" y="298"/>
                  </a:lnTo>
                  <a:lnTo>
                    <a:pt x="991" y="298"/>
                  </a:lnTo>
                  <a:lnTo>
                    <a:pt x="991" y="296"/>
                  </a:lnTo>
                  <a:lnTo>
                    <a:pt x="987" y="296"/>
                  </a:lnTo>
                  <a:lnTo>
                    <a:pt x="987" y="298"/>
                  </a:lnTo>
                  <a:lnTo>
                    <a:pt x="987" y="298"/>
                  </a:lnTo>
                  <a:lnTo>
                    <a:pt x="987" y="298"/>
                  </a:lnTo>
                  <a:lnTo>
                    <a:pt x="987" y="298"/>
                  </a:lnTo>
                  <a:lnTo>
                    <a:pt x="984" y="298"/>
                  </a:lnTo>
                  <a:lnTo>
                    <a:pt x="984" y="301"/>
                  </a:lnTo>
                  <a:lnTo>
                    <a:pt x="984" y="301"/>
                  </a:lnTo>
                  <a:lnTo>
                    <a:pt x="984" y="301"/>
                  </a:lnTo>
                  <a:lnTo>
                    <a:pt x="984" y="301"/>
                  </a:lnTo>
                  <a:lnTo>
                    <a:pt x="984" y="303"/>
                  </a:lnTo>
                  <a:lnTo>
                    <a:pt x="982" y="303"/>
                  </a:lnTo>
                  <a:lnTo>
                    <a:pt x="982" y="305"/>
                  </a:lnTo>
                  <a:lnTo>
                    <a:pt x="980" y="308"/>
                  </a:lnTo>
                  <a:lnTo>
                    <a:pt x="980" y="308"/>
                  </a:lnTo>
                  <a:lnTo>
                    <a:pt x="980" y="308"/>
                  </a:lnTo>
                  <a:lnTo>
                    <a:pt x="982" y="308"/>
                  </a:lnTo>
                  <a:lnTo>
                    <a:pt x="982" y="308"/>
                  </a:lnTo>
                  <a:lnTo>
                    <a:pt x="982" y="308"/>
                  </a:lnTo>
                  <a:lnTo>
                    <a:pt x="980" y="308"/>
                  </a:lnTo>
                  <a:lnTo>
                    <a:pt x="980" y="308"/>
                  </a:lnTo>
                  <a:lnTo>
                    <a:pt x="980" y="310"/>
                  </a:lnTo>
                  <a:lnTo>
                    <a:pt x="980" y="310"/>
                  </a:lnTo>
                  <a:lnTo>
                    <a:pt x="977" y="310"/>
                  </a:lnTo>
                  <a:lnTo>
                    <a:pt x="977" y="312"/>
                  </a:lnTo>
                  <a:lnTo>
                    <a:pt x="980" y="312"/>
                  </a:lnTo>
                  <a:lnTo>
                    <a:pt x="980" y="312"/>
                  </a:lnTo>
                  <a:lnTo>
                    <a:pt x="977" y="312"/>
                  </a:lnTo>
                  <a:lnTo>
                    <a:pt x="977" y="312"/>
                  </a:lnTo>
                  <a:lnTo>
                    <a:pt x="977" y="312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7" y="312"/>
                  </a:lnTo>
                  <a:lnTo>
                    <a:pt x="977" y="310"/>
                  </a:lnTo>
                  <a:lnTo>
                    <a:pt x="977" y="310"/>
                  </a:lnTo>
                  <a:lnTo>
                    <a:pt x="975" y="310"/>
                  </a:lnTo>
                  <a:lnTo>
                    <a:pt x="975" y="310"/>
                  </a:lnTo>
                  <a:lnTo>
                    <a:pt x="975" y="310"/>
                  </a:lnTo>
                  <a:lnTo>
                    <a:pt x="975" y="310"/>
                  </a:lnTo>
                  <a:lnTo>
                    <a:pt x="975" y="310"/>
                  </a:lnTo>
                  <a:lnTo>
                    <a:pt x="977" y="310"/>
                  </a:lnTo>
                  <a:lnTo>
                    <a:pt x="970" y="308"/>
                  </a:lnTo>
                  <a:lnTo>
                    <a:pt x="970" y="308"/>
                  </a:lnTo>
                  <a:lnTo>
                    <a:pt x="968" y="308"/>
                  </a:lnTo>
                  <a:lnTo>
                    <a:pt x="965" y="308"/>
                  </a:lnTo>
                  <a:lnTo>
                    <a:pt x="965" y="308"/>
                  </a:lnTo>
                  <a:lnTo>
                    <a:pt x="965" y="308"/>
                  </a:lnTo>
                  <a:lnTo>
                    <a:pt x="963" y="308"/>
                  </a:lnTo>
                  <a:lnTo>
                    <a:pt x="963" y="308"/>
                  </a:lnTo>
                  <a:lnTo>
                    <a:pt x="963" y="308"/>
                  </a:lnTo>
                  <a:lnTo>
                    <a:pt x="963" y="308"/>
                  </a:lnTo>
                  <a:lnTo>
                    <a:pt x="963" y="305"/>
                  </a:lnTo>
                  <a:lnTo>
                    <a:pt x="963" y="305"/>
                  </a:lnTo>
                  <a:lnTo>
                    <a:pt x="963" y="305"/>
                  </a:lnTo>
                  <a:lnTo>
                    <a:pt x="963" y="305"/>
                  </a:lnTo>
                  <a:lnTo>
                    <a:pt x="963" y="305"/>
                  </a:lnTo>
                  <a:lnTo>
                    <a:pt x="963" y="305"/>
                  </a:lnTo>
                  <a:lnTo>
                    <a:pt x="961" y="308"/>
                  </a:lnTo>
                  <a:lnTo>
                    <a:pt x="958" y="308"/>
                  </a:lnTo>
                  <a:lnTo>
                    <a:pt x="958" y="308"/>
                  </a:lnTo>
                  <a:lnTo>
                    <a:pt x="958" y="308"/>
                  </a:lnTo>
                  <a:lnTo>
                    <a:pt x="958" y="308"/>
                  </a:lnTo>
                  <a:lnTo>
                    <a:pt x="958" y="308"/>
                  </a:lnTo>
                  <a:lnTo>
                    <a:pt x="958" y="310"/>
                  </a:lnTo>
                  <a:lnTo>
                    <a:pt x="958" y="310"/>
                  </a:lnTo>
                  <a:lnTo>
                    <a:pt x="958" y="310"/>
                  </a:lnTo>
                  <a:lnTo>
                    <a:pt x="958" y="308"/>
                  </a:lnTo>
                  <a:lnTo>
                    <a:pt x="958" y="308"/>
                  </a:lnTo>
                  <a:lnTo>
                    <a:pt x="958" y="308"/>
                  </a:lnTo>
                  <a:lnTo>
                    <a:pt x="958" y="308"/>
                  </a:lnTo>
                  <a:lnTo>
                    <a:pt x="958" y="305"/>
                  </a:lnTo>
                  <a:lnTo>
                    <a:pt x="958" y="305"/>
                  </a:lnTo>
                  <a:lnTo>
                    <a:pt x="958" y="305"/>
                  </a:lnTo>
                  <a:lnTo>
                    <a:pt x="956" y="303"/>
                  </a:lnTo>
                  <a:lnTo>
                    <a:pt x="956" y="303"/>
                  </a:lnTo>
                  <a:lnTo>
                    <a:pt x="956" y="303"/>
                  </a:lnTo>
                  <a:lnTo>
                    <a:pt x="954" y="303"/>
                  </a:lnTo>
                  <a:lnTo>
                    <a:pt x="951" y="303"/>
                  </a:lnTo>
                  <a:lnTo>
                    <a:pt x="951" y="303"/>
                  </a:lnTo>
                  <a:lnTo>
                    <a:pt x="951" y="303"/>
                  </a:lnTo>
                  <a:lnTo>
                    <a:pt x="949" y="303"/>
                  </a:lnTo>
                  <a:lnTo>
                    <a:pt x="947" y="303"/>
                  </a:lnTo>
                  <a:lnTo>
                    <a:pt x="944" y="303"/>
                  </a:lnTo>
                  <a:lnTo>
                    <a:pt x="942" y="303"/>
                  </a:lnTo>
                  <a:lnTo>
                    <a:pt x="942" y="303"/>
                  </a:lnTo>
                  <a:lnTo>
                    <a:pt x="942" y="301"/>
                  </a:lnTo>
                  <a:lnTo>
                    <a:pt x="935" y="301"/>
                  </a:lnTo>
                  <a:lnTo>
                    <a:pt x="932" y="301"/>
                  </a:lnTo>
                  <a:lnTo>
                    <a:pt x="930" y="298"/>
                  </a:lnTo>
                  <a:lnTo>
                    <a:pt x="930" y="298"/>
                  </a:lnTo>
                  <a:lnTo>
                    <a:pt x="930" y="296"/>
                  </a:lnTo>
                  <a:lnTo>
                    <a:pt x="930" y="293"/>
                  </a:lnTo>
                  <a:lnTo>
                    <a:pt x="930" y="293"/>
                  </a:lnTo>
                  <a:lnTo>
                    <a:pt x="928" y="293"/>
                  </a:lnTo>
                  <a:lnTo>
                    <a:pt x="928" y="293"/>
                  </a:lnTo>
                  <a:lnTo>
                    <a:pt x="928" y="293"/>
                  </a:lnTo>
                  <a:lnTo>
                    <a:pt x="928" y="293"/>
                  </a:lnTo>
                  <a:lnTo>
                    <a:pt x="928" y="293"/>
                  </a:lnTo>
                  <a:lnTo>
                    <a:pt x="928" y="293"/>
                  </a:lnTo>
                  <a:lnTo>
                    <a:pt x="928" y="293"/>
                  </a:lnTo>
                  <a:lnTo>
                    <a:pt x="925" y="293"/>
                  </a:lnTo>
                  <a:lnTo>
                    <a:pt x="923" y="293"/>
                  </a:lnTo>
                  <a:lnTo>
                    <a:pt x="923" y="291"/>
                  </a:lnTo>
                  <a:lnTo>
                    <a:pt x="925" y="293"/>
                  </a:lnTo>
                  <a:lnTo>
                    <a:pt x="925" y="291"/>
                  </a:lnTo>
                  <a:lnTo>
                    <a:pt x="925" y="291"/>
                  </a:lnTo>
                  <a:lnTo>
                    <a:pt x="925" y="291"/>
                  </a:lnTo>
                  <a:lnTo>
                    <a:pt x="928" y="291"/>
                  </a:lnTo>
                  <a:lnTo>
                    <a:pt x="928" y="291"/>
                  </a:lnTo>
                  <a:lnTo>
                    <a:pt x="930" y="291"/>
                  </a:lnTo>
                  <a:lnTo>
                    <a:pt x="930" y="289"/>
                  </a:lnTo>
                  <a:lnTo>
                    <a:pt x="932" y="289"/>
                  </a:lnTo>
                  <a:lnTo>
                    <a:pt x="930" y="289"/>
                  </a:lnTo>
                  <a:lnTo>
                    <a:pt x="930" y="286"/>
                  </a:lnTo>
                  <a:lnTo>
                    <a:pt x="930" y="286"/>
                  </a:lnTo>
                  <a:lnTo>
                    <a:pt x="932" y="286"/>
                  </a:lnTo>
                  <a:lnTo>
                    <a:pt x="930" y="286"/>
                  </a:lnTo>
                  <a:lnTo>
                    <a:pt x="930" y="284"/>
                  </a:lnTo>
                  <a:lnTo>
                    <a:pt x="932" y="284"/>
                  </a:lnTo>
                  <a:lnTo>
                    <a:pt x="932" y="284"/>
                  </a:lnTo>
                  <a:lnTo>
                    <a:pt x="932" y="282"/>
                  </a:lnTo>
                  <a:lnTo>
                    <a:pt x="932" y="282"/>
                  </a:lnTo>
                  <a:lnTo>
                    <a:pt x="932" y="282"/>
                  </a:lnTo>
                  <a:lnTo>
                    <a:pt x="932" y="282"/>
                  </a:lnTo>
                  <a:lnTo>
                    <a:pt x="932" y="279"/>
                  </a:lnTo>
                  <a:lnTo>
                    <a:pt x="932" y="279"/>
                  </a:lnTo>
                  <a:lnTo>
                    <a:pt x="935" y="277"/>
                  </a:lnTo>
                  <a:lnTo>
                    <a:pt x="935" y="277"/>
                  </a:lnTo>
                  <a:lnTo>
                    <a:pt x="935" y="277"/>
                  </a:lnTo>
                  <a:lnTo>
                    <a:pt x="935" y="275"/>
                  </a:lnTo>
                  <a:lnTo>
                    <a:pt x="935" y="275"/>
                  </a:lnTo>
                  <a:lnTo>
                    <a:pt x="935" y="272"/>
                  </a:lnTo>
                  <a:lnTo>
                    <a:pt x="935" y="272"/>
                  </a:lnTo>
                  <a:lnTo>
                    <a:pt x="932" y="272"/>
                  </a:lnTo>
                  <a:lnTo>
                    <a:pt x="932" y="272"/>
                  </a:lnTo>
                  <a:lnTo>
                    <a:pt x="932" y="270"/>
                  </a:lnTo>
                  <a:lnTo>
                    <a:pt x="932" y="270"/>
                  </a:lnTo>
                  <a:lnTo>
                    <a:pt x="939" y="272"/>
                  </a:lnTo>
                  <a:lnTo>
                    <a:pt x="939" y="272"/>
                  </a:lnTo>
                  <a:lnTo>
                    <a:pt x="937" y="270"/>
                  </a:lnTo>
                  <a:lnTo>
                    <a:pt x="930" y="270"/>
                  </a:lnTo>
                  <a:lnTo>
                    <a:pt x="925" y="267"/>
                  </a:lnTo>
                  <a:lnTo>
                    <a:pt x="918" y="267"/>
                  </a:lnTo>
                  <a:lnTo>
                    <a:pt x="913" y="270"/>
                  </a:lnTo>
                  <a:lnTo>
                    <a:pt x="913" y="270"/>
                  </a:lnTo>
                  <a:lnTo>
                    <a:pt x="909" y="272"/>
                  </a:lnTo>
                  <a:lnTo>
                    <a:pt x="906" y="275"/>
                  </a:lnTo>
                  <a:lnTo>
                    <a:pt x="906" y="275"/>
                  </a:lnTo>
                  <a:lnTo>
                    <a:pt x="906" y="275"/>
                  </a:lnTo>
                  <a:lnTo>
                    <a:pt x="906" y="275"/>
                  </a:lnTo>
                  <a:lnTo>
                    <a:pt x="906" y="275"/>
                  </a:lnTo>
                  <a:lnTo>
                    <a:pt x="906" y="275"/>
                  </a:lnTo>
                  <a:lnTo>
                    <a:pt x="906" y="275"/>
                  </a:lnTo>
                  <a:lnTo>
                    <a:pt x="904" y="277"/>
                  </a:lnTo>
                  <a:lnTo>
                    <a:pt x="904" y="277"/>
                  </a:lnTo>
                  <a:lnTo>
                    <a:pt x="904" y="277"/>
                  </a:lnTo>
                  <a:lnTo>
                    <a:pt x="904" y="277"/>
                  </a:lnTo>
                  <a:lnTo>
                    <a:pt x="904" y="277"/>
                  </a:lnTo>
                  <a:lnTo>
                    <a:pt x="904" y="275"/>
                  </a:lnTo>
                  <a:lnTo>
                    <a:pt x="904" y="275"/>
                  </a:lnTo>
                  <a:lnTo>
                    <a:pt x="904" y="275"/>
                  </a:lnTo>
                  <a:lnTo>
                    <a:pt x="904" y="275"/>
                  </a:lnTo>
                  <a:lnTo>
                    <a:pt x="904" y="275"/>
                  </a:lnTo>
                  <a:lnTo>
                    <a:pt x="904" y="275"/>
                  </a:lnTo>
                  <a:lnTo>
                    <a:pt x="899" y="275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5"/>
                  </a:lnTo>
                  <a:lnTo>
                    <a:pt x="885" y="279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4"/>
                  </a:lnTo>
                  <a:lnTo>
                    <a:pt x="883" y="284"/>
                  </a:lnTo>
                  <a:lnTo>
                    <a:pt x="883" y="284"/>
                  </a:lnTo>
                  <a:lnTo>
                    <a:pt x="885" y="284"/>
                  </a:lnTo>
                  <a:lnTo>
                    <a:pt x="885" y="286"/>
                  </a:lnTo>
                  <a:lnTo>
                    <a:pt x="887" y="289"/>
                  </a:lnTo>
                  <a:lnTo>
                    <a:pt x="890" y="289"/>
                  </a:lnTo>
                  <a:lnTo>
                    <a:pt x="890" y="289"/>
                  </a:lnTo>
                  <a:lnTo>
                    <a:pt x="890" y="291"/>
                  </a:lnTo>
                  <a:lnTo>
                    <a:pt x="885" y="291"/>
                  </a:lnTo>
                  <a:lnTo>
                    <a:pt x="876" y="289"/>
                  </a:lnTo>
                  <a:lnTo>
                    <a:pt x="876" y="286"/>
                  </a:lnTo>
                  <a:lnTo>
                    <a:pt x="876" y="286"/>
                  </a:lnTo>
                  <a:lnTo>
                    <a:pt x="876" y="286"/>
                  </a:lnTo>
                  <a:lnTo>
                    <a:pt x="876" y="286"/>
                  </a:lnTo>
                  <a:lnTo>
                    <a:pt x="876" y="286"/>
                  </a:lnTo>
                  <a:lnTo>
                    <a:pt x="873" y="286"/>
                  </a:lnTo>
                  <a:lnTo>
                    <a:pt x="871" y="284"/>
                  </a:lnTo>
                  <a:lnTo>
                    <a:pt x="871" y="284"/>
                  </a:lnTo>
                  <a:lnTo>
                    <a:pt x="871" y="286"/>
                  </a:lnTo>
                  <a:lnTo>
                    <a:pt x="868" y="286"/>
                  </a:lnTo>
                  <a:lnTo>
                    <a:pt x="866" y="286"/>
                  </a:lnTo>
                  <a:lnTo>
                    <a:pt x="866" y="286"/>
                  </a:lnTo>
                  <a:lnTo>
                    <a:pt x="859" y="291"/>
                  </a:lnTo>
                  <a:lnTo>
                    <a:pt x="859" y="291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3"/>
                  </a:lnTo>
                  <a:lnTo>
                    <a:pt x="857" y="291"/>
                  </a:lnTo>
                  <a:lnTo>
                    <a:pt x="857" y="293"/>
                  </a:lnTo>
                  <a:lnTo>
                    <a:pt x="854" y="293"/>
                  </a:lnTo>
                  <a:lnTo>
                    <a:pt x="854" y="293"/>
                  </a:lnTo>
                  <a:lnTo>
                    <a:pt x="854" y="293"/>
                  </a:lnTo>
                  <a:lnTo>
                    <a:pt x="854" y="296"/>
                  </a:lnTo>
                  <a:lnTo>
                    <a:pt x="854" y="296"/>
                  </a:lnTo>
                  <a:lnTo>
                    <a:pt x="852" y="298"/>
                  </a:lnTo>
                  <a:lnTo>
                    <a:pt x="850" y="298"/>
                  </a:lnTo>
                  <a:lnTo>
                    <a:pt x="847" y="301"/>
                  </a:lnTo>
                  <a:lnTo>
                    <a:pt x="847" y="301"/>
                  </a:lnTo>
                  <a:lnTo>
                    <a:pt x="847" y="298"/>
                  </a:lnTo>
                  <a:lnTo>
                    <a:pt x="845" y="298"/>
                  </a:lnTo>
                  <a:lnTo>
                    <a:pt x="845" y="298"/>
                  </a:lnTo>
                  <a:lnTo>
                    <a:pt x="845" y="296"/>
                  </a:lnTo>
                  <a:lnTo>
                    <a:pt x="842" y="296"/>
                  </a:lnTo>
                  <a:lnTo>
                    <a:pt x="838" y="301"/>
                  </a:lnTo>
                  <a:lnTo>
                    <a:pt x="838" y="301"/>
                  </a:lnTo>
                  <a:lnTo>
                    <a:pt x="838" y="301"/>
                  </a:lnTo>
                  <a:lnTo>
                    <a:pt x="840" y="301"/>
                  </a:lnTo>
                  <a:lnTo>
                    <a:pt x="840" y="301"/>
                  </a:lnTo>
                  <a:lnTo>
                    <a:pt x="840" y="301"/>
                  </a:lnTo>
                  <a:lnTo>
                    <a:pt x="838" y="301"/>
                  </a:lnTo>
                  <a:lnTo>
                    <a:pt x="838" y="301"/>
                  </a:lnTo>
                  <a:lnTo>
                    <a:pt x="835" y="301"/>
                  </a:lnTo>
                  <a:lnTo>
                    <a:pt x="838" y="303"/>
                  </a:lnTo>
                  <a:lnTo>
                    <a:pt x="838" y="303"/>
                  </a:lnTo>
                  <a:lnTo>
                    <a:pt x="838" y="303"/>
                  </a:lnTo>
                  <a:lnTo>
                    <a:pt x="838" y="305"/>
                  </a:lnTo>
                  <a:lnTo>
                    <a:pt x="838" y="305"/>
                  </a:lnTo>
                  <a:lnTo>
                    <a:pt x="835" y="305"/>
                  </a:lnTo>
                  <a:lnTo>
                    <a:pt x="831" y="305"/>
                  </a:lnTo>
                  <a:lnTo>
                    <a:pt x="828" y="305"/>
                  </a:lnTo>
                  <a:lnTo>
                    <a:pt x="828" y="308"/>
                  </a:lnTo>
                  <a:lnTo>
                    <a:pt x="828" y="308"/>
                  </a:lnTo>
                  <a:lnTo>
                    <a:pt x="826" y="308"/>
                  </a:lnTo>
                  <a:lnTo>
                    <a:pt x="824" y="308"/>
                  </a:lnTo>
                  <a:lnTo>
                    <a:pt x="824" y="308"/>
                  </a:lnTo>
                  <a:lnTo>
                    <a:pt x="824" y="308"/>
                  </a:lnTo>
                  <a:lnTo>
                    <a:pt x="824" y="305"/>
                  </a:lnTo>
                  <a:lnTo>
                    <a:pt x="824" y="305"/>
                  </a:lnTo>
                  <a:lnTo>
                    <a:pt x="826" y="305"/>
                  </a:lnTo>
                  <a:lnTo>
                    <a:pt x="826" y="305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28" y="303"/>
                  </a:lnTo>
                  <a:lnTo>
                    <a:pt x="831" y="301"/>
                  </a:lnTo>
                  <a:lnTo>
                    <a:pt x="828" y="303"/>
                  </a:lnTo>
                  <a:lnTo>
                    <a:pt x="826" y="303"/>
                  </a:lnTo>
                  <a:lnTo>
                    <a:pt x="824" y="305"/>
                  </a:lnTo>
                  <a:lnTo>
                    <a:pt x="821" y="305"/>
                  </a:lnTo>
                  <a:lnTo>
                    <a:pt x="821" y="305"/>
                  </a:lnTo>
                  <a:lnTo>
                    <a:pt x="821" y="305"/>
                  </a:lnTo>
                  <a:lnTo>
                    <a:pt x="821" y="305"/>
                  </a:lnTo>
                  <a:lnTo>
                    <a:pt x="821" y="305"/>
                  </a:lnTo>
                  <a:lnTo>
                    <a:pt x="821" y="308"/>
                  </a:lnTo>
                  <a:lnTo>
                    <a:pt x="821" y="308"/>
                  </a:lnTo>
                  <a:lnTo>
                    <a:pt x="821" y="308"/>
                  </a:lnTo>
                  <a:lnTo>
                    <a:pt x="821" y="310"/>
                  </a:lnTo>
                  <a:lnTo>
                    <a:pt x="821" y="310"/>
                  </a:lnTo>
                  <a:lnTo>
                    <a:pt x="821" y="310"/>
                  </a:lnTo>
                  <a:lnTo>
                    <a:pt x="821" y="310"/>
                  </a:lnTo>
                  <a:lnTo>
                    <a:pt x="821" y="310"/>
                  </a:lnTo>
                  <a:lnTo>
                    <a:pt x="821" y="312"/>
                  </a:lnTo>
                  <a:lnTo>
                    <a:pt x="821" y="312"/>
                  </a:lnTo>
                  <a:lnTo>
                    <a:pt x="824" y="312"/>
                  </a:lnTo>
                  <a:lnTo>
                    <a:pt x="826" y="312"/>
                  </a:lnTo>
                  <a:lnTo>
                    <a:pt x="831" y="319"/>
                  </a:lnTo>
                  <a:lnTo>
                    <a:pt x="831" y="319"/>
                  </a:lnTo>
                  <a:lnTo>
                    <a:pt x="831" y="319"/>
                  </a:lnTo>
                  <a:lnTo>
                    <a:pt x="833" y="322"/>
                  </a:lnTo>
                  <a:lnTo>
                    <a:pt x="838" y="324"/>
                  </a:lnTo>
                  <a:lnTo>
                    <a:pt x="840" y="327"/>
                  </a:lnTo>
                  <a:lnTo>
                    <a:pt x="850" y="331"/>
                  </a:lnTo>
                  <a:lnTo>
                    <a:pt x="852" y="331"/>
                  </a:lnTo>
                  <a:lnTo>
                    <a:pt x="854" y="334"/>
                  </a:lnTo>
                  <a:lnTo>
                    <a:pt x="852" y="331"/>
                  </a:lnTo>
                  <a:lnTo>
                    <a:pt x="850" y="331"/>
                  </a:lnTo>
                  <a:lnTo>
                    <a:pt x="850" y="331"/>
                  </a:lnTo>
                  <a:lnTo>
                    <a:pt x="847" y="329"/>
                  </a:lnTo>
                  <a:lnTo>
                    <a:pt x="847" y="329"/>
                  </a:lnTo>
                  <a:lnTo>
                    <a:pt x="847" y="329"/>
                  </a:lnTo>
                  <a:lnTo>
                    <a:pt x="854" y="331"/>
                  </a:lnTo>
                  <a:lnTo>
                    <a:pt x="857" y="334"/>
                  </a:lnTo>
                  <a:lnTo>
                    <a:pt x="859" y="334"/>
                  </a:lnTo>
                  <a:lnTo>
                    <a:pt x="859" y="336"/>
                  </a:lnTo>
                  <a:lnTo>
                    <a:pt x="861" y="336"/>
                  </a:lnTo>
                  <a:lnTo>
                    <a:pt x="861" y="336"/>
                  </a:lnTo>
                  <a:lnTo>
                    <a:pt x="864" y="336"/>
                  </a:lnTo>
                  <a:lnTo>
                    <a:pt x="866" y="338"/>
                  </a:lnTo>
                  <a:lnTo>
                    <a:pt x="866" y="338"/>
                  </a:lnTo>
                  <a:lnTo>
                    <a:pt x="868" y="341"/>
                  </a:lnTo>
                  <a:lnTo>
                    <a:pt x="866" y="341"/>
                  </a:lnTo>
                  <a:lnTo>
                    <a:pt x="866" y="341"/>
                  </a:lnTo>
                  <a:lnTo>
                    <a:pt x="866" y="341"/>
                  </a:lnTo>
                  <a:lnTo>
                    <a:pt x="861" y="338"/>
                  </a:lnTo>
                  <a:lnTo>
                    <a:pt x="861" y="338"/>
                  </a:lnTo>
                  <a:lnTo>
                    <a:pt x="861" y="338"/>
                  </a:lnTo>
                  <a:lnTo>
                    <a:pt x="859" y="338"/>
                  </a:lnTo>
                  <a:lnTo>
                    <a:pt x="859" y="338"/>
                  </a:lnTo>
                  <a:lnTo>
                    <a:pt x="859" y="338"/>
                  </a:lnTo>
                  <a:lnTo>
                    <a:pt x="859" y="338"/>
                  </a:lnTo>
                  <a:lnTo>
                    <a:pt x="857" y="338"/>
                  </a:lnTo>
                  <a:lnTo>
                    <a:pt x="857" y="341"/>
                  </a:lnTo>
                  <a:lnTo>
                    <a:pt x="857" y="341"/>
                  </a:lnTo>
                  <a:lnTo>
                    <a:pt x="857" y="343"/>
                  </a:lnTo>
                  <a:lnTo>
                    <a:pt x="857" y="343"/>
                  </a:lnTo>
                  <a:lnTo>
                    <a:pt x="854" y="346"/>
                  </a:lnTo>
                  <a:lnTo>
                    <a:pt x="854" y="346"/>
                  </a:lnTo>
                  <a:lnTo>
                    <a:pt x="854" y="346"/>
                  </a:lnTo>
                  <a:lnTo>
                    <a:pt x="854" y="346"/>
                  </a:lnTo>
                  <a:lnTo>
                    <a:pt x="854" y="346"/>
                  </a:lnTo>
                  <a:lnTo>
                    <a:pt x="854" y="346"/>
                  </a:lnTo>
                  <a:lnTo>
                    <a:pt x="854" y="346"/>
                  </a:lnTo>
                  <a:lnTo>
                    <a:pt x="854" y="346"/>
                  </a:lnTo>
                  <a:lnTo>
                    <a:pt x="852" y="346"/>
                  </a:lnTo>
                  <a:lnTo>
                    <a:pt x="852" y="346"/>
                  </a:lnTo>
                  <a:lnTo>
                    <a:pt x="852" y="346"/>
                  </a:lnTo>
                  <a:lnTo>
                    <a:pt x="850" y="346"/>
                  </a:lnTo>
                  <a:lnTo>
                    <a:pt x="850" y="346"/>
                  </a:lnTo>
                  <a:lnTo>
                    <a:pt x="847" y="343"/>
                  </a:lnTo>
                  <a:lnTo>
                    <a:pt x="845" y="343"/>
                  </a:lnTo>
                  <a:lnTo>
                    <a:pt x="845" y="343"/>
                  </a:lnTo>
                  <a:lnTo>
                    <a:pt x="845" y="343"/>
                  </a:lnTo>
                  <a:lnTo>
                    <a:pt x="845" y="343"/>
                  </a:lnTo>
                  <a:lnTo>
                    <a:pt x="845" y="341"/>
                  </a:lnTo>
                  <a:lnTo>
                    <a:pt x="845" y="338"/>
                  </a:lnTo>
                  <a:lnTo>
                    <a:pt x="845" y="338"/>
                  </a:lnTo>
                  <a:lnTo>
                    <a:pt x="847" y="338"/>
                  </a:lnTo>
                  <a:lnTo>
                    <a:pt x="847" y="336"/>
                  </a:lnTo>
                  <a:lnTo>
                    <a:pt x="847" y="336"/>
                  </a:lnTo>
                  <a:lnTo>
                    <a:pt x="847" y="336"/>
                  </a:lnTo>
                  <a:lnTo>
                    <a:pt x="847" y="336"/>
                  </a:lnTo>
                  <a:lnTo>
                    <a:pt x="847" y="336"/>
                  </a:lnTo>
                  <a:lnTo>
                    <a:pt x="845" y="336"/>
                  </a:lnTo>
                  <a:lnTo>
                    <a:pt x="845" y="338"/>
                  </a:lnTo>
                  <a:lnTo>
                    <a:pt x="845" y="341"/>
                  </a:lnTo>
                  <a:lnTo>
                    <a:pt x="845" y="343"/>
                  </a:lnTo>
                  <a:lnTo>
                    <a:pt x="845" y="346"/>
                  </a:lnTo>
                  <a:lnTo>
                    <a:pt x="847" y="348"/>
                  </a:lnTo>
                  <a:lnTo>
                    <a:pt x="847" y="348"/>
                  </a:lnTo>
                  <a:lnTo>
                    <a:pt x="850" y="350"/>
                  </a:lnTo>
                  <a:lnTo>
                    <a:pt x="850" y="350"/>
                  </a:lnTo>
                  <a:lnTo>
                    <a:pt x="850" y="353"/>
                  </a:lnTo>
                  <a:lnTo>
                    <a:pt x="850" y="353"/>
                  </a:lnTo>
                  <a:lnTo>
                    <a:pt x="850" y="353"/>
                  </a:lnTo>
                  <a:lnTo>
                    <a:pt x="852" y="355"/>
                  </a:lnTo>
                  <a:lnTo>
                    <a:pt x="852" y="357"/>
                  </a:lnTo>
                  <a:lnTo>
                    <a:pt x="854" y="360"/>
                  </a:lnTo>
                  <a:lnTo>
                    <a:pt x="854" y="360"/>
                  </a:lnTo>
                  <a:lnTo>
                    <a:pt x="852" y="357"/>
                  </a:lnTo>
                  <a:lnTo>
                    <a:pt x="852" y="357"/>
                  </a:lnTo>
                  <a:lnTo>
                    <a:pt x="852" y="357"/>
                  </a:lnTo>
                  <a:lnTo>
                    <a:pt x="854" y="357"/>
                  </a:lnTo>
                  <a:lnTo>
                    <a:pt x="854" y="360"/>
                  </a:lnTo>
                  <a:lnTo>
                    <a:pt x="854" y="360"/>
                  </a:lnTo>
                  <a:lnTo>
                    <a:pt x="854" y="360"/>
                  </a:lnTo>
                  <a:lnTo>
                    <a:pt x="854" y="362"/>
                  </a:lnTo>
                  <a:lnTo>
                    <a:pt x="854" y="362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4" y="364"/>
                  </a:lnTo>
                  <a:lnTo>
                    <a:pt x="852" y="364"/>
                  </a:lnTo>
                  <a:lnTo>
                    <a:pt x="852" y="364"/>
                  </a:lnTo>
                  <a:lnTo>
                    <a:pt x="852" y="364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72"/>
                  </a:lnTo>
                  <a:lnTo>
                    <a:pt x="852" y="376"/>
                  </a:lnTo>
                  <a:lnTo>
                    <a:pt x="857" y="379"/>
                  </a:lnTo>
                  <a:lnTo>
                    <a:pt x="861" y="381"/>
                  </a:lnTo>
                  <a:lnTo>
                    <a:pt x="864" y="383"/>
                  </a:lnTo>
                  <a:lnTo>
                    <a:pt x="876" y="388"/>
                  </a:lnTo>
                  <a:lnTo>
                    <a:pt x="885" y="393"/>
                  </a:lnTo>
                  <a:lnTo>
                    <a:pt x="890" y="393"/>
                  </a:lnTo>
                  <a:lnTo>
                    <a:pt x="892" y="393"/>
                  </a:lnTo>
                  <a:lnTo>
                    <a:pt x="892" y="393"/>
                  </a:lnTo>
                  <a:lnTo>
                    <a:pt x="890" y="393"/>
                  </a:lnTo>
                  <a:lnTo>
                    <a:pt x="890" y="393"/>
                  </a:lnTo>
                  <a:lnTo>
                    <a:pt x="887" y="393"/>
                  </a:lnTo>
                  <a:lnTo>
                    <a:pt x="887" y="393"/>
                  </a:lnTo>
                  <a:lnTo>
                    <a:pt x="887" y="390"/>
                  </a:lnTo>
                  <a:lnTo>
                    <a:pt x="887" y="390"/>
                  </a:lnTo>
                  <a:lnTo>
                    <a:pt x="887" y="390"/>
                  </a:lnTo>
                  <a:lnTo>
                    <a:pt x="887" y="390"/>
                  </a:lnTo>
                  <a:lnTo>
                    <a:pt x="887" y="390"/>
                  </a:lnTo>
                  <a:lnTo>
                    <a:pt x="887" y="390"/>
                  </a:lnTo>
                  <a:lnTo>
                    <a:pt x="887" y="390"/>
                  </a:lnTo>
                  <a:lnTo>
                    <a:pt x="887" y="388"/>
                  </a:lnTo>
                  <a:lnTo>
                    <a:pt x="887" y="388"/>
                  </a:lnTo>
                  <a:lnTo>
                    <a:pt x="887" y="388"/>
                  </a:lnTo>
                  <a:lnTo>
                    <a:pt x="887" y="388"/>
                  </a:lnTo>
                  <a:lnTo>
                    <a:pt x="887" y="388"/>
                  </a:lnTo>
                  <a:lnTo>
                    <a:pt x="890" y="388"/>
                  </a:lnTo>
                  <a:lnTo>
                    <a:pt x="890" y="390"/>
                  </a:lnTo>
                  <a:lnTo>
                    <a:pt x="887" y="390"/>
                  </a:lnTo>
                  <a:lnTo>
                    <a:pt x="890" y="390"/>
                  </a:lnTo>
                  <a:lnTo>
                    <a:pt x="890" y="390"/>
                  </a:lnTo>
                  <a:lnTo>
                    <a:pt x="892" y="390"/>
                  </a:lnTo>
                  <a:lnTo>
                    <a:pt x="895" y="390"/>
                  </a:lnTo>
                  <a:lnTo>
                    <a:pt x="895" y="390"/>
                  </a:lnTo>
                  <a:lnTo>
                    <a:pt x="892" y="390"/>
                  </a:lnTo>
                  <a:lnTo>
                    <a:pt x="892" y="390"/>
                  </a:lnTo>
                  <a:lnTo>
                    <a:pt x="895" y="390"/>
                  </a:lnTo>
                  <a:lnTo>
                    <a:pt x="904" y="388"/>
                  </a:lnTo>
                  <a:lnTo>
                    <a:pt x="906" y="388"/>
                  </a:lnTo>
                  <a:lnTo>
                    <a:pt x="902" y="388"/>
                  </a:lnTo>
                  <a:lnTo>
                    <a:pt x="913" y="390"/>
                  </a:lnTo>
                  <a:lnTo>
                    <a:pt x="918" y="390"/>
                  </a:lnTo>
                  <a:lnTo>
                    <a:pt x="921" y="390"/>
                  </a:lnTo>
                  <a:lnTo>
                    <a:pt x="925" y="393"/>
                  </a:lnTo>
                  <a:lnTo>
                    <a:pt x="928" y="395"/>
                  </a:lnTo>
                  <a:lnTo>
                    <a:pt x="928" y="395"/>
                  </a:lnTo>
                  <a:lnTo>
                    <a:pt x="930" y="398"/>
                  </a:lnTo>
                  <a:lnTo>
                    <a:pt x="930" y="398"/>
                  </a:lnTo>
                  <a:lnTo>
                    <a:pt x="930" y="398"/>
                  </a:lnTo>
                  <a:lnTo>
                    <a:pt x="930" y="400"/>
                  </a:lnTo>
                  <a:lnTo>
                    <a:pt x="932" y="402"/>
                  </a:lnTo>
                  <a:lnTo>
                    <a:pt x="932" y="402"/>
                  </a:lnTo>
                  <a:lnTo>
                    <a:pt x="932" y="402"/>
                  </a:lnTo>
                  <a:lnTo>
                    <a:pt x="935" y="402"/>
                  </a:lnTo>
                  <a:lnTo>
                    <a:pt x="935" y="400"/>
                  </a:lnTo>
                  <a:lnTo>
                    <a:pt x="935" y="400"/>
                  </a:lnTo>
                  <a:lnTo>
                    <a:pt x="937" y="398"/>
                  </a:lnTo>
                  <a:lnTo>
                    <a:pt x="937" y="398"/>
                  </a:lnTo>
                  <a:lnTo>
                    <a:pt x="937" y="398"/>
                  </a:lnTo>
                  <a:lnTo>
                    <a:pt x="937" y="398"/>
                  </a:lnTo>
                  <a:lnTo>
                    <a:pt x="937" y="395"/>
                  </a:lnTo>
                  <a:lnTo>
                    <a:pt x="935" y="398"/>
                  </a:lnTo>
                  <a:lnTo>
                    <a:pt x="935" y="395"/>
                  </a:lnTo>
                  <a:lnTo>
                    <a:pt x="932" y="395"/>
                  </a:lnTo>
                  <a:lnTo>
                    <a:pt x="932" y="395"/>
                  </a:lnTo>
                  <a:lnTo>
                    <a:pt x="932" y="393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28" y="390"/>
                  </a:lnTo>
                  <a:lnTo>
                    <a:pt x="928" y="390"/>
                  </a:lnTo>
                  <a:lnTo>
                    <a:pt x="928" y="390"/>
                  </a:lnTo>
                  <a:lnTo>
                    <a:pt x="930" y="390"/>
                  </a:lnTo>
                  <a:lnTo>
                    <a:pt x="932" y="388"/>
                  </a:lnTo>
                  <a:lnTo>
                    <a:pt x="932" y="388"/>
                  </a:lnTo>
                  <a:lnTo>
                    <a:pt x="935" y="388"/>
                  </a:lnTo>
                  <a:lnTo>
                    <a:pt x="935" y="390"/>
                  </a:lnTo>
                  <a:lnTo>
                    <a:pt x="935" y="390"/>
                  </a:lnTo>
                  <a:lnTo>
                    <a:pt x="937" y="393"/>
                  </a:lnTo>
                  <a:lnTo>
                    <a:pt x="937" y="393"/>
                  </a:lnTo>
                  <a:lnTo>
                    <a:pt x="937" y="393"/>
                  </a:lnTo>
                  <a:lnTo>
                    <a:pt x="937" y="393"/>
                  </a:lnTo>
                  <a:lnTo>
                    <a:pt x="937" y="395"/>
                  </a:lnTo>
                  <a:lnTo>
                    <a:pt x="937" y="395"/>
                  </a:lnTo>
                  <a:lnTo>
                    <a:pt x="939" y="395"/>
                  </a:lnTo>
                  <a:lnTo>
                    <a:pt x="939" y="395"/>
                  </a:lnTo>
                  <a:lnTo>
                    <a:pt x="939" y="395"/>
                  </a:lnTo>
                  <a:lnTo>
                    <a:pt x="939" y="395"/>
                  </a:lnTo>
                  <a:lnTo>
                    <a:pt x="939" y="395"/>
                  </a:lnTo>
                  <a:lnTo>
                    <a:pt x="939" y="398"/>
                  </a:lnTo>
                  <a:lnTo>
                    <a:pt x="942" y="398"/>
                  </a:lnTo>
                  <a:lnTo>
                    <a:pt x="942" y="398"/>
                  </a:lnTo>
                  <a:lnTo>
                    <a:pt x="942" y="400"/>
                  </a:lnTo>
                  <a:lnTo>
                    <a:pt x="942" y="398"/>
                  </a:lnTo>
                  <a:lnTo>
                    <a:pt x="942" y="400"/>
                  </a:lnTo>
                  <a:lnTo>
                    <a:pt x="939" y="400"/>
                  </a:lnTo>
                  <a:lnTo>
                    <a:pt x="942" y="400"/>
                  </a:lnTo>
                  <a:lnTo>
                    <a:pt x="942" y="402"/>
                  </a:lnTo>
                  <a:lnTo>
                    <a:pt x="942" y="402"/>
                  </a:lnTo>
                  <a:lnTo>
                    <a:pt x="942" y="405"/>
                  </a:lnTo>
                  <a:lnTo>
                    <a:pt x="942" y="405"/>
                  </a:lnTo>
                  <a:lnTo>
                    <a:pt x="942" y="405"/>
                  </a:lnTo>
                  <a:lnTo>
                    <a:pt x="942" y="407"/>
                  </a:lnTo>
                  <a:lnTo>
                    <a:pt x="942" y="407"/>
                  </a:lnTo>
                  <a:lnTo>
                    <a:pt x="942" y="407"/>
                  </a:lnTo>
                  <a:lnTo>
                    <a:pt x="942" y="407"/>
                  </a:lnTo>
                  <a:lnTo>
                    <a:pt x="944" y="407"/>
                  </a:lnTo>
                  <a:lnTo>
                    <a:pt x="947" y="405"/>
                  </a:lnTo>
                  <a:lnTo>
                    <a:pt x="947" y="405"/>
                  </a:lnTo>
                  <a:lnTo>
                    <a:pt x="947" y="405"/>
                  </a:lnTo>
                  <a:lnTo>
                    <a:pt x="947" y="402"/>
                  </a:lnTo>
                  <a:lnTo>
                    <a:pt x="947" y="402"/>
                  </a:lnTo>
                  <a:lnTo>
                    <a:pt x="947" y="402"/>
                  </a:lnTo>
                  <a:lnTo>
                    <a:pt x="947" y="402"/>
                  </a:lnTo>
                  <a:lnTo>
                    <a:pt x="947" y="400"/>
                  </a:lnTo>
                  <a:lnTo>
                    <a:pt x="947" y="400"/>
                  </a:lnTo>
                  <a:lnTo>
                    <a:pt x="947" y="398"/>
                  </a:lnTo>
                  <a:lnTo>
                    <a:pt x="949" y="398"/>
                  </a:lnTo>
                  <a:lnTo>
                    <a:pt x="949" y="398"/>
                  </a:lnTo>
                  <a:lnTo>
                    <a:pt x="951" y="395"/>
                  </a:lnTo>
                  <a:lnTo>
                    <a:pt x="956" y="393"/>
                  </a:lnTo>
                  <a:lnTo>
                    <a:pt x="956" y="393"/>
                  </a:lnTo>
                  <a:lnTo>
                    <a:pt x="958" y="393"/>
                  </a:lnTo>
                  <a:lnTo>
                    <a:pt x="958" y="393"/>
                  </a:lnTo>
                  <a:lnTo>
                    <a:pt x="958" y="390"/>
                  </a:lnTo>
                  <a:lnTo>
                    <a:pt x="958" y="390"/>
                  </a:lnTo>
                  <a:lnTo>
                    <a:pt x="961" y="388"/>
                  </a:lnTo>
                  <a:lnTo>
                    <a:pt x="961" y="388"/>
                  </a:lnTo>
                  <a:lnTo>
                    <a:pt x="963" y="388"/>
                  </a:lnTo>
                  <a:lnTo>
                    <a:pt x="963" y="388"/>
                  </a:lnTo>
                  <a:lnTo>
                    <a:pt x="961" y="388"/>
                  </a:lnTo>
                  <a:lnTo>
                    <a:pt x="961" y="388"/>
                  </a:lnTo>
                  <a:lnTo>
                    <a:pt x="963" y="388"/>
                  </a:lnTo>
                  <a:lnTo>
                    <a:pt x="965" y="388"/>
                  </a:lnTo>
                  <a:lnTo>
                    <a:pt x="965" y="388"/>
                  </a:lnTo>
                  <a:lnTo>
                    <a:pt x="968" y="388"/>
                  </a:lnTo>
                  <a:lnTo>
                    <a:pt x="968" y="388"/>
                  </a:lnTo>
                  <a:lnTo>
                    <a:pt x="968" y="388"/>
                  </a:lnTo>
                  <a:lnTo>
                    <a:pt x="968" y="388"/>
                  </a:lnTo>
                  <a:lnTo>
                    <a:pt x="968" y="388"/>
                  </a:lnTo>
                  <a:lnTo>
                    <a:pt x="970" y="386"/>
                  </a:lnTo>
                  <a:lnTo>
                    <a:pt x="970" y="386"/>
                  </a:lnTo>
                  <a:lnTo>
                    <a:pt x="968" y="386"/>
                  </a:lnTo>
                  <a:lnTo>
                    <a:pt x="968" y="388"/>
                  </a:lnTo>
                  <a:lnTo>
                    <a:pt x="968" y="388"/>
                  </a:lnTo>
                  <a:lnTo>
                    <a:pt x="965" y="388"/>
                  </a:lnTo>
                  <a:lnTo>
                    <a:pt x="965" y="388"/>
                  </a:lnTo>
                  <a:lnTo>
                    <a:pt x="968" y="386"/>
                  </a:lnTo>
                  <a:lnTo>
                    <a:pt x="973" y="383"/>
                  </a:lnTo>
                  <a:lnTo>
                    <a:pt x="973" y="383"/>
                  </a:lnTo>
                  <a:lnTo>
                    <a:pt x="970" y="383"/>
                  </a:lnTo>
                  <a:lnTo>
                    <a:pt x="970" y="383"/>
                  </a:lnTo>
                  <a:lnTo>
                    <a:pt x="973" y="383"/>
                  </a:lnTo>
                  <a:lnTo>
                    <a:pt x="973" y="383"/>
                  </a:lnTo>
                  <a:lnTo>
                    <a:pt x="973" y="386"/>
                  </a:lnTo>
                  <a:lnTo>
                    <a:pt x="975" y="386"/>
                  </a:lnTo>
                  <a:lnTo>
                    <a:pt x="975" y="386"/>
                  </a:lnTo>
                  <a:lnTo>
                    <a:pt x="975" y="388"/>
                  </a:lnTo>
                  <a:lnTo>
                    <a:pt x="977" y="388"/>
                  </a:lnTo>
                  <a:lnTo>
                    <a:pt x="977" y="388"/>
                  </a:lnTo>
                  <a:lnTo>
                    <a:pt x="977" y="386"/>
                  </a:lnTo>
                  <a:lnTo>
                    <a:pt x="977" y="386"/>
                  </a:lnTo>
                  <a:lnTo>
                    <a:pt x="977" y="386"/>
                  </a:lnTo>
                  <a:lnTo>
                    <a:pt x="980" y="386"/>
                  </a:lnTo>
                  <a:lnTo>
                    <a:pt x="980" y="386"/>
                  </a:lnTo>
                  <a:lnTo>
                    <a:pt x="980" y="386"/>
                  </a:lnTo>
                  <a:lnTo>
                    <a:pt x="980" y="386"/>
                  </a:lnTo>
                  <a:lnTo>
                    <a:pt x="982" y="386"/>
                  </a:lnTo>
                  <a:lnTo>
                    <a:pt x="982" y="383"/>
                  </a:lnTo>
                  <a:lnTo>
                    <a:pt x="982" y="383"/>
                  </a:lnTo>
                  <a:lnTo>
                    <a:pt x="982" y="383"/>
                  </a:lnTo>
                  <a:lnTo>
                    <a:pt x="982" y="383"/>
                  </a:lnTo>
                  <a:lnTo>
                    <a:pt x="982" y="383"/>
                  </a:lnTo>
                  <a:lnTo>
                    <a:pt x="982" y="383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4" y="379"/>
                  </a:lnTo>
                  <a:lnTo>
                    <a:pt x="987" y="379"/>
                  </a:lnTo>
                  <a:lnTo>
                    <a:pt x="987" y="379"/>
                  </a:lnTo>
                  <a:lnTo>
                    <a:pt x="987" y="376"/>
                  </a:lnTo>
                  <a:lnTo>
                    <a:pt x="989" y="379"/>
                  </a:lnTo>
                  <a:lnTo>
                    <a:pt x="989" y="379"/>
                  </a:lnTo>
                  <a:lnTo>
                    <a:pt x="989" y="376"/>
                  </a:lnTo>
                  <a:lnTo>
                    <a:pt x="989" y="376"/>
                  </a:lnTo>
                  <a:lnTo>
                    <a:pt x="991" y="376"/>
                  </a:lnTo>
                  <a:lnTo>
                    <a:pt x="991" y="376"/>
                  </a:lnTo>
                  <a:lnTo>
                    <a:pt x="991" y="376"/>
                  </a:lnTo>
                  <a:lnTo>
                    <a:pt x="991" y="379"/>
                  </a:lnTo>
                  <a:lnTo>
                    <a:pt x="991" y="379"/>
                  </a:lnTo>
                  <a:lnTo>
                    <a:pt x="991" y="379"/>
                  </a:lnTo>
                  <a:lnTo>
                    <a:pt x="989" y="379"/>
                  </a:lnTo>
                  <a:lnTo>
                    <a:pt x="989" y="379"/>
                  </a:lnTo>
                  <a:lnTo>
                    <a:pt x="989" y="379"/>
                  </a:lnTo>
                  <a:lnTo>
                    <a:pt x="987" y="379"/>
                  </a:lnTo>
                  <a:lnTo>
                    <a:pt x="987" y="379"/>
                  </a:lnTo>
                  <a:lnTo>
                    <a:pt x="989" y="381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4" y="386"/>
                  </a:lnTo>
                  <a:lnTo>
                    <a:pt x="994" y="388"/>
                  </a:lnTo>
                  <a:lnTo>
                    <a:pt x="994" y="390"/>
                  </a:lnTo>
                  <a:lnTo>
                    <a:pt x="996" y="390"/>
                  </a:lnTo>
                  <a:lnTo>
                    <a:pt x="996" y="390"/>
                  </a:lnTo>
                  <a:lnTo>
                    <a:pt x="996" y="390"/>
                  </a:lnTo>
                  <a:lnTo>
                    <a:pt x="996" y="393"/>
                  </a:lnTo>
                  <a:lnTo>
                    <a:pt x="996" y="393"/>
                  </a:lnTo>
                  <a:lnTo>
                    <a:pt x="994" y="395"/>
                  </a:lnTo>
                  <a:lnTo>
                    <a:pt x="994" y="398"/>
                  </a:lnTo>
                  <a:lnTo>
                    <a:pt x="991" y="400"/>
                  </a:lnTo>
                  <a:lnTo>
                    <a:pt x="991" y="400"/>
                  </a:lnTo>
                  <a:lnTo>
                    <a:pt x="991" y="400"/>
                  </a:lnTo>
                  <a:lnTo>
                    <a:pt x="989" y="400"/>
                  </a:lnTo>
                  <a:lnTo>
                    <a:pt x="989" y="400"/>
                  </a:lnTo>
                  <a:lnTo>
                    <a:pt x="987" y="400"/>
                  </a:lnTo>
                  <a:lnTo>
                    <a:pt x="987" y="402"/>
                  </a:lnTo>
                  <a:lnTo>
                    <a:pt x="989" y="402"/>
                  </a:lnTo>
                  <a:lnTo>
                    <a:pt x="987" y="402"/>
                  </a:lnTo>
                  <a:lnTo>
                    <a:pt x="987" y="405"/>
                  </a:lnTo>
                  <a:lnTo>
                    <a:pt x="980" y="402"/>
                  </a:lnTo>
                  <a:lnTo>
                    <a:pt x="980" y="400"/>
                  </a:lnTo>
                  <a:lnTo>
                    <a:pt x="980" y="400"/>
                  </a:lnTo>
                  <a:lnTo>
                    <a:pt x="977" y="400"/>
                  </a:lnTo>
                  <a:lnTo>
                    <a:pt x="977" y="400"/>
                  </a:lnTo>
                  <a:lnTo>
                    <a:pt x="977" y="402"/>
                  </a:lnTo>
                  <a:lnTo>
                    <a:pt x="977" y="402"/>
                  </a:lnTo>
                  <a:lnTo>
                    <a:pt x="977" y="402"/>
                  </a:lnTo>
                  <a:lnTo>
                    <a:pt x="977" y="402"/>
                  </a:lnTo>
                  <a:lnTo>
                    <a:pt x="977" y="405"/>
                  </a:lnTo>
                  <a:lnTo>
                    <a:pt x="975" y="405"/>
                  </a:lnTo>
                  <a:lnTo>
                    <a:pt x="975" y="405"/>
                  </a:lnTo>
                  <a:lnTo>
                    <a:pt x="975" y="405"/>
                  </a:lnTo>
                  <a:lnTo>
                    <a:pt x="975" y="407"/>
                  </a:lnTo>
                  <a:lnTo>
                    <a:pt x="975" y="407"/>
                  </a:lnTo>
                  <a:lnTo>
                    <a:pt x="975" y="409"/>
                  </a:lnTo>
                  <a:lnTo>
                    <a:pt x="975" y="409"/>
                  </a:lnTo>
                  <a:lnTo>
                    <a:pt x="975" y="409"/>
                  </a:lnTo>
                  <a:lnTo>
                    <a:pt x="975" y="409"/>
                  </a:lnTo>
                  <a:lnTo>
                    <a:pt x="975" y="407"/>
                  </a:lnTo>
                  <a:lnTo>
                    <a:pt x="975" y="407"/>
                  </a:lnTo>
                  <a:lnTo>
                    <a:pt x="977" y="407"/>
                  </a:lnTo>
                  <a:lnTo>
                    <a:pt x="977" y="407"/>
                  </a:lnTo>
                  <a:lnTo>
                    <a:pt x="980" y="407"/>
                  </a:lnTo>
                  <a:lnTo>
                    <a:pt x="984" y="409"/>
                  </a:lnTo>
                  <a:lnTo>
                    <a:pt x="984" y="409"/>
                  </a:lnTo>
                  <a:lnTo>
                    <a:pt x="982" y="409"/>
                  </a:lnTo>
                  <a:lnTo>
                    <a:pt x="982" y="409"/>
                  </a:lnTo>
                  <a:lnTo>
                    <a:pt x="982" y="409"/>
                  </a:lnTo>
                  <a:lnTo>
                    <a:pt x="982" y="409"/>
                  </a:lnTo>
                  <a:lnTo>
                    <a:pt x="982" y="409"/>
                  </a:lnTo>
                  <a:lnTo>
                    <a:pt x="984" y="409"/>
                  </a:lnTo>
                  <a:lnTo>
                    <a:pt x="982" y="412"/>
                  </a:lnTo>
                  <a:lnTo>
                    <a:pt x="982" y="412"/>
                  </a:lnTo>
                  <a:lnTo>
                    <a:pt x="982" y="412"/>
                  </a:lnTo>
                  <a:lnTo>
                    <a:pt x="982" y="412"/>
                  </a:lnTo>
                  <a:lnTo>
                    <a:pt x="984" y="412"/>
                  </a:lnTo>
                  <a:lnTo>
                    <a:pt x="984" y="414"/>
                  </a:lnTo>
                  <a:lnTo>
                    <a:pt x="984" y="417"/>
                  </a:lnTo>
                  <a:lnTo>
                    <a:pt x="987" y="417"/>
                  </a:lnTo>
                  <a:lnTo>
                    <a:pt x="987" y="419"/>
                  </a:lnTo>
                  <a:lnTo>
                    <a:pt x="987" y="419"/>
                  </a:lnTo>
                  <a:lnTo>
                    <a:pt x="989" y="421"/>
                  </a:lnTo>
                  <a:lnTo>
                    <a:pt x="987" y="428"/>
                  </a:lnTo>
                  <a:lnTo>
                    <a:pt x="987" y="431"/>
                  </a:lnTo>
                  <a:lnTo>
                    <a:pt x="989" y="440"/>
                  </a:lnTo>
                  <a:lnTo>
                    <a:pt x="991" y="445"/>
                  </a:lnTo>
                  <a:lnTo>
                    <a:pt x="989" y="450"/>
                  </a:lnTo>
                  <a:lnTo>
                    <a:pt x="989" y="452"/>
                  </a:lnTo>
                  <a:lnTo>
                    <a:pt x="987" y="452"/>
                  </a:lnTo>
                  <a:lnTo>
                    <a:pt x="987" y="452"/>
                  </a:lnTo>
                  <a:lnTo>
                    <a:pt x="984" y="457"/>
                  </a:lnTo>
                  <a:lnTo>
                    <a:pt x="984" y="457"/>
                  </a:lnTo>
                  <a:lnTo>
                    <a:pt x="982" y="457"/>
                  </a:lnTo>
                  <a:lnTo>
                    <a:pt x="982" y="457"/>
                  </a:lnTo>
                  <a:lnTo>
                    <a:pt x="982" y="459"/>
                  </a:lnTo>
                  <a:lnTo>
                    <a:pt x="982" y="459"/>
                  </a:lnTo>
                  <a:lnTo>
                    <a:pt x="977" y="464"/>
                  </a:lnTo>
                  <a:lnTo>
                    <a:pt x="973" y="464"/>
                  </a:lnTo>
                  <a:lnTo>
                    <a:pt x="973" y="464"/>
                  </a:lnTo>
                  <a:lnTo>
                    <a:pt x="970" y="464"/>
                  </a:lnTo>
                  <a:lnTo>
                    <a:pt x="970" y="464"/>
                  </a:lnTo>
                  <a:lnTo>
                    <a:pt x="970" y="464"/>
                  </a:lnTo>
                  <a:lnTo>
                    <a:pt x="970" y="464"/>
                  </a:lnTo>
                  <a:lnTo>
                    <a:pt x="970" y="464"/>
                  </a:lnTo>
                  <a:lnTo>
                    <a:pt x="970" y="464"/>
                  </a:lnTo>
                  <a:lnTo>
                    <a:pt x="968" y="464"/>
                  </a:lnTo>
                  <a:lnTo>
                    <a:pt x="968" y="464"/>
                  </a:lnTo>
                  <a:lnTo>
                    <a:pt x="968" y="464"/>
                  </a:lnTo>
                  <a:lnTo>
                    <a:pt x="965" y="464"/>
                  </a:lnTo>
                  <a:lnTo>
                    <a:pt x="965" y="464"/>
                  </a:lnTo>
                  <a:lnTo>
                    <a:pt x="965" y="464"/>
                  </a:lnTo>
                  <a:lnTo>
                    <a:pt x="951" y="464"/>
                  </a:lnTo>
                  <a:lnTo>
                    <a:pt x="951" y="464"/>
                  </a:lnTo>
                  <a:lnTo>
                    <a:pt x="951" y="464"/>
                  </a:lnTo>
                  <a:lnTo>
                    <a:pt x="954" y="464"/>
                  </a:lnTo>
                  <a:lnTo>
                    <a:pt x="954" y="464"/>
                  </a:lnTo>
                  <a:lnTo>
                    <a:pt x="954" y="464"/>
                  </a:lnTo>
                  <a:lnTo>
                    <a:pt x="954" y="461"/>
                  </a:lnTo>
                  <a:lnTo>
                    <a:pt x="954" y="461"/>
                  </a:lnTo>
                  <a:lnTo>
                    <a:pt x="956" y="461"/>
                  </a:lnTo>
                  <a:lnTo>
                    <a:pt x="956" y="461"/>
                  </a:lnTo>
                  <a:lnTo>
                    <a:pt x="954" y="461"/>
                  </a:lnTo>
                  <a:lnTo>
                    <a:pt x="954" y="461"/>
                  </a:lnTo>
                  <a:lnTo>
                    <a:pt x="954" y="459"/>
                  </a:lnTo>
                  <a:lnTo>
                    <a:pt x="954" y="459"/>
                  </a:lnTo>
                  <a:lnTo>
                    <a:pt x="951" y="459"/>
                  </a:lnTo>
                  <a:lnTo>
                    <a:pt x="951" y="459"/>
                  </a:lnTo>
                  <a:lnTo>
                    <a:pt x="951" y="459"/>
                  </a:lnTo>
                  <a:lnTo>
                    <a:pt x="949" y="457"/>
                  </a:lnTo>
                  <a:lnTo>
                    <a:pt x="949" y="457"/>
                  </a:lnTo>
                  <a:lnTo>
                    <a:pt x="949" y="457"/>
                  </a:lnTo>
                  <a:lnTo>
                    <a:pt x="949" y="457"/>
                  </a:lnTo>
                  <a:lnTo>
                    <a:pt x="947" y="457"/>
                  </a:lnTo>
                  <a:lnTo>
                    <a:pt x="949" y="459"/>
                  </a:lnTo>
                  <a:lnTo>
                    <a:pt x="949" y="461"/>
                  </a:lnTo>
                  <a:lnTo>
                    <a:pt x="947" y="461"/>
                  </a:lnTo>
                  <a:lnTo>
                    <a:pt x="947" y="461"/>
                  </a:lnTo>
                  <a:lnTo>
                    <a:pt x="947" y="461"/>
                  </a:lnTo>
                  <a:lnTo>
                    <a:pt x="947" y="464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66"/>
                  </a:lnTo>
                  <a:lnTo>
                    <a:pt x="937" y="473"/>
                  </a:lnTo>
                  <a:lnTo>
                    <a:pt x="935" y="476"/>
                  </a:lnTo>
                  <a:lnTo>
                    <a:pt x="932" y="476"/>
                  </a:lnTo>
                  <a:lnTo>
                    <a:pt x="932" y="476"/>
                  </a:lnTo>
                  <a:lnTo>
                    <a:pt x="930" y="476"/>
                  </a:lnTo>
                  <a:lnTo>
                    <a:pt x="930" y="476"/>
                  </a:lnTo>
                  <a:lnTo>
                    <a:pt x="930" y="478"/>
                  </a:lnTo>
                  <a:lnTo>
                    <a:pt x="930" y="478"/>
                  </a:lnTo>
                  <a:lnTo>
                    <a:pt x="930" y="478"/>
                  </a:lnTo>
                  <a:lnTo>
                    <a:pt x="930" y="480"/>
                  </a:lnTo>
                  <a:lnTo>
                    <a:pt x="928" y="480"/>
                  </a:lnTo>
                  <a:lnTo>
                    <a:pt x="928" y="480"/>
                  </a:lnTo>
                  <a:lnTo>
                    <a:pt x="928" y="480"/>
                  </a:lnTo>
                  <a:lnTo>
                    <a:pt x="925" y="480"/>
                  </a:lnTo>
                  <a:lnTo>
                    <a:pt x="925" y="483"/>
                  </a:lnTo>
                  <a:lnTo>
                    <a:pt x="925" y="483"/>
                  </a:lnTo>
                  <a:lnTo>
                    <a:pt x="923" y="483"/>
                  </a:lnTo>
                  <a:lnTo>
                    <a:pt x="923" y="483"/>
                  </a:lnTo>
                  <a:lnTo>
                    <a:pt x="918" y="483"/>
                  </a:lnTo>
                  <a:lnTo>
                    <a:pt x="916" y="485"/>
                  </a:lnTo>
                  <a:lnTo>
                    <a:pt x="916" y="483"/>
                  </a:lnTo>
                  <a:lnTo>
                    <a:pt x="916" y="483"/>
                  </a:lnTo>
                  <a:lnTo>
                    <a:pt x="913" y="480"/>
                  </a:lnTo>
                  <a:lnTo>
                    <a:pt x="913" y="480"/>
                  </a:lnTo>
                  <a:lnTo>
                    <a:pt x="911" y="478"/>
                  </a:lnTo>
                  <a:lnTo>
                    <a:pt x="911" y="478"/>
                  </a:lnTo>
                  <a:lnTo>
                    <a:pt x="909" y="480"/>
                  </a:lnTo>
                  <a:lnTo>
                    <a:pt x="909" y="483"/>
                  </a:lnTo>
                  <a:lnTo>
                    <a:pt x="904" y="483"/>
                  </a:lnTo>
                  <a:lnTo>
                    <a:pt x="904" y="485"/>
                  </a:lnTo>
                  <a:lnTo>
                    <a:pt x="904" y="483"/>
                  </a:lnTo>
                  <a:lnTo>
                    <a:pt x="909" y="480"/>
                  </a:lnTo>
                  <a:lnTo>
                    <a:pt x="909" y="480"/>
                  </a:lnTo>
                  <a:lnTo>
                    <a:pt x="909" y="478"/>
                  </a:lnTo>
                  <a:lnTo>
                    <a:pt x="911" y="478"/>
                  </a:lnTo>
                  <a:lnTo>
                    <a:pt x="911" y="478"/>
                  </a:lnTo>
                  <a:lnTo>
                    <a:pt x="911" y="478"/>
                  </a:lnTo>
                  <a:lnTo>
                    <a:pt x="911" y="478"/>
                  </a:lnTo>
                  <a:lnTo>
                    <a:pt x="909" y="478"/>
                  </a:lnTo>
                  <a:lnTo>
                    <a:pt x="909" y="478"/>
                  </a:lnTo>
                  <a:lnTo>
                    <a:pt x="909" y="478"/>
                  </a:lnTo>
                  <a:lnTo>
                    <a:pt x="909" y="478"/>
                  </a:lnTo>
                  <a:lnTo>
                    <a:pt x="909" y="476"/>
                  </a:lnTo>
                  <a:lnTo>
                    <a:pt x="909" y="476"/>
                  </a:lnTo>
                  <a:lnTo>
                    <a:pt x="909" y="476"/>
                  </a:lnTo>
                  <a:lnTo>
                    <a:pt x="909" y="473"/>
                  </a:lnTo>
                  <a:lnTo>
                    <a:pt x="909" y="473"/>
                  </a:lnTo>
                  <a:lnTo>
                    <a:pt x="909" y="473"/>
                  </a:lnTo>
                  <a:lnTo>
                    <a:pt x="906" y="473"/>
                  </a:lnTo>
                  <a:lnTo>
                    <a:pt x="906" y="473"/>
                  </a:lnTo>
                  <a:lnTo>
                    <a:pt x="906" y="471"/>
                  </a:lnTo>
                  <a:lnTo>
                    <a:pt x="906" y="471"/>
                  </a:lnTo>
                  <a:lnTo>
                    <a:pt x="906" y="471"/>
                  </a:lnTo>
                  <a:lnTo>
                    <a:pt x="906" y="471"/>
                  </a:lnTo>
                  <a:lnTo>
                    <a:pt x="904" y="471"/>
                  </a:lnTo>
                  <a:lnTo>
                    <a:pt x="902" y="469"/>
                  </a:lnTo>
                  <a:lnTo>
                    <a:pt x="897" y="466"/>
                  </a:lnTo>
                  <a:lnTo>
                    <a:pt x="890" y="469"/>
                  </a:lnTo>
                  <a:lnTo>
                    <a:pt x="890" y="469"/>
                  </a:lnTo>
                  <a:lnTo>
                    <a:pt x="887" y="471"/>
                  </a:lnTo>
                  <a:lnTo>
                    <a:pt x="887" y="471"/>
                  </a:lnTo>
                  <a:lnTo>
                    <a:pt x="885" y="471"/>
                  </a:lnTo>
                  <a:lnTo>
                    <a:pt x="885" y="473"/>
                  </a:lnTo>
                  <a:lnTo>
                    <a:pt x="883" y="473"/>
                  </a:lnTo>
                  <a:lnTo>
                    <a:pt x="885" y="473"/>
                  </a:lnTo>
                  <a:lnTo>
                    <a:pt x="885" y="473"/>
                  </a:lnTo>
                  <a:lnTo>
                    <a:pt x="885" y="476"/>
                  </a:lnTo>
                  <a:lnTo>
                    <a:pt x="885" y="476"/>
                  </a:lnTo>
                  <a:lnTo>
                    <a:pt x="890" y="478"/>
                  </a:lnTo>
                  <a:lnTo>
                    <a:pt x="890" y="478"/>
                  </a:lnTo>
                  <a:lnTo>
                    <a:pt x="890" y="480"/>
                  </a:lnTo>
                  <a:lnTo>
                    <a:pt x="890" y="480"/>
                  </a:lnTo>
                  <a:lnTo>
                    <a:pt x="890" y="480"/>
                  </a:lnTo>
                  <a:lnTo>
                    <a:pt x="890" y="480"/>
                  </a:lnTo>
                  <a:lnTo>
                    <a:pt x="890" y="480"/>
                  </a:lnTo>
                  <a:lnTo>
                    <a:pt x="887" y="480"/>
                  </a:lnTo>
                  <a:lnTo>
                    <a:pt x="887" y="480"/>
                  </a:lnTo>
                  <a:lnTo>
                    <a:pt x="887" y="480"/>
                  </a:lnTo>
                  <a:lnTo>
                    <a:pt x="887" y="480"/>
                  </a:lnTo>
                  <a:lnTo>
                    <a:pt x="887" y="480"/>
                  </a:lnTo>
                  <a:lnTo>
                    <a:pt x="887" y="480"/>
                  </a:lnTo>
                  <a:lnTo>
                    <a:pt x="885" y="480"/>
                  </a:lnTo>
                  <a:lnTo>
                    <a:pt x="885" y="480"/>
                  </a:lnTo>
                  <a:lnTo>
                    <a:pt x="885" y="480"/>
                  </a:lnTo>
                  <a:lnTo>
                    <a:pt x="885" y="480"/>
                  </a:lnTo>
                  <a:lnTo>
                    <a:pt x="885" y="480"/>
                  </a:lnTo>
                  <a:lnTo>
                    <a:pt x="885" y="480"/>
                  </a:lnTo>
                  <a:lnTo>
                    <a:pt x="885" y="480"/>
                  </a:lnTo>
                  <a:lnTo>
                    <a:pt x="885" y="478"/>
                  </a:lnTo>
                  <a:lnTo>
                    <a:pt x="880" y="478"/>
                  </a:lnTo>
                  <a:lnTo>
                    <a:pt x="880" y="478"/>
                  </a:lnTo>
                  <a:lnTo>
                    <a:pt x="878" y="480"/>
                  </a:lnTo>
                  <a:lnTo>
                    <a:pt x="878" y="480"/>
                  </a:lnTo>
                  <a:lnTo>
                    <a:pt x="876" y="485"/>
                  </a:lnTo>
                  <a:lnTo>
                    <a:pt x="876" y="485"/>
                  </a:lnTo>
                  <a:lnTo>
                    <a:pt x="873" y="488"/>
                  </a:lnTo>
                  <a:lnTo>
                    <a:pt x="873" y="488"/>
                  </a:lnTo>
                  <a:lnTo>
                    <a:pt x="873" y="488"/>
                  </a:lnTo>
                  <a:lnTo>
                    <a:pt x="873" y="488"/>
                  </a:lnTo>
                  <a:lnTo>
                    <a:pt x="873" y="488"/>
                  </a:lnTo>
                  <a:lnTo>
                    <a:pt x="873" y="490"/>
                  </a:lnTo>
                  <a:lnTo>
                    <a:pt x="873" y="490"/>
                  </a:lnTo>
                  <a:lnTo>
                    <a:pt x="873" y="492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76" y="492"/>
                  </a:lnTo>
                  <a:lnTo>
                    <a:pt x="873" y="492"/>
                  </a:lnTo>
                  <a:lnTo>
                    <a:pt x="873" y="492"/>
                  </a:lnTo>
                  <a:lnTo>
                    <a:pt x="873" y="492"/>
                  </a:lnTo>
                  <a:lnTo>
                    <a:pt x="873" y="492"/>
                  </a:lnTo>
                  <a:lnTo>
                    <a:pt x="873" y="492"/>
                  </a:lnTo>
                  <a:lnTo>
                    <a:pt x="873" y="492"/>
                  </a:lnTo>
                  <a:lnTo>
                    <a:pt x="873" y="492"/>
                  </a:lnTo>
                  <a:lnTo>
                    <a:pt x="873" y="492"/>
                  </a:lnTo>
                  <a:lnTo>
                    <a:pt x="873" y="495"/>
                  </a:lnTo>
                  <a:lnTo>
                    <a:pt x="873" y="495"/>
                  </a:lnTo>
                  <a:lnTo>
                    <a:pt x="873" y="495"/>
                  </a:lnTo>
                  <a:lnTo>
                    <a:pt x="873" y="495"/>
                  </a:lnTo>
                  <a:lnTo>
                    <a:pt x="873" y="495"/>
                  </a:lnTo>
                  <a:lnTo>
                    <a:pt x="873" y="495"/>
                  </a:lnTo>
                  <a:lnTo>
                    <a:pt x="871" y="495"/>
                  </a:lnTo>
                  <a:lnTo>
                    <a:pt x="873" y="497"/>
                  </a:lnTo>
                  <a:lnTo>
                    <a:pt x="873" y="497"/>
                  </a:lnTo>
                  <a:lnTo>
                    <a:pt x="873" y="499"/>
                  </a:lnTo>
                  <a:lnTo>
                    <a:pt x="873" y="499"/>
                  </a:lnTo>
                  <a:lnTo>
                    <a:pt x="873" y="502"/>
                  </a:lnTo>
                  <a:lnTo>
                    <a:pt x="873" y="502"/>
                  </a:lnTo>
                  <a:lnTo>
                    <a:pt x="876" y="502"/>
                  </a:lnTo>
                  <a:lnTo>
                    <a:pt x="878" y="499"/>
                  </a:lnTo>
                  <a:lnTo>
                    <a:pt x="878" y="499"/>
                  </a:lnTo>
                  <a:lnTo>
                    <a:pt x="880" y="497"/>
                  </a:lnTo>
                  <a:lnTo>
                    <a:pt x="880" y="497"/>
                  </a:lnTo>
                  <a:lnTo>
                    <a:pt x="883" y="497"/>
                  </a:lnTo>
                  <a:lnTo>
                    <a:pt x="883" y="497"/>
                  </a:lnTo>
                  <a:lnTo>
                    <a:pt x="876" y="504"/>
                  </a:lnTo>
                  <a:lnTo>
                    <a:pt x="873" y="504"/>
                  </a:lnTo>
                  <a:lnTo>
                    <a:pt x="873" y="504"/>
                  </a:lnTo>
                  <a:lnTo>
                    <a:pt x="871" y="504"/>
                  </a:lnTo>
                  <a:lnTo>
                    <a:pt x="871" y="504"/>
                  </a:lnTo>
                  <a:lnTo>
                    <a:pt x="871" y="506"/>
                  </a:lnTo>
                  <a:lnTo>
                    <a:pt x="871" y="506"/>
                  </a:lnTo>
                  <a:lnTo>
                    <a:pt x="871" y="506"/>
                  </a:lnTo>
                  <a:lnTo>
                    <a:pt x="871" y="506"/>
                  </a:lnTo>
                  <a:lnTo>
                    <a:pt x="871" y="506"/>
                  </a:lnTo>
                  <a:lnTo>
                    <a:pt x="873" y="506"/>
                  </a:lnTo>
                  <a:lnTo>
                    <a:pt x="873" y="509"/>
                  </a:lnTo>
                  <a:lnTo>
                    <a:pt x="871" y="509"/>
                  </a:lnTo>
                  <a:lnTo>
                    <a:pt x="871" y="511"/>
                  </a:lnTo>
                  <a:lnTo>
                    <a:pt x="871" y="511"/>
                  </a:lnTo>
                  <a:lnTo>
                    <a:pt x="873" y="511"/>
                  </a:lnTo>
                  <a:lnTo>
                    <a:pt x="873" y="511"/>
                  </a:lnTo>
                  <a:lnTo>
                    <a:pt x="873" y="511"/>
                  </a:lnTo>
                  <a:lnTo>
                    <a:pt x="876" y="511"/>
                  </a:lnTo>
                  <a:lnTo>
                    <a:pt x="876" y="511"/>
                  </a:lnTo>
                  <a:lnTo>
                    <a:pt x="876" y="509"/>
                  </a:lnTo>
                  <a:lnTo>
                    <a:pt x="876" y="509"/>
                  </a:lnTo>
                  <a:lnTo>
                    <a:pt x="876" y="509"/>
                  </a:lnTo>
                  <a:lnTo>
                    <a:pt x="876" y="511"/>
                  </a:lnTo>
                  <a:lnTo>
                    <a:pt x="876" y="511"/>
                  </a:lnTo>
                  <a:lnTo>
                    <a:pt x="876" y="514"/>
                  </a:lnTo>
                  <a:lnTo>
                    <a:pt x="876" y="514"/>
                  </a:lnTo>
                  <a:lnTo>
                    <a:pt x="878" y="514"/>
                  </a:lnTo>
                  <a:lnTo>
                    <a:pt x="878" y="514"/>
                  </a:lnTo>
                  <a:lnTo>
                    <a:pt x="878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3" y="516"/>
                  </a:lnTo>
                  <a:lnTo>
                    <a:pt x="873" y="518"/>
                  </a:lnTo>
                  <a:lnTo>
                    <a:pt x="873" y="518"/>
                  </a:lnTo>
                  <a:lnTo>
                    <a:pt x="873" y="516"/>
                  </a:lnTo>
                  <a:lnTo>
                    <a:pt x="873" y="516"/>
                  </a:lnTo>
                  <a:lnTo>
                    <a:pt x="876" y="516"/>
                  </a:lnTo>
                  <a:lnTo>
                    <a:pt x="876" y="516"/>
                  </a:lnTo>
                  <a:lnTo>
                    <a:pt x="876" y="514"/>
                  </a:lnTo>
                  <a:lnTo>
                    <a:pt x="876" y="514"/>
                  </a:lnTo>
                  <a:lnTo>
                    <a:pt x="873" y="514"/>
                  </a:lnTo>
                  <a:lnTo>
                    <a:pt x="873" y="514"/>
                  </a:lnTo>
                  <a:lnTo>
                    <a:pt x="873" y="514"/>
                  </a:lnTo>
                  <a:lnTo>
                    <a:pt x="873" y="511"/>
                  </a:lnTo>
                  <a:lnTo>
                    <a:pt x="871" y="511"/>
                  </a:lnTo>
                  <a:lnTo>
                    <a:pt x="871" y="511"/>
                  </a:lnTo>
                  <a:lnTo>
                    <a:pt x="871" y="509"/>
                  </a:lnTo>
                  <a:lnTo>
                    <a:pt x="871" y="509"/>
                  </a:lnTo>
                  <a:lnTo>
                    <a:pt x="871" y="509"/>
                  </a:lnTo>
                  <a:lnTo>
                    <a:pt x="871" y="509"/>
                  </a:lnTo>
                  <a:lnTo>
                    <a:pt x="871" y="509"/>
                  </a:lnTo>
                  <a:lnTo>
                    <a:pt x="871" y="506"/>
                  </a:lnTo>
                  <a:lnTo>
                    <a:pt x="871" y="506"/>
                  </a:lnTo>
                  <a:lnTo>
                    <a:pt x="868" y="506"/>
                  </a:lnTo>
                  <a:lnTo>
                    <a:pt x="866" y="506"/>
                  </a:lnTo>
                  <a:lnTo>
                    <a:pt x="866" y="506"/>
                  </a:lnTo>
                  <a:lnTo>
                    <a:pt x="864" y="506"/>
                  </a:lnTo>
                  <a:lnTo>
                    <a:pt x="864" y="506"/>
                  </a:lnTo>
                  <a:lnTo>
                    <a:pt x="861" y="509"/>
                  </a:lnTo>
                  <a:lnTo>
                    <a:pt x="859" y="511"/>
                  </a:lnTo>
                  <a:lnTo>
                    <a:pt x="857" y="511"/>
                  </a:lnTo>
                  <a:lnTo>
                    <a:pt x="857" y="514"/>
                  </a:lnTo>
                  <a:lnTo>
                    <a:pt x="857" y="514"/>
                  </a:lnTo>
                  <a:lnTo>
                    <a:pt x="857" y="516"/>
                  </a:lnTo>
                  <a:lnTo>
                    <a:pt x="852" y="518"/>
                  </a:lnTo>
                  <a:lnTo>
                    <a:pt x="847" y="525"/>
                  </a:lnTo>
                  <a:lnTo>
                    <a:pt x="845" y="525"/>
                  </a:lnTo>
                  <a:lnTo>
                    <a:pt x="845" y="528"/>
                  </a:lnTo>
                  <a:lnTo>
                    <a:pt x="842" y="528"/>
                  </a:lnTo>
                  <a:lnTo>
                    <a:pt x="842" y="528"/>
                  </a:lnTo>
                  <a:lnTo>
                    <a:pt x="842" y="528"/>
                  </a:lnTo>
                  <a:lnTo>
                    <a:pt x="842" y="530"/>
                  </a:lnTo>
                  <a:lnTo>
                    <a:pt x="842" y="530"/>
                  </a:lnTo>
                  <a:lnTo>
                    <a:pt x="842" y="530"/>
                  </a:lnTo>
                  <a:lnTo>
                    <a:pt x="840" y="532"/>
                  </a:lnTo>
                  <a:lnTo>
                    <a:pt x="840" y="535"/>
                  </a:lnTo>
                  <a:lnTo>
                    <a:pt x="840" y="535"/>
                  </a:lnTo>
                  <a:lnTo>
                    <a:pt x="840" y="537"/>
                  </a:lnTo>
                  <a:lnTo>
                    <a:pt x="840" y="540"/>
                  </a:lnTo>
                  <a:lnTo>
                    <a:pt x="842" y="540"/>
                  </a:lnTo>
                  <a:lnTo>
                    <a:pt x="842" y="542"/>
                  </a:lnTo>
                  <a:lnTo>
                    <a:pt x="842" y="544"/>
                  </a:lnTo>
                  <a:lnTo>
                    <a:pt x="842" y="544"/>
                  </a:lnTo>
                  <a:lnTo>
                    <a:pt x="842" y="544"/>
                  </a:lnTo>
                  <a:lnTo>
                    <a:pt x="840" y="544"/>
                  </a:lnTo>
                  <a:lnTo>
                    <a:pt x="840" y="544"/>
                  </a:lnTo>
                  <a:lnTo>
                    <a:pt x="838" y="544"/>
                  </a:lnTo>
                  <a:lnTo>
                    <a:pt x="838" y="544"/>
                  </a:lnTo>
                  <a:lnTo>
                    <a:pt x="838" y="544"/>
                  </a:lnTo>
                  <a:lnTo>
                    <a:pt x="835" y="544"/>
                  </a:lnTo>
                  <a:lnTo>
                    <a:pt x="835" y="544"/>
                  </a:lnTo>
                  <a:lnTo>
                    <a:pt x="833" y="544"/>
                  </a:lnTo>
                  <a:lnTo>
                    <a:pt x="828" y="544"/>
                  </a:lnTo>
                  <a:lnTo>
                    <a:pt x="828" y="547"/>
                  </a:lnTo>
                  <a:lnTo>
                    <a:pt x="831" y="547"/>
                  </a:lnTo>
                  <a:lnTo>
                    <a:pt x="831" y="549"/>
                  </a:lnTo>
                  <a:lnTo>
                    <a:pt x="831" y="549"/>
                  </a:lnTo>
                  <a:lnTo>
                    <a:pt x="831" y="551"/>
                  </a:lnTo>
                  <a:lnTo>
                    <a:pt x="833" y="551"/>
                  </a:lnTo>
                  <a:lnTo>
                    <a:pt x="833" y="551"/>
                  </a:lnTo>
                  <a:lnTo>
                    <a:pt x="833" y="551"/>
                  </a:lnTo>
                  <a:lnTo>
                    <a:pt x="833" y="551"/>
                  </a:lnTo>
                  <a:lnTo>
                    <a:pt x="833" y="551"/>
                  </a:lnTo>
                  <a:lnTo>
                    <a:pt x="835" y="551"/>
                  </a:lnTo>
                  <a:lnTo>
                    <a:pt x="835" y="554"/>
                  </a:lnTo>
                  <a:lnTo>
                    <a:pt x="835" y="554"/>
                  </a:lnTo>
                  <a:lnTo>
                    <a:pt x="835" y="554"/>
                  </a:lnTo>
                  <a:lnTo>
                    <a:pt x="838" y="554"/>
                  </a:lnTo>
                  <a:lnTo>
                    <a:pt x="835" y="554"/>
                  </a:lnTo>
                  <a:lnTo>
                    <a:pt x="828" y="554"/>
                  </a:lnTo>
                  <a:lnTo>
                    <a:pt x="828" y="554"/>
                  </a:lnTo>
                  <a:lnTo>
                    <a:pt x="828" y="554"/>
                  </a:lnTo>
                  <a:lnTo>
                    <a:pt x="826" y="554"/>
                  </a:lnTo>
                  <a:lnTo>
                    <a:pt x="826" y="554"/>
                  </a:lnTo>
                  <a:lnTo>
                    <a:pt x="826" y="554"/>
                  </a:lnTo>
                  <a:lnTo>
                    <a:pt x="826" y="554"/>
                  </a:lnTo>
                  <a:lnTo>
                    <a:pt x="826" y="554"/>
                  </a:lnTo>
                  <a:lnTo>
                    <a:pt x="826" y="549"/>
                  </a:lnTo>
                  <a:lnTo>
                    <a:pt x="826" y="549"/>
                  </a:lnTo>
                  <a:lnTo>
                    <a:pt x="826" y="551"/>
                  </a:lnTo>
                  <a:lnTo>
                    <a:pt x="826" y="551"/>
                  </a:lnTo>
                  <a:lnTo>
                    <a:pt x="826" y="554"/>
                  </a:lnTo>
                  <a:lnTo>
                    <a:pt x="824" y="556"/>
                  </a:lnTo>
                  <a:lnTo>
                    <a:pt x="824" y="556"/>
                  </a:lnTo>
                  <a:lnTo>
                    <a:pt x="824" y="556"/>
                  </a:lnTo>
                  <a:lnTo>
                    <a:pt x="824" y="556"/>
                  </a:lnTo>
                  <a:lnTo>
                    <a:pt x="824" y="556"/>
                  </a:lnTo>
                  <a:lnTo>
                    <a:pt x="824" y="561"/>
                  </a:lnTo>
                  <a:lnTo>
                    <a:pt x="826" y="563"/>
                  </a:lnTo>
                  <a:lnTo>
                    <a:pt x="826" y="563"/>
                  </a:lnTo>
                  <a:lnTo>
                    <a:pt x="826" y="563"/>
                  </a:lnTo>
                  <a:lnTo>
                    <a:pt x="826" y="563"/>
                  </a:lnTo>
                  <a:lnTo>
                    <a:pt x="826" y="561"/>
                  </a:lnTo>
                  <a:lnTo>
                    <a:pt x="826" y="561"/>
                  </a:lnTo>
                  <a:lnTo>
                    <a:pt x="828" y="561"/>
                  </a:lnTo>
                  <a:lnTo>
                    <a:pt x="831" y="561"/>
                  </a:lnTo>
                  <a:lnTo>
                    <a:pt x="831" y="561"/>
                  </a:lnTo>
                  <a:lnTo>
                    <a:pt x="833" y="561"/>
                  </a:lnTo>
                  <a:lnTo>
                    <a:pt x="833" y="561"/>
                  </a:lnTo>
                  <a:lnTo>
                    <a:pt x="833" y="561"/>
                  </a:lnTo>
                  <a:lnTo>
                    <a:pt x="833" y="563"/>
                  </a:lnTo>
                  <a:lnTo>
                    <a:pt x="835" y="563"/>
                  </a:lnTo>
                  <a:lnTo>
                    <a:pt x="835" y="566"/>
                  </a:lnTo>
                  <a:lnTo>
                    <a:pt x="835" y="566"/>
                  </a:lnTo>
                  <a:lnTo>
                    <a:pt x="835" y="566"/>
                  </a:lnTo>
                  <a:lnTo>
                    <a:pt x="835" y="566"/>
                  </a:lnTo>
                  <a:lnTo>
                    <a:pt x="833" y="568"/>
                  </a:lnTo>
                  <a:lnTo>
                    <a:pt x="833" y="568"/>
                  </a:lnTo>
                  <a:lnTo>
                    <a:pt x="833" y="568"/>
                  </a:lnTo>
                  <a:lnTo>
                    <a:pt x="833" y="568"/>
                  </a:lnTo>
                  <a:lnTo>
                    <a:pt x="831" y="568"/>
                  </a:lnTo>
                  <a:lnTo>
                    <a:pt x="831" y="568"/>
                  </a:lnTo>
                  <a:lnTo>
                    <a:pt x="828" y="570"/>
                  </a:lnTo>
                  <a:lnTo>
                    <a:pt x="831" y="573"/>
                  </a:lnTo>
                  <a:lnTo>
                    <a:pt x="831" y="575"/>
                  </a:lnTo>
                  <a:lnTo>
                    <a:pt x="831" y="575"/>
                  </a:lnTo>
                  <a:lnTo>
                    <a:pt x="835" y="577"/>
                  </a:lnTo>
                  <a:lnTo>
                    <a:pt x="835" y="577"/>
                  </a:lnTo>
                  <a:lnTo>
                    <a:pt x="838" y="577"/>
                  </a:lnTo>
                  <a:lnTo>
                    <a:pt x="835" y="577"/>
                  </a:lnTo>
                  <a:lnTo>
                    <a:pt x="835" y="580"/>
                  </a:lnTo>
                  <a:lnTo>
                    <a:pt x="835" y="580"/>
                  </a:lnTo>
                  <a:lnTo>
                    <a:pt x="838" y="580"/>
                  </a:lnTo>
                  <a:lnTo>
                    <a:pt x="835" y="580"/>
                  </a:lnTo>
                  <a:lnTo>
                    <a:pt x="835" y="580"/>
                  </a:lnTo>
                  <a:lnTo>
                    <a:pt x="835" y="580"/>
                  </a:lnTo>
                  <a:lnTo>
                    <a:pt x="835" y="582"/>
                  </a:lnTo>
                  <a:lnTo>
                    <a:pt x="835" y="582"/>
                  </a:lnTo>
                  <a:lnTo>
                    <a:pt x="835" y="582"/>
                  </a:lnTo>
                  <a:lnTo>
                    <a:pt x="835" y="582"/>
                  </a:lnTo>
                  <a:lnTo>
                    <a:pt x="835" y="582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7"/>
                  </a:lnTo>
                  <a:lnTo>
                    <a:pt x="835" y="587"/>
                  </a:lnTo>
                  <a:lnTo>
                    <a:pt x="835" y="589"/>
                  </a:lnTo>
                  <a:lnTo>
                    <a:pt x="838" y="589"/>
                  </a:lnTo>
                  <a:lnTo>
                    <a:pt x="838" y="589"/>
                  </a:lnTo>
                  <a:lnTo>
                    <a:pt x="840" y="592"/>
                  </a:lnTo>
                  <a:lnTo>
                    <a:pt x="840" y="592"/>
                  </a:lnTo>
                  <a:lnTo>
                    <a:pt x="842" y="592"/>
                  </a:lnTo>
                  <a:lnTo>
                    <a:pt x="842" y="592"/>
                  </a:lnTo>
                  <a:lnTo>
                    <a:pt x="842" y="589"/>
                  </a:lnTo>
                  <a:lnTo>
                    <a:pt x="842" y="589"/>
                  </a:lnTo>
                  <a:lnTo>
                    <a:pt x="842" y="589"/>
                  </a:lnTo>
                  <a:lnTo>
                    <a:pt x="842" y="587"/>
                  </a:lnTo>
                  <a:lnTo>
                    <a:pt x="842" y="587"/>
                  </a:lnTo>
                  <a:lnTo>
                    <a:pt x="842" y="585"/>
                  </a:lnTo>
                  <a:lnTo>
                    <a:pt x="842" y="582"/>
                  </a:lnTo>
                  <a:lnTo>
                    <a:pt x="845" y="582"/>
                  </a:lnTo>
                  <a:lnTo>
                    <a:pt x="845" y="582"/>
                  </a:lnTo>
                  <a:lnTo>
                    <a:pt x="847" y="580"/>
                  </a:lnTo>
                  <a:lnTo>
                    <a:pt x="847" y="580"/>
                  </a:lnTo>
                  <a:lnTo>
                    <a:pt x="847" y="580"/>
                  </a:lnTo>
                  <a:lnTo>
                    <a:pt x="847" y="580"/>
                  </a:lnTo>
                  <a:lnTo>
                    <a:pt x="847" y="580"/>
                  </a:lnTo>
                  <a:lnTo>
                    <a:pt x="847" y="577"/>
                  </a:lnTo>
                  <a:lnTo>
                    <a:pt x="847" y="577"/>
                  </a:lnTo>
                  <a:lnTo>
                    <a:pt x="847" y="577"/>
                  </a:lnTo>
                  <a:lnTo>
                    <a:pt x="847" y="577"/>
                  </a:lnTo>
                  <a:lnTo>
                    <a:pt x="847" y="577"/>
                  </a:lnTo>
                  <a:lnTo>
                    <a:pt x="847" y="577"/>
                  </a:lnTo>
                  <a:lnTo>
                    <a:pt x="847" y="575"/>
                  </a:lnTo>
                  <a:lnTo>
                    <a:pt x="847" y="575"/>
                  </a:lnTo>
                  <a:lnTo>
                    <a:pt x="847" y="575"/>
                  </a:lnTo>
                  <a:lnTo>
                    <a:pt x="847" y="575"/>
                  </a:lnTo>
                  <a:lnTo>
                    <a:pt x="850" y="575"/>
                  </a:lnTo>
                  <a:lnTo>
                    <a:pt x="850" y="575"/>
                  </a:lnTo>
                  <a:lnTo>
                    <a:pt x="850" y="575"/>
                  </a:lnTo>
                  <a:lnTo>
                    <a:pt x="850" y="573"/>
                  </a:lnTo>
                  <a:lnTo>
                    <a:pt x="850" y="573"/>
                  </a:lnTo>
                  <a:lnTo>
                    <a:pt x="852" y="573"/>
                  </a:lnTo>
                  <a:lnTo>
                    <a:pt x="852" y="570"/>
                  </a:lnTo>
                  <a:lnTo>
                    <a:pt x="852" y="573"/>
                  </a:lnTo>
                  <a:lnTo>
                    <a:pt x="852" y="573"/>
                  </a:lnTo>
                  <a:lnTo>
                    <a:pt x="852" y="573"/>
                  </a:lnTo>
                  <a:lnTo>
                    <a:pt x="854" y="573"/>
                  </a:lnTo>
                  <a:lnTo>
                    <a:pt x="854" y="573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7" y="568"/>
                  </a:lnTo>
                  <a:lnTo>
                    <a:pt x="857" y="568"/>
                  </a:lnTo>
                  <a:lnTo>
                    <a:pt x="857" y="568"/>
                  </a:lnTo>
                  <a:lnTo>
                    <a:pt x="857" y="568"/>
                  </a:lnTo>
                  <a:lnTo>
                    <a:pt x="857" y="568"/>
                  </a:lnTo>
                  <a:lnTo>
                    <a:pt x="859" y="568"/>
                  </a:lnTo>
                  <a:lnTo>
                    <a:pt x="859" y="568"/>
                  </a:lnTo>
                  <a:lnTo>
                    <a:pt x="861" y="566"/>
                  </a:lnTo>
                  <a:lnTo>
                    <a:pt x="864" y="563"/>
                  </a:lnTo>
                  <a:lnTo>
                    <a:pt x="864" y="563"/>
                  </a:lnTo>
                  <a:lnTo>
                    <a:pt x="864" y="563"/>
                  </a:lnTo>
                  <a:lnTo>
                    <a:pt x="864" y="563"/>
                  </a:lnTo>
                  <a:lnTo>
                    <a:pt x="864" y="563"/>
                  </a:lnTo>
                  <a:lnTo>
                    <a:pt x="864" y="563"/>
                  </a:lnTo>
                  <a:lnTo>
                    <a:pt x="864" y="563"/>
                  </a:lnTo>
                  <a:lnTo>
                    <a:pt x="864" y="563"/>
                  </a:lnTo>
                  <a:lnTo>
                    <a:pt x="864" y="561"/>
                  </a:lnTo>
                  <a:lnTo>
                    <a:pt x="864" y="561"/>
                  </a:lnTo>
                  <a:lnTo>
                    <a:pt x="864" y="561"/>
                  </a:lnTo>
                  <a:lnTo>
                    <a:pt x="866" y="563"/>
                  </a:lnTo>
                  <a:lnTo>
                    <a:pt x="866" y="563"/>
                  </a:lnTo>
                  <a:lnTo>
                    <a:pt x="866" y="563"/>
                  </a:lnTo>
                  <a:lnTo>
                    <a:pt x="864" y="563"/>
                  </a:lnTo>
                  <a:lnTo>
                    <a:pt x="864" y="566"/>
                  </a:lnTo>
                  <a:lnTo>
                    <a:pt x="864" y="566"/>
                  </a:lnTo>
                  <a:lnTo>
                    <a:pt x="864" y="568"/>
                  </a:lnTo>
                  <a:lnTo>
                    <a:pt x="864" y="568"/>
                  </a:lnTo>
                  <a:lnTo>
                    <a:pt x="861" y="568"/>
                  </a:lnTo>
                  <a:lnTo>
                    <a:pt x="861" y="568"/>
                  </a:lnTo>
                  <a:lnTo>
                    <a:pt x="861" y="568"/>
                  </a:lnTo>
                  <a:lnTo>
                    <a:pt x="861" y="568"/>
                  </a:lnTo>
                  <a:lnTo>
                    <a:pt x="861" y="568"/>
                  </a:lnTo>
                  <a:lnTo>
                    <a:pt x="861" y="568"/>
                  </a:lnTo>
                  <a:lnTo>
                    <a:pt x="861" y="570"/>
                  </a:lnTo>
                  <a:lnTo>
                    <a:pt x="859" y="568"/>
                  </a:lnTo>
                  <a:lnTo>
                    <a:pt x="857" y="568"/>
                  </a:lnTo>
                  <a:lnTo>
                    <a:pt x="857" y="570"/>
                  </a:lnTo>
                  <a:lnTo>
                    <a:pt x="857" y="570"/>
                  </a:lnTo>
                  <a:lnTo>
                    <a:pt x="857" y="570"/>
                  </a:lnTo>
                  <a:lnTo>
                    <a:pt x="857" y="570"/>
                  </a:lnTo>
                  <a:lnTo>
                    <a:pt x="857" y="570"/>
                  </a:lnTo>
                  <a:lnTo>
                    <a:pt x="854" y="570"/>
                  </a:lnTo>
                  <a:lnTo>
                    <a:pt x="854" y="570"/>
                  </a:lnTo>
                  <a:lnTo>
                    <a:pt x="854" y="573"/>
                  </a:lnTo>
                  <a:lnTo>
                    <a:pt x="854" y="573"/>
                  </a:lnTo>
                  <a:lnTo>
                    <a:pt x="852" y="573"/>
                  </a:lnTo>
                  <a:lnTo>
                    <a:pt x="850" y="573"/>
                  </a:lnTo>
                  <a:lnTo>
                    <a:pt x="850" y="575"/>
                  </a:lnTo>
                  <a:lnTo>
                    <a:pt x="850" y="575"/>
                  </a:lnTo>
                  <a:lnTo>
                    <a:pt x="850" y="575"/>
                  </a:lnTo>
                  <a:lnTo>
                    <a:pt x="850" y="575"/>
                  </a:lnTo>
                  <a:lnTo>
                    <a:pt x="850" y="577"/>
                  </a:lnTo>
                  <a:lnTo>
                    <a:pt x="850" y="577"/>
                  </a:lnTo>
                  <a:lnTo>
                    <a:pt x="847" y="577"/>
                  </a:lnTo>
                  <a:lnTo>
                    <a:pt x="847" y="577"/>
                  </a:lnTo>
                  <a:lnTo>
                    <a:pt x="850" y="577"/>
                  </a:lnTo>
                  <a:lnTo>
                    <a:pt x="850" y="577"/>
                  </a:lnTo>
                  <a:lnTo>
                    <a:pt x="850" y="580"/>
                  </a:lnTo>
                  <a:lnTo>
                    <a:pt x="850" y="580"/>
                  </a:lnTo>
                  <a:lnTo>
                    <a:pt x="847" y="580"/>
                  </a:lnTo>
                  <a:lnTo>
                    <a:pt x="847" y="582"/>
                  </a:lnTo>
                  <a:lnTo>
                    <a:pt x="847" y="582"/>
                  </a:lnTo>
                  <a:lnTo>
                    <a:pt x="847" y="582"/>
                  </a:lnTo>
                  <a:lnTo>
                    <a:pt x="845" y="582"/>
                  </a:lnTo>
                  <a:lnTo>
                    <a:pt x="845" y="582"/>
                  </a:lnTo>
                  <a:lnTo>
                    <a:pt x="842" y="585"/>
                  </a:lnTo>
                  <a:lnTo>
                    <a:pt x="842" y="585"/>
                  </a:lnTo>
                  <a:lnTo>
                    <a:pt x="842" y="585"/>
                  </a:lnTo>
                  <a:lnTo>
                    <a:pt x="847" y="589"/>
                  </a:lnTo>
                  <a:lnTo>
                    <a:pt x="850" y="587"/>
                  </a:lnTo>
                  <a:lnTo>
                    <a:pt x="850" y="587"/>
                  </a:lnTo>
                  <a:lnTo>
                    <a:pt x="850" y="587"/>
                  </a:lnTo>
                  <a:lnTo>
                    <a:pt x="850" y="587"/>
                  </a:lnTo>
                  <a:lnTo>
                    <a:pt x="850" y="587"/>
                  </a:lnTo>
                  <a:lnTo>
                    <a:pt x="850" y="585"/>
                  </a:lnTo>
                  <a:lnTo>
                    <a:pt x="850" y="585"/>
                  </a:lnTo>
                  <a:lnTo>
                    <a:pt x="850" y="585"/>
                  </a:lnTo>
                  <a:lnTo>
                    <a:pt x="852" y="585"/>
                  </a:lnTo>
                  <a:lnTo>
                    <a:pt x="850" y="585"/>
                  </a:lnTo>
                  <a:lnTo>
                    <a:pt x="850" y="585"/>
                  </a:lnTo>
                  <a:lnTo>
                    <a:pt x="850" y="582"/>
                  </a:lnTo>
                  <a:lnTo>
                    <a:pt x="850" y="582"/>
                  </a:lnTo>
                  <a:lnTo>
                    <a:pt x="852" y="585"/>
                  </a:lnTo>
                  <a:lnTo>
                    <a:pt x="850" y="585"/>
                  </a:lnTo>
                  <a:lnTo>
                    <a:pt x="850" y="587"/>
                  </a:lnTo>
                  <a:lnTo>
                    <a:pt x="850" y="589"/>
                  </a:lnTo>
                  <a:lnTo>
                    <a:pt x="850" y="589"/>
                  </a:lnTo>
                  <a:lnTo>
                    <a:pt x="847" y="589"/>
                  </a:lnTo>
                  <a:lnTo>
                    <a:pt x="847" y="589"/>
                  </a:lnTo>
                  <a:lnTo>
                    <a:pt x="847" y="589"/>
                  </a:lnTo>
                  <a:lnTo>
                    <a:pt x="850" y="592"/>
                  </a:lnTo>
                  <a:lnTo>
                    <a:pt x="850" y="592"/>
                  </a:lnTo>
                  <a:lnTo>
                    <a:pt x="850" y="592"/>
                  </a:lnTo>
                  <a:lnTo>
                    <a:pt x="850" y="594"/>
                  </a:lnTo>
                  <a:lnTo>
                    <a:pt x="850" y="594"/>
                  </a:lnTo>
                  <a:lnTo>
                    <a:pt x="852" y="594"/>
                  </a:lnTo>
                  <a:lnTo>
                    <a:pt x="852" y="594"/>
                  </a:lnTo>
                  <a:lnTo>
                    <a:pt x="852" y="594"/>
                  </a:lnTo>
                  <a:lnTo>
                    <a:pt x="852" y="592"/>
                  </a:lnTo>
                  <a:lnTo>
                    <a:pt x="852" y="592"/>
                  </a:lnTo>
                  <a:lnTo>
                    <a:pt x="854" y="592"/>
                  </a:lnTo>
                  <a:lnTo>
                    <a:pt x="857" y="592"/>
                  </a:lnTo>
                  <a:lnTo>
                    <a:pt x="859" y="592"/>
                  </a:lnTo>
                  <a:lnTo>
                    <a:pt x="859" y="592"/>
                  </a:lnTo>
                  <a:lnTo>
                    <a:pt x="859" y="592"/>
                  </a:lnTo>
                  <a:lnTo>
                    <a:pt x="859" y="594"/>
                  </a:lnTo>
                  <a:lnTo>
                    <a:pt x="857" y="594"/>
                  </a:lnTo>
                  <a:lnTo>
                    <a:pt x="857" y="594"/>
                  </a:lnTo>
                  <a:lnTo>
                    <a:pt x="857" y="594"/>
                  </a:lnTo>
                  <a:lnTo>
                    <a:pt x="857" y="594"/>
                  </a:lnTo>
                  <a:lnTo>
                    <a:pt x="854" y="594"/>
                  </a:lnTo>
                  <a:lnTo>
                    <a:pt x="854" y="594"/>
                  </a:lnTo>
                  <a:lnTo>
                    <a:pt x="854" y="594"/>
                  </a:lnTo>
                  <a:lnTo>
                    <a:pt x="854" y="594"/>
                  </a:lnTo>
                  <a:lnTo>
                    <a:pt x="852" y="596"/>
                  </a:lnTo>
                  <a:lnTo>
                    <a:pt x="852" y="596"/>
                  </a:lnTo>
                  <a:lnTo>
                    <a:pt x="850" y="596"/>
                  </a:lnTo>
                  <a:lnTo>
                    <a:pt x="847" y="596"/>
                  </a:lnTo>
                  <a:lnTo>
                    <a:pt x="845" y="599"/>
                  </a:lnTo>
                  <a:lnTo>
                    <a:pt x="845" y="601"/>
                  </a:lnTo>
                  <a:lnTo>
                    <a:pt x="847" y="601"/>
                  </a:lnTo>
                  <a:lnTo>
                    <a:pt x="847" y="603"/>
                  </a:lnTo>
                  <a:lnTo>
                    <a:pt x="850" y="603"/>
                  </a:lnTo>
                  <a:lnTo>
                    <a:pt x="850" y="603"/>
                  </a:lnTo>
                  <a:lnTo>
                    <a:pt x="852" y="601"/>
                  </a:lnTo>
                  <a:lnTo>
                    <a:pt x="852" y="601"/>
                  </a:lnTo>
                  <a:lnTo>
                    <a:pt x="854" y="601"/>
                  </a:lnTo>
                  <a:lnTo>
                    <a:pt x="854" y="601"/>
                  </a:lnTo>
                  <a:lnTo>
                    <a:pt x="854" y="601"/>
                  </a:lnTo>
                  <a:lnTo>
                    <a:pt x="854" y="603"/>
                  </a:lnTo>
                  <a:lnTo>
                    <a:pt x="857" y="603"/>
                  </a:lnTo>
                  <a:lnTo>
                    <a:pt x="857" y="606"/>
                  </a:lnTo>
                  <a:lnTo>
                    <a:pt x="857" y="606"/>
                  </a:lnTo>
                  <a:lnTo>
                    <a:pt x="857" y="603"/>
                  </a:lnTo>
                  <a:lnTo>
                    <a:pt x="859" y="603"/>
                  </a:lnTo>
                  <a:lnTo>
                    <a:pt x="859" y="603"/>
                  </a:lnTo>
                  <a:lnTo>
                    <a:pt x="859" y="603"/>
                  </a:lnTo>
                  <a:lnTo>
                    <a:pt x="861" y="603"/>
                  </a:lnTo>
                  <a:lnTo>
                    <a:pt x="861" y="603"/>
                  </a:lnTo>
                  <a:lnTo>
                    <a:pt x="861" y="606"/>
                  </a:lnTo>
                  <a:lnTo>
                    <a:pt x="861" y="606"/>
                  </a:lnTo>
                  <a:lnTo>
                    <a:pt x="861" y="608"/>
                  </a:lnTo>
                  <a:lnTo>
                    <a:pt x="861" y="608"/>
                  </a:lnTo>
                  <a:lnTo>
                    <a:pt x="861" y="608"/>
                  </a:lnTo>
                  <a:lnTo>
                    <a:pt x="861" y="608"/>
                  </a:lnTo>
                  <a:lnTo>
                    <a:pt x="868" y="608"/>
                  </a:lnTo>
                  <a:lnTo>
                    <a:pt x="876" y="611"/>
                  </a:lnTo>
                  <a:lnTo>
                    <a:pt x="878" y="611"/>
                  </a:lnTo>
                  <a:lnTo>
                    <a:pt x="880" y="611"/>
                  </a:lnTo>
                  <a:lnTo>
                    <a:pt x="883" y="611"/>
                  </a:lnTo>
                  <a:lnTo>
                    <a:pt x="883" y="608"/>
                  </a:lnTo>
                  <a:lnTo>
                    <a:pt x="883" y="608"/>
                  </a:lnTo>
                  <a:lnTo>
                    <a:pt x="883" y="608"/>
                  </a:lnTo>
                  <a:lnTo>
                    <a:pt x="883" y="608"/>
                  </a:lnTo>
                  <a:lnTo>
                    <a:pt x="883" y="608"/>
                  </a:lnTo>
                  <a:lnTo>
                    <a:pt x="883" y="606"/>
                  </a:lnTo>
                  <a:lnTo>
                    <a:pt x="885" y="606"/>
                  </a:lnTo>
                  <a:lnTo>
                    <a:pt x="885" y="606"/>
                  </a:lnTo>
                  <a:lnTo>
                    <a:pt x="885" y="606"/>
                  </a:lnTo>
                  <a:lnTo>
                    <a:pt x="885" y="606"/>
                  </a:lnTo>
                  <a:lnTo>
                    <a:pt x="887" y="606"/>
                  </a:lnTo>
                  <a:lnTo>
                    <a:pt x="890" y="603"/>
                  </a:lnTo>
                  <a:lnTo>
                    <a:pt x="890" y="603"/>
                  </a:lnTo>
                  <a:lnTo>
                    <a:pt x="890" y="606"/>
                  </a:lnTo>
                  <a:lnTo>
                    <a:pt x="887" y="606"/>
                  </a:lnTo>
                  <a:lnTo>
                    <a:pt x="887" y="606"/>
                  </a:lnTo>
                  <a:lnTo>
                    <a:pt x="887" y="606"/>
                  </a:lnTo>
                  <a:lnTo>
                    <a:pt x="887" y="606"/>
                  </a:lnTo>
                  <a:lnTo>
                    <a:pt x="887" y="608"/>
                  </a:lnTo>
                  <a:lnTo>
                    <a:pt x="892" y="608"/>
                  </a:lnTo>
                  <a:lnTo>
                    <a:pt x="892" y="611"/>
                  </a:lnTo>
                  <a:lnTo>
                    <a:pt x="892" y="611"/>
                  </a:lnTo>
                  <a:lnTo>
                    <a:pt x="892" y="611"/>
                  </a:lnTo>
                  <a:lnTo>
                    <a:pt x="892" y="611"/>
                  </a:lnTo>
                  <a:lnTo>
                    <a:pt x="887" y="613"/>
                  </a:lnTo>
                  <a:lnTo>
                    <a:pt x="887" y="611"/>
                  </a:lnTo>
                  <a:lnTo>
                    <a:pt x="885" y="611"/>
                  </a:lnTo>
                  <a:lnTo>
                    <a:pt x="885" y="611"/>
                  </a:lnTo>
                  <a:lnTo>
                    <a:pt x="883" y="611"/>
                  </a:lnTo>
                  <a:lnTo>
                    <a:pt x="880" y="611"/>
                  </a:lnTo>
                  <a:lnTo>
                    <a:pt x="880" y="613"/>
                  </a:lnTo>
                  <a:lnTo>
                    <a:pt x="883" y="613"/>
                  </a:lnTo>
                  <a:lnTo>
                    <a:pt x="892" y="615"/>
                  </a:lnTo>
                  <a:lnTo>
                    <a:pt x="895" y="620"/>
                  </a:lnTo>
                  <a:lnTo>
                    <a:pt x="895" y="620"/>
                  </a:lnTo>
                  <a:lnTo>
                    <a:pt x="895" y="620"/>
                  </a:lnTo>
                  <a:lnTo>
                    <a:pt x="892" y="620"/>
                  </a:lnTo>
                  <a:lnTo>
                    <a:pt x="895" y="620"/>
                  </a:lnTo>
                  <a:lnTo>
                    <a:pt x="895" y="622"/>
                  </a:lnTo>
                  <a:lnTo>
                    <a:pt x="895" y="622"/>
                  </a:lnTo>
                  <a:lnTo>
                    <a:pt x="892" y="625"/>
                  </a:lnTo>
                  <a:lnTo>
                    <a:pt x="887" y="627"/>
                  </a:lnTo>
                  <a:lnTo>
                    <a:pt x="885" y="630"/>
                  </a:lnTo>
                  <a:lnTo>
                    <a:pt x="885" y="630"/>
                  </a:lnTo>
                  <a:lnTo>
                    <a:pt x="883" y="630"/>
                  </a:lnTo>
                  <a:lnTo>
                    <a:pt x="883" y="630"/>
                  </a:lnTo>
                  <a:lnTo>
                    <a:pt x="883" y="627"/>
                  </a:lnTo>
                  <a:lnTo>
                    <a:pt x="883" y="627"/>
                  </a:lnTo>
                  <a:lnTo>
                    <a:pt x="880" y="627"/>
                  </a:lnTo>
                  <a:lnTo>
                    <a:pt x="883" y="625"/>
                  </a:lnTo>
                  <a:lnTo>
                    <a:pt x="883" y="625"/>
                  </a:lnTo>
                  <a:lnTo>
                    <a:pt x="883" y="625"/>
                  </a:lnTo>
                  <a:lnTo>
                    <a:pt x="883" y="622"/>
                  </a:lnTo>
                  <a:lnTo>
                    <a:pt x="883" y="622"/>
                  </a:lnTo>
                  <a:lnTo>
                    <a:pt x="883" y="622"/>
                  </a:lnTo>
                  <a:lnTo>
                    <a:pt x="883" y="620"/>
                  </a:lnTo>
                  <a:lnTo>
                    <a:pt x="883" y="620"/>
                  </a:lnTo>
                  <a:lnTo>
                    <a:pt x="883" y="618"/>
                  </a:lnTo>
                  <a:lnTo>
                    <a:pt x="883" y="618"/>
                  </a:lnTo>
                  <a:lnTo>
                    <a:pt x="883" y="618"/>
                  </a:lnTo>
                  <a:lnTo>
                    <a:pt x="880" y="615"/>
                  </a:lnTo>
                  <a:lnTo>
                    <a:pt x="880" y="615"/>
                  </a:lnTo>
                  <a:lnTo>
                    <a:pt x="878" y="615"/>
                  </a:lnTo>
                  <a:lnTo>
                    <a:pt x="878" y="618"/>
                  </a:lnTo>
                  <a:lnTo>
                    <a:pt x="876" y="618"/>
                  </a:lnTo>
                  <a:lnTo>
                    <a:pt x="876" y="618"/>
                  </a:lnTo>
                  <a:lnTo>
                    <a:pt x="876" y="620"/>
                  </a:lnTo>
                  <a:lnTo>
                    <a:pt x="873" y="620"/>
                  </a:lnTo>
                  <a:lnTo>
                    <a:pt x="873" y="622"/>
                  </a:lnTo>
                  <a:lnTo>
                    <a:pt x="873" y="622"/>
                  </a:lnTo>
                  <a:lnTo>
                    <a:pt x="871" y="622"/>
                  </a:lnTo>
                  <a:lnTo>
                    <a:pt x="868" y="622"/>
                  </a:lnTo>
                  <a:lnTo>
                    <a:pt x="868" y="622"/>
                  </a:lnTo>
                  <a:lnTo>
                    <a:pt x="868" y="622"/>
                  </a:lnTo>
                  <a:lnTo>
                    <a:pt x="866" y="625"/>
                  </a:lnTo>
                  <a:lnTo>
                    <a:pt x="864" y="627"/>
                  </a:lnTo>
                  <a:lnTo>
                    <a:pt x="864" y="627"/>
                  </a:lnTo>
                  <a:lnTo>
                    <a:pt x="864" y="627"/>
                  </a:lnTo>
                  <a:lnTo>
                    <a:pt x="864" y="627"/>
                  </a:lnTo>
                  <a:lnTo>
                    <a:pt x="864" y="625"/>
                  </a:lnTo>
                  <a:lnTo>
                    <a:pt x="864" y="625"/>
                  </a:lnTo>
                  <a:lnTo>
                    <a:pt x="864" y="625"/>
                  </a:lnTo>
                  <a:lnTo>
                    <a:pt x="866" y="625"/>
                  </a:lnTo>
                  <a:lnTo>
                    <a:pt x="866" y="625"/>
                  </a:lnTo>
                  <a:lnTo>
                    <a:pt x="866" y="625"/>
                  </a:lnTo>
                  <a:lnTo>
                    <a:pt x="866" y="625"/>
                  </a:lnTo>
                  <a:lnTo>
                    <a:pt x="866" y="625"/>
                  </a:lnTo>
                  <a:lnTo>
                    <a:pt x="866" y="625"/>
                  </a:lnTo>
                  <a:lnTo>
                    <a:pt x="866" y="625"/>
                  </a:lnTo>
                  <a:lnTo>
                    <a:pt x="866" y="622"/>
                  </a:lnTo>
                  <a:lnTo>
                    <a:pt x="866" y="622"/>
                  </a:lnTo>
                  <a:lnTo>
                    <a:pt x="866" y="622"/>
                  </a:lnTo>
                  <a:lnTo>
                    <a:pt x="866" y="622"/>
                  </a:lnTo>
                  <a:lnTo>
                    <a:pt x="868" y="622"/>
                  </a:lnTo>
                  <a:lnTo>
                    <a:pt x="868" y="622"/>
                  </a:lnTo>
                  <a:lnTo>
                    <a:pt x="868" y="622"/>
                  </a:lnTo>
                  <a:lnTo>
                    <a:pt x="871" y="620"/>
                  </a:lnTo>
                  <a:lnTo>
                    <a:pt x="871" y="620"/>
                  </a:lnTo>
                  <a:lnTo>
                    <a:pt x="871" y="618"/>
                  </a:lnTo>
                  <a:lnTo>
                    <a:pt x="871" y="618"/>
                  </a:lnTo>
                  <a:lnTo>
                    <a:pt x="871" y="618"/>
                  </a:lnTo>
                  <a:lnTo>
                    <a:pt x="871" y="618"/>
                  </a:lnTo>
                  <a:lnTo>
                    <a:pt x="871" y="618"/>
                  </a:lnTo>
                  <a:lnTo>
                    <a:pt x="871" y="618"/>
                  </a:lnTo>
                  <a:lnTo>
                    <a:pt x="871" y="615"/>
                  </a:lnTo>
                  <a:lnTo>
                    <a:pt x="871" y="615"/>
                  </a:lnTo>
                  <a:lnTo>
                    <a:pt x="871" y="615"/>
                  </a:lnTo>
                  <a:lnTo>
                    <a:pt x="871" y="613"/>
                  </a:lnTo>
                  <a:lnTo>
                    <a:pt x="871" y="613"/>
                  </a:lnTo>
                  <a:lnTo>
                    <a:pt x="868" y="613"/>
                  </a:lnTo>
                  <a:lnTo>
                    <a:pt x="868" y="613"/>
                  </a:lnTo>
                  <a:lnTo>
                    <a:pt x="868" y="613"/>
                  </a:lnTo>
                  <a:lnTo>
                    <a:pt x="866" y="613"/>
                  </a:lnTo>
                  <a:lnTo>
                    <a:pt x="866" y="613"/>
                  </a:lnTo>
                  <a:lnTo>
                    <a:pt x="866" y="611"/>
                  </a:lnTo>
                  <a:lnTo>
                    <a:pt x="861" y="611"/>
                  </a:lnTo>
                  <a:lnTo>
                    <a:pt x="859" y="611"/>
                  </a:lnTo>
                  <a:lnTo>
                    <a:pt x="859" y="608"/>
                  </a:lnTo>
                  <a:lnTo>
                    <a:pt x="859" y="608"/>
                  </a:lnTo>
                  <a:lnTo>
                    <a:pt x="861" y="606"/>
                  </a:lnTo>
                  <a:lnTo>
                    <a:pt x="861" y="606"/>
                  </a:lnTo>
                  <a:lnTo>
                    <a:pt x="859" y="603"/>
                  </a:lnTo>
                  <a:lnTo>
                    <a:pt x="859" y="603"/>
                  </a:lnTo>
                  <a:lnTo>
                    <a:pt x="857" y="606"/>
                  </a:lnTo>
                  <a:lnTo>
                    <a:pt x="857" y="606"/>
                  </a:lnTo>
                  <a:lnTo>
                    <a:pt x="854" y="606"/>
                  </a:lnTo>
                  <a:lnTo>
                    <a:pt x="854" y="606"/>
                  </a:lnTo>
                  <a:lnTo>
                    <a:pt x="854" y="606"/>
                  </a:lnTo>
                  <a:lnTo>
                    <a:pt x="854" y="606"/>
                  </a:lnTo>
                  <a:lnTo>
                    <a:pt x="854" y="606"/>
                  </a:lnTo>
                  <a:lnTo>
                    <a:pt x="854" y="603"/>
                  </a:lnTo>
                  <a:lnTo>
                    <a:pt x="852" y="603"/>
                  </a:lnTo>
                  <a:lnTo>
                    <a:pt x="852" y="601"/>
                  </a:lnTo>
                  <a:lnTo>
                    <a:pt x="852" y="603"/>
                  </a:lnTo>
                  <a:lnTo>
                    <a:pt x="852" y="606"/>
                  </a:lnTo>
                  <a:lnTo>
                    <a:pt x="852" y="606"/>
                  </a:lnTo>
                  <a:lnTo>
                    <a:pt x="854" y="608"/>
                  </a:lnTo>
                  <a:lnTo>
                    <a:pt x="852" y="608"/>
                  </a:lnTo>
                  <a:lnTo>
                    <a:pt x="850" y="611"/>
                  </a:lnTo>
                  <a:lnTo>
                    <a:pt x="850" y="611"/>
                  </a:lnTo>
                  <a:lnTo>
                    <a:pt x="850" y="611"/>
                  </a:lnTo>
                  <a:lnTo>
                    <a:pt x="850" y="611"/>
                  </a:lnTo>
                  <a:lnTo>
                    <a:pt x="850" y="611"/>
                  </a:lnTo>
                  <a:lnTo>
                    <a:pt x="847" y="611"/>
                  </a:lnTo>
                  <a:lnTo>
                    <a:pt x="850" y="613"/>
                  </a:lnTo>
                  <a:lnTo>
                    <a:pt x="850" y="615"/>
                  </a:lnTo>
                  <a:lnTo>
                    <a:pt x="850" y="615"/>
                  </a:lnTo>
                  <a:lnTo>
                    <a:pt x="847" y="615"/>
                  </a:lnTo>
                  <a:lnTo>
                    <a:pt x="845" y="618"/>
                  </a:lnTo>
                  <a:lnTo>
                    <a:pt x="845" y="618"/>
                  </a:lnTo>
                  <a:lnTo>
                    <a:pt x="842" y="618"/>
                  </a:lnTo>
                  <a:lnTo>
                    <a:pt x="842" y="620"/>
                  </a:lnTo>
                  <a:lnTo>
                    <a:pt x="840" y="620"/>
                  </a:lnTo>
                  <a:lnTo>
                    <a:pt x="840" y="620"/>
                  </a:lnTo>
                  <a:lnTo>
                    <a:pt x="840" y="620"/>
                  </a:lnTo>
                  <a:lnTo>
                    <a:pt x="840" y="620"/>
                  </a:lnTo>
                  <a:lnTo>
                    <a:pt x="838" y="622"/>
                  </a:lnTo>
                  <a:lnTo>
                    <a:pt x="838" y="622"/>
                  </a:lnTo>
                  <a:lnTo>
                    <a:pt x="838" y="620"/>
                  </a:lnTo>
                  <a:lnTo>
                    <a:pt x="835" y="620"/>
                  </a:lnTo>
                  <a:lnTo>
                    <a:pt x="835" y="622"/>
                  </a:lnTo>
                  <a:lnTo>
                    <a:pt x="835" y="622"/>
                  </a:lnTo>
                  <a:lnTo>
                    <a:pt x="835" y="625"/>
                  </a:lnTo>
                  <a:lnTo>
                    <a:pt x="835" y="625"/>
                  </a:lnTo>
                  <a:lnTo>
                    <a:pt x="840" y="627"/>
                  </a:lnTo>
                  <a:lnTo>
                    <a:pt x="840" y="627"/>
                  </a:lnTo>
                  <a:lnTo>
                    <a:pt x="842" y="627"/>
                  </a:lnTo>
                  <a:lnTo>
                    <a:pt x="842" y="625"/>
                  </a:lnTo>
                  <a:lnTo>
                    <a:pt x="847" y="625"/>
                  </a:lnTo>
                  <a:lnTo>
                    <a:pt x="847" y="625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7" y="627"/>
                  </a:lnTo>
                  <a:lnTo>
                    <a:pt x="845" y="627"/>
                  </a:lnTo>
                  <a:lnTo>
                    <a:pt x="845" y="630"/>
                  </a:lnTo>
                  <a:lnTo>
                    <a:pt x="845" y="630"/>
                  </a:lnTo>
                  <a:lnTo>
                    <a:pt x="845" y="630"/>
                  </a:lnTo>
                  <a:lnTo>
                    <a:pt x="845" y="630"/>
                  </a:lnTo>
                  <a:lnTo>
                    <a:pt x="845" y="630"/>
                  </a:lnTo>
                  <a:lnTo>
                    <a:pt x="842" y="630"/>
                  </a:lnTo>
                  <a:lnTo>
                    <a:pt x="842" y="630"/>
                  </a:lnTo>
                  <a:lnTo>
                    <a:pt x="842" y="632"/>
                  </a:lnTo>
                  <a:lnTo>
                    <a:pt x="842" y="632"/>
                  </a:lnTo>
                  <a:lnTo>
                    <a:pt x="842" y="634"/>
                  </a:lnTo>
                  <a:lnTo>
                    <a:pt x="845" y="634"/>
                  </a:lnTo>
                  <a:lnTo>
                    <a:pt x="845" y="637"/>
                  </a:lnTo>
                  <a:lnTo>
                    <a:pt x="845" y="637"/>
                  </a:lnTo>
                  <a:lnTo>
                    <a:pt x="850" y="641"/>
                  </a:lnTo>
                  <a:lnTo>
                    <a:pt x="852" y="641"/>
                  </a:lnTo>
                  <a:lnTo>
                    <a:pt x="852" y="641"/>
                  </a:lnTo>
                  <a:lnTo>
                    <a:pt x="852" y="641"/>
                  </a:lnTo>
                  <a:lnTo>
                    <a:pt x="854" y="639"/>
                  </a:lnTo>
                  <a:lnTo>
                    <a:pt x="854" y="641"/>
                  </a:lnTo>
                  <a:lnTo>
                    <a:pt x="854" y="641"/>
                  </a:lnTo>
                  <a:lnTo>
                    <a:pt x="854" y="641"/>
                  </a:lnTo>
                  <a:lnTo>
                    <a:pt x="854" y="641"/>
                  </a:lnTo>
                  <a:lnTo>
                    <a:pt x="854" y="644"/>
                  </a:lnTo>
                  <a:lnTo>
                    <a:pt x="854" y="644"/>
                  </a:lnTo>
                  <a:lnTo>
                    <a:pt x="854" y="644"/>
                  </a:lnTo>
                  <a:lnTo>
                    <a:pt x="854" y="646"/>
                  </a:lnTo>
                  <a:lnTo>
                    <a:pt x="857" y="646"/>
                  </a:lnTo>
                  <a:lnTo>
                    <a:pt x="857" y="648"/>
                  </a:lnTo>
                  <a:lnTo>
                    <a:pt x="859" y="648"/>
                  </a:lnTo>
                  <a:lnTo>
                    <a:pt x="859" y="648"/>
                  </a:lnTo>
                  <a:lnTo>
                    <a:pt x="859" y="651"/>
                  </a:lnTo>
                  <a:lnTo>
                    <a:pt x="859" y="651"/>
                  </a:lnTo>
                  <a:lnTo>
                    <a:pt x="859" y="651"/>
                  </a:lnTo>
                  <a:lnTo>
                    <a:pt x="859" y="651"/>
                  </a:lnTo>
                  <a:lnTo>
                    <a:pt x="859" y="653"/>
                  </a:lnTo>
                  <a:lnTo>
                    <a:pt x="859" y="653"/>
                  </a:lnTo>
                  <a:lnTo>
                    <a:pt x="859" y="653"/>
                  </a:lnTo>
                  <a:lnTo>
                    <a:pt x="859" y="656"/>
                  </a:lnTo>
                  <a:lnTo>
                    <a:pt x="859" y="656"/>
                  </a:lnTo>
                  <a:lnTo>
                    <a:pt x="861" y="656"/>
                  </a:lnTo>
                  <a:lnTo>
                    <a:pt x="861" y="658"/>
                  </a:lnTo>
                  <a:lnTo>
                    <a:pt x="866" y="660"/>
                  </a:lnTo>
                  <a:lnTo>
                    <a:pt x="866" y="660"/>
                  </a:lnTo>
                  <a:lnTo>
                    <a:pt x="868" y="663"/>
                  </a:lnTo>
                  <a:lnTo>
                    <a:pt x="866" y="663"/>
                  </a:lnTo>
                  <a:lnTo>
                    <a:pt x="866" y="663"/>
                  </a:lnTo>
                  <a:lnTo>
                    <a:pt x="866" y="663"/>
                  </a:lnTo>
                  <a:lnTo>
                    <a:pt x="868" y="663"/>
                  </a:lnTo>
                  <a:lnTo>
                    <a:pt x="868" y="663"/>
                  </a:lnTo>
                  <a:lnTo>
                    <a:pt x="868" y="663"/>
                  </a:lnTo>
                  <a:lnTo>
                    <a:pt x="868" y="663"/>
                  </a:lnTo>
                  <a:lnTo>
                    <a:pt x="866" y="663"/>
                  </a:lnTo>
                  <a:lnTo>
                    <a:pt x="864" y="665"/>
                  </a:lnTo>
                  <a:lnTo>
                    <a:pt x="864" y="667"/>
                  </a:lnTo>
                  <a:lnTo>
                    <a:pt x="864" y="667"/>
                  </a:lnTo>
                  <a:lnTo>
                    <a:pt x="866" y="670"/>
                  </a:lnTo>
                  <a:lnTo>
                    <a:pt x="866" y="672"/>
                  </a:lnTo>
                  <a:lnTo>
                    <a:pt x="866" y="672"/>
                  </a:lnTo>
                  <a:lnTo>
                    <a:pt x="873" y="675"/>
                  </a:lnTo>
                  <a:lnTo>
                    <a:pt x="880" y="677"/>
                  </a:lnTo>
                  <a:lnTo>
                    <a:pt x="890" y="675"/>
                  </a:lnTo>
                  <a:lnTo>
                    <a:pt x="897" y="675"/>
                  </a:lnTo>
                  <a:lnTo>
                    <a:pt x="906" y="670"/>
                  </a:lnTo>
                  <a:lnTo>
                    <a:pt x="909" y="670"/>
                  </a:lnTo>
                  <a:lnTo>
                    <a:pt x="909" y="667"/>
                  </a:lnTo>
                  <a:lnTo>
                    <a:pt x="909" y="667"/>
                  </a:lnTo>
                  <a:lnTo>
                    <a:pt x="911" y="670"/>
                  </a:lnTo>
                  <a:lnTo>
                    <a:pt x="913" y="670"/>
                  </a:lnTo>
                  <a:lnTo>
                    <a:pt x="916" y="670"/>
                  </a:lnTo>
                  <a:lnTo>
                    <a:pt x="916" y="667"/>
                  </a:lnTo>
                  <a:lnTo>
                    <a:pt x="916" y="667"/>
                  </a:lnTo>
                  <a:lnTo>
                    <a:pt x="916" y="667"/>
                  </a:lnTo>
                  <a:lnTo>
                    <a:pt x="916" y="665"/>
                  </a:lnTo>
                  <a:lnTo>
                    <a:pt x="916" y="665"/>
                  </a:lnTo>
                  <a:lnTo>
                    <a:pt x="916" y="663"/>
                  </a:lnTo>
                  <a:lnTo>
                    <a:pt x="916" y="663"/>
                  </a:lnTo>
                  <a:lnTo>
                    <a:pt x="916" y="663"/>
                  </a:lnTo>
                  <a:lnTo>
                    <a:pt x="916" y="660"/>
                  </a:lnTo>
                  <a:lnTo>
                    <a:pt x="918" y="660"/>
                  </a:lnTo>
                  <a:lnTo>
                    <a:pt x="918" y="658"/>
                  </a:lnTo>
                  <a:lnTo>
                    <a:pt x="918" y="658"/>
                  </a:lnTo>
                  <a:lnTo>
                    <a:pt x="918" y="656"/>
                  </a:lnTo>
                  <a:lnTo>
                    <a:pt x="916" y="653"/>
                  </a:lnTo>
                  <a:lnTo>
                    <a:pt x="913" y="653"/>
                  </a:lnTo>
                  <a:lnTo>
                    <a:pt x="911" y="651"/>
                  </a:lnTo>
                  <a:lnTo>
                    <a:pt x="916" y="653"/>
                  </a:lnTo>
                  <a:lnTo>
                    <a:pt x="916" y="653"/>
                  </a:lnTo>
                  <a:lnTo>
                    <a:pt x="916" y="653"/>
                  </a:lnTo>
                  <a:lnTo>
                    <a:pt x="916" y="651"/>
                  </a:lnTo>
                  <a:lnTo>
                    <a:pt x="916" y="651"/>
                  </a:lnTo>
                  <a:lnTo>
                    <a:pt x="916" y="651"/>
                  </a:lnTo>
                  <a:lnTo>
                    <a:pt x="916" y="651"/>
                  </a:lnTo>
                  <a:lnTo>
                    <a:pt x="916" y="651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6" y="648"/>
                  </a:lnTo>
                  <a:lnTo>
                    <a:pt x="918" y="648"/>
                  </a:lnTo>
                  <a:lnTo>
                    <a:pt x="918" y="648"/>
                  </a:lnTo>
                  <a:lnTo>
                    <a:pt x="918" y="646"/>
                  </a:lnTo>
                  <a:lnTo>
                    <a:pt x="918" y="646"/>
                  </a:lnTo>
                  <a:lnTo>
                    <a:pt x="918" y="646"/>
                  </a:lnTo>
                  <a:lnTo>
                    <a:pt x="921" y="646"/>
                  </a:lnTo>
                  <a:lnTo>
                    <a:pt x="921" y="646"/>
                  </a:lnTo>
                  <a:lnTo>
                    <a:pt x="921" y="646"/>
                  </a:lnTo>
                  <a:lnTo>
                    <a:pt x="921" y="646"/>
                  </a:lnTo>
                  <a:lnTo>
                    <a:pt x="921" y="646"/>
                  </a:lnTo>
                  <a:lnTo>
                    <a:pt x="921" y="644"/>
                  </a:lnTo>
                  <a:lnTo>
                    <a:pt x="921" y="644"/>
                  </a:lnTo>
                  <a:lnTo>
                    <a:pt x="921" y="644"/>
                  </a:lnTo>
                  <a:lnTo>
                    <a:pt x="921" y="644"/>
                  </a:lnTo>
                  <a:lnTo>
                    <a:pt x="923" y="644"/>
                  </a:lnTo>
                  <a:lnTo>
                    <a:pt x="923" y="644"/>
                  </a:lnTo>
                  <a:lnTo>
                    <a:pt x="923" y="641"/>
                  </a:lnTo>
                  <a:lnTo>
                    <a:pt x="923" y="641"/>
                  </a:lnTo>
                  <a:lnTo>
                    <a:pt x="923" y="641"/>
                  </a:lnTo>
                  <a:lnTo>
                    <a:pt x="923" y="641"/>
                  </a:lnTo>
                  <a:lnTo>
                    <a:pt x="925" y="637"/>
                  </a:lnTo>
                  <a:lnTo>
                    <a:pt x="925" y="637"/>
                  </a:lnTo>
                  <a:lnTo>
                    <a:pt x="925" y="637"/>
                  </a:lnTo>
                  <a:lnTo>
                    <a:pt x="925" y="634"/>
                  </a:lnTo>
                  <a:lnTo>
                    <a:pt x="928" y="634"/>
                  </a:lnTo>
                  <a:lnTo>
                    <a:pt x="928" y="632"/>
                  </a:lnTo>
                  <a:lnTo>
                    <a:pt x="928" y="632"/>
                  </a:lnTo>
                  <a:lnTo>
                    <a:pt x="928" y="632"/>
                  </a:lnTo>
                  <a:lnTo>
                    <a:pt x="930" y="632"/>
                  </a:lnTo>
                  <a:lnTo>
                    <a:pt x="932" y="632"/>
                  </a:lnTo>
                  <a:lnTo>
                    <a:pt x="932" y="630"/>
                  </a:lnTo>
                  <a:lnTo>
                    <a:pt x="932" y="630"/>
                  </a:lnTo>
                  <a:lnTo>
                    <a:pt x="932" y="630"/>
                  </a:lnTo>
                  <a:lnTo>
                    <a:pt x="932" y="627"/>
                  </a:lnTo>
                  <a:lnTo>
                    <a:pt x="930" y="627"/>
                  </a:lnTo>
                  <a:lnTo>
                    <a:pt x="932" y="627"/>
                  </a:lnTo>
                  <a:lnTo>
                    <a:pt x="932" y="627"/>
                  </a:lnTo>
                  <a:lnTo>
                    <a:pt x="932" y="630"/>
                  </a:lnTo>
                  <a:lnTo>
                    <a:pt x="932" y="630"/>
                  </a:lnTo>
                  <a:lnTo>
                    <a:pt x="932" y="630"/>
                  </a:lnTo>
                  <a:lnTo>
                    <a:pt x="937" y="630"/>
                  </a:lnTo>
                  <a:lnTo>
                    <a:pt x="937" y="627"/>
                  </a:lnTo>
                  <a:lnTo>
                    <a:pt x="937" y="627"/>
                  </a:lnTo>
                  <a:lnTo>
                    <a:pt x="939" y="630"/>
                  </a:lnTo>
                  <a:lnTo>
                    <a:pt x="937" y="630"/>
                  </a:lnTo>
                  <a:lnTo>
                    <a:pt x="937" y="630"/>
                  </a:lnTo>
                  <a:lnTo>
                    <a:pt x="937" y="630"/>
                  </a:lnTo>
                  <a:lnTo>
                    <a:pt x="937" y="630"/>
                  </a:lnTo>
                  <a:lnTo>
                    <a:pt x="937" y="632"/>
                  </a:lnTo>
                  <a:lnTo>
                    <a:pt x="932" y="632"/>
                  </a:lnTo>
                  <a:lnTo>
                    <a:pt x="932" y="632"/>
                  </a:lnTo>
                  <a:lnTo>
                    <a:pt x="932" y="632"/>
                  </a:lnTo>
                  <a:lnTo>
                    <a:pt x="930" y="634"/>
                  </a:lnTo>
                  <a:lnTo>
                    <a:pt x="928" y="634"/>
                  </a:lnTo>
                  <a:lnTo>
                    <a:pt x="928" y="634"/>
                  </a:lnTo>
                  <a:lnTo>
                    <a:pt x="928" y="634"/>
                  </a:lnTo>
                  <a:lnTo>
                    <a:pt x="928" y="637"/>
                  </a:lnTo>
                  <a:lnTo>
                    <a:pt x="928" y="637"/>
                  </a:lnTo>
                  <a:lnTo>
                    <a:pt x="928" y="637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8" y="639"/>
                  </a:lnTo>
                  <a:lnTo>
                    <a:pt x="928" y="639"/>
                  </a:lnTo>
                  <a:lnTo>
                    <a:pt x="925" y="641"/>
                  </a:lnTo>
                  <a:lnTo>
                    <a:pt x="925" y="641"/>
                  </a:lnTo>
                  <a:lnTo>
                    <a:pt x="925" y="641"/>
                  </a:lnTo>
                  <a:lnTo>
                    <a:pt x="925" y="644"/>
                  </a:lnTo>
                  <a:lnTo>
                    <a:pt x="923" y="646"/>
                  </a:lnTo>
                  <a:lnTo>
                    <a:pt x="921" y="648"/>
                  </a:lnTo>
                  <a:lnTo>
                    <a:pt x="921" y="648"/>
                  </a:lnTo>
                  <a:lnTo>
                    <a:pt x="918" y="651"/>
                  </a:lnTo>
                  <a:lnTo>
                    <a:pt x="918" y="651"/>
                  </a:lnTo>
                  <a:lnTo>
                    <a:pt x="921" y="653"/>
                  </a:lnTo>
                  <a:lnTo>
                    <a:pt x="921" y="653"/>
                  </a:lnTo>
                  <a:lnTo>
                    <a:pt x="921" y="656"/>
                  </a:lnTo>
                  <a:lnTo>
                    <a:pt x="923" y="656"/>
                  </a:lnTo>
                  <a:lnTo>
                    <a:pt x="923" y="656"/>
                  </a:lnTo>
                  <a:lnTo>
                    <a:pt x="923" y="656"/>
                  </a:lnTo>
                  <a:lnTo>
                    <a:pt x="921" y="658"/>
                  </a:lnTo>
                  <a:lnTo>
                    <a:pt x="921" y="658"/>
                  </a:lnTo>
                  <a:lnTo>
                    <a:pt x="921" y="658"/>
                  </a:lnTo>
                  <a:lnTo>
                    <a:pt x="921" y="658"/>
                  </a:lnTo>
                  <a:lnTo>
                    <a:pt x="921" y="658"/>
                  </a:lnTo>
                  <a:lnTo>
                    <a:pt x="921" y="658"/>
                  </a:lnTo>
                  <a:lnTo>
                    <a:pt x="921" y="660"/>
                  </a:lnTo>
                  <a:lnTo>
                    <a:pt x="921" y="660"/>
                  </a:lnTo>
                  <a:lnTo>
                    <a:pt x="921" y="660"/>
                  </a:lnTo>
                  <a:lnTo>
                    <a:pt x="923" y="660"/>
                  </a:lnTo>
                  <a:lnTo>
                    <a:pt x="923" y="660"/>
                  </a:lnTo>
                  <a:lnTo>
                    <a:pt x="923" y="660"/>
                  </a:lnTo>
                  <a:lnTo>
                    <a:pt x="923" y="660"/>
                  </a:lnTo>
                  <a:lnTo>
                    <a:pt x="923" y="660"/>
                  </a:lnTo>
                  <a:lnTo>
                    <a:pt x="923" y="660"/>
                  </a:lnTo>
                  <a:lnTo>
                    <a:pt x="923" y="660"/>
                  </a:lnTo>
                  <a:lnTo>
                    <a:pt x="923" y="658"/>
                  </a:lnTo>
                  <a:lnTo>
                    <a:pt x="923" y="658"/>
                  </a:lnTo>
                  <a:lnTo>
                    <a:pt x="923" y="658"/>
                  </a:lnTo>
                  <a:lnTo>
                    <a:pt x="923" y="658"/>
                  </a:lnTo>
                  <a:lnTo>
                    <a:pt x="923" y="658"/>
                  </a:lnTo>
                  <a:lnTo>
                    <a:pt x="923" y="658"/>
                  </a:lnTo>
                  <a:lnTo>
                    <a:pt x="923" y="658"/>
                  </a:lnTo>
                  <a:lnTo>
                    <a:pt x="923" y="656"/>
                  </a:lnTo>
                  <a:lnTo>
                    <a:pt x="923" y="658"/>
                  </a:lnTo>
                  <a:lnTo>
                    <a:pt x="923" y="656"/>
                  </a:lnTo>
                  <a:lnTo>
                    <a:pt x="923" y="656"/>
                  </a:lnTo>
                  <a:lnTo>
                    <a:pt x="923" y="656"/>
                  </a:lnTo>
                  <a:lnTo>
                    <a:pt x="923" y="656"/>
                  </a:lnTo>
                  <a:lnTo>
                    <a:pt x="923" y="656"/>
                  </a:lnTo>
                  <a:lnTo>
                    <a:pt x="923" y="656"/>
                  </a:lnTo>
                  <a:lnTo>
                    <a:pt x="925" y="656"/>
                  </a:lnTo>
                  <a:lnTo>
                    <a:pt x="923" y="656"/>
                  </a:lnTo>
                  <a:lnTo>
                    <a:pt x="925" y="656"/>
                  </a:lnTo>
                  <a:lnTo>
                    <a:pt x="925" y="656"/>
                  </a:lnTo>
                  <a:lnTo>
                    <a:pt x="928" y="656"/>
                  </a:lnTo>
                  <a:lnTo>
                    <a:pt x="925" y="656"/>
                  </a:lnTo>
                  <a:lnTo>
                    <a:pt x="925" y="656"/>
                  </a:lnTo>
                  <a:lnTo>
                    <a:pt x="925" y="656"/>
                  </a:lnTo>
                  <a:lnTo>
                    <a:pt x="925" y="656"/>
                  </a:lnTo>
                  <a:lnTo>
                    <a:pt x="928" y="656"/>
                  </a:lnTo>
                  <a:lnTo>
                    <a:pt x="928" y="656"/>
                  </a:lnTo>
                  <a:lnTo>
                    <a:pt x="928" y="656"/>
                  </a:lnTo>
                  <a:lnTo>
                    <a:pt x="928" y="656"/>
                  </a:lnTo>
                  <a:lnTo>
                    <a:pt x="928" y="656"/>
                  </a:lnTo>
                  <a:lnTo>
                    <a:pt x="928" y="656"/>
                  </a:lnTo>
                  <a:lnTo>
                    <a:pt x="928" y="658"/>
                  </a:lnTo>
                  <a:lnTo>
                    <a:pt x="925" y="658"/>
                  </a:lnTo>
                  <a:lnTo>
                    <a:pt x="925" y="658"/>
                  </a:lnTo>
                  <a:lnTo>
                    <a:pt x="925" y="658"/>
                  </a:lnTo>
                  <a:lnTo>
                    <a:pt x="925" y="660"/>
                  </a:lnTo>
                  <a:lnTo>
                    <a:pt x="925" y="660"/>
                  </a:lnTo>
                  <a:lnTo>
                    <a:pt x="925" y="660"/>
                  </a:lnTo>
                  <a:lnTo>
                    <a:pt x="925" y="660"/>
                  </a:lnTo>
                  <a:lnTo>
                    <a:pt x="925" y="663"/>
                  </a:lnTo>
                  <a:lnTo>
                    <a:pt x="925" y="663"/>
                  </a:lnTo>
                  <a:lnTo>
                    <a:pt x="925" y="663"/>
                  </a:lnTo>
                  <a:lnTo>
                    <a:pt x="925" y="663"/>
                  </a:lnTo>
                  <a:lnTo>
                    <a:pt x="923" y="665"/>
                  </a:lnTo>
                  <a:lnTo>
                    <a:pt x="923" y="665"/>
                  </a:lnTo>
                  <a:lnTo>
                    <a:pt x="925" y="667"/>
                  </a:lnTo>
                  <a:lnTo>
                    <a:pt x="925" y="670"/>
                  </a:lnTo>
                  <a:lnTo>
                    <a:pt x="925" y="670"/>
                  </a:lnTo>
                  <a:lnTo>
                    <a:pt x="925" y="672"/>
                  </a:lnTo>
                  <a:lnTo>
                    <a:pt x="928" y="672"/>
                  </a:lnTo>
                  <a:lnTo>
                    <a:pt x="928" y="672"/>
                  </a:lnTo>
                  <a:lnTo>
                    <a:pt x="928" y="675"/>
                  </a:lnTo>
                  <a:lnTo>
                    <a:pt x="928" y="677"/>
                  </a:lnTo>
                  <a:lnTo>
                    <a:pt x="928" y="677"/>
                  </a:lnTo>
                  <a:lnTo>
                    <a:pt x="930" y="682"/>
                  </a:lnTo>
                  <a:lnTo>
                    <a:pt x="930" y="689"/>
                  </a:lnTo>
                  <a:lnTo>
                    <a:pt x="932" y="689"/>
                  </a:lnTo>
                  <a:lnTo>
                    <a:pt x="932" y="689"/>
                  </a:lnTo>
                  <a:lnTo>
                    <a:pt x="932" y="689"/>
                  </a:lnTo>
                  <a:lnTo>
                    <a:pt x="932" y="691"/>
                  </a:lnTo>
                  <a:lnTo>
                    <a:pt x="932" y="691"/>
                  </a:lnTo>
                  <a:lnTo>
                    <a:pt x="932" y="691"/>
                  </a:lnTo>
                  <a:lnTo>
                    <a:pt x="932" y="693"/>
                  </a:lnTo>
                  <a:lnTo>
                    <a:pt x="935" y="701"/>
                  </a:lnTo>
                  <a:lnTo>
                    <a:pt x="935" y="701"/>
                  </a:lnTo>
                  <a:lnTo>
                    <a:pt x="935" y="703"/>
                  </a:lnTo>
                  <a:lnTo>
                    <a:pt x="935" y="703"/>
                  </a:lnTo>
                  <a:lnTo>
                    <a:pt x="935" y="703"/>
                  </a:lnTo>
                  <a:lnTo>
                    <a:pt x="935" y="703"/>
                  </a:lnTo>
                  <a:lnTo>
                    <a:pt x="932" y="703"/>
                  </a:lnTo>
                  <a:lnTo>
                    <a:pt x="932" y="703"/>
                  </a:lnTo>
                  <a:lnTo>
                    <a:pt x="932" y="705"/>
                  </a:lnTo>
                  <a:lnTo>
                    <a:pt x="930" y="705"/>
                  </a:lnTo>
                  <a:lnTo>
                    <a:pt x="930" y="705"/>
                  </a:lnTo>
                  <a:lnTo>
                    <a:pt x="930" y="705"/>
                  </a:lnTo>
                  <a:lnTo>
                    <a:pt x="930" y="705"/>
                  </a:lnTo>
                  <a:lnTo>
                    <a:pt x="930" y="708"/>
                  </a:lnTo>
                  <a:lnTo>
                    <a:pt x="928" y="708"/>
                  </a:lnTo>
                  <a:lnTo>
                    <a:pt x="928" y="708"/>
                  </a:lnTo>
                  <a:lnTo>
                    <a:pt x="928" y="708"/>
                  </a:lnTo>
                  <a:lnTo>
                    <a:pt x="928" y="710"/>
                  </a:lnTo>
                  <a:lnTo>
                    <a:pt x="928" y="710"/>
                  </a:lnTo>
                  <a:lnTo>
                    <a:pt x="928" y="710"/>
                  </a:lnTo>
                  <a:lnTo>
                    <a:pt x="928" y="712"/>
                  </a:lnTo>
                  <a:lnTo>
                    <a:pt x="925" y="712"/>
                  </a:lnTo>
                  <a:lnTo>
                    <a:pt x="925" y="715"/>
                  </a:lnTo>
                  <a:lnTo>
                    <a:pt x="925" y="715"/>
                  </a:lnTo>
                  <a:lnTo>
                    <a:pt x="925" y="717"/>
                  </a:lnTo>
                  <a:lnTo>
                    <a:pt x="923" y="715"/>
                  </a:lnTo>
                  <a:lnTo>
                    <a:pt x="923" y="715"/>
                  </a:lnTo>
                  <a:lnTo>
                    <a:pt x="925" y="712"/>
                  </a:lnTo>
                  <a:lnTo>
                    <a:pt x="925" y="712"/>
                  </a:lnTo>
                  <a:lnTo>
                    <a:pt x="925" y="712"/>
                  </a:lnTo>
                  <a:lnTo>
                    <a:pt x="925" y="712"/>
                  </a:lnTo>
                  <a:lnTo>
                    <a:pt x="923" y="715"/>
                  </a:lnTo>
                  <a:lnTo>
                    <a:pt x="923" y="715"/>
                  </a:lnTo>
                  <a:lnTo>
                    <a:pt x="923" y="717"/>
                  </a:lnTo>
                  <a:lnTo>
                    <a:pt x="925" y="722"/>
                  </a:lnTo>
                  <a:lnTo>
                    <a:pt x="925" y="724"/>
                  </a:lnTo>
                  <a:lnTo>
                    <a:pt x="928" y="727"/>
                  </a:lnTo>
                  <a:lnTo>
                    <a:pt x="928" y="727"/>
                  </a:lnTo>
                  <a:lnTo>
                    <a:pt x="928" y="727"/>
                  </a:lnTo>
                  <a:lnTo>
                    <a:pt x="928" y="727"/>
                  </a:lnTo>
                  <a:lnTo>
                    <a:pt x="928" y="724"/>
                  </a:lnTo>
                  <a:lnTo>
                    <a:pt x="928" y="724"/>
                  </a:lnTo>
                  <a:lnTo>
                    <a:pt x="930" y="724"/>
                  </a:lnTo>
                  <a:lnTo>
                    <a:pt x="932" y="724"/>
                  </a:lnTo>
                  <a:lnTo>
                    <a:pt x="935" y="724"/>
                  </a:lnTo>
                  <a:lnTo>
                    <a:pt x="935" y="724"/>
                  </a:lnTo>
                  <a:lnTo>
                    <a:pt x="935" y="724"/>
                  </a:lnTo>
                  <a:lnTo>
                    <a:pt x="935" y="724"/>
                  </a:lnTo>
                  <a:lnTo>
                    <a:pt x="935" y="724"/>
                  </a:lnTo>
                  <a:lnTo>
                    <a:pt x="935" y="724"/>
                  </a:lnTo>
                  <a:lnTo>
                    <a:pt x="937" y="724"/>
                  </a:lnTo>
                  <a:lnTo>
                    <a:pt x="937" y="724"/>
                  </a:lnTo>
                  <a:lnTo>
                    <a:pt x="937" y="724"/>
                  </a:lnTo>
                  <a:lnTo>
                    <a:pt x="937" y="724"/>
                  </a:lnTo>
                  <a:lnTo>
                    <a:pt x="937" y="727"/>
                  </a:lnTo>
                  <a:lnTo>
                    <a:pt x="937" y="727"/>
                  </a:lnTo>
                  <a:lnTo>
                    <a:pt x="937" y="727"/>
                  </a:lnTo>
                  <a:lnTo>
                    <a:pt x="937" y="727"/>
                  </a:lnTo>
                  <a:lnTo>
                    <a:pt x="937" y="727"/>
                  </a:lnTo>
                  <a:lnTo>
                    <a:pt x="935" y="727"/>
                  </a:lnTo>
                  <a:lnTo>
                    <a:pt x="935" y="727"/>
                  </a:lnTo>
                  <a:lnTo>
                    <a:pt x="932" y="729"/>
                  </a:lnTo>
                  <a:lnTo>
                    <a:pt x="932" y="729"/>
                  </a:lnTo>
                  <a:lnTo>
                    <a:pt x="932" y="729"/>
                  </a:lnTo>
                  <a:lnTo>
                    <a:pt x="930" y="729"/>
                  </a:lnTo>
                  <a:lnTo>
                    <a:pt x="930" y="729"/>
                  </a:lnTo>
                  <a:lnTo>
                    <a:pt x="930" y="729"/>
                  </a:lnTo>
                  <a:lnTo>
                    <a:pt x="930" y="729"/>
                  </a:lnTo>
                  <a:lnTo>
                    <a:pt x="930" y="729"/>
                  </a:lnTo>
                  <a:lnTo>
                    <a:pt x="930" y="729"/>
                  </a:lnTo>
                  <a:lnTo>
                    <a:pt x="930" y="729"/>
                  </a:lnTo>
                  <a:lnTo>
                    <a:pt x="930" y="729"/>
                  </a:lnTo>
                  <a:lnTo>
                    <a:pt x="930" y="729"/>
                  </a:lnTo>
                  <a:lnTo>
                    <a:pt x="930" y="729"/>
                  </a:lnTo>
                  <a:lnTo>
                    <a:pt x="928" y="729"/>
                  </a:lnTo>
                  <a:lnTo>
                    <a:pt x="928" y="729"/>
                  </a:lnTo>
                  <a:lnTo>
                    <a:pt x="928" y="729"/>
                  </a:lnTo>
                  <a:lnTo>
                    <a:pt x="928" y="729"/>
                  </a:lnTo>
                  <a:lnTo>
                    <a:pt x="928" y="729"/>
                  </a:lnTo>
                  <a:lnTo>
                    <a:pt x="928" y="729"/>
                  </a:lnTo>
                  <a:lnTo>
                    <a:pt x="928" y="731"/>
                  </a:lnTo>
                  <a:lnTo>
                    <a:pt x="928" y="731"/>
                  </a:lnTo>
                  <a:lnTo>
                    <a:pt x="930" y="731"/>
                  </a:lnTo>
                  <a:lnTo>
                    <a:pt x="930" y="731"/>
                  </a:lnTo>
                  <a:lnTo>
                    <a:pt x="930" y="734"/>
                  </a:lnTo>
                  <a:lnTo>
                    <a:pt x="930" y="734"/>
                  </a:lnTo>
                  <a:lnTo>
                    <a:pt x="928" y="738"/>
                  </a:lnTo>
                  <a:lnTo>
                    <a:pt x="928" y="738"/>
                  </a:lnTo>
                  <a:lnTo>
                    <a:pt x="930" y="741"/>
                  </a:lnTo>
                  <a:lnTo>
                    <a:pt x="930" y="741"/>
                  </a:lnTo>
                  <a:lnTo>
                    <a:pt x="930" y="741"/>
                  </a:lnTo>
                  <a:lnTo>
                    <a:pt x="930" y="741"/>
                  </a:lnTo>
                  <a:lnTo>
                    <a:pt x="930" y="743"/>
                  </a:lnTo>
                  <a:lnTo>
                    <a:pt x="930" y="743"/>
                  </a:lnTo>
                  <a:lnTo>
                    <a:pt x="928" y="743"/>
                  </a:lnTo>
                  <a:lnTo>
                    <a:pt x="930" y="743"/>
                  </a:lnTo>
                  <a:lnTo>
                    <a:pt x="930" y="743"/>
                  </a:lnTo>
                  <a:lnTo>
                    <a:pt x="930" y="741"/>
                  </a:lnTo>
                  <a:lnTo>
                    <a:pt x="932" y="741"/>
                  </a:lnTo>
                  <a:lnTo>
                    <a:pt x="932" y="743"/>
                  </a:lnTo>
                  <a:lnTo>
                    <a:pt x="930" y="746"/>
                  </a:lnTo>
                  <a:lnTo>
                    <a:pt x="930" y="746"/>
                  </a:lnTo>
                  <a:lnTo>
                    <a:pt x="930" y="746"/>
                  </a:lnTo>
                  <a:lnTo>
                    <a:pt x="928" y="746"/>
                  </a:lnTo>
                  <a:lnTo>
                    <a:pt x="928" y="746"/>
                  </a:lnTo>
                  <a:lnTo>
                    <a:pt x="928" y="746"/>
                  </a:lnTo>
                  <a:lnTo>
                    <a:pt x="928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5" y="750"/>
                  </a:lnTo>
                  <a:lnTo>
                    <a:pt x="925" y="750"/>
                  </a:lnTo>
                  <a:lnTo>
                    <a:pt x="925" y="753"/>
                  </a:lnTo>
                  <a:lnTo>
                    <a:pt x="923" y="753"/>
                  </a:lnTo>
                  <a:lnTo>
                    <a:pt x="923" y="753"/>
                  </a:lnTo>
                  <a:lnTo>
                    <a:pt x="923" y="750"/>
                  </a:lnTo>
                  <a:lnTo>
                    <a:pt x="923" y="750"/>
                  </a:lnTo>
                  <a:lnTo>
                    <a:pt x="923" y="750"/>
                  </a:lnTo>
                  <a:lnTo>
                    <a:pt x="923" y="750"/>
                  </a:lnTo>
                  <a:lnTo>
                    <a:pt x="923" y="750"/>
                  </a:lnTo>
                  <a:lnTo>
                    <a:pt x="923" y="750"/>
                  </a:lnTo>
                  <a:lnTo>
                    <a:pt x="923" y="750"/>
                  </a:lnTo>
                  <a:lnTo>
                    <a:pt x="923" y="750"/>
                  </a:lnTo>
                  <a:lnTo>
                    <a:pt x="921" y="750"/>
                  </a:lnTo>
                  <a:lnTo>
                    <a:pt x="921" y="750"/>
                  </a:lnTo>
                  <a:lnTo>
                    <a:pt x="921" y="750"/>
                  </a:lnTo>
                  <a:lnTo>
                    <a:pt x="918" y="750"/>
                  </a:lnTo>
                  <a:lnTo>
                    <a:pt x="918" y="750"/>
                  </a:lnTo>
                  <a:lnTo>
                    <a:pt x="916" y="750"/>
                  </a:lnTo>
                  <a:lnTo>
                    <a:pt x="916" y="753"/>
                  </a:lnTo>
                  <a:lnTo>
                    <a:pt x="918" y="753"/>
                  </a:lnTo>
                  <a:lnTo>
                    <a:pt x="925" y="753"/>
                  </a:lnTo>
                  <a:lnTo>
                    <a:pt x="928" y="753"/>
                  </a:lnTo>
                  <a:lnTo>
                    <a:pt x="928" y="755"/>
                  </a:lnTo>
                  <a:lnTo>
                    <a:pt x="928" y="755"/>
                  </a:lnTo>
                  <a:lnTo>
                    <a:pt x="928" y="755"/>
                  </a:lnTo>
                  <a:lnTo>
                    <a:pt x="928" y="753"/>
                  </a:lnTo>
                  <a:lnTo>
                    <a:pt x="928" y="753"/>
                  </a:lnTo>
                  <a:lnTo>
                    <a:pt x="928" y="753"/>
                  </a:lnTo>
                  <a:lnTo>
                    <a:pt x="928" y="753"/>
                  </a:lnTo>
                  <a:lnTo>
                    <a:pt x="928" y="753"/>
                  </a:lnTo>
                  <a:lnTo>
                    <a:pt x="930" y="753"/>
                  </a:lnTo>
                  <a:lnTo>
                    <a:pt x="930" y="755"/>
                  </a:lnTo>
                  <a:lnTo>
                    <a:pt x="930" y="755"/>
                  </a:lnTo>
                  <a:lnTo>
                    <a:pt x="928" y="757"/>
                  </a:lnTo>
                  <a:lnTo>
                    <a:pt x="928" y="757"/>
                  </a:lnTo>
                  <a:lnTo>
                    <a:pt x="928" y="757"/>
                  </a:lnTo>
                  <a:lnTo>
                    <a:pt x="930" y="757"/>
                  </a:lnTo>
                  <a:lnTo>
                    <a:pt x="930" y="757"/>
                  </a:lnTo>
                  <a:lnTo>
                    <a:pt x="930" y="757"/>
                  </a:lnTo>
                  <a:lnTo>
                    <a:pt x="930" y="757"/>
                  </a:lnTo>
                  <a:lnTo>
                    <a:pt x="930" y="755"/>
                  </a:lnTo>
                  <a:lnTo>
                    <a:pt x="932" y="755"/>
                  </a:lnTo>
                  <a:lnTo>
                    <a:pt x="932" y="755"/>
                  </a:lnTo>
                  <a:lnTo>
                    <a:pt x="932" y="755"/>
                  </a:lnTo>
                  <a:lnTo>
                    <a:pt x="932" y="755"/>
                  </a:lnTo>
                  <a:lnTo>
                    <a:pt x="935" y="755"/>
                  </a:lnTo>
                  <a:lnTo>
                    <a:pt x="935" y="755"/>
                  </a:lnTo>
                  <a:lnTo>
                    <a:pt x="935" y="755"/>
                  </a:lnTo>
                  <a:lnTo>
                    <a:pt x="935" y="753"/>
                  </a:lnTo>
                  <a:lnTo>
                    <a:pt x="939" y="753"/>
                  </a:lnTo>
                  <a:lnTo>
                    <a:pt x="942" y="753"/>
                  </a:lnTo>
                  <a:lnTo>
                    <a:pt x="942" y="753"/>
                  </a:lnTo>
                  <a:lnTo>
                    <a:pt x="942" y="753"/>
                  </a:lnTo>
                  <a:lnTo>
                    <a:pt x="939" y="753"/>
                  </a:lnTo>
                  <a:lnTo>
                    <a:pt x="939" y="753"/>
                  </a:lnTo>
                  <a:lnTo>
                    <a:pt x="939" y="750"/>
                  </a:lnTo>
                  <a:lnTo>
                    <a:pt x="939" y="750"/>
                  </a:lnTo>
                  <a:lnTo>
                    <a:pt x="942" y="750"/>
                  </a:lnTo>
                  <a:lnTo>
                    <a:pt x="942" y="748"/>
                  </a:lnTo>
                  <a:lnTo>
                    <a:pt x="944" y="746"/>
                  </a:lnTo>
                  <a:lnTo>
                    <a:pt x="944" y="746"/>
                  </a:lnTo>
                  <a:lnTo>
                    <a:pt x="947" y="746"/>
                  </a:lnTo>
                  <a:lnTo>
                    <a:pt x="944" y="746"/>
                  </a:lnTo>
                  <a:lnTo>
                    <a:pt x="942" y="746"/>
                  </a:lnTo>
                  <a:lnTo>
                    <a:pt x="942" y="746"/>
                  </a:lnTo>
                  <a:lnTo>
                    <a:pt x="944" y="746"/>
                  </a:lnTo>
                  <a:lnTo>
                    <a:pt x="944" y="743"/>
                  </a:lnTo>
                  <a:lnTo>
                    <a:pt x="944" y="743"/>
                  </a:lnTo>
                  <a:lnTo>
                    <a:pt x="944" y="743"/>
                  </a:lnTo>
                  <a:lnTo>
                    <a:pt x="944" y="743"/>
                  </a:lnTo>
                  <a:lnTo>
                    <a:pt x="944" y="743"/>
                  </a:lnTo>
                  <a:lnTo>
                    <a:pt x="944" y="746"/>
                  </a:lnTo>
                  <a:lnTo>
                    <a:pt x="944" y="746"/>
                  </a:lnTo>
                  <a:lnTo>
                    <a:pt x="947" y="746"/>
                  </a:lnTo>
                  <a:lnTo>
                    <a:pt x="947" y="746"/>
                  </a:lnTo>
                  <a:lnTo>
                    <a:pt x="947" y="746"/>
                  </a:lnTo>
                  <a:lnTo>
                    <a:pt x="949" y="746"/>
                  </a:lnTo>
                  <a:lnTo>
                    <a:pt x="951" y="743"/>
                  </a:lnTo>
                  <a:lnTo>
                    <a:pt x="951" y="743"/>
                  </a:lnTo>
                  <a:lnTo>
                    <a:pt x="954" y="743"/>
                  </a:lnTo>
                  <a:lnTo>
                    <a:pt x="954" y="741"/>
                  </a:lnTo>
                  <a:lnTo>
                    <a:pt x="954" y="741"/>
                  </a:lnTo>
                  <a:lnTo>
                    <a:pt x="956" y="741"/>
                  </a:lnTo>
                  <a:lnTo>
                    <a:pt x="956" y="741"/>
                  </a:lnTo>
                  <a:lnTo>
                    <a:pt x="958" y="741"/>
                  </a:lnTo>
                  <a:lnTo>
                    <a:pt x="958" y="743"/>
                  </a:lnTo>
                  <a:lnTo>
                    <a:pt x="958" y="743"/>
                  </a:lnTo>
                  <a:lnTo>
                    <a:pt x="958" y="743"/>
                  </a:lnTo>
                  <a:lnTo>
                    <a:pt x="958" y="746"/>
                  </a:lnTo>
                  <a:lnTo>
                    <a:pt x="961" y="741"/>
                  </a:lnTo>
                  <a:lnTo>
                    <a:pt x="963" y="738"/>
                  </a:lnTo>
                  <a:lnTo>
                    <a:pt x="973" y="731"/>
                  </a:lnTo>
                  <a:lnTo>
                    <a:pt x="973" y="731"/>
                  </a:lnTo>
                  <a:lnTo>
                    <a:pt x="975" y="731"/>
                  </a:lnTo>
                  <a:lnTo>
                    <a:pt x="975" y="731"/>
                  </a:lnTo>
                  <a:lnTo>
                    <a:pt x="975" y="734"/>
                  </a:lnTo>
                  <a:lnTo>
                    <a:pt x="975" y="734"/>
                  </a:lnTo>
                  <a:lnTo>
                    <a:pt x="975" y="734"/>
                  </a:lnTo>
                  <a:lnTo>
                    <a:pt x="975" y="734"/>
                  </a:lnTo>
                  <a:lnTo>
                    <a:pt x="975" y="734"/>
                  </a:lnTo>
                  <a:lnTo>
                    <a:pt x="975" y="734"/>
                  </a:lnTo>
                  <a:lnTo>
                    <a:pt x="975" y="736"/>
                  </a:lnTo>
                  <a:lnTo>
                    <a:pt x="977" y="736"/>
                  </a:lnTo>
                  <a:lnTo>
                    <a:pt x="977" y="736"/>
                  </a:lnTo>
                  <a:lnTo>
                    <a:pt x="977" y="736"/>
                  </a:lnTo>
                  <a:lnTo>
                    <a:pt x="977" y="736"/>
                  </a:lnTo>
                  <a:lnTo>
                    <a:pt x="977" y="736"/>
                  </a:lnTo>
                  <a:lnTo>
                    <a:pt x="977" y="736"/>
                  </a:lnTo>
                  <a:lnTo>
                    <a:pt x="975" y="736"/>
                  </a:lnTo>
                  <a:lnTo>
                    <a:pt x="975" y="736"/>
                  </a:lnTo>
                  <a:lnTo>
                    <a:pt x="975" y="738"/>
                  </a:lnTo>
                  <a:lnTo>
                    <a:pt x="975" y="738"/>
                  </a:lnTo>
                  <a:lnTo>
                    <a:pt x="975" y="738"/>
                  </a:lnTo>
                  <a:lnTo>
                    <a:pt x="975" y="738"/>
                  </a:lnTo>
                  <a:lnTo>
                    <a:pt x="975" y="738"/>
                  </a:lnTo>
                  <a:lnTo>
                    <a:pt x="975" y="738"/>
                  </a:lnTo>
                  <a:lnTo>
                    <a:pt x="977" y="738"/>
                  </a:lnTo>
                  <a:lnTo>
                    <a:pt x="977" y="741"/>
                  </a:lnTo>
                  <a:lnTo>
                    <a:pt x="977" y="741"/>
                  </a:lnTo>
                  <a:lnTo>
                    <a:pt x="977" y="741"/>
                  </a:lnTo>
                  <a:lnTo>
                    <a:pt x="977" y="741"/>
                  </a:lnTo>
                  <a:lnTo>
                    <a:pt x="980" y="741"/>
                  </a:lnTo>
                  <a:lnTo>
                    <a:pt x="980" y="743"/>
                  </a:lnTo>
                  <a:lnTo>
                    <a:pt x="980" y="743"/>
                  </a:lnTo>
                  <a:lnTo>
                    <a:pt x="980" y="743"/>
                  </a:lnTo>
                  <a:lnTo>
                    <a:pt x="980" y="746"/>
                  </a:lnTo>
                  <a:lnTo>
                    <a:pt x="980" y="746"/>
                  </a:lnTo>
                  <a:lnTo>
                    <a:pt x="980" y="746"/>
                  </a:lnTo>
                  <a:lnTo>
                    <a:pt x="980" y="743"/>
                  </a:lnTo>
                  <a:lnTo>
                    <a:pt x="980" y="743"/>
                  </a:lnTo>
                  <a:lnTo>
                    <a:pt x="982" y="743"/>
                  </a:lnTo>
                  <a:lnTo>
                    <a:pt x="982" y="743"/>
                  </a:lnTo>
                  <a:lnTo>
                    <a:pt x="982" y="743"/>
                  </a:lnTo>
                  <a:lnTo>
                    <a:pt x="982" y="743"/>
                  </a:lnTo>
                  <a:lnTo>
                    <a:pt x="984" y="743"/>
                  </a:lnTo>
                  <a:lnTo>
                    <a:pt x="984" y="746"/>
                  </a:lnTo>
                  <a:lnTo>
                    <a:pt x="984" y="746"/>
                  </a:lnTo>
                  <a:lnTo>
                    <a:pt x="984" y="746"/>
                  </a:lnTo>
                  <a:lnTo>
                    <a:pt x="984" y="746"/>
                  </a:lnTo>
                  <a:lnTo>
                    <a:pt x="984" y="748"/>
                  </a:lnTo>
                  <a:lnTo>
                    <a:pt x="984" y="748"/>
                  </a:lnTo>
                  <a:lnTo>
                    <a:pt x="984" y="750"/>
                  </a:lnTo>
                  <a:lnTo>
                    <a:pt x="987" y="750"/>
                  </a:lnTo>
                  <a:lnTo>
                    <a:pt x="987" y="750"/>
                  </a:lnTo>
                  <a:lnTo>
                    <a:pt x="987" y="750"/>
                  </a:lnTo>
                  <a:lnTo>
                    <a:pt x="989" y="750"/>
                  </a:lnTo>
                  <a:lnTo>
                    <a:pt x="989" y="750"/>
                  </a:lnTo>
                  <a:lnTo>
                    <a:pt x="989" y="748"/>
                  </a:lnTo>
                  <a:lnTo>
                    <a:pt x="989" y="748"/>
                  </a:lnTo>
                  <a:lnTo>
                    <a:pt x="989" y="748"/>
                  </a:lnTo>
                  <a:lnTo>
                    <a:pt x="989" y="748"/>
                  </a:lnTo>
                  <a:lnTo>
                    <a:pt x="989" y="748"/>
                  </a:lnTo>
                  <a:lnTo>
                    <a:pt x="989" y="746"/>
                  </a:lnTo>
                  <a:lnTo>
                    <a:pt x="989" y="746"/>
                  </a:lnTo>
                  <a:lnTo>
                    <a:pt x="989" y="746"/>
                  </a:lnTo>
                  <a:lnTo>
                    <a:pt x="991" y="746"/>
                  </a:lnTo>
                  <a:lnTo>
                    <a:pt x="991" y="746"/>
                  </a:lnTo>
                  <a:lnTo>
                    <a:pt x="991" y="746"/>
                  </a:lnTo>
                  <a:lnTo>
                    <a:pt x="991" y="746"/>
                  </a:lnTo>
                  <a:lnTo>
                    <a:pt x="991" y="746"/>
                  </a:lnTo>
                  <a:lnTo>
                    <a:pt x="991" y="743"/>
                  </a:lnTo>
                  <a:lnTo>
                    <a:pt x="991" y="743"/>
                  </a:lnTo>
                  <a:lnTo>
                    <a:pt x="991" y="743"/>
                  </a:lnTo>
                  <a:lnTo>
                    <a:pt x="991" y="741"/>
                  </a:lnTo>
                  <a:lnTo>
                    <a:pt x="991" y="741"/>
                  </a:lnTo>
                  <a:lnTo>
                    <a:pt x="996" y="741"/>
                  </a:lnTo>
                  <a:lnTo>
                    <a:pt x="996" y="741"/>
                  </a:lnTo>
                  <a:lnTo>
                    <a:pt x="996" y="741"/>
                  </a:lnTo>
                  <a:lnTo>
                    <a:pt x="996" y="741"/>
                  </a:lnTo>
                  <a:lnTo>
                    <a:pt x="996" y="743"/>
                  </a:lnTo>
                  <a:lnTo>
                    <a:pt x="996" y="746"/>
                  </a:lnTo>
                  <a:lnTo>
                    <a:pt x="994" y="746"/>
                  </a:lnTo>
                  <a:lnTo>
                    <a:pt x="994" y="748"/>
                  </a:lnTo>
                  <a:lnTo>
                    <a:pt x="994" y="748"/>
                  </a:lnTo>
                  <a:lnTo>
                    <a:pt x="996" y="748"/>
                  </a:lnTo>
                  <a:lnTo>
                    <a:pt x="996" y="748"/>
                  </a:lnTo>
                  <a:lnTo>
                    <a:pt x="999" y="748"/>
                  </a:lnTo>
                  <a:lnTo>
                    <a:pt x="999" y="748"/>
                  </a:lnTo>
                  <a:lnTo>
                    <a:pt x="999" y="748"/>
                  </a:lnTo>
                  <a:lnTo>
                    <a:pt x="999" y="748"/>
                  </a:lnTo>
                  <a:lnTo>
                    <a:pt x="999" y="750"/>
                  </a:lnTo>
                  <a:lnTo>
                    <a:pt x="1001" y="753"/>
                  </a:lnTo>
                  <a:lnTo>
                    <a:pt x="1006" y="757"/>
                  </a:lnTo>
                  <a:lnTo>
                    <a:pt x="1008" y="764"/>
                  </a:lnTo>
                  <a:lnTo>
                    <a:pt x="1008" y="767"/>
                  </a:lnTo>
                  <a:lnTo>
                    <a:pt x="1010" y="769"/>
                  </a:lnTo>
                  <a:lnTo>
                    <a:pt x="1010" y="769"/>
                  </a:lnTo>
                  <a:lnTo>
                    <a:pt x="1010" y="772"/>
                  </a:lnTo>
                  <a:lnTo>
                    <a:pt x="1010" y="772"/>
                  </a:lnTo>
                  <a:lnTo>
                    <a:pt x="1010" y="772"/>
                  </a:lnTo>
                  <a:lnTo>
                    <a:pt x="1013" y="772"/>
                  </a:lnTo>
                  <a:lnTo>
                    <a:pt x="1013" y="772"/>
                  </a:lnTo>
                  <a:lnTo>
                    <a:pt x="1010" y="774"/>
                  </a:lnTo>
                  <a:lnTo>
                    <a:pt x="1010" y="774"/>
                  </a:lnTo>
                  <a:lnTo>
                    <a:pt x="1010" y="772"/>
                  </a:lnTo>
                  <a:lnTo>
                    <a:pt x="1010" y="774"/>
                  </a:lnTo>
                  <a:lnTo>
                    <a:pt x="1013" y="774"/>
                  </a:lnTo>
                  <a:lnTo>
                    <a:pt x="1017" y="776"/>
                  </a:lnTo>
                  <a:lnTo>
                    <a:pt x="1017" y="776"/>
                  </a:lnTo>
                  <a:lnTo>
                    <a:pt x="1020" y="774"/>
                  </a:lnTo>
                  <a:lnTo>
                    <a:pt x="1017" y="774"/>
                  </a:lnTo>
                  <a:lnTo>
                    <a:pt x="1017" y="774"/>
                  </a:lnTo>
                  <a:lnTo>
                    <a:pt x="1020" y="774"/>
                  </a:lnTo>
                  <a:lnTo>
                    <a:pt x="1020" y="774"/>
                  </a:lnTo>
                  <a:lnTo>
                    <a:pt x="1020" y="774"/>
                  </a:lnTo>
                  <a:lnTo>
                    <a:pt x="1022" y="772"/>
                  </a:lnTo>
                  <a:lnTo>
                    <a:pt x="1022" y="772"/>
                  </a:lnTo>
                  <a:lnTo>
                    <a:pt x="1022" y="772"/>
                  </a:lnTo>
                  <a:lnTo>
                    <a:pt x="1022" y="769"/>
                  </a:lnTo>
                  <a:lnTo>
                    <a:pt x="1022" y="769"/>
                  </a:lnTo>
                  <a:lnTo>
                    <a:pt x="1022" y="769"/>
                  </a:lnTo>
                  <a:lnTo>
                    <a:pt x="1020" y="769"/>
                  </a:lnTo>
                  <a:lnTo>
                    <a:pt x="1020" y="769"/>
                  </a:lnTo>
                  <a:lnTo>
                    <a:pt x="1020" y="769"/>
                  </a:lnTo>
                  <a:lnTo>
                    <a:pt x="1020" y="767"/>
                  </a:lnTo>
                  <a:lnTo>
                    <a:pt x="1020" y="767"/>
                  </a:lnTo>
                  <a:lnTo>
                    <a:pt x="1020" y="767"/>
                  </a:lnTo>
                  <a:lnTo>
                    <a:pt x="1020" y="767"/>
                  </a:lnTo>
                  <a:lnTo>
                    <a:pt x="1020" y="767"/>
                  </a:lnTo>
                  <a:lnTo>
                    <a:pt x="1017" y="757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3"/>
                  </a:lnTo>
                  <a:lnTo>
                    <a:pt x="1017" y="753"/>
                  </a:lnTo>
                  <a:lnTo>
                    <a:pt x="1017" y="753"/>
                  </a:lnTo>
                  <a:lnTo>
                    <a:pt x="1020" y="753"/>
                  </a:lnTo>
                  <a:lnTo>
                    <a:pt x="1017" y="753"/>
                  </a:lnTo>
                  <a:lnTo>
                    <a:pt x="1017" y="750"/>
                  </a:lnTo>
                  <a:lnTo>
                    <a:pt x="1020" y="750"/>
                  </a:lnTo>
                  <a:lnTo>
                    <a:pt x="1020" y="750"/>
                  </a:lnTo>
                  <a:lnTo>
                    <a:pt x="1020" y="750"/>
                  </a:lnTo>
                  <a:lnTo>
                    <a:pt x="1020" y="753"/>
                  </a:lnTo>
                  <a:lnTo>
                    <a:pt x="1020" y="753"/>
                  </a:lnTo>
                  <a:lnTo>
                    <a:pt x="1020" y="753"/>
                  </a:lnTo>
                  <a:lnTo>
                    <a:pt x="1017" y="753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20" y="755"/>
                  </a:lnTo>
                  <a:lnTo>
                    <a:pt x="1020" y="755"/>
                  </a:lnTo>
                  <a:lnTo>
                    <a:pt x="1020" y="755"/>
                  </a:lnTo>
                  <a:lnTo>
                    <a:pt x="1020" y="755"/>
                  </a:lnTo>
                  <a:lnTo>
                    <a:pt x="1020" y="753"/>
                  </a:lnTo>
                  <a:lnTo>
                    <a:pt x="1022" y="753"/>
                  </a:lnTo>
                  <a:lnTo>
                    <a:pt x="1022" y="753"/>
                  </a:lnTo>
                  <a:lnTo>
                    <a:pt x="1020" y="750"/>
                  </a:lnTo>
                  <a:lnTo>
                    <a:pt x="1022" y="746"/>
                  </a:lnTo>
                  <a:lnTo>
                    <a:pt x="1022" y="746"/>
                  </a:lnTo>
                  <a:lnTo>
                    <a:pt x="1022" y="741"/>
                  </a:lnTo>
                  <a:lnTo>
                    <a:pt x="1020" y="741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22" y="741"/>
                  </a:lnTo>
                  <a:lnTo>
                    <a:pt x="1022" y="743"/>
                  </a:lnTo>
                  <a:lnTo>
                    <a:pt x="1022" y="743"/>
                  </a:lnTo>
                  <a:lnTo>
                    <a:pt x="1022" y="743"/>
                  </a:lnTo>
                  <a:lnTo>
                    <a:pt x="1025" y="743"/>
                  </a:lnTo>
                  <a:lnTo>
                    <a:pt x="1022" y="746"/>
                  </a:lnTo>
                  <a:lnTo>
                    <a:pt x="1022" y="746"/>
                  </a:lnTo>
                  <a:lnTo>
                    <a:pt x="1022" y="746"/>
                  </a:lnTo>
                  <a:lnTo>
                    <a:pt x="1022" y="748"/>
                  </a:lnTo>
                  <a:lnTo>
                    <a:pt x="1022" y="748"/>
                  </a:lnTo>
                  <a:lnTo>
                    <a:pt x="1025" y="748"/>
                  </a:lnTo>
                  <a:lnTo>
                    <a:pt x="1025" y="746"/>
                  </a:lnTo>
                  <a:lnTo>
                    <a:pt x="1027" y="746"/>
                  </a:lnTo>
                  <a:lnTo>
                    <a:pt x="1027" y="743"/>
                  </a:lnTo>
                  <a:lnTo>
                    <a:pt x="1029" y="743"/>
                  </a:lnTo>
                  <a:lnTo>
                    <a:pt x="1029" y="741"/>
                  </a:lnTo>
                  <a:lnTo>
                    <a:pt x="1029" y="741"/>
                  </a:lnTo>
                  <a:lnTo>
                    <a:pt x="1029" y="741"/>
                  </a:lnTo>
                  <a:lnTo>
                    <a:pt x="1029" y="741"/>
                  </a:lnTo>
                  <a:lnTo>
                    <a:pt x="1029" y="741"/>
                  </a:lnTo>
                  <a:lnTo>
                    <a:pt x="1029" y="738"/>
                  </a:lnTo>
                  <a:lnTo>
                    <a:pt x="1029" y="738"/>
                  </a:lnTo>
                  <a:lnTo>
                    <a:pt x="1029" y="738"/>
                  </a:lnTo>
                  <a:lnTo>
                    <a:pt x="1029" y="738"/>
                  </a:lnTo>
                  <a:lnTo>
                    <a:pt x="1032" y="738"/>
                  </a:lnTo>
                  <a:lnTo>
                    <a:pt x="1032" y="738"/>
                  </a:lnTo>
                  <a:lnTo>
                    <a:pt x="1032" y="736"/>
                  </a:lnTo>
                  <a:lnTo>
                    <a:pt x="1032" y="734"/>
                  </a:lnTo>
                  <a:lnTo>
                    <a:pt x="1032" y="731"/>
                  </a:lnTo>
                  <a:lnTo>
                    <a:pt x="1029" y="731"/>
                  </a:lnTo>
                  <a:lnTo>
                    <a:pt x="1029" y="731"/>
                  </a:lnTo>
                  <a:lnTo>
                    <a:pt x="1029" y="731"/>
                  </a:lnTo>
                  <a:lnTo>
                    <a:pt x="1029" y="729"/>
                  </a:lnTo>
                  <a:lnTo>
                    <a:pt x="1029" y="731"/>
                  </a:lnTo>
                  <a:lnTo>
                    <a:pt x="1029" y="731"/>
                  </a:lnTo>
                  <a:lnTo>
                    <a:pt x="1032" y="731"/>
                  </a:lnTo>
                  <a:lnTo>
                    <a:pt x="1032" y="731"/>
                  </a:lnTo>
                  <a:lnTo>
                    <a:pt x="1032" y="731"/>
                  </a:lnTo>
                  <a:lnTo>
                    <a:pt x="1032" y="731"/>
                  </a:lnTo>
                  <a:lnTo>
                    <a:pt x="1032" y="731"/>
                  </a:lnTo>
                  <a:lnTo>
                    <a:pt x="1032" y="734"/>
                  </a:lnTo>
                  <a:lnTo>
                    <a:pt x="1032" y="734"/>
                  </a:lnTo>
                  <a:lnTo>
                    <a:pt x="1032" y="734"/>
                  </a:lnTo>
                  <a:lnTo>
                    <a:pt x="1034" y="736"/>
                  </a:lnTo>
                  <a:lnTo>
                    <a:pt x="1034" y="736"/>
                  </a:lnTo>
                  <a:lnTo>
                    <a:pt x="1036" y="736"/>
                  </a:lnTo>
                  <a:lnTo>
                    <a:pt x="1039" y="738"/>
                  </a:lnTo>
                  <a:lnTo>
                    <a:pt x="1041" y="738"/>
                  </a:lnTo>
                  <a:lnTo>
                    <a:pt x="1044" y="741"/>
                  </a:lnTo>
                  <a:lnTo>
                    <a:pt x="1044" y="743"/>
                  </a:lnTo>
                  <a:lnTo>
                    <a:pt x="1046" y="746"/>
                  </a:lnTo>
                  <a:lnTo>
                    <a:pt x="1044" y="746"/>
                  </a:lnTo>
                  <a:lnTo>
                    <a:pt x="1044" y="748"/>
                  </a:lnTo>
                  <a:lnTo>
                    <a:pt x="1046" y="748"/>
                  </a:lnTo>
                  <a:lnTo>
                    <a:pt x="1046" y="748"/>
                  </a:lnTo>
                  <a:lnTo>
                    <a:pt x="1046" y="748"/>
                  </a:lnTo>
                  <a:lnTo>
                    <a:pt x="1046" y="748"/>
                  </a:lnTo>
                  <a:lnTo>
                    <a:pt x="1046" y="748"/>
                  </a:lnTo>
                  <a:lnTo>
                    <a:pt x="1046" y="748"/>
                  </a:lnTo>
                  <a:lnTo>
                    <a:pt x="1046" y="748"/>
                  </a:lnTo>
                  <a:lnTo>
                    <a:pt x="1046" y="748"/>
                  </a:lnTo>
                  <a:lnTo>
                    <a:pt x="1044" y="748"/>
                  </a:lnTo>
                  <a:lnTo>
                    <a:pt x="1044" y="748"/>
                  </a:lnTo>
                  <a:lnTo>
                    <a:pt x="1044" y="748"/>
                  </a:lnTo>
                  <a:lnTo>
                    <a:pt x="1044" y="746"/>
                  </a:lnTo>
                  <a:lnTo>
                    <a:pt x="1044" y="746"/>
                  </a:lnTo>
                  <a:lnTo>
                    <a:pt x="1044" y="743"/>
                  </a:lnTo>
                  <a:lnTo>
                    <a:pt x="1044" y="743"/>
                  </a:lnTo>
                  <a:lnTo>
                    <a:pt x="1041" y="741"/>
                  </a:lnTo>
                  <a:lnTo>
                    <a:pt x="1041" y="741"/>
                  </a:lnTo>
                  <a:lnTo>
                    <a:pt x="1034" y="738"/>
                  </a:lnTo>
                  <a:lnTo>
                    <a:pt x="1034" y="738"/>
                  </a:lnTo>
                  <a:lnTo>
                    <a:pt x="1034" y="738"/>
                  </a:lnTo>
                  <a:lnTo>
                    <a:pt x="1032" y="738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2" y="741"/>
                  </a:lnTo>
                  <a:lnTo>
                    <a:pt x="1034" y="743"/>
                  </a:lnTo>
                  <a:lnTo>
                    <a:pt x="1032" y="743"/>
                  </a:lnTo>
                  <a:lnTo>
                    <a:pt x="1032" y="743"/>
                  </a:lnTo>
                  <a:lnTo>
                    <a:pt x="1032" y="746"/>
                  </a:lnTo>
                  <a:lnTo>
                    <a:pt x="1032" y="746"/>
                  </a:lnTo>
                  <a:lnTo>
                    <a:pt x="1029" y="748"/>
                  </a:lnTo>
                  <a:lnTo>
                    <a:pt x="1029" y="748"/>
                  </a:lnTo>
                  <a:lnTo>
                    <a:pt x="1029" y="748"/>
                  </a:lnTo>
                  <a:lnTo>
                    <a:pt x="1029" y="748"/>
                  </a:lnTo>
                  <a:lnTo>
                    <a:pt x="1029" y="750"/>
                  </a:lnTo>
                  <a:lnTo>
                    <a:pt x="1029" y="750"/>
                  </a:lnTo>
                  <a:lnTo>
                    <a:pt x="1027" y="750"/>
                  </a:lnTo>
                  <a:lnTo>
                    <a:pt x="1027" y="750"/>
                  </a:lnTo>
                  <a:lnTo>
                    <a:pt x="1029" y="753"/>
                  </a:lnTo>
                  <a:lnTo>
                    <a:pt x="1029" y="753"/>
                  </a:lnTo>
                  <a:lnTo>
                    <a:pt x="1032" y="755"/>
                  </a:lnTo>
                  <a:lnTo>
                    <a:pt x="1034" y="755"/>
                  </a:lnTo>
                  <a:lnTo>
                    <a:pt x="1034" y="755"/>
                  </a:lnTo>
                  <a:lnTo>
                    <a:pt x="1034" y="757"/>
                  </a:lnTo>
                  <a:lnTo>
                    <a:pt x="1034" y="760"/>
                  </a:lnTo>
                  <a:lnTo>
                    <a:pt x="1034" y="760"/>
                  </a:lnTo>
                  <a:lnTo>
                    <a:pt x="1034" y="762"/>
                  </a:lnTo>
                  <a:lnTo>
                    <a:pt x="1036" y="764"/>
                  </a:lnTo>
                  <a:lnTo>
                    <a:pt x="1039" y="764"/>
                  </a:lnTo>
                  <a:lnTo>
                    <a:pt x="1041" y="764"/>
                  </a:lnTo>
                  <a:lnTo>
                    <a:pt x="1046" y="762"/>
                  </a:lnTo>
                  <a:lnTo>
                    <a:pt x="1051" y="760"/>
                  </a:lnTo>
                  <a:lnTo>
                    <a:pt x="1058" y="757"/>
                  </a:lnTo>
                  <a:lnTo>
                    <a:pt x="1060" y="755"/>
                  </a:lnTo>
                  <a:lnTo>
                    <a:pt x="1062" y="755"/>
                  </a:lnTo>
                  <a:lnTo>
                    <a:pt x="1062" y="755"/>
                  </a:lnTo>
                  <a:lnTo>
                    <a:pt x="1065" y="755"/>
                  </a:lnTo>
                  <a:lnTo>
                    <a:pt x="1065" y="753"/>
                  </a:lnTo>
                  <a:lnTo>
                    <a:pt x="1065" y="753"/>
                  </a:lnTo>
                  <a:lnTo>
                    <a:pt x="1065" y="753"/>
                  </a:lnTo>
                  <a:lnTo>
                    <a:pt x="1070" y="753"/>
                  </a:lnTo>
                  <a:lnTo>
                    <a:pt x="1072" y="750"/>
                  </a:lnTo>
                  <a:lnTo>
                    <a:pt x="1074" y="750"/>
                  </a:lnTo>
                  <a:lnTo>
                    <a:pt x="1074" y="748"/>
                  </a:lnTo>
                  <a:lnTo>
                    <a:pt x="1074" y="748"/>
                  </a:lnTo>
                  <a:lnTo>
                    <a:pt x="1077" y="746"/>
                  </a:lnTo>
                  <a:lnTo>
                    <a:pt x="1077" y="746"/>
                  </a:lnTo>
                  <a:lnTo>
                    <a:pt x="1077" y="743"/>
                  </a:lnTo>
                  <a:lnTo>
                    <a:pt x="1079" y="743"/>
                  </a:lnTo>
                  <a:lnTo>
                    <a:pt x="1079" y="743"/>
                  </a:lnTo>
                  <a:lnTo>
                    <a:pt x="1081" y="743"/>
                  </a:lnTo>
                  <a:lnTo>
                    <a:pt x="1081" y="741"/>
                  </a:lnTo>
                  <a:lnTo>
                    <a:pt x="1081" y="741"/>
                  </a:lnTo>
                  <a:lnTo>
                    <a:pt x="1081" y="741"/>
                  </a:lnTo>
                  <a:lnTo>
                    <a:pt x="1081" y="738"/>
                  </a:lnTo>
                  <a:lnTo>
                    <a:pt x="1081" y="738"/>
                  </a:lnTo>
                  <a:lnTo>
                    <a:pt x="1081" y="736"/>
                  </a:lnTo>
                  <a:lnTo>
                    <a:pt x="1081" y="736"/>
                  </a:lnTo>
                  <a:lnTo>
                    <a:pt x="1081" y="736"/>
                  </a:lnTo>
                  <a:lnTo>
                    <a:pt x="1084" y="734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81" y="736"/>
                  </a:lnTo>
                  <a:lnTo>
                    <a:pt x="1081" y="738"/>
                  </a:lnTo>
                  <a:lnTo>
                    <a:pt x="1081" y="743"/>
                  </a:lnTo>
                  <a:lnTo>
                    <a:pt x="1081" y="743"/>
                  </a:lnTo>
                  <a:lnTo>
                    <a:pt x="1081" y="743"/>
                  </a:lnTo>
                  <a:lnTo>
                    <a:pt x="1079" y="746"/>
                  </a:lnTo>
                  <a:lnTo>
                    <a:pt x="1079" y="746"/>
                  </a:lnTo>
                  <a:lnTo>
                    <a:pt x="1077" y="746"/>
                  </a:lnTo>
                  <a:lnTo>
                    <a:pt x="1077" y="746"/>
                  </a:lnTo>
                  <a:lnTo>
                    <a:pt x="1077" y="748"/>
                  </a:lnTo>
                  <a:lnTo>
                    <a:pt x="1077" y="748"/>
                  </a:lnTo>
                  <a:lnTo>
                    <a:pt x="1077" y="748"/>
                  </a:lnTo>
                  <a:lnTo>
                    <a:pt x="1077" y="748"/>
                  </a:lnTo>
                  <a:lnTo>
                    <a:pt x="1077" y="750"/>
                  </a:lnTo>
                  <a:lnTo>
                    <a:pt x="1077" y="750"/>
                  </a:lnTo>
                  <a:lnTo>
                    <a:pt x="1077" y="750"/>
                  </a:lnTo>
                  <a:lnTo>
                    <a:pt x="1077" y="750"/>
                  </a:lnTo>
                  <a:lnTo>
                    <a:pt x="1077" y="753"/>
                  </a:lnTo>
                  <a:lnTo>
                    <a:pt x="1074" y="757"/>
                  </a:lnTo>
                  <a:lnTo>
                    <a:pt x="1074" y="757"/>
                  </a:lnTo>
                  <a:lnTo>
                    <a:pt x="1074" y="760"/>
                  </a:lnTo>
                  <a:lnTo>
                    <a:pt x="1077" y="760"/>
                  </a:lnTo>
                  <a:lnTo>
                    <a:pt x="1077" y="760"/>
                  </a:lnTo>
                  <a:lnTo>
                    <a:pt x="1079" y="760"/>
                  </a:lnTo>
                  <a:lnTo>
                    <a:pt x="1079" y="760"/>
                  </a:lnTo>
                  <a:lnTo>
                    <a:pt x="1077" y="760"/>
                  </a:lnTo>
                  <a:lnTo>
                    <a:pt x="1077" y="760"/>
                  </a:lnTo>
                  <a:lnTo>
                    <a:pt x="1074" y="760"/>
                  </a:lnTo>
                  <a:lnTo>
                    <a:pt x="1072" y="762"/>
                  </a:lnTo>
                  <a:lnTo>
                    <a:pt x="1072" y="762"/>
                  </a:lnTo>
                  <a:lnTo>
                    <a:pt x="1067" y="764"/>
                  </a:lnTo>
                  <a:lnTo>
                    <a:pt x="1065" y="769"/>
                  </a:lnTo>
                  <a:lnTo>
                    <a:pt x="1065" y="772"/>
                  </a:lnTo>
                  <a:lnTo>
                    <a:pt x="1062" y="772"/>
                  </a:lnTo>
                  <a:lnTo>
                    <a:pt x="1062" y="772"/>
                  </a:lnTo>
                  <a:lnTo>
                    <a:pt x="1060" y="774"/>
                  </a:lnTo>
                  <a:lnTo>
                    <a:pt x="1058" y="781"/>
                  </a:lnTo>
                  <a:lnTo>
                    <a:pt x="1058" y="783"/>
                  </a:lnTo>
                  <a:lnTo>
                    <a:pt x="1058" y="786"/>
                  </a:lnTo>
                  <a:lnTo>
                    <a:pt x="1058" y="786"/>
                  </a:lnTo>
                  <a:lnTo>
                    <a:pt x="1058" y="788"/>
                  </a:lnTo>
                  <a:lnTo>
                    <a:pt x="1060" y="788"/>
                  </a:lnTo>
                  <a:lnTo>
                    <a:pt x="1060" y="790"/>
                  </a:lnTo>
                  <a:lnTo>
                    <a:pt x="1060" y="788"/>
                  </a:lnTo>
                  <a:lnTo>
                    <a:pt x="1062" y="788"/>
                  </a:lnTo>
                  <a:lnTo>
                    <a:pt x="1065" y="788"/>
                  </a:lnTo>
                  <a:lnTo>
                    <a:pt x="1070" y="790"/>
                  </a:lnTo>
                  <a:lnTo>
                    <a:pt x="1070" y="790"/>
                  </a:lnTo>
                  <a:lnTo>
                    <a:pt x="1070" y="793"/>
                  </a:lnTo>
                  <a:lnTo>
                    <a:pt x="1070" y="793"/>
                  </a:lnTo>
                  <a:lnTo>
                    <a:pt x="1070" y="793"/>
                  </a:lnTo>
                  <a:lnTo>
                    <a:pt x="1070" y="793"/>
                  </a:lnTo>
                  <a:lnTo>
                    <a:pt x="1070" y="790"/>
                  </a:lnTo>
                  <a:lnTo>
                    <a:pt x="1070" y="790"/>
                  </a:lnTo>
                  <a:lnTo>
                    <a:pt x="1065" y="790"/>
                  </a:lnTo>
                  <a:lnTo>
                    <a:pt x="1062" y="790"/>
                  </a:lnTo>
                  <a:lnTo>
                    <a:pt x="1062" y="790"/>
                  </a:lnTo>
                  <a:lnTo>
                    <a:pt x="1062" y="790"/>
                  </a:lnTo>
                  <a:lnTo>
                    <a:pt x="1060" y="793"/>
                  </a:lnTo>
                  <a:lnTo>
                    <a:pt x="1060" y="793"/>
                  </a:lnTo>
                  <a:lnTo>
                    <a:pt x="1060" y="793"/>
                  </a:lnTo>
                  <a:lnTo>
                    <a:pt x="1058" y="793"/>
                  </a:lnTo>
                  <a:lnTo>
                    <a:pt x="1058" y="793"/>
                  </a:lnTo>
                  <a:lnTo>
                    <a:pt x="1058" y="793"/>
                  </a:lnTo>
                  <a:lnTo>
                    <a:pt x="1055" y="793"/>
                  </a:lnTo>
                  <a:lnTo>
                    <a:pt x="1055" y="795"/>
                  </a:lnTo>
                  <a:lnTo>
                    <a:pt x="1055" y="795"/>
                  </a:lnTo>
                  <a:lnTo>
                    <a:pt x="1055" y="798"/>
                  </a:lnTo>
                  <a:lnTo>
                    <a:pt x="1055" y="800"/>
                  </a:lnTo>
                  <a:lnTo>
                    <a:pt x="1055" y="805"/>
                  </a:lnTo>
                  <a:lnTo>
                    <a:pt x="1053" y="807"/>
                  </a:lnTo>
                  <a:lnTo>
                    <a:pt x="1053" y="809"/>
                  </a:lnTo>
                  <a:lnTo>
                    <a:pt x="1053" y="814"/>
                  </a:lnTo>
                  <a:lnTo>
                    <a:pt x="1051" y="817"/>
                  </a:lnTo>
                  <a:lnTo>
                    <a:pt x="1051" y="819"/>
                  </a:lnTo>
                  <a:lnTo>
                    <a:pt x="1051" y="819"/>
                  </a:lnTo>
                  <a:lnTo>
                    <a:pt x="1051" y="821"/>
                  </a:lnTo>
                  <a:lnTo>
                    <a:pt x="1051" y="821"/>
                  </a:lnTo>
                  <a:lnTo>
                    <a:pt x="1051" y="824"/>
                  </a:lnTo>
                  <a:lnTo>
                    <a:pt x="1051" y="824"/>
                  </a:lnTo>
                  <a:lnTo>
                    <a:pt x="1051" y="824"/>
                  </a:lnTo>
                  <a:lnTo>
                    <a:pt x="1051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4"/>
                  </a:lnTo>
                  <a:lnTo>
                    <a:pt x="1053" y="824"/>
                  </a:lnTo>
                  <a:lnTo>
                    <a:pt x="1053" y="824"/>
                  </a:lnTo>
                  <a:lnTo>
                    <a:pt x="1053" y="824"/>
                  </a:lnTo>
                  <a:lnTo>
                    <a:pt x="1053" y="824"/>
                  </a:lnTo>
                  <a:lnTo>
                    <a:pt x="1053" y="824"/>
                  </a:lnTo>
                  <a:lnTo>
                    <a:pt x="1053" y="824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5" y="828"/>
                  </a:lnTo>
                  <a:lnTo>
                    <a:pt x="1055" y="828"/>
                  </a:lnTo>
                  <a:lnTo>
                    <a:pt x="1053" y="831"/>
                  </a:lnTo>
                  <a:lnTo>
                    <a:pt x="1053" y="833"/>
                  </a:lnTo>
                  <a:lnTo>
                    <a:pt x="1053" y="833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60" y="833"/>
                  </a:lnTo>
                  <a:lnTo>
                    <a:pt x="1060" y="833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60" y="828"/>
                  </a:lnTo>
                  <a:lnTo>
                    <a:pt x="1060" y="828"/>
                  </a:lnTo>
                  <a:lnTo>
                    <a:pt x="1060" y="828"/>
                  </a:lnTo>
                  <a:lnTo>
                    <a:pt x="1060" y="828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60" y="833"/>
                  </a:lnTo>
                  <a:lnTo>
                    <a:pt x="1060" y="833"/>
                  </a:lnTo>
                  <a:lnTo>
                    <a:pt x="1060" y="833"/>
                  </a:lnTo>
                  <a:lnTo>
                    <a:pt x="1060" y="833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5" y="833"/>
                  </a:lnTo>
                  <a:lnTo>
                    <a:pt x="1051" y="833"/>
                  </a:lnTo>
                  <a:lnTo>
                    <a:pt x="1051" y="833"/>
                  </a:lnTo>
                  <a:lnTo>
                    <a:pt x="1053" y="833"/>
                  </a:lnTo>
                  <a:lnTo>
                    <a:pt x="1051" y="831"/>
                  </a:lnTo>
                  <a:lnTo>
                    <a:pt x="1051" y="828"/>
                  </a:lnTo>
                  <a:lnTo>
                    <a:pt x="1051" y="828"/>
                  </a:lnTo>
                  <a:lnTo>
                    <a:pt x="1051" y="828"/>
                  </a:lnTo>
                  <a:lnTo>
                    <a:pt x="1051" y="828"/>
                  </a:lnTo>
                  <a:lnTo>
                    <a:pt x="1051" y="828"/>
                  </a:lnTo>
                  <a:lnTo>
                    <a:pt x="1048" y="828"/>
                  </a:lnTo>
                  <a:lnTo>
                    <a:pt x="1048" y="828"/>
                  </a:lnTo>
                  <a:lnTo>
                    <a:pt x="1046" y="831"/>
                  </a:lnTo>
                  <a:lnTo>
                    <a:pt x="1044" y="833"/>
                  </a:lnTo>
                  <a:lnTo>
                    <a:pt x="1041" y="833"/>
                  </a:lnTo>
                  <a:lnTo>
                    <a:pt x="1041" y="835"/>
                  </a:lnTo>
                  <a:lnTo>
                    <a:pt x="1039" y="835"/>
                  </a:lnTo>
                  <a:lnTo>
                    <a:pt x="1039" y="838"/>
                  </a:lnTo>
                  <a:lnTo>
                    <a:pt x="1036" y="838"/>
                  </a:lnTo>
                  <a:lnTo>
                    <a:pt x="1036" y="838"/>
                  </a:lnTo>
                  <a:lnTo>
                    <a:pt x="1039" y="838"/>
                  </a:lnTo>
                  <a:lnTo>
                    <a:pt x="1039" y="838"/>
                  </a:lnTo>
                  <a:lnTo>
                    <a:pt x="1039" y="840"/>
                  </a:lnTo>
                  <a:lnTo>
                    <a:pt x="1034" y="840"/>
                  </a:lnTo>
                  <a:lnTo>
                    <a:pt x="1032" y="843"/>
                  </a:lnTo>
                  <a:lnTo>
                    <a:pt x="1029" y="843"/>
                  </a:lnTo>
                  <a:lnTo>
                    <a:pt x="1029" y="843"/>
                  </a:lnTo>
                  <a:lnTo>
                    <a:pt x="1020" y="854"/>
                  </a:lnTo>
                  <a:lnTo>
                    <a:pt x="1017" y="857"/>
                  </a:lnTo>
                  <a:lnTo>
                    <a:pt x="1017" y="859"/>
                  </a:lnTo>
                  <a:lnTo>
                    <a:pt x="1017" y="859"/>
                  </a:lnTo>
                  <a:lnTo>
                    <a:pt x="1015" y="861"/>
                  </a:lnTo>
                  <a:lnTo>
                    <a:pt x="1015" y="861"/>
                  </a:lnTo>
                  <a:lnTo>
                    <a:pt x="1015" y="864"/>
                  </a:lnTo>
                  <a:lnTo>
                    <a:pt x="1015" y="866"/>
                  </a:lnTo>
                  <a:lnTo>
                    <a:pt x="1015" y="869"/>
                  </a:lnTo>
                  <a:lnTo>
                    <a:pt x="1017" y="871"/>
                  </a:lnTo>
                  <a:lnTo>
                    <a:pt x="1017" y="871"/>
                  </a:lnTo>
                  <a:lnTo>
                    <a:pt x="1017" y="871"/>
                  </a:lnTo>
                  <a:lnTo>
                    <a:pt x="1017" y="871"/>
                  </a:lnTo>
                  <a:lnTo>
                    <a:pt x="1017" y="876"/>
                  </a:lnTo>
                  <a:lnTo>
                    <a:pt x="1017" y="873"/>
                  </a:lnTo>
                  <a:lnTo>
                    <a:pt x="1015" y="873"/>
                  </a:lnTo>
                  <a:lnTo>
                    <a:pt x="1015" y="873"/>
                  </a:lnTo>
                  <a:lnTo>
                    <a:pt x="1015" y="873"/>
                  </a:lnTo>
                  <a:lnTo>
                    <a:pt x="1013" y="873"/>
                  </a:lnTo>
                  <a:lnTo>
                    <a:pt x="1013" y="873"/>
                  </a:lnTo>
                  <a:lnTo>
                    <a:pt x="1013" y="873"/>
                  </a:lnTo>
                  <a:lnTo>
                    <a:pt x="1010" y="873"/>
                  </a:lnTo>
                  <a:lnTo>
                    <a:pt x="1010" y="873"/>
                  </a:lnTo>
                  <a:lnTo>
                    <a:pt x="1010" y="871"/>
                  </a:lnTo>
                  <a:lnTo>
                    <a:pt x="1008" y="871"/>
                  </a:lnTo>
                  <a:lnTo>
                    <a:pt x="1008" y="869"/>
                  </a:lnTo>
                  <a:lnTo>
                    <a:pt x="1008" y="869"/>
                  </a:lnTo>
                  <a:lnTo>
                    <a:pt x="1006" y="871"/>
                  </a:lnTo>
                  <a:lnTo>
                    <a:pt x="1006" y="871"/>
                  </a:lnTo>
                  <a:lnTo>
                    <a:pt x="1006" y="873"/>
                  </a:lnTo>
                  <a:lnTo>
                    <a:pt x="1006" y="873"/>
                  </a:lnTo>
                  <a:lnTo>
                    <a:pt x="1006" y="873"/>
                  </a:lnTo>
                  <a:lnTo>
                    <a:pt x="1006" y="871"/>
                  </a:lnTo>
                  <a:lnTo>
                    <a:pt x="1003" y="871"/>
                  </a:lnTo>
                  <a:lnTo>
                    <a:pt x="1006" y="871"/>
                  </a:lnTo>
                  <a:lnTo>
                    <a:pt x="1006" y="871"/>
                  </a:lnTo>
                  <a:lnTo>
                    <a:pt x="1008" y="869"/>
                  </a:lnTo>
                  <a:lnTo>
                    <a:pt x="1010" y="866"/>
                  </a:lnTo>
                  <a:lnTo>
                    <a:pt x="1010" y="866"/>
                  </a:lnTo>
                  <a:lnTo>
                    <a:pt x="1010" y="866"/>
                  </a:lnTo>
                  <a:lnTo>
                    <a:pt x="1008" y="869"/>
                  </a:lnTo>
                  <a:lnTo>
                    <a:pt x="1006" y="869"/>
                  </a:lnTo>
                  <a:lnTo>
                    <a:pt x="1003" y="871"/>
                  </a:lnTo>
                  <a:lnTo>
                    <a:pt x="1003" y="873"/>
                  </a:lnTo>
                  <a:lnTo>
                    <a:pt x="999" y="873"/>
                  </a:lnTo>
                  <a:lnTo>
                    <a:pt x="999" y="873"/>
                  </a:lnTo>
                  <a:lnTo>
                    <a:pt x="996" y="876"/>
                  </a:lnTo>
                  <a:lnTo>
                    <a:pt x="996" y="876"/>
                  </a:lnTo>
                  <a:lnTo>
                    <a:pt x="996" y="876"/>
                  </a:lnTo>
                  <a:lnTo>
                    <a:pt x="999" y="878"/>
                  </a:lnTo>
                  <a:lnTo>
                    <a:pt x="999" y="878"/>
                  </a:lnTo>
                  <a:lnTo>
                    <a:pt x="996" y="878"/>
                  </a:lnTo>
                  <a:lnTo>
                    <a:pt x="996" y="878"/>
                  </a:lnTo>
                  <a:lnTo>
                    <a:pt x="994" y="878"/>
                  </a:lnTo>
                  <a:lnTo>
                    <a:pt x="994" y="878"/>
                  </a:lnTo>
                  <a:lnTo>
                    <a:pt x="989" y="880"/>
                  </a:lnTo>
                  <a:lnTo>
                    <a:pt x="989" y="880"/>
                  </a:lnTo>
                  <a:lnTo>
                    <a:pt x="987" y="880"/>
                  </a:lnTo>
                  <a:lnTo>
                    <a:pt x="987" y="880"/>
                  </a:lnTo>
                  <a:lnTo>
                    <a:pt x="987" y="880"/>
                  </a:lnTo>
                  <a:lnTo>
                    <a:pt x="989" y="880"/>
                  </a:lnTo>
                  <a:lnTo>
                    <a:pt x="980" y="883"/>
                  </a:lnTo>
                  <a:lnTo>
                    <a:pt x="977" y="885"/>
                  </a:lnTo>
                  <a:lnTo>
                    <a:pt x="973" y="888"/>
                  </a:lnTo>
                  <a:lnTo>
                    <a:pt x="970" y="890"/>
                  </a:lnTo>
                  <a:lnTo>
                    <a:pt x="963" y="892"/>
                  </a:lnTo>
                  <a:lnTo>
                    <a:pt x="963" y="895"/>
                  </a:lnTo>
                  <a:lnTo>
                    <a:pt x="958" y="899"/>
                  </a:lnTo>
                  <a:lnTo>
                    <a:pt x="956" y="902"/>
                  </a:lnTo>
                  <a:lnTo>
                    <a:pt x="956" y="902"/>
                  </a:lnTo>
                  <a:lnTo>
                    <a:pt x="956" y="904"/>
                  </a:lnTo>
                  <a:lnTo>
                    <a:pt x="954" y="904"/>
                  </a:lnTo>
                  <a:lnTo>
                    <a:pt x="954" y="904"/>
                  </a:lnTo>
                  <a:lnTo>
                    <a:pt x="954" y="906"/>
                  </a:lnTo>
                  <a:lnTo>
                    <a:pt x="954" y="909"/>
                  </a:lnTo>
                  <a:lnTo>
                    <a:pt x="954" y="909"/>
                  </a:lnTo>
                  <a:lnTo>
                    <a:pt x="951" y="911"/>
                  </a:lnTo>
                  <a:lnTo>
                    <a:pt x="951" y="914"/>
                  </a:lnTo>
                  <a:lnTo>
                    <a:pt x="949" y="914"/>
                  </a:lnTo>
                  <a:lnTo>
                    <a:pt x="949" y="916"/>
                  </a:lnTo>
                  <a:lnTo>
                    <a:pt x="949" y="916"/>
                  </a:lnTo>
                  <a:lnTo>
                    <a:pt x="949" y="916"/>
                  </a:lnTo>
                  <a:lnTo>
                    <a:pt x="951" y="916"/>
                  </a:lnTo>
                  <a:lnTo>
                    <a:pt x="951" y="916"/>
                  </a:lnTo>
                  <a:lnTo>
                    <a:pt x="949" y="918"/>
                  </a:lnTo>
                  <a:lnTo>
                    <a:pt x="949" y="918"/>
                  </a:lnTo>
                  <a:lnTo>
                    <a:pt x="949" y="918"/>
                  </a:lnTo>
                  <a:lnTo>
                    <a:pt x="949" y="918"/>
                  </a:lnTo>
                  <a:lnTo>
                    <a:pt x="949" y="918"/>
                  </a:lnTo>
                  <a:lnTo>
                    <a:pt x="951" y="918"/>
                  </a:lnTo>
                  <a:lnTo>
                    <a:pt x="956" y="923"/>
                  </a:lnTo>
                  <a:lnTo>
                    <a:pt x="958" y="925"/>
                  </a:lnTo>
                  <a:lnTo>
                    <a:pt x="958" y="925"/>
                  </a:lnTo>
                  <a:lnTo>
                    <a:pt x="958" y="925"/>
                  </a:lnTo>
                  <a:lnTo>
                    <a:pt x="956" y="925"/>
                  </a:lnTo>
                  <a:lnTo>
                    <a:pt x="956" y="928"/>
                  </a:lnTo>
                  <a:lnTo>
                    <a:pt x="958" y="928"/>
                  </a:lnTo>
                  <a:lnTo>
                    <a:pt x="958" y="928"/>
                  </a:lnTo>
                  <a:lnTo>
                    <a:pt x="958" y="930"/>
                  </a:lnTo>
                  <a:lnTo>
                    <a:pt x="958" y="930"/>
                  </a:lnTo>
                  <a:lnTo>
                    <a:pt x="958" y="930"/>
                  </a:lnTo>
                  <a:lnTo>
                    <a:pt x="956" y="930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5"/>
                  </a:lnTo>
                  <a:lnTo>
                    <a:pt x="951" y="925"/>
                  </a:lnTo>
                  <a:lnTo>
                    <a:pt x="951" y="925"/>
                  </a:lnTo>
                  <a:lnTo>
                    <a:pt x="951" y="923"/>
                  </a:lnTo>
                  <a:lnTo>
                    <a:pt x="951" y="923"/>
                  </a:lnTo>
                  <a:lnTo>
                    <a:pt x="944" y="923"/>
                  </a:lnTo>
                  <a:lnTo>
                    <a:pt x="944" y="923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23"/>
                  </a:lnTo>
                  <a:lnTo>
                    <a:pt x="942" y="923"/>
                  </a:lnTo>
                  <a:lnTo>
                    <a:pt x="942" y="925"/>
                  </a:lnTo>
                  <a:lnTo>
                    <a:pt x="942" y="928"/>
                  </a:lnTo>
                  <a:lnTo>
                    <a:pt x="942" y="928"/>
                  </a:lnTo>
                  <a:lnTo>
                    <a:pt x="944" y="928"/>
                  </a:lnTo>
                  <a:lnTo>
                    <a:pt x="944" y="930"/>
                  </a:lnTo>
                  <a:lnTo>
                    <a:pt x="944" y="930"/>
                  </a:lnTo>
                  <a:lnTo>
                    <a:pt x="944" y="930"/>
                  </a:lnTo>
                  <a:lnTo>
                    <a:pt x="944" y="930"/>
                  </a:lnTo>
                  <a:lnTo>
                    <a:pt x="944" y="930"/>
                  </a:lnTo>
                  <a:lnTo>
                    <a:pt x="944" y="930"/>
                  </a:lnTo>
                  <a:lnTo>
                    <a:pt x="944" y="932"/>
                  </a:lnTo>
                  <a:lnTo>
                    <a:pt x="944" y="932"/>
                  </a:lnTo>
                  <a:lnTo>
                    <a:pt x="944" y="932"/>
                  </a:lnTo>
                  <a:lnTo>
                    <a:pt x="944" y="932"/>
                  </a:lnTo>
                  <a:lnTo>
                    <a:pt x="942" y="930"/>
                  </a:lnTo>
                  <a:lnTo>
                    <a:pt x="942" y="930"/>
                  </a:lnTo>
                  <a:lnTo>
                    <a:pt x="942" y="928"/>
                  </a:lnTo>
                  <a:lnTo>
                    <a:pt x="942" y="930"/>
                  </a:lnTo>
                  <a:lnTo>
                    <a:pt x="939" y="930"/>
                  </a:lnTo>
                  <a:lnTo>
                    <a:pt x="939" y="930"/>
                  </a:lnTo>
                  <a:lnTo>
                    <a:pt x="937" y="925"/>
                  </a:lnTo>
                  <a:lnTo>
                    <a:pt x="937" y="925"/>
                  </a:lnTo>
                  <a:lnTo>
                    <a:pt x="935" y="923"/>
                  </a:lnTo>
                  <a:lnTo>
                    <a:pt x="935" y="923"/>
                  </a:lnTo>
                  <a:lnTo>
                    <a:pt x="935" y="923"/>
                  </a:lnTo>
                  <a:lnTo>
                    <a:pt x="937" y="921"/>
                  </a:lnTo>
                  <a:lnTo>
                    <a:pt x="935" y="921"/>
                  </a:lnTo>
                  <a:lnTo>
                    <a:pt x="935" y="921"/>
                  </a:lnTo>
                  <a:lnTo>
                    <a:pt x="935" y="921"/>
                  </a:lnTo>
                  <a:lnTo>
                    <a:pt x="935" y="921"/>
                  </a:lnTo>
                  <a:lnTo>
                    <a:pt x="935" y="921"/>
                  </a:lnTo>
                  <a:lnTo>
                    <a:pt x="932" y="921"/>
                  </a:lnTo>
                  <a:lnTo>
                    <a:pt x="932" y="918"/>
                  </a:lnTo>
                  <a:lnTo>
                    <a:pt x="935" y="918"/>
                  </a:lnTo>
                  <a:lnTo>
                    <a:pt x="935" y="918"/>
                  </a:lnTo>
                  <a:lnTo>
                    <a:pt x="937" y="918"/>
                  </a:lnTo>
                  <a:lnTo>
                    <a:pt x="937" y="918"/>
                  </a:lnTo>
                  <a:lnTo>
                    <a:pt x="939" y="918"/>
                  </a:lnTo>
                  <a:lnTo>
                    <a:pt x="939" y="918"/>
                  </a:lnTo>
                  <a:lnTo>
                    <a:pt x="939" y="916"/>
                  </a:lnTo>
                  <a:lnTo>
                    <a:pt x="939" y="914"/>
                  </a:lnTo>
                  <a:lnTo>
                    <a:pt x="937" y="914"/>
                  </a:lnTo>
                  <a:lnTo>
                    <a:pt x="937" y="914"/>
                  </a:lnTo>
                  <a:lnTo>
                    <a:pt x="937" y="916"/>
                  </a:lnTo>
                  <a:lnTo>
                    <a:pt x="935" y="916"/>
                  </a:lnTo>
                  <a:lnTo>
                    <a:pt x="932" y="916"/>
                  </a:lnTo>
                  <a:lnTo>
                    <a:pt x="932" y="916"/>
                  </a:lnTo>
                  <a:lnTo>
                    <a:pt x="932" y="916"/>
                  </a:lnTo>
                  <a:lnTo>
                    <a:pt x="930" y="916"/>
                  </a:lnTo>
                  <a:lnTo>
                    <a:pt x="930" y="916"/>
                  </a:lnTo>
                  <a:lnTo>
                    <a:pt x="930" y="916"/>
                  </a:lnTo>
                  <a:lnTo>
                    <a:pt x="930" y="916"/>
                  </a:lnTo>
                  <a:lnTo>
                    <a:pt x="928" y="916"/>
                  </a:lnTo>
                  <a:lnTo>
                    <a:pt x="923" y="916"/>
                  </a:lnTo>
                  <a:lnTo>
                    <a:pt x="925" y="914"/>
                  </a:lnTo>
                  <a:lnTo>
                    <a:pt x="925" y="914"/>
                  </a:lnTo>
                  <a:lnTo>
                    <a:pt x="928" y="914"/>
                  </a:lnTo>
                  <a:lnTo>
                    <a:pt x="930" y="911"/>
                  </a:lnTo>
                  <a:lnTo>
                    <a:pt x="923" y="914"/>
                  </a:lnTo>
                  <a:lnTo>
                    <a:pt x="923" y="914"/>
                  </a:lnTo>
                  <a:lnTo>
                    <a:pt x="921" y="914"/>
                  </a:lnTo>
                  <a:lnTo>
                    <a:pt x="918" y="914"/>
                  </a:lnTo>
                  <a:lnTo>
                    <a:pt x="916" y="916"/>
                  </a:lnTo>
                  <a:lnTo>
                    <a:pt x="913" y="916"/>
                  </a:lnTo>
                  <a:lnTo>
                    <a:pt x="911" y="916"/>
                  </a:lnTo>
                  <a:lnTo>
                    <a:pt x="909" y="916"/>
                  </a:lnTo>
                  <a:lnTo>
                    <a:pt x="906" y="916"/>
                  </a:lnTo>
                  <a:lnTo>
                    <a:pt x="906" y="918"/>
                  </a:lnTo>
                  <a:lnTo>
                    <a:pt x="904" y="921"/>
                  </a:lnTo>
                  <a:lnTo>
                    <a:pt x="904" y="921"/>
                  </a:lnTo>
                  <a:lnTo>
                    <a:pt x="899" y="923"/>
                  </a:lnTo>
                  <a:lnTo>
                    <a:pt x="897" y="923"/>
                  </a:lnTo>
                  <a:lnTo>
                    <a:pt x="897" y="923"/>
                  </a:lnTo>
                  <a:lnTo>
                    <a:pt x="895" y="925"/>
                  </a:lnTo>
                  <a:lnTo>
                    <a:pt x="895" y="925"/>
                  </a:lnTo>
                  <a:lnTo>
                    <a:pt x="892" y="928"/>
                  </a:lnTo>
                  <a:lnTo>
                    <a:pt x="878" y="940"/>
                  </a:lnTo>
                  <a:lnTo>
                    <a:pt x="878" y="940"/>
                  </a:lnTo>
                  <a:lnTo>
                    <a:pt x="878" y="940"/>
                  </a:lnTo>
                  <a:lnTo>
                    <a:pt x="878" y="942"/>
                  </a:lnTo>
                  <a:lnTo>
                    <a:pt x="876" y="942"/>
                  </a:lnTo>
                  <a:lnTo>
                    <a:pt x="878" y="942"/>
                  </a:lnTo>
                  <a:lnTo>
                    <a:pt x="878" y="942"/>
                  </a:lnTo>
                  <a:lnTo>
                    <a:pt x="878" y="940"/>
                  </a:lnTo>
                  <a:lnTo>
                    <a:pt x="880" y="940"/>
                  </a:lnTo>
                  <a:lnTo>
                    <a:pt x="880" y="942"/>
                  </a:lnTo>
                  <a:lnTo>
                    <a:pt x="880" y="942"/>
                  </a:lnTo>
                  <a:lnTo>
                    <a:pt x="880" y="942"/>
                  </a:lnTo>
                  <a:lnTo>
                    <a:pt x="880" y="944"/>
                  </a:lnTo>
                  <a:lnTo>
                    <a:pt x="880" y="944"/>
                  </a:lnTo>
                  <a:lnTo>
                    <a:pt x="880" y="944"/>
                  </a:lnTo>
                  <a:lnTo>
                    <a:pt x="880" y="944"/>
                  </a:lnTo>
                  <a:lnTo>
                    <a:pt x="880" y="944"/>
                  </a:lnTo>
                  <a:lnTo>
                    <a:pt x="880" y="944"/>
                  </a:lnTo>
                  <a:lnTo>
                    <a:pt x="880" y="944"/>
                  </a:lnTo>
                  <a:lnTo>
                    <a:pt x="880" y="944"/>
                  </a:lnTo>
                  <a:lnTo>
                    <a:pt x="880" y="944"/>
                  </a:lnTo>
                  <a:lnTo>
                    <a:pt x="878" y="947"/>
                  </a:lnTo>
                  <a:lnTo>
                    <a:pt x="878" y="947"/>
                  </a:lnTo>
                  <a:lnTo>
                    <a:pt x="878" y="947"/>
                  </a:lnTo>
                  <a:lnTo>
                    <a:pt x="878" y="947"/>
                  </a:lnTo>
                  <a:lnTo>
                    <a:pt x="876" y="947"/>
                  </a:lnTo>
                  <a:lnTo>
                    <a:pt x="876" y="944"/>
                  </a:lnTo>
                  <a:lnTo>
                    <a:pt x="876" y="944"/>
                  </a:lnTo>
                  <a:lnTo>
                    <a:pt x="876" y="944"/>
                  </a:lnTo>
                  <a:lnTo>
                    <a:pt x="873" y="947"/>
                  </a:lnTo>
                  <a:lnTo>
                    <a:pt x="871" y="947"/>
                  </a:lnTo>
                  <a:lnTo>
                    <a:pt x="868" y="949"/>
                  </a:lnTo>
                  <a:lnTo>
                    <a:pt x="868" y="949"/>
                  </a:lnTo>
                  <a:lnTo>
                    <a:pt x="866" y="949"/>
                  </a:lnTo>
                  <a:lnTo>
                    <a:pt x="866" y="951"/>
                  </a:lnTo>
                  <a:lnTo>
                    <a:pt x="866" y="951"/>
                  </a:lnTo>
                  <a:lnTo>
                    <a:pt x="868" y="951"/>
                  </a:lnTo>
                  <a:lnTo>
                    <a:pt x="866" y="954"/>
                  </a:lnTo>
                  <a:lnTo>
                    <a:pt x="866" y="954"/>
                  </a:lnTo>
                  <a:lnTo>
                    <a:pt x="864" y="956"/>
                  </a:lnTo>
                  <a:lnTo>
                    <a:pt x="861" y="956"/>
                  </a:lnTo>
                  <a:lnTo>
                    <a:pt x="861" y="954"/>
                  </a:lnTo>
                  <a:lnTo>
                    <a:pt x="861" y="954"/>
                  </a:lnTo>
                  <a:lnTo>
                    <a:pt x="861" y="954"/>
                  </a:lnTo>
                  <a:lnTo>
                    <a:pt x="861" y="954"/>
                  </a:lnTo>
                  <a:lnTo>
                    <a:pt x="861" y="954"/>
                  </a:lnTo>
                  <a:lnTo>
                    <a:pt x="859" y="954"/>
                  </a:lnTo>
                  <a:lnTo>
                    <a:pt x="859" y="954"/>
                  </a:lnTo>
                  <a:lnTo>
                    <a:pt x="859" y="954"/>
                  </a:lnTo>
                  <a:lnTo>
                    <a:pt x="859" y="951"/>
                  </a:lnTo>
                  <a:lnTo>
                    <a:pt x="861" y="951"/>
                  </a:lnTo>
                  <a:lnTo>
                    <a:pt x="861" y="951"/>
                  </a:lnTo>
                  <a:lnTo>
                    <a:pt x="861" y="951"/>
                  </a:lnTo>
                  <a:lnTo>
                    <a:pt x="861" y="949"/>
                  </a:lnTo>
                  <a:lnTo>
                    <a:pt x="857" y="954"/>
                  </a:lnTo>
                  <a:lnTo>
                    <a:pt x="850" y="956"/>
                  </a:lnTo>
                  <a:lnTo>
                    <a:pt x="850" y="956"/>
                  </a:lnTo>
                  <a:lnTo>
                    <a:pt x="850" y="956"/>
                  </a:lnTo>
                  <a:lnTo>
                    <a:pt x="850" y="956"/>
                  </a:lnTo>
                  <a:lnTo>
                    <a:pt x="850" y="956"/>
                  </a:lnTo>
                  <a:lnTo>
                    <a:pt x="850" y="956"/>
                  </a:lnTo>
                  <a:lnTo>
                    <a:pt x="850" y="959"/>
                  </a:lnTo>
                  <a:lnTo>
                    <a:pt x="850" y="959"/>
                  </a:lnTo>
                  <a:lnTo>
                    <a:pt x="850" y="959"/>
                  </a:lnTo>
                  <a:lnTo>
                    <a:pt x="850" y="961"/>
                  </a:lnTo>
                  <a:lnTo>
                    <a:pt x="850" y="963"/>
                  </a:lnTo>
                  <a:lnTo>
                    <a:pt x="850" y="963"/>
                  </a:lnTo>
                  <a:lnTo>
                    <a:pt x="852" y="966"/>
                  </a:lnTo>
                  <a:lnTo>
                    <a:pt x="852" y="966"/>
                  </a:lnTo>
                  <a:lnTo>
                    <a:pt x="850" y="968"/>
                  </a:lnTo>
                  <a:lnTo>
                    <a:pt x="850" y="966"/>
                  </a:lnTo>
                  <a:lnTo>
                    <a:pt x="850" y="966"/>
                  </a:lnTo>
                  <a:lnTo>
                    <a:pt x="847" y="966"/>
                  </a:lnTo>
                  <a:lnTo>
                    <a:pt x="847" y="968"/>
                  </a:lnTo>
                  <a:lnTo>
                    <a:pt x="850" y="968"/>
                  </a:lnTo>
                  <a:lnTo>
                    <a:pt x="850" y="968"/>
                  </a:lnTo>
                  <a:lnTo>
                    <a:pt x="850" y="968"/>
                  </a:lnTo>
                  <a:lnTo>
                    <a:pt x="850" y="968"/>
                  </a:lnTo>
                  <a:lnTo>
                    <a:pt x="850" y="968"/>
                  </a:lnTo>
                  <a:lnTo>
                    <a:pt x="847" y="968"/>
                  </a:lnTo>
                  <a:lnTo>
                    <a:pt x="847" y="970"/>
                  </a:lnTo>
                  <a:lnTo>
                    <a:pt x="847" y="970"/>
                  </a:lnTo>
                  <a:lnTo>
                    <a:pt x="847" y="970"/>
                  </a:lnTo>
                  <a:lnTo>
                    <a:pt x="847" y="970"/>
                  </a:lnTo>
                  <a:lnTo>
                    <a:pt x="845" y="970"/>
                  </a:lnTo>
                  <a:lnTo>
                    <a:pt x="845" y="973"/>
                  </a:lnTo>
                  <a:lnTo>
                    <a:pt x="847" y="973"/>
                  </a:lnTo>
                  <a:lnTo>
                    <a:pt x="847" y="975"/>
                  </a:lnTo>
                  <a:lnTo>
                    <a:pt x="847" y="975"/>
                  </a:lnTo>
                  <a:lnTo>
                    <a:pt x="847" y="975"/>
                  </a:lnTo>
                  <a:lnTo>
                    <a:pt x="850" y="973"/>
                  </a:lnTo>
                  <a:lnTo>
                    <a:pt x="850" y="973"/>
                  </a:lnTo>
                  <a:lnTo>
                    <a:pt x="852" y="973"/>
                  </a:lnTo>
                  <a:lnTo>
                    <a:pt x="852" y="973"/>
                  </a:lnTo>
                  <a:lnTo>
                    <a:pt x="854" y="970"/>
                  </a:lnTo>
                  <a:lnTo>
                    <a:pt x="854" y="970"/>
                  </a:lnTo>
                  <a:lnTo>
                    <a:pt x="857" y="968"/>
                  </a:lnTo>
                  <a:lnTo>
                    <a:pt x="859" y="968"/>
                  </a:lnTo>
                  <a:lnTo>
                    <a:pt x="859" y="968"/>
                  </a:lnTo>
                  <a:lnTo>
                    <a:pt x="857" y="966"/>
                  </a:lnTo>
                  <a:lnTo>
                    <a:pt x="857" y="966"/>
                  </a:lnTo>
                  <a:lnTo>
                    <a:pt x="857" y="966"/>
                  </a:lnTo>
                  <a:lnTo>
                    <a:pt x="854" y="963"/>
                  </a:lnTo>
                  <a:lnTo>
                    <a:pt x="854" y="963"/>
                  </a:lnTo>
                  <a:lnTo>
                    <a:pt x="852" y="961"/>
                  </a:lnTo>
                  <a:lnTo>
                    <a:pt x="854" y="959"/>
                  </a:lnTo>
                  <a:lnTo>
                    <a:pt x="854" y="959"/>
                  </a:lnTo>
                  <a:lnTo>
                    <a:pt x="852" y="959"/>
                  </a:lnTo>
                  <a:lnTo>
                    <a:pt x="852" y="959"/>
                  </a:lnTo>
                  <a:lnTo>
                    <a:pt x="852" y="959"/>
                  </a:lnTo>
                  <a:lnTo>
                    <a:pt x="854" y="959"/>
                  </a:lnTo>
                  <a:lnTo>
                    <a:pt x="854" y="959"/>
                  </a:lnTo>
                  <a:lnTo>
                    <a:pt x="854" y="959"/>
                  </a:lnTo>
                  <a:lnTo>
                    <a:pt x="854" y="959"/>
                  </a:lnTo>
                  <a:lnTo>
                    <a:pt x="854" y="959"/>
                  </a:lnTo>
                  <a:lnTo>
                    <a:pt x="854" y="956"/>
                  </a:lnTo>
                  <a:lnTo>
                    <a:pt x="854" y="956"/>
                  </a:lnTo>
                  <a:lnTo>
                    <a:pt x="854" y="956"/>
                  </a:lnTo>
                  <a:lnTo>
                    <a:pt x="857" y="956"/>
                  </a:lnTo>
                  <a:lnTo>
                    <a:pt x="857" y="956"/>
                  </a:lnTo>
                  <a:lnTo>
                    <a:pt x="857" y="956"/>
                  </a:lnTo>
                  <a:lnTo>
                    <a:pt x="857" y="959"/>
                  </a:lnTo>
                  <a:lnTo>
                    <a:pt x="857" y="959"/>
                  </a:lnTo>
                  <a:lnTo>
                    <a:pt x="854" y="959"/>
                  </a:lnTo>
                  <a:lnTo>
                    <a:pt x="857" y="959"/>
                  </a:lnTo>
                  <a:lnTo>
                    <a:pt x="857" y="959"/>
                  </a:lnTo>
                  <a:lnTo>
                    <a:pt x="857" y="959"/>
                  </a:lnTo>
                  <a:lnTo>
                    <a:pt x="857" y="959"/>
                  </a:lnTo>
                  <a:lnTo>
                    <a:pt x="859" y="959"/>
                  </a:lnTo>
                  <a:lnTo>
                    <a:pt x="859" y="959"/>
                  </a:lnTo>
                  <a:lnTo>
                    <a:pt x="859" y="959"/>
                  </a:lnTo>
                  <a:lnTo>
                    <a:pt x="859" y="961"/>
                  </a:lnTo>
                  <a:lnTo>
                    <a:pt x="861" y="961"/>
                  </a:lnTo>
                  <a:lnTo>
                    <a:pt x="861" y="963"/>
                  </a:lnTo>
                  <a:lnTo>
                    <a:pt x="861" y="963"/>
                  </a:lnTo>
                  <a:lnTo>
                    <a:pt x="864" y="963"/>
                  </a:lnTo>
                  <a:lnTo>
                    <a:pt x="864" y="963"/>
                  </a:lnTo>
                  <a:lnTo>
                    <a:pt x="861" y="963"/>
                  </a:lnTo>
                  <a:lnTo>
                    <a:pt x="861" y="966"/>
                  </a:lnTo>
                  <a:lnTo>
                    <a:pt x="861" y="966"/>
                  </a:lnTo>
                  <a:lnTo>
                    <a:pt x="861" y="966"/>
                  </a:lnTo>
                  <a:lnTo>
                    <a:pt x="861" y="968"/>
                  </a:lnTo>
                  <a:lnTo>
                    <a:pt x="861" y="968"/>
                  </a:lnTo>
                  <a:lnTo>
                    <a:pt x="861" y="968"/>
                  </a:lnTo>
                  <a:lnTo>
                    <a:pt x="864" y="968"/>
                  </a:lnTo>
                  <a:lnTo>
                    <a:pt x="864" y="970"/>
                  </a:lnTo>
                  <a:lnTo>
                    <a:pt x="866" y="970"/>
                  </a:lnTo>
                  <a:lnTo>
                    <a:pt x="868" y="970"/>
                  </a:lnTo>
                  <a:lnTo>
                    <a:pt x="868" y="970"/>
                  </a:lnTo>
                  <a:lnTo>
                    <a:pt x="868" y="968"/>
                  </a:lnTo>
                  <a:lnTo>
                    <a:pt x="868" y="968"/>
                  </a:lnTo>
                  <a:lnTo>
                    <a:pt x="868" y="968"/>
                  </a:lnTo>
                  <a:lnTo>
                    <a:pt x="868" y="968"/>
                  </a:lnTo>
                  <a:lnTo>
                    <a:pt x="868" y="968"/>
                  </a:lnTo>
                  <a:lnTo>
                    <a:pt x="871" y="966"/>
                  </a:lnTo>
                  <a:lnTo>
                    <a:pt x="871" y="966"/>
                  </a:lnTo>
                  <a:lnTo>
                    <a:pt x="871" y="963"/>
                  </a:lnTo>
                  <a:lnTo>
                    <a:pt x="871" y="963"/>
                  </a:lnTo>
                  <a:lnTo>
                    <a:pt x="873" y="963"/>
                  </a:lnTo>
                  <a:lnTo>
                    <a:pt x="873" y="963"/>
                  </a:lnTo>
                  <a:lnTo>
                    <a:pt x="873" y="966"/>
                  </a:lnTo>
                  <a:lnTo>
                    <a:pt x="873" y="966"/>
                  </a:lnTo>
                  <a:lnTo>
                    <a:pt x="873" y="966"/>
                  </a:lnTo>
                  <a:lnTo>
                    <a:pt x="871" y="966"/>
                  </a:lnTo>
                  <a:lnTo>
                    <a:pt x="873" y="966"/>
                  </a:lnTo>
                  <a:lnTo>
                    <a:pt x="873" y="968"/>
                  </a:lnTo>
                  <a:lnTo>
                    <a:pt x="873" y="968"/>
                  </a:lnTo>
                  <a:lnTo>
                    <a:pt x="876" y="970"/>
                  </a:lnTo>
                  <a:lnTo>
                    <a:pt x="873" y="963"/>
                  </a:lnTo>
                  <a:lnTo>
                    <a:pt x="873" y="961"/>
                  </a:lnTo>
                  <a:lnTo>
                    <a:pt x="873" y="963"/>
                  </a:lnTo>
                  <a:lnTo>
                    <a:pt x="873" y="963"/>
                  </a:lnTo>
                  <a:lnTo>
                    <a:pt x="873" y="961"/>
                  </a:lnTo>
                  <a:lnTo>
                    <a:pt x="873" y="961"/>
                  </a:lnTo>
                  <a:lnTo>
                    <a:pt x="873" y="959"/>
                  </a:lnTo>
                  <a:lnTo>
                    <a:pt x="873" y="959"/>
                  </a:lnTo>
                  <a:lnTo>
                    <a:pt x="873" y="959"/>
                  </a:lnTo>
                  <a:lnTo>
                    <a:pt x="873" y="959"/>
                  </a:lnTo>
                  <a:lnTo>
                    <a:pt x="873" y="959"/>
                  </a:lnTo>
                  <a:lnTo>
                    <a:pt x="873" y="959"/>
                  </a:lnTo>
                  <a:lnTo>
                    <a:pt x="873" y="959"/>
                  </a:lnTo>
                  <a:lnTo>
                    <a:pt x="873" y="959"/>
                  </a:lnTo>
                  <a:lnTo>
                    <a:pt x="876" y="959"/>
                  </a:lnTo>
                  <a:lnTo>
                    <a:pt x="876" y="959"/>
                  </a:lnTo>
                  <a:lnTo>
                    <a:pt x="876" y="959"/>
                  </a:lnTo>
                  <a:lnTo>
                    <a:pt x="876" y="959"/>
                  </a:lnTo>
                  <a:lnTo>
                    <a:pt x="876" y="956"/>
                  </a:lnTo>
                  <a:lnTo>
                    <a:pt x="873" y="956"/>
                  </a:lnTo>
                  <a:lnTo>
                    <a:pt x="873" y="956"/>
                  </a:lnTo>
                  <a:lnTo>
                    <a:pt x="871" y="954"/>
                  </a:lnTo>
                  <a:lnTo>
                    <a:pt x="871" y="954"/>
                  </a:lnTo>
                  <a:lnTo>
                    <a:pt x="871" y="951"/>
                  </a:lnTo>
                  <a:lnTo>
                    <a:pt x="873" y="951"/>
                  </a:lnTo>
                  <a:lnTo>
                    <a:pt x="873" y="949"/>
                  </a:lnTo>
                  <a:lnTo>
                    <a:pt x="873" y="949"/>
                  </a:lnTo>
                  <a:lnTo>
                    <a:pt x="876" y="949"/>
                  </a:lnTo>
                  <a:lnTo>
                    <a:pt x="876" y="949"/>
                  </a:lnTo>
                  <a:lnTo>
                    <a:pt x="876" y="949"/>
                  </a:lnTo>
                  <a:lnTo>
                    <a:pt x="878" y="949"/>
                  </a:lnTo>
                  <a:lnTo>
                    <a:pt x="878" y="949"/>
                  </a:lnTo>
                  <a:lnTo>
                    <a:pt x="876" y="951"/>
                  </a:lnTo>
                  <a:lnTo>
                    <a:pt x="878" y="951"/>
                  </a:lnTo>
                  <a:lnTo>
                    <a:pt x="878" y="951"/>
                  </a:lnTo>
                  <a:lnTo>
                    <a:pt x="878" y="956"/>
                  </a:lnTo>
                  <a:lnTo>
                    <a:pt x="880" y="956"/>
                  </a:lnTo>
                  <a:lnTo>
                    <a:pt x="880" y="959"/>
                  </a:lnTo>
                  <a:lnTo>
                    <a:pt x="880" y="961"/>
                  </a:lnTo>
                  <a:lnTo>
                    <a:pt x="883" y="961"/>
                  </a:lnTo>
                  <a:lnTo>
                    <a:pt x="883" y="961"/>
                  </a:lnTo>
                  <a:lnTo>
                    <a:pt x="880" y="961"/>
                  </a:lnTo>
                  <a:lnTo>
                    <a:pt x="880" y="961"/>
                  </a:lnTo>
                  <a:lnTo>
                    <a:pt x="878" y="961"/>
                  </a:lnTo>
                  <a:lnTo>
                    <a:pt x="878" y="961"/>
                  </a:lnTo>
                  <a:lnTo>
                    <a:pt x="878" y="961"/>
                  </a:lnTo>
                  <a:lnTo>
                    <a:pt x="878" y="963"/>
                  </a:lnTo>
                  <a:lnTo>
                    <a:pt x="878" y="963"/>
                  </a:lnTo>
                  <a:lnTo>
                    <a:pt x="878" y="963"/>
                  </a:lnTo>
                  <a:lnTo>
                    <a:pt x="880" y="966"/>
                  </a:lnTo>
                  <a:lnTo>
                    <a:pt x="880" y="966"/>
                  </a:lnTo>
                  <a:lnTo>
                    <a:pt x="883" y="966"/>
                  </a:lnTo>
                  <a:lnTo>
                    <a:pt x="883" y="966"/>
                  </a:lnTo>
                  <a:lnTo>
                    <a:pt x="883" y="966"/>
                  </a:lnTo>
                  <a:lnTo>
                    <a:pt x="883" y="963"/>
                  </a:lnTo>
                  <a:lnTo>
                    <a:pt x="885" y="963"/>
                  </a:lnTo>
                  <a:lnTo>
                    <a:pt x="885" y="966"/>
                  </a:lnTo>
                  <a:lnTo>
                    <a:pt x="885" y="966"/>
                  </a:lnTo>
                  <a:lnTo>
                    <a:pt x="885" y="966"/>
                  </a:lnTo>
                  <a:lnTo>
                    <a:pt x="885" y="968"/>
                  </a:lnTo>
                  <a:lnTo>
                    <a:pt x="885" y="968"/>
                  </a:lnTo>
                  <a:lnTo>
                    <a:pt x="885" y="966"/>
                  </a:lnTo>
                  <a:lnTo>
                    <a:pt x="887" y="966"/>
                  </a:lnTo>
                  <a:lnTo>
                    <a:pt x="887" y="966"/>
                  </a:lnTo>
                  <a:lnTo>
                    <a:pt x="887" y="966"/>
                  </a:lnTo>
                  <a:lnTo>
                    <a:pt x="887" y="963"/>
                  </a:lnTo>
                  <a:lnTo>
                    <a:pt x="887" y="961"/>
                  </a:lnTo>
                  <a:lnTo>
                    <a:pt x="890" y="961"/>
                  </a:lnTo>
                  <a:lnTo>
                    <a:pt x="892" y="959"/>
                  </a:lnTo>
                  <a:lnTo>
                    <a:pt x="892" y="959"/>
                  </a:lnTo>
                  <a:lnTo>
                    <a:pt x="892" y="961"/>
                  </a:lnTo>
                  <a:lnTo>
                    <a:pt x="892" y="961"/>
                  </a:lnTo>
                  <a:lnTo>
                    <a:pt x="892" y="961"/>
                  </a:lnTo>
                  <a:lnTo>
                    <a:pt x="892" y="961"/>
                  </a:lnTo>
                  <a:lnTo>
                    <a:pt x="892" y="961"/>
                  </a:lnTo>
                  <a:lnTo>
                    <a:pt x="890" y="961"/>
                  </a:lnTo>
                  <a:lnTo>
                    <a:pt x="890" y="963"/>
                  </a:lnTo>
                  <a:lnTo>
                    <a:pt x="892" y="963"/>
                  </a:lnTo>
                  <a:lnTo>
                    <a:pt x="892" y="963"/>
                  </a:lnTo>
                  <a:lnTo>
                    <a:pt x="892" y="963"/>
                  </a:lnTo>
                  <a:lnTo>
                    <a:pt x="895" y="963"/>
                  </a:lnTo>
                  <a:lnTo>
                    <a:pt x="895" y="963"/>
                  </a:lnTo>
                  <a:lnTo>
                    <a:pt x="897" y="963"/>
                  </a:lnTo>
                  <a:lnTo>
                    <a:pt x="897" y="961"/>
                  </a:lnTo>
                  <a:lnTo>
                    <a:pt x="897" y="961"/>
                  </a:lnTo>
                  <a:lnTo>
                    <a:pt x="897" y="961"/>
                  </a:lnTo>
                  <a:lnTo>
                    <a:pt x="897" y="961"/>
                  </a:lnTo>
                  <a:lnTo>
                    <a:pt x="897" y="961"/>
                  </a:lnTo>
                  <a:lnTo>
                    <a:pt x="895" y="959"/>
                  </a:lnTo>
                  <a:lnTo>
                    <a:pt x="895" y="959"/>
                  </a:lnTo>
                  <a:lnTo>
                    <a:pt x="895" y="956"/>
                  </a:lnTo>
                  <a:lnTo>
                    <a:pt x="895" y="956"/>
                  </a:lnTo>
                  <a:lnTo>
                    <a:pt x="895" y="956"/>
                  </a:lnTo>
                  <a:lnTo>
                    <a:pt x="895" y="954"/>
                  </a:lnTo>
                  <a:lnTo>
                    <a:pt x="897" y="956"/>
                  </a:lnTo>
                  <a:lnTo>
                    <a:pt x="897" y="956"/>
                  </a:lnTo>
                  <a:lnTo>
                    <a:pt x="899" y="956"/>
                  </a:lnTo>
                  <a:lnTo>
                    <a:pt x="899" y="956"/>
                  </a:lnTo>
                  <a:lnTo>
                    <a:pt x="897" y="956"/>
                  </a:lnTo>
                  <a:lnTo>
                    <a:pt x="897" y="956"/>
                  </a:lnTo>
                  <a:lnTo>
                    <a:pt x="897" y="956"/>
                  </a:lnTo>
                  <a:lnTo>
                    <a:pt x="899" y="956"/>
                  </a:lnTo>
                  <a:lnTo>
                    <a:pt x="899" y="956"/>
                  </a:lnTo>
                  <a:lnTo>
                    <a:pt x="899" y="956"/>
                  </a:lnTo>
                  <a:lnTo>
                    <a:pt x="899" y="956"/>
                  </a:lnTo>
                  <a:lnTo>
                    <a:pt x="899" y="956"/>
                  </a:lnTo>
                  <a:lnTo>
                    <a:pt x="899" y="956"/>
                  </a:lnTo>
                  <a:lnTo>
                    <a:pt x="902" y="954"/>
                  </a:lnTo>
                  <a:lnTo>
                    <a:pt x="902" y="951"/>
                  </a:lnTo>
                  <a:lnTo>
                    <a:pt x="904" y="951"/>
                  </a:lnTo>
                  <a:lnTo>
                    <a:pt x="906" y="947"/>
                  </a:lnTo>
                  <a:lnTo>
                    <a:pt x="906" y="947"/>
                  </a:lnTo>
                  <a:lnTo>
                    <a:pt x="906" y="947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0"/>
                  </a:lnTo>
                  <a:lnTo>
                    <a:pt x="909" y="940"/>
                  </a:lnTo>
                  <a:lnTo>
                    <a:pt x="909" y="940"/>
                  </a:lnTo>
                  <a:lnTo>
                    <a:pt x="911" y="937"/>
                  </a:lnTo>
                  <a:lnTo>
                    <a:pt x="911" y="935"/>
                  </a:lnTo>
                  <a:lnTo>
                    <a:pt x="911" y="935"/>
                  </a:lnTo>
                  <a:lnTo>
                    <a:pt x="911" y="935"/>
                  </a:lnTo>
                  <a:lnTo>
                    <a:pt x="911" y="935"/>
                  </a:lnTo>
                  <a:lnTo>
                    <a:pt x="911" y="935"/>
                  </a:lnTo>
                  <a:lnTo>
                    <a:pt x="918" y="932"/>
                  </a:lnTo>
                  <a:lnTo>
                    <a:pt x="918" y="935"/>
                  </a:lnTo>
                  <a:lnTo>
                    <a:pt x="921" y="935"/>
                  </a:lnTo>
                  <a:lnTo>
                    <a:pt x="921" y="937"/>
                  </a:lnTo>
                  <a:lnTo>
                    <a:pt x="923" y="937"/>
                  </a:lnTo>
                  <a:lnTo>
                    <a:pt x="923" y="937"/>
                  </a:lnTo>
                  <a:lnTo>
                    <a:pt x="923" y="937"/>
                  </a:lnTo>
                  <a:lnTo>
                    <a:pt x="923" y="940"/>
                  </a:lnTo>
                  <a:lnTo>
                    <a:pt x="923" y="940"/>
                  </a:lnTo>
                  <a:lnTo>
                    <a:pt x="928" y="940"/>
                  </a:lnTo>
                  <a:lnTo>
                    <a:pt x="928" y="940"/>
                  </a:lnTo>
                  <a:lnTo>
                    <a:pt x="928" y="942"/>
                  </a:lnTo>
                  <a:lnTo>
                    <a:pt x="925" y="942"/>
                  </a:lnTo>
                  <a:lnTo>
                    <a:pt x="923" y="940"/>
                  </a:lnTo>
                  <a:lnTo>
                    <a:pt x="921" y="940"/>
                  </a:lnTo>
                  <a:lnTo>
                    <a:pt x="921" y="937"/>
                  </a:lnTo>
                  <a:lnTo>
                    <a:pt x="921" y="937"/>
                  </a:lnTo>
                  <a:lnTo>
                    <a:pt x="918" y="937"/>
                  </a:lnTo>
                  <a:lnTo>
                    <a:pt x="918" y="940"/>
                  </a:lnTo>
                  <a:lnTo>
                    <a:pt x="916" y="940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6" y="944"/>
                  </a:lnTo>
                  <a:lnTo>
                    <a:pt x="916" y="947"/>
                  </a:lnTo>
                  <a:lnTo>
                    <a:pt x="913" y="949"/>
                  </a:lnTo>
                  <a:lnTo>
                    <a:pt x="913" y="949"/>
                  </a:lnTo>
                  <a:lnTo>
                    <a:pt x="913" y="949"/>
                  </a:lnTo>
                  <a:lnTo>
                    <a:pt x="913" y="949"/>
                  </a:lnTo>
                  <a:lnTo>
                    <a:pt x="918" y="949"/>
                  </a:lnTo>
                  <a:lnTo>
                    <a:pt x="921" y="949"/>
                  </a:lnTo>
                  <a:lnTo>
                    <a:pt x="921" y="951"/>
                  </a:lnTo>
                  <a:lnTo>
                    <a:pt x="921" y="951"/>
                  </a:lnTo>
                  <a:lnTo>
                    <a:pt x="921" y="951"/>
                  </a:lnTo>
                  <a:lnTo>
                    <a:pt x="928" y="949"/>
                  </a:lnTo>
                  <a:lnTo>
                    <a:pt x="930" y="947"/>
                  </a:lnTo>
                  <a:lnTo>
                    <a:pt x="932" y="947"/>
                  </a:lnTo>
                  <a:lnTo>
                    <a:pt x="932" y="944"/>
                  </a:lnTo>
                  <a:lnTo>
                    <a:pt x="935" y="942"/>
                  </a:lnTo>
                  <a:lnTo>
                    <a:pt x="937" y="942"/>
                  </a:lnTo>
                  <a:lnTo>
                    <a:pt x="937" y="942"/>
                  </a:lnTo>
                  <a:lnTo>
                    <a:pt x="937" y="944"/>
                  </a:lnTo>
                  <a:lnTo>
                    <a:pt x="937" y="944"/>
                  </a:lnTo>
                  <a:lnTo>
                    <a:pt x="937" y="944"/>
                  </a:lnTo>
                  <a:lnTo>
                    <a:pt x="937" y="947"/>
                  </a:lnTo>
                  <a:lnTo>
                    <a:pt x="937" y="947"/>
                  </a:lnTo>
                  <a:lnTo>
                    <a:pt x="937" y="947"/>
                  </a:lnTo>
                  <a:lnTo>
                    <a:pt x="937" y="947"/>
                  </a:lnTo>
                  <a:lnTo>
                    <a:pt x="937" y="947"/>
                  </a:lnTo>
                  <a:lnTo>
                    <a:pt x="939" y="947"/>
                  </a:lnTo>
                  <a:lnTo>
                    <a:pt x="942" y="947"/>
                  </a:lnTo>
                  <a:lnTo>
                    <a:pt x="942" y="947"/>
                  </a:lnTo>
                  <a:lnTo>
                    <a:pt x="944" y="944"/>
                  </a:lnTo>
                  <a:lnTo>
                    <a:pt x="942" y="944"/>
                  </a:lnTo>
                  <a:lnTo>
                    <a:pt x="942" y="942"/>
                  </a:lnTo>
                  <a:lnTo>
                    <a:pt x="942" y="942"/>
                  </a:lnTo>
                  <a:lnTo>
                    <a:pt x="939" y="942"/>
                  </a:lnTo>
                  <a:lnTo>
                    <a:pt x="939" y="942"/>
                  </a:lnTo>
                  <a:lnTo>
                    <a:pt x="942" y="942"/>
                  </a:lnTo>
                  <a:lnTo>
                    <a:pt x="942" y="942"/>
                  </a:lnTo>
                  <a:lnTo>
                    <a:pt x="944" y="942"/>
                  </a:lnTo>
                  <a:lnTo>
                    <a:pt x="944" y="940"/>
                  </a:lnTo>
                  <a:lnTo>
                    <a:pt x="944" y="940"/>
                  </a:lnTo>
                  <a:lnTo>
                    <a:pt x="947" y="937"/>
                  </a:lnTo>
                  <a:lnTo>
                    <a:pt x="947" y="937"/>
                  </a:lnTo>
                  <a:lnTo>
                    <a:pt x="947" y="940"/>
                  </a:lnTo>
                  <a:lnTo>
                    <a:pt x="947" y="942"/>
                  </a:lnTo>
                  <a:lnTo>
                    <a:pt x="947" y="942"/>
                  </a:lnTo>
                  <a:lnTo>
                    <a:pt x="947" y="947"/>
                  </a:lnTo>
                  <a:lnTo>
                    <a:pt x="947" y="947"/>
                  </a:lnTo>
                  <a:lnTo>
                    <a:pt x="949" y="947"/>
                  </a:lnTo>
                  <a:lnTo>
                    <a:pt x="949" y="944"/>
                  </a:lnTo>
                  <a:lnTo>
                    <a:pt x="949" y="944"/>
                  </a:lnTo>
                  <a:lnTo>
                    <a:pt x="949" y="944"/>
                  </a:lnTo>
                  <a:lnTo>
                    <a:pt x="949" y="944"/>
                  </a:lnTo>
                  <a:lnTo>
                    <a:pt x="951" y="942"/>
                  </a:lnTo>
                  <a:lnTo>
                    <a:pt x="951" y="942"/>
                  </a:lnTo>
                  <a:lnTo>
                    <a:pt x="951" y="942"/>
                  </a:lnTo>
                  <a:lnTo>
                    <a:pt x="951" y="942"/>
                  </a:lnTo>
                  <a:lnTo>
                    <a:pt x="951" y="940"/>
                  </a:lnTo>
                  <a:lnTo>
                    <a:pt x="951" y="940"/>
                  </a:lnTo>
                  <a:lnTo>
                    <a:pt x="954" y="940"/>
                  </a:lnTo>
                  <a:lnTo>
                    <a:pt x="954" y="940"/>
                  </a:lnTo>
                  <a:lnTo>
                    <a:pt x="954" y="940"/>
                  </a:lnTo>
                  <a:lnTo>
                    <a:pt x="951" y="937"/>
                  </a:lnTo>
                  <a:lnTo>
                    <a:pt x="951" y="937"/>
                  </a:lnTo>
                  <a:lnTo>
                    <a:pt x="951" y="937"/>
                  </a:lnTo>
                  <a:lnTo>
                    <a:pt x="954" y="937"/>
                  </a:lnTo>
                  <a:lnTo>
                    <a:pt x="954" y="937"/>
                  </a:lnTo>
                  <a:lnTo>
                    <a:pt x="958" y="937"/>
                  </a:lnTo>
                  <a:lnTo>
                    <a:pt x="958" y="937"/>
                  </a:lnTo>
                  <a:lnTo>
                    <a:pt x="958" y="937"/>
                  </a:lnTo>
                  <a:lnTo>
                    <a:pt x="961" y="937"/>
                  </a:lnTo>
                  <a:lnTo>
                    <a:pt x="963" y="935"/>
                  </a:lnTo>
                  <a:lnTo>
                    <a:pt x="961" y="935"/>
                  </a:lnTo>
                  <a:lnTo>
                    <a:pt x="961" y="932"/>
                  </a:lnTo>
                  <a:lnTo>
                    <a:pt x="961" y="932"/>
                  </a:lnTo>
                  <a:lnTo>
                    <a:pt x="963" y="932"/>
                  </a:lnTo>
                  <a:lnTo>
                    <a:pt x="963" y="932"/>
                  </a:lnTo>
                  <a:lnTo>
                    <a:pt x="963" y="932"/>
                  </a:lnTo>
                  <a:lnTo>
                    <a:pt x="963" y="932"/>
                  </a:lnTo>
                  <a:lnTo>
                    <a:pt x="963" y="935"/>
                  </a:lnTo>
                  <a:lnTo>
                    <a:pt x="963" y="935"/>
                  </a:lnTo>
                  <a:lnTo>
                    <a:pt x="965" y="935"/>
                  </a:lnTo>
                  <a:lnTo>
                    <a:pt x="963" y="932"/>
                  </a:lnTo>
                  <a:lnTo>
                    <a:pt x="963" y="932"/>
                  </a:lnTo>
                  <a:lnTo>
                    <a:pt x="963" y="932"/>
                  </a:lnTo>
                  <a:lnTo>
                    <a:pt x="963" y="932"/>
                  </a:lnTo>
                  <a:lnTo>
                    <a:pt x="965" y="932"/>
                  </a:lnTo>
                  <a:lnTo>
                    <a:pt x="965" y="932"/>
                  </a:lnTo>
                  <a:lnTo>
                    <a:pt x="965" y="932"/>
                  </a:lnTo>
                  <a:lnTo>
                    <a:pt x="965" y="930"/>
                  </a:lnTo>
                  <a:lnTo>
                    <a:pt x="965" y="930"/>
                  </a:lnTo>
                  <a:lnTo>
                    <a:pt x="965" y="930"/>
                  </a:lnTo>
                  <a:lnTo>
                    <a:pt x="965" y="928"/>
                  </a:lnTo>
                  <a:lnTo>
                    <a:pt x="965" y="928"/>
                  </a:lnTo>
                  <a:lnTo>
                    <a:pt x="965" y="930"/>
                  </a:lnTo>
                  <a:lnTo>
                    <a:pt x="968" y="930"/>
                  </a:lnTo>
                  <a:lnTo>
                    <a:pt x="968" y="930"/>
                  </a:lnTo>
                  <a:lnTo>
                    <a:pt x="968" y="930"/>
                  </a:lnTo>
                  <a:lnTo>
                    <a:pt x="968" y="930"/>
                  </a:lnTo>
                  <a:lnTo>
                    <a:pt x="968" y="928"/>
                  </a:lnTo>
                  <a:lnTo>
                    <a:pt x="968" y="928"/>
                  </a:lnTo>
                  <a:lnTo>
                    <a:pt x="968" y="928"/>
                  </a:lnTo>
                  <a:lnTo>
                    <a:pt x="968" y="928"/>
                  </a:lnTo>
                  <a:lnTo>
                    <a:pt x="968" y="928"/>
                  </a:lnTo>
                  <a:lnTo>
                    <a:pt x="970" y="930"/>
                  </a:lnTo>
                  <a:lnTo>
                    <a:pt x="970" y="930"/>
                  </a:lnTo>
                  <a:lnTo>
                    <a:pt x="973" y="930"/>
                  </a:lnTo>
                  <a:lnTo>
                    <a:pt x="973" y="930"/>
                  </a:lnTo>
                  <a:lnTo>
                    <a:pt x="973" y="928"/>
                  </a:lnTo>
                  <a:lnTo>
                    <a:pt x="973" y="928"/>
                  </a:lnTo>
                  <a:lnTo>
                    <a:pt x="973" y="928"/>
                  </a:lnTo>
                  <a:lnTo>
                    <a:pt x="973" y="925"/>
                  </a:lnTo>
                  <a:lnTo>
                    <a:pt x="973" y="925"/>
                  </a:lnTo>
                  <a:lnTo>
                    <a:pt x="977" y="928"/>
                  </a:lnTo>
                  <a:lnTo>
                    <a:pt x="980" y="928"/>
                  </a:lnTo>
                  <a:lnTo>
                    <a:pt x="980" y="928"/>
                  </a:lnTo>
                  <a:lnTo>
                    <a:pt x="980" y="930"/>
                  </a:lnTo>
                  <a:lnTo>
                    <a:pt x="980" y="930"/>
                  </a:lnTo>
                  <a:lnTo>
                    <a:pt x="980" y="930"/>
                  </a:lnTo>
                  <a:lnTo>
                    <a:pt x="977" y="932"/>
                  </a:lnTo>
                  <a:lnTo>
                    <a:pt x="977" y="932"/>
                  </a:lnTo>
                  <a:lnTo>
                    <a:pt x="977" y="932"/>
                  </a:lnTo>
                  <a:lnTo>
                    <a:pt x="977" y="932"/>
                  </a:lnTo>
                  <a:lnTo>
                    <a:pt x="977" y="932"/>
                  </a:lnTo>
                  <a:lnTo>
                    <a:pt x="977" y="935"/>
                  </a:lnTo>
                  <a:lnTo>
                    <a:pt x="980" y="935"/>
                  </a:lnTo>
                  <a:lnTo>
                    <a:pt x="980" y="935"/>
                  </a:lnTo>
                  <a:lnTo>
                    <a:pt x="977" y="937"/>
                  </a:lnTo>
                  <a:lnTo>
                    <a:pt x="977" y="937"/>
                  </a:lnTo>
                  <a:lnTo>
                    <a:pt x="977" y="937"/>
                  </a:lnTo>
                  <a:lnTo>
                    <a:pt x="977" y="940"/>
                  </a:lnTo>
                  <a:lnTo>
                    <a:pt x="980" y="940"/>
                  </a:lnTo>
                  <a:lnTo>
                    <a:pt x="980" y="940"/>
                  </a:lnTo>
                  <a:lnTo>
                    <a:pt x="980" y="940"/>
                  </a:lnTo>
                  <a:lnTo>
                    <a:pt x="980" y="940"/>
                  </a:lnTo>
                  <a:lnTo>
                    <a:pt x="980" y="940"/>
                  </a:lnTo>
                  <a:lnTo>
                    <a:pt x="977" y="940"/>
                  </a:lnTo>
                  <a:lnTo>
                    <a:pt x="977" y="942"/>
                  </a:lnTo>
                  <a:lnTo>
                    <a:pt x="977" y="942"/>
                  </a:lnTo>
                  <a:lnTo>
                    <a:pt x="977" y="940"/>
                  </a:lnTo>
                  <a:lnTo>
                    <a:pt x="975" y="940"/>
                  </a:lnTo>
                  <a:lnTo>
                    <a:pt x="975" y="940"/>
                  </a:lnTo>
                  <a:lnTo>
                    <a:pt x="975" y="942"/>
                  </a:lnTo>
                  <a:lnTo>
                    <a:pt x="975" y="942"/>
                  </a:lnTo>
                  <a:lnTo>
                    <a:pt x="977" y="942"/>
                  </a:lnTo>
                  <a:lnTo>
                    <a:pt x="975" y="942"/>
                  </a:lnTo>
                  <a:lnTo>
                    <a:pt x="975" y="942"/>
                  </a:lnTo>
                  <a:lnTo>
                    <a:pt x="975" y="944"/>
                  </a:lnTo>
                  <a:lnTo>
                    <a:pt x="975" y="944"/>
                  </a:lnTo>
                  <a:lnTo>
                    <a:pt x="980" y="942"/>
                  </a:lnTo>
                  <a:lnTo>
                    <a:pt x="980" y="942"/>
                  </a:lnTo>
                  <a:lnTo>
                    <a:pt x="980" y="942"/>
                  </a:lnTo>
                  <a:lnTo>
                    <a:pt x="980" y="940"/>
                  </a:lnTo>
                  <a:lnTo>
                    <a:pt x="980" y="940"/>
                  </a:lnTo>
                  <a:lnTo>
                    <a:pt x="980" y="940"/>
                  </a:lnTo>
                  <a:lnTo>
                    <a:pt x="982" y="940"/>
                  </a:lnTo>
                  <a:lnTo>
                    <a:pt x="982" y="940"/>
                  </a:lnTo>
                  <a:lnTo>
                    <a:pt x="982" y="940"/>
                  </a:lnTo>
                  <a:lnTo>
                    <a:pt x="982" y="940"/>
                  </a:lnTo>
                  <a:lnTo>
                    <a:pt x="982" y="940"/>
                  </a:lnTo>
                  <a:lnTo>
                    <a:pt x="982" y="937"/>
                  </a:lnTo>
                  <a:lnTo>
                    <a:pt x="982" y="937"/>
                  </a:lnTo>
                  <a:lnTo>
                    <a:pt x="982" y="937"/>
                  </a:lnTo>
                  <a:lnTo>
                    <a:pt x="982" y="937"/>
                  </a:lnTo>
                  <a:lnTo>
                    <a:pt x="982" y="935"/>
                  </a:lnTo>
                  <a:lnTo>
                    <a:pt x="982" y="935"/>
                  </a:lnTo>
                  <a:lnTo>
                    <a:pt x="982" y="935"/>
                  </a:lnTo>
                  <a:lnTo>
                    <a:pt x="984" y="932"/>
                  </a:lnTo>
                  <a:lnTo>
                    <a:pt x="984" y="932"/>
                  </a:lnTo>
                  <a:lnTo>
                    <a:pt x="984" y="932"/>
                  </a:lnTo>
                  <a:lnTo>
                    <a:pt x="984" y="932"/>
                  </a:lnTo>
                  <a:lnTo>
                    <a:pt x="984" y="932"/>
                  </a:lnTo>
                  <a:lnTo>
                    <a:pt x="984" y="932"/>
                  </a:lnTo>
                  <a:lnTo>
                    <a:pt x="984" y="932"/>
                  </a:lnTo>
                  <a:lnTo>
                    <a:pt x="984" y="930"/>
                  </a:lnTo>
                  <a:lnTo>
                    <a:pt x="984" y="930"/>
                  </a:lnTo>
                  <a:lnTo>
                    <a:pt x="984" y="930"/>
                  </a:lnTo>
                  <a:lnTo>
                    <a:pt x="984" y="928"/>
                  </a:lnTo>
                  <a:lnTo>
                    <a:pt x="984" y="928"/>
                  </a:lnTo>
                  <a:lnTo>
                    <a:pt x="982" y="925"/>
                  </a:lnTo>
                  <a:lnTo>
                    <a:pt x="982" y="925"/>
                  </a:lnTo>
                  <a:lnTo>
                    <a:pt x="982" y="925"/>
                  </a:lnTo>
                  <a:lnTo>
                    <a:pt x="984" y="925"/>
                  </a:lnTo>
                  <a:lnTo>
                    <a:pt x="984" y="925"/>
                  </a:lnTo>
                  <a:lnTo>
                    <a:pt x="987" y="925"/>
                  </a:lnTo>
                  <a:lnTo>
                    <a:pt x="984" y="925"/>
                  </a:lnTo>
                  <a:lnTo>
                    <a:pt x="984" y="925"/>
                  </a:lnTo>
                  <a:lnTo>
                    <a:pt x="984" y="928"/>
                  </a:lnTo>
                  <a:lnTo>
                    <a:pt x="984" y="928"/>
                  </a:lnTo>
                  <a:lnTo>
                    <a:pt x="984" y="930"/>
                  </a:lnTo>
                  <a:lnTo>
                    <a:pt x="984" y="930"/>
                  </a:lnTo>
                  <a:lnTo>
                    <a:pt x="987" y="930"/>
                  </a:lnTo>
                  <a:lnTo>
                    <a:pt x="987" y="930"/>
                  </a:lnTo>
                  <a:lnTo>
                    <a:pt x="987" y="930"/>
                  </a:lnTo>
                  <a:lnTo>
                    <a:pt x="987" y="928"/>
                  </a:lnTo>
                  <a:lnTo>
                    <a:pt x="987" y="928"/>
                  </a:lnTo>
                  <a:lnTo>
                    <a:pt x="989" y="925"/>
                  </a:lnTo>
                  <a:lnTo>
                    <a:pt x="989" y="925"/>
                  </a:lnTo>
                  <a:lnTo>
                    <a:pt x="989" y="925"/>
                  </a:lnTo>
                  <a:lnTo>
                    <a:pt x="991" y="928"/>
                  </a:lnTo>
                  <a:lnTo>
                    <a:pt x="991" y="925"/>
                  </a:lnTo>
                  <a:lnTo>
                    <a:pt x="991" y="925"/>
                  </a:lnTo>
                  <a:lnTo>
                    <a:pt x="994" y="925"/>
                  </a:lnTo>
                  <a:lnTo>
                    <a:pt x="996" y="925"/>
                  </a:lnTo>
                  <a:lnTo>
                    <a:pt x="996" y="925"/>
                  </a:lnTo>
                  <a:lnTo>
                    <a:pt x="996" y="925"/>
                  </a:lnTo>
                  <a:lnTo>
                    <a:pt x="996" y="923"/>
                  </a:lnTo>
                  <a:lnTo>
                    <a:pt x="999" y="923"/>
                  </a:lnTo>
                  <a:lnTo>
                    <a:pt x="999" y="923"/>
                  </a:lnTo>
                  <a:lnTo>
                    <a:pt x="999" y="923"/>
                  </a:lnTo>
                  <a:lnTo>
                    <a:pt x="999" y="923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5"/>
                  </a:lnTo>
                  <a:lnTo>
                    <a:pt x="1001" y="923"/>
                  </a:lnTo>
                  <a:lnTo>
                    <a:pt x="1001" y="923"/>
                  </a:lnTo>
                  <a:lnTo>
                    <a:pt x="1001" y="923"/>
                  </a:lnTo>
                  <a:lnTo>
                    <a:pt x="1003" y="923"/>
                  </a:lnTo>
                  <a:lnTo>
                    <a:pt x="1003" y="923"/>
                  </a:lnTo>
                  <a:lnTo>
                    <a:pt x="1003" y="923"/>
                  </a:lnTo>
                  <a:lnTo>
                    <a:pt x="1003" y="925"/>
                  </a:lnTo>
                  <a:lnTo>
                    <a:pt x="1003" y="925"/>
                  </a:lnTo>
                  <a:lnTo>
                    <a:pt x="1006" y="921"/>
                  </a:lnTo>
                  <a:lnTo>
                    <a:pt x="1006" y="918"/>
                  </a:lnTo>
                  <a:lnTo>
                    <a:pt x="1008" y="918"/>
                  </a:lnTo>
                  <a:lnTo>
                    <a:pt x="1008" y="921"/>
                  </a:lnTo>
                  <a:lnTo>
                    <a:pt x="1008" y="921"/>
                  </a:lnTo>
                  <a:lnTo>
                    <a:pt x="1008" y="921"/>
                  </a:lnTo>
                  <a:lnTo>
                    <a:pt x="1008" y="921"/>
                  </a:lnTo>
                  <a:lnTo>
                    <a:pt x="1008" y="921"/>
                  </a:lnTo>
                  <a:lnTo>
                    <a:pt x="1008" y="918"/>
                  </a:lnTo>
                  <a:lnTo>
                    <a:pt x="1010" y="921"/>
                  </a:lnTo>
                  <a:lnTo>
                    <a:pt x="1010" y="921"/>
                  </a:lnTo>
                  <a:lnTo>
                    <a:pt x="1010" y="921"/>
                  </a:lnTo>
                  <a:lnTo>
                    <a:pt x="1010" y="921"/>
                  </a:lnTo>
                  <a:lnTo>
                    <a:pt x="1010" y="921"/>
                  </a:lnTo>
                  <a:lnTo>
                    <a:pt x="1010" y="921"/>
                  </a:lnTo>
                  <a:lnTo>
                    <a:pt x="1010" y="923"/>
                  </a:lnTo>
                  <a:lnTo>
                    <a:pt x="1010" y="923"/>
                  </a:lnTo>
                  <a:lnTo>
                    <a:pt x="1010" y="923"/>
                  </a:lnTo>
                  <a:lnTo>
                    <a:pt x="1010" y="923"/>
                  </a:lnTo>
                  <a:lnTo>
                    <a:pt x="1010" y="923"/>
                  </a:lnTo>
                  <a:lnTo>
                    <a:pt x="1013" y="923"/>
                  </a:lnTo>
                  <a:lnTo>
                    <a:pt x="1013" y="923"/>
                  </a:lnTo>
                  <a:lnTo>
                    <a:pt x="1013" y="923"/>
                  </a:lnTo>
                  <a:lnTo>
                    <a:pt x="1013" y="921"/>
                  </a:lnTo>
                  <a:lnTo>
                    <a:pt x="1013" y="921"/>
                  </a:lnTo>
                  <a:lnTo>
                    <a:pt x="1013" y="921"/>
                  </a:lnTo>
                  <a:lnTo>
                    <a:pt x="1013" y="921"/>
                  </a:lnTo>
                  <a:lnTo>
                    <a:pt x="1013" y="921"/>
                  </a:lnTo>
                  <a:lnTo>
                    <a:pt x="1013" y="918"/>
                  </a:lnTo>
                  <a:lnTo>
                    <a:pt x="1013" y="918"/>
                  </a:lnTo>
                  <a:lnTo>
                    <a:pt x="1013" y="918"/>
                  </a:lnTo>
                  <a:lnTo>
                    <a:pt x="1013" y="918"/>
                  </a:lnTo>
                  <a:lnTo>
                    <a:pt x="1010" y="918"/>
                  </a:lnTo>
                  <a:lnTo>
                    <a:pt x="1010" y="918"/>
                  </a:lnTo>
                  <a:lnTo>
                    <a:pt x="1013" y="916"/>
                  </a:lnTo>
                  <a:lnTo>
                    <a:pt x="1013" y="916"/>
                  </a:lnTo>
                  <a:lnTo>
                    <a:pt x="1013" y="916"/>
                  </a:lnTo>
                  <a:lnTo>
                    <a:pt x="1013" y="914"/>
                  </a:lnTo>
                  <a:lnTo>
                    <a:pt x="1013" y="914"/>
                  </a:lnTo>
                  <a:lnTo>
                    <a:pt x="1013" y="914"/>
                  </a:lnTo>
                  <a:lnTo>
                    <a:pt x="1013" y="914"/>
                  </a:lnTo>
                  <a:lnTo>
                    <a:pt x="1013" y="911"/>
                  </a:lnTo>
                  <a:lnTo>
                    <a:pt x="1013" y="911"/>
                  </a:lnTo>
                  <a:lnTo>
                    <a:pt x="1013" y="911"/>
                  </a:lnTo>
                  <a:lnTo>
                    <a:pt x="1013" y="911"/>
                  </a:lnTo>
                  <a:lnTo>
                    <a:pt x="1013" y="914"/>
                  </a:lnTo>
                  <a:lnTo>
                    <a:pt x="1013" y="914"/>
                  </a:lnTo>
                  <a:lnTo>
                    <a:pt x="1015" y="914"/>
                  </a:lnTo>
                  <a:lnTo>
                    <a:pt x="1015" y="914"/>
                  </a:lnTo>
                  <a:lnTo>
                    <a:pt x="1015" y="911"/>
                  </a:lnTo>
                  <a:lnTo>
                    <a:pt x="1017" y="911"/>
                  </a:lnTo>
                  <a:lnTo>
                    <a:pt x="1015" y="909"/>
                  </a:lnTo>
                  <a:lnTo>
                    <a:pt x="1015" y="909"/>
                  </a:lnTo>
                  <a:lnTo>
                    <a:pt x="1015" y="909"/>
                  </a:lnTo>
                  <a:lnTo>
                    <a:pt x="1017" y="909"/>
                  </a:lnTo>
                  <a:lnTo>
                    <a:pt x="1020" y="909"/>
                  </a:lnTo>
                  <a:lnTo>
                    <a:pt x="1020" y="909"/>
                  </a:lnTo>
                  <a:lnTo>
                    <a:pt x="1020" y="909"/>
                  </a:lnTo>
                  <a:lnTo>
                    <a:pt x="1020" y="911"/>
                  </a:lnTo>
                  <a:lnTo>
                    <a:pt x="1020" y="911"/>
                  </a:lnTo>
                  <a:lnTo>
                    <a:pt x="1020" y="911"/>
                  </a:lnTo>
                  <a:lnTo>
                    <a:pt x="1020" y="911"/>
                  </a:lnTo>
                  <a:lnTo>
                    <a:pt x="1020" y="911"/>
                  </a:lnTo>
                  <a:lnTo>
                    <a:pt x="1017" y="911"/>
                  </a:lnTo>
                  <a:lnTo>
                    <a:pt x="1017" y="911"/>
                  </a:lnTo>
                  <a:lnTo>
                    <a:pt x="1017" y="911"/>
                  </a:lnTo>
                  <a:lnTo>
                    <a:pt x="1017" y="911"/>
                  </a:lnTo>
                  <a:lnTo>
                    <a:pt x="1017" y="911"/>
                  </a:lnTo>
                  <a:lnTo>
                    <a:pt x="1017" y="911"/>
                  </a:lnTo>
                  <a:lnTo>
                    <a:pt x="1017" y="914"/>
                  </a:lnTo>
                  <a:lnTo>
                    <a:pt x="1017" y="914"/>
                  </a:lnTo>
                  <a:lnTo>
                    <a:pt x="1015" y="914"/>
                  </a:lnTo>
                  <a:lnTo>
                    <a:pt x="1015" y="914"/>
                  </a:lnTo>
                  <a:lnTo>
                    <a:pt x="1015" y="916"/>
                  </a:lnTo>
                  <a:lnTo>
                    <a:pt x="1015" y="916"/>
                  </a:lnTo>
                  <a:lnTo>
                    <a:pt x="1015" y="916"/>
                  </a:lnTo>
                  <a:lnTo>
                    <a:pt x="1015" y="916"/>
                  </a:lnTo>
                  <a:lnTo>
                    <a:pt x="1015" y="918"/>
                  </a:lnTo>
                  <a:lnTo>
                    <a:pt x="1015" y="918"/>
                  </a:lnTo>
                  <a:lnTo>
                    <a:pt x="1015" y="918"/>
                  </a:lnTo>
                  <a:lnTo>
                    <a:pt x="1017" y="918"/>
                  </a:lnTo>
                  <a:lnTo>
                    <a:pt x="1017" y="918"/>
                  </a:lnTo>
                  <a:lnTo>
                    <a:pt x="1017" y="918"/>
                  </a:lnTo>
                  <a:lnTo>
                    <a:pt x="1015" y="918"/>
                  </a:lnTo>
                  <a:lnTo>
                    <a:pt x="1017" y="921"/>
                  </a:lnTo>
                  <a:lnTo>
                    <a:pt x="1017" y="921"/>
                  </a:lnTo>
                  <a:lnTo>
                    <a:pt x="1017" y="921"/>
                  </a:lnTo>
                  <a:lnTo>
                    <a:pt x="1017" y="921"/>
                  </a:lnTo>
                  <a:lnTo>
                    <a:pt x="1017" y="921"/>
                  </a:lnTo>
                  <a:lnTo>
                    <a:pt x="1017" y="918"/>
                  </a:lnTo>
                  <a:lnTo>
                    <a:pt x="1017" y="918"/>
                  </a:lnTo>
                  <a:lnTo>
                    <a:pt x="1020" y="918"/>
                  </a:lnTo>
                  <a:lnTo>
                    <a:pt x="1020" y="918"/>
                  </a:lnTo>
                  <a:lnTo>
                    <a:pt x="1020" y="921"/>
                  </a:lnTo>
                  <a:lnTo>
                    <a:pt x="1020" y="921"/>
                  </a:lnTo>
                  <a:lnTo>
                    <a:pt x="1020" y="921"/>
                  </a:lnTo>
                  <a:lnTo>
                    <a:pt x="1022" y="921"/>
                  </a:lnTo>
                  <a:lnTo>
                    <a:pt x="1020" y="918"/>
                  </a:lnTo>
                  <a:lnTo>
                    <a:pt x="1020" y="918"/>
                  </a:lnTo>
                  <a:lnTo>
                    <a:pt x="1020" y="918"/>
                  </a:lnTo>
                  <a:lnTo>
                    <a:pt x="1020" y="918"/>
                  </a:lnTo>
                  <a:lnTo>
                    <a:pt x="1020" y="918"/>
                  </a:lnTo>
                  <a:lnTo>
                    <a:pt x="1020" y="918"/>
                  </a:lnTo>
                  <a:lnTo>
                    <a:pt x="1020" y="918"/>
                  </a:lnTo>
                  <a:lnTo>
                    <a:pt x="1020" y="918"/>
                  </a:lnTo>
                  <a:lnTo>
                    <a:pt x="1020" y="916"/>
                  </a:lnTo>
                  <a:lnTo>
                    <a:pt x="1020" y="916"/>
                  </a:lnTo>
                  <a:lnTo>
                    <a:pt x="1020" y="914"/>
                  </a:lnTo>
                  <a:lnTo>
                    <a:pt x="1020" y="914"/>
                  </a:lnTo>
                  <a:lnTo>
                    <a:pt x="1020" y="914"/>
                  </a:lnTo>
                  <a:lnTo>
                    <a:pt x="1020" y="914"/>
                  </a:lnTo>
                  <a:lnTo>
                    <a:pt x="1020" y="916"/>
                  </a:lnTo>
                  <a:lnTo>
                    <a:pt x="1020" y="916"/>
                  </a:lnTo>
                  <a:lnTo>
                    <a:pt x="1022" y="916"/>
                  </a:lnTo>
                  <a:lnTo>
                    <a:pt x="1022" y="916"/>
                  </a:lnTo>
                  <a:lnTo>
                    <a:pt x="1022" y="916"/>
                  </a:lnTo>
                  <a:lnTo>
                    <a:pt x="1022" y="914"/>
                  </a:lnTo>
                  <a:lnTo>
                    <a:pt x="1022" y="914"/>
                  </a:lnTo>
                  <a:lnTo>
                    <a:pt x="1022" y="914"/>
                  </a:lnTo>
                  <a:lnTo>
                    <a:pt x="1022" y="914"/>
                  </a:lnTo>
                  <a:lnTo>
                    <a:pt x="1022" y="911"/>
                  </a:lnTo>
                  <a:lnTo>
                    <a:pt x="1022" y="911"/>
                  </a:lnTo>
                  <a:lnTo>
                    <a:pt x="1022" y="911"/>
                  </a:lnTo>
                  <a:lnTo>
                    <a:pt x="1022" y="911"/>
                  </a:lnTo>
                  <a:lnTo>
                    <a:pt x="1022" y="911"/>
                  </a:lnTo>
                  <a:lnTo>
                    <a:pt x="1022" y="911"/>
                  </a:lnTo>
                  <a:lnTo>
                    <a:pt x="1022" y="914"/>
                  </a:lnTo>
                  <a:lnTo>
                    <a:pt x="1025" y="914"/>
                  </a:lnTo>
                  <a:lnTo>
                    <a:pt x="1025" y="911"/>
                  </a:lnTo>
                  <a:lnTo>
                    <a:pt x="1025" y="911"/>
                  </a:lnTo>
                  <a:lnTo>
                    <a:pt x="1027" y="911"/>
                  </a:lnTo>
                  <a:lnTo>
                    <a:pt x="1027" y="911"/>
                  </a:lnTo>
                  <a:lnTo>
                    <a:pt x="1027" y="911"/>
                  </a:lnTo>
                  <a:lnTo>
                    <a:pt x="1027" y="911"/>
                  </a:lnTo>
                  <a:lnTo>
                    <a:pt x="1027" y="911"/>
                  </a:lnTo>
                  <a:lnTo>
                    <a:pt x="1029" y="911"/>
                  </a:lnTo>
                  <a:lnTo>
                    <a:pt x="1029" y="911"/>
                  </a:lnTo>
                  <a:lnTo>
                    <a:pt x="1029" y="911"/>
                  </a:lnTo>
                  <a:lnTo>
                    <a:pt x="1029" y="909"/>
                  </a:lnTo>
                  <a:lnTo>
                    <a:pt x="1029" y="909"/>
                  </a:lnTo>
                  <a:lnTo>
                    <a:pt x="1029" y="909"/>
                  </a:lnTo>
                  <a:lnTo>
                    <a:pt x="1032" y="909"/>
                  </a:lnTo>
                  <a:lnTo>
                    <a:pt x="1032" y="909"/>
                  </a:lnTo>
                  <a:lnTo>
                    <a:pt x="1032" y="909"/>
                  </a:lnTo>
                  <a:lnTo>
                    <a:pt x="1032" y="906"/>
                  </a:lnTo>
                  <a:lnTo>
                    <a:pt x="1032" y="906"/>
                  </a:lnTo>
                  <a:lnTo>
                    <a:pt x="1029" y="906"/>
                  </a:lnTo>
                  <a:lnTo>
                    <a:pt x="1029" y="909"/>
                  </a:lnTo>
                  <a:lnTo>
                    <a:pt x="1027" y="909"/>
                  </a:lnTo>
                  <a:lnTo>
                    <a:pt x="1027" y="911"/>
                  </a:lnTo>
                  <a:lnTo>
                    <a:pt x="1025" y="911"/>
                  </a:lnTo>
                  <a:lnTo>
                    <a:pt x="1025" y="911"/>
                  </a:lnTo>
                  <a:lnTo>
                    <a:pt x="1025" y="909"/>
                  </a:lnTo>
                  <a:lnTo>
                    <a:pt x="1025" y="909"/>
                  </a:lnTo>
                  <a:lnTo>
                    <a:pt x="1025" y="909"/>
                  </a:lnTo>
                  <a:lnTo>
                    <a:pt x="1022" y="909"/>
                  </a:lnTo>
                  <a:lnTo>
                    <a:pt x="1022" y="909"/>
                  </a:lnTo>
                  <a:lnTo>
                    <a:pt x="1022" y="909"/>
                  </a:lnTo>
                  <a:lnTo>
                    <a:pt x="1022" y="909"/>
                  </a:lnTo>
                  <a:lnTo>
                    <a:pt x="1022" y="909"/>
                  </a:lnTo>
                  <a:lnTo>
                    <a:pt x="1022" y="906"/>
                  </a:lnTo>
                  <a:lnTo>
                    <a:pt x="1022" y="906"/>
                  </a:lnTo>
                  <a:lnTo>
                    <a:pt x="1022" y="906"/>
                  </a:lnTo>
                  <a:lnTo>
                    <a:pt x="1025" y="906"/>
                  </a:lnTo>
                  <a:lnTo>
                    <a:pt x="1025" y="906"/>
                  </a:lnTo>
                  <a:lnTo>
                    <a:pt x="1025" y="906"/>
                  </a:lnTo>
                  <a:lnTo>
                    <a:pt x="1027" y="906"/>
                  </a:lnTo>
                  <a:lnTo>
                    <a:pt x="1027" y="906"/>
                  </a:lnTo>
                  <a:lnTo>
                    <a:pt x="1027" y="906"/>
                  </a:lnTo>
                  <a:lnTo>
                    <a:pt x="1029" y="904"/>
                  </a:lnTo>
                  <a:lnTo>
                    <a:pt x="1029" y="904"/>
                  </a:lnTo>
                  <a:lnTo>
                    <a:pt x="1029" y="904"/>
                  </a:lnTo>
                  <a:lnTo>
                    <a:pt x="1027" y="904"/>
                  </a:lnTo>
                  <a:lnTo>
                    <a:pt x="1027" y="902"/>
                  </a:lnTo>
                  <a:lnTo>
                    <a:pt x="1025" y="902"/>
                  </a:lnTo>
                  <a:lnTo>
                    <a:pt x="1025" y="902"/>
                  </a:lnTo>
                  <a:lnTo>
                    <a:pt x="1025" y="902"/>
                  </a:lnTo>
                  <a:lnTo>
                    <a:pt x="1025" y="902"/>
                  </a:lnTo>
                  <a:lnTo>
                    <a:pt x="1022" y="904"/>
                  </a:lnTo>
                  <a:lnTo>
                    <a:pt x="1022" y="902"/>
                  </a:lnTo>
                  <a:lnTo>
                    <a:pt x="1022" y="902"/>
                  </a:lnTo>
                  <a:lnTo>
                    <a:pt x="1022" y="902"/>
                  </a:lnTo>
                  <a:lnTo>
                    <a:pt x="1022" y="902"/>
                  </a:lnTo>
                  <a:lnTo>
                    <a:pt x="1022" y="902"/>
                  </a:lnTo>
                  <a:lnTo>
                    <a:pt x="1022" y="902"/>
                  </a:lnTo>
                  <a:lnTo>
                    <a:pt x="1022" y="899"/>
                  </a:lnTo>
                  <a:lnTo>
                    <a:pt x="1020" y="899"/>
                  </a:lnTo>
                  <a:lnTo>
                    <a:pt x="1017" y="902"/>
                  </a:lnTo>
                  <a:lnTo>
                    <a:pt x="1017" y="902"/>
                  </a:lnTo>
                  <a:lnTo>
                    <a:pt x="1017" y="904"/>
                  </a:lnTo>
                  <a:lnTo>
                    <a:pt x="1017" y="904"/>
                  </a:lnTo>
                  <a:lnTo>
                    <a:pt x="1017" y="904"/>
                  </a:lnTo>
                  <a:lnTo>
                    <a:pt x="1017" y="904"/>
                  </a:lnTo>
                  <a:lnTo>
                    <a:pt x="1017" y="906"/>
                  </a:lnTo>
                  <a:lnTo>
                    <a:pt x="1015" y="904"/>
                  </a:lnTo>
                  <a:lnTo>
                    <a:pt x="1015" y="904"/>
                  </a:lnTo>
                  <a:lnTo>
                    <a:pt x="1015" y="902"/>
                  </a:lnTo>
                  <a:lnTo>
                    <a:pt x="1015" y="902"/>
                  </a:lnTo>
                  <a:lnTo>
                    <a:pt x="1017" y="902"/>
                  </a:lnTo>
                  <a:lnTo>
                    <a:pt x="1017" y="899"/>
                  </a:lnTo>
                  <a:lnTo>
                    <a:pt x="1020" y="899"/>
                  </a:lnTo>
                  <a:lnTo>
                    <a:pt x="1020" y="899"/>
                  </a:lnTo>
                  <a:lnTo>
                    <a:pt x="1020" y="899"/>
                  </a:lnTo>
                  <a:lnTo>
                    <a:pt x="1020" y="897"/>
                  </a:lnTo>
                  <a:lnTo>
                    <a:pt x="1022" y="897"/>
                  </a:lnTo>
                  <a:lnTo>
                    <a:pt x="1022" y="897"/>
                  </a:lnTo>
                  <a:lnTo>
                    <a:pt x="1022" y="895"/>
                  </a:lnTo>
                  <a:lnTo>
                    <a:pt x="1022" y="895"/>
                  </a:lnTo>
                  <a:lnTo>
                    <a:pt x="1022" y="895"/>
                  </a:lnTo>
                  <a:lnTo>
                    <a:pt x="1025" y="892"/>
                  </a:lnTo>
                  <a:lnTo>
                    <a:pt x="1027" y="892"/>
                  </a:lnTo>
                  <a:lnTo>
                    <a:pt x="1027" y="892"/>
                  </a:lnTo>
                  <a:lnTo>
                    <a:pt x="1027" y="892"/>
                  </a:lnTo>
                  <a:lnTo>
                    <a:pt x="1027" y="892"/>
                  </a:lnTo>
                  <a:lnTo>
                    <a:pt x="1029" y="895"/>
                  </a:lnTo>
                  <a:lnTo>
                    <a:pt x="1029" y="895"/>
                  </a:lnTo>
                  <a:lnTo>
                    <a:pt x="1029" y="895"/>
                  </a:lnTo>
                  <a:lnTo>
                    <a:pt x="1032" y="895"/>
                  </a:lnTo>
                  <a:lnTo>
                    <a:pt x="1032" y="895"/>
                  </a:lnTo>
                  <a:lnTo>
                    <a:pt x="1034" y="892"/>
                  </a:lnTo>
                  <a:lnTo>
                    <a:pt x="1032" y="892"/>
                  </a:lnTo>
                  <a:lnTo>
                    <a:pt x="1032" y="892"/>
                  </a:lnTo>
                  <a:lnTo>
                    <a:pt x="1032" y="892"/>
                  </a:lnTo>
                  <a:lnTo>
                    <a:pt x="1032" y="890"/>
                  </a:lnTo>
                  <a:lnTo>
                    <a:pt x="1032" y="890"/>
                  </a:lnTo>
                  <a:lnTo>
                    <a:pt x="1034" y="890"/>
                  </a:lnTo>
                  <a:lnTo>
                    <a:pt x="1034" y="890"/>
                  </a:lnTo>
                  <a:lnTo>
                    <a:pt x="1039" y="892"/>
                  </a:lnTo>
                  <a:lnTo>
                    <a:pt x="1041" y="895"/>
                  </a:lnTo>
                  <a:lnTo>
                    <a:pt x="1041" y="895"/>
                  </a:lnTo>
                  <a:lnTo>
                    <a:pt x="1041" y="892"/>
                  </a:lnTo>
                  <a:lnTo>
                    <a:pt x="1041" y="892"/>
                  </a:lnTo>
                  <a:lnTo>
                    <a:pt x="1044" y="892"/>
                  </a:lnTo>
                  <a:lnTo>
                    <a:pt x="1044" y="892"/>
                  </a:lnTo>
                  <a:lnTo>
                    <a:pt x="1044" y="890"/>
                  </a:lnTo>
                  <a:lnTo>
                    <a:pt x="1041" y="890"/>
                  </a:lnTo>
                  <a:lnTo>
                    <a:pt x="1041" y="890"/>
                  </a:lnTo>
                  <a:lnTo>
                    <a:pt x="1041" y="890"/>
                  </a:lnTo>
                  <a:lnTo>
                    <a:pt x="1041" y="888"/>
                  </a:lnTo>
                  <a:lnTo>
                    <a:pt x="1041" y="888"/>
                  </a:lnTo>
                  <a:lnTo>
                    <a:pt x="1041" y="888"/>
                  </a:lnTo>
                  <a:lnTo>
                    <a:pt x="1039" y="888"/>
                  </a:lnTo>
                  <a:lnTo>
                    <a:pt x="1034" y="890"/>
                  </a:lnTo>
                  <a:lnTo>
                    <a:pt x="1032" y="890"/>
                  </a:lnTo>
                  <a:lnTo>
                    <a:pt x="1034" y="888"/>
                  </a:lnTo>
                  <a:lnTo>
                    <a:pt x="1034" y="888"/>
                  </a:lnTo>
                  <a:lnTo>
                    <a:pt x="1034" y="888"/>
                  </a:lnTo>
                  <a:lnTo>
                    <a:pt x="1034" y="888"/>
                  </a:lnTo>
                  <a:lnTo>
                    <a:pt x="1036" y="888"/>
                  </a:lnTo>
                  <a:lnTo>
                    <a:pt x="1036" y="888"/>
                  </a:lnTo>
                  <a:lnTo>
                    <a:pt x="1036" y="888"/>
                  </a:lnTo>
                  <a:lnTo>
                    <a:pt x="1036" y="885"/>
                  </a:lnTo>
                  <a:lnTo>
                    <a:pt x="1036" y="885"/>
                  </a:lnTo>
                  <a:lnTo>
                    <a:pt x="1036" y="885"/>
                  </a:lnTo>
                  <a:lnTo>
                    <a:pt x="1039" y="885"/>
                  </a:lnTo>
                  <a:lnTo>
                    <a:pt x="1039" y="885"/>
                  </a:lnTo>
                  <a:lnTo>
                    <a:pt x="1039" y="883"/>
                  </a:lnTo>
                  <a:lnTo>
                    <a:pt x="1041" y="883"/>
                  </a:lnTo>
                  <a:lnTo>
                    <a:pt x="1041" y="883"/>
                  </a:lnTo>
                  <a:lnTo>
                    <a:pt x="1041" y="883"/>
                  </a:lnTo>
                  <a:lnTo>
                    <a:pt x="1044" y="883"/>
                  </a:lnTo>
                  <a:lnTo>
                    <a:pt x="1044" y="883"/>
                  </a:lnTo>
                  <a:lnTo>
                    <a:pt x="1044" y="880"/>
                  </a:lnTo>
                  <a:lnTo>
                    <a:pt x="1046" y="880"/>
                  </a:lnTo>
                  <a:lnTo>
                    <a:pt x="1046" y="883"/>
                  </a:lnTo>
                  <a:lnTo>
                    <a:pt x="1046" y="885"/>
                  </a:lnTo>
                  <a:lnTo>
                    <a:pt x="1048" y="885"/>
                  </a:lnTo>
                  <a:lnTo>
                    <a:pt x="1048" y="885"/>
                  </a:lnTo>
                  <a:lnTo>
                    <a:pt x="1051" y="885"/>
                  </a:lnTo>
                  <a:lnTo>
                    <a:pt x="1051" y="885"/>
                  </a:lnTo>
                  <a:lnTo>
                    <a:pt x="1051" y="885"/>
                  </a:lnTo>
                  <a:lnTo>
                    <a:pt x="1053" y="885"/>
                  </a:lnTo>
                  <a:lnTo>
                    <a:pt x="1055" y="885"/>
                  </a:lnTo>
                  <a:lnTo>
                    <a:pt x="1055" y="885"/>
                  </a:lnTo>
                  <a:lnTo>
                    <a:pt x="1055" y="885"/>
                  </a:lnTo>
                  <a:lnTo>
                    <a:pt x="1055" y="885"/>
                  </a:lnTo>
                  <a:lnTo>
                    <a:pt x="1055" y="883"/>
                  </a:lnTo>
                  <a:lnTo>
                    <a:pt x="1055" y="883"/>
                  </a:lnTo>
                  <a:lnTo>
                    <a:pt x="1055" y="883"/>
                  </a:lnTo>
                  <a:lnTo>
                    <a:pt x="1055" y="883"/>
                  </a:lnTo>
                  <a:lnTo>
                    <a:pt x="1053" y="883"/>
                  </a:lnTo>
                  <a:lnTo>
                    <a:pt x="1053" y="880"/>
                  </a:lnTo>
                  <a:lnTo>
                    <a:pt x="1053" y="880"/>
                  </a:lnTo>
                  <a:lnTo>
                    <a:pt x="1051" y="880"/>
                  </a:lnTo>
                  <a:lnTo>
                    <a:pt x="1051" y="880"/>
                  </a:lnTo>
                  <a:lnTo>
                    <a:pt x="1051" y="880"/>
                  </a:lnTo>
                  <a:lnTo>
                    <a:pt x="1051" y="880"/>
                  </a:lnTo>
                  <a:lnTo>
                    <a:pt x="1051" y="878"/>
                  </a:lnTo>
                  <a:lnTo>
                    <a:pt x="1051" y="878"/>
                  </a:lnTo>
                  <a:lnTo>
                    <a:pt x="1053" y="880"/>
                  </a:lnTo>
                  <a:lnTo>
                    <a:pt x="1053" y="878"/>
                  </a:lnTo>
                  <a:lnTo>
                    <a:pt x="1053" y="878"/>
                  </a:lnTo>
                  <a:lnTo>
                    <a:pt x="1055" y="876"/>
                  </a:lnTo>
                  <a:lnTo>
                    <a:pt x="1055" y="878"/>
                  </a:lnTo>
                  <a:lnTo>
                    <a:pt x="1055" y="878"/>
                  </a:lnTo>
                  <a:lnTo>
                    <a:pt x="1055" y="878"/>
                  </a:lnTo>
                  <a:lnTo>
                    <a:pt x="1055" y="878"/>
                  </a:lnTo>
                  <a:lnTo>
                    <a:pt x="1058" y="876"/>
                  </a:lnTo>
                  <a:lnTo>
                    <a:pt x="1058" y="876"/>
                  </a:lnTo>
                  <a:lnTo>
                    <a:pt x="1058" y="876"/>
                  </a:lnTo>
                  <a:lnTo>
                    <a:pt x="1058" y="876"/>
                  </a:lnTo>
                  <a:lnTo>
                    <a:pt x="1058" y="876"/>
                  </a:lnTo>
                  <a:lnTo>
                    <a:pt x="1058" y="878"/>
                  </a:lnTo>
                  <a:lnTo>
                    <a:pt x="1058" y="876"/>
                  </a:lnTo>
                  <a:lnTo>
                    <a:pt x="1058" y="876"/>
                  </a:lnTo>
                  <a:lnTo>
                    <a:pt x="1058" y="876"/>
                  </a:lnTo>
                  <a:lnTo>
                    <a:pt x="1058" y="873"/>
                  </a:lnTo>
                  <a:lnTo>
                    <a:pt x="1058" y="873"/>
                  </a:lnTo>
                  <a:lnTo>
                    <a:pt x="1055" y="873"/>
                  </a:lnTo>
                  <a:lnTo>
                    <a:pt x="1055" y="873"/>
                  </a:lnTo>
                  <a:lnTo>
                    <a:pt x="1055" y="873"/>
                  </a:lnTo>
                  <a:lnTo>
                    <a:pt x="1055" y="873"/>
                  </a:lnTo>
                  <a:lnTo>
                    <a:pt x="1055" y="871"/>
                  </a:lnTo>
                  <a:lnTo>
                    <a:pt x="1058" y="871"/>
                  </a:lnTo>
                  <a:lnTo>
                    <a:pt x="1058" y="871"/>
                  </a:lnTo>
                  <a:lnTo>
                    <a:pt x="1058" y="871"/>
                  </a:lnTo>
                  <a:lnTo>
                    <a:pt x="1060" y="871"/>
                  </a:lnTo>
                  <a:lnTo>
                    <a:pt x="1060" y="873"/>
                  </a:lnTo>
                  <a:lnTo>
                    <a:pt x="1062" y="876"/>
                  </a:lnTo>
                  <a:lnTo>
                    <a:pt x="1062" y="876"/>
                  </a:lnTo>
                  <a:lnTo>
                    <a:pt x="1065" y="876"/>
                  </a:lnTo>
                  <a:lnTo>
                    <a:pt x="1065" y="876"/>
                  </a:lnTo>
                  <a:lnTo>
                    <a:pt x="1065" y="876"/>
                  </a:lnTo>
                  <a:lnTo>
                    <a:pt x="1067" y="873"/>
                  </a:lnTo>
                  <a:lnTo>
                    <a:pt x="1065" y="873"/>
                  </a:lnTo>
                  <a:lnTo>
                    <a:pt x="1065" y="873"/>
                  </a:lnTo>
                  <a:lnTo>
                    <a:pt x="1065" y="873"/>
                  </a:lnTo>
                  <a:lnTo>
                    <a:pt x="1065" y="871"/>
                  </a:lnTo>
                  <a:lnTo>
                    <a:pt x="1067" y="873"/>
                  </a:lnTo>
                  <a:lnTo>
                    <a:pt x="1067" y="873"/>
                  </a:lnTo>
                  <a:lnTo>
                    <a:pt x="1070" y="873"/>
                  </a:lnTo>
                  <a:lnTo>
                    <a:pt x="1070" y="871"/>
                  </a:lnTo>
                  <a:lnTo>
                    <a:pt x="1070" y="871"/>
                  </a:lnTo>
                  <a:lnTo>
                    <a:pt x="1070" y="871"/>
                  </a:lnTo>
                  <a:lnTo>
                    <a:pt x="1072" y="869"/>
                  </a:lnTo>
                  <a:lnTo>
                    <a:pt x="1072" y="869"/>
                  </a:lnTo>
                  <a:lnTo>
                    <a:pt x="1074" y="869"/>
                  </a:lnTo>
                  <a:lnTo>
                    <a:pt x="1074" y="869"/>
                  </a:lnTo>
                  <a:lnTo>
                    <a:pt x="1072" y="869"/>
                  </a:lnTo>
                  <a:lnTo>
                    <a:pt x="1072" y="869"/>
                  </a:lnTo>
                  <a:lnTo>
                    <a:pt x="1074" y="866"/>
                  </a:lnTo>
                  <a:lnTo>
                    <a:pt x="1074" y="866"/>
                  </a:lnTo>
                  <a:lnTo>
                    <a:pt x="1072" y="866"/>
                  </a:lnTo>
                  <a:lnTo>
                    <a:pt x="1072" y="864"/>
                  </a:lnTo>
                  <a:lnTo>
                    <a:pt x="1074" y="864"/>
                  </a:lnTo>
                  <a:lnTo>
                    <a:pt x="1074" y="866"/>
                  </a:lnTo>
                  <a:lnTo>
                    <a:pt x="1074" y="866"/>
                  </a:lnTo>
                  <a:lnTo>
                    <a:pt x="1074" y="866"/>
                  </a:lnTo>
                  <a:lnTo>
                    <a:pt x="1077" y="869"/>
                  </a:lnTo>
                  <a:lnTo>
                    <a:pt x="1077" y="871"/>
                  </a:lnTo>
                  <a:lnTo>
                    <a:pt x="1077" y="869"/>
                  </a:lnTo>
                  <a:lnTo>
                    <a:pt x="1079" y="869"/>
                  </a:lnTo>
                  <a:lnTo>
                    <a:pt x="1079" y="866"/>
                  </a:lnTo>
                  <a:lnTo>
                    <a:pt x="1079" y="866"/>
                  </a:lnTo>
                  <a:lnTo>
                    <a:pt x="1079" y="866"/>
                  </a:lnTo>
                  <a:lnTo>
                    <a:pt x="1079" y="866"/>
                  </a:lnTo>
                  <a:lnTo>
                    <a:pt x="1079" y="864"/>
                  </a:lnTo>
                  <a:lnTo>
                    <a:pt x="1079" y="864"/>
                  </a:lnTo>
                  <a:lnTo>
                    <a:pt x="1079" y="864"/>
                  </a:lnTo>
                  <a:lnTo>
                    <a:pt x="1079" y="864"/>
                  </a:lnTo>
                  <a:lnTo>
                    <a:pt x="1079" y="864"/>
                  </a:lnTo>
                  <a:lnTo>
                    <a:pt x="1079" y="864"/>
                  </a:lnTo>
                  <a:lnTo>
                    <a:pt x="1079" y="861"/>
                  </a:lnTo>
                  <a:lnTo>
                    <a:pt x="1079" y="861"/>
                  </a:lnTo>
                  <a:lnTo>
                    <a:pt x="1079" y="861"/>
                  </a:lnTo>
                  <a:lnTo>
                    <a:pt x="1079" y="861"/>
                  </a:lnTo>
                  <a:lnTo>
                    <a:pt x="1079" y="861"/>
                  </a:lnTo>
                  <a:lnTo>
                    <a:pt x="1079" y="861"/>
                  </a:lnTo>
                  <a:lnTo>
                    <a:pt x="1081" y="861"/>
                  </a:lnTo>
                  <a:lnTo>
                    <a:pt x="1081" y="861"/>
                  </a:lnTo>
                  <a:lnTo>
                    <a:pt x="1081" y="861"/>
                  </a:lnTo>
                  <a:lnTo>
                    <a:pt x="1081" y="861"/>
                  </a:lnTo>
                  <a:lnTo>
                    <a:pt x="1081" y="864"/>
                  </a:lnTo>
                  <a:lnTo>
                    <a:pt x="1081" y="864"/>
                  </a:lnTo>
                  <a:lnTo>
                    <a:pt x="1081" y="864"/>
                  </a:lnTo>
                  <a:lnTo>
                    <a:pt x="1081" y="864"/>
                  </a:lnTo>
                  <a:lnTo>
                    <a:pt x="1084" y="864"/>
                  </a:lnTo>
                  <a:lnTo>
                    <a:pt x="1086" y="866"/>
                  </a:lnTo>
                  <a:lnTo>
                    <a:pt x="1086" y="866"/>
                  </a:lnTo>
                  <a:lnTo>
                    <a:pt x="1086" y="864"/>
                  </a:lnTo>
                  <a:lnTo>
                    <a:pt x="1084" y="861"/>
                  </a:lnTo>
                  <a:lnTo>
                    <a:pt x="1084" y="861"/>
                  </a:lnTo>
                  <a:lnTo>
                    <a:pt x="1084" y="859"/>
                  </a:lnTo>
                  <a:lnTo>
                    <a:pt x="1084" y="859"/>
                  </a:lnTo>
                  <a:lnTo>
                    <a:pt x="1086" y="861"/>
                  </a:lnTo>
                  <a:lnTo>
                    <a:pt x="1086" y="861"/>
                  </a:lnTo>
                  <a:lnTo>
                    <a:pt x="1086" y="861"/>
                  </a:lnTo>
                  <a:lnTo>
                    <a:pt x="1086" y="861"/>
                  </a:lnTo>
                  <a:lnTo>
                    <a:pt x="1086" y="861"/>
                  </a:lnTo>
                  <a:lnTo>
                    <a:pt x="1088" y="861"/>
                  </a:lnTo>
                  <a:lnTo>
                    <a:pt x="1088" y="861"/>
                  </a:lnTo>
                  <a:lnTo>
                    <a:pt x="1088" y="859"/>
                  </a:lnTo>
                  <a:lnTo>
                    <a:pt x="1088" y="859"/>
                  </a:lnTo>
                  <a:lnTo>
                    <a:pt x="1088" y="859"/>
                  </a:lnTo>
                  <a:lnTo>
                    <a:pt x="1088" y="859"/>
                  </a:lnTo>
                  <a:lnTo>
                    <a:pt x="1088" y="859"/>
                  </a:lnTo>
                  <a:lnTo>
                    <a:pt x="1088" y="859"/>
                  </a:lnTo>
                  <a:lnTo>
                    <a:pt x="1088" y="859"/>
                  </a:lnTo>
                  <a:lnTo>
                    <a:pt x="1088" y="857"/>
                  </a:lnTo>
                  <a:lnTo>
                    <a:pt x="1088" y="857"/>
                  </a:lnTo>
                  <a:lnTo>
                    <a:pt x="1093" y="857"/>
                  </a:lnTo>
                  <a:lnTo>
                    <a:pt x="1093" y="854"/>
                  </a:lnTo>
                  <a:lnTo>
                    <a:pt x="1093" y="854"/>
                  </a:lnTo>
                  <a:lnTo>
                    <a:pt x="1093" y="854"/>
                  </a:lnTo>
                  <a:lnTo>
                    <a:pt x="1093" y="854"/>
                  </a:lnTo>
                  <a:lnTo>
                    <a:pt x="1093" y="852"/>
                  </a:lnTo>
                  <a:lnTo>
                    <a:pt x="1093" y="852"/>
                  </a:lnTo>
                  <a:lnTo>
                    <a:pt x="1093" y="852"/>
                  </a:lnTo>
                  <a:lnTo>
                    <a:pt x="1093" y="852"/>
                  </a:lnTo>
                  <a:lnTo>
                    <a:pt x="1091" y="852"/>
                  </a:lnTo>
                  <a:lnTo>
                    <a:pt x="1091" y="852"/>
                  </a:lnTo>
                  <a:lnTo>
                    <a:pt x="1091" y="850"/>
                  </a:lnTo>
                  <a:lnTo>
                    <a:pt x="1091" y="850"/>
                  </a:lnTo>
                  <a:lnTo>
                    <a:pt x="1091" y="850"/>
                  </a:lnTo>
                  <a:lnTo>
                    <a:pt x="1093" y="850"/>
                  </a:lnTo>
                  <a:lnTo>
                    <a:pt x="1093" y="850"/>
                  </a:lnTo>
                  <a:lnTo>
                    <a:pt x="1093" y="847"/>
                  </a:lnTo>
                  <a:lnTo>
                    <a:pt x="1093" y="847"/>
                  </a:lnTo>
                  <a:lnTo>
                    <a:pt x="1093" y="847"/>
                  </a:lnTo>
                  <a:lnTo>
                    <a:pt x="1093" y="847"/>
                  </a:lnTo>
                  <a:lnTo>
                    <a:pt x="1093" y="847"/>
                  </a:lnTo>
                  <a:lnTo>
                    <a:pt x="1093" y="847"/>
                  </a:lnTo>
                  <a:lnTo>
                    <a:pt x="1093" y="847"/>
                  </a:lnTo>
                  <a:lnTo>
                    <a:pt x="1093" y="845"/>
                  </a:lnTo>
                  <a:lnTo>
                    <a:pt x="1093" y="845"/>
                  </a:lnTo>
                  <a:lnTo>
                    <a:pt x="1093" y="845"/>
                  </a:lnTo>
                  <a:lnTo>
                    <a:pt x="1088" y="847"/>
                  </a:lnTo>
                  <a:lnTo>
                    <a:pt x="1086" y="847"/>
                  </a:lnTo>
                  <a:lnTo>
                    <a:pt x="1086" y="845"/>
                  </a:lnTo>
                  <a:lnTo>
                    <a:pt x="1086" y="845"/>
                  </a:lnTo>
                  <a:lnTo>
                    <a:pt x="1088" y="845"/>
                  </a:lnTo>
                  <a:lnTo>
                    <a:pt x="1088" y="845"/>
                  </a:lnTo>
                  <a:lnTo>
                    <a:pt x="1088" y="845"/>
                  </a:lnTo>
                  <a:lnTo>
                    <a:pt x="1093" y="840"/>
                  </a:lnTo>
                  <a:lnTo>
                    <a:pt x="1096" y="838"/>
                  </a:lnTo>
                  <a:lnTo>
                    <a:pt x="1096" y="838"/>
                  </a:lnTo>
                  <a:lnTo>
                    <a:pt x="1098" y="838"/>
                  </a:lnTo>
                  <a:lnTo>
                    <a:pt x="1098" y="838"/>
                  </a:lnTo>
                  <a:lnTo>
                    <a:pt x="1098" y="838"/>
                  </a:lnTo>
                  <a:lnTo>
                    <a:pt x="1098" y="835"/>
                  </a:lnTo>
                  <a:lnTo>
                    <a:pt x="1098" y="835"/>
                  </a:lnTo>
                  <a:lnTo>
                    <a:pt x="1100" y="835"/>
                  </a:lnTo>
                  <a:lnTo>
                    <a:pt x="1100" y="838"/>
                  </a:lnTo>
                  <a:lnTo>
                    <a:pt x="1103" y="838"/>
                  </a:lnTo>
                  <a:lnTo>
                    <a:pt x="1105" y="838"/>
                  </a:lnTo>
                  <a:lnTo>
                    <a:pt x="1105" y="838"/>
                  </a:lnTo>
                  <a:lnTo>
                    <a:pt x="1103" y="835"/>
                  </a:lnTo>
                  <a:lnTo>
                    <a:pt x="1103" y="835"/>
                  </a:lnTo>
                  <a:lnTo>
                    <a:pt x="1103" y="833"/>
                  </a:lnTo>
                  <a:lnTo>
                    <a:pt x="1103" y="833"/>
                  </a:lnTo>
                  <a:lnTo>
                    <a:pt x="1103" y="833"/>
                  </a:lnTo>
                  <a:lnTo>
                    <a:pt x="1103" y="833"/>
                  </a:lnTo>
                  <a:lnTo>
                    <a:pt x="1103" y="833"/>
                  </a:lnTo>
                  <a:lnTo>
                    <a:pt x="1105" y="833"/>
                  </a:lnTo>
                  <a:lnTo>
                    <a:pt x="1105" y="833"/>
                  </a:lnTo>
                  <a:lnTo>
                    <a:pt x="1105" y="831"/>
                  </a:lnTo>
                  <a:lnTo>
                    <a:pt x="1105" y="831"/>
                  </a:lnTo>
                  <a:lnTo>
                    <a:pt x="1105" y="831"/>
                  </a:lnTo>
                  <a:lnTo>
                    <a:pt x="1105" y="831"/>
                  </a:lnTo>
                  <a:lnTo>
                    <a:pt x="1107" y="833"/>
                  </a:lnTo>
                  <a:lnTo>
                    <a:pt x="1107" y="833"/>
                  </a:lnTo>
                  <a:lnTo>
                    <a:pt x="1107" y="831"/>
                  </a:lnTo>
                  <a:lnTo>
                    <a:pt x="1107" y="831"/>
                  </a:lnTo>
                  <a:lnTo>
                    <a:pt x="1110" y="831"/>
                  </a:lnTo>
                  <a:lnTo>
                    <a:pt x="1110" y="831"/>
                  </a:lnTo>
                  <a:lnTo>
                    <a:pt x="1110" y="831"/>
                  </a:lnTo>
                  <a:lnTo>
                    <a:pt x="1110" y="831"/>
                  </a:lnTo>
                  <a:lnTo>
                    <a:pt x="1112" y="831"/>
                  </a:lnTo>
                  <a:lnTo>
                    <a:pt x="1112" y="831"/>
                  </a:lnTo>
                  <a:lnTo>
                    <a:pt x="1112" y="831"/>
                  </a:lnTo>
                  <a:lnTo>
                    <a:pt x="1112" y="833"/>
                  </a:lnTo>
                  <a:lnTo>
                    <a:pt x="1112" y="833"/>
                  </a:lnTo>
                  <a:lnTo>
                    <a:pt x="1114" y="831"/>
                  </a:lnTo>
                  <a:lnTo>
                    <a:pt x="1114" y="831"/>
                  </a:lnTo>
                  <a:lnTo>
                    <a:pt x="1114" y="831"/>
                  </a:lnTo>
                  <a:lnTo>
                    <a:pt x="1114" y="828"/>
                  </a:lnTo>
                  <a:lnTo>
                    <a:pt x="1114" y="828"/>
                  </a:lnTo>
                  <a:lnTo>
                    <a:pt x="1114" y="828"/>
                  </a:lnTo>
                  <a:lnTo>
                    <a:pt x="1114" y="828"/>
                  </a:lnTo>
                  <a:lnTo>
                    <a:pt x="1114" y="828"/>
                  </a:lnTo>
                  <a:lnTo>
                    <a:pt x="1114" y="828"/>
                  </a:lnTo>
                  <a:lnTo>
                    <a:pt x="1112" y="826"/>
                  </a:lnTo>
                  <a:lnTo>
                    <a:pt x="1112" y="826"/>
                  </a:lnTo>
                  <a:lnTo>
                    <a:pt x="1112" y="826"/>
                  </a:lnTo>
                  <a:lnTo>
                    <a:pt x="1114" y="826"/>
                  </a:lnTo>
                  <a:lnTo>
                    <a:pt x="1117" y="826"/>
                  </a:lnTo>
                  <a:lnTo>
                    <a:pt x="1119" y="824"/>
                  </a:lnTo>
                  <a:lnTo>
                    <a:pt x="1119" y="824"/>
                  </a:lnTo>
                  <a:lnTo>
                    <a:pt x="1117" y="821"/>
                  </a:lnTo>
                  <a:lnTo>
                    <a:pt x="1117" y="821"/>
                  </a:lnTo>
                  <a:lnTo>
                    <a:pt x="1117" y="821"/>
                  </a:lnTo>
                  <a:lnTo>
                    <a:pt x="1117" y="819"/>
                  </a:lnTo>
                  <a:lnTo>
                    <a:pt x="1117" y="819"/>
                  </a:lnTo>
                  <a:lnTo>
                    <a:pt x="1119" y="817"/>
                  </a:lnTo>
                  <a:lnTo>
                    <a:pt x="1119" y="817"/>
                  </a:lnTo>
                  <a:lnTo>
                    <a:pt x="1119" y="817"/>
                  </a:lnTo>
                  <a:lnTo>
                    <a:pt x="1122" y="819"/>
                  </a:lnTo>
                  <a:lnTo>
                    <a:pt x="1122" y="819"/>
                  </a:lnTo>
                  <a:lnTo>
                    <a:pt x="1122" y="819"/>
                  </a:lnTo>
                  <a:lnTo>
                    <a:pt x="1124" y="821"/>
                  </a:lnTo>
                  <a:lnTo>
                    <a:pt x="1124" y="821"/>
                  </a:lnTo>
                  <a:lnTo>
                    <a:pt x="1124" y="821"/>
                  </a:lnTo>
                  <a:lnTo>
                    <a:pt x="1126" y="821"/>
                  </a:lnTo>
                  <a:lnTo>
                    <a:pt x="1126" y="821"/>
                  </a:lnTo>
                  <a:lnTo>
                    <a:pt x="1126" y="821"/>
                  </a:lnTo>
                  <a:lnTo>
                    <a:pt x="1126" y="821"/>
                  </a:lnTo>
                  <a:lnTo>
                    <a:pt x="1129" y="821"/>
                  </a:lnTo>
                  <a:lnTo>
                    <a:pt x="1129" y="819"/>
                  </a:lnTo>
                  <a:lnTo>
                    <a:pt x="1129" y="819"/>
                  </a:lnTo>
                  <a:lnTo>
                    <a:pt x="1126" y="817"/>
                  </a:lnTo>
                  <a:lnTo>
                    <a:pt x="1126" y="817"/>
                  </a:lnTo>
                  <a:lnTo>
                    <a:pt x="1126" y="817"/>
                  </a:lnTo>
                  <a:lnTo>
                    <a:pt x="1126" y="817"/>
                  </a:lnTo>
                  <a:lnTo>
                    <a:pt x="1129" y="817"/>
                  </a:lnTo>
                  <a:lnTo>
                    <a:pt x="1126" y="817"/>
                  </a:lnTo>
                  <a:lnTo>
                    <a:pt x="1126" y="814"/>
                  </a:lnTo>
                  <a:lnTo>
                    <a:pt x="1126" y="814"/>
                  </a:lnTo>
                  <a:lnTo>
                    <a:pt x="1129" y="814"/>
                  </a:lnTo>
                  <a:lnTo>
                    <a:pt x="1129" y="814"/>
                  </a:lnTo>
                  <a:lnTo>
                    <a:pt x="1131" y="814"/>
                  </a:lnTo>
                  <a:lnTo>
                    <a:pt x="1131" y="814"/>
                  </a:lnTo>
                  <a:lnTo>
                    <a:pt x="1131" y="814"/>
                  </a:lnTo>
                  <a:lnTo>
                    <a:pt x="1131" y="814"/>
                  </a:lnTo>
                  <a:lnTo>
                    <a:pt x="1129" y="812"/>
                  </a:lnTo>
                  <a:lnTo>
                    <a:pt x="1133" y="812"/>
                  </a:lnTo>
                  <a:lnTo>
                    <a:pt x="1136" y="812"/>
                  </a:lnTo>
                  <a:lnTo>
                    <a:pt x="1136" y="812"/>
                  </a:lnTo>
                  <a:lnTo>
                    <a:pt x="1136" y="809"/>
                  </a:lnTo>
                  <a:lnTo>
                    <a:pt x="1133" y="807"/>
                  </a:lnTo>
                  <a:lnTo>
                    <a:pt x="1136" y="807"/>
                  </a:lnTo>
                  <a:lnTo>
                    <a:pt x="1136" y="807"/>
                  </a:lnTo>
                  <a:lnTo>
                    <a:pt x="1136" y="807"/>
                  </a:lnTo>
                  <a:lnTo>
                    <a:pt x="1136" y="805"/>
                  </a:lnTo>
                  <a:lnTo>
                    <a:pt x="1136" y="805"/>
                  </a:lnTo>
                  <a:lnTo>
                    <a:pt x="1138" y="805"/>
                  </a:lnTo>
                  <a:lnTo>
                    <a:pt x="1138" y="802"/>
                  </a:lnTo>
                  <a:lnTo>
                    <a:pt x="1140" y="802"/>
                  </a:lnTo>
                  <a:lnTo>
                    <a:pt x="1143" y="805"/>
                  </a:lnTo>
                  <a:lnTo>
                    <a:pt x="1143" y="805"/>
                  </a:lnTo>
                  <a:lnTo>
                    <a:pt x="1145" y="805"/>
                  </a:lnTo>
                  <a:lnTo>
                    <a:pt x="1145" y="805"/>
                  </a:lnTo>
                  <a:lnTo>
                    <a:pt x="1145" y="805"/>
                  </a:lnTo>
                  <a:lnTo>
                    <a:pt x="1145" y="805"/>
                  </a:lnTo>
                  <a:lnTo>
                    <a:pt x="1145" y="805"/>
                  </a:lnTo>
                  <a:lnTo>
                    <a:pt x="1145" y="805"/>
                  </a:lnTo>
                  <a:lnTo>
                    <a:pt x="1145" y="802"/>
                  </a:lnTo>
                  <a:lnTo>
                    <a:pt x="1145" y="802"/>
                  </a:lnTo>
                  <a:lnTo>
                    <a:pt x="1148" y="802"/>
                  </a:lnTo>
                  <a:lnTo>
                    <a:pt x="1148" y="802"/>
                  </a:lnTo>
                  <a:lnTo>
                    <a:pt x="1148" y="800"/>
                  </a:lnTo>
                  <a:lnTo>
                    <a:pt x="1150" y="802"/>
                  </a:lnTo>
                  <a:lnTo>
                    <a:pt x="1150" y="802"/>
                  </a:lnTo>
                  <a:lnTo>
                    <a:pt x="1150" y="802"/>
                  </a:lnTo>
                  <a:lnTo>
                    <a:pt x="1150" y="802"/>
                  </a:lnTo>
                  <a:lnTo>
                    <a:pt x="1150" y="802"/>
                  </a:lnTo>
                  <a:lnTo>
                    <a:pt x="1150" y="805"/>
                  </a:lnTo>
                  <a:lnTo>
                    <a:pt x="1152" y="802"/>
                  </a:lnTo>
                  <a:lnTo>
                    <a:pt x="1152" y="802"/>
                  </a:lnTo>
                  <a:lnTo>
                    <a:pt x="1152" y="800"/>
                  </a:lnTo>
                  <a:lnTo>
                    <a:pt x="1152" y="800"/>
                  </a:lnTo>
                  <a:lnTo>
                    <a:pt x="1152" y="800"/>
                  </a:lnTo>
                  <a:lnTo>
                    <a:pt x="1150" y="798"/>
                  </a:lnTo>
                  <a:lnTo>
                    <a:pt x="1150" y="798"/>
                  </a:lnTo>
                  <a:lnTo>
                    <a:pt x="1152" y="798"/>
                  </a:lnTo>
                  <a:lnTo>
                    <a:pt x="1155" y="800"/>
                  </a:lnTo>
                  <a:lnTo>
                    <a:pt x="1155" y="800"/>
                  </a:lnTo>
                  <a:lnTo>
                    <a:pt x="1155" y="798"/>
                  </a:lnTo>
                  <a:lnTo>
                    <a:pt x="1155" y="798"/>
                  </a:lnTo>
                  <a:lnTo>
                    <a:pt x="1155" y="793"/>
                  </a:lnTo>
                  <a:lnTo>
                    <a:pt x="1155" y="793"/>
                  </a:lnTo>
                  <a:lnTo>
                    <a:pt x="1155" y="795"/>
                  </a:lnTo>
                  <a:lnTo>
                    <a:pt x="1155" y="795"/>
                  </a:lnTo>
                  <a:lnTo>
                    <a:pt x="1155" y="795"/>
                  </a:lnTo>
                  <a:lnTo>
                    <a:pt x="1155" y="795"/>
                  </a:lnTo>
                  <a:lnTo>
                    <a:pt x="1155" y="795"/>
                  </a:lnTo>
                  <a:lnTo>
                    <a:pt x="1155" y="798"/>
                  </a:lnTo>
                  <a:lnTo>
                    <a:pt x="1157" y="798"/>
                  </a:lnTo>
                  <a:lnTo>
                    <a:pt x="1157" y="798"/>
                  </a:lnTo>
                  <a:lnTo>
                    <a:pt x="1157" y="798"/>
                  </a:lnTo>
                  <a:lnTo>
                    <a:pt x="1157" y="800"/>
                  </a:lnTo>
                  <a:lnTo>
                    <a:pt x="1159" y="800"/>
                  </a:lnTo>
                  <a:lnTo>
                    <a:pt x="1159" y="800"/>
                  </a:lnTo>
                  <a:lnTo>
                    <a:pt x="1159" y="800"/>
                  </a:lnTo>
                  <a:lnTo>
                    <a:pt x="1159" y="798"/>
                  </a:lnTo>
                  <a:lnTo>
                    <a:pt x="1159" y="798"/>
                  </a:lnTo>
                  <a:lnTo>
                    <a:pt x="1159" y="798"/>
                  </a:lnTo>
                  <a:lnTo>
                    <a:pt x="1159" y="795"/>
                  </a:lnTo>
                  <a:lnTo>
                    <a:pt x="1162" y="798"/>
                  </a:lnTo>
                  <a:lnTo>
                    <a:pt x="1162" y="798"/>
                  </a:lnTo>
                  <a:lnTo>
                    <a:pt x="1162" y="798"/>
                  </a:lnTo>
                  <a:lnTo>
                    <a:pt x="1162" y="795"/>
                  </a:lnTo>
                  <a:lnTo>
                    <a:pt x="1159" y="795"/>
                  </a:lnTo>
                  <a:lnTo>
                    <a:pt x="1159" y="793"/>
                  </a:lnTo>
                  <a:lnTo>
                    <a:pt x="1159" y="793"/>
                  </a:lnTo>
                  <a:lnTo>
                    <a:pt x="1162" y="793"/>
                  </a:lnTo>
                  <a:lnTo>
                    <a:pt x="1162" y="793"/>
                  </a:lnTo>
                  <a:lnTo>
                    <a:pt x="1162" y="793"/>
                  </a:lnTo>
                  <a:lnTo>
                    <a:pt x="1164" y="793"/>
                  </a:lnTo>
                  <a:lnTo>
                    <a:pt x="1164" y="793"/>
                  </a:lnTo>
                  <a:lnTo>
                    <a:pt x="1164" y="790"/>
                  </a:lnTo>
                  <a:lnTo>
                    <a:pt x="1164" y="790"/>
                  </a:lnTo>
                  <a:lnTo>
                    <a:pt x="1162" y="790"/>
                  </a:lnTo>
                  <a:lnTo>
                    <a:pt x="1164" y="790"/>
                  </a:lnTo>
                  <a:lnTo>
                    <a:pt x="1164" y="788"/>
                  </a:lnTo>
                  <a:lnTo>
                    <a:pt x="1167" y="788"/>
                  </a:lnTo>
                  <a:lnTo>
                    <a:pt x="1164" y="786"/>
                  </a:lnTo>
                  <a:lnTo>
                    <a:pt x="1164" y="786"/>
                  </a:lnTo>
                  <a:lnTo>
                    <a:pt x="1164" y="786"/>
                  </a:lnTo>
                  <a:lnTo>
                    <a:pt x="1164" y="786"/>
                  </a:lnTo>
                  <a:lnTo>
                    <a:pt x="1164" y="786"/>
                  </a:lnTo>
                  <a:lnTo>
                    <a:pt x="1164" y="786"/>
                  </a:lnTo>
                  <a:lnTo>
                    <a:pt x="1164" y="788"/>
                  </a:lnTo>
                  <a:lnTo>
                    <a:pt x="1164" y="788"/>
                  </a:lnTo>
                  <a:lnTo>
                    <a:pt x="1162" y="788"/>
                  </a:lnTo>
                  <a:lnTo>
                    <a:pt x="1162" y="788"/>
                  </a:lnTo>
                  <a:lnTo>
                    <a:pt x="1162" y="788"/>
                  </a:lnTo>
                  <a:lnTo>
                    <a:pt x="1162" y="788"/>
                  </a:lnTo>
                  <a:lnTo>
                    <a:pt x="1159" y="788"/>
                  </a:lnTo>
                  <a:lnTo>
                    <a:pt x="1159" y="788"/>
                  </a:lnTo>
                  <a:lnTo>
                    <a:pt x="1159" y="790"/>
                  </a:lnTo>
                  <a:lnTo>
                    <a:pt x="1159" y="790"/>
                  </a:lnTo>
                  <a:lnTo>
                    <a:pt x="1159" y="790"/>
                  </a:lnTo>
                  <a:lnTo>
                    <a:pt x="1157" y="790"/>
                  </a:lnTo>
                  <a:lnTo>
                    <a:pt x="1159" y="790"/>
                  </a:lnTo>
                  <a:lnTo>
                    <a:pt x="1159" y="788"/>
                  </a:lnTo>
                  <a:lnTo>
                    <a:pt x="1159" y="788"/>
                  </a:lnTo>
                  <a:lnTo>
                    <a:pt x="1157" y="788"/>
                  </a:lnTo>
                  <a:lnTo>
                    <a:pt x="1159" y="788"/>
                  </a:lnTo>
                  <a:lnTo>
                    <a:pt x="1159" y="786"/>
                  </a:lnTo>
                  <a:lnTo>
                    <a:pt x="1159" y="786"/>
                  </a:lnTo>
                  <a:lnTo>
                    <a:pt x="1162" y="786"/>
                  </a:lnTo>
                  <a:lnTo>
                    <a:pt x="1162" y="786"/>
                  </a:lnTo>
                  <a:lnTo>
                    <a:pt x="1164" y="786"/>
                  </a:lnTo>
                  <a:lnTo>
                    <a:pt x="1164" y="786"/>
                  </a:lnTo>
                  <a:lnTo>
                    <a:pt x="1164" y="783"/>
                  </a:lnTo>
                  <a:lnTo>
                    <a:pt x="1164" y="783"/>
                  </a:lnTo>
                  <a:lnTo>
                    <a:pt x="1164" y="783"/>
                  </a:lnTo>
                  <a:lnTo>
                    <a:pt x="1167" y="783"/>
                  </a:lnTo>
                  <a:lnTo>
                    <a:pt x="1167" y="783"/>
                  </a:lnTo>
                  <a:lnTo>
                    <a:pt x="1169" y="783"/>
                  </a:lnTo>
                  <a:lnTo>
                    <a:pt x="1169" y="783"/>
                  </a:lnTo>
                  <a:lnTo>
                    <a:pt x="1169" y="783"/>
                  </a:lnTo>
                  <a:lnTo>
                    <a:pt x="1169" y="781"/>
                  </a:lnTo>
                  <a:lnTo>
                    <a:pt x="1169" y="781"/>
                  </a:lnTo>
                  <a:lnTo>
                    <a:pt x="1169" y="781"/>
                  </a:lnTo>
                  <a:lnTo>
                    <a:pt x="1167" y="781"/>
                  </a:lnTo>
                  <a:lnTo>
                    <a:pt x="1167" y="781"/>
                  </a:lnTo>
                  <a:lnTo>
                    <a:pt x="1167" y="781"/>
                  </a:lnTo>
                  <a:lnTo>
                    <a:pt x="1167" y="781"/>
                  </a:lnTo>
                  <a:lnTo>
                    <a:pt x="1167" y="781"/>
                  </a:lnTo>
                  <a:lnTo>
                    <a:pt x="1167" y="779"/>
                  </a:lnTo>
                  <a:lnTo>
                    <a:pt x="1167" y="776"/>
                  </a:lnTo>
                  <a:lnTo>
                    <a:pt x="1167" y="776"/>
                  </a:lnTo>
                  <a:lnTo>
                    <a:pt x="1167" y="776"/>
                  </a:lnTo>
                  <a:lnTo>
                    <a:pt x="1169" y="776"/>
                  </a:lnTo>
                  <a:lnTo>
                    <a:pt x="1169" y="776"/>
                  </a:lnTo>
                  <a:lnTo>
                    <a:pt x="1171" y="776"/>
                  </a:lnTo>
                  <a:lnTo>
                    <a:pt x="1171" y="776"/>
                  </a:lnTo>
                  <a:lnTo>
                    <a:pt x="1171" y="776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4"/>
                  </a:lnTo>
                  <a:lnTo>
                    <a:pt x="1171" y="772"/>
                  </a:lnTo>
                  <a:lnTo>
                    <a:pt x="1171" y="772"/>
                  </a:lnTo>
                  <a:lnTo>
                    <a:pt x="1174" y="772"/>
                  </a:lnTo>
                  <a:lnTo>
                    <a:pt x="1174" y="769"/>
                  </a:lnTo>
                  <a:lnTo>
                    <a:pt x="1174" y="769"/>
                  </a:lnTo>
                  <a:lnTo>
                    <a:pt x="1171" y="769"/>
                  </a:lnTo>
                  <a:lnTo>
                    <a:pt x="1171" y="769"/>
                  </a:lnTo>
                  <a:lnTo>
                    <a:pt x="1174" y="769"/>
                  </a:lnTo>
                  <a:lnTo>
                    <a:pt x="1174" y="769"/>
                  </a:lnTo>
                  <a:lnTo>
                    <a:pt x="1176" y="769"/>
                  </a:lnTo>
                  <a:lnTo>
                    <a:pt x="1178" y="767"/>
                  </a:lnTo>
                  <a:lnTo>
                    <a:pt x="1181" y="767"/>
                  </a:lnTo>
                  <a:lnTo>
                    <a:pt x="1181" y="767"/>
                  </a:lnTo>
                  <a:lnTo>
                    <a:pt x="1183" y="767"/>
                  </a:lnTo>
                  <a:lnTo>
                    <a:pt x="1183" y="764"/>
                  </a:lnTo>
                  <a:lnTo>
                    <a:pt x="1183" y="764"/>
                  </a:lnTo>
                  <a:lnTo>
                    <a:pt x="1183" y="764"/>
                  </a:lnTo>
                  <a:lnTo>
                    <a:pt x="1185" y="764"/>
                  </a:lnTo>
                  <a:lnTo>
                    <a:pt x="1188" y="762"/>
                  </a:lnTo>
                  <a:lnTo>
                    <a:pt x="1188" y="760"/>
                  </a:lnTo>
                  <a:lnTo>
                    <a:pt x="1188" y="760"/>
                  </a:lnTo>
                  <a:lnTo>
                    <a:pt x="1188" y="757"/>
                  </a:lnTo>
                  <a:lnTo>
                    <a:pt x="1188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3" y="755"/>
                  </a:lnTo>
                  <a:lnTo>
                    <a:pt x="1193" y="753"/>
                  </a:lnTo>
                  <a:lnTo>
                    <a:pt x="1193" y="753"/>
                  </a:lnTo>
                  <a:lnTo>
                    <a:pt x="1193" y="753"/>
                  </a:lnTo>
                  <a:lnTo>
                    <a:pt x="1190" y="753"/>
                  </a:lnTo>
                  <a:lnTo>
                    <a:pt x="1190" y="753"/>
                  </a:lnTo>
                  <a:lnTo>
                    <a:pt x="1190" y="753"/>
                  </a:lnTo>
                  <a:lnTo>
                    <a:pt x="1190" y="753"/>
                  </a:lnTo>
                  <a:lnTo>
                    <a:pt x="1193" y="753"/>
                  </a:lnTo>
                  <a:lnTo>
                    <a:pt x="1193" y="753"/>
                  </a:lnTo>
                  <a:lnTo>
                    <a:pt x="1190" y="753"/>
                  </a:lnTo>
                  <a:lnTo>
                    <a:pt x="1190" y="753"/>
                  </a:lnTo>
                  <a:lnTo>
                    <a:pt x="1190" y="750"/>
                  </a:lnTo>
                  <a:lnTo>
                    <a:pt x="1190" y="750"/>
                  </a:lnTo>
                  <a:lnTo>
                    <a:pt x="1190" y="750"/>
                  </a:lnTo>
                  <a:lnTo>
                    <a:pt x="1190" y="750"/>
                  </a:lnTo>
                  <a:lnTo>
                    <a:pt x="1190" y="748"/>
                  </a:lnTo>
                  <a:lnTo>
                    <a:pt x="1190" y="748"/>
                  </a:lnTo>
                  <a:lnTo>
                    <a:pt x="1188" y="748"/>
                  </a:lnTo>
                  <a:lnTo>
                    <a:pt x="1188" y="746"/>
                  </a:lnTo>
                  <a:lnTo>
                    <a:pt x="1188" y="746"/>
                  </a:lnTo>
                  <a:lnTo>
                    <a:pt x="1185" y="746"/>
                  </a:lnTo>
                  <a:lnTo>
                    <a:pt x="1185" y="746"/>
                  </a:lnTo>
                  <a:lnTo>
                    <a:pt x="1185" y="746"/>
                  </a:lnTo>
                  <a:lnTo>
                    <a:pt x="1185" y="746"/>
                  </a:lnTo>
                  <a:lnTo>
                    <a:pt x="1185" y="746"/>
                  </a:lnTo>
                  <a:lnTo>
                    <a:pt x="1183" y="746"/>
                  </a:lnTo>
                  <a:lnTo>
                    <a:pt x="1183" y="746"/>
                  </a:lnTo>
                  <a:lnTo>
                    <a:pt x="1183" y="746"/>
                  </a:lnTo>
                  <a:lnTo>
                    <a:pt x="1183" y="746"/>
                  </a:lnTo>
                  <a:lnTo>
                    <a:pt x="1181" y="746"/>
                  </a:lnTo>
                  <a:lnTo>
                    <a:pt x="1181" y="743"/>
                  </a:lnTo>
                  <a:lnTo>
                    <a:pt x="1181" y="743"/>
                  </a:lnTo>
                  <a:lnTo>
                    <a:pt x="1181" y="743"/>
                  </a:lnTo>
                  <a:lnTo>
                    <a:pt x="1178" y="741"/>
                  </a:lnTo>
                  <a:lnTo>
                    <a:pt x="1178" y="741"/>
                  </a:lnTo>
                  <a:lnTo>
                    <a:pt x="1176" y="741"/>
                  </a:lnTo>
                  <a:lnTo>
                    <a:pt x="1176" y="741"/>
                  </a:lnTo>
                  <a:lnTo>
                    <a:pt x="1174" y="741"/>
                  </a:lnTo>
                  <a:lnTo>
                    <a:pt x="1174" y="741"/>
                  </a:lnTo>
                  <a:lnTo>
                    <a:pt x="1169" y="741"/>
                  </a:lnTo>
                  <a:lnTo>
                    <a:pt x="1167" y="741"/>
                  </a:lnTo>
                  <a:lnTo>
                    <a:pt x="1167" y="741"/>
                  </a:lnTo>
                  <a:lnTo>
                    <a:pt x="1167" y="743"/>
                  </a:lnTo>
                  <a:lnTo>
                    <a:pt x="1164" y="743"/>
                  </a:lnTo>
                  <a:lnTo>
                    <a:pt x="1164" y="743"/>
                  </a:lnTo>
                  <a:lnTo>
                    <a:pt x="1164" y="743"/>
                  </a:lnTo>
                  <a:lnTo>
                    <a:pt x="1164" y="741"/>
                  </a:lnTo>
                  <a:lnTo>
                    <a:pt x="1164" y="741"/>
                  </a:lnTo>
                  <a:lnTo>
                    <a:pt x="1164" y="741"/>
                  </a:lnTo>
                  <a:lnTo>
                    <a:pt x="1164" y="738"/>
                  </a:lnTo>
                  <a:lnTo>
                    <a:pt x="1164" y="738"/>
                  </a:lnTo>
                  <a:lnTo>
                    <a:pt x="1164" y="738"/>
                  </a:lnTo>
                  <a:lnTo>
                    <a:pt x="1164" y="738"/>
                  </a:lnTo>
                  <a:lnTo>
                    <a:pt x="1164" y="738"/>
                  </a:lnTo>
                  <a:lnTo>
                    <a:pt x="1164" y="738"/>
                  </a:lnTo>
                  <a:lnTo>
                    <a:pt x="1164" y="736"/>
                  </a:lnTo>
                  <a:lnTo>
                    <a:pt x="1162" y="738"/>
                  </a:lnTo>
                  <a:lnTo>
                    <a:pt x="1162" y="738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2" y="736"/>
                  </a:lnTo>
                  <a:lnTo>
                    <a:pt x="1164" y="734"/>
                  </a:lnTo>
                  <a:lnTo>
                    <a:pt x="1164" y="734"/>
                  </a:lnTo>
                  <a:lnTo>
                    <a:pt x="1164" y="734"/>
                  </a:lnTo>
                  <a:lnTo>
                    <a:pt x="1164" y="734"/>
                  </a:lnTo>
                  <a:lnTo>
                    <a:pt x="1167" y="734"/>
                  </a:lnTo>
                  <a:lnTo>
                    <a:pt x="1167" y="731"/>
                  </a:lnTo>
                  <a:lnTo>
                    <a:pt x="1164" y="731"/>
                  </a:lnTo>
                  <a:lnTo>
                    <a:pt x="1164" y="731"/>
                  </a:lnTo>
                  <a:lnTo>
                    <a:pt x="1164" y="729"/>
                  </a:lnTo>
                  <a:lnTo>
                    <a:pt x="1164" y="729"/>
                  </a:lnTo>
                  <a:lnTo>
                    <a:pt x="1167" y="727"/>
                  </a:lnTo>
                  <a:lnTo>
                    <a:pt x="1167" y="727"/>
                  </a:lnTo>
                  <a:lnTo>
                    <a:pt x="1169" y="724"/>
                  </a:lnTo>
                  <a:lnTo>
                    <a:pt x="1171" y="724"/>
                  </a:lnTo>
                  <a:lnTo>
                    <a:pt x="1171" y="722"/>
                  </a:lnTo>
                  <a:lnTo>
                    <a:pt x="1171" y="724"/>
                  </a:lnTo>
                  <a:lnTo>
                    <a:pt x="1171" y="722"/>
                  </a:lnTo>
                  <a:lnTo>
                    <a:pt x="1169" y="722"/>
                  </a:lnTo>
                  <a:lnTo>
                    <a:pt x="1169" y="722"/>
                  </a:lnTo>
                  <a:lnTo>
                    <a:pt x="1169" y="724"/>
                  </a:lnTo>
                  <a:lnTo>
                    <a:pt x="1167" y="724"/>
                  </a:lnTo>
                  <a:lnTo>
                    <a:pt x="1167" y="724"/>
                  </a:lnTo>
                  <a:lnTo>
                    <a:pt x="1164" y="722"/>
                  </a:lnTo>
                  <a:lnTo>
                    <a:pt x="1167" y="722"/>
                  </a:lnTo>
                  <a:lnTo>
                    <a:pt x="1167" y="722"/>
                  </a:lnTo>
                  <a:lnTo>
                    <a:pt x="1167" y="722"/>
                  </a:lnTo>
                  <a:lnTo>
                    <a:pt x="1169" y="722"/>
                  </a:lnTo>
                  <a:lnTo>
                    <a:pt x="1169" y="722"/>
                  </a:lnTo>
                  <a:lnTo>
                    <a:pt x="1169" y="722"/>
                  </a:lnTo>
                  <a:lnTo>
                    <a:pt x="1169" y="722"/>
                  </a:lnTo>
                  <a:lnTo>
                    <a:pt x="1169" y="722"/>
                  </a:lnTo>
                  <a:lnTo>
                    <a:pt x="1171" y="722"/>
                  </a:lnTo>
                  <a:lnTo>
                    <a:pt x="1171" y="719"/>
                  </a:lnTo>
                  <a:lnTo>
                    <a:pt x="1171" y="719"/>
                  </a:lnTo>
                  <a:lnTo>
                    <a:pt x="1171" y="719"/>
                  </a:lnTo>
                  <a:lnTo>
                    <a:pt x="1174" y="719"/>
                  </a:lnTo>
                  <a:lnTo>
                    <a:pt x="1174" y="719"/>
                  </a:lnTo>
                  <a:lnTo>
                    <a:pt x="1176" y="719"/>
                  </a:lnTo>
                  <a:lnTo>
                    <a:pt x="1178" y="719"/>
                  </a:lnTo>
                  <a:lnTo>
                    <a:pt x="1178" y="717"/>
                  </a:lnTo>
                  <a:lnTo>
                    <a:pt x="1178" y="717"/>
                  </a:lnTo>
                  <a:lnTo>
                    <a:pt x="1178" y="717"/>
                  </a:lnTo>
                  <a:lnTo>
                    <a:pt x="1178" y="715"/>
                  </a:lnTo>
                  <a:lnTo>
                    <a:pt x="1176" y="712"/>
                  </a:lnTo>
                  <a:lnTo>
                    <a:pt x="1176" y="712"/>
                  </a:lnTo>
                  <a:lnTo>
                    <a:pt x="1174" y="712"/>
                  </a:lnTo>
                  <a:lnTo>
                    <a:pt x="1174" y="712"/>
                  </a:lnTo>
                  <a:lnTo>
                    <a:pt x="1174" y="712"/>
                  </a:lnTo>
                  <a:lnTo>
                    <a:pt x="1174" y="712"/>
                  </a:lnTo>
                  <a:lnTo>
                    <a:pt x="1176" y="712"/>
                  </a:lnTo>
                  <a:lnTo>
                    <a:pt x="1176" y="712"/>
                  </a:lnTo>
                  <a:lnTo>
                    <a:pt x="1181" y="712"/>
                  </a:lnTo>
                  <a:lnTo>
                    <a:pt x="1183" y="710"/>
                  </a:lnTo>
                  <a:lnTo>
                    <a:pt x="1183" y="710"/>
                  </a:lnTo>
                  <a:lnTo>
                    <a:pt x="1183" y="708"/>
                  </a:lnTo>
                  <a:lnTo>
                    <a:pt x="1183" y="708"/>
                  </a:lnTo>
                  <a:lnTo>
                    <a:pt x="1181" y="708"/>
                  </a:lnTo>
                  <a:lnTo>
                    <a:pt x="1181" y="708"/>
                  </a:lnTo>
                  <a:lnTo>
                    <a:pt x="1178" y="708"/>
                  </a:lnTo>
                  <a:lnTo>
                    <a:pt x="1178" y="705"/>
                  </a:lnTo>
                  <a:lnTo>
                    <a:pt x="1181" y="705"/>
                  </a:lnTo>
                  <a:lnTo>
                    <a:pt x="1181" y="705"/>
                  </a:lnTo>
                  <a:lnTo>
                    <a:pt x="1181" y="705"/>
                  </a:lnTo>
                  <a:lnTo>
                    <a:pt x="1181" y="703"/>
                  </a:lnTo>
                  <a:lnTo>
                    <a:pt x="1181" y="703"/>
                  </a:lnTo>
                  <a:lnTo>
                    <a:pt x="1181" y="703"/>
                  </a:lnTo>
                  <a:lnTo>
                    <a:pt x="1181" y="703"/>
                  </a:lnTo>
                  <a:lnTo>
                    <a:pt x="1181" y="703"/>
                  </a:lnTo>
                  <a:lnTo>
                    <a:pt x="1181" y="703"/>
                  </a:lnTo>
                  <a:lnTo>
                    <a:pt x="1181" y="703"/>
                  </a:lnTo>
                  <a:lnTo>
                    <a:pt x="1181" y="705"/>
                  </a:lnTo>
                  <a:lnTo>
                    <a:pt x="1183" y="705"/>
                  </a:lnTo>
                  <a:lnTo>
                    <a:pt x="1183" y="708"/>
                  </a:lnTo>
                  <a:lnTo>
                    <a:pt x="1183" y="708"/>
                  </a:lnTo>
                  <a:lnTo>
                    <a:pt x="1185" y="705"/>
                  </a:lnTo>
                  <a:lnTo>
                    <a:pt x="1185" y="705"/>
                  </a:lnTo>
                  <a:lnTo>
                    <a:pt x="1185" y="705"/>
                  </a:lnTo>
                  <a:lnTo>
                    <a:pt x="1185" y="705"/>
                  </a:lnTo>
                  <a:lnTo>
                    <a:pt x="1185" y="703"/>
                  </a:lnTo>
                  <a:lnTo>
                    <a:pt x="1185" y="701"/>
                  </a:lnTo>
                  <a:lnTo>
                    <a:pt x="1185" y="701"/>
                  </a:lnTo>
                  <a:lnTo>
                    <a:pt x="1185" y="698"/>
                  </a:lnTo>
                  <a:lnTo>
                    <a:pt x="1185" y="698"/>
                  </a:lnTo>
                  <a:lnTo>
                    <a:pt x="1185" y="698"/>
                  </a:lnTo>
                  <a:lnTo>
                    <a:pt x="1188" y="701"/>
                  </a:lnTo>
                  <a:lnTo>
                    <a:pt x="1190" y="701"/>
                  </a:lnTo>
                  <a:lnTo>
                    <a:pt x="1190" y="703"/>
                  </a:lnTo>
                  <a:lnTo>
                    <a:pt x="1190" y="701"/>
                  </a:lnTo>
                  <a:lnTo>
                    <a:pt x="1188" y="701"/>
                  </a:lnTo>
                  <a:lnTo>
                    <a:pt x="1188" y="705"/>
                  </a:lnTo>
                  <a:lnTo>
                    <a:pt x="1188" y="705"/>
                  </a:lnTo>
                  <a:lnTo>
                    <a:pt x="1188" y="705"/>
                  </a:lnTo>
                  <a:lnTo>
                    <a:pt x="1188" y="705"/>
                  </a:lnTo>
                  <a:lnTo>
                    <a:pt x="1188" y="705"/>
                  </a:lnTo>
                  <a:lnTo>
                    <a:pt x="1188" y="705"/>
                  </a:lnTo>
                  <a:lnTo>
                    <a:pt x="1190" y="708"/>
                  </a:lnTo>
                  <a:lnTo>
                    <a:pt x="1190" y="708"/>
                  </a:lnTo>
                  <a:lnTo>
                    <a:pt x="1190" y="708"/>
                  </a:lnTo>
                  <a:lnTo>
                    <a:pt x="1190" y="705"/>
                  </a:lnTo>
                  <a:lnTo>
                    <a:pt x="1190" y="705"/>
                  </a:lnTo>
                  <a:lnTo>
                    <a:pt x="1190" y="705"/>
                  </a:lnTo>
                  <a:lnTo>
                    <a:pt x="1190" y="705"/>
                  </a:lnTo>
                  <a:lnTo>
                    <a:pt x="1190" y="705"/>
                  </a:lnTo>
                  <a:lnTo>
                    <a:pt x="1190" y="703"/>
                  </a:lnTo>
                  <a:lnTo>
                    <a:pt x="1190" y="703"/>
                  </a:lnTo>
                  <a:lnTo>
                    <a:pt x="1193" y="705"/>
                  </a:lnTo>
                  <a:lnTo>
                    <a:pt x="1193" y="705"/>
                  </a:lnTo>
                  <a:lnTo>
                    <a:pt x="1193" y="705"/>
                  </a:lnTo>
                  <a:lnTo>
                    <a:pt x="1193" y="705"/>
                  </a:lnTo>
                  <a:lnTo>
                    <a:pt x="1195" y="705"/>
                  </a:lnTo>
                  <a:lnTo>
                    <a:pt x="1195" y="705"/>
                  </a:lnTo>
                  <a:lnTo>
                    <a:pt x="1195" y="705"/>
                  </a:lnTo>
                  <a:lnTo>
                    <a:pt x="1195" y="703"/>
                  </a:lnTo>
                  <a:lnTo>
                    <a:pt x="1197" y="703"/>
                  </a:lnTo>
                  <a:lnTo>
                    <a:pt x="1197" y="703"/>
                  </a:lnTo>
                  <a:lnTo>
                    <a:pt x="1200" y="701"/>
                  </a:lnTo>
                  <a:lnTo>
                    <a:pt x="1200" y="698"/>
                  </a:lnTo>
                  <a:lnTo>
                    <a:pt x="1200" y="698"/>
                  </a:lnTo>
                  <a:lnTo>
                    <a:pt x="1200" y="698"/>
                  </a:lnTo>
                  <a:lnTo>
                    <a:pt x="1200" y="696"/>
                  </a:lnTo>
                  <a:lnTo>
                    <a:pt x="1200" y="696"/>
                  </a:lnTo>
                  <a:lnTo>
                    <a:pt x="1200" y="696"/>
                  </a:lnTo>
                  <a:lnTo>
                    <a:pt x="1200" y="696"/>
                  </a:lnTo>
                  <a:lnTo>
                    <a:pt x="1197" y="696"/>
                  </a:lnTo>
                  <a:lnTo>
                    <a:pt x="1195" y="696"/>
                  </a:lnTo>
                  <a:lnTo>
                    <a:pt x="1195" y="696"/>
                  </a:lnTo>
                  <a:lnTo>
                    <a:pt x="1195" y="696"/>
                  </a:lnTo>
                  <a:lnTo>
                    <a:pt x="1195" y="696"/>
                  </a:lnTo>
                  <a:lnTo>
                    <a:pt x="1193" y="696"/>
                  </a:lnTo>
                  <a:lnTo>
                    <a:pt x="1193" y="696"/>
                  </a:lnTo>
                  <a:lnTo>
                    <a:pt x="1190" y="696"/>
                  </a:lnTo>
                  <a:lnTo>
                    <a:pt x="1190" y="696"/>
                  </a:lnTo>
                  <a:lnTo>
                    <a:pt x="1193" y="693"/>
                  </a:lnTo>
                  <a:lnTo>
                    <a:pt x="1193" y="693"/>
                  </a:lnTo>
                  <a:lnTo>
                    <a:pt x="1193" y="693"/>
                  </a:lnTo>
                  <a:lnTo>
                    <a:pt x="1197" y="691"/>
                  </a:lnTo>
                  <a:lnTo>
                    <a:pt x="1197" y="691"/>
                  </a:lnTo>
                  <a:lnTo>
                    <a:pt x="1200" y="691"/>
                  </a:lnTo>
                  <a:lnTo>
                    <a:pt x="1202" y="691"/>
                  </a:lnTo>
                  <a:lnTo>
                    <a:pt x="1202" y="691"/>
                  </a:lnTo>
                  <a:lnTo>
                    <a:pt x="1202" y="691"/>
                  </a:lnTo>
                  <a:lnTo>
                    <a:pt x="1204" y="691"/>
                  </a:lnTo>
                  <a:lnTo>
                    <a:pt x="1204" y="691"/>
                  </a:lnTo>
                  <a:lnTo>
                    <a:pt x="1204" y="691"/>
                  </a:lnTo>
                  <a:lnTo>
                    <a:pt x="1204" y="691"/>
                  </a:lnTo>
                  <a:lnTo>
                    <a:pt x="1207" y="691"/>
                  </a:lnTo>
                  <a:lnTo>
                    <a:pt x="1209" y="689"/>
                  </a:lnTo>
                  <a:lnTo>
                    <a:pt x="1209" y="689"/>
                  </a:lnTo>
                  <a:lnTo>
                    <a:pt x="1209" y="686"/>
                  </a:lnTo>
                  <a:lnTo>
                    <a:pt x="1209" y="686"/>
                  </a:lnTo>
                  <a:lnTo>
                    <a:pt x="1209" y="684"/>
                  </a:lnTo>
                  <a:lnTo>
                    <a:pt x="1211" y="684"/>
                  </a:lnTo>
                  <a:lnTo>
                    <a:pt x="1211" y="684"/>
                  </a:lnTo>
                  <a:lnTo>
                    <a:pt x="1211" y="684"/>
                  </a:lnTo>
                  <a:lnTo>
                    <a:pt x="1211" y="682"/>
                  </a:lnTo>
                  <a:lnTo>
                    <a:pt x="1211" y="682"/>
                  </a:lnTo>
                  <a:lnTo>
                    <a:pt x="1211" y="682"/>
                  </a:lnTo>
                  <a:lnTo>
                    <a:pt x="1211" y="679"/>
                  </a:lnTo>
                  <a:lnTo>
                    <a:pt x="1211" y="679"/>
                  </a:lnTo>
                  <a:lnTo>
                    <a:pt x="1211" y="679"/>
                  </a:lnTo>
                  <a:lnTo>
                    <a:pt x="1209" y="677"/>
                  </a:lnTo>
                  <a:lnTo>
                    <a:pt x="1209" y="677"/>
                  </a:lnTo>
                  <a:lnTo>
                    <a:pt x="1209" y="677"/>
                  </a:lnTo>
                  <a:lnTo>
                    <a:pt x="1209" y="677"/>
                  </a:lnTo>
                  <a:lnTo>
                    <a:pt x="1209" y="675"/>
                  </a:lnTo>
                  <a:lnTo>
                    <a:pt x="1209" y="675"/>
                  </a:lnTo>
                  <a:lnTo>
                    <a:pt x="1209" y="675"/>
                  </a:lnTo>
                  <a:lnTo>
                    <a:pt x="1209" y="675"/>
                  </a:lnTo>
                  <a:lnTo>
                    <a:pt x="1209" y="675"/>
                  </a:lnTo>
                  <a:lnTo>
                    <a:pt x="1209" y="675"/>
                  </a:lnTo>
                  <a:lnTo>
                    <a:pt x="1207" y="675"/>
                  </a:lnTo>
                  <a:lnTo>
                    <a:pt x="1207" y="675"/>
                  </a:lnTo>
                  <a:lnTo>
                    <a:pt x="1207" y="675"/>
                  </a:lnTo>
                  <a:lnTo>
                    <a:pt x="1207" y="672"/>
                  </a:lnTo>
                  <a:lnTo>
                    <a:pt x="1204" y="672"/>
                  </a:lnTo>
                  <a:lnTo>
                    <a:pt x="1202" y="670"/>
                  </a:lnTo>
                  <a:lnTo>
                    <a:pt x="1202" y="670"/>
                  </a:lnTo>
                  <a:lnTo>
                    <a:pt x="1202" y="670"/>
                  </a:lnTo>
                  <a:lnTo>
                    <a:pt x="1202" y="670"/>
                  </a:lnTo>
                  <a:lnTo>
                    <a:pt x="1202" y="667"/>
                  </a:lnTo>
                  <a:lnTo>
                    <a:pt x="1202" y="667"/>
                  </a:lnTo>
                  <a:lnTo>
                    <a:pt x="1200" y="667"/>
                  </a:lnTo>
                  <a:lnTo>
                    <a:pt x="1200" y="667"/>
                  </a:lnTo>
                  <a:lnTo>
                    <a:pt x="1197" y="667"/>
                  </a:lnTo>
                  <a:lnTo>
                    <a:pt x="1197" y="667"/>
                  </a:lnTo>
                  <a:lnTo>
                    <a:pt x="1197" y="667"/>
                  </a:lnTo>
                  <a:lnTo>
                    <a:pt x="1197" y="667"/>
                  </a:lnTo>
                  <a:lnTo>
                    <a:pt x="1197" y="667"/>
                  </a:lnTo>
                  <a:lnTo>
                    <a:pt x="1197" y="667"/>
                  </a:lnTo>
                  <a:lnTo>
                    <a:pt x="1197" y="665"/>
                  </a:lnTo>
                  <a:lnTo>
                    <a:pt x="1200" y="665"/>
                  </a:lnTo>
                  <a:lnTo>
                    <a:pt x="1202" y="665"/>
                  </a:lnTo>
                  <a:lnTo>
                    <a:pt x="1202" y="665"/>
                  </a:lnTo>
                  <a:lnTo>
                    <a:pt x="1202" y="667"/>
                  </a:lnTo>
                  <a:lnTo>
                    <a:pt x="1202" y="667"/>
                  </a:lnTo>
                  <a:lnTo>
                    <a:pt x="1202" y="670"/>
                  </a:lnTo>
                  <a:lnTo>
                    <a:pt x="1204" y="667"/>
                  </a:lnTo>
                  <a:lnTo>
                    <a:pt x="1204" y="667"/>
                  </a:lnTo>
                  <a:lnTo>
                    <a:pt x="1207" y="670"/>
                  </a:lnTo>
                  <a:lnTo>
                    <a:pt x="1207" y="670"/>
                  </a:lnTo>
                  <a:lnTo>
                    <a:pt x="1204" y="670"/>
                  </a:lnTo>
                  <a:lnTo>
                    <a:pt x="1204" y="670"/>
                  </a:lnTo>
                  <a:lnTo>
                    <a:pt x="1204" y="670"/>
                  </a:lnTo>
                  <a:lnTo>
                    <a:pt x="1204" y="670"/>
                  </a:lnTo>
                  <a:lnTo>
                    <a:pt x="1204" y="670"/>
                  </a:lnTo>
                  <a:lnTo>
                    <a:pt x="1209" y="670"/>
                  </a:lnTo>
                  <a:lnTo>
                    <a:pt x="1209" y="670"/>
                  </a:lnTo>
                  <a:lnTo>
                    <a:pt x="1209" y="670"/>
                  </a:lnTo>
                  <a:lnTo>
                    <a:pt x="1211" y="670"/>
                  </a:lnTo>
                  <a:lnTo>
                    <a:pt x="1211" y="670"/>
                  </a:lnTo>
                  <a:lnTo>
                    <a:pt x="1214" y="667"/>
                  </a:lnTo>
                  <a:lnTo>
                    <a:pt x="1214" y="667"/>
                  </a:lnTo>
                  <a:lnTo>
                    <a:pt x="1216" y="667"/>
                  </a:lnTo>
                  <a:lnTo>
                    <a:pt x="1216" y="667"/>
                  </a:lnTo>
                  <a:lnTo>
                    <a:pt x="1216" y="665"/>
                  </a:lnTo>
                  <a:lnTo>
                    <a:pt x="1216" y="665"/>
                  </a:lnTo>
                  <a:lnTo>
                    <a:pt x="1216" y="665"/>
                  </a:lnTo>
                  <a:lnTo>
                    <a:pt x="1216" y="665"/>
                  </a:lnTo>
                  <a:lnTo>
                    <a:pt x="1219" y="663"/>
                  </a:lnTo>
                  <a:lnTo>
                    <a:pt x="1221" y="660"/>
                  </a:lnTo>
                  <a:lnTo>
                    <a:pt x="1221" y="660"/>
                  </a:lnTo>
                  <a:lnTo>
                    <a:pt x="1221" y="660"/>
                  </a:lnTo>
                  <a:lnTo>
                    <a:pt x="1219" y="658"/>
                  </a:lnTo>
                  <a:lnTo>
                    <a:pt x="1219" y="658"/>
                  </a:lnTo>
                  <a:lnTo>
                    <a:pt x="1219" y="656"/>
                  </a:lnTo>
                  <a:lnTo>
                    <a:pt x="1219" y="656"/>
                  </a:lnTo>
                  <a:lnTo>
                    <a:pt x="1219" y="656"/>
                  </a:lnTo>
                  <a:lnTo>
                    <a:pt x="1219" y="653"/>
                  </a:lnTo>
                  <a:lnTo>
                    <a:pt x="1221" y="651"/>
                  </a:lnTo>
                  <a:lnTo>
                    <a:pt x="1223" y="648"/>
                  </a:lnTo>
                  <a:lnTo>
                    <a:pt x="1223" y="648"/>
                  </a:lnTo>
                  <a:lnTo>
                    <a:pt x="1226" y="648"/>
                  </a:lnTo>
                  <a:lnTo>
                    <a:pt x="1226" y="648"/>
                  </a:lnTo>
                  <a:lnTo>
                    <a:pt x="1226" y="646"/>
                  </a:lnTo>
                  <a:lnTo>
                    <a:pt x="1226" y="644"/>
                  </a:lnTo>
                  <a:lnTo>
                    <a:pt x="1226" y="644"/>
                  </a:lnTo>
                  <a:lnTo>
                    <a:pt x="1226" y="644"/>
                  </a:lnTo>
                  <a:lnTo>
                    <a:pt x="1228" y="644"/>
                  </a:lnTo>
                  <a:lnTo>
                    <a:pt x="1228" y="644"/>
                  </a:lnTo>
                  <a:lnTo>
                    <a:pt x="1228" y="644"/>
                  </a:lnTo>
                  <a:lnTo>
                    <a:pt x="1230" y="641"/>
                  </a:lnTo>
                  <a:lnTo>
                    <a:pt x="1230" y="639"/>
                  </a:lnTo>
                  <a:lnTo>
                    <a:pt x="1230" y="639"/>
                  </a:lnTo>
                  <a:lnTo>
                    <a:pt x="1233" y="639"/>
                  </a:lnTo>
                  <a:lnTo>
                    <a:pt x="1233" y="639"/>
                  </a:lnTo>
                  <a:lnTo>
                    <a:pt x="1233" y="639"/>
                  </a:lnTo>
                  <a:lnTo>
                    <a:pt x="1233" y="639"/>
                  </a:lnTo>
                  <a:lnTo>
                    <a:pt x="1233" y="639"/>
                  </a:lnTo>
                  <a:lnTo>
                    <a:pt x="1235" y="639"/>
                  </a:lnTo>
                  <a:lnTo>
                    <a:pt x="1235" y="641"/>
                  </a:lnTo>
                  <a:lnTo>
                    <a:pt x="1237" y="639"/>
                  </a:lnTo>
                  <a:lnTo>
                    <a:pt x="1237" y="639"/>
                  </a:lnTo>
                  <a:lnTo>
                    <a:pt x="1233" y="634"/>
                  </a:lnTo>
                  <a:lnTo>
                    <a:pt x="1233" y="634"/>
                  </a:lnTo>
                  <a:lnTo>
                    <a:pt x="1233" y="632"/>
                  </a:lnTo>
                  <a:lnTo>
                    <a:pt x="1233" y="632"/>
                  </a:lnTo>
                  <a:lnTo>
                    <a:pt x="1235" y="630"/>
                  </a:lnTo>
                  <a:lnTo>
                    <a:pt x="1235" y="630"/>
                  </a:lnTo>
                  <a:lnTo>
                    <a:pt x="1235" y="627"/>
                  </a:lnTo>
                  <a:lnTo>
                    <a:pt x="1237" y="627"/>
                  </a:lnTo>
                  <a:lnTo>
                    <a:pt x="1237" y="627"/>
                  </a:lnTo>
                  <a:lnTo>
                    <a:pt x="1240" y="625"/>
                  </a:lnTo>
                  <a:lnTo>
                    <a:pt x="1240" y="622"/>
                  </a:lnTo>
                  <a:lnTo>
                    <a:pt x="1242" y="622"/>
                  </a:lnTo>
                  <a:lnTo>
                    <a:pt x="1242" y="622"/>
                  </a:lnTo>
                  <a:lnTo>
                    <a:pt x="1245" y="622"/>
                  </a:lnTo>
                  <a:lnTo>
                    <a:pt x="1247" y="622"/>
                  </a:lnTo>
                  <a:lnTo>
                    <a:pt x="1247" y="622"/>
                  </a:lnTo>
                  <a:lnTo>
                    <a:pt x="1247" y="620"/>
                  </a:lnTo>
                  <a:lnTo>
                    <a:pt x="1247" y="620"/>
                  </a:lnTo>
                  <a:lnTo>
                    <a:pt x="1249" y="620"/>
                  </a:lnTo>
                  <a:lnTo>
                    <a:pt x="1252" y="620"/>
                  </a:lnTo>
                  <a:lnTo>
                    <a:pt x="1252" y="618"/>
                  </a:lnTo>
                  <a:lnTo>
                    <a:pt x="1252" y="618"/>
                  </a:lnTo>
                  <a:lnTo>
                    <a:pt x="1252" y="618"/>
                  </a:lnTo>
                  <a:lnTo>
                    <a:pt x="1254" y="613"/>
                  </a:lnTo>
                  <a:lnTo>
                    <a:pt x="1254" y="613"/>
                  </a:lnTo>
                  <a:lnTo>
                    <a:pt x="1256" y="611"/>
                  </a:lnTo>
                  <a:lnTo>
                    <a:pt x="1256" y="611"/>
                  </a:lnTo>
                  <a:lnTo>
                    <a:pt x="1256" y="611"/>
                  </a:lnTo>
                  <a:lnTo>
                    <a:pt x="1256" y="611"/>
                  </a:lnTo>
                  <a:lnTo>
                    <a:pt x="1256" y="611"/>
                  </a:lnTo>
                  <a:lnTo>
                    <a:pt x="1259" y="611"/>
                  </a:lnTo>
                  <a:lnTo>
                    <a:pt x="1259" y="611"/>
                  </a:lnTo>
                  <a:lnTo>
                    <a:pt x="1263" y="606"/>
                  </a:lnTo>
                  <a:lnTo>
                    <a:pt x="1266" y="606"/>
                  </a:lnTo>
                  <a:lnTo>
                    <a:pt x="1266" y="603"/>
                  </a:lnTo>
                  <a:lnTo>
                    <a:pt x="1266" y="603"/>
                  </a:lnTo>
                  <a:lnTo>
                    <a:pt x="1268" y="603"/>
                  </a:lnTo>
                  <a:lnTo>
                    <a:pt x="1268" y="603"/>
                  </a:lnTo>
                  <a:lnTo>
                    <a:pt x="1268" y="601"/>
                  </a:lnTo>
                  <a:lnTo>
                    <a:pt x="1268" y="601"/>
                  </a:lnTo>
                  <a:lnTo>
                    <a:pt x="1268" y="599"/>
                  </a:lnTo>
                  <a:lnTo>
                    <a:pt x="1268" y="599"/>
                  </a:lnTo>
                  <a:lnTo>
                    <a:pt x="1268" y="603"/>
                  </a:lnTo>
                  <a:lnTo>
                    <a:pt x="1268" y="603"/>
                  </a:lnTo>
                  <a:lnTo>
                    <a:pt x="1271" y="606"/>
                  </a:lnTo>
                  <a:lnTo>
                    <a:pt x="1273" y="606"/>
                  </a:lnTo>
                  <a:lnTo>
                    <a:pt x="1275" y="606"/>
                  </a:lnTo>
                  <a:lnTo>
                    <a:pt x="1275" y="606"/>
                  </a:lnTo>
                  <a:lnTo>
                    <a:pt x="1275" y="606"/>
                  </a:lnTo>
                  <a:lnTo>
                    <a:pt x="1275" y="606"/>
                  </a:lnTo>
                  <a:lnTo>
                    <a:pt x="1275" y="606"/>
                  </a:lnTo>
                  <a:lnTo>
                    <a:pt x="1275" y="606"/>
                  </a:lnTo>
                  <a:lnTo>
                    <a:pt x="1275" y="603"/>
                  </a:lnTo>
                  <a:lnTo>
                    <a:pt x="1275" y="603"/>
                  </a:lnTo>
                  <a:lnTo>
                    <a:pt x="1275" y="606"/>
                  </a:lnTo>
                  <a:lnTo>
                    <a:pt x="1275" y="606"/>
                  </a:lnTo>
                  <a:lnTo>
                    <a:pt x="1278" y="606"/>
                  </a:lnTo>
                  <a:lnTo>
                    <a:pt x="1285" y="606"/>
                  </a:lnTo>
                  <a:lnTo>
                    <a:pt x="1287" y="606"/>
                  </a:lnTo>
                  <a:lnTo>
                    <a:pt x="1287" y="603"/>
                  </a:lnTo>
                  <a:lnTo>
                    <a:pt x="1287" y="603"/>
                  </a:lnTo>
                  <a:lnTo>
                    <a:pt x="1287" y="601"/>
                  </a:lnTo>
                  <a:lnTo>
                    <a:pt x="1287" y="599"/>
                  </a:lnTo>
                  <a:lnTo>
                    <a:pt x="1287" y="599"/>
                  </a:lnTo>
                  <a:lnTo>
                    <a:pt x="1287" y="596"/>
                  </a:lnTo>
                  <a:lnTo>
                    <a:pt x="1287" y="596"/>
                  </a:lnTo>
                  <a:lnTo>
                    <a:pt x="1290" y="596"/>
                  </a:lnTo>
                  <a:lnTo>
                    <a:pt x="1290" y="594"/>
                  </a:lnTo>
                  <a:lnTo>
                    <a:pt x="1292" y="594"/>
                  </a:lnTo>
                  <a:lnTo>
                    <a:pt x="1294" y="592"/>
                  </a:lnTo>
                  <a:lnTo>
                    <a:pt x="1301" y="589"/>
                  </a:lnTo>
                  <a:lnTo>
                    <a:pt x="1301" y="589"/>
                  </a:lnTo>
                  <a:lnTo>
                    <a:pt x="1301" y="589"/>
                  </a:lnTo>
                  <a:lnTo>
                    <a:pt x="1304" y="589"/>
                  </a:lnTo>
                  <a:lnTo>
                    <a:pt x="1306" y="589"/>
                  </a:lnTo>
                  <a:lnTo>
                    <a:pt x="1306" y="589"/>
                  </a:lnTo>
                  <a:lnTo>
                    <a:pt x="1304" y="592"/>
                  </a:lnTo>
                  <a:lnTo>
                    <a:pt x="1304" y="592"/>
                  </a:lnTo>
                  <a:lnTo>
                    <a:pt x="1294" y="596"/>
                  </a:lnTo>
                  <a:lnTo>
                    <a:pt x="1294" y="596"/>
                  </a:lnTo>
                  <a:lnTo>
                    <a:pt x="1292" y="596"/>
                  </a:lnTo>
                  <a:lnTo>
                    <a:pt x="1292" y="599"/>
                  </a:lnTo>
                  <a:lnTo>
                    <a:pt x="1292" y="601"/>
                  </a:lnTo>
                  <a:lnTo>
                    <a:pt x="1292" y="601"/>
                  </a:lnTo>
                  <a:lnTo>
                    <a:pt x="1292" y="601"/>
                  </a:lnTo>
                  <a:lnTo>
                    <a:pt x="1290" y="601"/>
                  </a:lnTo>
                  <a:lnTo>
                    <a:pt x="1290" y="601"/>
                  </a:lnTo>
                  <a:lnTo>
                    <a:pt x="1290" y="603"/>
                  </a:lnTo>
                  <a:lnTo>
                    <a:pt x="1290" y="603"/>
                  </a:lnTo>
                  <a:lnTo>
                    <a:pt x="1287" y="606"/>
                  </a:lnTo>
                  <a:lnTo>
                    <a:pt x="1287" y="606"/>
                  </a:lnTo>
                  <a:lnTo>
                    <a:pt x="1287" y="608"/>
                  </a:lnTo>
                  <a:lnTo>
                    <a:pt x="1287" y="608"/>
                  </a:lnTo>
                  <a:lnTo>
                    <a:pt x="1285" y="608"/>
                  </a:lnTo>
                  <a:lnTo>
                    <a:pt x="1285" y="608"/>
                  </a:lnTo>
                  <a:lnTo>
                    <a:pt x="1285" y="608"/>
                  </a:lnTo>
                  <a:lnTo>
                    <a:pt x="1285" y="611"/>
                  </a:lnTo>
                  <a:lnTo>
                    <a:pt x="1282" y="611"/>
                  </a:lnTo>
                  <a:lnTo>
                    <a:pt x="1282" y="611"/>
                  </a:lnTo>
                  <a:lnTo>
                    <a:pt x="1287" y="615"/>
                  </a:lnTo>
                  <a:lnTo>
                    <a:pt x="1290" y="615"/>
                  </a:lnTo>
                  <a:lnTo>
                    <a:pt x="1292" y="618"/>
                  </a:lnTo>
                  <a:lnTo>
                    <a:pt x="1297" y="620"/>
                  </a:lnTo>
                  <a:lnTo>
                    <a:pt x="1299" y="620"/>
                  </a:lnTo>
                  <a:lnTo>
                    <a:pt x="1301" y="620"/>
                  </a:lnTo>
                  <a:lnTo>
                    <a:pt x="1304" y="622"/>
                  </a:lnTo>
                  <a:lnTo>
                    <a:pt x="1304" y="625"/>
                  </a:lnTo>
                  <a:lnTo>
                    <a:pt x="1306" y="625"/>
                  </a:lnTo>
                  <a:lnTo>
                    <a:pt x="1308" y="622"/>
                  </a:lnTo>
                  <a:lnTo>
                    <a:pt x="1311" y="622"/>
                  </a:lnTo>
                  <a:lnTo>
                    <a:pt x="1311" y="622"/>
                  </a:lnTo>
                  <a:lnTo>
                    <a:pt x="1313" y="625"/>
                  </a:lnTo>
                  <a:lnTo>
                    <a:pt x="1316" y="627"/>
                  </a:lnTo>
                  <a:lnTo>
                    <a:pt x="1313" y="627"/>
                  </a:lnTo>
                  <a:lnTo>
                    <a:pt x="1313" y="627"/>
                  </a:lnTo>
                  <a:lnTo>
                    <a:pt x="1313" y="627"/>
                  </a:lnTo>
                  <a:lnTo>
                    <a:pt x="1313" y="627"/>
                  </a:lnTo>
                  <a:lnTo>
                    <a:pt x="1313" y="627"/>
                  </a:lnTo>
                  <a:lnTo>
                    <a:pt x="1311" y="627"/>
                  </a:lnTo>
                  <a:lnTo>
                    <a:pt x="1301" y="625"/>
                  </a:lnTo>
                  <a:lnTo>
                    <a:pt x="1301" y="625"/>
                  </a:lnTo>
                  <a:lnTo>
                    <a:pt x="1299" y="625"/>
                  </a:lnTo>
                  <a:lnTo>
                    <a:pt x="1297" y="625"/>
                  </a:lnTo>
                  <a:lnTo>
                    <a:pt x="1297" y="625"/>
                  </a:lnTo>
                  <a:lnTo>
                    <a:pt x="1294" y="622"/>
                  </a:lnTo>
                  <a:lnTo>
                    <a:pt x="1294" y="622"/>
                  </a:lnTo>
                  <a:lnTo>
                    <a:pt x="1292" y="622"/>
                  </a:lnTo>
                  <a:lnTo>
                    <a:pt x="1292" y="622"/>
                  </a:lnTo>
                  <a:lnTo>
                    <a:pt x="1290" y="622"/>
                  </a:lnTo>
                  <a:lnTo>
                    <a:pt x="1287" y="625"/>
                  </a:lnTo>
                  <a:lnTo>
                    <a:pt x="1287" y="625"/>
                  </a:lnTo>
                  <a:lnTo>
                    <a:pt x="1285" y="627"/>
                  </a:lnTo>
                  <a:lnTo>
                    <a:pt x="1280" y="625"/>
                  </a:lnTo>
                  <a:lnTo>
                    <a:pt x="1280" y="625"/>
                  </a:lnTo>
                  <a:lnTo>
                    <a:pt x="1278" y="625"/>
                  </a:lnTo>
                  <a:lnTo>
                    <a:pt x="1278" y="622"/>
                  </a:lnTo>
                  <a:lnTo>
                    <a:pt x="1278" y="622"/>
                  </a:lnTo>
                  <a:lnTo>
                    <a:pt x="1275" y="620"/>
                  </a:lnTo>
                  <a:lnTo>
                    <a:pt x="1275" y="620"/>
                  </a:lnTo>
                  <a:lnTo>
                    <a:pt x="1275" y="618"/>
                  </a:lnTo>
                  <a:lnTo>
                    <a:pt x="1273" y="620"/>
                  </a:lnTo>
                  <a:lnTo>
                    <a:pt x="1268" y="622"/>
                  </a:lnTo>
                  <a:lnTo>
                    <a:pt x="1263" y="627"/>
                  </a:lnTo>
                  <a:lnTo>
                    <a:pt x="1256" y="634"/>
                  </a:lnTo>
                  <a:lnTo>
                    <a:pt x="1256" y="634"/>
                  </a:lnTo>
                  <a:lnTo>
                    <a:pt x="1256" y="637"/>
                  </a:lnTo>
                  <a:lnTo>
                    <a:pt x="1249" y="637"/>
                  </a:lnTo>
                  <a:lnTo>
                    <a:pt x="1249" y="637"/>
                  </a:lnTo>
                  <a:lnTo>
                    <a:pt x="1249" y="639"/>
                  </a:lnTo>
                  <a:lnTo>
                    <a:pt x="1247" y="639"/>
                  </a:lnTo>
                  <a:lnTo>
                    <a:pt x="1247" y="639"/>
                  </a:lnTo>
                  <a:lnTo>
                    <a:pt x="1245" y="639"/>
                  </a:lnTo>
                  <a:lnTo>
                    <a:pt x="1245" y="641"/>
                  </a:lnTo>
                  <a:lnTo>
                    <a:pt x="1247" y="641"/>
                  </a:lnTo>
                  <a:lnTo>
                    <a:pt x="1247" y="644"/>
                  </a:lnTo>
                  <a:lnTo>
                    <a:pt x="1247" y="644"/>
                  </a:lnTo>
                  <a:lnTo>
                    <a:pt x="1247" y="648"/>
                  </a:lnTo>
                  <a:lnTo>
                    <a:pt x="1249" y="648"/>
                  </a:lnTo>
                  <a:lnTo>
                    <a:pt x="1249" y="651"/>
                  </a:lnTo>
                  <a:lnTo>
                    <a:pt x="1249" y="651"/>
                  </a:lnTo>
                  <a:lnTo>
                    <a:pt x="1249" y="653"/>
                  </a:lnTo>
                  <a:lnTo>
                    <a:pt x="1249" y="653"/>
                  </a:lnTo>
                  <a:lnTo>
                    <a:pt x="1249" y="658"/>
                  </a:lnTo>
                  <a:lnTo>
                    <a:pt x="1249" y="660"/>
                  </a:lnTo>
                  <a:lnTo>
                    <a:pt x="1249" y="660"/>
                  </a:lnTo>
                  <a:lnTo>
                    <a:pt x="1249" y="660"/>
                  </a:lnTo>
                  <a:lnTo>
                    <a:pt x="1247" y="660"/>
                  </a:lnTo>
                  <a:lnTo>
                    <a:pt x="1247" y="660"/>
                  </a:lnTo>
                  <a:lnTo>
                    <a:pt x="1247" y="660"/>
                  </a:lnTo>
                  <a:lnTo>
                    <a:pt x="1247" y="663"/>
                  </a:lnTo>
                  <a:lnTo>
                    <a:pt x="1247" y="663"/>
                  </a:lnTo>
                  <a:lnTo>
                    <a:pt x="1247" y="665"/>
                  </a:lnTo>
                  <a:lnTo>
                    <a:pt x="1247" y="667"/>
                  </a:lnTo>
                  <a:lnTo>
                    <a:pt x="1247" y="670"/>
                  </a:lnTo>
                  <a:lnTo>
                    <a:pt x="1245" y="672"/>
                  </a:lnTo>
                  <a:lnTo>
                    <a:pt x="1237" y="682"/>
                  </a:lnTo>
                  <a:lnTo>
                    <a:pt x="1237" y="682"/>
                  </a:lnTo>
                  <a:lnTo>
                    <a:pt x="1237" y="684"/>
                  </a:lnTo>
                  <a:lnTo>
                    <a:pt x="1237" y="684"/>
                  </a:lnTo>
                  <a:lnTo>
                    <a:pt x="1235" y="693"/>
                  </a:lnTo>
                  <a:lnTo>
                    <a:pt x="1235" y="693"/>
                  </a:lnTo>
                  <a:lnTo>
                    <a:pt x="1235" y="696"/>
                  </a:lnTo>
                  <a:lnTo>
                    <a:pt x="1233" y="696"/>
                  </a:lnTo>
                  <a:lnTo>
                    <a:pt x="1233" y="696"/>
                  </a:lnTo>
                  <a:lnTo>
                    <a:pt x="1233" y="698"/>
                  </a:lnTo>
                  <a:lnTo>
                    <a:pt x="1235" y="701"/>
                  </a:lnTo>
                  <a:lnTo>
                    <a:pt x="1237" y="703"/>
                  </a:lnTo>
                  <a:lnTo>
                    <a:pt x="1237" y="703"/>
                  </a:lnTo>
                  <a:lnTo>
                    <a:pt x="1247" y="708"/>
                  </a:lnTo>
                  <a:lnTo>
                    <a:pt x="1247" y="708"/>
                  </a:lnTo>
                  <a:lnTo>
                    <a:pt x="1247" y="705"/>
                  </a:lnTo>
                  <a:lnTo>
                    <a:pt x="1247" y="705"/>
                  </a:lnTo>
                  <a:lnTo>
                    <a:pt x="1247" y="705"/>
                  </a:lnTo>
                  <a:lnTo>
                    <a:pt x="1247" y="703"/>
                  </a:lnTo>
                  <a:lnTo>
                    <a:pt x="1247" y="703"/>
                  </a:lnTo>
                  <a:lnTo>
                    <a:pt x="1247" y="703"/>
                  </a:lnTo>
                  <a:lnTo>
                    <a:pt x="1249" y="703"/>
                  </a:lnTo>
                  <a:lnTo>
                    <a:pt x="1254" y="698"/>
                  </a:lnTo>
                  <a:lnTo>
                    <a:pt x="1256" y="698"/>
                  </a:lnTo>
                  <a:lnTo>
                    <a:pt x="1256" y="696"/>
                  </a:lnTo>
                  <a:lnTo>
                    <a:pt x="1259" y="696"/>
                  </a:lnTo>
                  <a:lnTo>
                    <a:pt x="1259" y="696"/>
                  </a:lnTo>
                  <a:lnTo>
                    <a:pt x="1261" y="696"/>
                  </a:lnTo>
                  <a:lnTo>
                    <a:pt x="1259" y="698"/>
                  </a:lnTo>
                  <a:lnTo>
                    <a:pt x="1256" y="701"/>
                  </a:lnTo>
                  <a:lnTo>
                    <a:pt x="1256" y="701"/>
                  </a:lnTo>
                  <a:lnTo>
                    <a:pt x="1256" y="703"/>
                  </a:lnTo>
                  <a:lnTo>
                    <a:pt x="1256" y="703"/>
                  </a:lnTo>
                  <a:lnTo>
                    <a:pt x="1256" y="703"/>
                  </a:lnTo>
                  <a:lnTo>
                    <a:pt x="1254" y="703"/>
                  </a:lnTo>
                  <a:lnTo>
                    <a:pt x="1254" y="703"/>
                  </a:lnTo>
                  <a:lnTo>
                    <a:pt x="1254" y="705"/>
                  </a:lnTo>
                  <a:lnTo>
                    <a:pt x="1254" y="705"/>
                  </a:lnTo>
                  <a:lnTo>
                    <a:pt x="1256" y="708"/>
                  </a:lnTo>
                  <a:lnTo>
                    <a:pt x="1256" y="708"/>
                  </a:lnTo>
                  <a:lnTo>
                    <a:pt x="1254" y="708"/>
                  </a:lnTo>
                  <a:lnTo>
                    <a:pt x="1254" y="708"/>
                  </a:lnTo>
                  <a:lnTo>
                    <a:pt x="1252" y="708"/>
                  </a:lnTo>
                  <a:lnTo>
                    <a:pt x="1252" y="708"/>
                  </a:lnTo>
                  <a:lnTo>
                    <a:pt x="1252" y="710"/>
                  </a:lnTo>
                  <a:lnTo>
                    <a:pt x="1252" y="710"/>
                  </a:lnTo>
                  <a:lnTo>
                    <a:pt x="1252" y="710"/>
                  </a:lnTo>
                  <a:lnTo>
                    <a:pt x="1249" y="710"/>
                  </a:lnTo>
                  <a:lnTo>
                    <a:pt x="1249" y="710"/>
                  </a:lnTo>
                  <a:lnTo>
                    <a:pt x="1247" y="710"/>
                  </a:lnTo>
                  <a:lnTo>
                    <a:pt x="1247" y="712"/>
                  </a:lnTo>
                  <a:lnTo>
                    <a:pt x="1247" y="712"/>
                  </a:lnTo>
                  <a:lnTo>
                    <a:pt x="1247" y="715"/>
                  </a:lnTo>
                  <a:lnTo>
                    <a:pt x="1249" y="715"/>
                  </a:lnTo>
                  <a:lnTo>
                    <a:pt x="1249" y="717"/>
                  </a:lnTo>
                  <a:lnTo>
                    <a:pt x="1249" y="717"/>
                  </a:lnTo>
                  <a:lnTo>
                    <a:pt x="1249" y="717"/>
                  </a:lnTo>
                  <a:lnTo>
                    <a:pt x="1247" y="717"/>
                  </a:lnTo>
                  <a:lnTo>
                    <a:pt x="1247" y="715"/>
                  </a:lnTo>
                  <a:lnTo>
                    <a:pt x="1247" y="715"/>
                  </a:lnTo>
                  <a:lnTo>
                    <a:pt x="1242" y="715"/>
                  </a:lnTo>
                  <a:lnTo>
                    <a:pt x="1240" y="715"/>
                  </a:lnTo>
                  <a:lnTo>
                    <a:pt x="1240" y="715"/>
                  </a:lnTo>
                  <a:lnTo>
                    <a:pt x="1240" y="717"/>
                  </a:lnTo>
                  <a:lnTo>
                    <a:pt x="1237" y="717"/>
                  </a:lnTo>
                  <a:lnTo>
                    <a:pt x="1237" y="717"/>
                  </a:lnTo>
                  <a:lnTo>
                    <a:pt x="1235" y="719"/>
                  </a:lnTo>
                  <a:lnTo>
                    <a:pt x="1233" y="719"/>
                  </a:lnTo>
                  <a:lnTo>
                    <a:pt x="1233" y="719"/>
                  </a:lnTo>
                  <a:lnTo>
                    <a:pt x="1235" y="722"/>
                  </a:lnTo>
                  <a:lnTo>
                    <a:pt x="1235" y="722"/>
                  </a:lnTo>
                  <a:lnTo>
                    <a:pt x="1237" y="722"/>
                  </a:lnTo>
                  <a:lnTo>
                    <a:pt x="1233" y="722"/>
                  </a:lnTo>
                  <a:lnTo>
                    <a:pt x="1233" y="722"/>
                  </a:lnTo>
                  <a:lnTo>
                    <a:pt x="1233" y="724"/>
                  </a:lnTo>
                  <a:lnTo>
                    <a:pt x="1230" y="724"/>
                  </a:lnTo>
                  <a:lnTo>
                    <a:pt x="1230" y="724"/>
                  </a:lnTo>
                  <a:lnTo>
                    <a:pt x="1230" y="727"/>
                  </a:lnTo>
                  <a:lnTo>
                    <a:pt x="1230" y="727"/>
                  </a:lnTo>
                  <a:lnTo>
                    <a:pt x="1233" y="729"/>
                  </a:lnTo>
                  <a:lnTo>
                    <a:pt x="1233" y="729"/>
                  </a:lnTo>
                  <a:lnTo>
                    <a:pt x="1233" y="729"/>
                  </a:lnTo>
                  <a:lnTo>
                    <a:pt x="1235" y="729"/>
                  </a:lnTo>
                  <a:lnTo>
                    <a:pt x="1235" y="729"/>
                  </a:lnTo>
                  <a:lnTo>
                    <a:pt x="1235" y="729"/>
                  </a:lnTo>
                  <a:lnTo>
                    <a:pt x="1235" y="729"/>
                  </a:lnTo>
                  <a:lnTo>
                    <a:pt x="1233" y="729"/>
                  </a:lnTo>
                  <a:lnTo>
                    <a:pt x="1235" y="731"/>
                  </a:lnTo>
                  <a:lnTo>
                    <a:pt x="1235" y="731"/>
                  </a:lnTo>
                  <a:lnTo>
                    <a:pt x="1235" y="731"/>
                  </a:lnTo>
                  <a:lnTo>
                    <a:pt x="1237" y="731"/>
                  </a:lnTo>
                  <a:lnTo>
                    <a:pt x="1237" y="731"/>
                  </a:lnTo>
                  <a:lnTo>
                    <a:pt x="1237" y="731"/>
                  </a:lnTo>
                  <a:lnTo>
                    <a:pt x="1237" y="731"/>
                  </a:lnTo>
                  <a:lnTo>
                    <a:pt x="1240" y="734"/>
                  </a:lnTo>
                  <a:lnTo>
                    <a:pt x="1240" y="734"/>
                  </a:lnTo>
                  <a:lnTo>
                    <a:pt x="1245" y="734"/>
                  </a:lnTo>
                  <a:lnTo>
                    <a:pt x="1245" y="731"/>
                  </a:lnTo>
                  <a:lnTo>
                    <a:pt x="1242" y="734"/>
                  </a:lnTo>
                  <a:lnTo>
                    <a:pt x="1242" y="731"/>
                  </a:lnTo>
                  <a:lnTo>
                    <a:pt x="1242" y="731"/>
                  </a:lnTo>
                  <a:lnTo>
                    <a:pt x="1242" y="731"/>
                  </a:lnTo>
                  <a:lnTo>
                    <a:pt x="1245" y="731"/>
                  </a:lnTo>
                  <a:lnTo>
                    <a:pt x="1247" y="731"/>
                  </a:lnTo>
                  <a:lnTo>
                    <a:pt x="1247" y="731"/>
                  </a:lnTo>
                  <a:lnTo>
                    <a:pt x="1247" y="731"/>
                  </a:lnTo>
                  <a:lnTo>
                    <a:pt x="1247" y="731"/>
                  </a:lnTo>
                  <a:lnTo>
                    <a:pt x="1247" y="731"/>
                  </a:lnTo>
                  <a:lnTo>
                    <a:pt x="1245" y="731"/>
                  </a:lnTo>
                  <a:lnTo>
                    <a:pt x="1247" y="729"/>
                  </a:lnTo>
                  <a:lnTo>
                    <a:pt x="1249" y="729"/>
                  </a:lnTo>
                  <a:lnTo>
                    <a:pt x="1249" y="729"/>
                  </a:lnTo>
                  <a:lnTo>
                    <a:pt x="1249" y="729"/>
                  </a:lnTo>
                  <a:lnTo>
                    <a:pt x="1249" y="729"/>
                  </a:lnTo>
                  <a:lnTo>
                    <a:pt x="1249" y="729"/>
                  </a:lnTo>
                  <a:lnTo>
                    <a:pt x="1252" y="729"/>
                  </a:lnTo>
                  <a:lnTo>
                    <a:pt x="1252" y="729"/>
                  </a:lnTo>
                  <a:lnTo>
                    <a:pt x="1254" y="729"/>
                  </a:lnTo>
                  <a:lnTo>
                    <a:pt x="1254" y="729"/>
                  </a:lnTo>
                  <a:lnTo>
                    <a:pt x="1254" y="729"/>
                  </a:lnTo>
                  <a:lnTo>
                    <a:pt x="1256" y="731"/>
                  </a:lnTo>
                  <a:lnTo>
                    <a:pt x="1256" y="731"/>
                  </a:lnTo>
                  <a:lnTo>
                    <a:pt x="1256" y="731"/>
                  </a:lnTo>
                  <a:lnTo>
                    <a:pt x="1259" y="729"/>
                  </a:lnTo>
                  <a:lnTo>
                    <a:pt x="1259" y="729"/>
                  </a:lnTo>
                  <a:lnTo>
                    <a:pt x="1259" y="729"/>
                  </a:lnTo>
                  <a:lnTo>
                    <a:pt x="1259" y="729"/>
                  </a:lnTo>
                  <a:lnTo>
                    <a:pt x="1259" y="729"/>
                  </a:lnTo>
                  <a:lnTo>
                    <a:pt x="1259" y="729"/>
                  </a:lnTo>
                  <a:lnTo>
                    <a:pt x="1256" y="727"/>
                  </a:lnTo>
                  <a:lnTo>
                    <a:pt x="1256" y="727"/>
                  </a:lnTo>
                  <a:lnTo>
                    <a:pt x="1256" y="727"/>
                  </a:lnTo>
                  <a:lnTo>
                    <a:pt x="1254" y="727"/>
                  </a:lnTo>
                  <a:lnTo>
                    <a:pt x="1254" y="727"/>
                  </a:lnTo>
                  <a:lnTo>
                    <a:pt x="1254" y="727"/>
                  </a:lnTo>
                  <a:lnTo>
                    <a:pt x="1254" y="724"/>
                  </a:lnTo>
                  <a:lnTo>
                    <a:pt x="1254" y="724"/>
                  </a:lnTo>
                  <a:lnTo>
                    <a:pt x="1254" y="724"/>
                  </a:lnTo>
                  <a:lnTo>
                    <a:pt x="1254" y="724"/>
                  </a:lnTo>
                  <a:lnTo>
                    <a:pt x="1256" y="724"/>
                  </a:lnTo>
                  <a:lnTo>
                    <a:pt x="1259" y="727"/>
                  </a:lnTo>
                  <a:lnTo>
                    <a:pt x="1259" y="727"/>
                  </a:lnTo>
                  <a:lnTo>
                    <a:pt x="1259" y="727"/>
                  </a:lnTo>
                  <a:lnTo>
                    <a:pt x="1259" y="724"/>
                  </a:lnTo>
                  <a:lnTo>
                    <a:pt x="1259" y="724"/>
                  </a:lnTo>
                  <a:lnTo>
                    <a:pt x="1261" y="724"/>
                  </a:lnTo>
                  <a:lnTo>
                    <a:pt x="1261" y="727"/>
                  </a:lnTo>
                  <a:lnTo>
                    <a:pt x="1261" y="727"/>
                  </a:lnTo>
                  <a:lnTo>
                    <a:pt x="1261" y="727"/>
                  </a:lnTo>
                  <a:lnTo>
                    <a:pt x="1261" y="727"/>
                  </a:lnTo>
                  <a:lnTo>
                    <a:pt x="1261" y="727"/>
                  </a:lnTo>
                  <a:lnTo>
                    <a:pt x="1261" y="727"/>
                  </a:lnTo>
                  <a:lnTo>
                    <a:pt x="1261" y="729"/>
                  </a:lnTo>
                  <a:lnTo>
                    <a:pt x="1261" y="729"/>
                  </a:lnTo>
                  <a:lnTo>
                    <a:pt x="1263" y="731"/>
                  </a:lnTo>
                  <a:lnTo>
                    <a:pt x="1263" y="729"/>
                  </a:lnTo>
                  <a:lnTo>
                    <a:pt x="1263" y="729"/>
                  </a:lnTo>
                  <a:lnTo>
                    <a:pt x="1266" y="727"/>
                  </a:lnTo>
                  <a:lnTo>
                    <a:pt x="1266" y="727"/>
                  </a:lnTo>
                  <a:lnTo>
                    <a:pt x="1263" y="724"/>
                  </a:lnTo>
                  <a:lnTo>
                    <a:pt x="1263" y="724"/>
                  </a:lnTo>
                  <a:lnTo>
                    <a:pt x="1263" y="724"/>
                  </a:lnTo>
                  <a:lnTo>
                    <a:pt x="1266" y="722"/>
                  </a:lnTo>
                  <a:lnTo>
                    <a:pt x="1266" y="722"/>
                  </a:lnTo>
                  <a:lnTo>
                    <a:pt x="1266" y="722"/>
                  </a:lnTo>
                  <a:lnTo>
                    <a:pt x="1268" y="719"/>
                  </a:lnTo>
                  <a:lnTo>
                    <a:pt x="1268" y="719"/>
                  </a:lnTo>
                  <a:lnTo>
                    <a:pt x="1268" y="719"/>
                  </a:lnTo>
                  <a:lnTo>
                    <a:pt x="1268" y="719"/>
                  </a:lnTo>
                  <a:lnTo>
                    <a:pt x="1268" y="717"/>
                  </a:lnTo>
                  <a:lnTo>
                    <a:pt x="1268" y="717"/>
                  </a:lnTo>
                  <a:lnTo>
                    <a:pt x="1271" y="717"/>
                  </a:lnTo>
                  <a:lnTo>
                    <a:pt x="1273" y="717"/>
                  </a:lnTo>
                  <a:lnTo>
                    <a:pt x="1273" y="717"/>
                  </a:lnTo>
                  <a:lnTo>
                    <a:pt x="1273" y="715"/>
                  </a:lnTo>
                  <a:lnTo>
                    <a:pt x="1273" y="715"/>
                  </a:lnTo>
                  <a:lnTo>
                    <a:pt x="1273" y="715"/>
                  </a:lnTo>
                  <a:lnTo>
                    <a:pt x="1273" y="715"/>
                  </a:lnTo>
                  <a:lnTo>
                    <a:pt x="1273" y="715"/>
                  </a:lnTo>
                  <a:lnTo>
                    <a:pt x="1273" y="712"/>
                  </a:lnTo>
                  <a:lnTo>
                    <a:pt x="1273" y="712"/>
                  </a:lnTo>
                  <a:lnTo>
                    <a:pt x="1273" y="712"/>
                  </a:lnTo>
                  <a:lnTo>
                    <a:pt x="1273" y="710"/>
                  </a:lnTo>
                  <a:lnTo>
                    <a:pt x="1271" y="710"/>
                  </a:lnTo>
                  <a:lnTo>
                    <a:pt x="1271" y="710"/>
                  </a:lnTo>
                  <a:lnTo>
                    <a:pt x="1271" y="710"/>
                  </a:lnTo>
                  <a:lnTo>
                    <a:pt x="1273" y="708"/>
                  </a:lnTo>
                  <a:lnTo>
                    <a:pt x="1275" y="705"/>
                  </a:lnTo>
                  <a:lnTo>
                    <a:pt x="1275" y="705"/>
                  </a:lnTo>
                  <a:lnTo>
                    <a:pt x="1275" y="708"/>
                  </a:lnTo>
                  <a:lnTo>
                    <a:pt x="1275" y="710"/>
                  </a:lnTo>
                  <a:lnTo>
                    <a:pt x="1275" y="710"/>
                  </a:lnTo>
                  <a:lnTo>
                    <a:pt x="1275" y="712"/>
                  </a:lnTo>
                  <a:lnTo>
                    <a:pt x="1275" y="712"/>
                  </a:lnTo>
                  <a:lnTo>
                    <a:pt x="1275" y="715"/>
                  </a:lnTo>
                  <a:lnTo>
                    <a:pt x="1275" y="715"/>
                  </a:lnTo>
                  <a:lnTo>
                    <a:pt x="1278" y="715"/>
                  </a:lnTo>
                  <a:lnTo>
                    <a:pt x="1278" y="712"/>
                  </a:lnTo>
                  <a:lnTo>
                    <a:pt x="1278" y="712"/>
                  </a:lnTo>
                  <a:lnTo>
                    <a:pt x="1278" y="710"/>
                  </a:lnTo>
                  <a:lnTo>
                    <a:pt x="1280" y="708"/>
                  </a:lnTo>
                  <a:lnTo>
                    <a:pt x="1280" y="708"/>
                  </a:lnTo>
                  <a:lnTo>
                    <a:pt x="1280" y="705"/>
                  </a:lnTo>
                  <a:lnTo>
                    <a:pt x="1282" y="701"/>
                  </a:lnTo>
                  <a:lnTo>
                    <a:pt x="1282" y="698"/>
                  </a:lnTo>
                  <a:lnTo>
                    <a:pt x="1285" y="698"/>
                  </a:lnTo>
                  <a:lnTo>
                    <a:pt x="1282" y="701"/>
                  </a:lnTo>
                  <a:lnTo>
                    <a:pt x="1282" y="701"/>
                  </a:lnTo>
                  <a:lnTo>
                    <a:pt x="1282" y="703"/>
                  </a:lnTo>
                  <a:lnTo>
                    <a:pt x="1282" y="703"/>
                  </a:lnTo>
                  <a:lnTo>
                    <a:pt x="1282" y="705"/>
                  </a:lnTo>
                  <a:lnTo>
                    <a:pt x="1282" y="705"/>
                  </a:lnTo>
                  <a:lnTo>
                    <a:pt x="1282" y="705"/>
                  </a:lnTo>
                  <a:lnTo>
                    <a:pt x="1282" y="705"/>
                  </a:lnTo>
                  <a:lnTo>
                    <a:pt x="1282" y="708"/>
                  </a:lnTo>
                  <a:lnTo>
                    <a:pt x="1282" y="708"/>
                  </a:lnTo>
                  <a:lnTo>
                    <a:pt x="1282" y="708"/>
                  </a:lnTo>
                  <a:lnTo>
                    <a:pt x="1280" y="708"/>
                  </a:lnTo>
                  <a:lnTo>
                    <a:pt x="1280" y="710"/>
                  </a:lnTo>
                  <a:lnTo>
                    <a:pt x="1280" y="710"/>
                  </a:lnTo>
                  <a:lnTo>
                    <a:pt x="1280" y="710"/>
                  </a:lnTo>
                  <a:lnTo>
                    <a:pt x="1280" y="710"/>
                  </a:lnTo>
                  <a:lnTo>
                    <a:pt x="1280" y="710"/>
                  </a:lnTo>
                  <a:lnTo>
                    <a:pt x="1280" y="712"/>
                  </a:lnTo>
                  <a:lnTo>
                    <a:pt x="1280" y="712"/>
                  </a:lnTo>
                  <a:lnTo>
                    <a:pt x="1280" y="712"/>
                  </a:lnTo>
                  <a:lnTo>
                    <a:pt x="1280" y="712"/>
                  </a:lnTo>
                  <a:lnTo>
                    <a:pt x="1280" y="712"/>
                  </a:lnTo>
                  <a:lnTo>
                    <a:pt x="1280" y="712"/>
                  </a:lnTo>
                  <a:lnTo>
                    <a:pt x="1280" y="712"/>
                  </a:lnTo>
                  <a:lnTo>
                    <a:pt x="1280" y="712"/>
                  </a:lnTo>
                  <a:lnTo>
                    <a:pt x="1280" y="712"/>
                  </a:lnTo>
                  <a:lnTo>
                    <a:pt x="1280" y="715"/>
                  </a:lnTo>
                  <a:lnTo>
                    <a:pt x="1280" y="715"/>
                  </a:lnTo>
                  <a:lnTo>
                    <a:pt x="1282" y="712"/>
                  </a:lnTo>
                  <a:lnTo>
                    <a:pt x="1282" y="712"/>
                  </a:lnTo>
                  <a:lnTo>
                    <a:pt x="1282" y="712"/>
                  </a:lnTo>
                  <a:lnTo>
                    <a:pt x="1285" y="712"/>
                  </a:lnTo>
                  <a:lnTo>
                    <a:pt x="1282" y="710"/>
                  </a:lnTo>
                  <a:lnTo>
                    <a:pt x="1285" y="710"/>
                  </a:lnTo>
                  <a:lnTo>
                    <a:pt x="1285" y="710"/>
                  </a:lnTo>
                  <a:lnTo>
                    <a:pt x="1285" y="708"/>
                  </a:lnTo>
                  <a:lnTo>
                    <a:pt x="1285" y="708"/>
                  </a:lnTo>
                  <a:lnTo>
                    <a:pt x="1285" y="708"/>
                  </a:lnTo>
                  <a:lnTo>
                    <a:pt x="1285" y="705"/>
                  </a:lnTo>
                  <a:lnTo>
                    <a:pt x="1285" y="705"/>
                  </a:lnTo>
                  <a:lnTo>
                    <a:pt x="1287" y="708"/>
                  </a:lnTo>
                  <a:lnTo>
                    <a:pt x="1287" y="708"/>
                  </a:lnTo>
                  <a:lnTo>
                    <a:pt x="1287" y="708"/>
                  </a:lnTo>
                  <a:lnTo>
                    <a:pt x="1287" y="708"/>
                  </a:lnTo>
                  <a:lnTo>
                    <a:pt x="1287" y="705"/>
                  </a:lnTo>
                  <a:lnTo>
                    <a:pt x="1287" y="705"/>
                  </a:lnTo>
                  <a:lnTo>
                    <a:pt x="1287" y="705"/>
                  </a:lnTo>
                  <a:lnTo>
                    <a:pt x="1287" y="703"/>
                  </a:lnTo>
                  <a:lnTo>
                    <a:pt x="1287" y="703"/>
                  </a:lnTo>
                  <a:lnTo>
                    <a:pt x="1287" y="703"/>
                  </a:lnTo>
                  <a:lnTo>
                    <a:pt x="1287" y="701"/>
                  </a:lnTo>
                  <a:lnTo>
                    <a:pt x="1287" y="701"/>
                  </a:lnTo>
                  <a:lnTo>
                    <a:pt x="1287" y="701"/>
                  </a:lnTo>
                  <a:lnTo>
                    <a:pt x="1287" y="701"/>
                  </a:lnTo>
                  <a:lnTo>
                    <a:pt x="1287" y="701"/>
                  </a:lnTo>
                  <a:lnTo>
                    <a:pt x="1287" y="701"/>
                  </a:lnTo>
                  <a:lnTo>
                    <a:pt x="1290" y="701"/>
                  </a:lnTo>
                  <a:lnTo>
                    <a:pt x="1290" y="703"/>
                  </a:lnTo>
                  <a:lnTo>
                    <a:pt x="1290" y="703"/>
                  </a:lnTo>
                  <a:lnTo>
                    <a:pt x="1290" y="703"/>
                  </a:lnTo>
                  <a:lnTo>
                    <a:pt x="1290" y="703"/>
                  </a:lnTo>
                  <a:lnTo>
                    <a:pt x="1292" y="701"/>
                  </a:lnTo>
                  <a:lnTo>
                    <a:pt x="1292" y="698"/>
                  </a:lnTo>
                  <a:lnTo>
                    <a:pt x="1292" y="698"/>
                  </a:lnTo>
                  <a:lnTo>
                    <a:pt x="1292" y="698"/>
                  </a:lnTo>
                  <a:lnTo>
                    <a:pt x="1292" y="698"/>
                  </a:lnTo>
                  <a:lnTo>
                    <a:pt x="1292" y="696"/>
                  </a:lnTo>
                  <a:lnTo>
                    <a:pt x="1292" y="696"/>
                  </a:lnTo>
                  <a:lnTo>
                    <a:pt x="1290" y="696"/>
                  </a:lnTo>
                  <a:lnTo>
                    <a:pt x="1290" y="693"/>
                  </a:lnTo>
                  <a:lnTo>
                    <a:pt x="1290" y="693"/>
                  </a:lnTo>
                  <a:lnTo>
                    <a:pt x="1290" y="693"/>
                  </a:lnTo>
                  <a:lnTo>
                    <a:pt x="1292" y="693"/>
                  </a:lnTo>
                  <a:lnTo>
                    <a:pt x="1292" y="693"/>
                  </a:lnTo>
                  <a:lnTo>
                    <a:pt x="1292" y="696"/>
                  </a:lnTo>
                  <a:lnTo>
                    <a:pt x="1294" y="696"/>
                  </a:lnTo>
                  <a:lnTo>
                    <a:pt x="1294" y="698"/>
                  </a:lnTo>
                  <a:lnTo>
                    <a:pt x="1297" y="698"/>
                  </a:lnTo>
                  <a:lnTo>
                    <a:pt x="1297" y="698"/>
                  </a:lnTo>
                  <a:lnTo>
                    <a:pt x="1297" y="698"/>
                  </a:lnTo>
                  <a:lnTo>
                    <a:pt x="1297" y="701"/>
                  </a:lnTo>
                  <a:lnTo>
                    <a:pt x="1297" y="701"/>
                  </a:lnTo>
                  <a:lnTo>
                    <a:pt x="1297" y="701"/>
                  </a:lnTo>
                  <a:lnTo>
                    <a:pt x="1297" y="701"/>
                  </a:lnTo>
                  <a:lnTo>
                    <a:pt x="1299" y="701"/>
                  </a:lnTo>
                  <a:lnTo>
                    <a:pt x="1299" y="701"/>
                  </a:lnTo>
                  <a:lnTo>
                    <a:pt x="1299" y="701"/>
                  </a:lnTo>
                  <a:lnTo>
                    <a:pt x="1299" y="698"/>
                  </a:lnTo>
                  <a:lnTo>
                    <a:pt x="1297" y="693"/>
                  </a:lnTo>
                  <a:lnTo>
                    <a:pt x="1297" y="693"/>
                  </a:lnTo>
                  <a:lnTo>
                    <a:pt x="1294" y="691"/>
                  </a:lnTo>
                  <a:lnTo>
                    <a:pt x="1294" y="691"/>
                  </a:lnTo>
                  <a:lnTo>
                    <a:pt x="1294" y="691"/>
                  </a:lnTo>
                  <a:lnTo>
                    <a:pt x="1294" y="689"/>
                  </a:lnTo>
                  <a:lnTo>
                    <a:pt x="1294" y="689"/>
                  </a:lnTo>
                  <a:lnTo>
                    <a:pt x="1297" y="691"/>
                  </a:lnTo>
                  <a:lnTo>
                    <a:pt x="1297" y="691"/>
                  </a:lnTo>
                  <a:lnTo>
                    <a:pt x="1297" y="691"/>
                  </a:lnTo>
                  <a:lnTo>
                    <a:pt x="1297" y="689"/>
                  </a:lnTo>
                  <a:lnTo>
                    <a:pt x="1297" y="686"/>
                  </a:lnTo>
                  <a:lnTo>
                    <a:pt x="1297" y="684"/>
                  </a:lnTo>
                  <a:lnTo>
                    <a:pt x="1297" y="684"/>
                  </a:lnTo>
                  <a:lnTo>
                    <a:pt x="1299" y="684"/>
                  </a:lnTo>
                  <a:lnTo>
                    <a:pt x="1299" y="684"/>
                  </a:lnTo>
                  <a:lnTo>
                    <a:pt x="1301" y="686"/>
                  </a:lnTo>
                  <a:lnTo>
                    <a:pt x="1301" y="686"/>
                  </a:lnTo>
                  <a:lnTo>
                    <a:pt x="1301" y="689"/>
                  </a:lnTo>
                  <a:lnTo>
                    <a:pt x="1301" y="691"/>
                  </a:lnTo>
                  <a:lnTo>
                    <a:pt x="1299" y="691"/>
                  </a:lnTo>
                  <a:lnTo>
                    <a:pt x="1299" y="691"/>
                  </a:lnTo>
                  <a:lnTo>
                    <a:pt x="1301" y="693"/>
                  </a:lnTo>
                  <a:lnTo>
                    <a:pt x="1301" y="693"/>
                  </a:lnTo>
                  <a:lnTo>
                    <a:pt x="1301" y="693"/>
                  </a:lnTo>
                  <a:lnTo>
                    <a:pt x="1301" y="693"/>
                  </a:lnTo>
                  <a:lnTo>
                    <a:pt x="1301" y="693"/>
                  </a:lnTo>
                  <a:lnTo>
                    <a:pt x="1301" y="693"/>
                  </a:lnTo>
                  <a:lnTo>
                    <a:pt x="1301" y="693"/>
                  </a:lnTo>
                  <a:lnTo>
                    <a:pt x="1301" y="696"/>
                  </a:lnTo>
                  <a:lnTo>
                    <a:pt x="1304" y="696"/>
                  </a:lnTo>
                  <a:lnTo>
                    <a:pt x="1304" y="696"/>
                  </a:lnTo>
                  <a:lnTo>
                    <a:pt x="1304" y="698"/>
                  </a:lnTo>
                  <a:lnTo>
                    <a:pt x="1304" y="698"/>
                  </a:lnTo>
                  <a:lnTo>
                    <a:pt x="1304" y="698"/>
                  </a:lnTo>
                  <a:lnTo>
                    <a:pt x="1304" y="696"/>
                  </a:lnTo>
                  <a:lnTo>
                    <a:pt x="1304" y="696"/>
                  </a:lnTo>
                  <a:lnTo>
                    <a:pt x="1304" y="696"/>
                  </a:lnTo>
                  <a:lnTo>
                    <a:pt x="1304" y="696"/>
                  </a:lnTo>
                  <a:lnTo>
                    <a:pt x="1304" y="693"/>
                  </a:lnTo>
                  <a:lnTo>
                    <a:pt x="1304" y="693"/>
                  </a:lnTo>
                  <a:lnTo>
                    <a:pt x="1304" y="693"/>
                  </a:lnTo>
                  <a:lnTo>
                    <a:pt x="1304" y="693"/>
                  </a:lnTo>
                  <a:lnTo>
                    <a:pt x="1304" y="693"/>
                  </a:lnTo>
                  <a:lnTo>
                    <a:pt x="1304" y="693"/>
                  </a:lnTo>
                  <a:lnTo>
                    <a:pt x="1301" y="693"/>
                  </a:lnTo>
                  <a:lnTo>
                    <a:pt x="1301" y="691"/>
                  </a:lnTo>
                  <a:lnTo>
                    <a:pt x="1301" y="691"/>
                  </a:lnTo>
                  <a:lnTo>
                    <a:pt x="1301" y="691"/>
                  </a:lnTo>
                  <a:lnTo>
                    <a:pt x="1301" y="691"/>
                  </a:lnTo>
                  <a:lnTo>
                    <a:pt x="1301" y="689"/>
                  </a:lnTo>
                  <a:lnTo>
                    <a:pt x="1301" y="686"/>
                  </a:lnTo>
                  <a:lnTo>
                    <a:pt x="1304" y="686"/>
                  </a:lnTo>
                  <a:lnTo>
                    <a:pt x="1304" y="686"/>
                  </a:lnTo>
                  <a:lnTo>
                    <a:pt x="1304" y="684"/>
                  </a:lnTo>
                  <a:lnTo>
                    <a:pt x="1304" y="684"/>
                  </a:lnTo>
                  <a:lnTo>
                    <a:pt x="1304" y="684"/>
                  </a:lnTo>
                  <a:lnTo>
                    <a:pt x="1306" y="684"/>
                  </a:lnTo>
                  <a:lnTo>
                    <a:pt x="1306" y="684"/>
                  </a:lnTo>
                  <a:lnTo>
                    <a:pt x="1306" y="684"/>
                  </a:lnTo>
                  <a:lnTo>
                    <a:pt x="1306" y="684"/>
                  </a:lnTo>
                  <a:lnTo>
                    <a:pt x="1306" y="682"/>
                  </a:lnTo>
                  <a:lnTo>
                    <a:pt x="1306" y="682"/>
                  </a:lnTo>
                  <a:lnTo>
                    <a:pt x="1306" y="682"/>
                  </a:lnTo>
                  <a:lnTo>
                    <a:pt x="1306" y="682"/>
                  </a:lnTo>
                  <a:lnTo>
                    <a:pt x="1308" y="679"/>
                  </a:lnTo>
                  <a:lnTo>
                    <a:pt x="1306" y="679"/>
                  </a:lnTo>
                  <a:lnTo>
                    <a:pt x="1306" y="679"/>
                  </a:lnTo>
                  <a:lnTo>
                    <a:pt x="1306" y="677"/>
                  </a:lnTo>
                  <a:lnTo>
                    <a:pt x="1306" y="677"/>
                  </a:lnTo>
                  <a:lnTo>
                    <a:pt x="1306" y="675"/>
                  </a:lnTo>
                  <a:lnTo>
                    <a:pt x="1306" y="675"/>
                  </a:lnTo>
                  <a:lnTo>
                    <a:pt x="1306" y="672"/>
                  </a:lnTo>
                  <a:lnTo>
                    <a:pt x="1306" y="672"/>
                  </a:lnTo>
                  <a:lnTo>
                    <a:pt x="1308" y="672"/>
                  </a:lnTo>
                  <a:lnTo>
                    <a:pt x="1308" y="672"/>
                  </a:lnTo>
                  <a:lnTo>
                    <a:pt x="1308" y="675"/>
                  </a:lnTo>
                  <a:lnTo>
                    <a:pt x="1308" y="679"/>
                  </a:lnTo>
                  <a:lnTo>
                    <a:pt x="1311" y="679"/>
                  </a:lnTo>
                  <a:lnTo>
                    <a:pt x="1311" y="679"/>
                  </a:lnTo>
                  <a:lnTo>
                    <a:pt x="1311" y="679"/>
                  </a:lnTo>
                  <a:lnTo>
                    <a:pt x="1311" y="679"/>
                  </a:lnTo>
                  <a:lnTo>
                    <a:pt x="1311" y="679"/>
                  </a:lnTo>
                  <a:lnTo>
                    <a:pt x="1308" y="679"/>
                  </a:lnTo>
                  <a:lnTo>
                    <a:pt x="1308" y="682"/>
                  </a:lnTo>
                  <a:lnTo>
                    <a:pt x="1311" y="682"/>
                  </a:lnTo>
                  <a:lnTo>
                    <a:pt x="1311" y="682"/>
                  </a:lnTo>
                  <a:lnTo>
                    <a:pt x="1311" y="682"/>
                  </a:lnTo>
                  <a:lnTo>
                    <a:pt x="1311" y="682"/>
                  </a:lnTo>
                  <a:lnTo>
                    <a:pt x="1311" y="684"/>
                  </a:lnTo>
                  <a:lnTo>
                    <a:pt x="1311" y="684"/>
                  </a:lnTo>
                  <a:lnTo>
                    <a:pt x="1311" y="686"/>
                  </a:lnTo>
                  <a:lnTo>
                    <a:pt x="1311" y="686"/>
                  </a:lnTo>
                  <a:lnTo>
                    <a:pt x="1311" y="686"/>
                  </a:lnTo>
                  <a:lnTo>
                    <a:pt x="1313" y="686"/>
                  </a:lnTo>
                  <a:lnTo>
                    <a:pt x="1313" y="686"/>
                  </a:lnTo>
                  <a:lnTo>
                    <a:pt x="1313" y="684"/>
                  </a:lnTo>
                  <a:lnTo>
                    <a:pt x="1313" y="684"/>
                  </a:lnTo>
                  <a:lnTo>
                    <a:pt x="1313" y="684"/>
                  </a:lnTo>
                  <a:lnTo>
                    <a:pt x="1313" y="682"/>
                  </a:lnTo>
                  <a:lnTo>
                    <a:pt x="1313" y="682"/>
                  </a:lnTo>
                  <a:lnTo>
                    <a:pt x="1313" y="682"/>
                  </a:lnTo>
                  <a:lnTo>
                    <a:pt x="1313" y="682"/>
                  </a:lnTo>
                  <a:lnTo>
                    <a:pt x="1313" y="679"/>
                  </a:lnTo>
                  <a:lnTo>
                    <a:pt x="1313" y="679"/>
                  </a:lnTo>
                  <a:lnTo>
                    <a:pt x="1313" y="679"/>
                  </a:lnTo>
                  <a:lnTo>
                    <a:pt x="1316" y="677"/>
                  </a:lnTo>
                  <a:lnTo>
                    <a:pt x="1316" y="677"/>
                  </a:lnTo>
                  <a:lnTo>
                    <a:pt x="1318" y="677"/>
                  </a:lnTo>
                  <a:lnTo>
                    <a:pt x="1318" y="677"/>
                  </a:lnTo>
                  <a:lnTo>
                    <a:pt x="1318" y="677"/>
                  </a:lnTo>
                  <a:lnTo>
                    <a:pt x="1316" y="679"/>
                  </a:lnTo>
                  <a:lnTo>
                    <a:pt x="1316" y="679"/>
                  </a:lnTo>
                  <a:lnTo>
                    <a:pt x="1316" y="682"/>
                  </a:lnTo>
                  <a:lnTo>
                    <a:pt x="1318" y="682"/>
                  </a:lnTo>
                  <a:lnTo>
                    <a:pt x="1318" y="679"/>
                  </a:lnTo>
                  <a:lnTo>
                    <a:pt x="1318" y="682"/>
                  </a:lnTo>
                  <a:lnTo>
                    <a:pt x="1320" y="682"/>
                  </a:lnTo>
                  <a:lnTo>
                    <a:pt x="1320" y="682"/>
                  </a:lnTo>
                  <a:lnTo>
                    <a:pt x="1323" y="682"/>
                  </a:lnTo>
                  <a:lnTo>
                    <a:pt x="1323" y="682"/>
                  </a:lnTo>
                  <a:lnTo>
                    <a:pt x="1323" y="682"/>
                  </a:lnTo>
                  <a:lnTo>
                    <a:pt x="1325" y="682"/>
                  </a:lnTo>
                  <a:lnTo>
                    <a:pt x="1325" y="682"/>
                  </a:lnTo>
                  <a:lnTo>
                    <a:pt x="1327" y="682"/>
                  </a:lnTo>
                  <a:lnTo>
                    <a:pt x="1327" y="682"/>
                  </a:lnTo>
                  <a:lnTo>
                    <a:pt x="1327" y="682"/>
                  </a:lnTo>
                  <a:lnTo>
                    <a:pt x="1327" y="682"/>
                  </a:lnTo>
                  <a:lnTo>
                    <a:pt x="1330" y="682"/>
                  </a:lnTo>
                  <a:lnTo>
                    <a:pt x="1330" y="682"/>
                  </a:lnTo>
                  <a:lnTo>
                    <a:pt x="1330" y="682"/>
                  </a:lnTo>
                  <a:lnTo>
                    <a:pt x="1330" y="682"/>
                  </a:lnTo>
                  <a:lnTo>
                    <a:pt x="1330" y="682"/>
                  </a:lnTo>
                  <a:lnTo>
                    <a:pt x="1330" y="682"/>
                  </a:lnTo>
                  <a:lnTo>
                    <a:pt x="1330" y="682"/>
                  </a:lnTo>
                  <a:lnTo>
                    <a:pt x="1330" y="684"/>
                  </a:lnTo>
                  <a:lnTo>
                    <a:pt x="1330" y="684"/>
                  </a:lnTo>
                  <a:lnTo>
                    <a:pt x="1332" y="682"/>
                  </a:lnTo>
                  <a:lnTo>
                    <a:pt x="1332" y="679"/>
                  </a:lnTo>
                  <a:lnTo>
                    <a:pt x="1332" y="679"/>
                  </a:lnTo>
                  <a:lnTo>
                    <a:pt x="1332" y="679"/>
                  </a:lnTo>
                  <a:lnTo>
                    <a:pt x="1332" y="679"/>
                  </a:lnTo>
                  <a:lnTo>
                    <a:pt x="1332" y="677"/>
                  </a:lnTo>
                  <a:lnTo>
                    <a:pt x="1332" y="677"/>
                  </a:lnTo>
                  <a:lnTo>
                    <a:pt x="1334" y="677"/>
                  </a:lnTo>
                  <a:lnTo>
                    <a:pt x="1334" y="677"/>
                  </a:lnTo>
                  <a:lnTo>
                    <a:pt x="1334" y="679"/>
                  </a:lnTo>
                  <a:lnTo>
                    <a:pt x="1337" y="682"/>
                  </a:lnTo>
                  <a:lnTo>
                    <a:pt x="1337" y="679"/>
                  </a:lnTo>
                  <a:lnTo>
                    <a:pt x="1337" y="679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7"/>
                  </a:lnTo>
                  <a:lnTo>
                    <a:pt x="1337" y="675"/>
                  </a:lnTo>
                  <a:lnTo>
                    <a:pt x="1337" y="675"/>
                  </a:lnTo>
                  <a:lnTo>
                    <a:pt x="1337" y="672"/>
                  </a:lnTo>
                  <a:lnTo>
                    <a:pt x="1337" y="670"/>
                  </a:lnTo>
                  <a:lnTo>
                    <a:pt x="1339" y="667"/>
                  </a:lnTo>
                  <a:lnTo>
                    <a:pt x="1339" y="667"/>
                  </a:lnTo>
                  <a:lnTo>
                    <a:pt x="1339" y="667"/>
                  </a:lnTo>
                  <a:lnTo>
                    <a:pt x="1339" y="667"/>
                  </a:lnTo>
                  <a:lnTo>
                    <a:pt x="1339" y="670"/>
                  </a:lnTo>
                  <a:lnTo>
                    <a:pt x="1339" y="670"/>
                  </a:lnTo>
                  <a:lnTo>
                    <a:pt x="1342" y="670"/>
                  </a:lnTo>
                  <a:lnTo>
                    <a:pt x="1344" y="670"/>
                  </a:lnTo>
                  <a:lnTo>
                    <a:pt x="1344" y="667"/>
                  </a:lnTo>
                  <a:lnTo>
                    <a:pt x="1344" y="665"/>
                  </a:lnTo>
                  <a:lnTo>
                    <a:pt x="1344" y="665"/>
                  </a:lnTo>
                  <a:lnTo>
                    <a:pt x="1344" y="663"/>
                  </a:lnTo>
                  <a:lnTo>
                    <a:pt x="1344" y="663"/>
                  </a:lnTo>
                  <a:lnTo>
                    <a:pt x="1344" y="663"/>
                  </a:lnTo>
                  <a:lnTo>
                    <a:pt x="1344" y="663"/>
                  </a:lnTo>
                  <a:lnTo>
                    <a:pt x="1344" y="663"/>
                  </a:lnTo>
                  <a:lnTo>
                    <a:pt x="1344" y="665"/>
                  </a:lnTo>
                  <a:lnTo>
                    <a:pt x="1342" y="667"/>
                  </a:lnTo>
                  <a:lnTo>
                    <a:pt x="1342" y="667"/>
                  </a:lnTo>
                  <a:lnTo>
                    <a:pt x="1342" y="665"/>
                  </a:lnTo>
                  <a:lnTo>
                    <a:pt x="1342" y="665"/>
                  </a:lnTo>
                  <a:lnTo>
                    <a:pt x="1342" y="665"/>
                  </a:lnTo>
                  <a:lnTo>
                    <a:pt x="1342" y="665"/>
                  </a:lnTo>
                  <a:lnTo>
                    <a:pt x="1342" y="663"/>
                  </a:lnTo>
                  <a:lnTo>
                    <a:pt x="1339" y="663"/>
                  </a:lnTo>
                  <a:lnTo>
                    <a:pt x="1342" y="663"/>
                  </a:lnTo>
                  <a:lnTo>
                    <a:pt x="1342" y="663"/>
                  </a:lnTo>
                  <a:lnTo>
                    <a:pt x="1342" y="663"/>
                  </a:lnTo>
                  <a:lnTo>
                    <a:pt x="1342" y="663"/>
                  </a:lnTo>
                  <a:lnTo>
                    <a:pt x="1339" y="663"/>
                  </a:lnTo>
                  <a:lnTo>
                    <a:pt x="1339" y="665"/>
                  </a:lnTo>
                  <a:lnTo>
                    <a:pt x="1337" y="665"/>
                  </a:lnTo>
                  <a:lnTo>
                    <a:pt x="1337" y="665"/>
                  </a:lnTo>
                  <a:lnTo>
                    <a:pt x="1337" y="667"/>
                  </a:lnTo>
                  <a:lnTo>
                    <a:pt x="1334" y="667"/>
                  </a:lnTo>
                  <a:lnTo>
                    <a:pt x="1334" y="665"/>
                  </a:lnTo>
                  <a:lnTo>
                    <a:pt x="1337" y="665"/>
                  </a:lnTo>
                  <a:lnTo>
                    <a:pt x="1337" y="665"/>
                  </a:lnTo>
                  <a:lnTo>
                    <a:pt x="1337" y="665"/>
                  </a:lnTo>
                  <a:lnTo>
                    <a:pt x="1337" y="665"/>
                  </a:lnTo>
                  <a:lnTo>
                    <a:pt x="1337" y="663"/>
                  </a:lnTo>
                  <a:lnTo>
                    <a:pt x="1337" y="663"/>
                  </a:lnTo>
                  <a:lnTo>
                    <a:pt x="1337" y="663"/>
                  </a:lnTo>
                  <a:lnTo>
                    <a:pt x="1337" y="663"/>
                  </a:lnTo>
                  <a:lnTo>
                    <a:pt x="1337" y="660"/>
                  </a:lnTo>
                  <a:lnTo>
                    <a:pt x="1337" y="660"/>
                  </a:lnTo>
                  <a:lnTo>
                    <a:pt x="1337" y="660"/>
                  </a:lnTo>
                  <a:lnTo>
                    <a:pt x="1337" y="660"/>
                  </a:lnTo>
                  <a:lnTo>
                    <a:pt x="1337" y="663"/>
                  </a:lnTo>
                  <a:lnTo>
                    <a:pt x="1337" y="663"/>
                  </a:lnTo>
                  <a:lnTo>
                    <a:pt x="1339" y="663"/>
                  </a:lnTo>
                  <a:lnTo>
                    <a:pt x="1339" y="660"/>
                  </a:lnTo>
                  <a:lnTo>
                    <a:pt x="1339" y="660"/>
                  </a:lnTo>
                  <a:lnTo>
                    <a:pt x="1342" y="660"/>
                  </a:lnTo>
                  <a:lnTo>
                    <a:pt x="1342" y="658"/>
                  </a:lnTo>
                  <a:lnTo>
                    <a:pt x="1342" y="656"/>
                  </a:lnTo>
                  <a:lnTo>
                    <a:pt x="1342" y="656"/>
                  </a:lnTo>
                  <a:lnTo>
                    <a:pt x="1339" y="656"/>
                  </a:lnTo>
                  <a:lnTo>
                    <a:pt x="1339" y="656"/>
                  </a:lnTo>
                  <a:lnTo>
                    <a:pt x="1339" y="656"/>
                  </a:lnTo>
                  <a:lnTo>
                    <a:pt x="1339" y="656"/>
                  </a:lnTo>
                  <a:lnTo>
                    <a:pt x="1339" y="653"/>
                  </a:lnTo>
                  <a:lnTo>
                    <a:pt x="1342" y="656"/>
                  </a:lnTo>
                  <a:lnTo>
                    <a:pt x="1342" y="656"/>
                  </a:lnTo>
                  <a:lnTo>
                    <a:pt x="1342" y="656"/>
                  </a:lnTo>
                  <a:lnTo>
                    <a:pt x="1342" y="656"/>
                  </a:lnTo>
                  <a:lnTo>
                    <a:pt x="1344" y="656"/>
                  </a:lnTo>
                  <a:lnTo>
                    <a:pt x="1344" y="656"/>
                  </a:lnTo>
                  <a:lnTo>
                    <a:pt x="1344" y="653"/>
                  </a:lnTo>
                  <a:lnTo>
                    <a:pt x="1342" y="653"/>
                  </a:lnTo>
                  <a:lnTo>
                    <a:pt x="1342" y="653"/>
                  </a:lnTo>
                  <a:lnTo>
                    <a:pt x="1342" y="653"/>
                  </a:lnTo>
                  <a:lnTo>
                    <a:pt x="1344" y="653"/>
                  </a:lnTo>
                  <a:lnTo>
                    <a:pt x="1344" y="653"/>
                  </a:lnTo>
                  <a:lnTo>
                    <a:pt x="1344" y="651"/>
                  </a:lnTo>
                  <a:lnTo>
                    <a:pt x="1344" y="651"/>
                  </a:lnTo>
                  <a:lnTo>
                    <a:pt x="1346" y="653"/>
                  </a:lnTo>
                  <a:lnTo>
                    <a:pt x="1346" y="653"/>
                  </a:lnTo>
                  <a:lnTo>
                    <a:pt x="1346" y="653"/>
                  </a:lnTo>
                  <a:lnTo>
                    <a:pt x="1346" y="651"/>
                  </a:lnTo>
                  <a:lnTo>
                    <a:pt x="1346" y="651"/>
                  </a:lnTo>
                  <a:lnTo>
                    <a:pt x="1349" y="651"/>
                  </a:lnTo>
                  <a:lnTo>
                    <a:pt x="1349" y="651"/>
                  </a:lnTo>
                  <a:lnTo>
                    <a:pt x="1349" y="648"/>
                  </a:lnTo>
                  <a:lnTo>
                    <a:pt x="1349" y="648"/>
                  </a:lnTo>
                  <a:lnTo>
                    <a:pt x="1349" y="648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6" y="648"/>
                  </a:lnTo>
                  <a:lnTo>
                    <a:pt x="1349" y="646"/>
                  </a:lnTo>
                  <a:lnTo>
                    <a:pt x="1349" y="646"/>
                  </a:lnTo>
                  <a:lnTo>
                    <a:pt x="1349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6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6" y="644"/>
                  </a:lnTo>
                  <a:lnTo>
                    <a:pt x="1344" y="644"/>
                  </a:lnTo>
                  <a:lnTo>
                    <a:pt x="1344" y="644"/>
                  </a:lnTo>
                  <a:lnTo>
                    <a:pt x="1344" y="641"/>
                  </a:lnTo>
                  <a:lnTo>
                    <a:pt x="1344" y="641"/>
                  </a:lnTo>
                  <a:lnTo>
                    <a:pt x="1344" y="641"/>
                  </a:lnTo>
                  <a:lnTo>
                    <a:pt x="1344" y="641"/>
                  </a:lnTo>
                  <a:lnTo>
                    <a:pt x="1344" y="641"/>
                  </a:lnTo>
                  <a:lnTo>
                    <a:pt x="1342" y="641"/>
                  </a:lnTo>
                  <a:lnTo>
                    <a:pt x="1342" y="641"/>
                  </a:lnTo>
                  <a:lnTo>
                    <a:pt x="1342" y="644"/>
                  </a:lnTo>
                  <a:lnTo>
                    <a:pt x="1342" y="646"/>
                  </a:lnTo>
                  <a:lnTo>
                    <a:pt x="1342" y="646"/>
                  </a:lnTo>
                  <a:lnTo>
                    <a:pt x="1342" y="646"/>
                  </a:lnTo>
                  <a:lnTo>
                    <a:pt x="1342" y="646"/>
                  </a:lnTo>
                  <a:lnTo>
                    <a:pt x="1342" y="646"/>
                  </a:lnTo>
                  <a:lnTo>
                    <a:pt x="1342" y="644"/>
                  </a:lnTo>
                  <a:lnTo>
                    <a:pt x="1342" y="644"/>
                  </a:lnTo>
                  <a:lnTo>
                    <a:pt x="1342" y="644"/>
                  </a:lnTo>
                  <a:lnTo>
                    <a:pt x="1342" y="644"/>
                  </a:lnTo>
                  <a:lnTo>
                    <a:pt x="1339" y="644"/>
                  </a:lnTo>
                  <a:lnTo>
                    <a:pt x="1339" y="646"/>
                  </a:lnTo>
                  <a:lnTo>
                    <a:pt x="1339" y="646"/>
                  </a:lnTo>
                  <a:lnTo>
                    <a:pt x="1339" y="646"/>
                  </a:lnTo>
                  <a:lnTo>
                    <a:pt x="1339" y="646"/>
                  </a:lnTo>
                  <a:lnTo>
                    <a:pt x="1339" y="646"/>
                  </a:lnTo>
                  <a:lnTo>
                    <a:pt x="1339" y="646"/>
                  </a:lnTo>
                  <a:lnTo>
                    <a:pt x="1339" y="646"/>
                  </a:lnTo>
                  <a:lnTo>
                    <a:pt x="1339" y="646"/>
                  </a:lnTo>
                  <a:lnTo>
                    <a:pt x="1339" y="648"/>
                  </a:lnTo>
                  <a:lnTo>
                    <a:pt x="1339" y="648"/>
                  </a:lnTo>
                  <a:lnTo>
                    <a:pt x="1339" y="648"/>
                  </a:lnTo>
                  <a:lnTo>
                    <a:pt x="1339" y="651"/>
                  </a:lnTo>
                  <a:lnTo>
                    <a:pt x="1339" y="651"/>
                  </a:lnTo>
                  <a:lnTo>
                    <a:pt x="1339" y="648"/>
                  </a:lnTo>
                  <a:lnTo>
                    <a:pt x="1339" y="648"/>
                  </a:lnTo>
                  <a:lnTo>
                    <a:pt x="1337" y="648"/>
                  </a:lnTo>
                  <a:lnTo>
                    <a:pt x="1337" y="648"/>
                  </a:lnTo>
                  <a:lnTo>
                    <a:pt x="1337" y="648"/>
                  </a:lnTo>
                  <a:lnTo>
                    <a:pt x="1337" y="648"/>
                  </a:lnTo>
                  <a:lnTo>
                    <a:pt x="1337" y="648"/>
                  </a:lnTo>
                  <a:lnTo>
                    <a:pt x="1337" y="646"/>
                  </a:lnTo>
                  <a:lnTo>
                    <a:pt x="1337" y="646"/>
                  </a:lnTo>
                  <a:lnTo>
                    <a:pt x="1334" y="648"/>
                  </a:lnTo>
                  <a:lnTo>
                    <a:pt x="1334" y="646"/>
                  </a:lnTo>
                  <a:lnTo>
                    <a:pt x="1334" y="646"/>
                  </a:lnTo>
                  <a:lnTo>
                    <a:pt x="1334" y="646"/>
                  </a:lnTo>
                  <a:lnTo>
                    <a:pt x="1334" y="646"/>
                  </a:lnTo>
                  <a:lnTo>
                    <a:pt x="1334" y="646"/>
                  </a:lnTo>
                  <a:lnTo>
                    <a:pt x="1332" y="646"/>
                  </a:lnTo>
                  <a:lnTo>
                    <a:pt x="1332" y="646"/>
                  </a:lnTo>
                  <a:lnTo>
                    <a:pt x="1330" y="648"/>
                  </a:lnTo>
                  <a:lnTo>
                    <a:pt x="1327" y="648"/>
                  </a:lnTo>
                  <a:lnTo>
                    <a:pt x="1327" y="651"/>
                  </a:lnTo>
                  <a:lnTo>
                    <a:pt x="1327" y="651"/>
                  </a:lnTo>
                  <a:lnTo>
                    <a:pt x="1327" y="651"/>
                  </a:lnTo>
                  <a:lnTo>
                    <a:pt x="1327" y="651"/>
                  </a:lnTo>
                  <a:lnTo>
                    <a:pt x="1327" y="648"/>
                  </a:lnTo>
                  <a:lnTo>
                    <a:pt x="1327" y="648"/>
                  </a:lnTo>
                  <a:lnTo>
                    <a:pt x="1330" y="646"/>
                  </a:lnTo>
                  <a:lnTo>
                    <a:pt x="1330" y="644"/>
                  </a:lnTo>
                  <a:lnTo>
                    <a:pt x="1332" y="644"/>
                  </a:lnTo>
                  <a:lnTo>
                    <a:pt x="1332" y="641"/>
                  </a:lnTo>
                  <a:lnTo>
                    <a:pt x="1332" y="644"/>
                  </a:lnTo>
                  <a:lnTo>
                    <a:pt x="1334" y="644"/>
                  </a:lnTo>
                  <a:lnTo>
                    <a:pt x="1334" y="644"/>
                  </a:lnTo>
                  <a:lnTo>
                    <a:pt x="1334" y="644"/>
                  </a:lnTo>
                  <a:lnTo>
                    <a:pt x="1334" y="644"/>
                  </a:lnTo>
                  <a:lnTo>
                    <a:pt x="1334" y="644"/>
                  </a:lnTo>
                  <a:lnTo>
                    <a:pt x="1337" y="646"/>
                  </a:lnTo>
                  <a:lnTo>
                    <a:pt x="1337" y="644"/>
                  </a:lnTo>
                  <a:lnTo>
                    <a:pt x="1339" y="641"/>
                  </a:lnTo>
                  <a:lnTo>
                    <a:pt x="1339" y="641"/>
                  </a:lnTo>
                  <a:lnTo>
                    <a:pt x="1339" y="641"/>
                  </a:lnTo>
                  <a:lnTo>
                    <a:pt x="1339" y="639"/>
                  </a:lnTo>
                  <a:lnTo>
                    <a:pt x="1339" y="639"/>
                  </a:lnTo>
                  <a:lnTo>
                    <a:pt x="1339" y="639"/>
                  </a:lnTo>
                  <a:lnTo>
                    <a:pt x="1339" y="639"/>
                  </a:lnTo>
                  <a:lnTo>
                    <a:pt x="1339" y="639"/>
                  </a:lnTo>
                  <a:lnTo>
                    <a:pt x="1339" y="637"/>
                  </a:lnTo>
                  <a:lnTo>
                    <a:pt x="1339" y="637"/>
                  </a:lnTo>
                  <a:lnTo>
                    <a:pt x="1339" y="637"/>
                  </a:lnTo>
                  <a:lnTo>
                    <a:pt x="1339" y="637"/>
                  </a:lnTo>
                  <a:lnTo>
                    <a:pt x="1337" y="634"/>
                  </a:lnTo>
                  <a:lnTo>
                    <a:pt x="1337" y="632"/>
                  </a:lnTo>
                  <a:lnTo>
                    <a:pt x="1337" y="632"/>
                  </a:lnTo>
                  <a:lnTo>
                    <a:pt x="1339" y="632"/>
                  </a:lnTo>
                  <a:lnTo>
                    <a:pt x="1339" y="632"/>
                  </a:lnTo>
                  <a:lnTo>
                    <a:pt x="1337" y="632"/>
                  </a:lnTo>
                  <a:lnTo>
                    <a:pt x="1337" y="634"/>
                  </a:lnTo>
                  <a:lnTo>
                    <a:pt x="1334" y="634"/>
                  </a:lnTo>
                  <a:lnTo>
                    <a:pt x="1334" y="637"/>
                  </a:lnTo>
                  <a:lnTo>
                    <a:pt x="1334" y="637"/>
                  </a:lnTo>
                  <a:lnTo>
                    <a:pt x="1334" y="637"/>
                  </a:lnTo>
                  <a:lnTo>
                    <a:pt x="1334" y="639"/>
                  </a:lnTo>
                  <a:lnTo>
                    <a:pt x="1334" y="639"/>
                  </a:lnTo>
                  <a:lnTo>
                    <a:pt x="1334" y="639"/>
                  </a:lnTo>
                  <a:lnTo>
                    <a:pt x="1332" y="639"/>
                  </a:lnTo>
                  <a:lnTo>
                    <a:pt x="1332" y="637"/>
                  </a:lnTo>
                  <a:lnTo>
                    <a:pt x="1332" y="637"/>
                  </a:lnTo>
                  <a:lnTo>
                    <a:pt x="1334" y="637"/>
                  </a:lnTo>
                  <a:lnTo>
                    <a:pt x="1334" y="637"/>
                  </a:lnTo>
                  <a:lnTo>
                    <a:pt x="1334" y="634"/>
                  </a:lnTo>
                  <a:lnTo>
                    <a:pt x="1334" y="634"/>
                  </a:lnTo>
                  <a:lnTo>
                    <a:pt x="1334" y="634"/>
                  </a:lnTo>
                  <a:lnTo>
                    <a:pt x="1334" y="634"/>
                  </a:lnTo>
                  <a:lnTo>
                    <a:pt x="1334" y="632"/>
                  </a:lnTo>
                  <a:lnTo>
                    <a:pt x="1334" y="632"/>
                  </a:lnTo>
                  <a:lnTo>
                    <a:pt x="1334" y="632"/>
                  </a:lnTo>
                  <a:lnTo>
                    <a:pt x="1334" y="632"/>
                  </a:lnTo>
                  <a:lnTo>
                    <a:pt x="1334" y="632"/>
                  </a:lnTo>
                  <a:lnTo>
                    <a:pt x="1334" y="632"/>
                  </a:lnTo>
                  <a:lnTo>
                    <a:pt x="1334" y="632"/>
                  </a:lnTo>
                  <a:lnTo>
                    <a:pt x="1334" y="632"/>
                  </a:lnTo>
                  <a:lnTo>
                    <a:pt x="1332" y="632"/>
                  </a:lnTo>
                  <a:lnTo>
                    <a:pt x="1332" y="632"/>
                  </a:lnTo>
                  <a:lnTo>
                    <a:pt x="1332" y="632"/>
                  </a:lnTo>
                  <a:lnTo>
                    <a:pt x="1332" y="632"/>
                  </a:lnTo>
                  <a:lnTo>
                    <a:pt x="1330" y="632"/>
                  </a:lnTo>
                  <a:lnTo>
                    <a:pt x="1330" y="632"/>
                  </a:lnTo>
                  <a:lnTo>
                    <a:pt x="1330" y="632"/>
                  </a:lnTo>
                  <a:lnTo>
                    <a:pt x="1330" y="634"/>
                  </a:lnTo>
                  <a:lnTo>
                    <a:pt x="1330" y="634"/>
                  </a:lnTo>
                  <a:lnTo>
                    <a:pt x="1327" y="634"/>
                  </a:lnTo>
                  <a:lnTo>
                    <a:pt x="1327" y="634"/>
                  </a:lnTo>
                  <a:lnTo>
                    <a:pt x="1327" y="634"/>
                  </a:lnTo>
                  <a:lnTo>
                    <a:pt x="1327" y="634"/>
                  </a:lnTo>
                  <a:lnTo>
                    <a:pt x="1327" y="637"/>
                  </a:lnTo>
                  <a:lnTo>
                    <a:pt x="1327" y="637"/>
                  </a:lnTo>
                  <a:lnTo>
                    <a:pt x="1327" y="637"/>
                  </a:lnTo>
                  <a:lnTo>
                    <a:pt x="1327" y="637"/>
                  </a:lnTo>
                  <a:lnTo>
                    <a:pt x="1327" y="637"/>
                  </a:lnTo>
                  <a:lnTo>
                    <a:pt x="1325" y="639"/>
                  </a:lnTo>
                  <a:lnTo>
                    <a:pt x="1325" y="639"/>
                  </a:lnTo>
                  <a:lnTo>
                    <a:pt x="1325" y="637"/>
                  </a:lnTo>
                  <a:lnTo>
                    <a:pt x="1325" y="637"/>
                  </a:lnTo>
                  <a:lnTo>
                    <a:pt x="1325" y="637"/>
                  </a:lnTo>
                  <a:lnTo>
                    <a:pt x="1325" y="634"/>
                  </a:lnTo>
                  <a:lnTo>
                    <a:pt x="1325" y="634"/>
                  </a:lnTo>
                  <a:lnTo>
                    <a:pt x="1327" y="634"/>
                  </a:lnTo>
                  <a:lnTo>
                    <a:pt x="1327" y="632"/>
                  </a:lnTo>
                  <a:lnTo>
                    <a:pt x="1327" y="632"/>
                  </a:lnTo>
                  <a:lnTo>
                    <a:pt x="1330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0" y="630"/>
                  </a:lnTo>
                  <a:lnTo>
                    <a:pt x="1330" y="630"/>
                  </a:lnTo>
                  <a:lnTo>
                    <a:pt x="1330" y="630"/>
                  </a:lnTo>
                  <a:lnTo>
                    <a:pt x="1330" y="630"/>
                  </a:lnTo>
                  <a:lnTo>
                    <a:pt x="1327" y="630"/>
                  </a:lnTo>
                  <a:lnTo>
                    <a:pt x="1327" y="630"/>
                  </a:lnTo>
                  <a:lnTo>
                    <a:pt x="1327" y="630"/>
                  </a:lnTo>
                  <a:lnTo>
                    <a:pt x="1327" y="630"/>
                  </a:lnTo>
                  <a:lnTo>
                    <a:pt x="1325" y="632"/>
                  </a:lnTo>
                  <a:lnTo>
                    <a:pt x="1325" y="632"/>
                  </a:lnTo>
                  <a:lnTo>
                    <a:pt x="1327" y="627"/>
                  </a:lnTo>
                  <a:lnTo>
                    <a:pt x="1330" y="627"/>
                  </a:lnTo>
                  <a:lnTo>
                    <a:pt x="1332" y="627"/>
                  </a:lnTo>
                  <a:lnTo>
                    <a:pt x="1332" y="627"/>
                  </a:lnTo>
                  <a:lnTo>
                    <a:pt x="1334" y="630"/>
                  </a:lnTo>
                  <a:lnTo>
                    <a:pt x="1334" y="630"/>
                  </a:lnTo>
                  <a:lnTo>
                    <a:pt x="1334" y="630"/>
                  </a:lnTo>
                  <a:lnTo>
                    <a:pt x="1334" y="627"/>
                  </a:lnTo>
                  <a:lnTo>
                    <a:pt x="1332" y="627"/>
                  </a:lnTo>
                  <a:lnTo>
                    <a:pt x="1334" y="627"/>
                  </a:lnTo>
                  <a:lnTo>
                    <a:pt x="1334" y="627"/>
                  </a:lnTo>
                  <a:lnTo>
                    <a:pt x="1334" y="627"/>
                  </a:lnTo>
                  <a:lnTo>
                    <a:pt x="1334" y="627"/>
                  </a:lnTo>
                  <a:lnTo>
                    <a:pt x="1334" y="625"/>
                  </a:lnTo>
                  <a:lnTo>
                    <a:pt x="1334" y="625"/>
                  </a:lnTo>
                  <a:lnTo>
                    <a:pt x="1334" y="625"/>
                  </a:lnTo>
                  <a:lnTo>
                    <a:pt x="1334" y="622"/>
                  </a:lnTo>
                  <a:lnTo>
                    <a:pt x="1337" y="622"/>
                  </a:lnTo>
                  <a:lnTo>
                    <a:pt x="1337" y="622"/>
                  </a:lnTo>
                  <a:lnTo>
                    <a:pt x="1337" y="622"/>
                  </a:lnTo>
                  <a:lnTo>
                    <a:pt x="1334" y="620"/>
                  </a:lnTo>
                  <a:lnTo>
                    <a:pt x="1334" y="620"/>
                  </a:lnTo>
                  <a:lnTo>
                    <a:pt x="1334" y="620"/>
                  </a:lnTo>
                  <a:lnTo>
                    <a:pt x="1337" y="620"/>
                  </a:lnTo>
                  <a:lnTo>
                    <a:pt x="1337" y="620"/>
                  </a:lnTo>
                  <a:lnTo>
                    <a:pt x="1337" y="620"/>
                  </a:lnTo>
                  <a:lnTo>
                    <a:pt x="1337" y="618"/>
                  </a:lnTo>
                  <a:lnTo>
                    <a:pt x="1337" y="618"/>
                  </a:lnTo>
                  <a:lnTo>
                    <a:pt x="1339" y="615"/>
                  </a:lnTo>
                  <a:lnTo>
                    <a:pt x="1339" y="615"/>
                  </a:lnTo>
                  <a:lnTo>
                    <a:pt x="1339" y="615"/>
                  </a:lnTo>
                  <a:lnTo>
                    <a:pt x="1339" y="613"/>
                  </a:lnTo>
                  <a:lnTo>
                    <a:pt x="1339" y="613"/>
                  </a:lnTo>
                  <a:lnTo>
                    <a:pt x="1339" y="613"/>
                  </a:lnTo>
                  <a:lnTo>
                    <a:pt x="1337" y="613"/>
                  </a:lnTo>
                  <a:lnTo>
                    <a:pt x="1334" y="613"/>
                  </a:lnTo>
                  <a:lnTo>
                    <a:pt x="1334" y="615"/>
                  </a:lnTo>
                  <a:lnTo>
                    <a:pt x="1332" y="618"/>
                  </a:lnTo>
                  <a:lnTo>
                    <a:pt x="1332" y="618"/>
                  </a:lnTo>
                  <a:lnTo>
                    <a:pt x="1330" y="618"/>
                  </a:lnTo>
                  <a:lnTo>
                    <a:pt x="1330" y="618"/>
                  </a:lnTo>
                  <a:lnTo>
                    <a:pt x="1332" y="618"/>
                  </a:lnTo>
                  <a:lnTo>
                    <a:pt x="1332" y="618"/>
                  </a:lnTo>
                  <a:lnTo>
                    <a:pt x="1332" y="615"/>
                  </a:lnTo>
                  <a:lnTo>
                    <a:pt x="1332" y="615"/>
                  </a:lnTo>
                  <a:lnTo>
                    <a:pt x="1332" y="615"/>
                  </a:lnTo>
                  <a:lnTo>
                    <a:pt x="1332" y="615"/>
                  </a:lnTo>
                  <a:lnTo>
                    <a:pt x="1332" y="615"/>
                  </a:lnTo>
                  <a:lnTo>
                    <a:pt x="1332" y="613"/>
                  </a:lnTo>
                  <a:lnTo>
                    <a:pt x="1332" y="613"/>
                  </a:lnTo>
                  <a:lnTo>
                    <a:pt x="1334" y="613"/>
                  </a:lnTo>
                  <a:lnTo>
                    <a:pt x="1334" y="613"/>
                  </a:lnTo>
                  <a:lnTo>
                    <a:pt x="1337" y="611"/>
                  </a:lnTo>
                  <a:lnTo>
                    <a:pt x="1337" y="611"/>
                  </a:lnTo>
                  <a:lnTo>
                    <a:pt x="1339" y="611"/>
                  </a:lnTo>
                  <a:lnTo>
                    <a:pt x="1339" y="611"/>
                  </a:lnTo>
                  <a:lnTo>
                    <a:pt x="1339" y="611"/>
                  </a:lnTo>
                  <a:lnTo>
                    <a:pt x="1339" y="611"/>
                  </a:lnTo>
                  <a:lnTo>
                    <a:pt x="1339" y="611"/>
                  </a:lnTo>
                  <a:lnTo>
                    <a:pt x="1339" y="613"/>
                  </a:lnTo>
                  <a:lnTo>
                    <a:pt x="1339" y="613"/>
                  </a:lnTo>
                  <a:lnTo>
                    <a:pt x="1342" y="615"/>
                  </a:lnTo>
                  <a:lnTo>
                    <a:pt x="1342" y="615"/>
                  </a:lnTo>
                  <a:lnTo>
                    <a:pt x="1342" y="615"/>
                  </a:lnTo>
                  <a:lnTo>
                    <a:pt x="1342" y="615"/>
                  </a:lnTo>
                  <a:lnTo>
                    <a:pt x="1342" y="615"/>
                  </a:lnTo>
                  <a:lnTo>
                    <a:pt x="1344" y="615"/>
                  </a:lnTo>
                  <a:lnTo>
                    <a:pt x="1344" y="613"/>
                  </a:lnTo>
                  <a:lnTo>
                    <a:pt x="1344" y="611"/>
                  </a:lnTo>
                  <a:lnTo>
                    <a:pt x="1346" y="606"/>
                  </a:lnTo>
                  <a:lnTo>
                    <a:pt x="1346" y="606"/>
                  </a:lnTo>
                  <a:lnTo>
                    <a:pt x="1346" y="606"/>
                  </a:lnTo>
                  <a:lnTo>
                    <a:pt x="1346" y="603"/>
                  </a:lnTo>
                  <a:lnTo>
                    <a:pt x="1349" y="601"/>
                  </a:lnTo>
                  <a:lnTo>
                    <a:pt x="1349" y="601"/>
                  </a:lnTo>
                  <a:lnTo>
                    <a:pt x="1349" y="599"/>
                  </a:lnTo>
                  <a:lnTo>
                    <a:pt x="1351" y="599"/>
                  </a:lnTo>
                  <a:lnTo>
                    <a:pt x="1351" y="599"/>
                  </a:lnTo>
                  <a:lnTo>
                    <a:pt x="1351" y="601"/>
                  </a:lnTo>
                  <a:lnTo>
                    <a:pt x="1349" y="603"/>
                  </a:lnTo>
                  <a:lnTo>
                    <a:pt x="1349" y="603"/>
                  </a:lnTo>
                  <a:lnTo>
                    <a:pt x="1351" y="603"/>
                  </a:lnTo>
                  <a:lnTo>
                    <a:pt x="1351" y="601"/>
                  </a:lnTo>
                  <a:lnTo>
                    <a:pt x="1351" y="603"/>
                  </a:lnTo>
                  <a:lnTo>
                    <a:pt x="1351" y="603"/>
                  </a:lnTo>
                  <a:lnTo>
                    <a:pt x="1349" y="603"/>
                  </a:lnTo>
                  <a:lnTo>
                    <a:pt x="1349" y="606"/>
                  </a:lnTo>
                  <a:lnTo>
                    <a:pt x="1349" y="606"/>
                  </a:lnTo>
                  <a:lnTo>
                    <a:pt x="1349" y="608"/>
                  </a:lnTo>
                  <a:lnTo>
                    <a:pt x="1346" y="608"/>
                  </a:lnTo>
                  <a:lnTo>
                    <a:pt x="1346" y="608"/>
                  </a:lnTo>
                  <a:lnTo>
                    <a:pt x="1346" y="611"/>
                  </a:lnTo>
                  <a:lnTo>
                    <a:pt x="1346" y="613"/>
                  </a:lnTo>
                  <a:lnTo>
                    <a:pt x="1346" y="613"/>
                  </a:lnTo>
                  <a:lnTo>
                    <a:pt x="1346" y="613"/>
                  </a:lnTo>
                  <a:lnTo>
                    <a:pt x="1346" y="613"/>
                  </a:lnTo>
                  <a:lnTo>
                    <a:pt x="1346" y="615"/>
                  </a:lnTo>
                  <a:lnTo>
                    <a:pt x="1344" y="615"/>
                  </a:lnTo>
                  <a:lnTo>
                    <a:pt x="1344" y="615"/>
                  </a:lnTo>
                  <a:lnTo>
                    <a:pt x="1344" y="615"/>
                  </a:lnTo>
                  <a:lnTo>
                    <a:pt x="1344" y="618"/>
                  </a:lnTo>
                  <a:lnTo>
                    <a:pt x="1344" y="618"/>
                  </a:lnTo>
                  <a:lnTo>
                    <a:pt x="1344" y="618"/>
                  </a:lnTo>
                  <a:lnTo>
                    <a:pt x="1344" y="618"/>
                  </a:lnTo>
                  <a:lnTo>
                    <a:pt x="1344" y="618"/>
                  </a:lnTo>
                  <a:lnTo>
                    <a:pt x="1344" y="620"/>
                  </a:lnTo>
                  <a:lnTo>
                    <a:pt x="1342" y="620"/>
                  </a:lnTo>
                  <a:lnTo>
                    <a:pt x="1344" y="620"/>
                  </a:lnTo>
                  <a:lnTo>
                    <a:pt x="1344" y="620"/>
                  </a:lnTo>
                  <a:lnTo>
                    <a:pt x="1346" y="622"/>
                  </a:lnTo>
                  <a:lnTo>
                    <a:pt x="1346" y="622"/>
                  </a:lnTo>
                  <a:lnTo>
                    <a:pt x="1346" y="622"/>
                  </a:lnTo>
                  <a:lnTo>
                    <a:pt x="1346" y="622"/>
                  </a:lnTo>
                  <a:lnTo>
                    <a:pt x="1346" y="625"/>
                  </a:lnTo>
                  <a:lnTo>
                    <a:pt x="1346" y="625"/>
                  </a:lnTo>
                  <a:lnTo>
                    <a:pt x="1349" y="625"/>
                  </a:lnTo>
                  <a:lnTo>
                    <a:pt x="1349" y="627"/>
                  </a:lnTo>
                  <a:lnTo>
                    <a:pt x="1351" y="627"/>
                  </a:lnTo>
                  <a:lnTo>
                    <a:pt x="1351" y="627"/>
                  </a:lnTo>
                  <a:lnTo>
                    <a:pt x="1351" y="625"/>
                  </a:lnTo>
                  <a:lnTo>
                    <a:pt x="1351" y="625"/>
                  </a:lnTo>
                  <a:lnTo>
                    <a:pt x="1351" y="625"/>
                  </a:lnTo>
                  <a:lnTo>
                    <a:pt x="1351" y="625"/>
                  </a:lnTo>
                  <a:lnTo>
                    <a:pt x="1351" y="625"/>
                  </a:lnTo>
                  <a:lnTo>
                    <a:pt x="1351" y="625"/>
                  </a:lnTo>
                  <a:lnTo>
                    <a:pt x="1351" y="625"/>
                  </a:lnTo>
                  <a:lnTo>
                    <a:pt x="1349" y="625"/>
                  </a:lnTo>
                  <a:lnTo>
                    <a:pt x="1351" y="622"/>
                  </a:lnTo>
                  <a:lnTo>
                    <a:pt x="1351" y="622"/>
                  </a:lnTo>
                  <a:lnTo>
                    <a:pt x="1351" y="620"/>
                  </a:lnTo>
                  <a:lnTo>
                    <a:pt x="1351" y="620"/>
                  </a:lnTo>
                  <a:lnTo>
                    <a:pt x="1351" y="620"/>
                  </a:lnTo>
                  <a:lnTo>
                    <a:pt x="1351" y="620"/>
                  </a:lnTo>
                  <a:lnTo>
                    <a:pt x="1351" y="620"/>
                  </a:lnTo>
                  <a:lnTo>
                    <a:pt x="1351" y="620"/>
                  </a:lnTo>
                  <a:lnTo>
                    <a:pt x="1353" y="618"/>
                  </a:lnTo>
                  <a:lnTo>
                    <a:pt x="1353" y="620"/>
                  </a:lnTo>
                  <a:lnTo>
                    <a:pt x="1353" y="620"/>
                  </a:lnTo>
                  <a:lnTo>
                    <a:pt x="1351" y="620"/>
                  </a:lnTo>
                  <a:lnTo>
                    <a:pt x="1351" y="622"/>
                  </a:lnTo>
                  <a:lnTo>
                    <a:pt x="1351" y="622"/>
                  </a:lnTo>
                  <a:lnTo>
                    <a:pt x="1353" y="622"/>
                  </a:lnTo>
                  <a:lnTo>
                    <a:pt x="1353" y="622"/>
                  </a:lnTo>
                  <a:lnTo>
                    <a:pt x="1353" y="622"/>
                  </a:lnTo>
                  <a:lnTo>
                    <a:pt x="1353" y="625"/>
                  </a:lnTo>
                  <a:lnTo>
                    <a:pt x="1353" y="625"/>
                  </a:lnTo>
                  <a:lnTo>
                    <a:pt x="1356" y="625"/>
                  </a:lnTo>
                  <a:lnTo>
                    <a:pt x="1356" y="622"/>
                  </a:lnTo>
                  <a:lnTo>
                    <a:pt x="1356" y="622"/>
                  </a:lnTo>
                  <a:lnTo>
                    <a:pt x="1356" y="620"/>
                  </a:lnTo>
                  <a:lnTo>
                    <a:pt x="1356" y="620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6" y="618"/>
                  </a:lnTo>
                  <a:lnTo>
                    <a:pt x="1353" y="618"/>
                  </a:lnTo>
                  <a:lnTo>
                    <a:pt x="1353" y="618"/>
                  </a:lnTo>
                  <a:lnTo>
                    <a:pt x="1356" y="615"/>
                  </a:lnTo>
                  <a:lnTo>
                    <a:pt x="1356" y="615"/>
                  </a:lnTo>
                  <a:lnTo>
                    <a:pt x="1356" y="615"/>
                  </a:lnTo>
                  <a:lnTo>
                    <a:pt x="1356" y="615"/>
                  </a:lnTo>
                  <a:lnTo>
                    <a:pt x="1356" y="615"/>
                  </a:lnTo>
                  <a:lnTo>
                    <a:pt x="1356" y="615"/>
                  </a:lnTo>
                  <a:lnTo>
                    <a:pt x="1356" y="615"/>
                  </a:lnTo>
                  <a:lnTo>
                    <a:pt x="1353" y="615"/>
                  </a:lnTo>
                  <a:lnTo>
                    <a:pt x="1353" y="615"/>
                  </a:lnTo>
                  <a:lnTo>
                    <a:pt x="1353" y="615"/>
                  </a:lnTo>
                  <a:lnTo>
                    <a:pt x="1353" y="615"/>
                  </a:lnTo>
                  <a:lnTo>
                    <a:pt x="1353" y="613"/>
                  </a:lnTo>
                  <a:lnTo>
                    <a:pt x="1356" y="613"/>
                  </a:lnTo>
                  <a:lnTo>
                    <a:pt x="1356" y="613"/>
                  </a:lnTo>
                  <a:lnTo>
                    <a:pt x="1356" y="611"/>
                  </a:lnTo>
                  <a:lnTo>
                    <a:pt x="1356" y="608"/>
                  </a:lnTo>
                  <a:lnTo>
                    <a:pt x="1356" y="608"/>
                  </a:lnTo>
                  <a:lnTo>
                    <a:pt x="1356" y="608"/>
                  </a:lnTo>
                  <a:lnTo>
                    <a:pt x="1356" y="608"/>
                  </a:lnTo>
                  <a:lnTo>
                    <a:pt x="1356" y="606"/>
                  </a:lnTo>
                  <a:lnTo>
                    <a:pt x="1356" y="606"/>
                  </a:lnTo>
                  <a:lnTo>
                    <a:pt x="1356" y="606"/>
                  </a:lnTo>
                  <a:lnTo>
                    <a:pt x="1356" y="606"/>
                  </a:lnTo>
                  <a:lnTo>
                    <a:pt x="1358" y="606"/>
                  </a:lnTo>
                  <a:lnTo>
                    <a:pt x="1356" y="606"/>
                  </a:lnTo>
                  <a:lnTo>
                    <a:pt x="1356" y="608"/>
                  </a:lnTo>
                  <a:lnTo>
                    <a:pt x="1356" y="608"/>
                  </a:lnTo>
                  <a:lnTo>
                    <a:pt x="1358" y="611"/>
                  </a:lnTo>
                  <a:lnTo>
                    <a:pt x="1358" y="611"/>
                  </a:lnTo>
                  <a:lnTo>
                    <a:pt x="1358" y="611"/>
                  </a:lnTo>
                  <a:lnTo>
                    <a:pt x="1358" y="611"/>
                  </a:lnTo>
                  <a:lnTo>
                    <a:pt x="1358" y="611"/>
                  </a:lnTo>
                  <a:lnTo>
                    <a:pt x="1358" y="611"/>
                  </a:lnTo>
                  <a:lnTo>
                    <a:pt x="1358" y="611"/>
                  </a:lnTo>
                  <a:lnTo>
                    <a:pt x="1356" y="613"/>
                  </a:lnTo>
                  <a:lnTo>
                    <a:pt x="1358" y="613"/>
                  </a:lnTo>
                  <a:lnTo>
                    <a:pt x="1358" y="615"/>
                  </a:lnTo>
                  <a:lnTo>
                    <a:pt x="1358" y="615"/>
                  </a:lnTo>
                  <a:lnTo>
                    <a:pt x="1358" y="615"/>
                  </a:lnTo>
                  <a:lnTo>
                    <a:pt x="1358" y="620"/>
                  </a:lnTo>
                  <a:lnTo>
                    <a:pt x="1358" y="620"/>
                  </a:lnTo>
                  <a:lnTo>
                    <a:pt x="1358" y="620"/>
                  </a:lnTo>
                  <a:lnTo>
                    <a:pt x="1358" y="618"/>
                  </a:lnTo>
                  <a:lnTo>
                    <a:pt x="1358" y="615"/>
                  </a:lnTo>
                  <a:lnTo>
                    <a:pt x="1360" y="615"/>
                  </a:lnTo>
                  <a:lnTo>
                    <a:pt x="1360" y="615"/>
                  </a:lnTo>
                  <a:lnTo>
                    <a:pt x="1360" y="615"/>
                  </a:lnTo>
                  <a:lnTo>
                    <a:pt x="1360" y="615"/>
                  </a:lnTo>
                  <a:lnTo>
                    <a:pt x="1360" y="618"/>
                  </a:lnTo>
                  <a:lnTo>
                    <a:pt x="1360" y="618"/>
                  </a:lnTo>
                  <a:lnTo>
                    <a:pt x="1360" y="618"/>
                  </a:lnTo>
                  <a:lnTo>
                    <a:pt x="1360" y="615"/>
                  </a:lnTo>
                  <a:lnTo>
                    <a:pt x="1360" y="615"/>
                  </a:lnTo>
                  <a:lnTo>
                    <a:pt x="1363" y="615"/>
                  </a:lnTo>
                  <a:lnTo>
                    <a:pt x="1360" y="620"/>
                  </a:lnTo>
                  <a:lnTo>
                    <a:pt x="1360" y="620"/>
                  </a:lnTo>
                  <a:lnTo>
                    <a:pt x="1360" y="620"/>
                  </a:lnTo>
                  <a:lnTo>
                    <a:pt x="1360" y="620"/>
                  </a:lnTo>
                  <a:lnTo>
                    <a:pt x="1363" y="620"/>
                  </a:lnTo>
                  <a:lnTo>
                    <a:pt x="1363" y="620"/>
                  </a:lnTo>
                  <a:lnTo>
                    <a:pt x="1363" y="622"/>
                  </a:lnTo>
                  <a:lnTo>
                    <a:pt x="1363" y="620"/>
                  </a:lnTo>
                  <a:lnTo>
                    <a:pt x="1365" y="620"/>
                  </a:lnTo>
                  <a:lnTo>
                    <a:pt x="1363" y="620"/>
                  </a:lnTo>
                  <a:lnTo>
                    <a:pt x="1365" y="618"/>
                  </a:lnTo>
                  <a:lnTo>
                    <a:pt x="1365" y="618"/>
                  </a:lnTo>
                  <a:lnTo>
                    <a:pt x="1365" y="618"/>
                  </a:lnTo>
                  <a:lnTo>
                    <a:pt x="1365" y="618"/>
                  </a:lnTo>
                  <a:lnTo>
                    <a:pt x="1365" y="615"/>
                  </a:lnTo>
                  <a:lnTo>
                    <a:pt x="1365" y="615"/>
                  </a:lnTo>
                  <a:lnTo>
                    <a:pt x="1365" y="615"/>
                  </a:lnTo>
                  <a:lnTo>
                    <a:pt x="1365" y="615"/>
                  </a:lnTo>
                  <a:lnTo>
                    <a:pt x="1365" y="615"/>
                  </a:lnTo>
                  <a:lnTo>
                    <a:pt x="1365" y="615"/>
                  </a:lnTo>
                  <a:lnTo>
                    <a:pt x="1368" y="613"/>
                  </a:lnTo>
                  <a:lnTo>
                    <a:pt x="1368" y="613"/>
                  </a:lnTo>
                  <a:lnTo>
                    <a:pt x="1368" y="613"/>
                  </a:lnTo>
                  <a:lnTo>
                    <a:pt x="1368" y="615"/>
                  </a:lnTo>
                  <a:lnTo>
                    <a:pt x="1368" y="615"/>
                  </a:lnTo>
                  <a:lnTo>
                    <a:pt x="1368" y="618"/>
                  </a:lnTo>
                  <a:lnTo>
                    <a:pt x="1368" y="618"/>
                  </a:lnTo>
                  <a:lnTo>
                    <a:pt x="1368" y="618"/>
                  </a:lnTo>
                  <a:lnTo>
                    <a:pt x="1368" y="618"/>
                  </a:lnTo>
                  <a:lnTo>
                    <a:pt x="1368" y="615"/>
                  </a:lnTo>
                  <a:lnTo>
                    <a:pt x="1368" y="615"/>
                  </a:lnTo>
                  <a:lnTo>
                    <a:pt x="1368" y="615"/>
                  </a:lnTo>
                  <a:lnTo>
                    <a:pt x="1370" y="613"/>
                  </a:lnTo>
                  <a:lnTo>
                    <a:pt x="1370" y="613"/>
                  </a:lnTo>
                  <a:lnTo>
                    <a:pt x="1370" y="613"/>
                  </a:lnTo>
                  <a:lnTo>
                    <a:pt x="1372" y="613"/>
                  </a:lnTo>
                  <a:lnTo>
                    <a:pt x="1372" y="613"/>
                  </a:lnTo>
                  <a:lnTo>
                    <a:pt x="1372" y="615"/>
                  </a:lnTo>
                  <a:lnTo>
                    <a:pt x="1370" y="615"/>
                  </a:lnTo>
                  <a:lnTo>
                    <a:pt x="1372" y="615"/>
                  </a:lnTo>
                  <a:lnTo>
                    <a:pt x="1372" y="615"/>
                  </a:lnTo>
                  <a:lnTo>
                    <a:pt x="1372" y="615"/>
                  </a:lnTo>
                  <a:lnTo>
                    <a:pt x="1372" y="615"/>
                  </a:lnTo>
                  <a:lnTo>
                    <a:pt x="1372" y="613"/>
                  </a:lnTo>
                  <a:lnTo>
                    <a:pt x="1372" y="613"/>
                  </a:lnTo>
                  <a:lnTo>
                    <a:pt x="1372" y="613"/>
                  </a:lnTo>
                  <a:lnTo>
                    <a:pt x="1372" y="613"/>
                  </a:lnTo>
                  <a:lnTo>
                    <a:pt x="1372" y="613"/>
                  </a:lnTo>
                  <a:lnTo>
                    <a:pt x="1372" y="613"/>
                  </a:lnTo>
                  <a:lnTo>
                    <a:pt x="1372" y="615"/>
                  </a:lnTo>
                  <a:lnTo>
                    <a:pt x="1372" y="615"/>
                  </a:lnTo>
                  <a:lnTo>
                    <a:pt x="1372" y="618"/>
                  </a:lnTo>
                  <a:lnTo>
                    <a:pt x="1375" y="618"/>
                  </a:lnTo>
                  <a:lnTo>
                    <a:pt x="1375" y="618"/>
                  </a:lnTo>
                  <a:lnTo>
                    <a:pt x="1375" y="615"/>
                  </a:lnTo>
                  <a:lnTo>
                    <a:pt x="1377" y="615"/>
                  </a:lnTo>
                  <a:lnTo>
                    <a:pt x="1377" y="615"/>
                  </a:lnTo>
                  <a:lnTo>
                    <a:pt x="1377" y="613"/>
                  </a:lnTo>
                  <a:lnTo>
                    <a:pt x="1377" y="611"/>
                  </a:lnTo>
                  <a:lnTo>
                    <a:pt x="1379" y="608"/>
                  </a:lnTo>
                  <a:lnTo>
                    <a:pt x="1382" y="608"/>
                  </a:lnTo>
                  <a:lnTo>
                    <a:pt x="1382" y="606"/>
                  </a:lnTo>
                  <a:lnTo>
                    <a:pt x="1384" y="606"/>
                  </a:lnTo>
                  <a:lnTo>
                    <a:pt x="1384" y="603"/>
                  </a:lnTo>
                  <a:lnTo>
                    <a:pt x="1386" y="603"/>
                  </a:lnTo>
                  <a:lnTo>
                    <a:pt x="1389" y="603"/>
                  </a:lnTo>
                  <a:lnTo>
                    <a:pt x="1389" y="603"/>
                  </a:lnTo>
                  <a:lnTo>
                    <a:pt x="1391" y="603"/>
                  </a:lnTo>
                  <a:lnTo>
                    <a:pt x="1391" y="603"/>
                  </a:lnTo>
                  <a:lnTo>
                    <a:pt x="1394" y="603"/>
                  </a:lnTo>
                  <a:lnTo>
                    <a:pt x="1394" y="606"/>
                  </a:lnTo>
                  <a:lnTo>
                    <a:pt x="1394" y="606"/>
                  </a:lnTo>
                  <a:lnTo>
                    <a:pt x="1384" y="608"/>
                  </a:lnTo>
                  <a:lnTo>
                    <a:pt x="1382" y="608"/>
                  </a:lnTo>
                  <a:lnTo>
                    <a:pt x="1382" y="608"/>
                  </a:lnTo>
                  <a:lnTo>
                    <a:pt x="1384" y="608"/>
                  </a:lnTo>
                  <a:lnTo>
                    <a:pt x="1384" y="611"/>
                  </a:lnTo>
                  <a:lnTo>
                    <a:pt x="1384" y="611"/>
                  </a:lnTo>
                  <a:lnTo>
                    <a:pt x="1384" y="611"/>
                  </a:lnTo>
                  <a:lnTo>
                    <a:pt x="1384" y="611"/>
                  </a:lnTo>
                  <a:lnTo>
                    <a:pt x="1384" y="611"/>
                  </a:lnTo>
                  <a:lnTo>
                    <a:pt x="1382" y="611"/>
                  </a:lnTo>
                  <a:lnTo>
                    <a:pt x="1382" y="611"/>
                  </a:lnTo>
                  <a:lnTo>
                    <a:pt x="1382" y="611"/>
                  </a:lnTo>
                  <a:lnTo>
                    <a:pt x="1382" y="613"/>
                  </a:lnTo>
                  <a:lnTo>
                    <a:pt x="1382" y="613"/>
                  </a:lnTo>
                  <a:lnTo>
                    <a:pt x="1382" y="615"/>
                  </a:lnTo>
                  <a:lnTo>
                    <a:pt x="1382" y="615"/>
                  </a:lnTo>
                  <a:lnTo>
                    <a:pt x="1384" y="615"/>
                  </a:lnTo>
                  <a:lnTo>
                    <a:pt x="1384" y="615"/>
                  </a:lnTo>
                  <a:lnTo>
                    <a:pt x="1384" y="615"/>
                  </a:lnTo>
                  <a:lnTo>
                    <a:pt x="1382" y="615"/>
                  </a:lnTo>
                  <a:lnTo>
                    <a:pt x="1382" y="615"/>
                  </a:lnTo>
                  <a:lnTo>
                    <a:pt x="1382" y="615"/>
                  </a:lnTo>
                  <a:lnTo>
                    <a:pt x="1379" y="615"/>
                  </a:lnTo>
                  <a:lnTo>
                    <a:pt x="1379" y="615"/>
                  </a:lnTo>
                  <a:lnTo>
                    <a:pt x="1382" y="618"/>
                  </a:lnTo>
                  <a:lnTo>
                    <a:pt x="1382" y="618"/>
                  </a:lnTo>
                  <a:lnTo>
                    <a:pt x="1382" y="618"/>
                  </a:lnTo>
                  <a:lnTo>
                    <a:pt x="1382" y="618"/>
                  </a:lnTo>
                  <a:lnTo>
                    <a:pt x="1382" y="618"/>
                  </a:lnTo>
                  <a:lnTo>
                    <a:pt x="1382" y="620"/>
                  </a:lnTo>
                  <a:lnTo>
                    <a:pt x="1382" y="620"/>
                  </a:lnTo>
                  <a:lnTo>
                    <a:pt x="1382" y="620"/>
                  </a:lnTo>
                  <a:lnTo>
                    <a:pt x="1384" y="620"/>
                  </a:lnTo>
                  <a:lnTo>
                    <a:pt x="1384" y="620"/>
                  </a:lnTo>
                  <a:lnTo>
                    <a:pt x="1384" y="620"/>
                  </a:lnTo>
                  <a:lnTo>
                    <a:pt x="1384" y="620"/>
                  </a:lnTo>
                  <a:lnTo>
                    <a:pt x="1384" y="620"/>
                  </a:lnTo>
                  <a:lnTo>
                    <a:pt x="1384" y="620"/>
                  </a:lnTo>
                  <a:lnTo>
                    <a:pt x="1384" y="620"/>
                  </a:lnTo>
                  <a:lnTo>
                    <a:pt x="1384" y="620"/>
                  </a:lnTo>
                  <a:lnTo>
                    <a:pt x="1384" y="622"/>
                  </a:lnTo>
                  <a:lnTo>
                    <a:pt x="1384" y="622"/>
                  </a:lnTo>
                  <a:lnTo>
                    <a:pt x="1384" y="622"/>
                  </a:lnTo>
                  <a:lnTo>
                    <a:pt x="1384" y="622"/>
                  </a:lnTo>
                  <a:lnTo>
                    <a:pt x="1384" y="622"/>
                  </a:lnTo>
                  <a:lnTo>
                    <a:pt x="1386" y="622"/>
                  </a:lnTo>
                  <a:lnTo>
                    <a:pt x="1386" y="620"/>
                  </a:lnTo>
                  <a:lnTo>
                    <a:pt x="1386" y="622"/>
                  </a:lnTo>
                  <a:lnTo>
                    <a:pt x="1386" y="622"/>
                  </a:lnTo>
                  <a:lnTo>
                    <a:pt x="1389" y="622"/>
                  </a:lnTo>
                  <a:lnTo>
                    <a:pt x="1391" y="620"/>
                  </a:lnTo>
                  <a:lnTo>
                    <a:pt x="1391" y="622"/>
                  </a:lnTo>
                  <a:lnTo>
                    <a:pt x="1391" y="622"/>
                  </a:lnTo>
                  <a:lnTo>
                    <a:pt x="1391" y="622"/>
                  </a:lnTo>
                  <a:lnTo>
                    <a:pt x="1391" y="622"/>
                  </a:lnTo>
                  <a:lnTo>
                    <a:pt x="1391" y="622"/>
                  </a:lnTo>
                  <a:lnTo>
                    <a:pt x="1394" y="622"/>
                  </a:lnTo>
                  <a:lnTo>
                    <a:pt x="1394" y="620"/>
                  </a:lnTo>
                  <a:lnTo>
                    <a:pt x="1396" y="618"/>
                  </a:lnTo>
                  <a:lnTo>
                    <a:pt x="1396" y="618"/>
                  </a:lnTo>
                  <a:lnTo>
                    <a:pt x="1401" y="620"/>
                  </a:lnTo>
                  <a:lnTo>
                    <a:pt x="1396" y="620"/>
                  </a:lnTo>
                  <a:lnTo>
                    <a:pt x="1396" y="620"/>
                  </a:lnTo>
                  <a:lnTo>
                    <a:pt x="1396" y="620"/>
                  </a:lnTo>
                  <a:lnTo>
                    <a:pt x="1396" y="622"/>
                  </a:lnTo>
                  <a:lnTo>
                    <a:pt x="1396" y="622"/>
                  </a:lnTo>
                  <a:lnTo>
                    <a:pt x="1396" y="622"/>
                  </a:lnTo>
                  <a:lnTo>
                    <a:pt x="1396" y="622"/>
                  </a:lnTo>
                  <a:lnTo>
                    <a:pt x="1394" y="625"/>
                  </a:lnTo>
                  <a:lnTo>
                    <a:pt x="1391" y="625"/>
                  </a:lnTo>
                  <a:lnTo>
                    <a:pt x="1391" y="625"/>
                  </a:lnTo>
                  <a:lnTo>
                    <a:pt x="1391" y="625"/>
                  </a:lnTo>
                  <a:lnTo>
                    <a:pt x="1389" y="625"/>
                  </a:lnTo>
                  <a:lnTo>
                    <a:pt x="1389" y="625"/>
                  </a:lnTo>
                  <a:lnTo>
                    <a:pt x="1386" y="627"/>
                  </a:lnTo>
                  <a:lnTo>
                    <a:pt x="1389" y="625"/>
                  </a:lnTo>
                  <a:lnTo>
                    <a:pt x="1389" y="627"/>
                  </a:lnTo>
                  <a:lnTo>
                    <a:pt x="1389" y="627"/>
                  </a:lnTo>
                  <a:lnTo>
                    <a:pt x="1389" y="627"/>
                  </a:lnTo>
                  <a:lnTo>
                    <a:pt x="1389" y="627"/>
                  </a:lnTo>
                  <a:lnTo>
                    <a:pt x="1389" y="627"/>
                  </a:lnTo>
                  <a:lnTo>
                    <a:pt x="1386" y="627"/>
                  </a:lnTo>
                  <a:lnTo>
                    <a:pt x="1386" y="627"/>
                  </a:lnTo>
                  <a:lnTo>
                    <a:pt x="1386" y="627"/>
                  </a:lnTo>
                  <a:lnTo>
                    <a:pt x="1386" y="627"/>
                  </a:lnTo>
                  <a:lnTo>
                    <a:pt x="1384" y="627"/>
                  </a:lnTo>
                  <a:lnTo>
                    <a:pt x="1384" y="630"/>
                  </a:lnTo>
                  <a:lnTo>
                    <a:pt x="1384" y="627"/>
                  </a:lnTo>
                  <a:lnTo>
                    <a:pt x="1384" y="627"/>
                  </a:lnTo>
                  <a:lnTo>
                    <a:pt x="1384" y="627"/>
                  </a:lnTo>
                  <a:lnTo>
                    <a:pt x="1384" y="627"/>
                  </a:lnTo>
                  <a:lnTo>
                    <a:pt x="1384" y="630"/>
                  </a:lnTo>
                  <a:lnTo>
                    <a:pt x="1384" y="630"/>
                  </a:lnTo>
                  <a:lnTo>
                    <a:pt x="1384" y="630"/>
                  </a:lnTo>
                  <a:lnTo>
                    <a:pt x="1384" y="630"/>
                  </a:lnTo>
                  <a:lnTo>
                    <a:pt x="1384" y="630"/>
                  </a:lnTo>
                  <a:lnTo>
                    <a:pt x="1384" y="632"/>
                  </a:lnTo>
                  <a:lnTo>
                    <a:pt x="1386" y="630"/>
                  </a:lnTo>
                  <a:lnTo>
                    <a:pt x="1389" y="630"/>
                  </a:lnTo>
                  <a:lnTo>
                    <a:pt x="1389" y="632"/>
                  </a:lnTo>
                  <a:lnTo>
                    <a:pt x="1389" y="632"/>
                  </a:lnTo>
                  <a:lnTo>
                    <a:pt x="1391" y="630"/>
                  </a:lnTo>
                  <a:lnTo>
                    <a:pt x="1391" y="630"/>
                  </a:lnTo>
                  <a:lnTo>
                    <a:pt x="1391" y="630"/>
                  </a:lnTo>
                  <a:lnTo>
                    <a:pt x="1391" y="630"/>
                  </a:lnTo>
                  <a:lnTo>
                    <a:pt x="1394" y="627"/>
                  </a:lnTo>
                  <a:lnTo>
                    <a:pt x="1394" y="625"/>
                  </a:lnTo>
                  <a:lnTo>
                    <a:pt x="1396" y="625"/>
                  </a:lnTo>
                  <a:lnTo>
                    <a:pt x="1394" y="625"/>
                  </a:lnTo>
                  <a:lnTo>
                    <a:pt x="1394" y="625"/>
                  </a:lnTo>
                  <a:lnTo>
                    <a:pt x="1394" y="627"/>
                  </a:lnTo>
                  <a:lnTo>
                    <a:pt x="1394" y="627"/>
                  </a:lnTo>
                  <a:lnTo>
                    <a:pt x="1394" y="627"/>
                  </a:lnTo>
                  <a:lnTo>
                    <a:pt x="1396" y="627"/>
                  </a:lnTo>
                  <a:lnTo>
                    <a:pt x="1396" y="627"/>
                  </a:lnTo>
                  <a:lnTo>
                    <a:pt x="1396" y="627"/>
                  </a:lnTo>
                  <a:lnTo>
                    <a:pt x="1396" y="627"/>
                  </a:lnTo>
                  <a:lnTo>
                    <a:pt x="1396" y="627"/>
                  </a:lnTo>
                  <a:lnTo>
                    <a:pt x="1396" y="625"/>
                  </a:lnTo>
                  <a:lnTo>
                    <a:pt x="1398" y="625"/>
                  </a:lnTo>
                  <a:lnTo>
                    <a:pt x="1398" y="625"/>
                  </a:lnTo>
                  <a:lnTo>
                    <a:pt x="1398" y="625"/>
                  </a:lnTo>
                  <a:lnTo>
                    <a:pt x="1398" y="627"/>
                  </a:lnTo>
                  <a:lnTo>
                    <a:pt x="1398" y="627"/>
                  </a:lnTo>
                  <a:lnTo>
                    <a:pt x="1398" y="627"/>
                  </a:lnTo>
                  <a:lnTo>
                    <a:pt x="1401" y="625"/>
                  </a:lnTo>
                  <a:lnTo>
                    <a:pt x="1401" y="625"/>
                  </a:lnTo>
                  <a:lnTo>
                    <a:pt x="1401" y="622"/>
                  </a:lnTo>
                  <a:lnTo>
                    <a:pt x="1401" y="622"/>
                  </a:lnTo>
                  <a:lnTo>
                    <a:pt x="1401" y="622"/>
                  </a:lnTo>
                  <a:lnTo>
                    <a:pt x="1401" y="622"/>
                  </a:lnTo>
                  <a:lnTo>
                    <a:pt x="1401" y="622"/>
                  </a:lnTo>
                  <a:lnTo>
                    <a:pt x="1403" y="622"/>
                  </a:lnTo>
                  <a:lnTo>
                    <a:pt x="1403" y="622"/>
                  </a:lnTo>
                  <a:lnTo>
                    <a:pt x="1403" y="625"/>
                  </a:lnTo>
                  <a:lnTo>
                    <a:pt x="1403" y="625"/>
                  </a:lnTo>
                  <a:lnTo>
                    <a:pt x="1403" y="625"/>
                  </a:lnTo>
                  <a:lnTo>
                    <a:pt x="1403" y="625"/>
                  </a:lnTo>
                  <a:lnTo>
                    <a:pt x="1401" y="625"/>
                  </a:lnTo>
                  <a:lnTo>
                    <a:pt x="1401" y="625"/>
                  </a:lnTo>
                  <a:lnTo>
                    <a:pt x="1401" y="627"/>
                  </a:lnTo>
                  <a:lnTo>
                    <a:pt x="1401" y="627"/>
                  </a:lnTo>
                  <a:lnTo>
                    <a:pt x="1401" y="627"/>
                  </a:lnTo>
                  <a:lnTo>
                    <a:pt x="1401" y="627"/>
                  </a:lnTo>
                  <a:lnTo>
                    <a:pt x="1398" y="632"/>
                  </a:lnTo>
                  <a:lnTo>
                    <a:pt x="1396" y="632"/>
                  </a:lnTo>
                  <a:lnTo>
                    <a:pt x="1396" y="632"/>
                  </a:lnTo>
                  <a:lnTo>
                    <a:pt x="1396" y="632"/>
                  </a:lnTo>
                  <a:lnTo>
                    <a:pt x="1396" y="632"/>
                  </a:lnTo>
                  <a:lnTo>
                    <a:pt x="1396" y="632"/>
                  </a:lnTo>
                  <a:lnTo>
                    <a:pt x="1396" y="632"/>
                  </a:lnTo>
                  <a:lnTo>
                    <a:pt x="1396" y="632"/>
                  </a:lnTo>
                  <a:lnTo>
                    <a:pt x="1396" y="632"/>
                  </a:lnTo>
                  <a:lnTo>
                    <a:pt x="1398" y="634"/>
                  </a:lnTo>
                  <a:lnTo>
                    <a:pt x="1398" y="632"/>
                  </a:lnTo>
                  <a:lnTo>
                    <a:pt x="1403" y="630"/>
                  </a:lnTo>
                  <a:lnTo>
                    <a:pt x="1403" y="630"/>
                  </a:lnTo>
                  <a:lnTo>
                    <a:pt x="1403" y="630"/>
                  </a:lnTo>
                  <a:lnTo>
                    <a:pt x="1405" y="630"/>
                  </a:lnTo>
                  <a:lnTo>
                    <a:pt x="1405" y="627"/>
                  </a:lnTo>
                  <a:lnTo>
                    <a:pt x="1405" y="627"/>
                  </a:lnTo>
                  <a:lnTo>
                    <a:pt x="1405" y="630"/>
                  </a:lnTo>
                  <a:lnTo>
                    <a:pt x="1405" y="630"/>
                  </a:lnTo>
                  <a:lnTo>
                    <a:pt x="1405" y="630"/>
                  </a:lnTo>
                  <a:lnTo>
                    <a:pt x="1405" y="632"/>
                  </a:lnTo>
                  <a:lnTo>
                    <a:pt x="1403" y="632"/>
                  </a:lnTo>
                  <a:lnTo>
                    <a:pt x="1403" y="632"/>
                  </a:lnTo>
                  <a:lnTo>
                    <a:pt x="1405" y="632"/>
                  </a:lnTo>
                  <a:lnTo>
                    <a:pt x="1405" y="632"/>
                  </a:lnTo>
                  <a:lnTo>
                    <a:pt x="1408" y="630"/>
                  </a:lnTo>
                  <a:lnTo>
                    <a:pt x="1408" y="630"/>
                  </a:lnTo>
                  <a:lnTo>
                    <a:pt x="1408" y="627"/>
                  </a:lnTo>
                  <a:lnTo>
                    <a:pt x="1408" y="627"/>
                  </a:lnTo>
                  <a:lnTo>
                    <a:pt x="1408" y="630"/>
                  </a:lnTo>
                  <a:lnTo>
                    <a:pt x="1408" y="630"/>
                  </a:lnTo>
                  <a:lnTo>
                    <a:pt x="1408" y="630"/>
                  </a:lnTo>
                  <a:lnTo>
                    <a:pt x="1408" y="630"/>
                  </a:lnTo>
                  <a:lnTo>
                    <a:pt x="1410" y="630"/>
                  </a:lnTo>
                  <a:lnTo>
                    <a:pt x="1410" y="630"/>
                  </a:lnTo>
                  <a:lnTo>
                    <a:pt x="1410" y="632"/>
                  </a:lnTo>
                  <a:lnTo>
                    <a:pt x="1408" y="632"/>
                  </a:lnTo>
                  <a:lnTo>
                    <a:pt x="1408" y="632"/>
                  </a:lnTo>
                  <a:lnTo>
                    <a:pt x="1408" y="632"/>
                  </a:lnTo>
                  <a:lnTo>
                    <a:pt x="1413" y="630"/>
                  </a:lnTo>
                  <a:lnTo>
                    <a:pt x="1415" y="630"/>
                  </a:lnTo>
                  <a:lnTo>
                    <a:pt x="1415" y="630"/>
                  </a:lnTo>
                  <a:lnTo>
                    <a:pt x="1415" y="630"/>
                  </a:lnTo>
                  <a:lnTo>
                    <a:pt x="1415" y="630"/>
                  </a:lnTo>
                  <a:lnTo>
                    <a:pt x="1415" y="630"/>
                  </a:lnTo>
                  <a:lnTo>
                    <a:pt x="1415" y="632"/>
                  </a:lnTo>
                  <a:lnTo>
                    <a:pt x="1415" y="632"/>
                  </a:lnTo>
                  <a:lnTo>
                    <a:pt x="1413" y="632"/>
                  </a:lnTo>
                  <a:lnTo>
                    <a:pt x="1413" y="637"/>
                  </a:lnTo>
                  <a:lnTo>
                    <a:pt x="1410" y="639"/>
                  </a:lnTo>
                  <a:lnTo>
                    <a:pt x="1410" y="641"/>
                  </a:lnTo>
                  <a:lnTo>
                    <a:pt x="1408" y="641"/>
                  </a:lnTo>
                  <a:lnTo>
                    <a:pt x="1408" y="641"/>
                  </a:lnTo>
                  <a:lnTo>
                    <a:pt x="1408" y="641"/>
                  </a:lnTo>
                  <a:lnTo>
                    <a:pt x="1410" y="641"/>
                  </a:lnTo>
                  <a:lnTo>
                    <a:pt x="1413" y="641"/>
                  </a:lnTo>
                  <a:lnTo>
                    <a:pt x="1415" y="641"/>
                  </a:lnTo>
                  <a:lnTo>
                    <a:pt x="1417" y="641"/>
                  </a:lnTo>
                  <a:lnTo>
                    <a:pt x="1417" y="641"/>
                  </a:lnTo>
                  <a:lnTo>
                    <a:pt x="1420" y="641"/>
                  </a:lnTo>
                  <a:lnTo>
                    <a:pt x="1420" y="641"/>
                  </a:lnTo>
                  <a:lnTo>
                    <a:pt x="1420" y="644"/>
                  </a:lnTo>
                  <a:lnTo>
                    <a:pt x="1420" y="644"/>
                  </a:lnTo>
                  <a:lnTo>
                    <a:pt x="1422" y="644"/>
                  </a:lnTo>
                  <a:lnTo>
                    <a:pt x="1422" y="644"/>
                  </a:lnTo>
                  <a:lnTo>
                    <a:pt x="1422" y="646"/>
                  </a:lnTo>
                  <a:lnTo>
                    <a:pt x="1422" y="646"/>
                  </a:lnTo>
                  <a:lnTo>
                    <a:pt x="1424" y="646"/>
                  </a:lnTo>
                  <a:lnTo>
                    <a:pt x="1424" y="646"/>
                  </a:lnTo>
                  <a:lnTo>
                    <a:pt x="1424" y="646"/>
                  </a:lnTo>
                  <a:lnTo>
                    <a:pt x="1427" y="646"/>
                  </a:lnTo>
                  <a:lnTo>
                    <a:pt x="1427" y="646"/>
                  </a:lnTo>
                  <a:lnTo>
                    <a:pt x="1429" y="646"/>
                  </a:lnTo>
                  <a:lnTo>
                    <a:pt x="1431" y="641"/>
                  </a:lnTo>
                  <a:lnTo>
                    <a:pt x="1431" y="641"/>
                  </a:lnTo>
                  <a:lnTo>
                    <a:pt x="1431" y="641"/>
                  </a:lnTo>
                  <a:lnTo>
                    <a:pt x="1431" y="639"/>
                  </a:lnTo>
                  <a:lnTo>
                    <a:pt x="1434" y="637"/>
                  </a:lnTo>
                  <a:lnTo>
                    <a:pt x="1434" y="634"/>
                  </a:lnTo>
                  <a:lnTo>
                    <a:pt x="1434" y="634"/>
                  </a:lnTo>
                  <a:lnTo>
                    <a:pt x="1434" y="634"/>
                  </a:lnTo>
                  <a:lnTo>
                    <a:pt x="1436" y="632"/>
                  </a:lnTo>
                  <a:lnTo>
                    <a:pt x="1436" y="632"/>
                  </a:lnTo>
                  <a:lnTo>
                    <a:pt x="1436" y="632"/>
                  </a:lnTo>
                  <a:lnTo>
                    <a:pt x="1436" y="630"/>
                  </a:lnTo>
                  <a:lnTo>
                    <a:pt x="1439" y="630"/>
                  </a:lnTo>
                  <a:lnTo>
                    <a:pt x="1439" y="627"/>
                  </a:lnTo>
                  <a:lnTo>
                    <a:pt x="1439" y="627"/>
                  </a:lnTo>
                  <a:lnTo>
                    <a:pt x="1439" y="625"/>
                  </a:lnTo>
                  <a:lnTo>
                    <a:pt x="1441" y="625"/>
                  </a:lnTo>
                  <a:lnTo>
                    <a:pt x="1441" y="625"/>
                  </a:lnTo>
                  <a:lnTo>
                    <a:pt x="1441" y="622"/>
                  </a:lnTo>
                  <a:lnTo>
                    <a:pt x="1443" y="622"/>
                  </a:lnTo>
                  <a:lnTo>
                    <a:pt x="1443" y="622"/>
                  </a:lnTo>
                  <a:lnTo>
                    <a:pt x="1443" y="622"/>
                  </a:lnTo>
                  <a:lnTo>
                    <a:pt x="1443" y="622"/>
                  </a:lnTo>
                  <a:lnTo>
                    <a:pt x="1443" y="625"/>
                  </a:lnTo>
                  <a:lnTo>
                    <a:pt x="1443" y="625"/>
                  </a:lnTo>
                  <a:lnTo>
                    <a:pt x="1443" y="625"/>
                  </a:lnTo>
                  <a:lnTo>
                    <a:pt x="1443" y="625"/>
                  </a:lnTo>
                  <a:lnTo>
                    <a:pt x="1443" y="625"/>
                  </a:lnTo>
                  <a:lnTo>
                    <a:pt x="1441" y="625"/>
                  </a:lnTo>
                  <a:lnTo>
                    <a:pt x="1441" y="625"/>
                  </a:lnTo>
                  <a:lnTo>
                    <a:pt x="1441" y="625"/>
                  </a:lnTo>
                  <a:lnTo>
                    <a:pt x="1441" y="627"/>
                  </a:lnTo>
                  <a:lnTo>
                    <a:pt x="1441" y="627"/>
                  </a:lnTo>
                  <a:lnTo>
                    <a:pt x="1441" y="627"/>
                  </a:lnTo>
                  <a:lnTo>
                    <a:pt x="1441" y="627"/>
                  </a:lnTo>
                  <a:lnTo>
                    <a:pt x="1441" y="627"/>
                  </a:lnTo>
                  <a:lnTo>
                    <a:pt x="1439" y="630"/>
                  </a:lnTo>
                  <a:lnTo>
                    <a:pt x="1439" y="630"/>
                  </a:lnTo>
                  <a:lnTo>
                    <a:pt x="1439" y="630"/>
                  </a:lnTo>
                  <a:lnTo>
                    <a:pt x="1439" y="632"/>
                  </a:lnTo>
                  <a:lnTo>
                    <a:pt x="1439" y="632"/>
                  </a:lnTo>
                  <a:lnTo>
                    <a:pt x="1439" y="632"/>
                  </a:lnTo>
                  <a:lnTo>
                    <a:pt x="1439" y="634"/>
                  </a:lnTo>
                  <a:lnTo>
                    <a:pt x="1439" y="634"/>
                  </a:lnTo>
                  <a:lnTo>
                    <a:pt x="1439" y="634"/>
                  </a:lnTo>
                  <a:lnTo>
                    <a:pt x="1439" y="634"/>
                  </a:lnTo>
                  <a:lnTo>
                    <a:pt x="1439" y="634"/>
                  </a:lnTo>
                  <a:lnTo>
                    <a:pt x="1439" y="634"/>
                  </a:lnTo>
                  <a:lnTo>
                    <a:pt x="1439" y="634"/>
                  </a:lnTo>
                  <a:lnTo>
                    <a:pt x="1439" y="637"/>
                  </a:lnTo>
                  <a:lnTo>
                    <a:pt x="1439" y="637"/>
                  </a:lnTo>
                  <a:lnTo>
                    <a:pt x="1439" y="637"/>
                  </a:lnTo>
                  <a:lnTo>
                    <a:pt x="1439" y="637"/>
                  </a:lnTo>
                  <a:lnTo>
                    <a:pt x="1439" y="639"/>
                  </a:lnTo>
                  <a:lnTo>
                    <a:pt x="1439" y="639"/>
                  </a:lnTo>
                  <a:lnTo>
                    <a:pt x="1439" y="637"/>
                  </a:lnTo>
                  <a:lnTo>
                    <a:pt x="1441" y="637"/>
                  </a:lnTo>
                  <a:lnTo>
                    <a:pt x="1441" y="637"/>
                  </a:lnTo>
                  <a:lnTo>
                    <a:pt x="1441" y="637"/>
                  </a:lnTo>
                  <a:lnTo>
                    <a:pt x="1441" y="639"/>
                  </a:lnTo>
                  <a:lnTo>
                    <a:pt x="1439" y="639"/>
                  </a:lnTo>
                  <a:lnTo>
                    <a:pt x="1439" y="641"/>
                  </a:lnTo>
                  <a:lnTo>
                    <a:pt x="1441" y="641"/>
                  </a:lnTo>
                  <a:lnTo>
                    <a:pt x="1441" y="641"/>
                  </a:lnTo>
                  <a:lnTo>
                    <a:pt x="1439" y="641"/>
                  </a:lnTo>
                  <a:lnTo>
                    <a:pt x="1439" y="641"/>
                  </a:lnTo>
                  <a:lnTo>
                    <a:pt x="1439" y="641"/>
                  </a:lnTo>
                  <a:lnTo>
                    <a:pt x="1439" y="644"/>
                  </a:lnTo>
                  <a:lnTo>
                    <a:pt x="1439" y="644"/>
                  </a:lnTo>
                  <a:lnTo>
                    <a:pt x="1439" y="644"/>
                  </a:lnTo>
                  <a:lnTo>
                    <a:pt x="1439" y="644"/>
                  </a:lnTo>
                  <a:lnTo>
                    <a:pt x="1439" y="644"/>
                  </a:lnTo>
                  <a:lnTo>
                    <a:pt x="1439" y="644"/>
                  </a:lnTo>
                  <a:lnTo>
                    <a:pt x="1439" y="646"/>
                  </a:lnTo>
                  <a:lnTo>
                    <a:pt x="1439" y="646"/>
                  </a:lnTo>
                  <a:lnTo>
                    <a:pt x="1439" y="646"/>
                  </a:lnTo>
                  <a:lnTo>
                    <a:pt x="1439" y="648"/>
                  </a:lnTo>
                  <a:lnTo>
                    <a:pt x="1439" y="648"/>
                  </a:lnTo>
                  <a:lnTo>
                    <a:pt x="1439" y="648"/>
                  </a:lnTo>
                  <a:lnTo>
                    <a:pt x="1439" y="648"/>
                  </a:lnTo>
                  <a:lnTo>
                    <a:pt x="1439" y="648"/>
                  </a:lnTo>
                  <a:lnTo>
                    <a:pt x="1439" y="648"/>
                  </a:lnTo>
                  <a:lnTo>
                    <a:pt x="1441" y="648"/>
                  </a:lnTo>
                  <a:lnTo>
                    <a:pt x="1441" y="648"/>
                  </a:lnTo>
                  <a:lnTo>
                    <a:pt x="1441" y="648"/>
                  </a:lnTo>
                  <a:lnTo>
                    <a:pt x="1441" y="648"/>
                  </a:lnTo>
                  <a:lnTo>
                    <a:pt x="1441" y="648"/>
                  </a:lnTo>
                  <a:lnTo>
                    <a:pt x="1441" y="648"/>
                  </a:lnTo>
                  <a:lnTo>
                    <a:pt x="1441" y="648"/>
                  </a:lnTo>
                  <a:lnTo>
                    <a:pt x="1441" y="648"/>
                  </a:lnTo>
                  <a:lnTo>
                    <a:pt x="1443" y="648"/>
                  </a:lnTo>
                  <a:lnTo>
                    <a:pt x="1443" y="648"/>
                  </a:lnTo>
                  <a:lnTo>
                    <a:pt x="1443" y="648"/>
                  </a:lnTo>
                  <a:lnTo>
                    <a:pt x="1443" y="648"/>
                  </a:lnTo>
                  <a:lnTo>
                    <a:pt x="1443" y="648"/>
                  </a:lnTo>
                  <a:lnTo>
                    <a:pt x="1446" y="648"/>
                  </a:lnTo>
                  <a:lnTo>
                    <a:pt x="1446" y="651"/>
                  </a:lnTo>
                  <a:lnTo>
                    <a:pt x="1448" y="651"/>
                  </a:lnTo>
                  <a:lnTo>
                    <a:pt x="1448" y="653"/>
                  </a:lnTo>
                  <a:lnTo>
                    <a:pt x="1448" y="651"/>
                  </a:lnTo>
                  <a:lnTo>
                    <a:pt x="1446" y="651"/>
                  </a:lnTo>
                  <a:lnTo>
                    <a:pt x="1446" y="651"/>
                  </a:lnTo>
                  <a:lnTo>
                    <a:pt x="1446" y="651"/>
                  </a:lnTo>
                  <a:lnTo>
                    <a:pt x="1446" y="653"/>
                  </a:lnTo>
                  <a:lnTo>
                    <a:pt x="1448" y="653"/>
                  </a:lnTo>
                  <a:lnTo>
                    <a:pt x="1450" y="653"/>
                  </a:lnTo>
                  <a:lnTo>
                    <a:pt x="1450" y="653"/>
                  </a:lnTo>
                  <a:lnTo>
                    <a:pt x="1450" y="653"/>
                  </a:lnTo>
                  <a:lnTo>
                    <a:pt x="1453" y="651"/>
                  </a:lnTo>
                  <a:lnTo>
                    <a:pt x="1453" y="653"/>
                  </a:lnTo>
                  <a:lnTo>
                    <a:pt x="1453" y="653"/>
                  </a:lnTo>
                  <a:lnTo>
                    <a:pt x="1453" y="653"/>
                  </a:lnTo>
                  <a:lnTo>
                    <a:pt x="1453" y="653"/>
                  </a:lnTo>
                  <a:lnTo>
                    <a:pt x="1453" y="653"/>
                  </a:lnTo>
                  <a:lnTo>
                    <a:pt x="1455" y="653"/>
                  </a:lnTo>
                  <a:lnTo>
                    <a:pt x="1455" y="653"/>
                  </a:lnTo>
                  <a:lnTo>
                    <a:pt x="1455" y="651"/>
                  </a:lnTo>
                  <a:lnTo>
                    <a:pt x="1460" y="653"/>
                  </a:lnTo>
                  <a:lnTo>
                    <a:pt x="1460" y="651"/>
                  </a:lnTo>
                  <a:lnTo>
                    <a:pt x="1460" y="651"/>
                  </a:lnTo>
                  <a:lnTo>
                    <a:pt x="1460" y="651"/>
                  </a:lnTo>
                  <a:lnTo>
                    <a:pt x="1460" y="651"/>
                  </a:lnTo>
                  <a:lnTo>
                    <a:pt x="1460" y="651"/>
                  </a:lnTo>
                  <a:lnTo>
                    <a:pt x="1460" y="653"/>
                  </a:lnTo>
                  <a:lnTo>
                    <a:pt x="1460" y="653"/>
                  </a:lnTo>
                  <a:lnTo>
                    <a:pt x="1460" y="653"/>
                  </a:lnTo>
                  <a:lnTo>
                    <a:pt x="1460" y="653"/>
                  </a:lnTo>
                  <a:lnTo>
                    <a:pt x="1460" y="653"/>
                  </a:lnTo>
                  <a:lnTo>
                    <a:pt x="1460" y="656"/>
                  </a:lnTo>
                  <a:lnTo>
                    <a:pt x="1460" y="656"/>
                  </a:lnTo>
                  <a:lnTo>
                    <a:pt x="1460" y="656"/>
                  </a:lnTo>
                  <a:lnTo>
                    <a:pt x="1467" y="658"/>
                  </a:lnTo>
                  <a:lnTo>
                    <a:pt x="1467" y="658"/>
                  </a:lnTo>
                  <a:lnTo>
                    <a:pt x="1467" y="660"/>
                  </a:lnTo>
                  <a:lnTo>
                    <a:pt x="1467" y="660"/>
                  </a:lnTo>
                  <a:lnTo>
                    <a:pt x="1465" y="660"/>
                  </a:lnTo>
                  <a:lnTo>
                    <a:pt x="1460" y="663"/>
                  </a:lnTo>
                  <a:lnTo>
                    <a:pt x="1465" y="660"/>
                  </a:lnTo>
                  <a:lnTo>
                    <a:pt x="1467" y="660"/>
                  </a:lnTo>
                  <a:lnTo>
                    <a:pt x="1472" y="663"/>
                  </a:lnTo>
                  <a:lnTo>
                    <a:pt x="1472" y="663"/>
                  </a:lnTo>
                  <a:lnTo>
                    <a:pt x="1476" y="660"/>
                  </a:lnTo>
                  <a:lnTo>
                    <a:pt x="1479" y="658"/>
                  </a:lnTo>
                  <a:lnTo>
                    <a:pt x="1483" y="656"/>
                  </a:lnTo>
                  <a:lnTo>
                    <a:pt x="1491" y="656"/>
                  </a:lnTo>
                  <a:lnTo>
                    <a:pt x="1498" y="651"/>
                  </a:lnTo>
                  <a:lnTo>
                    <a:pt x="1502" y="651"/>
                  </a:lnTo>
                  <a:lnTo>
                    <a:pt x="1507" y="651"/>
                  </a:lnTo>
                  <a:lnTo>
                    <a:pt x="1512" y="651"/>
                  </a:lnTo>
                  <a:lnTo>
                    <a:pt x="1517" y="651"/>
                  </a:lnTo>
                  <a:lnTo>
                    <a:pt x="1521" y="651"/>
                  </a:lnTo>
                  <a:lnTo>
                    <a:pt x="1524" y="651"/>
                  </a:lnTo>
                  <a:lnTo>
                    <a:pt x="1528" y="651"/>
                  </a:lnTo>
                  <a:lnTo>
                    <a:pt x="1531" y="651"/>
                  </a:lnTo>
                  <a:lnTo>
                    <a:pt x="1536" y="653"/>
                  </a:lnTo>
                  <a:lnTo>
                    <a:pt x="1538" y="653"/>
                  </a:lnTo>
                  <a:lnTo>
                    <a:pt x="1538" y="653"/>
                  </a:lnTo>
                  <a:lnTo>
                    <a:pt x="1543" y="648"/>
                  </a:lnTo>
                  <a:lnTo>
                    <a:pt x="1545" y="648"/>
                  </a:lnTo>
                  <a:lnTo>
                    <a:pt x="1545" y="648"/>
                  </a:lnTo>
                  <a:lnTo>
                    <a:pt x="1545" y="646"/>
                  </a:lnTo>
                  <a:lnTo>
                    <a:pt x="1545" y="646"/>
                  </a:lnTo>
                  <a:lnTo>
                    <a:pt x="1543" y="646"/>
                  </a:lnTo>
                  <a:lnTo>
                    <a:pt x="1543" y="646"/>
                  </a:lnTo>
                  <a:lnTo>
                    <a:pt x="1543" y="646"/>
                  </a:lnTo>
                  <a:lnTo>
                    <a:pt x="1543" y="644"/>
                  </a:lnTo>
                  <a:lnTo>
                    <a:pt x="1540" y="644"/>
                  </a:lnTo>
                  <a:lnTo>
                    <a:pt x="1540" y="641"/>
                  </a:lnTo>
                  <a:lnTo>
                    <a:pt x="1543" y="641"/>
                  </a:lnTo>
                  <a:lnTo>
                    <a:pt x="1545" y="641"/>
                  </a:lnTo>
                  <a:lnTo>
                    <a:pt x="1545" y="641"/>
                  </a:lnTo>
                  <a:lnTo>
                    <a:pt x="1545" y="644"/>
                  </a:lnTo>
                  <a:lnTo>
                    <a:pt x="1547" y="644"/>
                  </a:lnTo>
                  <a:lnTo>
                    <a:pt x="1547" y="644"/>
                  </a:lnTo>
                  <a:lnTo>
                    <a:pt x="1547" y="644"/>
                  </a:lnTo>
                  <a:lnTo>
                    <a:pt x="1547" y="644"/>
                  </a:lnTo>
                  <a:lnTo>
                    <a:pt x="1547" y="646"/>
                  </a:lnTo>
                  <a:lnTo>
                    <a:pt x="1547" y="646"/>
                  </a:lnTo>
                  <a:lnTo>
                    <a:pt x="1547" y="646"/>
                  </a:lnTo>
                  <a:lnTo>
                    <a:pt x="1550" y="648"/>
                  </a:lnTo>
                  <a:lnTo>
                    <a:pt x="1550" y="648"/>
                  </a:lnTo>
                  <a:lnTo>
                    <a:pt x="1550" y="651"/>
                  </a:lnTo>
                  <a:lnTo>
                    <a:pt x="1550" y="651"/>
                  </a:lnTo>
                  <a:lnTo>
                    <a:pt x="1550" y="651"/>
                  </a:lnTo>
                  <a:lnTo>
                    <a:pt x="1550" y="653"/>
                  </a:lnTo>
                  <a:lnTo>
                    <a:pt x="1547" y="653"/>
                  </a:lnTo>
                  <a:lnTo>
                    <a:pt x="1547" y="653"/>
                  </a:lnTo>
                  <a:lnTo>
                    <a:pt x="1547" y="653"/>
                  </a:lnTo>
                  <a:lnTo>
                    <a:pt x="1547" y="653"/>
                  </a:lnTo>
                  <a:lnTo>
                    <a:pt x="1545" y="656"/>
                  </a:lnTo>
                  <a:lnTo>
                    <a:pt x="1545" y="656"/>
                  </a:lnTo>
                  <a:lnTo>
                    <a:pt x="1545" y="656"/>
                  </a:lnTo>
                  <a:lnTo>
                    <a:pt x="1545" y="656"/>
                  </a:lnTo>
                  <a:lnTo>
                    <a:pt x="1545" y="653"/>
                  </a:lnTo>
                  <a:lnTo>
                    <a:pt x="1545" y="653"/>
                  </a:lnTo>
                  <a:lnTo>
                    <a:pt x="1545" y="653"/>
                  </a:lnTo>
                  <a:lnTo>
                    <a:pt x="1545" y="656"/>
                  </a:lnTo>
                  <a:lnTo>
                    <a:pt x="1545" y="656"/>
                  </a:lnTo>
                  <a:lnTo>
                    <a:pt x="1545" y="656"/>
                  </a:lnTo>
                  <a:lnTo>
                    <a:pt x="1545" y="658"/>
                  </a:lnTo>
                  <a:lnTo>
                    <a:pt x="1547" y="658"/>
                  </a:lnTo>
                  <a:lnTo>
                    <a:pt x="1550" y="658"/>
                  </a:lnTo>
                  <a:lnTo>
                    <a:pt x="1554" y="658"/>
                  </a:lnTo>
                  <a:lnTo>
                    <a:pt x="1559" y="660"/>
                  </a:lnTo>
                  <a:lnTo>
                    <a:pt x="1564" y="660"/>
                  </a:lnTo>
                  <a:lnTo>
                    <a:pt x="1566" y="663"/>
                  </a:lnTo>
                  <a:lnTo>
                    <a:pt x="1569" y="663"/>
                  </a:lnTo>
                  <a:lnTo>
                    <a:pt x="1571" y="663"/>
                  </a:lnTo>
                  <a:lnTo>
                    <a:pt x="1576" y="660"/>
                  </a:lnTo>
                  <a:lnTo>
                    <a:pt x="1580" y="660"/>
                  </a:lnTo>
                  <a:lnTo>
                    <a:pt x="1583" y="660"/>
                  </a:lnTo>
                  <a:lnTo>
                    <a:pt x="1585" y="658"/>
                  </a:lnTo>
                  <a:lnTo>
                    <a:pt x="1588" y="656"/>
                  </a:lnTo>
                  <a:lnTo>
                    <a:pt x="1590" y="653"/>
                  </a:lnTo>
                  <a:lnTo>
                    <a:pt x="1592" y="651"/>
                  </a:lnTo>
                  <a:lnTo>
                    <a:pt x="1595" y="648"/>
                  </a:lnTo>
                  <a:lnTo>
                    <a:pt x="1595" y="646"/>
                  </a:lnTo>
                  <a:lnTo>
                    <a:pt x="1595" y="644"/>
                  </a:lnTo>
                  <a:lnTo>
                    <a:pt x="1597" y="641"/>
                  </a:lnTo>
                  <a:lnTo>
                    <a:pt x="1597" y="641"/>
                  </a:lnTo>
                  <a:lnTo>
                    <a:pt x="1599" y="641"/>
                  </a:lnTo>
                  <a:lnTo>
                    <a:pt x="1599" y="641"/>
                  </a:lnTo>
                  <a:lnTo>
                    <a:pt x="1599" y="641"/>
                  </a:lnTo>
                  <a:lnTo>
                    <a:pt x="1597" y="639"/>
                  </a:lnTo>
                  <a:lnTo>
                    <a:pt x="1599" y="637"/>
                  </a:lnTo>
                  <a:lnTo>
                    <a:pt x="1599" y="637"/>
                  </a:lnTo>
                  <a:lnTo>
                    <a:pt x="1599" y="634"/>
                  </a:lnTo>
                  <a:lnTo>
                    <a:pt x="1599" y="634"/>
                  </a:lnTo>
                  <a:lnTo>
                    <a:pt x="1599" y="634"/>
                  </a:lnTo>
                  <a:lnTo>
                    <a:pt x="1602" y="637"/>
                  </a:lnTo>
                  <a:lnTo>
                    <a:pt x="1602" y="637"/>
                  </a:lnTo>
                  <a:lnTo>
                    <a:pt x="1604" y="637"/>
                  </a:lnTo>
                  <a:lnTo>
                    <a:pt x="1604" y="637"/>
                  </a:lnTo>
                  <a:lnTo>
                    <a:pt x="1604" y="639"/>
                  </a:lnTo>
                  <a:lnTo>
                    <a:pt x="1604" y="639"/>
                  </a:lnTo>
                  <a:lnTo>
                    <a:pt x="1606" y="639"/>
                  </a:lnTo>
                  <a:lnTo>
                    <a:pt x="1606" y="639"/>
                  </a:lnTo>
                  <a:lnTo>
                    <a:pt x="1609" y="644"/>
                  </a:lnTo>
                  <a:lnTo>
                    <a:pt x="1611" y="644"/>
                  </a:lnTo>
                  <a:lnTo>
                    <a:pt x="1616" y="644"/>
                  </a:lnTo>
                  <a:lnTo>
                    <a:pt x="1616" y="644"/>
                  </a:lnTo>
                  <a:lnTo>
                    <a:pt x="1618" y="644"/>
                  </a:lnTo>
                  <a:lnTo>
                    <a:pt x="1621" y="644"/>
                  </a:lnTo>
                  <a:lnTo>
                    <a:pt x="1621" y="644"/>
                  </a:lnTo>
                  <a:lnTo>
                    <a:pt x="1621" y="644"/>
                  </a:lnTo>
                  <a:lnTo>
                    <a:pt x="1621" y="646"/>
                  </a:lnTo>
                  <a:lnTo>
                    <a:pt x="1621" y="646"/>
                  </a:lnTo>
                  <a:lnTo>
                    <a:pt x="1618" y="644"/>
                  </a:lnTo>
                  <a:lnTo>
                    <a:pt x="1616" y="644"/>
                  </a:lnTo>
                  <a:lnTo>
                    <a:pt x="1616" y="644"/>
                  </a:lnTo>
                  <a:lnTo>
                    <a:pt x="1611" y="644"/>
                  </a:lnTo>
                  <a:lnTo>
                    <a:pt x="1609" y="646"/>
                  </a:lnTo>
                  <a:lnTo>
                    <a:pt x="1609" y="646"/>
                  </a:lnTo>
                  <a:lnTo>
                    <a:pt x="1609" y="646"/>
                  </a:lnTo>
                  <a:lnTo>
                    <a:pt x="1611" y="648"/>
                  </a:lnTo>
                  <a:lnTo>
                    <a:pt x="1611" y="648"/>
                  </a:lnTo>
                  <a:lnTo>
                    <a:pt x="1611" y="648"/>
                  </a:lnTo>
                  <a:lnTo>
                    <a:pt x="1609" y="651"/>
                  </a:lnTo>
                  <a:lnTo>
                    <a:pt x="1609" y="651"/>
                  </a:lnTo>
                  <a:lnTo>
                    <a:pt x="1611" y="651"/>
                  </a:lnTo>
                  <a:lnTo>
                    <a:pt x="1611" y="651"/>
                  </a:lnTo>
                  <a:lnTo>
                    <a:pt x="1611" y="651"/>
                  </a:lnTo>
                  <a:lnTo>
                    <a:pt x="1611" y="651"/>
                  </a:lnTo>
                  <a:lnTo>
                    <a:pt x="1611" y="653"/>
                  </a:lnTo>
                  <a:lnTo>
                    <a:pt x="1611" y="653"/>
                  </a:lnTo>
                  <a:lnTo>
                    <a:pt x="1611" y="656"/>
                  </a:lnTo>
                  <a:lnTo>
                    <a:pt x="1611" y="656"/>
                  </a:lnTo>
                  <a:lnTo>
                    <a:pt x="1614" y="658"/>
                  </a:lnTo>
                  <a:lnTo>
                    <a:pt x="1614" y="658"/>
                  </a:lnTo>
                  <a:lnTo>
                    <a:pt x="1614" y="660"/>
                  </a:lnTo>
                  <a:lnTo>
                    <a:pt x="1614" y="660"/>
                  </a:lnTo>
                  <a:lnTo>
                    <a:pt x="1614" y="660"/>
                  </a:lnTo>
                  <a:lnTo>
                    <a:pt x="1611" y="660"/>
                  </a:lnTo>
                  <a:lnTo>
                    <a:pt x="1611" y="660"/>
                  </a:lnTo>
                  <a:lnTo>
                    <a:pt x="1611" y="658"/>
                  </a:lnTo>
                  <a:lnTo>
                    <a:pt x="1611" y="658"/>
                  </a:lnTo>
                  <a:lnTo>
                    <a:pt x="1614" y="658"/>
                  </a:lnTo>
                  <a:lnTo>
                    <a:pt x="1611" y="658"/>
                  </a:lnTo>
                  <a:lnTo>
                    <a:pt x="1611" y="656"/>
                  </a:lnTo>
                  <a:lnTo>
                    <a:pt x="1611" y="653"/>
                  </a:lnTo>
                  <a:lnTo>
                    <a:pt x="1611" y="653"/>
                  </a:lnTo>
                  <a:lnTo>
                    <a:pt x="1609" y="653"/>
                  </a:lnTo>
                  <a:lnTo>
                    <a:pt x="1609" y="653"/>
                  </a:lnTo>
                  <a:lnTo>
                    <a:pt x="1609" y="653"/>
                  </a:lnTo>
                  <a:lnTo>
                    <a:pt x="1609" y="653"/>
                  </a:lnTo>
                  <a:lnTo>
                    <a:pt x="1609" y="651"/>
                  </a:lnTo>
                  <a:lnTo>
                    <a:pt x="1609" y="651"/>
                  </a:lnTo>
                  <a:lnTo>
                    <a:pt x="1609" y="648"/>
                  </a:lnTo>
                  <a:lnTo>
                    <a:pt x="1609" y="648"/>
                  </a:lnTo>
                  <a:lnTo>
                    <a:pt x="1609" y="646"/>
                  </a:lnTo>
                  <a:lnTo>
                    <a:pt x="1609" y="644"/>
                  </a:lnTo>
                  <a:lnTo>
                    <a:pt x="1606" y="641"/>
                  </a:lnTo>
                  <a:lnTo>
                    <a:pt x="1604" y="639"/>
                  </a:lnTo>
                  <a:lnTo>
                    <a:pt x="1602" y="639"/>
                  </a:lnTo>
                  <a:lnTo>
                    <a:pt x="1602" y="637"/>
                  </a:lnTo>
                  <a:lnTo>
                    <a:pt x="1602" y="639"/>
                  </a:lnTo>
                  <a:lnTo>
                    <a:pt x="1602" y="641"/>
                  </a:lnTo>
                  <a:lnTo>
                    <a:pt x="1599" y="641"/>
                  </a:lnTo>
                  <a:lnTo>
                    <a:pt x="1599" y="641"/>
                  </a:lnTo>
                  <a:lnTo>
                    <a:pt x="1599" y="641"/>
                  </a:lnTo>
                  <a:lnTo>
                    <a:pt x="1599" y="641"/>
                  </a:lnTo>
                  <a:lnTo>
                    <a:pt x="1599" y="644"/>
                  </a:lnTo>
                  <a:lnTo>
                    <a:pt x="1599" y="644"/>
                  </a:lnTo>
                  <a:lnTo>
                    <a:pt x="1599" y="644"/>
                  </a:lnTo>
                  <a:lnTo>
                    <a:pt x="1599" y="646"/>
                  </a:lnTo>
                  <a:lnTo>
                    <a:pt x="1599" y="648"/>
                  </a:lnTo>
                  <a:lnTo>
                    <a:pt x="1602" y="651"/>
                  </a:lnTo>
                  <a:lnTo>
                    <a:pt x="1602" y="651"/>
                  </a:lnTo>
                  <a:lnTo>
                    <a:pt x="1602" y="651"/>
                  </a:lnTo>
                  <a:lnTo>
                    <a:pt x="1602" y="653"/>
                  </a:lnTo>
                  <a:lnTo>
                    <a:pt x="1604" y="653"/>
                  </a:lnTo>
                  <a:lnTo>
                    <a:pt x="1604" y="656"/>
                  </a:lnTo>
                  <a:lnTo>
                    <a:pt x="1604" y="656"/>
                  </a:lnTo>
                  <a:lnTo>
                    <a:pt x="1604" y="660"/>
                  </a:lnTo>
                  <a:lnTo>
                    <a:pt x="1602" y="660"/>
                  </a:lnTo>
                  <a:lnTo>
                    <a:pt x="1604" y="660"/>
                  </a:lnTo>
                  <a:lnTo>
                    <a:pt x="1602" y="663"/>
                  </a:lnTo>
                  <a:lnTo>
                    <a:pt x="1602" y="663"/>
                  </a:lnTo>
                  <a:lnTo>
                    <a:pt x="1602" y="663"/>
                  </a:lnTo>
                  <a:lnTo>
                    <a:pt x="1602" y="663"/>
                  </a:lnTo>
                  <a:lnTo>
                    <a:pt x="1602" y="663"/>
                  </a:lnTo>
                  <a:lnTo>
                    <a:pt x="1602" y="663"/>
                  </a:lnTo>
                  <a:lnTo>
                    <a:pt x="1602" y="663"/>
                  </a:lnTo>
                  <a:lnTo>
                    <a:pt x="1599" y="663"/>
                  </a:lnTo>
                  <a:lnTo>
                    <a:pt x="1599" y="665"/>
                  </a:lnTo>
                  <a:lnTo>
                    <a:pt x="1599" y="665"/>
                  </a:lnTo>
                  <a:lnTo>
                    <a:pt x="1599" y="665"/>
                  </a:lnTo>
                  <a:lnTo>
                    <a:pt x="1599" y="665"/>
                  </a:lnTo>
                  <a:lnTo>
                    <a:pt x="1599" y="665"/>
                  </a:lnTo>
                  <a:lnTo>
                    <a:pt x="1599" y="665"/>
                  </a:lnTo>
                  <a:lnTo>
                    <a:pt x="1597" y="665"/>
                  </a:lnTo>
                  <a:lnTo>
                    <a:pt x="1597" y="667"/>
                  </a:lnTo>
                  <a:lnTo>
                    <a:pt x="1604" y="670"/>
                  </a:lnTo>
                  <a:lnTo>
                    <a:pt x="1606" y="670"/>
                  </a:lnTo>
                  <a:lnTo>
                    <a:pt x="1606" y="670"/>
                  </a:lnTo>
                  <a:lnTo>
                    <a:pt x="1609" y="672"/>
                  </a:lnTo>
                  <a:lnTo>
                    <a:pt x="1609" y="672"/>
                  </a:lnTo>
                  <a:lnTo>
                    <a:pt x="1611" y="672"/>
                  </a:lnTo>
                  <a:lnTo>
                    <a:pt x="1611" y="672"/>
                  </a:lnTo>
                  <a:lnTo>
                    <a:pt x="1611" y="672"/>
                  </a:lnTo>
                  <a:lnTo>
                    <a:pt x="1611" y="672"/>
                  </a:lnTo>
                  <a:lnTo>
                    <a:pt x="1614" y="672"/>
                  </a:lnTo>
                  <a:lnTo>
                    <a:pt x="1614" y="672"/>
                  </a:lnTo>
                  <a:lnTo>
                    <a:pt x="1614" y="672"/>
                  </a:lnTo>
                  <a:lnTo>
                    <a:pt x="1614" y="672"/>
                  </a:lnTo>
                  <a:lnTo>
                    <a:pt x="1611" y="672"/>
                  </a:lnTo>
                  <a:lnTo>
                    <a:pt x="1611" y="672"/>
                  </a:lnTo>
                  <a:lnTo>
                    <a:pt x="1609" y="672"/>
                  </a:lnTo>
                  <a:lnTo>
                    <a:pt x="1609" y="672"/>
                  </a:lnTo>
                  <a:lnTo>
                    <a:pt x="1611" y="672"/>
                  </a:lnTo>
                  <a:lnTo>
                    <a:pt x="1611" y="675"/>
                  </a:lnTo>
                  <a:lnTo>
                    <a:pt x="1614" y="675"/>
                  </a:lnTo>
                  <a:lnTo>
                    <a:pt x="1614" y="675"/>
                  </a:lnTo>
                  <a:lnTo>
                    <a:pt x="1614" y="675"/>
                  </a:lnTo>
                  <a:lnTo>
                    <a:pt x="1616" y="675"/>
                  </a:lnTo>
                  <a:lnTo>
                    <a:pt x="1616" y="675"/>
                  </a:lnTo>
                  <a:lnTo>
                    <a:pt x="1616" y="672"/>
                  </a:lnTo>
                  <a:lnTo>
                    <a:pt x="1616" y="672"/>
                  </a:lnTo>
                  <a:lnTo>
                    <a:pt x="1616" y="672"/>
                  </a:lnTo>
                  <a:lnTo>
                    <a:pt x="1616" y="672"/>
                  </a:lnTo>
                  <a:lnTo>
                    <a:pt x="1616" y="672"/>
                  </a:lnTo>
                  <a:lnTo>
                    <a:pt x="1616" y="672"/>
                  </a:lnTo>
                  <a:lnTo>
                    <a:pt x="1616" y="675"/>
                  </a:lnTo>
                  <a:lnTo>
                    <a:pt x="1616" y="675"/>
                  </a:lnTo>
                  <a:lnTo>
                    <a:pt x="1618" y="675"/>
                  </a:lnTo>
                  <a:lnTo>
                    <a:pt x="1618" y="675"/>
                  </a:lnTo>
                  <a:lnTo>
                    <a:pt x="1618" y="675"/>
                  </a:lnTo>
                  <a:lnTo>
                    <a:pt x="1618" y="675"/>
                  </a:lnTo>
                  <a:lnTo>
                    <a:pt x="1621" y="675"/>
                  </a:lnTo>
                  <a:lnTo>
                    <a:pt x="1621" y="675"/>
                  </a:lnTo>
                  <a:lnTo>
                    <a:pt x="1621" y="677"/>
                  </a:lnTo>
                  <a:lnTo>
                    <a:pt x="1618" y="675"/>
                  </a:lnTo>
                  <a:lnTo>
                    <a:pt x="1618" y="675"/>
                  </a:lnTo>
                  <a:lnTo>
                    <a:pt x="1625" y="677"/>
                  </a:lnTo>
                  <a:lnTo>
                    <a:pt x="1630" y="679"/>
                  </a:lnTo>
                  <a:lnTo>
                    <a:pt x="1632" y="679"/>
                  </a:lnTo>
                  <a:lnTo>
                    <a:pt x="1632" y="679"/>
                  </a:lnTo>
                  <a:lnTo>
                    <a:pt x="1635" y="679"/>
                  </a:lnTo>
                  <a:lnTo>
                    <a:pt x="1635" y="682"/>
                  </a:lnTo>
                  <a:lnTo>
                    <a:pt x="1637" y="682"/>
                  </a:lnTo>
                  <a:lnTo>
                    <a:pt x="1637" y="682"/>
                  </a:lnTo>
                  <a:lnTo>
                    <a:pt x="1637" y="682"/>
                  </a:lnTo>
                  <a:lnTo>
                    <a:pt x="1637" y="682"/>
                  </a:lnTo>
                  <a:lnTo>
                    <a:pt x="1637" y="682"/>
                  </a:lnTo>
                  <a:lnTo>
                    <a:pt x="1637" y="682"/>
                  </a:lnTo>
                  <a:lnTo>
                    <a:pt x="1640" y="679"/>
                  </a:lnTo>
                  <a:lnTo>
                    <a:pt x="1640" y="679"/>
                  </a:lnTo>
                  <a:lnTo>
                    <a:pt x="1640" y="679"/>
                  </a:lnTo>
                  <a:lnTo>
                    <a:pt x="1642" y="677"/>
                  </a:lnTo>
                  <a:lnTo>
                    <a:pt x="1642" y="679"/>
                  </a:lnTo>
                  <a:lnTo>
                    <a:pt x="1642" y="679"/>
                  </a:lnTo>
                  <a:lnTo>
                    <a:pt x="1642" y="679"/>
                  </a:lnTo>
                  <a:lnTo>
                    <a:pt x="1642" y="679"/>
                  </a:lnTo>
                  <a:lnTo>
                    <a:pt x="1642" y="682"/>
                  </a:lnTo>
                  <a:lnTo>
                    <a:pt x="1642" y="682"/>
                  </a:lnTo>
                  <a:lnTo>
                    <a:pt x="1642" y="682"/>
                  </a:lnTo>
                  <a:lnTo>
                    <a:pt x="1642" y="682"/>
                  </a:lnTo>
                  <a:lnTo>
                    <a:pt x="1642" y="682"/>
                  </a:lnTo>
                  <a:lnTo>
                    <a:pt x="1640" y="684"/>
                  </a:lnTo>
                  <a:lnTo>
                    <a:pt x="1640" y="684"/>
                  </a:lnTo>
                  <a:lnTo>
                    <a:pt x="1644" y="682"/>
                  </a:lnTo>
                  <a:lnTo>
                    <a:pt x="1647" y="682"/>
                  </a:lnTo>
                  <a:lnTo>
                    <a:pt x="1647" y="684"/>
                  </a:lnTo>
                  <a:lnTo>
                    <a:pt x="1647" y="684"/>
                  </a:lnTo>
                  <a:lnTo>
                    <a:pt x="1644" y="684"/>
                  </a:lnTo>
                  <a:lnTo>
                    <a:pt x="1647" y="684"/>
                  </a:lnTo>
                  <a:lnTo>
                    <a:pt x="1647" y="684"/>
                  </a:lnTo>
                  <a:lnTo>
                    <a:pt x="1649" y="684"/>
                  </a:lnTo>
                  <a:lnTo>
                    <a:pt x="1649" y="684"/>
                  </a:lnTo>
                  <a:lnTo>
                    <a:pt x="1651" y="684"/>
                  </a:lnTo>
                  <a:lnTo>
                    <a:pt x="1654" y="686"/>
                  </a:lnTo>
                  <a:lnTo>
                    <a:pt x="1661" y="691"/>
                  </a:lnTo>
                  <a:lnTo>
                    <a:pt x="1663" y="691"/>
                  </a:lnTo>
                  <a:lnTo>
                    <a:pt x="1663" y="693"/>
                  </a:lnTo>
                  <a:lnTo>
                    <a:pt x="1663" y="696"/>
                  </a:lnTo>
                  <a:lnTo>
                    <a:pt x="1663" y="696"/>
                  </a:lnTo>
                  <a:lnTo>
                    <a:pt x="1663" y="696"/>
                  </a:lnTo>
                  <a:lnTo>
                    <a:pt x="1663" y="698"/>
                  </a:lnTo>
                  <a:lnTo>
                    <a:pt x="1663" y="698"/>
                  </a:lnTo>
                  <a:lnTo>
                    <a:pt x="1666" y="698"/>
                  </a:lnTo>
                  <a:lnTo>
                    <a:pt x="1666" y="698"/>
                  </a:lnTo>
                  <a:lnTo>
                    <a:pt x="1666" y="698"/>
                  </a:lnTo>
                  <a:lnTo>
                    <a:pt x="1673" y="703"/>
                  </a:lnTo>
                  <a:lnTo>
                    <a:pt x="1673" y="703"/>
                  </a:lnTo>
                  <a:lnTo>
                    <a:pt x="1673" y="705"/>
                  </a:lnTo>
                  <a:lnTo>
                    <a:pt x="1675" y="705"/>
                  </a:lnTo>
                  <a:lnTo>
                    <a:pt x="1675" y="705"/>
                  </a:lnTo>
                  <a:lnTo>
                    <a:pt x="1677" y="703"/>
                  </a:lnTo>
                  <a:lnTo>
                    <a:pt x="1677" y="703"/>
                  </a:lnTo>
                  <a:lnTo>
                    <a:pt x="1677" y="703"/>
                  </a:lnTo>
                  <a:lnTo>
                    <a:pt x="1680" y="701"/>
                  </a:lnTo>
                  <a:lnTo>
                    <a:pt x="1680" y="701"/>
                  </a:lnTo>
                  <a:lnTo>
                    <a:pt x="1680" y="701"/>
                  </a:lnTo>
                  <a:lnTo>
                    <a:pt x="1680" y="701"/>
                  </a:lnTo>
                  <a:lnTo>
                    <a:pt x="1680" y="703"/>
                  </a:lnTo>
                  <a:lnTo>
                    <a:pt x="1680" y="703"/>
                  </a:lnTo>
                  <a:lnTo>
                    <a:pt x="1680" y="703"/>
                  </a:lnTo>
                  <a:lnTo>
                    <a:pt x="1680" y="703"/>
                  </a:lnTo>
                  <a:lnTo>
                    <a:pt x="1680" y="703"/>
                  </a:lnTo>
                  <a:lnTo>
                    <a:pt x="1677" y="705"/>
                  </a:lnTo>
                  <a:lnTo>
                    <a:pt x="1677" y="705"/>
                  </a:lnTo>
                  <a:lnTo>
                    <a:pt x="1675" y="705"/>
                  </a:lnTo>
                  <a:lnTo>
                    <a:pt x="1675" y="705"/>
                  </a:lnTo>
                  <a:lnTo>
                    <a:pt x="1675" y="705"/>
                  </a:lnTo>
                  <a:lnTo>
                    <a:pt x="1675" y="705"/>
                  </a:lnTo>
                  <a:lnTo>
                    <a:pt x="1677" y="705"/>
                  </a:lnTo>
                  <a:lnTo>
                    <a:pt x="1677" y="708"/>
                  </a:lnTo>
                  <a:lnTo>
                    <a:pt x="1680" y="708"/>
                  </a:lnTo>
                  <a:lnTo>
                    <a:pt x="1682" y="708"/>
                  </a:lnTo>
                  <a:lnTo>
                    <a:pt x="1685" y="710"/>
                  </a:lnTo>
                  <a:lnTo>
                    <a:pt x="1687" y="710"/>
                  </a:lnTo>
                  <a:lnTo>
                    <a:pt x="1687" y="710"/>
                  </a:lnTo>
                  <a:lnTo>
                    <a:pt x="1687" y="710"/>
                  </a:lnTo>
                  <a:lnTo>
                    <a:pt x="1687" y="712"/>
                  </a:lnTo>
                  <a:lnTo>
                    <a:pt x="1689" y="712"/>
                  </a:lnTo>
                  <a:lnTo>
                    <a:pt x="1692" y="712"/>
                  </a:lnTo>
                  <a:lnTo>
                    <a:pt x="1694" y="715"/>
                  </a:lnTo>
                  <a:lnTo>
                    <a:pt x="1694" y="715"/>
                  </a:lnTo>
                  <a:lnTo>
                    <a:pt x="1696" y="715"/>
                  </a:lnTo>
                  <a:lnTo>
                    <a:pt x="1696" y="715"/>
                  </a:lnTo>
                  <a:lnTo>
                    <a:pt x="1696" y="712"/>
                  </a:lnTo>
                  <a:lnTo>
                    <a:pt x="1699" y="712"/>
                  </a:lnTo>
                  <a:lnTo>
                    <a:pt x="1699" y="712"/>
                  </a:lnTo>
                  <a:lnTo>
                    <a:pt x="1699" y="712"/>
                  </a:lnTo>
                  <a:lnTo>
                    <a:pt x="1701" y="712"/>
                  </a:lnTo>
                  <a:lnTo>
                    <a:pt x="1701" y="715"/>
                  </a:lnTo>
                  <a:lnTo>
                    <a:pt x="1701" y="715"/>
                  </a:lnTo>
                  <a:lnTo>
                    <a:pt x="1701" y="715"/>
                  </a:lnTo>
                  <a:lnTo>
                    <a:pt x="1701" y="715"/>
                  </a:lnTo>
                  <a:lnTo>
                    <a:pt x="1701" y="712"/>
                  </a:lnTo>
                  <a:lnTo>
                    <a:pt x="1703" y="712"/>
                  </a:lnTo>
                  <a:lnTo>
                    <a:pt x="1703" y="715"/>
                  </a:lnTo>
                  <a:lnTo>
                    <a:pt x="1703" y="715"/>
                  </a:lnTo>
                  <a:lnTo>
                    <a:pt x="1703" y="715"/>
                  </a:lnTo>
                  <a:lnTo>
                    <a:pt x="1703" y="715"/>
                  </a:lnTo>
                  <a:lnTo>
                    <a:pt x="1703" y="717"/>
                  </a:lnTo>
                  <a:lnTo>
                    <a:pt x="1703" y="717"/>
                  </a:lnTo>
                  <a:lnTo>
                    <a:pt x="1703" y="717"/>
                  </a:lnTo>
                  <a:lnTo>
                    <a:pt x="1706" y="715"/>
                  </a:lnTo>
                  <a:lnTo>
                    <a:pt x="1706" y="715"/>
                  </a:lnTo>
                  <a:lnTo>
                    <a:pt x="1706" y="717"/>
                  </a:lnTo>
                  <a:lnTo>
                    <a:pt x="1706" y="717"/>
                  </a:lnTo>
                  <a:lnTo>
                    <a:pt x="1706" y="717"/>
                  </a:lnTo>
                  <a:lnTo>
                    <a:pt x="1706" y="717"/>
                  </a:lnTo>
                  <a:lnTo>
                    <a:pt x="1706" y="717"/>
                  </a:lnTo>
                  <a:lnTo>
                    <a:pt x="1708" y="717"/>
                  </a:lnTo>
                  <a:lnTo>
                    <a:pt x="1708" y="717"/>
                  </a:lnTo>
                  <a:lnTo>
                    <a:pt x="1708" y="717"/>
                  </a:lnTo>
                  <a:lnTo>
                    <a:pt x="1708" y="717"/>
                  </a:lnTo>
                  <a:lnTo>
                    <a:pt x="1708" y="717"/>
                  </a:lnTo>
                  <a:lnTo>
                    <a:pt x="1708" y="717"/>
                  </a:lnTo>
                  <a:lnTo>
                    <a:pt x="1708" y="717"/>
                  </a:lnTo>
                  <a:lnTo>
                    <a:pt x="1708" y="717"/>
                  </a:lnTo>
                  <a:lnTo>
                    <a:pt x="1711" y="717"/>
                  </a:lnTo>
                  <a:lnTo>
                    <a:pt x="1711" y="717"/>
                  </a:lnTo>
                  <a:lnTo>
                    <a:pt x="1708" y="717"/>
                  </a:lnTo>
                  <a:lnTo>
                    <a:pt x="1708" y="719"/>
                  </a:lnTo>
                  <a:lnTo>
                    <a:pt x="1708" y="719"/>
                  </a:lnTo>
                  <a:lnTo>
                    <a:pt x="1711" y="722"/>
                  </a:lnTo>
                  <a:lnTo>
                    <a:pt x="1711" y="722"/>
                  </a:lnTo>
                  <a:lnTo>
                    <a:pt x="1711" y="722"/>
                  </a:lnTo>
                  <a:lnTo>
                    <a:pt x="1711" y="722"/>
                  </a:lnTo>
                  <a:lnTo>
                    <a:pt x="1711" y="719"/>
                  </a:lnTo>
                  <a:lnTo>
                    <a:pt x="1711" y="719"/>
                  </a:lnTo>
                  <a:lnTo>
                    <a:pt x="1713" y="719"/>
                  </a:lnTo>
                  <a:lnTo>
                    <a:pt x="1713" y="719"/>
                  </a:lnTo>
                  <a:lnTo>
                    <a:pt x="1713" y="719"/>
                  </a:lnTo>
                  <a:lnTo>
                    <a:pt x="1713" y="717"/>
                  </a:lnTo>
                  <a:lnTo>
                    <a:pt x="1713" y="717"/>
                  </a:lnTo>
                  <a:lnTo>
                    <a:pt x="1713" y="717"/>
                  </a:lnTo>
                  <a:lnTo>
                    <a:pt x="1713" y="717"/>
                  </a:lnTo>
                  <a:lnTo>
                    <a:pt x="1708" y="715"/>
                  </a:lnTo>
                  <a:lnTo>
                    <a:pt x="1711" y="712"/>
                  </a:lnTo>
                  <a:lnTo>
                    <a:pt x="1711" y="712"/>
                  </a:lnTo>
                  <a:lnTo>
                    <a:pt x="1711" y="712"/>
                  </a:lnTo>
                  <a:lnTo>
                    <a:pt x="1711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3" y="715"/>
                  </a:lnTo>
                  <a:lnTo>
                    <a:pt x="1713" y="715"/>
                  </a:lnTo>
                  <a:lnTo>
                    <a:pt x="1715" y="715"/>
                  </a:lnTo>
                  <a:lnTo>
                    <a:pt x="1715" y="712"/>
                  </a:lnTo>
                  <a:lnTo>
                    <a:pt x="1718" y="715"/>
                  </a:lnTo>
                  <a:lnTo>
                    <a:pt x="1718" y="715"/>
                  </a:lnTo>
                  <a:lnTo>
                    <a:pt x="1718" y="712"/>
                  </a:lnTo>
                  <a:lnTo>
                    <a:pt x="1718" y="712"/>
                  </a:lnTo>
                  <a:lnTo>
                    <a:pt x="1718" y="710"/>
                  </a:lnTo>
                  <a:lnTo>
                    <a:pt x="1718" y="710"/>
                  </a:lnTo>
                  <a:lnTo>
                    <a:pt x="1718" y="710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3" y="710"/>
                  </a:lnTo>
                  <a:lnTo>
                    <a:pt x="1713" y="712"/>
                  </a:lnTo>
                  <a:lnTo>
                    <a:pt x="1715" y="712"/>
                  </a:lnTo>
                  <a:lnTo>
                    <a:pt x="1715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1" y="712"/>
                  </a:lnTo>
                  <a:lnTo>
                    <a:pt x="1713" y="710"/>
                  </a:lnTo>
                  <a:lnTo>
                    <a:pt x="1713" y="710"/>
                  </a:lnTo>
                  <a:lnTo>
                    <a:pt x="1713" y="710"/>
                  </a:lnTo>
                  <a:lnTo>
                    <a:pt x="1713" y="708"/>
                  </a:lnTo>
                  <a:lnTo>
                    <a:pt x="1713" y="708"/>
                  </a:lnTo>
                  <a:lnTo>
                    <a:pt x="1713" y="708"/>
                  </a:lnTo>
                  <a:lnTo>
                    <a:pt x="1713" y="708"/>
                  </a:lnTo>
                  <a:lnTo>
                    <a:pt x="1713" y="708"/>
                  </a:lnTo>
                  <a:lnTo>
                    <a:pt x="1713" y="708"/>
                  </a:lnTo>
                  <a:lnTo>
                    <a:pt x="1713" y="708"/>
                  </a:lnTo>
                  <a:lnTo>
                    <a:pt x="1713" y="708"/>
                  </a:lnTo>
                  <a:lnTo>
                    <a:pt x="1715" y="710"/>
                  </a:lnTo>
                  <a:lnTo>
                    <a:pt x="1718" y="710"/>
                  </a:lnTo>
                  <a:lnTo>
                    <a:pt x="1718" y="710"/>
                  </a:lnTo>
                  <a:lnTo>
                    <a:pt x="1718" y="708"/>
                  </a:lnTo>
                  <a:lnTo>
                    <a:pt x="1720" y="710"/>
                  </a:lnTo>
                  <a:lnTo>
                    <a:pt x="1720" y="710"/>
                  </a:lnTo>
                  <a:lnTo>
                    <a:pt x="1720" y="710"/>
                  </a:lnTo>
                  <a:lnTo>
                    <a:pt x="1720" y="712"/>
                  </a:lnTo>
                  <a:lnTo>
                    <a:pt x="1720" y="712"/>
                  </a:lnTo>
                  <a:lnTo>
                    <a:pt x="1722" y="712"/>
                  </a:lnTo>
                  <a:lnTo>
                    <a:pt x="1725" y="712"/>
                  </a:lnTo>
                  <a:lnTo>
                    <a:pt x="1725" y="710"/>
                  </a:lnTo>
                  <a:lnTo>
                    <a:pt x="1727" y="710"/>
                  </a:lnTo>
                  <a:lnTo>
                    <a:pt x="1727" y="710"/>
                  </a:lnTo>
                  <a:lnTo>
                    <a:pt x="1727" y="708"/>
                  </a:lnTo>
                  <a:lnTo>
                    <a:pt x="1727" y="705"/>
                  </a:lnTo>
                  <a:lnTo>
                    <a:pt x="1727" y="705"/>
                  </a:lnTo>
                  <a:lnTo>
                    <a:pt x="1725" y="703"/>
                  </a:lnTo>
                  <a:lnTo>
                    <a:pt x="1725" y="703"/>
                  </a:lnTo>
                  <a:lnTo>
                    <a:pt x="1725" y="703"/>
                  </a:lnTo>
                  <a:lnTo>
                    <a:pt x="1725" y="701"/>
                  </a:lnTo>
                  <a:lnTo>
                    <a:pt x="1725" y="701"/>
                  </a:lnTo>
                  <a:lnTo>
                    <a:pt x="1725" y="701"/>
                  </a:lnTo>
                  <a:lnTo>
                    <a:pt x="1725" y="701"/>
                  </a:lnTo>
                  <a:lnTo>
                    <a:pt x="1725" y="701"/>
                  </a:lnTo>
                  <a:lnTo>
                    <a:pt x="1725" y="701"/>
                  </a:lnTo>
                  <a:lnTo>
                    <a:pt x="1725" y="701"/>
                  </a:lnTo>
                  <a:lnTo>
                    <a:pt x="1725" y="698"/>
                  </a:lnTo>
                  <a:lnTo>
                    <a:pt x="1725" y="698"/>
                  </a:lnTo>
                  <a:lnTo>
                    <a:pt x="1722" y="698"/>
                  </a:lnTo>
                  <a:lnTo>
                    <a:pt x="1722" y="701"/>
                  </a:lnTo>
                  <a:lnTo>
                    <a:pt x="1720" y="701"/>
                  </a:lnTo>
                  <a:lnTo>
                    <a:pt x="1720" y="701"/>
                  </a:lnTo>
                  <a:lnTo>
                    <a:pt x="1720" y="701"/>
                  </a:lnTo>
                  <a:lnTo>
                    <a:pt x="1720" y="701"/>
                  </a:lnTo>
                  <a:lnTo>
                    <a:pt x="1722" y="698"/>
                  </a:lnTo>
                  <a:lnTo>
                    <a:pt x="1722" y="698"/>
                  </a:lnTo>
                  <a:lnTo>
                    <a:pt x="1722" y="698"/>
                  </a:lnTo>
                  <a:lnTo>
                    <a:pt x="1722" y="698"/>
                  </a:lnTo>
                  <a:lnTo>
                    <a:pt x="1722" y="698"/>
                  </a:lnTo>
                  <a:lnTo>
                    <a:pt x="1722" y="698"/>
                  </a:lnTo>
                  <a:lnTo>
                    <a:pt x="1722" y="696"/>
                  </a:lnTo>
                  <a:lnTo>
                    <a:pt x="1720" y="696"/>
                  </a:lnTo>
                  <a:lnTo>
                    <a:pt x="1720" y="696"/>
                  </a:lnTo>
                  <a:lnTo>
                    <a:pt x="1720" y="696"/>
                  </a:lnTo>
                  <a:lnTo>
                    <a:pt x="1720" y="696"/>
                  </a:lnTo>
                  <a:lnTo>
                    <a:pt x="1718" y="696"/>
                  </a:lnTo>
                  <a:lnTo>
                    <a:pt x="1720" y="696"/>
                  </a:lnTo>
                  <a:lnTo>
                    <a:pt x="1720" y="696"/>
                  </a:lnTo>
                  <a:lnTo>
                    <a:pt x="1720" y="696"/>
                  </a:lnTo>
                  <a:lnTo>
                    <a:pt x="1720" y="693"/>
                  </a:lnTo>
                  <a:lnTo>
                    <a:pt x="1715" y="693"/>
                  </a:lnTo>
                  <a:lnTo>
                    <a:pt x="1715" y="691"/>
                  </a:lnTo>
                  <a:lnTo>
                    <a:pt x="1715" y="693"/>
                  </a:lnTo>
                  <a:lnTo>
                    <a:pt x="1715" y="693"/>
                  </a:lnTo>
                  <a:lnTo>
                    <a:pt x="1715" y="693"/>
                  </a:lnTo>
                  <a:lnTo>
                    <a:pt x="1715" y="693"/>
                  </a:lnTo>
                  <a:lnTo>
                    <a:pt x="1715" y="693"/>
                  </a:lnTo>
                  <a:lnTo>
                    <a:pt x="1715" y="693"/>
                  </a:lnTo>
                  <a:lnTo>
                    <a:pt x="1715" y="693"/>
                  </a:lnTo>
                  <a:lnTo>
                    <a:pt x="1715" y="693"/>
                  </a:lnTo>
                  <a:lnTo>
                    <a:pt x="1713" y="693"/>
                  </a:lnTo>
                  <a:lnTo>
                    <a:pt x="1713" y="693"/>
                  </a:lnTo>
                  <a:lnTo>
                    <a:pt x="1713" y="696"/>
                  </a:lnTo>
                  <a:lnTo>
                    <a:pt x="1713" y="696"/>
                  </a:lnTo>
                  <a:lnTo>
                    <a:pt x="1715" y="696"/>
                  </a:lnTo>
                  <a:lnTo>
                    <a:pt x="1715" y="696"/>
                  </a:lnTo>
                  <a:lnTo>
                    <a:pt x="1715" y="696"/>
                  </a:lnTo>
                  <a:lnTo>
                    <a:pt x="1713" y="696"/>
                  </a:lnTo>
                  <a:lnTo>
                    <a:pt x="1713" y="696"/>
                  </a:lnTo>
                  <a:lnTo>
                    <a:pt x="1711" y="696"/>
                  </a:lnTo>
                  <a:lnTo>
                    <a:pt x="1711" y="698"/>
                  </a:lnTo>
                  <a:lnTo>
                    <a:pt x="1711" y="698"/>
                  </a:lnTo>
                  <a:lnTo>
                    <a:pt x="1711" y="698"/>
                  </a:lnTo>
                  <a:lnTo>
                    <a:pt x="1708" y="698"/>
                  </a:lnTo>
                  <a:lnTo>
                    <a:pt x="1708" y="696"/>
                  </a:lnTo>
                  <a:lnTo>
                    <a:pt x="1711" y="696"/>
                  </a:lnTo>
                  <a:lnTo>
                    <a:pt x="1711" y="696"/>
                  </a:lnTo>
                  <a:lnTo>
                    <a:pt x="1713" y="693"/>
                  </a:lnTo>
                  <a:lnTo>
                    <a:pt x="1713" y="693"/>
                  </a:lnTo>
                  <a:lnTo>
                    <a:pt x="1713" y="691"/>
                  </a:lnTo>
                  <a:lnTo>
                    <a:pt x="1713" y="691"/>
                  </a:lnTo>
                  <a:lnTo>
                    <a:pt x="1713" y="691"/>
                  </a:lnTo>
                  <a:lnTo>
                    <a:pt x="1713" y="691"/>
                  </a:lnTo>
                  <a:lnTo>
                    <a:pt x="1713" y="689"/>
                  </a:lnTo>
                  <a:lnTo>
                    <a:pt x="1711" y="689"/>
                  </a:lnTo>
                  <a:lnTo>
                    <a:pt x="1708" y="689"/>
                  </a:lnTo>
                  <a:lnTo>
                    <a:pt x="1708" y="689"/>
                  </a:lnTo>
                  <a:lnTo>
                    <a:pt x="1708" y="691"/>
                  </a:lnTo>
                  <a:lnTo>
                    <a:pt x="1708" y="691"/>
                  </a:lnTo>
                  <a:lnTo>
                    <a:pt x="1711" y="691"/>
                  </a:lnTo>
                  <a:lnTo>
                    <a:pt x="1711" y="693"/>
                  </a:lnTo>
                  <a:lnTo>
                    <a:pt x="1711" y="693"/>
                  </a:lnTo>
                  <a:lnTo>
                    <a:pt x="1708" y="691"/>
                  </a:lnTo>
                  <a:lnTo>
                    <a:pt x="1708" y="691"/>
                  </a:lnTo>
                  <a:lnTo>
                    <a:pt x="1708" y="691"/>
                  </a:lnTo>
                  <a:lnTo>
                    <a:pt x="1708" y="691"/>
                  </a:lnTo>
                  <a:lnTo>
                    <a:pt x="1708" y="691"/>
                  </a:lnTo>
                  <a:lnTo>
                    <a:pt x="1708" y="691"/>
                  </a:lnTo>
                  <a:lnTo>
                    <a:pt x="1708" y="691"/>
                  </a:lnTo>
                  <a:lnTo>
                    <a:pt x="1708" y="691"/>
                  </a:lnTo>
                  <a:lnTo>
                    <a:pt x="1708" y="689"/>
                  </a:lnTo>
                  <a:lnTo>
                    <a:pt x="1706" y="689"/>
                  </a:lnTo>
                  <a:lnTo>
                    <a:pt x="1706" y="689"/>
                  </a:lnTo>
                  <a:lnTo>
                    <a:pt x="1706" y="689"/>
                  </a:lnTo>
                  <a:lnTo>
                    <a:pt x="1706" y="689"/>
                  </a:lnTo>
                  <a:lnTo>
                    <a:pt x="1703" y="689"/>
                  </a:lnTo>
                  <a:lnTo>
                    <a:pt x="1703" y="689"/>
                  </a:lnTo>
                  <a:lnTo>
                    <a:pt x="1703" y="689"/>
                  </a:lnTo>
                  <a:lnTo>
                    <a:pt x="1706" y="689"/>
                  </a:lnTo>
                  <a:lnTo>
                    <a:pt x="1706" y="689"/>
                  </a:lnTo>
                  <a:lnTo>
                    <a:pt x="1703" y="686"/>
                  </a:lnTo>
                  <a:lnTo>
                    <a:pt x="1703" y="686"/>
                  </a:lnTo>
                  <a:lnTo>
                    <a:pt x="1701" y="686"/>
                  </a:lnTo>
                  <a:lnTo>
                    <a:pt x="1703" y="686"/>
                  </a:lnTo>
                  <a:lnTo>
                    <a:pt x="1703" y="686"/>
                  </a:lnTo>
                  <a:lnTo>
                    <a:pt x="1706" y="686"/>
                  </a:lnTo>
                  <a:lnTo>
                    <a:pt x="1706" y="689"/>
                  </a:lnTo>
                  <a:lnTo>
                    <a:pt x="1706" y="689"/>
                  </a:lnTo>
                  <a:lnTo>
                    <a:pt x="1706" y="686"/>
                  </a:lnTo>
                  <a:lnTo>
                    <a:pt x="1706" y="686"/>
                  </a:lnTo>
                  <a:lnTo>
                    <a:pt x="1708" y="686"/>
                  </a:lnTo>
                  <a:lnTo>
                    <a:pt x="1708" y="686"/>
                  </a:lnTo>
                  <a:lnTo>
                    <a:pt x="1706" y="684"/>
                  </a:lnTo>
                  <a:lnTo>
                    <a:pt x="1703" y="684"/>
                  </a:lnTo>
                  <a:lnTo>
                    <a:pt x="1703" y="684"/>
                  </a:lnTo>
                  <a:lnTo>
                    <a:pt x="1703" y="684"/>
                  </a:lnTo>
                  <a:lnTo>
                    <a:pt x="1703" y="684"/>
                  </a:lnTo>
                  <a:lnTo>
                    <a:pt x="1703" y="684"/>
                  </a:lnTo>
                  <a:lnTo>
                    <a:pt x="1703" y="684"/>
                  </a:lnTo>
                  <a:lnTo>
                    <a:pt x="1701" y="684"/>
                  </a:lnTo>
                  <a:lnTo>
                    <a:pt x="1701" y="684"/>
                  </a:lnTo>
                  <a:lnTo>
                    <a:pt x="1701" y="684"/>
                  </a:lnTo>
                  <a:lnTo>
                    <a:pt x="1701" y="684"/>
                  </a:lnTo>
                  <a:lnTo>
                    <a:pt x="1701" y="684"/>
                  </a:lnTo>
                  <a:lnTo>
                    <a:pt x="1699" y="684"/>
                  </a:lnTo>
                  <a:lnTo>
                    <a:pt x="1699" y="684"/>
                  </a:lnTo>
                  <a:lnTo>
                    <a:pt x="1699" y="684"/>
                  </a:lnTo>
                  <a:lnTo>
                    <a:pt x="1696" y="684"/>
                  </a:lnTo>
                  <a:lnTo>
                    <a:pt x="1696" y="686"/>
                  </a:lnTo>
                  <a:lnTo>
                    <a:pt x="1696" y="686"/>
                  </a:lnTo>
                  <a:lnTo>
                    <a:pt x="1696" y="686"/>
                  </a:lnTo>
                  <a:lnTo>
                    <a:pt x="1696" y="686"/>
                  </a:lnTo>
                  <a:lnTo>
                    <a:pt x="1696" y="684"/>
                  </a:lnTo>
                  <a:lnTo>
                    <a:pt x="1696" y="684"/>
                  </a:lnTo>
                  <a:lnTo>
                    <a:pt x="1696" y="684"/>
                  </a:lnTo>
                  <a:lnTo>
                    <a:pt x="1696" y="684"/>
                  </a:lnTo>
                  <a:lnTo>
                    <a:pt x="1694" y="684"/>
                  </a:lnTo>
                  <a:lnTo>
                    <a:pt x="1692" y="684"/>
                  </a:lnTo>
                  <a:lnTo>
                    <a:pt x="1689" y="684"/>
                  </a:lnTo>
                  <a:lnTo>
                    <a:pt x="1689" y="686"/>
                  </a:lnTo>
                  <a:lnTo>
                    <a:pt x="1689" y="689"/>
                  </a:lnTo>
                  <a:lnTo>
                    <a:pt x="1689" y="689"/>
                  </a:lnTo>
                  <a:lnTo>
                    <a:pt x="1689" y="689"/>
                  </a:lnTo>
                  <a:lnTo>
                    <a:pt x="1687" y="689"/>
                  </a:lnTo>
                  <a:lnTo>
                    <a:pt x="1687" y="689"/>
                  </a:lnTo>
                  <a:lnTo>
                    <a:pt x="1687" y="686"/>
                  </a:lnTo>
                  <a:lnTo>
                    <a:pt x="1689" y="686"/>
                  </a:lnTo>
                  <a:lnTo>
                    <a:pt x="1689" y="686"/>
                  </a:lnTo>
                  <a:lnTo>
                    <a:pt x="1689" y="684"/>
                  </a:lnTo>
                  <a:lnTo>
                    <a:pt x="1689" y="684"/>
                  </a:lnTo>
                  <a:lnTo>
                    <a:pt x="1692" y="682"/>
                  </a:lnTo>
                  <a:lnTo>
                    <a:pt x="1692" y="682"/>
                  </a:lnTo>
                  <a:lnTo>
                    <a:pt x="1692" y="679"/>
                  </a:lnTo>
                  <a:lnTo>
                    <a:pt x="1692" y="679"/>
                  </a:lnTo>
                  <a:lnTo>
                    <a:pt x="1689" y="679"/>
                  </a:lnTo>
                  <a:lnTo>
                    <a:pt x="1689" y="677"/>
                  </a:lnTo>
                  <a:lnTo>
                    <a:pt x="1687" y="677"/>
                  </a:lnTo>
                  <a:lnTo>
                    <a:pt x="1687" y="677"/>
                  </a:lnTo>
                  <a:lnTo>
                    <a:pt x="1687" y="677"/>
                  </a:lnTo>
                  <a:lnTo>
                    <a:pt x="1687" y="675"/>
                  </a:lnTo>
                  <a:lnTo>
                    <a:pt x="1687" y="675"/>
                  </a:lnTo>
                  <a:lnTo>
                    <a:pt x="1687" y="675"/>
                  </a:lnTo>
                  <a:lnTo>
                    <a:pt x="1687" y="675"/>
                  </a:lnTo>
                  <a:lnTo>
                    <a:pt x="1687" y="675"/>
                  </a:lnTo>
                  <a:lnTo>
                    <a:pt x="1689" y="677"/>
                  </a:lnTo>
                  <a:lnTo>
                    <a:pt x="1692" y="677"/>
                  </a:lnTo>
                  <a:lnTo>
                    <a:pt x="1692" y="679"/>
                  </a:lnTo>
                  <a:lnTo>
                    <a:pt x="1694" y="679"/>
                  </a:lnTo>
                  <a:lnTo>
                    <a:pt x="1694" y="679"/>
                  </a:lnTo>
                  <a:lnTo>
                    <a:pt x="1696" y="679"/>
                  </a:lnTo>
                  <a:lnTo>
                    <a:pt x="1696" y="679"/>
                  </a:lnTo>
                  <a:lnTo>
                    <a:pt x="1699" y="682"/>
                  </a:lnTo>
                  <a:lnTo>
                    <a:pt x="1699" y="682"/>
                  </a:lnTo>
                  <a:lnTo>
                    <a:pt x="1699" y="682"/>
                  </a:lnTo>
                  <a:lnTo>
                    <a:pt x="1699" y="682"/>
                  </a:lnTo>
                  <a:lnTo>
                    <a:pt x="1701" y="682"/>
                  </a:lnTo>
                  <a:lnTo>
                    <a:pt x="1701" y="682"/>
                  </a:lnTo>
                  <a:lnTo>
                    <a:pt x="1701" y="682"/>
                  </a:lnTo>
                  <a:lnTo>
                    <a:pt x="1696" y="675"/>
                  </a:lnTo>
                  <a:lnTo>
                    <a:pt x="1699" y="675"/>
                  </a:lnTo>
                  <a:lnTo>
                    <a:pt x="1699" y="675"/>
                  </a:lnTo>
                  <a:lnTo>
                    <a:pt x="1701" y="677"/>
                  </a:lnTo>
                  <a:lnTo>
                    <a:pt x="1703" y="679"/>
                  </a:lnTo>
                  <a:lnTo>
                    <a:pt x="1703" y="677"/>
                  </a:lnTo>
                  <a:lnTo>
                    <a:pt x="1703" y="677"/>
                  </a:lnTo>
                  <a:lnTo>
                    <a:pt x="1703" y="677"/>
                  </a:lnTo>
                  <a:lnTo>
                    <a:pt x="1703" y="677"/>
                  </a:lnTo>
                  <a:lnTo>
                    <a:pt x="1703" y="677"/>
                  </a:lnTo>
                  <a:lnTo>
                    <a:pt x="1706" y="679"/>
                  </a:lnTo>
                  <a:lnTo>
                    <a:pt x="1706" y="682"/>
                  </a:lnTo>
                  <a:lnTo>
                    <a:pt x="1706" y="684"/>
                  </a:lnTo>
                  <a:lnTo>
                    <a:pt x="1708" y="684"/>
                  </a:lnTo>
                  <a:lnTo>
                    <a:pt x="1708" y="684"/>
                  </a:lnTo>
                  <a:lnTo>
                    <a:pt x="1711" y="684"/>
                  </a:lnTo>
                  <a:lnTo>
                    <a:pt x="1713" y="682"/>
                  </a:lnTo>
                  <a:lnTo>
                    <a:pt x="1713" y="682"/>
                  </a:lnTo>
                  <a:lnTo>
                    <a:pt x="1713" y="684"/>
                  </a:lnTo>
                  <a:lnTo>
                    <a:pt x="1713" y="684"/>
                  </a:lnTo>
                  <a:lnTo>
                    <a:pt x="1711" y="684"/>
                  </a:lnTo>
                  <a:lnTo>
                    <a:pt x="1711" y="684"/>
                  </a:lnTo>
                  <a:lnTo>
                    <a:pt x="1715" y="686"/>
                  </a:lnTo>
                  <a:lnTo>
                    <a:pt x="1715" y="686"/>
                  </a:lnTo>
                  <a:lnTo>
                    <a:pt x="1718" y="684"/>
                  </a:lnTo>
                  <a:lnTo>
                    <a:pt x="1718" y="684"/>
                  </a:lnTo>
                  <a:lnTo>
                    <a:pt x="1718" y="684"/>
                  </a:lnTo>
                  <a:lnTo>
                    <a:pt x="1718" y="684"/>
                  </a:lnTo>
                  <a:lnTo>
                    <a:pt x="1718" y="684"/>
                  </a:lnTo>
                  <a:lnTo>
                    <a:pt x="1718" y="682"/>
                  </a:lnTo>
                  <a:lnTo>
                    <a:pt x="1718" y="682"/>
                  </a:lnTo>
                  <a:lnTo>
                    <a:pt x="1718" y="679"/>
                  </a:lnTo>
                  <a:lnTo>
                    <a:pt x="1718" y="679"/>
                  </a:lnTo>
                  <a:lnTo>
                    <a:pt x="1718" y="677"/>
                  </a:lnTo>
                  <a:lnTo>
                    <a:pt x="1718" y="677"/>
                  </a:lnTo>
                  <a:lnTo>
                    <a:pt x="1715" y="677"/>
                  </a:lnTo>
                  <a:lnTo>
                    <a:pt x="1718" y="677"/>
                  </a:lnTo>
                  <a:lnTo>
                    <a:pt x="1718" y="677"/>
                  </a:lnTo>
                  <a:lnTo>
                    <a:pt x="1715" y="675"/>
                  </a:lnTo>
                  <a:lnTo>
                    <a:pt x="1715" y="675"/>
                  </a:lnTo>
                  <a:lnTo>
                    <a:pt x="1713" y="677"/>
                  </a:lnTo>
                  <a:lnTo>
                    <a:pt x="1713" y="677"/>
                  </a:lnTo>
                  <a:lnTo>
                    <a:pt x="1715" y="675"/>
                  </a:lnTo>
                  <a:lnTo>
                    <a:pt x="1715" y="675"/>
                  </a:lnTo>
                  <a:lnTo>
                    <a:pt x="1715" y="672"/>
                  </a:lnTo>
                  <a:lnTo>
                    <a:pt x="1715" y="672"/>
                  </a:lnTo>
                  <a:lnTo>
                    <a:pt x="1715" y="672"/>
                  </a:lnTo>
                  <a:lnTo>
                    <a:pt x="1713" y="670"/>
                  </a:lnTo>
                  <a:lnTo>
                    <a:pt x="1713" y="670"/>
                  </a:lnTo>
                  <a:lnTo>
                    <a:pt x="1713" y="670"/>
                  </a:lnTo>
                  <a:lnTo>
                    <a:pt x="1713" y="670"/>
                  </a:lnTo>
                  <a:lnTo>
                    <a:pt x="1715" y="670"/>
                  </a:lnTo>
                  <a:lnTo>
                    <a:pt x="1715" y="670"/>
                  </a:lnTo>
                  <a:lnTo>
                    <a:pt x="1715" y="670"/>
                  </a:lnTo>
                  <a:lnTo>
                    <a:pt x="1715" y="670"/>
                  </a:lnTo>
                  <a:lnTo>
                    <a:pt x="1715" y="672"/>
                  </a:lnTo>
                  <a:lnTo>
                    <a:pt x="1715" y="672"/>
                  </a:lnTo>
                  <a:lnTo>
                    <a:pt x="1715" y="672"/>
                  </a:lnTo>
                  <a:lnTo>
                    <a:pt x="1718" y="675"/>
                  </a:lnTo>
                  <a:lnTo>
                    <a:pt x="1718" y="675"/>
                  </a:lnTo>
                  <a:lnTo>
                    <a:pt x="1718" y="675"/>
                  </a:lnTo>
                  <a:lnTo>
                    <a:pt x="1718" y="675"/>
                  </a:lnTo>
                  <a:lnTo>
                    <a:pt x="1718" y="677"/>
                  </a:lnTo>
                  <a:lnTo>
                    <a:pt x="1718" y="677"/>
                  </a:lnTo>
                  <a:lnTo>
                    <a:pt x="1720" y="677"/>
                  </a:lnTo>
                  <a:lnTo>
                    <a:pt x="1720" y="677"/>
                  </a:lnTo>
                  <a:lnTo>
                    <a:pt x="1720" y="679"/>
                  </a:lnTo>
                  <a:lnTo>
                    <a:pt x="1720" y="679"/>
                  </a:lnTo>
                  <a:lnTo>
                    <a:pt x="1720" y="679"/>
                  </a:lnTo>
                  <a:lnTo>
                    <a:pt x="1720" y="679"/>
                  </a:lnTo>
                  <a:lnTo>
                    <a:pt x="1722" y="677"/>
                  </a:lnTo>
                  <a:lnTo>
                    <a:pt x="1722" y="675"/>
                  </a:lnTo>
                  <a:lnTo>
                    <a:pt x="1722" y="675"/>
                  </a:lnTo>
                  <a:lnTo>
                    <a:pt x="1720" y="675"/>
                  </a:lnTo>
                  <a:lnTo>
                    <a:pt x="1720" y="675"/>
                  </a:lnTo>
                  <a:lnTo>
                    <a:pt x="1722" y="675"/>
                  </a:lnTo>
                  <a:lnTo>
                    <a:pt x="1727" y="675"/>
                  </a:lnTo>
                  <a:lnTo>
                    <a:pt x="1727" y="675"/>
                  </a:lnTo>
                  <a:lnTo>
                    <a:pt x="1727" y="675"/>
                  </a:lnTo>
                  <a:lnTo>
                    <a:pt x="1722" y="677"/>
                  </a:lnTo>
                  <a:lnTo>
                    <a:pt x="1722" y="677"/>
                  </a:lnTo>
                  <a:lnTo>
                    <a:pt x="1722" y="677"/>
                  </a:lnTo>
                  <a:lnTo>
                    <a:pt x="1722" y="677"/>
                  </a:lnTo>
                  <a:lnTo>
                    <a:pt x="1722" y="677"/>
                  </a:lnTo>
                  <a:lnTo>
                    <a:pt x="1720" y="682"/>
                  </a:lnTo>
                  <a:lnTo>
                    <a:pt x="1720" y="682"/>
                  </a:lnTo>
                  <a:lnTo>
                    <a:pt x="1720" y="682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2" y="684"/>
                  </a:lnTo>
                  <a:lnTo>
                    <a:pt x="1725" y="686"/>
                  </a:lnTo>
                  <a:lnTo>
                    <a:pt x="1725" y="686"/>
                  </a:lnTo>
                  <a:lnTo>
                    <a:pt x="1725" y="686"/>
                  </a:lnTo>
                  <a:lnTo>
                    <a:pt x="1725" y="686"/>
                  </a:lnTo>
                  <a:lnTo>
                    <a:pt x="1725" y="689"/>
                  </a:lnTo>
                  <a:lnTo>
                    <a:pt x="1725" y="689"/>
                  </a:lnTo>
                  <a:lnTo>
                    <a:pt x="1725" y="689"/>
                  </a:lnTo>
                  <a:lnTo>
                    <a:pt x="1727" y="691"/>
                  </a:lnTo>
                  <a:lnTo>
                    <a:pt x="1729" y="691"/>
                  </a:lnTo>
                  <a:lnTo>
                    <a:pt x="1729" y="691"/>
                  </a:lnTo>
                  <a:lnTo>
                    <a:pt x="1729" y="691"/>
                  </a:lnTo>
                  <a:lnTo>
                    <a:pt x="1729" y="691"/>
                  </a:lnTo>
                  <a:lnTo>
                    <a:pt x="1729" y="693"/>
                  </a:lnTo>
                  <a:lnTo>
                    <a:pt x="1729" y="693"/>
                  </a:lnTo>
                  <a:lnTo>
                    <a:pt x="1729" y="693"/>
                  </a:lnTo>
                  <a:lnTo>
                    <a:pt x="1729" y="696"/>
                  </a:lnTo>
                  <a:lnTo>
                    <a:pt x="1729" y="696"/>
                  </a:lnTo>
                  <a:lnTo>
                    <a:pt x="1732" y="696"/>
                  </a:lnTo>
                  <a:lnTo>
                    <a:pt x="1732" y="698"/>
                  </a:lnTo>
                  <a:lnTo>
                    <a:pt x="1732" y="698"/>
                  </a:lnTo>
                  <a:lnTo>
                    <a:pt x="1732" y="698"/>
                  </a:lnTo>
                  <a:lnTo>
                    <a:pt x="1732" y="701"/>
                  </a:lnTo>
                  <a:lnTo>
                    <a:pt x="1729" y="701"/>
                  </a:lnTo>
                  <a:lnTo>
                    <a:pt x="1729" y="701"/>
                  </a:lnTo>
                  <a:lnTo>
                    <a:pt x="1729" y="701"/>
                  </a:lnTo>
                  <a:lnTo>
                    <a:pt x="1729" y="701"/>
                  </a:lnTo>
                  <a:lnTo>
                    <a:pt x="1729" y="701"/>
                  </a:lnTo>
                  <a:lnTo>
                    <a:pt x="1729" y="701"/>
                  </a:lnTo>
                  <a:lnTo>
                    <a:pt x="1729" y="701"/>
                  </a:lnTo>
                  <a:lnTo>
                    <a:pt x="1729" y="701"/>
                  </a:lnTo>
                  <a:lnTo>
                    <a:pt x="1732" y="701"/>
                  </a:lnTo>
                  <a:lnTo>
                    <a:pt x="1732" y="701"/>
                  </a:lnTo>
                  <a:lnTo>
                    <a:pt x="1732" y="703"/>
                  </a:lnTo>
                  <a:lnTo>
                    <a:pt x="1732" y="705"/>
                  </a:lnTo>
                  <a:lnTo>
                    <a:pt x="1732" y="705"/>
                  </a:lnTo>
                  <a:lnTo>
                    <a:pt x="1732" y="705"/>
                  </a:lnTo>
                  <a:lnTo>
                    <a:pt x="1739" y="703"/>
                  </a:lnTo>
                  <a:lnTo>
                    <a:pt x="1739" y="701"/>
                  </a:lnTo>
                  <a:lnTo>
                    <a:pt x="1739" y="701"/>
                  </a:lnTo>
                  <a:lnTo>
                    <a:pt x="1741" y="701"/>
                  </a:lnTo>
                  <a:lnTo>
                    <a:pt x="1741" y="701"/>
                  </a:lnTo>
                  <a:lnTo>
                    <a:pt x="1744" y="703"/>
                  </a:lnTo>
                  <a:lnTo>
                    <a:pt x="1744" y="703"/>
                  </a:lnTo>
                  <a:lnTo>
                    <a:pt x="1744" y="703"/>
                  </a:lnTo>
                  <a:lnTo>
                    <a:pt x="1744" y="703"/>
                  </a:lnTo>
                  <a:lnTo>
                    <a:pt x="1744" y="701"/>
                  </a:lnTo>
                  <a:lnTo>
                    <a:pt x="1744" y="701"/>
                  </a:lnTo>
                  <a:lnTo>
                    <a:pt x="1744" y="698"/>
                  </a:lnTo>
                  <a:lnTo>
                    <a:pt x="1744" y="698"/>
                  </a:lnTo>
                  <a:lnTo>
                    <a:pt x="1741" y="698"/>
                  </a:lnTo>
                  <a:lnTo>
                    <a:pt x="1741" y="696"/>
                  </a:lnTo>
                  <a:lnTo>
                    <a:pt x="1741" y="696"/>
                  </a:lnTo>
                  <a:lnTo>
                    <a:pt x="1744" y="696"/>
                  </a:lnTo>
                  <a:lnTo>
                    <a:pt x="1744" y="698"/>
                  </a:lnTo>
                  <a:lnTo>
                    <a:pt x="1744" y="698"/>
                  </a:lnTo>
                  <a:lnTo>
                    <a:pt x="1746" y="701"/>
                  </a:lnTo>
                  <a:lnTo>
                    <a:pt x="1746" y="701"/>
                  </a:lnTo>
                  <a:lnTo>
                    <a:pt x="1746" y="703"/>
                  </a:lnTo>
                  <a:lnTo>
                    <a:pt x="1748" y="705"/>
                  </a:lnTo>
                  <a:lnTo>
                    <a:pt x="1751" y="708"/>
                  </a:lnTo>
                  <a:lnTo>
                    <a:pt x="1751" y="708"/>
                  </a:lnTo>
                  <a:lnTo>
                    <a:pt x="1755" y="708"/>
                  </a:lnTo>
                  <a:lnTo>
                    <a:pt x="1758" y="708"/>
                  </a:lnTo>
                  <a:lnTo>
                    <a:pt x="1758" y="708"/>
                  </a:lnTo>
                  <a:lnTo>
                    <a:pt x="1758" y="708"/>
                  </a:lnTo>
                  <a:lnTo>
                    <a:pt x="1758" y="708"/>
                  </a:lnTo>
                  <a:lnTo>
                    <a:pt x="1758" y="705"/>
                  </a:lnTo>
                  <a:lnTo>
                    <a:pt x="1758" y="705"/>
                  </a:lnTo>
                  <a:lnTo>
                    <a:pt x="1758" y="705"/>
                  </a:lnTo>
                  <a:lnTo>
                    <a:pt x="1758" y="705"/>
                  </a:lnTo>
                  <a:lnTo>
                    <a:pt x="1758" y="703"/>
                  </a:lnTo>
                  <a:lnTo>
                    <a:pt x="1758" y="703"/>
                  </a:lnTo>
                  <a:lnTo>
                    <a:pt x="1758" y="703"/>
                  </a:lnTo>
                  <a:lnTo>
                    <a:pt x="1758" y="703"/>
                  </a:lnTo>
                  <a:lnTo>
                    <a:pt x="1758" y="703"/>
                  </a:lnTo>
                  <a:lnTo>
                    <a:pt x="1758" y="703"/>
                  </a:lnTo>
                  <a:lnTo>
                    <a:pt x="1758" y="701"/>
                  </a:lnTo>
                  <a:lnTo>
                    <a:pt x="1758" y="701"/>
                  </a:lnTo>
                  <a:lnTo>
                    <a:pt x="1755" y="696"/>
                  </a:lnTo>
                  <a:lnTo>
                    <a:pt x="1753" y="693"/>
                  </a:lnTo>
                  <a:lnTo>
                    <a:pt x="1753" y="693"/>
                  </a:lnTo>
                  <a:lnTo>
                    <a:pt x="1753" y="693"/>
                  </a:lnTo>
                  <a:lnTo>
                    <a:pt x="1753" y="691"/>
                  </a:lnTo>
                  <a:lnTo>
                    <a:pt x="1753" y="691"/>
                  </a:lnTo>
                  <a:lnTo>
                    <a:pt x="1753" y="691"/>
                  </a:lnTo>
                  <a:lnTo>
                    <a:pt x="1753" y="691"/>
                  </a:lnTo>
                  <a:lnTo>
                    <a:pt x="1751" y="691"/>
                  </a:lnTo>
                  <a:lnTo>
                    <a:pt x="1751" y="689"/>
                  </a:lnTo>
                  <a:lnTo>
                    <a:pt x="1748" y="686"/>
                  </a:lnTo>
                  <a:lnTo>
                    <a:pt x="1748" y="686"/>
                  </a:lnTo>
                  <a:lnTo>
                    <a:pt x="1748" y="686"/>
                  </a:lnTo>
                  <a:lnTo>
                    <a:pt x="1748" y="684"/>
                  </a:lnTo>
                  <a:lnTo>
                    <a:pt x="1748" y="684"/>
                  </a:lnTo>
                  <a:lnTo>
                    <a:pt x="1748" y="684"/>
                  </a:lnTo>
                  <a:lnTo>
                    <a:pt x="1746" y="679"/>
                  </a:lnTo>
                  <a:lnTo>
                    <a:pt x="1746" y="679"/>
                  </a:lnTo>
                  <a:lnTo>
                    <a:pt x="1746" y="679"/>
                  </a:lnTo>
                  <a:lnTo>
                    <a:pt x="1746" y="677"/>
                  </a:lnTo>
                  <a:lnTo>
                    <a:pt x="1741" y="675"/>
                  </a:lnTo>
                  <a:lnTo>
                    <a:pt x="1741" y="672"/>
                  </a:lnTo>
                  <a:lnTo>
                    <a:pt x="1741" y="672"/>
                  </a:lnTo>
                  <a:lnTo>
                    <a:pt x="1741" y="670"/>
                  </a:lnTo>
                  <a:lnTo>
                    <a:pt x="1741" y="670"/>
                  </a:lnTo>
                  <a:lnTo>
                    <a:pt x="1739" y="670"/>
                  </a:lnTo>
                  <a:lnTo>
                    <a:pt x="1739" y="670"/>
                  </a:lnTo>
                  <a:lnTo>
                    <a:pt x="1739" y="670"/>
                  </a:lnTo>
                  <a:lnTo>
                    <a:pt x="1737" y="667"/>
                  </a:lnTo>
                  <a:lnTo>
                    <a:pt x="1737" y="667"/>
                  </a:lnTo>
                  <a:lnTo>
                    <a:pt x="1737" y="665"/>
                  </a:lnTo>
                  <a:lnTo>
                    <a:pt x="1737" y="665"/>
                  </a:lnTo>
                  <a:lnTo>
                    <a:pt x="1737" y="665"/>
                  </a:lnTo>
                  <a:lnTo>
                    <a:pt x="1737" y="665"/>
                  </a:lnTo>
                  <a:lnTo>
                    <a:pt x="1737" y="663"/>
                  </a:lnTo>
                  <a:lnTo>
                    <a:pt x="1737" y="663"/>
                  </a:lnTo>
                  <a:lnTo>
                    <a:pt x="1737" y="663"/>
                  </a:lnTo>
                  <a:lnTo>
                    <a:pt x="1737" y="660"/>
                  </a:lnTo>
                  <a:lnTo>
                    <a:pt x="1737" y="660"/>
                  </a:lnTo>
                  <a:lnTo>
                    <a:pt x="1734" y="660"/>
                  </a:lnTo>
                  <a:lnTo>
                    <a:pt x="1734" y="658"/>
                  </a:lnTo>
                  <a:lnTo>
                    <a:pt x="1734" y="658"/>
                  </a:lnTo>
                  <a:lnTo>
                    <a:pt x="1732" y="658"/>
                  </a:lnTo>
                  <a:lnTo>
                    <a:pt x="1732" y="656"/>
                  </a:lnTo>
                  <a:lnTo>
                    <a:pt x="1732" y="656"/>
                  </a:lnTo>
                  <a:lnTo>
                    <a:pt x="1729" y="653"/>
                  </a:lnTo>
                  <a:lnTo>
                    <a:pt x="1727" y="653"/>
                  </a:lnTo>
                  <a:lnTo>
                    <a:pt x="1729" y="653"/>
                  </a:lnTo>
                  <a:lnTo>
                    <a:pt x="1729" y="653"/>
                  </a:lnTo>
                  <a:lnTo>
                    <a:pt x="1732" y="653"/>
                  </a:lnTo>
                  <a:lnTo>
                    <a:pt x="1734" y="656"/>
                  </a:lnTo>
                  <a:lnTo>
                    <a:pt x="1734" y="656"/>
                  </a:lnTo>
                  <a:lnTo>
                    <a:pt x="1734" y="658"/>
                  </a:lnTo>
                  <a:lnTo>
                    <a:pt x="1734" y="658"/>
                  </a:lnTo>
                  <a:lnTo>
                    <a:pt x="1737" y="658"/>
                  </a:lnTo>
                  <a:lnTo>
                    <a:pt x="1737" y="658"/>
                  </a:lnTo>
                  <a:lnTo>
                    <a:pt x="1737" y="660"/>
                  </a:lnTo>
                  <a:lnTo>
                    <a:pt x="1737" y="658"/>
                  </a:lnTo>
                  <a:lnTo>
                    <a:pt x="1737" y="658"/>
                  </a:lnTo>
                  <a:lnTo>
                    <a:pt x="1737" y="658"/>
                  </a:lnTo>
                  <a:lnTo>
                    <a:pt x="1737" y="658"/>
                  </a:lnTo>
                  <a:lnTo>
                    <a:pt x="1737" y="656"/>
                  </a:lnTo>
                  <a:lnTo>
                    <a:pt x="1737" y="656"/>
                  </a:lnTo>
                  <a:lnTo>
                    <a:pt x="1737" y="656"/>
                  </a:lnTo>
                  <a:lnTo>
                    <a:pt x="1737" y="656"/>
                  </a:lnTo>
                  <a:lnTo>
                    <a:pt x="1737" y="656"/>
                  </a:lnTo>
                  <a:lnTo>
                    <a:pt x="1737" y="656"/>
                  </a:lnTo>
                  <a:lnTo>
                    <a:pt x="1734" y="653"/>
                  </a:lnTo>
                  <a:lnTo>
                    <a:pt x="1734" y="653"/>
                  </a:lnTo>
                  <a:lnTo>
                    <a:pt x="1734" y="653"/>
                  </a:lnTo>
                  <a:lnTo>
                    <a:pt x="1734" y="653"/>
                  </a:lnTo>
                  <a:lnTo>
                    <a:pt x="1732" y="651"/>
                  </a:lnTo>
                  <a:lnTo>
                    <a:pt x="1732" y="651"/>
                  </a:lnTo>
                  <a:lnTo>
                    <a:pt x="1732" y="651"/>
                  </a:lnTo>
                  <a:lnTo>
                    <a:pt x="1732" y="651"/>
                  </a:lnTo>
                  <a:lnTo>
                    <a:pt x="1732" y="651"/>
                  </a:lnTo>
                  <a:lnTo>
                    <a:pt x="1732" y="651"/>
                  </a:lnTo>
                  <a:lnTo>
                    <a:pt x="1729" y="648"/>
                  </a:lnTo>
                  <a:lnTo>
                    <a:pt x="1729" y="648"/>
                  </a:lnTo>
                  <a:lnTo>
                    <a:pt x="1727" y="648"/>
                  </a:lnTo>
                  <a:lnTo>
                    <a:pt x="1727" y="648"/>
                  </a:lnTo>
                  <a:lnTo>
                    <a:pt x="1727" y="648"/>
                  </a:lnTo>
                  <a:lnTo>
                    <a:pt x="1729" y="648"/>
                  </a:lnTo>
                  <a:lnTo>
                    <a:pt x="1729" y="648"/>
                  </a:lnTo>
                  <a:lnTo>
                    <a:pt x="1732" y="648"/>
                  </a:lnTo>
                  <a:lnTo>
                    <a:pt x="1732" y="646"/>
                  </a:lnTo>
                  <a:lnTo>
                    <a:pt x="1729" y="644"/>
                  </a:lnTo>
                  <a:lnTo>
                    <a:pt x="1729" y="639"/>
                  </a:lnTo>
                  <a:lnTo>
                    <a:pt x="1729" y="637"/>
                  </a:lnTo>
                  <a:lnTo>
                    <a:pt x="1732" y="639"/>
                  </a:lnTo>
                  <a:lnTo>
                    <a:pt x="1732" y="641"/>
                  </a:lnTo>
                  <a:lnTo>
                    <a:pt x="1732" y="646"/>
                  </a:lnTo>
                  <a:lnTo>
                    <a:pt x="1732" y="648"/>
                  </a:lnTo>
                  <a:lnTo>
                    <a:pt x="1734" y="651"/>
                  </a:lnTo>
                  <a:lnTo>
                    <a:pt x="1737" y="653"/>
                  </a:lnTo>
                  <a:lnTo>
                    <a:pt x="1737" y="653"/>
                  </a:lnTo>
                  <a:lnTo>
                    <a:pt x="1739" y="656"/>
                  </a:lnTo>
                  <a:lnTo>
                    <a:pt x="1739" y="658"/>
                  </a:lnTo>
                  <a:lnTo>
                    <a:pt x="1739" y="658"/>
                  </a:lnTo>
                  <a:lnTo>
                    <a:pt x="1741" y="660"/>
                  </a:lnTo>
                  <a:lnTo>
                    <a:pt x="1741" y="660"/>
                  </a:lnTo>
                  <a:lnTo>
                    <a:pt x="1741" y="663"/>
                  </a:lnTo>
                  <a:lnTo>
                    <a:pt x="1741" y="663"/>
                  </a:lnTo>
                  <a:lnTo>
                    <a:pt x="1744" y="663"/>
                  </a:lnTo>
                  <a:lnTo>
                    <a:pt x="1744" y="663"/>
                  </a:lnTo>
                  <a:lnTo>
                    <a:pt x="1744" y="665"/>
                  </a:lnTo>
                  <a:lnTo>
                    <a:pt x="1744" y="667"/>
                  </a:lnTo>
                  <a:lnTo>
                    <a:pt x="1746" y="667"/>
                  </a:lnTo>
                  <a:lnTo>
                    <a:pt x="1746" y="667"/>
                  </a:lnTo>
                  <a:lnTo>
                    <a:pt x="1746" y="670"/>
                  </a:lnTo>
                  <a:lnTo>
                    <a:pt x="1746" y="672"/>
                  </a:lnTo>
                  <a:lnTo>
                    <a:pt x="1746" y="672"/>
                  </a:lnTo>
                  <a:lnTo>
                    <a:pt x="1746" y="672"/>
                  </a:lnTo>
                  <a:lnTo>
                    <a:pt x="1748" y="675"/>
                  </a:lnTo>
                  <a:lnTo>
                    <a:pt x="1751" y="677"/>
                  </a:lnTo>
                  <a:lnTo>
                    <a:pt x="1751" y="677"/>
                  </a:lnTo>
                  <a:lnTo>
                    <a:pt x="1751" y="677"/>
                  </a:lnTo>
                  <a:lnTo>
                    <a:pt x="1751" y="677"/>
                  </a:lnTo>
                  <a:lnTo>
                    <a:pt x="1751" y="677"/>
                  </a:lnTo>
                  <a:lnTo>
                    <a:pt x="1751" y="675"/>
                  </a:lnTo>
                  <a:lnTo>
                    <a:pt x="1751" y="675"/>
                  </a:lnTo>
                  <a:lnTo>
                    <a:pt x="1751" y="675"/>
                  </a:lnTo>
                  <a:lnTo>
                    <a:pt x="1751" y="675"/>
                  </a:lnTo>
                  <a:lnTo>
                    <a:pt x="1751" y="672"/>
                  </a:lnTo>
                  <a:lnTo>
                    <a:pt x="1751" y="672"/>
                  </a:lnTo>
                  <a:lnTo>
                    <a:pt x="1751" y="672"/>
                  </a:lnTo>
                  <a:lnTo>
                    <a:pt x="1753" y="672"/>
                  </a:lnTo>
                  <a:lnTo>
                    <a:pt x="1753" y="672"/>
                  </a:lnTo>
                  <a:lnTo>
                    <a:pt x="1753" y="672"/>
                  </a:lnTo>
                  <a:lnTo>
                    <a:pt x="1753" y="672"/>
                  </a:lnTo>
                  <a:lnTo>
                    <a:pt x="1753" y="675"/>
                  </a:lnTo>
                  <a:lnTo>
                    <a:pt x="1755" y="675"/>
                  </a:lnTo>
                  <a:lnTo>
                    <a:pt x="1755" y="677"/>
                  </a:lnTo>
                  <a:lnTo>
                    <a:pt x="1755" y="679"/>
                  </a:lnTo>
                  <a:lnTo>
                    <a:pt x="1755" y="679"/>
                  </a:lnTo>
                  <a:lnTo>
                    <a:pt x="1755" y="682"/>
                  </a:lnTo>
                  <a:lnTo>
                    <a:pt x="1755" y="682"/>
                  </a:lnTo>
                  <a:lnTo>
                    <a:pt x="1755" y="682"/>
                  </a:lnTo>
                  <a:lnTo>
                    <a:pt x="1755" y="679"/>
                  </a:lnTo>
                  <a:lnTo>
                    <a:pt x="1755" y="682"/>
                  </a:lnTo>
                  <a:lnTo>
                    <a:pt x="1755" y="682"/>
                  </a:lnTo>
                  <a:lnTo>
                    <a:pt x="1753" y="679"/>
                  </a:lnTo>
                  <a:lnTo>
                    <a:pt x="1755" y="682"/>
                  </a:lnTo>
                  <a:lnTo>
                    <a:pt x="1755" y="684"/>
                  </a:lnTo>
                  <a:lnTo>
                    <a:pt x="1758" y="686"/>
                  </a:lnTo>
                  <a:lnTo>
                    <a:pt x="1760" y="686"/>
                  </a:lnTo>
                  <a:lnTo>
                    <a:pt x="1760" y="686"/>
                  </a:lnTo>
                  <a:lnTo>
                    <a:pt x="1763" y="689"/>
                  </a:lnTo>
                  <a:lnTo>
                    <a:pt x="1763" y="689"/>
                  </a:lnTo>
                  <a:lnTo>
                    <a:pt x="1763" y="689"/>
                  </a:lnTo>
                  <a:lnTo>
                    <a:pt x="1763" y="689"/>
                  </a:lnTo>
                  <a:lnTo>
                    <a:pt x="1763" y="689"/>
                  </a:lnTo>
                  <a:lnTo>
                    <a:pt x="1763" y="689"/>
                  </a:lnTo>
                  <a:lnTo>
                    <a:pt x="1763" y="689"/>
                  </a:lnTo>
                  <a:lnTo>
                    <a:pt x="1763" y="689"/>
                  </a:lnTo>
                  <a:lnTo>
                    <a:pt x="1765" y="691"/>
                  </a:lnTo>
                  <a:lnTo>
                    <a:pt x="1765" y="693"/>
                  </a:lnTo>
                  <a:lnTo>
                    <a:pt x="1765" y="693"/>
                  </a:lnTo>
                  <a:lnTo>
                    <a:pt x="1765" y="696"/>
                  </a:lnTo>
                  <a:lnTo>
                    <a:pt x="1767" y="696"/>
                  </a:lnTo>
                  <a:lnTo>
                    <a:pt x="1767" y="696"/>
                  </a:lnTo>
                  <a:lnTo>
                    <a:pt x="1767" y="696"/>
                  </a:lnTo>
                  <a:lnTo>
                    <a:pt x="1770" y="693"/>
                  </a:lnTo>
                  <a:lnTo>
                    <a:pt x="1770" y="693"/>
                  </a:lnTo>
                  <a:lnTo>
                    <a:pt x="1770" y="696"/>
                  </a:lnTo>
                  <a:lnTo>
                    <a:pt x="1770" y="696"/>
                  </a:lnTo>
                  <a:lnTo>
                    <a:pt x="1770" y="696"/>
                  </a:lnTo>
                  <a:lnTo>
                    <a:pt x="1770" y="696"/>
                  </a:lnTo>
                  <a:lnTo>
                    <a:pt x="1770" y="696"/>
                  </a:lnTo>
                  <a:lnTo>
                    <a:pt x="1770" y="696"/>
                  </a:lnTo>
                  <a:lnTo>
                    <a:pt x="1770" y="696"/>
                  </a:lnTo>
                  <a:lnTo>
                    <a:pt x="1772" y="696"/>
                  </a:lnTo>
                  <a:lnTo>
                    <a:pt x="1772" y="696"/>
                  </a:lnTo>
                  <a:lnTo>
                    <a:pt x="1772" y="696"/>
                  </a:lnTo>
                  <a:lnTo>
                    <a:pt x="1774" y="696"/>
                  </a:lnTo>
                  <a:lnTo>
                    <a:pt x="1774" y="696"/>
                  </a:lnTo>
                  <a:lnTo>
                    <a:pt x="1774" y="696"/>
                  </a:lnTo>
                  <a:lnTo>
                    <a:pt x="1777" y="696"/>
                  </a:lnTo>
                  <a:lnTo>
                    <a:pt x="1777" y="696"/>
                  </a:lnTo>
                  <a:lnTo>
                    <a:pt x="1784" y="701"/>
                  </a:lnTo>
                  <a:lnTo>
                    <a:pt x="1786" y="701"/>
                  </a:lnTo>
                  <a:lnTo>
                    <a:pt x="1786" y="701"/>
                  </a:lnTo>
                  <a:lnTo>
                    <a:pt x="1786" y="701"/>
                  </a:lnTo>
                  <a:lnTo>
                    <a:pt x="1789" y="701"/>
                  </a:lnTo>
                  <a:lnTo>
                    <a:pt x="1789" y="698"/>
                  </a:lnTo>
                  <a:lnTo>
                    <a:pt x="1789" y="698"/>
                  </a:lnTo>
                  <a:lnTo>
                    <a:pt x="1789" y="698"/>
                  </a:lnTo>
                  <a:lnTo>
                    <a:pt x="1789" y="696"/>
                  </a:lnTo>
                  <a:lnTo>
                    <a:pt x="1786" y="696"/>
                  </a:lnTo>
                  <a:lnTo>
                    <a:pt x="1786" y="696"/>
                  </a:lnTo>
                  <a:lnTo>
                    <a:pt x="1786" y="693"/>
                  </a:lnTo>
                  <a:lnTo>
                    <a:pt x="1786" y="693"/>
                  </a:lnTo>
                  <a:lnTo>
                    <a:pt x="1786" y="691"/>
                  </a:lnTo>
                  <a:lnTo>
                    <a:pt x="1789" y="691"/>
                  </a:lnTo>
                  <a:lnTo>
                    <a:pt x="1789" y="689"/>
                  </a:lnTo>
                  <a:lnTo>
                    <a:pt x="1786" y="689"/>
                  </a:lnTo>
                  <a:lnTo>
                    <a:pt x="1786" y="686"/>
                  </a:lnTo>
                  <a:lnTo>
                    <a:pt x="1786" y="686"/>
                  </a:lnTo>
                  <a:lnTo>
                    <a:pt x="1786" y="686"/>
                  </a:lnTo>
                  <a:lnTo>
                    <a:pt x="1786" y="686"/>
                  </a:lnTo>
                  <a:lnTo>
                    <a:pt x="1789" y="686"/>
                  </a:lnTo>
                  <a:lnTo>
                    <a:pt x="1789" y="684"/>
                  </a:lnTo>
                  <a:lnTo>
                    <a:pt x="1789" y="684"/>
                  </a:lnTo>
                  <a:lnTo>
                    <a:pt x="1789" y="682"/>
                  </a:lnTo>
                  <a:lnTo>
                    <a:pt x="1786" y="682"/>
                  </a:lnTo>
                  <a:lnTo>
                    <a:pt x="1789" y="682"/>
                  </a:lnTo>
                  <a:lnTo>
                    <a:pt x="1789" y="679"/>
                  </a:lnTo>
                  <a:lnTo>
                    <a:pt x="1789" y="679"/>
                  </a:lnTo>
                  <a:lnTo>
                    <a:pt x="1793" y="679"/>
                  </a:lnTo>
                  <a:lnTo>
                    <a:pt x="1793" y="679"/>
                  </a:lnTo>
                  <a:lnTo>
                    <a:pt x="1791" y="679"/>
                  </a:lnTo>
                  <a:lnTo>
                    <a:pt x="1789" y="682"/>
                  </a:lnTo>
                  <a:lnTo>
                    <a:pt x="1789" y="684"/>
                  </a:lnTo>
                  <a:lnTo>
                    <a:pt x="1789" y="684"/>
                  </a:lnTo>
                  <a:lnTo>
                    <a:pt x="1789" y="684"/>
                  </a:lnTo>
                  <a:lnTo>
                    <a:pt x="1789" y="684"/>
                  </a:lnTo>
                  <a:lnTo>
                    <a:pt x="1789" y="686"/>
                  </a:lnTo>
                  <a:lnTo>
                    <a:pt x="1789" y="686"/>
                  </a:lnTo>
                  <a:lnTo>
                    <a:pt x="1789" y="686"/>
                  </a:lnTo>
                  <a:lnTo>
                    <a:pt x="1789" y="686"/>
                  </a:lnTo>
                  <a:lnTo>
                    <a:pt x="1789" y="689"/>
                  </a:lnTo>
                  <a:lnTo>
                    <a:pt x="1789" y="689"/>
                  </a:lnTo>
                  <a:lnTo>
                    <a:pt x="1791" y="691"/>
                  </a:lnTo>
                  <a:lnTo>
                    <a:pt x="1791" y="691"/>
                  </a:lnTo>
                  <a:lnTo>
                    <a:pt x="1791" y="691"/>
                  </a:lnTo>
                  <a:lnTo>
                    <a:pt x="1791" y="691"/>
                  </a:lnTo>
                  <a:lnTo>
                    <a:pt x="1791" y="693"/>
                  </a:lnTo>
                  <a:lnTo>
                    <a:pt x="1791" y="693"/>
                  </a:lnTo>
                  <a:lnTo>
                    <a:pt x="1789" y="693"/>
                  </a:lnTo>
                  <a:lnTo>
                    <a:pt x="1789" y="693"/>
                  </a:lnTo>
                  <a:lnTo>
                    <a:pt x="1789" y="696"/>
                  </a:lnTo>
                  <a:lnTo>
                    <a:pt x="1789" y="696"/>
                  </a:lnTo>
                  <a:lnTo>
                    <a:pt x="1789" y="696"/>
                  </a:lnTo>
                  <a:lnTo>
                    <a:pt x="1789" y="696"/>
                  </a:lnTo>
                  <a:lnTo>
                    <a:pt x="1789" y="696"/>
                  </a:lnTo>
                  <a:lnTo>
                    <a:pt x="1789" y="696"/>
                  </a:lnTo>
                  <a:lnTo>
                    <a:pt x="1789" y="696"/>
                  </a:lnTo>
                  <a:lnTo>
                    <a:pt x="1789" y="698"/>
                  </a:lnTo>
                  <a:lnTo>
                    <a:pt x="1789" y="698"/>
                  </a:lnTo>
                  <a:lnTo>
                    <a:pt x="1789" y="698"/>
                  </a:lnTo>
                  <a:lnTo>
                    <a:pt x="1789" y="698"/>
                  </a:lnTo>
                  <a:lnTo>
                    <a:pt x="1789" y="698"/>
                  </a:lnTo>
                  <a:lnTo>
                    <a:pt x="1789" y="701"/>
                  </a:lnTo>
                  <a:lnTo>
                    <a:pt x="1789" y="701"/>
                  </a:lnTo>
                  <a:lnTo>
                    <a:pt x="1791" y="701"/>
                  </a:lnTo>
                  <a:lnTo>
                    <a:pt x="1791" y="703"/>
                  </a:lnTo>
                  <a:lnTo>
                    <a:pt x="1791" y="703"/>
                  </a:lnTo>
                  <a:lnTo>
                    <a:pt x="1791" y="703"/>
                  </a:lnTo>
                  <a:lnTo>
                    <a:pt x="1791" y="703"/>
                  </a:lnTo>
                  <a:lnTo>
                    <a:pt x="1791" y="703"/>
                  </a:lnTo>
                  <a:lnTo>
                    <a:pt x="1793" y="703"/>
                  </a:lnTo>
                  <a:lnTo>
                    <a:pt x="1791" y="705"/>
                  </a:lnTo>
                  <a:lnTo>
                    <a:pt x="1791" y="705"/>
                  </a:lnTo>
                  <a:lnTo>
                    <a:pt x="1791" y="705"/>
                  </a:lnTo>
                  <a:lnTo>
                    <a:pt x="1793" y="705"/>
                  </a:lnTo>
                  <a:lnTo>
                    <a:pt x="1793" y="708"/>
                  </a:lnTo>
                  <a:lnTo>
                    <a:pt x="1793" y="708"/>
                  </a:lnTo>
                  <a:lnTo>
                    <a:pt x="1793" y="708"/>
                  </a:lnTo>
                  <a:lnTo>
                    <a:pt x="1793" y="708"/>
                  </a:lnTo>
                  <a:lnTo>
                    <a:pt x="1793" y="708"/>
                  </a:lnTo>
                  <a:lnTo>
                    <a:pt x="1793" y="708"/>
                  </a:lnTo>
                  <a:lnTo>
                    <a:pt x="1796" y="708"/>
                  </a:lnTo>
                  <a:lnTo>
                    <a:pt x="1796" y="708"/>
                  </a:lnTo>
                  <a:lnTo>
                    <a:pt x="1796" y="708"/>
                  </a:lnTo>
                  <a:lnTo>
                    <a:pt x="1796" y="708"/>
                  </a:lnTo>
                  <a:lnTo>
                    <a:pt x="1796" y="708"/>
                  </a:lnTo>
                  <a:lnTo>
                    <a:pt x="1796" y="710"/>
                  </a:lnTo>
                  <a:lnTo>
                    <a:pt x="1796" y="710"/>
                  </a:lnTo>
                  <a:lnTo>
                    <a:pt x="1796" y="710"/>
                  </a:lnTo>
                  <a:lnTo>
                    <a:pt x="1798" y="710"/>
                  </a:lnTo>
                  <a:lnTo>
                    <a:pt x="1798" y="710"/>
                  </a:lnTo>
                  <a:lnTo>
                    <a:pt x="1798" y="710"/>
                  </a:lnTo>
                  <a:lnTo>
                    <a:pt x="1798" y="710"/>
                  </a:lnTo>
                  <a:lnTo>
                    <a:pt x="1798" y="710"/>
                  </a:lnTo>
                  <a:lnTo>
                    <a:pt x="1798" y="710"/>
                  </a:lnTo>
                  <a:lnTo>
                    <a:pt x="1798" y="710"/>
                  </a:lnTo>
                  <a:lnTo>
                    <a:pt x="1800" y="710"/>
                  </a:lnTo>
                  <a:lnTo>
                    <a:pt x="1800" y="710"/>
                  </a:lnTo>
                  <a:lnTo>
                    <a:pt x="1800" y="708"/>
                  </a:lnTo>
                  <a:lnTo>
                    <a:pt x="1800" y="708"/>
                  </a:lnTo>
                  <a:lnTo>
                    <a:pt x="1800" y="705"/>
                  </a:lnTo>
                  <a:lnTo>
                    <a:pt x="1800" y="703"/>
                  </a:lnTo>
                  <a:lnTo>
                    <a:pt x="1800" y="701"/>
                  </a:lnTo>
                  <a:lnTo>
                    <a:pt x="1800" y="701"/>
                  </a:lnTo>
                  <a:lnTo>
                    <a:pt x="1800" y="701"/>
                  </a:lnTo>
                  <a:lnTo>
                    <a:pt x="1803" y="698"/>
                  </a:lnTo>
                  <a:lnTo>
                    <a:pt x="1803" y="698"/>
                  </a:lnTo>
                  <a:lnTo>
                    <a:pt x="1803" y="698"/>
                  </a:lnTo>
                  <a:lnTo>
                    <a:pt x="1803" y="698"/>
                  </a:lnTo>
                  <a:lnTo>
                    <a:pt x="1803" y="701"/>
                  </a:lnTo>
                  <a:lnTo>
                    <a:pt x="1803" y="701"/>
                  </a:lnTo>
                  <a:lnTo>
                    <a:pt x="1803" y="701"/>
                  </a:lnTo>
                  <a:lnTo>
                    <a:pt x="1803" y="701"/>
                  </a:lnTo>
                  <a:lnTo>
                    <a:pt x="1803" y="703"/>
                  </a:lnTo>
                  <a:lnTo>
                    <a:pt x="1803" y="703"/>
                  </a:lnTo>
                  <a:lnTo>
                    <a:pt x="1803" y="705"/>
                  </a:lnTo>
                  <a:lnTo>
                    <a:pt x="1803" y="705"/>
                  </a:lnTo>
                  <a:lnTo>
                    <a:pt x="1803" y="708"/>
                  </a:lnTo>
                  <a:lnTo>
                    <a:pt x="1805" y="705"/>
                  </a:lnTo>
                  <a:lnTo>
                    <a:pt x="1805" y="708"/>
                  </a:lnTo>
                  <a:lnTo>
                    <a:pt x="1805" y="708"/>
                  </a:lnTo>
                  <a:lnTo>
                    <a:pt x="1805" y="708"/>
                  </a:lnTo>
                  <a:lnTo>
                    <a:pt x="1805" y="710"/>
                  </a:lnTo>
                  <a:lnTo>
                    <a:pt x="1805" y="710"/>
                  </a:lnTo>
                  <a:lnTo>
                    <a:pt x="1805" y="710"/>
                  </a:lnTo>
                  <a:lnTo>
                    <a:pt x="1805" y="710"/>
                  </a:lnTo>
                  <a:lnTo>
                    <a:pt x="1805" y="710"/>
                  </a:lnTo>
                  <a:lnTo>
                    <a:pt x="1803" y="710"/>
                  </a:lnTo>
                  <a:lnTo>
                    <a:pt x="1803" y="710"/>
                  </a:lnTo>
                  <a:lnTo>
                    <a:pt x="1803" y="710"/>
                  </a:lnTo>
                  <a:lnTo>
                    <a:pt x="1803" y="710"/>
                  </a:lnTo>
                  <a:lnTo>
                    <a:pt x="1803" y="710"/>
                  </a:lnTo>
                  <a:lnTo>
                    <a:pt x="1800" y="712"/>
                  </a:lnTo>
                  <a:lnTo>
                    <a:pt x="1803" y="712"/>
                  </a:lnTo>
                  <a:lnTo>
                    <a:pt x="1803" y="712"/>
                  </a:lnTo>
                  <a:lnTo>
                    <a:pt x="1803" y="715"/>
                  </a:lnTo>
                  <a:lnTo>
                    <a:pt x="1803" y="715"/>
                  </a:lnTo>
                  <a:lnTo>
                    <a:pt x="1803" y="715"/>
                  </a:lnTo>
                  <a:lnTo>
                    <a:pt x="1805" y="717"/>
                  </a:lnTo>
                  <a:lnTo>
                    <a:pt x="1808" y="719"/>
                  </a:lnTo>
                  <a:lnTo>
                    <a:pt x="1810" y="719"/>
                  </a:lnTo>
                  <a:lnTo>
                    <a:pt x="1810" y="719"/>
                  </a:lnTo>
                  <a:lnTo>
                    <a:pt x="1810" y="717"/>
                  </a:lnTo>
                  <a:lnTo>
                    <a:pt x="1810" y="717"/>
                  </a:lnTo>
                  <a:lnTo>
                    <a:pt x="1810" y="715"/>
                  </a:lnTo>
                  <a:lnTo>
                    <a:pt x="1810" y="712"/>
                  </a:lnTo>
                  <a:lnTo>
                    <a:pt x="1810" y="715"/>
                  </a:lnTo>
                  <a:lnTo>
                    <a:pt x="1810" y="715"/>
                  </a:lnTo>
                  <a:lnTo>
                    <a:pt x="1810" y="715"/>
                  </a:lnTo>
                  <a:lnTo>
                    <a:pt x="1810" y="715"/>
                  </a:lnTo>
                  <a:lnTo>
                    <a:pt x="1810" y="715"/>
                  </a:lnTo>
                  <a:lnTo>
                    <a:pt x="1810" y="712"/>
                  </a:lnTo>
                  <a:lnTo>
                    <a:pt x="1810" y="712"/>
                  </a:lnTo>
                  <a:lnTo>
                    <a:pt x="1810" y="712"/>
                  </a:lnTo>
                  <a:lnTo>
                    <a:pt x="1810" y="710"/>
                  </a:lnTo>
                  <a:lnTo>
                    <a:pt x="1810" y="710"/>
                  </a:lnTo>
                  <a:lnTo>
                    <a:pt x="1822" y="708"/>
                  </a:lnTo>
                  <a:lnTo>
                    <a:pt x="1822" y="710"/>
                  </a:lnTo>
                  <a:lnTo>
                    <a:pt x="1824" y="710"/>
                  </a:lnTo>
                  <a:lnTo>
                    <a:pt x="1824" y="710"/>
                  </a:lnTo>
                  <a:lnTo>
                    <a:pt x="1824" y="710"/>
                  </a:lnTo>
                  <a:lnTo>
                    <a:pt x="1822" y="710"/>
                  </a:lnTo>
                  <a:lnTo>
                    <a:pt x="1819" y="710"/>
                  </a:lnTo>
                  <a:lnTo>
                    <a:pt x="1819" y="710"/>
                  </a:lnTo>
                  <a:lnTo>
                    <a:pt x="1819" y="710"/>
                  </a:lnTo>
                  <a:lnTo>
                    <a:pt x="1819" y="710"/>
                  </a:lnTo>
                  <a:lnTo>
                    <a:pt x="1819" y="710"/>
                  </a:lnTo>
                  <a:lnTo>
                    <a:pt x="1817" y="710"/>
                  </a:lnTo>
                  <a:lnTo>
                    <a:pt x="1815" y="710"/>
                  </a:lnTo>
                  <a:lnTo>
                    <a:pt x="1815" y="710"/>
                  </a:lnTo>
                  <a:lnTo>
                    <a:pt x="1812" y="710"/>
                  </a:lnTo>
                  <a:lnTo>
                    <a:pt x="1812" y="710"/>
                  </a:lnTo>
                  <a:lnTo>
                    <a:pt x="1810" y="710"/>
                  </a:lnTo>
                  <a:lnTo>
                    <a:pt x="1810" y="712"/>
                  </a:lnTo>
                  <a:lnTo>
                    <a:pt x="1812" y="717"/>
                  </a:lnTo>
                  <a:lnTo>
                    <a:pt x="1815" y="719"/>
                  </a:lnTo>
                  <a:lnTo>
                    <a:pt x="1815" y="719"/>
                  </a:lnTo>
                  <a:lnTo>
                    <a:pt x="1815" y="722"/>
                  </a:lnTo>
                  <a:lnTo>
                    <a:pt x="1817" y="722"/>
                  </a:lnTo>
                  <a:lnTo>
                    <a:pt x="1819" y="722"/>
                  </a:lnTo>
                  <a:lnTo>
                    <a:pt x="1819" y="722"/>
                  </a:lnTo>
                  <a:lnTo>
                    <a:pt x="1822" y="722"/>
                  </a:lnTo>
                  <a:lnTo>
                    <a:pt x="1824" y="724"/>
                  </a:lnTo>
                  <a:lnTo>
                    <a:pt x="1826" y="724"/>
                  </a:lnTo>
                  <a:lnTo>
                    <a:pt x="1826" y="724"/>
                  </a:lnTo>
                  <a:lnTo>
                    <a:pt x="1826" y="724"/>
                  </a:lnTo>
                  <a:lnTo>
                    <a:pt x="1829" y="724"/>
                  </a:lnTo>
                  <a:lnTo>
                    <a:pt x="1829" y="724"/>
                  </a:lnTo>
                  <a:lnTo>
                    <a:pt x="1829" y="724"/>
                  </a:lnTo>
                  <a:lnTo>
                    <a:pt x="1829" y="727"/>
                  </a:lnTo>
                  <a:lnTo>
                    <a:pt x="1831" y="727"/>
                  </a:lnTo>
                  <a:lnTo>
                    <a:pt x="1831" y="729"/>
                  </a:lnTo>
                  <a:lnTo>
                    <a:pt x="1834" y="729"/>
                  </a:lnTo>
                  <a:lnTo>
                    <a:pt x="1836" y="729"/>
                  </a:lnTo>
                  <a:lnTo>
                    <a:pt x="1836" y="729"/>
                  </a:lnTo>
                  <a:lnTo>
                    <a:pt x="1834" y="729"/>
                  </a:lnTo>
                  <a:lnTo>
                    <a:pt x="1834" y="729"/>
                  </a:lnTo>
                  <a:lnTo>
                    <a:pt x="1834" y="729"/>
                  </a:lnTo>
                  <a:lnTo>
                    <a:pt x="1834" y="729"/>
                  </a:lnTo>
                  <a:lnTo>
                    <a:pt x="1831" y="729"/>
                  </a:lnTo>
                  <a:lnTo>
                    <a:pt x="1831" y="727"/>
                  </a:lnTo>
                  <a:lnTo>
                    <a:pt x="1831" y="727"/>
                  </a:lnTo>
                  <a:lnTo>
                    <a:pt x="1829" y="727"/>
                  </a:lnTo>
                  <a:lnTo>
                    <a:pt x="1829" y="727"/>
                  </a:lnTo>
                  <a:lnTo>
                    <a:pt x="1826" y="727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7" y="724"/>
                  </a:lnTo>
                  <a:lnTo>
                    <a:pt x="1815" y="724"/>
                  </a:lnTo>
                  <a:lnTo>
                    <a:pt x="1815" y="724"/>
                  </a:lnTo>
                  <a:lnTo>
                    <a:pt x="1815" y="724"/>
                  </a:lnTo>
                  <a:lnTo>
                    <a:pt x="1815" y="722"/>
                  </a:lnTo>
                  <a:lnTo>
                    <a:pt x="1815" y="722"/>
                  </a:lnTo>
                  <a:lnTo>
                    <a:pt x="1815" y="722"/>
                  </a:lnTo>
                  <a:lnTo>
                    <a:pt x="1815" y="724"/>
                  </a:lnTo>
                  <a:lnTo>
                    <a:pt x="1812" y="724"/>
                  </a:lnTo>
                  <a:lnTo>
                    <a:pt x="1812" y="724"/>
                  </a:lnTo>
                  <a:lnTo>
                    <a:pt x="1812" y="724"/>
                  </a:lnTo>
                  <a:lnTo>
                    <a:pt x="1812" y="724"/>
                  </a:lnTo>
                  <a:lnTo>
                    <a:pt x="1812" y="724"/>
                  </a:lnTo>
                  <a:lnTo>
                    <a:pt x="1812" y="729"/>
                  </a:lnTo>
                  <a:lnTo>
                    <a:pt x="1812" y="729"/>
                  </a:lnTo>
                  <a:lnTo>
                    <a:pt x="1812" y="729"/>
                  </a:lnTo>
                  <a:lnTo>
                    <a:pt x="1815" y="731"/>
                  </a:lnTo>
                  <a:lnTo>
                    <a:pt x="1815" y="731"/>
                  </a:lnTo>
                  <a:lnTo>
                    <a:pt x="1817" y="731"/>
                  </a:lnTo>
                  <a:lnTo>
                    <a:pt x="1819" y="729"/>
                  </a:lnTo>
                  <a:lnTo>
                    <a:pt x="1819" y="729"/>
                  </a:lnTo>
                  <a:lnTo>
                    <a:pt x="1822" y="729"/>
                  </a:lnTo>
                  <a:lnTo>
                    <a:pt x="1824" y="727"/>
                  </a:lnTo>
                  <a:lnTo>
                    <a:pt x="1824" y="727"/>
                  </a:lnTo>
                  <a:lnTo>
                    <a:pt x="1824" y="729"/>
                  </a:lnTo>
                  <a:lnTo>
                    <a:pt x="1822" y="729"/>
                  </a:lnTo>
                  <a:lnTo>
                    <a:pt x="1819" y="731"/>
                  </a:lnTo>
                  <a:lnTo>
                    <a:pt x="1819" y="731"/>
                  </a:lnTo>
                  <a:lnTo>
                    <a:pt x="1819" y="734"/>
                  </a:lnTo>
                  <a:lnTo>
                    <a:pt x="1819" y="734"/>
                  </a:lnTo>
                  <a:lnTo>
                    <a:pt x="1819" y="736"/>
                  </a:lnTo>
                  <a:lnTo>
                    <a:pt x="1819" y="736"/>
                  </a:lnTo>
                  <a:lnTo>
                    <a:pt x="1822" y="738"/>
                  </a:lnTo>
                  <a:lnTo>
                    <a:pt x="1822" y="738"/>
                  </a:lnTo>
                  <a:lnTo>
                    <a:pt x="1824" y="738"/>
                  </a:lnTo>
                  <a:lnTo>
                    <a:pt x="1824" y="738"/>
                  </a:lnTo>
                  <a:lnTo>
                    <a:pt x="1824" y="738"/>
                  </a:lnTo>
                  <a:lnTo>
                    <a:pt x="1824" y="738"/>
                  </a:lnTo>
                  <a:lnTo>
                    <a:pt x="1824" y="738"/>
                  </a:lnTo>
                  <a:lnTo>
                    <a:pt x="1826" y="736"/>
                  </a:lnTo>
                  <a:lnTo>
                    <a:pt x="1826" y="736"/>
                  </a:lnTo>
                  <a:lnTo>
                    <a:pt x="1826" y="736"/>
                  </a:lnTo>
                  <a:lnTo>
                    <a:pt x="1826" y="736"/>
                  </a:lnTo>
                  <a:lnTo>
                    <a:pt x="1826" y="736"/>
                  </a:lnTo>
                  <a:lnTo>
                    <a:pt x="1826" y="738"/>
                  </a:lnTo>
                  <a:lnTo>
                    <a:pt x="1826" y="738"/>
                  </a:lnTo>
                  <a:lnTo>
                    <a:pt x="1826" y="738"/>
                  </a:lnTo>
                  <a:lnTo>
                    <a:pt x="1824" y="738"/>
                  </a:lnTo>
                  <a:lnTo>
                    <a:pt x="1824" y="741"/>
                  </a:lnTo>
                  <a:lnTo>
                    <a:pt x="1824" y="741"/>
                  </a:lnTo>
                  <a:lnTo>
                    <a:pt x="1824" y="741"/>
                  </a:lnTo>
                  <a:lnTo>
                    <a:pt x="1826" y="743"/>
                  </a:lnTo>
                  <a:lnTo>
                    <a:pt x="1826" y="743"/>
                  </a:lnTo>
                  <a:lnTo>
                    <a:pt x="1829" y="741"/>
                  </a:lnTo>
                  <a:lnTo>
                    <a:pt x="1831" y="741"/>
                  </a:lnTo>
                  <a:lnTo>
                    <a:pt x="1831" y="743"/>
                  </a:lnTo>
                  <a:lnTo>
                    <a:pt x="1831" y="743"/>
                  </a:lnTo>
                  <a:lnTo>
                    <a:pt x="1831" y="741"/>
                  </a:lnTo>
                  <a:lnTo>
                    <a:pt x="1834" y="741"/>
                  </a:lnTo>
                  <a:lnTo>
                    <a:pt x="1834" y="741"/>
                  </a:lnTo>
                  <a:lnTo>
                    <a:pt x="1834" y="741"/>
                  </a:lnTo>
                  <a:lnTo>
                    <a:pt x="1836" y="738"/>
                  </a:lnTo>
                  <a:lnTo>
                    <a:pt x="1836" y="738"/>
                  </a:lnTo>
                  <a:lnTo>
                    <a:pt x="1836" y="738"/>
                  </a:lnTo>
                  <a:lnTo>
                    <a:pt x="1836" y="738"/>
                  </a:lnTo>
                  <a:lnTo>
                    <a:pt x="1836" y="741"/>
                  </a:lnTo>
                  <a:lnTo>
                    <a:pt x="1836" y="741"/>
                  </a:lnTo>
                  <a:lnTo>
                    <a:pt x="1836" y="741"/>
                  </a:lnTo>
                  <a:lnTo>
                    <a:pt x="1834" y="741"/>
                  </a:lnTo>
                  <a:lnTo>
                    <a:pt x="1834" y="741"/>
                  </a:lnTo>
                  <a:lnTo>
                    <a:pt x="1834" y="743"/>
                  </a:lnTo>
                  <a:lnTo>
                    <a:pt x="1834" y="743"/>
                  </a:lnTo>
                  <a:lnTo>
                    <a:pt x="1831" y="746"/>
                  </a:lnTo>
                  <a:lnTo>
                    <a:pt x="1826" y="746"/>
                  </a:lnTo>
                  <a:lnTo>
                    <a:pt x="1824" y="746"/>
                  </a:lnTo>
                  <a:lnTo>
                    <a:pt x="1824" y="748"/>
                  </a:lnTo>
                  <a:lnTo>
                    <a:pt x="1824" y="748"/>
                  </a:lnTo>
                  <a:lnTo>
                    <a:pt x="1824" y="748"/>
                  </a:lnTo>
                  <a:lnTo>
                    <a:pt x="1824" y="748"/>
                  </a:lnTo>
                  <a:lnTo>
                    <a:pt x="1824" y="748"/>
                  </a:lnTo>
                  <a:lnTo>
                    <a:pt x="1824" y="750"/>
                  </a:lnTo>
                  <a:lnTo>
                    <a:pt x="1826" y="750"/>
                  </a:lnTo>
                  <a:lnTo>
                    <a:pt x="1824" y="750"/>
                  </a:lnTo>
                  <a:lnTo>
                    <a:pt x="1824" y="753"/>
                  </a:lnTo>
                  <a:lnTo>
                    <a:pt x="1824" y="753"/>
                  </a:lnTo>
                  <a:lnTo>
                    <a:pt x="1824" y="753"/>
                  </a:lnTo>
                  <a:lnTo>
                    <a:pt x="1824" y="753"/>
                  </a:lnTo>
                  <a:lnTo>
                    <a:pt x="1826" y="753"/>
                  </a:lnTo>
                  <a:lnTo>
                    <a:pt x="1826" y="753"/>
                  </a:lnTo>
                  <a:lnTo>
                    <a:pt x="1826" y="753"/>
                  </a:lnTo>
                  <a:lnTo>
                    <a:pt x="1829" y="755"/>
                  </a:lnTo>
                  <a:lnTo>
                    <a:pt x="1829" y="755"/>
                  </a:lnTo>
                  <a:lnTo>
                    <a:pt x="1829" y="755"/>
                  </a:lnTo>
                  <a:lnTo>
                    <a:pt x="1831" y="755"/>
                  </a:lnTo>
                  <a:lnTo>
                    <a:pt x="1834" y="755"/>
                  </a:lnTo>
                  <a:lnTo>
                    <a:pt x="1834" y="755"/>
                  </a:lnTo>
                  <a:lnTo>
                    <a:pt x="1834" y="755"/>
                  </a:lnTo>
                  <a:lnTo>
                    <a:pt x="1834" y="753"/>
                  </a:lnTo>
                  <a:lnTo>
                    <a:pt x="1834" y="750"/>
                  </a:lnTo>
                  <a:lnTo>
                    <a:pt x="1834" y="750"/>
                  </a:lnTo>
                  <a:lnTo>
                    <a:pt x="1834" y="750"/>
                  </a:lnTo>
                  <a:lnTo>
                    <a:pt x="1836" y="750"/>
                  </a:lnTo>
                  <a:lnTo>
                    <a:pt x="1836" y="750"/>
                  </a:lnTo>
                  <a:lnTo>
                    <a:pt x="1836" y="753"/>
                  </a:lnTo>
                  <a:lnTo>
                    <a:pt x="1836" y="753"/>
                  </a:lnTo>
                  <a:lnTo>
                    <a:pt x="1836" y="753"/>
                  </a:lnTo>
                  <a:lnTo>
                    <a:pt x="1836" y="750"/>
                  </a:lnTo>
                  <a:lnTo>
                    <a:pt x="1836" y="753"/>
                  </a:lnTo>
                  <a:lnTo>
                    <a:pt x="1836" y="750"/>
                  </a:lnTo>
                  <a:lnTo>
                    <a:pt x="1838" y="750"/>
                  </a:lnTo>
                  <a:lnTo>
                    <a:pt x="1838" y="750"/>
                  </a:lnTo>
                  <a:lnTo>
                    <a:pt x="1838" y="750"/>
                  </a:lnTo>
                  <a:lnTo>
                    <a:pt x="1838" y="753"/>
                  </a:lnTo>
                  <a:lnTo>
                    <a:pt x="1838" y="753"/>
                  </a:lnTo>
                  <a:lnTo>
                    <a:pt x="1838" y="753"/>
                  </a:lnTo>
                  <a:lnTo>
                    <a:pt x="1838" y="753"/>
                  </a:lnTo>
                  <a:lnTo>
                    <a:pt x="1838" y="755"/>
                  </a:lnTo>
                  <a:lnTo>
                    <a:pt x="1838" y="755"/>
                  </a:lnTo>
                  <a:lnTo>
                    <a:pt x="1838" y="755"/>
                  </a:lnTo>
                  <a:lnTo>
                    <a:pt x="1838" y="755"/>
                  </a:lnTo>
                  <a:lnTo>
                    <a:pt x="1838" y="755"/>
                  </a:lnTo>
                  <a:lnTo>
                    <a:pt x="1838" y="755"/>
                  </a:lnTo>
                  <a:lnTo>
                    <a:pt x="1838" y="755"/>
                  </a:lnTo>
                  <a:lnTo>
                    <a:pt x="1838" y="755"/>
                  </a:lnTo>
                  <a:lnTo>
                    <a:pt x="1841" y="755"/>
                  </a:lnTo>
                  <a:lnTo>
                    <a:pt x="1841" y="755"/>
                  </a:lnTo>
                  <a:lnTo>
                    <a:pt x="1841" y="755"/>
                  </a:lnTo>
                  <a:lnTo>
                    <a:pt x="1841" y="755"/>
                  </a:lnTo>
                  <a:lnTo>
                    <a:pt x="1843" y="755"/>
                  </a:lnTo>
                  <a:lnTo>
                    <a:pt x="1843" y="755"/>
                  </a:lnTo>
                  <a:lnTo>
                    <a:pt x="1845" y="755"/>
                  </a:lnTo>
                  <a:lnTo>
                    <a:pt x="1845" y="755"/>
                  </a:lnTo>
                  <a:lnTo>
                    <a:pt x="1845" y="755"/>
                  </a:lnTo>
                  <a:lnTo>
                    <a:pt x="1848" y="755"/>
                  </a:lnTo>
                  <a:lnTo>
                    <a:pt x="1848" y="755"/>
                  </a:lnTo>
                  <a:lnTo>
                    <a:pt x="1848" y="755"/>
                  </a:lnTo>
                  <a:lnTo>
                    <a:pt x="1848" y="753"/>
                  </a:lnTo>
                  <a:lnTo>
                    <a:pt x="1848" y="753"/>
                  </a:lnTo>
                  <a:lnTo>
                    <a:pt x="1850" y="750"/>
                  </a:lnTo>
                  <a:lnTo>
                    <a:pt x="1850" y="750"/>
                  </a:lnTo>
                  <a:lnTo>
                    <a:pt x="1850" y="750"/>
                  </a:lnTo>
                  <a:lnTo>
                    <a:pt x="1850" y="750"/>
                  </a:lnTo>
                  <a:lnTo>
                    <a:pt x="1850" y="753"/>
                  </a:lnTo>
                  <a:lnTo>
                    <a:pt x="1850" y="753"/>
                  </a:lnTo>
                  <a:lnTo>
                    <a:pt x="1850" y="753"/>
                  </a:lnTo>
                  <a:lnTo>
                    <a:pt x="1852" y="755"/>
                  </a:lnTo>
                  <a:lnTo>
                    <a:pt x="1852" y="757"/>
                  </a:lnTo>
                  <a:lnTo>
                    <a:pt x="1852" y="757"/>
                  </a:lnTo>
                  <a:lnTo>
                    <a:pt x="1850" y="757"/>
                  </a:lnTo>
                  <a:lnTo>
                    <a:pt x="1850" y="757"/>
                  </a:lnTo>
                  <a:lnTo>
                    <a:pt x="1850" y="757"/>
                  </a:lnTo>
                  <a:lnTo>
                    <a:pt x="1850" y="757"/>
                  </a:lnTo>
                  <a:lnTo>
                    <a:pt x="1850" y="757"/>
                  </a:lnTo>
                  <a:lnTo>
                    <a:pt x="1848" y="757"/>
                  </a:lnTo>
                  <a:lnTo>
                    <a:pt x="1848" y="757"/>
                  </a:lnTo>
                  <a:lnTo>
                    <a:pt x="1848" y="757"/>
                  </a:lnTo>
                  <a:lnTo>
                    <a:pt x="1848" y="760"/>
                  </a:lnTo>
                  <a:lnTo>
                    <a:pt x="1848" y="760"/>
                  </a:lnTo>
                  <a:lnTo>
                    <a:pt x="1850" y="760"/>
                  </a:lnTo>
                  <a:lnTo>
                    <a:pt x="1850" y="760"/>
                  </a:lnTo>
                  <a:lnTo>
                    <a:pt x="1850" y="760"/>
                  </a:lnTo>
                  <a:lnTo>
                    <a:pt x="1850" y="762"/>
                  </a:lnTo>
                  <a:lnTo>
                    <a:pt x="1850" y="762"/>
                  </a:lnTo>
                  <a:lnTo>
                    <a:pt x="1850" y="762"/>
                  </a:lnTo>
                  <a:lnTo>
                    <a:pt x="1852" y="762"/>
                  </a:lnTo>
                  <a:lnTo>
                    <a:pt x="1852" y="762"/>
                  </a:lnTo>
                  <a:lnTo>
                    <a:pt x="1855" y="762"/>
                  </a:lnTo>
                  <a:lnTo>
                    <a:pt x="1855" y="764"/>
                  </a:lnTo>
                  <a:lnTo>
                    <a:pt x="1855" y="764"/>
                  </a:lnTo>
                  <a:lnTo>
                    <a:pt x="1855" y="764"/>
                  </a:lnTo>
                  <a:lnTo>
                    <a:pt x="1860" y="767"/>
                  </a:lnTo>
                  <a:lnTo>
                    <a:pt x="1864" y="767"/>
                  </a:lnTo>
                  <a:lnTo>
                    <a:pt x="1864" y="767"/>
                  </a:lnTo>
                  <a:lnTo>
                    <a:pt x="1864" y="767"/>
                  </a:lnTo>
                  <a:lnTo>
                    <a:pt x="1864" y="764"/>
                  </a:lnTo>
                  <a:lnTo>
                    <a:pt x="1864" y="764"/>
                  </a:lnTo>
                  <a:lnTo>
                    <a:pt x="1867" y="764"/>
                  </a:lnTo>
                  <a:lnTo>
                    <a:pt x="1867" y="764"/>
                  </a:lnTo>
                  <a:lnTo>
                    <a:pt x="1867" y="764"/>
                  </a:lnTo>
                  <a:lnTo>
                    <a:pt x="1867" y="762"/>
                  </a:lnTo>
                  <a:lnTo>
                    <a:pt x="1867" y="762"/>
                  </a:lnTo>
                  <a:lnTo>
                    <a:pt x="1867" y="762"/>
                  </a:lnTo>
                  <a:lnTo>
                    <a:pt x="1869" y="762"/>
                  </a:lnTo>
                  <a:lnTo>
                    <a:pt x="1867" y="762"/>
                  </a:lnTo>
                  <a:lnTo>
                    <a:pt x="1867" y="762"/>
                  </a:lnTo>
                  <a:lnTo>
                    <a:pt x="1867" y="762"/>
                  </a:lnTo>
                  <a:lnTo>
                    <a:pt x="1867" y="762"/>
                  </a:lnTo>
                  <a:lnTo>
                    <a:pt x="1867" y="764"/>
                  </a:lnTo>
                  <a:lnTo>
                    <a:pt x="1867" y="764"/>
                  </a:lnTo>
                  <a:lnTo>
                    <a:pt x="1867" y="764"/>
                  </a:lnTo>
                  <a:lnTo>
                    <a:pt x="1867" y="767"/>
                  </a:lnTo>
                  <a:lnTo>
                    <a:pt x="1867" y="767"/>
                  </a:lnTo>
                  <a:lnTo>
                    <a:pt x="1867" y="767"/>
                  </a:lnTo>
                  <a:lnTo>
                    <a:pt x="1864" y="769"/>
                  </a:lnTo>
                  <a:lnTo>
                    <a:pt x="1867" y="769"/>
                  </a:lnTo>
                  <a:lnTo>
                    <a:pt x="1867" y="769"/>
                  </a:lnTo>
                  <a:lnTo>
                    <a:pt x="1867" y="769"/>
                  </a:lnTo>
                  <a:lnTo>
                    <a:pt x="1867" y="772"/>
                  </a:lnTo>
                  <a:lnTo>
                    <a:pt x="1867" y="772"/>
                  </a:lnTo>
                  <a:lnTo>
                    <a:pt x="1867" y="772"/>
                  </a:lnTo>
                  <a:lnTo>
                    <a:pt x="1864" y="772"/>
                  </a:lnTo>
                  <a:lnTo>
                    <a:pt x="1867" y="774"/>
                  </a:lnTo>
                  <a:lnTo>
                    <a:pt x="1867" y="774"/>
                  </a:lnTo>
                  <a:lnTo>
                    <a:pt x="1867" y="774"/>
                  </a:lnTo>
                  <a:lnTo>
                    <a:pt x="1869" y="776"/>
                  </a:lnTo>
                  <a:lnTo>
                    <a:pt x="1869" y="774"/>
                  </a:lnTo>
                  <a:lnTo>
                    <a:pt x="1871" y="774"/>
                  </a:lnTo>
                  <a:lnTo>
                    <a:pt x="1871" y="772"/>
                  </a:lnTo>
                  <a:lnTo>
                    <a:pt x="1874" y="772"/>
                  </a:lnTo>
                  <a:lnTo>
                    <a:pt x="1874" y="774"/>
                  </a:lnTo>
                  <a:lnTo>
                    <a:pt x="1874" y="776"/>
                  </a:lnTo>
                  <a:lnTo>
                    <a:pt x="1874" y="776"/>
                  </a:lnTo>
                  <a:lnTo>
                    <a:pt x="1874" y="779"/>
                  </a:lnTo>
                  <a:lnTo>
                    <a:pt x="1874" y="779"/>
                  </a:lnTo>
                  <a:lnTo>
                    <a:pt x="1874" y="779"/>
                  </a:lnTo>
                  <a:lnTo>
                    <a:pt x="1876" y="779"/>
                  </a:lnTo>
                  <a:lnTo>
                    <a:pt x="1876" y="779"/>
                  </a:lnTo>
                  <a:lnTo>
                    <a:pt x="1878" y="779"/>
                  </a:lnTo>
                  <a:lnTo>
                    <a:pt x="1878" y="781"/>
                  </a:lnTo>
                  <a:lnTo>
                    <a:pt x="1881" y="781"/>
                  </a:lnTo>
                  <a:lnTo>
                    <a:pt x="1881" y="781"/>
                  </a:lnTo>
                  <a:lnTo>
                    <a:pt x="1883" y="786"/>
                  </a:lnTo>
                  <a:lnTo>
                    <a:pt x="1883" y="783"/>
                  </a:lnTo>
                  <a:lnTo>
                    <a:pt x="1883" y="783"/>
                  </a:lnTo>
                  <a:lnTo>
                    <a:pt x="1886" y="783"/>
                  </a:lnTo>
                  <a:lnTo>
                    <a:pt x="1886" y="783"/>
                  </a:lnTo>
                  <a:lnTo>
                    <a:pt x="1886" y="783"/>
                  </a:lnTo>
                  <a:lnTo>
                    <a:pt x="1886" y="783"/>
                  </a:lnTo>
                  <a:lnTo>
                    <a:pt x="1888" y="783"/>
                  </a:lnTo>
                  <a:lnTo>
                    <a:pt x="1888" y="783"/>
                  </a:lnTo>
                  <a:lnTo>
                    <a:pt x="1888" y="783"/>
                  </a:lnTo>
                  <a:lnTo>
                    <a:pt x="1890" y="786"/>
                  </a:lnTo>
                  <a:lnTo>
                    <a:pt x="1890" y="788"/>
                  </a:lnTo>
                  <a:lnTo>
                    <a:pt x="1893" y="790"/>
                  </a:lnTo>
                  <a:lnTo>
                    <a:pt x="1895" y="790"/>
                  </a:lnTo>
                  <a:lnTo>
                    <a:pt x="1900" y="788"/>
                  </a:lnTo>
                  <a:lnTo>
                    <a:pt x="1902" y="788"/>
                  </a:lnTo>
                  <a:lnTo>
                    <a:pt x="1905" y="788"/>
                  </a:lnTo>
                  <a:lnTo>
                    <a:pt x="1905" y="788"/>
                  </a:lnTo>
                  <a:lnTo>
                    <a:pt x="1905" y="786"/>
                  </a:lnTo>
                  <a:lnTo>
                    <a:pt x="1907" y="786"/>
                  </a:lnTo>
                  <a:lnTo>
                    <a:pt x="1907" y="786"/>
                  </a:lnTo>
                  <a:lnTo>
                    <a:pt x="1907" y="786"/>
                  </a:lnTo>
                  <a:lnTo>
                    <a:pt x="1907" y="788"/>
                  </a:lnTo>
                  <a:lnTo>
                    <a:pt x="1905" y="788"/>
                  </a:lnTo>
                  <a:lnTo>
                    <a:pt x="1905" y="790"/>
                  </a:lnTo>
                  <a:lnTo>
                    <a:pt x="1905" y="790"/>
                  </a:lnTo>
                  <a:lnTo>
                    <a:pt x="1900" y="790"/>
                  </a:lnTo>
                  <a:lnTo>
                    <a:pt x="1897" y="790"/>
                  </a:lnTo>
                  <a:lnTo>
                    <a:pt x="1895" y="793"/>
                  </a:lnTo>
                  <a:lnTo>
                    <a:pt x="1893" y="795"/>
                  </a:lnTo>
                  <a:lnTo>
                    <a:pt x="1893" y="795"/>
                  </a:lnTo>
                  <a:lnTo>
                    <a:pt x="1895" y="800"/>
                  </a:lnTo>
                  <a:lnTo>
                    <a:pt x="1897" y="802"/>
                  </a:lnTo>
                  <a:lnTo>
                    <a:pt x="1897" y="805"/>
                  </a:lnTo>
                  <a:lnTo>
                    <a:pt x="1897" y="805"/>
                  </a:lnTo>
                  <a:lnTo>
                    <a:pt x="1897" y="805"/>
                  </a:lnTo>
                  <a:lnTo>
                    <a:pt x="1897" y="807"/>
                  </a:lnTo>
                  <a:lnTo>
                    <a:pt x="1897" y="807"/>
                  </a:lnTo>
                  <a:lnTo>
                    <a:pt x="1895" y="807"/>
                  </a:lnTo>
                  <a:lnTo>
                    <a:pt x="1895" y="807"/>
                  </a:lnTo>
                  <a:lnTo>
                    <a:pt x="1895" y="809"/>
                  </a:lnTo>
                  <a:lnTo>
                    <a:pt x="1895" y="809"/>
                  </a:lnTo>
                  <a:lnTo>
                    <a:pt x="1895" y="809"/>
                  </a:lnTo>
                  <a:lnTo>
                    <a:pt x="1895" y="812"/>
                  </a:lnTo>
                  <a:lnTo>
                    <a:pt x="1895" y="812"/>
                  </a:lnTo>
                  <a:lnTo>
                    <a:pt x="1895" y="814"/>
                  </a:lnTo>
                  <a:lnTo>
                    <a:pt x="1895" y="814"/>
                  </a:lnTo>
                  <a:lnTo>
                    <a:pt x="1897" y="814"/>
                  </a:lnTo>
                  <a:lnTo>
                    <a:pt x="1897" y="817"/>
                  </a:lnTo>
                  <a:lnTo>
                    <a:pt x="1897" y="817"/>
                  </a:lnTo>
                  <a:lnTo>
                    <a:pt x="1897" y="817"/>
                  </a:lnTo>
                  <a:lnTo>
                    <a:pt x="1895" y="817"/>
                  </a:lnTo>
                  <a:lnTo>
                    <a:pt x="1893" y="817"/>
                  </a:lnTo>
                  <a:lnTo>
                    <a:pt x="1893" y="819"/>
                  </a:lnTo>
                  <a:lnTo>
                    <a:pt x="1893" y="819"/>
                  </a:lnTo>
                  <a:lnTo>
                    <a:pt x="1895" y="821"/>
                  </a:lnTo>
                  <a:lnTo>
                    <a:pt x="1895" y="821"/>
                  </a:lnTo>
                  <a:lnTo>
                    <a:pt x="1895" y="821"/>
                  </a:lnTo>
                  <a:lnTo>
                    <a:pt x="1893" y="821"/>
                  </a:lnTo>
                  <a:lnTo>
                    <a:pt x="1893" y="821"/>
                  </a:lnTo>
                  <a:lnTo>
                    <a:pt x="1890" y="821"/>
                  </a:lnTo>
                  <a:lnTo>
                    <a:pt x="1893" y="821"/>
                  </a:lnTo>
                  <a:lnTo>
                    <a:pt x="1893" y="824"/>
                  </a:lnTo>
                  <a:lnTo>
                    <a:pt x="1893" y="824"/>
                  </a:lnTo>
                  <a:lnTo>
                    <a:pt x="1895" y="824"/>
                  </a:lnTo>
                  <a:lnTo>
                    <a:pt x="1897" y="828"/>
                  </a:lnTo>
                  <a:lnTo>
                    <a:pt x="1897" y="831"/>
                  </a:lnTo>
                  <a:lnTo>
                    <a:pt x="1900" y="831"/>
                  </a:lnTo>
                  <a:lnTo>
                    <a:pt x="1905" y="833"/>
                  </a:lnTo>
                  <a:lnTo>
                    <a:pt x="1907" y="833"/>
                  </a:lnTo>
                  <a:lnTo>
                    <a:pt x="1907" y="833"/>
                  </a:lnTo>
                  <a:lnTo>
                    <a:pt x="1907" y="833"/>
                  </a:lnTo>
                  <a:lnTo>
                    <a:pt x="1907" y="831"/>
                  </a:lnTo>
                  <a:lnTo>
                    <a:pt x="1907" y="831"/>
                  </a:lnTo>
                  <a:lnTo>
                    <a:pt x="1907" y="831"/>
                  </a:lnTo>
                  <a:lnTo>
                    <a:pt x="1907" y="831"/>
                  </a:lnTo>
                  <a:lnTo>
                    <a:pt x="1907" y="828"/>
                  </a:lnTo>
                  <a:lnTo>
                    <a:pt x="1907" y="828"/>
                  </a:lnTo>
                  <a:lnTo>
                    <a:pt x="1905" y="828"/>
                  </a:lnTo>
                  <a:lnTo>
                    <a:pt x="1905" y="828"/>
                  </a:lnTo>
                  <a:lnTo>
                    <a:pt x="1905" y="826"/>
                  </a:lnTo>
                  <a:lnTo>
                    <a:pt x="1905" y="826"/>
                  </a:lnTo>
                  <a:lnTo>
                    <a:pt x="1905" y="826"/>
                  </a:lnTo>
                  <a:lnTo>
                    <a:pt x="1905" y="826"/>
                  </a:lnTo>
                  <a:lnTo>
                    <a:pt x="1905" y="826"/>
                  </a:lnTo>
                  <a:lnTo>
                    <a:pt x="1905" y="826"/>
                  </a:lnTo>
                  <a:lnTo>
                    <a:pt x="1902" y="824"/>
                  </a:lnTo>
                  <a:lnTo>
                    <a:pt x="1902" y="824"/>
                  </a:lnTo>
                  <a:lnTo>
                    <a:pt x="1907" y="826"/>
                  </a:lnTo>
                  <a:lnTo>
                    <a:pt x="1907" y="826"/>
                  </a:lnTo>
                  <a:lnTo>
                    <a:pt x="1907" y="826"/>
                  </a:lnTo>
                  <a:lnTo>
                    <a:pt x="1907" y="826"/>
                  </a:lnTo>
                  <a:lnTo>
                    <a:pt x="1907" y="824"/>
                  </a:lnTo>
                  <a:lnTo>
                    <a:pt x="1907" y="821"/>
                  </a:lnTo>
                  <a:lnTo>
                    <a:pt x="1907" y="819"/>
                  </a:lnTo>
                  <a:lnTo>
                    <a:pt x="1905" y="819"/>
                  </a:lnTo>
                  <a:lnTo>
                    <a:pt x="1907" y="819"/>
                  </a:lnTo>
                  <a:lnTo>
                    <a:pt x="1907" y="819"/>
                  </a:lnTo>
                  <a:lnTo>
                    <a:pt x="1907" y="817"/>
                  </a:lnTo>
                  <a:lnTo>
                    <a:pt x="1907" y="817"/>
                  </a:lnTo>
                  <a:lnTo>
                    <a:pt x="1907" y="814"/>
                  </a:lnTo>
                  <a:lnTo>
                    <a:pt x="1907" y="814"/>
                  </a:lnTo>
                  <a:lnTo>
                    <a:pt x="1907" y="812"/>
                  </a:lnTo>
                  <a:lnTo>
                    <a:pt x="1907" y="812"/>
                  </a:lnTo>
                  <a:lnTo>
                    <a:pt x="1905" y="812"/>
                  </a:lnTo>
                  <a:lnTo>
                    <a:pt x="1902" y="812"/>
                  </a:lnTo>
                  <a:lnTo>
                    <a:pt x="1900" y="812"/>
                  </a:lnTo>
                  <a:lnTo>
                    <a:pt x="1902" y="812"/>
                  </a:lnTo>
                  <a:lnTo>
                    <a:pt x="1902" y="812"/>
                  </a:lnTo>
                  <a:lnTo>
                    <a:pt x="1902" y="812"/>
                  </a:lnTo>
                  <a:lnTo>
                    <a:pt x="1902" y="809"/>
                  </a:lnTo>
                  <a:lnTo>
                    <a:pt x="1902" y="809"/>
                  </a:lnTo>
                  <a:lnTo>
                    <a:pt x="1902" y="809"/>
                  </a:lnTo>
                  <a:lnTo>
                    <a:pt x="1905" y="809"/>
                  </a:lnTo>
                  <a:lnTo>
                    <a:pt x="1905" y="809"/>
                  </a:lnTo>
                  <a:lnTo>
                    <a:pt x="1905" y="809"/>
                  </a:lnTo>
                  <a:lnTo>
                    <a:pt x="1907" y="807"/>
                  </a:lnTo>
                  <a:lnTo>
                    <a:pt x="1907" y="807"/>
                  </a:lnTo>
                  <a:lnTo>
                    <a:pt x="1907" y="807"/>
                  </a:lnTo>
                  <a:lnTo>
                    <a:pt x="1907" y="807"/>
                  </a:lnTo>
                  <a:lnTo>
                    <a:pt x="1907" y="805"/>
                  </a:lnTo>
                  <a:lnTo>
                    <a:pt x="1909" y="805"/>
                  </a:lnTo>
                  <a:lnTo>
                    <a:pt x="1909" y="805"/>
                  </a:lnTo>
                  <a:lnTo>
                    <a:pt x="1909" y="805"/>
                  </a:lnTo>
                  <a:lnTo>
                    <a:pt x="1909" y="805"/>
                  </a:lnTo>
                  <a:lnTo>
                    <a:pt x="1909" y="805"/>
                  </a:lnTo>
                  <a:lnTo>
                    <a:pt x="1909" y="802"/>
                  </a:lnTo>
                  <a:lnTo>
                    <a:pt x="1909" y="802"/>
                  </a:lnTo>
                  <a:lnTo>
                    <a:pt x="1912" y="800"/>
                  </a:lnTo>
                  <a:lnTo>
                    <a:pt x="1912" y="800"/>
                  </a:lnTo>
                  <a:lnTo>
                    <a:pt x="1912" y="800"/>
                  </a:lnTo>
                  <a:lnTo>
                    <a:pt x="1914" y="798"/>
                  </a:lnTo>
                  <a:lnTo>
                    <a:pt x="1914" y="798"/>
                  </a:lnTo>
                  <a:lnTo>
                    <a:pt x="1914" y="798"/>
                  </a:lnTo>
                  <a:lnTo>
                    <a:pt x="1916" y="800"/>
                  </a:lnTo>
                  <a:lnTo>
                    <a:pt x="1916" y="800"/>
                  </a:lnTo>
                  <a:lnTo>
                    <a:pt x="1916" y="798"/>
                  </a:lnTo>
                  <a:lnTo>
                    <a:pt x="1919" y="798"/>
                  </a:lnTo>
                  <a:lnTo>
                    <a:pt x="1919" y="798"/>
                  </a:lnTo>
                  <a:lnTo>
                    <a:pt x="1921" y="795"/>
                  </a:lnTo>
                  <a:lnTo>
                    <a:pt x="1921" y="793"/>
                  </a:lnTo>
                  <a:lnTo>
                    <a:pt x="1921" y="793"/>
                  </a:lnTo>
                  <a:lnTo>
                    <a:pt x="1921" y="793"/>
                  </a:lnTo>
                  <a:lnTo>
                    <a:pt x="1921" y="790"/>
                  </a:lnTo>
                  <a:lnTo>
                    <a:pt x="1923" y="790"/>
                  </a:lnTo>
                  <a:lnTo>
                    <a:pt x="1923" y="788"/>
                  </a:lnTo>
                  <a:lnTo>
                    <a:pt x="1923" y="788"/>
                  </a:lnTo>
                  <a:lnTo>
                    <a:pt x="1923" y="790"/>
                  </a:lnTo>
                  <a:lnTo>
                    <a:pt x="1923" y="790"/>
                  </a:lnTo>
                  <a:lnTo>
                    <a:pt x="1923" y="790"/>
                  </a:lnTo>
                  <a:lnTo>
                    <a:pt x="1923" y="790"/>
                  </a:lnTo>
                  <a:lnTo>
                    <a:pt x="1921" y="793"/>
                  </a:lnTo>
                  <a:lnTo>
                    <a:pt x="1921" y="795"/>
                  </a:lnTo>
                  <a:lnTo>
                    <a:pt x="1921" y="798"/>
                  </a:lnTo>
                  <a:lnTo>
                    <a:pt x="1921" y="798"/>
                  </a:lnTo>
                  <a:lnTo>
                    <a:pt x="1923" y="798"/>
                  </a:lnTo>
                  <a:lnTo>
                    <a:pt x="1923" y="798"/>
                  </a:lnTo>
                  <a:lnTo>
                    <a:pt x="1923" y="798"/>
                  </a:lnTo>
                  <a:lnTo>
                    <a:pt x="1923" y="798"/>
                  </a:lnTo>
                  <a:lnTo>
                    <a:pt x="1923" y="800"/>
                  </a:lnTo>
                  <a:lnTo>
                    <a:pt x="1923" y="800"/>
                  </a:lnTo>
                  <a:lnTo>
                    <a:pt x="1926" y="800"/>
                  </a:lnTo>
                  <a:lnTo>
                    <a:pt x="1928" y="800"/>
                  </a:lnTo>
                  <a:lnTo>
                    <a:pt x="1931" y="802"/>
                  </a:lnTo>
                  <a:lnTo>
                    <a:pt x="1931" y="805"/>
                  </a:lnTo>
                  <a:lnTo>
                    <a:pt x="1931" y="805"/>
                  </a:lnTo>
                  <a:lnTo>
                    <a:pt x="1931" y="805"/>
                  </a:lnTo>
                  <a:lnTo>
                    <a:pt x="1931" y="805"/>
                  </a:lnTo>
                  <a:lnTo>
                    <a:pt x="1933" y="805"/>
                  </a:lnTo>
                  <a:lnTo>
                    <a:pt x="1933" y="802"/>
                  </a:lnTo>
                  <a:lnTo>
                    <a:pt x="1933" y="802"/>
                  </a:lnTo>
                  <a:lnTo>
                    <a:pt x="1933" y="802"/>
                  </a:lnTo>
                  <a:lnTo>
                    <a:pt x="1933" y="805"/>
                  </a:lnTo>
                  <a:lnTo>
                    <a:pt x="1933" y="805"/>
                  </a:lnTo>
                  <a:lnTo>
                    <a:pt x="1933" y="805"/>
                  </a:lnTo>
                  <a:lnTo>
                    <a:pt x="1935" y="807"/>
                  </a:lnTo>
                  <a:lnTo>
                    <a:pt x="1935" y="807"/>
                  </a:lnTo>
                  <a:lnTo>
                    <a:pt x="1935" y="807"/>
                  </a:lnTo>
                  <a:lnTo>
                    <a:pt x="1935" y="809"/>
                  </a:lnTo>
                  <a:lnTo>
                    <a:pt x="1938" y="809"/>
                  </a:lnTo>
                  <a:lnTo>
                    <a:pt x="1935" y="809"/>
                  </a:lnTo>
                  <a:lnTo>
                    <a:pt x="1935" y="809"/>
                  </a:lnTo>
                  <a:lnTo>
                    <a:pt x="1938" y="812"/>
                  </a:lnTo>
                  <a:lnTo>
                    <a:pt x="1938" y="812"/>
                  </a:lnTo>
                  <a:lnTo>
                    <a:pt x="1938" y="814"/>
                  </a:lnTo>
                  <a:lnTo>
                    <a:pt x="1940" y="817"/>
                  </a:lnTo>
                  <a:lnTo>
                    <a:pt x="1940" y="819"/>
                  </a:lnTo>
                  <a:lnTo>
                    <a:pt x="1942" y="824"/>
                  </a:lnTo>
                  <a:lnTo>
                    <a:pt x="1945" y="828"/>
                  </a:lnTo>
                  <a:lnTo>
                    <a:pt x="1945" y="831"/>
                  </a:lnTo>
                  <a:lnTo>
                    <a:pt x="1947" y="831"/>
                  </a:lnTo>
                  <a:lnTo>
                    <a:pt x="1949" y="828"/>
                  </a:lnTo>
                  <a:lnTo>
                    <a:pt x="1949" y="828"/>
                  </a:lnTo>
                  <a:lnTo>
                    <a:pt x="1952" y="826"/>
                  </a:lnTo>
                  <a:lnTo>
                    <a:pt x="1952" y="826"/>
                  </a:lnTo>
                  <a:lnTo>
                    <a:pt x="1952" y="826"/>
                  </a:lnTo>
                  <a:lnTo>
                    <a:pt x="1952" y="828"/>
                  </a:lnTo>
                  <a:lnTo>
                    <a:pt x="1952" y="828"/>
                  </a:lnTo>
                  <a:lnTo>
                    <a:pt x="1954" y="828"/>
                  </a:lnTo>
                  <a:lnTo>
                    <a:pt x="1954" y="828"/>
                  </a:lnTo>
                  <a:lnTo>
                    <a:pt x="1954" y="828"/>
                  </a:lnTo>
                  <a:lnTo>
                    <a:pt x="1945" y="833"/>
                  </a:lnTo>
                  <a:lnTo>
                    <a:pt x="1945" y="833"/>
                  </a:lnTo>
                  <a:lnTo>
                    <a:pt x="1945" y="833"/>
                  </a:lnTo>
                  <a:lnTo>
                    <a:pt x="1942" y="833"/>
                  </a:lnTo>
                  <a:lnTo>
                    <a:pt x="1942" y="835"/>
                  </a:lnTo>
                  <a:lnTo>
                    <a:pt x="1942" y="835"/>
                  </a:lnTo>
                  <a:lnTo>
                    <a:pt x="1942" y="835"/>
                  </a:lnTo>
                  <a:lnTo>
                    <a:pt x="1942" y="835"/>
                  </a:lnTo>
                  <a:lnTo>
                    <a:pt x="1942" y="840"/>
                  </a:lnTo>
                  <a:lnTo>
                    <a:pt x="1942" y="840"/>
                  </a:lnTo>
                  <a:lnTo>
                    <a:pt x="1942" y="843"/>
                  </a:lnTo>
                  <a:lnTo>
                    <a:pt x="1942" y="843"/>
                  </a:lnTo>
                  <a:lnTo>
                    <a:pt x="1945" y="845"/>
                  </a:lnTo>
                  <a:lnTo>
                    <a:pt x="1945" y="845"/>
                  </a:lnTo>
                  <a:lnTo>
                    <a:pt x="1945" y="845"/>
                  </a:lnTo>
                  <a:lnTo>
                    <a:pt x="1947" y="845"/>
                  </a:lnTo>
                  <a:lnTo>
                    <a:pt x="1949" y="843"/>
                  </a:lnTo>
                  <a:lnTo>
                    <a:pt x="1949" y="843"/>
                  </a:lnTo>
                  <a:lnTo>
                    <a:pt x="1949" y="840"/>
                  </a:lnTo>
                  <a:lnTo>
                    <a:pt x="1949" y="840"/>
                  </a:lnTo>
                  <a:lnTo>
                    <a:pt x="1949" y="840"/>
                  </a:lnTo>
                  <a:lnTo>
                    <a:pt x="1952" y="840"/>
                  </a:lnTo>
                  <a:lnTo>
                    <a:pt x="1952" y="840"/>
                  </a:lnTo>
                  <a:lnTo>
                    <a:pt x="1952" y="843"/>
                  </a:lnTo>
                  <a:lnTo>
                    <a:pt x="1952" y="843"/>
                  </a:lnTo>
                  <a:lnTo>
                    <a:pt x="1954" y="843"/>
                  </a:lnTo>
                  <a:lnTo>
                    <a:pt x="1954" y="838"/>
                  </a:lnTo>
                  <a:lnTo>
                    <a:pt x="1954" y="835"/>
                  </a:lnTo>
                  <a:lnTo>
                    <a:pt x="1957" y="833"/>
                  </a:lnTo>
                  <a:lnTo>
                    <a:pt x="1957" y="833"/>
                  </a:lnTo>
                  <a:lnTo>
                    <a:pt x="1957" y="828"/>
                  </a:lnTo>
                  <a:lnTo>
                    <a:pt x="1957" y="828"/>
                  </a:lnTo>
                  <a:lnTo>
                    <a:pt x="1957" y="826"/>
                  </a:lnTo>
                  <a:lnTo>
                    <a:pt x="1957" y="826"/>
                  </a:lnTo>
                  <a:lnTo>
                    <a:pt x="1957" y="826"/>
                  </a:lnTo>
                  <a:lnTo>
                    <a:pt x="1957" y="826"/>
                  </a:lnTo>
                  <a:lnTo>
                    <a:pt x="1959" y="824"/>
                  </a:lnTo>
                  <a:lnTo>
                    <a:pt x="1959" y="826"/>
                  </a:lnTo>
                  <a:lnTo>
                    <a:pt x="1957" y="833"/>
                  </a:lnTo>
                  <a:lnTo>
                    <a:pt x="1954" y="835"/>
                  </a:lnTo>
                  <a:lnTo>
                    <a:pt x="1954" y="838"/>
                  </a:lnTo>
                  <a:lnTo>
                    <a:pt x="1954" y="840"/>
                  </a:lnTo>
                  <a:lnTo>
                    <a:pt x="1954" y="840"/>
                  </a:lnTo>
                  <a:lnTo>
                    <a:pt x="1954" y="843"/>
                  </a:lnTo>
                  <a:lnTo>
                    <a:pt x="1954" y="843"/>
                  </a:lnTo>
                  <a:lnTo>
                    <a:pt x="1954" y="843"/>
                  </a:lnTo>
                  <a:lnTo>
                    <a:pt x="1954" y="843"/>
                  </a:lnTo>
                  <a:lnTo>
                    <a:pt x="1954" y="843"/>
                  </a:lnTo>
                  <a:lnTo>
                    <a:pt x="1952" y="843"/>
                  </a:lnTo>
                  <a:lnTo>
                    <a:pt x="1952" y="843"/>
                  </a:lnTo>
                  <a:lnTo>
                    <a:pt x="1952" y="843"/>
                  </a:lnTo>
                  <a:lnTo>
                    <a:pt x="1952" y="843"/>
                  </a:lnTo>
                  <a:lnTo>
                    <a:pt x="1952" y="843"/>
                  </a:lnTo>
                  <a:lnTo>
                    <a:pt x="1949" y="843"/>
                  </a:lnTo>
                  <a:lnTo>
                    <a:pt x="1949" y="843"/>
                  </a:lnTo>
                  <a:lnTo>
                    <a:pt x="1949" y="845"/>
                  </a:lnTo>
                  <a:lnTo>
                    <a:pt x="1947" y="845"/>
                  </a:lnTo>
                  <a:lnTo>
                    <a:pt x="1947" y="845"/>
                  </a:lnTo>
                  <a:lnTo>
                    <a:pt x="1947" y="847"/>
                  </a:lnTo>
                  <a:lnTo>
                    <a:pt x="1947" y="850"/>
                  </a:lnTo>
                  <a:lnTo>
                    <a:pt x="1947" y="850"/>
                  </a:lnTo>
                  <a:lnTo>
                    <a:pt x="1947" y="850"/>
                  </a:lnTo>
                  <a:lnTo>
                    <a:pt x="1947" y="850"/>
                  </a:lnTo>
                  <a:lnTo>
                    <a:pt x="1947" y="850"/>
                  </a:lnTo>
                  <a:lnTo>
                    <a:pt x="1949" y="850"/>
                  </a:lnTo>
                  <a:lnTo>
                    <a:pt x="1949" y="852"/>
                  </a:lnTo>
                  <a:lnTo>
                    <a:pt x="1949" y="852"/>
                  </a:lnTo>
                  <a:lnTo>
                    <a:pt x="1952" y="852"/>
                  </a:lnTo>
                  <a:lnTo>
                    <a:pt x="1952" y="854"/>
                  </a:lnTo>
                  <a:lnTo>
                    <a:pt x="1949" y="854"/>
                  </a:lnTo>
                  <a:lnTo>
                    <a:pt x="1949" y="854"/>
                  </a:lnTo>
                  <a:lnTo>
                    <a:pt x="1952" y="854"/>
                  </a:lnTo>
                  <a:lnTo>
                    <a:pt x="1952" y="857"/>
                  </a:lnTo>
                  <a:lnTo>
                    <a:pt x="1952" y="857"/>
                  </a:lnTo>
                  <a:lnTo>
                    <a:pt x="1952" y="857"/>
                  </a:lnTo>
                  <a:lnTo>
                    <a:pt x="1952" y="857"/>
                  </a:lnTo>
                  <a:lnTo>
                    <a:pt x="1952" y="859"/>
                  </a:lnTo>
                  <a:lnTo>
                    <a:pt x="1954" y="859"/>
                  </a:lnTo>
                  <a:lnTo>
                    <a:pt x="1957" y="861"/>
                  </a:lnTo>
                  <a:lnTo>
                    <a:pt x="1957" y="861"/>
                  </a:lnTo>
                  <a:lnTo>
                    <a:pt x="1959" y="859"/>
                  </a:lnTo>
                  <a:lnTo>
                    <a:pt x="1959" y="859"/>
                  </a:lnTo>
                  <a:lnTo>
                    <a:pt x="1959" y="857"/>
                  </a:lnTo>
                  <a:lnTo>
                    <a:pt x="1959" y="857"/>
                  </a:lnTo>
                  <a:lnTo>
                    <a:pt x="1959" y="857"/>
                  </a:lnTo>
                  <a:lnTo>
                    <a:pt x="1959" y="857"/>
                  </a:lnTo>
                  <a:lnTo>
                    <a:pt x="1959" y="857"/>
                  </a:lnTo>
                  <a:lnTo>
                    <a:pt x="1959" y="854"/>
                  </a:lnTo>
                  <a:lnTo>
                    <a:pt x="1959" y="854"/>
                  </a:lnTo>
                  <a:lnTo>
                    <a:pt x="1959" y="854"/>
                  </a:lnTo>
                  <a:lnTo>
                    <a:pt x="1957" y="852"/>
                  </a:lnTo>
                  <a:lnTo>
                    <a:pt x="1957" y="850"/>
                  </a:lnTo>
                  <a:lnTo>
                    <a:pt x="1957" y="850"/>
                  </a:lnTo>
                  <a:lnTo>
                    <a:pt x="1957" y="850"/>
                  </a:lnTo>
                  <a:lnTo>
                    <a:pt x="1957" y="850"/>
                  </a:lnTo>
                  <a:lnTo>
                    <a:pt x="1957" y="850"/>
                  </a:lnTo>
                  <a:lnTo>
                    <a:pt x="1957" y="850"/>
                  </a:lnTo>
                  <a:lnTo>
                    <a:pt x="1959" y="852"/>
                  </a:lnTo>
                  <a:lnTo>
                    <a:pt x="1959" y="852"/>
                  </a:lnTo>
                  <a:lnTo>
                    <a:pt x="1959" y="852"/>
                  </a:lnTo>
                  <a:lnTo>
                    <a:pt x="1959" y="854"/>
                  </a:lnTo>
                  <a:lnTo>
                    <a:pt x="1959" y="854"/>
                  </a:lnTo>
                  <a:lnTo>
                    <a:pt x="1961" y="854"/>
                  </a:lnTo>
                  <a:lnTo>
                    <a:pt x="1961" y="857"/>
                  </a:lnTo>
                  <a:lnTo>
                    <a:pt x="1961" y="857"/>
                  </a:lnTo>
                  <a:lnTo>
                    <a:pt x="1961" y="857"/>
                  </a:lnTo>
                  <a:lnTo>
                    <a:pt x="1961" y="859"/>
                  </a:lnTo>
                  <a:lnTo>
                    <a:pt x="1961" y="859"/>
                  </a:lnTo>
                  <a:lnTo>
                    <a:pt x="1961" y="859"/>
                  </a:lnTo>
                  <a:lnTo>
                    <a:pt x="1961" y="859"/>
                  </a:lnTo>
                  <a:lnTo>
                    <a:pt x="1961" y="859"/>
                  </a:lnTo>
                  <a:lnTo>
                    <a:pt x="1961" y="859"/>
                  </a:lnTo>
                  <a:lnTo>
                    <a:pt x="1964" y="859"/>
                  </a:lnTo>
                  <a:lnTo>
                    <a:pt x="1964" y="854"/>
                  </a:lnTo>
                  <a:lnTo>
                    <a:pt x="1964" y="854"/>
                  </a:lnTo>
                  <a:lnTo>
                    <a:pt x="1964" y="852"/>
                  </a:lnTo>
                  <a:lnTo>
                    <a:pt x="1964" y="852"/>
                  </a:lnTo>
                  <a:lnTo>
                    <a:pt x="1964" y="852"/>
                  </a:lnTo>
                  <a:lnTo>
                    <a:pt x="1964" y="854"/>
                  </a:lnTo>
                  <a:lnTo>
                    <a:pt x="1964" y="857"/>
                  </a:lnTo>
                  <a:lnTo>
                    <a:pt x="1964" y="857"/>
                  </a:lnTo>
                  <a:lnTo>
                    <a:pt x="1966" y="857"/>
                  </a:lnTo>
                  <a:lnTo>
                    <a:pt x="1966" y="852"/>
                  </a:lnTo>
                  <a:lnTo>
                    <a:pt x="1968" y="850"/>
                  </a:lnTo>
                  <a:lnTo>
                    <a:pt x="1968" y="847"/>
                  </a:lnTo>
                  <a:lnTo>
                    <a:pt x="1971" y="847"/>
                  </a:lnTo>
                  <a:lnTo>
                    <a:pt x="1971" y="845"/>
                  </a:lnTo>
                  <a:lnTo>
                    <a:pt x="1971" y="845"/>
                  </a:lnTo>
                  <a:lnTo>
                    <a:pt x="1971" y="843"/>
                  </a:lnTo>
                  <a:lnTo>
                    <a:pt x="1971" y="843"/>
                  </a:lnTo>
                  <a:lnTo>
                    <a:pt x="1971" y="840"/>
                  </a:lnTo>
                  <a:lnTo>
                    <a:pt x="1971" y="840"/>
                  </a:lnTo>
                  <a:lnTo>
                    <a:pt x="1971" y="840"/>
                  </a:lnTo>
                  <a:lnTo>
                    <a:pt x="1971" y="838"/>
                  </a:lnTo>
                  <a:lnTo>
                    <a:pt x="1971" y="838"/>
                  </a:lnTo>
                  <a:lnTo>
                    <a:pt x="1971" y="835"/>
                  </a:lnTo>
                  <a:lnTo>
                    <a:pt x="1971" y="835"/>
                  </a:lnTo>
                  <a:lnTo>
                    <a:pt x="1971" y="833"/>
                  </a:lnTo>
                  <a:lnTo>
                    <a:pt x="1971" y="833"/>
                  </a:lnTo>
                  <a:lnTo>
                    <a:pt x="1971" y="831"/>
                  </a:lnTo>
                  <a:lnTo>
                    <a:pt x="1971" y="831"/>
                  </a:lnTo>
                  <a:lnTo>
                    <a:pt x="1971" y="828"/>
                  </a:lnTo>
                  <a:lnTo>
                    <a:pt x="1971" y="828"/>
                  </a:lnTo>
                  <a:lnTo>
                    <a:pt x="1971" y="828"/>
                  </a:lnTo>
                  <a:lnTo>
                    <a:pt x="1971" y="828"/>
                  </a:lnTo>
                  <a:lnTo>
                    <a:pt x="1971" y="826"/>
                  </a:lnTo>
                  <a:lnTo>
                    <a:pt x="1971" y="826"/>
                  </a:lnTo>
                  <a:lnTo>
                    <a:pt x="1973" y="826"/>
                  </a:lnTo>
                  <a:lnTo>
                    <a:pt x="1973" y="826"/>
                  </a:lnTo>
                  <a:lnTo>
                    <a:pt x="1973" y="824"/>
                  </a:lnTo>
                  <a:lnTo>
                    <a:pt x="1973" y="824"/>
                  </a:lnTo>
                  <a:lnTo>
                    <a:pt x="1973" y="821"/>
                  </a:lnTo>
                  <a:lnTo>
                    <a:pt x="1971" y="819"/>
                  </a:lnTo>
                  <a:close/>
                  <a:moveTo>
                    <a:pt x="1942" y="857"/>
                  </a:moveTo>
                  <a:lnTo>
                    <a:pt x="1940" y="857"/>
                  </a:lnTo>
                  <a:lnTo>
                    <a:pt x="1940" y="857"/>
                  </a:lnTo>
                  <a:lnTo>
                    <a:pt x="1940" y="854"/>
                  </a:lnTo>
                  <a:lnTo>
                    <a:pt x="1940" y="854"/>
                  </a:lnTo>
                  <a:lnTo>
                    <a:pt x="1940" y="854"/>
                  </a:lnTo>
                  <a:lnTo>
                    <a:pt x="1940" y="854"/>
                  </a:lnTo>
                  <a:lnTo>
                    <a:pt x="1940" y="852"/>
                  </a:lnTo>
                  <a:lnTo>
                    <a:pt x="1938" y="852"/>
                  </a:lnTo>
                  <a:lnTo>
                    <a:pt x="1938" y="857"/>
                  </a:lnTo>
                  <a:lnTo>
                    <a:pt x="1935" y="854"/>
                  </a:lnTo>
                  <a:lnTo>
                    <a:pt x="1935" y="857"/>
                  </a:lnTo>
                  <a:lnTo>
                    <a:pt x="1935" y="857"/>
                  </a:lnTo>
                  <a:lnTo>
                    <a:pt x="1933" y="857"/>
                  </a:lnTo>
                  <a:lnTo>
                    <a:pt x="1933" y="859"/>
                  </a:lnTo>
                  <a:lnTo>
                    <a:pt x="1933" y="859"/>
                  </a:lnTo>
                  <a:lnTo>
                    <a:pt x="1933" y="859"/>
                  </a:lnTo>
                  <a:lnTo>
                    <a:pt x="1935" y="859"/>
                  </a:lnTo>
                  <a:lnTo>
                    <a:pt x="1935" y="859"/>
                  </a:lnTo>
                  <a:lnTo>
                    <a:pt x="1938" y="861"/>
                  </a:lnTo>
                  <a:lnTo>
                    <a:pt x="1938" y="861"/>
                  </a:lnTo>
                  <a:lnTo>
                    <a:pt x="1938" y="861"/>
                  </a:lnTo>
                  <a:lnTo>
                    <a:pt x="1938" y="861"/>
                  </a:lnTo>
                  <a:lnTo>
                    <a:pt x="1940" y="861"/>
                  </a:lnTo>
                  <a:lnTo>
                    <a:pt x="1940" y="861"/>
                  </a:lnTo>
                  <a:lnTo>
                    <a:pt x="1940" y="859"/>
                  </a:lnTo>
                  <a:lnTo>
                    <a:pt x="1940" y="859"/>
                  </a:lnTo>
                  <a:lnTo>
                    <a:pt x="1942" y="859"/>
                  </a:lnTo>
                  <a:lnTo>
                    <a:pt x="1942" y="859"/>
                  </a:lnTo>
                  <a:lnTo>
                    <a:pt x="1942" y="857"/>
                  </a:lnTo>
                  <a:lnTo>
                    <a:pt x="1942" y="857"/>
                  </a:lnTo>
                  <a:lnTo>
                    <a:pt x="1942" y="857"/>
                  </a:lnTo>
                  <a:lnTo>
                    <a:pt x="1942" y="857"/>
                  </a:lnTo>
                  <a:close/>
                  <a:moveTo>
                    <a:pt x="1935" y="854"/>
                  </a:moveTo>
                  <a:lnTo>
                    <a:pt x="1935" y="852"/>
                  </a:lnTo>
                  <a:lnTo>
                    <a:pt x="1935" y="850"/>
                  </a:lnTo>
                  <a:lnTo>
                    <a:pt x="1935" y="850"/>
                  </a:lnTo>
                  <a:lnTo>
                    <a:pt x="1935" y="850"/>
                  </a:lnTo>
                  <a:lnTo>
                    <a:pt x="1933" y="850"/>
                  </a:lnTo>
                  <a:lnTo>
                    <a:pt x="1933" y="850"/>
                  </a:lnTo>
                  <a:lnTo>
                    <a:pt x="1933" y="847"/>
                  </a:lnTo>
                  <a:lnTo>
                    <a:pt x="1933" y="847"/>
                  </a:lnTo>
                  <a:lnTo>
                    <a:pt x="1933" y="847"/>
                  </a:lnTo>
                  <a:lnTo>
                    <a:pt x="1933" y="845"/>
                  </a:lnTo>
                  <a:lnTo>
                    <a:pt x="1933" y="845"/>
                  </a:lnTo>
                  <a:lnTo>
                    <a:pt x="1931" y="845"/>
                  </a:lnTo>
                  <a:lnTo>
                    <a:pt x="1931" y="843"/>
                  </a:lnTo>
                  <a:lnTo>
                    <a:pt x="1931" y="843"/>
                  </a:lnTo>
                  <a:lnTo>
                    <a:pt x="1928" y="843"/>
                  </a:lnTo>
                  <a:lnTo>
                    <a:pt x="1926" y="840"/>
                  </a:lnTo>
                  <a:lnTo>
                    <a:pt x="1926" y="840"/>
                  </a:lnTo>
                  <a:lnTo>
                    <a:pt x="1923" y="840"/>
                  </a:lnTo>
                  <a:lnTo>
                    <a:pt x="1923" y="840"/>
                  </a:lnTo>
                  <a:lnTo>
                    <a:pt x="1923" y="840"/>
                  </a:lnTo>
                  <a:lnTo>
                    <a:pt x="1923" y="843"/>
                  </a:lnTo>
                  <a:lnTo>
                    <a:pt x="1923" y="843"/>
                  </a:lnTo>
                  <a:lnTo>
                    <a:pt x="1923" y="843"/>
                  </a:lnTo>
                  <a:lnTo>
                    <a:pt x="1923" y="843"/>
                  </a:lnTo>
                  <a:lnTo>
                    <a:pt x="1923" y="845"/>
                  </a:lnTo>
                  <a:lnTo>
                    <a:pt x="1923" y="845"/>
                  </a:lnTo>
                  <a:lnTo>
                    <a:pt x="1926" y="845"/>
                  </a:lnTo>
                  <a:lnTo>
                    <a:pt x="1926" y="845"/>
                  </a:lnTo>
                  <a:lnTo>
                    <a:pt x="1926" y="845"/>
                  </a:lnTo>
                  <a:lnTo>
                    <a:pt x="1926" y="847"/>
                  </a:lnTo>
                  <a:lnTo>
                    <a:pt x="1926" y="847"/>
                  </a:lnTo>
                  <a:lnTo>
                    <a:pt x="1926" y="847"/>
                  </a:lnTo>
                  <a:lnTo>
                    <a:pt x="1926" y="847"/>
                  </a:lnTo>
                  <a:lnTo>
                    <a:pt x="1928" y="847"/>
                  </a:lnTo>
                  <a:lnTo>
                    <a:pt x="1928" y="850"/>
                  </a:lnTo>
                  <a:lnTo>
                    <a:pt x="1928" y="850"/>
                  </a:lnTo>
                  <a:lnTo>
                    <a:pt x="1926" y="850"/>
                  </a:lnTo>
                  <a:lnTo>
                    <a:pt x="1926" y="850"/>
                  </a:lnTo>
                  <a:lnTo>
                    <a:pt x="1926" y="852"/>
                  </a:lnTo>
                  <a:lnTo>
                    <a:pt x="1926" y="852"/>
                  </a:lnTo>
                  <a:lnTo>
                    <a:pt x="1926" y="852"/>
                  </a:lnTo>
                  <a:lnTo>
                    <a:pt x="1926" y="854"/>
                  </a:lnTo>
                  <a:lnTo>
                    <a:pt x="1926" y="857"/>
                  </a:lnTo>
                  <a:lnTo>
                    <a:pt x="1928" y="857"/>
                  </a:lnTo>
                  <a:lnTo>
                    <a:pt x="1928" y="857"/>
                  </a:lnTo>
                  <a:lnTo>
                    <a:pt x="1928" y="857"/>
                  </a:lnTo>
                  <a:lnTo>
                    <a:pt x="1928" y="857"/>
                  </a:lnTo>
                  <a:lnTo>
                    <a:pt x="1928" y="857"/>
                  </a:lnTo>
                  <a:lnTo>
                    <a:pt x="1928" y="857"/>
                  </a:lnTo>
                  <a:lnTo>
                    <a:pt x="1928" y="857"/>
                  </a:lnTo>
                  <a:lnTo>
                    <a:pt x="1928" y="857"/>
                  </a:lnTo>
                  <a:lnTo>
                    <a:pt x="1928" y="857"/>
                  </a:lnTo>
                  <a:lnTo>
                    <a:pt x="1928" y="854"/>
                  </a:lnTo>
                  <a:lnTo>
                    <a:pt x="1928" y="854"/>
                  </a:lnTo>
                  <a:lnTo>
                    <a:pt x="1931" y="854"/>
                  </a:lnTo>
                  <a:lnTo>
                    <a:pt x="1928" y="852"/>
                  </a:lnTo>
                  <a:lnTo>
                    <a:pt x="1928" y="852"/>
                  </a:lnTo>
                  <a:lnTo>
                    <a:pt x="1928" y="852"/>
                  </a:lnTo>
                  <a:lnTo>
                    <a:pt x="1928" y="852"/>
                  </a:lnTo>
                  <a:lnTo>
                    <a:pt x="1928" y="852"/>
                  </a:lnTo>
                  <a:lnTo>
                    <a:pt x="1928" y="852"/>
                  </a:lnTo>
                  <a:lnTo>
                    <a:pt x="1931" y="852"/>
                  </a:lnTo>
                  <a:lnTo>
                    <a:pt x="1931" y="852"/>
                  </a:lnTo>
                  <a:lnTo>
                    <a:pt x="1931" y="854"/>
                  </a:lnTo>
                  <a:lnTo>
                    <a:pt x="1931" y="854"/>
                  </a:lnTo>
                  <a:lnTo>
                    <a:pt x="1931" y="854"/>
                  </a:lnTo>
                  <a:lnTo>
                    <a:pt x="1931" y="854"/>
                  </a:lnTo>
                  <a:lnTo>
                    <a:pt x="1933" y="854"/>
                  </a:lnTo>
                  <a:lnTo>
                    <a:pt x="1933" y="854"/>
                  </a:lnTo>
                  <a:lnTo>
                    <a:pt x="1935" y="854"/>
                  </a:lnTo>
                  <a:close/>
                  <a:moveTo>
                    <a:pt x="1247" y="708"/>
                  </a:moveTo>
                  <a:lnTo>
                    <a:pt x="1247" y="708"/>
                  </a:lnTo>
                  <a:lnTo>
                    <a:pt x="1247" y="708"/>
                  </a:lnTo>
                  <a:lnTo>
                    <a:pt x="1247" y="708"/>
                  </a:lnTo>
                  <a:close/>
                  <a:moveTo>
                    <a:pt x="859" y="940"/>
                  </a:moveTo>
                  <a:lnTo>
                    <a:pt x="859" y="940"/>
                  </a:lnTo>
                  <a:lnTo>
                    <a:pt x="859" y="940"/>
                  </a:lnTo>
                  <a:lnTo>
                    <a:pt x="859" y="940"/>
                  </a:lnTo>
                  <a:lnTo>
                    <a:pt x="859" y="940"/>
                  </a:lnTo>
                  <a:lnTo>
                    <a:pt x="859" y="937"/>
                  </a:lnTo>
                  <a:lnTo>
                    <a:pt x="859" y="937"/>
                  </a:lnTo>
                  <a:lnTo>
                    <a:pt x="857" y="940"/>
                  </a:lnTo>
                  <a:lnTo>
                    <a:pt x="857" y="940"/>
                  </a:lnTo>
                  <a:lnTo>
                    <a:pt x="857" y="940"/>
                  </a:lnTo>
                  <a:lnTo>
                    <a:pt x="857" y="940"/>
                  </a:lnTo>
                  <a:lnTo>
                    <a:pt x="859" y="940"/>
                  </a:lnTo>
                  <a:close/>
                  <a:moveTo>
                    <a:pt x="937" y="914"/>
                  </a:moveTo>
                  <a:lnTo>
                    <a:pt x="937" y="914"/>
                  </a:lnTo>
                  <a:lnTo>
                    <a:pt x="937" y="914"/>
                  </a:lnTo>
                  <a:lnTo>
                    <a:pt x="939" y="914"/>
                  </a:lnTo>
                  <a:lnTo>
                    <a:pt x="939" y="911"/>
                  </a:lnTo>
                  <a:lnTo>
                    <a:pt x="937" y="911"/>
                  </a:lnTo>
                  <a:lnTo>
                    <a:pt x="937" y="911"/>
                  </a:lnTo>
                  <a:lnTo>
                    <a:pt x="937" y="914"/>
                  </a:lnTo>
                  <a:lnTo>
                    <a:pt x="937" y="914"/>
                  </a:lnTo>
                  <a:lnTo>
                    <a:pt x="937" y="914"/>
                  </a:lnTo>
                  <a:lnTo>
                    <a:pt x="937" y="914"/>
                  </a:lnTo>
                  <a:close/>
                  <a:moveTo>
                    <a:pt x="942" y="914"/>
                  </a:moveTo>
                  <a:lnTo>
                    <a:pt x="942" y="914"/>
                  </a:lnTo>
                  <a:lnTo>
                    <a:pt x="942" y="914"/>
                  </a:lnTo>
                  <a:lnTo>
                    <a:pt x="942" y="911"/>
                  </a:lnTo>
                  <a:lnTo>
                    <a:pt x="939" y="911"/>
                  </a:lnTo>
                  <a:lnTo>
                    <a:pt x="939" y="914"/>
                  </a:lnTo>
                  <a:lnTo>
                    <a:pt x="939" y="914"/>
                  </a:lnTo>
                  <a:lnTo>
                    <a:pt x="939" y="914"/>
                  </a:lnTo>
                  <a:lnTo>
                    <a:pt x="942" y="914"/>
                  </a:lnTo>
                  <a:close/>
                  <a:moveTo>
                    <a:pt x="949" y="760"/>
                  </a:moveTo>
                  <a:lnTo>
                    <a:pt x="949" y="760"/>
                  </a:lnTo>
                  <a:lnTo>
                    <a:pt x="951" y="760"/>
                  </a:lnTo>
                  <a:lnTo>
                    <a:pt x="954" y="760"/>
                  </a:lnTo>
                  <a:lnTo>
                    <a:pt x="954" y="760"/>
                  </a:lnTo>
                  <a:lnTo>
                    <a:pt x="954" y="757"/>
                  </a:lnTo>
                  <a:lnTo>
                    <a:pt x="956" y="755"/>
                  </a:lnTo>
                  <a:lnTo>
                    <a:pt x="956" y="755"/>
                  </a:lnTo>
                  <a:lnTo>
                    <a:pt x="958" y="755"/>
                  </a:lnTo>
                  <a:lnTo>
                    <a:pt x="958" y="755"/>
                  </a:lnTo>
                  <a:lnTo>
                    <a:pt x="958" y="753"/>
                  </a:lnTo>
                  <a:lnTo>
                    <a:pt x="961" y="748"/>
                  </a:lnTo>
                  <a:lnTo>
                    <a:pt x="961" y="748"/>
                  </a:lnTo>
                  <a:lnTo>
                    <a:pt x="961" y="746"/>
                  </a:lnTo>
                  <a:lnTo>
                    <a:pt x="963" y="746"/>
                  </a:lnTo>
                  <a:lnTo>
                    <a:pt x="963" y="746"/>
                  </a:lnTo>
                  <a:lnTo>
                    <a:pt x="963" y="746"/>
                  </a:lnTo>
                  <a:lnTo>
                    <a:pt x="956" y="750"/>
                  </a:lnTo>
                  <a:lnTo>
                    <a:pt x="954" y="750"/>
                  </a:lnTo>
                  <a:lnTo>
                    <a:pt x="954" y="750"/>
                  </a:lnTo>
                  <a:lnTo>
                    <a:pt x="951" y="750"/>
                  </a:lnTo>
                  <a:lnTo>
                    <a:pt x="951" y="750"/>
                  </a:lnTo>
                  <a:lnTo>
                    <a:pt x="949" y="753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7" y="753"/>
                  </a:lnTo>
                  <a:lnTo>
                    <a:pt x="949" y="755"/>
                  </a:lnTo>
                  <a:lnTo>
                    <a:pt x="949" y="755"/>
                  </a:lnTo>
                  <a:lnTo>
                    <a:pt x="949" y="757"/>
                  </a:lnTo>
                  <a:lnTo>
                    <a:pt x="949" y="757"/>
                  </a:lnTo>
                  <a:lnTo>
                    <a:pt x="949" y="757"/>
                  </a:lnTo>
                  <a:lnTo>
                    <a:pt x="949" y="757"/>
                  </a:lnTo>
                  <a:lnTo>
                    <a:pt x="949" y="760"/>
                  </a:lnTo>
                  <a:lnTo>
                    <a:pt x="949" y="760"/>
                  </a:lnTo>
                  <a:close/>
                  <a:moveTo>
                    <a:pt x="970" y="755"/>
                  </a:moveTo>
                  <a:lnTo>
                    <a:pt x="970" y="755"/>
                  </a:lnTo>
                  <a:lnTo>
                    <a:pt x="970" y="753"/>
                  </a:lnTo>
                  <a:lnTo>
                    <a:pt x="970" y="753"/>
                  </a:lnTo>
                  <a:lnTo>
                    <a:pt x="970" y="753"/>
                  </a:lnTo>
                  <a:lnTo>
                    <a:pt x="970" y="753"/>
                  </a:lnTo>
                  <a:lnTo>
                    <a:pt x="970" y="753"/>
                  </a:lnTo>
                  <a:lnTo>
                    <a:pt x="970" y="753"/>
                  </a:lnTo>
                  <a:lnTo>
                    <a:pt x="970" y="750"/>
                  </a:lnTo>
                  <a:lnTo>
                    <a:pt x="970" y="750"/>
                  </a:lnTo>
                  <a:lnTo>
                    <a:pt x="970" y="753"/>
                  </a:lnTo>
                  <a:lnTo>
                    <a:pt x="970" y="755"/>
                  </a:lnTo>
                  <a:lnTo>
                    <a:pt x="970" y="755"/>
                  </a:lnTo>
                  <a:lnTo>
                    <a:pt x="970" y="755"/>
                  </a:lnTo>
                  <a:lnTo>
                    <a:pt x="970" y="755"/>
                  </a:lnTo>
                  <a:close/>
                  <a:moveTo>
                    <a:pt x="975" y="757"/>
                  </a:moveTo>
                  <a:lnTo>
                    <a:pt x="975" y="757"/>
                  </a:lnTo>
                  <a:lnTo>
                    <a:pt x="975" y="757"/>
                  </a:lnTo>
                  <a:lnTo>
                    <a:pt x="975" y="757"/>
                  </a:lnTo>
                  <a:lnTo>
                    <a:pt x="975" y="757"/>
                  </a:lnTo>
                  <a:lnTo>
                    <a:pt x="975" y="755"/>
                  </a:lnTo>
                  <a:lnTo>
                    <a:pt x="975" y="755"/>
                  </a:lnTo>
                  <a:lnTo>
                    <a:pt x="975" y="755"/>
                  </a:lnTo>
                  <a:lnTo>
                    <a:pt x="975" y="755"/>
                  </a:lnTo>
                  <a:lnTo>
                    <a:pt x="975" y="755"/>
                  </a:lnTo>
                  <a:lnTo>
                    <a:pt x="975" y="753"/>
                  </a:lnTo>
                  <a:lnTo>
                    <a:pt x="975" y="753"/>
                  </a:lnTo>
                  <a:lnTo>
                    <a:pt x="973" y="753"/>
                  </a:lnTo>
                  <a:lnTo>
                    <a:pt x="973" y="753"/>
                  </a:lnTo>
                  <a:lnTo>
                    <a:pt x="973" y="755"/>
                  </a:lnTo>
                  <a:lnTo>
                    <a:pt x="973" y="755"/>
                  </a:lnTo>
                  <a:lnTo>
                    <a:pt x="973" y="755"/>
                  </a:lnTo>
                  <a:lnTo>
                    <a:pt x="975" y="755"/>
                  </a:lnTo>
                  <a:lnTo>
                    <a:pt x="975" y="757"/>
                  </a:lnTo>
                  <a:close/>
                  <a:moveTo>
                    <a:pt x="864" y="949"/>
                  </a:moveTo>
                  <a:lnTo>
                    <a:pt x="864" y="949"/>
                  </a:lnTo>
                  <a:lnTo>
                    <a:pt x="864" y="949"/>
                  </a:lnTo>
                  <a:lnTo>
                    <a:pt x="866" y="947"/>
                  </a:lnTo>
                  <a:lnTo>
                    <a:pt x="866" y="947"/>
                  </a:lnTo>
                  <a:lnTo>
                    <a:pt x="866" y="947"/>
                  </a:lnTo>
                  <a:lnTo>
                    <a:pt x="866" y="947"/>
                  </a:lnTo>
                  <a:lnTo>
                    <a:pt x="866" y="947"/>
                  </a:lnTo>
                  <a:lnTo>
                    <a:pt x="866" y="947"/>
                  </a:lnTo>
                  <a:lnTo>
                    <a:pt x="864" y="949"/>
                  </a:lnTo>
                  <a:lnTo>
                    <a:pt x="864" y="949"/>
                  </a:lnTo>
                  <a:lnTo>
                    <a:pt x="864" y="949"/>
                  </a:lnTo>
                  <a:lnTo>
                    <a:pt x="864" y="949"/>
                  </a:lnTo>
                  <a:lnTo>
                    <a:pt x="864" y="949"/>
                  </a:lnTo>
                  <a:close/>
                  <a:moveTo>
                    <a:pt x="939" y="918"/>
                  </a:moveTo>
                  <a:lnTo>
                    <a:pt x="937" y="921"/>
                  </a:lnTo>
                  <a:lnTo>
                    <a:pt x="937" y="918"/>
                  </a:lnTo>
                  <a:lnTo>
                    <a:pt x="937" y="918"/>
                  </a:lnTo>
                  <a:lnTo>
                    <a:pt x="937" y="921"/>
                  </a:lnTo>
                  <a:lnTo>
                    <a:pt x="939" y="918"/>
                  </a:lnTo>
                  <a:lnTo>
                    <a:pt x="942" y="921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39" y="918"/>
                  </a:lnTo>
                  <a:lnTo>
                    <a:pt x="939" y="918"/>
                  </a:lnTo>
                  <a:lnTo>
                    <a:pt x="939" y="918"/>
                  </a:lnTo>
                  <a:lnTo>
                    <a:pt x="939" y="918"/>
                  </a:lnTo>
                  <a:lnTo>
                    <a:pt x="939" y="918"/>
                  </a:lnTo>
                  <a:close/>
                  <a:moveTo>
                    <a:pt x="1923" y="838"/>
                  </a:moveTo>
                  <a:lnTo>
                    <a:pt x="1923" y="838"/>
                  </a:lnTo>
                  <a:lnTo>
                    <a:pt x="1926" y="835"/>
                  </a:lnTo>
                  <a:lnTo>
                    <a:pt x="1926" y="833"/>
                  </a:lnTo>
                  <a:lnTo>
                    <a:pt x="1923" y="833"/>
                  </a:lnTo>
                  <a:lnTo>
                    <a:pt x="1923" y="831"/>
                  </a:lnTo>
                  <a:lnTo>
                    <a:pt x="1921" y="831"/>
                  </a:lnTo>
                  <a:lnTo>
                    <a:pt x="1921" y="831"/>
                  </a:lnTo>
                  <a:lnTo>
                    <a:pt x="1921" y="828"/>
                  </a:lnTo>
                  <a:lnTo>
                    <a:pt x="1921" y="828"/>
                  </a:lnTo>
                  <a:lnTo>
                    <a:pt x="1921" y="826"/>
                  </a:lnTo>
                  <a:lnTo>
                    <a:pt x="1921" y="826"/>
                  </a:lnTo>
                  <a:lnTo>
                    <a:pt x="1923" y="826"/>
                  </a:lnTo>
                  <a:lnTo>
                    <a:pt x="1923" y="824"/>
                  </a:lnTo>
                  <a:lnTo>
                    <a:pt x="1923" y="828"/>
                  </a:lnTo>
                  <a:lnTo>
                    <a:pt x="1923" y="828"/>
                  </a:lnTo>
                  <a:lnTo>
                    <a:pt x="1923" y="831"/>
                  </a:lnTo>
                  <a:lnTo>
                    <a:pt x="1923" y="831"/>
                  </a:lnTo>
                  <a:lnTo>
                    <a:pt x="1926" y="833"/>
                  </a:lnTo>
                  <a:lnTo>
                    <a:pt x="1926" y="833"/>
                  </a:lnTo>
                  <a:lnTo>
                    <a:pt x="1926" y="833"/>
                  </a:lnTo>
                  <a:lnTo>
                    <a:pt x="1926" y="833"/>
                  </a:lnTo>
                  <a:lnTo>
                    <a:pt x="1926" y="835"/>
                  </a:lnTo>
                  <a:lnTo>
                    <a:pt x="1926" y="835"/>
                  </a:lnTo>
                  <a:lnTo>
                    <a:pt x="1926" y="835"/>
                  </a:lnTo>
                  <a:lnTo>
                    <a:pt x="1926" y="835"/>
                  </a:lnTo>
                  <a:lnTo>
                    <a:pt x="1928" y="833"/>
                  </a:lnTo>
                  <a:lnTo>
                    <a:pt x="1928" y="833"/>
                  </a:lnTo>
                  <a:lnTo>
                    <a:pt x="1928" y="833"/>
                  </a:lnTo>
                  <a:lnTo>
                    <a:pt x="1928" y="831"/>
                  </a:lnTo>
                  <a:lnTo>
                    <a:pt x="1928" y="831"/>
                  </a:lnTo>
                  <a:lnTo>
                    <a:pt x="1928" y="828"/>
                  </a:lnTo>
                  <a:lnTo>
                    <a:pt x="1928" y="826"/>
                  </a:lnTo>
                  <a:lnTo>
                    <a:pt x="1926" y="826"/>
                  </a:lnTo>
                  <a:lnTo>
                    <a:pt x="1923" y="821"/>
                  </a:lnTo>
                  <a:lnTo>
                    <a:pt x="1923" y="819"/>
                  </a:lnTo>
                  <a:lnTo>
                    <a:pt x="1923" y="817"/>
                  </a:lnTo>
                  <a:lnTo>
                    <a:pt x="1923" y="817"/>
                  </a:lnTo>
                  <a:lnTo>
                    <a:pt x="1923" y="819"/>
                  </a:lnTo>
                  <a:lnTo>
                    <a:pt x="1926" y="821"/>
                  </a:lnTo>
                  <a:lnTo>
                    <a:pt x="1926" y="821"/>
                  </a:lnTo>
                  <a:lnTo>
                    <a:pt x="1926" y="824"/>
                  </a:lnTo>
                  <a:lnTo>
                    <a:pt x="1928" y="824"/>
                  </a:lnTo>
                  <a:lnTo>
                    <a:pt x="1928" y="826"/>
                  </a:lnTo>
                  <a:lnTo>
                    <a:pt x="1928" y="826"/>
                  </a:lnTo>
                  <a:lnTo>
                    <a:pt x="1931" y="828"/>
                  </a:lnTo>
                  <a:lnTo>
                    <a:pt x="1931" y="828"/>
                  </a:lnTo>
                  <a:lnTo>
                    <a:pt x="1928" y="831"/>
                  </a:lnTo>
                  <a:lnTo>
                    <a:pt x="1928" y="831"/>
                  </a:lnTo>
                  <a:lnTo>
                    <a:pt x="1928" y="833"/>
                  </a:lnTo>
                  <a:lnTo>
                    <a:pt x="1928" y="833"/>
                  </a:lnTo>
                  <a:lnTo>
                    <a:pt x="1928" y="833"/>
                  </a:lnTo>
                  <a:lnTo>
                    <a:pt x="1928" y="833"/>
                  </a:lnTo>
                  <a:lnTo>
                    <a:pt x="1928" y="833"/>
                  </a:lnTo>
                  <a:lnTo>
                    <a:pt x="1928" y="835"/>
                  </a:lnTo>
                  <a:lnTo>
                    <a:pt x="1928" y="835"/>
                  </a:lnTo>
                  <a:lnTo>
                    <a:pt x="1928" y="835"/>
                  </a:lnTo>
                  <a:lnTo>
                    <a:pt x="1926" y="838"/>
                  </a:lnTo>
                  <a:lnTo>
                    <a:pt x="1926" y="838"/>
                  </a:lnTo>
                  <a:lnTo>
                    <a:pt x="1926" y="838"/>
                  </a:lnTo>
                  <a:lnTo>
                    <a:pt x="1928" y="840"/>
                  </a:lnTo>
                  <a:lnTo>
                    <a:pt x="1928" y="840"/>
                  </a:lnTo>
                  <a:lnTo>
                    <a:pt x="1928" y="840"/>
                  </a:lnTo>
                  <a:lnTo>
                    <a:pt x="1931" y="840"/>
                  </a:lnTo>
                  <a:lnTo>
                    <a:pt x="1931" y="838"/>
                  </a:lnTo>
                  <a:lnTo>
                    <a:pt x="1933" y="838"/>
                  </a:lnTo>
                  <a:lnTo>
                    <a:pt x="1933" y="835"/>
                  </a:lnTo>
                  <a:lnTo>
                    <a:pt x="1933" y="835"/>
                  </a:lnTo>
                  <a:lnTo>
                    <a:pt x="1933" y="835"/>
                  </a:lnTo>
                  <a:lnTo>
                    <a:pt x="1931" y="833"/>
                  </a:lnTo>
                  <a:lnTo>
                    <a:pt x="1931" y="833"/>
                  </a:lnTo>
                  <a:lnTo>
                    <a:pt x="1931" y="831"/>
                  </a:lnTo>
                  <a:lnTo>
                    <a:pt x="1931" y="831"/>
                  </a:lnTo>
                  <a:lnTo>
                    <a:pt x="1933" y="831"/>
                  </a:lnTo>
                  <a:lnTo>
                    <a:pt x="1931" y="828"/>
                  </a:lnTo>
                  <a:lnTo>
                    <a:pt x="1933" y="828"/>
                  </a:lnTo>
                  <a:lnTo>
                    <a:pt x="1933" y="831"/>
                  </a:lnTo>
                  <a:lnTo>
                    <a:pt x="1933" y="831"/>
                  </a:lnTo>
                  <a:lnTo>
                    <a:pt x="1933" y="831"/>
                  </a:lnTo>
                  <a:lnTo>
                    <a:pt x="1933" y="831"/>
                  </a:lnTo>
                  <a:lnTo>
                    <a:pt x="1933" y="833"/>
                  </a:lnTo>
                  <a:lnTo>
                    <a:pt x="1933" y="833"/>
                  </a:lnTo>
                  <a:lnTo>
                    <a:pt x="1933" y="833"/>
                  </a:lnTo>
                  <a:lnTo>
                    <a:pt x="1933" y="833"/>
                  </a:lnTo>
                  <a:lnTo>
                    <a:pt x="1933" y="835"/>
                  </a:lnTo>
                  <a:lnTo>
                    <a:pt x="1933" y="835"/>
                  </a:lnTo>
                  <a:lnTo>
                    <a:pt x="1933" y="838"/>
                  </a:lnTo>
                  <a:lnTo>
                    <a:pt x="1933" y="840"/>
                  </a:lnTo>
                  <a:lnTo>
                    <a:pt x="1933" y="840"/>
                  </a:lnTo>
                  <a:lnTo>
                    <a:pt x="1935" y="840"/>
                  </a:lnTo>
                  <a:lnTo>
                    <a:pt x="1938" y="843"/>
                  </a:lnTo>
                  <a:lnTo>
                    <a:pt x="1938" y="840"/>
                  </a:lnTo>
                  <a:lnTo>
                    <a:pt x="1938" y="840"/>
                  </a:lnTo>
                  <a:lnTo>
                    <a:pt x="1938" y="838"/>
                  </a:lnTo>
                  <a:lnTo>
                    <a:pt x="1938" y="838"/>
                  </a:lnTo>
                  <a:lnTo>
                    <a:pt x="1938" y="838"/>
                  </a:lnTo>
                  <a:lnTo>
                    <a:pt x="1938" y="838"/>
                  </a:lnTo>
                  <a:lnTo>
                    <a:pt x="1940" y="838"/>
                  </a:lnTo>
                  <a:lnTo>
                    <a:pt x="1940" y="838"/>
                  </a:lnTo>
                  <a:lnTo>
                    <a:pt x="1940" y="835"/>
                  </a:lnTo>
                  <a:lnTo>
                    <a:pt x="1940" y="835"/>
                  </a:lnTo>
                  <a:lnTo>
                    <a:pt x="1940" y="833"/>
                  </a:lnTo>
                  <a:lnTo>
                    <a:pt x="1940" y="831"/>
                  </a:lnTo>
                  <a:lnTo>
                    <a:pt x="1940" y="831"/>
                  </a:lnTo>
                  <a:lnTo>
                    <a:pt x="1940" y="831"/>
                  </a:lnTo>
                  <a:lnTo>
                    <a:pt x="1940" y="828"/>
                  </a:lnTo>
                  <a:lnTo>
                    <a:pt x="1938" y="828"/>
                  </a:lnTo>
                  <a:lnTo>
                    <a:pt x="1938" y="828"/>
                  </a:lnTo>
                  <a:lnTo>
                    <a:pt x="1938" y="828"/>
                  </a:lnTo>
                  <a:lnTo>
                    <a:pt x="1938" y="826"/>
                  </a:lnTo>
                  <a:lnTo>
                    <a:pt x="1938" y="826"/>
                  </a:lnTo>
                  <a:lnTo>
                    <a:pt x="1938" y="826"/>
                  </a:lnTo>
                  <a:lnTo>
                    <a:pt x="1940" y="826"/>
                  </a:lnTo>
                  <a:lnTo>
                    <a:pt x="1940" y="828"/>
                  </a:lnTo>
                  <a:lnTo>
                    <a:pt x="1940" y="828"/>
                  </a:lnTo>
                  <a:lnTo>
                    <a:pt x="1940" y="826"/>
                  </a:lnTo>
                  <a:lnTo>
                    <a:pt x="1940" y="826"/>
                  </a:lnTo>
                  <a:lnTo>
                    <a:pt x="1940" y="826"/>
                  </a:lnTo>
                  <a:lnTo>
                    <a:pt x="1940" y="824"/>
                  </a:lnTo>
                  <a:lnTo>
                    <a:pt x="1938" y="824"/>
                  </a:lnTo>
                  <a:lnTo>
                    <a:pt x="1938" y="824"/>
                  </a:lnTo>
                  <a:lnTo>
                    <a:pt x="1938" y="821"/>
                  </a:lnTo>
                  <a:lnTo>
                    <a:pt x="1938" y="821"/>
                  </a:lnTo>
                  <a:lnTo>
                    <a:pt x="1938" y="821"/>
                  </a:lnTo>
                  <a:lnTo>
                    <a:pt x="1938" y="821"/>
                  </a:lnTo>
                  <a:lnTo>
                    <a:pt x="1938" y="819"/>
                  </a:lnTo>
                  <a:lnTo>
                    <a:pt x="1935" y="817"/>
                  </a:lnTo>
                  <a:lnTo>
                    <a:pt x="1938" y="817"/>
                  </a:lnTo>
                  <a:lnTo>
                    <a:pt x="1938" y="817"/>
                  </a:lnTo>
                  <a:lnTo>
                    <a:pt x="1938" y="817"/>
                  </a:lnTo>
                  <a:lnTo>
                    <a:pt x="1938" y="817"/>
                  </a:lnTo>
                  <a:lnTo>
                    <a:pt x="1938" y="817"/>
                  </a:lnTo>
                  <a:lnTo>
                    <a:pt x="1938" y="814"/>
                  </a:lnTo>
                  <a:lnTo>
                    <a:pt x="1935" y="812"/>
                  </a:lnTo>
                  <a:lnTo>
                    <a:pt x="1935" y="812"/>
                  </a:lnTo>
                  <a:lnTo>
                    <a:pt x="1935" y="812"/>
                  </a:lnTo>
                  <a:lnTo>
                    <a:pt x="1935" y="812"/>
                  </a:lnTo>
                  <a:lnTo>
                    <a:pt x="1935" y="809"/>
                  </a:lnTo>
                  <a:lnTo>
                    <a:pt x="1933" y="809"/>
                  </a:lnTo>
                  <a:lnTo>
                    <a:pt x="1931" y="807"/>
                  </a:lnTo>
                  <a:lnTo>
                    <a:pt x="1931" y="807"/>
                  </a:lnTo>
                  <a:lnTo>
                    <a:pt x="1931" y="805"/>
                  </a:lnTo>
                  <a:lnTo>
                    <a:pt x="1923" y="800"/>
                  </a:lnTo>
                  <a:lnTo>
                    <a:pt x="1921" y="800"/>
                  </a:lnTo>
                  <a:lnTo>
                    <a:pt x="1921" y="798"/>
                  </a:lnTo>
                  <a:lnTo>
                    <a:pt x="1919" y="798"/>
                  </a:lnTo>
                  <a:lnTo>
                    <a:pt x="1919" y="800"/>
                  </a:lnTo>
                  <a:lnTo>
                    <a:pt x="1916" y="800"/>
                  </a:lnTo>
                  <a:lnTo>
                    <a:pt x="1916" y="802"/>
                  </a:lnTo>
                  <a:lnTo>
                    <a:pt x="1914" y="802"/>
                  </a:lnTo>
                  <a:lnTo>
                    <a:pt x="1914" y="802"/>
                  </a:lnTo>
                  <a:lnTo>
                    <a:pt x="1914" y="802"/>
                  </a:lnTo>
                  <a:lnTo>
                    <a:pt x="1914" y="802"/>
                  </a:lnTo>
                  <a:lnTo>
                    <a:pt x="1914" y="805"/>
                  </a:lnTo>
                  <a:lnTo>
                    <a:pt x="1912" y="805"/>
                  </a:lnTo>
                  <a:lnTo>
                    <a:pt x="1909" y="805"/>
                  </a:lnTo>
                  <a:lnTo>
                    <a:pt x="1912" y="805"/>
                  </a:lnTo>
                  <a:lnTo>
                    <a:pt x="1912" y="807"/>
                  </a:lnTo>
                  <a:lnTo>
                    <a:pt x="1912" y="807"/>
                  </a:lnTo>
                  <a:lnTo>
                    <a:pt x="1914" y="807"/>
                  </a:lnTo>
                  <a:lnTo>
                    <a:pt x="1916" y="807"/>
                  </a:lnTo>
                  <a:lnTo>
                    <a:pt x="1916" y="807"/>
                  </a:lnTo>
                  <a:lnTo>
                    <a:pt x="1916" y="807"/>
                  </a:lnTo>
                  <a:lnTo>
                    <a:pt x="1909" y="809"/>
                  </a:lnTo>
                  <a:lnTo>
                    <a:pt x="1909" y="809"/>
                  </a:lnTo>
                  <a:lnTo>
                    <a:pt x="1909" y="812"/>
                  </a:lnTo>
                  <a:lnTo>
                    <a:pt x="1909" y="812"/>
                  </a:lnTo>
                  <a:lnTo>
                    <a:pt x="1912" y="812"/>
                  </a:lnTo>
                  <a:lnTo>
                    <a:pt x="1912" y="812"/>
                  </a:lnTo>
                  <a:lnTo>
                    <a:pt x="1912" y="812"/>
                  </a:lnTo>
                  <a:lnTo>
                    <a:pt x="1912" y="812"/>
                  </a:lnTo>
                  <a:lnTo>
                    <a:pt x="1914" y="812"/>
                  </a:lnTo>
                  <a:lnTo>
                    <a:pt x="1914" y="809"/>
                  </a:lnTo>
                  <a:lnTo>
                    <a:pt x="1914" y="809"/>
                  </a:lnTo>
                  <a:lnTo>
                    <a:pt x="1914" y="809"/>
                  </a:lnTo>
                  <a:lnTo>
                    <a:pt x="1914" y="809"/>
                  </a:lnTo>
                  <a:lnTo>
                    <a:pt x="1914" y="809"/>
                  </a:lnTo>
                  <a:lnTo>
                    <a:pt x="1914" y="809"/>
                  </a:lnTo>
                  <a:lnTo>
                    <a:pt x="1916" y="812"/>
                  </a:lnTo>
                  <a:lnTo>
                    <a:pt x="1916" y="812"/>
                  </a:lnTo>
                  <a:lnTo>
                    <a:pt x="1914" y="812"/>
                  </a:lnTo>
                  <a:lnTo>
                    <a:pt x="1912" y="814"/>
                  </a:lnTo>
                  <a:lnTo>
                    <a:pt x="1912" y="814"/>
                  </a:lnTo>
                  <a:lnTo>
                    <a:pt x="1909" y="814"/>
                  </a:lnTo>
                  <a:lnTo>
                    <a:pt x="1909" y="817"/>
                  </a:lnTo>
                  <a:lnTo>
                    <a:pt x="1909" y="819"/>
                  </a:lnTo>
                  <a:lnTo>
                    <a:pt x="1912" y="819"/>
                  </a:lnTo>
                  <a:lnTo>
                    <a:pt x="1912" y="817"/>
                  </a:lnTo>
                  <a:lnTo>
                    <a:pt x="1912" y="817"/>
                  </a:lnTo>
                  <a:lnTo>
                    <a:pt x="1914" y="814"/>
                  </a:lnTo>
                  <a:lnTo>
                    <a:pt x="1916" y="814"/>
                  </a:lnTo>
                  <a:lnTo>
                    <a:pt x="1916" y="814"/>
                  </a:lnTo>
                  <a:lnTo>
                    <a:pt x="1916" y="814"/>
                  </a:lnTo>
                  <a:lnTo>
                    <a:pt x="1916" y="814"/>
                  </a:lnTo>
                  <a:lnTo>
                    <a:pt x="1914" y="817"/>
                  </a:lnTo>
                  <a:lnTo>
                    <a:pt x="1914" y="817"/>
                  </a:lnTo>
                  <a:lnTo>
                    <a:pt x="1914" y="817"/>
                  </a:lnTo>
                  <a:lnTo>
                    <a:pt x="1914" y="817"/>
                  </a:lnTo>
                  <a:lnTo>
                    <a:pt x="1912" y="817"/>
                  </a:lnTo>
                  <a:lnTo>
                    <a:pt x="1912" y="817"/>
                  </a:lnTo>
                  <a:lnTo>
                    <a:pt x="1914" y="819"/>
                  </a:lnTo>
                  <a:lnTo>
                    <a:pt x="1914" y="819"/>
                  </a:lnTo>
                  <a:lnTo>
                    <a:pt x="1914" y="819"/>
                  </a:lnTo>
                  <a:lnTo>
                    <a:pt x="1912" y="819"/>
                  </a:lnTo>
                  <a:lnTo>
                    <a:pt x="1912" y="819"/>
                  </a:lnTo>
                  <a:lnTo>
                    <a:pt x="1912" y="819"/>
                  </a:lnTo>
                  <a:lnTo>
                    <a:pt x="1912" y="819"/>
                  </a:lnTo>
                  <a:lnTo>
                    <a:pt x="1912" y="819"/>
                  </a:lnTo>
                  <a:lnTo>
                    <a:pt x="1912" y="821"/>
                  </a:lnTo>
                  <a:lnTo>
                    <a:pt x="1912" y="821"/>
                  </a:lnTo>
                  <a:lnTo>
                    <a:pt x="1912" y="821"/>
                  </a:lnTo>
                  <a:lnTo>
                    <a:pt x="1912" y="824"/>
                  </a:lnTo>
                  <a:lnTo>
                    <a:pt x="1914" y="824"/>
                  </a:lnTo>
                  <a:lnTo>
                    <a:pt x="1914" y="824"/>
                  </a:lnTo>
                  <a:lnTo>
                    <a:pt x="1916" y="824"/>
                  </a:lnTo>
                  <a:lnTo>
                    <a:pt x="1916" y="826"/>
                  </a:lnTo>
                  <a:lnTo>
                    <a:pt x="1916" y="826"/>
                  </a:lnTo>
                  <a:lnTo>
                    <a:pt x="1914" y="826"/>
                  </a:lnTo>
                  <a:lnTo>
                    <a:pt x="1914" y="826"/>
                  </a:lnTo>
                  <a:lnTo>
                    <a:pt x="1914" y="826"/>
                  </a:lnTo>
                  <a:lnTo>
                    <a:pt x="1914" y="828"/>
                  </a:lnTo>
                  <a:lnTo>
                    <a:pt x="1914" y="828"/>
                  </a:lnTo>
                  <a:lnTo>
                    <a:pt x="1912" y="833"/>
                  </a:lnTo>
                  <a:lnTo>
                    <a:pt x="1912" y="833"/>
                  </a:lnTo>
                  <a:lnTo>
                    <a:pt x="1912" y="833"/>
                  </a:lnTo>
                  <a:lnTo>
                    <a:pt x="1914" y="835"/>
                  </a:lnTo>
                  <a:lnTo>
                    <a:pt x="1916" y="835"/>
                  </a:lnTo>
                  <a:lnTo>
                    <a:pt x="1916" y="835"/>
                  </a:lnTo>
                  <a:lnTo>
                    <a:pt x="1916" y="835"/>
                  </a:lnTo>
                  <a:lnTo>
                    <a:pt x="1916" y="835"/>
                  </a:lnTo>
                  <a:lnTo>
                    <a:pt x="1919" y="838"/>
                  </a:lnTo>
                  <a:lnTo>
                    <a:pt x="1919" y="838"/>
                  </a:lnTo>
                  <a:lnTo>
                    <a:pt x="1921" y="838"/>
                  </a:lnTo>
                  <a:lnTo>
                    <a:pt x="1923" y="840"/>
                  </a:lnTo>
                  <a:lnTo>
                    <a:pt x="1923" y="840"/>
                  </a:lnTo>
                  <a:lnTo>
                    <a:pt x="1923" y="838"/>
                  </a:lnTo>
                  <a:close/>
                  <a:moveTo>
                    <a:pt x="873" y="942"/>
                  </a:moveTo>
                  <a:lnTo>
                    <a:pt x="873" y="942"/>
                  </a:lnTo>
                  <a:lnTo>
                    <a:pt x="873" y="942"/>
                  </a:lnTo>
                  <a:lnTo>
                    <a:pt x="871" y="942"/>
                  </a:lnTo>
                  <a:lnTo>
                    <a:pt x="868" y="944"/>
                  </a:lnTo>
                  <a:lnTo>
                    <a:pt x="866" y="944"/>
                  </a:lnTo>
                  <a:lnTo>
                    <a:pt x="866" y="947"/>
                  </a:lnTo>
                  <a:lnTo>
                    <a:pt x="866" y="944"/>
                  </a:lnTo>
                  <a:lnTo>
                    <a:pt x="873" y="942"/>
                  </a:lnTo>
                  <a:lnTo>
                    <a:pt x="873" y="942"/>
                  </a:lnTo>
                  <a:close/>
                  <a:moveTo>
                    <a:pt x="1850" y="838"/>
                  </a:moveTo>
                  <a:lnTo>
                    <a:pt x="1852" y="838"/>
                  </a:lnTo>
                  <a:lnTo>
                    <a:pt x="1852" y="838"/>
                  </a:lnTo>
                  <a:lnTo>
                    <a:pt x="1852" y="835"/>
                  </a:lnTo>
                  <a:lnTo>
                    <a:pt x="1852" y="833"/>
                  </a:lnTo>
                  <a:lnTo>
                    <a:pt x="1852" y="833"/>
                  </a:lnTo>
                  <a:lnTo>
                    <a:pt x="1852" y="833"/>
                  </a:lnTo>
                  <a:lnTo>
                    <a:pt x="1852" y="833"/>
                  </a:lnTo>
                  <a:lnTo>
                    <a:pt x="1855" y="835"/>
                  </a:lnTo>
                  <a:lnTo>
                    <a:pt x="1855" y="833"/>
                  </a:lnTo>
                  <a:lnTo>
                    <a:pt x="1855" y="833"/>
                  </a:lnTo>
                  <a:lnTo>
                    <a:pt x="1857" y="831"/>
                  </a:lnTo>
                  <a:lnTo>
                    <a:pt x="1857" y="831"/>
                  </a:lnTo>
                  <a:lnTo>
                    <a:pt x="1857" y="828"/>
                  </a:lnTo>
                  <a:lnTo>
                    <a:pt x="1857" y="828"/>
                  </a:lnTo>
                  <a:lnTo>
                    <a:pt x="1857" y="831"/>
                  </a:lnTo>
                  <a:lnTo>
                    <a:pt x="1857" y="831"/>
                  </a:lnTo>
                  <a:lnTo>
                    <a:pt x="1855" y="831"/>
                  </a:lnTo>
                  <a:lnTo>
                    <a:pt x="1852" y="833"/>
                  </a:lnTo>
                  <a:lnTo>
                    <a:pt x="1852" y="833"/>
                  </a:lnTo>
                  <a:lnTo>
                    <a:pt x="1852" y="831"/>
                  </a:lnTo>
                  <a:lnTo>
                    <a:pt x="1852" y="831"/>
                  </a:lnTo>
                  <a:lnTo>
                    <a:pt x="1850" y="831"/>
                  </a:lnTo>
                  <a:lnTo>
                    <a:pt x="1850" y="831"/>
                  </a:lnTo>
                  <a:lnTo>
                    <a:pt x="1850" y="831"/>
                  </a:lnTo>
                  <a:lnTo>
                    <a:pt x="1848" y="831"/>
                  </a:lnTo>
                  <a:lnTo>
                    <a:pt x="1848" y="831"/>
                  </a:lnTo>
                  <a:lnTo>
                    <a:pt x="1848" y="833"/>
                  </a:lnTo>
                  <a:lnTo>
                    <a:pt x="1848" y="833"/>
                  </a:lnTo>
                  <a:lnTo>
                    <a:pt x="1848" y="831"/>
                  </a:lnTo>
                  <a:lnTo>
                    <a:pt x="1848" y="831"/>
                  </a:lnTo>
                  <a:lnTo>
                    <a:pt x="1845" y="831"/>
                  </a:lnTo>
                  <a:lnTo>
                    <a:pt x="1845" y="833"/>
                  </a:lnTo>
                  <a:lnTo>
                    <a:pt x="1848" y="833"/>
                  </a:lnTo>
                  <a:lnTo>
                    <a:pt x="1848" y="833"/>
                  </a:lnTo>
                  <a:lnTo>
                    <a:pt x="1845" y="833"/>
                  </a:lnTo>
                  <a:lnTo>
                    <a:pt x="1845" y="833"/>
                  </a:lnTo>
                  <a:lnTo>
                    <a:pt x="1845" y="835"/>
                  </a:lnTo>
                  <a:lnTo>
                    <a:pt x="1848" y="838"/>
                  </a:lnTo>
                  <a:lnTo>
                    <a:pt x="1850" y="838"/>
                  </a:lnTo>
                  <a:close/>
                  <a:moveTo>
                    <a:pt x="1855" y="828"/>
                  </a:moveTo>
                  <a:lnTo>
                    <a:pt x="1855" y="828"/>
                  </a:lnTo>
                  <a:lnTo>
                    <a:pt x="1855" y="828"/>
                  </a:lnTo>
                  <a:lnTo>
                    <a:pt x="1857" y="828"/>
                  </a:lnTo>
                  <a:lnTo>
                    <a:pt x="1857" y="828"/>
                  </a:lnTo>
                  <a:lnTo>
                    <a:pt x="1857" y="828"/>
                  </a:lnTo>
                  <a:lnTo>
                    <a:pt x="1857" y="831"/>
                  </a:lnTo>
                  <a:lnTo>
                    <a:pt x="1860" y="831"/>
                  </a:lnTo>
                  <a:lnTo>
                    <a:pt x="1860" y="831"/>
                  </a:lnTo>
                  <a:lnTo>
                    <a:pt x="1860" y="831"/>
                  </a:lnTo>
                  <a:lnTo>
                    <a:pt x="1860" y="831"/>
                  </a:lnTo>
                  <a:lnTo>
                    <a:pt x="1860" y="831"/>
                  </a:lnTo>
                  <a:lnTo>
                    <a:pt x="1860" y="831"/>
                  </a:lnTo>
                  <a:lnTo>
                    <a:pt x="1860" y="828"/>
                  </a:lnTo>
                  <a:lnTo>
                    <a:pt x="1860" y="828"/>
                  </a:lnTo>
                  <a:lnTo>
                    <a:pt x="1860" y="826"/>
                  </a:lnTo>
                  <a:lnTo>
                    <a:pt x="1860" y="826"/>
                  </a:lnTo>
                  <a:lnTo>
                    <a:pt x="1857" y="826"/>
                  </a:lnTo>
                  <a:lnTo>
                    <a:pt x="1857" y="826"/>
                  </a:lnTo>
                  <a:lnTo>
                    <a:pt x="1857" y="826"/>
                  </a:lnTo>
                  <a:lnTo>
                    <a:pt x="1857" y="824"/>
                  </a:lnTo>
                  <a:lnTo>
                    <a:pt x="1857" y="824"/>
                  </a:lnTo>
                  <a:lnTo>
                    <a:pt x="1855" y="824"/>
                  </a:lnTo>
                  <a:lnTo>
                    <a:pt x="1855" y="824"/>
                  </a:lnTo>
                  <a:lnTo>
                    <a:pt x="1855" y="826"/>
                  </a:lnTo>
                  <a:lnTo>
                    <a:pt x="1855" y="826"/>
                  </a:lnTo>
                  <a:lnTo>
                    <a:pt x="1855" y="826"/>
                  </a:lnTo>
                  <a:lnTo>
                    <a:pt x="1855" y="826"/>
                  </a:lnTo>
                  <a:lnTo>
                    <a:pt x="1857" y="826"/>
                  </a:lnTo>
                  <a:lnTo>
                    <a:pt x="1855" y="828"/>
                  </a:lnTo>
                  <a:lnTo>
                    <a:pt x="1855" y="828"/>
                  </a:lnTo>
                  <a:close/>
                  <a:moveTo>
                    <a:pt x="1855" y="852"/>
                  </a:moveTo>
                  <a:lnTo>
                    <a:pt x="1855" y="852"/>
                  </a:lnTo>
                  <a:lnTo>
                    <a:pt x="1855" y="852"/>
                  </a:lnTo>
                  <a:lnTo>
                    <a:pt x="1855" y="852"/>
                  </a:lnTo>
                  <a:lnTo>
                    <a:pt x="1857" y="854"/>
                  </a:lnTo>
                  <a:lnTo>
                    <a:pt x="1857" y="854"/>
                  </a:lnTo>
                  <a:lnTo>
                    <a:pt x="1857" y="852"/>
                  </a:lnTo>
                  <a:lnTo>
                    <a:pt x="1860" y="852"/>
                  </a:lnTo>
                  <a:lnTo>
                    <a:pt x="1860" y="852"/>
                  </a:lnTo>
                  <a:lnTo>
                    <a:pt x="1860" y="852"/>
                  </a:lnTo>
                  <a:lnTo>
                    <a:pt x="1860" y="850"/>
                  </a:lnTo>
                  <a:lnTo>
                    <a:pt x="1860" y="850"/>
                  </a:lnTo>
                  <a:lnTo>
                    <a:pt x="1860" y="850"/>
                  </a:lnTo>
                  <a:lnTo>
                    <a:pt x="1860" y="847"/>
                  </a:lnTo>
                  <a:lnTo>
                    <a:pt x="1857" y="847"/>
                  </a:lnTo>
                  <a:lnTo>
                    <a:pt x="1855" y="847"/>
                  </a:lnTo>
                  <a:lnTo>
                    <a:pt x="1855" y="847"/>
                  </a:lnTo>
                  <a:lnTo>
                    <a:pt x="1855" y="850"/>
                  </a:lnTo>
                  <a:lnTo>
                    <a:pt x="1855" y="850"/>
                  </a:lnTo>
                  <a:lnTo>
                    <a:pt x="1855" y="852"/>
                  </a:lnTo>
                  <a:close/>
                  <a:moveTo>
                    <a:pt x="1845" y="824"/>
                  </a:moveTo>
                  <a:lnTo>
                    <a:pt x="1845" y="824"/>
                  </a:lnTo>
                  <a:lnTo>
                    <a:pt x="1848" y="821"/>
                  </a:lnTo>
                  <a:lnTo>
                    <a:pt x="1848" y="821"/>
                  </a:lnTo>
                  <a:lnTo>
                    <a:pt x="1848" y="819"/>
                  </a:lnTo>
                  <a:lnTo>
                    <a:pt x="1848" y="819"/>
                  </a:lnTo>
                  <a:lnTo>
                    <a:pt x="1850" y="819"/>
                  </a:lnTo>
                  <a:lnTo>
                    <a:pt x="1850" y="819"/>
                  </a:lnTo>
                  <a:lnTo>
                    <a:pt x="1850" y="819"/>
                  </a:lnTo>
                  <a:lnTo>
                    <a:pt x="1852" y="819"/>
                  </a:lnTo>
                  <a:lnTo>
                    <a:pt x="1852" y="819"/>
                  </a:lnTo>
                  <a:lnTo>
                    <a:pt x="1852" y="819"/>
                  </a:lnTo>
                  <a:lnTo>
                    <a:pt x="1852" y="817"/>
                  </a:lnTo>
                  <a:lnTo>
                    <a:pt x="1852" y="817"/>
                  </a:lnTo>
                  <a:lnTo>
                    <a:pt x="1852" y="814"/>
                  </a:lnTo>
                  <a:lnTo>
                    <a:pt x="1852" y="814"/>
                  </a:lnTo>
                  <a:lnTo>
                    <a:pt x="1852" y="814"/>
                  </a:lnTo>
                  <a:lnTo>
                    <a:pt x="1852" y="814"/>
                  </a:lnTo>
                  <a:lnTo>
                    <a:pt x="1852" y="812"/>
                  </a:lnTo>
                  <a:lnTo>
                    <a:pt x="1852" y="809"/>
                  </a:lnTo>
                  <a:lnTo>
                    <a:pt x="1852" y="809"/>
                  </a:lnTo>
                  <a:lnTo>
                    <a:pt x="1850" y="809"/>
                  </a:lnTo>
                  <a:lnTo>
                    <a:pt x="1850" y="809"/>
                  </a:lnTo>
                  <a:lnTo>
                    <a:pt x="1848" y="809"/>
                  </a:lnTo>
                  <a:lnTo>
                    <a:pt x="1848" y="809"/>
                  </a:lnTo>
                  <a:lnTo>
                    <a:pt x="1848" y="812"/>
                  </a:lnTo>
                  <a:lnTo>
                    <a:pt x="1848" y="812"/>
                  </a:lnTo>
                  <a:lnTo>
                    <a:pt x="1845" y="812"/>
                  </a:lnTo>
                  <a:lnTo>
                    <a:pt x="1845" y="814"/>
                  </a:lnTo>
                  <a:lnTo>
                    <a:pt x="1845" y="814"/>
                  </a:lnTo>
                  <a:lnTo>
                    <a:pt x="1845" y="814"/>
                  </a:lnTo>
                  <a:lnTo>
                    <a:pt x="1843" y="814"/>
                  </a:lnTo>
                  <a:lnTo>
                    <a:pt x="1841" y="814"/>
                  </a:lnTo>
                  <a:lnTo>
                    <a:pt x="1841" y="814"/>
                  </a:lnTo>
                  <a:lnTo>
                    <a:pt x="1843" y="817"/>
                  </a:lnTo>
                  <a:lnTo>
                    <a:pt x="1845" y="814"/>
                  </a:lnTo>
                  <a:lnTo>
                    <a:pt x="1845" y="814"/>
                  </a:lnTo>
                  <a:lnTo>
                    <a:pt x="1845" y="817"/>
                  </a:lnTo>
                  <a:lnTo>
                    <a:pt x="1845" y="817"/>
                  </a:lnTo>
                  <a:lnTo>
                    <a:pt x="1843" y="817"/>
                  </a:lnTo>
                  <a:lnTo>
                    <a:pt x="1841" y="819"/>
                  </a:lnTo>
                  <a:lnTo>
                    <a:pt x="1841" y="819"/>
                  </a:lnTo>
                  <a:lnTo>
                    <a:pt x="1841" y="819"/>
                  </a:lnTo>
                  <a:lnTo>
                    <a:pt x="1841" y="819"/>
                  </a:lnTo>
                  <a:lnTo>
                    <a:pt x="1838" y="824"/>
                  </a:lnTo>
                  <a:lnTo>
                    <a:pt x="1838" y="826"/>
                  </a:lnTo>
                  <a:lnTo>
                    <a:pt x="1841" y="828"/>
                  </a:lnTo>
                  <a:lnTo>
                    <a:pt x="1841" y="828"/>
                  </a:lnTo>
                  <a:lnTo>
                    <a:pt x="1841" y="828"/>
                  </a:lnTo>
                  <a:lnTo>
                    <a:pt x="1843" y="828"/>
                  </a:lnTo>
                  <a:lnTo>
                    <a:pt x="1843" y="828"/>
                  </a:lnTo>
                  <a:lnTo>
                    <a:pt x="1843" y="828"/>
                  </a:lnTo>
                  <a:lnTo>
                    <a:pt x="1843" y="826"/>
                  </a:lnTo>
                  <a:lnTo>
                    <a:pt x="1845" y="826"/>
                  </a:lnTo>
                  <a:lnTo>
                    <a:pt x="1845" y="826"/>
                  </a:lnTo>
                  <a:lnTo>
                    <a:pt x="1845" y="826"/>
                  </a:lnTo>
                  <a:lnTo>
                    <a:pt x="1843" y="826"/>
                  </a:lnTo>
                  <a:lnTo>
                    <a:pt x="1843" y="824"/>
                  </a:lnTo>
                  <a:lnTo>
                    <a:pt x="1843" y="824"/>
                  </a:lnTo>
                  <a:lnTo>
                    <a:pt x="1845" y="824"/>
                  </a:lnTo>
                  <a:close/>
                  <a:moveTo>
                    <a:pt x="1855" y="850"/>
                  </a:moveTo>
                  <a:lnTo>
                    <a:pt x="1855" y="850"/>
                  </a:lnTo>
                  <a:lnTo>
                    <a:pt x="1852" y="847"/>
                  </a:lnTo>
                  <a:lnTo>
                    <a:pt x="1852" y="847"/>
                  </a:lnTo>
                  <a:lnTo>
                    <a:pt x="1852" y="847"/>
                  </a:lnTo>
                  <a:lnTo>
                    <a:pt x="1850" y="847"/>
                  </a:lnTo>
                  <a:lnTo>
                    <a:pt x="1850" y="847"/>
                  </a:lnTo>
                  <a:lnTo>
                    <a:pt x="1848" y="847"/>
                  </a:lnTo>
                  <a:lnTo>
                    <a:pt x="1848" y="847"/>
                  </a:lnTo>
                  <a:lnTo>
                    <a:pt x="1848" y="850"/>
                  </a:lnTo>
                  <a:lnTo>
                    <a:pt x="1848" y="850"/>
                  </a:lnTo>
                  <a:lnTo>
                    <a:pt x="1848" y="850"/>
                  </a:lnTo>
                  <a:lnTo>
                    <a:pt x="1848" y="850"/>
                  </a:lnTo>
                  <a:lnTo>
                    <a:pt x="1848" y="850"/>
                  </a:lnTo>
                  <a:lnTo>
                    <a:pt x="1850" y="850"/>
                  </a:lnTo>
                  <a:lnTo>
                    <a:pt x="1850" y="850"/>
                  </a:lnTo>
                  <a:lnTo>
                    <a:pt x="1850" y="850"/>
                  </a:lnTo>
                  <a:lnTo>
                    <a:pt x="1848" y="852"/>
                  </a:lnTo>
                  <a:lnTo>
                    <a:pt x="1848" y="854"/>
                  </a:lnTo>
                  <a:lnTo>
                    <a:pt x="1848" y="854"/>
                  </a:lnTo>
                  <a:lnTo>
                    <a:pt x="1848" y="854"/>
                  </a:lnTo>
                  <a:lnTo>
                    <a:pt x="1848" y="854"/>
                  </a:lnTo>
                  <a:lnTo>
                    <a:pt x="1850" y="854"/>
                  </a:lnTo>
                  <a:lnTo>
                    <a:pt x="1850" y="852"/>
                  </a:lnTo>
                  <a:lnTo>
                    <a:pt x="1850" y="852"/>
                  </a:lnTo>
                  <a:lnTo>
                    <a:pt x="1852" y="854"/>
                  </a:lnTo>
                  <a:lnTo>
                    <a:pt x="1852" y="854"/>
                  </a:lnTo>
                  <a:lnTo>
                    <a:pt x="1852" y="852"/>
                  </a:lnTo>
                  <a:lnTo>
                    <a:pt x="1852" y="852"/>
                  </a:lnTo>
                  <a:lnTo>
                    <a:pt x="1852" y="850"/>
                  </a:lnTo>
                  <a:lnTo>
                    <a:pt x="1855" y="850"/>
                  </a:lnTo>
                  <a:close/>
                  <a:moveTo>
                    <a:pt x="1867" y="776"/>
                  </a:moveTo>
                  <a:lnTo>
                    <a:pt x="1867" y="776"/>
                  </a:lnTo>
                  <a:lnTo>
                    <a:pt x="1867" y="776"/>
                  </a:lnTo>
                  <a:lnTo>
                    <a:pt x="1867" y="776"/>
                  </a:lnTo>
                  <a:lnTo>
                    <a:pt x="1864" y="776"/>
                  </a:lnTo>
                  <a:lnTo>
                    <a:pt x="1864" y="776"/>
                  </a:lnTo>
                  <a:lnTo>
                    <a:pt x="1864" y="776"/>
                  </a:lnTo>
                  <a:lnTo>
                    <a:pt x="1864" y="774"/>
                  </a:lnTo>
                  <a:lnTo>
                    <a:pt x="1864" y="774"/>
                  </a:lnTo>
                  <a:lnTo>
                    <a:pt x="1862" y="774"/>
                  </a:lnTo>
                  <a:lnTo>
                    <a:pt x="1862" y="774"/>
                  </a:lnTo>
                  <a:lnTo>
                    <a:pt x="1862" y="774"/>
                  </a:lnTo>
                  <a:lnTo>
                    <a:pt x="1862" y="774"/>
                  </a:lnTo>
                  <a:lnTo>
                    <a:pt x="1862" y="772"/>
                  </a:lnTo>
                  <a:lnTo>
                    <a:pt x="1860" y="772"/>
                  </a:lnTo>
                  <a:lnTo>
                    <a:pt x="1860" y="772"/>
                  </a:lnTo>
                  <a:lnTo>
                    <a:pt x="1860" y="772"/>
                  </a:lnTo>
                  <a:lnTo>
                    <a:pt x="1857" y="772"/>
                  </a:lnTo>
                  <a:lnTo>
                    <a:pt x="1857" y="769"/>
                  </a:lnTo>
                  <a:lnTo>
                    <a:pt x="1857" y="769"/>
                  </a:lnTo>
                  <a:lnTo>
                    <a:pt x="1855" y="767"/>
                  </a:lnTo>
                  <a:lnTo>
                    <a:pt x="1852" y="767"/>
                  </a:lnTo>
                  <a:lnTo>
                    <a:pt x="1852" y="769"/>
                  </a:lnTo>
                  <a:lnTo>
                    <a:pt x="1852" y="769"/>
                  </a:lnTo>
                  <a:lnTo>
                    <a:pt x="1850" y="767"/>
                  </a:lnTo>
                  <a:lnTo>
                    <a:pt x="1850" y="769"/>
                  </a:lnTo>
                  <a:lnTo>
                    <a:pt x="1850" y="769"/>
                  </a:lnTo>
                  <a:lnTo>
                    <a:pt x="1850" y="769"/>
                  </a:lnTo>
                  <a:lnTo>
                    <a:pt x="1852" y="772"/>
                  </a:lnTo>
                  <a:lnTo>
                    <a:pt x="1852" y="772"/>
                  </a:lnTo>
                  <a:lnTo>
                    <a:pt x="1852" y="772"/>
                  </a:lnTo>
                  <a:lnTo>
                    <a:pt x="1852" y="774"/>
                  </a:lnTo>
                  <a:lnTo>
                    <a:pt x="1852" y="774"/>
                  </a:lnTo>
                  <a:lnTo>
                    <a:pt x="1852" y="774"/>
                  </a:lnTo>
                  <a:lnTo>
                    <a:pt x="1855" y="776"/>
                  </a:lnTo>
                  <a:lnTo>
                    <a:pt x="1855" y="776"/>
                  </a:lnTo>
                  <a:lnTo>
                    <a:pt x="1855" y="779"/>
                  </a:lnTo>
                  <a:lnTo>
                    <a:pt x="1855" y="779"/>
                  </a:lnTo>
                  <a:lnTo>
                    <a:pt x="1855" y="779"/>
                  </a:lnTo>
                  <a:lnTo>
                    <a:pt x="1852" y="781"/>
                  </a:lnTo>
                  <a:lnTo>
                    <a:pt x="1855" y="781"/>
                  </a:lnTo>
                  <a:lnTo>
                    <a:pt x="1855" y="783"/>
                  </a:lnTo>
                  <a:lnTo>
                    <a:pt x="1855" y="786"/>
                  </a:lnTo>
                  <a:lnTo>
                    <a:pt x="1857" y="786"/>
                  </a:lnTo>
                  <a:lnTo>
                    <a:pt x="1860" y="786"/>
                  </a:lnTo>
                  <a:lnTo>
                    <a:pt x="1862" y="783"/>
                  </a:lnTo>
                  <a:lnTo>
                    <a:pt x="1862" y="783"/>
                  </a:lnTo>
                  <a:lnTo>
                    <a:pt x="1862" y="783"/>
                  </a:lnTo>
                  <a:lnTo>
                    <a:pt x="1862" y="783"/>
                  </a:lnTo>
                  <a:lnTo>
                    <a:pt x="1860" y="781"/>
                  </a:lnTo>
                  <a:lnTo>
                    <a:pt x="1862" y="781"/>
                  </a:lnTo>
                  <a:lnTo>
                    <a:pt x="1862" y="781"/>
                  </a:lnTo>
                  <a:lnTo>
                    <a:pt x="1862" y="781"/>
                  </a:lnTo>
                  <a:lnTo>
                    <a:pt x="1862" y="781"/>
                  </a:lnTo>
                  <a:lnTo>
                    <a:pt x="1864" y="781"/>
                  </a:lnTo>
                  <a:lnTo>
                    <a:pt x="1864" y="781"/>
                  </a:lnTo>
                  <a:lnTo>
                    <a:pt x="1864" y="781"/>
                  </a:lnTo>
                  <a:lnTo>
                    <a:pt x="1864" y="781"/>
                  </a:lnTo>
                  <a:lnTo>
                    <a:pt x="1864" y="779"/>
                  </a:lnTo>
                  <a:lnTo>
                    <a:pt x="1867" y="779"/>
                  </a:lnTo>
                  <a:lnTo>
                    <a:pt x="1867" y="779"/>
                  </a:lnTo>
                  <a:lnTo>
                    <a:pt x="1867" y="779"/>
                  </a:lnTo>
                  <a:lnTo>
                    <a:pt x="1867" y="776"/>
                  </a:lnTo>
                  <a:lnTo>
                    <a:pt x="1867" y="776"/>
                  </a:lnTo>
                  <a:lnTo>
                    <a:pt x="1867" y="776"/>
                  </a:lnTo>
                  <a:lnTo>
                    <a:pt x="1867" y="776"/>
                  </a:lnTo>
                  <a:close/>
                  <a:moveTo>
                    <a:pt x="1836" y="828"/>
                  </a:moveTo>
                  <a:lnTo>
                    <a:pt x="1836" y="828"/>
                  </a:lnTo>
                  <a:lnTo>
                    <a:pt x="1836" y="828"/>
                  </a:lnTo>
                  <a:lnTo>
                    <a:pt x="1836" y="831"/>
                  </a:lnTo>
                  <a:lnTo>
                    <a:pt x="1836" y="831"/>
                  </a:lnTo>
                  <a:lnTo>
                    <a:pt x="1836" y="831"/>
                  </a:lnTo>
                  <a:lnTo>
                    <a:pt x="1836" y="833"/>
                  </a:lnTo>
                  <a:lnTo>
                    <a:pt x="1838" y="833"/>
                  </a:lnTo>
                  <a:lnTo>
                    <a:pt x="1838" y="831"/>
                  </a:lnTo>
                  <a:lnTo>
                    <a:pt x="1838" y="828"/>
                  </a:lnTo>
                  <a:lnTo>
                    <a:pt x="1836" y="828"/>
                  </a:lnTo>
                  <a:close/>
                  <a:moveTo>
                    <a:pt x="1919" y="838"/>
                  </a:moveTo>
                  <a:lnTo>
                    <a:pt x="1912" y="835"/>
                  </a:lnTo>
                  <a:lnTo>
                    <a:pt x="1912" y="835"/>
                  </a:lnTo>
                  <a:lnTo>
                    <a:pt x="1912" y="835"/>
                  </a:lnTo>
                  <a:lnTo>
                    <a:pt x="1912" y="838"/>
                  </a:lnTo>
                  <a:lnTo>
                    <a:pt x="1912" y="838"/>
                  </a:lnTo>
                  <a:lnTo>
                    <a:pt x="1912" y="838"/>
                  </a:lnTo>
                  <a:lnTo>
                    <a:pt x="1912" y="838"/>
                  </a:lnTo>
                  <a:lnTo>
                    <a:pt x="1912" y="840"/>
                  </a:lnTo>
                  <a:lnTo>
                    <a:pt x="1914" y="840"/>
                  </a:lnTo>
                  <a:lnTo>
                    <a:pt x="1914" y="843"/>
                  </a:lnTo>
                  <a:lnTo>
                    <a:pt x="1916" y="847"/>
                  </a:lnTo>
                  <a:lnTo>
                    <a:pt x="1919" y="850"/>
                  </a:lnTo>
                  <a:lnTo>
                    <a:pt x="1919" y="850"/>
                  </a:lnTo>
                  <a:lnTo>
                    <a:pt x="1921" y="850"/>
                  </a:lnTo>
                  <a:lnTo>
                    <a:pt x="1921" y="850"/>
                  </a:lnTo>
                  <a:lnTo>
                    <a:pt x="1921" y="850"/>
                  </a:lnTo>
                  <a:lnTo>
                    <a:pt x="1921" y="850"/>
                  </a:lnTo>
                  <a:lnTo>
                    <a:pt x="1921" y="847"/>
                  </a:lnTo>
                  <a:lnTo>
                    <a:pt x="1921" y="847"/>
                  </a:lnTo>
                  <a:lnTo>
                    <a:pt x="1919" y="847"/>
                  </a:lnTo>
                  <a:lnTo>
                    <a:pt x="1919" y="845"/>
                  </a:lnTo>
                  <a:lnTo>
                    <a:pt x="1919" y="845"/>
                  </a:lnTo>
                  <a:lnTo>
                    <a:pt x="1919" y="845"/>
                  </a:lnTo>
                  <a:lnTo>
                    <a:pt x="1919" y="845"/>
                  </a:lnTo>
                  <a:lnTo>
                    <a:pt x="1921" y="845"/>
                  </a:lnTo>
                  <a:lnTo>
                    <a:pt x="1921" y="843"/>
                  </a:lnTo>
                  <a:lnTo>
                    <a:pt x="1919" y="840"/>
                  </a:lnTo>
                  <a:lnTo>
                    <a:pt x="1919" y="840"/>
                  </a:lnTo>
                  <a:lnTo>
                    <a:pt x="1921" y="840"/>
                  </a:lnTo>
                  <a:lnTo>
                    <a:pt x="1921" y="840"/>
                  </a:lnTo>
                  <a:lnTo>
                    <a:pt x="1921" y="843"/>
                  </a:lnTo>
                  <a:lnTo>
                    <a:pt x="1921" y="843"/>
                  </a:lnTo>
                  <a:lnTo>
                    <a:pt x="1921" y="840"/>
                  </a:lnTo>
                  <a:lnTo>
                    <a:pt x="1919" y="838"/>
                  </a:lnTo>
                  <a:close/>
                  <a:moveTo>
                    <a:pt x="1860" y="854"/>
                  </a:moveTo>
                  <a:lnTo>
                    <a:pt x="1860" y="854"/>
                  </a:lnTo>
                  <a:lnTo>
                    <a:pt x="1860" y="854"/>
                  </a:lnTo>
                  <a:lnTo>
                    <a:pt x="1857" y="854"/>
                  </a:lnTo>
                  <a:lnTo>
                    <a:pt x="1855" y="854"/>
                  </a:lnTo>
                  <a:lnTo>
                    <a:pt x="1855" y="854"/>
                  </a:lnTo>
                  <a:lnTo>
                    <a:pt x="1855" y="854"/>
                  </a:lnTo>
                  <a:lnTo>
                    <a:pt x="1855" y="857"/>
                  </a:lnTo>
                  <a:lnTo>
                    <a:pt x="1855" y="857"/>
                  </a:lnTo>
                  <a:lnTo>
                    <a:pt x="1855" y="857"/>
                  </a:lnTo>
                  <a:lnTo>
                    <a:pt x="1855" y="857"/>
                  </a:lnTo>
                  <a:lnTo>
                    <a:pt x="1855" y="859"/>
                  </a:lnTo>
                  <a:lnTo>
                    <a:pt x="1855" y="859"/>
                  </a:lnTo>
                  <a:lnTo>
                    <a:pt x="1855" y="859"/>
                  </a:lnTo>
                  <a:lnTo>
                    <a:pt x="1855" y="859"/>
                  </a:lnTo>
                  <a:lnTo>
                    <a:pt x="1855" y="861"/>
                  </a:lnTo>
                  <a:lnTo>
                    <a:pt x="1855" y="861"/>
                  </a:lnTo>
                  <a:lnTo>
                    <a:pt x="1855" y="861"/>
                  </a:lnTo>
                  <a:lnTo>
                    <a:pt x="1855" y="861"/>
                  </a:lnTo>
                  <a:lnTo>
                    <a:pt x="1855" y="861"/>
                  </a:lnTo>
                  <a:lnTo>
                    <a:pt x="1855" y="861"/>
                  </a:lnTo>
                  <a:lnTo>
                    <a:pt x="1855" y="861"/>
                  </a:lnTo>
                  <a:lnTo>
                    <a:pt x="1855" y="861"/>
                  </a:lnTo>
                  <a:lnTo>
                    <a:pt x="1855" y="864"/>
                  </a:lnTo>
                  <a:lnTo>
                    <a:pt x="1855" y="864"/>
                  </a:lnTo>
                  <a:lnTo>
                    <a:pt x="1857" y="864"/>
                  </a:lnTo>
                  <a:lnTo>
                    <a:pt x="1857" y="866"/>
                  </a:lnTo>
                  <a:lnTo>
                    <a:pt x="1857" y="866"/>
                  </a:lnTo>
                  <a:lnTo>
                    <a:pt x="1857" y="864"/>
                  </a:lnTo>
                  <a:lnTo>
                    <a:pt x="1857" y="864"/>
                  </a:lnTo>
                  <a:lnTo>
                    <a:pt x="1857" y="861"/>
                  </a:lnTo>
                  <a:lnTo>
                    <a:pt x="1857" y="859"/>
                  </a:lnTo>
                  <a:lnTo>
                    <a:pt x="1857" y="859"/>
                  </a:lnTo>
                  <a:lnTo>
                    <a:pt x="1857" y="859"/>
                  </a:lnTo>
                  <a:lnTo>
                    <a:pt x="1857" y="859"/>
                  </a:lnTo>
                  <a:lnTo>
                    <a:pt x="1857" y="859"/>
                  </a:lnTo>
                  <a:lnTo>
                    <a:pt x="1857" y="859"/>
                  </a:lnTo>
                  <a:lnTo>
                    <a:pt x="1860" y="859"/>
                  </a:lnTo>
                  <a:lnTo>
                    <a:pt x="1860" y="859"/>
                  </a:lnTo>
                  <a:lnTo>
                    <a:pt x="1860" y="859"/>
                  </a:lnTo>
                  <a:lnTo>
                    <a:pt x="1860" y="857"/>
                  </a:lnTo>
                  <a:lnTo>
                    <a:pt x="1860" y="857"/>
                  </a:lnTo>
                  <a:lnTo>
                    <a:pt x="1860" y="857"/>
                  </a:lnTo>
                  <a:lnTo>
                    <a:pt x="1860" y="857"/>
                  </a:lnTo>
                  <a:lnTo>
                    <a:pt x="1860" y="857"/>
                  </a:lnTo>
                  <a:lnTo>
                    <a:pt x="1860" y="857"/>
                  </a:lnTo>
                  <a:lnTo>
                    <a:pt x="1860" y="857"/>
                  </a:lnTo>
                  <a:lnTo>
                    <a:pt x="1860" y="857"/>
                  </a:lnTo>
                  <a:lnTo>
                    <a:pt x="1860" y="854"/>
                  </a:lnTo>
                  <a:lnTo>
                    <a:pt x="1860" y="854"/>
                  </a:lnTo>
                  <a:lnTo>
                    <a:pt x="1860" y="854"/>
                  </a:lnTo>
                  <a:close/>
                  <a:moveTo>
                    <a:pt x="1897" y="880"/>
                  </a:moveTo>
                  <a:lnTo>
                    <a:pt x="1897" y="880"/>
                  </a:lnTo>
                  <a:lnTo>
                    <a:pt x="1897" y="878"/>
                  </a:lnTo>
                  <a:lnTo>
                    <a:pt x="1897" y="878"/>
                  </a:lnTo>
                  <a:lnTo>
                    <a:pt x="1897" y="878"/>
                  </a:lnTo>
                  <a:lnTo>
                    <a:pt x="1895" y="878"/>
                  </a:lnTo>
                  <a:lnTo>
                    <a:pt x="1895" y="878"/>
                  </a:lnTo>
                  <a:lnTo>
                    <a:pt x="1895" y="878"/>
                  </a:lnTo>
                  <a:lnTo>
                    <a:pt x="1895" y="878"/>
                  </a:lnTo>
                  <a:lnTo>
                    <a:pt x="1895" y="878"/>
                  </a:lnTo>
                  <a:lnTo>
                    <a:pt x="1897" y="878"/>
                  </a:lnTo>
                  <a:lnTo>
                    <a:pt x="1897" y="878"/>
                  </a:lnTo>
                  <a:lnTo>
                    <a:pt x="1897" y="878"/>
                  </a:lnTo>
                  <a:lnTo>
                    <a:pt x="1897" y="876"/>
                  </a:lnTo>
                  <a:lnTo>
                    <a:pt x="1897" y="876"/>
                  </a:lnTo>
                  <a:lnTo>
                    <a:pt x="1897" y="876"/>
                  </a:lnTo>
                  <a:lnTo>
                    <a:pt x="1897" y="876"/>
                  </a:lnTo>
                  <a:lnTo>
                    <a:pt x="1897" y="876"/>
                  </a:lnTo>
                  <a:lnTo>
                    <a:pt x="1897" y="876"/>
                  </a:lnTo>
                  <a:lnTo>
                    <a:pt x="1897" y="873"/>
                  </a:lnTo>
                  <a:lnTo>
                    <a:pt x="1895" y="873"/>
                  </a:lnTo>
                  <a:lnTo>
                    <a:pt x="1895" y="873"/>
                  </a:lnTo>
                  <a:lnTo>
                    <a:pt x="1895" y="873"/>
                  </a:lnTo>
                  <a:lnTo>
                    <a:pt x="1895" y="873"/>
                  </a:lnTo>
                  <a:lnTo>
                    <a:pt x="1895" y="873"/>
                  </a:lnTo>
                  <a:lnTo>
                    <a:pt x="1895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3" y="873"/>
                  </a:lnTo>
                  <a:lnTo>
                    <a:pt x="1890" y="873"/>
                  </a:lnTo>
                  <a:lnTo>
                    <a:pt x="1890" y="873"/>
                  </a:lnTo>
                  <a:lnTo>
                    <a:pt x="1890" y="873"/>
                  </a:lnTo>
                  <a:lnTo>
                    <a:pt x="1890" y="873"/>
                  </a:lnTo>
                  <a:lnTo>
                    <a:pt x="1890" y="873"/>
                  </a:lnTo>
                  <a:lnTo>
                    <a:pt x="1890" y="876"/>
                  </a:lnTo>
                  <a:lnTo>
                    <a:pt x="1890" y="876"/>
                  </a:lnTo>
                  <a:lnTo>
                    <a:pt x="1890" y="876"/>
                  </a:lnTo>
                  <a:lnTo>
                    <a:pt x="1890" y="876"/>
                  </a:lnTo>
                  <a:lnTo>
                    <a:pt x="1893" y="876"/>
                  </a:lnTo>
                  <a:lnTo>
                    <a:pt x="1893" y="878"/>
                  </a:lnTo>
                  <a:lnTo>
                    <a:pt x="1893" y="878"/>
                  </a:lnTo>
                  <a:lnTo>
                    <a:pt x="1893" y="878"/>
                  </a:lnTo>
                  <a:lnTo>
                    <a:pt x="1893" y="878"/>
                  </a:lnTo>
                  <a:lnTo>
                    <a:pt x="1893" y="878"/>
                  </a:lnTo>
                  <a:lnTo>
                    <a:pt x="1893" y="878"/>
                  </a:lnTo>
                  <a:lnTo>
                    <a:pt x="1895" y="878"/>
                  </a:lnTo>
                  <a:lnTo>
                    <a:pt x="1895" y="878"/>
                  </a:lnTo>
                  <a:lnTo>
                    <a:pt x="1895" y="880"/>
                  </a:lnTo>
                  <a:lnTo>
                    <a:pt x="1895" y="880"/>
                  </a:lnTo>
                  <a:lnTo>
                    <a:pt x="1895" y="880"/>
                  </a:lnTo>
                  <a:lnTo>
                    <a:pt x="1895" y="880"/>
                  </a:lnTo>
                  <a:lnTo>
                    <a:pt x="1895" y="880"/>
                  </a:lnTo>
                  <a:lnTo>
                    <a:pt x="1897" y="880"/>
                  </a:lnTo>
                  <a:lnTo>
                    <a:pt x="1897" y="880"/>
                  </a:lnTo>
                  <a:lnTo>
                    <a:pt x="1897" y="883"/>
                  </a:lnTo>
                  <a:lnTo>
                    <a:pt x="1897" y="883"/>
                  </a:lnTo>
                  <a:lnTo>
                    <a:pt x="1900" y="883"/>
                  </a:lnTo>
                  <a:lnTo>
                    <a:pt x="1900" y="880"/>
                  </a:lnTo>
                  <a:lnTo>
                    <a:pt x="1897" y="880"/>
                  </a:lnTo>
                  <a:close/>
                  <a:moveTo>
                    <a:pt x="1921" y="878"/>
                  </a:moveTo>
                  <a:lnTo>
                    <a:pt x="1921" y="878"/>
                  </a:lnTo>
                  <a:lnTo>
                    <a:pt x="1921" y="876"/>
                  </a:lnTo>
                  <a:lnTo>
                    <a:pt x="1919" y="876"/>
                  </a:lnTo>
                  <a:lnTo>
                    <a:pt x="1919" y="876"/>
                  </a:lnTo>
                  <a:lnTo>
                    <a:pt x="1919" y="876"/>
                  </a:lnTo>
                  <a:lnTo>
                    <a:pt x="1919" y="873"/>
                  </a:lnTo>
                  <a:lnTo>
                    <a:pt x="1919" y="873"/>
                  </a:lnTo>
                  <a:lnTo>
                    <a:pt x="1919" y="873"/>
                  </a:lnTo>
                  <a:lnTo>
                    <a:pt x="1921" y="873"/>
                  </a:lnTo>
                  <a:lnTo>
                    <a:pt x="1921" y="873"/>
                  </a:lnTo>
                  <a:lnTo>
                    <a:pt x="1921" y="871"/>
                  </a:lnTo>
                  <a:lnTo>
                    <a:pt x="1919" y="871"/>
                  </a:lnTo>
                  <a:lnTo>
                    <a:pt x="1919" y="871"/>
                  </a:lnTo>
                  <a:lnTo>
                    <a:pt x="1919" y="871"/>
                  </a:lnTo>
                  <a:lnTo>
                    <a:pt x="1919" y="871"/>
                  </a:lnTo>
                  <a:lnTo>
                    <a:pt x="1919" y="871"/>
                  </a:lnTo>
                  <a:lnTo>
                    <a:pt x="1919" y="871"/>
                  </a:lnTo>
                  <a:lnTo>
                    <a:pt x="1919" y="871"/>
                  </a:lnTo>
                  <a:lnTo>
                    <a:pt x="1919" y="869"/>
                  </a:lnTo>
                  <a:lnTo>
                    <a:pt x="1919" y="869"/>
                  </a:lnTo>
                  <a:lnTo>
                    <a:pt x="1916" y="869"/>
                  </a:lnTo>
                  <a:lnTo>
                    <a:pt x="1916" y="869"/>
                  </a:lnTo>
                  <a:lnTo>
                    <a:pt x="1916" y="869"/>
                  </a:lnTo>
                  <a:lnTo>
                    <a:pt x="1916" y="866"/>
                  </a:lnTo>
                  <a:lnTo>
                    <a:pt x="1916" y="866"/>
                  </a:lnTo>
                  <a:lnTo>
                    <a:pt x="1916" y="866"/>
                  </a:lnTo>
                  <a:lnTo>
                    <a:pt x="1916" y="866"/>
                  </a:lnTo>
                  <a:lnTo>
                    <a:pt x="1916" y="864"/>
                  </a:lnTo>
                  <a:lnTo>
                    <a:pt x="1916" y="864"/>
                  </a:lnTo>
                  <a:lnTo>
                    <a:pt x="1916" y="864"/>
                  </a:lnTo>
                  <a:lnTo>
                    <a:pt x="1916" y="864"/>
                  </a:lnTo>
                  <a:lnTo>
                    <a:pt x="1916" y="864"/>
                  </a:lnTo>
                  <a:lnTo>
                    <a:pt x="1916" y="864"/>
                  </a:lnTo>
                  <a:lnTo>
                    <a:pt x="1914" y="864"/>
                  </a:lnTo>
                  <a:lnTo>
                    <a:pt x="1914" y="861"/>
                  </a:lnTo>
                  <a:lnTo>
                    <a:pt x="1914" y="861"/>
                  </a:lnTo>
                  <a:lnTo>
                    <a:pt x="1916" y="861"/>
                  </a:lnTo>
                  <a:lnTo>
                    <a:pt x="1916" y="861"/>
                  </a:lnTo>
                  <a:lnTo>
                    <a:pt x="1914" y="859"/>
                  </a:lnTo>
                  <a:lnTo>
                    <a:pt x="1914" y="859"/>
                  </a:lnTo>
                  <a:lnTo>
                    <a:pt x="1916" y="859"/>
                  </a:lnTo>
                  <a:lnTo>
                    <a:pt x="1914" y="859"/>
                  </a:lnTo>
                  <a:lnTo>
                    <a:pt x="1914" y="861"/>
                  </a:lnTo>
                  <a:lnTo>
                    <a:pt x="1912" y="861"/>
                  </a:lnTo>
                  <a:lnTo>
                    <a:pt x="1912" y="864"/>
                  </a:lnTo>
                  <a:lnTo>
                    <a:pt x="1912" y="864"/>
                  </a:lnTo>
                  <a:lnTo>
                    <a:pt x="1912" y="864"/>
                  </a:lnTo>
                  <a:lnTo>
                    <a:pt x="1912" y="864"/>
                  </a:lnTo>
                  <a:lnTo>
                    <a:pt x="1912" y="864"/>
                  </a:lnTo>
                  <a:lnTo>
                    <a:pt x="1912" y="864"/>
                  </a:lnTo>
                  <a:lnTo>
                    <a:pt x="1909" y="864"/>
                  </a:lnTo>
                  <a:lnTo>
                    <a:pt x="1909" y="864"/>
                  </a:lnTo>
                  <a:lnTo>
                    <a:pt x="1909" y="864"/>
                  </a:lnTo>
                  <a:lnTo>
                    <a:pt x="1909" y="864"/>
                  </a:lnTo>
                  <a:lnTo>
                    <a:pt x="1907" y="864"/>
                  </a:lnTo>
                  <a:lnTo>
                    <a:pt x="1907" y="864"/>
                  </a:lnTo>
                  <a:lnTo>
                    <a:pt x="1909" y="861"/>
                  </a:lnTo>
                  <a:lnTo>
                    <a:pt x="1909" y="861"/>
                  </a:lnTo>
                  <a:lnTo>
                    <a:pt x="1912" y="861"/>
                  </a:lnTo>
                  <a:lnTo>
                    <a:pt x="1912" y="859"/>
                  </a:lnTo>
                  <a:lnTo>
                    <a:pt x="1912" y="859"/>
                  </a:lnTo>
                  <a:lnTo>
                    <a:pt x="1912" y="859"/>
                  </a:lnTo>
                  <a:lnTo>
                    <a:pt x="1909" y="859"/>
                  </a:lnTo>
                  <a:lnTo>
                    <a:pt x="1909" y="859"/>
                  </a:lnTo>
                  <a:lnTo>
                    <a:pt x="1909" y="859"/>
                  </a:lnTo>
                  <a:lnTo>
                    <a:pt x="1909" y="859"/>
                  </a:lnTo>
                  <a:lnTo>
                    <a:pt x="1912" y="859"/>
                  </a:lnTo>
                  <a:lnTo>
                    <a:pt x="1912" y="857"/>
                  </a:lnTo>
                  <a:lnTo>
                    <a:pt x="1909" y="857"/>
                  </a:lnTo>
                  <a:lnTo>
                    <a:pt x="1909" y="857"/>
                  </a:lnTo>
                  <a:lnTo>
                    <a:pt x="1909" y="857"/>
                  </a:lnTo>
                  <a:lnTo>
                    <a:pt x="1909" y="857"/>
                  </a:lnTo>
                  <a:lnTo>
                    <a:pt x="1909" y="857"/>
                  </a:lnTo>
                  <a:lnTo>
                    <a:pt x="1912" y="857"/>
                  </a:lnTo>
                  <a:lnTo>
                    <a:pt x="1912" y="857"/>
                  </a:lnTo>
                  <a:lnTo>
                    <a:pt x="1912" y="857"/>
                  </a:lnTo>
                  <a:lnTo>
                    <a:pt x="1912" y="857"/>
                  </a:lnTo>
                  <a:lnTo>
                    <a:pt x="1912" y="854"/>
                  </a:lnTo>
                  <a:lnTo>
                    <a:pt x="1912" y="854"/>
                  </a:lnTo>
                  <a:lnTo>
                    <a:pt x="1912" y="854"/>
                  </a:lnTo>
                  <a:lnTo>
                    <a:pt x="1912" y="854"/>
                  </a:lnTo>
                  <a:lnTo>
                    <a:pt x="1912" y="852"/>
                  </a:lnTo>
                  <a:lnTo>
                    <a:pt x="1912" y="852"/>
                  </a:lnTo>
                  <a:lnTo>
                    <a:pt x="1912" y="850"/>
                  </a:lnTo>
                  <a:lnTo>
                    <a:pt x="1912" y="850"/>
                  </a:lnTo>
                  <a:lnTo>
                    <a:pt x="1912" y="847"/>
                  </a:lnTo>
                  <a:lnTo>
                    <a:pt x="1912" y="847"/>
                  </a:lnTo>
                  <a:lnTo>
                    <a:pt x="1909" y="847"/>
                  </a:lnTo>
                  <a:lnTo>
                    <a:pt x="1909" y="845"/>
                  </a:lnTo>
                  <a:lnTo>
                    <a:pt x="1909" y="845"/>
                  </a:lnTo>
                  <a:lnTo>
                    <a:pt x="1909" y="847"/>
                  </a:lnTo>
                  <a:lnTo>
                    <a:pt x="1907" y="847"/>
                  </a:lnTo>
                  <a:lnTo>
                    <a:pt x="1907" y="850"/>
                  </a:lnTo>
                  <a:lnTo>
                    <a:pt x="1907" y="852"/>
                  </a:lnTo>
                  <a:lnTo>
                    <a:pt x="1905" y="850"/>
                  </a:lnTo>
                  <a:lnTo>
                    <a:pt x="1905" y="850"/>
                  </a:lnTo>
                  <a:lnTo>
                    <a:pt x="1905" y="852"/>
                  </a:lnTo>
                  <a:lnTo>
                    <a:pt x="1905" y="852"/>
                  </a:lnTo>
                  <a:lnTo>
                    <a:pt x="1905" y="852"/>
                  </a:lnTo>
                  <a:lnTo>
                    <a:pt x="1902" y="852"/>
                  </a:lnTo>
                  <a:lnTo>
                    <a:pt x="1902" y="852"/>
                  </a:lnTo>
                  <a:lnTo>
                    <a:pt x="1902" y="852"/>
                  </a:lnTo>
                  <a:lnTo>
                    <a:pt x="1902" y="850"/>
                  </a:lnTo>
                  <a:lnTo>
                    <a:pt x="1902" y="850"/>
                  </a:lnTo>
                  <a:lnTo>
                    <a:pt x="1902" y="850"/>
                  </a:lnTo>
                  <a:lnTo>
                    <a:pt x="1902" y="850"/>
                  </a:lnTo>
                  <a:lnTo>
                    <a:pt x="1905" y="850"/>
                  </a:lnTo>
                  <a:lnTo>
                    <a:pt x="1905" y="850"/>
                  </a:lnTo>
                  <a:lnTo>
                    <a:pt x="1907" y="847"/>
                  </a:lnTo>
                  <a:lnTo>
                    <a:pt x="1907" y="847"/>
                  </a:lnTo>
                  <a:lnTo>
                    <a:pt x="1907" y="847"/>
                  </a:lnTo>
                  <a:lnTo>
                    <a:pt x="1907" y="845"/>
                  </a:lnTo>
                  <a:lnTo>
                    <a:pt x="1905" y="845"/>
                  </a:lnTo>
                  <a:lnTo>
                    <a:pt x="1905" y="845"/>
                  </a:lnTo>
                  <a:lnTo>
                    <a:pt x="1905" y="845"/>
                  </a:lnTo>
                  <a:lnTo>
                    <a:pt x="1905" y="845"/>
                  </a:lnTo>
                  <a:lnTo>
                    <a:pt x="1905" y="845"/>
                  </a:lnTo>
                  <a:lnTo>
                    <a:pt x="1905" y="845"/>
                  </a:lnTo>
                  <a:lnTo>
                    <a:pt x="1902" y="843"/>
                  </a:lnTo>
                  <a:lnTo>
                    <a:pt x="1902" y="843"/>
                  </a:lnTo>
                  <a:lnTo>
                    <a:pt x="1902" y="843"/>
                  </a:lnTo>
                  <a:lnTo>
                    <a:pt x="1902" y="843"/>
                  </a:lnTo>
                  <a:lnTo>
                    <a:pt x="1902" y="843"/>
                  </a:lnTo>
                  <a:lnTo>
                    <a:pt x="1902" y="843"/>
                  </a:lnTo>
                  <a:lnTo>
                    <a:pt x="1902" y="843"/>
                  </a:lnTo>
                  <a:lnTo>
                    <a:pt x="1902" y="843"/>
                  </a:lnTo>
                  <a:lnTo>
                    <a:pt x="1900" y="843"/>
                  </a:lnTo>
                  <a:lnTo>
                    <a:pt x="1900" y="840"/>
                  </a:lnTo>
                  <a:lnTo>
                    <a:pt x="1897" y="840"/>
                  </a:lnTo>
                  <a:lnTo>
                    <a:pt x="1897" y="843"/>
                  </a:lnTo>
                  <a:lnTo>
                    <a:pt x="1897" y="843"/>
                  </a:lnTo>
                  <a:lnTo>
                    <a:pt x="1895" y="843"/>
                  </a:lnTo>
                  <a:lnTo>
                    <a:pt x="1895" y="843"/>
                  </a:lnTo>
                  <a:lnTo>
                    <a:pt x="1895" y="843"/>
                  </a:lnTo>
                  <a:lnTo>
                    <a:pt x="1895" y="843"/>
                  </a:lnTo>
                  <a:lnTo>
                    <a:pt x="1895" y="845"/>
                  </a:lnTo>
                  <a:lnTo>
                    <a:pt x="1895" y="843"/>
                  </a:lnTo>
                  <a:lnTo>
                    <a:pt x="1895" y="843"/>
                  </a:lnTo>
                  <a:lnTo>
                    <a:pt x="1893" y="843"/>
                  </a:lnTo>
                  <a:lnTo>
                    <a:pt x="1893" y="843"/>
                  </a:lnTo>
                  <a:lnTo>
                    <a:pt x="1893" y="845"/>
                  </a:lnTo>
                  <a:lnTo>
                    <a:pt x="1893" y="845"/>
                  </a:lnTo>
                  <a:lnTo>
                    <a:pt x="1890" y="843"/>
                  </a:lnTo>
                  <a:lnTo>
                    <a:pt x="1890" y="843"/>
                  </a:lnTo>
                  <a:lnTo>
                    <a:pt x="1893" y="843"/>
                  </a:lnTo>
                  <a:lnTo>
                    <a:pt x="1895" y="840"/>
                  </a:lnTo>
                  <a:lnTo>
                    <a:pt x="1895" y="840"/>
                  </a:lnTo>
                  <a:lnTo>
                    <a:pt x="1895" y="840"/>
                  </a:lnTo>
                  <a:lnTo>
                    <a:pt x="1895" y="840"/>
                  </a:lnTo>
                  <a:lnTo>
                    <a:pt x="1895" y="840"/>
                  </a:lnTo>
                  <a:lnTo>
                    <a:pt x="1895" y="840"/>
                  </a:lnTo>
                  <a:lnTo>
                    <a:pt x="1897" y="840"/>
                  </a:lnTo>
                  <a:lnTo>
                    <a:pt x="1897" y="840"/>
                  </a:lnTo>
                  <a:lnTo>
                    <a:pt x="1897" y="840"/>
                  </a:lnTo>
                  <a:lnTo>
                    <a:pt x="1897" y="838"/>
                  </a:lnTo>
                  <a:lnTo>
                    <a:pt x="1895" y="838"/>
                  </a:lnTo>
                  <a:lnTo>
                    <a:pt x="1893" y="838"/>
                  </a:lnTo>
                  <a:lnTo>
                    <a:pt x="1893" y="838"/>
                  </a:lnTo>
                  <a:lnTo>
                    <a:pt x="1893" y="838"/>
                  </a:lnTo>
                  <a:lnTo>
                    <a:pt x="1893" y="835"/>
                  </a:lnTo>
                  <a:lnTo>
                    <a:pt x="1890" y="838"/>
                  </a:lnTo>
                  <a:lnTo>
                    <a:pt x="1890" y="838"/>
                  </a:lnTo>
                  <a:lnTo>
                    <a:pt x="1890" y="838"/>
                  </a:lnTo>
                  <a:lnTo>
                    <a:pt x="1890" y="838"/>
                  </a:lnTo>
                  <a:lnTo>
                    <a:pt x="1888" y="838"/>
                  </a:lnTo>
                  <a:lnTo>
                    <a:pt x="1888" y="838"/>
                  </a:lnTo>
                  <a:lnTo>
                    <a:pt x="1888" y="838"/>
                  </a:lnTo>
                  <a:lnTo>
                    <a:pt x="1888" y="838"/>
                  </a:lnTo>
                  <a:lnTo>
                    <a:pt x="1888" y="838"/>
                  </a:lnTo>
                  <a:lnTo>
                    <a:pt x="1888" y="838"/>
                  </a:lnTo>
                  <a:lnTo>
                    <a:pt x="1888" y="840"/>
                  </a:lnTo>
                  <a:lnTo>
                    <a:pt x="1888" y="840"/>
                  </a:lnTo>
                  <a:lnTo>
                    <a:pt x="1888" y="840"/>
                  </a:lnTo>
                  <a:lnTo>
                    <a:pt x="1888" y="840"/>
                  </a:lnTo>
                  <a:lnTo>
                    <a:pt x="1888" y="840"/>
                  </a:lnTo>
                  <a:lnTo>
                    <a:pt x="1886" y="843"/>
                  </a:lnTo>
                  <a:lnTo>
                    <a:pt x="1886" y="843"/>
                  </a:lnTo>
                  <a:lnTo>
                    <a:pt x="1886" y="845"/>
                  </a:lnTo>
                  <a:lnTo>
                    <a:pt x="1886" y="845"/>
                  </a:lnTo>
                  <a:lnTo>
                    <a:pt x="1886" y="843"/>
                  </a:lnTo>
                  <a:lnTo>
                    <a:pt x="1886" y="843"/>
                  </a:lnTo>
                  <a:lnTo>
                    <a:pt x="1883" y="843"/>
                  </a:lnTo>
                  <a:lnTo>
                    <a:pt x="1883" y="843"/>
                  </a:lnTo>
                  <a:lnTo>
                    <a:pt x="1883" y="843"/>
                  </a:lnTo>
                  <a:lnTo>
                    <a:pt x="1886" y="840"/>
                  </a:lnTo>
                  <a:lnTo>
                    <a:pt x="1886" y="838"/>
                  </a:lnTo>
                  <a:lnTo>
                    <a:pt x="1888" y="835"/>
                  </a:lnTo>
                  <a:lnTo>
                    <a:pt x="1888" y="835"/>
                  </a:lnTo>
                  <a:lnTo>
                    <a:pt x="1886" y="835"/>
                  </a:lnTo>
                  <a:lnTo>
                    <a:pt x="1886" y="835"/>
                  </a:lnTo>
                  <a:lnTo>
                    <a:pt x="1886" y="835"/>
                  </a:lnTo>
                  <a:lnTo>
                    <a:pt x="1886" y="835"/>
                  </a:lnTo>
                  <a:lnTo>
                    <a:pt x="1886" y="833"/>
                  </a:lnTo>
                  <a:lnTo>
                    <a:pt x="1886" y="833"/>
                  </a:lnTo>
                  <a:lnTo>
                    <a:pt x="1886" y="833"/>
                  </a:lnTo>
                  <a:lnTo>
                    <a:pt x="1886" y="833"/>
                  </a:lnTo>
                  <a:lnTo>
                    <a:pt x="1886" y="833"/>
                  </a:lnTo>
                  <a:lnTo>
                    <a:pt x="1886" y="833"/>
                  </a:lnTo>
                  <a:lnTo>
                    <a:pt x="1886" y="831"/>
                  </a:lnTo>
                  <a:lnTo>
                    <a:pt x="1888" y="833"/>
                  </a:lnTo>
                  <a:lnTo>
                    <a:pt x="1890" y="835"/>
                  </a:lnTo>
                  <a:lnTo>
                    <a:pt x="1890" y="835"/>
                  </a:lnTo>
                  <a:lnTo>
                    <a:pt x="1893" y="835"/>
                  </a:lnTo>
                  <a:lnTo>
                    <a:pt x="1895" y="835"/>
                  </a:lnTo>
                  <a:lnTo>
                    <a:pt x="1897" y="835"/>
                  </a:lnTo>
                  <a:lnTo>
                    <a:pt x="1897" y="838"/>
                  </a:lnTo>
                  <a:lnTo>
                    <a:pt x="1900" y="838"/>
                  </a:lnTo>
                  <a:lnTo>
                    <a:pt x="1902" y="838"/>
                  </a:lnTo>
                  <a:lnTo>
                    <a:pt x="1902" y="835"/>
                  </a:lnTo>
                  <a:lnTo>
                    <a:pt x="1900" y="835"/>
                  </a:lnTo>
                  <a:lnTo>
                    <a:pt x="1900" y="835"/>
                  </a:lnTo>
                  <a:lnTo>
                    <a:pt x="1897" y="833"/>
                  </a:lnTo>
                  <a:lnTo>
                    <a:pt x="1897" y="833"/>
                  </a:lnTo>
                  <a:lnTo>
                    <a:pt x="1895" y="833"/>
                  </a:lnTo>
                  <a:lnTo>
                    <a:pt x="1895" y="833"/>
                  </a:lnTo>
                  <a:lnTo>
                    <a:pt x="1893" y="831"/>
                  </a:lnTo>
                  <a:lnTo>
                    <a:pt x="1893" y="831"/>
                  </a:lnTo>
                  <a:lnTo>
                    <a:pt x="1893" y="831"/>
                  </a:lnTo>
                  <a:lnTo>
                    <a:pt x="1890" y="828"/>
                  </a:lnTo>
                  <a:lnTo>
                    <a:pt x="1890" y="828"/>
                  </a:lnTo>
                  <a:lnTo>
                    <a:pt x="1890" y="828"/>
                  </a:lnTo>
                  <a:lnTo>
                    <a:pt x="1890" y="828"/>
                  </a:lnTo>
                  <a:lnTo>
                    <a:pt x="1888" y="828"/>
                  </a:lnTo>
                  <a:lnTo>
                    <a:pt x="1888" y="831"/>
                  </a:lnTo>
                  <a:lnTo>
                    <a:pt x="1888" y="831"/>
                  </a:lnTo>
                  <a:lnTo>
                    <a:pt x="1888" y="831"/>
                  </a:lnTo>
                  <a:lnTo>
                    <a:pt x="1888" y="828"/>
                  </a:lnTo>
                  <a:lnTo>
                    <a:pt x="1888" y="828"/>
                  </a:lnTo>
                  <a:lnTo>
                    <a:pt x="1888" y="828"/>
                  </a:lnTo>
                  <a:lnTo>
                    <a:pt x="1888" y="826"/>
                  </a:lnTo>
                  <a:lnTo>
                    <a:pt x="1886" y="826"/>
                  </a:lnTo>
                  <a:lnTo>
                    <a:pt x="1886" y="826"/>
                  </a:lnTo>
                  <a:lnTo>
                    <a:pt x="1886" y="824"/>
                  </a:lnTo>
                  <a:lnTo>
                    <a:pt x="1886" y="824"/>
                  </a:lnTo>
                  <a:lnTo>
                    <a:pt x="1886" y="824"/>
                  </a:lnTo>
                  <a:lnTo>
                    <a:pt x="1886" y="821"/>
                  </a:lnTo>
                  <a:lnTo>
                    <a:pt x="1883" y="819"/>
                  </a:lnTo>
                  <a:lnTo>
                    <a:pt x="1881" y="819"/>
                  </a:lnTo>
                  <a:lnTo>
                    <a:pt x="1881" y="819"/>
                  </a:lnTo>
                  <a:lnTo>
                    <a:pt x="1881" y="819"/>
                  </a:lnTo>
                  <a:lnTo>
                    <a:pt x="1878" y="817"/>
                  </a:lnTo>
                  <a:lnTo>
                    <a:pt x="1878" y="817"/>
                  </a:lnTo>
                  <a:lnTo>
                    <a:pt x="1878" y="817"/>
                  </a:lnTo>
                  <a:lnTo>
                    <a:pt x="1878" y="817"/>
                  </a:lnTo>
                  <a:lnTo>
                    <a:pt x="1876" y="817"/>
                  </a:lnTo>
                  <a:lnTo>
                    <a:pt x="1876" y="814"/>
                  </a:lnTo>
                  <a:lnTo>
                    <a:pt x="1874" y="814"/>
                  </a:lnTo>
                  <a:lnTo>
                    <a:pt x="1874" y="814"/>
                  </a:lnTo>
                  <a:lnTo>
                    <a:pt x="1874" y="814"/>
                  </a:lnTo>
                  <a:lnTo>
                    <a:pt x="1871" y="812"/>
                  </a:lnTo>
                  <a:lnTo>
                    <a:pt x="1869" y="812"/>
                  </a:lnTo>
                  <a:lnTo>
                    <a:pt x="1869" y="812"/>
                  </a:lnTo>
                  <a:lnTo>
                    <a:pt x="1869" y="812"/>
                  </a:lnTo>
                  <a:lnTo>
                    <a:pt x="1869" y="812"/>
                  </a:lnTo>
                  <a:lnTo>
                    <a:pt x="1867" y="812"/>
                  </a:lnTo>
                  <a:lnTo>
                    <a:pt x="1867" y="812"/>
                  </a:lnTo>
                  <a:lnTo>
                    <a:pt x="1867" y="812"/>
                  </a:lnTo>
                  <a:lnTo>
                    <a:pt x="1867" y="812"/>
                  </a:lnTo>
                  <a:lnTo>
                    <a:pt x="1867" y="812"/>
                  </a:lnTo>
                  <a:lnTo>
                    <a:pt x="1867" y="812"/>
                  </a:lnTo>
                  <a:lnTo>
                    <a:pt x="1867" y="812"/>
                  </a:lnTo>
                  <a:lnTo>
                    <a:pt x="1867" y="812"/>
                  </a:lnTo>
                  <a:lnTo>
                    <a:pt x="1864" y="812"/>
                  </a:lnTo>
                  <a:lnTo>
                    <a:pt x="1864" y="812"/>
                  </a:lnTo>
                  <a:lnTo>
                    <a:pt x="1864" y="809"/>
                  </a:lnTo>
                  <a:lnTo>
                    <a:pt x="1864" y="809"/>
                  </a:lnTo>
                  <a:lnTo>
                    <a:pt x="1864" y="812"/>
                  </a:lnTo>
                  <a:lnTo>
                    <a:pt x="1864" y="812"/>
                  </a:lnTo>
                  <a:lnTo>
                    <a:pt x="1864" y="812"/>
                  </a:lnTo>
                  <a:lnTo>
                    <a:pt x="1864" y="812"/>
                  </a:lnTo>
                  <a:lnTo>
                    <a:pt x="1862" y="812"/>
                  </a:lnTo>
                  <a:lnTo>
                    <a:pt x="1862" y="812"/>
                  </a:lnTo>
                  <a:lnTo>
                    <a:pt x="1862" y="812"/>
                  </a:lnTo>
                  <a:lnTo>
                    <a:pt x="1860" y="812"/>
                  </a:lnTo>
                  <a:lnTo>
                    <a:pt x="1860" y="812"/>
                  </a:lnTo>
                  <a:lnTo>
                    <a:pt x="1860" y="812"/>
                  </a:lnTo>
                  <a:lnTo>
                    <a:pt x="1857" y="809"/>
                  </a:lnTo>
                  <a:lnTo>
                    <a:pt x="1857" y="809"/>
                  </a:lnTo>
                  <a:lnTo>
                    <a:pt x="1857" y="809"/>
                  </a:lnTo>
                  <a:lnTo>
                    <a:pt x="1860" y="809"/>
                  </a:lnTo>
                  <a:lnTo>
                    <a:pt x="1860" y="809"/>
                  </a:lnTo>
                  <a:lnTo>
                    <a:pt x="1860" y="807"/>
                  </a:lnTo>
                  <a:lnTo>
                    <a:pt x="1860" y="807"/>
                  </a:lnTo>
                  <a:lnTo>
                    <a:pt x="1860" y="807"/>
                  </a:lnTo>
                  <a:lnTo>
                    <a:pt x="1860" y="805"/>
                  </a:lnTo>
                  <a:lnTo>
                    <a:pt x="1860" y="805"/>
                  </a:lnTo>
                  <a:lnTo>
                    <a:pt x="1860" y="805"/>
                  </a:lnTo>
                  <a:lnTo>
                    <a:pt x="1860" y="805"/>
                  </a:lnTo>
                  <a:lnTo>
                    <a:pt x="1857" y="805"/>
                  </a:lnTo>
                  <a:lnTo>
                    <a:pt x="1857" y="805"/>
                  </a:lnTo>
                  <a:lnTo>
                    <a:pt x="1857" y="805"/>
                  </a:lnTo>
                  <a:lnTo>
                    <a:pt x="1857" y="805"/>
                  </a:lnTo>
                  <a:lnTo>
                    <a:pt x="1857" y="805"/>
                  </a:lnTo>
                  <a:lnTo>
                    <a:pt x="1857" y="805"/>
                  </a:lnTo>
                  <a:lnTo>
                    <a:pt x="1857" y="802"/>
                  </a:lnTo>
                  <a:lnTo>
                    <a:pt x="1857" y="802"/>
                  </a:lnTo>
                  <a:lnTo>
                    <a:pt x="1857" y="802"/>
                  </a:lnTo>
                  <a:lnTo>
                    <a:pt x="1857" y="802"/>
                  </a:lnTo>
                  <a:lnTo>
                    <a:pt x="1857" y="802"/>
                  </a:lnTo>
                  <a:lnTo>
                    <a:pt x="1855" y="802"/>
                  </a:lnTo>
                  <a:lnTo>
                    <a:pt x="1855" y="802"/>
                  </a:lnTo>
                  <a:lnTo>
                    <a:pt x="1855" y="802"/>
                  </a:lnTo>
                  <a:lnTo>
                    <a:pt x="1855" y="802"/>
                  </a:lnTo>
                  <a:lnTo>
                    <a:pt x="1855" y="802"/>
                  </a:lnTo>
                  <a:lnTo>
                    <a:pt x="1855" y="800"/>
                  </a:lnTo>
                  <a:lnTo>
                    <a:pt x="1855" y="800"/>
                  </a:lnTo>
                  <a:lnTo>
                    <a:pt x="1855" y="800"/>
                  </a:lnTo>
                  <a:lnTo>
                    <a:pt x="1852" y="800"/>
                  </a:lnTo>
                  <a:lnTo>
                    <a:pt x="1852" y="800"/>
                  </a:lnTo>
                  <a:lnTo>
                    <a:pt x="1852" y="798"/>
                  </a:lnTo>
                  <a:lnTo>
                    <a:pt x="1852" y="798"/>
                  </a:lnTo>
                  <a:lnTo>
                    <a:pt x="1850" y="798"/>
                  </a:lnTo>
                  <a:lnTo>
                    <a:pt x="1850" y="800"/>
                  </a:lnTo>
                  <a:lnTo>
                    <a:pt x="1848" y="800"/>
                  </a:lnTo>
                  <a:lnTo>
                    <a:pt x="1848" y="802"/>
                  </a:lnTo>
                  <a:lnTo>
                    <a:pt x="1848" y="802"/>
                  </a:lnTo>
                  <a:lnTo>
                    <a:pt x="1848" y="802"/>
                  </a:lnTo>
                  <a:lnTo>
                    <a:pt x="1848" y="802"/>
                  </a:lnTo>
                  <a:lnTo>
                    <a:pt x="1850" y="802"/>
                  </a:lnTo>
                  <a:lnTo>
                    <a:pt x="1848" y="802"/>
                  </a:lnTo>
                  <a:lnTo>
                    <a:pt x="1848" y="802"/>
                  </a:lnTo>
                  <a:lnTo>
                    <a:pt x="1848" y="800"/>
                  </a:lnTo>
                  <a:lnTo>
                    <a:pt x="1848" y="800"/>
                  </a:lnTo>
                  <a:lnTo>
                    <a:pt x="1848" y="800"/>
                  </a:lnTo>
                  <a:lnTo>
                    <a:pt x="1845" y="800"/>
                  </a:lnTo>
                  <a:lnTo>
                    <a:pt x="1843" y="800"/>
                  </a:lnTo>
                  <a:lnTo>
                    <a:pt x="1838" y="800"/>
                  </a:lnTo>
                  <a:lnTo>
                    <a:pt x="1838" y="802"/>
                  </a:lnTo>
                  <a:lnTo>
                    <a:pt x="1838" y="802"/>
                  </a:lnTo>
                  <a:lnTo>
                    <a:pt x="1838" y="802"/>
                  </a:lnTo>
                  <a:lnTo>
                    <a:pt x="1838" y="802"/>
                  </a:lnTo>
                  <a:lnTo>
                    <a:pt x="1841" y="805"/>
                  </a:lnTo>
                  <a:lnTo>
                    <a:pt x="1841" y="805"/>
                  </a:lnTo>
                  <a:lnTo>
                    <a:pt x="1838" y="805"/>
                  </a:lnTo>
                  <a:lnTo>
                    <a:pt x="1838" y="805"/>
                  </a:lnTo>
                  <a:lnTo>
                    <a:pt x="1838" y="807"/>
                  </a:lnTo>
                  <a:lnTo>
                    <a:pt x="1838" y="807"/>
                  </a:lnTo>
                  <a:lnTo>
                    <a:pt x="1838" y="807"/>
                  </a:lnTo>
                  <a:lnTo>
                    <a:pt x="1838" y="807"/>
                  </a:lnTo>
                  <a:lnTo>
                    <a:pt x="1838" y="807"/>
                  </a:lnTo>
                  <a:lnTo>
                    <a:pt x="1841" y="809"/>
                  </a:lnTo>
                  <a:lnTo>
                    <a:pt x="1841" y="809"/>
                  </a:lnTo>
                  <a:lnTo>
                    <a:pt x="1841" y="809"/>
                  </a:lnTo>
                  <a:lnTo>
                    <a:pt x="1841" y="809"/>
                  </a:lnTo>
                  <a:lnTo>
                    <a:pt x="1841" y="809"/>
                  </a:lnTo>
                  <a:lnTo>
                    <a:pt x="1841" y="809"/>
                  </a:lnTo>
                  <a:lnTo>
                    <a:pt x="1841" y="809"/>
                  </a:lnTo>
                  <a:lnTo>
                    <a:pt x="1841" y="809"/>
                  </a:lnTo>
                  <a:lnTo>
                    <a:pt x="1843" y="809"/>
                  </a:lnTo>
                  <a:lnTo>
                    <a:pt x="1843" y="809"/>
                  </a:lnTo>
                  <a:lnTo>
                    <a:pt x="1843" y="809"/>
                  </a:lnTo>
                  <a:lnTo>
                    <a:pt x="1845" y="809"/>
                  </a:lnTo>
                  <a:lnTo>
                    <a:pt x="1845" y="809"/>
                  </a:lnTo>
                  <a:lnTo>
                    <a:pt x="1848" y="809"/>
                  </a:lnTo>
                  <a:lnTo>
                    <a:pt x="1850" y="809"/>
                  </a:lnTo>
                  <a:lnTo>
                    <a:pt x="1850" y="809"/>
                  </a:lnTo>
                  <a:lnTo>
                    <a:pt x="1852" y="809"/>
                  </a:lnTo>
                  <a:lnTo>
                    <a:pt x="1852" y="812"/>
                  </a:lnTo>
                  <a:lnTo>
                    <a:pt x="1852" y="814"/>
                  </a:lnTo>
                  <a:lnTo>
                    <a:pt x="1855" y="814"/>
                  </a:lnTo>
                  <a:lnTo>
                    <a:pt x="1855" y="817"/>
                  </a:lnTo>
                  <a:lnTo>
                    <a:pt x="1855" y="819"/>
                  </a:lnTo>
                  <a:lnTo>
                    <a:pt x="1857" y="819"/>
                  </a:lnTo>
                  <a:lnTo>
                    <a:pt x="1857" y="819"/>
                  </a:lnTo>
                  <a:lnTo>
                    <a:pt x="1857" y="819"/>
                  </a:lnTo>
                  <a:lnTo>
                    <a:pt x="1857" y="821"/>
                  </a:lnTo>
                  <a:lnTo>
                    <a:pt x="1857" y="821"/>
                  </a:lnTo>
                  <a:lnTo>
                    <a:pt x="1857" y="821"/>
                  </a:lnTo>
                  <a:lnTo>
                    <a:pt x="1857" y="821"/>
                  </a:lnTo>
                  <a:lnTo>
                    <a:pt x="1857" y="824"/>
                  </a:lnTo>
                  <a:lnTo>
                    <a:pt x="1857" y="824"/>
                  </a:lnTo>
                  <a:lnTo>
                    <a:pt x="1857" y="824"/>
                  </a:lnTo>
                  <a:lnTo>
                    <a:pt x="1860" y="824"/>
                  </a:lnTo>
                  <a:lnTo>
                    <a:pt x="1860" y="824"/>
                  </a:lnTo>
                  <a:lnTo>
                    <a:pt x="1860" y="824"/>
                  </a:lnTo>
                  <a:lnTo>
                    <a:pt x="1860" y="824"/>
                  </a:lnTo>
                  <a:lnTo>
                    <a:pt x="1860" y="824"/>
                  </a:lnTo>
                  <a:lnTo>
                    <a:pt x="1860" y="824"/>
                  </a:lnTo>
                  <a:lnTo>
                    <a:pt x="1860" y="824"/>
                  </a:lnTo>
                  <a:lnTo>
                    <a:pt x="1862" y="824"/>
                  </a:lnTo>
                  <a:lnTo>
                    <a:pt x="1862" y="824"/>
                  </a:lnTo>
                  <a:lnTo>
                    <a:pt x="1862" y="826"/>
                  </a:lnTo>
                  <a:lnTo>
                    <a:pt x="1862" y="826"/>
                  </a:lnTo>
                  <a:lnTo>
                    <a:pt x="1862" y="826"/>
                  </a:lnTo>
                  <a:lnTo>
                    <a:pt x="1862" y="828"/>
                  </a:lnTo>
                  <a:lnTo>
                    <a:pt x="1862" y="828"/>
                  </a:lnTo>
                  <a:lnTo>
                    <a:pt x="1860" y="831"/>
                  </a:lnTo>
                  <a:lnTo>
                    <a:pt x="1860" y="831"/>
                  </a:lnTo>
                  <a:lnTo>
                    <a:pt x="1860" y="833"/>
                  </a:lnTo>
                  <a:lnTo>
                    <a:pt x="1860" y="833"/>
                  </a:lnTo>
                  <a:lnTo>
                    <a:pt x="1860" y="833"/>
                  </a:lnTo>
                  <a:lnTo>
                    <a:pt x="1857" y="831"/>
                  </a:lnTo>
                  <a:lnTo>
                    <a:pt x="1857" y="833"/>
                  </a:lnTo>
                  <a:lnTo>
                    <a:pt x="1857" y="833"/>
                  </a:lnTo>
                  <a:lnTo>
                    <a:pt x="1857" y="835"/>
                  </a:lnTo>
                  <a:lnTo>
                    <a:pt x="1857" y="835"/>
                  </a:lnTo>
                  <a:lnTo>
                    <a:pt x="1857" y="835"/>
                  </a:lnTo>
                  <a:lnTo>
                    <a:pt x="1857" y="835"/>
                  </a:lnTo>
                  <a:lnTo>
                    <a:pt x="1857" y="835"/>
                  </a:lnTo>
                  <a:lnTo>
                    <a:pt x="1857" y="835"/>
                  </a:lnTo>
                  <a:lnTo>
                    <a:pt x="1857" y="835"/>
                  </a:lnTo>
                  <a:lnTo>
                    <a:pt x="1857" y="835"/>
                  </a:lnTo>
                  <a:lnTo>
                    <a:pt x="1857" y="835"/>
                  </a:lnTo>
                  <a:lnTo>
                    <a:pt x="1857" y="835"/>
                  </a:lnTo>
                  <a:lnTo>
                    <a:pt x="1857" y="838"/>
                  </a:lnTo>
                  <a:lnTo>
                    <a:pt x="1857" y="838"/>
                  </a:lnTo>
                  <a:lnTo>
                    <a:pt x="1857" y="838"/>
                  </a:lnTo>
                  <a:lnTo>
                    <a:pt x="1857" y="838"/>
                  </a:lnTo>
                  <a:lnTo>
                    <a:pt x="1857" y="838"/>
                  </a:lnTo>
                  <a:lnTo>
                    <a:pt x="1857" y="840"/>
                  </a:lnTo>
                  <a:lnTo>
                    <a:pt x="1857" y="840"/>
                  </a:lnTo>
                  <a:lnTo>
                    <a:pt x="1860" y="840"/>
                  </a:lnTo>
                  <a:lnTo>
                    <a:pt x="1862" y="843"/>
                  </a:lnTo>
                  <a:lnTo>
                    <a:pt x="1864" y="840"/>
                  </a:lnTo>
                  <a:lnTo>
                    <a:pt x="1869" y="838"/>
                  </a:lnTo>
                  <a:lnTo>
                    <a:pt x="1869" y="838"/>
                  </a:lnTo>
                  <a:lnTo>
                    <a:pt x="1871" y="835"/>
                  </a:lnTo>
                  <a:lnTo>
                    <a:pt x="1871" y="835"/>
                  </a:lnTo>
                  <a:lnTo>
                    <a:pt x="1871" y="835"/>
                  </a:lnTo>
                  <a:lnTo>
                    <a:pt x="1874" y="835"/>
                  </a:lnTo>
                  <a:lnTo>
                    <a:pt x="1874" y="835"/>
                  </a:lnTo>
                  <a:lnTo>
                    <a:pt x="1874" y="835"/>
                  </a:lnTo>
                  <a:lnTo>
                    <a:pt x="1871" y="835"/>
                  </a:lnTo>
                  <a:lnTo>
                    <a:pt x="1871" y="838"/>
                  </a:lnTo>
                  <a:lnTo>
                    <a:pt x="1871" y="838"/>
                  </a:lnTo>
                  <a:lnTo>
                    <a:pt x="1869" y="838"/>
                  </a:lnTo>
                  <a:lnTo>
                    <a:pt x="1869" y="840"/>
                  </a:lnTo>
                  <a:lnTo>
                    <a:pt x="1869" y="840"/>
                  </a:lnTo>
                  <a:lnTo>
                    <a:pt x="1869" y="840"/>
                  </a:lnTo>
                  <a:lnTo>
                    <a:pt x="1869" y="843"/>
                  </a:lnTo>
                  <a:lnTo>
                    <a:pt x="1869" y="843"/>
                  </a:lnTo>
                  <a:lnTo>
                    <a:pt x="1869" y="845"/>
                  </a:lnTo>
                  <a:lnTo>
                    <a:pt x="1869" y="845"/>
                  </a:lnTo>
                  <a:lnTo>
                    <a:pt x="1869" y="845"/>
                  </a:lnTo>
                  <a:lnTo>
                    <a:pt x="1869" y="847"/>
                  </a:lnTo>
                  <a:lnTo>
                    <a:pt x="1871" y="847"/>
                  </a:lnTo>
                  <a:lnTo>
                    <a:pt x="1874" y="847"/>
                  </a:lnTo>
                  <a:lnTo>
                    <a:pt x="1874" y="847"/>
                  </a:lnTo>
                  <a:lnTo>
                    <a:pt x="1874" y="847"/>
                  </a:lnTo>
                  <a:lnTo>
                    <a:pt x="1874" y="847"/>
                  </a:lnTo>
                  <a:lnTo>
                    <a:pt x="1871" y="847"/>
                  </a:lnTo>
                  <a:lnTo>
                    <a:pt x="1871" y="850"/>
                  </a:lnTo>
                  <a:lnTo>
                    <a:pt x="1871" y="847"/>
                  </a:lnTo>
                  <a:lnTo>
                    <a:pt x="1874" y="847"/>
                  </a:lnTo>
                  <a:lnTo>
                    <a:pt x="1874" y="850"/>
                  </a:lnTo>
                  <a:lnTo>
                    <a:pt x="1874" y="850"/>
                  </a:lnTo>
                  <a:lnTo>
                    <a:pt x="1874" y="850"/>
                  </a:lnTo>
                  <a:lnTo>
                    <a:pt x="1874" y="850"/>
                  </a:lnTo>
                  <a:lnTo>
                    <a:pt x="1876" y="850"/>
                  </a:lnTo>
                  <a:lnTo>
                    <a:pt x="1878" y="850"/>
                  </a:lnTo>
                  <a:lnTo>
                    <a:pt x="1881" y="850"/>
                  </a:lnTo>
                  <a:lnTo>
                    <a:pt x="1878" y="850"/>
                  </a:lnTo>
                  <a:lnTo>
                    <a:pt x="1874" y="852"/>
                  </a:lnTo>
                  <a:lnTo>
                    <a:pt x="1874" y="852"/>
                  </a:lnTo>
                  <a:lnTo>
                    <a:pt x="1874" y="852"/>
                  </a:lnTo>
                  <a:lnTo>
                    <a:pt x="1874" y="852"/>
                  </a:lnTo>
                  <a:lnTo>
                    <a:pt x="1874" y="852"/>
                  </a:lnTo>
                  <a:lnTo>
                    <a:pt x="1871" y="852"/>
                  </a:lnTo>
                  <a:lnTo>
                    <a:pt x="1869" y="852"/>
                  </a:lnTo>
                  <a:lnTo>
                    <a:pt x="1869" y="852"/>
                  </a:lnTo>
                  <a:lnTo>
                    <a:pt x="1869" y="852"/>
                  </a:lnTo>
                  <a:lnTo>
                    <a:pt x="1869" y="852"/>
                  </a:lnTo>
                  <a:lnTo>
                    <a:pt x="1869" y="852"/>
                  </a:lnTo>
                  <a:lnTo>
                    <a:pt x="1869" y="852"/>
                  </a:lnTo>
                  <a:lnTo>
                    <a:pt x="1869" y="852"/>
                  </a:lnTo>
                  <a:lnTo>
                    <a:pt x="1869" y="852"/>
                  </a:lnTo>
                  <a:lnTo>
                    <a:pt x="1869" y="852"/>
                  </a:lnTo>
                  <a:lnTo>
                    <a:pt x="1867" y="854"/>
                  </a:lnTo>
                  <a:lnTo>
                    <a:pt x="1867" y="854"/>
                  </a:lnTo>
                  <a:lnTo>
                    <a:pt x="1867" y="854"/>
                  </a:lnTo>
                  <a:lnTo>
                    <a:pt x="1867" y="854"/>
                  </a:lnTo>
                  <a:lnTo>
                    <a:pt x="1867" y="854"/>
                  </a:lnTo>
                  <a:lnTo>
                    <a:pt x="1867" y="857"/>
                  </a:lnTo>
                  <a:lnTo>
                    <a:pt x="1869" y="857"/>
                  </a:lnTo>
                  <a:lnTo>
                    <a:pt x="1869" y="857"/>
                  </a:lnTo>
                  <a:lnTo>
                    <a:pt x="1869" y="857"/>
                  </a:lnTo>
                  <a:lnTo>
                    <a:pt x="1869" y="857"/>
                  </a:lnTo>
                  <a:lnTo>
                    <a:pt x="1869" y="859"/>
                  </a:lnTo>
                  <a:lnTo>
                    <a:pt x="1869" y="859"/>
                  </a:lnTo>
                  <a:lnTo>
                    <a:pt x="1871" y="859"/>
                  </a:lnTo>
                  <a:lnTo>
                    <a:pt x="1871" y="859"/>
                  </a:lnTo>
                  <a:lnTo>
                    <a:pt x="1871" y="857"/>
                  </a:lnTo>
                  <a:lnTo>
                    <a:pt x="1871" y="857"/>
                  </a:lnTo>
                  <a:lnTo>
                    <a:pt x="1874" y="857"/>
                  </a:lnTo>
                  <a:lnTo>
                    <a:pt x="1874" y="857"/>
                  </a:lnTo>
                  <a:lnTo>
                    <a:pt x="1874" y="857"/>
                  </a:lnTo>
                  <a:lnTo>
                    <a:pt x="1874" y="859"/>
                  </a:lnTo>
                  <a:lnTo>
                    <a:pt x="1874" y="857"/>
                  </a:lnTo>
                  <a:lnTo>
                    <a:pt x="1874" y="857"/>
                  </a:lnTo>
                  <a:lnTo>
                    <a:pt x="1878" y="857"/>
                  </a:lnTo>
                  <a:lnTo>
                    <a:pt x="1878" y="854"/>
                  </a:lnTo>
                  <a:lnTo>
                    <a:pt x="1878" y="854"/>
                  </a:lnTo>
                  <a:lnTo>
                    <a:pt x="1881" y="854"/>
                  </a:lnTo>
                  <a:lnTo>
                    <a:pt x="1881" y="857"/>
                  </a:lnTo>
                  <a:lnTo>
                    <a:pt x="1881" y="857"/>
                  </a:lnTo>
                  <a:lnTo>
                    <a:pt x="1878" y="859"/>
                  </a:lnTo>
                  <a:lnTo>
                    <a:pt x="1876" y="859"/>
                  </a:lnTo>
                  <a:lnTo>
                    <a:pt x="1876" y="859"/>
                  </a:lnTo>
                  <a:lnTo>
                    <a:pt x="1876" y="861"/>
                  </a:lnTo>
                  <a:lnTo>
                    <a:pt x="1881" y="859"/>
                  </a:lnTo>
                  <a:lnTo>
                    <a:pt x="1881" y="859"/>
                  </a:lnTo>
                  <a:lnTo>
                    <a:pt x="1881" y="859"/>
                  </a:lnTo>
                  <a:lnTo>
                    <a:pt x="1883" y="857"/>
                  </a:lnTo>
                  <a:lnTo>
                    <a:pt x="1883" y="857"/>
                  </a:lnTo>
                  <a:lnTo>
                    <a:pt x="1883" y="857"/>
                  </a:lnTo>
                  <a:lnTo>
                    <a:pt x="1883" y="857"/>
                  </a:lnTo>
                  <a:lnTo>
                    <a:pt x="1883" y="854"/>
                  </a:lnTo>
                  <a:lnTo>
                    <a:pt x="1883" y="854"/>
                  </a:lnTo>
                  <a:lnTo>
                    <a:pt x="1883" y="854"/>
                  </a:lnTo>
                  <a:lnTo>
                    <a:pt x="1883" y="854"/>
                  </a:lnTo>
                  <a:lnTo>
                    <a:pt x="1883" y="857"/>
                  </a:lnTo>
                  <a:lnTo>
                    <a:pt x="1883" y="857"/>
                  </a:lnTo>
                  <a:lnTo>
                    <a:pt x="1886" y="859"/>
                  </a:lnTo>
                  <a:lnTo>
                    <a:pt x="1886" y="859"/>
                  </a:lnTo>
                  <a:lnTo>
                    <a:pt x="1886" y="859"/>
                  </a:lnTo>
                  <a:lnTo>
                    <a:pt x="1888" y="859"/>
                  </a:lnTo>
                  <a:lnTo>
                    <a:pt x="1888" y="861"/>
                  </a:lnTo>
                  <a:lnTo>
                    <a:pt x="1890" y="861"/>
                  </a:lnTo>
                  <a:lnTo>
                    <a:pt x="1890" y="859"/>
                  </a:lnTo>
                  <a:lnTo>
                    <a:pt x="1893" y="859"/>
                  </a:lnTo>
                  <a:lnTo>
                    <a:pt x="1890" y="859"/>
                  </a:lnTo>
                  <a:lnTo>
                    <a:pt x="1890" y="857"/>
                  </a:lnTo>
                  <a:lnTo>
                    <a:pt x="1890" y="857"/>
                  </a:lnTo>
                  <a:lnTo>
                    <a:pt x="1890" y="857"/>
                  </a:lnTo>
                  <a:lnTo>
                    <a:pt x="1890" y="857"/>
                  </a:lnTo>
                  <a:lnTo>
                    <a:pt x="1888" y="854"/>
                  </a:lnTo>
                  <a:lnTo>
                    <a:pt x="1888" y="854"/>
                  </a:lnTo>
                  <a:lnTo>
                    <a:pt x="1890" y="854"/>
                  </a:lnTo>
                  <a:lnTo>
                    <a:pt x="1890" y="854"/>
                  </a:lnTo>
                  <a:lnTo>
                    <a:pt x="1890" y="857"/>
                  </a:lnTo>
                  <a:lnTo>
                    <a:pt x="1893" y="857"/>
                  </a:lnTo>
                  <a:lnTo>
                    <a:pt x="1893" y="857"/>
                  </a:lnTo>
                  <a:lnTo>
                    <a:pt x="1893" y="859"/>
                  </a:lnTo>
                  <a:lnTo>
                    <a:pt x="1893" y="859"/>
                  </a:lnTo>
                  <a:lnTo>
                    <a:pt x="1893" y="861"/>
                  </a:lnTo>
                  <a:lnTo>
                    <a:pt x="1893" y="864"/>
                  </a:lnTo>
                  <a:lnTo>
                    <a:pt x="1893" y="864"/>
                  </a:lnTo>
                  <a:lnTo>
                    <a:pt x="1893" y="864"/>
                  </a:lnTo>
                  <a:lnTo>
                    <a:pt x="1893" y="861"/>
                  </a:lnTo>
                  <a:lnTo>
                    <a:pt x="1895" y="861"/>
                  </a:lnTo>
                  <a:lnTo>
                    <a:pt x="1895" y="861"/>
                  </a:lnTo>
                  <a:lnTo>
                    <a:pt x="1895" y="861"/>
                  </a:lnTo>
                  <a:lnTo>
                    <a:pt x="1895" y="861"/>
                  </a:lnTo>
                  <a:lnTo>
                    <a:pt x="1895" y="861"/>
                  </a:lnTo>
                  <a:lnTo>
                    <a:pt x="1895" y="864"/>
                  </a:lnTo>
                  <a:lnTo>
                    <a:pt x="1897" y="864"/>
                  </a:lnTo>
                  <a:lnTo>
                    <a:pt x="1897" y="864"/>
                  </a:lnTo>
                  <a:lnTo>
                    <a:pt x="1897" y="864"/>
                  </a:lnTo>
                  <a:lnTo>
                    <a:pt x="1897" y="864"/>
                  </a:lnTo>
                  <a:lnTo>
                    <a:pt x="1897" y="864"/>
                  </a:lnTo>
                  <a:lnTo>
                    <a:pt x="1895" y="864"/>
                  </a:lnTo>
                  <a:lnTo>
                    <a:pt x="1895" y="866"/>
                  </a:lnTo>
                  <a:lnTo>
                    <a:pt x="1895" y="866"/>
                  </a:lnTo>
                  <a:lnTo>
                    <a:pt x="1895" y="866"/>
                  </a:lnTo>
                  <a:lnTo>
                    <a:pt x="1897" y="866"/>
                  </a:lnTo>
                  <a:lnTo>
                    <a:pt x="1897" y="866"/>
                  </a:lnTo>
                  <a:lnTo>
                    <a:pt x="1897" y="866"/>
                  </a:lnTo>
                  <a:lnTo>
                    <a:pt x="1897" y="866"/>
                  </a:lnTo>
                  <a:lnTo>
                    <a:pt x="1897" y="869"/>
                  </a:lnTo>
                  <a:lnTo>
                    <a:pt x="1897" y="869"/>
                  </a:lnTo>
                  <a:lnTo>
                    <a:pt x="1897" y="869"/>
                  </a:lnTo>
                  <a:lnTo>
                    <a:pt x="1895" y="869"/>
                  </a:lnTo>
                  <a:lnTo>
                    <a:pt x="1895" y="869"/>
                  </a:lnTo>
                  <a:lnTo>
                    <a:pt x="1895" y="869"/>
                  </a:lnTo>
                  <a:lnTo>
                    <a:pt x="1895" y="869"/>
                  </a:lnTo>
                  <a:lnTo>
                    <a:pt x="1897" y="871"/>
                  </a:lnTo>
                  <a:lnTo>
                    <a:pt x="1897" y="871"/>
                  </a:lnTo>
                  <a:lnTo>
                    <a:pt x="1900" y="871"/>
                  </a:lnTo>
                  <a:lnTo>
                    <a:pt x="1900" y="869"/>
                  </a:lnTo>
                  <a:lnTo>
                    <a:pt x="1900" y="866"/>
                  </a:lnTo>
                  <a:lnTo>
                    <a:pt x="1900" y="866"/>
                  </a:lnTo>
                  <a:lnTo>
                    <a:pt x="1900" y="869"/>
                  </a:lnTo>
                  <a:lnTo>
                    <a:pt x="1900" y="869"/>
                  </a:lnTo>
                  <a:lnTo>
                    <a:pt x="1900" y="869"/>
                  </a:lnTo>
                  <a:lnTo>
                    <a:pt x="1900" y="871"/>
                  </a:lnTo>
                  <a:lnTo>
                    <a:pt x="1900" y="871"/>
                  </a:lnTo>
                  <a:lnTo>
                    <a:pt x="1900" y="871"/>
                  </a:lnTo>
                  <a:lnTo>
                    <a:pt x="1900" y="871"/>
                  </a:lnTo>
                  <a:lnTo>
                    <a:pt x="1900" y="871"/>
                  </a:lnTo>
                  <a:lnTo>
                    <a:pt x="1900" y="871"/>
                  </a:lnTo>
                  <a:lnTo>
                    <a:pt x="1900" y="871"/>
                  </a:lnTo>
                  <a:lnTo>
                    <a:pt x="1902" y="871"/>
                  </a:lnTo>
                  <a:lnTo>
                    <a:pt x="1902" y="871"/>
                  </a:lnTo>
                  <a:lnTo>
                    <a:pt x="1902" y="871"/>
                  </a:lnTo>
                  <a:lnTo>
                    <a:pt x="1902" y="871"/>
                  </a:lnTo>
                  <a:lnTo>
                    <a:pt x="1902" y="869"/>
                  </a:lnTo>
                  <a:lnTo>
                    <a:pt x="1902" y="869"/>
                  </a:lnTo>
                  <a:lnTo>
                    <a:pt x="1902" y="869"/>
                  </a:lnTo>
                  <a:lnTo>
                    <a:pt x="1902" y="869"/>
                  </a:lnTo>
                  <a:lnTo>
                    <a:pt x="1902" y="866"/>
                  </a:lnTo>
                  <a:lnTo>
                    <a:pt x="1902" y="864"/>
                  </a:lnTo>
                  <a:lnTo>
                    <a:pt x="1902" y="864"/>
                  </a:lnTo>
                  <a:lnTo>
                    <a:pt x="1902" y="866"/>
                  </a:lnTo>
                  <a:lnTo>
                    <a:pt x="1902" y="866"/>
                  </a:lnTo>
                  <a:lnTo>
                    <a:pt x="1902" y="866"/>
                  </a:lnTo>
                  <a:lnTo>
                    <a:pt x="1902" y="869"/>
                  </a:lnTo>
                  <a:lnTo>
                    <a:pt x="1905" y="869"/>
                  </a:lnTo>
                  <a:lnTo>
                    <a:pt x="1905" y="869"/>
                  </a:lnTo>
                  <a:lnTo>
                    <a:pt x="1905" y="869"/>
                  </a:lnTo>
                  <a:lnTo>
                    <a:pt x="1905" y="869"/>
                  </a:lnTo>
                  <a:lnTo>
                    <a:pt x="1902" y="869"/>
                  </a:lnTo>
                  <a:lnTo>
                    <a:pt x="1905" y="869"/>
                  </a:lnTo>
                  <a:lnTo>
                    <a:pt x="1905" y="871"/>
                  </a:lnTo>
                  <a:lnTo>
                    <a:pt x="1905" y="871"/>
                  </a:lnTo>
                  <a:lnTo>
                    <a:pt x="1905" y="871"/>
                  </a:lnTo>
                  <a:lnTo>
                    <a:pt x="1905" y="871"/>
                  </a:lnTo>
                  <a:lnTo>
                    <a:pt x="1905" y="871"/>
                  </a:lnTo>
                  <a:lnTo>
                    <a:pt x="1905" y="871"/>
                  </a:lnTo>
                  <a:lnTo>
                    <a:pt x="1905" y="871"/>
                  </a:lnTo>
                  <a:lnTo>
                    <a:pt x="1907" y="871"/>
                  </a:lnTo>
                  <a:lnTo>
                    <a:pt x="1907" y="871"/>
                  </a:lnTo>
                  <a:lnTo>
                    <a:pt x="1907" y="871"/>
                  </a:lnTo>
                  <a:lnTo>
                    <a:pt x="1909" y="871"/>
                  </a:lnTo>
                  <a:lnTo>
                    <a:pt x="1907" y="871"/>
                  </a:lnTo>
                  <a:lnTo>
                    <a:pt x="1907" y="873"/>
                  </a:lnTo>
                  <a:lnTo>
                    <a:pt x="1907" y="873"/>
                  </a:lnTo>
                  <a:lnTo>
                    <a:pt x="1907" y="873"/>
                  </a:lnTo>
                  <a:lnTo>
                    <a:pt x="1909" y="873"/>
                  </a:lnTo>
                  <a:lnTo>
                    <a:pt x="1909" y="873"/>
                  </a:lnTo>
                  <a:lnTo>
                    <a:pt x="1909" y="873"/>
                  </a:lnTo>
                  <a:lnTo>
                    <a:pt x="1907" y="876"/>
                  </a:lnTo>
                  <a:lnTo>
                    <a:pt x="1907" y="876"/>
                  </a:lnTo>
                  <a:lnTo>
                    <a:pt x="1907" y="876"/>
                  </a:lnTo>
                  <a:lnTo>
                    <a:pt x="1909" y="876"/>
                  </a:lnTo>
                  <a:lnTo>
                    <a:pt x="1909" y="876"/>
                  </a:lnTo>
                  <a:lnTo>
                    <a:pt x="1909" y="876"/>
                  </a:lnTo>
                  <a:lnTo>
                    <a:pt x="1909" y="876"/>
                  </a:lnTo>
                  <a:lnTo>
                    <a:pt x="1909" y="876"/>
                  </a:lnTo>
                  <a:lnTo>
                    <a:pt x="1909" y="873"/>
                  </a:lnTo>
                  <a:lnTo>
                    <a:pt x="1912" y="873"/>
                  </a:lnTo>
                  <a:lnTo>
                    <a:pt x="1912" y="873"/>
                  </a:lnTo>
                  <a:lnTo>
                    <a:pt x="1912" y="876"/>
                  </a:lnTo>
                  <a:lnTo>
                    <a:pt x="1912" y="876"/>
                  </a:lnTo>
                  <a:lnTo>
                    <a:pt x="1912" y="876"/>
                  </a:lnTo>
                  <a:lnTo>
                    <a:pt x="1909" y="876"/>
                  </a:lnTo>
                  <a:lnTo>
                    <a:pt x="1909" y="878"/>
                  </a:lnTo>
                  <a:lnTo>
                    <a:pt x="1909" y="878"/>
                  </a:lnTo>
                  <a:lnTo>
                    <a:pt x="1909" y="878"/>
                  </a:lnTo>
                  <a:lnTo>
                    <a:pt x="1912" y="880"/>
                  </a:lnTo>
                  <a:lnTo>
                    <a:pt x="1912" y="880"/>
                  </a:lnTo>
                  <a:lnTo>
                    <a:pt x="1912" y="878"/>
                  </a:lnTo>
                  <a:lnTo>
                    <a:pt x="1914" y="878"/>
                  </a:lnTo>
                  <a:lnTo>
                    <a:pt x="1916" y="880"/>
                  </a:lnTo>
                  <a:lnTo>
                    <a:pt x="1916" y="880"/>
                  </a:lnTo>
                  <a:lnTo>
                    <a:pt x="1916" y="878"/>
                  </a:lnTo>
                  <a:lnTo>
                    <a:pt x="1916" y="878"/>
                  </a:lnTo>
                  <a:lnTo>
                    <a:pt x="1916" y="878"/>
                  </a:lnTo>
                  <a:lnTo>
                    <a:pt x="1919" y="878"/>
                  </a:lnTo>
                  <a:lnTo>
                    <a:pt x="1919" y="878"/>
                  </a:lnTo>
                  <a:lnTo>
                    <a:pt x="1921" y="878"/>
                  </a:lnTo>
                  <a:lnTo>
                    <a:pt x="1921" y="878"/>
                  </a:lnTo>
                  <a:lnTo>
                    <a:pt x="1921" y="878"/>
                  </a:lnTo>
                  <a:close/>
                  <a:moveTo>
                    <a:pt x="1883" y="861"/>
                  </a:moveTo>
                  <a:lnTo>
                    <a:pt x="1883" y="861"/>
                  </a:lnTo>
                  <a:lnTo>
                    <a:pt x="1883" y="861"/>
                  </a:lnTo>
                  <a:lnTo>
                    <a:pt x="1883" y="861"/>
                  </a:lnTo>
                  <a:lnTo>
                    <a:pt x="1883" y="864"/>
                  </a:lnTo>
                  <a:lnTo>
                    <a:pt x="1883" y="864"/>
                  </a:lnTo>
                  <a:lnTo>
                    <a:pt x="1886" y="864"/>
                  </a:lnTo>
                  <a:lnTo>
                    <a:pt x="1886" y="866"/>
                  </a:lnTo>
                  <a:lnTo>
                    <a:pt x="1886" y="864"/>
                  </a:lnTo>
                  <a:lnTo>
                    <a:pt x="1886" y="866"/>
                  </a:lnTo>
                  <a:lnTo>
                    <a:pt x="1888" y="866"/>
                  </a:lnTo>
                  <a:lnTo>
                    <a:pt x="1888" y="866"/>
                  </a:lnTo>
                  <a:lnTo>
                    <a:pt x="1886" y="866"/>
                  </a:lnTo>
                  <a:lnTo>
                    <a:pt x="1886" y="866"/>
                  </a:lnTo>
                  <a:lnTo>
                    <a:pt x="1886" y="866"/>
                  </a:lnTo>
                  <a:lnTo>
                    <a:pt x="1886" y="869"/>
                  </a:lnTo>
                  <a:lnTo>
                    <a:pt x="1886" y="869"/>
                  </a:lnTo>
                  <a:lnTo>
                    <a:pt x="1886" y="869"/>
                  </a:lnTo>
                  <a:lnTo>
                    <a:pt x="1888" y="869"/>
                  </a:lnTo>
                  <a:lnTo>
                    <a:pt x="1888" y="869"/>
                  </a:lnTo>
                  <a:lnTo>
                    <a:pt x="1888" y="869"/>
                  </a:lnTo>
                  <a:lnTo>
                    <a:pt x="1890" y="869"/>
                  </a:lnTo>
                  <a:lnTo>
                    <a:pt x="1890" y="869"/>
                  </a:lnTo>
                  <a:lnTo>
                    <a:pt x="1890" y="871"/>
                  </a:lnTo>
                  <a:lnTo>
                    <a:pt x="1893" y="866"/>
                  </a:lnTo>
                  <a:lnTo>
                    <a:pt x="1893" y="866"/>
                  </a:lnTo>
                  <a:lnTo>
                    <a:pt x="1888" y="861"/>
                  </a:lnTo>
                  <a:lnTo>
                    <a:pt x="1888" y="861"/>
                  </a:lnTo>
                  <a:lnTo>
                    <a:pt x="1886" y="859"/>
                  </a:lnTo>
                  <a:lnTo>
                    <a:pt x="1886" y="859"/>
                  </a:lnTo>
                  <a:lnTo>
                    <a:pt x="1883" y="859"/>
                  </a:lnTo>
                  <a:lnTo>
                    <a:pt x="1883" y="859"/>
                  </a:lnTo>
                  <a:lnTo>
                    <a:pt x="1883" y="861"/>
                  </a:lnTo>
                  <a:lnTo>
                    <a:pt x="1883" y="861"/>
                  </a:lnTo>
                  <a:lnTo>
                    <a:pt x="1883" y="861"/>
                  </a:lnTo>
                  <a:lnTo>
                    <a:pt x="1883" y="861"/>
                  </a:lnTo>
                  <a:close/>
                  <a:moveTo>
                    <a:pt x="1897" y="885"/>
                  </a:moveTo>
                  <a:lnTo>
                    <a:pt x="1897" y="885"/>
                  </a:lnTo>
                  <a:lnTo>
                    <a:pt x="1895" y="885"/>
                  </a:lnTo>
                  <a:lnTo>
                    <a:pt x="1895" y="885"/>
                  </a:lnTo>
                  <a:lnTo>
                    <a:pt x="1895" y="885"/>
                  </a:lnTo>
                  <a:lnTo>
                    <a:pt x="1895" y="883"/>
                  </a:lnTo>
                  <a:lnTo>
                    <a:pt x="1895" y="883"/>
                  </a:lnTo>
                  <a:lnTo>
                    <a:pt x="1895" y="883"/>
                  </a:lnTo>
                  <a:lnTo>
                    <a:pt x="1895" y="883"/>
                  </a:lnTo>
                  <a:lnTo>
                    <a:pt x="1895" y="880"/>
                  </a:lnTo>
                  <a:lnTo>
                    <a:pt x="1893" y="880"/>
                  </a:lnTo>
                  <a:lnTo>
                    <a:pt x="1893" y="880"/>
                  </a:lnTo>
                  <a:lnTo>
                    <a:pt x="1893" y="880"/>
                  </a:lnTo>
                  <a:lnTo>
                    <a:pt x="1893" y="880"/>
                  </a:lnTo>
                  <a:lnTo>
                    <a:pt x="1893" y="880"/>
                  </a:lnTo>
                  <a:lnTo>
                    <a:pt x="1890" y="880"/>
                  </a:lnTo>
                  <a:lnTo>
                    <a:pt x="1890" y="880"/>
                  </a:lnTo>
                  <a:lnTo>
                    <a:pt x="1890" y="878"/>
                  </a:lnTo>
                  <a:lnTo>
                    <a:pt x="1890" y="878"/>
                  </a:lnTo>
                  <a:lnTo>
                    <a:pt x="1890" y="878"/>
                  </a:lnTo>
                  <a:lnTo>
                    <a:pt x="1890" y="878"/>
                  </a:lnTo>
                  <a:lnTo>
                    <a:pt x="1890" y="878"/>
                  </a:lnTo>
                  <a:lnTo>
                    <a:pt x="1888" y="876"/>
                  </a:lnTo>
                  <a:lnTo>
                    <a:pt x="1888" y="876"/>
                  </a:lnTo>
                  <a:lnTo>
                    <a:pt x="1888" y="876"/>
                  </a:lnTo>
                  <a:lnTo>
                    <a:pt x="1888" y="876"/>
                  </a:lnTo>
                  <a:lnTo>
                    <a:pt x="1886" y="876"/>
                  </a:lnTo>
                  <a:lnTo>
                    <a:pt x="1886" y="876"/>
                  </a:lnTo>
                  <a:lnTo>
                    <a:pt x="1886" y="876"/>
                  </a:lnTo>
                  <a:lnTo>
                    <a:pt x="1886" y="873"/>
                  </a:lnTo>
                  <a:lnTo>
                    <a:pt x="1886" y="873"/>
                  </a:lnTo>
                  <a:lnTo>
                    <a:pt x="1886" y="876"/>
                  </a:lnTo>
                  <a:lnTo>
                    <a:pt x="1886" y="876"/>
                  </a:lnTo>
                  <a:lnTo>
                    <a:pt x="1886" y="873"/>
                  </a:lnTo>
                  <a:lnTo>
                    <a:pt x="1883" y="871"/>
                  </a:lnTo>
                  <a:lnTo>
                    <a:pt x="1883" y="871"/>
                  </a:lnTo>
                  <a:lnTo>
                    <a:pt x="1881" y="871"/>
                  </a:lnTo>
                  <a:lnTo>
                    <a:pt x="1881" y="871"/>
                  </a:lnTo>
                  <a:lnTo>
                    <a:pt x="1881" y="871"/>
                  </a:lnTo>
                  <a:lnTo>
                    <a:pt x="1878" y="871"/>
                  </a:lnTo>
                  <a:lnTo>
                    <a:pt x="1881" y="871"/>
                  </a:lnTo>
                  <a:lnTo>
                    <a:pt x="1881" y="869"/>
                  </a:lnTo>
                  <a:lnTo>
                    <a:pt x="1881" y="869"/>
                  </a:lnTo>
                  <a:lnTo>
                    <a:pt x="1878" y="869"/>
                  </a:lnTo>
                  <a:lnTo>
                    <a:pt x="1878" y="866"/>
                  </a:lnTo>
                  <a:lnTo>
                    <a:pt x="1878" y="866"/>
                  </a:lnTo>
                  <a:lnTo>
                    <a:pt x="1881" y="869"/>
                  </a:lnTo>
                  <a:lnTo>
                    <a:pt x="1883" y="869"/>
                  </a:lnTo>
                  <a:lnTo>
                    <a:pt x="1881" y="866"/>
                  </a:lnTo>
                  <a:lnTo>
                    <a:pt x="1881" y="866"/>
                  </a:lnTo>
                  <a:lnTo>
                    <a:pt x="1881" y="866"/>
                  </a:lnTo>
                  <a:lnTo>
                    <a:pt x="1881" y="866"/>
                  </a:lnTo>
                  <a:lnTo>
                    <a:pt x="1878" y="864"/>
                  </a:lnTo>
                  <a:lnTo>
                    <a:pt x="1878" y="864"/>
                  </a:lnTo>
                  <a:lnTo>
                    <a:pt x="1876" y="864"/>
                  </a:lnTo>
                  <a:lnTo>
                    <a:pt x="1876" y="861"/>
                  </a:lnTo>
                  <a:lnTo>
                    <a:pt x="1876" y="861"/>
                  </a:lnTo>
                  <a:lnTo>
                    <a:pt x="1876" y="861"/>
                  </a:lnTo>
                  <a:lnTo>
                    <a:pt x="1874" y="861"/>
                  </a:lnTo>
                  <a:lnTo>
                    <a:pt x="1874" y="861"/>
                  </a:lnTo>
                  <a:lnTo>
                    <a:pt x="1874" y="859"/>
                  </a:lnTo>
                  <a:lnTo>
                    <a:pt x="1874" y="859"/>
                  </a:lnTo>
                  <a:lnTo>
                    <a:pt x="1874" y="859"/>
                  </a:lnTo>
                  <a:lnTo>
                    <a:pt x="1874" y="859"/>
                  </a:lnTo>
                  <a:lnTo>
                    <a:pt x="1871" y="859"/>
                  </a:lnTo>
                  <a:lnTo>
                    <a:pt x="1871" y="861"/>
                  </a:lnTo>
                  <a:lnTo>
                    <a:pt x="1871" y="861"/>
                  </a:lnTo>
                  <a:lnTo>
                    <a:pt x="1871" y="861"/>
                  </a:lnTo>
                  <a:lnTo>
                    <a:pt x="1874" y="864"/>
                  </a:lnTo>
                  <a:lnTo>
                    <a:pt x="1871" y="864"/>
                  </a:lnTo>
                  <a:lnTo>
                    <a:pt x="1871" y="864"/>
                  </a:lnTo>
                  <a:lnTo>
                    <a:pt x="1871" y="864"/>
                  </a:lnTo>
                  <a:lnTo>
                    <a:pt x="1874" y="864"/>
                  </a:lnTo>
                  <a:lnTo>
                    <a:pt x="1874" y="864"/>
                  </a:lnTo>
                  <a:lnTo>
                    <a:pt x="1874" y="866"/>
                  </a:lnTo>
                  <a:lnTo>
                    <a:pt x="1874" y="866"/>
                  </a:lnTo>
                  <a:lnTo>
                    <a:pt x="1871" y="866"/>
                  </a:lnTo>
                  <a:lnTo>
                    <a:pt x="1871" y="866"/>
                  </a:lnTo>
                  <a:lnTo>
                    <a:pt x="1874" y="866"/>
                  </a:lnTo>
                  <a:lnTo>
                    <a:pt x="1874" y="866"/>
                  </a:lnTo>
                  <a:lnTo>
                    <a:pt x="1874" y="866"/>
                  </a:lnTo>
                  <a:lnTo>
                    <a:pt x="1876" y="866"/>
                  </a:lnTo>
                  <a:lnTo>
                    <a:pt x="1876" y="869"/>
                  </a:lnTo>
                  <a:lnTo>
                    <a:pt x="1874" y="869"/>
                  </a:lnTo>
                  <a:lnTo>
                    <a:pt x="1874" y="869"/>
                  </a:lnTo>
                  <a:lnTo>
                    <a:pt x="1874" y="869"/>
                  </a:lnTo>
                  <a:lnTo>
                    <a:pt x="1874" y="871"/>
                  </a:lnTo>
                  <a:lnTo>
                    <a:pt x="1874" y="871"/>
                  </a:lnTo>
                  <a:lnTo>
                    <a:pt x="1874" y="871"/>
                  </a:lnTo>
                  <a:lnTo>
                    <a:pt x="1876" y="873"/>
                  </a:lnTo>
                  <a:lnTo>
                    <a:pt x="1878" y="873"/>
                  </a:lnTo>
                  <a:lnTo>
                    <a:pt x="1876" y="876"/>
                  </a:lnTo>
                  <a:lnTo>
                    <a:pt x="1878" y="876"/>
                  </a:lnTo>
                  <a:lnTo>
                    <a:pt x="1878" y="876"/>
                  </a:lnTo>
                  <a:lnTo>
                    <a:pt x="1878" y="876"/>
                  </a:lnTo>
                  <a:lnTo>
                    <a:pt x="1878" y="876"/>
                  </a:lnTo>
                  <a:lnTo>
                    <a:pt x="1878" y="878"/>
                  </a:lnTo>
                  <a:lnTo>
                    <a:pt x="1878" y="878"/>
                  </a:lnTo>
                  <a:lnTo>
                    <a:pt x="1878" y="876"/>
                  </a:lnTo>
                  <a:lnTo>
                    <a:pt x="1881" y="876"/>
                  </a:lnTo>
                  <a:lnTo>
                    <a:pt x="1881" y="876"/>
                  </a:lnTo>
                  <a:lnTo>
                    <a:pt x="1881" y="876"/>
                  </a:lnTo>
                  <a:lnTo>
                    <a:pt x="1881" y="876"/>
                  </a:lnTo>
                  <a:lnTo>
                    <a:pt x="1881" y="878"/>
                  </a:lnTo>
                  <a:lnTo>
                    <a:pt x="1881" y="878"/>
                  </a:lnTo>
                  <a:lnTo>
                    <a:pt x="1881" y="878"/>
                  </a:lnTo>
                  <a:lnTo>
                    <a:pt x="1881" y="878"/>
                  </a:lnTo>
                  <a:lnTo>
                    <a:pt x="1881" y="878"/>
                  </a:lnTo>
                  <a:lnTo>
                    <a:pt x="1883" y="878"/>
                  </a:lnTo>
                  <a:lnTo>
                    <a:pt x="1883" y="878"/>
                  </a:lnTo>
                  <a:lnTo>
                    <a:pt x="1883" y="878"/>
                  </a:lnTo>
                  <a:lnTo>
                    <a:pt x="1883" y="880"/>
                  </a:lnTo>
                  <a:lnTo>
                    <a:pt x="1883" y="880"/>
                  </a:lnTo>
                  <a:lnTo>
                    <a:pt x="1883" y="880"/>
                  </a:lnTo>
                  <a:lnTo>
                    <a:pt x="1886" y="880"/>
                  </a:lnTo>
                  <a:lnTo>
                    <a:pt x="1886" y="883"/>
                  </a:lnTo>
                  <a:lnTo>
                    <a:pt x="1888" y="880"/>
                  </a:lnTo>
                  <a:lnTo>
                    <a:pt x="1888" y="880"/>
                  </a:lnTo>
                  <a:lnTo>
                    <a:pt x="1888" y="880"/>
                  </a:lnTo>
                  <a:lnTo>
                    <a:pt x="1888" y="880"/>
                  </a:lnTo>
                  <a:lnTo>
                    <a:pt x="1888" y="883"/>
                  </a:lnTo>
                  <a:lnTo>
                    <a:pt x="1888" y="883"/>
                  </a:lnTo>
                  <a:lnTo>
                    <a:pt x="1888" y="883"/>
                  </a:lnTo>
                  <a:lnTo>
                    <a:pt x="1888" y="883"/>
                  </a:lnTo>
                  <a:lnTo>
                    <a:pt x="1893" y="885"/>
                  </a:lnTo>
                  <a:lnTo>
                    <a:pt x="1893" y="885"/>
                  </a:lnTo>
                  <a:lnTo>
                    <a:pt x="1890" y="885"/>
                  </a:lnTo>
                  <a:lnTo>
                    <a:pt x="1890" y="885"/>
                  </a:lnTo>
                  <a:lnTo>
                    <a:pt x="1893" y="888"/>
                  </a:lnTo>
                  <a:lnTo>
                    <a:pt x="1893" y="888"/>
                  </a:lnTo>
                  <a:lnTo>
                    <a:pt x="1893" y="888"/>
                  </a:lnTo>
                  <a:lnTo>
                    <a:pt x="1895" y="888"/>
                  </a:lnTo>
                  <a:lnTo>
                    <a:pt x="1895" y="888"/>
                  </a:lnTo>
                  <a:lnTo>
                    <a:pt x="1895" y="888"/>
                  </a:lnTo>
                  <a:lnTo>
                    <a:pt x="1897" y="888"/>
                  </a:lnTo>
                  <a:lnTo>
                    <a:pt x="1897" y="888"/>
                  </a:lnTo>
                  <a:lnTo>
                    <a:pt x="1900" y="888"/>
                  </a:lnTo>
                  <a:lnTo>
                    <a:pt x="1897" y="885"/>
                  </a:lnTo>
                  <a:lnTo>
                    <a:pt x="1897" y="885"/>
                  </a:lnTo>
                  <a:close/>
                  <a:moveTo>
                    <a:pt x="1862" y="850"/>
                  </a:moveTo>
                  <a:lnTo>
                    <a:pt x="1862" y="850"/>
                  </a:lnTo>
                  <a:lnTo>
                    <a:pt x="1864" y="847"/>
                  </a:lnTo>
                  <a:lnTo>
                    <a:pt x="1864" y="847"/>
                  </a:lnTo>
                  <a:lnTo>
                    <a:pt x="1864" y="847"/>
                  </a:lnTo>
                  <a:lnTo>
                    <a:pt x="1864" y="847"/>
                  </a:lnTo>
                  <a:lnTo>
                    <a:pt x="1864" y="845"/>
                  </a:lnTo>
                  <a:lnTo>
                    <a:pt x="1864" y="845"/>
                  </a:lnTo>
                  <a:lnTo>
                    <a:pt x="1862" y="845"/>
                  </a:lnTo>
                  <a:lnTo>
                    <a:pt x="1862" y="845"/>
                  </a:lnTo>
                  <a:lnTo>
                    <a:pt x="1862" y="845"/>
                  </a:lnTo>
                  <a:lnTo>
                    <a:pt x="1860" y="845"/>
                  </a:lnTo>
                  <a:lnTo>
                    <a:pt x="1857" y="845"/>
                  </a:lnTo>
                  <a:lnTo>
                    <a:pt x="1857" y="845"/>
                  </a:lnTo>
                  <a:lnTo>
                    <a:pt x="1857" y="847"/>
                  </a:lnTo>
                  <a:lnTo>
                    <a:pt x="1860" y="847"/>
                  </a:lnTo>
                  <a:lnTo>
                    <a:pt x="1860" y="847"/>
                  </a:lnTo>
                  <a:lnTo>
                    <a:pt x="1862" y="850"/>
                  </a:lnTo>
                  <a:lnTo>
                    <a:pt x="1862" y="850"/>
                  </a:lnTo>
                  <a:lnTo>
                    <a:pt x="1862" y="850"/>
                  </a:lnTo>
                  <a:close/>
                  <a:moveTo>
                    <a:pt x="1869" y="859"/>
                  </a:moveTo>
                  <a:lnTo>
                    <a:pt x="1869" y="859"/>
                  </a:lnTo>
                  <a:lnTo>
                    <a:pt x="1869" y="859"/>
                  </a:lnTo>
                  <a:lnTo>
                    <a:pt x="1867" y="859"/>
                  </a:lnTo>
                  <a:lnTo>
                    <a:pt x="1867" y="861"/>
                  </a:lnTo>
                  <a:lnTo>
                    <a:pt x="1867" y="859"/>
                  </a:lnTo>
                  <a:lnTo>
                    <a:pt x="1867" y="859"/>
                  </a:lnTo>
                  <a:lnTo>
                    <a:pt x="1867" y="857"/>
                  </a:lnTo>
                  <a:lnTo>
                    <a:pt x="1867" y="857"/>
                  </a:lnTo>
                  <a:lnTo>
                    <a:pt x="1864" y="857"/>
                  </a:lnTo>
                  <a:lnTo>
                    <a:pt x="1864" y="857"/>
                  </a:lnTo>
                  <a:lnTo>
                    <a:pt x="1864" y="857"/>
                  </a:lnTo>
                  <a:lnTo>
                    <a:pt x="1864" y="857"/>
                  </a:lnTo>
                  <a:lnTo>
                    <a:pt x="1864" y="859"/>
                  </a:lnTo>
                  <a:lnTo>
                    <a:pt x="1864" y="859"/>
                  </a:lnTo>
                  <a:lnTo>
                    <a:pt x="1862" y="859"/>
                  </a:lnTo>
                  <a:lnTo>
                    <a:pt x="1862" y="859"/>
                  </a:lnTo>
                  <a:lnTo>
                    <a:pt x="1862" y="859"/>
                  </a:lnTo>
                  <a:lnTo>
                    <a:pt x="1862" y="861"/>
                  </a:lnTo>
                  <a:lnTo>
                    <a:pt x="1864" y="861"/>
                  </a:lnTo>
                  <a:lnTo>
                    <a:pt x="1864" y="861"/>
                  </a:lnTo>
                  <a:lnTo>
                    <a:pt x="1864" y="861"/>
                  </a:lnTo>
                  <a:lnTo>
                    <a:pt x="1862" y="861"/>
                  </a:lnTo>
                  <a:lnTo>
                    <a:pt x="1862" y="861"/>
                  </a:lnTo>
                  <a:lnTo>
                    <a:pt x="1862" y="864"/>
                  </a:lnTo>
                  <a:lnTo>
                    <a:pt x="1864" y="864"/>
                  </a:lnTo>
                  <a:lnTo>
                    <a:pt x="1864" y="864"/>
                  </a:lnTo>
                  <a:lnTo>
                    <a:pt x="1864" y="866"/>
                  </a:lnTo>
                  <a:lnTo>
                    <a:pt x="1864" y="866"/>
                  </a:lnTo>
                  <a:lnTo>
                    <a:pt x="1864" y="864"/>
                  </a:lnTo>
                  <a:lnTo>
                    <a:pt x="1864" y="864"/>
                  </a:lnTo>
                  <a:lnTo>
                    <a:pt x="1864" y="864"/>
                  </a:lnTo>
                  <a:lnTo>
                    <a:pt x="1864" y="864"/>
                  </a:lnTo>
                  <a:lnTo>
                    <a:pt x="1867" y="864"/>
                  </a:lnTo>
                  <a:lnTo>
                    <a:pt x="1867" y="864"/>
                  </a:lnTo>
                  <a:lnTo>
                    <a:pt x="1867" y="864"/>
                  </a:lnTo>
                  <a:lnTo>
                    <a:pt x="1867" y="864"/>
                  </a:lnTo>
                  <a:lnTo>
                    <a:pt x="1867" y="864"/>
                  </a:lnTo>
                  <a:lnTo>
                    <a:pt x="1869" y="864"/>
                  </a:lnTo>
                  <a:lnTo>
                    <a:pt x="1869" y="864"/>
                  </a:lnTo>
                  <a:lnTo>
                    <a:pt x="1869" y="864"/>
                  </a:lnTo>
                  <a:lnTo>
                    <a:pt x="1869" y="861"/>
                  </a:lnTo>
                  <a:lnTo>
                    <a:pt x="1869" y="861"/>
                  </a:lnTo>
                  <a:lnTo>
                    <a:pt x="1869" y="861"/>
                  </a:lnTo>
                  <a:lnTo>
                    <a:pt x="1869" y="859"/>
                  </a:lnTo>
                  <a:lnTo>
                    <a:pt x="1869" y="859"/>
                  </a:lnTo>
                  <a:close/>
                  <a:moveTo>
                    <a:pt x="1278" y="613"/>
                  </a:moveTo>
                  <a:lnTo>
                    <a:pt x="1280" y="613"/>
                  </a:lnTo>
                  <a:lnTo>
                    <a:pt x="1280" y="611"/>
                  </a:lnTo>
                  <a:lnTo>
                    <a:pt x="1280" y="611"/>
                  </a:lnTo>
                  <a:lnTo>
                    <a:pt x="1280" y="611"/>
                  </a:lnTo>
                  <a:lnTo>
                    <a:pt x="1278" y="611"/>
                  </a:lnTo>
                  <a:lnTo>
                    <a:pt x="1278" y="611"/>
                  </a:lnTo>
                  <a:lnTo>
                    <a:pt x="1278" y="613"/>
                  </a:lnTo>
                  <a:lnTo>
                    <a:pt x="1278" y="613"/>
                  </a:lnTo>
                  <a:lnTo>
                    <a:pt x="1278" y="613"/>
                  </a:lnTo>
                  <a:lnTo>
                    <a:pt x="1278" y="613"/>
                  </a:lnTo>
                  <a:lnTo>
                    <a:pt x="1278" y="613"/>
                  </a:lnTo>
                  <a:close/>
                  <a:moveTo>
                    <a:pt x="902" y="272"/>
                  </a:moveTo>
                  <a:lnTo>
                    <a:pt x="902" y="272"/>
                  </a:lnTo>
                  <a:lnTo>
                    <a:pt x="904" y="272"/>
                  </a:lnTo>
                  <a:lnTo>
                    <a:pt x="904" y="272"/>
                  </a:lnTo>
                  <a:lnTo>
                    <a:pt x="909" y="272"/>
                  </a:lnTo>
                  <a:lnTo>
                    <a:pt x="909" y="272"/>
                  </a:lnTo>
                  <a:lnTo>
                    <a:pt x="909" y="272"/>
                  </a:lnTo>
                  <a:lnTo>
                    <a:pt x="909" y="272"/>
                  </a:lnTo>
                  <a:lnTo>
                    <a:pt x="909" y="272"/>
                  </a:lnTo>
                  <a:lnTo>
                    <a:pt x="909" y="272"/>
                  </a:lnTo>
                  <a:lnTo>
                    <a:pt x="911" y="270"/>
                  </a:lnTo>
                  <a:lnTo>
                    <a:pt x="911" y="270"/>
                  </a:lnTo>
                  <a:lnTo>
                    <a:pt x="911" y="270"/>
                  </a:lnTo>
                  <a:lnTo>
                    <a:pt x="911" y="270"/>
                  </a:lnTo>
                  <a:lnTo>
                    <a:pt x="911" y="270"/>
                  </a:lnTo>
                  <a:lnTo>
                    <a:pt x="911" y="270"/>
                  </a:lnTo>
                  <a:lnTo>
                    <a:pt x="911" y="270"/>
                  </a:lnTo>
                  <a:lnTo>
                    <a:pt x="913" y="270"/>
                  </a:lnTo>
                  <a:lnTo>
                    <a:pt x="913" y="270"/>
                  </a:lnTo>
                  <a:lnTo>
                    <a:pt x="911" y="270"/>
                  </a:lnTo>
                  <a:lnTo>
                    <a:pt x="897" y="275"/>
                  </a:lnTo>
                  <a:lnTo>
                    <a:pt x="899" y="275"/>
                  </a:lnTo>
                  <a:lnTo>
                    <a:pt x="902" y="272"/>
                  </a:lnTo>
                  <a:close/>
                  <a:moveTo>
                    <a:pt x="897" y="275"/>
                  </a:moveTo>
                  <a:lnTo>
                    <a:pt x="897" y="275"/>
                  </a:lnTo>
                  <a:lnTo>
                    <a:pt x="897" y="275"/>
                  </a:lnTo>
                  <a:lnTo>
                    <a:pt x="897" y="275"/>
                  </a:lnTo>
                  <a:close/>
                  <a:moveTo>
                    <a:pt x="897" y="275"/>
                  </a:moveTo>
                  <a:lnTo>
                    <a:pt x="897" y="275"/>
                  </a:lnTo>
                  <a:lnTo>
                    <a:pt x="895" y="275"/>
                  </a:lnTo>
                  <a:lnTo>
                    <a:pt x="897" y="275"/>
                  </a:lnTo>
                  <a:lnTo>
                    <a:pt x="897" y="275"/>
                  </a:lnTo>
                  <a:close/>
                  <a:moveTo>
                    <a:pt x="895" y="275"/>
                  </a:moveTo>
                  <a:lnTo>
                    <a:pt x="895" y="275"/>
                  </a:lnTo>
                  <a:lnTo>
                    <a:pt x="895" y="275"/>
                  </a:lnTo>
                  <a:lnTo>
                    <a:pt x="895" y="275"/>
                  </a:lnTo>
                  <a:lnTo>
                    <a:pt x="895" y="275"/>
                  </a:lnTo>
                  <a:close/>
                  <a:moveTo>
                    <a:pt x="890" y="277"/>
                  </a:moveTo>
                  <a:lnTo>
                    <a:pt x="890" y="277"/>
                  </a:lnTo>
                  <a:lnTo>
                    <a:pt x="890" y="277"/>
                  </a:lnTo>
                  <a:lnTo>
                    <a:pt x="890" y="277"/>
                  </a:lnTo>
                  <a:lnTo>
                    <a:pt x="892" y="275"/>
                  </a:lnTo>
                  <a:lnTo>
                    <a:pt x="892" y="275"/>
                  </a:lnTo>
                  <a:lnTo>
                    <a:pt x="895" y="275"/>
                  </a:lnTo>
                  <a:lnTo>
                    <a:pt x="887" y="277"/>
                  </a:lnTo>
                  <a:lnTo>
                    <a:pt x="887" y="277"/>
                  </a:lnTo>
                  <a:lnTo>
                    <a:pt x="887" y="277"/>
                  </a:lnTo>
                  <a:lnTo>
                    <a:pt x="887" y="277"/>
                  </a:lnTo>
                  <a:lnTo>
                    <a:pt x="890" y="277"/>
                  </a:lnTo>
                  <a:close/>
                  <a:moveTo>
                    <a:pt x="876" y="284"/>
                  </a:moveTo>
                  <a:lnTo>
                    <a:pt x="878" y="282"/>
                  </a:lnTo>
                  <a:lnTo>
                    <a:pt x="878" y="282"/>
                  </a:lnTo>
                  <a:lnTo>
                    <a:pt x="878" y="282"/>
                  </a:lnTo>
                  <a:lnTo>
                    <a:pt x="878" y="282"/>
                  </a:lnTo>
                  <a:lnTo>
                    <a:pt x="878" y="282"/>
                  </a:lnTo>
                  <a:lnTo>
                    <a:pt x="876" y="282"/>
                  </a:lnTo>
                  <a:lnTo>
                    <a:pt x="876" y="282"/>
                  </a:lnTo>
                  <a:lnTo>
                    <a:pt x="876" y="284"/>
                  </a:lnTo>
                  <a:lnTo>
                    <a:pt x="876" y="284"/>
                  </a:lnTo>
                  <a:lnTo>
                    <a:pt x="876" y="284"/>
                  </a:lnTo>
                  <a:close/>
                  <a:moveTo>
                    <a:pt x="880" y="282"/>
                  </a:moveTo>
                  <a:lnTo>
                    <a:pt x="883" y="279"/>
                  </a:lnTo>
                  <a:lnTo>
                    <a:pt x="883" y="279"/>
                  </a:lnTo>
                  <a:lnTo>
                    <a:pt x="885" y="279"/>
                  </a:lnTo>
                  <a:lnTo>
                    <a:pt x="885" y="279"/>
                  </a:lnTo>
                  <a:lnTo>
                    <a:pt x="883" y="279"/>
                  </a:lnTo>
                  <a:lnTo>
                    <a:pt x="880" y="279"/>
                  </a:lnTo>
                  <a:lnTo>
                    <a:pt x="880" y="279"/>
                  </a:lnTo>
                  <a:lnTo>
                    <a:pt x="880" y="282"/>
                  </a:lnTo>
                  <a:lnTo>
                    <a:pt x="880" y="282"/>
                  </a:lnTo>
                  <a:lnTo>
                    <a:pt x="880" y="282"/>
                  </a:lnTo>
                  <a:lnTo>
                    <a:pt x="880" y="282"/>
                  </a:lnTo>
                  <a:close/>
                  <a:moveTo>
                    <a:pt x="975" y="97"/>
                  </a:moveTo>
                  <a:lnTo>
                    <a:pt x="975" y="95"/>
                  </a:lnTo>
                  <a:lnTo>
                    <a:pt x="975" y="92"/>
                  </a:lnTo>
                  <a:lnTo>
                    <a:pt x="975" y="90"/>
                  </a:lnTo>
                  <a:lnTo>
                    <a:pt x="977" y="90"/>
                  </a:lnTo>
                  <a:lnTo>
                    <a:pt x="977" y="90"/>
                  </a:lnTo>
                  <a:lnTo>
                    <a:pt x="975" y="90"/>
                  </a:lnTo>
                  <a:lnTo>
                    <a:pt x="975" y="92"/>
                  </a:lnTo>
                  <a:lnTo>
                    <a:pt x="975" y="95"/>
                  </a:lnTo>
                  <a:lnTo>
                    <a:pt x="975" y="97"/>
                  </a:lnTo>
                  <a:lnTo>
                    <a:pt x="975" y="99"/>
                  </a:lnTo>
                  <a:lnTo>
                    <a:pt x="975" y="99"/>
                  </a:lnTo>
                  <a:lnTo>
                    <a:pt x="975" y="102"/>
                  </a:lnTo>
                  <a:lnTo>
                    <a:pt x="975" y="97"/>
                  </a:lnTo>
                  <a:lnTo>
                    <a:pt x="975" y="97"/>
                  </a:lnTo>
                  <a:close/>
                  <a:moveTo>
                    <a:pt x="977" y="746"/>
                  </a:moveTo>
                  <a:lnTo>
                    <a:pt x="977" y="748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lnTo>
                    <a:pt x="977" y="746"/>
                  </a:lnTo>
                  <a:close/>
                  <a:moveTo>
                    <a:pt x="1427" y="73"/>
                  </a:moveTo>
                  <a:lnTo>
                    <a:pt x="1427" y="73"/>
                  </a:lnTo>
                  <a:lnTo>
                    <a:pt x="1427" y="73"/>
                  </a:lnTo>
                  <a:lnTo>
                    <a:pt x="1429" y="73"/>
                  </a:lnTo>
                  <a:lnTo>
                    <a:pt x="1431" y="73"/>
                  </a:lnTo>
                  <a:lnTo>
                    <a:pt x="1434" y="76"/>
                  </a:lnTo>
                  <a:lnTo>
                    <a:pt x="1434" y="78"/>
                  </a:lnTo>
                  <a:lnTo>
                    <a:pt x="1436" y="78"/>
                  </a:lnTo>
                  <a:lnTo>
                    <a:pt x="1436" y="78"/>
                  </a:lnTo>
                  <a:lnTo>
                    <a:pt x="1434" y="76"/>
                  </a:lnTo>
                  <a:lnTo>
                    <a:pt x="1434" y="76"/>
                  </a:lnTo>
                  <a:lnTo>
                    <a:pt x="1431" y="73"/>
                  </a:lnTo>
                  <a:lnTo>
                    <a:pt x="1424" y="71"/>
                  </a:lnTo>
                  <a:lnTo>
                    <a:pt x="1424" y="71"/>
                  </a:lnTo>
                  <a:lnTo>
                    <a:pt x="1424" y="73"/>
                  </a:lnTo>
                  <a:lnTo>
                    <a:pt x="1427" y="73"/>
                  </a:lnTo>
                  <a:close/>
                  <a:moveTo>
                    <a:pt x="1008" y="54"/>
                  </a:moveTo>
                  <a:lnTo>
                    <a:pt x="1015" y="57"/>
                  </a:lnTo>
                  <a:lnTo>
                    <a:pt x="1008" y="54"/>
                  </a:lnTo>
                  <a:lnTo>
                    <a:pt x="1006" y="54"/>
                  </a:lnTo>
                  <a:lnTo>
                    <a:pt x="1006" y="57"/>
                  </a:lnTo>
                  <a:lnTo>
                    <a:pt x="1006" y="57"/>
                  </a:lnTo>
                  <a:lnTo>
                    <a:pt x="1006" y="54"/>
                  </a:lnTo>
                  <a:lnTo>
                    <a:pt x="1008" y="54"/>
                  </a:lnTo>
                  <a:close/>
                  <a:moveTo>
                    <a:pt x="989" y="73"/>
                  </a:moveTo>
                  <a:lnTo>
                    <a:pt x="989" y="71"/>
                  </a:lnTo>
                  <a:lnTo>
                    <a:pt x="991" y="69"/>
                  </a:lnTo>
                  <a:lnTo>
                    <a:pt x="991" y="69"/>
                  </a:lnTo>
                  <a:lnTo>
                    <a:pt x="991" y="69"/>
                  </a:lnTo>
                  <a:lnTo>
                    <a:pt x="991" y="69"/>
                  </a:lnTo>
                  <a:lnTo>
                    <a:pt x="989" y="69"/>
                  </a:lnTo>
                  <a:lnTo>
                    <a:pt x="989" y="71"/>
                  </a:lnTo>
                  <a:lnTo>
                    <a:pt x="989" y="71"/>
                  </a:lnTo>
                  <a:lnTo>
                    <a:pt x="987" y="73"/>
                  </a:lnTo>
                  <a:lnTo>
                    <a:pt x="984" y="76"/>
                  </a:lnTo>
                  <a:lnTo>
                    <a:pt x="987" y="73"/>
                  </a:lnTo>
                  <a:lnTo>
                    <a:pt x="989" y="73"/>
                  </a:lnTo>
                  <a:close/>
                  <a:moveTo>
                    <a:pt x="994" y="66"/>
                  </a:moveTo>
                  <a:lnTo>
                    <a:pt x="994" y="64"/>
                  </a:lnTo>
                  <a:lnTo>
                    <a:pt x="996" y="61"/>
                  </a:lnTo>
                  <a:lnTo>
                    <a:pt x="1001" y="59"/>
                  </a:lnTo>
                  <a:lnTo>
                    <a:pt x="999" y="59"/>
                  </a:lnTo>
                  <a:lnTo>
                    <a:pt x="994" y="64"/>
                  </a:lnTo>
                  <a:lnTo>
                    <a:pt x="994" y="64"/>
                  </a:lnTo>
                  <a:lnTo>
                    <a:pt x="991" y="66"/>
                  </a:lnTo>
                  <a:lnTo>
                    <a:pt x="991" y="66"/>
                  </a:lnTo>
                  <a:lnTo>
                    <a:pt x="994" y="66"/>
                  </a:lnTo>
                  <a:close/>
                  <a:moveTo>
                    <a:pt x="980" y="83"/>
                  </a:moveTo>
                  <a:lnTo>
                    <a:pt x="980" y="83"/>
                  </a:lnTo>
                  <a:lnTo>
                    <a:pt x="984" y="78"/>
                  </a:lnTo>
                  <a:lnTo>
                    <a:pt x="984" y="76"/>
                  </a:lnTo>
                  <a:lnTo>
                    <a:pt x="980" y="80"/>
                  </a:lnTo>
                  <a:lnTo>
                    <a:pt x="980" y="83"/>
                  </a:lnTo>
                  <a:lnTo>
                    <a:pt x="980" y="83"/>
                  </a:lnTo>
                  <a:lnTo>
                    <a:pt x="977" y="90"/>
                  </a:lnTo>
                  <a:lnTo>
                    <a:pt x="977" y="88"/>
                  </a:lnTo>
                  <a:lnTo>
                    <a:pt x="980" y="83"/>
                  </a:lnTo>
                  <a:close/>
                  <a:moveTo>
                    <a:pt x="861" y="289"/>
                  </a:moveTo>
                  <a:lnTo>
                    <a:pt x="864" y="289"/>
                  </a:lnTo>
                  <a:lnTo>
                    <a:pt x="866" y="286"/>
                  </a:lnTo>
                  <a:lnTo>
                    <a:pt x="866" y="286"/>
                  </a:lnTo>
                  <a:lnTo>
                    <a:pt x="866" y="286"/>
                  </a:lnTo>
                  <a:lnTo>
                    <a:pt x="866" y="286"/>
                  </a:lnTo>
                  <a:lnTo>
                    <a:pt x="868" y="286"/>
                  </a:lnTo>
                  <a:lnTo>
                    <a:pt x="871" y="284"/>
                  </a:lnTo>
                  <a:lnTo>
                    <a:pt x="873" y="284"/>
                  </a:lnTo>
                  <a:lnTo>
                    <a:pt x="873" y="284"/>
                  </a:lnTo>
                  <a:lnTo>
                    <a:pt x="873" y="284"/>
                  </a:lnTo>
                  <a:lnTo>
                    <a:pt x="876" y="284"/>
                  </a:lnTo>
                  <a:lnTo>
                    <a:pt x="873" y="284"/>
                  </a:lnTo>
                  <a:lnTo>
                    <a:pt x="871" y="284"/>
                  </a:lnTo>
                  <a:lnTo>
                    <a:pt x="859" y="289"/>
                  </a:lnTo>
                  <a:lnTo>
                    <a:pt x="859" y="289"/>
                  </a:lnTo>
                  <a:lnTo>
                    <a:pt x="859" y="291"/>
                  </a:lnTo>
                  <a:lnTo>
                    <a:pt x="859" y="289"/>
                  </a:lnTo>
                  <a:lnTo>
                    <a:pt x="861" y="289"/>
                  </a:lnTo>
                  <a:close/>
                  <a:moveTo>
                    <a:pt x="1268" y="50"/>
                  </a:moveTo>
                  <a:lnTo>
                    <a:pt x="1271" y="52"/>
                  </a:lnTo>
                  <a:lnTo>
                    <a:pt x="1273" y="52"/>
                  </a:lnTo>
                  <a:lnTo>
                    <a:pt x="1273" y="52"/>
                  </a:lnTo>
                  <a:lnTo>
                    <a:pt x="1273" y="52"/>
                  </a:lnTo>
                  <a:lnTo>
                    <a:pt x="1275" y="52"/>
                  </a:lnTo>
                  <a:lnTo>
                    <a:pt x="1275" y="52"/>
                  </a:lnTo>
                  <a:lnTo>
                    <a:pt x="1273" y="52"/>
                  </a:lnTo>
                  <a:lnTo>
                    <a:pt x="1273" y="52"/>
                  </a:lnTo>
                  <a:lnTo>
                    <a:pt x="1273" y="52"/>
                  </a:lnTo>
                  <a:lnTo>
                    <a:pt x="1273" y="52"/>
                  </a:lnTo>
                  <a:lnTo>
                    <a:pt x="1273" y="52"/>
                  </a:lnTo>
                  <a:lnTo>
                    <a:pt x="1266" y="50"/>
                  </a:lnTo>
                  <a:lnTo>
                    <a:pt x="1266" y="50"/>
                  </a:lnTo>
                  <a:lnTo>
                    <a:pt x="1266" y="50"/>
                  </a:lnTo>
                  <a:lnTo>
                    <a:pt x="1266" y="50"/>
                  </a:lnTo>
                  <a:lnTo>
                    <a:pt x="1266" y="50"/>
                  </a:lnTo>
                  <a:lnTo>
                    <a:pt x="1268" y="50"/>
                  </a:lnTo>
                  <a:close/>
                  <a:moveTo>
                    <a:pt x="835" y="530"/>
                  </a:moveTo>
                  <a:lnTo>
                    <a:pt x="835" y="530"/>
                  </a:lnTo>
                  <a:lnTo>
                    <a:pt x="835" y="530"/>
                  </a:lnTo>
                  <a:lnTo>
                    <a:pt x="835" y="530"/>
                  </a:lnTo>
                  <a:lnTo>
                    <a:pt x="833" y="532"/>
                  </a:lnTo>
                  <a:lnTo>
                    <a:pt x="833" y="532"/>
                  </a:lnTo>
                  <a:lnTo>
                    <a:pt x="833" y="532"/>
                  </a:lnTo>
                  <a:lnTo>
                    <a:pt x="833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2"/>
                  </a:lnTo>
                  <a:lnTo>
                    <a:pt x="835" y="530"/>
                  </a:lnTo>
                  <a:lnTo>
                    <a:pt x="835" y="530"/>
                  </a:lnTo>
                  <a:lnTo>
                    <a:pt x="835" y="530"/>
                  </a:lnTo>
                  <a:close/>
                  <a:moveTo>
                    <a:pt x="833" y="540"/>
                  </a:moveTo>
                  <a:lnTo>
                    <a:pt x="833" y="540"/>
                  </a:lnTo>
                  <a:lnTo>
                    <a:pt x="833" y="542"/>
                  </a:lnTo>
                  <a:lnTo>
                    <a:pt x="833" y="542"/>
                  </a:lnTo>
                  <a:lnTo>
                    <a:pt x="833" y="542"/>
                  </a:lnTo>
                  <a:lnTo>
                    <a:pt x="833" y="540"/>
                  </a:lnTo>
                  <a:lnTo>
                    <a:pt x="833" y="537"/>
                  </a:lnTo>
                  <a:lnTo>
                    <a:pt x="833" y="535"/>
                  </a:lnTo>
                  <a:lnTo>
                    <a:pt x="835" y="535"/>
                  </a:lnTo>
                  <a:lnTo>
                    <a:pt x="833" y="535"/>
                  </a:lnTo>
                  <a:lnTo>
                    <a:pt x="833" y="537"/>
                  </a:lnTo>
                  <a:lnTo>
                    <a:pt x="833" y="540"/>
                  </a:lnTo>
                  <a:close/>
                  <a:moveTo>
                    <a:pt x="866" y="502"/>
                  </a:moveTo>
                  <a:lnTo>
                    <a:pt x="866" y="502"/>
                  </a:lnTo>
                  <a:lnTo>
                    <a:pt x="866" y="502"/>
                  </a:lnTo>
                  <a:lnTo>
                    <a:pt x="868" y="502"/>
                  </a:lnTo>
                  <a:lnTo>
                    <a:pt x="866" y="502"/>
                  </a:lnTo>
                  <a:close/>
                  <a:moveTo>
                    <a:pt x="991" y="878"/>
                  </a:moveTo>
                  <a:lnTo>
                    <a:pt x="991" y="878"/>
                  </a:lnTo>
                  <a:lnTo>
                    <a:pt x="991" y="878"/>
                  </a:lnTo>
                  <a:lnTo>
                    <a:pt x="991" y="878"/>
                  </a:lnTo>
                  <a:lnTo>
                    <a:pt x="991" y="878"/>
                  </a:lnTo>
                  <a:lnTo>
                    <a:pt x="991" y="878"/>
                  </a:lnTo>
                  <a:lnTo>
                    <a:pt x="991" y="878"/>
                  </a:lnTo>
                  <a:close/>
                  <a:moveTo>
                    <a:pt x="984" y="762"/>
                  </a:moveTo>
                  <a:lnTo>
                    <a:pt x="984" y="762"/>
                  </a:lnTo>
                  <a:lnTo>
                    <a:pt x="984" y="760"/>
                  </a:lnTo>
                  <a:lnTo>
                    <a:pt x="982" y="760"/>
                  </a:lnTo>
                  <a:lnTo>
                    <a:pt x="982" y="760"/>
                  </a:lnTo>
                  <a:lnTo>
                    <a:pt x="982" y="760"/>
                  </a:lnTo>
                  <a:lnTo>
                    <a:pt x="982" y="760"/>
                  </a:lnTo>
                  <a:lnTo>
                    <a:pt x="982" y="760"/>
                  </a:lnTo>
                  <a:lnTo>
                    <a:pt x="982" y="762"/>
                  </a:lnTo>
                  <a:lnTo>
                    <a:pt x="984" y="762"/>
                  </a:lnTo>
                  <a:close/>
                  <a:moveTo>
                    <a:pt x="994" y="876"/>
                  </a:moveTo>
                  <a:lnTo>
                    <a:pt x="994" y="876"/>
                  </a:lnTo>
                  <a:lnTo>
                    <a:pt x="994" y="876"/>
                  </a:lnTo>
                  <a:lnTo>
                    <a:pt x="994" y="876"/>
                  </a:lnTo>
                  <a:lnTo>
                    <a:pt x="994" y="876"/>
                  </a:lnTo>
                  <a:lnTo>
                    <a:pt x="994" y="878"/>
                  </a:lnTo>
                  <a:lnTo>
                    <a:pt x="994" y="878"/>
                  </a:lnTo>
                  <a:lnTo>
                    <a:pt x="994" y="878"/>
                  </a:lnTo>
                  <a:lnTo>
                    <a:pt x="994" y="876"/>
                  </a:lnTo>
                  <a:close/>
                  <a:moveTo>
                    <a:pt x="871" y="502"/>
                  </a:moveTo>
                  <a:lnTo>
                    <a:pt x="871" y="502"/>
                  </a:lnTo>
                  <a:lnTo>
                    <a:pt x="868" y="502"/>
                  </a:lnTo>
                  <a:lnTo>
                    <a:pt x="868" y="502"/>
                  </a:lnTo>
                  <a:lnTo>
                    <a:pt x="868" y="502"/>
                  </a:lnTo>
                  <a:lnTo>
                    <a:pt x="868" y="502"/>
                  </a:lnTo>
                  <a:lnTo>
                    <a:pt x="868" y="502"/>
                  </a:lnTo>
                  <a:lnTo>
                    <a:pt x="868" y="502"/>
                  </a:lnTo>
                  <a:lnTo>
                    <a:pt x="871" y="504"/>
                  </a:lnTo>
                  <a:lnTo>
                    <a:pt x="871" y="504"/>
                  </a:lnTo>
                  <a:lnTo>
                    <a:pt x="871" y="502"/>
                  </a:lnTo>
                  <a:lnTo>
                    <a:pt x="871" y="502"/>
                  </a:lnTo>
                  <a:lnTo>
                    <a:pt x="871" y="502"/>
                  </a:lnTo>
                  <a:close/>
                  <a:moveTo>
                    <a:pt x="871" y="502"/>
                  </a:moveTo>
                  <a:lnTo>
                    <a:pt x="871" y="502"/>
                  </a:lnTo>
                  <a:lnTo>
                    <a:pt x="871" y="502"/>
                  </a:lnTo>
                  <a:lnTo>
                    <a:pt x="871" y="502"/>
                  </a:lnTo>
                  <a:lnTo>
                    <a:pt x="871" y="502"/>
                  </a:lnTo>
                  <a:lnTo>
                    <a:pt x="871" y="502"/>
                  </a:lnTo>
                  <a:lnTo>
                    <a:pt x="871" y="502"/>
                  </a:lnTo>
                  <a:close/>
                  <a:moveTo>
                    <a:pt x="871" y="506"/>
                  </a:moveTo>
                  <a:lnTo>
                    <a:pt x="868" y="506"/>
                  </a:lnTo>
                  <a:lnTo>
                    <a:pt x="868" y="506"/>
                  </a:lnTo>
                  <a:lnTo>
                    <a:pt x="868" y="506"/>
                  </a:lnTo>
                  <a:lnTo>
                    <a:pt x="868" y="506"/>
                  </a:lnTo>
                  <a:lnTo>
                    <a:pt x="871" y="506"/>
                  </a:lnTo>
                  <a:lnTo>
                    <a:pt x="871" y="506"/>
                  </a:lnTo>
                  <a:lnTo>
                    <a:pt x="871" y="506"/>
                  </a:lnTo>
                  <a:lnTo>
                    <a:pt x="871" y="506"/>
                  </a:lnTo>
                  <a:lnTo>
                    <a:pt x="871" y="506"/>
                  </a:lnTo>
                  <a:lnTo>
                    <a:pt x="871" y="506"/>
                  </a:lnTo>
                  <a:close/>
                  <a:moveTo>
                    <a:pt x="1070" y="890"/>
                  </a:moveTo>
                  <a:lnTo>
                    <a:pt x="1070" y="890"/>
                  </a:lnTo>
                  <a:lnTo>
                    <a:pt x="1070" y="888"/>
                  </a:lnTo>
                  <a:lnTo>
                    <a:pt x="1067" y="888"/>
                  </a:lnTo>
                  <a:lnTo>
                    <a:pt x="1065" y="888"/>
                  </a:lnTo>
                  <a:lnTo>
                    <a:pt x="1062" y="888"/>
                  </a:lnTo>
                  <a:lnTo>
                    <a:pt x="1062" y="888"/>
                  </a:lnTo>
                  <a:lnTo>
                    <a:pt x="1060" y="890"/>
                  </a:lnTo>
                  <a:lnTo>
                    <a:pt x="1060" y="890"/>
                  </a:lnTo>
                  <a:lnTo>
                    <a:pt x="1060" y="890"/>
                  </a:lnTo>
                  <a:lnTo>
                    <a:pt x="1060" y="890"/>
                  </a:lnTo>
                  <a:lnTo>
                    <a:pt x="1060" y="890"/>
                  </a:lnTo>
                  <a:lnTo>
                    <a:pt x="1060" y="892"/>
                  </a:lnTo>
                  <a:lnTo>
                    <a:pt x="1060" y="892"/>
                  </a:lnTo>
                  <a:lnTo>
                    <a:pt x="1062" y="892"/>
                  </a:lnTo>
                  <a:lnTo>
                    <a:pt x="1065" y="890"/>
                  </a:lnTo>
                  <a:lnTo>
                    <a:pt x="1065" y="892"/>
                  </a:lnTo>
                  <a:lnTo>
                    <a:pt x="1065" y="892"/>
                  </a:lnTo>
                  <a:lnTo>
                    <a:pt x="1065" y="892"/>
                  </a:lnTo>
                  <a:lnTo>
                    <a:pt x="1065" y="892"/>
                  </a:lnTo>
                  <a:lnTo>
                    <a:pt x="1065" y="890"/>
                  </a:lnTo>
                  <a:lnTo>
                    <a:pt x="1065" y="890"/>
                  </a:lnTo>
                  <a:lnTo>
                    <a:pt x="1070" y="890"/>
                  </a:lnTo>
                  <a:lnTo>
                    <a:pt x="1070" y="890"/>
                  </a:lnTo>
                  <a:lnTo>
                    <a:pt x="1070" y="892"/>
                  </a:lnTo>
                  <a:lnTo>
                    <a:pt x="1070" y="892"/>
                  </a:lnTo>
                  <a:lnTo>
                    <a:pt x="1072" y="892"/>
                  </a:lnTo>
                  <a:lnTo>
                    <a:pt x="1070" y="890"/>
                  </a:lnTo>
                  <a:lnTo>
                    <a:pt x="1070" y="890"/>
                  </a:lnTo>
                  <a:close/>
                  <a:moveTo>
                    <a:pt x="883" y="478"/>
                  </a:moveTo>
                  <a:lnTo>
                    <a:pt x="883" y="478"/>
                  </a:lnTo>
                  <a:lnTo>
                    <a:pt x="883" y="478"/>
                  </a:lnTo>
                  <a:lnTo>
                    <a:pt x="883" y="478"/>
                  </a:lnTo>
                  <a:lnTo>
                    <a:pt x="883" y="478"/>
                  </a:lnTo>
                  <a:lnTo>
                    <a:pt x="883" y="478"/>
                  </a:lnTo>
                  <a:lnTo>
                    <a:pt x="883" y="478"/>
                  </a:lnTo>
                  <a:lnTo>
                    <a:pt x="883" y="478"/>
                  </a:lnTo>
                  <a:lnTo>
                    <a:pt x="883" y="478"/>
                  </a:lnTo>
                  <a:lnTo>
                    <a:pt x="883" y="478"/>
                  </a:lnTo>
                  <a:close/>
                  <a:moveTo>
                    <a:pt x="942" y="452"/>
                  </a:moveTo>
                  <a:lnTo>
                    <a:pt x="939" y="452"/>
                  </a:lnTo>
                  <a:lnTo>
                    <a:pt x="939" y="452"/>
                  </a:lnTo>
                  <a:lnTo>
                    <a:pt x="939" y="452"/>
                  </a:lnTo>
                  <a:lnTo>
                    <a:pt x="939" y="452"/>
                  </a:lnTo>
                  <a:lnTo>
                    <a:pt x="939" y="452"/>
                  </a:lnTo>
                  <a:lnTo>
                    <a:pt x="937" y="454"/>
                  </a:lnTo>
                  <a:lnTo>
                    <a:pt x="939" y="454"/>
                  </a:lnTo>
                  <a:lnTo>
                    <a:pt x="939" y="454"/>
                  </a:lnTo>
                  <a:lnTo>
                    <a:pt x="939" y="457"/>
                  </a:lnTo>
                  <a:lnTo>
                    <a:pt x="939" y="457"/>
                  </a:lnTo>
                  <a:lnTo>
                    <a:pt x="942" y="457"/>
                  </a:lnTo>
                  <a:lnTo>
                    <a:pt x="947" y="457"/>
                  </a:lnTo>
                  <a:lnTo>
                    <a:pt x="947" y="457"/>
                  </a:lnTo>
                  <a:lnTo>
                    <a:pt x="947" y="457"/>
                  </a:lnTo>
                  <a:lnTo>
                    <a:pt x="947" y="457"/>
                  </a:lnTo>
                  <a:lnTo>
                    <a:pt x="947" y="457"/>
                  </a:lnTo>
                  <a:lnTo>
                    <a:pt x="947" y="457"/>
                  </a:lnTo>
                  <a:lnTo>
                    <a:pt x="947" y="454"/>
                  </a:lnTo>
                  <a:lnTo>
                    <a:pt x="947" y="454"/>
                  </a:lnTo>
                  <a:lnTo>
                    <a:pt x="947" y="454"/>
                  </a:lnTo>
                  <a:lnTo>
                    <a:pt x="947" y="454"/>
                  </a:lnTo>
                  <a:lnTo>
                    <a:pt x="947" y="454"/>
                  </a:lnTo>
                  <a:lnTo>
                    <a:pt x="947" y="454"/>
                  </a:lnTo>
                  <a:lnTo>
                    <a:pt x="947" y="454"/>
                  </a:lnTo>
                  <a:lnTo>
                    <a:pt x="947" y="454"/>
                  </a:lnTo>
                  <a:lnTo>
                    <a:pt x="947" y="454"/>
                  </a:lnTo>
                  <a:lnTo>
                    <a:pt x="947" y="452"/>
                  </a:lnTo>
                  <a:lnTo>
                    <a:pt x="947" y="452"/>
                  </a:lnTo>
                  <a:lnTo>
                    <a:pt x="947" y="452"/>
                  </a:lnTo>
                  <a:lnTo>
                    <a:pt x="947" y="452"/>
                  </a:lnTo>
                  <a:lnTo>
                    <a:pt x="944" y="452"/>
                  </a:lnTo>
                  <a:lnTo>
                    <a:pt x="944" y="452"/>
                  </a:lnTo>
                  <a:lnTo>
                    <a:pt x="944" y="452"/>
                  </a:lnTo>
                  <a:lnTo>
                    <a:pt x="944" y="452"/>
                  </a:lnTo>
                  <a:lnTo>
                    <a:pt x="942" y="452"/>
                  </a:lnTo>
                  <a:lnTo>
                    <a:pt x="942" y="452"/>
                  </a:lnTo>
                  <a:lnTo>
                    <a:pt x="942" y="452"/>
                  </a:lnTo>
                  <a:lnTo>
                    <a:pt x="942" y="452"/>
                  </a:lnTo>
                  <a:lnTo>
                    <a:pt x="942" y="452"/>
                  </a:lnTo>
                  <a:close/>
                  <a:moveTo>
                    <a:pt x="883" y="473"/>
                  </a:moveTo>
                  <a:lnTo>
                    <a:pt x="883" y="476"/>
                  </a:lnTo>
                  <a:lnTo>
                    <a:pt x="883" y="476"/>
                  </a:lnTo>
                  <a:lnTo>
                    <a:pt x="883" y="476"/>
                  </a:lnTo>
                  <a:lnTo>
                    <a:pt x="883" y="476"/>
                  </a:lnTo>
                  <a:lnTo>
                    <a:pt x="883" y="476"/>
                  </a:lnTo>
                  <a:lnTo>
                    <a:pt x="883" y="476"/>
                  </a:lnTo>
                  <a:lnTo>
                    <a:pt x="883" y="476"/>
                  </a:lnTo>
                  <a:lnTo>
                    <a:pt x="883" y="476"/>
                  </a:lnTo>
                  <a:lnTo>
                    <a:pt x="883" y="476"/>
                  </a:lnTo>
                  <a:lnTo>
                    <a:pt x="883" y="473"/>
                  </a:lnTo>
                  <a:close/>
                  <a:moveTo>
                    <a:pt x="868" y="506"/>
                  </a:moveTo>
                  <a:lnTo>
                    <a:pt x="868" y="506"/>
                  </a:lnTo>
                  <a:lnTo>
                    <a:pt x="868" y="506"/>
                  </a:lnTo>
                  <a:lnTo>
                    <a:pt x="868" y="506"/>
                  </a:lnTo>
                  <a:lnTo>
                    <a:pt x="868" y="506"/>
                  </a:lnTo>
                  <a:lnTo>
                    <a:pt x="868" y="506"/>
                  </a:lnTo>
                  <a:lnTo>
                    <a:pt x="868" y="506"/>
                  </a:lnTo>
                  <a:lnTo>
                    <a:pt x="868" y="506"/>
                  </a:lnTo>
                  <a:lnTo>
                    <a:pt x="868" y="506"/>
                  </a:lnTo>
                  <a:close/>
                  <a:moveTo>
                    <a:pt x="847" y="296"/>
                  </a:moveTo>
                  <a:lnTo>
                    <a:pt x="847" y="296"/>
                  </a:lnTo>
                  <a:lnTo>
                    <a:pt x="850" y="296"/>
                  </a:lnTo>
                  <a:lnTo>
                    <a:pt x="850" y="296"/>
                  </a:lnTo>
                  <a:lnTo>
                    <a:pt x="850" y="296"/>
                  </a:lnTo>
                  <a:lnTo>
                    <a:pt x="850" y="296"/>
                  </a:lnTo>
                  <a:lnTo>
                    <a:pt x="852" y="293"/>
                  </a:lnTo>
                  <a:lnTo>
                    <a:pt x="852" y="293"/>
                  </a:lnTo>
                  <a:lnTo>
                    <a:pt x="857" y="291"/>
                  </a:lnTo>
                  <a:lnTo>
                    <a:pt x="857" y="291"/>
                  </a:lnTo>
                  <a:lnTo>
                    <a:pt x="857" y="291"/>
                  </a:lnTo>
                  <a:lnTo>
                    <a:pt x="857" y="291"/>
                  </a:lnTo>
                  <a:lnTo>
                    <a:pt x="857" y="291"/>
                  </a:lnTo>
                  <a:lnTo>
                    <a:pt x="847" y="296"/>
                  </a:lnTo>
                  <a:lnTo>
                    <a:pt x="845" y="296"/>
                  </a:lnTo>
                  <a:lnTo>
                    <a:pt x="847" y="296"/>
                  </a:lnTo>
                  <a:lnTo>
                    <a:pt x="847" y="296"/>
                  </a:lnTo>
                  <a:close/>
                  <a:moveTo>
                    <a:pt x="833" y="305"/>
                  </a:moveTo>
                  <a:lnTo>
                    <a:pt x="833" y="303"/>
                  </a:lnTo>
                  <a:lnTo>
                    <a:pt x="835" y="303"/>
                  </a:lnTo>
                  <a:lnTo>
                    <a:pt x="833" y="303"/>
                  </a:lnTo>
                  <a:lnTo>
                    <a:pt x="833" y="303"/>
                  </a:lnTo>
                  <a:lnTo>
                    <a:pt x="835" y="301"/>
                  </a:lnTo>
                  <a:lnTo>
                    <a:pt x="838" y="301"/>
                  </a:lnTo>
                  <a:lnTo>
                    <a:pt x="838" y="301"/>
                  </a:lnTo>
                  <a:lnTo>
                    <a:pt x="838" y="301"/>
                  </a:lnTo>
                  <a:lnTo>
                    <a:pt x="833" y="301"/>
                  </a:lnTo>
                  <a:lnTo>
                    <a:pt x="833" y="301"/>
                  </a:lnTo>
                  <a:lnTo>
                    <a:pt x="833" y="303"/>
                  </a:lnTo>
                  <a:lnTo>
                    <a:pt x="833" y="303"/>
                  </a:lnTo>
                  <a:lnTo>
                    <a:pt x="833" y="303"/>
                  </a:lnTo>
                  <a:lnTo>
                    <a:pt x="833" y="303"/>
                  </a:lnTo>
                  <a:lnTo>
                    <a:pt x="833" y="305"/>
                  </a:lnTo>
                  <a:close/>
                  <a:moveTo>
                    <a:pt x="1219" y="767"/>
                  </a:moveTo>
                  <a:lnTo>
                    <a:pt x="1219" y="767"/>
                  </a:lnTo>
                  <a:lnTo>
                    <a:pt x="1219" y="767"/>
                  </a:lnTo>
                  <a:lnTo>
                    <a:pt x="1216" y="767"/>
                  </a:lnTo>
                  <a:lnTo>
                    <a:pt x="1216" y="769"/>
                  </a:lnTo>
                  <a:lnTo>
                    <a:pt x="1216" y="769"/>
                  </a:lnTo>
                  <a:lnTo>
                    <a:pt x="1214" y="769"/>
                  </a:lnTo>
                  <a:lnTo>
                    <a:pt x="1214" y="769"/>
                  </a:lnTo>
                  <a:lnTo>
                    <a:pt x="1214" y="772"/>
                  </a:lnTo>
                  <a:lnTo>
                    <a:pt x="1214" y="772"/>
                  </a:lnTo>
                  <a:lnTo>
                    <a:pt x="1211" y="772"/>
                  </a:lnTo>
                  <a:lnTo>
                    <a:pt x="1211" y="772"/>
                  </a:lnTo>
                  <a:lnTo>
                    <a:pt x="1211" y="772"/>
                  </a:lnTo>
                  <a:lnTo>
                    <a:pt x="1211" y="774"/>
                  </a:lnTo>
                  <a:lnTo>
                    <a:pt x="1211" y="774"/>
                  </a:lnTo>
                  <a:lnTo>
                    <a:pt x="1211" y="774"/>
                  </a:lnTo>
                  <a:lnTo>
                    <a:pt x="1216" y="776"/>
                  </a:lnTo>
                  <a:lnTo>
                    <a:pt x="1216" y="776"/>
                  </a:lnTo>
                  <a:lnTo>
                    <a:pt x="1216" y="776"/>
                  </a:lnTo>
                  <a:lnTo>
                    <a:pt x="1219" y="774"/>
                  </a:lnTo>
                  <a:lnTo>
                    <a:pt x="1221" y="772"/>
                  </a:lnTo>
                  <a:lnTo>
                    <a:pt x="1221" y="772"/>
                  </a:lnTo>
                  <a:lnTo>
                    <a:pt x="1221" y="769"/>
                  </a:lnTo>
                  <a:lnTo>
                    <a:pt x="1221" y="769"/>
                  </a:lnTo>
                  <a:lnTo>
                    <a:pt x="1221" y="769"/>
                  </a:lnTo>
                  <a:lnTo>
                    <a:pt x="1221" y="767"/>
                  </a:lnTo>
                  <a:lnTo>
                    <a:pt x="1221" y="767"/>
                  </a:lnTo>
                  <a:lnTo>
                    <a:pt x="1221" y="767"/>
                  </a:lnTo>
                  <a:lnTo>
                    <a:pt x="1221" y="767"/>
                  </a:lnTo>
                  <a:lnTo>
                    <a:pt x="1221" y="767"/>
                  </a:lnTo>
                  <a:lnTo>
                    <a:pt x="1219" y="767"/>
                  </a:lnTo>
                  <a:close/>
                  <a:moveTo>
                    <a:pt x="1869" y="798"/>
                  </a:moveTo>
                  <a:lnTo>
                    <a:pt x="1869" y="800"/>
                  </a:lnTo>
                  <a:lnTo>
                    <a:pt x="1869" y="800"/>
                  </a:lnTo>
                  <a:lnTo>
                    <a:pt x="1869" y="800"/>
                  </a:lnTo>
                  <a:lnTo>
                    <a:pt x="1869" y="802"/>
                  </a:lnTo>
                  <a:lnTo>
                    <a:pt x="1869" y="802"/>
                  </a:lnTo>
                  <a:lnTo>
                    <a:pt x="1869" y="802"/>
                  </a:lnTo>
                  <a:lnTo>
                    <a:pt x="1869" y="805"/>
                  </a:lnTo>
                  <a:lnTo>
                    <a:pt x="1871" y="805"/>
                  </a:lnTo>
                  <a:lnTo>
                    <a:pt x="1871" y="807"/>
                  </a:lnTo>
                  <a:lnTo>
                    <a:pt x="1871" y="807"/>
                  </a:lnTo>
                  <a:lnTo>
                    <a:pt x="1874" y="807"/>
                  </a:lnTo>
                  <a:lnTo>
                    <a:pt x="1874" y="809"/>
                  </a:lnTo>
                  <a:lnTo>
                    <a:pt x="1874" y="807"/>
                  </a:lnTo>
                  <a:lnTo>
                    <a:pt x="1874" y="807"/>
                  </a:lnTo>
                  <a:lnTo>
                    <a:pt x="1874" y="807"/>
                  </a:lnTo>
                  <a:lnTo>
                    <a:pt x="1874" y="807"/>
                  </a:lnTo>
                  <a:lnTo>
                    <a:pt x="1874" y="807"/>
                  </a:lnTo>
                  <a:lnTo>
                    <a:pt x="1876" y="807"/>
                  </a:lnTo>
                  <a:lnTo>
                    <a:pt x="1876" y="807"/>
                  </a:lnTo>
                  <a:lnTo>
                    <a:pt x="1876" y="807"/>
                  </a:lnTo>
                  <a:lnTo>
                    <a:pt x="1881" y="805"/>
                  </a:lnTo>
                  <a:lnTo>
                    <a:pt x="1881" y="807"/>
                  </a:lnTo>
                  <a:lnTo>
                    <a:pt x="1881" y="807"/>
                  </a:lnTo>
                  <a:lnTo>
                    <a:pt x="1881" y="807"/>
                  </a:lnTo>
                  <a:lnTo>
                    <a:pt x="1883" y="807"/>
                  </a:lnTo>
                  <a:lnTo>
                    <a:pt x="1883" y="807"/>
                  </a:lnTo>
                  <a:lnTo>
                    <a:pt x="1883" y="807"/>
                  </a:lnTo>
                  <a:lnTo>
                    <a:pt x="1883" y="809"/>
                  </a:lnTo>
                  <a:lnTo>
                    <a:pt x="1883" y="809"/>
                  </a:lnTo>
                  <a:lnTo>
                    <a:pt x="1883" y="809"/>
                  </a:lnTo>
                  <a:lnTo>
                    <a:pt x="1883" y="812"/>
                  </a:lnTo>
                  <a:lnTo>
                    <a:pt x="1883" y="812"/>
                  </a:lnTo>
                  <a:lnTo>
                    <a:pt x="1883" y="812"/>
                  </a:lnTo>
                  <a:lnTo>
                    <a:pt x="1886" y="812"/>
                  </a:lnTo>
                  <a:lnTo>
                    <a:pt x="1886" y="812"/>
                  </a:lnTo>
                  <a:lnTo>
                    <a:pt x="1886" y="812"/>
                  </a:lnTo>
                  <a:lnTo>
                    <a:pt x="1886" y="812"/>
                  </a:lnTo>
                  <a:lnTo>
                    <a:pt x="1888" y="812"/>
                  </a:lnTo>
                  <a:lnTo>
                    <a:pt x="1888" y="812"/>
                  </a:lnTo>
                  <a:lnTo>
                    <a:pt x="1888" y="812"/>
                  </a:lnTo>
                  <a:lnTo>
                    <a:pt x="1888" y="812"/>
                  </a:lnTo>
                  <a:lnTo>
                    <a:pt x="1888" y="812"/>
                  </a:lnTo>
                  <a:lnTo>
                    <a:pt x="1888" y="812"/>
                  </a:lnTo>
                  <a:lnTo>
                    <a:pt x="1890" y="812"/>
                  </a:lnTo>
                  <a:lnTo>
                    <a:pt x="1890" y="809"/>
                  </a:lnTo>
                  <a:lnTo>
                    <a:pt x="1890" y="809"/>
                  </a:lnTo>
                  <a:lnTo>
                    <a:pt x="1890" y="809"/>
                  </a:lnTo>
                  <a:lnTo>
                    <a:pt x="1890" y="809"/>
                  </a:lnTo>
                  <a:lnTo>
                    <a:pt x="1890" y="809"/>
                  </a:lnTo>
                  <a:lnTo>
                    <a:pt x="1890" y="809"/>
                  </a:lnTo>
                  <a:lnTo>
                    <a:pt x="1893" y="809"/>
                  </a:lnTo>
                  <a:lnTo>
                    <a:pt x="1893" y="809"/>
                  </a:lnTo>
                  <a:lnTo>
                    <a:pt x="1893" y="807"/>
                  </a:lnTo>
                  <a:lnTo>
                    <a:pt x="1890" y="807"/>
                  </a:lnTo>
                  <a:lnTo>
                    <a:pt x="1890" y="807"/>
                  </a:lnTo>
                  <a:lnTo>
                    <a:pt x="1890" y="807"/>
                  </a:lnTo>
                  <a:lnTo>
                    <a:pt x="1890" y="807"/>
                  </a:lnTo>
                  <a:lnTo>
                    <a:pt x="1890" y="805"/>
                  </a:lnTo>
                  <a:lnTo>
                    <a:pt x="1890" y="805"/>
                  </a:lnTo>
                  <a:lnTo>
                    <a:pt x="1888" y="805"/>
                  </a:lnTo>
                  <a:lnTo>
                    <a:pt x="1888" y="805"/>
                  </a:lnTo>
                  <a:lnTo>
                    <a:pt x="1888" y="805"/>
                  </a:lnTo>
                  <a:lnTo>
                    <a:pt x="1888" y="802"/>
                  </a:lnTo>
                  <a:lnTo>
                    <a:pt x="1888" y="802"/>
                  </a:lnTo>
                  <a:lnTo>
                    <a:pt x="1888" y="802"/>
                  </a:lnTo>
                  <a:lnTo>
                    <a:pt x="1888" y="802"/>
                  </a:lnTo>
                  <a:lnTo>
                    <a:pt x="1888" y="802"/>
                  </a:lnTo>
                  <a:lnTo>
                    <a:pt x="1888" y="802"/>
                  </a:lnTo>
                  <a:lnTo>
                    <a:pt x="1888" y="802"/>
                  </a:lnTo>
                  <a:lnTo>
                    <a:pt x="1890" y="802"/>
                  </a:lnTo>
                  <a:lnTo>
                    <a:pt x="1888" y="800"/>
                  </a:lnTo>
                  <a:lnTo>
                    <a:pt x="1890" y="800"/>
                  </a:lnTo>
                  <a:lnTo>
                    <a:pt x="1890" y="800"/>
                  </a:lnTo>
                  <a:lnTo>
                    <a:pt x="1890" y="800"/>
                  </a:lnTo>
                  <a:lnTo>
                    <a:pt x="1890" y="800"/>
                  </a:lnTo>
                  <a:lnTo>
                    <a:pt x="1890" y="800"/>
                  </a:lnTo>
                  <a:lnTo>
                    <a:pt x="1890" y="800"/>
                  </a:lnTo>
                  <a:lnTo>
                    <a:pt x="1888" y="798"/>
                  </a:lnTo>
                  <a:lnTo>
                    <a:pt x="1888" y="798"/>
                  </a:lnTo>
                  <a:lnTo>
                    <a:pt x="1886" y="798"/>
                  </a:lnTo>
                  <a:lnTo>
                    <a:pt x="1886" y="798"/>
                  </a:lnTo>
                  <a:lnTo>
                    <a:pt x="1883" y="798"/>
                  </a:lnTo>
                  <a:lnTo>
                    <a:pt x="1881" y="798"/>
                  </a:lnTo>
                  <a:lnTo>
                    <a:pt x="1881" y="795"/>
                  </a:lnTo>
                  <a:lnTo>
                    <a:pt x="1878" y="795"/>
                  </a:lnTo>
                  <a:lnTo>
                    <a:pt x="1878" y="798"/>
                  </a:lnTo>
                  <a:lnTo>
                    <a:pt x="1878" y="798"/>
                  </a:lnTo>
                  <a:lnTo>
                    <a:pt x="1876" y="800"/>
                  </a:lnTo>
                  <a:lnTo>
                    <a:pt x="1876" y="798"/>
                  </a:lnTo>
                  <a:lnTo>
                    <a:pt x="1876" y="798"/>
                  </a:lnTo>
                  <a:lnTo>
                    <a:pt x="1878" y="798"/>
                  </a:lnTo>
                  <a:lnTo>
                    <a:pt x="1878" y="795"/>
                  </a:lnTo>
                  <a:lnTo>
                    <a:pt x="1878" y="795"/>
                  </a:lnTo>
                  <a:lnTo>
                    <a:pt x="1878" y="795"/>
                  </a:lnTo>
                  <a:lnTo>
                    <a:pt x="1878" y="795"/>
                  </a:lnTo>
                  <a:lnTo>
                    <a:pt x="1878" y="793"/>
                  </a:lnTo>
                  <a:lnTo>
                    <a:pt x="1878" y="793"/>
                  </a:lnTo>
                  <a:lnTo>
                    <a:pt x="1878" y="793"/>
                  </a:lnTo>
                  <a:lnTo>
                    <a:pt x="1876" y="793"/>
                  </a:lnTo>
                  <a:lnTo>
                    <a:pt x="1876" y="790"/>
                  </a:lnTo>
                  <a:lnTo>
                    <a:pt x="1876" y="790"/>
                  </a:lnTo>
                  <a:lnTo>
                    <a:pt x="1876" y="790"/>
                  </a:lnTo>
                  <a:lnTo>
                    <a:pt x="1876" y="790"/>
                  </a:lnTo>
                  <a:lnTo>
                    <a:pt x="1876" y="788"/>
                  </a:lnTo>
                  <a:lnTo>
                    <a:pt x="1874" y="788"/>
                  </a:lnTo>
                  <a:lnTo>
                    <a:pt x="1871" y="790"/>
                  </a:lnTo>
                  <a:lnTo>
                    <a:pt x="1871" y="790"/>
                  </a:lnTo>
                  <a:lnTo>
                    <a:pt x="1871" y="790"/>
                  </a:lnTo>
                  <a:lnTo>
                    <a:pt x="1871" y="793"/>
                  </a:lnTo>
                  <a:lnTo>
                    <a:pt x="1871" y="793"/>
                  </a:lnTo>
                  <a:lnTo>
                    <a:pt x="1871" y="793"/>
                  </a:lnTo>
                  <a:lnTo>
                    <a:pt x="1871" y="793"/>
                  </a:lnTo>
                  <a:lnTo>
                    <a:pt x="1871" y="798"/>
                  </a:lnTo>
                  <a:lnTo>
                    <a:pt x="1871" y="798"/>
                  </a:lnTo>
                  <a:lnTo>
                    <a:pt x="1869" y="798"/>
                  </a:lnTo>
                  <a:close/>
                  <a:moveTo>
                    <a:pt x="1207" y="788"/>
                  </a:moveTo>
                  <a:lnTo>
                    <a:pt x="1209" y="788"/>
                  </a:lnTo>
                  <a:lnTo>
                    <a:pt x="1207" y="788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7" y="786"/>
                  </a:lnTo>
                  <a:lnTo>
                    <a:pt x="1204" y="786"/>
                  </a:lnTo>
                  <a:lnTo>
                    <a:pt x="1204" y="786"/>
                  </a:lnTo>
                  <a:lnTo>
                    <a:pt x="1204" y="786"/>
                  </a:lnTo>
                  <a:lnTo>
                    <a:pt x="1204" y="786"/>
                  </a:lnTo>
                  <a:lnTo>
                    <a:pt x="1204" y="786"/>
                  </a:lnTo>
                  <a:lnTo>
                    <a:pt x="1204" y="786"/>
                  </a:lnTo>
                  <a:lnTo>
                    <a:pt x="1204" y="786"/>
                  </a:lnTo>
                  <a:lnTo>
                    <a:pt x="1204" y="786"/>
                  </a:lnTo>
                  <a:lnTo>
                    <a:pt x="1207" y="788"/>
                  </a:lnTo>
                  <a:lnTo>
                    <a:pt x="1207" y="788"/>
                  </a:lnTo>
                  <a:lnTo>
                    <a:pt x="1207" y="788"/>
                  </a:lnTo>
                  <a:lnTo>
                    <a:pt x="1207" y="788"/>
                  </a:lnTo>
                  <a:lnTo>
                    <a:pt x="1207" y="788"/>
                  </a:lnTo>
                  <a:close/>
                  <a:moveTo>
                    <a:pt x="1237" y="788"/>
                  </a:moveTo>
                  <a:lnTo>
                    <a:pt x="1237" y="788"/>
                  </a:lnTo>
                  <a:lnTo>
                    <a:pt x="1235" y="793"/>
                  </a:lnTo>
                  <a:lnTo>
                    <a:pt x="1235" y="793"/>
                  </a:lnTo>
                  <a:lnTo>
                    <a:pt x="1237" y="793"/>
                  </a:lnTo>
                  <a:lnTo>
                    <a:pt x="1237" y="793"/>
                  </a:lnTo>
                  <a:lnTo>
                    <a:pt x="1237" y="793"/>
                  </a:lnTo>
                  <a:lnTo>
                    <a:pt x="1237" y="793"/>
                  </a:lnTo>
                  <a:lnTo>
                    <a:pt x="1237" y="793"/>
                  </a:lnTo>
                  <a:lnTo>
                    <a:pt x="1240" y="790"/>
                  </a:lnTo>
                  <a:lnTo>
                    <a:pt x="1240" y="790"/>
                  </a:lnTo>
                  <a:lnTo>
                    <a:pt x="1240" y="788"/>
                  </a:lnTo>
                  <a:lnTo>
                    <a:pt x="1237" y="788"/>
                  </a:lnTo>
                  <a:close/>
                  <a:moveTo>
                    <a:pt x="1228" y="663"/>
                  </a:moveTo>
                  <a:lnTo>
                    <a:pt x="1226" y="663"/>
                  </a:lnTo>
                  <a:lnTo>
                    <a:pt x="1226" y="663"/>
                  </a:lnTo>
                  <a:lnTo>
                    <a:pt x="1226" y="663"/>
                  </a:lnTo>
                  <a:lnTo>
                    <a:pt x="1226" y="663"/>
                  </a:lnTo>
                  <a:lnTo>
                    <a:pt x="1228" y="663"/>
                  </a:lnTo>
                  <a:lnTo>
                    <a:pt x="1228" y="663"/>
                  </a:lnTo>
                  <a:lnTo>
                    <a:pt x="1230" y="660"/>
                  </a:lnTo>
                  <a:lnTo>
                    <a:pt x="1230" y="660"/>
                  </a:lnTo>
                  <a:lnTo>
                    <a:pt x="1230" y="660"/>
                  </a:lnTo>
                  <a:lnTo>
                    <a:pt x="1230" y="658"/>
                  </a:lnTo>
                  <a:lnTo>
                    <a:pt x="1230" y="658"/>
                  </a:lnTo>
                  <a:lnTo>
                    <a:pt x="1230" y="658"/>
                  </a:lnTo>
                  <a:lnTo>
                    <a:pt x="1230" y="658"/>
                  </a:lnTo>
                  <a:lnTo>
                    <a:pt x="1230" y="658"/>
                  </a:lnTo>
                  <a:lnTo>
                    <a:pt x="1233" y="656"/>
                  </a:lnTo>
                  <a:lnTo>
                    <a:pt x="1233" y="656"/>
                  </a:lnTo>
                  <a:lnTo>
                    <a:pt x="1233" y="656"/>
                  </a:lnTo>
                  <a:lnTo>
                    <a:pt x="1233" y="656"/>
                  </a:lnTo>
                  <a:lnTo>
                    <a:pt x="1233" y="656"/>
                  </a:lnTo>
                  <a:lnTo>
                    <a:pt x="1233" y="653"/>
                  </a:lnTo>
                  <a:lnTo>
                    <a:pt x="1233" y="653"/>
                  </a:lnTo>
                  <a:lnTo>
                    <a:pt x="1230" y="653"/>
                  </a:lnTo>
                  <a:lnTo>
                    <a:pt x="1230" y="653"/>
                  </a:lnTo>
                  <a:lnTo>
                    <a:pt x="1230" y="653"/>
                  </a:lnTo>
                  <a:lnTo>
                    <a:pt x="1230" y="653"/>
                  </a:lnTo>
                  <a:lnTo>
                    <a:pt x="1230" y="656"/>
                  </a:lnTo>
                  <a:lnTo>
                    <a:pt x="1230" y="656"/>
                  </a:lnTo>
                  <a:lnTo>
                    <a:pt x="1230" y="656"/>
                  </a:lnTo>
                  <a:lnTo>
                    <a:pt x="1230" y="658"/>
                  </a:lnTo>
                  <a:lnTo>
                    <a:pt x="1228" y="658"/>
                  </a:lnTo>
                  <a:lnTo>
                    <a:pt x="1228" y="658"/>
                  </a:lnTo>
                  <a:lnTo>
                    <a:pt x="1228" y="660"/>
                  </a:lnTo>
                  <a:lnTo>
                    <a:pt x="1228" y="660"/>
                  </a:lnTo>
                  <a:lnTo>
                    <a:pt x="1228" y="660"/>
                  </a:lnTo>
                  <a:lnTo>
                    <a:pt x="1228" y="660"/>
                  </a:lnTo>
                  <a:lnTo>
                    <a:pt x="1228" y="660"/>
                  </a:lnTo>
                  <a:lnTo>
                    <a:pt x="1228" y="663"/>
                  </a:lnTo>
                  <a:lnTo>
                    <a:pt x="1228" y="663"/>
                  </a:lnTo>
                  <a:close/>
                  <a:moveTo>
                    <a:pt x="1233" y="786"/>
                  </a:moveTo>
                  <a:lnTo>
                    <a:pt x="1233" y="783"/>
                  </a:lnTo>
                  <a:lnTo>
                    <a:pt x="1233" y="783"/>
                  </a:lnTo>
                  <a:lnTo>
                    <a:pt x="1233" y="783"/>
                  </a:lnTo>
                  <a:lnTo>
                    <a:pt x="1233" y="783"/>
                  </a:lnTo>
                  <a:lnTo>
                    <a:pt x="1233" y="783"/>
                  </a:lnTo>
                  <a:lnTo>
                    <a:pt x="1233" y="786"/>
                  </a:lnTo>
                  <a:lnTo>
                    <a:pt x="1233" y="786"/>
                  </a:lnTo>
                  <a:lnTo>
                    <a:pt x="1230" y="788"/>
                  </a:lnTo>
                  <a:lnTo>
                    <a:pt x="1230" y="788"/>
                  </a:lnTo>
                  <a:lnTo>
                    <a:pt x="1230" y="786"/>
                  </a:lnTo>
                  <a:lnTo>
                    <a:pt x="1230" y="786"/>
                  </a:lnTo>
                  <a:lnTo>
                    <a:pt x="1230" y="786"/>
                  </a:lnTo>
                  <a:lnTo>
                    <a:pt x="1228" y="786"/>
                  </a:lnTo>
                  <a:lnTo>
                    <a:pt x="1228" y="788"/>
                  </a:lnTo>
                  <a:lnTo>
                    <a:pt x="1228" y="788"/>
                  </a:lnTo>
                  <a:lnTo>
                    <a:pt x="1228" y="790"/>
                  </a:lnTo>
                  <a:lnTo>
                    <a:pt x="1228" y="790"/>
                  </a:lnTo>
                  <a:lnTo>
                    <a:pt x="1228" y="788"/>
                  </a:lnTo>
                  <a:lnTo>
                    <a:pt x="1228" y="786"/>
                  </a:lnTo>
                  <a:lnTo>
                    <a:pt x="1230" y="783"/>
                  </a:lnTo>
                  <a:lnTo>
                    <a:pt x="1230" y="781"/>
                  </a:lnTo>
                  <a:lnTo>
                    <a:pt x="1230" y="781"/>
                  </a:lnTo>
                  <a:lnTo>
                    <a:pt x="1228" y="781"/>
                  </a:lnTo>
                  <a:lnTo>
                    <a:pt x="1228" y="781"/>
                  </a:lnTo>
                  <a:lnTo>
                    <a:pt x="1228" y="781"/>
                  </a:lnTo>
                  <a:lnTo>
                    <a:pt x="1228" y="781"/>
                  </a:lnTo>
                  <a:lnTo>
                    <a:pt x="1226" y="783"/>
                  </a:lnTo>
                  <a:lnTo>
                    <a:pt x="1226" y="783"/>
                  </a:lnTo>
                  <a:lnTo>
                    <a:pt x="1226" y="783"/>
                  </a:lnTo>
                  <a:lnTo>
                    <a:pt x="1223" y="783"/>
                  </a:lnTo>
                  <a:lnTo>
                    <a:pt x="1223" y="781"/>
                  </a:lnTo>
                  <a:lnTo>
                    <a:pt x="1223" y="781"/>
                  </a:lnTo>
                  <a:lnTo>
                    <a:pt x="1226" y="781"/>
                  </a:lnTo>
                  <a:lnTo>
                    <a:pt x="1223" y="781"/>
                  </a:lnTo>
                  <a:lnTo>
                    <a:pt x="1223" y="781"/>
                  </a:lnTo>
                  <a:lnTo>
                    <a:pt x="1223" y="781"/>
                  </a:lnTo>
                  <a:lnTo>
                    <a:pt x="1223" y="781"/>
                  </a:lnTo>
                  <a:lnTo>
                    <a:pt x="1223" y="779"/>
                  </a:lnTo>
                  <a:lnTo>
                    <a:pt x="1223" y="779"/>
                  </a:lnTo>
                  <a:lnTo>
                    <a:pt x="1223" y="779"/>
                  </a:lnTo>
                  <a:lnTo>
                    <a:pt x="1223" y="779"/>
                  </a:lnTo>
                  <a:lnTo>
                    <a:pt x="1223" y="781"/>
                  </a:lnTo>
                  <a:lnTo>
                    <a:pt x="1221" y="779"/>
                  </a:lnTo>
                  <a:lnTo>
                    <a:pt x="1221" y="779"/>
                  </a:lnTo>
                  <a:lnTo>
                    <a:pt x="1221" y="781"/>
                  </a:lnTo>
                  <a:lnTo>
                    <a:pt x="1221" y="781"/>
                  </a:lnTo>
                  <a:lnTo>
                    <a:pt x="1221" y="783"/>
                  </a:lnTo>
                  <a:lnTo>
                    <a:pt x="1221" y="783"/>
                  </a:lnTo>
                  <a:lnTo>
                    <a:pt x="1221" y="783"/>
                  </a:lnTo>
                  <a:lnTo>
                    <a:pt x="1221" y="786"/>
                  </a:lnTo>
                  <a:lnTo>
                    <a:pt x="1219" y="786"/>
                  </a:lnTo>
                  <a:lnTo>
                    <a:pt x="1221" y="783"/>
                  </a:lnTo>
                  <a:lnTo>
                    <a:pt x="1219" y="783"/>
                  </a:lnTo>
                  <a:lnTo>
                    <a:pt x="1219" y="783"/>
                  </a:lnTo>
                  <a:lnTo>
                    <a:pt x="1219" y="783"/>
                  </a:lnTo>
                  <a:lnTo>
                    <a:pt x="1219" y="781"/>
                  </a:lnTo>
                  <a:lnTo>
                    <a:pt x="1219" y="783"/>
                  </a:lnTo>
                  <a:lnTo>
                    <a:pt x="1219" y="783"/>
                  </a:lnTo>
                  <a:lnTo>
                    <a:pt x="1219" y="783"/>
                  </a:lnTo>
                  <a:lnTo>
                    <a:pt x="1219" y="783"/>
                  </a:lnTo>
                  <a:lnTo>
                    <a:pt x="1216" y="783"/>
                  </a:lnTo>
                  <a:lnTo>
                    <a:pt x="1216" y="781"/>
                  </a:lnTo>
                  <a:lnTo>
                    <a:pt x="1219" y="781"/>
                  </a:lnTo>
                  <a:lnTo>
                    <a:pt x="1219" y="781"/>
                  </a:lnTo>
                  <a:lnTo>
                    <a:pt x="1216" y="781"/>
                  </a:lnTo>
                  <a:lnTo>
                    <a:pt x="1216" y="781"/>
                  </a:lnTo>
                  <a:lnTo>
                    <a:pt x="1216" y="779"/>
                  </a:lnTo>
                  <a:lnTo>
                    <a:pt x="1216" y="779"/>
                  </a:lnTo>
                  <a:lnTo>
                    <a:pt x="1216" y="776"/>
                  </a:lnTo>
                  <a:lnTo>
                    <a:pt x="1214" y="776"/>
                  </a:lnTo>
                  <a:lnTo>
                    <a:pt x="1214" y="776"/>
                  </a:lnTo>
                  <a:lnTo>
                    <a:pt x="1214" y="779"/>
                  </a:lnTo>
                  <a:lnTo>
                    <a:pt x="1214" y="776"/>
                  </a:lnTo>
                  <a:lnTo>
                    <a:pt x="1214" y="776"/>
                  </a:lnTo>
                  <a:lnTo>
                    <a:pt x="1211" y="776"/>
                  </a:lnTo>
                  <a:lnTo>
                    <a:pt x="1211" y="776"/>
                  </a:lnTo>
                  <a:lnTo>
                    <a:pt x="1211" y="776"/>
                  </a:lnTo>
                  <a:lnTo>
                    <a:pt x="1211" y="776"/>
                  </a:lnTo>
                  <a:lnTo>
                    <a:pt x="1211" y="779"/>
                  </a:lnTo>
                  <a:lnTo>
                    <a:pt x="1211" y="779"/>
                  </a:lnTo>
                  <a:lnTo>
                    <a:pt x="1211" y="779"/>
                  </a:lnTo>
                  <a:lnTo>
                    <a:pt x="1211" y="779"/>
                  </a:lnTo>
                  <a:lnTo>
                    <a:pt x="1211" y="779"/>
                  </a:lnTo>
                  <a:lnTo>
                    <a:pt x="1209" y="779"/>
                  </a:lnTo>
                  <a:lnTo>
                    <a:pt x="1209" y="779"/>
                  </a:lnTo>
                  <a:lnTo>
                    <a:pt x="1209" y="779"/>
                  </a:lnTo>
                  <a:lnTo>
                    <a:pt x="1209" y="779"/>
                  </a:lnTo>
                  <a:lnTo>
                    <a:pt x="1209" y="779"/>
                  </a:lnTo>
                  <a:lnTo>
                    <a:pt x="1209" y="781"/>
                  </a:lnTo>
                  <a:lnTo>
                    <a:pt x="1207" y="781"/>
                  </a:lnTo>
                  <a:lnTo>
                    <a:pt x="1204" y="781"/>
                  </a:lnTo>
                  <a:lnTo>
                    <a:pt x="1204" y="781"/>
                  </a:lnTo>
                  <a:lnTo>
                    <a:pt x="1204" y="781"/>
                  </a:lnTo>
                  <a:lnTo>
                    <a:pt x="1207" y="783"/>
                  </a:lnTo>
                  <a:lnTo>
                    <a:pt x="1209" y="783"/>
                  </a:lnTo>
                  <a:lnTo>
                    <a:pt x="1209" y="783"/>
                  </a:lnTo>
                  <a:lnTo>
                    <a:pt x="1209" y="783"/>
                  </a:lnTo>
                  <a:lnTo>
                    <a:pt x="1207" y="783"/>
                  </a:lnTo>
                  <a:lnTo>
                    <a:pt x="1207" y="783"/>
                  </a:lnTo>
                  <a:lnTo>
                    <a:pt x="1207" y="783"/>
                  </a:lnTo>
                  <a:lnTo>
                    <a:pt x="1209" y="786"/>
                  </a:lnTo>
                  <a:lnTo>
                    <a:pt x="1209" y="786"/>
                  </a:lnTo>
                  <a:lnTo>
                    <a:pt x="1209" y="786"/>
                  </a:lnTo>
                  <a:lnTo>
                    <a:pt x="1209" y="788"/>
                  </a:lnTo>
                  <a:lnTo>
                    <a:pt x="1209" y="788"/>
                  </a:lnTo>
                  <a:lnTo>
                    <a:pt x="1209" y="788"/>
                  </a:lnTo>
                  <a:lnTo>
                    <a:pt x="1209" y="790"/>
                  </a:lnTo>
                  <a:lnTo>
                    <a:pt x="1207" y="788"/>
                  </a:lnTo>
                  <a:lnTo>
                    <a:pt x="1207" y="788"/>
                  </a:lnTo>
                  <a:lnTo>
                    <a:pt x="1207" y="788"/>
                  </a:lnTo>
                  <a:lnTo>
                    <a:pt x="1207" y="788"/>
                  </a:lnTo>
                  <a:lnTo>
                    <a:pt x="1204" y="788"/>
                  </a:lnTo>
                  <a:lnTo>
                    <a:pt x="1202" y="788"/>
                  </a:lnTo>
                  <a:lnTo>
                    <a:pt x="1202" y="788"/>
                  </a:lnTo>
                  <a:lnTo>
                    <a:pt x="1202" y="786"/>
                  </a:lnTo>
                  <a:lnTo>
                    <a:pt x="1200" y="786"/>
                  </a:lnTo>
                  <a:lnTo>
                    <a:pt x="1200" y="786"/>
                  </a:lnTo>
                  <a:lnTo>
                    <a:pt x="1200" y="788"/>
                  </a:lnTo>
                  <a:lnTo>
                    <a:pt x="1197" y="788"/>
                  </a:lnTo>
                  <a:lnTo>
                    <a:pt x="1200" y="790"/>
                  </a:lnTo>
                  <a:lnTo>
                    <a:pt x="1200" y="790"/>
                  </a:lnTo>
                  <a:lnTo>
                    <a:pt x="1200" y="790"/>
                  </a:lnTo>
                  <a:lnTo>
                    <a:pt x="1200" y="790"/>
                  </a:lnTo>
                  <a:lnTo>
                    <a:pt x="1200" y="793"/>
                  </a:lnTo>
                  <a:lnTo>
                    <a:pt x="1202" y="793"/>
                  </a:lnTo>
                  <a:lnTo>
                    <a:pt x="1204" y="795"/>
                  </a:lnTo>
                  <a:lnTo>
                    <a:pt x="1204" y="795"/>
                  </a:lnTo>
                  <a:lnTo>
                    <a:pt x="1204" y="795"/>
                  </a:lnTo>
                  <a:lnTo>
                    <a:pt x="1202" y="795"/>
                  </a:lnTo>
                  <a:lnTo>
                    <a:pt x="1202" y="793"/>
                  </a:lnTo>
                  <a:lnTo>
                    <a:pt x="1202" y="793"/>
                  </a:lnTo>
                  <a:lnTo>
                    <a:pt x="1202" y="795"/>
                  </a:lnTo>
                  <a:lnTo>
                    <a:pt x="1202" y="795"/>
                  </a:lnTo>
                  <a:lnTo>
                    <a:pt x="1202" y="795"/>
                  </a:lnTo>
                  <a:lnTo>
                    <a:pt x="1200" y="795"/>
                  </a:lnTo>
                  <a:lnTo>
                    <a:pt x="1200" y="793"/>
                  </a:lnTo>
                  <a:lnTo>
                    <a:pt x="1200" y="793"/>
                  </a:lnTo>
                  <a:lnTo>
                    <a:pt x="1195" y="793"/>
                  </a:lnTo>
                  <a:lnTo>
                    <a:pt x="1195" y="793"/>
                  </a:lnTo>
                  <a:lnTo>
                    <a:pt x="1195" y="795"/>
                  </a:lnTo>
                  <a:lnTo>
                    <a:pt x="1195" y="795"/>
                  </a:lnTo>
                  <a:lnTo>
                    <a:pt x="1195" y="798"/>
                  </a:lnTo>
                  <a:lnTo>
                    <a:pt x="1195" y="798"/>
                  </a:lnTo>
                  <a:lnTo>
                    <a:pt x="1197" y="798"/>
                  </a:lnTo>
                  <a:lnTo>
                    <a:pt x="1200" y="798"/>
                  </a:lnTo>
                  <a:lnTo>
                    <a:pt x="1200" y="800"/>
                  </a:lnTo>
                  <a:lnTo>
                    <a:pt x="1200" y="800"/>
                  </a:lnTo>
                  <a:lnTo>
                    <a:pt x="1200" y="800"/>
                  </a:lnTo>
                  <a:lnTo>
                    <a:pt x="1200" y="802"/>
                  </a:lnTo>
                  <a:lnTo>
                    <a:pt x="1202" y="802"/>
                  </a:lnTo>
                  <a:lnTo>
                    <a:pt x="1204" y="805"/>
                  </a:lnTo>
                  <a:lnTo>
                    <a:pt x="1207" y="805"/>
                  </a:lnTo>
                  <a:lnTo>
                    <a:pt x="1209" y="805"/>
                  </a:lnTo>
                  <a:lnTo>
                    <a:pt x="1209" y="805"/>
                  </a:lnTo>
                  <a:lnTo>
                    <a:pt x="1209" y="802"/>
                  </a:lnTo>
                  <a:lnTo>
                    <a:pt x="1209" y="800"/>
                  </a:lnTo>
                  <a:lnTo>
                    <a:pt x="1209" y="802"/>
                  </a:lnTo>
                  <a:lnTo>
                    <a:pt x="1209" y="802"/>
                  </a:lnTo>
                  <a:lnTo>
                    <a:pt x="1211" y="802"/>
                  </a:lnTo>
                  <a:lnTo>
                    <a:pt x="1211" y="800"/>
                  </a:lnTo>
                  <a:lnTo>
                    <a:pt x="1211" y="800"/>
                  </a:lnTo>
                  <a:lnTo>
                    <a:pt x="1211" y="800"/>
                  </a:lnTo>
                  <a:lnTo>
                    <a:pt x="1214" y="800"/>
                  </a:lnTo>
                  <a:lnTo>
                    <a:pt x="1214" y="800"/>
                  </a:lnTo>
                  <a:lnTo>
                    <a:pt x="1214" y="800"/>
                  </a:lnTo>
                  <a:lnTo>
                    <a:pt x="1214" y="800"/>
                  </a:lnTo>
                  <a:lnTo>
                    <a:pt x="1214" y="798"/>
                  </a:lnTo>
                  <a:lnTo>
                    <a:pt x="1214" y="798"/>
                  </a:lnTo>
                  <a:lnTo>
                    <a:pt x="1214" y="795"/>
                  </a:lnTo>
                  <a:lnTo>
                    <a:pt x="1214" y="793"/>
                  </a:lnTo>
                  <a:lnTo>
                    <a:pt x="1214" y="793"/>
                  </a:lnTo>
                  <a:lnTo>
                    <a:pt x="1214" y="793"/>
                  </a:lnTo>
                  <a:lnTo>
                    <a:pt x="1216" y="793"/>
                  </a:lnTo>
                  <a:lnTo>
                    <a:pt x="1216" y="793"/>
                  </a:lnTo>
                  <a:lnTo>
                    <a:pt x="1216" y="795"/>
                  </a:lnTo>
                  <a:lnTo>
                    <a:pt x="1216" y="798"/>
                  </a:lnTo>
                  <a:lnTo>
                    <a:pt x="1216" y="800"/>
                  </a:lnTo>
                  <a:lnTo>
                    <a:pt x="1216" y="800"/>
                  </a:lnTo>
                  <a:lnTo>
                    <a:pt x="1216" y="798"/>
                  </a:lnTo>
                  <a:lnTo>
                    <a:pt x="1219" y="798"/>
                  </a:lnTo>
                  <a:lnTo>
                    <a:pt x="1219" y="798"/>
                  </a:lnTo>
                  <a:lnTo>
                    <a:pt x="1219" y="798"/>
                  </a:lnTo>
                  <a:lnTo>
                    <a:pt x="1221" y="798"/>
                  </a:lnTo>
                  <a:lnTo>
                    <a:pt x="1221" y="798"/>
                  </a:lnTo>
                  <a:lnTo>
                    <a:pt x="1221" y="798"/>
                  </a:lnTo>
                  <a:lnTo>
                    <a:pt x="1221" y="798"/>
                  </a:lnTo>
                  <a:lnTo>
                    <a:pt x="1221" y="798"/>
                  </a:lnTo>
                  <a:lnTo>
                    <a:pt x="1221" y="798"/>
                  </a:lnTo>
                  <a:lnTo>
                    <a:pt x="1223" y="798"/>
                  </a:lnTo>
                  <a:lnTo>
                    <a:pt x="1223" y="798"/>
                  </a:lnTo>
                  <a:lnTo>
                    <a:pt x="1223" y="798"/>
                  </a:lnTo>
                  <a:lnTo>
                    <a:pt x="1223" y="798"/>
                  </a:lnTo>
                  <a:lnTo>
                    <a:pt x="1223" y="798"/>
                  </a:lnTo>
                  <a:lnTo>
                    <a:pt x="1223" y="798"/>
                  </a:lnTo>
                  <a:lnTo>
                    <a:pt x="1223" y="795"/>
                  </a:lnTo>
                  <a:lnTo>
                    <a:pt x="1223" y="795"/>
                  </a:lnTo>
                  <a:lnTo>
                    <a:pt x="1223" y="795"/>
                  </a:lnTo>
                  <a:lnTo>
                    <a:pt x="1223" y="793"/>
                  </a:lnTo>
                  <a:lnTo>
                    <a:pt x="1221" y="793"/>
                  </a:lnTo>
                  <a:lnTo>
                    <a:pt x="1221" y="793"/>
                  </a:lnTo>
                  <a:lnTo>
                    <a:pt x="1221" y="793"/>
                  </a:lnTo>
                  <a:lnTo>
                    <a:pt x="1221" y="793"/>
                  </a:lnTo>
                  <a:lnTo>
                    <a:pt x="1221" y="793"/>
                  </a:lnTo>
                  <a:lnTo>
                    <a:pt x="1223" y="793"/>
                  </a:lnTo>
                  <a:lnTo>
                    <a:pt x="1223" y="793"/>
                  </a:lnTo>
                  <a:lnTo>
                    <a:pt x="1223" y="793"/>
                  </a:lnTo>
                  <a:lnTo>
                    <a:pt x="1223" y="793"/>
                  </a:lnTo>
                  <a:lnTo>
                    <a:pt x="1223" y="793"/>
                  </a:lnTo>
                  <a:lnTo>
                    <a:pt x="1223" y="793"/>
                  </a:lnTo>
                  <a:lnTo>
                    <a:pt x="1223" y="790"/>
                  </a:lnTo>
                  <a:lnTo>
                    <a:pt x="1223" y="790"/>
                  </a:lnTo>
                  <a:lnTo>
                    <a:pt x="1223" y="788"/>
                  </a:lnTo>
                  <a:lnTo>
                    <a:pt x="1223" y="790"/>
                  </a:lnTo>
                  <a:lnTo>
                    <a:pt x="1223" y="788"/>
                  </a:lnTo>
                  <a:lnTo>
                    <a:pt x="1223" y="788"/>
                  </a:lnTo>
                  <a:lnTo>
                    <a:pt x="1223" y="788"/>
                  </a:lnTo>
                  <a:lnTo>
                    <a:pt x="1226" y="788"/>
                  </a:lnTo>
                  <a:lnTo>
                    <a:pt x="1226" y="788"/>
                  </a:lnTo>
                  <a:lnTo>
                    <a:pt x="1226" y="790"/>
                  </a:lnTo>
                  <a:lnTo>
                    <a:pt x="1226" y="793"/>
                  </a:lnTo>
                  <a:lnTo>
                    <a:pt x="1226" y="793"/>
                  </a:lnTo>
                  <a:lnTo>
                    <a:pt x="1228" y="795"/>
                  </a:lnTo>
                  <a:lnTo>
                    <a:pt x="1228" y="795"/>
                  </a:lnTo>
                  <a:lnTo>
                    <a:pt x="1230" y="795"/>
                  </a:lnTo>
                  <a:lnTo>
                    <a:pt x="1230" y="793"/>
                  </a:lnTo>
                  <a:lnTo>
                    <a:pt x="1230" y="793"/>
                  </a:lnTo>
                  <a:lnTo>
                    <a:pt x="1230" y="793"/>
                  </a:lnTo>
                  <a:lnTo>
                    <a:pt x="1230" y="793"/>
                  </a:lnTo>
                  <a:lnTo>
                    <a:pt x="1230" y="793"/>
                  </a:lnTo>
                  <a:lnTo>
                    <a:pt x="1233" y="793"/>
                  </a:lnTo>
                  <a:lnTo>
                    <a:pt x="1233" y="790"/>
                  </a:lnTo>
                  <a:lnTo>
                    <a:pt x="1233" y="790"/>
                  </a:lnTo>
                  <a:lnTo>
                    <a:pt x="1233" y="788"/>
                  </a:lnTo>
                  <a:lnTo>
                    <a:pt x="1233" y="788"/>
                  </a:lnTo>
                  <a:lnTo>
                    <a:pt x="1233" y="786"/>
                  </a:lnTo>
                  <a:lnTo>
                    <a:pt x="1233" y="786"/>
                  </a:lnTo>
                  <a:lnTo>
                    <a:pt x="1233" y="786"/>
                  </a:lnTo>
                  <a:close/>
                  <a:moveTo>
                    <a:pt x="1221" y="750"/>
                  </a:moveTo>
                  <a:lnTo>
                    <a:pt x="1221" y="750"/>
                  </a:lnTo>
                  <a:lnTo>
                    <a:pt x="1221" y="750"/>
                  </a:lnTo>
                  <a:lnTo>
                    <a:pt x="1221" y="750"/>
                  </a:lnTo>
                  <a:lnTo>
                    <a:pt x="1223" y="750"/>
                  </a:lnTo>
                  <a:lnTo>
                    <a:pt x="1223" y="748"/>
                  </a:lnTo>
                  <a:lnTo>
                    <a:pt x="1226" y="748"/>
                  </a:lnTo>
                  <a:lnTo>
                    <a:pt x="1226" y="748"/>
                  </a:lnTo>
                  <a:lnTo>
                    <a:pt x="1226" y="748"/>
                  </a:lnTo>
                  <a:lnTo>
                    <a:pt x="1226" y="748"/>
                  </a:lnTo>
                  <a:lnTo>
                    <a:pt x="1226" y="748"/>
                  </a:lnTo>
                  <a:lnTo>
                    <a:pt x="1226" y="748"/>
                  </a:lnTo>
                  <a:lnTo>
                    <a:pt x="1226" y="748"/>
                  </a:lnTo>
                  <a:lnTo>
                    <a:pt x="1226" y="748"/>
                  </a:lnTo>
                  <a:lnTo>
                    <a:pt x="1223" y="748"/>
                  </a:lnTo>
                  <a:lnTo>
                    <a:pt x="1223" y="748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21" y="748"/>
                  </a:lnTo>
                  <a:lnTo>
                    <a:pt x="1221" y="748"/>
                  </a:lnTo>
                  <a:lnTo>
                    <a:pt x="1221" y="750"/>
                  </a:lnTo>
                  <a:close/>
                  <a:moveTo>
                    <a:pt x="1230" y="748"/>
                  </a:moveTo>
                  <a:lnTo>
                    <a:pt x="1228" y="750"/>
                  </a:lnTo>
                  <a:lnTo>
                    <a:pt x="1230" y="750"/>
                  </a:lnTo>
                  <a:lnTo>
                    <a:pt x="1230" y="750"/>
                  </a:lnTo>
                  <a:lnTo>
                    <a:pt x="1230" y="750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lnTo>
                    <a:pt x="1230" y="748"/>
                  </a:lnTo>
                  <a:close/>
                  <a:moveTo>
                    <a:pt x="1282" y="715"/>
                  </a:moveTo>
                  <a:lnTo>
                    <a:pt x="1282" y="715"/>
                  </a:lnTo>
                  <a:lnTo>
                    <a:pt x="1280" y="715"/>
                  </a:lnTo>
                  <a:lnTo>
                    <a:pt x="1280" y="715"/>
                  </a:lnTo>
                  <a:lnTo>
                    <a:pt x="1278" y="717"/>
                  </a:lnTo>
                  <a:lnTo>
                    <a:pt x="1278" y="717"/>
                  </a:lnTo>
                  <a:lnTo>
                    <a:pt x="1278" y="717"/>
                  </a:lnTo>
                  <a:lnTo>
                    <a:pt x="1280" y="717"/>
                  </a:lnTo>
                  <a:lnTo>
                    <a:pt x="1280" y="717"/>
                  </a:lnTo>
                  <a:lnTo>
                    <a:pt x="1280" y="717"/>
                  </a:lnTo>
                  <a:lnTo>
                    <a:pt x="1280" y="717"/>
                  </a:lnTo>
                  <a:lnTo>
                    <a:pt x="1280" y="717"/>
                  </a:lnTo>
                  <a:lnTo>
                    <a:pt x="1280" y="717"/>
                  </a:lnTo>
                  <a:lnTo>
                    <a:pt x="1280" y="715"/>
                  </a:lnTo>
                  <a:lnTo>
                    <a:pt x="1282" y="715"/>
                  </a:lnTo>
                  <a:lnTo>
                    <a:pt x="1282" y="717"/>
                  </a:lnTo>
                  <a:lnTo>
                    <a:pt x="1282" y="717"/>
                  </a:lnTo>
                  <a:lnTo>
                    <a:pt x="1282" y="717"/>
                  </a:lnTo>
                  <a:lnTo>
                    <a:pt x="1282" y="717"/>
                  </a:lnTo>
                  <a:lnTo>
                    <a:pt x="1282" y="717"/>
                  </a:lnTo>
                  <a:lnTo>
                    <a:pt x="1282" y="715"/>
                  </a:lnTo>
                  <a:lnTo>
                    <a:pt x="1282" y="715"/>
                  </a:lnTo>
                  <a:lnTo>
                    <a:pt x="1282" y="715"/>
                  </a:lnTo>
                  <a:close/>
                  <a:moveTo>
                    <a:pt x="1346" y="637"/>
                  </a:moveTo>
                  <a:lnTo>
                    <a:pt x="1346" y="637"/>
                  </a:lnTo>
                  <a:lnTo>
                    <a:pt x="1349" y="637"/>
                  </a:lnTo>
                  <a:lnTo>
                    <a:pt x="1349" y="637"/>
                  </a:lnTo>
                  <a:lnTo>
                    <a:pt x="1349" y="637"/>
                  </a:lnTo>
                  <a:lnTo>
                    <a:pt x="1349" y="634"/>
                  </a:lnTo>
                  <a:lnTo>
                    <a:pt x="1349" y="634"/>
                  </a:lnTo>
                  <a:lnTo>
                    <a:pt x="1351" y="634"/>
                  </a:lnTo>
                  <a:lnTo>
                    <a:pt x="1349" y="634"/>
                  </a:lnTo>
                  <a:lnTo>
                    <a:pt x="1349" y="634"/>
                  </a:lnTo>
                  <a:lnTo>
                    <a:pt x="1349" y="632"/>
                  </a:lnTo>
                  <a:lnTo>
                    <a:pt x="1349" y="632"/>
                  </a:lnTo>
                  <a:lnTo>
                    <a:pt x="1349" y="632"/>
                  </a:lnTo>
                  <a:lnTo>
                    <a:pt x="1346" y="632"/>
                  </a:lnTo>
                  <a:lnTo>
                    <a:pt x="1346" y="634"/>
                  </a:lnTo>
                  <a:lnTo>
                    <a:pt x="1346" y="632"/>
                  </a:lnTo>
                  <a:lnTo>
                    <a:pt x="1346" y="632"/>
                  </a:lnTo>
                  <a:lnTo>
                    <a:pt x="1346" y="632"/>
                  </a:lnTo>
                  <a:lnTo>
                    <a:pt x="1346" y="632"/>
                  </a:lnTo>
                  <a:lnTo>
                    <a:pt x="1346" y="632"/>
                  </a:lnTo>
                  <a:lnTo>
                    <a:pt x="1346" y="632"/>
                  </a:lnTo>
                  <a:lnTo>
                    <a:pt x="1346" y="634"/>
                  </a:lnTo>
                  <a:lnTo>
                    <a:pt x="1346" y="634"/>
                  </a:lnTo>
                  <a:lnTo>
                    <a:pt x="1346" y="632"/>
                  </a:lnTo>
                  <a:lnTo>
                    <a:pt x="1346" y="632"/>
                  </a:lnTo>
                  <a:lnTo>
                    <a:pt x="1344" y="634"/>
                  </a:lnTo>
                  <a:lnTo>
                    <a:pt x="1346" y="637"/>
                  </a:lnTo>
                  <a:lnTo>
                    <a:pt x="1346" y="637"/>
                  </a:lnTo>
                  <a:close/>
                  <a:moveTo>
                    <a:pt x="1353" y="658"/>
                  </a:moveTo>
                  <a:lnTo>
                    <a:pt x="1351" y="658"/>
                  </a:lnTo>
                  <a:lnTo>
                    <a:pt x="1351" y="658"/>
                  </a:lnTo>
                  <a:lnTo>
                    <a:pt x="1351" y="660"/>
                  </a:lnTo>
                  <a:lnTo>
                    <a:pt x="1351" y="660"/>
                  </a:lnTo>
                  <a:lnTo>
                    <a:pt x="1351" y="660"/>
                  </a:lnTo>
                  <a:lnTo>
                    <a:pt x="1351" y="660"/>
                  </a:lnTo>
                  <a:lnTo>
                    <a:pt x="1351" y="660"/>
                  </a:lnTo>
                  <a:lnTo>
                    <a:pt x="1351" y="663"/>
                  </a:lnTo>
                  <a:lnTo>
                    <a:pt x="1351" y="663"/>
                  </a:lnTo>
                  <a:lnTo>
                    <a:pt x="1353" y="663"/>
                  </a:lnTo>
                  <a:lnTo>
                    <a:pt x="1353" y="663"/>
                  </a:lnTo>
                  <a:lnTo>
                    <a:pt x="1353" y="660"/>
                  </a:lnTo>
                  <a:lnTo>
                    <a:pt x="1353" y="663"/>
                  </a:lnTo>
                  <a:lnTo>
                    <a:pt x="1353" y="665"/>
                  </a:lnTo>
                  <a:lnTo>
                    <a:pt x="1353" y="665"/>
                  </a:lnTo>
                  <a:lnTo>
                    <a:pt x="1353" y="665"/>
                  </a:lnTo>
                  <a:lnTo>
                    <a:pt x="1353" y="665"/>
                  </a:lnTo>
                  <a:lnTo>
                    <a:pt x="1353" y="665"/>
                  </a:lnTo>
                  <a:lnTo>
                    <a:pt x="1356" y="665"/>
                  </a:lnTo>
                  <a:lnTo>
                    <a:pt x="1356" y="665"/>
                  </a:lnTo>
                  <a:lnTo>
                    <a:pt x="1356" y="663"/>
                  </a:lnTo>
                  <a:lnTo>
                    <a:pt x="1356" y="660"/>
                  </a:lnTo>
                  <a:lnTo>
                    <a:pt x="1356" y="660"/>
                  </a:lnTo>
                  <a:lnTo>
                    <a:pt x="1356" y="660"/>
                  </a:lnTo>
                  <a:lnTo>
                    <a:pt x="1356" y="658"/>
                  </a:lnTo>
                  <a:lnTo>
                    <a:pt x="1358" y="656"/>
                  </a:lnTo>
                  <a:lnTo>
                    <a:pt x="1358" y="653"/>
                  </a:lnTo>
                  <a:lnTo>
                    <a:pt x="1358" y="653"/>
                  </a:lnTo>
                  <a:lnTo>
                    <a:pt x="1358" y="651"/>
                  </a:lnTo>
                  <a:lnTo>
                    <a:pt x="1356" y="653"/>
                  </a:lnTo>
                  <a:lnTo>
                    <a:pt x="1356" y="653"/>
                  </a:lnTo>
                  <a:lnTo>
                    <a:pt x="1356" y="653"/>
                  </a:lnTo>
                  <a:lnTo>
                    <a:pt x="1356" y="653"/>
                  </a:lnTo>
                  <a:lnTo>
                    <a:pt x="1356" y="651"/>
                  </a:lnTo>
                  <a:lnTo>
                    <a:pt x="1356" y="651"/>
                  </a:lnTo>
                  <a:lnTo>
                    <a:pt x="1358" y="651"/>
                  </a:lnTo>
                  <a:lnTo>
                    <a:pt x="1358" y="651"/>
                  </a:lnTo>
                  <a:lnTo>
                    <a:pt x="1358" y="648"/>
                  </a:lnTo>
                  <a:lnTo>
                    <a:pt x="1358" y="648"/>
                  </a:lnTo>
                  <a:lnTo>
                    <a:pt x="1358" y="648"/>
                  </a:lnTo>
                  <a:lnTo>
                    <a:pt x="1358" y="648"/>
                  </a:lnTo>
                  <a:lnTo>
                    <a:pt x="1358" y="648"/>
                  </a:lnTo>
                  <a:lnTo>
                    <a:pt x="1358" y="648"/>
                  </a:lnTo>
                  <a:lnTo>
                    <a:pt x="1358" y="646"/>
                  </a:lnTo>
                  <a:lnTo>
                    <a:pt x="1358" y="646"/>
                  </a:lnTo>
                  <a:lnTo>
                    <a:pt x="1358" y="646"/>
                  </a:lnTo>
                  <a:lnTo>
                    <a:pt x="1356" y="646"/>
                  </a:lnTo>
                  <a:lnTo>
                    <a:pt x="1356" y="648"/>
                  </a:lnTo>
                  <a:lnTo>
                    <a:pt x="1356" y="646"/>
                  </a:lnTo>
                  <a:lnTo>
                    <a:pt x="1356" y="646"/>
                  </a:lnTo>
                  <a:lnTo>
                    <a:pt x="1356" y="646"/>
                  </a:lnTo>
                  <a:lnTo>
                    <a:pt x="1356" y="648"/>
                  </a:lnTo>
                  <a:lnTo>
                    <a:pt x="1356" y="648"/>
                  </a:lnTo>
                  <a:lnTo>
                    <a:pt x="1356" y="648"/>
                  </a:lnTo>
                  <a:lnTo>
                    <a:pt x="1353" y="651"/>
                  </a:lnTo>
                  <a:lnTo>
                    <a:pt x="1353" y="648"/>
                  </a:lnTo>
                  <a:lnTo>
                    <a:pt x="1353" y="648"/>
                  </a:lnTo>
                  <a:lnTo>
                    <a:pt x="1353" y="646"/>
                  </a:lnTo>
                  <a:lnTo>
                    <a:pt x="1353" y="648"/>
                  </a:lnTo>
                  <a:lnTo>
                    <a:pt x="1353" y="648"/>
                  </a:lnTo>
                  <a:lnTo>
                    <a:pt x="1351" y="653"/>
                  </a:lnTo>
                  <a:lnTo>
                    <a:pt x="1353" y="653"/>
                  </a:lnTo>
                  <a:lnTo>
                    <a:pt x="1353" y="651"/>
                  </a:lnTo>
                  <a:lnTo>
                    <a:pt x="1353" y="651"/>
                  </a:lnTo>
                  <a:lnTo>
                    <a:pt x="1353" y="653"/>
                  </a:lnTo>
                  <a:lnTo>
                    <a:pt x="1353" y="653"/>
                  </a:lnTo>
                  <a:lnTo>
                    <a:pt x="1353" y="653"/>
                  </a:lnTo>
                  <a:lnTo>
                    <a:pt x="1351" y="653"/>
                  </a:lnTo>
                  <a:lnTo>
                    <a:pt x="1351" y="653"/>
                  </a:lnTo>
                  <a:lnTo>
                    <a:pt x="1351" y="653"/>
                  </a:lnTo>
                  <a:lnTo>
                    <a:pt x="1353" y="656"/>
                  </a:lnTo>
                  <a:lnTo>
                    <a:pt x="1353" y="656"/>
                  </a:lnTo>
                  <a:lnTo>
                    <a:pt x="1351" y="656"/>
                  </a:lnTo>
                  <a:lnTo>
                    <a:pt x="1351" y="656"/>
                  </a:lnTo>
                  <a:lnTo>
                    <a:pt x="1351" y="656"/>
                  </a:lnTo>
                  <a:lnTo>
                    <a:pt x="1351" y="656"/>
                  </a:lnTo>
                  <a:lnTo>
                    <a:pt x="1351" y="656"/>
                  </a:lnTo>
                  <a:lnTo>
                    <a:pt x="1351" y="656"/>
                  </a:lnTo>
                  <a:lnTo>
                    <a:pt x="1353" y="656"/>
                  </a:lnTo>
                  <a:lnTo>
                    <a:pt x="1353" y="656"/>
                  </a:lnTo>
                  <a:lnTo>
                    <a:pt x="1353" y="656"/>
                  </a:lnTo>
                  <a:lnTo>
                    <a:pt x="1353" y="658"/>
                  </a:lnTo>
                  <a:lnTo>
                    <a:pt x="1353" y="658"/>
                  </a:lnTo>
                  <a:close/>
                  <a:moveTo>
                    <a:pt x="1349" y="670"/>
                  </a:moveTo>
                  <a:lnTo>
                    <a:pt x="1349" y="670"/>
                  </a:lnTo>
                  <a:lnTo>
                    <a:pt x="1346" y="672"/>
                  </a:lnTo>
                  <a:lnTo>
                    <a:pt x="1346" y="672"/>
                  </a:lnTo>
                  <a:lnTo>
                    <a:pt x="1346" y="675"/>
                  </a:lnTo>
                  <a:lnTo>
                    <a:pt x="1344" y="675"/>
                  </a:lnTo>
                  <a:lnTo>
                    <a:pt x="1344" y="677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9" y="675"/>
                  </a:lnTo>
                  <a:lnTo>
                    <a:pt x="1346" y="675"/>
                  </a:lnTo>
                  <a:lnTo>
                    <a:pt x="1346" y="675"/>
                  </a:lnTo>
                  <a:lnTo>
                    <a:pt x="1346" y="672"/>
                  </a:lnTo>
                  <a:lnTo>
                    <a:pt x="1349" y="672"/>
                  </a:lnTo>
                  <a:lnTo>
                    <a:pt x="1349" y="672"/>
                  </a:lnTo>
                  <a:lnTo>
                    <a:pt x="1351" y="672"/>
                  </a:lnTo>
                  <a:lnTo>
                    <a:pt x="1351" y="670"/>
                  </a:lnTo>
                  <a:lnTo>
                    <a:pt x="1351" y="670"/>
                  </a:lnTo>
                  <a:lnTo>
                    <a:pt x="1351" y="670"/>
                  </a:lnTo>
                  <a:lnTo>
                    <a:pt x="1351" y="670"/>
                  </a:lnTo>
                  <a:lnTo>
                    <a:pt x="1351" y="670"/>
                  </a:lnTo>
                  <a:lnTo>
                    <a:pt x="1351" y="670"/>
                  </a:lnTo>
                  <a:lnTo>
                    <a:pt x="1349" y="667"/>
                  </a:lnTo>
                  <a:lnTo>
                    <a:pt x="1349" y="667"/>
                  </a:lnTo>
                  <a:lnTo>
                    <a:pt x="1349" y="667"/>
                  </a:lnTo>
                  <a:lnTo>
                    <a:pt x="1349" y="667"/>
                  </a:lnTo>
                  <a:lnTo>
                    <a:pt x="1349" y="670"/>
                  </a:lnTo>
                  <a:lnTo>
                    <a:pt x="1349" y="670"/>
                  </a:lnTo>
                  <a:close/>
                  <a:moveTo>
                    <a:pt x="1344" y="675"/>
                  </a:moveTo>
                  <a:lnTo>
                    <a:pt x="1344" y="672"/>
                  </a:lnTo>
                  <a:lnTo>
                    <a:pt x="1344" y="672"/>
                  </a:lnTo>
                  <a:lnTo>
                    <a:pt x="1346" y="672"/>
                  </a:lnTo>
                  <a:lnTo>
                    <a:pt x="1346" y="672"/>
                  </a:lnTo>
                  <a:lnTo>
                    <a:pt x="1346" y="672"/>
                  </a:lnTo>
                  <a:lnTo>
                    <a:pt x="1346" y="670"/>
                  </a:lnTo>
                  <a:lnTo>
                    <a:pt x="1346" y="670"/>
                  </a:lnTo>
                  <a:lnTo>
                    <a:pt x="1346" y="667"/>
                  </a:lnTo>
                  <a:lnTo>
                    <a:pt x="1346" y="665"/>
                  </a:lnTo>
                  <a:lnTo>
                    <a:pt x="1346" y="665"/>
                  </a:lnTo>
                  <a:lnTo>
                    <a:pt x="1346" y="665"/>
                  </a:lnTo>
                  <a:lnTo>
                    <a:pt x="1346" y="665"/>
                  </a:lnTo>
                  <a:lnTo>
                    <a:pt x="1346" y="667"/>
                  </a:lnTo>
                  <a:lnTo>
                    <a:pt x="1346" y="667"/>
                  </a:lnTo>
                  <a:lnTo>
                    <a:pt x="1346" y="670"/>
                  </a:lnTo>
                  <a:lnTo>
                    <a:pt x="1344" y="670"/>
                  </a:lnTo>
                  <a:lnTo>
                    <a:pt x="1344" y="667"/>
                  </a:lnTo>
                  <a:lnTo>
                    <a:pt x="1344" y="667"/>
                  </a:lnTo>
                  <a:lnTo>
                    <a:pt x="1342" y="672"/>
                  </a:lnTo>
                  <a:lnTo>
                    <a:pt x="1339" y="672"/>
                  </a:lnTo>
                  <a:lnTo>
                    <a:pt x="1342" y="672"/>
                  </a:lnTo>
                  <a:lnTo>
                    <a:pt x="1344" y="672"/>
                  </a:lnTo>
                  <a:lnTo>
                    <a:pt x="1342" y="672"/>
                  </a:lnTo>
                  <a:lnTo>
                    <a:pt x="1342" y="675"/>
                  </a:lnTo>
                  <a:lnTo>
                    <a:pt x="1339" y="675"/>
                  </a:lnTo>
                  <a:lnTo>
                    <a:pt x="1339" y="675"/>
                  </a:lnTo>
                  <a:lnTo>
                    <a:pt x="1342" y="675"/>
                  </a:lnTo>
                  <a:lnTo>
                    <a:pt x="1344" y="675"/>
                  </a:lnTo>
                  <a:lnTo>
                    <a:pt x="1342" y="675"/>
                  </a:lnTo>
                  <a:lnTo>
                    <a:pt x="1339" y="675"/>
                  </a:lnTo>
                  <a:lnTo>
                    <a:pt x="1339" y="675"/>
                  </a:lnTo>
                  <a:lnTo>
                    <a:pt x="1342" y="677"/>
                  </a:lnTo>
                  <a:lnTo>
                    <a:pt x="1342" y="677"/>
                  </a:lnTo>
                  <a:lnTo>
                    <a:pt x="1344" y="675"/>
                  </a:lnTo>
                  <a:lnTo>
                    <a:pt x="1344" y="675"/>
                  </a:lnTo>
                  <a:close/>
                  <a:moveTo>
                    <a:pt x="1344" y="630"/>
                  </a:moveTo>
                  <a:lnTo>
                    <a:pt x="1346" y="627"/>
                  </a:lnTo>
                  <a:lnTo>
                    <a:pt x="1346" y="627"/>
                  </a:lnTo>
                  <a:lnTo>
                    <a:pt x="1346" y="627"/>
                  </a:lnTo>
                  <a:lnTo>
                    <a:pt x="1346" y="627"/>
                  </a:lnTo>
                  <a:lnTo>
                    <a:pt x="1346" y="627"/>
                  </a:lnTo>
                  <a:lnTo>
                    <a:pt x="1346" y="627"/>
                  </a:lnTo>
                  <a:lnTo>
                    <a:pt x="1346" y="627"/>
                  </a:lnTo>
                  <a:lnTo>
                    <a:pt x="1346" y="625"/>
                  </a:lnTo>
                  <a:lnTo>
                    <a:pt x="1346" y="622"/>
                  </a:lnTo>
                  <a:lnTo>
                    <a:pt x="1346" y="622"/>
                  </a:lnTo>
                  <a:lnTo>
                    <a:pt x="1344" y="620"/>
                  </a:lnTo>
                  <a:lnTo>
                    <a:pt x="1342" y="622"/>
                  </a:lnTo>
                  <a:lnTo>
                    <a:pt x="1342" y="622"/>
                  </a:lnTo>
                  <a:lnTo>
                    <a:pt x="1342" y="622"/>
                  </a:lnTo>
                  <a:lnTo>
                    <a:pt x="1342" y="622"/>
                  </a:lnTo>
                  <a:lnTo>
                    <a:pt x="1342" y="622"/>
                  </a:lnTo>
                  <a:lnTo>
                    <a:pt x="1342" y="625"/>
                  </a:lnTo>
                  <a:lnTo>
                    <a:pt x="1342" y="625"/>
                  </a:lnTo>
                  <a:lnTo>
                    <a:pt x="1342" y="627"/>
                  </a:lnTo>
                  <a:lnTo>
                    <a:pt x="1342" y="627"/>
                  </a:lnTo>
                  <a:lnTo>
                    <a:pt x="1342" y="627"/>
                  </a:lnTo>
                  <a:lnTo>
                    <a:pt x="1342" y="627"/>
                  </a:lnTo>
                  <a:lnTo>
                    <a:pt x="1342" y="630"/>
                  </a:lnTo>
                  <a:lnTo>
                    <a:pt x="1342" y="630"/>
                  </a:lnTo>
                  <a:lnTo>
                    <a:pt x="1342" y="630"/>
                  </a:lnTo>
                  <a:lnTo>
                    <a:pt x="1344" y="630"/>
                  </a:lnTo>
                  <a:lnTo>
                    <a:pt x="1344" y="630"/>
                  </a:lnTo>
                  <a:close/>
                  <a:moveTo>
                    <a:pt x="1339" y="634"/>
                  </a:moveTo>
                  <a:lnTo>
                    <a:pt x="1339" y="637"/>
                  </a:lnTo>
                  <a:lnTo>
                    <a:pt x="1342" y="637"/>
                  </a:lnTo>
                  <a:lnTo>
                    <a:pt x="1342" y="639"/>
                  </a:lnTo>
                  <a:lnTo>
                    <a:pt x="1342" y="639"/>
                  </a:lnTo>
                  <a:lnTo>
                    <a:pt x="1342" y="639"/>
                  </a:lnTo>
                  <a:lnTo>
                    <a:pt x="1342" y="637"/>
                  </a:lnTo>
                  <a:lnTo>
                    <a:pt x="1342" y="637"/>
                  </a:lnTo>
                  <a:lnTo>
                    <a:pt x="1342" y="634"/>
                  </a:lnTo>
                  <a:lnTo>
                    <a:pt x="1342" y="634"/>
                  </a:lnTo>
                  <a:lnTo>
                    <a:pt x="1342" y="634"/>
                  </a:lnTo>
                  <a:lnTo>
                    <a:pt x="1342" y="634"/>
                  </a:lnTo>
                  <a:lnTo>
                    <a:pt x="1342" y="634"/>
                  </a:lnTo>
                  <a:lnTo>
                    <a:pt x="1342" y="632"/>
                  </a:lnTo>
                  <a:lnTo>
                    <a:pt x="1342" y="632"/>
                  </a:lnTo>
                  <a:lnTo>
                    <a:pt x="1342" y="632"/>
                  </a:lnTo>
                  <a:lnTo>
                    <a:pt x="1339" y="632"/>
                  </a:lnTo>
                  <a:lnTo>
                    <a:pt x="1339" y="632"/>
                  </a:lnTo>
                  <a:lnTo>
                    <a:pt x="1339" y="632"/>
                  </a:lnTo>
                  <a:lnTo>
                    <a:pt x="1339" y="632"/>
                  </a:lnTo>
                  <a:lnTo>
                    <a:pt x="1339" y="634"/>
                  </a:lnTo>
                  <a:lnTo>
                    <a:pt x="1339" y="634"/>
                  </a:lnTo>
                  <a:close/>
                  <a:moveTo>
                    <a:pt x="1169" y="892"/>
                  </a:moveTo>
                  <a:lnTo>
                    <a:pt x="1169" y="895"/>
                  </a:lnTo>
                  <a:lnTo>
                    <a:pt x="1167" y="892"/>
                  </a:lnTo>
                  <a:lnTo>
                    <a:pt x="1167" y="895"/>
                  </a:lnTo>
                  <a:lnTo>
                    <a:pt x="1167" y="895"/>
                  </a:lnTo>
                  <a:lnTo>
                    <a:pt x="1164" y="895"/>
                  </a:lnTo>
                  <a:lnTo>
                    <a:pt x="1167" y="895"/>
                  </a:lnTo>
                  <a:lnTo>
                    <a:pt x="1167" y="895"/>
                  </a:lnTo>
                  <a:lnTo>
                    <a:pt x="1167" y="895"/>
                  </a:lnTo>
                  <a:lnTo>
                    <a:pt x="1169" y="895"/>
                  </a:lnTo>
                  <a:lnTo>
                    <a:pt x="1169" y="895"/>
                  </a:lnTo>
                  <a:lnTo>
                    <a:pt x="1169" y="895"/>
                  </a:lnTo>
                  <a:lnTo>
                    <a:pt x="1171" y="895"/>
                  </a:lnTo>
                  <a:lnTo>
                    <a:pt x="1171" y="895"/>
                  </a:lnTo>
                  <a:lnTo>
                    <a:pt x="1174" y="895"/>
                  </a:lnTo>
                  <a:lnTo>
                    <a:pt x="1174" y="892"/>
                  </a:lnTo>
                  <a:lnTo>
                    <a:pt x="1174" y="892"/>
                  </a:lnTo>
                  <a:lnTo>
                    <a:pt x="1169" y="892"/>
                  </a:lnTo>
                  <a:lnTo>
                    <a:pt x="1169" y="892"/>
                  </a:lnTo>
                  <a:close/>
                  <a:moveTo>
                    <a:pt x="1216" y="809"/>
                  </a:moveTo>
                  <a:lnTo>
                    <a:pt x="1219" y="809"/>
                  </a:lnTo>
                  <a:lnTo>
                    <a:pt x="1221" y="812"/>
                  </a:lnTo>
                  <a:lnTo>
                    <a:pt x="1221" y="812"/>
                  </a:lnTo>
                  <a:lnTo>
                    <a:pt x="1221" y="812"/>
                  </a:lnTo>
                  <a:lnTo>
                    <a:pt x="1221" y="812"/>
                  </a:lnTo>
                  <a:lnTo>
                    <a:pt x="1221" y="812"/>
                  </a:lnTo>
                  <a:lnTo>
                    <a:pt x="1223" y="809"/>
                  </a:lnTo>
                  <a:lnTo>
                    <a:pt x="1223" y="809"/>
                  </a:lnTo>
                  <a:lnTo>
                    <a:pt x="1223" y="809"/>
                  </a:lnTo>
                  <a:lnTo>
                    <a:pt x="1223" y="809"/>
                  </a:lnTo>
                  <a:lnTo>
                    <a:pt x="1221" y="809"/>
                  </a:lnTo>
                  <a:lnTo>
                    <a:pt x="1221" y="809"/>
                  </a:lnTo>
                  <a:lnTo>
                    <a:pt x="1221" y="809"/>
                  </a:lnTo>
                  <a:lnTo>
                    <a:pt x="1221" y="809"/>
                  </a:lnTo>
                  <a:lnTo>
                    <a:pt x="1221" y="809"/>
                  </a:lnTo>
                  <a:lnTo>
                    <a:pt x="1221" y="809"/>
                  </a:lnTo>
                  <a:lnTo>
                    <a:pt x="1221" y="809"/>
                  </a:lnTo>
                  <a:lnTo>
                    <a:pt x="1219" y="807"/>
                  </a:lnTo>
                  <a:lnTo>
                    <a:pt x="1221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7"/>
                  </a:lnTo>
                  <a:lnTo>
                    <a:pt x="1219" y="809"/>
                  </a:lnTo>
                  <a:lnTo>
                    <a:pt x="1216" y="809"/>
                  </a:lnTo>
                  <a:close/>
                  <a:moveTo>
                    <a:pt x="1157" y="890"/>
                  </a:moveTo>
                  <a:lnTo>
                    <a:pt x="1155" y="890"/>
                  </a:lnTo>
                  <a:lnTo>
                    <a:pt x="1155" y="890"/>
                  </a:lnTo>
                  <a:lnTo>
                    <a:pt x="1155" y="890"/>
                  </a:lnTo>
                  <a:lnTo>
                    <a:pt x="1152" y="890"/>
                  </a:lnTo>
                  <a:lnTo>
                    <a:pt x="1152" y="890"/>
                  </a:lnTo>
                  <a:lnTo>
                    <a:pt x="1145" y="895"/>
                  </a:lnTo>
                  <a:lnTo>
                    <a:pt x="1145" y="895"/>
                  </a:lnTo>
                  <a:lnTo>
                    <a:pt x="1143" y="897"/>
                  </a:lnTo>
                  <a:lnTo>
                    <a:pt x="1143" y="899"/>
                  </a:lnTo>
                  <a:lnTo>
                    <a:pt x="1145" y="902"/>
                  </a:lnTo>
                  <a:lnTo>
                    <a:pt x="1145" y="902"/>
                  </a:lnTo>
                  <a:lnTo>
                    <a:pt x="1145" y="902"/>
                  </a:lnTo>
                  <a:lnTo>
                    <a:pt x="1145" y="899"/>
                  </a:lnTo>
                  <a:lnTo>
                    <a:pt x="1148" y="899"/>
                  </a:lnTo>
                  <a:lnTo>
                    <a:pt x="1150" y="897"/>
                  </a:lnTo>
                  <a:lnTo>
                    <a:pt x="1150" y="895"/>
                  </a:lnTo>
                  <a:lnTo>
                    <a:pt x="1152" y="895"/>
                  </a:lnTo>
                  <a:lnTo>
                    <a:pt x="1152" y="895"/>
                  </a:lnTo>
                  <a:lnTo>
                    <a:pt x="1152" y="895"/>
                  </a:lnTo>
                  <a:lnTo>
                    <a:pt x="1152" y="895"/>
                  </a:lnTo>
                  <a:lnTo>
                    <a:pt x="1152" y="892"/>
                  </a:lnTo>
                  <a:lnTo>
                    <a:pt x="1152" y="890"/>
                  </a:lnTo>
                  <a:lnTo>
                    <a:pt x="1155" y="890"/>
                  </a:lnTo>
                  <a:lnTo>
                    <a:pt x="1155" y="890"/>
                  </a:lnTo>
                  <a:lnTo>
                    <a:pt x="1155" y="892"/>
                  </a:lnTo>
                  <a:lnTo>
                    <a:pt x="1155" y="892"/>
                  </a:lnTo>
                  <a:lnTo>
                    <a:pt x="1155" y="892"/>
                  </a:lnTo>
                  <a:lnTo>
                    <a:pt x="1155" y="892"/>
                  </a:lnTo>
                  <a:lnTo>
                    <a:pt x="1155" y="892"/>
                  </a:lnTo>
                  <a:lnTo>
                    <a:pt x="1155" y="892"/>
                  </a:lnTo>
                  <a:lnTo>
                    <a:pt x="1155" y="892"/>
                  </a:lnTo>
                  <a:lnTo>
                    <a:pt x="1155" y="892"/>
                  </a:lnTo>
                  <a:lnTo>
                    <a:pt x="1155" y="892"/>
                  </a:lnTo>
                  <a:lnTo>
                    <a:pt x="1155" y="892"/>
                  </a:lnTo>
                  <a:lnTo>
                    <a:pt x="1157" y="892"/>
                  </a:lnTo>
                  <a:lnTo>
                    <a:pt x="1157" y="892"/>
                  </a:lnTo>
                  <a:lnTo>
                    <a:pt x="1157" y="892"/>
                  </a:lnTo>
                  <a:lnTo>
                    <a:pt x="1157" y="890"/>
                  </a:lnTo>
                  <a:close/>
                  <a:moveTo>
                    <a:pt x="1167" y="892"/>
                  </a:moveTo>
                  <a:lnTo>
                    <a:pt x="1167" y="892"/>
                  </a:lnTo>
                  <a:lnTo>
                    <a:pt x="1167" y="892"/>
                  </a:lnTo>
                  <a:lnTo>
                    <a:pt x="1167" y="892"/>
                  </a:lnTo>
                  <a:lnTo>
                    <a:pt x="1167" y="890"/>
                  </a:lnTo>
                  <a:lnTo>
                    <a:pt x="1167" y="892"/>
                  </a:lnTo>
                  <a:lnTo>
                    <a:pt x="1169" y="892"/>
                  </a:lnTo>
                  <a:lnTo>
                    <a:pt x="1167" y="892"/>
                  </a:lnTo>
                  <a:lnTo>
                    <a:pt x="1167" y="890"/>
                  </a:lnTo>
                  <a:lnTo>
                    <a:pt x="1167" y="890"/>
                  </a:lnTo>
                  <a:lnTo>
                    <a:pt x="1167" y="890"/>
                  </a:lnTo>
                  <a:lnTo>
                    <a:pt x="1167" y="890"/>
                  </a:lnTo>
                  <a:lnTo>
                    <a:pt x="1167" y="890"/>
                  </a:lnTo>
                  <a:lnTo>
                    <a:pt x="1164" y="890"/>
                  </a:lnTo>
                  <a:lnTo>
                    <a:pt x="1162" y="890"/>
                  </a:lnTo>
                  <a:lnTo>
                    <a:pt x="1162" y="890"/>
                  </a:lnTo>
                  <a:lnTo>
                    <a:pt x="1159" y="890"/>
                  </a:lnTo>
                  <a:lnTo>
                    <a:pt x="1159" y="890"/>
                  </a:lnTo>
                  <a:lnTo>
                    <a:pt x="1159" y="892"/>
                  </a:lnTo>
                  <a:lnTo>
                    <a:pt x="1157" y="892"/>
                  </a:lnTo>
                  <a:lnTo>
                    <a:pt x="1159" y="895"/>
                  </a:lnTo>
                  <a:lnTo>
                    <a:pt x="1159" y="895"/>
                  </a:lnTo>
                  <a:lnTo>
                    <a:pt x="1159" y="895"/>
                  </a:lnTo>
                  <a:lnTo>
                    <a:pt x="1159" y="895"/>
                  </a:lnTo>
                  <a:lnTo>
                    <a:pt x="1162" y="895"/>
                  </a:lnTo>
                  <a:lnTo>
                    <a:pt x="1164" y="895"/>
                  </a:lnTo>
                  <a:lnTo>
                    <a:pt x="1164" y="895"/>
                  </a:lnTo>
                  <a:lnTo>
                    <a:pt x="1164" y="895"/>
                  </a:lnTo>
                  <a:lnTo>
                    <a:pt x="1164" y="895"/>
                  </a:lnTo>
                  <a:lnTo>
                    <a:pt x="1167" y="892"/>
                  </a:lnTo>
                  <a:lnTo>
                    <a:pt x="1167" y="892"/>
                  </a:lnTo>
                  <a:close/>
                  <a:moveTo>
                    <a:pt x="1167" y="883"/>
                  </a:moveTo>
                  <a:lnTo>
                    <a:pt x="1167" y="885"/>
                  </a:lnTo>
                  <a:lnTo>
                    <a:pt x="1169" y="885"/>
                  </a:lnTo>
                  <a:lnTo>
                    <a:pt x="1169" y="885"/>
                  </a:lnTo>
                  <a:lnTo>
                    <a:pt x="1169" y="883"/>
                  </a:lnTo>
                  <a:lnTo>
                    <a:pt x="1169" y="883"/>
                  </a:lnTo>
                  <a:lnTo>
                    <a:pt x="1169" y="883"/>
                  </a:lnTo>
                  <a:lnTo>
                    <a:pt x="1169" y="883"/>
                  </a:lnTo>
                  <a:lnTo>
                    <a:pt x="1169" y="883"/>
                  </a:lnTo>
                  <a:lnTo>
                    <a:pt x="1167" y="883"/>
                  </a:lnTo>
                  <a:lnTo>
                    <a:pt x="1167" y="883"/>
                  </a:lnTo>
                  <a:lnTo>
                    <a:pt x="1167" y="883"/>
                  </a:lnTo>
                  <a:lnTo>
                    <a:pt x="1167" y="883"/>
                  </a:lnTo>
                  <a:lnTo>
                    <a:pt x="1164" y="883"/>
                  </a:lnTo>
                  <a:lnTo>
                    <a:pt x="1167" y="883"/>
                  </a:lnTo>
                  <a:lnTo>
                    <a:pt x="1167" y="883"/>
                  </a:lnTo>
                  <a:lnTo>
                    <a:pt x="1167" y="883"/>
                  </a:lnTo>
                  <a:lnTo>
                    <a:pt x="1167" y="883"/>
                  </a:lnTo>
                  <a:lnTo>
                    <a:pt x="1167" y="883"/>
                  </a:lnTo>
                  <a:close/>
                  <a:moveTo>
                    <a:pt x="1077" y="911"/>
                  </a:moveTo>
                  <a:lnTo>
                    <a:pt x="1077" y="911"/>
                  </a:lnTo>
                  <a:lnTo>
                    <a:pt x="1077" y="911"/>
                  </a:lnTo>
                  <a:lnTo>
                    <a:pt x="1077" y="911"/>
                  </a:lnTo>
                  <a:lnTo>
                    <a:pt x="1077" y="911"/>
                  </a:lnTo>
                  <a:lnTo>
                    <a:pt x="1077" y="911"/>
                  </a:lnTo>
                  <a:lnTo>
                    <a:pt x="1077" y="911"/>
                  </a:lnTo>
                  <a:lnTo>
                    <a:pt x="1077" y="911"/>
                  </a:lnTo>
                  <a:lnTo>
                    <a:pt x="1077" y="911"/>
                  </a:lnTo>
                  <a:lnTo>
                    <a:pt x="1077" y="911"/>
                  </a:lnTo>
                  <a:lnTo>
                    <a:pt x="1077" y="914"/>
                  </a:lnTo>
                  <a:lnTo>
                    <a:pt x="1077" y="914"/>
                  </a:lnTo>
                  <a:lnTo>
                    <a:pt x="1077" y="914"/>
                  </a:lnTo>
                  <a:lnTo>
                    <a:pt x="1077" y="914"/>
                  </a:lnTo>
                  <a:lnTo>
                    <a:pt x="1077" y="914"/>
                  </a:lnTo>
                  <a:lnTo>
                    <a:pt x="1077" y="914"/>
                  </a:lnTo>
                  <a:lnTo>
                    <a:pt x="1077" y="914"/>
                  </a:lnTo>
                  <a:lnTo>
                    <a:pt x="1077" y="914"/>
                  </a:lnTo>
                  <a:lnTo>
                    <a:pt x="1077" y="911"/>
                  </a:lnTo>
                  <a:close/>
                  <a:moveTo>
                    <a:pt x="1079" y="921"/>
                  </a:moveTo>
                  <a:lnTo>
                    <a:pt x="1079" y="921"/>
                  </a:lnTo>
                  <a:lnTo>
                    <a:pt x="1079" y="921"/>
                  </a:lnTo>
                  <a:lnTo>
                    <a:pt x="1079" y="921"/>
                  </a:lnTo>
                  <a:lnTo>
                    <a:pt x="1079" y="921"/>
                  </a:lnTo>
                  <a:lnTo>
                    <a:pt x="1079" y="921"/>
                  </a:lnTo>
                  <a:lnTo>
                    <a:pt x="1079" y="921"/>
                  </a:lnTo>
                  <a:lnTo>
                    <a:pt x="1079" y="921"/>
                  </a:lnTo>
                  <a:lnTo>
                    <a:pt x="1079" y="921"/>
                  </a:lnTo>
                  <a:lnTo>
                    <a:pt x="1077" y="921"/>
                  </a:lnTo>
                  <a:lnTo>
                    <a:pt x="1077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3"/>
                  </a:lnTo>
                  <a:lnTo>
                    <a:pt x="1079" y="921"/>
                  </a:lnTo>
                  <a:lnTo>
                    <a:pt x="1079" y="921"/>
                  </a:lnTo>
                  <a:lnTo>
                    <a:pt x="1079" y="921"/>
                  </a:lnTo>
                  <a:close/>
                  <a:moveTo>
                    <a:pt x="1096" y="843"/>
                  </a:moveTo>
                  <a:lnTo>
                    <a:pt x="1096" y="843"/>
                  </a:lnTo>
                  <a:lnTo>
                    <a:pt x="1096" y="843"/>
                  </a:lnTo>
                  <a:lnTo>
                    <a:pt x="1096" y="843"/>
                  </a:lnTo>
                  <a:lnTo>
                    <a:pt x="1096" y="843"/>
                  </a:lnTo>
                  <a:lnTo>
                    <a:pt x="1096" y="843"/>
                  </a:lnTo>
                  <a:lnTo>
                    <a:pt x="1096" y="843"/>
                  </a:lnTo>
                  <a:lnTo>
                    <a:pt x="1096" y="843"/>
                  </a:lnTo>
                  <a:lnTo>
                    <a:pt x="1096" y="843"/>
                  </a:lnTo>
                  <a:lnTo>
                    <a:pt x="1096" y="843"/>
                  </a:lnTo>
                  <a:close/>
                  <a:moveTo>
                    <a:pt x="1114" y="930"/>
                  </a:moveTo>
                  <a:lnTo>
                    <a:pt x="1114" y="930"/>
                  </a:lnTo>
                  <a:lnTo>
                    <a:pt x="1114" y="932"/>
                  </a:lnTo>
                  <a:lnTo>
                    <a:pt x="1112" y="932"/>
                  </a:lnTo>
                  <a:lnTo>
                    <a:pt x="1112" y="935"/>
                  </a:lnTo>
                  <a:lnTo>
                    <a:pt x="1110" y="935"/>
                  </a:lnTo>
                  <a:lnTo>
                    <a:pt x="1112" y="935"/>
                  </a:lnTo>
                  <a:lnTo>
                    <a:pt x="1112" y="935"/>
                  </a:lnTo>
                  <a:lnTo>
                    <a:pt x="1112" y="937"/>
                  </a:lnTo>
                  <a:lnTo>
                    <a:pt x="1112" y="937"/>
                  </a:lnTo>
                  <a:lnTo>
                    <a:pt x="1112" y="937"/>
                  </a:lnTo>
                  <a:lnTo>
                    <a:pt x="1112" y="937"/>
                  </a:lnTo>
                  <a:lnTo>
                    <a:pt x="1114" y="937"/>
                  </a:lnTo>
                  <a:lnTo>
                    <a:pt x="1114" y="940"/>
                  </a:lnTo>
                  <a:lnTo>
                    <a:pt x="1117" y="940"/>
                  </a:lnTo>
                  <a:lnTo>
                    <a:pt x="1117" y="937"/>
                  </a:lnTo>
                  <a:lnTo>
                    <a:pt x="1117" y="937"/>
                  </a:lnTo>
                  <a:lnTo>
                    <a:pt x="1117" y="937"/>
                  </a:lnTo>
                  <a:lnTo>
                    <a:pt x="1117" y="935"/>
                  </a:lnTo>
                  <a:lnTo>
                    <a:pt x="1117" y="932"/>
                  </a:lnTo>
                  <a:lnTo>
                    <a:pt x="1117" y="932"/>
                  </a:lnTo>
                  <a:lnTo>
                    <a:pt x="1117" y="930"/>
                  </a:lnTo>
                  <a:lnTo>
                    <a:pt x="1117" y="930"/>
                  </a:lnTo>
                  <a:lnTo>
                    <a:pt x="1114" y="930"/>
                  </a:lnTo>
                  <a:close/>
                  <a:moveTo>
                    <a:pt x="1190" y="802"/>
                  </a:moveTo>
                  <a:lnTo>
                    <a:pt x="1190" y="802"/>
                  </a:lnTo>
                  <a:lnTo>
                    <a:pt x="1193" y="802"/>
                  </a:lnTo>
                  <a:lnTo>
                    <a:pt x="1193" y="802"/>
                  </a:lnTo>
                  <a:lnTo>
                    <a:pt x="1193" y="800"/>
                  </a:lnTo>
                  <a:lnTo>
                    <a:pt x="1193" y="800"/>
                  </a:lnTo>
                  <a:lnTo>
                    <a:pt x="1193" y="800"/>
                  </a:lnTo>
                  <a:lnTo>
                    <a:pt x="1195" y="802"/>
                  </a:lnTo>
                  <a:lnTo>
                    <a:pt x="1195" y="805"/>
                  </a:lnTo>
                  <a:lnTo>
                    <a:pt x="1195" y="802"/>
                  </a:lnTo>
                  <a:lnTo>
                    <a:pt x="1197" y="805"/>
                  </a:lnTo>
                  <a:lnTo>
                    <a:pt x="1200" y="805"/>
                  </a:lnTo>
                  <a:lnTo>
                    <a:pt x="1200" y="807"/>
                  </a:lnTo>
                  <a:lnTo>
                    <a:pt x="1202" y="807"/>
                  </a:lnTo>
                  <a:lnTo>
                    <a:pt x="1202" y="807"/>
                  </a:lnTo>
                  <a:lnTo>
                    <a:pt x="1202" y="805"/>
                  </a:lnTo>
                  <a:lnTo>
                    <a:pt x="1204" y="805"/>
                  </a:lnTo>
                  <a:lnTo>
                    <a:pt x="1204" y="805"/>
                  </a:lnTo>
                  <a:lnTo>
                    <a:pt x="1204" y="805"/>
                  </a:lnTo>
                  <a:lnTo>
                    <a:pt x="1204" y="805"/>
                  </a:lnTo>
                  <a:lnTo>
                    <a:pt x="1202" y="802"/>
                  </a:lnTo>
                  <a:lnTo>
                    <a:pt x="1200" y="802"/>
                  </a:lnTo>
                  <a:lnTo>
                    <a:pt x="1200" y="802"/>
                  </a:lnTo>
                  <a:lnTo>
                    <a:pt x="1200" y="802"/>
                  </a:lnTo>
                  <a:lnTo>
                    <a:pt x="1200" y="800"/>
                  </a:lnTo>
                  <a:lnTo>
                    <a:pt x="1200" y="800"/>
                  </a:lnTo>
                  <a:lnTo>
                    <a:pt x="1197" y="800"/>
                  </a:lnTo>
                  <a:lnTo>
                    <a:pt x="1197" y="800"/>
                  </a:lnTo>
                  <a:lnTo>
                    <a:pt x="1197" y="800"/>
                  </a:lnTo>
                  <a:lnTo>
                    <a:pt x="1195" y="800"/>
                  </a:lnTo>
                  <a:lnTo>
                    <a:pt x="1195" y="800"/>
                  </a:lnTo>
                  <a:lnTo>
                    <a:pt x="1195" y="798"/>
                  </a:lnTo>
                  <a:lnTo>
                    <a:pt x="1193" y="798"/>
                  </a:lnTo>
                  <a:lnTo>
                    <a:pt x="1193" y="798"/>
                  </a:lnTo>
                  <a:lnTo>
                    <a:pt x="1193" y="798"/>
                  </a:lnTo>
                  <a:lnTo>
                    <a:pt x="1190" y="798"/>
                  </a:lnTo>
                  <a:lnTo>
                    <a:pt x="1190" y="798"/>
                  </a:lnTo>
                  <a:lnTo>
                    <a:pt x="1190" y="798"/>
                  </a:lnTo>
                  <a:lnTo>
                    <a:pt x="1188" y="802"/>
                  </a:lnTo>
                  <a:lnTo>
                    <a:pt x="1190" y="802"/>
                  </a:lnTo>
                  <a:close/>
                  <a:moveTo>
                    <a:pt x="1188" y="807"/>
                  </a:moveTo>
                  <a:lnTo>
                    <a:pt x="1185" y="807"/>
                  </a:lnTo>
                  <a:lnTo>
                    <a:pt x="1185" y="807"/>
                  </a:lnTo>
                  <a:lnTo>
                    <a:pt x="1185" y="807"/>
                  </a:lnTo>
                  <a:lnTo>
                    <a:pt x="1183" y="809"/>
                  </a:lnTo>
                  <a:lnTo>
                    <a:pt x="1185" y="809"/>
                  </a:lnTo>
                  <a:lnTo>
                    <a:pt x="1188" y="814"/>
                  </a:lnTo>
                  <a:lnTo>
                    <a:pt x="1190" y="814"/>
                  </a:lnTo>
                  <a:lnTo>
                    <a:pt x="1190" y="814"/>
                  </a:lnTo>
                  <a:lnTo>
                    <a:pt x="1190" y="814"/>
                  </a:lnTo>
                  <a:lnTo>
                    <a:pt x="1193" y="814"/>
                  </a:lnTo>
                  <a:lnTo>
                    <a:pt x="1190" y="814"/>
                  </a:lnTo>
                  <a:lnTo>
                    <a:pt x="1190" y="814"/>
                  </a:lnTo>
                  <a:lnTo>
                    <a:pt x="1190" y="814"/>
                  </a:lnTo>
                  <a:lnTo>
                    <a:pt x="1190" y="814"/>
                  </a:lnTo>
                  <a:lnTo>
                    <a:pt x="1190" y="814"/>
                  </a:lnTo>
                  <a:lnTo>
                    <a:pt x="1190" y="814"/>
                  </a:lnTo>
                  <a:lnTo>
                    <a:pt x="1193" y="817"/>
                  </a:lnTo>
                  <a:lnTo>
                    <a:pt x="1193" y="817"/>
                  </a:lnTo>
                  <a:lnTo>
                    <a:pt x="1193" y="817"/>
                  </a:lnTo>
                  <a:lnTo>
                    <a:pt x="1193" y="817"/>
                  </a:lnTo>
                  <a:lnTo>
                    <a:pt x="1193" y="817"/>
                  </a:lnTo>
                  <a:lnTo>
                    <a:pt x="1195" y="817"/>
                  </a:lnTo>
                  <a:lnTo>
                    <a:pt x="1195" y="817"/>
                  </a:lnTo>
                  <a:lnTo>
                    <a:pt x="1195" y="817"/>
                  </a:lnTo>
                  <a:lnTo>
                    <a:pt x="1195" y="814"/>
                  </a:lnTo>
                  <a:lnTo>
                    <a:pt x="1193" y="812"/>
                  </a:lnTo>
                  <a:lnTo>
                    <a:pt x="1193" y="812"/>
                  </a:lnTo>
                  <a:lnTo>
                    <a:pt x="1190" y="809"/>
                  </a:lnTo>
                  <a:lnTo>
                    <a:pt x="1188" y="807"/>
                  </a:lnTo>
                  <a:lnTo>
                    <a:pt x="1188" y="807"/>
                  </a:lnTo>
                  <a:close/>
                  <a:moveTo>
                    <a:pt x="1209" y="807"/>
                  </a:moveTo>
                  <a:lnTo>
                    <a:pt x="1209" y="807"/>
                  </a:lnTo>
                  <a:lnTo>
                    <a:pt x="1209" y="807"/>
                  </a:lnTo>
                  <a:lnTo>
                    <a:pt x="1209" y="807"/>
                  </a:lnTo>
                  <a:lnTo>
                    <a:pt x="1207" y="807"/>
                  </a:lnTo>
                  <a:lnTo>
                    <a:pt x="1207" y="807"/>
                  </a:lnTo>
                  <a:lnTo>
                    <a:pt x="1207" y="807"/>
                  </a:lnTo>
                  <a:lnTo>
                    <a:pt x="1207" y="809"/>
                  </a:lnTo>
                  <a:lnTo>
                    <a:pt x="1207" y="809"/>
                  </a:lnTo>
                  <a:lnTo>
                    <a:pt x="1207" y="809"/>
                  </a:lnTo>
                  <a:lnTo>
                    <a:pt x="1209" y="809"/>
                  </a:lnTo>
                  <a:lnTo>
                    <a:pt x="1209" y="809"/>
                  </a:lnTo>
                  <a:lnTo>
                    <a:pt x="1209" y="809"/>
                  </a:lnTo>
                  <a:lnTo>
                    <a:pt x="1209" y="807"/>
                  </a:lnTo>
                  <a:lnTo>
                    <a:pt x="1209" y="807"/>
                  </a:lnTo>
                  <a:lnTo>
                    <a:pt x="1209" y="807"/>
                  </a:lnTo>
                  <a:lnTo>
                    <a:pt x="1209" y="807"/>
                  </a:lnTo>
                  <a:close/>
                  <a:moveTo>
                    <a:pt x="1344" y="656"/>
                  </a:moveTo>
                  <a:lnTo>
                    <a:pt x="1344" y="658"/>
                  </a:lnTo>
                  <a:lnTo>
                    <a:pt x="1344" y="658"/>
                  </a:lnTo>
                  <a:lnTo>
                    <a:pt x="1344" y="658"/>
                  </a:lnTo>
                  <a:lnTo>
                    <a:pt x="1344" y="660"/>
                  </a:lnTo>
                  <a:lnTo>
                    <a:pt x="1346" y="660"/>
                  </a:lnTo>
                  <a:lnTo>
                    <a:pt x="1346" y="660"/>
                  </a:lnTo>
                  <a:lnTo>
                    <a:pt x="1346" y="658"/>
                  </a:lnTo>
                  <a:lnTo>
                    <a:pt x="1346" y="658"/>
                  </a:lnTo>
                  <a:lnTo>
                    <a:pt x="1346" y="656"/>
                  </a:lnTo>
                  <a:lnTo>
                    <a:pt x="1346" y="656"/>
                  </a:lnTo>
                  <a:lnTo>
                    <a:pt x="1349" y="656"/>
                  </a:lnTo>
                  <a:lnTo>
                    <a:pt x="1349" y="653"/>
                  </a:lnTo>
                  <a:lnTo>
                    <a:pt x="1346" y="653"/>
                  </a:lnTo>
                  <a:lnTo>
                    <a:pt x="1344" y="656"/>
                  </a:lnTo>
                  <a:close/>
                  <a:moveTo>
                    <a:pt x="1204" y="854"/>
                  </a:moveTo>
                  <a:lnTo>
                    <a:pt x="1204" y="854"/>
                  </a:lnTo>
                  <a:lnTo>
                    <a:pt x="1204" y="857"/>
                  </a:lnTo>
                  <a:lnTo>
                    <a:pt x="1204" y="857"/>
                  </a:lnTo>
                  <a:lnTo>
                    <a:pt x="1204" y="854"/>
                  </a:lnTo>
                  <a:lnTo>
                    <a:pt x="1202" y="854"/>
                  </a:lnTo>
                  <a:lnTo>
                    <a:pt x="1200" y="854"/>
                  </a:lnTo>
                  <a:lnTo>
                    <a:pt x="1200" y="854"/>
                  </a:lnTo>
                  <a:lnTo>
                    <a:pt x="1200" y="854"/>
                  </a:lnTo>
                  <a:lnTo>
                    <a:pt x="1200" y="854"/>
                  </a:lnTo>
                  <a:lnTo>
                    <a:pt x="1200" y="854"/>
                  </a:lnTo>
                  <a:lnTo>
                    <a:pt x="1197" y="854"/>
                  </a:lnTo>
                  <a:lnTo>
                    <a:pt x="1197" y="857"/>
                  </a:lnTo>
                  <a:lnTo>
                    <a:pt x="1195" y="857"/>
                  </a:lnTo>
                  <a:lnTo>
                    <a:pt x="1197" y="854"/>
                  </a:lnTo>
                  <a:lnTo>
                    <a:pt x="1195" y="854"/>
                  </a:lnTo>
                  <a:lnTo>
                    <a:pt x="1195" y="854"/>
                  </a:lnTo>
                  <a:lnTo>
                    <a:pt x="1195" y="854"/>
                  </a:lnTo>
                  <a:lnTo>
                    <a:pt x="1195" y="852"/>
                  </a:lnTo>
                  <a:lnTo>
                    <a:pt x="1195" y="852"/>
                  </a:lnTo>
                  <a:lnTo>
                    <a:pt x="1193" y="852"/>
                  </a:lnTo>
                  <a:lnTo>
                    <a:pt x="1193" y="854"/>
                  </a:lnTo>
                  <a:lnTo>
                    <a:pt x="1193" y="854"/>
                  </a:lnTo>
                  <a:lnTo>
                    <a:pt x="1193" y="854"/>
                  </a:lnTo>
                  <a:lnTo>
                    <a:pt x="1193" y="854"/>
                  </a:lnTo>
                  <a:lnTo>
                    <a:pt x="1190" y="857"/>
                  </a:lnTo>
                  <a:lnTo>
                    <a:pt x="1190" y="859"/>
                  </a:lnTo>
                  <a:lnTo>
                    <a:pt x="1190" y="859"/>
                  </a:lnTo>
                  <a:lnTo>
                    <a:pt x="1190" y="859"/>
                  </a:lnTo>
                  <a:lnTo>
                    <a:pt x="1190" y="859"/>
                  </a:lnTo>
                  <a:lnTo>
                    <a:pt x="1190" y="859"/>
                  </a:lnTo>
                  <a:lnTo>
                    <a:pt x="1190" y="859"/>
                  </a:lnTo>
                  <a:lnTo>
                    <a:pt x="1190" y="859"/>
                  </a:lnTo>
                  <a:lnTo>
                    <a:pt x="1190" y="859"/>
                  </a:lnTo>
                  <a:lnTo>
                    <a:pt x="1190" y="859"/>
                  </a:lnTo>
                  <a:lnTo>
                    <a:pt x="1190" y="861"/>
                  </a:lnTo>
                  <a:lnTo>
                    <a:pt x="1188" y="861"/>
                  </a:lnTo>
                  <a:lnTo>
                    <a:pt x="1190" y="861"/>
                  </a:lnTo>
                  <a:lnTo>
                    <a:pt x="1190" y="861"/>
                  </a:lnTo>
                  <a:lnTo>
                    <a:pt x="1193" y="861"/>
                  </a:lnTo>
                  <a:lnTo>
                    <a:pt x="1193" y="861"/>
                  </a:lnTo>
                  <a:lnTo>
                    <a:pt x="1193" y="861"/>
                  </a:lnTo>
                  <a:lnTo>
                    <a:pt x="1193" y="861"/>
                  </a:lnTo>
                  <a:lnTo>
                    <a:pt x="1190" y="861"/>
                  </a:lnTo>
                  <a:lnTo>
                    <a:pt x="1190" y="864"/>
                  </a:lnTo>
                  <a:lnTo>
                    <a:pt x="1193" y="864"/>
                  </a:lnTo>
                  <a:lnTo>
                    <a:pt x="1193" y="864"/>
                  </a:lnTo>
                  <a:lnTo>
                    <a:pt x="1193" y="864"/>
                  </a:lnTo>
                  <a:lnTo>
                    <a:pt x="1193" y="864"/>
                  </a:lnTo>
                  <a:lnTo>
                    <a:pt x="1190" y="866"/>
                  </a:lnTo>
                  <a:lnTo>
                    <a:pt x="1193" y="866"/>
                  </a:lnTo>
                  <a:lnTo>
                    <a:pt x="1193" y="866"/>
                  </a:lnTo>
                  <a:lnTo>
                    <a:pt x="1195" y="864"/>
                  </a:lnTo>
                  <a:lnTo>
                    <a:pt x="1195" y="864"/>
                  </a:lnTo>
                  <a:lnTo>
                    <a:pt x="1195" y="861"/>
                  </a:lnTo>
                  <a:lnTo>
                    <a:pt x="1195" y="861"/>
                  </a:lnTo>
                  <a:lnTo>
                    <a:pt x="1195" y="861"/>
                  </a:lnTo>
                  <a:lnTo>
                    <a:pt x="1195" y="861"/>
                  </a:lnTo>
                  <a:lnTo>
                    <a:pt x="1197" y="859"/>
                  </a:lnTo>
                  <a:lnTo>
                    <a:pt x="1197" y="859"/>
                  </a:lnTo>
                  <a:lnTo>
                    <a:pt x="1200" y="859"/>
                  </a:lnTo>
                  <a:lnTo>
                    <a:pt x="1200" y="859"/>
                  </a:lnTo>
                  <a:lnTo>
                    <a:pt x="1200" y="859"/>
                  </a:lnTo>
                  <a:lnTo>
                    <a:pt x="1202" y="857"/>
                  </a:lnTo>
                  <a:lnTo>
                    <a:pt x="1202" y="857"/>
                  </a:lnTo>
                  <a:lnTo>
                    <a:pt x="1202" y="859"/>
                  </a:lnTo>
                  <a:lnTo>
                    <a:pt x="1202" y="859"/>
                  </a:lnTo>
                  <a:lnTo>
                    <a:pt x="1202" y="859"/>
                  </a:lnTo>
                  <a:lnTo>
                    <a:pt x="1204" y="857"/>
                  </a:lnTo>
                  <a:lnTo>
                    <a:pt x="1204" y="857"/>
                  </a:lnTo>
                  <a:lnTo>
                    <a:pt x="1207" y="857"/>
                  </a:lnTo>
                  <a:lnTo>
                    <a:pt x="1207" y="857"/>
                  </a:lnTo>
                  <a:lnTo>
                    <a:pt x="1204" y="854"/>
                  </a:lnTo>
                  <a:close/>
                  <a:moveTo>
                    <a:pt x="1176" y="833"/>
                  </a:moveTo>
                  <a:lnTo>
                    <a:pt x="1174" y="833"/>
                  </a:lnTo>
                  <a:lnTo>
                    <a:pt x="1174" y="833"/>
                  </a:lnTo>
                  <a:lnTo>
                    <a:pt x="1174" y="833"/>
                  </a:lnTo>
                  <a:lnTo>
                    <a:pt x="1174" y="835"/>
                  </a:lnTo>
                  <a:lnTo>
                    <a:pt x="1174" y="835"/>
                  </a:lnTo>
                  <a:lnTo>
                    <a:pt x="1174" y="835"/>
                  </a:lnTo>
                  <a:lnTo>
                    <a:pt x="1174" y="835"/>
                  </a:lnTo>
                  <a:lnTo>
                    <a:pt x="1174" y="838"/>
                  </a:lnTo>
                  <a:lnTo>
                    <a:pt x="1174" y="838"/>
                  </a:lnTo>
                  <a:lnTo>
                    <a:pt x="1174" y="840"/>
                  </a:lnTo>
                  <a:lnTo>
                    <a:pt x="1176" y="838"/>
                  </a:lnTo>
                  <a:lnTo>
                    <a:pt x="1176" y="835"/>
                  </a:lnTo>
                  <a:lnTo>
                    <a:pt x="1176" y="835"/>
                  </a:lnTo>
                  <a:lnTo>
                    <a:pt x="1176" y="835"/>
                  </a:lnTo>
                  <a:lnTo>
                    <a:pt x="1176" y="833"/>
                  </a:lnTo>
                  <a:close/>
                  <a:moveTo>
                    <a:pt x="1223" y="826"/>
                  </a:moveTo>
                  <a:lnTo>
                    <a:pt x="1221" y="828"/>
                  </a:lnTo>
                  <a:lnTo>
                    <a:pt x="1221" y="828"/>
                  </a:lnTo>
                  <a:lnTo>
                    <a:pt x="1221" y="826"/>
                  </a:lnTo>
                  <a:lnTo>
                    <a:pt x="1221" y="826"/>
                  </a:lnTo>
                  <a:lnTo>
                    <a:pt x="1221" y="824"/>
                  </a:lnTo>
                  <a:lnTo>
                    <a:pt x="1221" y="824"/>
                  </a:lnTo>
                  <a:lnTo>
                    <a:pt x="1221" y="824"/>
                  </a:lnTo>
                  <a:lnTo>
                    <a:pt x="1219" y="826"/>
                  </a:lnTo>
                  <a:lnTo>
                    <a:pt x="1219" y="826"/>
                  </a:lnTo>
                  <a:lnTo>
                    <a:pt x="1219" y="826"/>
                  </a:lnTo>
                  <a:lnTo>
                    <a:pt x="1219" y="824"/>
                  </a:lnTo>
                  <a:lnTo>
                    <a:pt x="1219" y="824"/>
                  </a:lnTo>
                  <a:lnTo>
                    <a:pt x="1219" y="824"/>
                  </a:lnTo>
                  <a:lnTo>
                    <a:pt x="1219" y="821"/>
                  </a:lnTo>
                  <a:lnTo>
                    <a:pt x="1219" y="821"/>
                  </a:lnTo>
                  <a:lnTo>
                    <a:pt x="1219" y="821"/>
                  </a:lnTo>
                  <a:lnTo>
                    <a:pt x="1219" y="821"/>
                  </a:lnTo>
                  <a:lnTo>
                    <a:pt x="1216" y="824"/>
                  </a:lnTo>
                  <a:lnTo>
                    <a:pt x="1216" y="824"/>
                  </a:lnTo>
                  <a:lnTo>
                    <a:pt x="1216" y="824"/>
                  </a:lnTo>
                  <a:lnTo>
                    <a:pt x="1216" y="821"/>
                  </a:lnTo>
                  <a:lnTo>
                    <a:pt x="1219" y="821"/>
                  </a:lnTo>
                  <a:lnTo>
                    <a:pt x="1219" y="819"/>
                  </a:lnTo>
                  <a:lnTo>
                    <a:pt x="1221" y="817"/>
                  </a:lnTo>
                  <a:lnTo>
                    <a:pt x="1223" y="814"/>
                  </a:lnTo>
                  <a:lnTo>
                    <a:pt x="1223" y="814"/>
                  </a:lnTo>
                  <a:lnTo>
                    <a:pt x="1223" y="814"/>
                  </a:lnTo>
                  <a:lnTo>
                    <a:pt x="1221" y="814"/>
                  </a:lnTo>
                  <a:lnTo>
                    <a:pt x="1221" y="814"/>
                  </a:lnTo>
                  <a:lnTo>
                    <a:pt x="1221" y="814"/>
                  </a:lnTo>
                  <a:lnTo>
                    <a:pt x="1221" y="817"/>
                  </a:lnTo>
                  <a:lnTo>
                    <a:pt x="1221" y="817"/>
                  </a:lnTo>
                  <a:lnTo>
                    <a:pt x="1219" y="814"/>
                  </a:lnTo>
                  <a:lnTo>
                    <a:pt x="1221" y="814"/>
                  </a:lnTo>
                  <a:lnTo>
                    <a:pt x="1221" y="814"/>
                  </a:lnTo>
                  <a:lnTo>
                    <a:pt x="1219" y="812"/>
                  </a:lnTo>
                  <a:lnTo>
                    <a:pt x="1219" y="812"/>
                  </a:lnTo>
                  <a:lnTo>
                    <a:pt x="1219" y="812"/>
                  </a:lnTo>
                  <a:lnTo>
                    <a:pt x="1219" y="812"/>
                  </a:lnTo>
                  <a:lnTo>
                    <a:pt x="1219" y="809"/>
                  </a:lnTo>
                  <a:lnTo>
                    <a:pt x="1216" y="809"/>
                  </a:lnTo>
                  <a:lnTo>
                    <a:pt x="1216" y="809"/>
                  </a:lnTo>
                  <a:lnTo>
                    <a:pt x="1216" y="809"/>
                  </a:lnTo>
                  <a:lnTo>
                    <a:pt x="1216" y="812"/>
                  </a:lnTo>
                  <a:lnTo>
                    <a:pt x="1216" y="812"/>
                  </a:lnTo>
                  <a:lnTo>
                    <a:pt x="1216" y="809"/>
                  </a:lnTo>
                  <a:lnTo>
                    <a:pt x="1216" y="809"/>
                  </a:lnTo>
                  <a:lnTo>
                    <a:pt x="1214" y="809"/>
                  </a:lnTo>
                  <a:lnTo>
                    <a:pt x="1214" y="809"/>
                  </a:lnTo>
                  <a:lnTo>
                    <a:pt x="1214" y="809"/>
                  </a:lnTo>
                  <a:lnTo>
                    <a:pt x="1214" y="809"/>
                  </a:lnTo>
                  <a:lnTo>
                    <a:pt x="1214" y="809"/>
                  </a:lnTo>
                  <a:lnTo>
                    <a:pt x="1214" y="812"/>
                  </a:lnTo>
                  <a:lnTo>
                    <a:pt x="1214" y="812"/>
                  </a:lnTo>
                  <a:lnTo>
                    <a:pt x="1214" y="812"/>
                  </a:lnTo>
                  <a:lnTo>
                    <a:pt x="1214" y="814"/>
                  </a:lnTo>
                  <a:lnTo>
                    <a:pt x="1214" y="812"/>
                  </a:lnTo>
                  <a:lnTo>
                    <a:pt x="1211" y="812"/>
                  </a:lnTo>
                  <a:lnTo>
                    <a:pt x="1211" y="812"/>
                  </a:lnTo>
                  <a:lnTo>
                    <a:pt x="1211" y="812"/>
                  </a:lnTo>
                  <a:lnTo>
                    <a:pt x="1211" y="814"/>
                  </a:lnTo>
                  <a:lnTo>
                    <a:pt x="1209" y="814"/>
                  </a:lnTo>
                  <a:lnTo>
                    <a:pt x="1209" y="817"/>
                  </a:lnTo>
                  <a:lnTo>
                    <a:pt x="1209" y="814"/>
                  </a:lnTo>
                  <a:lnTo>
                    <a:pt x="1209" y="814"/>
                  </a:lnTo>
                  <a:lnTo>
                    <a:pt x="1209" y="814"/>
                  </a:lnTo>
                  <a:lnTo>
                    <a:pt x="1207" y="814"/>
                  </a:lnTo>
                  <a:lnTo>
                    <a:pt x="1207" y="814"/>
                  </a:lnTo>
                  <a:lnTo>
                    <a:pt x="1207" y="817"/>
                  </a:lnTo>
                  <a:lnTo>
                    <a:pt x="1207" y="819"/>
                  </a:lnTo>
                  <a:lnTo>
                    <a:pt x="1207" y="819"/>
                  </a:lnTo>
                  <a:lnTo>
                    <a:pt x="1207" y="821"/>
                  </a:lnTo>
                  <a:lnTo>
                    <a:pt x="1207" y="821"/>
                  </a:lnTo>
                  <a:lnTo>
                    <a:pt x="1207" y="821"/>
                  </a:lnTo>
                  <a:lnTo>
                    <a:pt x="1207" y="821"/>
                  </a:lnTo>
                  <a:lnTo>
                    <a:pt x="1204" y="821"/>
                  </a:lnTo>
                  <a:lnTo>
                    <a:pt x="1204" y="821"/>
                  </a:lnTo>
                  <a:lnTo>
                    <a:pt x="1204" y="821"/>
                  </a:lnTo>
                  <a:lnTo>
                    <a:pt x="1204" y="819"/>
                  </a:lnTo>
                  <a:lnTo>
                    <a:pt x="1204" y="819"/>
                  </a:lnTo>
                  <a:lnTo>
                    <a:pt x="1204" y="817"/>
                  </a:lnTo>
                  <a:lnTo>
                    <a:pt x="1204" y="814"/>
                  </a:lnTo>
                  <a:lnTo>
                    <a:pt x="1204" y="814"/>
                  </a:lnTo>
                  <a:lnTo>
                    <a:pt x="1207" y="812"/>
                  </a:lnTo>
                  <a:lnTo>
                    <a:pt x="1207" y="812"/>
                  </a:lnTo>
                  <a:lnTo>
                    <a:pt x="1207" y="812"/>
                  </a:lnTo>
                  <a:lnTo>
                    <a:pt x="1204" y="812"/>
                  </a:lnTo>
                  <a:lnTo>
                    <a:pt x="1204" y="812"/>
                  </a:lnTo>
                  <a:lnTo>
                    <a:pt x="1207" y="812"/>
                  </a:lnTo>
                  <a:lnTo>
                    <a:pt x="1207" y="812"/>
                  </a:lnTo>
                  <a:lnTo>
                    <a:pt x="1207" y="809"/>
                  </a:lnTo>
                  <a:lnTo>
                    <a:pt x="1207" y="809"/>
                  </a:lnTo>
                  <a:lnTo>
                    <a:pt x="1202" y="807"/>
                  </a:lnTo>
                  <a:lnTo>
                    <a:pt x="1202" y="809"/>
                  </a:lnTo>
                  <a:lnTo>
                    <a:pt x="1202" y="809"/>
                  </a:lnTo>
                  <a:lnTo>
                    <a:pt x="1202" y="809"/>
                  </a:lnTo>
                  <a:lnTo>
                    <a:pt x="1200" y="809"/>
                  </a:lnTo>
                  <a:lnTo>
                    <a:pt x="1200" y="809"/>
                  </a:lnTo>
                  <a:lnTo>
                    <a:pt x="1197" y="807"/>
                  </a:lnTo>
                  <a:lnTo>
                    <a:pt x="1197" y="807"/>
                  </a:lnTo>
                  <a:lnTo>
                    <a:pt x="1195" y="805"/>
                  </a:lnTo>
                  <a:lnTo>
                    <a:pt x="1193" y="805"/>
                  </a:lnTo>
                  <a:lnTo>
                    <a:pt x="1193" y="805"/>
                  </a:lnTo>
                  <a:lnTo>
                    <a:pt x="1193" y="805"/>
                  </a:lnTo>
                  <a:lnTo>
                    <a:pt x="1193" y="805"/>
                  </a:lnTo>
                  <a:lnTo>
                    <a:pt x="1193" y="805"/>
                  </a:lnTo>
                  <a:lnTo>
                    <a:pt x="1193" y="805"/>
                  </a:lnTo>
                  <a:lnTo>
                    <a:pt x="1193" y="807"/>
                  </a:lnTo>
                  <a:lnTo>
                    <a:pt x="1193" y="807"/>
                  </a:lnTo>
                  <a:lnTo>
                    <a:pt x="1195" y="807"/>
                  </a:lnTo>
                  <a:lnTo>
                    <a:pt x="1195" y="809"/>
                  </a:lnTo>
                  <a:lnTo>
                    <a:pt x="1197" y="812"/>
                  </a:lnTo>
                  <a:lnTo>
                    <a:pt x="1197" y="812"/>
                  </a:lnTo>
                  <a:lnTo>
                    <a:pt x="1197" y="812"/>
                  </a:lnTo>
                  <a:lnTo>
                    <a:pt x="1197" y="814"/>
                  </a:lnTo>
                  <a:lnTo>
                    <a:pt x="1197" y="814"/>
                  </a:lnTo>
                  <a:lnTo>
                    <a:pt x="1200" y="814"/>
                  </a:lnTo>
                  <a:lnTo>
                    <a:pt x="1200" y="814"/>
                  </a:lnTo>
                  <a:lnTo>
                    <a:pt x="1200" y="814"/>
                  </a:lnTo>
                  <a:lnTo>
                    <a:pt x="1200" y="817"/>
                  </a:lnTo>
                  <a:lnTo>
                    <a:pt x="1200" y="814"/>
                  </a:lnTo>
                  <a:lnTo>
                    <a:pt x="1197" y="814"/>
                  </a:lnTo>
                  <a:lnTo>
                    <a:pt x="1195" y="812"/>
                  </a:lnTo>
                  <a:lnTo>
                    <a:pt x="1195" y="812"/>
                  </a:lnTo>
                  <a:lnTo>
                    <a:pt x="1195" y="812"/>
                  </a:lnTo>
                  <a:lnTo>
                    <a:pt x="1195" y="812"/>
                  </a:lnTo>
                  <a:lnTo>
                    <a:pt x="1195" y="814"/>
                  </a:lnTo>
                  <a:lnTo>
                    <a:pt x="1195" y="814"/>
                  </a:lnTo>
                  <a:lnTo>
                    <a:pt x="1195" y="817"/>
                  </a:lnTo>
                  <a:lnTo>
                    <a:pt x="1195" y="821"/>
                  </a:lnTo>
                  <a:lnTo>
                    <a:pt x="1195" y="821"/>
                  </a:lnTo>
                  <a:lnTo>
                    <a:pt x="1195" y="824"/>
                  </a:lnTo>
                  <a:lnTo>
                    <a:pt x="1195" y="824"/>
                  </a:lnTo>
                  <a:lnTo>
                    <a:pt x="1195" y="824"/>
                  </a:lnTo>
                  <a:lnTo>
                    <a:pt x="1195" y="821"/>
                  </a:lnTo>
                  <a:lnTo>
                    <a:pt x="1195" y="821"/>
                  </a:lnTo>
                  <a:lnTo>
                    <a:pt x="1195" y="821"/>
                  </a:lnTo>
                  <a:lnTo>
                    <a:pt x="1195" y="819"/>
                  </a:lnTo>
                  <a:lnTo>
                    <a:pt x="1195" y="819"/>
                  </a:lnTo>
                  <a:lnTo>
                    <a:pt x="1195" y="819"/>
                  </a:lnTo>
                  <a:lnTo>
                    <a:pt x="1193" y="817"/>
                  </a:lnTo>
                  <a:lnTo>
                    <a:pt x="1190" y="817"/>
                  </a:lnTo>
                  <a:lnTo>
                    <a:pt x="1188" y="814"/>
                  </a:lnTo>
                  <a:lnTo>
                    <a:pt x="1188" y="814"/>
                  </a:lnTo>
                  <a:lnTo>
                    <a:pt x="1185" y="814"/>
                  </a:lnTo>
                  <a:lnTo>
                    <a:pt x="1185" y="817"/>
                  </a:lnTo>
                  <a:lnTo>
                    <a:pt x="1188" y="817"/>
                  </a:lnTo>
                  <a:lnTo>
                    <a:pt x="1188" y="819"/>
                  </a:lnTo>
                  <a:lnTo>
                    <a:pt x="1188" y="819"/>
                  </a:lnTo>
                  <a:lnTo>
                    <a:pt x="1188" y="819"/>
                  </a:lnTo>
                  <a:lnTo>
                    <a:pt x="1188" y="819"/>
                  </a:lnTo>
                  <a:lnTo>
                    <a:pt x="1190" y="819"/>
                  </a:lnTo>
                  <a:lnTo>
                    <a:pt x="1190" y="819"/>
                  </a:lnTo>
                  <a:lnTo>
                    <a:pt x="1190" y="819"/>
                  </a:lnTo>
                  <a:lnTo>
                    <a:pt x="1190" y="819"/>
                  </a:lnTo>
                  <a:lnTo>
                    <a:pt x="1190" y="821"/>
                  </a:lnTo>
                  <a:lnTo>
                    <a:pt x="1190" y="821"/>
                  </a:lnTo>
                  <a:lnTo>
                    <a:pt x="1190" y="824"/>
                  </a:lnTo>
                  <a:lnTo>
                    <a:pt x="1190" y="824"/>
                  </a:lnTo>
                  <a:lnTo>
                    <a:pt x="1190" y="821"/>
                  </a:lnTo>
                  <a:lnTo>
                    <a:pt x="1188" y="821"/>
                  </a:lnTo>
                  <a:lnTo>
                    <a:pt x="1188" y="821"/>
                  </a:lnTo>
                  <a:lnTo>
                    <a:pt x="1188" y="819"/>
                  </a:lnTo>
                  <a:lnTo>
                    <a:pt x="1188" y="819"/>
                  </a:lnTo>
                  <a:lnTo>
                    <a:pt x="1185" y="819"/>
                  </a:lnTo>
                  <a:lnTo>
                    <a:pt x="1185" y="819"/>
                  </a:lnTo>
                  <a:lnTo>
                    <a:pt x="1185" y="821"/>
                  </a:lnTo>
                  <a:lnTo>
                    <a:pt x="1185" y="821"/>
                  </a:lnTo>
                  <a:lnTo>
                    <a:pt x="1188" y="824"/>
                  </a:lnTo>
                  <a:lnTo>
                    <a:pt x="1188" y="824"/>
                  </a:lnTo>
                  <a:lnTo>
                    <a:pt x="1188" y="824"/>
                  </a:lnTo>
                  <a:lnTo>
                    <a:pt x="1185" y="824"/>
                  </a:lnTo>
                  <a:lnTo>
                    <a:pt x="1185" y="821"/>
                  </a:lnTo>
                  <a:lnTo>
                    <a:pt x="1185" y="824"/>
                  </a:lnTo>
                  <a:lnTo>
                    <a:pt x="1185" y="826"/>
                  </a:lnTo>
                  <a:lnTo>
                    <a:pt x="1185" y="828"/>
                  </a:lnTo>
                  <a:lnTo>
                    <a:pt x="1185" y="826"/>
                  </a:lnTo>
                  <a:lnTo>
                    <a:pt x="1183" y="824"/>
                  </a:lnTo>
                  <a:lnTo>
                    <a:pt x="1183" y="821"/>
                  </a:lnTo>
                  <a:lnTo>
                    <a:pt x="1183" y="819"/>
                  </a:lnTo>
                  <a:lnTo>
                    <a:pt x="1183" y="817"/>
                  </a:lnTo>
                  <a:lnTo>
                    <a:pt x="1183" y="817"/>
                  </a:lnTo>
                  <a:lnTo>
                    <a:pt x="1183" y="814"/>
                  </a:lnTo>
                  <a:lnTo>
                    <a:pt x="1183" y="814"/>
                  </a:lnTo>
                  <a:lnTo>
                    <a:pt x="1181" y="814"/>
                  </a:lnTo>
                  <a:lnTo>
                    <a:pt x="1181" y="814"/>
                  </a:lnTo>
                  <a:lnTo>
                    <a:pt x="1181" y="812"/>
                  </a:lnTo>
                  <a:lnTo>
                    <a:pt x="1181" y="812"/>
                  </a:lnTo>
                  <a:lnTo>
                    <a:pt x="1181" y="812"/>
                  </a:lnTo>
                  <a:lnTo>
                    <a:pt x="1181" y="812"/>
                  </a:lnTo>
                  <a:lnTo>
                    <a:pt x="1178" y="812"/>
                  </a:lnTo>
                  <a:lnTo>
                    <a:pt x="1178" y="812"/>
                  </a:lnTo>
                  <a:lnTo>
                    <a:pt x="1178" y="812"/>
                  </a:lnTo>
                  <a:lnTo>
                    <a:pt x="1178" y="812"/>
                  </a:lnTo>
                  <a:lnTo>
                    <a:pt x="1176" y="812"/>
                  </a:lnTo>
                  <a:lnTo>
                    <a:pt x="1176" y="812"/>
                  </a:lnTo>
                  <a:lnTo>
                    <a:pt x="1176" y="814"/>
                  </a:lnTo>
                  <a:lnTo>
                    <a:pt x="1176" y="814"/>
                  </a:lnTo>
                  <a:lnTo>
                    <a:pt x="1176" y="812"/>
                  </a:lnTo>
                  <a:lnTo>
                    <a:pt x="1176" y="814"/>
                  </a:lnTo>
                  <a:lnTo>
                    <a:pt x="1174" y="814"/>
                  </a:lnTo>
                  <a:lnTo>
                    <a:pt x="1174" y="814"/>
                  </a:lnTo>
                  <a:lnTo>
                    <a:pt x="1171" y="817"/>
                  </a:lnTo>
                  <a:lnTo>
                    <a:pt x="1171" y="819"/>
                  </a:lnTo>
                  <a:lnTo>
                    <a:pt x="1171" y="821"/>
                  </a:lnTo>
                  <a:lnTo>
                    <a:pt x="1174" y="824"/>
                  </a:lnTo>
                  <a:lnTo>
                    <a:pt x="1174" y="824"/>
                  </a:lnTo>
                  <a:lnTo>
                    <a:pt x="1178" y="824"/>
                  </a:lnTo>
                  <a:lnTo>
                    <a:pt x="1178" y="824"/>
                  </a:lnTo>
                  <a:lnTo>
                    <a:pt x="1181" y="826"/>
                  </a:lnTo>
                  <a:lnTo>
                    <a:pt x="1183" y="828"/>
                  </a:lnTo>
                  <a:lnTo>
                    <a:pt x="1183" y="828"/>
                  </a:lnTo>
                  <a:lnTo>
                    <a:pt x="1183" y="828"/>
                  </a:lnTo>
                  <a:lnTo>
                    <a:pt x="1183" y="828"/>
                  </a:lnTo>
                  <a:lnTo>
                    <a:pt x="1183" y="828"/>
                  </a:lnTo>
                  <a:lnTo>
                    <a:pt x="1183" y="828"/>
                  </a:lnTo>
                  <a:lnTo>
                    <a:pt x="1181" y="831"/>
                  </a:lnTo>
                  <a:lnTo>
                    <a:pt x="1181" y="828"/>
                  </a:lnTo>
                  <a:lnTo>
                    <a:pt x="1181" y="826"/>
                  </a:lnTo>
                  <a:lnTo>
                    <a:pt x="1176" y="826"/>
                  </a:lnTo>
                  <a:lnTo>
                    <a:pt x="1174" y="826"/>
                  </a:lnTo>
                  <a:lnTo>
                    <a:pt x="1174" y="826"/>
                  </a:lnTo>
                  <a:lnTo>
                    <a:pt x="1174" y="828"/>
                  </a:lnTo>
                  <a:lnTo>
                    <a:pt x="1178" y="831"/>
                  </a:lnTo>
                  <a:lnTo>
                    <a:pt x="1178" y="833"/>
                  </a:lnTo>
                  <a:lnTo>
                    <a:pt x="1178" y="833"/>
                  </a:lnTo>
                  <a:lnTo>
                    <a:pt x="1181" y="833"/>
                  </a:lnTo>
                  <a:lnTo>
                    <a:pt x="1181" y="833"/>
                  </a:lnTo>
                  <a:lnTo>
                    <a:pt x="1178" y="833"/>
                  </a:lnTo>
                  <a:lnTo>
                    <a:pt x="1178" y="833"/>
                  </a:lnTo>
                  <a:lnTo>
                    <a:pt x="1176" y="833"/>
                  </a:lnTo>
                  <a:lnTo>
                    <a:pt x="1176" y="831"/>
                  </a:lnTo>
                  <a:lnTo>
                    <a:pt x="1176" y="831"/>
                  </a:lnTo>
                  <a:lnTo>
                    <a:pt x="1174" y="831"/>
                  </a:lnTo>
                  <a:lnTo>
                    <a:pt x="1174" y="831"/>
                  </a:lnTo>
                  <a:lnTo>
                    <a:pt x="1174" y="833"/>
                  </a:lnTo>
                  <a:lnTo>
                    <a:pt x="1174" y="833"/>
                  </a:lnTo>
                  <a:lnTo>
                    <a:pt x="1176" y="835"/>
                  </a:lnTo>
                  <a:lnTo>
                    <a:pt x="1176" y="835"/>
                  </a:lnTo>
                  <a:lnTo>
                    <a:pt x="1176" y="835"/>
                  </a:lnTo>
                  <a:lnTo>
                    <a:pt x="1176" y="840"/>
                  </a:lnTo>
                  <a:lnTo>
                    <a:pt x="1176" y="843"/>
                  </a:lnTo>
                  <a:lnTo>
                    <a:pt x="1176" y="843"/>
                  </a:lnTo>
                  <a:lnTo>
                    <a:pt x="1176" y="843"/>
                  </a:lnTo>
                  <a:lnTo>
                    <a:pt x="1178" y="845"/>
                  </a:lnTo>
                  <a:lnTo>
                    <a:pt x="1178" y="845"/>
                  </a:lnTo>
                  <a:lnTo>
                    <a:pt x="1178" y="847"/>
                  </a:lnTo>
                  <a:lnTo>
                    <a:pt x="1178" y="847"/>
                  </a:lnTo>
                  <a:lnTo>
                    <a:pt x="1181" y="847"/>
                  </a:lnTo>
                  <a:lnTo>
                    <a:pt x="1181" y="850"/>
                  </a:lnTo>
                  <a:lnTo>
                    <a:pt x="1181" y="850"/>
                  </a:lnTo>
                  <a:lnTo>
                    <a:pt x="1178" y="847"/>
                  </a:lnTo>
                  <a:lnTo>
                    <a:pt x="1176" y="847"/>
                  </a:lnTo>
                  <a:lnTo>
                    <a:pt x="1176" y="843"/>
                  </a:lnTo>
                  <a:lnTo>
                    <a:pt x="1174" y="843"/>
                  </a:lnTo>
                  <a:lnTo>
                    <a:pt x="1174" y="843"/>
                  </a:lnTo>
                  <a:lnTo>
                    <a:pt x="1174" y="840"/>
                  </a:lnTo>
                  <a:lnTo>
                    <a:pt x="1174" y="840"/>
                  </a:lnTo>
                  <a:lnTo>
                    <a:pt x="1171" y="835"/>
                  </a:lnTo>
                  <a:lnTo>
                    <a:pt x="1171" y="833"/>
                  </a:lnTo>
                  <a:lnTo>
                    <a:pt x="1171" y="833"/>
                  </a:lnTo>
                  <a:lnTo>
                    <a:pt x="1167" y="833"/>
                  </a:lnTo>
                  <a:lnTo>
                    <a:pt x="1167" y="833"/>
                  </a:lnTo>
                  <a:lnTo>
                    <a:pt x="1169" y="833"/>
                  </a:lnTo>
                  <a:lnTo>
                    <a:pt x="1171" y="831"/>
                  </a:lnTo>
                  <a:lnTo>
                    <a:pt x="1169" y="828"/>
                  </a:lnTo>
                  <a:lnTo>
                    <a:pt x="1169" y="826"/>
                  </a:lnTo>
                  <a:lnTo>
                    <a:pt x="1169" y="826"/>
                  </a:lnTo>
                  <a:lnTo>
                    <a:pt x="1164" y="826"/>
                  </a:lnTo>
                  <a:lnTo>
                    <a:pt x="1164" y="826"/>
                  </a:lnTo>
                  <a:lnTo>
                    <a:pt x="1164" y="826"/>
                  </a:lnTo>
                  <a:lnTo>
                    <a:pt x="1162" y="826"/>
                  </a:lnTo>
                  <a:lnTo>
                    <a:pt x="1162" y="826"/>
                  </a:lnTo>
                  <a:lnTo>
                    <a:pt x="1162" y="826"/>
                  </a:lnTo>
                  <a:lnTo>
                    <a:pt x="1162" y="826"/>
                  </a:lnTo>
                  <a:lnTo>
                    <a:pt x="1159" y="826"/>
                  </a:lnTo>
                  <a:lnTo>
                    <a:pt x="1159" y="826"/>
                  </a:lnTo>
                  <a:lnTo>
                    <a:pt x="1159" y="826"/>
                  </a:lnTo>
                  <a:lnTo>
                    <a:pt x="1157" y="826"/>
                  </a:lnTo>
                  <a:lnTo>
                    <a:pt x="1157" y="826"/>
                  </a:lnTo>
                  <a:lnTo>
                    <a:pt x="1157" y="828"/>
                  </a:lnTo>
                  <a:lnTo>
                    <a:pt x="1157" y="828"/>
                  </a:lnTo>
                  <a:lnTo>
                    <a:pt x="1157" y="828"/>
                  </a:lnTo>
                  <a:lnTo>
                    <a:pt x="1155" y="831"/>
                  </a:lnTo>
                  <a:lnTo>
                    <a:pt x="1157" y="831"/>
                  </a:lnTo>
                  <a:lnTo>
                    <a:pt x="1157" y="831"/>
                  </a:lnTo>
                  <a:lnTo>
                    <a:pt x="1155" y="831"/>
                  </a:lnTo>
                  <a:lnTo>
                    <a:pt x="1152" y="831"/>
                  </a:lnTo>
                  <a:lnTo>
                    <a:pt x="1152" y="831"/>
                  </a:lnTo>
                  <a:lnTo>
                    <a:pt x="1152" y="833"/>
                  </a:lnTo>
                  <a:lnTo>
                    <a:pt x="1152" y="835"/>
                  </a:lnTo>
                  <a:lnTo>
                    <a:pt x="1152" y="833"/>
                  </a:lnTo>
                  <a:lnTo>
                    <a:pt x="1152" y="833"/>
                  </a:lnTo>
                  <a:lnTo>
                    <a:pt x="1152" y="833"/>
                  </a:lnTo>
                  <a:lnTo>
                    <a:pt x="1150" y="833"/>
                  </a:lnTo>
                  <a:lnTo>
                    <a:pt x="1150" y="833"/>
                  </a:lnTo>
                  <a:lnTo>
                    <a:pt x="1150" y="835"/>
                  </a:lnTo>
                  <a:lnTo>
                    <a:pt x="1148" y="835"/>
                  </a:lnTo>
                  <a:lnTo>
                    <a:pt x="1148" y="838"/>
                  </a:lnTo>
                  <a:lnTo>
                    <a:pt x="1150" y="838"/>
                  </a:lnTo>
                  <a:lnTo>
                    <a:pt x="1148" y="838"/>
                  </a:lnTo>
                  <a:lnTo>
                    <a:pt x="1148" y="838"/>
                  </a:lnTo>
                  <a:lnTo>
                    <a:pt x="1145" y="840"/>
                  </a:lnTo>
                  <a:lnTo>
                    <a:pt x="1148" y="840"/>
                  </a:lnTo>
                  <a:lnTo>
                    <a:pt x="1148" y="843"/>
                  </a:lnTo>
                  <a:lnTo>
                    <a:pt x="1148" y="843"/>
                  </a:lnTo>
                  <a:lnTo>
                    <a:pt x="1145" y="843"/>
                  </a:lnTo>
                  <a:lnTo>
                    <a:pt x="1145" y="845"/>
                  </a:lnTo>
                  <a:lnTo>
                    <a:pt x="1145" y="845"/>
                  </a:lnTo>
                  <a:lnTo>
                    <a:pt x="1145" y="845"/>
                  </a:lnTo>
                  <a:lnTo>
                    <a:pt x="1148" y="845"/>
                  </a:lnTo>
                  <a:lnTo>
                    <a:pt x="1148" y="845"/>
                  </a:lnTo>
                  <a:lnTo>
                    <a:pt x="1145" y="845"/>
                  </a:lnTo>
                  <a:lnTo>
                    <a:pt x="1145" y="845"/>
                  </a:lnTo>
                  <a:lnTo>
                    <a:pt x="1145" y="845"/>
                  </a:lnTo>
                  <a:lnTo>
                    <a:pt x="1143" y="845"/>
                  </a:lnTo>
                  <a:lnTo>
                    <a:pt x="1143" y="845"/>
                  </a:lnTo>
                  <a:lnTo>
                    <a:pt x="1145" y="845"/>
                  </a:lnTo>
                  <a:lnTo>
                    <a:pt x="1145" y="847"/>
                  </a:lnTo>
                  <a:lnTo>
                    <a:pt x="1145" y="847"/>
                  </a:lnTo>
                  <a:lnTo>
                    <a:pt x="1145" y="847"/>
                  </a:lnTo>
                  <a:lnTo>
                    <a:pt x="1145" y="847"/>
                  </a:lnTo>
                  <a:lnTo>
                    <a:pt x="1143" y="847"/>
                  </a:lnTo>
                  <a:lnTo>
                    <a:pt x="1145" y="850"/>
                  </a:lnTo>
                  <a:lnTo>
                    <a:pt x="1145" y="850"/>
                  </a:lnTo>
                  <a:lnTo>
                    <a:pt x="1145" y="850"/>
                  </a:lnTo>
                  <a:lnTo>
                    <a:pt x="1148" y="847"/>
                  </a:lnTo>
                  <a:lnTo>
                    <a:pt x="1148" y="850"/>
                  </a:lnTo>
                  <a:lnTo>
                    <a:pt x="1148" y="850"/>
                  </a:lnTo>
                  <a:lnTo>
                    <a:pt x="1148" y="850"/>
                  </a:lnTo>
                  <a:lnTo>
                    <a:pt x="1148" y="850"/>
                  </a:lnTo>
                  <a:lnTo>
                    <a:pt x="1150" y="850"/>
                  </a:lnTo>
                  <a:lnTo>
                    <a:pt x="1150" y="850"/>
                  </a:lnTo>
                  <a:lnTo>
                    <a:pt x="1150" y="850"/>
                  </a:lnTo>
                  <a:lnTo>
                    <a:pt x="1150" y="850"/>
                  </a:lnTo>
                  <a:lnTo>
                    <a:pt x="1150" y="852"/>
                  </a:lnTo>
                  <a:lnTo>
                    <a:pt x="1152" y="854"/>
                  </a:lnTo>
                  <a:lnTo>
                    <a:pt x="1152" y="854"/>
                  </a:lnTo>
                  <a:lnTo>
                    <a:pt x="1152" y="857"/>
                  </a:lnTo>
                  <a:lnTo>
                    <a:pt x="1152" y="859"/>
                  </a:lnTo>
                  <a:lnTo>
                    <a:pt x="1152" y="861"/>
                  </a:lnTo>
                  <a:lnTo>
                    <a:pt x="1152" y="861"/>
                  </a:lnTo>
                  <a:lnTo>
                    <a:pt x="1152" y="864"/>
                  </a:lnTo>
                  <a:lnTo>
                    <a:pt x="1152" y="866"/>
                  </a:lnTo>
                  <a:lnTo>
                    <a:pt x="1152" y="866"/>
                  </a:lnTo>
                  <a:lnTo>
                    <a:pt x="1152" y="866"/>
                  </a:lnTo>
                  <a:lnTo>
                    <a:pt x="1152" y="866"/>
                  </a:lnTo>
                  <a:lnTo>
                    <a:pt x="1155" y="866"/>
                  </a:lnTo>
                  <a:lnTo>
                    <a:pt x="1155" y="866"/>
                  </a:lnTo>
                  <a:lnTo>
                    <a:pt x="1155" y="866"/>
                  </a:lnTo>
                  <a:lnTo>
                    <a:pt x="1157" y="866"/>
                  </a:lnTo>
                  <a:lnTo>
                    <a:pt x="1157" y="869"/>
                  </a:lnTo>
                  <a:lnTo>
                    <a:pt x="1159" y="871"/>
                  </a:lnTo>
                  <a:lnTo>
                    <a:pt x="1159" y="871"/>
                  </a:lnTo>
                  <a:lnTo>
                    <a:pt x="1159" y="871"/>
                  </a:lnTo>
                  <a:lnTo>
                    <a:pt x="1159" y="873"/>
                  </a:lnTo>
                  <a:lnTo>
                    <a:pt x="1159" y="873"/>
                  </a:lnTo>
                  <a:lnTo>
                    <a:pt x="1159" y="873"/>
                  </a:lnTo>
                  <a:lnTo>
                    <a:pt x="1159" y="873"/>
                  </a:lnTo>
                  <a:lnTo>
                    <a:pt x="1162" y="873"/>
                  </a:lnTo>
                  <a:lnTo>
                    <a:pt x="1162" y="873"/>
                  </a:lnTo>
                  <a:lnTo>
                    <a:pt x="1162" y="873"/>
                  </a:lnTo>
                  <a:lnTo>
                    <a:pt x="1162" y="873"/>
                  </a:lnTo>
                  <a:lnTo>
                    <a:pt x="1159" y="873"/>
                  </a:lnTo>
                  <a:lnTo>
                    <a:pt x="1159" y="873"/>
                  </a:lnTo>
                  <a:lnTo>
                    <a:pt x="1159" y="873"/>
                  </a:lnTo>
                  <a:lnTo>
                    <a:pt x="1159" y="871"/>
                  </a:lnTo>
                  <a:lnTo>
                    <a:pt x="1159" y="871"/>
                  </a:lnTo>
                  <a:lnTo>
                    <a:pt x="1159" y="871"/>
                  </a:lnTo>
                  <a:lnTo>
                    <a:pt x="1159" y="871"/>
                  </a:lnTo>
                  <a:lnTo>
                    <a:pt x="1159" y="873"/>
                  </a:lnTo>
                  <a:lnTo>
                    <a:pt x="1162" y="871"/>
                  </a:lnTo>
                  <a:lnTo>
                    <a:pt x="1162" y="871"/>
                  </a:lnTo>
                  <a:lnTo>
                    <a:pt x="1162" y="871"/>
                  </a:lnTo>
                  <a:lnTo>
                    <a:pt x="1162" y="871"/>
                  </a:lnTo>
                  <a:lnTo>
                    <a:pt x="1162" y="871"/>
                  </a:lnTo>
                  <a:lnTo>
                    <a:pt x="1162" y="871"/>
                  </a:lnTo>
                  <a:lnTo>
                    <a:pt x="1162" y="871"/>
                  </a:lnTo>
                  <a:lnTo>
                    <a:pt x="1162" y="869"/>
                  </a:lnTo>
                  <a:lnTo>
                    <a:pt x="1162" y="869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64" y="866"/>
                  </a:lnTo>
                  <a:lnTo>
                    <a:pt x="1164" y="866"/>
                  </a:lnTo>
                  <a:lnTo>
                    <a:pt x="1164" y="866"/>
                  </a:lnTo>
                  <a:lnTo>
                    <a:pt x="1164" y="864"/>
                  </a:lnTo>
                  <a:lnTo>
                    <a:pt x="1164" y="864"/>
                  </a:lnTo>
                  <a:lnTo>
                    <a:pt x="1167" y="861"/>
                  </a:lnTo>
                  <a:lnTo>
                    <a:pt x="1167" y="859"/>
                  </a:lnTo>
                  <a:lnTo>
                    <a:pt x="1167" y="859"/>
                  </a:lnTo>
                  <a:lnTo>
                    <a:pt x="1167" y="859"/>
                  </a:lnTo>
                  <a:lnTo>
                    <a:pt x="1162" y="859"/>
                  </a:lnTo>
                  <a:lnTo>
                    <a:pt x="1159" y="859"/>
                  </a:lnTo>
                  <a:lnTo>
                    <a:pt x="1159" y="859"/>
                  </a:lnTo>
                  <a:lnTo>
                    <a:pt x="1159" y="861"/>
                  </a:lnTo>
                  <a:lnTo>
                    <a:pt x="1157" y="861"/>
                  </a:lnTo>
                  <a:lnTo>
                    <a:pt x="1157" y="861"/>
                  </a:lnTo>
                  <a:lnTo>
                    <a:pt x="1157" y="861"/>
                  </a:lnTo>
                  <a:lnTo>
                    <a:pt x="1155" y="861"/>
                  </a:lnTo>
                  <a:lnTo>
                    <a:pt x="1155" y="861"/>
                  </a:lnTo>
                  <a:lnTo>
                    <a:pt x="1155" y="859"/>
                  </a:lnTo>
                  <a:lnTo>
                    <a:pt x="1152" y="859"/>
                  </a:lnTo>
                  <a:lnTo>
                    <a:pt x="1155" y="859"/>
                  </a:lnTo>
                  <a:lnTo>
                    <a:pt x="1157" y="859"/>
                  </a:lnTo>
                  <a:lnTo>
                    <a:pt x="1157" y="857"/>
                  </a:lnTo>
                  <a:lnTo>
                    <a:pt x="1157" y="857"/>
                  </a:lnTo>
                  <a:lnTo>
                    <a:pt x="1157" y="857"/>
                  </a:lnTo>
                  <a:lnTo>
                    <a:pt x="1159" y="857"/>
                  </a:lnTo>
                  <a:lnTo>
                    <a:pt x="1162" y="857"/>
                  </a:lnTo>
                  <a:lnTo>
                    <a:pt x="1164" y="857"/>
                  </a:lnTo>
                  <a:lnTo>
                    <a:pt x="1167" y="857"/>
                  </a:lnTo>
                  <a:lnTo>
                    <a:pt x="1167" y="857"/>
                  </a:lnTo>
                  <a:lnTo>
                    <a:pt x="1167" y="857"/>
                  </a:lnTo>
                  <a:lnTo>
                    <a:pt x="1167" y="859"/>
                  </a:lnTo>
                  <a:lnTo>
                    <a:pt x="1171" y="859"/>
                  </a:lnTo>
                  <a:lnTo>
                    <a:pt x="1167" y="861"/>
                  </a:lnTo>
                  <a:lnTo>
                    <a:pt x="1167" y="864"/>
                  </a:lnTo>
                  <a:lnTo>
                    <a:pt x="1167" y="864"/>
                  </a:lnTo>
                  <a:lnTo>
                    <a:pt x="1167" y="864"/>
                  </a:lnTo>
                  <a:lnTo>
                    <a:pt x="1164" y="866"/>
                  </a:lnTo>
                  <a:lnTo>
                    <a:pt x="1164" y="866"/>
                  </a:lnTo>
                  <a:lnTo>
                    <a:pt x="1164" y="866"/>
                  </a:lnTo>
                  <a:lnTo>
                    <a:pt x="1167" y="866"/>
                  </a:lnTo>
                  <a:lnTo>
                    <a:pt x="1167" y="869"/>
                  </a:lnTo>
                  <a:lnTo>
                    <a:pt x="1167" y="866"/>
                  </a:lnTo>
                  <a:lnTo>
                    <a:pt x="1169" y="866"/>
                  </a:lnTo>
                  <a:lnTo>
                    <a:pt x="1169" y="864"/>
                  </a:lnTo>
                  <a:lnTo>
                    <a:pt x="1171" y="861"/>
                  </a:lnTo>
                  <a:lnTo>
                    <a:pt x="1174" y="859"/>
                  </a:lnTo>
                  <a:lnTo>
                    <a:pt x="1176" y="859"/>
                  </a:lnTo>
                  <a:lnTo>
                    <a:pt x="1176" y="857"/>
                  </a:lnTo>
                  <a:lnTo>
                    <a:pt x="1176" y="857"/>
                  </a:lnTo>
                  <a:lnTo>
                    <a:pt x="1176" y="857"/>
                  </a:lnTo>
                  <a:lnTo>
                    <a:pt x="1176" y="857"/>
                  </a:lnTo>
                  <a:lnTo>
                    <a:pt x="1178" y="857"/>
                  </a:lnTo>
                  <a:lnTo>
                    <a:pt x="1178" y="859"/>
                  </a:lnTo>
                  <a:lnTo>
                    <a:pt x="1178" y="859"/>
                  </a:lnTo>
                  <a:lnTo>
                    <a:pt x="1176" y="859"/>
                  </a:lnTo>
                  <a:lnTo>
                    <a:pt x="1176" y="859"/>
                  </a:lnTo>
                  <a:lnTo>
                    <a:pt x="1176" y="859"/>
                  </a:lnTo>
                  <a:lnTo>
                    <a:pt x="1176" y="859"/>
                  </a:lnTo>
                  <a:lnTo>
                    <a:pt x="1176" y="859"/>
                  </a:lnTo>
                  <a:lnTo>
                    <a:pt x="1176" y="859"/>
                  </a:lnTo>
                  <a:lnTo>
                    <a:pt x="1174" y="861"/>
                  </a:lnTo>
                  <a:lnTo>
                    <a:pt x="1174" y="861"/>
                  </a:lnTo>
                  <a:lnTo>
                    <a:pt x="1174" y="861"/>
                  </a:lnTo>
                  <a:lnTo>
                    <a:pt x="1171" y="864"/>
                  </a:lnTo>
                  <a:lnTo>
                    <a:pt x="1171" y="866"/>
                  </a:lnTo>
                  <a:lnTo>
                    <a:pt x="1171" y="866"/>
                  </a:lnTo>
                  <a:lnTo>
                    <a:pt x="1171" y="866"/>
                  </a:lnTo>
                  <a:lnTo>
                    <a:pt x="1171" y="869"/>
                  </a:lnTo>
                  <a:lnTo>
                    <a:pt x="1171" y="869"/>
                  </a:lnTo>
                  <a:lnTo>
                    <a:pt x="1174" y="869"/>
                  </a:lnTo>
                  <a:lnTo>
                    <a:pt x="1174" y="866"/>
                  </a:lnTo>
                  <a:lnTo>
                    <a:pt x="1174" y="866"/>
                  </a:lnTo>
                  <a:lnTo>
                    <a:pt x="1174" y="864"/>
                  </a:lnTo>
                  <a:lnTo>
                    <a:pt x="1174" y="864"/>
                  </a:lnTo>
                  <a:lnTo>
                    <a:pt x="1176" y="864"/>
                  </a:lnTo>
                  <a:lnTo>
                    <a:pt x="1176" y="866"/>
                  </a:lnTo>
                  <a:lnTo>
                    <a:pt x="1174" y="866"/>
                  </a:lnTo>
                  <a:lnTo>
                    <a:pt x="1174" y="869"/>
                  </a:lnTo>
                  <a:lnTo>
                    <a:pt x="1176" y="866"/>
                  </a:lnTo>
                  <a:lnTo>
                    <a:pt x="1176" y="866"/>
                  </a:lnTo>
                  <a:lnTo>
                    <a:pt x="1176" y="866"/>
                  </a:lnTo>
                  <a:lnTo>
                    <a:pt x="1176" y="869"/>
                  </a:lnTo>
                  <a:lnTo>
                    <a:pt x="1174" y="871"/>
                  </a:lnTo>
                  <a:lnTo>
                    <a:pt x="1171" y="871"/>
                  </a:lnTo>
                  <a:lnTo>
                    <a:pt x="1171" y="871"/>
                  </a:lnTo>
                  <a:lnTo>
                    <a:pt x="1171" y="871"/>
                  </a:lnTo>
                  <a:lnTo>
                    <a:pt x="1171" y="873"/>
                  </a:lnTo>
                  <a:lnTo>
                    <a:pt x="1169" y="873"/>
                  </a:lnTo>
                  <a:lnTo>
                    <a:pt x="1167" y="876"/>
                  </a:lnTo>
                  <a:lnTo>
                    <a:pt x="1164" y="878"/>
                  </a:lnTo>
                  <a:lnTo>
                    <a:pt x="1164" y="880"/>
                  </a:lnTo>
                  <a:lnTo>
                    <a:pt x="1164" y="880"/>
                  </a:lnTo>
                  <a:lnTo>
                    <a:pt x="1164" y="880"/>
                  </a:lnTo>
                  <a:lnTo>
                    <a:pt x="1164" y="880"/>
                  </a:lnTo>
                  <a:lnTo>
                    <a:pt x="1164" y="880"/>
                  </a:lnTo>
                  <a:lnTo>
                    <a:pt x="1167" y="880"/>
                  </a:lnTo>
                  <a:lnTo>
                    <a:pt x="1167" y="880"/>
                  </a:lnTo>
                  <a:lnTo>
                    <a:pt x="1167" y="880"/>
                  </a:lnTo>
                  <a:lnTo>
                    <a:pt x="1169" y="880"/>
                  </a:lnTo>
                  <a:lnTo>
                    <a:pt x="1169" y="880"/>
                  </a:lnTo>
                  <a:lnTo>
                    <a:pt x="1169" y="880"/>
                  </a:lnTo>
                  <a:lnTo>
                    <a:pt x="1169" y="880"/>
                  </a:lnTo>
                  <a:lnTo>
                    <a:pt x="1171" y="880"/>
                  </a:lnTo>
                  <a:lnTo>
                    <a:pt x="1171" y="880"/>
                  </a:lnTo>
                  <a:lnTo>
                    <a:pt x="1174" y="878"/>
                  </a:lnTo>
                  <a:lnTo>
                    <a:pt x="1174" y="878"/>
                  </a:lnTo>
                  <a:lnTo>
                    <a:pt x="1174" y="876"/>
                  </a:lnTo>
                  <a:lnTo>
                    <a:pt x="1174" y="876"/>
                  </a:lnTo>
                  <a:lnTo>
                    <a:pt x="1176" y="876"/>
                  </a:lnTo>
                  <a:lnTo>
                    <a:pt x="1176" y="876"/>
                  </a:lnTo>
                  <a:lnTo>
                    <a:pt x="1176" y="876"/>
                  </a:lnTo>
                  <a:lnTo>
                    <a:pt x="1176" y="876"/>
                  </a:lnTo>
                  <a:lnTo>
                    <a:pt x="1176" y="876"/>
                  </a:lnTo>
                  <a:lnTo>
                    <a:pt x="1176" y="876"/>
                  </a:lnTo>
                  <a:lnTo>
                    <a:pt x="1176" y="876"/>
                  </a:lnTo>
                  <a:lnTo>
                    <a:pt x="1178" y="876"/>
                  </a:lnTo>
                  <a:lnTo>
                    <a:pt x="1178" y="873"/>
                  </a:lnTo>
                  <a:lnTo>
                    <a:pt x="1178" y="873"/>
                  </a:lnTo>
                  <a:lnTo>
                    <a:pt x="1181" y="873"/>
                  </a:lnTo>
                  <a:lnTo>
                    <a:pt x="1181" y="873"/>
                  </a:lnTo>
                  <a:lnTo>
                    <a:pt x="1178" y="873"/>
                  </a:lnTo>
                  <a:lnTo>
                    <a:pt x="1178" y="873"/>
                  </a:lnTo>
                  <a:lnTo>
                    <a:pt x="1176" y="873"/>
                  </a:lnTo>
                  <a:lnTo>
                    <a:pt x="1178" y="871"/>
                  </a:lnTo>
                  <a:lnTo>
                    <a:pt x="1178" y="873"/>
                  </a:lnTo>
                  <a:lnTo>
                    <a:pt x="1178" y="871"/>
                  </a:lnTo>
                  <a:lnTo>
                    <a:pt x="1181" y="866"/>
                  </a:lnTo>
                  <a:lnTo>
                    <a:pt x="1181" y="869"/>
                  </a:lnTo>
                  <a:lnTo>
                    <a:pt x="1181" y="869"/>
                  </a:lnTo>
                  <a:lnTo>
                    <a:pt x="1181" y="869"/>
                  </a:lnTo>
                  <a:lnTo>
                    <a:pt x="1181" y="869"/>
                  </a:lnTo>
                  <a:lnTo>
                    <a:pt x="1181" y="869"/>
                  </a:lnTo>
                  <a:lnTo>
                    <a:pt x="1183" y="869"/>
                  </a:lnTo>
                  <a:lnTo>
                    <a:pt x="1183" y="869"/>
                  </a:lnTo>
                  <a:lnTo>
                    <a:pt x="1183" y="869"/>
                  </a:lnTo>
                  <a:lnTo>
                    <a:pt x="1183" y="869"/>
                  </a:lnTo>
                  <a:lnTo>
                    <a:pt x="1183" y="869"/>
                  </a:lnTo>
                  <a:lnTo>
                    <a:pt x="1183" y="869"/>
                  </a:lnTo>
                  <a:lnTo>
                    <a:pt x="1183" y="869"/>
                  </a:lnTo>
                  <a:lnTo>
                    <a:pt x="1183" y="869"/>
                  </a:lnTo>
                  <a:lnTo>
                    <a:pt x="1183" y="866"/>
                  </a:lnTo>
                  <a:lnTo>
                    <a:pt x="1183" y="866"/>
                  </a:lnTo>
                  <a:lnTo>
                    <a:pt x="1183" y="866"/>
                  </a:lnTo>
                  <a:lnTo>
                    <a:pt x="1181" y="866"/>
                  </a:lnTo>
                  <a:lnTo>
                    <a:pt x="1181" y="864"/>
                  </a:lnTo>
                  <a:lnTo>
                    <a:pt x="1181" y="864"/>
                  </a:lnTo>
                  <a:lnTo>
                    <a:pt x="1181" y="864"/>
                  </a:lnTo>
                  <a:lnTo>
                    <a:pt x="1183" y="864"/>
                  </a:lnTo>
                  <a:lnTo>
                    <a:pt x="1183" y="864"/>
                  </a:lnTo>
                  <a:lnTo>
                    <a:pt x="1183" y="864"/>
                  </a:lnTo>
                  <a:lnTo>
                    <a:pt x="1183" y="864"/>
                  </a:lnTo>
                  <a:lnTo>
                    <a:pt x="1183" y="861"/>
                  </a:lnTo>
                  <a:lnTo>
                    <a:pt x="1178" y="864"/>
                  </a:lnTo>
                  <a:lnTo>
                    <a:pt x="1178" y="861"/>
                  </a:lnTo>
                  <a:lnTo>
                    <a:pt x="1178" y="861"/>
                  </a:lnTo>
                  <a:lnTo>
                    <a:pt x="1183" y="861"/>
                  </a:lnTo>
                  <a:lnTo>
                    <a:pt x="1185" y="861"/>
                  </a:lnTo>
                  <a:lnTo>
                    <a:pt x="1185" y="861"/>
                  </a:lnTo>
                  <a:lnTo>
                    <a:pt x="1185" y="859"/>
                  </a:lnTo>
                  <a:lnTo>
                    <a:pt x="1185" y="859"/>
                  </a:lnTo>
                  <a:lnTo>
                    <a:pt x="1185" y="859"/>
                  </a:lnTo>
                  <a:lnTo>
                    <a:pt x="1185" y="859"/>
                  </a:lnTo>
                  <a:lnTo>
                    <a:pt x="1185" y="857"/>
                  </a:lnTo>
                  <a:lnTo>
                    <a:pt x="1185" y="854"/>
                  </a:lnTo>
                  <a:lnTo>
                    <a:pt x="1185" y="854"/>
                  </a:lnTo>
                  <a:lnTo>
                    <a:pt x="1185" y="857"/>
                  </a:lnTo>
                  <a:lnTo>
                    <a:pt x="1185" y="854"/>
                  </a:lnTo>
                  <a:lnTo>
                    <a:pt x="1185" y="854"/>
                  </a:lnTo>
                  <a:lnTo>
                    <a:pt x="1185" y="854"/>
                  </a:lnTo>
                  <a:lnTo>
                    <a:pt x="1185" y="854"/>
                  </a:lnTo>
                  <a:lnTo>
                    <a:pt x="1185" y="854"/>
                  </a:lnTo>
                  <a:lnTo>
                    <a:pt x="1185" y="857"/>
                  </a:lnTo>
                  <a:lnTo>
                    <a:pt x="1185" y="857"/>
                  </a:lnTo>
                  <a:lnTo>
                    <a:pt x="1188" y="859"/>
                  </a:lnTo>
                  <a:lnTo>
                    <a:pt x="1188" y="859"/>
                  </a:lnTo>
                  <a:lnTo>
                    <a:pt x="1188" y="859"/>
                  </a:lnTo>
                  <a:lnTo>
                    <a:pt x="1188" y="857"/>
                  </a:lnTo>
                  <a:lnTo>
                    <a:pt x="1188" y="857"/>
                  </a:lnTo>
                  <a:lnTo>
                    <a:pt x="1190" y="854"/>
                  </a:lnTo>
                  <a:lnTo>
                    <a:pt x="1190" y="854"/>
                  </a:lnTo>
                  <a:lnTo>
                    <a:pt x="1190" y="854"/>
                  </a:lnTo>
                  <a:lnTo>
                    <a:pt x="1190" y="852"/>
                  </a:lnTo>
                  <a:lnTo>
                    <a:pt x="1190" y="854"/>
                  </a:lnTo>
                  <a:lnTo>
                    <a:pt x="1190" y="854"/>
                  </a:lnTo>
                  <a:lnTo>
                    <a:pt x="1190" y="854"/>
                  </a:lnTo>
                  <a:lnTo>
                    <a:pt x="1193" y="854"/>
                  </a:lnTo>
                  <a:lnTo>
                    <a:pt x="1193" y="852"/>
                  </a:lnTo>
                  <a:lnTo>
                    <a:pt x="1193" y="852"/>
                  </a:lnTo>
                  <a:lnTo>
                    <a:pt x="1193" y="852"/>
                  </a:lnTo>
                  <a:lnTo>
                    <a:pt x="1193" y="852"/>
                  </a:lnTo>
                  <a:lnTo>
                    <a:pt x="1195" y="852"/>
                  </a:lnTo>
                  <a:lnTo>
                    <a:pt x="1195" y="852"/>
                  </a:lnTo>
                  <a:lnTo>
                    <a:pt x="1195" y="852"/>
                  </a:lnTo>
                  <a:lnTo>
                    <a:pt x="1195" y="852"/>
                  </a:lnTo>
                  <a:lnTo>
                    <a:pt x="1195" y="852"/>
                  </a:lnTo>
                  <a:lnTo>
                    <a:pt x="1195" y="852"/>
                  </a:lnTo>
                  <a:lnTo>
                    <a:pt x="1200" y="852"/>
                  </a:lnTo>
                  <a:lnTo>
                    <a:pt x="1200" y="852"/>
                  </a:lnTo>
                  <a:lnTo>
                    <a:pt x="1204" y="850"/>
                  </a:lnTo>
                  <a:lnTo>
                    <a:pt x="1202" y="850"/>
                  </a:lnTo>
                  <a:lnTo>
                    <a:pt x="1202" y="847"/>
                  </a:lnTo>
                  <a:lnTo>
                    <a:pt x="1202" y="847"/>
                  </a:lnTo>
                  <a:lnTo>
                    <a:pt x="1200" y="847"/>
                  </a:lnTo>
                  <a:lnTo>
                    <a:pt x="1200" y="847"/>
                  </a:lnTo>
                  <a:lnTo>
                    <a:pt x="1197" y="847"/>
                  </a:lnTo>
                  <a:lnTo>
                    <a:pt x="1195" y="847"/>
                  </a:lnTo>
                  <a:lnTo>
                    <a:pt x="1197" y="847"/>
                  </a:lnTo>
                  <a:lnTo>
                    <a:pt x="1197" y="845"/>
                  </a:lnTo>
                  <a:lnTo>
                    <a:pt x="1197" y="845"/>
                  </a:lnTo>
                  <a:lnTo>
                    <a:pt x="1197" y="845"/>
                  </a:lnTo>
                  <a:lnTo>
                    <a:pt x="1197" y="845"/>
                  </a:lnTo>
                  <a:lnTo>
                    <a:pt x="1197" y="845"/>
                  </a:lnTo>
                  <a:lnTo>
                    <a:pt x="1197" y="845"/>
                  </a:lnTo>
                  <a:lnTo>
                    <a:pt x="1197" y="847"/>
                  </a:lnTo>
                  <a:lnTo>
                    <a:pt x="1197" y="847"/>
                  </a:lnTo>
                  <a:lnTo>
                    <a:pt x="1200" y="847"/>
                  </a:lnTo>
                  <a:lnTo>
                    <a:pt x="1200" y="845"/>
                  </a:lnTo>
                  <a:lnTo>
                    <a:pt x="1202" y="845"/>
                  </a:lnTo>
                  <a:lnTo>
                    <a:pt x="1202" y="845"/>
                  </a:lnTo>
                  <a:lnTo>
                    <a:pt x="1202" y="845"/>
                  </a:lnTo>
                  <a:lnTo>
                    <a:pt x="1204" y="845"/>
                  </a:lnTo>
                  <a:lnTo>
                    <a:pt x="1204" y="845"/>
                  </a:lnTo>
                  <a:lnTo>
                    <a:pt x="1207" y="845"/>
                  </a:lnTo>
                  <a:lnTo>
                    <a:pt x="1207" y="845"/>
                  </a:lnTo>
                  <a:lnTo>
                    <a:pt x="1207" y="845"/>
                  </a:lnTo>
                  <a:lnTo>
                    <a:pt x="1204" y="847"/>
                  </a:lnTo>
                  <a:lnTo>
                    <a:pt x="1204" y="847"/>
                  </a:lnTo>
                  <a:lnTo>
                    <a:pt x="1207" y="847"/>
                  </a:lnTo>
                  <a:lnTo>
                    <a:pt x="1207" y="847"/>
                  </a:lnTo>
                  <a:lnTo>
                    <a:pt x="1207" y="850"/>
                  </a:lnTo>
                  <a:lnTo>
                    <a:pt x="1207" y="850"/>
                  </a:lnTo>
                  <a:lnTo>
                    <a:pt x="1209" y="850"/>
                  </a:lnTo>
                  <a:lnTo>
                    <a:pt x="1209" y="847"/>
                  </a:lnTo>
                  <a:lnTo>
                    <a:pt x="1211" y="847"/>
                  </a:lnTo>
                  <a:lnTo>
                    <a:pt x="1211" y="847"/>
                  </a:lnTo>
                  <a:lnTo>
                    <a:pt x="1211" y="850"/>
                  </a:lnTo>
                  <a:lnTo>
                    <a:pt x="1211" y="847"/>
                  </a:lnTo>
                  <a:lnTo>
                    <a:pt x="1214" y="847"/>
                  </a:lnTo>
                  <a:lnTo>
                    <a:pt x="1214" y="845"/>
                  </a:lnTo>
                  <a:lnTo>
                    <a:pt x="1214" y="845"/>
                  </a:lnTo>
                  <a:lnTo>
                    <a:pt x="1214" y="845"/>
                  </a:lnTo>
                  <a:lnTo>
                    <a:pt x="1214" y="843"/>
                  </a:lnTo>
                  <a:lnTo>
                    <a:pt x="1216" y="843"/>
                  </a:lnTo>
                  <a:lnTo>
                    <a:pt x="1214" y="843"/>
                  </a:lnTo>
                  <a:lnTo>
                    <a:pt x="1214" y="843"/>
                  </a:lnTo>
                  <a:lnTo>
                    <a:pt x="1214" y="843"/>
                  </a:lnTo>
                  <a:lnTo>
                    <a:pt x="1214" y="843"/>
                  </a:lnTo>
                  <a:lnTo>
                    <a:pt x="1214" y="840"/>
                  </a:lnTo>
                  <a:lnTo>
                    <a:pt x="1211" y="840"/>
                  </a:lnTo>
                  <a:lnTo>
                    <a:pt x="1209" y="838"/>
                  </a:lnTo>
                  <a:lnTo>
                    <a:pt x="1207" y="838"/>
                  </a:lnTo>
                  <a:lnTo>
                    <a:pt x="1202" y="838"/>
                  </a:lnTo>
                  <a:lnTo>
                    <a:pt x="1202" y="838"/>
                  </a:lnTo>
                  <a:lnTo>
                    <a:pt x="1202" y="840"/>
                  </a:lnTo>
                  <a:lnTo>
                    <a:pt x="1200" y="840"/>
                  </a:lnTo>
                  <a:lnTo>
                    <a:pt x="1200" y="840"/>
                  </a:lnTo>
                  <a:lnTo>
                    <a:pt x="1200" y="838"/>
                  </a:lnTo>
                  <a:lnTo>
                    <a:pt x="1202" y="838"/>
                  </a:lnTo>
                  <a:lnTo>
                    <a:pt x="1202" y="838"/>
                  </a:lnTo>
                  <a:lnTo>
                    <a:pt x="1202" y="838"/>
                  </a:lnTo>
                  <a:lnTo>
                    <a:pt x="1202" y="838"/>
                  </a:lnTo>
                  <a:lnTo>
                    <a:pt x="1202" y="838"/>
                  </a:lnTo>
                  <a:lnTo>
                    <a:pt x="1204" y="835"/>
                  </a:lnTo>
                  <a:lnTo>
                    <a:pt x="1204" y="835"/>
                  </a:lnTo>
                  <a:lnTo>
                    <a:pt x="1204" y="835"/>
                  </a:lnTo>
                  <a:lnTo>
                    <a:pt x="1202" y="835"/>
                  </a:lnTo>
                  <a:lnTo>
                    <a:pt x="1202" y="833"/>
                  </a:lnTo>
                  <a:lnTo>
                    <a:pt x="1204" y="833"/>
                  </a:lnTo>
                  <a:lnTo>
                    <a:pt x="1204" y="833"/>
                  </a:lnTo>
                  <a:lnTo>
                    <a:pt x="1204" y="835"/>
                  </a:lnTo>
                  <a:lnTo>
                    <a:pt x="1204" y="835"/>
                  </a:lnTo>
                  <a:lnTo>
                    <a:pt x="1207" y="833"/>
                  </a:lnTo>
                  <a:lnTo>
                    <a:pt x="1207" y="833"/>
                  </a:lnTo>
                  <a:lnTo>
                    <a:pt x="1207" y="835"/>
                  </a:lnTo>
                  <a:lnTo>
                    <a:pt x="1207" y="835"/>
                  </a:lnTo>
                  <a:lnTo>
                    <a:pt x="1209" y="835"/>
                  </a:lnTo>
                  <a:lnTo>
                    <a:pt x="1209" y="835"/>
                  </a:lnTo>
                  <a:lnTo>
                    <a:pt x="1209" y="835"/>
                  </a:lnTo>
                  <a:lnTo>
                    <a:pt x="1211" y="835"/>
                  </a:lnTo>
                  <a:lnTo>
                    <a:pt x="1211" y="835"/>
                  </a:lnTo>
                  <a:lnTo>
                    <a:pt x="1211" y="835"/>
                  </a:lnTo>
                  <a:lnTo>
                    <a:pt x="1211" y="835"/>
                  </a:lnTo>
                  <a:lnTo>
                    <a:pt x="1211" y="838"/>
                  </a:lnTo>
                  <a:lnTo>
                    <a:pt x="1211" y="838"/>
                  </a:lnTo>
                  <a:lnTo>
                    <a:pt x="1211" y="838"/>
                  </a:lnTo>
                  <a:lnTo>
                    <a:pt x="1214" y="838"/>
                  </a:lnTo>
                  <a:lnTo>
                    <a:pt x="1214" y="838"/>
                  </a:lnTo>
                  <a:lnTo>
                    <a:pt x="1214" y="835"/>
                  </a:lnTo>
                  <a:lnTo>
                    <a:pt x="1214" y="835"/>
                  </a:lnTo>
                  <a:lnTo>
                    <a:pt x="1214" y="835"/>
                  </a:lnTo>
                  <a:lnTo>
                    <a:pt x="1214" y="838"/>
                  </a:lnTo>
                  <a:lnTo>
                    <a:pt x="1214" y="838"/>
                  </a:lnTo>
                  <a:lnTo>
                    <a:pt x="1214" y="838"/>
                  </a:lnTo>
                  <a:lnTo>
                    <a:pt x="1214" y="838"/>
                  </a:lnTo>
                  <a:lnTo>
                    <a:pt x="1214" y="838"/>
                  </a:lnTo>
                  <a:lnTo>
                    <a:pt x="1216" y="838"/>
                  </a:lnTo>
                  <a:lnTo>
                    <a:pt x="1216" y="838"/>
                  </a:lnTo>
                  <a:lnTo>
                    <a:pt x="1216" y="838"/>
                  </a:lnTo>
                  <a:lnTo>
                    <a:pt x="1216" y="838"/>
                  </a:lnTo>
                  <a:lnTo>
                    <a:pt x="1216" y="838"/>
                  </a:lnTo>
                  <a:lnTo>
                    <a:pt x="1216" y="838"/>
                  </a:lnTo>
                  <a:lnTo>
                    <a:pt x="1216" y="838"/>
                  </a:lnTo>
                  <a:lnTo>
                    <a:pt x="1216" y="838"/>
                  </a:lnTo>
                  <a:lnTo>
                    <a:pt x="1216" y="838"/>
                  </a:lnTo>
                  <a:lnTo>
                    <a:pt x="1216" y="838"/>
                  </a:lnTo>
                  <a:lnTo>
                    <a:pt x="1219" y="838"/>
                  </a:lnTo>
                  <a:lnTo>
                    <a:pt x="1219" y="838"/>
                  </a:lnTo>
                  <a:lnTo>
                    <a:pt x="1219" y="838"/>
                  </a:lnTo>
                  <a:lnTo>
                    <a:pt x="1219" y="838"/>
                  </a:lnTo>
                  <a:lnTo>
                    <a:pt x="1219" y="838"/>
                  </a:lnTo>
                  <a:lnTo>
                    <a:pt x="1219" y="838"/>
                  </a:lnTo>
                  <a:lnTo>
                    <a:pt x="1219" y="838"/>
                  </a:lnTo>
                  <a:lnTo>
                    <a:pt x="1219" y="838"/>
                  </a:lnTo>
                  <a:lnTo>
                    <a:pt x="1219" y="838"/>
                  </a:lnTo>
                  <a:lnTo>
                    <a:pt x="1219" y="840"/>
                  </a:lnTo>
                  <a:lnTo>
                    <a:pt x="1219" y="840"/>
                  </a:lnTo>
                  <a:lnTo>
                    <a:pt x="1219" y="840"/>
                  </a:lnTo>
                  <a:lnTo>
                    <a:pt x="1219" y="840"/>
                  </a:lnTo>
                  <a:lnTo>
                    <a:pt x="1219" y="838"/>
                  </a:lnTo>
                  <a:lnTo>
                    <a:pt x="1219" y="838"/>
                  </a:lnTo>
                  <a:lnTo>
                    <a:pt x="1221" y="838"/>
                  </a:lnTo>
                  <a:lnTo>
                    <a:pt x="1221" y="838"/>
                  </a:lnTo>
                  <a:lnTo>
                    <a:pt x="1221" y="838"/>
                  </a:lnTo>
                  <a:lnTo>
                    <a:pt x="1221" y="838"/>
                  </a:lnTo>
                  <a:lnTo>
                    <a:pt x="1223" y="840"/>
                  </a:lnTo>
                  <a:lnTo>
                    <a:pt x="1223" y="838"/>
                  </a:lnTo>
                  <a:lnTo>
                    <a:pt x="1223" y="838"/>
                  </a:lnTo>
                  <a:lnTo>
                    <a:pt x="1223" y="838"/>
                  </a:lnTo>
                  <a:lnTo>
                    <a:pt x="1223" y="835"/>
                  </a:lnTo>
                  <a:lnTo>
                    <a:pt x="1223" y="835"/>
                  </a:lnTo>
                  <a:lnTo>
                    <a:pt x="1226" y="833"/>
                  </a:lnTo>
                  <a:lnTo>
                    <a:pt x="1226" y="833"/>
                  </a:lnTo>
                  <a:lnTo>
                    <a:pt x="1226" y="833"/>
                  </a:lnTo>
                  <a:lnTo>
                    <a:pt x="1228" y="828"/>
                  </a:lnTo>
                  <a:lnTo>
                    <a:pt x="1228" y="828"/>
                  </a:lnTo>
                  <a:lnTo>
                    <a:pt x="1228" y="828"/>
                  </a:lnTo>
                  <a:lnTo>
                    <a:pt x="1228" y="826"/>
                  </a:lnTo>
                  <a:lnTo>
                    <a:pt x="1223" y="826"/>
                  </a:lnTo>
                  <a:close/>
                  <a:moveTo>
                    <a:pt x="1271" y="717"/>
                  </a:moveTo>
                  <a:lnTo>
                    <a:pt x="1271" y="717"/>
                  </a:lnTo>
                  <a:lnTo>
                    <a:pt x="1271" y="719"/>
                  </a:lnTo>
                  <a:lnTo>
                    <a:pt x="1271" y="719"/>
                  </a:lnTo>
                  <a:lnTo>
                    <a:pt x="1271" y="719"/>
                  </a:lnTo>
                  <a:lnTo>
                    <a:pt x="1268" y="722"/>
                  </a:lnTo>
                  <a:lnTo>
                    <a:pt x="1268" y="722"/>
                  </a:lnTo>
                  <a:lnTo>
                    <a:pt x="1268" y="724"/>
                  </a:lnTo>
                  <a:lnTo>
                    <a:pt x="1271" y="724"/>
                  </a:lnTo>
                  <a:lnTo>
                    <a:pt x="1271" y="724"/>
                  </a:lnTo>
                  <a:lnTo>
                    <a:pt x="1271" y="724"/>
                  </a:lnTo>
                  <a:lnTo>
                    <a:pt x="1273" y="722"/>
                  </a:lnTo>
                  <a:lnTo>
                    <a:pt x="1273" y="719"/>
                  </a:lnTo>
                  <a:lnTo>
                    <a:pt x="1273" y="719"/>
                  </a:lnTo>
                  <a:lnTo>
                    <a:pt x="1271" y="717"/>
                  </a:lnTo>
                  <a:close/>
                  <a:moveTo>
                    <a:pt x="1722" y="734"/>
                  </a:moveTo>
                  <a:lnTo>
                    <a:pt x="1722" y="731"/>
                  </a:lnTo>
                  <a:lnTo>
                    <a:pt x="1722" y="731"/>
                  </a:lnTo>
                  <a:lnTo>
                    <a:pt x="1725" y="731"/>
                  </a:lnTo>
                  <a:lnTo>
                    <a:pt x="1725" y="731"/>
                  </a:lnTo>
                  <a:lnTo>
                    <a:pt x="1722" y="729"/>
                  </a:lnTo>
                  <a:lnTo>
                    <a:pt x="1720" y="729"/>
                  </a:lnTo>
                  <a:lnTo>
                    <a:pt x="1720" y="727"/>
                  </a:lnTo>
                  <a:lnTo>
                    <a:pt x="1718" y="727"/>
                  </a:lnTo>
                  <a:lnTo>
                    <a:pt x="1718" y="727"/>
                  </a:lnTo>
                  <a:lnTo>
                    <a:pt x="1718" y="727"/>
                  </a:lnTo>
                  <a:lnTo>
                    <a:pt x="1718" y="729"/>
                  </a:lnTo>
                  <a:lnTo>
                    <a:pt x="1718" y="729"/>
                  </a:lnTo>
                  <a:lnTo>
                    <a:pt x="1718" y="731"/>
                  </a:lnTo>
                  <a:lnTo>
                    <a:pt x="1718" y="731"/>
                  </a:lnTo>
                  <a:lnTo>
                    <a:pt x="1718" y="731"/>
                  </a:lnTo>
                  <a:lnTo>
                    <a:pt x="1718" y="731"/>
                  </a:lnTo>
                  <a:lnTo>
                    <a:pt x="1718" y="731"/>
                  </a:lnTo>
                  <a:lnTo>
                    <a:pt x="1718" y="731"/>
                  </a:lnTo>
                  <a:lnTo>
                    <a:pt x="1720" y="731"/>
                  </a:lnTo>
                  <a:lnTo>
                    <a:pt x="1718" y="734"/>
                  </a:lnTo>
                  <a:lnTo>
                    <a:pt x="1718" y="734"/>
                  </a:lnTo>
                  <a:lnTo>
                    <a:pt x="1718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18" y="736"/>
                  </a:lnTo>
                  <a:lnTo>
                    <a:pt x="1720" y="738"/>
                  </a:lnTo>
                  <a:lnTo>
                    <a:pt x="1720" y="738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0" y="738"/>
                  </a:lnTo>
                  <a:lnTo>
                    <a:pt x="1720" y="738"/>
                  </a:lnTo>
                  <a:lnTo>
                    <a:pt x="1720" y="738"/>
                  </a:lnTo>
                  <a:lnTo>
                    <a:pt x="1720" y="738"/>
                  </a:lnTo>
                  <a:lnTo>
                    <a:pt x="1722" y="738"/>
                  </a:lnTo>
                  <a:lnTo>
                    <a:pt x="1722" y="738"/>
                  </a:lnTo>
                  <a:lnTo>
                    <a:pt x="1722" y="738"/>
                  </a:lnTo>
                  <a:lnTo>
                    <a:pt x="1722" y="738"/>
                  </a:lnTo>
                  <a:lnTo>
                    <a:pt x="1722" y="741"/>
                  </a:lnTo>
                  <a:lnTo>
                    <a:pt x="1722" y="741"/>
                  </a:lnTo>
                  <a:lnTo>
                    <a:pt x="1722" y="741"/>
                  </a:lnTo>
                  <a:lnTo>
                    <a:pt x="1725" y="741"/>
                  </a:lnTo>
                  <a:lnTo>
                    <a:pt x="1725" y="738"/>
                  </a:lnTo>
                  <a:lnTo>
                    <a:pt x="1725" y="736"/>
                  </a:lnTo>
                  <a:lnTo>
                    <a:pt x="1722" y="734"/>
                  </a:lnTo>
                  <a:close/>
                  <a:moveTo>
                    <a:pt x="1457" y="665"/>
                  </a:moveTo>
                  <a:lnTo>
                    <a:pt x="1457" y="665"/>
                  </a:lnTo>
                  <a:lnTo>
                    <a:pt x="1457" y="665"/>
                  </a:lnTo>
                  <a:lnTo>
                    <a:pt x="1457" y="665"/>
                  </a:lnTo>
                  <a:lnTo>
                    <a:pt x="1457" y="665"/>
                  </a:lnTo>
                  <a:lnTo>
                    <a:pt x="1457" y="663"/>
                  </a:lnTo>
                  <a:lnTo>
                    <a:pt x="1457" y="663"/>
                  </a:lnTo>
                  <a:lnTo>
                    <a:pt x="1457" y="663"/>
                  </a:lnTo>
                  <a:lnTo>
                    <a:pt x="1457" y="660"/>
                  </a:lnTo>
                  <a:lnTo>
                    <a:pt x="1457" y="660"/>
                  </a:lnTo>
                  <a:lnTo>
                    <a:pt x="1455" y="660"/>
                  </a:lnTo>
                  <a:lnTo>
                    <a:pt x="1455" y="660"/>
                  </a:lnTo>
                  <a:lnTo>
                    <a:pt x="1455" y="660"/>
                  </a:lnTo>
                  <a:lnTo>
                    <a:pt x="1455" y="663"/>
                  </a:lnTo>
                  <a:lnTo>
                    <a:pt x="1457" y="663"/>
                  </a:lnTo>
                  <a:lnTo>
                    <a:pt x="1457" y="663"/>
                  </a:lnTo>
                  <a:lnTo>
                    <a:pt x="1457" y="663"/>
                  </a:lnTo>
                  <a:lnTo>
                    <a:pt x="1457" y="665"/>
                  </a:lnTo>
                  <a:lnTo>
                    <a:pt x="1457" y="665"/>
                  </a:lnTo>
                  <a:close/>
                  <a:moveTo>
                    <a:pt x="1755" y="762"/>
                  </a:moveTo>
                  <a:lnTo>
                    <a:pt x="1755" y="762"/>
                  </a:lnTo>
                  <a:lnTo>
                    <a:pt x="1755" y="762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60"/>
                  </a:lnTo>
                  <a:lnTo>
                    <a:pt x="1755" y="757"/>
                  </a:lnTo>
                  <a:lnTo>
                    <a:pt x="1755" y="757"/>
                  </a:lnTo>
                  <a:lnTo>
                    <a:pt x="1755" y="757"/>
                  </a:lnTo>
                  <a:lnTo>
                    <a:pt x="1758" y="757"/>
                  </a:lnTo>
                  <a:lnTo>
                    <a:pt x="1758" y="755"/>
                  </a:lnTo>
                  <a:lnTo>
                    <a:pt x="1758" y="755"/>
                  </a:lnTo>
                  <a:lnTo>
                    <a:pt x="1755" y="753"/>
                  </a:lnTo>
                  <a:lnTo>
                    <a:pt x="1755" y="753"/>
                  </a:lnTo>
                  <a:lnTo>
                    <a:pt x="1755" y="753"/>
                  </a:lnTo>
                  <a:lnTo>
                    <a:pt x="1755" y="753"/>
                  </a:lnTo>
                  <a:lnTo>
                    <a:pt x="1755" y="753"/>
                  </a:lnTo>
                  <a:lnTo>
                    <a:pt x="1755" y="753"/>
                  </a:lnTo>
                  <a:lnTo>
                    <a:pt x="1755" y="750"/>
                  </a:lnTo>
                  <a:lnTo>
                    <a:pt x="1755" y="750"/>
                  </a:lnTo>
                  <a:lnTo>
                    <a:pt x="1753" y="750"/>
                  </a:lnTo>
                  <a:lnTo>
                    <a:pt x="1753" y="750"/>
                  </a:lnTo>
                  <a:lnTo>
                    <a:pt x="1753" y="750"/>
                  </a:lnTo>
                  <a:lnTo>
                    <a:pt x="1753" y="750"/>
                  </a:lnTo>
                  <a:lnTo>
                    <a:pt x="1753" y="750"/>
                  </a:lnTo>
                  <a:lnTo>
                    <a:pt x="1755" y="750"/>
                  </a:lnTo>
                  <a:lnTo>
                    <a:pt x="1755" y="750"/>
                  </a:lnTo>
                  <a:lnTo>
                    <a:pt x="1753" y="748"/>
                  </a:lnTo>
                  <a:lnTo>
                    <a:pt x="1753" y="748"/>
                  </a:lnTo>
                  <a:lnTo>
                    <a:pt x="1753" y="748"/>
                  </a:lnTo>
                  <a:lnTo>
                    <a:pt x="1751" y="748"/>
                  </a:lnTo>
                  <a:lnTo>
                    <a:pt x="1748" y="746"/>
                  </a:lnTo>
                  <a:lnTo>
                    <a:pt x="1748" y="746"/>
                  </a:lnTo>
                  <a:lnTo>
                    <a:pt x="1746" y="748"/>
                  </a:lnTo>
                  <a:lnTo>
                    <a:pt x="1746" y="746"/>
                  </a:lnTo>
                  <a:lnTo>
                    <a:pt x="1748" y="746"/>
                  </a:lnTo>
                  <a:lnTo>
                    <a:pt x="1748" y="746"/>
                  </a:lnTo>
                  <a:lnTo>
                    <a:pt x="1748" y="743"/>
                  </a:lnTo>
                  <a:lnTo>
                    <a:pt x="1748" y="743"/>
                  </a:lnTo>
                  <a:lnTo>
                    <a:pt x="1748" y="743"/>
                  </a:lnTo>
                  <a:lnTo>
                    <a:pt x="1748" y="743"/>
                  </a:lnTo>
                  <a:lnTo>
                    <a:pt x="1748" y="741"/>
                  </a:lnTo>
                  <a:lnTo>
                    <a:pt x="1746" y="741"/>
                  </a:lnTo>
                  <a:lnTo>
                    <a:pt x="1746" y="743"/>
                  </a:lnTo>
                  <a:lnTo>
                    <a:pt x="1746" y="743"/>
                  </a:lnTo>
                  <a:lnTo>
                    <a:pt x="1746" y="741"/>
                  </a:lnTo>
                  <a:lnTo>
                    <a:pt x="1746" y="741"/>
                  </a:lnTo>
                  <a:lnTo>
                    <a:pt x="1744" y="741"/>
                  </a:lnTo>
                  <a:lnTo>
                    <a:pt x="1744" y="741"/>
                  </a:lnTo>
                  <a:lnTo>
                    <a:pt x="1746" y="741"/>
                  </a:lnTo>
                  <a:lnTo>
                    <a:pt x="1751" y="743"/>
                  </a:lnTo>
                  <a:lnTo>
                    <a:pt x="1753" y="743"/>
                  </a:lnTo>
                  <a:lnTo>
                    <a:pt x="1753" y="743"/>
                  </a:lnTo>
                  <a:lnTo>
                    <a:pt x="1753" y="743"/>
                  </a:lnTo>
                  <a:lnTo>
                    <a:pt x="1755" y="746"/>
                  </a:lnTo>
                  <a:lnTo>
                    <a:pt x="1758" y="746"/>
                  </a:lnTo>
                  <a:lnTo>
                    <a:pt x="1763" y="746"/>
                  </a:lnTo>
                  <a:lnTo>
                    <a:pt x="1767" y="750"/>
                  </a:lnTo>
                  <a:lnTo>
                    <a:pt x="1772" y="750"/>
                  </a:lnTo>
                  <a:lnTo>
                    <a:pt x="1774" y="750"/>
                  </a:lnTo>
                  <a:lnTo>
                    <a:pt x="1777" y="750"/>
                  </a:lnTo>
                  <a:lnTo>
                    <a:pt x="1779" y="750"/>
                  </a:lnTo>
                  <a:lnTo>
                    <a:pt x="1779" y="748"/>
                  </a:lnTo>
                  <a:lnTo>
                    <a:pt x="1777" y="748"/>
                  </a:lnTo>
                  <a:lnTo>
                    <a:pt x="1779" y="748"/>
                  </a:lnTo>
                  <a:lnTo>
                    <a:pt x="1779" y="748"/>
                  </a:lnTo>
                  <a:lnTo>
                    <a:pt x="1779" y="748"/>
                  </a:lnTo>
                  <a:lnTo>
                    <a:pt x="1779" y="746"/>
                  </a:lnTo>
                  <a:lnTo>
                    <a:pt x="1779" y="746"/>
                  </a:lnTo>
                  <a:lnTo>
                    <a:pt x="1779" y="746"/>
                  </a:lnTo>
                  <a:lnTo>
                    <a:pt x="1779" y="746"/>
                  </a:lnTo>
                  <a:lnTo>
                    <a:pt x="1777" y="743"/>
                  </a:lnTo>
                  <a:lnTo>
                    <a:pt x="1777" y="743"/>
                  </a:lnTo>
                  <a:lnTo>
                    <a:pt x="1777" y="743"/>
                  </a:lnTo>
                  <a:lnTo>
                    <a:pt x="1777" y="741"/>
                  </a:lnTo>
                  <a:lnTo>
                    <a:pt x="1774" y="738"/>
                  </a:lnTo>
                  <a:lnTo>
                    <a:pt x="1774" y="738"/>
                  </a:lnTo>
                  <a:lnTo>
                    <a:pt x="1774" y="736"/>
                  </a:lnTo>
                  <a:lnTo>
                    <a:pt x="1774" y="736"/>
                  </a:lnTo>
                  <a:lnTo>
                    <a:pt x="1772" y="734"/>
                  </a:lnTo>
                  <a:lnTo>
                    <a:pt x="1772" y="734"/>
                  </a:lnTo>
                  <a:lnTo>
                    <a:pt x="1772" y="734"/>
                  </a:lnTo>
                  <a:lnTo>
                    <a:pt x="1770" y="734"/>
                  </a:lnTo>
                  <a:lnTo>
                    <a:pt x="1770" y="734"/>
                  </a:lnTo>
                  <a:lnTo>
                    <a:pt x="1770" y="734"/>
                  </a:lnTo>
                  <a:lnTo>
                    <a:pt x="1770" y="734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7" y="734"/>
                  </a:lnTo>
                  <a:lnTo>
                    <a:pt x="1767" y="736"/>
                  </a:lnTo>
                  <a:lnTo>
                    <a:pt x="1767" y="736"/>
                  </a:lnTo>
                  <a:lnTo>
                    <a:pt x="1765" y="736"/>
                  </a:lnTo>
                  <a:lnTo>
                    <a:pt x="1765" y="736"/>
                  </a:lnTo>
                  <a:lnTo>
                    <a:pt x="1765" y="738"/>
                  </a:lnTo>
                  <a:lnTo>
                    <a:pt x="1763" y="738"/>
                  </a:lnTo>
                  <a:lnTo>
                    <a:pt x="1763" y="738"/>
                  </a:lnTo>
                  <a:lnTo>
                    <a:pt x="1763" y="738"/>
                  </a:lnTo>
                  <a:lnTo>
                    <a:pt x="1763" y="738"/>
                  </a:lnTo>
                  <a:lnTo>
                    <a:pt x="1763" y="738"/>
                  </a:lnTo>
                  <a:lnTo>
                    <a:pt x="1760" y="738"/>
                  </a:lnTo>
                  <a:lnTo>
                    <a:pt x="1760" y="738"/>
                  </a:lnTo>
                  <a:lnTo>
                    <a:pt x="1758" y="738"/>
                  </a:lnTo>
                  <a:lnTo>
                    <a:pt x="1758" y="738"/>
                  </a:lnTo>
                  <a:lnTo>
                    <a:pt x="1758" y="738"/>
                  </a:lnTo>
                  <a:lnTo>
                    <a:pt x="1758" y="738"/>
                  </a:lnTo>
                  <a:lnTo>
                    <a:pt x="1760" y="736"/>
                  </a:lnTo>
                  <a:lnTo>
                    <a:pt x="1760" y="736"/>
                  </a:lnTo>
                  <a:lnTo>
                    <a:pt x="1758" y="736"/>
                  </a:lnTo>
                  <a:lnTo>
                    <a:pt x="1758" y="734"/>
                  </a:lnTo>
                  <a:lnTo>
                    <a:pt x="1755" y="734"/>
                  </a:lnTo>
                  <a:lnTo>
                    <a:pt x="1755" y="734"/>
                  </a:lnTo>
                  <a:lnTo>
                    <a:pt x="1753" y="734"/>
                  </a:lnTo>
                  <a:lnTo>
                    <a:pt x="1753" y="734"/>
                  </a:lnTo>
                  <a:lnTo>
                    <a:pt x="1753" y="734"/>
                  </a:lnTo>
                  <a:lnTo>
                    <a:pt x="1751" y="731"/>
                  </a:lnTo>
                  <a:lnTo>
                    <a:pt x="1751" y="731"/>
                  </a:lnTo>
                  <a:lnTo>
                    <a:pt x="1751" y="731"/>
                  </a:lnTo>
                  <a:lnTo>
                    <a:pt x="1751" y="731"/>
                  </a:lnTo>
                  <a:lnTo>
                    <a:pt x="1751" y="731"/>
                  </a:lnTo>
                  <a:lnTo>
                    <a:pt x="1748" y="731"/>
                  </a:lnTo>
                  <a:lnTo>
                    <a:pt x="1748" y="731"/>
                  </a:lnTo>
                  <a:lnTo>
                    <a:pt x="1741" y="731"/>
                  </a:lnTo>
                  <a:lnTo>
                    <a:pt x="1741" y="729"/>
                  </a:lnTo>
                  <a:lnTo>
                    <a:pt x="1741" y="729"/>
                  </a:lnTo>
                  <a:lnTo>
                    <a:pt x="1739" y="729"/>
                  </a:lnTo>
                  <a:lnTo>
                    <a:pt x="1739" y="729"/>
                  </a:lnTo>
                  <a:lnTo>
                    <a:pt x="1739" y="727"/>
                  </a:lnTo>
                  <a:lnTo>
                    <a:pt x="1739" y="727"/>
                  </a:lnTo>
                  <a:lnTo>
                    <a:pt x="1739" y="727"/>
                  </a:lnTo>
                  <a:lnTo>
                    <a:pt x="1746" y="729"/>
                  </a:lnTo>
                  <a:lnTo>
                    <a:pt x="1751" y="731"/>
                  </a:lnTo>
                  <a:lnTo>
                    <a:pt x="1753" y="731"/>
                  </a:lnTo>
                  <a:lnTo>
                    <a:pt x="1753" y="731"/>
                  </a:lnTo>
                  <a:lnTo>
                    <a:pt x="1753" y="731"/>
                  </a:lnTo>
                  <a:lnTo>
                    <a:pt x="1755" y="731"/>
                  </a:lnTo>
                  <a:lnTo>
                    <a:pt x="1760" y="734"/>
                  </a:lnTo>
                  <a:lnTo>
                    <a:pt x="1763" y="734"/>
                  </a:lnTo>
                  <a:lnTo>
                    <a:pt x="1767" y="731"/>
                  </a:lnTo>
                  <a:lnTo>
                    <a:pt x="1770" y="731"/>
                  </a:lnTo>
                  <a:lnTo>
                    <a:pt x="1770" y="731"/>
                  </a:lnTo>
                  <a:lnTo>
                    <a:pt x="1770" y="731"/>
                  </a:lnTo>
                  <a:lnTo>
                    <a:pt x="1770" y="731"/>
                  </a:lnTo>
                  <a:lnTo>
                    <a:pt x="1770" y="729"/>
                  </a:lnTo>
                  <a:lnTo>
                    <a:pt x="1770" y="729"/>
                  </a:lnTo>
                  <a:lnTo>
                    <a:pt x="1770" y="729"/>
                  </a:lnTo>
                  <a:lnTo>
                    <a:pt x="1767" y="729"/>
                  </a:lnTo>
                  <a:lnTo>
                    <a:pt x="1767" y="729"/>
                  </a:lnTo>
                  <a:lnTo>
                    <a:pt x="1767" y="729"/>
                  </a:lnTo>
                  <a:lnTo>
                    <a:pt x="1767" y="727"/>
                  </a:lnTo>
                  <a:lnTo>
                    <a:pt x="1765" y="727"/>
                  </a:lnTo>
                  <a:lnTo>
                    <a:pt x="1765" y="727"/>
                  </a:lnTo>
                  <a:lnTo>
                    <a:pt x="1763" y="727"/>
                  </a:lnTo>
                  <a:lnTo>
                    <a:pt x="1763" y="727"/>
                  </a:lnTo>
                  <a:lnTo>
                    <a:pt x="1760" y="727"/>
                  </a:lnTo>
                  <a:lnTo>
                    <a:pt x="1760" y="724"/>
                  </a:lnTo>
                  <a:lnTo>
                    <a:pt x="1760" y="724"/>
                  </a:lnTo>
                  <a:lnTo>
                    <a:pt x="1763" y="724"/>
                  </a:lnTo>
                  <a:lnTo>
                    <a:pt x="1763" y="724"/>
                  </a:lnTo>
                  <a:lnTo>
                    <a:pt x="1763" y="724"/>
                  </a:lnTo>
                  <a:lnTo>
                    <a:pt x="1765" y="727"/>
                  </a:lnTo>
                  <a:lnTo>
                    <a:pt x="1770" y="727"/>
                  </a:lnTo>
                  <a:lnTo>
                    <a:pt x="1770" y="727"/>
                  </a:lnTo>
                  <a:lnTo>
                    <a:pt x="1770" y="727"/>
                  </a:lnTo>
                  <a:lnTo>
                    <a:pt x="1770" y="727"/>
                  </a:lnTo>
                  <a:lnTo>
                    <a:pt x="1767" y="727"/>
                  </a:lnTo>
                  <a:lnTo>
                    <a:pt x="1767" y="724"/>
                  </a:lnTo>
                  <a:lnTo>
                    <a:pt x="1770" y="724"/>
                  </a:lnTo>
                  <a:lnTo>
                    <a:pt x="1770" y="724"/>
                  </a:lnTo>
                  <a:lnTo>
                    <a:pt x="1770" y="722"/>
                  </a:lnTo>
                  <a:lnTo>
                    <a:pt x="1770" y="722"/>
                  </a:lnTo>
                  <a:lnTo>
                    <a:pt x="1767" y="722"/>
                  </a:lnTo>
                  <a:lnTo>
                    <a:pt x="1767" y="722"/>
                  </a:lnTo>
                  <a:lnTo>
                    <a:pt x="1767" y="722"/>
                  </a:lnTo>
                  <a:lnTo>
                    <a:pt x="1767" y="719"/>
                  </a:lnTo>
                  <a:lnTo>
                    <a:pt x="1770" y="719"/>
                  </a:lnTo>
                  <a:lnTo>
                    <a:pt x="1770" y="719"/>
                  </a:lnTo>
                  <a:lnTo>
                    <a:pt x="1767" y="717"/>
                  </a:lnTo>
                  <a:lnTo>
                    <a:pt x="1765" y="717"/>
                  </a:lnTo>
                  <a:lnTo>
                    <a:pt x="1760" y="717"/>
                  </a:lnTo>
                  <a:lnTo>
                    <a:pt x="1760" y="717"/>
                  </a:lnTo>
                  <a:lnTo>
                    <a:pt x="1760" y="715"/>
                  </a:lnTo>
                  <a:lnTo>
                    <a:pt x="1760" y="715"/>
                  </a:lnTo>
                  <a:lnTo>
                    <a:pt x="1760" y="715"/>
                  </a:lnTo>
                  <a:lnTo>
                    <a:pt x="1760" y="715"/>
                  </a:lnTo>
                  <a:lnTo>
                    <a:pt x="1758" y="715"/>
                  </a:lnTo>
                  <a:lnTo>
                    <a:pt x="1758" y="717"/>
                  </a:lnTo>
                  <a:lnTo>
                    <a:pt x="1755" y="715"/>
                  </a:lnTo>
                  <a:lnTo>
                    <a:pt x="1755" y="715"/>
                  </a:lnTo>
                  <a:lnTo>
                    <a:pt x="1755" y="717"/>
                  </a:lnTo>
                  <a:lnTo>
                    <a:pt x="1753" y="717"/>
                  </a:lnTo>
                  <a:lnTo>
                    <a:pt x="1753" y="717"/>
                  </a:lnTo>
                  <a:lnTo>
                    <a:pt x="1753" y="715"/>
                  </a:lnTo>
                  <a:lnTo>
                    <a:pt x="1753" y="715"/>
                  </a:lnTo>
                  <a:lnTo>
                    <a:pt x="1753" y="715"/>
                  </a:lnTo>
                  <a:lnTo>
                    <a:pt x="1751" y="715"/>
                  </a:lnTo>
                  <a:lnTo>
                    <a:pt x="1751" y="715"/>
                  </a:lnTo>
                  <a:lnTo>
                    <a:pt x="1751" y="715"/>
                  </a:lnTo>
                  <a:lnTo>
                    <a:pt x="1751" y="717"/>
                  </a:lnTo>
                  <a:lnTo>
                    <a:pt x="1748" y="717"/>
                  </a:lnTo>
                  <a:lnTo>
                    <a:pt x="1751" y="717"/>
                  </a:lnTo>
                  <a:lnTo>
                    <a:pt x="1751" y="717"/>
                  </a:lnTo>
                  <a:lnTo>
                    <a:pt x="1751" y="717"/>
                  </a:lnTo>
                  <a:lnTo>
                    <a:pt x="1751" y="719"/>
                  </a:lnTo>
                  <a:lnTo>
                    <a:pt x="1748" y="722"/>
                  </a:lnTo>
                  <a:lnTo>
                    <a:pt x="1748" y="724"/>
                  </a:lnTo>
                  <a:lnTo>
                    <a:pt x="1748" y="724"/>
                  </a:lnTo>
                  <a:lnTo>
                    <a:pt x="1748" y="727"/>
                  </a:lnTo>
                  <a:lnTo>
                    <a:pt x="1746" y="727"/>
                  </a:lnTo>
                  <a:lnTo>
                    <a:pt x="1746" y="727"/>
                  </a:lnTo>
                  <a:lnTo>
                    <a:pt x="1746" y="727"/>
                  </a:lnTo>
                  <a:lnTo>
                    <a:pt x="1746" y="727"/>
                  </a:lnTo>
                  <a:lnTo>
                    <a:pt x="1746" y="727"/>
                  </a:lnTo>
                  <a:lnTo>
                    <a:pt x="1746" y="729"/>
                  </a:lnTo>
                  <a:lnTo>
                    <a:pt x="1746" y="729"/>
                  </a:lnTo>
                  <a:lnTo>
                    <a:pt x="1746" y="727"/>
                  </a:lnTo>
                  <a:lnTo>
                    <a:pt x="1744" y="727"/>
                  </a:lnTo>
                  <a:lnTo>
                    <a:pt x="1741" y="727"/>
                  </a:lnTo>
                  <a:lnTo>
                    <a:pt x="1741" y="727"/>
                  </a:lnTo>
                  <a:lnTo>
                    <a:pt x="1744" y="727"/>
                  </a:lnTo>
                  <a:lnTo>
                    <a:pt x="1746" y="727"/>
                  </a:lnTo>
                  <a:lnTo>
                    <a:pt x="1746" y="724"/>
                  </a:lnTo>
                  <a:lnTo>
                    <a:pt x="1746" y="724"/>
                  </a:lnTo>
                  <a:lnTo>
                    <a:pt x="1746" y="724"/>
                  </a:lnTo>
                  <a:lnTo>
                    <a:pt x="1746" y="724"/>
                  </a:lnTo>
                  <a:lnTo>
                    <a:pt x="1744" y="724"/>
                  </a:lnTo>
                  <a:lnTo>
                    <a:pt x="1744" y="724"/>
                  </a:lnTo>
                  <a:lnTo>
                    <a:pt x="1744" y="724"/>
                  </a:lnTo>
                  <a:lnTo>
                    <a:pt x="1744" y="724"/>
                  </a:lnTo>
                  <a:lnTo>
                    <a:pt x="1741" y="724"/>
                  </a:lnTo>
                  <a:lnTo>
                    <a:pt x="1741" y="724"/>
                  </a:lnTo>
                  <a:lnTo>
                    <a:pt x="1741" y="724"/>
                  </a:lnTo>
                  <a:lnTo>
                    <a:pt x="1744" y="722"/>
                  </a:lnTo>
                  <a:lnTo>
                    <a:pt x="1746" y="722"/>
                  </a:lnTo>
                  <a:lnTo>
                    <a:pt x="1746" y="722"/>
                  </a:lnTo>
                  <a:lnTo>
                    <a:pt x="1746" y="719"/>
                  </a:lnTo>
                  <a:lnTo>
                    <a:pt x="1746" y="719"/>
                  </a:lnTo>
                  <a:lnTo>
                    <a:pt x="1746" y="719"/>
                  </a:lnTo>
                  <a:lnTo>
                    <a:pt x="1748" y="719"/>
                  </a:lnTo>
                  <a:lnTo>
                    <a:pt x="1748" y="719"/>
                  </a:lnTo>
                  <a:lnTo>
                    <a:pt x="1748" y="717"/>
                  </a:lnTo>
                  <a:lnTo>
                    <a:pt x="1748" y="717"/>
                  </a:lnTo>
                  <a:lnTo>
                    <a:pt x="1748" y="717"/>
                  </a:lnTo>
                  <a:lnTo>
                    <a:pt x="1748" y="715"/>
                  </a:lnTo>
                  <a:lnTo>
                    <a:pt x="1748" y="715"/>
                  </a:lnTo>
                  <a:lnTo>
                    <a:pt x="1746" y="715"/>
                  </a:lnTo>
                  <a:lnTo>
                    <a:pt x="1746" y="715"/>
                  </a:lnTo>
                  <a:lnTo>
                    <a:pt x="1746" y="712"/>
                  </a:lnTo>
                  <a:lnTo>
                    <a:pt x="1746" y="712"/>
                  </a:lnTo>
                  <a:lnTo>
                    <a:pt x="1746" y="712"/>
                  </a:lnTo>
                  <a:lnTo>
                    <a:pt x="1744" y="712"/>
                  </a:lnTo>
                  <a:lnTo>
                    <a:pt x="1744" y="712"/>
                  </a:lnTo>
                  <a:lnTo>
                    <a:pt x="1741" y="712"/>
                  </a:lnTo>
                  <a:lnTo>
                    <a:pt x="1741" y="712"/>
                  </a:lnTo>
                  <a:lnTo>
                    <a:pt x="1741" y="712"/>
                  </a:lnTo>
                  <a:lnTo>
                    <a:pt x="1741" y="712"/>
                  </a:lnTo>
                  <a:lnTo>
                    <a:pt x="1739" y="712"/>
                  </a:lnTo>
                  <a:lnTo>
                    <a:pt x="1737" y="710"/>
                  </a:lnTo>
                  <a:lnTo>
                    <a:pt x="1737" y="710"/>
                  </a:lnTo>
                  <a:lnTo>
                    <a:pt x="1737" y="710"/>
                  </a:lnTo>
                  <a:lnTo>
                    <a:pt x="1734" y="715"/>
                  </a:lnTo>
                  <a:lnTo>
                    <a:pt x="1732" y="715"/>
                  </a:lnTo>
                  <a:lnTo>
                    <a:pt x="1732" y="717"/>
                  </a:lnTo>
                  <a:lnTo>
                    <a:pt x="1732" y="717"/>
                  </a:lnTo>
                  <a:lnTo>
                    <a:pt x="1734" y="717"/>
                  </a:lnTo>
                  <a:lnTo>
                    <a:pt x="1734" y="719"/>
                  </a:lnTo>
                  <a:lnTo>
                    <a:pt x="1732" y="719"/>
                  </a:lnTo>
                  <a:lnTo>
                    <a:pt x="1729" y="717"/>
                  </a:lnTo>
                  <a:lnTo>
                    <a:pt x="1727" y="717"/>
                  </a:lnTo>
                  <a:lnTo>
                    <a:pt x="1727" y="717"/>
                  </a:lnTo>
                  <a:lnTo>
                    <a:pt x="1727" y="717"/>
                  </a:lnTo>
                  <a:lnTo>
                    <a:pt x="1727" y="717"/>
                  </a:lnTo>
                  <a:lnTo>
                    <a:pt x="1727" y="717"/>
                  </a:lnTo>
                  <a:lnTo>
                    <a:pt x="1727" y="719"/>
                  </a:lnTo>
                  <a:lnTo>
                    <a:pt x="1727" y="719"/>
                  </a:lnTo>
                  <a:lnTo>
                    <a:pt x="1727" y="719"/>
                  </a:lnTo>
                  <a:lnTo>
                    <a:pt x="1727" y="719"/>
                  </a:lnTo>
                  <a:lnTo>
                    <a:pt x="1727" y="722"/>
                  </a:lnTo>
                  <a:lnTo>
                    <a:pt x="1727" y="722"/>
                  </a:lnTo>
                  <a:lnTo>
                    <a:pt x="1727" y="722"/>
                  </a:lnTo>
                  <a:lnTo>
                    <a:pt x="1727" y="722"/>
                  </a:lnTo>
                  <a:lnTo>
                    <a:pt x="1727" y="724"/>
                  </a:lnTo>
                  <a:lnTo>
                    <a:pt x="1729" y="724"/>
                  </a:lnTo>
                  <a:lnTo>
                    <a:pt x="1729" y="724"/>
                  </a:lnTo>
                  <a:lnTo>
                    <a:pt x="1729" y="727"/>
                  </a:lnTo>
                  <a:lnTo>
                    <a:pt x="1729" y="727"/>
                  </a:lnTo>
                  <a:lnTo>
                    <a:pt x="1727" y="724"/>
                  </a:lnTo>
                  <a:lnTo>
                    <a:pt x="1727" y="724"/>
                  </a:lnTo>
                  <a:lnTo>
                    <a:pt x="1727" y="724"/>
                  </a:lnTo>
                  <a:lnTo>
                    <a:pt x="1727" y="722"/>
                  </a:lnTo>
                  <a:lnTo>
                    <a:pt x="1727" y="722"/>
                  </a:lnTo>
                  <a:lnTo>
                    <a:pt x="1725" y="722"/>
                  </a:lnTo>
                  <a:lnTo>
                    <a:pt x="1725" y="722"/>
                  </a:lnTo>
                  <a:lnTo>
                    <a:pt x="1725" y="719"/>
                  </a:lnTo>
                  <a:lnTo>
                    <a:pt x="1725" y="719"/>
                  </a:lnTo>
                  <a:lnTo>
                    <a:pt x="1722" y="719"/>
                  </a:lnTo>
                  <a:lnTo>
                    <a:pt x="1722" y="717"/>
                  </a:lnTo>
                  <a:lnTo>
                    <a:pt x="1722" y="717"/>
                  </a:lnTo>
                  <a:lnTo>
                    <a:pt x="1722" y="717"/>
                  </a:lnTo>
                  <a:lnTo>
                    <a:pt x="1720" y="719"/>
                  </a:lnTo>
                  <a:lnTo>
                    <a:pt x="1720" y="719"/>
                  </a:lnTo>
                  <a:lnTo>
                    <a:pt x="1722" y="722"/>
                  </a:lnTo>
                  <a:lnTo>
                    <a:pt x="1722" y="722"/>
                  </a:lnTo>
                  <a:lnTo>
                    <a:pt x="1722" y="724"/>
                  </a:lnTo>
                  <a:lnTo>
                    <a:pt x="1725" y="724"/>
                  </a:lnTo>
                  <a:lnTo>
                    <a:pt x="1725" y="724"/>
                  </a:lnTo>
                  <a:lnTo>
                    <a:pt x="1725" y="724"/>
                  </a:lnTo>
                  <a:lnTo>
                    <a:pt x="1725" y="724"/>
                  </a:lnTo>
                  <a:lnTo>
                    <a:pt x="1722" y="724"/>
                  </a:lnTo>
                  <a:lnTo>
                    <a:pt x="1722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7"/>
                  </a:lnTo>
                  <a:lnTo>
                    <a:pt x="1720" y="727"/>
                  </a:lnTo>
                  <a:lnTo>
                    <a:pt x="1725" y="729"/>
                  </a:lnTo>
                  <a:lnTo>
                    <a:pt x="1725" y="731"/>
                  </a:lnTo>
                  <a:lnTo>
                    <a:pt x="1727" y="731"/>
                  </a:lnTo>
                  <a:lnTo>
                    <a:pt x="1727" y="731"/>
                  </a:lnTo>
                  <a:lnTo>
                    <a:pt x="1729" y="731"/>
                  </a:lnTo>
                  <a:lnTo>
                    <a:pt x="1732" y="736"/>
                  </a:lnTo>
                  <a:lnTo>
                    <a:pt x="1734" y="736"/>
                  </a:lnTo>
                  <a:lnTo>
                    <a:pt x="1737" y="738"/>
                  </a:lnTo>
                  <a:lnTo>
                    <a:pt x="1737" y="738"/>
                  </a:lnTo>
                  <a:lnTo>
                    <a:pt x="1734" y="738"/>
                  </a:lnTo>
                  <a:lnTo>
                    <a:pt x="1732" y="736"/>
                  </a:lnTo>
                  <a:lnTo>
                    <a:pt x="1727" y="731"/>
                  </a:lnTo>
                  <a:lnTo>
                    <a:pt x="1725" y="731"/>
                  </a:lnTo>
                  <a:lnTo>
                    <a:pt x="1725" y="731"/>
                  </a:lnTo>
                  <a:lnTo>
                    <a:pt x="1725" y="731"/>
                  </a:lnTo>
                  <a:lnTo>
                    <a:pt x="1725" y="731"/>
                  </a:lnTo>
                  <a:lnTo>
                    <a:pt x="1725" y="734"/>
                  </a:lnTo>
                  <a:lnTo>
                    <a:pt x="1725" y="734"/>
                  </a:lnTo>
                  <a:lnTo>
                    <a:pt x="1725" y="734"/>
                  </a:lnTo>
                  <a:lnTo>
                    <a:pt x="1725" y="736"/>
                  </a:lnTo>
                  <a:lnTo>
                    <a:pt x="1725" y="736"/>
                  </a:lnTo>
                  <a:lnTo>
                    <a:pt x="1725" y="736"/>
                  </a:lnTo>
                  <a:lnTo>
                    <a:pt x="1725" y="738"/>
                  </a:lnTo>
                  <a:lnTo>
                    <a:pt x="1725" y="741"/>
                  </a:lnTo>
                  <a:lnTo>
                    <a:pt x="1725" y="741"/>
                  </a:lnTo>
                  <a:lnTo>
                    <a:pt x="1725" y="743"/>
                  </a:lnTo>
                  <a:lnTo>
                    <a:pt x="1725" y="743"/>
                  </a:lnTo>
                  <a:lnTo>
                    <a:pt x="1725" y="743"/>
                  </a:lnTo>
                  <a:lnTo>
                    <a:pt x="1725" y="741"/>
                  </a:lnTo>
                  <a:lnTo>
                    <a:pt x="1725" y="741"/>
                  </a:lnTo>
                  <a:lnTo>
                    <a:pt x="1727" y="741"/>
                  </a:lnTo>
                  <a:lnTo>
                    <a:pt x="1727" y="741"/>
                  </a:lnTo>
                  <a:lnTo>
                    <a:pt x="1727" y="741"/>
                  </a:lnTo>
                  <a:lnTo>
                    <a:pt x="1727" y="743"/>
                  </a:lnTo>
                  <a:lnTo>
                    <a:pt x="1727" y="743"/>
                  </a:lnTo>
                  <a:lnTo>
                    <a:pt x="1729" y="743"/>
                  </a:lnTo>
                  <a:lnTo>
                    <a:pt x="1729" y="743"/>
                  </a:lnTo>
                  <a:lnTo>
                    <a:pt x="1729" y="743"/>
                  </a:lnTo>
                  <a:lnTo>
                    <a:pt x="1729" y="743"/>
                  </a:lnTo>
                  <a:lnTo>
                    <a:pt x="1732" y="743"/>
                  </a:lnTo>
                  <a:lnTo>
                    <a:pt x="1732" y="743"/>
                  </a:lnTo>
                  <a:lnTo>
                    <a:pt x="1732" y="743"/>
                  </a:lnTo>
                  <a:lnTo>
                    <a:pt x="1732" y="746"/>
                  </a:lnTo>
                  <a:lnTo>
                    <a:pt x="1737" y="748"/>
                  </a:lnTo>
                  <a:lnTo>
                    <a:pt x="1737" y="748"/>
                  </a:lnTo>
                  <a:lnTo>
                    <a:pt x="1737" y="748"/>
                  </a:lnTo>
                  <a:lnTo>
                    <a:pt x="1737" y="748"/>
                  </a:lnTo>
                  <a:lnTo>
                    <a:pt x="1737" y="750"/>
                  </a:lnTo>
                  <a:lnTo>
                    <a:pt x="1737" y="750"/>
                  </a:lnTo>
                  <a:lnTo>
                    <a:pt x="1737" y="750"/>
                  </a:lnTo>
                  <a:lnTo>
                    <a:pt x="1737" y="750"/>
                  </a:lnTo>
                  <a:lnTo>
                    <a:pt x="1739" y="750"/>
                  </a:lnTo>
                  <a:lnTo>
                    <a:pt x="1739" y="750"/>
                  </a:lnTo>
                  <a:lnTo>
                    <a:pt x="1737" y="750"/>
                  </a:lnTo>
                  <a:lnTo>
                    <a:pt x="1739" y="750"/>
                  </a:lnTo>
                  <a:lnTo>
                    <a:pt x="1739" y="750"/>
                  </a:lnTo>
                  <a:lnTo>
                    <a:pt x="1739" y="750"/>
                  </a:lnTo>
                  <a:lnTo>
                    <a:pt x="1739" y="750"/>
                  </a:lnTo>
                  <a:lnTo>
                    <a:pt x="1739" y="750"/>
                  </a:lnTo>
                  <a:lnTo>
                    <a:pt x="1741" y="750"/>
                  </a:lnTo>
                  <a:lnTo>
                    <a:pt x="1741" y="750"/>
                  </a:lnTo>
                  <a:lnTo>
                    <a:pt x="1741" y="750"/>
                  </a:lnTo>
                  <a:lnTo>
                    <a:pt x="1741" y="750"/>
                  </a:lnTo>
                  <a:lnTo>
                    <a:pt x="1741" y="750"/>
                  </a:lnTo>
                  <a:lnTo>
                    <a:pt x="1741" y="750"/>
                  </a:lnTo>
                  <a:lnTo>
                    <a:pt x="1741" y="753"/>
                  </a:lnTo>
                  <a:lnTo>
                    <a:pt x="1741" y="753"/>
                  </a:lnTo>
                  <a:lnTo>
                    <a:pt x="1741" y="753"/>
                  </a:lnTo>
                  <a:lnTo>
                    <a:pt x="1741" y="753"/>
                  </a:lnTo>
                  <a:lnTo>
                    <a:pt x="1741" y="750"/>
                  </a:lnTo>
                  <a:lnTo>
                    <a:pt x="1739" y="750"/>
                  </a:lnTo>
                  <a:lnTo>
                    <a:pt x="1739" y="753"/>
                  </a:lnTo>
                  <a:lnTo>
                    <a:pt x="1739" y="753"/>
                  </a:lnTo>
                  <a:lnTo>
                    <a:pt x="1741" y="753"/>
                  </a:lnTo>
                  <a:lnTo>
                    <a:pt x="1748" y="757"/>
                  </a:lnTo>
                  <a:lnTo>
                    <a:pt x="1748" y="757"/>
                  </a:lnTo>
                  <a:lnTo>
                    <a:pt x="1751" y="760"/>
                  </a:lnTo>
                  <a:lnTo>
                    <a:pt x="1751" y="760"/>
                  </a:lnTo>
                  <a:lnTo>
                    <a:pt x="1748" y="760"/>
                  </a:lnTo>
                  <a:lnTo>
                    <a:pt x="1746" y="757"/>
                  </a:lnTo>
                  <a:lnTo>
                    <a:pt x="1744" y="755"/>
                  </a:lnTo>
                  <a:lnTo>
                    <a:pt x="1744" y="755"/>
                  </a:lnTo>
                  <a:lnTo>
                    <a:pt x="1741" y="757"/>
                  </a:lnTo>
                  <a:lnTo>
                    <a:pt x="1744" y="757"/>
                  </a:lnTo>
                  <a:lnTo>
                    <a:pt x="1744" y="757"/>
                  </a:lnTo>
                  <a:lnTo>
                    <a:pt x="1744" y="760"/>
                  </a:lnTo>
                  <a:lnTo>
                    <a:pt x="1746" y="760"/>
                  </a:lnTo>
                  <a:lnTo>
                    <a:pt x="1746" y="760"/>
                  </a:lnTo>
                  <a:lnTo>
                    <a:pt x="1746" y="760"/>
                  </a:lnTo>
                  <a:lnTo>
                    <a:pt x="1748" y="760"/>
                  </a:lnTo>
                  <a:lnTo>
                    <a:pt x="1748" y="762"/>
                  </a:lnTo>
                  <a:lnTo>
                    <a:pt x="1748" y="762"/>
                  </a:lnTo>
                  <a:lnTo>
                    <a:pt x="1751" y="762"/>
                  </a:lnTo>
                  <a:lnTo>
                    <a:pt x="1753" y="762"/>
                  </a:lnTo>
                  <a:lnTo>
                    <a:pt x="1755" y="762"/>
                  </a:lnTo>
                  <a:close/>
                  <a:moveTo>
                    <a:pt x="1439" y="653"/>
                  </a:moveTo>
                  <a:lnTo>
                    <a:pt x="1439" y="653"/>
                  </a:lnTo>
                  <a:lnTo>
                    <a:pt x="1439" y="653"/>
                  </a:lnTo>
                  <a:lnTo>
                    <a:pt x="1439" y="653"/>
                  </a:lnTo>
                  <a:lnTo>
                    <a:pt x="1436" y="653"/>
                  </a:lnTo>
                  <a:lnTo>
                    <a:pt x="1436" y="653"/>
                  </a:lnTo>
                  <a:lnTo>
                    <a:pt x="1436" y="653"/>
                  </a:lnTo>
                  <a:lnTo>
                    <a:pt x="1436" y="653"/>
                  </a:lnTo>
                  <a:lnTo>
                    <a:pt x="1436" y="653"/>
                  </a:lnTo>
                  <a:lnTo>
                    <a:pt x="1439" y="653"/>
                  </a:lnTo>
                  <a:lnTo>
                    <a:pt x="1439" y="653"/>
                  </a:lnTo>
                  <a:lnTo>
                    <a:pt x="1439" y="653"/>
                  </a:lnTo>
                  <a:lnTo>
                    <a:pt x="1439" y="653"/>
                  </a:lnTo>
                  <a:lnTo>
                    <a:pt x="1439" y="653"/>
                  </a:lnTo>
                  <a:close/>
                  <a:moveTo>
                    <a:pt x="1349" y="675"/>
                  </a:moveTo>
                  <a:lnTo>
                    <a:pt x="1349" y="675"/>
                  </a:lnTo>
                  <a:lnTo>
                    <a:pt x="1349" y="675"/>
                  </a:lnTo>
                  <a:lnTo>
                    <a:pt x="1349" y="675"/>
                  </a:lnTo>
                  <a:lnTo>
                    <a:pt x="1349" y="675"/>
                  </a:lnTo>
                  <a:lnTo>
                    <a:pt x="1349" y="675"/>
                  </a:lnTo>
                  <a:lnTo>
                    <a:pt x="1349" y="675"/>
                  </a:lnTo>
                  <a:lnTo>
                    <a:pt x="1346" y="677"/>
                  </a:lnTo>
                  <a:lnTo>
                    <a:pt x="1346" y="677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7"/>
                  </a:lnTo>
                  <a:lnTo>
                    <a:pt x="1344" y="677"/>
                  </a:lnTo>
                  <a:lnTo>
                    <a:pt x="1342" y="677"/>
                  </a:lnTo>
                  <a:lnTo>
                    <a:pt x="1342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4" y="679"/>
                  </a:lnTo>
                  <a:lnTo>
                    <a:pt x="1342" y="679"/>
                  </a:lnTo>
                  <a:lnTo>
                    <a:pt x="1342" y="682"/>
                  </a:lnTo>
                  <a:lnTo>
                    <a:pt x="1344" y="682"/>
                  </a:lnTo>
                  <a:lnTo>
                    <a:pt x="1346" y="679"/>
                  </a:lnTo>
                  <a:lnTo>
                    <a:pt x="1346" y="679"/>
                  </a:lnTo>
                  <a:lnTo>
                    <a:pt x="1346" y="679"/>
                  </a:lnTo>
                  <a:lnTo>
                    <a:pt x="1349" y="675"/>
                  </a:lnTo>
                  <a:lnTo>
                    <a:pt x="1349" y="675"/>
                  </a:lnTo>
                  <a:close/>
                  <a:moveTo>
                    <a:pt x="1770" y="703"/>
                  </a:moveTo>
                  <a:lnTo>
                    <a:pt x="1767" y="701"/>
                  </a:lnTo>
                  <a:lnTo>
                    <a:pt x="1767" y="701"/>
                  </a:lnTo>
                  <a:lnTo>
                    <a:pt x="1767" y="701"/>
                  </a:lnTo>
                  <a:lnTo>
                    <a:pt x="1767" y="701"/>
                  </a:lnTo>
                  <a:lnTo>
                    <a:pt x="1765" y="701"/>
                  </a:lnTo>
                  <a:lnTo>
                    <a:pt x="1765" y="698"/>
                  </a:lnTo>
                  <a:lnTo>
                    <a:pt x="1765" y="698"/>
                  </a:lnTo>
                  <a:lnTo>
                    <a:pt x="1763" y="698"/>
                  </a:lnTo>
                  <a:lnTo>
                    <a:pt x="1763" y="698"/>
                  </a:lnTo>
                  <a:lnTo>
                    <a:pt x="1763" y="698"/>
                  </a:lnTo>
                  <a:lnTo>
                    <a:pt x="1763" y="698"/>
                  </a:lnTo>
                  <a:lnTo>
                    <a:pt x="1760" y="698"/>
                  </a:lnTo>
                  <a:lnTo>
                    <a:pt x="1760" y="696"/>
                  </a:lnTo>
                  <a:lnTo>
                    <a:pt x="1760" y="696"/>
                  </a:lnTo>
                  <a:lnTo>
                    <a:pt x="1760" y="696"/>
                  </a:lnTo>
                  <a:lnTo>
                    <a:pt x="1760" y="696"/>
                  </a:lnTo>
                  <a:lnTo>
                    <a:pt x="1760" y="696"/>
                  </a:lnTo>
                  <a:lnTo>
                    <a:pt x="1760" y="698"/>
                  </a:lnTo>
                  <a:lnTo>
                    <a:pt x="1760" y="698"/>
                  </a:lnTo>
                  <a:lnTo>
                    <a:pt x="1763" y="703"/>
                  </a:lnTo>
                  <a:lnTo>
                    <a:pt x="1763" y="703"/>
                  </a:lnTo>
                  <a:lnTo>
                    <a:pt x="1763" y="703"/>
                  </a:lnTo>
                  <a:lnTo>
                    <a:pt x="1763" y="703"/>
                  </a:lnTo>
                  <a:lnTo>
                    <a:pt x="1765" y="703"/>
                  </a:lnTo>
                  <a:lnTo>
                    <a:pt x="1765" y="705"/>
                  </a:lnTo>
                  <a:lnTo>
                    <a:pt x="1765" y="705"/>
                  </a:lnTo>
                  <a:lnTo>
                    <a:pt x="1765" y="708"/>
                  </a:lnTo>
                  <a:lnTo>
                    <a:pt x="1765" y="708"/>
                  </a:lnTo>
                  <a:lnTo>
                    <a:pt x="1765" y="708"/>
                  </a:lnTo>
                  <a:lnTo>
                    <a:pt x="1765" y="708"/>
                  </a:lnTo>
                  <a:lnTo>
                    <a:pt x="1767" y="708"/>
                  </a:lnTo>
                  <a:lnTo>
                    <a:pt x="1767" y="708"/>
                  </a:lnTo>
                  <a:lnTo>
                    <a:pt x="1767" y="710"/>
                  </a:lnTo>
                  <a:lnTo>
                    <a:pt x="1770" y="712"/>
                  </a:lnTo>
                  <a:lnTo>
                    <a:pt x="1770" y="712"/>
                  </a:lnTo>
                  <a:lnTo>
                    <a:pt x="1770" y="710"/>
                  </a:lnTo>
                  <a:lnTo>
                    <a:pt x="1770" y="710"/>
                  </a:lnTo>
                  <a:lnTo>
                    <a:pt x="1770" y="708"/>
                  </a:lnTo>
                  <a:lnTo>
                    <a:pt x="1770" y="708"/>
                  </a:lnTo>
                  <a:lnTo>
                    <a:pt x="1770" y="708"/>
                  </a:lnTo>
                  <a:lnTo>
                    <a:pt x="1770" y="708"/>
                  </a:lnTo>
                  <a:lnTo>
                    <a:pt x="1770" y="705"/>
                  </a:lnTo>
                  <a:lnTo>
                    <a:pt x="1770" y="708"/>
                  </a:lnTo>
                  <a:lnTo>
                    <a:pt x="1770" y="708"/>
                  </a:lnTo>
                  <a:lnTo>
                    <a:pt x="1770" y="708"/>
                  </a:lnTo>
                  <a:lnTo>
                    <a:pt x="1770" y="708"/>
                  </a:lnTo>
                  <a:lnTo>
                    <a:pt x="1770" y="710"/>
                  </a:lnTo>
                  <a:lnTo>
                    <a:pt x="1770" y="710"/>
                  </a:lnTo>
                  <a:lnTo>
                    <a:pt x="1770" y="710"/>
                  </a:lnTo>
                  <a:lnTo>
                    <a:pt x="1770" y="710"/>
                  </a:lnTo>
                  <a:lnTo>
                    <a:pt x="1772" y="710"/>
                  </a:lnTo>
                  <a:lnTo>
                    <a:pt x="1772" y="712"/>
                  </a:lnTo>
                  <a:lnTo>
                    <a:pt x="1770" y="715"/>
                  </a:lnTo>
                  <a:lnTo>
                    <a:pt x="1770" y="715"/>
                  </a:lnTo>
                  <a:lnTo>
                    <a:pt x="1770" y="715"/>
                  </a:lnTo>
                  <a:lnTo>
                    <a:pt x="1772" y="717"/>
                  </a:lnTo>
                  <a:lnTo>
                    <a:pt x="1772" y="717"/>
                  </a:lnTo>
                  <a:lnTo>
                    <a:pt x="1772" y="717"/>
                  </a:lnTo>
                  <a:lnTo>
                    <a:pt x="1772" y="719"/>
                  </a:lnTo>
                  <a:lnTo>
                    <a:pt x="1772" y="719"/>
                  </a:lnTo>
                  <a:lnTo>
                    <a:pt x="1774" y="719"/>
                  </a:lnTo>
                  <a:lnTo>
                    <a:pt x="1774" y="724"/>
                  </a:lnTo>
                  <a:lnTo>
                    <a:pt x="1777" y="724"/>
                  </a:lnTo>
                  <a:lnTo>
                    <a:pt x="1777" y="727"/>
                  </a:lnTo>
                  <a:lnTo>
                    <a:pt x="1779" y="729"/>
                  </a:lnTo>
                  <a:lnTo>
                    <a:pt x="1779" y="731"/>
                  </a:lnTo>
                  <a:lnTo>
                    <a:pt x="1779" y="731"/>
                  </a:lnTo>
                  <a:lnTo>
                    <a:pt x="1779" y="731"/>
                  </a:lnTo>
                  <a:lnTo>
                    <a:pt x="1779" y="731"/>
                  </a:lnTo>
                  <a:lnTo>
                    <a:pt x="1779" y="734"/>
                  </a:lnTo>
                  <a:lnTo>
                    <a:pt x="1779" y="734"/>
                  </a:lnTo>
                  <a:lnTo>
                    <a:pt x="1782" y="736"/>
                  </a:lnTo>
                  <a:lnTo>
                    <a:pt x="1782" y="736"/>
                  </a:lnTo>
                  <a:lnTo>
                    <a:pt x="1782" y="738"/>
                  </a:lnTo>
                  <a:lnTo>
                    <a:pt x="1782" y="738"/>
                  </a:lnTo>
                  <a:lnTo>
                    <a:pt x="1784" y="741"/>
                  </a:lnTo>
                  <a:lnTo>
                    <a:pt x="1784" y="741"/>
                  </a:lnTo>
                  <a:lnTo>
                    <a:pt x="1784" y="741"/>
                  </a:lnTo>
                  <a:lnTo>
                    <a:pt x="1784" y="741"/>
                  </a:lnTo>
                  <a:lnTo>
                    <a:pt x="1786" y="743"/>
                  </a:lnTo>
                  <a:lnTo>
                    <a:pt x="1786" y="743"/>
                  </a:lnTo>
                  <a:lnTo>
                    <a:pt x="1789" y="743"/>
                  </a:lnTo>
                  <a:lnTo>
                    <a:pt x="1789" y="741"/>
                  </a:lnTo>
                  <a:lnTo>
                    <a:pt x="1791" y="741"/>
                  </a:lnTo>
                  <a:lnTo>
                    <a:pt x="1793" y="741"/>
                  </a:lnTo>
                  <a:lnTo>
                    <a:pt x="1791" y="741"/>
                  </a:lnTo>
                  <a:lnTo>
                    <a:pt x="1791" y="743"/>
                  </a:lnTo>
                  <a:lnTo>
                    <a:pt x="1791" y="743"/>
                  </a:lnTo>
                  <a:lnTo>
                    <a:pt x="1789" y="743"/>
                  </a:lnTo>
                  <a:lnTo>
                    <a:pt x="1789" y="746"/>
                  </a:lnTo>
                  <a:lnTo>
                    <a:pt x="1789" y="746"/>
                  </a:lnTo>
                  <a:lnTo>
                    <a:pt x="1789" y="746"/>
                  </a:lnTo>
                  <a:lnTo>
                    <a:pt x="1789" y="746"/>
                  </a:lnTo>
                  <a:lnTo>
                    <a:pt x="1786" y="746"/>
                  </a:lnTo>
                  <a:lnTo>
                    <a:pt x="1786" y="746"/>
                  </a:lnTo>
                  <a:lnTo>
                    <a:pt x="1789" y="746"/>
                  </a:lnTo>
                  <a:lnTo>
                    <a:pt x="1789" y="746"/>
                  </a:lnTo>
                  <a:lnTo>
                    <a:pt x="1789" y="746"/>
                  </a:lnTo>
                  <a:lnTo>
                    <a:pt x="1789" y="746"/>
                  </a:lnTo>
                  <a:lnTo>
                    <a:pt x="1791" y="748"/>
                  </a:lnTo>
                  <a:lnTo>
                    <a:pt x="1791" y="750"/>
                  </a:lnTo>
                  <a:lnTo>
                    <a:pt x="1791" y="750"/>
                  </a:lnTo>
                  <a:lnTo>
                    <a:pt x="1793" y="750"/>
                  </a:lnTo>
                  <a:lnTo>
                    <a:pt x="1796" y="748"/>
                  </a:lnTo>
                  <a:lnTo>
                    <a:pt x="1798" y="748"/>
                  </a:lnTo>
                  <a:lnTo>
                    <a:pt x="1796" y="748"/>
                  </a:lnTo>
                  <a:lnTo>
                    <a:pt x="1796" y="750"/>
                  </a:lnTo>
                  <a:lnTo>
                    <a:pt x="1796" y="750"/>
                  </a:lnTo>
                  <a:lnTo>
                    <a:pt x="1796" y="750"/>
                  </a:lnTo>
                  <a:lnTo>
                    <a:pt x="1796" y="750"/>
                  </a:lnTo>
                  <a:lnTo>
                    <a:pt x="1796" y="750"/>
                  </a:lnTo>
                  <a:lnTo>
                    <a:pt x="1798" y="750"/>
                  </a:lnTo>
                  <a:lnTo>
                    <a:pt x="1798" y="753"/>
                  </a:lnTo>
                  <a:lnTo>
                    <a:pt x="1798" y="753"/>
                  </a:lnTo>
                  <a:lnTo>
                    <a:pt x="1796" y="750"/>
                  </a:lnTo>
                  <a:lnTo>
                    <a:pt x="1791" y="750"/>
                  </a:lnTo>
                  <a:lnTo>
                    <a:pt x="1791" y="750"/>
                  </a:lnTo>
                  <a:lnTo>
                    <a:pt x="1791" y="750"/>
                  </a:lnTo>
                  <a:lnTo>
                    <a:pt x="1789" y="750"/>
                  </a:lnTo>
                  <a:lnTo>
                    <a:pt x="1789" y="750"/>
                  </a:lnTo>
                  <a:lnTo>
                    <a:pt x="1789" y="750"/>
                  </a:lnTo>
                  <a:lnTo>
                    <a:pt x="1791" y="753"/>
                  </a:lnTo>
                  <a:lnTo>
                    <a:pt x="1791" y="753"/>
                  </a:lnTo>
                  <a:lnTo>
                    <a:pt x="1791" y="753"/>
                  </a:lnTo>
                  <a:lnTo>
                    <a:pt x="1791" y="753"/>
                  </a:lnTo>
                  <a:lnTo>
                    <a:pt x="1791" y="753"/>
                  </a:lnTo>
                  <a:lnTo>
                    <a:pt x="1793" y="753"/>
                  </a:lnTo>
                  <a:lnTo>
                    <a:pt x="1793" y="755"/>
                  </a:lnTo>
                  <a:lnTo>
                    <a:pt x="1793" y="755"/>
                  </a:lnTo>
                  <a:lnTo>
                    <a:pt x="1791" y="755"/>
                  </a:lnTo>
                  <a:lnTo>
                    <a:pt x="1791" y="755"/>
                  </a:lnTo>
                  <a:lnTo>
                    <a:pt x="1791" y="757"/>
                  </a:lnTo>
                  <a:lnTo>
                    <a:pt x="1791" y="757"/>
                  </a:lnTo>
                  <a:lnTo>
                    <a:pt x="1791" y="757"/>
                  </a:lnTo>
                  <a:lnTo>
                    <a:pt x="1791" y="760"/>
                  </a:lnTo>
                  <a:lnTo>
                    <a:pt x="1791" y="760"/>
                  </a:lnTo>
                  <a:lnTo>
                    <a:pt x="1793" y="760"/>
                  </a:lnTo>
                  <a:lnTo>
                    <a:pt x="1793" y="760"/>
                  </a:lnTo>
                  <a:lnTo>
                    <a:pt x="1793" y="760"/>
                  </a:lnTo>
                  <a:lnTo>
                    <a:pt x="1793" y="760"/>
                  </a:lnTo>
                  <a:lnTo>
                    <a:pt x="1791" y="760"/>
                  </a:lnTo>
                  <a:lnTo>
                    <a:pt x="1791" y="762"/>
                  </a:lnTo>
                  <a:lnTo>
                    <a:pt x="1791" y="762"/>
                  </a:lnTo>
                  <a:lnTo>
                    <a:pt x="1791" y="762"/>
                  </a:lnTo>
                  <a:lnTo>
                    <a:pt x="1791" y="762"/>
                  </a:lnTo>
                  <a:lnTo>
                    <a:pt x="1791" y="764"/>
                  </a:lnTo>
                  <a:lnTo>
                    <a:pt x="1793" y="764"/>
                  </a:lnTo>
                  <a:lnTo>
                    <a:pt x="1793" y="764"/>
                  </a:lnTo>
                  <a:lnTo>
                    <a:pt x="1791" y="767"/>
                  </a:lnTo>
                  <a:lnTo>
                    <a:pt x="1791" y="767"/>
                  </a:lnTo>
                  <a:lnTo>
                    <a:pt x="1793" y="769"/>
                  </a:lnTo>
                  <a:lnTo>
                    <a:pt x="1793" y="772"/>
                  </a:lnTo>
                  <a:lnTo>
                    <a:pt x="1793" y="774"/>
                  </a:lnTo>
                  <a:lnTo>
                    <a:pt x="1796" y="772"/>
                  </a:lnTo>
                  <a:lnTo>
                    <a:pt x="1796" y="772"/>
                  </a:lnTo>
                  <a:lnTo>
                    <a:pt x="1798" y="772"/>
                  </a:lnTo>
                  <a:lnTo>
                    <a:pt x="1798" y="772"/>
                  </a:lnTo>
                  <a:lnTo>
                    <a:pt x="1798" y="769"/>
                  </a:lnTo>
                  <a:lnTo>
                    <a:pt x="1798" y="769"/>
                  </a:lnTo>
                  <a:lnTo>
                    <a:pt x="1800" y="767"/>
                  </a:lnTo>
                  <a:lnTo>
                    <a:pt x="1800" y="767"/>
                  </a:lnTo>
                  <a:lnTo>
                    <a:pt x="1800" y="767"/>
                  </a:lnTo>
                  <a:lnTo>
                    <a:pt x="1800" y="767"/>
                  </a:lnTo>
                  <a:lnTo>
                    <a:pt x="1800" y="767"/>
                  </a:lnTo>
                  <a:lnTo>
                    <a:pt x="1800" y="767"/>
                  </a:lnTo>
                  <a:lnTo>
                    <a:pt x="1800" y="764"/>
                  </a:lnTo>
                  <a:lnTo>
                    <a:pt x="1800" y="764"/>
                  </a:lnTo>
                  <a:lnTo>
                    <a:pt x="1800" y="764"/>
                  </a:lnTo>
                  <a:lnTo>
                    <a:pt x="1800" y="764"/>
                  </a:lnTo>
                  <a:lnTo>
                    <a:pt x="1800" y="764"/>
                  </a:lnTo>
                  <a:lnTo>
                    <a:pt x="1800" y="764"/>
                  </a:lnTo>
                  <a:lnTo>
                    <a:pt x="1800" y="764"/>
                  </a:lnTo>
                  <a:lnTo>
                    <a:pt x="1800" y="764"/>
                  </a:lnTo>
                  <a:lnTo>
                    <a:pt x="1800" y="764"/>
                  </a:lnTo>
                  <a:lnTo>
                    <a:pt x="1800" y="764"/>
                  </a:lnTo>
                  <a:lnTo>
                    <a:pt x="1800" y="762"/>
                  </a:lnTo>
                  <a:lnTo>
                    <a:pt x="1803" y="762"/>
                  </a:lnTo>
                  <a:lnTo>
                    <a:pt x="1803" y="762"/>
                  </a:lnTo>
                  <a:lnTo>
                    <a:pt x="1803" y="762"/>
                  </a:lnTo>
                  <a:lnTo>
                    <a:pt x="1803" y="760"/>
                  </a:lnTo>
                  <a:lnTo>
                    <a:pt x="1803" y="760"/>
                  </a:lnTo>
                  <a:lnTo>
                    <a:pt x="1803" y="760"/>
                  </a:lnTo>
                  <a:lnTo>
                    <a:pt x="1803" y="760"/>
                  </a:lnTo>
                  <a:lnTo>
                    <a:pt x="1803" y="760"/>
                  </a:lnTo>
                  <a:lnTo>
                    <a:pt x="1803" y="760"/>
                  </a:lnTo>
                  <a:lnTo>
                    <a:pt x="1805" y="760"/>
                  </a:lnTo>
                  <a:lnTo>
                    <a:pt x="1805" y="760"/>
                  </a:lnTo>
                  <a:lnTo>
                    <a:pt x="1805" y="760"/>
                  </a:lnTo>
                  <a:lnTo>
                    <a:pt x="1805" y="757"/>
                  </a:lnTo>
                  <a:lnTo>
                    <a:pt x="1805" y="757"/>
                  </a:lnTo>
                  <a:lnTo>
                    <a:pt x="1805" y="755"/>
                  </a:lnTo>
                  <a:lnTo>
                    <a:pt x="1805" y="755"/>
                  </a:lnTo>
                  <a:lnTo>
                    <a:pt x="1805" y="755"/>
                  </a:lnTo>
                  <a:lnTo>
                    <a:pt x="1805" y="755"/>
                  </a:lnTo>
                  <a:lnTo>
                    <a:pt x="1805" y="755"/>
                  </a:lnTo>
                  <a:lnTo>
                    <a:pt x="1805" y="753"/>
                  </a:lnTo>
                  <a:lnTo>
                    <a:pt x="1805" y="753"/>
                  </a:lnTo>
                  <a:lnTo>
                    <a:pt x="1805" y="753"/>
                  </a:lnTo>
                  <a:lnTo>
                    <a:pt x="1805" y="753"/>
                  </a:lnTo>
                  <a:lnTo>
                    <a:pt x="1803" y="753"/>
                  </a:lnTo>
                  <a:lnTo>
                    <a:pt x="1803" y="753"/>
                  </a:lnTo>
                  <a:lnTo>
                    <a:pt x="1803" y="750"/>
                  </a:lnTo>
                  <a:lnTo>
                    <a:pt x="1803" y="750"/>
                  </a:lnTo>
                  <a:lnTo>
                    <a:pt x="1800" y="748"/>
                  </a:lnTo>
                  <a:lnTo>
                    <a:pt x="1803" y="748"/>
                  </a:lnTo>
                  <a:lnTo>
                    <a:pt x="1803" y="748"/>
                  </a:lnTo>
                  <a:lnTo>
                    <a:pt x="1803" y="748"/>
                  </a:lnTo>
                  <a:lnTo>
                    <a:pt x="1803" y="748"/>
                  </a:lnTo>
                  <a:lnTo>
                    <a:pt x="1805" y="750"/>
                  </a:lnTo>
                  <a:lnTo>
                    <a:pt x="1805" y="750"/>
                  </a:lnTo>
                  <a:lnTo>
                    <a:pt x="1805" y="750"/>
                  </a:lnTo>
                  <a:lnTo>
                    <a:pt x="1805" y="750"/>
                  </a:lnTo>
                  <a:lnTo>
                    <a:pt x="1805" y="750"/>
                  </a:lnTo>
                  <a:lnTo>
                    <a:pt x="1805" y="748"/>
                  </a:lnTo>
                  <a:lnTo>
                    <a:pt x="1805" y="748"/>
                  </a:lnTo>
                  <a:lnTo>
                    <a:pt x="1805" y="748"/>
                  </a:lnTo>
                  <a:lnTo>
                    <a:pt x="1805" y="748"/>
                  </a:lnTo>
                  <a:lnTo>
                    <a:pt x="1805" y="748"/>
                  </a:lnTo>
                  <a:lnTo>
                    <a:pt x="1805" y="748"/>
                  </a:lnTo>
                  <a:lnTo>
                    <a:pt x="1808" y="750"/>
                  </a:lnTo>
                  <a:lnTo>
                    <a:pt x="1810" y="750"/>
                  </a:lnTo>
                  <a:lnTo>
                    <a:pt x="1810" y="750"/>
                  </a:lnTo>
                  <a:lnTo>
                    <a:pt x="1810" y="748"/>
                  </a:lnTo>
                  <a:lnTo>
                    <a:pt x="1810" y="748"/>
                  </a:lnTo>
                  <a:lnTo>
                    <a:pt x="1812" y="748"/>
                  </a:lnTo>
                  <a:lnTo>
                    <a:pt x="1812" y="746"/>
                  </a:lnTo>
                  <a:lnTo>
                    <a:pt x="1810" y="746"/>
                  </a:lnTo>
                  <a:lnTo>
                    <a:pt x="1810" y="743"/>
                  </a:lnTo>
                  <a:lnTo>
                    <a:pt x="1810" y="743"/>
                  </a:lnTo>
                  <a:lnTo>
                    <a:pt x="1810" y="743"/>
                  </a:lnTo>
                  <a:lnTo>
                    <a:pt x="1810" y="743"/>
                  </a:lnTo>
                  <a:lnTo>
                    <a:pt x="1810" y="743"/>
                  </a:lnTo>
                  <a:lnTo>
                    <a:pt x="1810" y="741"/>
                  </a:lnTo>
                  <a:lnTo>
                    <a:pt x="1808" y="743"/>
                  </a:lnTo>
                  <a:lnTo>
                    <a:pt x="1808" y="743"/>
                  </a:lnTo>
                  <a:lnTo>
                    <a:pt x="1808" y="743"/>
                  </a:lnTo>
                  <a:lnTo>
                    <a:pt x="1808" y="743"/>
                  </a:lnTo>
                  <a:lnTo>
                    <a:pt x="1808" y="743"/>
                  </a:lnTo>
                  <a:lnTo>
                    <a:pt x="1805" y="743"/>
                  </a:lnTo>
                  <a:lnTo>
                    <a:pt x="1805" y="741"/>
                  </a:lnTo>
                  <a:lnTo>
                    <a:pt x="1805" y="741"/>
                  </a:lnTo>
                  <a:lnTo>
                    <a:pt x="1803" y="743"/>
                  </a:lnTo>
                  <a:lnTo>
                    <a:pt x="1803" y="741"/>
                  </a:lnTo>
                  <a:lnTo>
                    <a:pt x="1803" y="741"/>
                  </a:lnTo>
                  <a:lnTo>
                    <a:pt x="1803" y="741"/>
                  </a:lnTo>
                  <a:lnTo>
                    <a:pt x="1803" y="741"/>
                  </a:lnTo>
                  <a:lnTo>
                    <a:pt x="1803" y="741"/>
                  </a:lnTo>
                  <a:lnTo>
                    <a:pt x="1803" y="741"/>
                  </a:lnTo>
                  <a:lnTo>
                    <a:pt x="1803" y="738"/>
                  </a:lnTo>
                  <a:lnTo>
                    <a:pt x="1803" y="738"/>
                  </a:lnTo>
                  <a:lnTo>
                    <a:pt x="1803" y="741"/>
                  </a:lnTo>
                  <a:lnTo>
                    <a:pt x="1803" y="741"/>
                  </a:lnTo>
                  <a:lnTo>
                    <a:pt x="1805" y="741"/>
                  </a:lnTo>
                  <a:lnTo>
                    <a:pt x="1808" y="741"/>
                  </a:lnTo>
                  <a:lnTo>
                    <a:pt x="1808" y="741"/>
                  </a:lnTo>
                  <a:lnTo>
                    <a:pt x="1808" y="741"/>
                  </a:lnTo>
                  <a:lnTo>
                    <a:pt x="1808" y="738"/>
                  </a:lnTo>
                  <a:lnTo>
                    <a:pt x="1808" y="738"/>
                  </a:lnTo>
                  <a:lnTo>
                    <a:pt x="1808" y="738"/>
                  </a:lnTo>
                  <a:lnTo>
                    <a:pt x="1808" y="738"/>
                  </a:lnTo>
                  <a:lnTo>
                    <a:pt x="1808" y="738"/>
                  </a:lnTo>
                  <a:lnTo>
                    <a:pt x="1808" y="738"/>
                  </a:lnTo>
                  <a:lnTo>
                    <a:pt x="1808" y="738"/>
                  </a:lnTo>
                  <a:lnTo>
                    <a:pt x="1810" y="741"/>
                  </a:lnTo>
                  <a:lnTo>
                    <a:pt x="1810" y="741"/>
                  </a:lnTo>
                  <a:lnTo>
                    <a:pt x="1810" y="741"/>
                  </a:lnTo>
                  <a:lnTo>
                    <a:pt x="1810" y="738"/>
                  </a:lnTo>
                  <a:lnTo>
                    <a:pt x="1808" y="738"/>
                  </a:lnTo>
                  <a:lnTo>
                    <a:pt x="1805" y="736"/>
                  </a:lnTo>
                  <a:lnTo>
                    <a:pt x="1805" y="736"/>
                  </a:lnTo>
                  <a:lnTo>
                    <a:pt x="1805" y="734"/>
                  </a:lnTo>
                  <a:lnTo>
                    <a:pt x="1805" y="731"/>
                  </a:lnTo>
                  <a:lnTo>
                    <a:pt x="1803" y="731"/>
                  </a:lnTo>
                  <a:lnTo>
                    <a:pt x="1803" y="731"/>
                  </a:lnTo>
                  <a:lnTo>
                    <a:pt x="1803" y="731"/>
                  </a:lnTo>
                  <a:lnTo>
                    <a:pt x="1800" y="731"/>
                  </a:lnTo>
                  <a:lnTo>
                    <a:pt x="1800" y="731"/>
                  </a:lnTo>
                  <a:lnTo>
                    <a:pt x="1798" y="731"/>
                  </a:lnTo>
                  <a:lnTo>
                    <a:pt x="1800" y="729"/>
                  </a:lnTo>
                  <a:lnTo>
                    <a:pt x="1800" y="729"/>
                  </a:lnTo>
                  <a:lnTo>
                    <a:pt x="1800" y="729"/>
                  </a:lnTo>
                  <a:lnTo>
                    <a:pt x="1791" y="722"/>
                  </a:lnTo>
                  <a:lnTo>
                    <a:pt x="1791" y="722"/>
                  </a:lnTo>
                  <a:lnTo>
                    <a:pt x="1791" y="724"/>
                  </a:lnTo>
                  <a:lnTo>
                    <a:pt x="1789" y="722"/>
                  </a:lnTo>
                  <a:lnTo>
                    <a:pt x="1789" y="722"/>
                  </a:lnTo>
                  <a:lnTo>
                    <a:pt x="1789" y="719"/>
                  </a:lnTo>
                  <a:lnTo>
                    <a:pt x="1789" y="719"/>
                  </a:lnTo>
                  <a:lnTo>
                    <a:pt x="1789" y="719"/>
                  </a:lnTo>
                  <a:lnTo>
                    <a:pt x="1789" y="717"/>
                  </a:lnTo>
                  <a:lnTo>
                    <a:pt x="1789" y="717"/>
                  </a:lnTo>
                  <a:lnTo>
                    <a:pt x="1786" y="715"/>
                  </a:lnTo>
                  <a:lnTo>
                    <a:pt x="1786" y="715"/>
                  </a:lnTo>
                  <a:lnTo>
                    <a:pt x="1786" y="715"/>
                  </a:lnTo>
                  <a:lnTo>
                    <a:pt x="1789" y="715"/>
                  </a:lnTo>
                  <a:lnTo>
                    <a:pt x="1789" y="715"/>
                  </a:lnTo>
                  <a:lnTo>
                    <a:pt x="1789" y="715"/>
                  </a:lnTo>
                  <a:lnTo>
                    <a:pt x="1789" y="712"/>
                  </a:lnTo>
                  <a:lnTo>
                    <a:pt x="1789" y="712"/>
                  </a:lnTo>
                  <a:lnTo>
                    <a:pt x="1786" y="712"/>
                  </a:lnTo>
                  <a:lnTo>
                    <a:pt x="1786" y="710"/>
                  </a:lnTo>
                  <a:lnTo>
                    <a:pt x="1786" y="710"/>
                  </a:lnTo>
                  <a:lnTo>
                    <a:pt x="1786" y="710"/>
                  </a:lnTo>
                  <a:lnTo>
                    <a:pt x="1786" y="712"/>
                  </a:lnTo>
                  <a:lnTo>
                    <a:pt x="1786" y="710"/>
                  </a:lnTo>
                  <a:lnTo>
                    <a:pt x="1786" y="710"/>
                  </a:lnTo>
                  <a:lnTo>
                    <a:pt x="1786" y="710"/>
                  </a:lnTo>
                  <a:lnTo>
                    <a:pt x="1786" y="708"/>
                  </a:lnTo>
                  <a:lnTo>
                    <a:pt x="1784" y="708"/>
                  </a:lnTo>
                  <a:lnTo>
                    <a:pt x="1784" y="708"/>
                  </a:lnTo>
                  <a:lnTo>
                    <a:pt x="1784" y="708"/>
                  </a:lnTo>
                  <a:lnTo>
                    <a:pt x="1786" y="708"/>
                  </a:lnTo>
                  <a:lnTo>
                    <a:pt x="1786" y="708"/>
                  </a:lnTo>
                  <a:lnTo>
                    <a:pt x="1786" y="708"/>
                  </a:lnTo>
                  <a:lnTo>
                    <a:pt x="1786" y="708"/>
                  </a:lnTo>
                  <a:lnTo>
                    <a:pt x="1786" y="708"/>
                  </a:lnTo>
                  <a:lnTo>
                    <a:pt x="1789" y="710"/>
                  </a:lnTo>
                  <a:lnTo>
                    <a:pt x="1789" y="710"/>
                  </a:lnTo>
                  <a:lnTo>
                    <a:pt x="1791" y="712"/>
                  </a:lnTo>
                  <a:lnTo>
                    <a:pt x="1791" y="712"/>
                  </a:lnTo>
                  <a:lnTo>
                    <a:pt x="1789" y="712"/>
                  </a:lnTo>
                  <a:lnTo>
                    <a:pt x="1789" y="710"/>
                  </a:lnTo>
                  <a:lnTo>
                    <a:pt x="1789" y="710"/>
                  </a:lnTo>
                  <a:lnTo>
                    <a:pt x="1789" y="710"/>
                  </a:lnTo>
                  <a:lnTo>
                    <a:pt x="1791" y="712"/>
                  </a:lnTo>
                  <a:lnTo>
                    <a:pt x="1791" y="712"/>
                  </a:lnTo>
                  <a:lnTo>
                    <a:pt x="1791" y="715"/>
                  </a:lnTo>
                  <a:lnTo>
                    <a:pt x="1793" y="715"/>
                  </a:lnTo>
                  <a:lnTo>
                    <a:pt x="1793" y="719"/>
                  </a:lnTo>
                  <a:lnTo>
                    <a:pt x="1796" y="719"/>
                  </a:lnTo>
                  <a:lnTo>
                    <a:pt x="1796" y="719"/>
                  </a:lnTo>
                  <a:lnTo>
                    <a:pt x="1796" y="722"/>
                  </a:lnTo>
                  <a:lnTo>
                    <a:pt x="1798" y="722"/>
                  </a:lnTo>
                  <a:lnTo>
                    <a:pt x="1798" y="722"/>
                  </a:lnTo>
                  <a:lnTo>
                    <a:pt x="1800" y="724"/>
                  </a:lnTo>
                  <a:lnTo>
                    <a:pt x="1800" y="724"/>
                  </a:lnTo>
                  <a:lnTo>
                    <a:pt x="1800" y="724"/>
                  </a:lnTo>
                  <a:lnTo>
                    <a:pt x="1800" y="724"/>
                  </a:lnTo>
                  <a:lnTo>
                    <a:pt x="1800" y="727"/>
                  </a:lnTo>
                  <a:lnTo>
                    <a:pt x="1800" y="727"/>
                  </a:lnTo>
                  <a:lnTo>
                    <a:pt x="1803" y="727"/>
                  </a:lnTo>
                  <a:lnTo>
                    <a:pt x="1803" y="729"/>
                  </a:lnTo>
                  <a:lnTo>
                    <a:pt x="1805" y="729"/>
                  </a:lnTo>
                  <a:lnTo>
                    <a:pt x="1808" y="731"/>
                  </a:lnTo>
                  <a:lnTo>
                    <a:pt x="1808" y="731"/>
                  </a:lnTo>
                  <a:lnTo>
                    <a:pt x="1808" y="734"/>
                  </a:lnTo>
                  <a:lnTo>
                    <a:pt x="1810" y="734"/>
                  </a:lnTo>
                  <a:lnTo>
                    <a:pt x="1810" y="731"/>
                  </a:lnTo>
                  <a:lnTo>
                    <a:pt x="1808" y="731"/>
                  </a:lnTo>
                  <a:lnTo>
                    <a:pt x="1805" y="729"/>
                  </a:lnTo>
                  <a:lnTo>
                    <a:pt x="1805" y="729"/>
                  </a:lnTo>
                  <a:lnTo>
                    <a:pt x="1805" y="727"/>
                  </a:lnTo>
                  <a:lnTo>
                    <a:pt x="1805" y="727"/>
                  </a:lnTo>
                  <a:lnTo>
                    <a:pt x="1805" y="724"/>
                  </a:lnTo>
                  <a:lnTo>
                    <a:pt x="1803" y="724"/>
                  </a:lnTo>
                  <a:lnTo>
                    <a:pt x="1803" y="724"/>
                  </a:lnTo>
                  <a:lnTo>
                    <a:pt x="1803" y="722"/>
                  </a:lnTo>
                  <a:lnTo>
                    <a:pt x="1803" y="722"/>
                  </a:lnTo>
                  <a:lnTo>
                    <a:pt x="1803" y="722"/>
                  </a:lnTo>
                  <a:lnTo>
                    <a:pt x="1803" y="722"/>
                  </a:lnTo>
                  <a:lnTo>
                    <a:pt x="1800" y="719"/>
                  </a:lnTo>
                  <a:lnTo>
                    <a:pt x="1800" y="719"/>
                  </a:lnTo>
                  <a:lnTo>
                    <a:pt x="1798" y="717"/>
                  </a:lnTo>
                  <a:lnTo>
                    <a:pt x="1796" y="715"/>
                  </a:lnTo>
                  <a:lnTo>
                    <a:pt x="1796" y="712"/>
                  </a:lnTo>
                  <a:lnTo>
                    <a:pt x="1793" y="712"/>
                  </a:lnTo>
                  <a:lnTo>
                    <a:pt x="1793" y="710"/>
                  </a:lnTo>
                  <a:lnTo>
                    <a:pt x="1789" y="708"/>
                  </a:lnTo>
                  <a:lnTo>
                    <a:pt x="1789" y="705"/>
                  </a:lnTo>
                  <a:lnTo>
                    <a:pt x="1789" y="705"/>
                  </a:lnTo>
                  <a:lnTo>
                    <a:pt x="1786" y="705"/>
                  </a:lnTo>
                  <a:lnTo>
                    <a:pt x="1789" y="705"/>
                  </a:lnTo>
                  <a:lnTo>
                    <a:pt x="1789" y="705"/>
                  </a:lnTo>
                  <a:lnTo>
                    <a:pt x="1789" y="705"/>
                  </a:lnTo>
                  <a:lnTo>
                    <a:pt x="1789" y="703"/>
                  </a:lnTo>
                  <a:lnTo>
                    <a:pt x="1789" y="703"/>
                  </a:lnTo>
                  <a:lnTo>
                    <a:pt x="1786" y="703"/>
                  </a:lnTo>
                  <a:lnTo>
                    <a:pt x="1786" y="703"/>
                  </a:lnTo>
                  <a:lnTo>
                    <a:pt x="1784" y="705"/>
                  </a:lnTo>
                  <a:lnTo>
                    <a:pt x="1782" y="705"/>
                  </a:lnTo>
                  <a:lnTo>
                    <a:pt x="1782" y="705"/>
                  </a:lnTo>
                  <a:lnTo>
                    <a:pt x="1779" y="705"/>
                  </a:lnTo>
                  <a:lnTo>
                    <a:pt x="1779" y="705"/>
                  </a:lnTo>
                  <a:lnTo>
                    <a:pt x="1777" y="705"/>
                  </a:lnTo>
                  <a:lnTo>
                    <a:pt x="1774" y="705"/>
                  </a:lnTo>
                  <a:lnTo>
                    <a:pt x="1774" y="705"/>
                  </a:lnTo>
                  <a:lnTo>
                    <a:pt x="1774" y="705"/>
                  </a:lnTo>
                  <a:lnTo>
                    <a:pt x="1772" y="708"/>
                  </a:lnTo>
                  <a:lnTo>
                    <a:pt x="1772" y="708"/>
                  </a:lnTo>
                  <a:lnTo>
                    <a:pt x="1770" y="705"/>
                  </a:lnTo>
                  <a:lnTo>
                    <a:pt x="1770" y="705"/>
                  </a:lnTo>
                  <a:lnTo>
                    <a:pt x="1770" y="703"/>
                  </a:lnTo>
                  <a:lnTo>
                    <a:pt x="1770" y="703"/>
                  </a:lnTo>
                  <a:lnTo>
                    <a:pt x="1770" y="703"/>
                  </a:lnTo>
                  <a:close/>
                  <a:moveTo>
                    <a:pt x="1443" y="653"/>
                  </a:moveTo>
                  <a:lnTo>
                    <a:pt x="1441" y="653"/>
                  </a:lnTo>
                  <a:lnTo>
                    <a:pt x="1441" y="653"/>
                  </a:lnTo>
                  <a:lnTo>
                    <a:pt x="1441" y="653"/>
                  </a:lnTo>
                  <a:lnTo>
                    <a:pt x="1441" y="653"/>
                  </a:lnTo>
                  <a:lnTo>
                    <a:pt x="1441" y="653"/>
                  </a:lnTo>
                  <a:lnTo>
                    <a:pt x="1441" y="653"/>
                  </a:lnTo>
                  <a:lnTo>
                    <a:pt x="1443" y="653"/>
                  </a:lnTo>
                  <a:lnTo>
                    <a:pt x="1443" y="653"/>
                  </a:lnTo>
                  <a:lnTo>
                    <a:pt x="1443" y="653"/>
                  </a:lnTo>
                  <a:lnTo>
                    <a:pt x="1443" y="653"/>
                  </a:lnTo>
                  <a:lnTo>
                    <a:pt x="1443" y="653"/>
                  </a:lnTo>
                  <a:lnTo>
                    <a:pt x="1443" y="653"/>
                  </a:lnTo>
                  <a:close/>
                  <a:moveTo>
                    <a:pt x="1826" y="833"/>
                  </a:moveTo>
                  <a:lnTo>
                    <a:pt x="1826" y="833"/>
                  </a:lnTo>
                  <a:lnTo>
                    <a:pt x="1824" y="833"/>
                  </a:lnTo>
                  <a:lnTo>
                    <a:pt x="1824" y="833"/>
                  </a:lnTo>
                  <a:lnTo>
                    <a:pt x="1824" y="833"/>
                  </a:lnTo>
                  <a:lnTo>
                    <a:pt x="1824" y="833"/>
                  </a:lnTo>
                  <a:lnTo>
                    <a:pt x="1822" y="833"/>
                  </a:lnTo>
                  <a:lnTo>
                    <a:pt x="1822" y="833"/>
                  </a:lnTo>
                  <a:lnTo>
                    <a:pt x="1822" y="835"/>
                  </a:lnTo>
                  <a:lnTo>
                    <a:pt x="1824" y="835"/>
                  </a:lnTo>
                  <a:lnTo>
                    <a:pt x="1824" y="835"/>
                  </a:lnTo>
                  <a:lnTo>
                    <a:pt x="1824" y="838"/>
                  </a:lnTo>
                  <a:lnTo>
                    <a:pt x="1824" y="838"/>
                  </a:lnTo>
                  <a:lnTo>
                    <a:pt x="1824" y="838"/>
                  </a:lnTo>
                  <a:lnTo>
                    <a:pt x="1826" y="838"/>
                  </a:lnTo>
                  <a:lnTo>
                    <a:pt x="1826" y="838"/>
                  </a:lnTo>
                  <a:lnTo>
                    <a:pt x="1826" y="835"/>
                  </a:lnTo>
                  <a:lnTo>
                    <a:pt x="1826" y="835"/>
                  </a:lnTo>
                  <a:lnTo>
                    <a:pt x="1829" y="833"/>
                  </a:lnTo>
                  <a:lnTo>
                    <a:pt x="1829" y="833"/>
                  </a:lnTo>
                  <a:lnTo>
                    <a:pt x="1829" y="831"/>
                  </a:lnTo>
                  <a:lnTo>
                    <a:pt x="1829" y="831"/>
                  </a:lnTo>
                  <a:lnTo>
                    <a:pt x="1826" y="833"/>
                  </a:lnTo>
                  <a:close/>
                  <a:moveTo>
                    <a:pt x="1838" y="795"/>
                  </a:moveTo>
                  <a:lnTo>
                    <a:pt x="1841" y="793"/>
                  </a:lnTo>
                  <a:lnTo>
                    <a:pt x="1841" y="793"/>
                  </a:lnTo>
                  <a:lnTo>
                    <a:pt x="1841" y="793"/>
                  </a:lnTo>
                  <a:lnTo>
                    <a:pt x="1841" y="793"/>
                  </a:lnTo>
                  <a:lnTo>
                    <a:pt x="1841" y="790"/>
                  </a:lnTo>
                  <a:lnTo>
                    <a:pt x="1841" y="790"/>
                  </a:lnTo>
                  <a:lnTo>
                    <a:pt x="1841" y="790"/>
                  </a:lnTo>
                  <a:lnTo>
                    <a:pt x="1841" y="790"/>
                  </a:lnTo>
                  <a:lnTo>
                    <a:pt x="1841" y="790"/>
                  </a:lnTo>
                  <a:lnTo>
                    <a:pt x="1843" y="790"/>
                  </a:lnTo>
                  <a:lnTo>
                    <a:pt x="1843" y="790"/>
                  </a:lnTo>
                  <a:lnTo>
                    <a:pt x="1843" y="790"/>
                  </a:lnTo>
                  <a:lnTo>
                    <a:pt x="1843" y="790"/>
                  </a:lnTo>
                  <a:lnTo>
                    <a:pt x="1845" y="790"/>
                  </a:lnTo>
                  <a:lnTo>
                    <a:pt x="1845" y="790"/>
                  </a:lnTo>
                  <a:lnTo>
                    <a:pt x="1848" y="790"/>
                  </a:lnTo>
                  <a:lnTo>
                    <a:pt x="1848" y="790"/>
                  </a:lnTo>
                  <a:lnTo>
                    <a:pt x="1848" y="790"/>
                  </a:lnTo>
                  <a:lnTo>
                    <a:pt x="1848" y="790"/>
                  </a:lnTo>
                  <a:lnTo>
                    <a:pt x="1848" y="790"/>
                  </a:lnTo>
                  <a:lnTo>
                    <a:pt x="1850" y="790"/>
                  </a:lnTo>
                  <a:lnTo>
                    <a:pt x="1850" y="790"/>
                  </a:lnTo>
                  <a:lnTo>
                    <a:pt x="1850" y="790"/>
                  </a:lnTo>
                  <a:lnTo>
                    <a:pt x="1850" y="790"/>
                  </a:lnTo>
                  <a:lnTo>
                    <a:pt x="1850" y="788"/>
                  </a:lnTo>
                  <a:lnTo>
                    <a:pt x="1850" y="788"/>
                  </a:lnTo>
                  <a:lnTo>
                    <a:pt x="1850" y="786"/>
                  </a:lnTo>
                  <a:lnTo>
                    <a:pt x="1850" y="786"/>
                  </a:lnTo>
                  <a:lnTo>
                    <a:pt x="1850" y="786"/>
                  </a:lnTo>
                  <a:lnTo>
                    <a:pt x="1850" y="783"/>
                  </a:lnTo>
                  <a:lnTo>
                    <a:pt x="1850" y="783"/>
                  </a:lnTo>
                  <a:lnTo>
                    <a:pt x="1848" y="783"/>
                  </a:lnTo>
                  <a:lnTo>
                    <a:pt x="1848" y="783"/>
                  </a:lnTo>
                  <a:lnTo>
                    <a:pt x="1848" y="781"/>
                  </a:lnTo>
                  <a:lnTo>
                    <a:pt x="1848" y="781"/>
                  </a:lnTo>
                  <a:lnTo>
                    <a:pt x="1848" y="781"/>
                  </a:lnTo>
                  <a:lnTo>
                    <a:pt x="1848" y="781"/>
                  </a:lnTo>
                  <a:lnTo>
                    <a:pt x="1848" y="781"/>
                  </a:lnTo>
                  <a:lnTo>
                    <a:pt x="1850" y="781"/>
                  </a:lnTo>
                  <a:lnTo>
                    <a:pt x="1848" y="781"/>
                  </a:lnTo>
                  <a:lnTo>
                    <a:pt x="1848" y="781"/>
                  </a:lnTo>
                  <a:lnTo>
                    <a:pt x="1845" y="781"/>
                  </a:lnTo>
                  <a:lnTo>
                    <a:pt x="1845" y="781"/>
                  </a:lnTo>
                  <a:lnTo>
                    <a:pt x="1845" y="781"/>
                  </a:lnTo>
                  <a:lnTo>
                    <a:pt x="1845" y="781"/>
                  </a:lnTo>
                  <a:lnTo>
                    <a:pt x="1845" y="781"/>
                  </a:lnTo>
                  <a:lnTo>
                    <a:pt x="1843" y="781"/>
                  </a:lnTo>
                  <a:lnTo>
                    <a:pt x="1843" y="781"/>
                  </a:lnTo>
                  <a:lnTo>
                    <a:pt x="1843" y="781"/>
                  </a:lnTo>
                  <a:lnTo>
                    <a:pt x="1843" y="781"/>
                  </a:lnTo>
                  <a:lnTo>
                    <a:pt x="1843" y="779"/>
                  </a:lnTo>
                  <a:lnTo>
                    <a:pt x="1843" y="779"/>
                  </a:lnTo>
                  <a:lnTo>
                    <a:pt x="1843" y="776"/>
                  </a:lnTo>
                  <a:lnTo>
                    <a:pt x="1843" y="776"/>
                  </a:lnTo>
                  <a:lnTo>
                    <a:pt x="1843" y="776"/>
                  </a:lnTo>
                  <a:lnTo>
                    <a:pt x="1841" y="776"/>
                  </a:lnTo>
                  <a:lnTo>
                    <a:pt x="1841" y="776"/>
                  </a:lnTo>
                  <a:lnTo>
                    <a:pt x="1841" y="776"/>
                  </a:lnTo>
                  <a:lnTo>
                    <a:pt x="1841" y="776"/>
                  </a:lnTo>
                  <a:lnTo>
                    <a:pt x="1838" y="776"/>
                  </a:lnTo>
                  <a:lnTo>
                    <a:pt x="1838" y="774"/>
                  </a:lnTo>
                  <a:lnTo>
                    <a:pt x="1838" y="774"/>
                  </a:lnTo>
                  <a:lnTo>
                    <a:pt x="1838" y="774"/>
                  </a:lnTo>
                  <a:lnTo>
                    <a:pt x="1838" y="774"/>
                  </a:lnTo>
                  <a:lnTo>
                    <a:pt x="1836" y="772"/>
                  </a:lnTo>
                  <a:lnTo>
                    <a:pt x="1836" y="772"/>
                  </a:lnTo>
                  <a:lnTo>
                    <a:pt x="1838" y="772"/>
                  </a:lnTo>
                  <a:lnTo>
                    <a:pt x="1841" y="772"/>
                  </a:lnTo>
                  <a:lnTo>
                    <a:pt x="1841" y="772"/>
                  </a:lnTo>
                  <a:lnTo>
                    <a:pt x="1841" y="772"/>
                  </a:lnTo>
                  <a:lnTo>
                    <a:pt x="1841" y="772"/>
                  </a:lnTo>
                  <a:lnTo>
                    <a:pt x="1841" y="772"/>
                  </a:lnTo>
                  <a:lnTo>
                    <a:pt x="1843" y="774"/>
                  </a:lnTo>
                  <a:lnTo>
                    <a:pt x="1843" y="774"/>
                  </a:lnTo>
                  <a:lnTo>
                    <a:pt x="1843" y="776"/>
                  </a:lnTo>
                  <a:lnTo>
                    <a:pt x="1848" y="779"/>
                  </a:lnTo>
                  <a:lnTo>
                    <a:pt x="1848" y="779"/>
                  </a:lnTo>
                  <a:lnTo>
                    <a:pt x="1850" y="779"/>
                  </a:lnTo>
                  <a:lnTo>
                    <a:pt x="1850" y="779"/>
                  </a:lnTo>
                  <a:lnTo>
                    <a:pt x="1850" y="781"/>
                  </a:lnTo>
                  <a:lnTo>
                    <a:pt x="1852" y="781"/>
                  </a:lnTo>
                  <a:lnTo>
                    <a:pt x="1852" y="781"/>
                  </a:lnTo>
                  <a:lnTo>
                    <a:pt x="1852" y="781"/>
                  </a:lnTo>
                  <a:lnTo>
                    <a:pt x="1852" y="779"/>
                  </a:lnTo>
                  <a:lnTo>
                    <a:pt x="1852" y="779"/>
                  </a:lnTo>
                  <a:lnTo>
                    <a:pt x="1852" y="779"/>
                  </a:lnTo>
                  <a:lnTo>
                    <a:pt x="1852" y="776"/>
                  </a:lnTo>
                  <a:lnTo>
                    <a:pt x="1852" y="776"/>
                  </a:lnTo>
                  <a:lnTo>
                    <a:pt x="1852" y="776"/>
                  </a:lnTo>
                  <a:lnTo>
                    <a:pt x="1852" y="776"/>
                  </a:lnTo>
                  <a:lnTo>
                    <a:pt x="1852" y="774"/>
                  </a:lnTo>
                  <a:lnTo>
                    <a:pt x="1852" y="774"/>
                  </a:lnTo>
                  <a:lnTo>
                    <a:pt x="1852" y="774"/>
                  </a:lnTo>
                  <a:lnTo>
                    <a:pt x="1850" y="772"/>
                  </a:lnTo>
                  <a:lnTo>
                    <a:pt x="1850" y="772"/>
                  </a:lnTo>
                  <a:lnTo>
                    <a:pt x="1850" y="769"/>
                  </a:lnTo>
                  <a:lnTo>
                    <a:pt x="1848" y="769"/>
                  </a:lnTo>
                  <a:lnTo>
                    <a:pt x="1848" y="769"/>
                  </a:lnTo>
                  <a:lnTo>
                    <a:pt x="1850" y="767"/>
                  </a:lnTo>
                  <a:lnTo>
                    <a:pt x="1850" y="767"/>
                  </a:lnTo>
                  <a:lnTo>
                    <a:pt x="1850" y="767"/>
                  </a:lnTo>
                  <a:lnTo>
                    <a:pt x="1850" y="764"/>
                  </a:lnTo>
                  <a:lnTo>
                    <a:pt x="1848" y="762"/>
                  </a:lnTo>
                  <a:lnTo>
                    <a:pt x="1848" y="762"/>
                  </a:lnTo>
                  <a:lnTo>
                    <a:pt x="1845" y="762"/>
                  </a:lnTo>
                  <a:lnTo>
                    <a:pt x="1845" y="762"/>
                  </a:lnTo>
                  <a:lnTo>
                    <a:pt x="1845" y="762"/>
                  </a:lnTo>
                  <a:lnTo>
                    <a:pt x="1843" y="760"/>
                  </a:lnTo>
                  <a:lnTo>
                    <a:pt x="1843" y="760"/>
                  </a:lnTo>
                  <a:lnTo>
                    <a:pt x="1841" y="760"/>
                  </a:lnTo>
                  <a:lnTo>
                    <a:pt x="1838" y="760"/>
                  </a:lnTo>
                  <a:lnTo>
                    <a:pt x="1836" y="760"/>
                  </a:lnTo>
                  <a:lnTo>
                    <a:pt x="1836" y="762"/>
                  </a:lnTo>
                  <a:lnTo>
                    <a:pt x="1836" y="762"/>
                  </a:lnTo>
                  <a:lnTo>
                    <a:pt x="1838" y="764"/>
                  </a:lnTo>
                  <a:lnTo>
                    <a:pt x="1838" y="764"/>
                  </a:lnTo>
                  <a:lnTo>
                    <a:pt x="1838" y="764"/>
                  </a:lnTo>
                  <a:lnTo>
                    <a:pt x="1836" y="764"/>
                  </a:lnTo>
                  <a:lnTo>
                    <a:pt x="1836" y="762"/>
                  </a:lnTo>
                  <a:lnTo>
                    <a:pt x="1836" y="762"/>
                  </a:lnTo>
                  <a:lnTo>
                    <a:pt x="1834" y="762"/>
                  </a:lnTo>
                  <a:lnTo>
                    <a:pt x="1834" y="762"/>
                  </a:lnTo>
                  <a:lnTo>
                    <a:pt x="1831" y="762"/>
                  </a:lnTo>
                  <a:lnTo>
                    <a:pt x="1829" y="762"/>
                  </a:lnTo>
                  <a:lnTo>
                    <a:pt x="1829" y="762"/>
                  </a:lnTo>
                  <a:lnTo>
                    <a:pt x="1826" y="762"/>
                  </a:lnTo>
                  <a:lnTo>
                    <a:pt x="1826" y="762"/>
                  </a:lnTo>
                  <a:lnTo>
                    <a:pt x="1822" y="762"/>
                  </a:lnTo>
                  <a:lnTo>
                    <a:pt x="1819" y="762"/>
                  </a:lnTo>
                  <a:lnTo>
                    <a:pt x="1815" y="762"/>
                  </a:lnTo>
                  <a:lnTo>
                    <a:pt x="1815" y="762"/>
                  </a:lnTo>
                  <a:lnTo>
                    <a:pt x="1815" y="762"/>
                  </a:lnTo>
                  <a:lnTo>
                    <a:pt x="1815" y="762"/>
                  </a:lnTo>
                  <a:lnTo>
                    <a:pt x="1815" y="762"/>
                  </a:lnTo>
                  <a:lnTo>
                    <a:pt x="1815" y="764"/>
                  </a:lnTo>
                  <a:lnTo>
                    <a:pt x="1815" y="764"/>
                  </a:lnTo>
                  <a:lnTo>
                    <a:pt x="1812" y="764"/>
                  </a:lnTo>
                  <a:lnTo>
                    <a:pt x="1812" y="764"/>
                  </a:lnTo>
                  <a:lnTo>
                    <a:pt x="1812" y="764"/>
                  </a:lnTo>
                  <a:lnTo>
                    <a:pt x="1812" y="767"/>
                  </a:lnTo>
                  <a:lnTo>
                    <a:pt x="1812" y="767"/>
                  </a:lnTo>
                  <a:lnTo>
                    <a:pt x="1812" y="767"/>
                  </a:lnTo>
                  <a:lnTo>
                    <a:pt x="1812" y="767"/>
                  </a:lnTo>
                  <a:lnTo>
                    <a:pt x="1817" y="769"/>
                  </a:lnTo>
                  <a:lnTo>
                    <a:pt x="1819" y="772"/>
                  </a:lnTo>
                  <a:lnTo>
                    <a:pt x="1824" y="772"/>
                  </a:lnTo>
                  <a:lnTo>
                    <a:pt x="1824" y="772"/>
                  </a:lnTo>
                  <a:lnTo>
                    <a:pt x="1824" y="772"/>
                  </a:lnTo>
                  <a:lnTo>
                    <a:pt x="1822" y="774"/>
                  </a:lnTo>
                  <a:lnTo>
                    <a:pt x="1819" y="772"/>
                  </a:lnTo>
                  <a:lnTo>
                    <a:pt x="1819" y="772"/>
                  </a:lnTo>
                  <a:lnTo>
                    <a:pt x="1819" y="772"/>
                  </a:lnTo>
                  <a:lnTo>
                    <a:pt x="1819" y="774"/>
                  </a:lnTo>
                  <a:lnTo>
                    <a:pt x="1819" y="774"/>
                  </a:lnTo>
                  <a:lnTo>
                    <a:pt x="1819" y="774"/>
                  </a:lnTo>
                  <a:lnTo>
                    <a:pt x="1822" y="774"/>
                  </a:lnTo>
                  <a:lnTo>
                    <a:pt x="1822" y="774"/>
                  </a:lnTo>
                  <a:lnTo>
                    <a:pt x="1822" y="774"/>
                  </a:lnTo>
                  <a:lnTo>
                    <a:pt x="1822" y="774"/>
                  </a:lnTo>
                  <a:lnTo>
                    <a:pt x="1822" y="774"/>
                  </a:lnTo>
                  <a:lnTo>
                    <a:pt x="1822" y="774"/>
                  </a:lnTo>
                  <a:lnTo>
                    <a:pt x="1822" y="774"/>
                  </a:lnTo>
                  <a:lnTo>
                    <a:pt x="1822" y="774"/>
                  </a:lnTo>
                  <a:lnTo>
                    <a:pt x="1822" y="776"/>
                  </a:lnTo>
                  <a:lnTo>
                    <a:pt x="1824" y="776"/>
                  </a:lnTo>
                  <a:lnTo>
                    <a:pt x="1824" y="776"/>
                  </a:lnTo>
                  <a:lnTo>
                    <a:pt x="1824" y="776"/>
                  </a:lnTo>
                  <a:lnTo>
                    <a:pt x="1824" y="776"/>
                  </a:lnTo>
                  <a:lnTo>
                    <a:pt x="1824" y="776"/>
                  </a:lnTo>
                  <a:lnTo>
                    <a:pt x="1824" y="776"/>
                  </a:lnTo>
                  <a:lnTo>
                    <a:pt x="1824" y="776"/>
                  </a:lnTo>
                  <a:lnTo>
                    <a:pt x="1824" y="776"/>
                  </a:lnTo>
                  <a:lnTo>
                    <a:pt x="1826" y="776"/>
                  </a:lnTo>
                  <a:lnTo>
                    <a:pt x="1826" y="776"/>
                  </a:lnTo>
                  <a:lnTo>
                    <a:pt x="1826" y="776"/>
                  </a:lnTo>
                  <a:lnTo>
                    <a:pt x="1826" y="774"/>
                  </a:lnTo>
                  <a:lnTo>
                    <a:pt x="1826" y="774"/>
                  </a:lnTo>
                  <a:lnTo>
                    <a:pt x="1826" y="774"/>
                  </a:lnTo>
                  <a:lnTo>
                    <a:pt x="1826" y="774"/>
                  </a:lnTo>
                  <a:lnTo>
                    <a:pt x="1826" y="774"/>
                  </a:lnTo>
                  <a:lnTo>
                    <a:pt x="1826" y="774"/>
                  </a:lnTo>
                  <a:lnTo>
                    <a:pt x="1826" y="774"/>
                  </a:lnTo>
                  <a:lnTo>
                    <a:pt x="1826" y="776"/>
                  </a:lnTo>
                  <a:lnTo>
                    <a:pt x="1829" y="776"/>
                  </a:lnTo>
                  <a:lnTo>
                    <a:pt x="1826" y="776"/>
                  </a:lnTo>
                  <a:lnTo>
                    <a:pt x="1826" y="776"/>
                  </a:lnTo>
                  <a:lnTo>
                    <a:pt x="1826" y="776"/>
                  </a:lnTo>
                  <a:lnTo>
                    <a:pt x="1826" y="776"/>
                  </a:lnTo>
                  <a:lnTo>
                    <a:pt x="1826" y="779"/>
                  </a:lnTo>
                  <a:lnTo>
                    <a:pt x="1829" y="779"/>
                  </a:lnTo>
                  <a:lnTo>
                    <a:pt x="1829" y="779"/>
                  </a:lnTo>
                  <a:lnTo>
                    <a:pt x="1826" y="779"/>
                  </a:lnTo>
                  <a:lnTo>
                    <a:pt x="1829" y="781"/>
                  </a:lnTo>
                  <a:lnTo>
                    <a:pt x="1829" y="781"/>
                  </a:lnTo>
                  <a:lnTo>
                    <a:pt x="1829" y="783"/>
                  </a:lnTo>
                  <a:lnTo>
                    <a:pt x="1829" y="783"/>
                  </a:lnTo>
                  <a:lnTo>
                    <a:pt x="1829" y="783"/>
                  </a:lnTo>
                  <a:lnTo>
                    <a:pt x="1829" y="786"/>
                  </a:lnTo>
                  <a:lnTo>
                    <a:pt x="1831" y="786"/>
                  </a:lnTo>
                  <a:lnTo>
                    <a:pt x="1831" y="786"/>
                  </a:lnTo>
                  <a:lnTo>
                    <a:pt x="1831" y="786"/>
                  </a:lnTo>
                  <a:lnTo>
                    <a:pt x="1831" y="786"/>
                  </a:lnTo>
                  <a:lnTo>
                    <a:pt x="1831" y="788"/>
                  </a:lnTo>
                  <a:lnTo>
                    <a:pt x="1831" y="788"/>
                  </a:lnTo>
                  <a:lnTo>
                    <a:pt x="1831" y="788"/>
                  </a:lnTo>
                  <a:lnTo>
                    <a:pt x="1831" y="788"/>
                  </a:lnTo>
                  <a:lnTo>
                    <a:pt x="1831" y="790"/>
                  </a:lnTo>
                  <a:lnTo>
                    <a:pt x="1831" y="790"/>
                  </a:lnTo>
                  <a:lnTo>
                    <a:pt x="1834" y="795"/>
                  </a:lnTo>
                  <a:lnTo>
                    <a:pt x="1836" y="795"/>
                  </a:lnTo>
                  <a:lnTo>
                    <a:pt x="1838" y="795"/>
                  </a:lnTo>
                  <a:close/>
                  <a:moveTo>
                    <a:pt x="1831" y="817"/>
                  </a:moveTo>
                  <a:lnTo>
                    <a:pt x="1831" y="817"/>
                  </a:lnTo>
                  <a:lnTo>
                    <a:pt x="1831" y="817"/>
                  </a:lnTo>
                  <a:lnTo>
                    <a:pt x="1831" y="817"/>
                  </a:lnTo>
                  <a:lnTo>
                    <a:pt x="1831" y="814"/>
                  </a:lnTo>
                  <a:lnTo>
                    <a:pt x="1831" y="814"/>
                  </a:lnTo>
                  <a:lnTo>
                    <a:pt x="1829" y="814"/>
                  </a:lnTo>
                  <a:lnTo>
                    <a:pt x="1829" y="812"/>
                  </a:lnTo>
                  <a:lnTo>
                    <a:pt x="1831" y="812"/>
                  </a:lnTo>
                  <a:lnTo>
                    <a:pt x="1831" y="812"/>
                  </a:lnTo>
                  <a:lnTo>
                    <a:pt x="1829" y="809"/>
                  </a:lnTo>
                  <a:lnTo>
                    <a:pt x="1829" y="809"/>
                  </a:lnTo>
                  <a:lnTo>
                    <a:pt x="1829" y="809"/>
                  </a:lnTo>
                  <a:lnTo>
                    <a:pt x="1826" y="809"/>
                  </a:lnTo>
                  <a:lnTo>
                    <a:pt x="1826" y="809"/>
                  </a:lnTo>
                  <a:lnTo>
                    <a:pt x="1826" y="807"/>
                  </a:lnTo>
                  <a:lnTo>
                    <a:pt x="1826" y="807"/>
                  </a:lnTo>
                  <a:lnTo>
                    <a:pt x="1826" y="805"/>
                  </a:lnTo>
                  <a:lnTo>
                    <a:pt x="1826" y="805"/>
                  </a:lnTo>
                  <a:lnTo>
                    <a:pt x="1826" y="805"/>
                  </a:lnTo>
                  <a:lnTo>
                    <a:pt x="1826" y="805"/>
                  </a:lnTo>
                  <a:lnTo>
                    <a:pt x="1826" y="805"/>
                  </a:lnTo>
                  <a:lnTo>
                    <a:pt x="1829" y="807"/>
                  </a:lnTo>
                  <a:lnTo>
                    <a:pt x="1831" y="807"/>
                  </a:lnTo>
                  <a:lnTo>
                    <a:pt x="1831" y="807"/>
                  </a:lnTo>
                  <a:lnTo>
                    <a:pt x="1831" y="807"/>
                  </a:lnTo>
                  <a:lnTo>
                    <a:pt x="1831" y="805"/>
                  </a:lnTo>
                  <a:lnTo>
                    <a:pt x="1831" y="805"/>
                  </a:lnTo>
                  <a:lnTo>
                    <a:pt x="1829" y="802"/>
                  </a:lnTo>
                  <a:lnTo>
                    <a:pt x="1826" y="802"/>
                  </a:lnTo>
                  <a:lnTo>
                    <a:pt x="1826" y="802"/>
                  </a:lnTo>
                  <a:lnTo>
                    <a:pt x="1826" y="802"/>
                  </a:lnTo>
                  <a:lnTo>
                    <a:pt x="1829" y="802"/>
                  </a:lnTo>
                  <a:lnTo>
                    <a:pt x="1829" y="802"/>
                  </a:lnTo>
                  <a:lnTo>
                    <a:pt x="1829" y="800"/>
                  </a:lnTo>
                  <a:lnTo>
                    <a:pt x="1826" y="800"/>
                  </a:lnTo>
                  <a:lnTo>
                    <a:pt x="1826" y="800"/>
                  </a:lnTo>
                  <a:lnTo>
                    <a:pt x="1826" y="800"/>
                  </a:lnTo>
                  <a:lnTo>
                    <a:pt x="1826" y="800"/>
                  </a:lnTo>
                  <a:lnTo>
                    <a:pt x="1829" y="800"/>
                  </a:lnTo>
                  <a:lnTo>
                    <a:pt x="1829" y="798"/>
                  </a:lnTo>
                  <a:lnTo>
                    <a:pt x="1829" y="798"/>
                  </a:lnTo>
                  <a:lnTo>
                    <a:pt x="1829" y="798"/>
                  </a:lnTo>
                  <a:lnTo>
                    <a:pt x="1826" y="798"/>
                  </a:lnTo>
                  <a:lnTo>
                    <a:pt x="1826" y="798"/>
                  </a:lnTo>
                  <a:lnTo>
                    <a:pt x="1826" y="795"/>
                  </a:lnTo>
                  <a:lnTo>
                    <a:pt x="1826" y="795"/>
                  </a:lnTo>
                  <a:lnTo>
                    <a:pt x="1826" y="795"/>
                  </a:lnTo>
                  <a:lnTo>
                    <a:pt x="1826" y="795"/>
                  </a:lnTo>
                  <a:lnTo>
                    <a:pt x="1824" y="795"/>
                  </a:lnTo>
                  <a:lnTo>
                    <a:pt x="1824" y="795"/>
                  </a:lnTo>
                  <a:lnTo>
                    <a:pt x="1824" y="795"/>
                  </a:lnTo>
                  <a:lnTo>
                    <a:pt x="1826" y="795"/>
                  </a:lnTo>
                  <a:lnTo>
                    <a:pt x="1826" y="793"/>
                  </a:lnTo>
                  <a:lnTo>
                    <a:pt x="1826" y="793"/>
                  </a:lnTo>
                  <a:lnTo>
                    <a:pt x="1826" y="790"/>
                  </a:lnTo>
                  <a:lnTo>
                    <a:pt x="1826" y="790"/>
                  </a:lnTo>
                  <a:lnTo>
                    <a:pt x="1826" y="790"/>
                  </a:lnTo>
                  <a:lnTo>
                    <a:pt x="1824" y="790"/>
                  </a:lnTo>
                  <a:lnTo>
                    <a:pt x="1822" y="788"/>
                  </a:lnTo>
                  <a:lnTo>
                    <a:pt x="1824" y="788"/>
                  </a:lnTo>
                  <a:lnTo>
                    <a:pt x="1826" y="788"/>
                  </a:lnTo>
                  <a:lnTo>
                    <a:pt x="1826" y="788"/>
                  </a:lnTo>
                  <a:lnTo>
                    <a:pt x="1826" y="790"/>
                  </a:lnTo>
                  <a:lnTo>
                    <a:pt x="1829" y="790"/>
                  </a:lnTo>
                  <a:lnTo>
                    <a:pt x="1829" y="790"/>
                  </a:lnTo>
                  <a:lnTo>
                    <a:pt x="1829" y="790"/>
                  </a:lnTo>
                  <a:lnTo>
                    <a:pt x="1829" y="790"/>
                  </a:lnTo>
                  <a:lnTo>
                    <a:pt x="1829" y="790"/>
                  </a:lnTo>
                  <a:lnTo>
                    <a:pt x="1829" y="788"/>
                  </a:lnTo>
                  <a:lnTo>
                    <a:pt x="1829" y="788"/>
                  </a:lnTo>
                  <a:lnTo>
                    <a:pt x="1829" y="786"/>
                  </a:lnTo>
                  <a:lnTo>
                    <a:pt x="1829" y="786"/>
                  </a:lnTo>
                  <a:lnTo>
                    <a:pt x="1829" y="786"/>
                  </a:lnTo>
                  <a:lnTo>
                    <a:pt x="1829" y="786"/>
                  </a:lnTo>
                  <a:lnTo>
                    <a:pt x="1826" y="783"/>
                  </a:lnTo>
                  <a:lnTo>
                    <a:pt x="1826" y="783"/>
                  </a:lnTo>
                  <a:lnTo>
                    <a:pt x="1826" y="783"/>
                  </a:lnTo>
                  <a:lnTo>
                    <a:pt x="1826" y="783"/>
                  </a:lnTo>
                  <a:lnTo>
                    <a:pt x="1826" y="779"/>
                  </a:lnTo>
                  <a:lnTo>
                    <a:pt x="1826" y="779"/>
                  </a:lnTo>
                  <a:lnTo>
                    <a:pt x="1824" y="779"/>
                  </a:lnTo>
                  <a:lnTo>
                    <a:pt x="1824" y="779"/>
                  </a:lnTo>
                  <a:lnTo>
                    <a:pt x="1824" y="779"/>
                  </a:lnTo>
                  <a:lnTo>
                    <a:pt x="1824" y="779"/>
                  </a:lnTo>
                  <a:lnTo>
                    <a:pt x="1822" y="779"/>
                  </a:lnTo>
                  <a:lnTo>
                    <a:pt x="1822" y="779"/>
                  </a:lnTo>
                  <a:lnTo>
                    <a:pt x="1822" y="779"/>
                  </a:lnTo>
                  <a:lnTo>
                    <a:pt x="1822" y="779"/>
                  </a:lnTo>
                  <a:lnTo>
                    <a:pt x="1822" y="781"/>
                  </a:lnTo>
                  <a:lnTo>
                    <a:pt x="1822" y="781"/>
                  </a:lnTo>
                  <a:lnTo>
                    <a:pt x="1822" y="781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6"/>
                  </a:lnTo>
                  <a:lnTo>
                    <a:pt x="1822" y="786"/>
                  </a:lnTo>
                  <a:lnTo>
                    <a:pt x="1822" y="786"/>
                  </a:lnTo>
                  <a:lnTo>
                    <a:pt x="1822" y="786"/>
                  </a:lnTo>
                  <a:lnTo>
                    <a:pt x="1822" y="788"/>
                  </a:lnTo>
                  <a:lnTo>
                    <a:pt x="1819" y="788"/>
                  </a:lnTo>
                  <a:lnTo>
                    <a:pt x="1819" y="788"/>
                  </a:lnTo>
                  <a:lnTo>
                    <a:pt x="1819" y="788"/>
                  </a:lnTo>
                  <a:lnTo>
                    <a:pt x="1819" y="788"/>
                  </a:lnTo>
                  <a:lnTo>
                    <a:pt x="1822" y="786"/>
                  </a:lnTo>
                  <a:lnTo>
                    <a:pt x="1822" y="786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3"/>
                  </a:lnTo>
                  <a:lnTo>
                    <a:pt x="1822" y="781"/>
                  </a:lnTo>
                  <a:lnTo>
                    <a:pt x="1822" y="781"/>
                  </a:lnTo>
                  <a:lnTo>
                    <a:pt x="1822" y="781"/>
                  </a:lnTo>
                  <a:lnTo>
                    <a:pt x="1822" y="781"/>
                  </a:lnTo>
                  <a:lnTo>
                    <a:pt x="1819" y="781"/>
                  </a:lnTo>
                  <a:lnTo>
                    <a:pt x="1819" y="781"/>
                  </a:lnTo>
                  <a:lnTo>
                    <a:pt x="1819" y="779"/>
                  </a:lnTo>
                  <a:lnTo>
                    <a:pt x="1819" y="779"/>
                  </a:lnTo>
                  <a:lnTo>
                    <a:pt x="1819" y="779"/>
                  </a:lnTo>
                  <a:lnTo>
                    <a:pt x="1819" y="779"/>
                  </a:lnTo>
                  <a:lnTo>
                    <a:pt x="1819" y="779"/>
                  </a:lnTo>
                  <a:lnTo>
                    <a:pt x="1817" y="776"/>
                  </a:lnTo>
                  <a:lnTo>
                    <a:pt x="1817" y="776"/>
                  </a:lnTo>
                  <a:lnTo>
                    <a:pt x="1817" y="779"/>
                  </a:lnTo>
                  <a:lnTo>
                    <a:pt x="1817" y="776"/>
                  </a:lnTo>
                  <a:lnTo>
                    <a:pt x="1815" y="774"/>
                  </a:lnTo>
                  <a:lnTo>
                    <a:pt x="1815" y="774"/>
                  </a:lnTo>
                  <a:lnTo>
                    <a:pt x="1812" y="774"/>
                  </a:lnTo>
                  <a:lnTo>
                    <a:pt x="1812" y="774"/>
                  </a:lnTo>
                  <a:lnTo>
                    <a:pt x="1810" y="774"/>
                  </a:lnTo>
                  <a:lnTo>
                    <a:pt x="1810" y="774"/>
                  </a:lnTo>
                  <a:lnTo>
                    <a:pt x="1808" y="774"/>
                  </a:lnTo>
                  <a:lnTo>
                    <a:pt x="1805" y="774"/>
                  </a:lnTo>
                  <a:lnTo>
                    <a:pt x="1808" y="774"/>
                  </a:lnTo>
                  <a:lnTo>
                    <a:pt x="1808" y="774"/>
                  </a:lnTo>
                  <a:lnTo>
                    <a:pt x="1808" y="776"/>
                  </a:lnTo>
                  <a:lnTo>
                    <a:pt x="1810" y="776"/>
                  </a:lnTo>
                  <a:lnTo>
                    <a:pt x="1810" y="776"/>
                  </a:lnTo>
                  <a:lnTo>
                    <a:pt x="1812" y="776"/>
                  </a:lnTo>
                  <a:lnTo>
                    <a:pt x="1812" y="776"/>
                  </a:lnTo>
                  <a:lnTo>
                    <a:pt x="1812" y="776"/>
                  </a:lnTo>
                  <a:lnTo>
                    <a:pt x="1812" y="779"/>
                  </a:lnTo>
                  <a:lnTo>
                    <a:pt x="1812" y="779"/>
                  </a:lnTo>
                  <a:lnTo>
                    <a:pt x="1812" y="779"/>
                  </a:lnTo>
                  <a:lnTo>
                    <a:pt x="1810" y="779"/>
                  </a:lnTo>
                  <a:lnTo>
                    <a:pt x="1810" y="779"/>
                  </a:lnTo>
                  <a:lnTo>
                    <a:pt x="1808" y="776"/>
                  </a:lnTo>
                  <a:lnTo>
                    <a:pt x="1808" y="776"/>
                  </a:lnTo>
                  <a:lnTo>
                    <a:pt x="1805" y="776"/>
                  </a:lnTo>
                  <a:lnTo>
                    <a:pt x="1805" y="779"/>
                  </a:lnTo>
                  <a:lnTo>
                    <a:pt x="1805" y="779"/>
                  </a:lnTo>
                  <a:lnTo>
                    <a:pt x="1808" y="779"/>
                  </a:lnTo>
                  <a:lnTo>
                    <a:pt x="1808" y="781"/>
                  </a:lnTo>
                  <a:lnTo>
                    <a:pt x="1808" y="781"/>
                  </a:lnTo>
                  <a:lnTo>
                    <a:pt x="1808" y="781"/>
                  </a:lnTo>
                  <a:lnTo>
                    <a:pt x="1808" y="783"/>
                  </a:lnTo>
                  <a:lnTo>
                    <a:pt x="1808" y="781"/>
                  </a:lnTo>
                  <a:lnTo>
                    <a:pt x="1805" y="781"/>
                  </a:lnTo>
                  <a:lnTo>
                    <a:pt x="1805" y="779"/>
                  </a:lnTo>
                  <a:lnTo>
                    <a:pt x="1805" y="779"/>
                  </a:lnTo>
                  <a:lnTo>
                    <a:pt x="1805" y="779"/>
                  </a:lnTo>
                  <a:lnTo>
                    <a:pt x="1803" y="779"/>
                  </a:lnTo>
                  <a:lnTo>
                    <a:pt x="1803" y="779"/>
                  </a:lnTo>
                  <a:lnTo>
                    <a:pt x="1803" y="781"/>
                  </a:lnTo>
                  <a:lnTo>
                    <a:pt x="1803" y="781"/>
                  </a:lnTo>
                  <a:lnTo>
                    <a:pt x="1805" y="783"/>
                  </a:lnTo>
                  <a:lnTo>
                    <a:pt x="1805" y="783"/>
                  </a:lnTo>
                  <a:lnTo>
                    <a:pt x="1805" y="786"/>
                  </a:lnTo>
                  <a:lnTo>
                    <a:pt x="1805" y="786"/>
                  </a:lnTo>
                  <a:lnTo>
                    <a:pt x="1805" y="788"/>
                  </a:lnTo>
                  <a:lnTo>
                    <a:pt x="1805" y="788"/>
                  </a:lnTo>
                  <a:lnTo>
                    <a:pt x="1808" y="788"/>
                  </a:lnTo>
                  <a:lnTo>
                    <a:pt x="1808" y="790"/>
                  </a:lnTo>
                  <a:lnTo>
                    <a:pt x="1810" y="790"/>
                  </a:lnTo>
                  <a:lnTo>
                    <a:pt x="1810" y="790"/>
                  </a:lnTo>
                  <a:lnTo>
                    <a:pt x="1812" y="790"/>
                  </a:lnTo>
                  <a:lnTo>
                    <a:pt x="1812" y="788"/>
                  </a:lnTo>
                  <a:lnTo>
                    <a:pt x="1810" y="788"/>
                  </a:lnTo>
                  <a:lnTo>
                    <a:pt x="1812" y="788"/>
                  </a:lnTo>
                  <a:lnTo>
                    <a:pt x="1812" y="788"/>
                  </a:lnTo>
                  <a:lnTo>
                    <a:pt x="1812" y="788"/>
                  </a:lnTo>
                  <a:lnTo>
                    <a:pt x="1812" y="788"/>
                  </a:lnTo>
                  <a:lnTo>
                    <a:pt x="1812" y="790"/>
                  </a:lnTo>
                  <a:lnTo>
                    <a:pt x="1812" y="790"/>
                  </a:lnTo>
                  <a:lnTo>
                    <a:pt x="1812" y="790"/>
                  </a:lnTo>
                  <a:lnTo>
                    <a:pt x="1810" y="790"/>
                  </a:lnTo>
                  <a:lnTo>
                    <a:pt x="1812" y="793"/>
                  </a:lnTo>
                  <a:lnTo>
                    <a:pt x="1812" y="793"/>
                  </a:lnTo>
                  <a:lnTo>
                    <a:pt x="1812" y="793"/>
                  </a:lnTo>
                  <a:lnTo>
                    <a:pt x="1815" y="790"/>
                  </a:lnTo>
                  <a:lnTo>
                    <a:pt x="1817" y="788"/>
                  </a:lnTo>
                  <a:lnTo>
                    <a:pt x="1817" y="788"/>
                  </a:lnTo>
                  <a:lnTo>
                    <a:pt x="1817" y="790"/>
                  </a:lnTo>
                  <a:lnTo>
                    <a:pt x="1817" y="790"/>
                  </a:lnTo>
                  <a:lnTo>
                    <a:pt x="1815" y="790"/>
                  </a:lnTo>
                  <a:lnTo>
                    <a:pt x="1815" y="790"/>
                  </a:lnTo>
                  <a:lnTo>
                    <a:pt x="1815" y="793"/>
                  </a:lnTo>
                  <a:lnTo>
                    <a:pt x="1812" y="793"/>
                  </a:lnTo>
                  <a:lnTo>
                    <a:pt x="1812" y="795"/>
                  </a:lnTo>
                  <a:lnTo>
                    <a:pt x="1812" y="795"/>
                  </a:lnTo>
                  <a:lnTo>
                    <a:pt x="1812" y="795"/>
                  </a:lnTo>
                  <a:lnTo>
                    <a:pt x="1815" y="795"/>
                  </a:lnTo>
                  <a:lnTo>
                    <a:pt x="1815" y="795"/>
                  </a:lnTo>
                  <a:lnTo>
                    <a:pt x="1815" y="795"/>
                  </a:lnTo>
                  <a:lnTo>
                    <a:pt x="1817" y="798"/>
                  </a:lnTo>
                  <a:lnTo>
                    <a:pt x="1817" y="798"/>
                  </a:lnTo>
                  <a:lnTo>
                    <a:pt x="1817" y="798"/>
                  </a:lnTo>
                  <a:lnTo>
                    <a:pt x="1819" y="798"/>
                  </a:lnTo>
                  <a:lnTo>
                    <a:pt x="1819" y="798"/>
                  </a:lnTo>
                  <a:lnTo>
                    <a:pt x="1819" y="795"/>
                  </a:lnTo>
                  <a:lnTo>
                    <a:pt x="1819" y="795"/>
                  </a:lnTo>
                  <a:lnTo>
                    <a:pt x="1819" y="795"/>
                  </a:lnTo>
                  <a:lnTo>
                    <a:pt x="1819" y="795"/>
                  </a:lnTo>
                  <a:lnTo>
                    <a:pt x="1819" y="795"/>
                  </a:lnTo>
                  <a:lnTo>
                    <a:pt x="1819" y="798"/>
                  </a:lnTo>
                  <a:lnTo>
                    <a:pt x="1822" y="798"/>
                  </a:lnTo>
                  <a:lnTo>
                    <a:pt x="1822" y="798"/>
                  </a:lnTo>
                  <a:lnTo>
                    <a:pt x="1822" y="798"/>
                  </a:lnTo>
                  <a:lnTo>
                    <a:pt x="1822" y="798"/>
                  </a:lnTo>
                  <a:lnTo>
                    <a:pt x="1822" y="798"/>
                  </a:lnTo>
                  <a:lnTo>
                    <a:pt x="1822" y="798"/>
                  </a:lnTo>
                  <a:lnTo>
                    <a:pt x="1822" y="798"/>
                  </a:lnTo>
                  <a:lnTo>
                    <a:pt x="1822" y="800"/>
                  </a:lnTo>
                  <a:lnTo>
                    <a:pt x="1822" y="800"/>
                  </a:lnTo>
                  <a:lnTo>
                    <a:pt x="1822" y="800"/>
                  </a:lnTo>
                  <a:lnTo>
                    <a:pt x="1822" y="802"/>
                  </a:lnTo>
                  <a:lnTo>
                    <a:pt x="1822" y="802"/>
                  </a:lnTo>
                  <a:lnTo>
                    <a:pt x="1824" y="805"/>
                  </a:lnTo>
                  <a:lnTo>
                    <a:pt x="1824" y="805"/>
                  </a:lnTo>
                  <a:lnTo>
                    <a:pt x="1824" y="805"/>
                  </a:lnTo>
                  <a:lnTo>
                    <a:pt x="1822" y="805"/>
                  </a:lnTo>
                  <a:lnTo>
                    <a:pt x="1822" y="805"/>
                  </a:lnTo>
                  <a:lnTo>
                    <a:pt x="1822" y="802"/>
                  </a:lnTo>
                  <a:lnTo>
                    <a:pt x="1822" y="802"/>
                  </a:lnTo>
                  <a:lnTo>
                    <a:pt x="1819" y="802"/>
                  </a:lnTo>
                  <a:lnTo>
                    <a:pt x="1819" y="805"/>
                  </a:lnTo>
                  <a:lnTo>
                    <a:pt x="1822" y="805"/>
                  </a:lnTo>
                  <a:lnTo>
                    <a:pt x="1822" y="805"/>
                  </a:lnTo>
                  <a:lnTo>
                    <a:pt x="1819" y="805"/>
                  </a:lnTo>
                  <a:lnTo>
                    <a:pt x="1819" y="807"/>
                  </a:lnTo>
                  <a:lnTo>
                    <a:pt x="1819" y="802"/>
                  </a:lnTo>
                  <a:lnTo>
                    <a:pt x="1819" y="802"/>
                  </a:lnTo>
                  <a:lnTo>
                    <a:pt x="1819" y="802"/>
                  </a:lnTo>
                  <a:lnTo>
                    <a:pt x="1817" y="802"/>
                  </a:lnTo>
                  <a:lnTo>
                    <a:pt x="1817" y="802"/>
                  </a:lnTo>
                  <a:lnTo>
                    <a:pt x="1817" y="802"/>
                  </a:lnTo>
                  <a:lnTo>
                    <a:pt x="1819" y="802"/>
                  </a:lnTo>
                  <a:lnTo>
                    <a:pt x="1819" y="802"/>
                  </a:lnTo>
                  <a:lnTo>
                    <a:pt x="1817" y="805"/>
                  </a:lnTo>
                  <a:lnTo>
                    <a:pt x="1817" y="805"/>
                  </a:lnTo>
                  <a:lnTo>
                    <a:pt x="1817" y="805"/>
                  </a:lnTo>
                  <a:lnTo>
                    <a:pt x="1817" y="802"/>
                  </a:lnTo>
                  <a:lnTo>
                    <a:pt x="1817" y="805"/>
                  </a:lnTo>
                  <a:lnTo>
                    <a:pt x="1817" y="805"/>
                  </a:lnTo>
                  <a:lnTo>
                    <a:pt x="1817" y="807"/>
                  </a:lnTo>
                  <a:lnTo>
                    <a:pt x="1817" y="807"/>
                  </a:lnTo>
                  <a:lnTo>
                    <a:pt x="1817" y="807"/>
                  </a:lnTo>
                  <a:lnTo>
                    <a:pt x="1817" y="807"/>
                  </a:lnTo>
                  <a:lnTo>
                    <a:pt x="1817" y="809"/>
                  </a:lnTo>
                  <a:lnTo>
                    <a:pt x="1817" y="809"/>
                  </a:lnTo>
                  <a:lnTo>
                    <a:pt x="1817" y="809"/>
                  </a:lnTo>
                  <a:lnTo>
                    <a:pt x="1817" y="812"/>
                  </a:lnTo>
                  <a:lnTo>
                    <a:pt x="1817" y="812"/>
                  </a:lnTo>
                  <a:lnTo>
                    <a:pt x="1817" y="812"/>
                  </a:lnTo>
                  <a:lnTo>
                    <a:pt x="1817" y="812"/>
                  </a:lnTo>
                  <a:lnTo>
                    <a:pt x="1817" y="812"/>
                  </a:lnTo>
                  <a:lnTo>
                    <a:pt x="1817" y="812"/>
                  </a:lnTo>
                  <a:lnTo>
                    <a:pt x="1819" y="809"/>
                  </a:lnTo>
                  <a:lnTo>
                    <a:pt x="1819" y="809"/>
                  </a:lnTo>
                  <a:lnTo>
                    <a:pt x="1819" y="809"/>
                  </a:lnTo>
                  <a:lnTo>
                    <a:pt x="1819" y="807"/>
                  </a:lnTo>
                  <a:lnTo>
                    <a:pt x="1822" y="809"/>
                  </a:lnTo>
                  <a:lnTo>
                    <a:pt x="1822" y="809"/>
                  </a:lnTo>
                  <a:lnTo>
                    <a:pt x="1819" y="809"/>
                  </a:lnTo>
                  <a:lnTo>
                    <a:pt x="1819" y="809"/>
                  </a:lnTo>
                  <a:lnTo>
                    <a:pt x="1819" y="812"/>
                  </a:lnTo>
                  <a:lnTo>
                    <a:pt x="1819" y="812"/>
                  </a:lnTo>
                  <a:lnTo>
                    <a:pt x="1819" y="812"/>
                  </a:lnTo>
                  <a:lnTo>
                    <a:pt x="1819" y="812"/>
                  </a:lnTo>
                  <a:lnTo>
                    <a:pt x="1819" y="812"/>
                  </a:lnTo>
                  <a:lnTo>
                    <a:pt x="1819" y="814"/>
                  </a:lnTo>
                  <a:lnTo>
                    <a:pt x="1819" y="814"/>
                  </a:lnTo>
                  <a:lnTo>
                    <a:pt x="1819" y="814"/>
                  </a:lnTo>
                  <a:lnTo>
                    <a:pt x="1819" y="817"/>
                  </a:lnTo>
                  <a:lnTo>
                    <a:pt x="1819" y="817"/>
                  </a:lnTo>
                  <a:lnTo>
                    <a:pt x="1819" y="817"/>
                  </a:lnTo>
                  <a:lnTo>
                    <a:pt x="1822" y="819"/>
                  </a:lnTo>
                  <a:lnTo>
                    <a:pt x="1822" y="819"/>
                  </a:lnTo>
                  <a:lnTo>
                    <a:pt x="1822" y="819"/>
                  </a:lnTo>
                  <a:lnTo>
                    <a:pt x="1822" y="819"/>
                  </a:lnTo>
                  <a:lnTo>
                    <a:pt x="1822" y="819"/>
                  </a:lnTo>
                  <a:lnTo>
                    <a:pt x="1822" y="821"/>
                  </a:lnTo>
                  <a:lnTo>
                    <a:pt x="1822" y="821"/>
                  </a:lnTo>
                  <a:lnTo>
                    <a:pt x="1822" y="821"/>
                  </a:lnTo>
                  <a:lnTo>
                    <a:pt x="1822" y="821"/>
                  </a:lnTo>
                  <a:lnTo>
                    <a:pt x="1824" y="821"/>
                  </a:lnTo>
                  <a:lnTo>
                    <a:pt x="1824" y="824"/>
                  </a:lnTo>
                  <a:lnTo>
                    <a:pt x="1822" y="824"/>
                  </a:lnTo>
                  <a:lnTo>
                    <a:pt x="1824" y="824"/>
                  </a:lnTo>
                  <a:lnTo>
                    <a:pt x="1824" y="824"/>
                  </a:lnTo>
                  <a:lnTo>
                    <a:pt x="1826" y="824"/>
                  </a:lnTo>
                  <a:lnTo>
                    <a:pt x="1826" y="826"/>
                  </a:lnTo>
                  <a:lnTo>
                    <a:pt x="1826" y="826"/>
                  </a:lnTo>
                  <a:lnTo>
                    <a:pt x="1826" y="826"/>
                  </a:lnTo>
                  <a:lnTo>
                    <a:pt x="1829" y="826"/>
                  </a:lnTo>
                  <a:lnTo>
                    <a:pt x="1829" y="826"/>
                  </a:lnTo>
                  <a:lnTo>
                    <a:pt x="1826" y="824"/>
                  </a:lnTo>
                  <a:lnTo>
                    <a:pt x="1826" y="824"/>
                  </a:lnTo>
                  <a:lnTo>
                    <a:pt x="1826" y="824"/>
                  </a:lnTo>
                  <a:lnTo>
                    <a:pt x="1826" y="821"/>
                  </a:lnTo>
                  <a:lnTo>
                    <a:pt x="1826" y="821"/>
                  </a:lnTo>
                  <a:lnTo>
                    <a:pt x="1826" y="821"/>
                  </a:lnTo>
                  <a:lnTo>
                    <a:pt x="1826" y="821"/>
                  </a:lnTo>
                  <a:lnTo>
                    <a:pt x="1826" y="819"/>
                  </a:lnTo>
                  <a:lnTo>
                    <a:pt x="1826" y="819"/>
                  </a:lnTo>
                  <a:lnTo>
                    <a:pt x="1824" y="819"/>
                  </a:lnTo>
                  <a:lnTo>
                    <a:pt x="1824" y="819"/>
                  </a:lnTo>
                  <a:lnTo>
                    <a:pt x="1824" y="819"/>
                  </a:lnTo>
                  <a:lnTo>
                    <a:pt x="1824" y="819"/>
                  </a:lnTo>
                  <a:lnTo>
                    <a:pt x="1824" y="819"/>
                  </a:lnTo>
                  <a:lnTo>
                    <a:pt x="1822" y="817"/>
                  </a:lnTo>
                  <a:lnTo>
                    <a:pt x="1822" y="817"/>
                  </a:lnTo>
                  <a:lnTo>
                    <a:pt x="1824" y="817"/>
                  </a:lnTo>
                  <a:lnTo>
                    <a:pt x="1824" y="814"/>
                  </a:lnTo>
                  <a:lnTo>
                    <a:pt x="1824" y="812"/>
                  </a:lnTo>
                  <a:lnTo>
                    <a:pt x="1824" y="812"/>
                  </a:lnTo>
                  <a:lnTo>
                    <a:pt x="1824" y="809"/>
                  </a:lnTo>
                  <a:lnTo>
                    <a:pt x="1824" y="809"/>
                  </a:lnTo>
                  <a:lnTo>
                    <a:pt x="1824" y="807"/>
                  </a:lnTo>
                  <a:lnTo>
                    <a:pt x="1824" y="807"/>
                  </a:lnTo>
                  <a:lnTo>
                    <a:pt x="1826" y="809"/>
                  </a:lnTo>
                  <a:lnTo>
                    <a:pt x="1826" y="812"/>
                  </a:lnTo>
                  <a:lnTo>
                    <a:pt x="1826" y="814"/>
                  </a:lnTo>
                  <a:lnTo>
                    <a:pt x="1826" y="814"/>
                  </a:lnTo>
                  <a:lnTo>
                    <a:pt x="1826" y="814"/>
                  </a:lnTo>
                  <a:lnTo>
                    <a:pt x="1829" y="814"/>
                  </a:lnTo>
                  <a:lnTo>
                    <a:pt x="1829" y="819"/>
                  </a:lnTo>
                  <a:lnTo>
                    <a:pt x="1829" y="819"/>
                  </a:lnTo>
                  <a:lnTo>
                    <a:pt x="1829" y="819"/>
                  </a:lnTo>
                  <a:lnTo>
                    <a:pt x="1829" y="821"/>
                  </a:lnTo>
                  <a:lnTo>
                    <a:pt x="1831" y="821"/>
                  </a:lnTo>
                  <a:lnTo>
                    <a:pt x="1831" y="819"/>
                  </a:lnTo>
                  <a:lnTo>
                    <a:pt x="1831" y="819"/>
                  </a:lnTo>
                  <a:lnTo>
                    <a:pt x="1831" y="819"/>
                  </a:lnTo>
                  <a:lnTo>
                    <a:pt x="1831" y="819"/>
                  </a:lnTo>
                  <a:lnTo>
                    <a:pt x="1831" y="817"/>
                  </a:lnTo>
                  <a:close/>
                  <a:moveTo>
                    <a:pt x="1869" y="788"/>
                  </a:moveTo>
                  <a:lnTo>
                    <a:pt x="1867" y="788"/>
                  </a:lnTo>
                  <a:lnTo>
                    <a:pt x="1867" y="786"/>
                  </a:lnTo>
                  <a:lnTo>
                    <a:pt x="1867" y="786"/>
                  </a:lnTo>
                  <a:lnTo>
                    <a:pt x="1867" y="786"/>
                  </a:lnTo>
                  <a:lnTo>
                    <a:pt x="1864" y="786"/>
                  </a:lnTo>
                  <a:lnTo>
                    <a:pt x="1862" y="786"/>
                  </a:lnTo>
                  <a:lnTo>
                    <a:pt x="1862" y="788"/>
                  </a:lnTo>
                  <a:lnTo>
                    <a:pt x="1862" y="788"/>
                  </a:lnTo>
                  <a:lnTo>
                    <a:pt x="1860" y="788"/>
                  </a:lnTo>
                  <a:lnTo>
                    <a:pt x="1860" y="788"/>
                  </a:lnTo>
                  <a:lnTo>
                    <a:pt x="1860" y="788"/>
                  </a:lnTo>
                  <a:lnTo>
                    <a:pt x="1857" y="788"/>
                  </a:lnTo>
                  <a:lnTo>
                    <a:pt x="1857" y="788"/>
                  </a:lnTo>
                  <a:lnTo>
                    <a:pt x="1857" y="790"/>
                  </a:lnTo>
                  <a:lnTo>
                    <a:pt x="1855" y="790"/>
                  </a:lnTo>
                  <a:lnTo>
                    <a:pt x="1855" y="795"/>
                  </a:lnTo>
                  <a:lnTo>
                    <a:pt x="1855" y="795"/>
                  </a:lnTo>
                  <a:lnTo>
                    <a:pt x="1855" y="798"/>
                  </a:lnTo>
                  <a:lnTo>
                    <a:pt x="1857" y="798"/>
                  </a:lnTo>
                  <a:lnTo>
                    <a:pt x="1862" y="800"/>
                  </a:lnTo>
                  <a:lnTo>
                    <a:pt x="1864" y="800"/>
                  </a:lnTo>
                  <a:lnTo>
                    <a:pt x="1867" y="798"/>
                  </a:lnTo>
                  <a:lnTo>
                    <a:pt x="1869" y="798"/>
                  </a:lnTo>
                  <a:lnTo>
                    <a:pt x="1869" y="795"/>
                  </a:lnTo>
                  <a:lnTo>
                    <a:pt x="1869" y="795"/>
                  </a:lnTo>
                  <a:lnTo>
                    <a:pt x="1869" y="793"/>
                  </a:lnTo>
                  <a:lnTo>
                    <a:pt x="1867" y="793"/>
                  </a:lnTo>
                  <a:lnTo>
                    <a:pt x="1867" y="790"/>
                  </a:lnTo>
                  <a:lnTo>
                    <a:pt x="1867" y="790"/>
                  </a:lnTo>
                  <a:lnTo>
                    <a:pt x="1869" y="788"/>
                  </a:lnTo>
                  <a:lnTo>
                    <a:pt x="1869" y="788"/>
                  </a:lnTo>
                  <a:close/>
                  <a:moveTo>
                    <a:pt x="1763" y="774"/>
                  </a:moveTo>
                  <a:lnTo>
                    <a:pt x="1763" y="774"/>
                  </a:lnTo>
                  <a:lnTo>
                    <a:pt x="1760" y="774"/>
                  </a:lnTo>
                  <a:lnTo>
                    <a:pt x="1760" y="774"/>
                  </a:lnTo>
                  <a:lnTo>
                    <a:pt x="1760" y="772"/>
                  </a:lnTo>
                  <a:lnTo>
                    <a:pt x="1760" y="772"/>
                  </a:lnTo>
                  <a:lnTo>
                    <a:pt x="1760" y="769"/>
                  </a:lnTo>
                  <a:lnTo>
                    <a:pt x="1758" y="769"/>
                  </a:lnTo>
                  <a:lnTo>
                    <a:pt x="1760" y="769"/>
                  </a:lnTo>
                  <a:lnTo>
                    <a:pt x="1760" y="769"/>
                  </a:lnTo>
                  <a:lnTo>
                    <a:pt x="1760" y="769"/>
                  </a:lnTo>
                  <a:lnTo>
                    <a:pt x="1760" y="769"/>
                  </a:lnTo>
                  <a:lnTo>
                    <a:pt x="1758" y="767"/>
                  </a:lnTo>
                  <a:lnTo>
                    <a:pt x="1758" y="767"/>
                  </a:lnTo>
                  <a:lnTo>
                    <a:pt x="1753" y="764"/>
                  </a:lnTo>
                  <a:lnTo>
                    <a:pt x="1751" y="764"/>
                  </a:lnTo>
                  <a:lnTo>
                    <a:pt x="1751" y="767"/>
                  </a:lnTo>
                  <a:lnTo>
                    <a:pt x="1751" y="767"/>
                  </a:lnTo>
                  <a:lnTo>
                    <a:pt x="1751" y="769"/>
                  </a:lnTo>
                  <a:lnTo>
                    <a:pt x="1751" y="769"/>
                  </a:lnTo>
                  <a:lnTo>
                    <a:pt x="1751" y="769"/>
                  </a:lnTo>
                  <a:lnTo>
                    <a:pt x="1751" y="772"/>
                  </a:lnTo>
                  <a:lnTo>
                    <a:pt x="1751" y="772"/>
                  </a:lnTo>
                  <a:lnTo>
                    <a:pt x="1753" y="772"/>
                  </a:lnTo>
                  <a:lnTo>
                    <a:pt x="1753" y="772"/>
                  </a:lnTo>
                  <a:lnTo>
                    <a:pt x="1753" y="772"/>
                  </a:lnTo>
                  <a:lnTo>
                    <a:pt x="1753" y="772"/>
                  </a:lnTo>
                  <a:lnTo>
                    <a:pt x="1753" y="774"/>
                  </a:lnTo>
                  <a:lnTo>
                    <a:pt x="1753" y="774"/>
                  </a:lnTo>
                  <a:lnTo>
                    <a:pt x="1753" y="774"/>
                  </a:lnTo>
                  <a:lnTo>
                    <a:pt x="1755" y="774"/>
                  </a:lnTo>
                  <a:lnTo>
                    <a:pt x="1758" y="774"/>
                  </a:lnTo>
                  <a:lnTo>
                    <a:pt x="1758" y="774"/>
                  </a:lnTo>
                  <a:lnTo>
                    <a:pt x="1758" y="776"/>
                  </a:lnTo>
                  <a:lnTo>
                    <a:pt x="1755" y="779"/>
                  </a:lnTo>
                  <a:lnTo>
                    <a:pt x="1755" y="779"/>
                  </a:lnTo>
                  <a:lnTo>
                    <a:pt x="1755" y="779"/>
                  </a:lnTo>
                  <a:lnTo>
                    <a:pt x="1755" y="781"/>
                  </a:lnTo>
                  <a:lnTo>
                    <a:pt x="1755" y="781"/>
                  </a:lnTo>
                  <a:lnTo>
                    <a:pt x="1755" y="786"/>
                  </a:lnTo>
                  <a:lnTo>
                    <a:pt x="1760" y="783"/>
                  </a:lnTo>
                  <a:lnTo>
                    <a:pt x="1760" y="783"/>
                  </a:lnTo>
                  <a:lnTo>
                    <a:pt x="1760" y="783"/>
                  </a:lnTo>
                  <a:lnTo>
                    <a:pt x="1760" y="783"/>
                  </a:lnTo>
                  <a:lnTo>
                    <a:pt x="1763" y="783"/>
                  </a:lnTo>
                  <a:lnTo>
                    <a:pt x="1763" y="783"/>
                  </a:lnTo>
                  <a:lnTo>
                    <a:pt x="1763" y="781"/>
                  </a:lnTo>
                  <a:lnTo>
                    <a:pt x="1763" y="776"/>
                  </a:lnTo>
                  <a:lnTo>
                    <a:pt x="1763" y="774"/>
                  </a:lnTo>
                  <a:lnTo>
                    <a:pt x="1763" y="774"/>
                  </a:lnTo>
                  <a:close/>
                  <a:moveTo>
                    <a:pt x="1431" y="653"/>
                  </a:moveTo>
                  <a:lnTo>
                    <a:pt x="1431" y="653"/>
                  </a:lnTo>
                  <a:lnTo>
                    <a:pt x="1431" y="653"/>
                  </a:lnTo>
                  <a:lnTo>
                    <a:pt x="1431" y="653"/>
                  </a:lnTo>
                  <a:lnTo>
                    <a:pt x="1431" y="653"/>
                  </a:lnTo>
                  <a:lnTo>
                    <a:pt x="1429" y="653"/>
                  </a:lnTo>
                  <a:lnTo>
                    <a:pt x="1431" y="653"/>
                  </a:lnTo>
                  <a:lnTo>
                    <a:pt x="1431" y="653"/>
                  </a:lnTo>
                  <a:lnTo>
                    <a:pt x="1431" y="653"/>
                  </a:lnTo>
                  <a:lnTo>
                    <a:pt x="1431" y="653"/>
                  </a:lnTo>
                  <a:lnTo>
                    <a:pt x="1431" y="653"/>
                  </a:lnTo>
                  <a:lnTo>
                    <a:pt x="1431" y="653"/>
                  </a:lnTo>
                  <a:lnTo>
                    <a:pt x="1431" y="653"/>
                  </a:lnTo>
                  <a:lnTo>
                    <a:pt x="1431" y="653"/>
                  </a:lnTo>
                  <a:close/>
                  <a:moveTo>
                    <a:pt x="1772" y="701"/>
                  </a:moveTo>
                  <a:lnTo>
                    <a:pt x="1772" y="703"/>
                  </a:lnTo>
                  <a:lnTo>
                    <a:pt x="1774" y="703"/>
                  </a:lnTo>
                  <a:lnTo>
                    <a:pt x="1774" y="703"/>
                  </a:lnTo>
                  <a:lnTo>
                    <a:pt x="1774" y="703"/>
                  </a:lnTo>
                  <a:lnTo>
                    <a:pt x="1777" y="703"/>
                  </a:lnTo>
                  <a:lnTo>
                    <a:pt x="1777" y="703"/>
                  </a:lnTo>
                  <a:lnTo>
                    <a:pt x="1784" y="701"/>
                  </a:lnTo>
                  <a:lnTo>
                    <a:pt x="1784" y="701"/>
                  </a:lnTo>
                  <a:lnTo>
                    <a:pt x="1779" y="698"/>
                  </a:lnTo>
                  <a:lnTo>
                    <a:pt x="1777" y="696"/>
                  </a:lnTo>
                  <a:lnTo>
                    <a:pt x="1774" y="696"/>
                  </a:lnTo>
                  <a:lnTo>
                    <a:pt x="1772" y="696"/>
                  </a:lnTo>
                  <a:lnTo>
                    <a:pt x="1772" y="696"/>
                  </a:lnTo>
                  <a:lnTo>
                    <a:pt x="1772" y="698"/>
                  </a:lnTo>
                  <a:lnTo>
                    <a:pt x="1772" y="698"/>
                  </a:lnTo>
                  <a:lnTo>
                    <a:pt x="1770" y="698"/>
                  </a:lnTo>
                  <a:lnTo>
                    <a:pt x="1770" y="698"/>
                  </a:lnTo>
                  <a:lnTo>
                    <a:pt x="1770" y="701"/>
                  </a:lnTo>
                  <a:lnTo>
                    <a:pt x="1772" y="701"/>
                  </a:lnTo>
                  <a:close/>
                  <a:moveTo>
                    <a:pt x="1808" y="819"/>
                  </a:moveTo>
                  <a:lnTo>
                    <a:pt x="1808" y="819"/>
                  </a:lnTo>
                  <a:lnTo>
                    <a:pt x="1808" y="817"/>
                  </a:lnTo>
                  <a:lnTo>
                    <a:pt x="1805" y="817"/>
                  </a:lnTo>
                  <a:lnTo>
                    <a:pt x="1805" y="817"/>
                  </a:lnTo>
                  <a:lnTo>
                    <a:pt x="1805" y="814"/>
                  </a:lnTo>
                  <a:lnTo>
                    <a:pt x="1805" y="812"/>
                  </a:lnTo>
                  <a:lnTo>
                    <a:pt x="1805" y="812"/>
                  </a:lnTo>
                  <a:lnTo>
                    <a:pt x="1805" y="812"/>
                  </a:lnTo>
                  <a:lnTo>
                    <a:pt x="1805" y="809"/>
                  </a:lnTo>
                  <a:lnTo>
                    <a:pt x="1805" y="809"/>
                  </a:lnTo>
                  <a:lnTo>
                    <a:pt x="1805" y="807"/>
                  </a:lnTo>
                  <a:lnTo>
                    <a:pt x="1803" y="807"/>
                  </a:lnTo>
                  <a:lnTo>
                    <a:pt x="1803" y="807"/>
                  </a:lnTo>
                  <a:lnTo>
                    <a:pt x="1803" y="805"/>
                  </a:lnTo>
                  <a:lnTo>
                    <a:pt x="1803" y="805"/>
                  </a:lnTo>
                  <a:lnTo>
                    <a:pt x="1803" y="805"/>
                  </a:lnTo>
                  <a:lnTo>
                    <a:pt x="1800" y="800"/>
                  </a:lnTo>
                  <a:lnTo>
                    <a:pt x="1800" y="798"/>
                  </a:lnTo>
                  <a:lnTo>
                    <a:pt x="1800" y="798"/>
                  </a:lnTo>
                  <a:lnTo>
                    <a:pt x="1800" y="798"/>
                  </a:lnTo>
                  <a:lnTo>
                    <a:pt x="1800" y="800"/>
                  </a:lnTo>
                  <a:lnTo>
                    <a:pt x="1800" y="800"/>
                  </a:lnTo>
                  <a:lnTo>
                    <a:pt x="1800" y="800"/>
                  </a:lnTo>
                  <a:lnTo>
                    <a:pt x="1803" y="800"/>
                  </a:lnTo>
                  <a:lnTo>
                    <a:pt x="1803" y="800"/>
                  </a:lnTo>
                  <a:lnTo>
                    <a:pt x="1803" y="800"/>
                  </a:lnTo>
                  <a:lnTo>
                    <a:pt x="1803" y="800"/>
                  </a:lnTo>
                  <a:lnTo>
                    <a:pt x="1800" y="798"/>
                  </a:lnTo>
                  <a:lnTo>
                    <a:pt x="1798" y="790"/>
                  </a:lnTo>
                  <a:lnTo>
                    <a:pt x="1798" y="788"/>
                  </a:lnTo>
                  <a:lnTo>
                    <a:pt x="1798" y="788"/>
                  </a:lnTo>
                  <a:lnTo>
                    <a:pt x="1798" y="788"/>
                  </a:lnTo>
                  <a:lnTo>
                    <a:pt x="1798" y="788"/>
                  </a:lnTo>
                  <a:lnTo>
                    <a:pt x="1798" y="786"/>
                  </a:lnTo>
                  <a:lnTo>
                    <a:pt x="1796" y="783"/>
                  </a:lnTo>
                  <a:lnTo>
                    <a:pt x="1796" y="783"/>
                  </a:lnTo>
                  <a:lnTo>
                    <a:pt x="1793" y="781"/>
                  </a:lnTo>
                  <a:lnTo>
                    <a:pt x="1793" y="781"/>
                  </a:lnTo>
                  <a:lnTo>
                    <a:pt x="1793" y="779"/>
                  </a:lnTo>
                  <a:lnTo>
                    <a:pt x="1793" y="779"/>
                  </a:lnTo>
                  <a:lnTo>
                    <a:pt x="1791" y="779"/>
                  </a:lnTo>
                  <a:lnTo>
                    <a:pt x="1791" y="779"/>
                  </a:lnTo>
                  <a:lnTo>
                    <a:pt x="1791" y="776"/>
                  </a:lnTo>
                  <a:lnTo>
                    <a:pt x="1791" y="776"/>
                  </a:lnTo>
                  <a:lnTo>
                    <a:pt x="1791" y="774"/>
                  </a:lnTo>
                  <a:lnTo>
                    <a:pt x="1791" y="774"/>
                  </a:lnTo>
                  <a:lnTo>
                    <a:pt x="1791" y="774"/>
                  </a:lnTo>
                  <a:lnTo>
                    <a:pt x="1791" y="774"/>
                  </a:lnTo>
                  <a:lnTo>
                    <a:pt x="1791" y="774"/>
                  </a:lnTo>
                  <a:lnTo>
                    <a:pt x="1791" y="774"/>
                  </a:lnTo>
                  <a:lnTo>
                    <a:pt x="1789" y="774"/>
                  </a:lnTo>
                  <a:lnTo>
                    <a:pt x="1789" y="772"/>
                  </a:lnTo>
                  <a:lnTo>
                    <a:pt x="1789" y="772"/>
                  </a:lnTo>
                  <a:lnTo>
                    <a:pt x="1789" y="772"/>
                  </a:lnTo>
                  <a:lnTo>
                    <a:pt x="1789" y="772"/>
                  </a:lnTo>
                  <a:lnTo>
                    <a:pt x="1789" y="772"/>
                  </a:lnTo>
                  <a:lnTo>
                    <a:pt x="1786" y="772"/>
                  </a:lnTo>
                  <a:lnTo>
                    <a:pt x="1789" y="769"/>
                  </a:lnTo>
                  <a:lnTo>
                    <a:pt x="1786" y="769"/>
                  </a:lnTo>
                  <a:lnTo>
                    <a:pt x="1786" y="767"/>
                  </a:lnTo>
                  <a:lnTo>
                    <a:pt x="1784" y="767"/>
                  </a:lnTo>
                  <a:lnTo>
                    <a:pt x="1786" y="767"/>
                  </a:lnTo>
                  <a:lnTo>
                    <a:pt x="1786" y="764"/>
                  </a:lnTo>
                  <a:lnTo>
                    <a:pt x="1784" y="764"/>
                  </a:lnTo>
                  <a:lnTo>
                    <a:pt x="1784" y="764"/>
                  </a:lnTo>
                  <a:lnTo>
                    <a:pt x="1784" y="764"/>
                  </a:lnTo>
                  <a:lnTo>
                    <a:pt x="1784" y="762"/>
                  </a:lnTo>
                  <a:lnTo>
                    <a:pt x="1784" y="762"/>
                  </a:lnTo>
                  <a:lnTo>
                    <a:pt x="1784" y="762"/>
                  </a:lnTo>
                  <a:lnTo>
                    <a:pt x="1784" y="762"/>
                  </a:lnTo>
                  <a:lnTo>
                    <a:pt x="1782" y="762"/>
                  </a:lnTo>
                  <a:lnTo>
                    <a:pt x="1782" y="762"/>
                  </a:lnTo>
                  <a:lnTo>
                    <a:pt x="1779" y="762"/>
                  </a:lnTo>
                  <a:lnTo>
                    <a:pt x="1779" y="762"/>
                  </a:lnTo>
                  <a:lnTo>
                    <a:pt x="1779" y="760"/>
                  </a:lnTo>
                  <a:lnTo>
                    <a:pt x="1779" y="760"/>
                  </a:lnTo>
                  <a:lnTo>
                    <a:pt x="1779" y="760"/>
                  </a:lnTo>
                  <a:lnTo>
                    <a:pt x="1779" y="760"/>
                  </a:lnTo>
                  <a:lnTo>
                    <a:pt x="1779" y="760"/>
                  </a:lnTo>
                  <a:lnTo>
                    <a:pt x="1779" y="760"/>
                  </a:lnTo>
                  <a:lnTo>
                    <a:pt x="1777" y="760"/>
                  </a:lnTo>
                  <a:lnTo>
                    <a:pt x="1777" y="760"/>
                  </a:lnTo>
                  <a:lnTo>
                    <a:pt x="1777" y="760"/>
                  </a:lnTo>
                  <a:lnTo>
                    <a:pt x="1779" y="757"/>
                  </a:lnTo>
                  <a:lnTo>
                    <a:pt x="1779" y="757"/>
                  </a:lnTo>
                  <a:lnTo>
                    <a:pt x="1777" y="757"/>
                  </a:lnTo>
                  <a:lnTo>
                    <a:pt x="1777" y="757"/>
                  </a:lnTo>
                  <a:lnTo>
                    <a:pt x="1777" y="757"/>
                  </a:lnTo>
                  <a:lnTo>
                    <a:pt x="1779" y="757"/>
                  </a:lnTo>
                  <a:lnTo>
                    <a:pt x="1779" y="757"/>
                  </a:lnTo>
                  <a:lnTo>
                    <a:pt x="1777" y="755"/>
                  </a:lnTo>
                  <a:lnTo>
                    <a:pt x="1774" y="755"/>
                  </a:lnTo>
                  <a:lnTo>
                    <a:pt x="1774" y="755"/>
                  </a:lnTo>
                  <a:lnTo>
                    <a:pt x="1774" y="753"/>
                  </a:lnTo>
                  <a:lnTo>
                    <a:pt x="1772" y="753"/>
                  </a:lnTo>
                  <a:lnTo>
                    <a:pt x="1770" y="753"/>
                  </a:lnTo>
                  <a:lnTo>
                    <a:pt x="1770" y="753"/>
                  </a:lnTo>
                  <a:lnTo>
                    <a:pt x="1770" y="755"/>
                  </a:lnTo>
                  <a:lnTo>
                    <a:pt x="1770" y="755"/>
                  </a:lnTo>
                  <a:lnTo>
                    <a:pt x="1770" y="753"/>
                  </a:lnTo>
                  <a:lnTo>
                    <a:pt x="1770" y="753"/>
                  </a:lnTo>
                  <a:lnTo>
                    <a:pt x="1770" y="753"/>
                  </a:lnTo>
                  <a:lnTo>
                    <a:pt x="1767" y="750"/>
                  </a:lnTo>
                  <a:lnTo>
                    <a:pt x="1767" y="753"/>
                  </a:lnTo>
                  <a:lnTo>
                    <a:pt x="1767" y="753"/>
                  </a:lnTo>
                  <a:lnTo>
                    <a:pt x="1767" y="753"/>
                  </a:lnTo>
                  <a:lnTo>
                    <a:pt x="1765" y="753"/>
                  </a:lnTo>
                  <a:lnTo>
                    <a:pt x="1765" y="753"/>
                  </a:lnTo>
                  <a:lnTo>
                    <a:pt x="1765" y="753"/>
                  </a:lnTo>
                  <a:lnTo>
                    <a:pt x="1765" y="753"/>
                  </a:lnTo>
                  <a:lnTo>
                    <a:pt x="1763" y="755"/>
                  </a:lnTo>
                  <a:lnTo>
                    <a:pt x="1763" y="755"/>
                  </a:lnTo>
                  <a:lnTo>
                    <a:pt x="1763" y="755"/>
                  </a:lnTo>
                  <a:lnTo>
                    <a:pt x="1763" y="755"/>
                  </a:lnTo>
                  <a:lnTo>
                    <a:pt x="1763" y="753"/>
                  </a:lnTo>
                  <a:lnTo>
                    <a:pt x="1765" y="753"/>
                  </a:lnTo>
                  <a:lnTo>
                    <a:pt x="1765" y="750"/>
                  </a:lnTo>
                  <a:lnTo>
                    <a:pt x="1763" y="750"/>
                  </a:lnTo>
                  <a:lnTo>
                    <a:pt x="1760" y="748"/>
                  </a:lnTo>
                  <a:lnTo>
                    <a:pt x="1760" y="750"/>
                  </a:lnTo>
                  <a:lnTo>
                    <a:pt x="1758" y="753"/>
                  </a:lnTo>
                  <a:lnTo>
                    <a:pt x="1758" y="753"/>
                  </a:lnTo>
                  <a:lnTo>
                    <a:pt x="1758" y="753"/>
                  </a:lnTo>
                  <a:lnTo>
                    <a:pt x="1758" y="753"/>
                  </a:lnTo>
                  <a:lnTo>
                    <a:pt x="1758" y="753"/>
                  </a:lnTo>
                  <a:lnTo>
                    <a:pt x="1758" y="753"/>
                  </a:lnTo>
                  <a:lnTo>
                    <a:pt x="1758" y="753"/>
                  </a:lnTo>
                  <a:lnTo>
                    <a:pt x="1758" y="755"/>
                  </a:lnTo>
                  <a:lnTo>
                    <a:pt x="1758" y="755"/>
                  </a:lnTo>
                  <a:lnTo>
                    <a:pt x="1758" y="755"/>
                  </a:lnTo>
                  <a:lnTo>
                    <a:pt x="1758" y="755"/>
                  </a:lnTo>
                  <a:lnTo>
                    <a:pt x="1758" y="755"/>
                  </a:lnTo>
                  <a:lnTo>
                    <a:pt x="1758" y="755"/>
                  </a:lnTo>
                  <a:lnTo>
                    <a:pt x="1758" y="757"/>
                  </a:lnTo>
                  <a:lnTo>
                    <a:pt x="1758" y="757"/>
                  </a:lnTo>
                  <a:lnTo>
                    <a:pt x="1758" y="757"/>
                  </a:lnTo>
                  <a:lnTo>
                    <a:pt x="1758" y="757"/>
                  </a:lnTo>
                  <a:lnTo>
                    <a:pt x="1758" y="757"/>
                  </a:lnTo>
                  <a:lnTo>
                    <a:pt x="1758" y="760"/>
                  </a:lnTo>
                  <a:lnTo>
                    <a:pt x="1758" y="760"/>
                  </a:lnTo>
                  <a:lnTo>
                    <a:pt x="1758" y="760"/>
                  </a:lnTo>
                  <a:lnTo>
                    <a:pt x="1758" y="760"/>
                  </a:lnTo>
                  <a:lnTo>
                    <a:pt x="1758" y="760"/>
                  </a:lnTo>
                  <a:lnTo>
                    <a:pt x="1760" y="760"/>
                  </a:lnTo>
                  <a:lnTo>
                    <a:pt x="1760" y="760"/>
                  </a:lnTo>
                  <a:lnTo>
                    <a:pt x="1760" y="760"/>
                  </a:lnTo>
                  <a:lnTo>
                    <a:pt x="1763" y="762"/>
                  </a:lnTo>
                  <a:lnTo>
                    <a:pt x="1760" y="762"/>
                  </a:lnTo>
                  <a:lnTo>
                    <a:pt x="1758" y="762"/>
                  </a:lnTo>
                  <a:lnTo>
                    <a:pt x="1755" y="762"/>
                  </a:lnTo>
                  <a:lnTo>
                    <a:pt x="1755" y="762"/>
                  </a:lnTo>
                  <a:lnTo>
                    <a:pt x="1755" y="762"/>
                  </a:lnTo>
                  <a:lnTo>
                    <a:pt x="1755" y="762"/>
                  </a:lnTo>
                  <a:lnTo>
                    <a:pt x="1755" y="764"/>
                  </a:lnTo>
                  <a:lnTo>
                    <a:pt x="1758" y="764"/>
                  </a:lnTo>
                  <a:lnTo>
                    <a:pt x="1760" y="767"/>
                  </a:lnTo>
                  <a:lnTo>
                    <a:pt x="1760" y="769"/>
                  </a:lnTo>
                  <a:lnTo>
                    <a:pt x="1763" y="769"/>
                  </a:lnTo>
                  <a:lnTo>
                    <a:pt x="1763" y="769"/>
                  </a:lnTo>
                  <a:lnTo>
                    <a:pt x="1763" y="767"/>
                  </a:lnTo>
                  <a:lnTo>
                    <a:pt x="1763" y="767"/>
                  </a:lnTo>
                  <a:lnTo>
                    <a:pt x="1765" y="767"/>
                  </a:lnTo>
                  <a:lnTo>
                    <a:pt x="1765" y="767"/>
                  </a:lnTo>
                  <a:lnTo>
                    <a:pt x="1767" y="767"/>
                  </a:lnTo>
                  <a:lnTo>
                    <a:pt x="1767" y="769"/>
                  </a:lnTo>
                  <a:lnTo>
                    <a:pt x="1767" y="769"/>
                  </a:lnTo>
                  <a:lnTo>
                    <a:pt x="1767" y="769"/>
                  </a:lnTo>
                  <a:lnTo>
                    <a:pt x="1767" y="772"/>
                  </a:lnTo>
                  <a:lnTo>
                    <a:pt x="1767" y="772"/>
                  </a:lnTo>
                  <a:lnTo>
                    <a:pt x="1767" y="772"/>
                  </a:lnTo>
                  <a:lnTo>
                    <a:pt x="1767" y="772"/>
                  </a:lnTo>
                  <a:lnTo>
                    <a:pt x="1767" y="772"/>
                  </a:lnTo>
                  <a:lnTo>
                    <a:pt x="1767" y="772"/>
                  </a:lnTo>
                  <a:lnTo>
                    <a:pt x="1770" y="769"/>
                  </a:lnTo>
                  <a:lnTo>
                    <a:pt x="1770" y="769"/>
                  </a:lnTo>
                  <a:lnTo>
                    <a:pt x="1770" y="769"/>
                  </a:lnTo>
                  <a:lnTo>
                    <a:pt x="1772" y="769"/>
                  </a:lnTo>
                  <a:lnTo>
                    <a:pt x="1772" y="772"/>
                  </a:lnTo>
                  <a:lnTo>
                    <a:pt x="1770" y="772"/>
                  </a:lnTo>
                  <a:lnTo>
                    <a:pt x="1770" y="772"/>
                  </a:lnTo>
                  <a:lnTo>
                    <a:pt x="1767" y="774"/>
                  </a:lnTo>
                  <a:lnTo>
                    <a:pt x="1770" y="776"/>
                  </a:lnTo>
                  <a:lnTo>
                    <a:pt x="1770" y="776"/>
                  </a:lnTo>
                  <a:lnTo>
                    <a:pt x="1772" y="779"/>
                  </a:lnTo>
                  <a:lnTo>
                    <a:pt x="1772" y="779"/>
                  </a:lnTo>
                  <a:lnTo>
                    <a:pt x="1774" y="776"/>
                  </a:lnTo>
                  <a:lnTo>
                    <a:pt x="1777" y="776"/>
                  </a:lnTo>
                  <a:lnTo>
                    <a:pt x="1777" y="776"/>
                  </a:lnTo>
                  <a:lnTo>
                    <a:pt x="1777" y="779"/>
                  </a:lnTo>
                  <a:lnTo>
                    <a:pt x="1777" y="779"/>
                  </a:lnTo>
                  <a:lnTo>
                    <a:pt x="1777" y="779"/>
                  </a:lnTo>
                  <a:lnTo>
                    <a:pt x="1774" y="779"/>
                  </a:lnTo>
                  <a:lnTo>
                    <a:pt x="1774" y="779"/>
                  </a:lnTo>
                  <a:lnTo>
                    <a:pt x="1774" y="779"/>
                  </a:lnTo>
                  <a:lnTo>
                    <a:pt x="1774" y="781"/>
                  </a:lnTo>
                  <a:lnTo>
                    <a:pt x="1774" y="781"/>
                  </a:lnTo>
                  <a:lnTo>
                    <a:pt x="1774" y="781"/>
                  </a:lnTo>
                  <a:lnTo>
                    <a:pt x="1772" y="781"/>
                  </a:lnTo>
                  <a:lnTo>
                    <a:pt x="1772" y="781"/>
                  </a:lnTo>
                  <a:lnTo>
                    <a:pt x="1772" y="783"/>
                  </a:lnTo>
                  <a:lnTo>
                    <a:pt x="1772" y="783"/>
                  </a:lnTo>
                  <a:lnTo>
                    <a:pt x="1772" y="783"/>
                  </a:lnTo>
                  <a:lnTo>
                    <a:pt x="1772" y="783"/>
                  </a:lnTo>
                  <a:lnTo>
                    <a:pt x="1772" y="783"/>
                  </a:lnTo>
                  <a:lnTo>
                    <a:pt x="1772" y="783"/>
                  </a:lnTo>
                  <a:lnTo>
                    <a:pt x="1772" y="783"/>
                  </a:lnTo>
                  <a:lnTo>
                    <a:pt x="1774" y="786"/>
                  </a:lnTo>
                  <a:lnTo>
                    <a:pt x="1774" y="786"/>
                  </a:lnTo>
                  <a:lnTo>
                    <a:pt x="1774" y="786"/>
                  </a:lnTo>
                  <a:lnTo>
                    <a:pt x="1774" y="786"/>
                  </a:lnTo>
                  <a:lnTo>
                    <a:pt x="1774" y="786"/>
                  </a:lnTo>
                  <a:lnTo>
                    <a:pt x="1774" y="788"/>
                  </a:lnTo>
                  <a:lnTo>
                    <a:pt x="1772" y="788"/>
                  </a:lnTo>
                  <a:lnTo>
                    <a:pt x="1772" y="788"/>
                  </a:lnTo>
                  <a:lnTo>
                    <a:pt x="1774" y="790"/>
                  </a:lnTo>
                  <a:lnTo>
                    <a:pt x="1774" y="790"/>
                  </a:lnTo>
                  <a:lnTo>
                    <a:pt x="1774" y="790"/>
                  </a:lnTo>
                  <a:lnTo>
                    <a:pt x="1774" y="790"/>
                  </a:lnTo>
                  <a:lnTo>
                    <a:pt x="1774" y="793"/>
                  </a:lnTo>
                  <a:lnTo>
                    <a:pt x="1777" y="793"/>
                  </a:lnTo>
                  <a:lnTo>
                    <a:pt x="1779" y="788"/>
                  </a:lnTo>
                  <a:lnTo>
                    <a:pt x="1782" y="788"/>
                  </a:lnTo>
                  <a:lnTo>
                    <a:pt x="1782" y="788"/>
                  </a:lnTo>
                  <a:lnTo>
                    <a:pt x="1782" y="788"/>
                  </a:lnTo>
                  <a:lnTo>
                    <a:pt x="1782" y="790"/>
                  </a:lnTo>
                  <a:lnTo>
                    <a:pt x="1782" y="790"/>
                  </a:lnTo>
                  <a:lnTo>
                    <a:pt x="1782" y="790"/>
                  </a:lnTo>
                  <a:lnTo>
                    <a:pt x="1782" y="790"/>
                  </a:lnTo>
                  <a:lnTo>
                    <a:pt x="1782" y="793"/>
                  </a:lnTo>
                  <a:lnTo>
                    <a:pt x="1782" y="793"/>
                  </a:lnTo>
                  <a:lnTo>
                    <a:pt x="1782" y="793"/>
                  </a:lnTo>
                  <a:lnTo>
                    <a:pt x="1782" y="795"/>
                  </a:lnTo>
                  <a:lnTo>
                    <a:pt x="1782" y="795"/>
                  </a:lnTo>
                  <a:lnTo>
                    <a:pt x="1782" y="795"/>
                  </a:lnTo>
                  <a:lnTo>
                    <a:pt x="1782" y="795"/>
                  </a:lnTo>
                  <a:lnTo>
                    <a:pt x="1782" y="795"/>
                  </a:lnTo>
                  <a:lnTo>
                    <a:pt x="1782" y="795"/>
                  </a:lnTo>
                  <a:lnTo>
                    <a:pt x="1782" y="798"/>
                  </a:lnTo>
                  <a:lnTo>
                    <a:pt x="1782" y="798"/>
                  </a:lnTo>
                  <a:lnTo>
                    <a:pt x="1782" y="798"/>
                  </a:lnTo>
                  <a:lnTo>
                    <a:pt x="1782" y="798"/>
                  </a:lnTo>
                  <a:lnTo>
                    <a:pt x="1782" y="798"/>
                  </a:lnTo>
                  <a:lnTo>
                    <a:pt x="1784" y="795"/>
                  </a:lnTo>
                  <a:lnTo>
                    <a:pt x="1784" y="793"/>
                  </a:lnTo>
                  <a:lnTo>
                    <a:pt x="1784" y="790"/>
                  </a:lnTo>
                  <a:lnTo>
                    <a:pt x="1784" y="790"/>
                  </a:lnTo>
                  <a:lnTo>
                    <a:pt x="1786" y="790"/>
                  </a:lnTo>
                  <a:lnTo>
                    <a:pt x="1786" y="790"/>
                  </a:lnTo>
                  <a:lnTo>
                    <a:pt x="1786" y="790"/>
                  </a:lnTo>
                  <a:lnTo>
                    <a:pt x="1786" y="793"/>
                  </a:lnTo>
                  <a:lnTo>
                    <a:pt x="1784" y="795"/>
                  </a:lnTo>
                  <a:lnTo>
                    <a:pt x="1784" y="795"/>
                  </a:lnTo>
                  <a:lnTo>
                    <a:pt x="1784" y="798"/>
                  </a:lnTo>
                  <a:lnTo>
                    <a:pt x="1784" y="798"/>
                  </a:lnTo>
                  <a:lnTo>
                    <a:pt x="1784" y="800"/>
                  </a:lnTo>
                  <a:lnTo>
                    <a:pt x="1784" y="800"/>
                  </a:lnTo>
                  <a:lnTo>
                    <a:pt x="1786" y="802"/>
                  </a:lnTo>
                  <a:lnTo>
                    <a:pt x="1786" y="802"/>
                  </a:lnTo>
                  <a:lnTo>
                    <a:pt x="1786" y="800"/>
                  </a:lnTo>
                  <a:lnTo>
                    <a:pt x="1786" y="800"/>
                  </a:lnTo>
                  <a:lnTo>
                    <a:pt x="1789" y="800"/>
                  </a:lnTo>
                  <a:lnTo>
                    <a:pt x="1789" y="798"/>
                  </a:lnTo>
                  <a:lnTo>
                    <a:pt x="1786" y="795"/>
                  </a:lnTo>
                  <a:lnTo>
                    <a:pt x="1789" y="793"/>
                  </a:lnTo>
                  <a:lnTo>
                    <a:pt x="1789" y="793"/>
                  </a:lnTo>
                  <a:lnTo>
                    <a:pt x="1789" y="793"/>
                  </a:lnTo>
                  <a:lnTo>
                    <a:pt x="1789" y="793"/>
                  </a:lnTo>
                  <a:lnTo>
                    <a:pt x="1789" y="795"/>
                  </a:lnTo>
                  <a:lnTo>
                    <a:pt x="1789" y="795"/>
                  </a:lnTo>
                  <a:lnTo>
                    <a:pt x="1789" y="798"/>
                  </a:lnTo>
                  <a:lnTo>
                    <a:pt x="1789" y="798"/>
                  </a:lnTo>
                  <a:lnTo>
                    <a:pt x="1789" y="798"/>
                  </a:lnTo>
                  <a:lnTo>
                    <a:pt x="1791" y="798"/>
                  </a:lnTo>
                  <a:lnTo>
                    <a:pt x="1791" y="798"/>
                  </a:lnTo>
                  <a:lnTo>
                    <a:pt x="1791" y="798"/>
                  </a:lnTo>
                  <a:lnTo>
                    <a:pt x="1791" y="795"/>
                  </a:lnTo>
                  <a:lnTo>
                    <a:pt x="1791" y="795"/>
                  </a:lnTo>
                  <a:lnTo>
                    <a:pt x="1791" y="795"/>
                  </a:lnTo>
                  <a:lnTo>
                    <a:pt x="1791" y="795"/>
                  </a:lnTo>
                  <a:lnTo>
                    <a:pt x="1793" y="793"/>
                  </a:lnTo>
                  <a:lnTo>
                    <a:pt x="1791" y="798"/>
                  </a:lnTo>
                  <a:lnTo>
                    <a:pt x="1791" y="798"/>
                  </a:lnTo>
                  <a:lnTo>
                    <a:pt x="1791" y="800"/>
                  </a:lnTo>
                  <a:lnTo>
                    <a:pt x="1791" y="800"/>
                  </a:lnTo>
                  <a:lnTo>
                    <a:pt x="1789" y="802"/>
                  </a:lnTo>
                  <a:lnTo>
                    <a:pt x="1789" y="802"/>
                  </a:lnTo>
                  <a:lnTo>
                    <a:pt x="1789" y="802"/>
                  </a:lnTo>
                  <a:lnTo>
                    <a:pt x="1789" y="802"/>
                  </a:lnTo>
                  <a:lnTo>
                    <a:pt x="1789" y="802"/>
                  </a:lnTo>
                  <a:lnTo>
                    <a:pt x="1789" y="802"/>
                  </a:lnTo>
                  <a:lnTo>
                    <a:pt x="1789" y="805"/>
                  </a:lnTo>
                  <a:lnTo>
                    <a:pt x="1789" y="805"/>
                  </a:lnTo>
                  <a:lnTo>
                    <a:pt x="1789" y="805"/>
                  </a:lnTo>
                  <a:lnTo>
                    <a:pt x="1789" y="805"/>
                  </a:lnTo>
                  <a:lnTo>
                    <a:pt x="1789" y="805"/>
                  </a:lnTo>
                  <a:lnTo>
                    <a:pt x="1791" y="807"/>
                  </a:lnTo>
                  <a:lnTo>
                    <a:pt x="1791" y="807"/>
                  </a:lnTo>
                  <a:lnTo>
                    <a:pt x="1791" y="807"/>
                  </a:lnTo>
                  <a:lnTo>
                    <a:pt x="1793" y="809"/>
                  </a:lnTo>
                  <a:lnTo>
                    <a:pt x="1793" y="812"/>
                  </a:lnTo>
                  <a:lnTo>
                    <a:pt x="1796" y="812"/>
                  </a:lnTo>
                  <a:lnTo>
                    <a:pt x="1796" y="812"/>
                  </a:lnTo>
                  <a:lnTo>
                    <a:pt x="1796" y="812"/>
                  </a:lnTo>
                  <a:lnTo>
                    <a:pt x="1796" y="812"/>
                  </a:lnTo>
                  <a:lnTo>
                    <a:pt x="1796" y="814"/>
                  </a:lnTo>
                  <a:lnTo>
                    <a:pt x="1796" y="814"/>
                  </a:lnTo>
                  <a:lnTo>
                    <a:pt x="1798" y="814"/>
                  </a:lnTo>
                  <a:lnTo>
                    <a:pt x="1798" y="814"/>
                  </a:lnTo>
                  <a:lnTo>
                    <a:pt x="1798" y="814"/>
                  </a:lnTo>
                  <a:lnTo>
                    <a:pt x="1798" y="814"/>
                  </a:lnTo>
                  <a:lnTo>
                    <a:pt x="1800" y="817"/>
                  </a:lnTo>
                  <a:lnTo>
                    <a:pt x="1800" y="817"/>
                  </a:lnTo>
                  <a:lnTo>
                    <a:pt x="1800" y="817"/>
                  </a:lnTo>
                  <a:lnTo>
                    <a:pt x="1800" y="817"/>
                  </a:lnTo>
                  <a:lnTo>
                    <a:pt x="1800" y="817"/>
                  </a:lnTo>
                  <a:lnTo>
                    <a:pt x="1800" y="817"/>
                  </a:lnTo>
                  <a:lnTo>
                    <a:pt x="1800" y="817"/>
                  </a:lnTo>
                  <a:lnTo>
                    <a:pt x="1800" y="819"/>
                  </a:lnTo>
                  <a:lnTo>
                    <a:pt x="1803" y="819"/>
                  </a:lnTo>
                  <a:lnTo>
                    <a:pt x="1803" y="819"/>
                  </a:lnTo>
                  <a:lnTo>
                    <a:pt x="1803" y="819"/>
                  </a:lnTo>
                  <a:lnTo>
                    <a:pt x="1803" y="819"/>
                  </a:lnTo>
                  <a:lnTo>
                    <a:pt x="1803" y="821"/>
                  </a:lnTo>
                  <a:lnTo>
                    <a:pt x="1803" y="819"/>
                  </a:lnTo>
                  <a:lnTo>
                    <a:pt x="1805" y="819"/>
                  </a:lnTo>
                  <a:lnTo>
                    <a:pt x="1805" y="819"/>
                  </a:lnTo>
                  <a:lnTo>
                    <a:pt x="1805" y="819"/>
                  </a:lnTo>
                  <a:lnTo>
                    <a:pt x="1805" y="819"/>
                  </a:lnTo>
                  <a:lnTo>
                    <a:pt x="1805" y="819"/>
                  </a:lnTo>
                  <a:lnTo>
                    <a:pt x="1805" y="819"/>
                  </a:lnTo>
                  <a:lnTo>
                    <a:pt x="1805" y="819"/>
                  </a:lnTo>
                  <a:lnTo>
                    <a:pt x="1805" y="821"/>
                  </a:lnTo>
                  <a:lnTo>
                    <a:pt x="1805" y="821"/>
                  </a:lnTo>
                  <a:lnTo>
                    <a:pt x="1808" y="821"/>
                  </a:lnTo>
                  <a:lnTo>
                    <a:pt x="1808" y="821"/>
                  </a:lnTo>
                  <a:lnTo>
                    <a:pt x="1808" y="819"/>
                  </a:lnTo>
                  <a:lnTo>
                    <a:pt x="1808" y="819"/>
                  </a:lnTo>
                  <a:close/>
                  <a:moveTo>
                    <a:pt x="1460" y="665"/>
                  </a:moveTo>
                  <a:lnTo>
                    <a:pt x="1457" y="665"/>
                  </a:lnTo>
                  <a:lnTo>
                    <a:pt x="1457" y="667"/>
                  </a:lnTo>
                  <a:lnTo>
                    <a:pt x="1455" y="667"/>
                  </a:lnTo>
                  <a:lnTo>
                    <a:pt x="1455" y="672"/>
                  </a:lnTo>
                  <a:lnTo>
                    <a:pt x="1453" y="672"/>
                  </a:lnTo>
                  <a:lnTo>
                    <a:pt x="1453" y="672"/>
                  </a:lnTo>
                  <a:lnTo>
                    <a:pt x="1453" y="677"/>
                  </a:lnTo>
                  <a:lnTo>
                    <a:pt x="1453" y="677"/>
                  </a:lnTo>
                  <a:lnTo>
                    <a:pt x="1453" y="675"/>
                  </a:lnTo>
                  <a:lnTo>
                    <a:pt x="1457" y="670"/>
                  </a:lnTo>
                  <a:lnTo>
                    <a:pt x="1457" y="670"/>
                  </a:lnTo>
                  <a:lnTo>
                    <a:pt x="1457" y="670"/>
                  </a:lnTo>
                  <a:lnTo>
                    <a:pt x="1457" y="667"/>
                  </a:lnTo>
                  <a:lnTo>
                    <a:pt x="1457" y="667"/>
                  </a:lnTo>
                  <a:lnTo>
                    <a:pt x="1462" y="665"/>
                  </a:lnTo>
                  <a:lnTo>
                    <a:pt x="1462" y="663"/>
                  </a:lnTo>
                  <a:lnTo>
                    <a:pt x="1462" y="663"/>
                  </a:lnTo>
                  <a:lnTo>
                    <a:pt x="1462" y="663"/>
                  </a:lnTo>
                  <a:lnTo>
                    <a:pt x="1462" y="663"/>
                  </a:lnTo>
                  <a:lnTo>
                    <a:pt x="1460" y="663"/>
                  </a:lnTo>
                  <a:lnTo>
                    <a:pt x="1460" y="665"/>
                  </a:lnTo>
                  <a:close/>
                  <a:moveTo>
                    <a:pt x="1431" y="648"/>
                  </a:moveTo>
                  <a:lnTo>
                    <a:pt x="1431" y="648"/>
                  </a:lnTo>
                  <a:lnTo>
                    <a:pt x="1431" y="648"/>
                  </a:lnTo>
                  <a:lnTo>
                    <a:pt x="1431" y="648"/>
                  </a:lnTo>
                  <a:lnTo>
                    <a:pt x="1431" y="648"/>
                  </a:lnTo>
                  <a:lnTo>
                    <a:pt x="1431" y="646"/>
                  </a:lnTo>
                  <a:lnTo>
                    <a:pt x="1431" y="646"/>
                  </a:lnTo>
                  <a:lnTo>
                    <a:pt x="1431" y="644"/>
                  </a:lnTo>
                  <a:lnTo>
                    <a:pt x="1431" y="644"/>
                  </a:lnTo>
                  <a:lnTo>
                    <a:pt x="1431" y="641"/>
                  </a:lnTo>
                  <a:lnTo>
                    <a:pt x="1431" y="644"/>
                  </a:lnTo>
                  <a:lnTo>
                    <a:pt x="1429" y="644"/>
                  </a:lnTo>
                  <a:lnTo>
                    <a:pt x="1427" y="648"/>
                  </a:lnTo>
                  <a:lnTo>
                    <a:pt x="1427" y="648"/>
                  </a:lnTo>
                  <a:lnTo>
                    <a:pt x="1429" y="648"/>
                  </a:lnTo>
                  <a:lnTo>
                    <a:pt x="1429" y="648"/>
                  </a:lnTo>
                  <a:lnTo>
                    <a:pt x="1429" y="648"/>
                  </a:lnTo>
                  <a:lnTo>
                    <a:pt x="1429" y="648"/>
                  </a:lnTo>
                  <a:lnTo>
                    <a:pt x="1431" y="648"/>
                  </a:lnTo>
                  <a:lnTo>
                    <a:pt x="1431" y="648"/>
                  </a:lnTo>
                  <a:close/>
                  <a:moveTo>
                    <a:pt x="1368" y="658"/>
                  </a:moveTo>
                  <a:lnTo>
                    <a:pt x="1365" y="658"/>
                  </a:lnTo>
                  <a:lnTo>
                    <a:pt x="1365" y="658"/>
                  </a:lnTo>
                  <a:lnTo>
                    <a:pt x="1363" y="658"/>
                  </a:lnTo>
                  <a:lnTo>
                    <a:pt x="1363" y="660"/>
                  </a:lnTo>
                  <a:lnTo>
                    <a:pt x="1363" y="660"/>
                  </a:lnTo>
                  <a:lnTo>
                    <a:pt x="1363" y="660"/>
                  </a:lnTo>
                  <a:lnTo>
                    <a:pt x="1363" y="660"/>
                  </a:lnTo>
                  <a:lnTo>
                    <a:pt x="1363" y="660"/>
                  </a:lnTo>
                  <a:lnTo>
                    <a:pt x="1363" y="663"/>
                  </a:lnTo>
                  <a:lnTo>
                    <a:pt x="1363" y="660"/>
                  </a:lnTo>
                  <a:lnTo>
                    <a:pt x="1365" y="660"/>
                  </a:lnTo>
                  <a:lnTo>
                    <a:pt x="1368" y="658"/>
                  </a:lnTo>
                  <a:lnTo>
                    <a:pt x="1368" y="658"/>
                  </a:lnTo>
                  <a:lnTo>
                    <a:pt x="1368" y="658"/>
                  </a:lnTo>
                  <a:lnTo>
                    <a:pt x="1368" y="658"/>
                  </a:lnTo>
                  <a:lnTo>
                    <a:pt x="1368" y="658"/>
                  </a:lnTo>
                  <a:close/>
                  <a:moveTo>
                    <a:pt x="1379" y="620"/>
                  </a:move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lnTo>
                    <a:pt x="1379" y="620"/>
                  </a:lnTo>
                  <a:close/>
                  <a:moveTo>
                    <a:pt x="1353" y="675"/>
                  </a:moveTo>
                  <a:lnTo>
                    <a:pt x="1353" y="672"/>
                  </a:lnTo>
                  <a:lnTo>
                    <a:pt x="1353" y="672"/>
                  </a:lnTo>
                  <a:lnTo>
                    <a:pt x="1353" y="672"/>
                  </a:lnTo>
                  <a:lnTo>
                    <a:pt x="1353" y="672"/>
                  </a:lnTo>
                  <a:lnTo>
                    <a:pt x="1353" y="672"/>
                  </a:lnTo>
                  <a:lnTo>
                    <a:pt x="1353" y="672"/>
                  </a:lnTo>
                  <a:lnTo>
                    <a:pt x="1351" y="672"/>
                  </a:lnTo>
                  <a:lnTo>
                    <a:pt x="1351" y="675"/>
                  </a:lnTo>
                  <a:lnTo>
                    <a:pt x="1349" y="677"/>
                  </a:lnTo>
                  <a:lnTo>
                    <a:pt x="1349" y="679"/>
                  </a:lnTo>
                  <a:lnTo>
                    <a:pt x="1349" y="679"/>
                  </a:lnTo>
                  <a:lnTo>
                    <a:pt x="1349" y="679"/>
                  </a:lnTo>
                  <a:lnTo>
                    <a:pt x="1351" y="679"/>
                  </a:lnTo>
                  <a:lnTo>
                    <a:pt x="1351" y="679"/>
                  </a:lnTo>
                  <a:lnTo>
                    <a:pt x="1353" y="677"/>
                  </a:lnTo>
                  <a:lnTo>
                    <a:pt x="1353" y="677"/>
                  </a:lnTo>
                  <a:lnTo>
                    <a:pt x="1353" y="675"/>
                  </a:lnTo>
                  <a:close/>
                  <a:moveTo>
                    <a:pt x="1360" y="637"/>
                  </a:moveTo>
                  <a:lnTo>
                    <a:pt x="1360" y="637"/>
                  </a:lnTo>
                  <a:lnTo>
                    <a:pt x="1360" y="634"/>
                  </a:lnTo>
                  <a:lnTo>
                    <a:pt x="1360" y="637"/>
                  </a:lnTo>
                  <a:lnTo>
                    <a:pt x="1360" y="637"/>
                  </a:lnTo>
                  <a:lnTo>
                    <a:pt x="1360" y="637"/>
                  </a:lnTo>
                  <a:lnTo>
                    <a:pt x="1363" y="637"/>
                  </a:lnTo>
                  <a:lnTo>
                    <a:pt x="1363" y="637"/>
                  </a:lnTo>
                  <a:lnTo>
                    <a:pt x="1363" y="637"/>
                  </a:lnTo>
                  <a:lnTo>
                    <a:pt x="1365" y="637"/>
                  </a:lnTo>
                  <a:lnTo>
                    <a:pt x="1365" y="637"/>
                  </a:lnTo>
                  <a:lnTo>
                    <a:pt x="1365" y="634"/>
                  </a:lnTo>
                  <a:lnTo>
                    <a:pt x="1365" y="634"/>
                  </a:lnTo>
                  <a:lnTo>
                    <a:pt x="1365" y="634"/>
                  </a:lnTo>
                  <a:lnTo>
                    <a:pt x="1365" y="634"/>
                  </a:lnTo>
                  <a:lnTo>
                    <a:pt x="1365" y="634"/>
                  </a:lnTo>
                  <a:lnTo>
                    <a:pt x="1365" y="634"/>
                  </a:lnTo>
                  <a:lnTo>
                    <a:pt x="1363" y="634"/>
                  </a:lnTo>
                  <a:lnTo>
                    <a:pt x="1363" y="634"/>
                  </a:lnTo>
                  <a:lnTo>
                    <a:pt x="1363" y="634"/>
                  </a:lnTo>
                  <a:lnTo>
                    <a:pt x="1363" y="632"/>
                  </a:lnTo>
                  <a:lnTo>
                    <a:pt x="1363" y="632"/>
                  </a:lnTo>
                  <a:lnTo>
                    <a:pt x="1363" y="632"/>
                  </a:lnTo>
                  <a:lnTo>
                    <a:pt x="1360" y="634"/>
                  </a:lnTo>
                  <a:lnTo>
                    <a:pt x="1360" y="634"/>
                  </a:lnTo>
                  <a:lnTo>
                    <a:pt x="1360" y="634"/>
                  </a:lnTo>
                  <a:lnTo>
                    <a:pt x="1360" y="634"/>
                  </a:lnTo>
                  <a:lnTo>
                    <a:pt x="1360" y="634"/>
                  </a:lnTo>
                  <a:lnTo>
                    <a:pt x="1360" y="634"/>
                  </a:lnTo>
                  <a:lnTo>
                    <a:pt x="1360" y="637"/>
                  </a:lnTo>
                  <a:lnTo>
                    <a:pt x="1360" y="637"/>
                  </a:lnTo>
                  <a:close/>
                  <a:moveTo>
                    <a:pt x="1403" y="705"/>
                  </a:moveTo>
                  <a:lnTo>
                    <a:pt x="1403" y="705"/>
                  </a:lnTo>
                  <a:lnTo>
                    <a:pt x="1403" y="708"/>
                  </a:lnTo>
                  <a:lnTo>
                    <a:pt x="1403" y="708"/>
                  </a:lnTo>
                  <a:lnTo>
                    <a:pt x="1403" y="705"/>
                  </a:lnTo>
                  <a:lnTo>
                    <a:pt x="1403" y="705"/>
                  </a:lnTo>
                  <a:lnTo>
                    <a:pt x="1403" y="705"/>
                  </a:lnTo>
                  <a:lnTo>
                    <a:pt x="1403" y="705"/>
                  </a:lnTo>
                  <a:close/>
                  <a:moveTo>
                    <a:pt x="1375" y="658"/>
                  </a:moveTo>
                  <a:lnTo>
                    <a:pt x="1375" y="658"/>
                  </a:lnTo>
                  <a:lnTo>
                    <a:pt x="1377" y="653"/>
                  </a:lnTo>
                  <a:lnTo>
                    <a:pt x="1377" y="653"/>
                  </a:lnTo>
                  <a:lnTo>
                    <a:pt x="1372" y="653"/>
                  </a:lnTo>
                  <a:lnTo>
                    <a:pt x="1372" y="653"/>
                  </a:lnTo>
                  <a:lnTo>
                    <a:pt x="1375" y="653"/>
                  </a:lnTo>
                  <a:lnTo>
                    <a:pt x="1375" y="651"/>
                  </a:lnTo>
                  <a:lnTo>
                    <a:pt x="1372" y="651"/>
                  </a:lnTo>
                  <a:lnTo>
                    <a:pt x="1372" y="651"/>
                  </a:lnTo>
                  <a:lnTo>
                    <a:pt x="1370" y="653"/>
                  </a:lnTo>
                  <a:lnTo>
                    <a:pt x="1370" y="653"/>
                  </a:lnTo>
                  <a:lnTo>
                    <a:pt x="1370" y="653"/>
                  </a:lnTo>
                  <a:lnTo>
                    <a:pt x="1372" y="656"/>
                  </a:lnTo>
                  <a:lnTo>
                    <a:pt x="1372" y="656"/>
                  </a:lnTo>
                  <a:lnTo>
                    <a:pt x="1372" y="656"/>
                  </a:lnTo>
                  <a:lnTo>
                    <a:pt x="1372" y="656"/>
                  </a:lnTo>
                  <a:lnTo>
                    <a:pt x="1372" y="656"/>
                  </a:lnTo>
                  <a:lnTo>
                    <a:pt x="1372" y="656"/>
                  </a:lnTo>
                  <a:lnTo>
                    <a:pt x="1372" y="656"/>
                  </a:lnTo>
                  <a:lnTo>
                    <a:pt x="1370" y="656"/>
                  </a:lnTo>
                  <a:lnTo>
                    <a:pt x="1370" y="658"/>
                  </a:lnTo>
                  <a:lnTo>
                    <a:pt x="1370" y="658"/>
                  </a:lnTo>
                  <a:lnTo>
                    <a:pt x="1370" y="658"/>
                  </a:lnTo>
                  <a:lnTo>
                    <a:pt x="1370" y="658"/>
                  </a:lnTo>
                  <a:lnTo>
                    <a:pt x="1372" y="658"/>
                  </a:lnTo>
                  <a:lnTo>
                    <a:pt x="1372" y="658"/>
                  </a:lnTo>
                  <a:lnTo>
                    <a:pt x="1372" y="660"/>
                  </a:lnTo>
                  <a:lnTo>
                    <a:pt x="1372" y="660"/>
                  </a:lnTo>
                  <a:lnTo>
                    <a:pt x="1370" y="660"/>
                  </a:lnTo>
                  <a:lnTo>
                    <a:pt x="1370" y="660"/>
                  </a:lnTo>
                  <a:lnTo>
                    <a:pt x="1370" y="660"/>
                  </a:lnTo>
                  <a:lnTo>
                    <a:pt x="1370" y="660"/>
                  </a:lnTo>
                  <a:lnTo>
                    <a:pt x="1370" y="660"/>
                  </a:lnTo>
                  <a:lnTo>
                    <a:pt x="1368" y="660"/>
                  </a:lnTo>
                  <a:lnTo>
                    <a:pt x="1368" y="660"/>
                  </a:lnTo>
                  <a:lnTo>
                    <a:pt x="1368" y="663"/>
                  </a:lnTo>
                  <a:lnTo>
                    <a:pt x="1368" y="665"/>
                  </a:lnTo>
                  <a:lnTo>
                    <a:pt x="1368" y="665"/>
                  </a:lnTo>
                  <a:lnTo>
                    <a:pt x="1368" y="665"/>
                  </a:lnTo>
                  <a:lnTo>
                    <a:pt x="1368" y="667"/>
                  </a:lnTo>
                  <a:lnTo>
                    <a:pt x="1365" y="667"/>
                  </a:lnTo>
                  <a:lnTo>
                    <a:pt x="1363" y="672"/>
                  </a:lnTo>
                  <a:lnTo>
                    <a:pt x="1363" y="672"/>
                  </a:lnTo>
                  <a:lnTo>
                    <a:pt x="1358" y="675"/>
                  </a:lnTo>
                  <a:lnTo>
                    <a:pt x="1358" y="677"/>
                  </a:lnTo>
                  <a:lnTo>
                    <a:pt x="1358" y="677"/>
                  </a:lnTo>
                  <a:lnTo>
                    <a:pt x="1358" y="677"/>
                  </a:lnTo>
                  <a:lnTo>
                    <a:pt x="1358" y="677"/>
                  </a:lnTo>
                  <a:lnTo>
                    <a:pt x="1358" y="679"/>
                  </a:lnTo>
                  <a:lnTo>
                    <a:pt x="1356" y="679"/>
                  </a:lnTo>
                  <a:lnTo>
                    <a:pt x="1356" y="679"/>
                  </a:lnTo>
                  <a:lnTo>
                    <a:pt x="1356" y="682"/>
                  </a:lnTo>
                  <a:lnTo>
                    <a:pt x="1356" y="682"/>
                  </a:lnTo>
                  <a:lnTo>
                    <a:pt x="1356" y="682"/>
                  </a:lnTo>
                  <a:lnTo>
                    <a:pt x="1358" y="682"/>
                  </a:lnTo>
                  <a:lnTo>
                    <a:pt x="1356" y="684"/>
                  </a:lnTo>
                  <a:lnTo>
                    <a:pt x="1356" y="684"/>
                  </a:lnTo>
                  <a:lnTo>
                    <a:pt x="1356" y="684"/>
                  </a:lnTo>
                  <a:lnTo>
                    <a:pt x="1353" y="684"/>
                  </a:lnTo>
                  <a:lnTo>
                    <a:pt x="1353" y="684"/>
                  </a:lnTo>
                  <a:lnTo>
                    <a:pt x="1353" y="686"/>
                  </a:lnTo>
                  <a:lnTo>
                    <a:pt x="1353" y="689"/>
                  </a:lnTo>
                  <a:lnTo>
                    <a:pt x="1353" y="689"/>
                  </a:lnTo>
                  <a:lnTo>
                    <a:pt x="1353" y="689"/>
                  </a:lnTo>
                  <a:lnTo>
                    <a:pt x="1353" y="689"/>
                  </a:lnTo>
                  <a:lnTo>
                    <a:pt x="1353" y="689"/>
                  </a:lnTo>
                  <a:lnTo>
                    <a:pt x="1356" y="689"/>
                  </a:lnTo>
                  <a:lnTo>
                    <a:pt x="1356" y="689"/>
                  </a:lnTo>
                  <a:lnTo>
                    <a:pt x="1358" y="686"/>
                  </a:lnTo>
                  <a:lnTo>
                    <a:pt x="1360" y="686"/>
                  </a:lnTo>
                  <a:lnTo>
                    <a:pt x="1360" y="686"/>
                  </a:lnTo>
                  <a:lnTo>
                    <a:pt x="1360" y="684"/>
                  </a:lnTo>
                  <a:lnTo>
                    <a:pt x="1363" y="684"/>
                  </a:lnTo>
                  <a:lnTo>
                    <a:pt x="1365" y="684"/>
                  </a:lnTo>
                  <a:lnTo>
                    <a:pt x="1365" y="684"/>
                  </a:lnTo>
                  <a:lnTo>
                    <a:pt x="1365" y="682"/>
                  </a:lnTo>
                  <a:lnTo>
                    <a:pt x="1365" y="682"/>
                  </a:lnTo>
                  <a:lnTo>
                    <a:pt x="1365" y="679"/>
                  </a:lnTo>
                  <a:lnTo>
                    <a:pt x="1365" y="679"/>
                  </a:lnTo>
                  <a:lnTo>
                    <a:pt x="1365" y="679"/>
                  </a:lnTo>
                  <a:lnTo>
                    <a:pt x="1365" y="679"/>
                  </a:lnTo>
                  <a:lnTo>
                    <a:pt x="1365" y="679"/>
                  </a:lnTo>
                  <a:lnTo>
                    <a:pt x="1365" y="677"/>
                  </a:lnTo>
                  <a:lnTo>
                    <a:pt x="1365" y="677"/>
                  </a:lnTo>
                  <a:lnTo>
                    <a:pt x="1368" y="677"/>
                  </a:lnTo>
                  <a:lnTo>
                    <a:pt x="1368" y="675"/>
                  </a:lnTo>
                  <a:lnTo>
                    <a:pt x="1368" y="675"/>
                  </a:lnTo>
                  <a:lnTo>
                    <a:pt x="1368" y="675"/>
                  </a:lnTo>
                  <a:lnTo>
                    <a:pt x="1368" y="675"/>
                  </a:lnTo>
                  <a:lnTo>
                    <a:pt x="1368" y="672"/>
                  </a:lnTo>
                  <a:lnTo>
                    <a:pt x="1370" y="670"/>
                  </a:lnTo>
                  <a:lnTo>
                    <a:pt x="1372" y="667"/>
                  </a:lnTo>
                  <a:lnTo>
                    <a:pt x="1377" y="660"/>
                  </a:lnTo>
                  <a:lnTo>
                    <a:pt x="1377" y="658"/>
                  </a:lnTo>
                  <a:lnTo>
                    <a:pt x="1379" y="656"/>
                  </a:lnTo>
                  <a:lnTo>
                    <a:pt x="1379" y="656"/>
                  </a:lnTo>
                  <a:lnTo>
                    <a:pt x="1379" y="656"/>
                  </a:lnTo>
                  <a:lnTo>
                    <a:pt x="1379" y="656"/>
                  </a:lnTo>
                  <a:lnTo>
                    <a:pt x="1379" y="656"/>
                  </a:lnTo>
                  <a:lnTo>
                    <a:pt x="1379" y="656"/>
                  </a:lnTo>
                  <a:lnTo>
                    <a:pt x="1375" y="658"/>
                  </a:lnTo>
                  <a:close/>
                  <a:moveTo>
                    <a:pt x="1368" y="620"/>
                  </a:moveTo>
                  <a:lnTo>
                    <a:pt x="1368" y="620"/>
                  </a:lnTo>
                  <a:lnTo>
                    <a:pt x="1368" y="620"/>
                  </a:lnTo>
                  <a:lnTo>
                    <a:pt x="1365" y="620"/>
                  </a:lnTo>
                  <a:lnTo>
                    <a:pt x="1365" y="620"/>
                  </a:lnTo>
                  <a:lnTo>
                    <a:pt x="1365" y="622"/>
                  </a:lnTo>
                  <a:lnTo>
                    <a:pt x="1365" y="622"/>
                  </a:lnTo>
                  <a:lnTo>
                    <a:pt x="1365" y="622"/>
                  </a:lnTo>
                  <a:lnTo>
                    <a:pt x="1365" y="622"/>
                  </a:lnTo>
                  <a:lnTo>
                    <a:pt x="1365" y="622"/>
                  </a:lnTo>
                  <a:lnTo>
                    <a:pt x="1365" y="622"/>
                  </a:lnTo>
                  <a:lnTo>
                    <a:pt x="1365" y="622"/>
                  </a:lnTo>
                  <a:lnTo>
                    <a:pt x="1365" y="622"/>
                  </a:lnTo>
                  <a:lnTo>
                    <a:pt x="1365" y="622"/>
                  </a:lnTo>
                  <a:lnTo>
                    <a:pt x="1365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68" y="622"/>
                  </a:lnTo>
                  <a:lnTo>
                    <a:pt x="1370" y="622"/>
                  </a:lnTo>
                  <a:lnTo>
                    <a:pt x="1370" y="622"/>
                  </a:lnTo>
                  <a:lnTo>
                    <a:pt x="1370" y="622"/>
                  </a:lnTo>
                  <a:lnTo>
                    <a:pt x="1372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2"/>
                  </a:lnTo>
                  <a:lnTo>
                    <a:pt x="1370" y="622"/>
                  </a:lnTo>
                  <a:lnTo>
                    <a:pt x="1370" y="622"/>
                  </a:lnTo>
                  <a:lnTo>
                    <a:pt x="1370" y="622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70" y="620"/>
                  </a:lnTo>
                  <a:lnTo>
                    <a:pt x="1368" y="620"/>
                  </a:lnTo>
                  <a:lnTo>
                    <a:pt x="1368" y="620"/>
                  </a:lnTo>
                  <a:lnTo>
                    <a:pt x="1368" y="620"/>
                  </a:lnTo>
                  <a:lnTo>
                    <a:pt x="1368" y="620"/>
                  </a:lnTo>
                  <a:lnTo>
                    <a:pt x="1368" y="620"/>
                  </a:lnTo>
                  <a:lnTo>
                    <a:pt x="1368" y="620"/>
                  </a:lnTo>
                  <a:lnTo>
                    <a:pt x="1368" y="620"/>
                  </a:lnTo>
                  <a:lnTo>
                    <a:pt x="1368" y="620"/>
                  </a:lnTo>
                  <a:lnTo>
                    <a:pt x="1368" y="620"/>
                  </a:lnTo>
                  <a:lnTo>
                    <a:pt x="1368" y="620"/>
                  </a:lnTo>
                  <a:lnTo>
                    <a:pt x="1368" y="620"/>
                  </a:lnTo>
                  <a:close/>
                  <a:moveTo>
                    <a:pt x="1422" y="651"/>
                  </a:move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48"/>
                  </a:lnTo>
                  <a:lnTo>
                    <a:pt x="1420" y="648"/>
                  </a:lnTo>
                  <a:lnTo>
                    <a:pt x="1417" y="648"/>
                  </a:lnTo>
                  <a:lnTo>
                    <a:pt x="1417" y="648"/>
                  </a:lnTo>
                  <a:lnTo>
                    <a:pt x="1417" y="648"/>
                  </a:lnTo>
                  <a:lnTo>
                    <a:pt x="1417" y="648"/>
                  </a:lnTo>
                  <a:lnTo>
                    <a:pt x="1417" y="648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2" y="651"/>
                  </a:lnTo>
                  <a:lnTo>
                    <a:pt x="1422" y="651"/>
                  </a:lnTo>
                  <a:lnTo>
                    <a:pt x="1422" y="651"/>
                  </a:lnTo>
                  <a:lnTo>
                    <a:pt x="1422" y="651"/>
                  </a:lnTo>
                  <a:close/>
                  <a:moveTo>
                    <a:pt x="1429" y="653"/>
                  </a:moveTo>
                  <a:lnTo>
                    <a:pt x="1427" y="653"/>
                  </a:lnTo>
                  <a:lnTo>
                    <a:pt x="1427" y="651"/>
                  </a:lnTo>
                  <a:lnTo>
                    <a:pt x="1424" y="651"/>
                  </a:lnTo>
                  <a:lnTo>
                    <a:pt x="1424" y="651"/>
                  </a:lnTo>
                  <a:lnTo>
                    <a:pt x="1424" y="651"/>
                  </a:lnTo>
                  <a:lnTo>
                    <a:pt x="1424" y="651"/>
                  </a:lnTo>
                  <a:lnTo>
                    <a:pt x="1427" y="653"/>
                  </a:lnTo>
                  <a:lnTo>
                    <a:pt x="1427" y="653"/>
                  </a:lnTo>
                  <a:lnTo>
                    <a:pt x="1427" y="653"/>
                  </a:lnTo>
                  <a:lnTo>
                    <a:pt x="1429" y="653"/>
                  </a:lnTo>
                  <a:lnTo>
                    <a:pt x="1429" y="653"/>
                  </a:lnTo>
                  <a:lnTo>
                    <a:pt x="1429" y="653"/>
                  </a:lnTo>
                  <a:lnTo>
                    <a:pt x="1429" y="653"/>
                  </a:lnTo>
                  <a:lnTo>
                    <a:pt x="1429" y="653"/>
                  </a:lnTo>
                  <a:close/>
                  <a:moveTo>
                    <a:pt x="1413" y="648"/>
                  </a:moveTo>
                  <a:lnTo>
                    <a:pt x="1415" y="648"/>
                  </a:lnTo>
                  <a:lnTo>
                    <a:pt x="1415" y="648"/>
                  </a:lnTo>
                  <a:lnTo>
                    <a:pt x="1415" y="648"/>
                  </a:lnTo>
                  <a:lnTo>
                    <a:pt x="1415" y="648"/>
                  </a:lnTo>
                  <a:lnTo>
                    <a:pt x="1413" y="648"/>
                  </a:lnTo>
                  <a:close/>
                  <a:moveTo>
                    <a:pt x="1413" y="648"/>
                  </a:moveTo>
                  <a:lnTo>
                    <a:pt x="1413" y="648"/>
                  </a:lnTo>
                  <a:lnTo>
                    <a:pt x="1413" y="648"/>
                  </a:lnTo>
                  <a:lnTo>
                    <a:pt x="1413" y="648"/>
                  </a:lnTo>
                  <a:lnTo>
                    <a:pt x="1413" y="648"/>
                  </a:lnTo>
                  <a:close/>
                  <a:moveTo>
                    <a:pt x="1408" y="637"/>
                  </a:moveTo>
                  <a:lnTo>
                    <a:pt x="1410" y="634"/>
                  </a:lnTo>
                  <a:lnTo>
                    <a:pt x="1410" y="634"/>
                  </a:lnTo>
                  <a:lnTo>
                    <a:pt x="1413" y="634"/>
                  </a:lnTo>
                  <a:lnTo>
                    <a:pt x="1413" y="634"/>
                  </a:lnTo>
                  <a:lnTo>
                    <a:pt x="1413" y="634"/>
                  </a:lnTo>
                  <a:lnTo>
                    <a:pt x="1413" y="634"/>
                  </a:lnTo>
                  <a:lnTo>
                    <a:pt x="1410" y="634"/>
                  </a:lnTo>
                  <a:lnTo>
                    <a:pt x="1410" y="632"/>
                  </a:lnTo>
                  <a:lnTo>
                    <a:pt x="1413" y="632"/>
                  </a:lnTo>
                  <a:lnTo>
                    <a:pt x="1410" y="632"/>
                  </a:lnTo>
                  <a:lnTo>
                    <a:pt x="1410" y="634"/>
                  </a:lnTo>
                  <a:lnTo>
                    <a:pt x="1408" y="634"/>
                  </a:lnTo>
                  <a:lnTo>
                    <a:pt x="1405" y="634"/>
                  </a:lnTo>
                  <a:lnTo>
                    <a:pt x="1405" y="637"/>
                  </a:lnTo>
                  <a:lnTo>
                    <a:pt x="1405" y="637"/>
                  </a:lnTo>
                  <a:lnTo>
                    <a:pt x="1405" y="637"/>
                  </a:lnTo>
                  <a:lnTo>
                    <a:pt x="1405" y="637"/>
                  </a:lnTo>
                  <a:lnTo>
                    <a:pt x="1403" y="637"/>
                  </a:lnTo>
                  <a:lnTo>
                    <a:pt x="1401" y="639"/>
                  </a:lnTo>
                  <a:lnTo>
                    <a:pt x="1403" y="639"/>
                  </a:lnTo>
                  <a:lnTo>
                    <a:pt x="1403" y="639"/>
                  </a:lnTo>
                  <a:lnTo>
                    <a:pt x="1401" y="639"/>
                  </a:lnTo>
                  <a:lnTo>
                    <a:pt x="1396" y="641"/>
                  </a:lnTo>
                  <a:lnTo>
                    <a:pt x="1396" y="641"/>
                  </a:lnTo>
                  <a:lnTo>
                    <a:pt x="1396" y="641"/>
                  </a:lnTo>
                  <a:lnTo>
                    <a:pt x="1396" y="644"/>
                  </a:lnTo>
                  <a:lnTo>
                    <a:pt x="1396" y="644"/>
                  </a:lnTo>
                  <a:lnTo>
                    <a:pt x="1403" y="641"/>
                  </a:lnTo>
                  <a:lnTo>
                    <a:pt x="1403" y="641"/>
                  </a:lnTo>
                  <a:lnTo>
                    <a:pt x="1405" y="639"/>
                  </a:lnTo>
                  <a:lnTo>
                    <a:pt x="1405" y="639"/>
                  </a:lnTo>
                  <a:lnTo>
                    <a:pt x="1408" y="639"/>
                  </a:lnTo>
                  <a:lnTo>
                    <a:pt x="1408" y="637"/>
                  </a:lnTo>
                  <a:close/>
                  <a:moveTo>
                    <a:pt x="1410" y="646"/>
                  </a:moveTo>
                  <a:lnTo>
                    <a:pt x="1410" y="646"/>
                  </a:lnTo>
                  <a:lnTo>
                    <a:pt x="1410" y="646"/>
                  </a:lnTo>
                  <a:lnTo>
                    <a:pt x="1410" y="646"/>
                  </a:lnTo>
                  <a:lnTo>
                    <a:pt x="1410" y="646"/>
                  </a:lnTo>
                  <a:lnTo>
                    <a:pt x="1410" y="646"/>
                  </a:lnTo>
                  <a:lnTo>
                    <a:pt x="1410" y="646"/>
                  </a:lnTo>
                  <a:close/>
                  <a:moveTo>
                    <a:pt x="1401" y="646"/>
                  </a:moveTo>
                  <a:lnTo>
                    <a:pt x="1401" y="646"/>
                  </a:lnTo>
                  <a:lnTo>
                    <a:pt x="1403" y="646"/>
                  </a:lnTo>
                  <a:lnTo>
                    <a:pt x="1403" y="646"/>
                  </a:lnTo>
                  <a:lnTo>
                    <a:pt x="1401" y="644"/>
                  </a:lnTo>
                  <a:lnTo>
                    <a:pt x="1401" y="644"/>
                  </a:lnTo>
                  <a:lnTo>
                    <a:pt x="1398" y="646"/>
                  </a:lnTo>
                  <a:lnTo>
                    <a:pt x="1396" y="646"/>
                  </a:lnTo>
                  <a:lnTo>
                    <a:pt x="1396" y="646"/>
                  </a:lnTo>
                  <a:lnTo>
                    <a:pt x="1396" y="646"/>
                  </a:lnTo>
                  <a:lnTo>
                    <a:pt x="1396" y="644"/>
                  </a:lnTo>
                  <a:lnTo>
                    <a:pt x="1396" y="644"/>
                  </a:lnTo>
                  <a:lnTo>
                    <a:pt x="1394" y="644"/>
                  </a:lnTo>
                  <a:lnTo>
                    <a:pt x="1394" y="644"/>
                  </a:lnTo>
                  <a:lnTo>
                    <a:pt x="1394" y="644"/>
                  </a:lnTo>
                  <a:lnTo>
                    <a:pt x="1391" y="644"/>
                  </a:lnTo>
                  <a:lnTo>
                    <a:pt x="1389" y="644"/>
                  </a:lnTo>
                  <a:lnTo>
                    <a:pt x="1389" y="644"/>
                  </a:lnTo>
                  <a:lnTo>
                    <a:pt x="1389" y="644"/>
                  </a:lnTo>
                  <a:lnTo>
                    <a:pt x="1389" y="644"/>
                  </a:lnTo>
                  <a:lnTo>
                    <a:pt x="1389" y="644"/>
                  </a:lnTo>
                  <a:lnTo>
                    <a:pt x="1389" y="644"/>
                  </a:lnTo>
                  <a:lnTo>
                    <a:pt x="1389" y="644"/>
                  </a:lnTo>
                  <a:lnTo>
                    <a:pt x="1386" y="644"/>
                  </a:lnTo>
                  <a:lnTo>
                    <a:pt x="1386" y="644"/>
                  </a:lnTo>
                  <a:lnTo>
                    <a:pt x="1386" y="646"/>
                  </a:lnTo>
                  <a:lnTo>
                    <a:pt x="1386" y="646"/>
                  </a:lnTo>
                  <a:lnTo>
                    <a:pt x="1386" y="646"/>
                  </a:lnTo>
                  <a:lnTo>
                    <a:pt x="1386" y="646"/>
                  </a:lnTo>
                  <a:lnTo>
                    <a:pt x="1384" y="648"/>
                  </a:lnTo>
                  <a:lnTo>
                    <a:pt x="1384" y="651"/>
                  </a:lnTo>
                  <a:lnTo>
                    <a:pt x="1386" y="651"/>
                  </a:lnTo>
                  <a:lnTo>
                    <a:pt x="1386" y="653"/>
                  </a:lnTo>
                  <a:lnTo>
                    <a:pt x="1389" y="651"/>
                  </a:lnTo>
                  <a:lnTo>
                    <a:pt x="1386" y="651"/>
                  </a:lnTo>
                  <a:lnTo>
                    <a:pt x="1389" y="651"/>
                  </a:lnTo>
                  <a:lnTo>
                    <a:pt x="1389" y="651"/>
                  </a:lnTo>
                  <a:lnTo>
                    <a:pt x="1389" y="651"/>
                  </a:lnTo>
                  <a:lnTo>
                    <a:pt x="1389" y="651"/>
                  </a:lnTo>
                  <a:lnTo>
                    <a:pt x="1389" y="651"/>
                  </a:lnTo>
                  <a:lnTo>
                    <a:pt x="1391" y="651"/>
                  </a:lnTo>
                  <a:lnTo>
                    <a:pt x="1391" y="651"/>
                  </a:lnTo>
                  <a:lnTo>
                    <a:pt x="1386" y="653"/>
                  </a:lnTo>
                  <a:lnTo>
                    <a:pt x="1386" y="656"/>
                  </a:lnTo>
                  <a:lnTo>
                    <a:pt x="1386" y="656"/>
                  </a:lnTo>
                  <a:lnTo>
                    <a:pt x="1389" y="658"/>
                  </a:lnTo>
                  <a:lnTo>
                    <a:pt x="1389" y="658"/>
                  </a:lnTo>
                  <a:lnTo>
                    <a:pt x="1389" y="658"/>
                  </a:lnTo>
                  <a:lnTo>
                    <a:pt x="1389" y="658"/>
                  </a:lnTo>
                  <a:lnTo>
                    <a:pt x="1391" y="656"/>
                  </a:lnTo>
                  <a:lnTo>
                    <a:pt x="1391" y="653"/>
                  </a:lnTo>
                  <a:lnTo>
                    <a:pt x="1396" y="651"/>
                  </a:lnTo>
                  <a:lnTo>
                    <a:pt x="1398" y="651"/>
                  </a:lnTo>
                  <a:lnTo>
                    <a:pt x="1398" y="651"/>
                  </a:lnTo>
                  <a:lnTo>
                    <a:pt x="1401" y="651"/>
                  </a:lnTo>
                  <a:lnTo>
                    <a:pt x="1401" y="648"/>
                  </a:lnTo>
                  <a:lnTo>
                    <a:pt x="1401" y="648"/>
                  </a:lnTo>
                  <a:lnTo>
                    <a:pt x="1401" y="648"/>
                  </a:lnTo>
                  <a:lnTo>
                    <a:pt x="1401" y="648"/>
                  </a:lnTo>
                  <a:lnTo>
                    <a:pt x="1401" y="648"/>
                  </a:lnTo>
                  <a:lnTo>
                    <a:pt x="1401" y="648"/>
                  </a:lnTo>
                  <a:lnTo>
                    <a:pt x="1403" y="646"/>
                  </a:lnTo>
                  <a:lnTo>
                    <a:pt x="1403" y="646"/>
                  </a:lnTo>
                  <a:lnTo>
                    <a:pt x="1403" y="646"/>
                  </a:lnTo>
                  <a:lnTo>
                    <a:pt x="1403" y="646"/>
                  </a:lnTo>
                  <a:lnTo>
                    <a:pt x="1403" y="646"/>
                  </a:lnTo>
                  <a:lnTo>
                    <a:pt x="1403" y="646"/>
                  </a:lnTo>
                  <a:lnTo>
                    <a:pt x="1401" y="6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26">
              <a:extLst>
                <a:ext uri="{FF2B5EF4-FFF2-40B4-BE49-F238E27FC236}">
                  <a16:creationId xmlns:a16="http://schemas.microsoft.com/office/drawing/2014/main" id="{BC580BB0-EC93-4F8B-AFA8-D76B48522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748" y="2014915"/>
              <a:ext cx="996554" cy="445294"/>
            </a:xfrm>
            <a:custGeom>
              <a:avLst/>
              <a:gdLst>
                <a:gd name="T0" fmla="*/ 724 w 837"/>
                <a:gd name="T1" fmla="*/ 73 h 374"/>
                <a:gd name="T2" fmla="*/ 729 w 837"/>
                <a:gd name="T3" fmla="*/ 90 h 374"/>
                <a:gd name="T4" fmla="*/ 731 w 837"/>
                <a:gd name="T5" fmla="*/ 104 h 374"/>
                <a:gd name="T6" fmla="*/ 738 w 837"/>
                <a:gd name="T7" fmla="*/ 116 h 374"/>
                <a:gd name="T8" fmla="*/ 748 w 837"/>
                <a:gd name="T9" fmla="*/ 132 h 374"/>
                <a:gd name="T10" fmla="*/ 757 w 837"/>
                <a:gd name="T11" fmla="*/ 146 h 374"/>
                <a:gd name="T12" fmla="*/ 755 w 837"/>
                <a:gd name="T13" fmla="*/ 158 h 374"/>
                <a:gd name="T14" fmla="*/ 755 w 837"/>
                <a:gd name="T15" fmla="*/ 170 h 374"/>
                <a:gd name="T16" fmla="*/ 759 w 837"/>
                <a:gd name="T17" fmla="*/ 180 h 374"/>
                <a:gd name="T18" fmla="*/ 764 w 837"/>
                <a:gd name="T19" fmla="*/ 180 h 374"/>
                <a:gd name="T20" fmla="*/ 766 w 837"/>
                <a:gd name="T21" fmla="*/ 187 h 374"/>
                <a:gd name="T22" fmla="*/ 771 w 837"/>
                <a:gd name="T23" fmla="*/ 196 h 374"/>
                <a:gd name="T24" fmla="*/ 776 w 837"/>
                <a:gd name="T25" fmla="*/ 208 h 374"/>
                <a:gd name="T26" fmla="*/ 778 w 837"/>
                <a:gd name="T27" fmla="*/ 222 h 374"/>
                <a:gd name="T28" fmla="*/ 778 w 837"/>
                <a:gd name="T29" fmla="*/ 234 h 374"/>
                <a:gd name="T30" fmla="*/ 778 w 837"/>
                <a:gd name="T31" fmla="*/ 239 h 374"/>
                <a:gd name="T32" fmla="*/ 781 w 837"/>
                <a:gd name="T33" fmla="*/ 244 h 374"/>
                <a:gd name="T34" fmla="*/ 783 w 837"/>
                <a:gd name="T35" fmla="*/ 255 h 374"/>
                <a:gd name="T36" fmla="*/ 783 w 837"/>
                <a:gd name="T37" fmla="*/ 270 h 374"/>
                <a:gd name="T38" fmla="*/ 781 w 837"/>
                <a:gd name="T39" fmla="*/ 277 h 374"/>
                <a:gd name="T40" fmla="*/ 790 w 837"/>
                <a:gd name="T41" fmla="*/ 286 h 374"/>
                <a:gd name="T42" fmla="*/ 793 w 837"/>
                <a:gd name="T43" fmla="*/ 300 h 374"/>
                <a:gd name="T44" fmla="*/ 797 w 837"/>
                <a:gd name="T45" fmla="*/ 307 h 374"/>
                <a:gd name="T46" fmla="*/ 802 w 837"/>
                <a:gd name="T47" fmla="*/ 317 h 374"/>
                <a:gd name="T48" fmla="*/ 804 w 837"/>
                <a:gd name="T49" fmla="*/ 326 h 374"/>
                <a:gd name="T50" fmla="*/ 811 w 837"/>
                <a:gd name="T51" fmla="*/ 329 h 374"/>
                <a:gd name="T52" fmla="*/ 821 w 837"/>
                <a:gd name="T53" fmla="*/ 336 h 374"/>
                <a:gd name="T54" fmla="*/ 826 w 837"/>
                <a:gd name="T55" fmla="*/ 348 h 374"/>
                <a:gd name="T56" fmla="*/ 828 w 837"/>
                <a:gd name="T57" fmla="*/ 359 h 374"/>
                <a:gd name="T58" fmla="*/ 797 w 837"/>
                <a:gd name="T59" fmla="*/ 367 h 374"/>
                <a:gd name="T60" fmla="*/ 674 w 837"/>
                <a:gd name="T61" fmla="*/ 371 h 374"/>
                <a:gd name="T62" fmla="*/ 554 w 837"/>
                <a:gd name="T63" fmla="*/ 374 h 374"/>
                <a:gd name="T64" fmla="*/ 431 w 837"/>
                <a:gd name="T65" fmla="*/ 374 h 374"/>
                <a:gd name="T66" fmla="*/ 310 w 837"/>
                <a:gd name="T67" fmla="*/ 374 h 374"/>
                <a:gd name="T68" fmla="*/ 187 w 837"/>
                <a:gd name="T69" fmla="*/ 374 h 374"/>
                <a:gd name="T70" fmla="*/ 189 w 837"/>
                <a:gd name="T71" fmla="*/ 326 h 374"/>
                <a:gd name="T72" fmla="*/ 189 w 837"/>
                <a:gd name="T73" fmla="*/ 281 h 374"/>
                <a:gd name="T74" fmla="*/ 170 w 837"/>
                <a:gd name="T75" fmla="*/ 251 h 374"/>
                <a:gd name="T76" fmla="*/ 102 w 837"/>
                <a:gd name="T77" fmla="*/ 248 h 374"/>
                <a:gd name="T78" fmla="*/ 33 w 837"/>
                <a:gd name="T79" fmla="*/ 246 h 374"/>
                <a:gd name="T80" fmla="*/ 0 w 837"/>
                <a:gd name="T81" fmla="*/ 199 h 374"/>
                <a:gd name="T82" fmla="*/ 2 w 837"/>
                <a:gd name="T83" fmla="*/ 106 h 374"/>
                <a:gd name="T84" fmla="*/ 7 w 837"/>
                <a:gd name="T85" fmla="*/ 14 h 374"/>
                <a:gd name="T86" fmla="*/ 88 w 837"/>
                <a:gd name="T87" fmla="*/ 2 h 374"/>
                <a:gd name="T88" fmla="*/ 182 w 837"/>
                <a:gd name="T89" fmla="*/ 4 h 374"/>
                <a:gd name="T90" fmla="*/ 277 w 837"/>
                <a:gd name="T91" fmla="*/ 7 h 374"/>
                <a:gd name="T92" fmla="*/ 374 w 837"/>
                <a:gd name="T93" fmla="*/ 7 h 374"/>
                <a:gd name="T94" fmla="*/ 468 w 837"/>
                <a:gd name="T95" fmla="*/ 7 h 374"/>
                <a:gd name="T96" fmla="*/ 525 w 837"/>
                <a:gd name="T97" fmla="*/ 7 h 374"/>
                <a:gd name="T98" fmla="*/ 539 w 837"/>
                <a:gd name="T99" fmla="*/ 16 h 374"/>
                <a:gd name="T100" fmla="*/ 563 w 837"/>
                <a:gd name="T101" fmla="*/ 28 h 374"/>
                <a:gd name="T102" fmla="*/ 580 w 837"/>
                <a:gd name="T103" fmla="*/ 28 h 374"/>
                <a:gd name="T104" fmla="*/ 584 w 837"/>
                <a:gd name="T105" fmla="*/ 21 h 374"/>
                <a:gd name="T106" fmla="*/ 601 w 837"/>
                <a:gd name="T107" fmla="*/ 23 h 374"/>
                <a:gd name="T108" fmla="*/ 636 w 837"/>
                <a:gd name="T109" fmla="*/ 16 h 374"/>
                <a:gd name="T110" fmla="*/ 651 w 837"/>
                <a:gd name="T111" fmla="*/ 28 h 374"/>
                <a:gd name="T112" fmla="*/ 665 w 837"/>
                <a:gd name="T113" fmla="*/ 30 h 374"/>
                <a:gd name="T114" fmla="*/ 681 w 837"/>
                <a:gd name="T115" fmla="*/ 35 h 374"/>
                <a:gd name="T116" fmla="*/ 686 w 837"/>
                <a:gd name="T117" fmla="*/ 42 h 374"/>
                <a:gd name="T118" fmla="*/ 693 w 837"/>
                <a:gd name="T119" fmla="*/ 42 h 374"/>
                <a:gd name="T120" fmla="*/ 698 w 837"/>
                <a:gd name="T121" fmla="*/ 52 h 374"/>
                <a:gd name="T122" fmla="*/ 714 w 837"/>
                <a:gd name="T123" fmla="*/ 6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37" h="374">
                  <a:moveTo>
                    <a:pt x="714" y="61"/>
                  </a:moveTo>
                  <a:lnTo>
                    <a:pt x="719" y="61"/>
                  </a:lnTo>
                  <a:lnTo>
                    <a:pt x="722" y="61"/>
                  </a:lnTo>
                  <a:lnTo>
                    <a:pt x="722" y="64"/>
                  </a:lnTo>
                  <a:lnTo>
                    <a:pt x="724" y="68"/>
                  </a:lnTo>
                  <a:lnTo>
                    <a:pt x="724" y="73"/>
                  </a:lnTo>
                  <a:lnTo>
                    <a:pt x="722" y="78"/>
                  </a:lnTo>
                  <a:lnTo>
                    <a:pt x="726" y="83"/>
                  </a:lnTo>
                  <a:lnTo>
                    <a:pt x="726" y="85"/>
                  </a:lnTo>
                  <a:lnTo>
                    <a:pt x="726" y="85"/>
                  </a:lnTo>
                  <a:lnTo>
                    <a:pt x="729" y="87"/>
                  </a:lnTo>
                  <a:lnTo>
                    <a:pt x="729" y="90"/>
                  </a:lnTo>
                  <a:lnTo>
                    <a:pt x="729" y="92"/>
                  </a:lnTo>
                  <a:lnTo>
                    <a:pt x="729" y="94"/>
                  </a:lnTo>
                  <a:lnTo>
                    <a:pt x="729" y="97"/>
                  </a:lnTo>
                  <a:lnTo>
                    <a:pt x="729" y="99"/>
                  </a:lnTo>
                  <a:lnTo>
                    <a:pt x="729" y="101"/>
                  </a:lnTo>
                  <a:lnTo>
                    <a:pt x="731" y="104"/>
                  </a:lnTo>
                  <a:lnTo>
                    <a:pt x="733" y="104"/>
                  </a:lnTo>
                  <a:lnTo>
                    <a:pt x="736" y="106"/>
                  </a:lnTo>
                  <a:lnTo>
                    <a:pt x="736" y="109"/>
                  </a:lnTo>
                  <a:lnTo>
                    <a:pt x="736" y="111"/>
                  </a:lnTo>
                  <a:lnTo>
                    <a:pt x="736" y="113"/>
                  </a:lnTo>
                  <a:lnTo>
                    <a:pt x="738" y="116"/>
                  </a:lnTo>
                  <a:lnTo>
                    <a:pt x="740" y="120"/>
                  </a:lnTo>
                  <a:lnTo>
                    <a:pt x="743" y="120"/>
                  </a:lnTo>
                  <a:lnTo>
                    <a:pt x="748" y="125"/>
                  </a:lnTo>
                  <a:lnTo>
                    <a:pt x="750" y="130"/>
                  </a:lnTo>
                  <a:lnTo>
                    <a:pt x="748" y="130"/>
                  </a:lnTo>
                  <a:lnTo>
                    <a:pt x="748" y="132"/>
                  </a:lnTo>
                  <a:lnTo>
                    <a:pt x="748" y="135"/>
                  </a:lnTo>
                  <a:lnTo>
                    <a:pt x="748" y="135"/>
                  </a:lnTo>
                  <a:lnTo>
                    <a:pt x="750" y="139"/>
                  </a:lnTo>
                  <a:lnTo>
                    <a:pt x="750" y="139"/>
                  </a:lnTo>
                  <a:lnTo>
                    <a:pt x="755" y="144"/>
                  </a:lnTo>
                  <a:lnTo>
                    <a:pt x="757" y="146"/>
                  </a:lnTo>
                  <a:lnTo>
                    <a:pt x="757" y="149"/>
                  </a:lnTo>
                  <a:lnTo>
                    <a:pt x="755" y="151"/>
                  </a:lnTo>
                  <a:lnTo>
                    <a:pt x="755" y="154"/>
                  </a:lnTo>
                  <a:lnTo>
                    <a:pt x="755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5" y="161"/>
                  </a:lnTo>
                  <a:lnTo>
                    <a:pt x="755" y="161"/>
                  </a:lnTo>
                  <a:lnTo>
                    <a:pt x="755" y="165"/>
                  </a:lnTo>
                  <a:lnTo>
                    <a:pt x="755" y="168"/>
                  </a:lnTo>
                  <a:lnTo>
                    <a:pt x="755" y="170"/>
                  </a:lnTo>
                  <a:lnTo>
                    <a:pt x="757" y="173"/>
                  </a:lnTo>
                  <a:lnTo>
                    <a:pt x="757" y="173"/>
                  </a:lnTo>
                  <a:lnTo>
                    <a:pt x="757" y="175"/>
                  </a:lnTo>
                  <a:lnTo>
                    <a:pt x="757" y="177"/>
                  </a:lnTo>
                  <a:lnTo>
                    <a:pt x="759" y="180"/>
                  </a:lnTo>
                  <a:lnTo>
                    <a:pt x="759" y="180"/>
                  </a:lnTo>
                  <a:lnTo>
                    <a:pt x="762" y="177"/>
                  </a:lnTo>
                  <a:lnTo>
                    <a:pt x="762" y="177"/>
                  </a:lnTo>
                  <a:lnTo>
                    <a:pt x="764" y="177"/>
                  </a:lnTo>
                  <a:lnTo>
                    <a:pt x="764" y="177"/>
                  </a:lnTo>
                  <a:lnTo>
                    <a:pt x="764" y="180"/>
                  </a:lnTo>
                  <a:lnTo>
                    <a:pt x="764" y="180"/>
                  </a:lnTo>
                  <a:lnTo>
                    <a:pt x="764" y="180"/>
                  </a:lnTo>
                  <a:lnTo>
                    <a:pt x="764" y="182"/>
                  </a:lnTo>
                  <a:lnTo>
                    <a:pt x="764" y="184"/>
                  </a:lnTo>
                  <a:lnTo>
                    <a:pt x="764" y="184"/>
                  </a:lnTo>
                  <a:lnTo>
                    <a:pt x="764" y="187"/>
                  </a:lnTo>
                  <a:lnTo>
                    <a:pt x="766" y="187"/>
                  </a:lnTo>
                  <a:lnTo>
                    <a:pt x="769" y="187"/>
                  </a:lnTo>
                  <a:lnTo>
                    <a:pt x="771" y="187"/>
                  </a:lnTo>
                  <a:lnTo>
                    <a:pt x="771" y="187"/>
                  </a:lnTo>
                  <a:lnTo>
                    <a:pt x="771" y="189"/>
                  </a:lnTo>
                  <a:lnTo>
                    <a:pt x="771" y="194"/>
                  </a:lnTo>
                  <a:lnTo>
                    <a:pt x="771" y="196"/>
                  </a:lnTo>
                  <a:lnTo>
                    <a:pt x="769" y="203"/>
                  </a:lnTo>
                  <a:lnTo>
                    <a:pt x="771" y="203"/>
                  </a:lnTo>
                  <a:lnTo>
                    <a:pt x="776" y="206"/>
                  </a:lnTo>
                  <a:lnTo>
                    <a:pt x="776" y="206"/>
                  </a:lnTo>
                  <a:lnTo>
                    <a:pt x="778" y="206"/>
                  </a:lnTo>
                  <a:lnTo>
                    <a:pt x="776" y="208"/>
                  </a:lnTo>
                  <a:lnTo>
                    <a:pt x="774" y="210"/>
                  </a:lnTo>
                  <a:lnTo>
                    <a:pt x="774" y="213"/>
                  </a:lnTo>
                  <a:lnTo>
                    <a:pt x="774" y="217"/>
                  </a:lnTo>
                  <a:lnTo>
                    <a:pt x="774" y="220"/>
                  </a:lnTo>
                  <a:lnTo>
                    <a:pt x="774" y="220"/>
                  </a:lnTo>
                  <a:lnTo>
                    <a:pt x="778" y="222"/>
                  </a:lnTo>
                  <a:lnTo>
                    <a:pt x="781" y="222"/>
                  </a:lnTo>
                  <a:lnTo>
                    <a:pt x="778" y="225"/>
                  </a:lnTo>
                  <a:lnTo>
                    <a:pt x="778" y="225"/>
                  </a:lnTo>
                  <a:lnTo>
                    <a:pt x="778" y="229"/>
                  </a:lnTo>
                  <a:lnTo>
                    <a:pt x="778" y="232"/>
                  </a:lnTo>
                  <a:lnTo>
                    <a:pt x="778" y="234"/>
                  </a:lnTo>
                  <a:lnTo>
                    <a:pt x="778" y="236"/>
                  </a:lnTo>
                  <a:lnTo>
                    <a:pt x="778" y="236"/>
                  </a:lnTo>
                  <a:lnTo>
                    <a:pt x="778" y="236"/>
                  </a:lnTo>
                  <a:lnTo>
                    <a:pt x="778" y="236"/>
                  </a:lnTo>
                  <a:lnTo>
                    <a:pt x="778" y="236"/>
                  </a:lnTo>
                  <a:lnTo>
                    <a:pt x="778" y="239"/>
                  </a:lnTo>
                  <a:lnTo>
                    <a:pt x="778" y="239"/>
                  </a:lnTo>
                  <a:lnTo>
                    <a:pt x="778" y="239"/>
                  </a:lnTo>
                  <a:lnTo>
                    <a:pt x="778" y="241"/>
                  </a:lnTo>
                  <a:lnTo>
                    <a:pt x="778" y="241"/>
                  </a:lnTo>
                  <a:lnTo>
                    <a:pt x="778" y="244"/>
                  </a:lnTo>
                  <a:lnTo>
                    <a:pt x="781" y="244"/>
                  </a:lnTo>
                  <a:lnTo>
                    <a:pt x="781" y="246"/>
                  </a:lnTo>
                  <a:lnTo>
                    <a:pt x="783" y="246"/>
                  </a:lnTo>
                  <a:lnTo>
                    <a:pt x="783" y="248"/>
                  </a:lnTo>
                  <a:lnTo>
                    <a:pt x="781" y="251"/>
                  </a:lnTo>
                  <a:lnTo>
                    <a:pt x="783" y="251"/>
                  </a:lnTo>
                  <a:lnTo>
                    <a:pt x="783" y="255"/>
                  </a:lnTo>
                  <a:lnTo>
                    <a:pt x="783" y="258"/>
                  </a:lnTo>
                  <a:lnTo>
                    <a:pt x="783" y="260"/>
                  </a:lnTo>
                  <a:lnTo>
                    <a:pt x="783" y="262"/>
                  </a:lnTo>
                  <a:lnTo>
                    <a:pt x="783" y="265"/>
                  </a:lnTo>
                  <a:lnTo>
                    <a:pt x="783" y="267"/>
                  </a:lnTo>
                  <a:lnTo>
                    <a:pt x="783" y="270"/>
                  </a:lnTo>
                  <a:lnTo>
                    <a:pt x="783" y="270"/>
                  </a:lnTo>
                  <a:lnTo>
                    <a:pt x="783" y="272"/>
                  </a:lnTo>
                  <a:lnTo>
                    <a:pt x="781" y="274"/>
                  </a:lnTo>
                  <a:lnTo>
                    <a:pt x="781" y="274"/>
                  </a:lnTo>
                  <a:lnTo>
                    <a:pt x="781" y="277"/>
                  </a:lnTo>
                  <a:lnTo>
                    <a:pt x="781" y="277"/>
                  </a:lnTo>
                  <a:lnTo>
                    <a:pt x="781" y="279"/>
                  </a:lnTo>
                  <a:lnTo>
                    <a:pt x="781" y="279"/>
                  </a:lnTo>
                  <a:lnTo>
                    <a:pt x="781" y="281"/>
                  </a:lnTo>
                  <a:lnTo>
                    <a:pt x="783" y="284"/>
                  </a:lnTo>
                  <a:lnTo>
                    <a:pt x="788" y="284"/>
                  </a:lnTo>
                  <a:lnTo>
                    <a:pt x="790" y="286"/>
                  </a:lnTo>
                  <a:lnTo>
                    <a:pt x="790" y="288"/>
                  </a:lnTo>
                  <a:lnTo>
                    <a:pt x="790" y="291"/>
                  </a:lnTo>
                  <a:lnTo>
                    <a:pt x="790" y="293"/>
                  </a:lnTo>
                  <a:lnTo>
                    <a:pt x="790" y="296"/>
                  </a:lnTo>
                  <a:lnTo>
                    <a:pt x="790" y="300"/>
                  </a:lnTo>
                  <a:lnTo>
                    <a:pt x="793" y="300"/>
                  </a:lnTo>
                  <a:lnTo>
                    <a:pt x="795" y="300"/>
                  </a:lnTo>
                  <a:lnTo>
                    <a:pt x="797" y="303"/>
                  </a:lnTo>
                  <a:lnTo>
                    <a:pt x="797" y="303"/>
                  </a:lnTo>
                  <a:lnTo>
                    <a:pt x="797" y="305"/>
                  </a:lnTo>
                  <a:lnTo>
                    <a:pt x="797" y="305"/>
                  </a:lnTo>
                  <a:lnTo>
                    <a:pt x="797" y="307"/>
                  </a:lnTo>
                  <a:lnTo>
                    <a:pt x="800" y="310"/>
                  </a:lnTo>
                  <a:lnTo>
                    <a:pt x="800" y="312"/>
                  </a:lnTo>
                  <a:lnTo>
                    <a:pt x="802" y="312"/>
                  </a:lnTo>
                  <a:lnTo>
                    <a:pt x="802" y="315"/>
                  </a:lnTo>
                  <a:lnTo>
                    <a:pt x="802" y="317"/>
                  </a:lnTo>
                  <a:lnTo>
                    <a:pt x="802" y="317"/>
                  </a:lnTo>
                  <a:lnTo>
                    <a:pt x="802" y="317"/>
                  </a:lnTo>
                  <a:lnTo>
                    <a:pt x="804" y="319"/>
                  </a:lnTo>
                  <a:lnTo>
                    <a:pt x="804" y="324"/>
                  </a:lnTo>
                  <a:lnTo>
                    <a:pt x="804" y="324"/>
                  </a:lnTo>
                  <a:lnTo>
                    <a:pt x="804" y="324"/>
                  </a:lnTo>
                  <a:lnTo>
                    <a:pt x="804" y="326"/>
                  </a:lnTo>
                  <a:lnTo>
                    <a:pt x="802" y="326"/>
                  </a:lnTo>
                  <a:lnTo>
                    <a:pt x="804" y="329"/>
                  </a:lnTo>
                  <a:lnTo>
                    <a:pt x="804" y="329"/>
                  </a:lnTo>
                  <a:lnTo>
                    <a:pt x="807" y="329"/>
                  </a:lnTo>
                  <a:lnTo>
                    <a:pt x="809" y="329"/>
                  </a:lnTo>
                  <a:lnTo>
                    <a:pt x="811" y="329"/>
                  </a:lnTo>
                  <a:lnTo>
                    <a:pt x="811" y="331"/>
                  </a:lnTo>
                  <a:lnTo>
                    <a:pt x="811" y="333"/>
                  </a:lnTo>
                  <a:lnTo>
                    <a:pt x="814" y="333"/>
                  </a:lnTo>
                  <a:lnTo>
                    <a:pt x="814" y="333"/>
                  </a:lnTo>
                  <a:lnTo>
                    <a:pt x="819" y="336"/>
                  </a:lnTo>
                  <a:lnTo>
                    <a:pt x="821" y="336"/>
                  </a:lnTo>
                  <a:lnTo>
                    <a:pt x="821" y="336"/>
                  </a:lnTo>
                  <a:lnTo>
                    <a:pt x="821" y="338"/>
                  </a:lnTo>
                  <a:lnTo>
                    <a:pt x="821" y="341"/>
                  </a:lnTo>
                  <a:lnTo>
                    <a:pt x="823" y="345"/>
                  </a:lnTo>
                  <a:lnTo>
                    <a:pt x="823" y="345"/>
                  </a:lnTo>
                  <a:lnTo>
                    <a:pt x="826" y="348"/>
                  </a:lnTo>
                  <a:lnTo>
                    <a:pt x="828" y="350"/>
                  </a:lnTo>
                  <a:lnTo>
                    <a:pt x="828" y="352"/>
                  </a:lnTo>
                  <a:lnTo>
                    <a:pt x="828" y="352"/>
                  </a:lnTo>
                  <a:lnTo>
                    <a:pt x="828" y="355"/>
                  </a:lnTo>
                  <a:lnTo>
                    <a:pt x="826" y="357"/>
                  </a:lnTo>
                  <a:lnTo>
                    <a:pt x="828" y="359"/>
                  </a:lnTo>
                  <a:lnTo>
                    <a:pt x="828" y="362"/>
                  </a:lnTo>
                  <a:lnTo>
                    <a:pt x="833" y="362"/>
                  </a:lnTo>
                  <a:lnTo>
                    <a:pt x="835" y="362"/>
                  </a:lnTo>
                  <a:lnTo>
                    <a:pt x="837" y="364"/>
                  </a:lnTo>
                  <a:lnTo>
                    <a:pt x="816" y="367"/>
                  </a:lnTo>
                  <a:lnTo>
                    <a:pt x="797" y="367"/>
                  </a:lnTo>
                  <a:lnTo>
                    <a:pt x="776" y="367"/>
                  </a:lnTo>
                  <a:lnTo>
                    <a:pt x="757" y="369"/>
                  </a:lnTo>
                  <a:lnTo>
                    <a:pt x="736" y="369"/>
                  </a:lnTo>
                  <a:lnTo>
                    <a:pt x="714" y="369"/>
                  </a:lnTo>
                  <a:lnTo>
                    <a:pt x="696" y="371"/>
                  </a:lnTo>
                  <a:lnTo>
                    <a:pt x="674" y="371"/>
                  </a:lnTo>
                  <a:lnTo>
                    <a:pt x="655" y="371"/>
                  </a:lnTo>
                  <a:lnTo>
                    <a:pt x="634" y="371"/>
                  </a:lnTo>
                  <a:lnTo>
                    <a:pt x="613" y="371"/>
                  </a:lnTo>
                  <a:lnTo>
                    <a:pt x="594" y="374"/>
                  </a:lnTo>
                  <a:lnTo>
                    <a:pt x="573" y="374"/>
                  </a:lnTo>
                  <a:lnTo>
                    <a:pt x="554" y="374"/>
                  </a:lnTo>
                  <a:lnTo>
                    <a:pt x="532" y="374"/>
                  </a:lnTo>
                  <a:lnTo>
                    <a:pt x="513" y="374"/>
                  </a:lnTo>
                  <a:lnTo>
                    <a:pt x="492" y="374"/>
                  </a:lnTo>
                  <a:lnTo>
                    <a:pt x="471" y="374"/>
                  </a:lnTo>
                  <a:lnTo>
                    <a:pt x="452" y="374"/>
                  </a:lnTo>
                  <a:lnTo>
                    <a:pt x="431" y="374"/>
                  </a:lnTo>
                  <a:lnTo>
                    <a:pt x="412" y="374"/>
                  </a:lnTo>
                  <a:lnTo>
                    <a:pt x="390" y="374"/>
                  </a:lnTo>
                  <a:lnTo>
                    <a:pt x="371" y="374"/>
                  </a:lnTo>
                  <a:lnTo>
                    <a:pt x="350" y="374"/>
                  </a:lnTo>
                  <a:lnTo>
                    <a:pt x="329" y="374"/>
                  </a:lnTo>
                  <a:lnTo>
                    <a:pt x="310" y="374"/>
                  </a:lnTo>
                  <a:lnTo>
                    <a:pt x="289" y="374"/>
                  </a:lnTo>
                  <a:lnTo>
                    <a:pt x="270" y="374"/>
                  </a:lnTo>
                  <a:lnTo>
                    <a:pt x="248" y="374"/>
                  </a:lnTo>
                  <a:lnTo>
                    <a:pt x="230" y="374"/>
                  </a:lnTo>
                  <a:lnTo>
                    <a:pt x="208" y="374"/>
                  </a:lnTo>
                  <a:lnTo>
                    <a:pt x="187" y="374"/>
                  </a:lnTo>
                  <a:lnTo>
                    <a:pt x="187" y="364"/>
                  </a:lnTo>
                  <a:lnTo>
                    <a:pt x="187" y="357"/>
                  </a:lnTo>
                  <a:lnTo>
                    <a:pt x="189" y="350"/>
                  </a:lnTo>
                  <a:lnTo>
                    <a:pt x="189" y="343"/>
                  </a:lnTo>
                  <a:lnTo>
                    <a:pt x="189" y="333"/>
                  </a:lnTo>
                  <a:lnTo>
                    <a:pt x="189" y="326"/>
                  </a:lnTo>
                  <a:lnTo>
                    <a:pt x="189" y="319"/>
                  </a:lnTo>
                  <a:lnTo>
                    <a:pt x="189" y="312"/>
                  </a:lnTo>
                  <a:lnTo>
                    <a:pt x="189" y="303"/>
                  </a:lnTo>
                  <a:lnTo>
                    <a:pt x="189" y="296"/>
                  </a:lnTo>
                  <a:lnTo>
                    <a:pt x="189" y="288"/>
                  </a:lnTo>
                  <a:lnTo>
                    <a:pt x="189" y="281"/>
                  </a:lnTo>
                  <a:lnTo>
                    <a:pt x="189" y="272"/>
                  </a:lnTo>
                  <a:lnTo>
                    <a:pt x="189" y="265"/>
                  </a:lnTo>
                  <a:lnTo>
                    <a:pt x="189" y="258"/>
                  </a:lnTo>
                  <a:lnTo>
                    <a:pt x="189" y="251"/>
                  </a:lnTo>
                  <a:lnTo>
                    <a:pt x="182" y="251"/>
                  </a:lnTo>
                  <a:lnTo>
                    <a:pt x="170" y="251"/>
                  </a:lnTo>
                  <a:lnTo>
                    <a:pt x="159" y="248"/>
                  </a:lnTo>
                  <a:lnTo>
                    <a:pt x="147" y="248"/>
                  </a:lnTo>
                  <a:lnTo>
                    <a:pt x="135" y="248"/>
                  </a:lnTo>
                  <a:lnTo>
                    <a:pt x="123" y="248"/>
                  </a:lnTo>
                  <a:lnTo>
                    <a:pt x="114" y="248"/>
                  </a:lnTo>
                  <a:lnTo>
                    <a:pt x="102" y="248"/>
                  </a:lnTo>
                  <a:lnTo>
                    <a:pt x="90" y="248"/>
                  </a:lnTo>
                  <a:lnTo>
                    <a:pt x="78" y="248"/>
                  </a:lnTo>
                  <a:lnTo>
                    <a:pt x="66" y="246"/>
                  </a:lnTo>
                  <a:lnTo>
                    <a:pt x="57" y="246"/>
                  </a:lnTo>
                  <a:lnTo>
                    <a:pt x="45" y="246"/>
                  </a:lnTo>
                  <a:lnTo>
                    <a:pt x="33" y="246"/>
                  </a:lnTo>
                  <a:lnTo>
                    <a:pt x="21" y="246"/>
                  </a:lnTo>
                  <a:lnTo>
                    <a:pt x="10" y="246"/>
                  </a:lnTo>
                  <a:lnTo>
                    <a:pt x="0" y="246"/>
                  </a:lnTo>
                  <a:lnTo>
                    <a:pt x="0" y="229"/>
                  </a:lnTo>
                  <a:lnTo>
                    <a:pt x="0" y="215"/>
                  </a:lnTo>
                  <a:lnTo>
                    <a:pt x="0" y="199"/>
                  </a:lnTo>
                  <a:lnTo>
                    <a:pt x="0" y="184"/>
                  </a:lnTo>
                  <a:lnTo>
                    <a:pt x="2" y="168"/>
                  </a:lnTo>
                  <a:lnTo>
                    <a:pt x="2" y="154"/>
                  </a:lnTo>
                  <a:lnTo>
                    <a:pt x="2" y="137"/>
                  </a:lnTo>
                  <a:lnTo>
                    <a:pt x="2" y="123"/>
                  </a:lnTo>
                  <a:lnTo>
                    <a:pt x="2" y="106"/>
                  </a:lnTo>
                  <a:lnTo>
                    <a:pt x="5" y="92"/>
                  </a:lnTo>
                  <a:lnTo>
                    <a:pt x="5" y="75"/>
                  </a:lnTo>
                  <a:lnTo>
                    <a:pt x="5" y="61"/>
                  </a:lnTo>
                  <a:lnTo>
                    <a:pt x="5" y="45"/>
                  </a:lnTo>
                  <a:lnTo>
                    <a:pt x="7" y="30"/>
                  </a:lnTo>
                  <a:lnTo>
                    <a:pt x="7" y="14"/>
                  </a:lnTo>
                  <a:lnTo>
                    <a:pt x="7" y="0"/>
                  </a:lnTo>
                  <a:lnTo>
                    <a:pt x="24" y="0"/>
                  </a:lnTo>
                  <a:lnTo>
                    <a:pt x="38" y="2"/>
                  </a:lnTo>
                  <a:lnTo>
                    <a:pt x="55" y="2"/>
                  </a:lnTo>
                  <a:lnTo>
                    <a:pt x="71" y="2"/>
                  </a:lnTo>
                  <a:lnTo>
                    <a:pt x="88" y="2"/>
                  </a:lnTo>
                  <a:lnTo>
                    <a:pt x="102" y="2"/>
                  </a:lnTo>
                  <a:lnTo>
                    <a:pt x="118" y="2"/>
                  </a:lnTo>
                  <a:lnTo>
                    <a:pt x="135" y="4"/>
                  </a:lnTo>
                  <a:lnTo>
                    <a:pt x="152" y="4"/>
                  </a:lnTo>
                  <a:lnTo>
                    <a:pt x="166" y="4"/>
                  </a:lnTo>
                  <a:lnTo>
                    <a:pt x="182" y="4"/>
                  </a:lnTo>
                  <a:lnTo>
                    <a:pt x="199" y="4"/>
                  </a:lnTo>
                  <a:lnTo>
                    <a:pt x="215" y="4"/>
                  </a:lnTo>
                  <a:lnTo>
                    <a:pt x="230" y="4"/>
                  </a:lnTo>
                  <a:lnTo>
                    <a:pt x="246" y="7"/>
                  </a:lnTo>
                  <a:lnTo>
                    <a:pt x="263" y="7"/>
                  </a:lnTo>
                  <a:lnTo>
                    <a:pt x="277" y="7"/>
                  </a:lnTo>
                  <a:lnTo>
                    <a:pt x="293" y="7"/>
                  </a:lnTo>
                  <a:lnTo>
                    <a:pt x="310" y="7"/>
                  </a:lnTo>
                  <a:lnTo>
                    <a:pt x="327" y="7"/>
                  </a:lnTo>
                  <a:lnTo>
                    <a:pt x="341" y="7"/>
                  </a:lnTo>
                  <a:lnTo>
                    <a:pt x="357" y="7"/>
                  </a:lnTo>
                  <a:lnTo>
                    <a:pt x="374" y="7"/>
                  </a:lnTo>
                  <a:lnTo>
                    <a:pt x="390" y="7"/>
                  </a:lnTo>
                  <a:lnTo>
                    <a:pt x="405" y="7"/>
                  </a:lnTo>
                  <a:lnTo>
                    <a:pt x="421" y="7"/>
                  </a:lnTo>
                  <a:lnTo>
                    <a:pt x="438" y="7"/>
                  </a:lnTo>
                  <a:lnTo>
                    <a:pt x="454" y="7"/>
                  </a:lnTo>
                  <a:lnTo>
                    <a:pt x="468" y="7"/>
                  </a:lnTo>
                  <a:lnTo>
                    <a:pt x="485" y="7"/>
                  </a:lnTo>
                  <a:lnTo>
                    <a:pt x="502" y="7"/>
                  </a:lnTo>
                  <a:lnTo>
                    <a:pt x="516" y="7"/>
                  </a:lnTo>
                  <a:lnTo>
                    <a:pt x="525" y="7"/>
                  </a:lnTo>
                  <a:lnTo>
                    <a:pt x="525" y="7"/>
                  </a:lnTo>
                  <a:lnTo>
                    <a:pt x="525" y="7"/>
                  </a:lnTo>
                  <a:lnTo>
                    <a:pt x="528" y="9"/>
                  </a:lnTo>
                  <a:lnTo>
                    <a:pt x="528" y="9"/>
                  </a:lnTo>
                  <a:lnTo>
                    <a:pt x="537" y="14"/>
                  </a:lnTo>
                  <a:lnTo>
                    <a:pt x="539" y="14"/>
                  </a:lnTo>
                  <a:lnTo>
                    <a:pt x="539" y="14"/>
                  </a:lnTo>
                  <a:lnTo>
                    <a:pt x="539" y="16"/>
                  </a:lnTo>
                  <a:lnTo>
                    <a:pt x="544" y="19"/>
                  </a:lnTo>
                  <a:lnTo>
                    <a:pt x="549" y="21"/>
                  </a:lnTo>
                  <a:lnTo>
                    <a:pt x="561" y="26"/>
                  </a:lnTo>
                  <a:lnTo>
                    <a:pt x="563" y="28"/>
                  </a:lnTo>
                  <a:lnTo>
                    <a:pt x="563" y="28"/>
                  </a:lnTo>
                  <a:lnTo>
                    <a:pt x="563" y="28"/>
                  </a:lnTo>
                  <a:lnTo>
                    <a:pt x="570" y="30"/>
                  </a:lnTo>
                  <a:lnTo>
                    <a:pt x="573" y="30"/>
                  </a:lnTo>
                  <a:lnTo>
                    <a:pt x="575" y="30"/>
                  </a:lnTo>
                  <a:lnTo>
                    <a:pt x="577" y="30"/>
                  </a:lnTo>
                  <a:lnTo>
                    <a:pt x="580" y="28"/>
                  </a:lnTo>
                  <a:lnTo>
                    <a:pt x="580" y="28"/>
                  </a:lnTo>
                  <a:lnTo>
                    <a:pt x="580" y="28"/>
                  </a:lnTo>
                  <a:lnTo>
                    <a:pt x="580" y="26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82" y="21"/>
                  </a:lnTo>
                  <a:lnTo>
                    <a:pt x="584" y="21"/>
                  </a:lnTo>
                  <a:lnTo>
                    <a:pt x="587" y="21"/>
                  </a:lnTo>
                  <a:lnTo>
                    <a:pt x="591" y="21"/>
                  </a:lnTo>
                  <a:lnTo>
                    <a:pt x="596" y="21"/>
                  </a:lnTo>
                  <a:lnTo>
                    <a:pt x="599" y="21"/>
                  </a:lnTo>
                  <a:lnTo>
                    <a:pt x="599" y="21"/>
                  </a:lnTo>
                  <a:lnTo>
                    <a:pt x="601" y="23"/>
                  </a:lnTo>
                  <a:lnTo>
                    <a:pt x="603" y="23"/>
                  </a:lnTo>
                  <a:lnTo>
                    <a:pt x="606" y="21"/>
                  </a:lnTo>
                  <a:lnTo>
                    <a:pt x="608" y="19"/>
                  </a:lnTo>
                  <a:lnTo>
                    <a:pt x="615" y="21"/>
                  </a:lnTo>
                  <a:lnTo>
                    <a:pt x="617" y="21"/>
                  </a:lnTo>
                  <a:lnTo>
                    <a:pt x="636" y="16"/>
                  </a:lnTo>
                  <a:lnTo>
                    <a:pt x="639" y="19"/>
                  </a:lnTo>
                  <a:lnTo>
                    <a:pt x="641" y="19"/>
                  </a:lnTo>
                  <a:lnTo>
                    <a:pt x="643" y="21"/>
                  </a:lnTo>
                  <a:lnTo>
                    <a:pt x="646" y="23"/>
                  </a:lnTo>
                  <a:lnTo>
                    <a:pt x="648" y="26"/>
                  </a:lnTo>
                  <a:lnTo>
                    <a:pt x="651" y="28"/>
                  </a:lnTo>
                  <a:lnTo>
                    <a:pt x="653" y="28"/>
                  </a:lnTo>
                  <a:lnTo>
                    <a:pt x="655" y="30"/>
                  </a:lnTo>
                  <a:lnTo>
                    <a:pt x="660" y="30"/>
                  </a:lnTo>
                  <a:lnTo>
                    <a:pt x="660" y="30"/>
                  </a:lnTo>
                  <a:lnTo>
                    <a:pt x="662" y="30"/>
                  </a:lnTo>
                  <a:lnTo>
                    <a:pt x="665" y="30"/>
                  </a:lnTo>
                  <a:lnTo>
                    <a:pt x="667" y="33"/>
                  </a:lnTo>
                  <a:lnTo>
                    <a:pt x="667" y="33"/>
                  </a:lnTo>
                  <a:lnTo>
                    <a:pt x="667" y="33"/>
                  </a:lnTo>
                  <a:lnTo>
                    <a:pt x="670" y="33"/>
                  </a:lnTo>
                  <a:lnTo>
                    <a:pt x="679" y="35"/>
                  </a:lnTo>
                  <a:lnTo>
                    <a:pt x="681" y="35"/>
                  </a:lnTo>
                  <a:lnTo>
                    <a:pt x="681" y="38"/>
                  </a:lnTo>
                  <a:lnTo>
                    <a:pt x="681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86" y="42"/>
                  </a:lnTo>
                  <a:lnTo>
                    <a:pt x="686" y="42"/>
                  </a:lnTo>
                  <a:lnTo>
                    <a:pt x="691" y="40"/>
                  </a:lnTo>
                  <a:lnTo>
                    <a:pt x="691" y="40"/>
                  </a:lnTo>
                  <a:lnTo>
                    <a:pt x="693" y="42"/>
                  </a:lnTo>
                  <a:lnTo>
                    <a:pt x="693" y="42"/>
                  </a:lnTo>
                  <a:lnTo>
                    <a:pt x="693" y="42"/>
                  </a:lnTo>
                  <a:lnTo>
                    <a:pt x="693" y="45"/>
                  </a:lnTo>
                  <a:lnTo>
                    <a:pt x="693" y="45"/>
                  </a:lnTo>
                  <a:lnTo>
                    <a:pt x="693" y="47"/>
                  </a:lnTo>
                  <a:lnTo>
                    <a:pt x="693" y="47"/>
                  </a:lnTo>
                  <a:lnTo>
                    <a:pt x="693" y="49"/>
                  </a:lnTo>
                  <a:lnTo>
                    <a:pt x="698" y="52"/>
                  </a:lnTo>
                  <a:lnTo>
                    <a:pt x="700" y="54"/>
                  </a:lnTo>
                  <a:lnTo>
                    <a:pt x="700" y="57"/>
                  </a:lnTo>
                  <a:lnTo>
                    <a:pt x="700" y="59"/>
                  </a:lnTo>
                  <a:lnTo>
                    <a:pt x="703" y="59"/>
                  </a:lnTo>
                  <a:lnTo>
                    <a:pt x="714" y="61"/>
                  </a:lnTo>
                  <a:lnTo>
                    <a:pt x="714" y="61"/>
                  </a:lnTo>
                  <a:close/>
                </a:path>
              </a:pathLst>
            </a:custGeom>
            <a:solidFill>
              <a:schemeClr val="accent5"/>
            </a:solidFill>
            <a:ln w="4763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>
              <a:outerShdw blurRad="381000" sx="102000" sy="102000" algn="c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19">
              <a:extLst>
                <a:ext uri="{FF2B5EF4-FFF2-40B4-BE49-F238E27FC236}">
                  <a16:creationId xmlns:a16="http://schemas.microsoft.com/office/drawing/2014/main" id="{B249A3CD-1C54-49E9-BD64-05F31D25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3188" y="2887643"/>
              <a:ext cx="1041797" cy="496491"/>
            </a:xfrm>
            <a:custGeom>
              <a:avLst/>
              <a:gdLst>
                <a:gd name="T0" fmla="*/ 865 w 875"/>
                <a:gd name="T1" fmla="*/ 183 h 417"/>
                <a:gd name="T2" fmla="*/ 875 w 875"/>
                <a:gd name="T3" fmla="*/ 389 h 417"/>
                <a:gd name="T4" fmla="*/ 865 w 875"/>
                <a:gd name="T5" fmla="*/ 412 h 417"/>
                <a:gd name="T6" fmla="*/ 853 w 875"/>
                <a:gd name="T7" fmla="*/ 410 h 417"/>
                <a:gd name="T8" fmla="*/ 844 w 875"/>
                <a:gd name="T9" fmla="*/ 405 h 417"/>
                <a:gd name="T10" fmla="*/ 825 w 875"/>
                <a:gd name="T11" fmla="*/ 396 h 417"/>
                <a:gd name="T12" fmla="*/ 816 w 875"/>
                <a:gd name="T13" fmla="*/ 391 h 417"/>
                <a:gd name="T14" fmla="*/ 797 w 875"/>
                <a:gd name="T15" fmla="*/ 381 h 417"/>
                <a:gd name="T16" fmla="*/ 790 w 875"/>
                <a:gd name="T17" fmla="*/ 389 h 417"/>
                <a:gd name="T18" fmla="*/ 785 w 875"/>
                <a:gd name="T19" fmla="*/ 393 h 417"/>
                <a:gd name="T20" fmla="*/ 771 w 875"/>
                <a:gd name="T21" fmla="*/ 391 h 417"/>
                <a:gd name="T22" fmla="*/ 766 w 875"/>
                <a:gd name="T23" fmla="*/ 391 h 417"/>
                <a:gd name="T24" fmla="*/ 756 w 875"/>
                <a:gd name="T25" fmla="*/ 384 h 417"/>
                <a:gd name="T26" fmla="*/ 747 w 875"/>
                <a:gd name="T27" fmla="*/ 391 h 417"/>
                <a:gd name="T28" fmla="*/ 740 w 875"/>
                <a:gd name="T29" fmla="*/ 396 h 417"/>
                <a:gd name="T30" fmla="*/ 726 w 875"/>
                <a:gd name="T31" fmla="*/ 393 h 417"/>
                <a:gd name="T32" fmla="*/ 716 w 875"/>
                <a:gd name="T33" fmla="*/ 398 h 417"/>
                <a:gd name="T34" fmla="*/ 700 w 875"/>
                <a:gd name="T35" fmla="*/ 405 h 417"/>
                <a:gd name="T36" fmla="*/ 688 w 875"/>
                <a:gd name="T37" fmla="*/ 415 h 417"/>
                <a:gd name="T38" fmla="*/ 664 w 875"/>
                <a:gd name="T39" fmla="*/ 405 h 417"/>
                <a:gd name="T40" fmla="*/ 655 w 875"/>
                <a:gd name="T41" fmla="*/ 400 h 417"/>
                <a:gd name="T42" fmla="*/ 652 w 875"/>
                <a:gd name="T43" fmla="*/ 391 h 417"/>
                <a:gd name="T44" fmla="*/ 648 w 875"/>
                <a:gd name="T45" fmla="*/ 398 h 417"/>
                <a:gd name="T46" fmla="*/ 641 w 875"/>
                <a:gd name="T47" fmla="*/ 400 h 417"/>
                <a:gd name="T48" fmla="*/ 626 w 875"/>
                <a:gd name="T49" fmla="*/ 396 h 417"/>
                <a:gd name="T50" fmla="*/ 622 w 875"/>
                <a:gd name="T51" fmla="*/ 389 h 417"/>
                <a:gd name="T52" fmla="*/ 615 w 875"/>
                <a:gd name="T53" fmla="*/ 398 h 417"/>
                <a:gd name="T54" fmla="*/ 607 w 875"/>
                <a:gd name="T55" fmla="*/ 405 h 417"/>
                <a:gd name="T56" fmla="*/ 596 w 875"/>
                <a:gd name="T57" fmla="*/ 412 h 417"/>
                <a:gd name="T58" fmla="*/ 593 w 875"/>
                <a:gd name="T59" fmla="*/ 396 h 417"/>
                <a:gd name="T60" fmla="*/ 586 w 875"/>
                <a:gd name="T61" fmla="*/ 400 h 417"/>
                <a:gd name="T62" fmla="*/ 577 w 875"/>
                <a:gd name="T63" fmla="*/ 403 h 417"/>
                <a:gd name="T64" fmla="*/ 565 w 875"/>
                <a:gd name="T65" fmla="*/ 398 h 417"/>
                <a:gd name="T66" fmla="*/ 546 w 875"/>
                <a:gd name="T67" fmla="*/ 384 h 417"/>
                <a:gd name="T68" fmla="*/ 515 w 875"/>
                <a:gd name="T69" fmla="*/ 398 h 417"/>
                <a:gd name="T70" fmla="*/ 515 w 875"/>
                <a:gd name="T71" fmla="*/ 386 h 417"/>
                <a:gd name="T72" fmla="*/ 501 w 875"/>
                <a:gd name="T73" fmla="*/ 372 h 417"/>
                <a:gd name="T74" fmla="*/ 470 w 875"/>
                <a:gd name="T75" fmla="*/ 370 h 417"/>
                <a:gd name="T76" fmla="*/ 451 w 875"/>
                <a:gd name="T77" fmla="*/ 370 h 417"/>
                <a:gd name="T78" fmla="*/ 435 w 875"/>
                <a:gd name="T79" fmla="*/ 367 h 417"/>
                <a:gd name="T80" fmla="*/ 402 w 875"/>
                <a:gd name="T81" fmla="*/ 360 h 417"/>
                <a:gd name="T82" fmla="*/ 385 w 875"/>
                <a:gd name="T83" fmla="*/ 346 h 417"/>
                <a:gd name="T84" fmla="*/ 376 w 875"/>
                <a:gd name="T85" fmla="*/ 334 h 417"/>
                <a:gd name="T86" fmla="*/ 366 w 875"/>
                <a:gd name="T87" fmla="*/ 329 h 417"/>
                <a:gd name="T88" fmla="*/ 350 w 875"/>
                <a:gd name="T89" fmla="*/ 334 h 417"/>
                <a:gd name="T90" fmla="*/ 335 w 875"/>
                <a:gd name="T91" fmla="*/ 337 h 417"/>
                <a:gd name="T92" fmla="*/ 302 w 875"/>
                <a:gd name="T93" fmla="*/ 315 h 417"/>
                <a:gd name="T94" fmla="*/ 302 w 875"/>
                <a:gd name="T95" fmla="*/ 223 h 417"/>
                <a:gd name="T96" fmla="*/ 302 w 875"/>
                <a:gd name="T97" fmla="*/ 109 h 417"/>
                <a:gd name="T98" fmla="*/ 269 w 875"/>
                <a:gd name="T99" fmla="*/ 76 h 417"/>
                <a:gd name="T100" fmla="*/ 68 w 875"/>
                <a:gd name="T101" fmla="*/ 74 h 417"/>
                <a:gd name="T102" fmla="*/ 2 w 875"/>
                <a:gd name="T103" fmla="*/ 24 h 417"/>
                <a:gd name="T104" fmla="*/ 89 w 875"/>
                <a:gd name="T105" fmla="*/ 12 h 417"/>
                <a:gd name="T106" fmla="*/ 262 w 875"/>
                <a:gd name="T107" fmla="*/ 12 h 417"/>
                <a:gd name="T108" fmla="*/ 449 w 875"/>
                <a:gd name="T109" fmla="*/ 12 h 417"/>
                <a:gd name="T110" fmla="*/ 633 w 875"/>
                <a:gd name="T111" fmla="*/ 8 h 417"/>
                <a:gd name="T112" fmla="*/ 818 w 875"/>
                <a:gd name="T113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5" h="417">
                  <a:moveTo>
                    <a:pt x="844" y="62"/>
                  </a:moveTo>
                  <a:lnTo>
                    <a:pt x="849" y="79"/>
                  </a:lnTo>
                  <a:lnTo>
                    <a:pt x="851" y="97"/>
                  </a:lnTo>
                  <a:lnTo>
                    <a:pt x="853" y="114"/>
                  </a:lnTo>
                  <a:lnTo>
                    <a:pt x="858" y="131"/>
                  </a:lnTo>
                  <a:lnTo>
                    <a:pt x="861" y="147"/>
                  </a:lnTo>
                  <a:lnTo>
                    <a:pt x="863" y="166"/>
                  </a:lnTo>
                  <a:lnTo>
                    <a:pt x="865" y="183"/>
                  </a:lnTo>
                  <a:lnTo>
                    <a:pt x="870" y="199"/>
                  </a:lnTo>
                  <a:lnTo>
                    <a:pt x="870" y="228"/>
                  </a:lnTo>
                  <a:lnTo>
                    <a:pt x="870" y="254"/>
                  </a:lnTo>
                  <a:lnTo>
                    <a:pt x="872" y="280"/>
                  </a:lnTo>
                  <a:lnTo>
                    <a:pt x="872" y="308"/>
                  </a:lnTo>
                  <a:lnTo>
                    <a:pt x="872" y="334"/>
                  </a:lnTo>
                  <a:lnTo>
                    <a:pt x="875" y="363"/>
                  </a:lnTo>
                  <a:lnTo>
                    <a:pt x="875" y="38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872" y="417"/>
                  </a:lnTo>
                  <a:lnTo>
                    <a:pt x="870" y="415"/>
                  </a:lnTo>
                  <a:lnTo>
                    <a:pt x="870" y="417"/>
                  </a:lnTo>
                  <a:lnTo>
                    <a:pt x="865" y="415"/>
                  </a:lnTo>
                  <a:lnTo>
                    <a:pt x="865" y="415"/>
                  </a:lnTo>
                  <a:lnTo>
                    <a:pt x="865" y="412"/>
                  </a:lnTo>
                  <a:lnTo>
                    <a:pt x="865" y="412"/>
                  </a:lnTo>
                  <a:lnTo>
                    <a:pt x="863" y="412"/>
                  </a:lnTo>
                  <a:lnTo>
                    <a:pt x="861" y="412"/>
                  </a:lnTo>
                  <a:lnTo>
                    <a:pt x="858" y="412"/>
                  </a:lnTo>
                  <a:lnTo>
                    <a:pt x="858" y="412"/>
                  </a:lnTo>
                  <a:lnTo>
                    <a:pt x="856" y="412"/>
                  </a:lnTo>
                  <a:lnTo>
                    <a:pt x="856" y="410"/>
                  </a:lnTo>
                  <a:lnTo>
                    <a:pt x="853" y="410"/>
                  </a:lnTo>
                  <a:lnTo>
                    <a:pt x="853" y="412"/>
                  </a:lnTo>
                  <a:lnTo>
                    <a:pt x="853" y="412"/>
                  </a:lnTo>
                  <a:lnTo>
                    <a:pt x="851" y="412"/>
                  </a:lnTo>
                  <a:lnTo>
                    <a:pt x="851" y="410"/>
                  </a:lnTo>
                  <a:lnTo>
                    <a:pt x="849" y="410"/>
                  </a:lnTo>
                  <a:lnTo>
                    <a:pt x="846" y="408"/>
                  </a:lnTo>
                  <a:lnTo>
                    <a:pt x="846" y="405"/>
                  </a:lnTo>
                  <a:lnTo>
                    <a:pt x="844" y="405"/>
                  </a:lnTo>
                  <a:lnTo>
                    <a:pt x="842" y="405"/>
                  </a:lnTo>
                  <a:lnTo>
                    <a:pt x="835" y="405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27" y="398"/>
                  </a:lnTo>
                  <a:lnTo>
                    <a:pt x="827" y="396"/>
                  </a:lnTo>
                  <a:lnTo>
                    <a:pt x="827" y="396"/>
                  </a:lnTo>
                  <a:lnTo>
                    <a:pt x="825" y="396"/>
                  </a:lnTo>
                  <a:lnTo>
                    <a:pt x="825" y="393"/>
                  </a:lnTo>
                  <a:lnTo>
                    <a:pt x="825" y="393"/>
                  </a:lnTo>
                  <a:lnTo>
                    <a:pt x="825" y="393"/>
                  </a:lnTo>
                  <a:lnTo>
                    <a:pt x="823" y="393"/>
                  </a:lnTo>
                  <a:lnTo>
                    <a:pt x="823" y="391"/>
                  </a:lnTo>
                  <a:lnTo>
                    <a:pt x="820" y="391"/>
                  </a:lnTo>
                  <a:lnTo>
                    <a:pt x="818" y="391"/>
                  </a:lnTo>
                  <a:lnTo>
                    <a:pt x="816" y="391"/>
                  </a:lnTo>
                  <a:lnTo>
                    <a:pt x="813" y="386"/>
                  </a:lnTo>
                  <a:lnTo>
                    <a:pt x="811" y="386"/>
                  </a:lnTo>
                  <a:lnTo>
                    <a:pt x="808" y="386"/>
                  </a:lnTo>
                  <a:lnTo>
                    <a:pt x="806" y="384"/>
                  </a:lnTo>
                  <a:lnTo>
                    <a:pt x="806" y="384"/>
                  </a:lnTo>
                  <a:lnTo>
                    <a:pt x="806" y="384"/>
                  </a:lnTo>
                  <a:lnTo>
                    <a:pt x="804" y="381"/>
                  </a:lnTo>
                  <a:lnTo>
                    <a:pt x="797" y="381"/>
                  </a:lnTo>
                  <a:lnTo>
                    <a:pt x="797" y="381"/>
                  </a:lnTo>
                  <a:lnTo>
                    <a:pt x="794" y="381"/>
                  </a:lnTo>
                  <a:lnTo>
                    <a:pt x="794" y="384"/>
                  </a:lnTo>
                  <a:lnTo>
                    <a:pt x="794" y="386"/>
                  </a:lnTo>
                  <a:lnTo>
                    <a:pt x="792" y="389"/>
                  </a:lnTo>
                  <a:lnTo>
                    <a:pt x="792" y="386"/>
                  </a:lnTo>
                  <a:lnTo>
                    <a:pt x="792" y="389"/>
                  </a:lnTo>
                  <a:lnTo>
                    <a:pt x="790" y="389"/>
                  </a:lnTo>
                  <a:lnTo>
                    <a:pt x="790" y="389"/>
                  </a:lnTo>
                  <a:lnTo>
                    <a:pt x="790" y="391"/>
                  </a:lnTo>
                  <a:lnTo>
                    <a:pt x="787" y="389"/>
                  </a:lnTo>
                  <a:lnTo>
                    <a:pt x="787" y="389"/>
                  </a:lnTo>
                  <a:lnTo>
                    <a:pt x="787" y="391"/>
                  </a:lnTo>
                  <a:lnTo>
                    <a:pt x="787" y="391"/>
                  </a:lnTo>
                  <a:lnTo>
                    <a:pt x="785" y="391"/>
                  </a:lnTo>
                  <a:lnTo>
                    <a:pt x="785" y="393"/>
                  </a:lnTo>
                  <a:lnTo>
                    <a:pt x="785" y="393"/>
                  </a:lnTo>
                  <a:lnTo>
                    <a:pt x="785" y="393"/>
                  </a:lnTo>
                  <a:lnTo>
                    <a:pt x="775" y="393"/>
                  </a:lnTo>
                  <a:lnTo>
                    <a:pt x="775" y="393"/>
                  </a:lnTo>
                  <a:lnTo>
                    <a:pt x="773" y="393"/>
                  </a:lnTo>
                  <a:lnTo>
                    <a:pt x="773" y="391"/>
                  </a:lnTo>
                  <a:lnTo>
                    <a:pt x="773" y="391"/>
                  </a:lnTo>
                  <a:lnTo>
                    <a:pt x="771" y="391"/>
                  </a:lnTo>
                  <a:lnTo>
                    <a:pt x="771" y="391"/>
                  </a:lnTo>
                  <a:lnTo>
                    <a:pt x="771" y="393"/>
                  </a:lnTo>
                  <a:lnTo>
                    <a:pt x="771" y="393"/>
                  </a:lnTo>
                  <a:lnTo>
                    <a:pt x="768" y="391"/>
                  </a:lnTo>
                  <a:lnTo>
                    <a:pt x="768" y="391"/>
                  </a:lnTo>
                  <a:lnTo>
                    <a:pt x="768" y="391"/>
                  </a:lnTo>
                  <a:lnTo>
                    <a:pt x="768" y="391"/>
                  </a:lnTo>
                  <a:lnTo>
                    <a:pt x="766" y="391"/>
                  </a:lnTo>
                  <a:lnTo>
                    <a:pt x="764" y="391"/>
                  </a:lnTo>
                  <a:lnTo>
                    <a:pt x="766" y="389"/>
                  </a:lnTo>
                  <a:lnTo>
                    <a:pt x="764" y="386"/>
                  </a:lnTo>
                  <a:lnTo>
                    <a:pt x="764" y="386"/>
                  </a:lnTo>
                  <a:lnTo>
                    <a:pt x="761" y="384"/>
                  </a:lnTo>
                  <a:lnTo>
                    <a:pt x="759" y="384"/>
                  </a:lnTo>
                  <a:lnTo>
                    <a:pt x="759" y="384"/>
                  </a:lnTo>
                  <a:lnTo>
                    <a:pt x="756" y="384"/>
                  </a:lnTo>
                  <a:lnTo>
                    <a:pt x="756" y="386"/>
                  </a:lnTo>
                  <a:lnTo>
                    <a:pt x="756" y="386"/>
                  </a:lnTo>
                  <a:lnTo>
                    <a:pt x="754" y="386"/>
                  </a:lnTo>
                  <a:lnTo>
                    <a:pt x="754" y="386"/>
                  </a:lnTo>
                  <a:lnTo>
                    <a:pt x="752" y="389"/>
                  </a:lnTo>
                  <a:lnTo>
                    <a:pt x="749" y="389"/>
                  </a:lnTo>
                  <a:lnTo>
                    <a:pt x="749" y="389"/>
                  </a:lnTo>
                  <a:lnTo>
                    <a:pt x="747" y="391"/>
                  </a:lnTo>
                  <a:lnTo>
                    <a:pt x="747" y="391"/>
                  </a:lnTo>
                  <a:lnTo>
                    <a:pt x="747" y="391"/>
                  </a:lnTo>
                  <a:lnTo>
                    <a:pt x="745" y="391"/>
                  </a:lnTo>
                  <a:lnTo>
                    <a:pt x="742" y="391"/>
                  </a:lnTo>
                  <a:lnTo>
                    <a:pt x="740" y="391"/>
                  </a:lnTo>
                  <a:lnTo>
                    <a:pt x="740" y="396"/>
                  </a:lnTo>
                  <a:lnTo>
                    <a:pt x="740" y="396"/>
                  </a:lnTo>
                  <a:lnTo>
                    <a:pt x="740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8" y="396"/>
                  </a:lnTo>
                  <a:lnTo>
                    <a:pt x="735" y="396"/>
                  </a:lnTo>
                  <a:lnTo>
                    <a:pt x="733" y="398"/>
                  </a:lnTo>
                  <a:lnTo>
                    <a:pt x="733" y="396"/>
                  </a:lnTo>
                  <a:lnTo>
                    <a:pt x="726" y="393"/>
                  </a:lnTo>
                  <a:lnTo>
                    <a:pt x="726" y="391"/>
                  </a:lnTo>
                  <a:lnTo>
                    <a:pt x="723" y="391"/>
                  </a:lnTo>
                  <a:lnTo>
                    <a:pt x="723" y="393"/>
                  </a:lnTo>
                  <a:lnTo>
                    <a:pt x="721" y="393"/>
                  </a:lnTo>
                  <a:lnTo>
                    <a:pt x="721" y="396"/>
                  </a:lnTo>
                  <a:lnTo>
                    <a:pt x="721" y="396"/>
                  </a:lnTo>
                  <a:lnTo>
                    <a:pt x="719" y="396"/>
                  </a:lnTo>
                  <a:lnTo>
                    <a:pt x="716" y="398"/>
                  </a:lnTo>
                  <a:lnTo>
                    <a:pt x="714" y="398"/>
                  </a:lnTo>
                  <a:lnTo>
                    <a:pt x="712" y="398"/>
                  </a:lnTo>
                  <a:lnTo>
                    <a:pt x="707" y="398"/>
                  </a:lnTo>
                  <a:lnTo>
                    <a:pt x="704" y="400"/>
                  </a:lnTo>
                  <a:lnTo>
                    <a:pt x="704" y="400"/>
                  </a:lnTo>
                  <a:lnTo>
                    <a:pt x="702" y="400"/>
                  </a:lnTo>
                  <a:lnTo>
                    <a:pt x="702" y="403"/>
                  </a:lnTo>
                  <a:lnTo>
                    <a:pt x="700" y="405"/>
                  </a:lnTo>
                  <a:lnTo>
                    <a:pt x="700" y="408"/>
                  </a:lnTo>
                  <a:lnTo>
                    <a:pt x="697" y="410"/>
                  </a:lnTo>
                  <a:lnTo>
                    <a:pt x="695" y="410"/>
                  </a:lnTo>
                  <a:lnTo>
                    <a:pt x="690" y="410"/>
                  </a:lnTo>
                  <a:lnTo>
                    <a:pt x="688" y="410"/>
                  </a:lnTo>
                  <a:lnTo>
                    <a:pt x="688" y="410"/>
                  </a:lnTo>
                  <a:lnTo>
                    <a:pt x="688" y="412"/>
                  </a:lnTo>
                  <a:lnTo>
                    <a:pt x="688" y="415"/>
                  </a:lnTo>
                  <a:lnTo>
                    <a:pt x="683" y="417"/>
                  </a:lnTo>
                  <a:lnTo>
                    <a:pt x="681" y="415"/>
                  </a:lnTo>
                  <a:lnTo>
                    <a:pt x="678" y="410"/>
                  </a:lnTo>
                  <a:lnTo>
                    <a:pt x="676" y="408"/>
                  </a:lnTo>
                  <a:lnTo>
                    <a:pt x="674" y="408"/>
                  </a:lnTo>
                  <a:lnTo>
                    <a:pt x="667" y="408"/>
                  </a:lnTo>
                  <a:lnTo>
                    <a:pt x="667" y="408"/>
                  </a:lnTo>
                  <a:lnTo>
                    <a:pt x="664" y="405"/>
                  </a:lnTo>
                  <a:lnTo>
                    <a:pt x="664" y="405"/>
                  </a:lnTo>
                  <a:lnTo>
                    <a:pt x="664" y="403"/>
                  </a:lnTo>
                  <a:lnTo>
                    <a:pt x="664" y="403"/>
                  </a:lnTo>
                  <a:lnTo>
                    <a:pt x="662" y="403"/>
                  </a:lnTo>
                  <a:lnTo>
                    <a:pt x="662" y="403"/>
                  </a:lnTo>
                  <a:lnTo>
                    <a:pt x="657" y="400"/>
                  </a:lnTo>
                  <a:lnTo>
                    <a:pt x="657" y="400"/>
                  </a:lnTo>
                  <a:lnTo>
                    <a:pt x="655" y="400"/>
                  </a:lnTo>
                  <a:lnTo>
                    <a:pt x="655" y="398"/>
                  </a:lnTo>
                  <a:lnTo>
                    <a:pt x="655" y="398"/>
                  </a:lnTo>
                  <a:lnTo>
                    <a:pt x="655" y="398"/>
                  </a:lnTo>
                  <a:lnTo>
                    <a:pt x="655" y="396"/>
                  </a:lnTo>
                  <a:lnTo>
                    <a:pt x="657" y="396"/>
                  </a:lnTo>
                  <a:lnTo>
                    <a:pt x="657" y="393"/>
                  </a:lnTo>
                  <a:lnTo>
                    <a:pt x="655" y="393"/>
                  </a:lnTo>
                  <a:lnTo>
                    <a:pt x="652" y="391"/>
                  </a:lnTo>
                  <a:lnTo>
                    <a:pt x="650" y="391"/>
                  </a:lnTo>
                  <a:lnTo>
                    <a:pt x="650" y="391"/>
                  </a:lnTo>
                  <a:lnTo>
                    <a:pt x="650" y="391"/>
                  </a:lnTo>
                  <a:lnTo>
                    <a:pt x="650" y="393"/>
                  </a:lnTo>
                  <a:lnTo>
                    <a:pt x="648" y="393"/>
                  </a:lnTo>
                  <a:lnTo>
                    <a:pt x="648" y="398"/>
                  </a:lnTo>
                  <a:lnTo>
                    <a:pt x="648" y="398"/>
                  </a:lnTo>
                  <a:lnTo>
                    <a:pt x="648" y="398"/>
                  </a:lnTo>
                  <a:lnTo>
                    <a:pt x="645" y="398"/>
                  </a:lnTo>
                  <a:lnTo>
                    <a:pt x="645" y="400"/>
                  </a:lnTo>
                  <a:lnTo>
                    <a:pt x="645" y="400"/>
                  </a:lnTo>
                  <a:lnTo>
                    <a:pt x="643" y="400"/>
                  </a:lnTo>
                  <a:lnTo>
                    <a:pt x="643" y="400"/>
                  </a:lnTo>
                  <a:lnTo>
                    <a:pt x="641" y="400"/>
                  </a:lnTo>
                  <a:lnTo>
                    <a:pt x="641" y="400"/>
                  </a:lnTo>
                  <a:lnTo>
                    <a:pt x="641" y="400"/>
                  </a:lnTo>
                  <a:lnTo>
                    <a:pt x="636" y="398"/>
                  </a:lnTo>
                  <a:lnTo>
                    <a:pt x="636" y="398"/>
                  </a:lnTo>
                  <a:lnTo>
                    <a:pt x="636" y="398"/>
                  </a:lnTo>
                  <a:lnTo>
                    <a:pt x="631" y="398"/>
                  </a:lnTo>
                  <a:lnTo>
                    <a:pt x="631" y="398"/>
                  </a:lnTo>
                  <a:lnTo>
                    <a:pt x="629" y="398"/>
                  </a:lnTo>
                  <a:lnTo>
                    <a:pt x="629" y="398"/>
                  </a:lnTo>
                  <a:lnTo>
                    <a:pt x="626" y="396"/>
                  </a:lnTo>
                  <a:lnTo>
                    <a:pt x="626" y="396"/>
                  </a:lnTo>
                  <a:lnTo>
                    <a:pt x="626" y="393"/>
                  </a:lnTo>
                  <a:lnTo>
                    <a:pt x="626" y="391"/>
                  </a:lnTo>
                  <a:lnTo>
                    <a:pt x="624" y="389"/>
                  </a:lnTo>
                  <a:lnTo>
                    <a:pt x="624" y="389"/>
                  </a:lnTo>
                  <a:lnTo>
                    <a:pt x="624" y="389"/>
                  </a:lnTo>
                  <a:lnTo>
                    <a:pt x="622" y="389"/>
                  </a:lnTo>
                  <a:lnTo>
                    <a:pt x="622" y="389"/>
                  </a:lnTo>
                  <a:lnTo>
                    <a:pt x="622" y="389"/>
                  </a:lnTo>
                  <a:lnTo>
                    <a:pt x="617" y="389"/>
                  </a:lnTo>
                  <a:lnTo>
                    <a:pt x="617" y="389"/>
                  </a:lnTo>
                  <a:lnTo>
                    <a:pt x="617" y="389"/>
                  </a:lnTo>
                  <a:lnTo>
                    <a:pt x="615" y="389"/>
                  </a:lnTo>
                  <a:lnTo>
                    <a:pt x="615" y="391"/>
                  </a:lnTo>
                  <a:lnTo>
                    <a:pt x="615" y="393"/>
                  </a:lnTo>
                  <a:lnTo>
                    <a:pt x="615" y="398"/>
                  </a:lnTo>
                  <a:lnTo>
                    <a:pt x="612" y="400"/>
                  </a:lnTo>
                  <a:lnTo>
                    <a:pt x="610" y="400"/>
                  </a:lnTo>
                  <a:lnTo>
                    <a:pt x="605" y="400"/>
                  </a:lnTo>
                  <a:lnTo>
                    <a:pt x="605" y="403"/>
                  </a:lnTo>
                  <a:lnTo>
                    <a:pt x="607" y="403"/>
                  </a:lnTo>
                  <a:lnTo>
                    <a:pt x="607" y="403"/>
                  </a:lnTo>
                  <a:lnTo>
                    <a:pt x="607" y="405"/>
                  </a:lnTo>
                  <a:lnTo>
                    <a:pt x="607" y="405"/>
                  </a:lnTo>
                  <a:lnTo>
                    <a:pt x="605" y="408"/>
                  </a:lnTo>
                  <a:lnTo>
                    <a:pt x="605" y="408"/>
                  </a:lnTo>
                  <a:lnTo>
                    <a:pt x="605" y="412"/>
                  </a:lnTo>
                  <a:lnTo>
                    <a:pt x="605" y="415"/>
                  </a:lnTo>
                  <a:lnTo>
                    <a:pt x="603" y="417"/>
                  </a:lnTo>
                  <a:lnTo>
                    <a:pt x="600" y="417"/>
                  </a:lnTo>
                  <a:lnTo>
                    <a:pt x="596" y="415"/>
                  </a:lnTo>
                  <a:lnTo>
                    <a:pt x="596" y="412"/>
                  </a:lnTo>
                  <a:lnTo>
                    <a:pt x="593" y="410"/>
                  </a:lnTo>
                  <a:lnTo>
                    <a:pt x="593" y="408"/>
                  </a:lnTo>
                  <a:lnTo>
                    <a:pt x="593" y="405"/>
                  </a:lnTo>
                  <a:lnTo>
                    <a:pt x="596" y="400"/>
                  </a:lnTo>
                  <a:lnTo>
                    <a:pt x="596" y="398"/>
                  </a:lnTo>
                  <a:lnTo>
                    <a:pt x="596" y="398"/>
                  </a:lnTo>
                  <a:lnTo>
                    <a:pt x="593" y="396"/>
                  </a:lnTo>
                  <a:lnTo>
                    <a:pt x="593" y="396"/>
                  </a:lnTo>
                  <a:lnTo>
                    <a:pt x="591" y="393"/>
                  </a:lnTo>
                  <a:lnTo>
                    <a:pt x="591" y="393"/>
                  </a:lnTo>
                  <a:lnTo>
                    <a:pt x="591" y="396"/>
                  </a:lnTo>
                  <a:lnTo>
                    <a:pt x="589" y="396"/>
                  </a:lnTo>
                  <a:lnTo>
                    <a:pt x="589" y="396"/>
                  </a:lnTo>
                  <a:lnTo>
                    <a:pt x="589" y="398"/>
                  </a:lnTo>
                  <a:lnTo>
                    <a:pt x="586" y="400"/>
                  </a:lnTo>
                  <a:lnTo>
                    <a:pt x="586" y="400"/>
                  </a:lnTo>
                  <a:lnTo>
                    <a:pt x="584" y="398"/>
                  </a:lnTo>
                  <a:lnTo>
                    <a:pt x="581" y="398"/>
                  </a:lnTo>
                  <a:lnTo>
                    <a:pt x="581" y="400"/>
                  </a:lnTo>
                  <a:lnTo>
                    <a:pt x="579" y="400"/>
                  </a:lnTo>
                  <a:lnTo>
                    <a:pt x="579" y="400"/>
                  </a:lnTo>
                  <a:lnTo>
                    <a:pt x="579" y="400"/>
                  </a:lnTo>
                  <a:lnTo>
                    <a:pt x="579" y="403"/>
                  </a:lnTo>
                  <a:lnTo>
                    <a:pt x="577" y="403"/>
                  </a:lnTo>
                  <a:lnTo>
                    <a:pt x="577" y="403"/>
                  </a:lnTo>
                  <a:lnTo>
                    <a:pt x="577" y="405"/>
                  </a:lnTo>
                  <a:lnTo>
                    <a:pt x="574" y="405"/>
                  </a:lnTo>
                  <a:lnTo>
                    <a:pt x="570" y="405"/>
                  </a:lnTo>
                  <a:lnTo>
                    <a:pt x="567" y="405"/>
                  </a:lnTo>
                  <a:lnTo>
                    <a:pt x="567" y="400"/>
                  </a:lnTo>
                  <a:lnTo>
                    <a:pt x="565" y="398"/>
                  </a:lnTo>
                  <a:lnTo>
                    <a:pt x="565" y="398"/>
                  </a:lnTo>
                  <a:lnTo>
                    <a:pt x="562" y="396"/>
                  </a:lnTo>
                  <a:lnTo>
                    <a:pt x="560" y="396"/>
                  </a:lnTo>
                  <a:lnTo>
                    <a:pt x="555" y="396"/>
                  </a:lnTo>
                  <a:lnTo>
                    <a:pt x="553" y="396"/>
                  </a:lnTo>
                  <a:lnTo>
                    <a:pt x="553" y="393"/>
                  </a:lnTo>
                  <a:lnTo>
                    <a:pt x="553" y="389"/>
                  </a:lnTo>
                  <a:lnTo>
                    <a:pt x="551" y="386"/>
                  </a:lnTo>
                  <a:lnTo>
                    <a:pt x="546" y="384"/>
                  </a:lnTo>
                  <a:lnTo>
                    <a:pt x="544" y="386"/>
                  </a:lnTo>
                  <a:lnTo>
                    <a:pt x="539" y="389"/>
                  </a:lnTo>
                  <a:lnTo>
                    <a:pt x="532" y="398"/>
                  </a:lnTo>
                  <a:lnTo>
                    <a:pt x="527" y="400"/>
                  </a:lnTo>
                  <a:lnTo>
                    <a:pt x="522" y="400"/>
                  </a:lnTo>
                  <a:lnTo>
                    <a:pt x="518" y="400"/>
                  </a:lnTo>
                  <a:lnTo>
                    <a:pt x="515" y="398"/>
                  </a:lnTo>
                  <a:lnTo>
                    <a:pt x="515" y="398"/>
                  </a:lnTo>
                  <a:lnTo>
                    <a:pt x="515" y="396"/>
                  </a:lnTo>
                  <a:lnTo>
                    <a:pt x="515" y="396"/>
                  </a:lnTo>
                  <a:lnTo>
                    <a:pt x="515" y="393"/>
                  </a:lnTo>
                  <a:lnTo>
                    <a:pt x="515" y="391"/>
                  </a:lnTo>
                  <a:lnTo>
                    <a:pt x="515" y="391"/>
                  </a:lnTo>
                  <a:lnTo>
                    <a:pt x="515" y="389"/>
                  </a:lnTo>
                  <a:lnTo>
                    <a:pt x="515" y="389"/>
                  </a:lnTo>
                  <a:lnTo>
                    <a:pt x="515" y="386"/>
                  </a:lnTo>
                  <a:lnTo>
                    <a:pt x="515" y="386"/>
                  </a:lnTo>
                  <a:lnTo>
                    <a:pt x="513" y="386"/>
                  </a:lnTo>
                  <a:lnTo>
                    <a:pt x="510" y="384"/>
                  </a:lnTo>
                  <a:lnTo>
                    <a:pt x="506" y="384"/>
                  </a:lnTo>
                  <a:lnTo>
                    <a:pt x="501" y="381"/>
                  </a:lnTo>
                  <a:lnTo>
                    <a:pt x="501" y="377"/>
                  </a:lnTo>
                  <a:lnTo>
                    <a:pt x="499" y="374"/>
                  </a:lnTo>
                  <a:lnTo>
                    <a:pt x="501" y="372"/>
                  </a:lnTo>
                  <a:lnTo>
                    <a:pt x="501" y="367"/>
                  </a:lnTo>
                  <a:lnTo>
                    <a:pt x="499" y="367"/>
                  </a:lnTo>
                  <a:lnTo>
                    <a:pt x="496" y="367"/>
                  </a:lnTo>
                  <a:lnTo>
                    <a:pt x="492" y="367"/>
                  </a:lnTo>
                  <a:lnTo>
                    <a:pt x="487" y="370"/>
                  </a:lnTo>
                  <a:lnTo>
                    <a:pt x="475" y="367"/>
                  </a:lnTo>
                  <a:lnTo>
                    <a:pt x="473" y="367"/>
                  </a:lnTo>
                  <a:lnTo>
                    <a:pt x="470" y="370"/>
                  </a:lnTo>
                  <a:lnTo>
                    <a:pt x="468" y="372"/>
                  </a:lnTo>
                  <a:lnTo>
                    <a:pt x="468" y="374"/>
                  </a:lnTo>
                  <a:lnTo>
                    <a:pt x="466" y="374"/>
                  </a:lnTo>
                  <a:lnTo>
                    <a:pt x="463" y="377"/>
                  </a:lnTo>
                  <a:lnTo>
                    <a:pt x="458" y="377"/>
                  </a:lnTo>
                  <a:lnTo>
                    <a:pt x="458" y="374"/>
                  </a:lnTo>
                  <a:lnTo>
                    <a:pt x="454" y="372"/>
                  </a:lnTo>
                  <a:lnTo>
                    <a:pt x="451" y="370"/>
                  </a:lnTo>
                  <a:lnTo>
                    <a:pt x="451" y="370"/>
                  </a:lnTo>
                  <a:lnTo>
                    <a:pt x="449" y="367"/>
                  </a:lnTo>
                  <a:lnTo>
                    <a:pt x="449" y="365"/>
                  </a:lnTo>
                  <a:lnTo>
                    <a:pt x="447" y="365"/>
                  </a:lnTo>
                  <a:lnTo>
                    <a:pt x="444" y="365"/>
                  </a:lnTo>
                  <a:lnTo>
                    <a:pt x="442" y="365"/>
                  </a:lnTo>
                  <a:lnTo>
                    <a:pt x="435" y="370"/>
                  </a:lnTo>
                  <a:lnTo>
                    <a:pt x="435" y="367"/>
                  </a:lnTo>
                  <a:lnTo>
                    <a:pt x="421" y="365"/>
                  </a:lnTo>
                  <a:lnTo>
                    <a:pt x="418" y="365"/>
                  </a:lnTo>
                  <a:lnTo>
                    <a:pt x="411" y="360"/>
                  </a:lnTo>
                  <a:lnTo>
                    <a:pt x="409" y="360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04" y="360"/>
                  </a:lnTo>
                  <a:lnTo>
                    <a:pt x="402" y="360"/>
                  </a:lnTo>
                  <a:lnTo>
                    <a:pt x="397" y="360"/>
                  </a:lnTo>
                  <a:lnTo>
                    <a:pt x="395" y="358"/>
                  </a:lnTo>
                  <a:lnTo>
                    <a:pt x="390" y="360"/>
                  </a:lnTo>
                  <a:lnTo>
                    <a:pt x="387" y="358"/>
                  </a:lnTo>
                  <a:lnTo>
                    <a:pt x="385" y="358"/>
                  </a:lnTo>
                  <a:lnTo>
                    <a:pt x="385" y="355"/>
                  </a:lnTo>
                  <a:lnTo>
                    <a:pt x="385" y="348"/>
                  </a:lnTo>
                  <a:lnTo>
                    <a:pt x="385" y="346"/>
                  </a:lnTo>
                  <a:lnTo>
                    <a:pt x="385" y="346"/>
                  </a:lnTo>
                  <a:lnTo>
                    <a:pt x="385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0" y="337"/>
                  </a:lnTo>
                  <a:lnTo>
                    <a:pt x="378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3" y="334"/>
                  </a:lnTo>
                  <a:lnTo>
                    <a:pt x="373" y="334"/>
                  </a:lnTo>
                  <a:lnTo>
                    <a:pt x="371" y="332"/>
                  </a:lnTo>
                  <a:lnTo>
                    <a:pt x="371" y="332"/>
                  </a:lnTo>
                  <a:lnTo>
                    <a:pt x="371" y="332"/>
                  </a:lnTo>
                  <a:lnTo>
                    <a:pt x="371" y="329"/>
                  </a:lnTo>
                  <a:lnTo>
                    <a:pt x="369" y="329"/>
                  </a:lnTo>
                  <a:lnTo>
                    <a:pt x="366" y="329"/>
                  </a:lnTo>
                  <a:lnTo>
                    <a:pt x="366" y="329"/>
                  </a:lnTo>
                  <a:lnTo>
                    <a:pt x="366" y="337"/>
                  </a:lnTo>
                  <a:lnTo>
                    <a:pt x="364" y="339"/>
                  </a:lnTo>
                  <a:lnTo>
                    <a:pt x="364" y="339"/>
                  </a:lnTo>
                  <a:lnTo>
                    <a:pt x="361" y="339"/>
                  </a:lnTo>
                  <a:lnTo>
                    <a:pt x="359" y="339"/>
                  </a:lnTo>
                  <a:lnTo>
                    <a:pt x="354" y="337"/>
                  </a:lnTo>
                  <a:lnTo>
                    <a:pt x="350" y="334"/>
                  </a:lnTo>
                  <a:lnTo>
                    <a:pt x="350" y="334"/>
                  </a:lnTo>
                  <a:lnTo>
                    <a:pt x="347" y="337"/>
                  </a:lnTo>
                  <a:lnTo>
                    <a:pt x="347" y="337"/>
                  </a:lnTo>
                  <a:lnTo>
                    <a:pt x="345" y="339"/>
                  </a:lnTo>
                  <a:lnTo>
                    <a:pt x="345" y="339"/>
                  </a:lnTo>
                  <a:lnTo>
                    <a:pt x="338" y="339"/>
                  </a:lnTo>
                  <a:lnTo>
                    <a:pt x="335" y="337"/>
                  </a:lnTo>
                  <a:lnTo>
                    <a:pt x="335" y="337"/>
                  </a:lnTo>
                  <a:lnTo>
                    <a:pt x="333" y="332"/>
                  </a:lnTo>
                  <a:lnTo>
                    <a:pt x="314" y="315"/>
                  </a:lnTo>
                  <a:lnTo>
                    <a:pt x="314" y="315"/>
                  </a:lnTo>
                  <a:lnTo>
                    <a:pt x="312" y="315"/>
                  </a:lnTo>
                  <a:lnTo>
                    <a:pt x="312" y="315"/>
                  </a:lnTo>
                  <a:lnTo>
                    <a:pt x="309" y="313"/>
                  </a:lnTo>
                  <a:lnTo>
                    <a:pt x="305" y="315"/>
                  </a:lnTo>
                  <a:lnTo>
                    <a:pt x="302" y="315"/>
                  </a:lnTo>
                  <a:lnTo>
                    <a:pt x="302" y="313"/>
                  </a:lnTo>
                  <a:lnTo>
                    <a:pt x="302" y="308"/>
                  </a:lnTo>
                  <a:lnTo>
                    <a:pt x="302" y="294"/>
                  </a:lnTo>
                  <a:lnTo>
                    <a:pt x="302" y="280"/>
                  </a:lnTo>
                  <a:lnTo>
                    <a:pt x="302" y="266"/>
                  </a:lnTo>
                  <a:lnTo>
                    <a:pt x="302" y="251"/>
                  </a:lnTo>
                  <a:lnTo>
                    <a:pt x="302" y="237"/>
                  </a:lnTo>
                  <a:lnTo>
                    <a:pt x="302" y="223"/>
                  </a:lnTo>
                  <a:lnTo>
                    <a:pt x="302" y="209"/>
                  </a:lnTo>
                  <a:lnTo>
                    <a:pt x="302" y="195"/>
                  </a:lnTo>
                  <a:lnTo>
                    <a:pt x="302" y="180"/>
                  </a:lnTo>
                  <a:lnTo>
                    <a:pt x="302" y="166"/>
                  </a:lnTo>
                  <a:lnTo>
                    <a:pt x="302" y="152"/>
                  </a:lnTo>
                  <a:lnTo>
                    <a:pt x="302" y="138"/>
                  </a:lnTo>
                  <a:lnTo>
                    <a:pt x="302" y="124"/>
                  </a:lnTo>
                  <a:lnTo>
                    <a:pt x="302" y="109"/>
                  </a:lnTo>
                  <a:lnTo>
                    <a:pt x="302" y="95"/>
                  </a:lnTo>
                  <a:lnTo>
                    <a:pt x="302" y="81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295" y="76"/>
                  </a:lnTo>
                  <a:lnTo>
                    <a:pt x="293" y="76"/>
                  </a:lnTo>
                  <a:lnTo>
                    <a:pt x="283" y="76"/>
                  </a:lnTo>
                  <a:lnTo>
                    <a:pt x="269" y="76"/>
                  </a:lnTo>
                  <a:lnTo>
                    <a:pt x="250" y="76"/>
                  </a:lnTo>
                  <a:lnTo>
                    <a:pt x="227" y="76"/>
                  </a:lnTo>
                  <a:lnTo>
                    <a:pt x="203" y="74"/>
                  </a:lnTo>
                  <a:lnTo>
                    <a:pt x="177" y="74"/>
                  </a:lnTo>
                  <a:lnTo>
                    <a:pt x="149" y="74"/>
                  </a:lnTo>
                  <a:lnTo>
                    <a:pt x="120" y="74"/>
                  </a:lnTo>
                  <a:lnTo>
                    <a:pt x="94" y="74"/>
                  </a:lnTo>
                  <a:lnTo>
                    <a:pt x="68" y="74"/>
                  </a:lnTo>
                  <a:lnTo>
                    <a:pt x="47" y="71"/>
                  </a:lnTo>
                  <a:lnTo>
                    <a:pt x="28" y="71"/>
                  </a:lnTo>
                  <a:lnTo>
                    <a:pt x="14" y="71"/>
                  </a:lnTo>
                  <a:lnTo>
                    <a:pt x="4" y="71"/>
                  </a:lnTo>
                  <a:lnTo>
                    <a:pt x="0" y="71"/>
                  </a:lnTo>
                  <a:lnTo>
                    <a:pt x="2" y="55"/>
                  </a:lnTo>
                  <a:lnTo>
                    <a:pt x="2" y="41"/>
                  </a:lnTo>
                  <a:lnTo>
                    <a:pt x="2" y="24"/>
                  </a:lnTo>
                  <a:lnTo>
                    <a:pt x="2" y="10"/>
                  </a:lnTo>
                  <a:lnTo>
                    <a:pt x="14" y="10"/>
                  </a:lnTo>
                  <a:lnTo>
                    <a:pt x="28" y="10"/>
                  </a:lnTo>
                  <a:lnTo>
                    <a:pt x="40" y="10"/>
                  </a:lnTo>
                  <a:lnTo>
                    <a:pt x="52" y="10"/>
                  </a:lnTo>
                  <a:lnTo>
                    <a:pt x="63" y="10"/>
                  </a:lnTo>
                  <a:lnTo>
                    <a:pt x="78" y="10"/>
                  </a:lnTo>
                  <a:lnTo>
                    <a:pt x="89" y="12"/>
                  </a:lnTo>
                  <a:lnTo>
                    <a:pt x="101" y="12"/>
                  </a:lnTo>
                  <a:lnTo>
                    <a:pt x="125" y="12"/>
                  </a:lnTo>
                  <a:lnTo>
                    <a:pt x="149" y="12"/>
                  </a:lnTo>
                  <a:lnTo>
                    <a:pt x="170" y="12"/>
                  </a:lnTo>
                  <a:lnTo>
                    <a:pt x="193" y="12"/>
                  </a:lnTo>
                  <a:lnTo>
                    <a:pt x="217" y="12"/>
                  </a:lnTo>
                  <a:lnTo>
                    <a:pt x="241" y="12"/>
                  </a:lnTo>
                  <a:lnTo>
                    <a:pt x="262" y="12"/>
                  </a:lnTo>
                  <a:lnTo>
                    <a:pt x="286" y="12"/>
                  </a:lnTo>
                  <a:lnTo>
                    <a:pt x="309" y="12"/>
                  </a:lnTo>
                  <a:lnTo>
                    <a:pt x="333" y="12"/>
                  </a:lnTo>
                  <a:lnTo>
                    <a:pt x="357" y="12"/>
                  </a:lnTo>
                  <a:lnTo>
                    <a:pt x="378" y="12"/>
                  </a:lnTo>
                  <a:lnTo>
                    <a:pt x="402" y="12"/>
                  </a:lnTo>
                  <a:lnTo>
                    <a:pt x="425" y="12"/>
                  </a:lnTo>
                  <a:lnTo>
                    <a:pt x="449" y="12"/>
                  </a:lnTo>
                  <a:lnTo>
                    <a:pt x="473" y="12"/>
                  </a:lnTo>
                  <a:lnTo>
                    <a:pt x="494" y="12"/>
                  </a:lnTo>
                  <a:lnTo>
                    <a:pt x="518" y="12"/>
                  </a:lnTo>
                  <a:lnTo>
                    <a:pt x="541" y="10"/>
                  </a:lnTo>
                  <a:lnTo>
                    <a:pt x="565" y="10"/>
                  </a:lnTo>
                  <a:lnTo>
                    <a:pt x="586" y="10"/>
                  </a:lnTo>
                  <a:lnTo>
                    <a:pt x="610" y="10"/>
                  </a:lnTo>
                  <a:lnTo>
                    <a:pt x="633" y="8"/>
                  </a:lnTo>
                  <a:lnTo>
                    <a:pt x="657" y="8"/>
                  </a:lnTo>
                  <a:lnTo>
                    <a:pt x="681" y="8"/>
                  </a:lnTo>
                  <a:lnTo>
                    <a:pt x="702" y="5"/>
                  </a:lnTo>
                  <a:lnTo>
                    <a:pt x="726" y="5"/>
                  </a:lnTo>
                  <a:lnTo>
                    <a:pt x="749" y="5"/>
                  </a:lnTo>
                  <a:lnTo>
                    <a:pt x="773" y="3"/>
                  </a:lnTo>
                  <a:lnTo>
                    <a:pt x="794" y="3"/>
                  </a:lnTo>
                  <a:lnTo>
                    <a:pt x="818" y="0"/>
                  </a:lnTo>
                  <a:lnTo>
                    <a:pt x="842" y="0"/>
                  </a:lnTo>
                  <a:lnTo>
                    <a:pt x="842" y="15"/>
                  </a:lnTo>
                  <a:lnTo>
                    <a:pt x="844" y="31"/>
                  </a:lnTo>
                  <a:lnTo>
                    <a:pt x="844" y="48"/>
                  </a:lnTo>
                  <a:lnTo>
                    <a:pt x="844" y="62"/>
                  </a:lnTo>
                  <a:lnTo>
                    <a:pt x="844" y="62"/>
                  </a:lnTo>
                  <a:close/>
                </a:path>
              </a:pathLst>
            </a:custGeom>
            <a:solidFill>
              <a:schemeClr val="accent3"/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>
              <a:outerShdw blurRad="381000" sx="102000" sy="102000" algn="c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5F87317C-48BA-4CBE-B221-2C428595E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2798346"/>
              <a:ext cx="775097" cy="898922"/>
            </a:xfrm>
            <a:custGeom>
              <a:avLst/>
              <a:gdLst>
                <a:gd name="T0" fmla="*/ 629 w 651"/>
                <a:gd name="T1" fmla="*/ 293 h 755"/>
                <a:gd name="T2" fmla="*/ 618 w 651"/>
                <a:gd name="T3" fmla="*/ 447 h 755"/>
                <a:gd name="T4" fmla="*/ 606 w 651"/>
                <a:gd name="T5" fmla="*/ 601 h 755"/>
                <a:gd name="T6" fmla="*/ 592 w 651"/>
                <a:gd name="T7" fmla="*/ 755 h 755"/>
                <a:gd name="T8" fmla="*/ 592 w 651"/>
                <a:gd name="T9" fmla="*/ 755 h 755"/>
                <a:gd name="T10" fmla="*/ 592 w 651"/>
                <a:gd name="T11" fmla="*/ 755 h 755"/>
                <a:gd name="T12" fmla="*/ 592 w 651"/>
                <a:gd name="T13" fmla="*/ 755 h 755"/>
                <a:gd name="T14" fmla="*/ 592 w 651"/>
                <a:gd name="T15" fmla="*/ 755 h 755"/>
                <a:gd name="T16" fmla="*/ 580 w 651"/>
                <a:gd name="T17" fmla="*/ 755 h 755"/>
                <a:gd name="T18" fmla="*/ 549 w 651"/>
                <a:gd name="T19" fmla="*/ 752 h 755"/>
                <a:gd name="T20" fmla="*/ 518 w 651"/>
                <a:gd name="T21" fmla="*/ 750 h 755"/>
                <a:gd name="T22" fmla="*/ 485 w 651"/>
                <a:gd name="T23" fmla="*/ 745 h 755"/>
                <a:gd name="T24" fmla="*/ 454 w 651"/>
                <a:gd name="T25" fmla="*/ 743 h 755"/>
                <a:gd name="T26" fmla="*/ 421 w 651"/>
                <a:gd name="T27" fmla="*/ 741 h 755"/>
                <a:gd name="T28" fmla="*/ 391 w 651"/>
                <a:gd name="T29" fmla="*/ 738 h 755"/>
                <a:gd name="T30" fmla="*/ 355 w 651"/>
                <a:gd name="T31" fmla="*/ 724 h 755"/>
                <a:gd name="T32" fmla="*/ 208 w 651"/>
                <a:gd name="T33" fmla="*/ 651 h 755"/>
                <a:gd name="T34" fmla="*/ 0 w 651"/>
                <a:gd name="T35" fmla="*/ 544 h 755"/>
                <a:gd name="T36" fmla="*/ 5 w 651"/>
                <a:gd name="T37" fmla="*/ 530 h 755"/>
                <a:gd name="T38" fmla="*/ 12 w 651"/>
                <a:gd name="T39" fmla="*/ 523 h 755"/>
                <a:gd name="T40" fmla="*/ 36 w 651"/>
                <a:gd name="T41" fmla="*/ 516 h 755"/>
                <a:gd name="T42" fmla="*/ 43 w 651"/>
                <a:gd name="T43" fmla="*/ 494 h 755"/>
                <a:gd name="T44" fmla="*/ 29 w 651"/>
                <a:gd name="T45" fmla="*/ 480 h 755"/>
                <a:gd name="T46" fmla="*/ 26 w 651"/>
                <a:gd name="T47" fmla="*/ 449 h 755"/>
                <a:gd name="T48" fmla="*/ 26 w 651"/>
                <a:gd name="T49" fmla="*/ 435 h 755"/>
                <a:gd name="T50" fmla="*/ 40 w 651"/>
                <a:gd name="T51" fmla="*/ 423 h 755"/>
                <a:gd name="T52" fmla="*/ 48 w 651"/>
                <a:gd name="T53" fmla="*/ 412 h 755"/>
                <a:gd name="T54" fmla="*/ 52 w 651"/>
                <a:gd name="T55" fmla="*/ 400 h 755"/>
                <a:gd name="T56" fmla="*/ 55 w 651"/>
                <a:gd name="T57" fmla="*/ 390 h 755"/>
                <a:gd name="T58" fmla="*/ 57 w 651"/>
                <a:gd name="T59" fmla="*/ 378 h 755"/>
                <a:gd name="T60" fmla="*/ 57 w 651"/>
                <a:gd name="T61" fmla="*/ 367 h 755"/>
                <a:gd name="T62" fmla="*/ 71 w 651"/>
                <a:gd name="T63" fmla="*/ 350 h 755"/>
                <a:gd name="T64" fmla="*/ 102 w 651"/>
                <a:gd name="T65" fmla="*/ 331 h 755"/>
                <a:gd name="T66" fmla="*/ 88 w 651"/>
                <a:gd name="T67" fmla="*/ 314 h 755"/>
                <a:gd name="T68" fmla="*/ 83 w 651"/>
                <a:gd name="T69" fmla="*/ 307 h 755"/>
                <a:gd name="T70" fmla="*/ 78 w 651"/>
                <a:gd name="T71" fmla="*/ 303 h 755"/>
                <a:gd name="T72" fmla="*/ 78 w 651"/>
                <a:gd name="T73" fmla="*/ 293 h 755"/>
                <a:gd name="T74" fmla="*/ 76 w 651"/>
                <a:gd name="T75" fmla="*/ 284 h 755"/>
                <a:gd name="T76" fmla="*/ 64 w 651"/>
                <a:gd name="T77" fmla="*/ 258 h 755"/>
                <a:gd name="T78" fmla="*/ 62 w 651"/>
                <a:gd name="T79" fmla="*/ 236 h 755"/>
                <a:gd name="T80" fmla="*/ 62 w 651"/>
                <a:gd name="T81" fmla="*/ 220 h 755"/>
                <a:gd name="T82" fmla="*/ 71 w 651"/>
                <a:gd name="T83" fmla="*/ 213 h 755"/>
                <a:gd name="T84" fmla="*/ 66 w 651"/>
                <a:gd name="T85" fmla="*/ 180 h 755"/>
                <a:gd name="T86" fmla="*/ 66 w 651"/>
                <a:gd name="T87" fmla="*/ 146 h 755"/>
                <a:gd name="T88" fmla="*/ 71 w 651"/>
                <a:gd name="T89" fmla="*/ 128 h 755"/>
                <a:gd name="T90" fmla="*/ 69 w 651"/>
                <a:gd name="T91" fmla="*/ 106 h 755"/>
                <a:gd name="T92" fmla="*/ 71 w 651"/>
                <a:gd name="T93" fmla="*/ 99 h 755"/>
                <a:gd name="T94" fmla="*/ 95 w 651"/>
                <a:gd name="T95" fmla="*/ 99 h 755"/>
                <a:gd name="T96" fmla="*/ 100 w 651"/>
                <a:gd name="T97" fmla="*/ 101 h 755"/>
                <a:gd name="T98" fmla="*/ 107 w 651"/>
                <a:gd name="T99" fmla="*/ 99 h 755"/>
                <a:gd name="T100" fmla="*/ 111 w 651"/>
                <a:gd name="T101" fmla="*/ 111 h 755"/>
                <a:gd name="T102" fmla="*/ 128 w 651"/>
                <a:gd name="T103" fmla="*/ 116 h 755"/>
                <a:gd name="T104" fmla="*/ 140 w 651"/>
                <a:gd name="T105" fmla="*/ 94 h 755"/>
                <a:gd name="T106" fmla="*/ 145 w 651"/>
                <a:gd name="T107" fmla="*/ 61 h 755"/>
                <a:gd name="T108" fmla="*/ 152 w 651"/>
                <a:gd name="T109" fmla="*/ 7 h 755"/>
                <a:gd name="T110" fmla="*/ 216 w 651"/>
                <a:gd name="T111" fmla="*/ 7 h 755"/>
                <a:gd name="T112" fmla="*/ 324 w 651"/>
                <a:gd name="T113" fmla="*/ 19 h 755"/>
                <a:gd name="T114" fmla="*/ 431 w 651"/>
                <a:gd name="T115" fmla="*/ 30 h 755"/>
                <a:gd name="T116" fmla="*/ 542 w 651"/>
                <a:gd name="T117" fmla="*/ 42 h 755"/>
                <a:gd name="T118" fmla="*/ 651 w 651"/>
                <a:gd name="T119" fmla="*/ 52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51" h="755">
                  <a:moveTo>
                    <a:pt x="641" y="161"/>
                  </a:moveTo>
                  <a:lnTo>
                    <a:pt x="639" y="182"/>
                  </a:lnTo>
                  <a:lnTo>
                    <a:pt x="637" y="206"/>
                  </a:lnTo>
                  <a:lnTo>
                    <a:pt x="637" y="227"/>
                  </a:lnTo>
                  <a:lnTo>
                    <a:pt x="634" y="248"/>
                  </a:lnTo>
                  <a:lnTo>
                    <a:pt x="632" y="272"/>
                  </a:lnTo>
                  <a:lnTo>
                    <a:pt x="629" y="293"/>
                  </a:lnTo>
                  <a:lnTo>
                    <a:pt x="627" y="314"/>
                  </a:lnTo>
                  <a:lnTo>
                    <a:pt x="627" y="336"/>
                  </a:lnTo>
                  <a:lnTo>
                    <a:pt x="625" y="359"/>
                  </a:lnTo>
                  <a:lnTo>
                    <a:pt x="622" y="381"/>
                  </a:lnTo>
                  <a:lnTo>
                    <a:pt x="620" y="402"/>
                  </a:lnTo>
                  <a:lnTo>
                    <a:pt x="620" y="426"/>
                  </a:lnTo>
                  <a:lnTo>
                    <a:pt x="618" y="447"/>
                  </a:lnTo>
                  <a:lnTo>
                    <a:pt x="615" y="468"/>
                  </a:lnTo>
                  <a:lnTo>
                    <a:pt x="613" y="490"/>
                  </a:lnTo>
                  <a:lnTo>
                    <a:pt x="613" y="513"/>
                  </a:lnTo>
                  <a:lnTo>
                    <a:pt x="611" y="535"/>
                  </a:lnTo>
                  <a:lnTo>
                    <a:pt x="608" y="556"/>
                  </a:lnTo>
                  <a:lnTo>
                    <a:pt x="606" y="580"/>
                  </a:lnTo>
                  <a:lnTo>
                    <a:pt x="606" y="601"/>
                  </a:lnTo>
                  <a:lnTo>
                    <a:pt x="603" y="622"/>
                  </a:lnTo>
                  <a:lnTo>
                    <a:pt x="601" y="643"/>
                  </a:lnTo>
                  <a:lnTo>
                    <a:pt x="599" y="667"/>
                  </a:lnTo>
                  <a:lnTo>
                    <a:pt x="599" y="688"/>
                  </a:lnTo>
                  <a:lnTo>
                    <a:pt x="596" y="710"/>
                  </a:lnTo>
                  <a:lnTo>
                    <a:pt x="594" y="733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92" y="755"/>
                  </a:lnTo>
                  <a:lnTo>
                    <a:pt x="589" y="755"/>
                  </a:lnTo>
                  <a:lnTo>
                    <a:pt x="585" y="755"/>
                  </a:lnTo>
                  <a:lnTo>
                    <a:pt x="580" y="755"/>
                  </a:lnTo>
                  <a:lnTo>
                    <a:pt x="575" y="755"/>
                  </a:lnTo>
                  <a:lnTo>
                    <a:pt x="573" y="755"/>
                  </a:lnTo>
                  <a:lnTo>
                    <a:pt x="568" y="752"/>
                  </a:lnTo>
                  <a:lnTo>
                    <a:pt x="563" y="752"/>
                  </a:lnTo>
                  <a:lnTo>
                    <a:pt x="558" y="752"/>
                  </a:lnTo>
                  <a:lnTo>
                    <a:pt x="554" y="752"/>
                  </a:lnTo>
                  <a:lnTo>
                    <a:pt x="549" y="752"/>
                  </a:lnTo>
                  <a:lnTo>
                    <a:pt x="544" y="752"/>
                  </a:lnTo>
                  <a:lnTo>
                    <a:pt x="540" y="750"/>
                  </a:lnTo>
                  <a:lnTo>
                    <a:pt x="535" y="750"/>
                  </a:lnTo>
                  <a:lnTo>
                    <a:pt x="530" y="750"/>
                  </a:lnTo>
                  <a:lnTo>
                    <a:pt x="525" y="750"/>
                  </a:lnTo>
                  <a:lnTo>
                    <a:pt x="521" y="750"/>
                  </a:lnTo>
                  <a:lnTo>
                    <a:pt x="518" y="750"/>
                  </a:lnTo>
                  <a:lnTo>
                    <a:pt x="514" y="748"/>
                  </a:lnTo>
                  <a:lnTo>
                    <a:pt x="509" y="748"/>
                  </a:lnTo>
                  <a:lnTo>
                    <a:pt x="504" y="748"/>
                  </a:lnTo>
                  <a:lnTo>
                    <a:pt x="499" y="748"/>
                  </a:lnTo>
                  <a:lnTo>
                    <a:pt x="495" y="748"/>
                  </a:lnTo>
                  <a:lnTo>
                    <a:pt x="490" y="748"/>
                  </a:lnTo>
                  <a:lnTo>
                    <a:pt x="485" y="745"/>
                  </a:lnTo>
                  <a:lnTo>
                    <a:pt x="480" y="745"/>
                  </a:lnTo>
                  <a:lnTo>
                    <a:pt x="476" y="745"/>
                  </a:lnTo>
                  <a:lnTo>
                    <a:pt x="471" y="745"/>
                  </a:lnTo>
                  <a:lnTo>
                    <a:pt x="466" y="745"/>
                  </a:lnTo>
                  <a:lnTo>
                    <a:pt x="462" y="743"/>
                  </a:lnTo>
                  <a:lnTo>
                    <a:pt x="459" y="743"/>
                  </a:lnTo>
                  <a:lnTo>
                    <a:pt x="454" y="743"/>
                  </a:lnTo>
                  <a:lnTo>
                    <a:pt x="450" y="743"/>
                  </a:lnTo>
                  <a:lnTo>
                    <a:pt x="445" y="743"/>
                  </a:lnTo>
                  <a:lnTo>
                    <a:pt x="440" y="743"/>
                  </a:lnTo>
                  <a:lnTo>
                    <a:pt x="435" y="741"/>
                  </a:lnTo>
                  <a:lnTo>
                    <a:pt x="431" y="741"/>
                  </a:lnTo>
                  <a:lnTo>
                    <a:pt x="426" y="741"/>
                  </a:lnTo>
                  <a:lnTo>
                    <a:pt x="421" y="741"/>
                  </a:lnTo>
                  <a:lnTo>
                    <a:pt x="417" y="741"/>
                  </a:lnTo>
                  <a:lnTo>
                    <a:pt x="412" y="738"/>
                  </a:lnTo>
                  <a:lnTo>
                    <a:pt x="409" y="738"/>
                  </a:lnTo>
                  <a:lnTo>
                    <a:pt x="405" y="738"/>
                  </a:lnTo>
                  <a:lnTo>
                    <a:pt x="400" y="738"/>
                  </a:lnTo>
                  <a:lnTo>
                    <a:pt x="395" y="738"/>
                  </a:lnTo>
                  <a:lnTo>
                    <a:pt x="391" y="738"/>
                  </a:lnTo>
                  <a:lnTo>
                    <a:pt x="383" y="736"/>
                  </a:lnTo>
                  <a:lnTo>
                    <a:pt x="379" y="736"/>
                  </a:lnTo>
                  <a:lnTo>
                    <a:pt x="374" y="733"/>
                  </a:lnTo>
                  <a:lnTo>
                    <a:pt x="369" y="731"/>
                  </a:lnTo>
                  <a:lnTo>
                    <a:pt x="365" y="729"/>
                  </a:lnTo>
                  <a:lnTo>
                    <a:pt x="360" y="726"/>
                  </a:lnTo>
                  <a:lnTo>
                    <a:pt x="355" y="724"/>
                  </a:lnTo>
                  <a:lnTo>
                    <a:pt x="348" y="722"/>
                  </a:lnTo>
                  <a:lnTo>
                    <a:pt x="343" y="717"/>
                  </a:lnTo>
                  <a:lnTo>
                    <a:pt x="339" y="714"/>
                  </a:lnTo>
                  <a:lnTo>
                    <a:pt x="334" y="712"/>
                  </a:lnTo>
                  <a:lnTo>
                    <a:pt x="291" y="693"/>
                  </a:lnTo>
                  <a:lnTo>
                    <a:pt x="251" y="672"/>
                  </a:lnTo>
                  <a:lnTo>
                    <a:pt x="208" y="651"/>
                  </a:lnTo>
                  <a:lnTo>
                    <a:pt x="168" y="632"/>
                  </a:lnTo>
                  <a:lnTo>
                    <a:pt x="126" y="610"/>
                  </a:lnTo>
                  <a:lnTo>
                    <a:pt x="85" y="589"/>
                  </a:lnTo>
                  <a:lnTo>
                    <a:pt x="45" y="568"/>
                  </a:lnTo>
                  <a:lnTo>
                    <a:pt x="5" y="546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3" y="537"/>
                  </a:lnTo>
                  <a:lnTo>
                    <a:pt x="5" y="535"/>
                  </a:lnTo>
                  <a:lnTo>
                    <a:pt x="3" y="532"/>
                  </a:lnTo>
                  <a:lnTo>
                    <a:pt x="5" y="530"/>
                  </a:lnTo>
                  <a:lnTo>
                    <a:pt x="7" y="530"/>
                  </a:lnTo>
                  <a:lnTo>
                    <a:pt x="7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4" y="520"/>
                  </a:lnTo>
                  <a:lnTo>
                    <a:pt x="14" y="518"/>
                  </a:lnTo>
                  <a:lnTo>
                    <a:pt x="19" y="516"/>
                  </a:lnTo>
                  <a:lnTo>
                    <a:pt x="29" y="518"/>
                  </a:lnTo>
                  <a:lnTo>
                    <a:pt x="33" y="518"/>
                  </a:lnTo>
                  <a:lnTo>
                    <a:pt x="36" y="518"/>
                  </a:lnTo>
                  <a:lnTo>
                    <a:pt x="36" y="516"/>
                  </a:lnTo>
                  <a:lnTo>
                    <a:pt x="36" y="513"/>
                  </a:lnTo>
                  <a:lnTo>
                    <a:pt x="36" y="511"/>
                  </a:lnTo>
                  <a:lnTo>
                    <a:pt x="38" y="509"/>
                  </a:lnTo>
                  <a:lnTo>
                    <a:pt x="43" y="506"/>
                  </a:lnTo>
                  <a:lnTo>
                    <a:pt x="43" y="506"/>
                  </a:lnTo>
                  <a:lnTo>
                    <a:pt x="45" y="504"/>
                  </a:lnTo>
                  <a:lnTo>
                    <a:pt x="43" y="494"/>
                  </a:lnTo>
                  <a:lnTo>
                    <a:pt x="43" y="492"/>
                  </a:lnTo>
                  <a:lnTo>
                    <a:pt x="45" y="492"/>
                  </a:lnTo>
                  <a:lnTo>
                    <a:pt x="45" y="490"/>
                  </a:lnTo>
                  <a:lnTo>
                    <a:pt x="45" y="490"/>
                  </a:lnTo>
                  <a:lnTo>
                    <a:pt x="43" y="485"/>
                  </a:lnTo>
                  <a:lnTo>
                    <a:pt x="38" y="483"/>
                  </a:lnTo>
                  <a:lnTo>
                    <a:pt x="29" y="480"/>
                  </a:lnTo>
                  <a:lnTo>
                    <a:pt x="26" y="478"/>
                  </a:lnTo>
                  <a:lnTo>
                    <a:pt x="24" y="473"/>
                  </a:lnTo>
                  <a:lnTo>
                    <a:pt x="24" y="468"/>
                  </a:lnTo>
                  <a:lnTo>
                    <a:pt x="26" y="464"/>
                  </a:lnTo>
                  <a:lnTo>
                    <a:pt x="26" y="459"/>
                  </a:lnTo>
                  <a:lnTo>
                    <a:pt x="26" y="452"/>
                  </a:lnTo>
                  <a:lnTo>
                    <a:pt x="26" y="449"/>
                  </a:lnTo>
                  <a:lnTo>
                    <a:pt x="24" y="447"/>
                  </a:lnTo>
                  <a:lnTo>
                    <a:pt x="24" y="445"/>
                  </a:lnTo>
                  <a:lnTo>
                    <a:pt x="26" y="440"/>
                  </a:lnTo>
                  <a:lnTo>
                    <a:pt x="26" y="440"/>
                  </a:lnTo>
                  <a:lnTo>
                    <a:pt x="26" y="438"/>
                  </a:lnTo>
                  <a:lnTo>
                    <a:pt x="26" y="438"/>
                  </a:lnTo>
                  <a:lnTo>
                    <a:pt x="26" y="435"/>
                  </a:lnTo>
                  <a:lnTo>
                    <a:pt x="26" y="435"/>
                  </a:lnTo>
                  <a:lnTo>
                    <a:pt x="24" y="433"/>
                  </a:lnTo>
                  <a:lnTo>
                    <a:pt x="26" y="433"/>
                  </a:lnTo>
                  <a:lnTo>
                    <a:pt x="31" y="433"/>
                  </a:lnTo>
                  <a:lnTo>
                    <a:pt x="33" y="433"/>
                  </a:lnTo>
                  <a:lnTo>
                    <a:pt x="36" y="430"/>
                  </a:lnTo>
                  <a:lnTo>
                    <a:pt x="40" y="423"/>
                  </a:lnTo>
                  <a:lnTo>
                    <a:pt x="43" y="421"/>
                  </a:lnTo>
                  <a:lnTo>
                    <a:pt x="43" y="421"/>
                  </a:lnTo>
                  <a:lnTo>
                    <a:pt x="45" y="419"/>
                  </a:lnTo>
                  <a:lnTo>
                    <a:pt x="48" y="416"/>
                  </a:lnTo>
                  <a:lnTo>
                    <a:pt x="48" y="416"/>
                  </a:lnTo>
                  <a:lnTo>
                    <a:pt x="48" y="414"/>
                  </a:lnTo>
                  <a:lnTo>
                    <a:pt x="48" y="412"/>
                  </a:lnTo>
                  <a:lnTo>
                    <a:pt x="48" y="409"/>
                  </a:lnTo>
                  <a:lnTo>
                    <a:pt x="50" y="409"/>
                  </a:lnTo>
                  <a:lnTo>
                    <a:pt x="50" y="409"/>
                  </a:lnTo>
                  <a:lnTo>
                    <a:pt x="50" y="407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52" y="400"/>
                  </a:lnTo>
                  <a:lnTo>
                    <a:pt x="55" y="400"/>
                  </a:lnTo>
                  <a:lnTo>
                    <a:pt x="55" y="397"/>
                  </a:lnTo>
                  <a:lnTo>
                    <a:pt x="55" y="395"/>
                  </a:lnTo>
                  <a:lnTo>
                    <a:pt x="55" y="393"/>
                  </a:lnTo>
                  <a:lnTo>
                    <a:pt x="55" y="393"/>
                  </a:lnTo>
                  <a:lnTo>
                    <a:pt x="55" y="393"/>
                  </a:lnTo>
                  <a:lnTo>
                    <a:pt x="55" y="390"/>
                  </a:lnTo>
                  <a:lnTo>
                    <a:pt x="55" y="390"/>
                  </a:lnTo>
                  <a:lnTo>
                    <a:pt x="55" y="388"/>
                  </a:lnTo>
                  <a:lnTo>
                    <a:pt x="55" y="388"/>
                  </a:lnTo>
                  <a:lnTo>
                    <a:pt x="55" y="383"/>
                  </a:lnTo>
                  <a:lnTo>
                    <a:pt x="55" y="381"/>
                  </a:lnTo>
                  <a:lnTo>
                    <a:pt x="55" y="378"/>
                  </a:lnTo>
                  <a:lnTo>
                    <a:pt x="57" y="378"/>
                  </a:lnTo>
                  <a:lnTo>
                    <a:pt x="57" y="376"/>
                  </a:lnTo>
                  <a:lnTo>
                    <a:pt x="57" y="376"/>
                  </a:lnTo>
                  <a:lnTo>
                    <a:pt x="55" y="374"/>
                  </a:lnTo>
                  <a:lnTo>
                    <a:pt x="55" y="371"/>
                  </a:lnTo>
                  <a:lnTo>
                    <a:pt x="55" y="371"/>
                  </a:lnTo>
                  <a:lnTo>
                    <a:pt x="55" y="367"/>
                  </a:lnTo>
                  <a:lnTo>
                    <a:pt x="57" y="367"/>
                  </a:lnTo>
                  <a:lnTo>
                    <a:pt x="62" y="364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6" y="359"/>
                  </a:lnTo>
                  <a:lnTo>
                    <a:pt x="69" y="352"/>
                  </a:lnTo>
                  <a:lnTo>
                    <a:pt x="71" y="350"/>
                  </a:lnTo>
                  <a:lnTo>
                    <a:pt x="71" y="350"/>
                  </a:lnTo>
                  <a:lnTo>
                    <a:pt x="76" y="350"/>
                  </a:lnTo>
                  <a:lnTo>
                    <a:pt x="88" y="343"/>
                  </a:lnTo>
                  <a:lnTo>
                    <a:pt x="90" y="343"/>
                  </a:lnTo>
                  <a:lnTo>
                    <a:pt x="93" y="338"/>
                  </a:lnTo>
                  <a:lnTo>
                    <a:pt x="97" y="336"/>
                  </a:lnTo>
                  <a:lnTo>
                    <a:pt x="100" y="333"/>
                  </a:lnTo>
                  <a:lnTo>
                    <a:pt x="102" y="331"/>
                  </a:lnTo>
                  <a:lnTo>
                    <a:pt x="102" y="329"/>
                  </a:lnTo>
                  <a:lnTo>
                    <a:pt x="102" y="329"/>
                  </a:lnTo>
                  <a:lnTo>
                    <a:pt x="100" y="326"/>
                  </a:lnTo>
                  <a:lnTo>
                    <a:pt x="97" y="324"/>
                  </a:lnTo>
                  <a:lnTo>
                    <a:pt x="97" y="322"/>
                  </a:lnTo>
                  <a:lnTo>
                    <a:pt x="95" y="322"/>
                  </a:lnTo>
                  <a:lnTo>
                    <a:pt x="88" y="314"/>
                  </a:lnTo>
                  <a:lnTo>
                    <a:pt x="85" y="312"/>
                  </a:lnTo>
                  <a:lnTo>
                    <a:pt x="85" y="312"/>
                  </a:lnTo>
                  <a:lnTo>
                    <a:pt x="83" y="310"/>
                  </a:lnTo>
                  <a:lnTo>
                    <a:pt x="83" y="310"/>
                  </a:lnTo>
                  <a:lnTo>
                    <a:pt x="83" y="310"/>
                  </a:lnTo>
                  <a:lnTo>
                    <a:pt x="83" y="307"/>
                  </a:lnTo>
                  <a:lnTo>
                    <a:pt x="83" y="307"/>
                  </a:lnTo>
                  <a:lnTo>
                    <a:pt x="81" y="307"/>
                  </a:lnTo>
                  <a:lnTo>
                    <a:pt x="81" y="307"/>
                  </a:lnTo>
                  <a:lnTo>
                    <a:pt x="81" y="307"/>
                  </a:lnTo>
                  <a:lnTo>
                    <a:pt x="78" y="307"/>
                  </a:lnTo>
                  <a:lnTo>
                    <a:pt x="78" y="305"/>
                  </a:lnTo>
                  <a:lnTo>
                    <a:pt x="78" y="305"/>
                  </a:lnTo>
                  <a:lnTo>
                    <a:pt x="78" y="303"/>
                  </a:lnTo>
                  <a:lnTo>
                    <a:pt x="78" y="303"/>
                  </a:lnTo>
                  <a:lnTo>
                    <a:pt x="78" y="300"/>
                  </a:lnTo>
                  <a:lnTo>
                    <a:pt x="81" y="300"/>
                  </a:lnTo>
                  <a:lnTo>
                    <a:pt x="78" y="298"/>
                  </a:lnTo>
                  <a:lnTo>
                    <a:pt x="78" y="298"/>
                  </a:lnTo>
                  <a:lnTo>
                    <a:pt x="78" y="296"/>
                  </a:lnTo>
                  <a:lnTo>
                    <a:pt x="78" y="293"/>
                  </a:lnTo>
                  <a:lnTo>
                    <a:pt x="76" y="293"/>
                  </a:lnTo>
                  <a:lnTo>
                    <a:pt x="76" y="291"/>
                  </a:lnTo>
                  <a:lnTo>
                    <a:pt x="76" y="291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86"/>
                  </a:lnTo>
                  <a:lnTo>
                    <a:pt x="76" y="284"/>
                  </a:lnTo>
                  <a:lnTo>
                    <a:pt x="71" y="270"/>
                  </a:lnTo>
                  <a:lnTo>
                    <a:pt x="69" y="270"/>
                  </a:lnTo>
                  <a:lnTo>
                    <a:pt x="66" y="267"/>
                  </a:lnTo>
                  <a:lnTo>
                    <a:pt x="64" y="265"/>
                  </a:lnTo>
                  <a:lnTo>
                    <a:pt x="66" y="262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4" y="255"/>
                  </a:lnTo>
                  <a:lnTo>
                    <a:pt x="62" y="255"/>
                  </a:lnTo>
                  <a:lnTo>
                    <a:pt x="62" y="255"/>
                  </a:lnTo>
                  <a:lnTo>
                    <a:pt x="59" y="253"/>
                  </a:lnTo>
                  <a:lnTo>
                    <a:pt x="62" y="239"/>
                  </a:lnTo>
                  <a:lnTo>
                    <a:pt x="62" y="236"/>
                  </a:lnTo>
                  <a:lnTo>
                    <a:pt x="62" y="236"/>
                  </a:lnTo>
                  <a:lnTo>
                    <a:pt x="62" y="232"/>
                  </a:lnTo>
                  <a:lnTo>
                    <a:pt x="64" y="229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2" y="225"/>
                  </a:lnTo>
                  <a:lnTo>
                    <a:pt x="62" y="222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6" y="220"/>
                  </a:lnTo>
                  <a:lnTo>
                    <a:pt x="69" y="220"/>
                  </a:lnTo>
                  <a:lnTo>
                    <a:pt x="69" y="220"/>
                  </a:lnTo>
                  <a:lnTo>
                    <a:pt x="69" y="215"/>
                  </a:lnTo>
                  <a:lnTo>
                    <a:pt x="71" y="213"/>
                  </a:lnTo>
                  <a:lnTo>
                    <a:pt x="71" y="208"/>
                  </a:lnTo>
                  <a:lnTo>
                    <a:pt x="69" y="201"/>
                  </a:lnTo>
                  <a:lnTo>
                    <a:pt x="71" y="199"/>
                  </a:lnTo>
                  <a:lnTo>
                    <a:pt x="71" y="194"/>
                  </a:lnTo>
                  <a:lnTo>
                    <a:pt x="71" y="191"/>
                  </a:lnTo>
                  <a:lnTo>
                    <a:pt x="69" y="184"/>
                  </a:lnTo>
                  <a:lnTo>
                    <a:pt x="66" y="180"/>
                  </a:lnTo>
                  <a:lnTo>
                    <a:pt x="66" y="175"/>
                  </a:lnTo>
                  <a:lnTo>
                    <a:pt x="69" y="168"/>
                  </a:lnTo>
                  <a:lnTo>
                    <a:pt x="69" y="163"/>
                  </a:lnTo>
                  <a:lnTo>
                    <a:pt x="69" y="161"/>
                  </a:lnTo>
                  <a:lnTo>
                    <a:pt x="69" y="158"/>
                  </a:lnTo>
                  <a:lnTo>
                    <a:pt x="66" y="149"/>
                  </a:lnTo>
                  <a:lnTo>
                    <a:pt x="66" y="146"/>
                  </a:lnTo>
                  <a:lnTo>
                    <a:pt x="66" y="142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69" y="120"/>
                  </a:lnTo>
                  <a:lnTo>
                    <a:pt x="66" y="118"/>
                  </a:lnTo>
                  <a:lnTo>
                    <a:pt x="66" y="116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69" y="109"/>
                  </a:lnTo>
                  <a:lnTo>
                    <a:pt x="69" y="106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1"/>
                  </a:lnTo>
                  <a:lnTo>
                    <a:pt x="71" y="101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6" y="99"/>
                  </a:lnTo>
                  <a:lnTo>
                    <a:pt x="78" y="97"/>
                  </a:lnTo>
                  <a:lnTo>
                    <a:pt x="85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88" y="97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7" y="99"/>
                  </a:lnTo>
                  <a:lnTo>
                    <a:pt x="107" y="99"/>
                  </a:lnTo>
                  <a:lnTo>
                    <a:pt x="107" y="101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11" y="104"/>
                  </a:lnTo>
                  <a:lnTo>
                    <a:pt x="111" y="111"/>
                  </a:lnTo>
                  <a:lnTo>
                    <a:pt x="114" y="111"/>
                  </a:lnTo>
                  <a:lnTo>
                    <a:pt x="114" y="113"/>
                  </a:lnTo>
                  <a:lnTo>
                    <a:pt x="116" y="116"/>
                  </a:lnTo>
                  <a:lnTo>
                    <a:pt x="119" y="118"/>
                  </a:lnTo>
                  <a:lnTo>
                    <a:pt x="121" y="118"/>
                  </a:lnTo>
                  <a:lnTo>
                    <a:pt x="126" y="118"/>
                  </a:lnTo>
                  <a:lnTo>
                    <a:pt x="128" y="116"/>
                  </a:lnTo>
                  <a:lnTo>
                    <a:pt x="130" y="111"/>
                  </a:lnTo>
                  <a:lnTo>
                    <a:pt x="133" y="106"/>
                  </a:lnTo>
                  <a:lnTo>
                    <a:pt x="135" y="101"/>
                  </a:lnTo>
                  <a:lnTo>
                    <a:pt x="137" y="99"/>
                  </a:lnTo>
                  <a:lnTo>
                    <a:pt x="140" y="97"/>
                  </a:lnTo>
                  <a:lnTo>
                    <a:pt x="140" y="97"/>
                  </a:lnTo>
                  <a:lnTo>
                    <a:pt x="140" y="94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2" y="87"/>
                  </a:lnTo>
                  <a:lnTo>
                    <a:pt x="142" y="83"/>
                  </a:lnTo>
                  <a:lnTo>
                    <a:pt x="142" y="75"/>
                  </a:lnTo>
                  <a:lnTo>
                    <a:pt x="145" y="68"/>
                  </a:lnTo>
                  <a:lnTo>
                    <a:pt x="145" y="61"/>
                  </a:lnTo>
                  <a:lnTo>
                    <a:pt x="145" y="52"/>
                  </a:lnTo>
                  <a:lnTo>
                    <a:pt x="147" y="45"/>
                  </a:lnTo>
                  <a:lnTo>
                    <a:pt x="147" y="35"/>
                  </a:lnTo>
                  <a:lnTo>
                    <a:pt x="149" y="28"/>
                  </a:lnTo>
                  <a:lnTo>
                    <a:pt x="149" y="21"/>
                  </a:lnTo>
                  <a:lnTo>
                    <a:pt x="152" y="14"/>
                  </a:lnTo>
                  <a:lnTo>
                    <a:pt x="152" y="7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8" y="0"/>
                  </a:lnTo>
                  <a:lnTo>
                    <a:pt x="182" y="2"/>
                  </a:lnTo>
                  <a:lnTo>
                    <a:pt x="199" y="4"/>
                  </a:lnTo>
                  <a:lnTo>
                    <a:pt x="216" y="7"/>
                  </a:lnTo>
                  <a:lnTo>
                    <a:pt x="230" y="9"/>
                  </a:lnTo>
                  <a:lnTo>
                    <a:pt x="246" y="9"/>
                  </a:lnTo>
                  <a:lnTo>
                    <a:pt x="260" y="12"/>
                  </a:lnTo>
                  <a:lnTo>
                    <a:pt x="277" y="14"/>
                  </a:lnTo>
                  <a:lnTo>
                    <a:pt x="291" y="16"/>
                  </a:lnTo>
                  <a:lnTo>
                    <a:pt x="308" y="19"/>
                  </a:lnTo>
                  <a:lnTo>
                    <a:pt x="324" y="19"/>
                  </a:lnTo>
                  <a:lnTo>
                    <a:pt x="339" y="21"/>
                  </a:lnTo>
                  <a:lnTo>
                    <a:pt x="355" y="23"/>
                  </a:lnTo>
                  <a:lnTo>
                    <a:pt x="369" y="23"/>
                  </a:lnTo>
                  <a:lnTo>
                    <a:pt x="386" y="26"/>
                  </a:lnTo>
                  <a:lnTo>
                    <a:pt x="400" y="28"/>
                  </a:lnTo>
                  <a:lnTo>
                    <a:pt x="417" y="30"/>
                  </a:lnTo>
                  <a:lnTo>
                    <a:pt x="431" y="30"/>
                  </a:lnTo>
                  <a:lnTo>
                    <a:pt x="447" y="33"/>
                  </a:lnTo>
                  <a:lnTo>
                    <a:pt x="464" y="35"/>
                  </a:lnTo>
                  <a:lnTo>
                    <a:pt x="478" y="35"/>
                  </a:lnTo>
                  <a:lnTo>
                    <a:pt x="495" y="38"/>
                  </a:lnTo>
                  <a:lnTo>
                    <a:pt x="509" y="38"/>
                  </a:lnTo>
                  <a:lnTo>
                    <a:pt x="525" y="40"/>
                  </a:lnTo>
                  <a:lnTo>
                    <a:pt x="542" y="42"/>
                  </a:lnTo>
                  <a:lnTo>
                    <a:pt x="556" y="42"/>
                  </a:lnTo>
                  <a:lnTo>
                    <a:pt x="573" y="45"/>
                  </a:lnTo>
                  <a:lnTo>
                    <a:pt x="587" y="45"/>
                  </a:lnTo>
                  <a:lnTo>
                    <a:pt x="603" y="47"/>
                  </a:lnTo>
                  <a:lnTo>
                    <a:pt x="618" y="49"/>
                  </a:lnTo>
                  <a:lnTo>
                    <a:pt x="634" y="49"/>
                  </a:lnTo>
                  <a:lnTo>
                    <a:pt x="651" y="52"/>
                  </a:lnTo>
                  <a:lnTo>
                    <a:pt x="648" y="73"/>
                  </a:lnTo>
                  <a:lnTo>
                    <a:pt x="646" y="94"/>
                  </a:lnTo>
                  <a:lnTo>
                    <a:pt x="644" y="118"/>
                  </a:lnTo>
                  <a:lnTo>
                    <a:pt x="644" y="139"/>
                  </a:lnTo>
                  <a:lnTo>
                    <a:pt x="641" y="161"/>
                  </a:lnTo>
                  <a:lnTo>
                    <a:pt x="641" y="161"/>
                  </a:lnTo>
                  <a:close/>
                </a:path>
              </a:pathLst>
            </a:custGeom>
            <a:solidFill>
              <a:schemeClr val="accent2"/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>
              <a:outerShdw blurRad="381000" sx="102000" sy="102000" algn="c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523D86D2-9F79-4BEC-980B-435121297EE2}"/>
              </a:ext>
            </a:extLst>
          </p:cNvPr>
          <p:cNvSpPr txBox="1"/>
          <p:nvPr/>
        </p:nvSpPr>
        <p:spPr>
          <a:xfrm>
            <a:off x="3622623" y="553309"/>
            <a:ext cx="49467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Maps Infographic</a:t>
            </a: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F7B6A24D-E843-407E-A25A-D32DFA13F686}"/>
              </a:ext>
            </a:extLst>
          </p:cNvPr>
          <p:cNvGrpSpPr/>
          <p:nvPr/>
        </p:nvGrpSpPr>
        <p:grpSpPr>
          <a:xfrm>
            <a:off x="6102037" y="3404540"/>
            <a:ext cx="499839" cy="499839"/>
            <a:chOff x="4034961" y="2842446"/>
            <a:chExt cx="499839" cy="499839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FD71A69A-CC27-4A7D-9A38-467B728E3FBD}"/>
                </a:ext>
              </a:extLst>
            </p:cNvPr>
            <p:cNvSpPr/>
            <p:nvPr/>
          </p:nvSpPr>
          <p:spPr>
            <a:xfrm>
              <a:off x="4034961" y="2842446"/>
              <a:ext cx="499839" cy="499839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71" name="Freeform 249">
              <a:extLst>
                <a:ext uri="{FF2B5EF4-FFF2-40B4-BE49-F238E27FC236}">
                  <a16:creationId xmlns:a16="http://schemas.microsoft.com/office/drawing/2014/main" id="{2FC17A22-35CF-4ABB-A208-1402676B5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9422" y="3023948"/>
              <a:ext cx="316643" cy="178112"/>
            </a:xfrm>
            <a:custGeom>
              <a:avLst/>
              <a:gdLst>
                <a:gd name="T0" fmla="*/ 11079 w 16127"/>
                <a:gd name="T1" fmla="*/ 5137 h 9071"/>
                <a:gd name="T2" fmla="*/ 10620 w 16127"/>
                <a:gd name="T3" fmla="*/ 5309 h 9071"/>
                <a:gd name="T4" fmla="*/ 10212 w 16127"/>
                <a:gd name="T5" fmla="*/ 5168 h 9071"/>
                <a:gd name="T6" fmla="*/ 10018 w 16127"/>
                <a:gd name="T7" fmla="*/ 4760 h 9071"/>
                <a:gd name="T8" fmla="*/ 10085 w 16127"/>
                <a:gd name="T9" fmla="*/ 4227 h 9071"/>
                <a:gd name="T10" fmla="*/ 10409 w 16127"/>
                <a:gd name="T11" fmla="*/ 3726 h 9071"/>
                <a:gd name="T12" fmla="*/ 10855 w 16127"/>
                <a:gd name="T13" fmla="*/ 3461 h 9071"/>
                <a:gd name="T14" fmla="*/ 11296 w 16127"/>
                <a:gd name="T15" fmla="*/ 3496 h 9071"/>
                <a:gd name="T16" fmla="*/ 11575 w 16127"/>
                <a:gd name="T17" fmla="*/ 3832 h 9071"/>
                <a:gd name="T18" fmla="*/ 11596 w 16127"/>
                <a:gd name="T19" fmla="*/ 4339 h 9071"/>
                <a:gd name="T20" fmla="*/ 9159 w 16127"/>
                <a:gd name="T21" fmla="*/ 4502 h 9071"/>
                <a:gd name="T22" fmla="*/ 8644 w 16127"/>
                <a:gd name="T23" fmla="*/ 4971 h 9071"/>
                <a:gd name="T24" fmla="*/ 8072 w 16127"/>
                <a:gd name="T25" fmla="*/ 5093 h 9071"/>
                <a:gd name="T26" fmla="*/ 7611 w 16127"/>
                <a:gd name="T27" fmla="*/ 4815 h 9071"/>
                <a:gd name="T28" fmla="*/ 7448 w 16127"/>
                <a:gd name="T29" fmla="*/ 4252 h 9071"/>
                <a:gd name="T30" fmla="*/ 7618 w 16127"/>
                <a:gd name="T31" fmla="*/ 3575 h 9071"/>
                <a:gd name="T32" fmla="*/ 8079 w 16127"/>
                <a:gd name="T33" fmla="*/ 3008 h 9071"/>
                <a:gd name="T34" fmla="*/ 8649 w 16127"/>
                <a:gd name="T35" fmla="*/ 2764 h 9071"/>
                <a:gd name="T36" fmla="*/ 9171 w 16127"/>
                <a:gd name="T37" fmla="*/ 2909 h 9071"/>
                <a:gd name="T38" fmla="*/ 9441 w 16127"/>
                <a:gd name="T39" fmla="*/ 3398 h 9071"/>
                <a:gd name="T40" fmla="*/ 9384 w 16127"/>
                <a:gd name="T41" fmla="*/ 4055 h 9071"/>
                <a:gd name="T42" fmla="*/ 6374 w 16127"/>
                <a:gd name="T43" fmla="*/ 4238 h 9071"/>
                <a:gd name="T44" fmla="*/ 5740 w 16127"/>
                <a:gd name="T45" fmla="*/ 4691 h 9071"/>
                <a:gd name="T46" fmla="*/ 5084 w 16127"/>
                <a:gd name="T47" fmla="*/ 4717 h 9071"/>
                <a:gd name="T48" fmla="*/ 4621 w 16127"/>
                <a:gd name="T49" fmla="*/ 4290 h 9071"/>
                <a:gd name="T50" fmla="*/ 4526 w 16127"/>
                <a:gd name="T51" fmla="*/ 3581 h 9071"/>
                <a:gd name="T52" fmla="*/ 4822 w 16127"/>
                <a:gd name="T53" fmla="*/ 2792 h 9071"/>
                <a:gd name="T54" fmla="*/ 5409 w 16127"/>
                <a:gd name="T55" fmla="*/ 2215 h 9071"/>
                <a:gd name="T56" fmla="*/ 6077 w 16127"/>
                <a:gd name="T57" fmla="*/ 2037 h 9071"/>
                <a:gd name="T58" fmla="*/ 6635 w 16127"/>
                <a:gd name="T59" fmla="*/ 2322 h 9071"/>
                <a:gd name="T60" fmla="*/ 6856 w 16127"/>
                <a:gd name="T61" fmla="*/ 2960 h 9071"/>
                <a:gd name="T62" fmla="*/ 6692 w 16127"/>
                <a:gd name="T63" fmla="*/ 3746 h 9071"/>
                <a:gd name="T64" fmla="*/ 14599 w 16127"/>
                <a:gd name="T65" fmla="*/ 4852 h 9071"/>
                <a:gd name="T66" fmla="*/ 14593 w 16127"/>
                <a:gd name="T67" fmla="*/ 4628 h 9071"/>
                <a:gd name="T68" fmla="*/ 14610 w 16127"/>
                <a:gd name="T69" fmla="*/ 4147 h 9071"/>
                <a:gd name="T70" fmla="*/ 15104 w 16127"/>
                <a:gd name="T71" fmla="*/ 2817 h 9071"/>
                <a:gd name="T72" fmla="*/ 15078 w 16127"/>
                <a:gd name="T73" fmla="*/ 1709 h 9071"/>
                <a:gd name="T74" fmla="*/ 14192 w 16127"/>
                <a:gd name="T75" fmla="*/ 1795 h 9071"/>
                <a:gd name="T76" fmla="*/ 13371 w 16127"/>
                <a:gd name="T77" fmla="*/ 2426 h 9071"/>
                <a:gd name="T78" fmla="*/ 12770 w 16127"/>
                <a:gd name="T79" fmla="*/ 3130 h 9071"/>
                <a:gd name="T80" fmla="*/ 9668 w 16127"/>
                <a:gd name="T81" fmla="*/ 1445 h 9071"/>
                <a:gd name="T82" fmla="*/ 6293 w 16127"/>
                <a:gd name="T83" fmla="*/ 162 h 9071"/>
                <a:gd name="T84" fmla="*/ 2642 w 16127"/>
                <a:gd name="T85" fmla="*/ 646 h 9071"/>
                <a:gd name="T86" fmla="*/ 19 w 16127"/>
                <a:gd name="T87" fmla="*/ 3076 h 9071"/>
                <a:gd name="T88" fmla="*/ 1686 w 16127"/>
                <a:gd name="T89" fmla="*/ 5728 h 9071"/>
                <a:gd name="T90" fmla="*/ 3791 w 16127"/>
                <a:gd name="T91" fmla="*/ 6713 h 9071"/>
                <a:gd name="T92" fmla="*/ 4950 w 16127"/>
                <a:gd name="T93" fmla="*/ 6905 h 9071"/>
                <a:gd name="T94" fmla="*/ 6245 w 16127"/>
                <a:gd name="T95" fmla="*/ 6950 h 9071"/>
                <a:gd name="T96" fmla="*/ 7884 w 16127"/>
                <a:gd name="T97" fmla="*/ 7960 h 9071"/>
                <a:gd name="T98" fmla="*/ 9981 w 16127"/>
                <a:gd name="T99" fmla="*/ 8834 h 9071"/>
                <a:gd name="T100" fmla="*/ 12036 w 16127"/>
                <a:gd name="T101" fmla="*/ 9008 h 9071"/>
                <a:gd name="T102" fmla="*/ 12101 w 16127"/>
                <a:gd name="T103" fmla="*/ 8127 h 9071"/>
                <a:gd name="T104" fmla="*/ 10803 w 16127"/>
                <a:gd name="T105" fmla="*/ 6850 h 9071"/>
                <a:gd name="T106" fmla="*/ 11759 w 16127"/>
                <a:gd name="T107" fmla="*/ 6165 h 9071"/>
                <a:gd name="T108" fmla="*/ 13227 w 16127"/>
                <a:gd name="T109" fmla="*/ 5994 h 9071"/>
                <a:gd name="T110" fmla="*/ 14205 w 16127"/>
                <a:gd name="T111" fmla="*/ 6427 h 9071"/>
                <a:gd name="T112" fmla="*/ 15281 w 16127"/>
                <a:gd name="T113" fmla="*/ 6681 h 9071"/>
                <a:gd name="T114" fmla="*/ 16127 w 16127"/>
                <a:gd name="T115" fmla="*/ 6431 h 9071"/>
                <a:gd name="T116" fmla="*/ 15395 w 16127"/>
                <a:gd name="T117" fmla="*/ 5601 h 9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127" h="9071">
                  <a:moveTo>
                    <a:pt x="11435" y="4749"/>
                  </a:moveTo>
                  <a:lnTo>
                    <a:pt x="11408" y="4792"/>
                  </a:lnTo>
                  <a:lnTo>
                    <a:pt x="11378" y="4835"/>
                  </a:lnTo>
                  <a:lnTo>
                    <a:pt x="11349" y="4874"/>
                  </a:lnTo>
                  <a:lnTo>
                    <a:pt x="11318" y="4914"/>
                  </a:lnTo>
                  <a:lnTo>
                    <a:pt x="11287" y="4950"/>
                  </a:lnTo>
                  <a:lnTo>
                    <a:pt x="11254" y="4985"/>
                  </a:lnTo>
                  <a:lnTo>
                    <a:pt x="11220" y="5020"/>
                  </a:lnTo>
                  <a:lnTo>
                    <a:pt x="11186" y="5052"/>
                  </a:lnTo>
                  <a:lnTo>
                    <a:pt x="11150" y="5083"/>
                  </a:lnTo>
                  <a:lnTo>
                    <a:pt x="11115" y="5111"/>
                  </a:lnTo>
                  <a:lnTo>
                    <a:pt x="11079" y="5137"/>
                  </a:lnTo>
                  <a:lnTo>
                    <a:pt x="11042" y="5163"/>
                  </a:lnTo>
                  <a:lnTo>
                    <a:pt x="11004" y="5186"/>
                  </a:lnTo>
                  <a:lnTo>
                    <a:pt x="10966" y="5207"/>
                  </a:lnTo>
                  <a:lnTo>
                    <a:pt x="10928" y="5226"/>
                  </a:lnTo>
                  <a:lnTo>
                    <a:pt x="10889" y="5245"/>
                  </a:lnTo>
                  <a:lnTo>
                    <a:pt x="10851" y="5260"/>
                  </a:lnTo>
                  <a:lnTo>
                    <a:pt x="10813" y="5273"/>
                  </a:lnTo>
                  <a:lnTo>
                    <a:pt x="10774" y="5285"/>
                  </a:lnTo>
                  <a:lnTo>
                    <a:pt x="10735" y="5294"/>
                  </a:lnTo>
                  <a:lnTo>
                    <a:pt x="10697" y="5301"/>
                  </a:lnTo>
                  <a:lnTo>
                    <a:pt x="10659" y="5306"/>
                  </a:lnTo>
                  <a:lnTo>
                    <a:pt x="10620" y="5309"/>
                  </a:lnTo>
                  <a:lnTo>
                    <a:pt x="10583" y="5310"/>
                  </a:lnTo>
                  <a:lnTo>
                    <a:pt x="10545" y="5309"/>
                  </a:lnTo>
                  <a:lnTo>
                    <a:pt x="10508" y="5305"/>
                  </a:lnTo>
                  <a:lnTo>
                    <a:pt x="10472" y="5299"/>
                  </a:lnTo>
                  <a:lnTo>
                    <a:pt x="10436" y="5291"/>
                  </a:lnTo>
                  <a:lnTo>
                    <a:pt x="10402" y="5281"/>
                  </a:lnTo>
                  <a:lnTo>
                    <a:pt x="10367" y="5268"/>
                  </a:lnTo>
                  <a:lnTo>
                    <a:pt x="10333" y="5253"/>
                  </a:lnTo>
                  <a:lnTo>
                    <a:pt x="10301" y="5234"/>
                  </a:lnTo>
                  <a:lnTo>
                    <a:pt x="10270" y="5214"/>
                  </a:lnTo>
                  <a:lnTo>
                    <a:pt x="10240" y="5192"/>
                  </a:lnTo>
                  <a:lnTo>
                    <a:pt x="10212" y="5168"/>
                  </a:lnTo>
                  <a:lnTo>
                    <a:pt x="10186" y="5141"/>
                  </a:lnTo>
                  <a:lnTo>
                    <a:pt x="10162" y="5114"/>
                  </a:lnTo>
                  <a:lnTo>
                    <a:pt x="10139" y="5085"/>
                  </a:lnTo>
                  <a:lnTo>
                    <a:pt x="10118" y="5053"/>
                  </a:lnTo>
                  <a:lnTo>
                    <a:pt x="10100" y="5021"/>
                  </a:lnTo>
                  <a:lnTo>
                    <a:pt x="10082" y="4987"/>
                  </a:lnTo>
                  <a:lnTo>
                    <a:pt x="10067" y="4952"/>
                  </a:lnTo>
                  <a:lnTo>
                    <a:pt x="10054" y="4916"/>
                  </a:lnTo>
                  <a:lnTo>
                    <a:pt x="10042" y="4878"/>
                  </a:lnTo>
                  <a:lnTo>
                    <a:pt x="10032" y="4840"/>
                  </a:lnTo>
                  <a:lnTo>
                    <a:pt x="10024" y="4800"/>
                  </a:lnTo>
                  <a:lnTo>
                    <a:pt x="10018" y="4760"/>
                  </a:lnTo>
                  <a:lnTo>
                    <a:pt x="10012" y="4718"/>
                  </a:lnTo>
                  <a:lnTo>
                    <a:pt x="10010" y="4676"/>
                  </a:lnTo>
                  <a:lnTo>
                    <a:pt x="10009" y="4633"/>
                  </a:lnTo>
                  <a:lnTo>
                    <a:pt x="10010" y="4590"/>
                  </a:lnTo>
                  <a:lnTo>
                    <a:pt x="10012" y="4545"/>
                  </a:lnTo>
                  <a:lnTo>
                    <a:pt x="10018" y="4501"/>
                  </a:lnTo>
                  <a:lnTo>
                    <a:pt x="10025" y="4455"/>
                  </a:lnTo>
                  <a:lnTo>
                    <a:pt x="10033" y="4410"/>
                  </a:lnTo>
                  <a:lnTo>
                    <a:pt x="10043" y="4365"/>
                  </a:lnTo>
                  <a:lnTo>
                    <a:pt x="10055" y="4318"/>
                  </a:lnTo>
                  <a:lnTo>
                    <a:pt x="10069" y="4273"/>
                  </a:lnTo>
                  <a:lnTo>
                    <a:pt x="10085" y="4227"/>
                  </a:lnTo>
                  <a:lnTo>
                    <a:pt x="10103" y="4181"/>
                  </a:lnTo>
                  <a:lnTo>
                    <a:pt x="10123" y="4135"/>
                  </a:lnTo>
                  <a:lnTo>
                    <a:pt x="10145" y="4090"/>
                  </a:lnTo>
                  <a:lnTo>
                    <a:pt x="10169" y="4045"/>
                  </a:lnTo>
                  <a:lnTo>
                    <a:pt x="10194" y="3999"/>
                  </a:lnTo>
                  <a:lnTo>
                    <a:pt x="10221" y="3956"/>
                  </a:lnTo>
                  <a:lnTo>
                    <a:pt x="10250" y="3913"/>
                  </a:lnTo>
                  <a:lnTo>
                    <a:pt x="10280" y="3873"/>
                  </a:lnTo>
                  <a:lnTo>
                    <a:pt x="10311" y="3833"/>
                  </a:lnTo>
                  <a:lnTo>
                    <a:pt x="10342" y="3796"/>
                  </a:lnTo>
                  <a:lnTo>
                    <a:pt x="10374" y="3761"/>
                  </a:lnTo>
                  <a:lnTo>
                    <a:pt x="10409" y="3726"/>
                  </a:lnTo>
                  <a:lnTo>
                    <a:pt x="10443" y="3694"/>
                  </a:lnTo>
                  <a:lnTo>
                    <a:pt x="10478" y="3663"/>
                  </a:lnTo>
                  <a:lnTo>
                    <a:pt x="10513" y="3635"/>
                  </a:lnTo>
                  <a:lnTo>
                    <a:pt x="10551" y="3608"/>
                  </a:lnTo>
                  <a:lnTo>
                    <a:pt x="10587" y="3582"/>
                  </a:lnTo>
                  <a:lnTo>
                    <a:pt x="10624" y="3559"/>
                  </a:lnTo>
                  <a:lnTo>
                    <a:pt x="10663" y="3538"/>
                  </a:lnTo>
                  <a:lnTo>
                    <a:pt x="10701" y="3519"/>
                  </a:lnTo>
                  <a:lnTo>
                    <a:pt x="10739" y="3500"/>
                  </a:lnTo>
                  <a:lnTo>
                    <a:pt x="10778" y="3485"/>
                  </a:lnTo>
                  <a:lnTo>
                    <a:pt x="10816" y="3472"/>
                  </a:lnTo>
                  <a:lnTo>
                    <a:pt x="10855" y="3461"/>
                  </a:lnTo>
                  <a:lnTo>
                    <a:pt x="10893" y="3451"/>
                  </a:lnTo>
                  <a:lnTo>
                    <a:pt x="10932" y="3444"/>
                  </a:lnTo>
                  <a:lnTo>
                    <a:pt x="10970" y="3439"/>
                  </a:lnTo>
                  <a:lnTo>
                    <a:pt x="11008" y="3437"/>
                  </a:lnTo>
                  <a:lnTo>
                    <a:pt x="11046" y="3436"/>
                  </a:lnTo>
                  <a:lnTo>
                    <a:pt x="11083" y="3438"/>
                  </a:lnTo>
                  <a:lnTo>
                    <a:pt x="11120" y="3441"/>
                  </a:lnTo>
                  <a:lnTo>
                    <a:pt x="11157" y="3448"/>
                  </a:lnTo>
                  <a:lnTo>
                    <a:pt x="11192" y="3456"/>
                  </a:lnTo>
                  <a:lnTo>
                    <a:pt x="11227" y="3467"/>
                  </a:lnTo>
                  <a:lnTo>
                    <a:pt x="11261" y="3480"/>
                  </a:lnTo>
                  <a:lnTo>
                    <a:pt x="11296" y="3496"/>
                  </a:lnTo>
                  <a:lnTo>
                    <a:pt x="11328" y="3515"/>
                  </a:lnTo>
                  <a:lnTo>
                    <a:pt x="11359" y="3535"/>
                  </a:lnTo>
                  <a:lnTo>
                    <a:pt x="11388" y="3557"/>
                  </a:lnTo>
                  <a:lnTo>
                    <a:pt x="11417" y="3581"/>
                  </a:lnTo>
                  <a:lnTo>
                    <a:pt x="11443" y="3608"/>
                  </a:lnTo>
                  <a:lnTo>
                    <a:pt x="11467" y="3635"/>
                  </a:lnTo>
                  <a:lnTo>
                    <a:pt x="11489" y="3664"/>
                  </a:lnTo>
                  <a:lnTo>
                    <a:pt x="11510" y="3695"/>
                  </a:lnTo>
                  <a:lnTo>
                    <a:pt x="11530" y="3727"/>
                  </a:lnTo>
                  <a:lnTo>
                    <a:pt x="11547" y="3762"/>
                  </a:lnTo>
                  <a:lnTo>
                    <a:pt x="11562" y="3797"/>
                  </a:lnTo>
                  <a:lnTo>
                    <a:pt x="11575" y="3832"/>
                  </a:lnTo>
                  <a:lnTo>
                    <a:pt x="11587" y="3871"/>
                  </a:lnTo>
                  <a:lnTo>
                    <a:pt x="11597" y="3909"/>
                  </a:lnTo>
                  <a:lnTo>
                    <a:pt x="11605" y="3949"/>
                  </a:lnTo>
                  <a:lnTo>
                    <a:pt x="11611" y="3989"/>
                  </a:lnTo>
                  <a:lnTo>
                    <a:pt x="11616" y="4031"/>
                  </a:lnTo>
                  <a:lnTo>
                    <a:pt x="11619" y="4073"/>
                  </a:lnTo>
                  <a:lnTo>
                    <a:pt x="11619" y="4116"/>
                  </a:lnTo>
                  <a:lnTo>
                    <a:pt x="11618" y="4159"/>
                  </a:lnTo>
                  <a:lnTo>
                    <a:pt x="11615" y="4204"/>
                  </a:lnTo>
                  <a:lnTo>
                    <a:pt x="11611" y="4249"/>
                  </a:lnTo>
                  <a:lnTo>
                    <a:pt x="11604" y="4293"/>
                  </a:lnTo>
                  <a:lnTo>
                    <a:pt x="11596" y="4339"/>
                  </a:lnTo>
                  <a:lnTo>
                    <a:pt x="11586" y="4384"/>
                  </a:lnTo>
                  <a:lnTo>
                    <a:pt x="11573" y="4430"/>
                  </a:lnTo>
                  <a:lnTo>
                    <a:pt x="11559" y="4476"/>
                  </a:lnTo>
                  <a:lnTo>
                    <a:pt x="11544" y="4522"/>
                  </a:lnTo>
                  <a:lnTo>
                    <a:pt x="11525" y="4567"/>
                  </a:lnTo>
                  <a:lnTo>
                    <a:pt x="11505" y="4614"/>
                  </a:lnTo>
                  <a:lnTo>
                    <a:pt x="11483" y="4659"/>
                  </a:lnTo>
                  <a:lnTo>
                    <a:pt x="11460" y="4704"/>
                  </a:lnTo>
                  <a:lnTo>
                    <a:pt x="11435" y="4749"/>
                  </a:lnTo>
                  <a:close/>
                  <a:moveTo>
                    <a:pt x="9228" y="4394"/>
                  </a:moveTo>
                  <a:lnTo>
                    <a:pt x="9194" y="4449"/>
                  </a:lnTo>
                  <a:lnTo>
                    <a:pt x="9159" y="4502"/>
                  </a:lnTo>
                  <a:lnTo>
                    <a:pt x="9122" y="4553"/>
                  </a:lnTo>
                  <a:lnTo>
                    <a:pt x="9083" y="4602"/>
                  </a:lnTo>
                  <a:lnTo>
                    <a:pt x="9044" y="4648"/>
                  </a:lnTo>
                  <a:lnTo>
                    <a:pt x="9003" y="4693"/>
                  </a:lnTo>
                  <a:lnTo>
                    <a:pt x="8961" y="4735"/>
                  </a:lnTo>
                  <a:lnTo>
                    <a:pt x="8918" y="4776"/>
                  </a:lnTo>
                  <a:lnTo>
                    <a:pt x="8874" y="4814"/>
                  </a:lnTo>
                  <a:lnTo>
                    <a:pt x="8829" y="4850"/>
                  </a:lnTo>
                  <a:lnTo>
                    <a:pt x="8784" y="4884"/>
                  </a:lnTo>
                  <a:lnTo>
                    <a:pt x="8737" y="4916"/>
                  </a:lnTo>
                  <a:lnTo>
                    <a:pt x="8691" y="4944"/>
                  </a:lnTo>
                  <a:lnTo>
                    <a:pt x="8644" y="4971"/>
                  </a:lnTo>
                  <a:lnTo>
                    <a:pt x="8596" y="4996"/>
                  </a:lnTo>
                  <a:lnTo>
                    <a:pt x="8548" y="5017"/>
                  </a:lnTo>
                  <a:lnTo>
                    <a:pt x="8500" y="5037"/>
                  </a:lnTo>
                  <a:lnTo>
                    <a:pt x="8452" y="5053"/>
                  </a:lnTo>
                  <a:lnTo>
                    <a:pt x="8404" y="5067"/>
                  </a:lnTo>
                  <a:lnTo>
                    <a:pt x="8355" y="5080"/>
                  </a:lnTo>
                  <a:lnTo>
                    <a:pt x="8307" y="5089"/>
                  </a:lnTo>
                  <a:lnTo>
                    <a:pt x="8260" y="5095"/>
                  </a:lnTo>
                  <a:lnTo>
                    <a:pt x="8211" y="5099"/>
                  </a:lnTo>
                  <a:lnTo>
                    <a:pt x="8165" y="5099"/>
                  </a:lnTo>
                  <a:lnTo>
                    <a:pt x="8117" y="5098"/>
                  </a:lnTo>
                  <a:lnTo>
                    <a:pt x="8072" y="5093"/>
                  </a:lnTo>
                  <a:lnTo>
                    <a:pt x="8027" y="5085"/>
                  </a:lnTo>
                  <a:lnTo>
                    <a:pt x="7981" y="5075"/>
                  </a:lnTo>
                  <a:lnTo>
                    <a:pt x="7938" y="5061"/>
                  </a:lnTo>
                  <a:lnTo>
                    <a:pt x="7895" y="5044"/>
                  </a:lnTo>
                  <a:lnTo>
                    <a:pt x="7853" y="5025"/>
                  </a:lnTo>
                  <a:lnTo>
                    <a:pt x="7812" y="5002"/>
                  </a:lnTo>
                  <a:lnTo>
                    <a:pt x="7774" y="4976"/>
                  </a:lnTo>
                  <a:lnTo>
                    <a:pt x="7736" y="4949"/>
                  </a:lnTo>
                  <a:lnTo>
                    <a:pt x="7702" y="4919"/>
                  </a:lnTo>
                  <a:lnTo>
                    <a:pt x="7670" y="4886"/>
                  </a:lnTo>
                  <a:lnTo>
                    <a:pt x="7640" y="4852"/>
                  </a:lnTo>
                  <a:lnTo>
                    <a:pt x="7611" y="4815"/>
                  </a:lnTo>
                  <a:lnTo>
                    <a:pt x="7585" y="4776"/>
                  </a:lnTo>
                  <a:lnTo>
                    <a:pt x="7562" y="4735"/>
                  </a:lnTo>
                  <a:lnTo>
                    <a:pt x="7540" y="4694"/>
                  </a:lnTo>
                  <a:lnTo>
                    <a:pt x="7521" y="4650"/>
                  </a:lnTo>
                  <a:lnTo>
                    <a:pt x="7504" y="4605"/>
                  </a:lnTo>
                  <a:lnTo>
                    <a:pt x="7489" y="4558"/>
                  </a:lnTo>
                  <a:lnTo>
                    <a:pt x="7476" y="4510"/>
                  </a:lnTo>
                  <a:lnTo>
                    <a:pt x="7466" y="4460"/>
                  </a:lnTo>
                  <a:lnTo>
                    <a:pt x="7458" y="4409"/>
                  </a:lnTo>
                  <a:lnTo>
                    <a:pt x="7453" y="4358"/>
                  </a:lnTo>
                  <a:lnTo>
                    <a:pt x="7450" y="4305"/>
                  </a:lnTo>
                  <a:lnTo>
                    <a:pt x="7448" y="4252"/>
                  </a:lnTo>
                  <a:lnTo>
                    <a:pt x="7450" y="4198"/>
                  </a:lnTo>
                  <a:lnTo>
                    <a:pt x="7453" y="4142"/>
                  </a:lnTo>
                  <a:lnTo>
                    <a:pt x="7459" y="4087"/>
                  </a:lnTo>
                  <a:lnTo>
                    <a:pt x="7467" y="4031"/>
                  </a:lnTo>
                  <a:lnTo>
                    <a:pt x="7478" y="3974"/>
                  </a:lnTo>
                  <a:lnTo>
                    <a:pt x="7491" y="3918"/>
                  </a:lnTo>
                  <a:lnTo>
                    <a:pt x="7507" y="3861"/>
                  </a:lnTo>
                  <a:lnTo>
                    <a:pt x="7524" y="3803"/>
                  </a:lnTo>
                  <a:lnTo>
                    <a:pt x="7544" y="3746"/>
                  </a:lnTo>
                  <a:lnTo>
                    <a:pt x="7566" y="3689"/>
                  </a:lnTo>
                  <a:lnTo>
                    <a:pt x="7591" y="3632"/>
                  </a:lnTo>
                  <a:lnTo>
                    <a:pt x="7618" y="3575"/>
                  </a:lnTo>
                  <a:lnTo>
                    <a:pt x="7648" y="3520"/>
                  </a:lnTo>
                  <a:lnTo>
                    <a:pt x="7680" y="3464"/>
                  </a:lnTo>
                  <a:lnTo>
                    <a:pt x="7714" y="3409"/>
                  </a:lnTo>
                  <a:lnTo>
                    <a:pt x="7750" y="3357"/>
                  </a:lnTo>
                  <a:lnTo>
                    <a:pt x="7787" y="3305"/>
                  </a:lnTo>
                  <a:lnTo>
                    <a:pt x="7825" y="3256"/>
                  </a:lnTo>
                  <a:lnTo>
                    <a:pt x="7864" y="3210"/>
                  </a:lnTo>
                  <a:lnTo>
                    <a:pt x="7906" y="3165"/>
                  </a:lnTo>
                  <a:lnTo>
                    <a:pt x="7947" y="3123"/>
                  </a:lnTo>
                  <a:lnTo>
                    <a:pt x="7990" y="3082"/>
                  </a:lnTo>
                  <a:lnTo>
                    <a:pt x="8035" y="3044"/>
                  </a:lnTo>
                  <a:lnTo>
                    <a:pt x="8079" y="3008"/>
                  </a:lnTo>
                  <a:lnTo>
                    <a:pt x="8124" y="2974"/>
                  </a:lnTo>
                  <a:lnTo>
                    <a:pt x="8171" y="2943"/>
                  </a:lnTo>
                  <a:lnTo>
                    <a:pt x="8217" y="2914"/>
                  </a:lnTo>
                  <a:lnTo>
                    <a:pt x="8265" y="2887"/>
                  </a:lnTo>
                  <a:lnTo>
                    <a:pt x="8312" y="2863"/>
                  </a:lnTo>
                  <a:lnTo>
                    <a:pt x="8360" y="2840"/>
                  </a:lnTo>
                  <a:lnTo>
                    <a:pt x="8408" y="2821"/>
                  </a:lnTo>
                  <a:lnTo>
                    <a:pt x="8456" y="2805"/>
                  </a:lnTo>
                  <a:lnTo>
                    <a:pt x="8504" y="2791"/>
                  </a:lnTo>
                  <a:lnTo>
                    <a:pt x="8553" y="2779"/>
                  </a:lnTo>
                  <a:lnTo>
                    <a:pt x="8601" y="2770"/>
                  </a:lnTo>
                  <a:lnTo>
                    <a:pt x="8649" y="2764"/>
                  </a:lnTo>
                  <a:lnTo>
                    <a:pt x="8696" y="2759"/>
                  </a:lnTo>
                  <a:lnTo>
                    <a:pt x="8743" y="2758"/>
                  </a:lnTo>
                  <a:lnTo>
                    <a:pt x="8790" y="2760"/>
                  </a:lnTo>
                  <a:lnTo>
                    <a:pt x="8836" y="2766"/>
                  </a:lnTo>
                  <a:lnTo>
                    <a:pt x="8881" y="2774"/>
                  </a:lnTo>
                  <a:lnTo>
                    <a:pt x="8926" y="2784"/>
                  </a:lnTo>
                  <a:lnTo>
                    <a:pt x="8970" y="2797"/>
                  </a:lnTo>
                  <a:lnTo>
                    <a:pt x="9013" y="2814"/>
                  </a:lnTo>
                  <a:lnTo>
                    <a:pt x="9054" y="2833"/>
                  </a:lnTo>
                  <a:lnTo>
                    <a:pt x="9095" y="2856"/>
                  </a:lnTo>
                  <a:lnTo>
                    <a:pt x="9134" y="2882"/>
                  </a:lnTo>
                  <a:lnTo>
                    <a:pt x="9171" y="2909"/>
                  </a:lnTo>
                  <a:lnTo>
                    <a:pt x="9206" y="2940"/>
                  </a:lnTo>
                  <a:lnTo>
                    <a:pt x="9238" y="2972"/>
                  </a:lnTo>
                  <a:lnTo>
                    <a:pt x="9269" y="3006"/>
                  </a:lnTo>
                  <a:lnTo>
                    <a:pt x="9297" y="3043"/>
                  </a:lnTo>
                  <a:lnTo>
                    <a:pt x="9323" y="3081"/>
                  </a:lnTo>
                  <a:lnTo>
                    <a:pt x="9346" y="3122"/>
                  </a:lnTo>
                  <a:lnTo>
                    <a:pt x="9367" y="3164"/>
                  </a:lnTo>
                  <a:lnTo>
                    <a:pt x="9388" y="3208"/>
                  </a:lnTo>
                  <a:lnTo>
                    <a:pt x="9404" y="3253"/>
                  </a:lnTo>
                  <a:lnTo>
                    <a:pt x="9419" y="3300"/>
                  </a:lnTo>
                  <a:lnTo>
                    <a:pt x="9431" y="3349"/>
                  </a:lnTo>
                  <a:lnTo>
                    <a:pt x="9441" y="3398"/>
                  </a:lnTo>
                  <a:lnTo>
                    <a:pt x="9449" y="3449"/>
                  </a:lnTo>
                  <a:lnTo>
                    <a:pt x="9455" y="3500"/>
                  </a:lnTo>
                  <a:lnTo>
                    <a:pt x="9458" y="3553"/>
                  </a:lnTo>
                  <a:lnTo>
                    <a:pt x="9459" y="3607"/>
                  </a:lnTo>
                  <a:lnTo>
                    <a:pt x="9458" y="3660"/>
                  </a:lnTo>
                  <a:lnTo>
                    <a:pt x="9455" y="3716"/>
                  </a:lnTo>
                  <a:lnTo>
                    <a:pt x="9449" y="3772"/>
                  </a:lnTo>
                  <a:lnTo>
                    <a:pt x="9441" y="3827"/>
                  </a:lnTo>
                  <a:lnTo>
                    <a:pt x="9430" y="3884"/>
                  </a:lnTo>
                  <a:lnTo>
                    <a:pt x="9417" y="3941"/>
                  </a:lnTo>
                  <a:lnTo>
                    <a:pt x="9402" y="3997"/>
                  </a:lnTo>
                  <a:lnTo>
                    <a:pt x="9384" y="4055"/>
                  </a:lnTo>
                  <a:lnTo>
                    <a:pt x="9364" y="4112"/>
                  </a:lnTo>
                  <a:lnTo>
                    <a:pt x="9342" y="4170"/>
                  </a:lnTo>
                  <a:lnTo>
                    <a:pt x="9317" y="4226"/>
                  </a:lnTo>
                  <a:lnTo>
                    <a:pt x="9290" y="4283"/>
                  </a:lnTo>
                  <a:lnTo>
                    <a:pt x="9260" y="4339"/>
                  </a:lnTo>
                  <a:lnTo>
                    <a:pt x="9228" y="4394"/>
                  </a:lnTo>
                  <a:close/>
                  <a:moveTo>
                    <a:pt x="6588" y="3944"/>
                  </a:moveTo>
                  <a:lnTo>
                    <a:pt x="6549" y="4008"/>
                  </a:lnTo>
                  <a:lnTo>
                    <a:pt x="6508" y="4068"/>
                  </a:lnTo>
                  <a:lnTo>
                    <a:pt x="6464" y="4128"/>
                  </a:lnTo>
                  <a:lnTo>
                    <a:pt x="6420" y="4185"/>
                  </a:lnTo>
                  <a:lnTo>
                    <a:pt x="6374" y="4238"/>
                  </a:lnTo>
                  <a:lnTo>
                    <a:pt x="6325" y="4291"/>
                  </a:lnTo>
                  <a:lnTo>
                    <a:pt x="6277" y="4341"/>
                  </a:lnTo>
                  <a:lnTo>
                    <a:pt x="6226" y="4387"/>
                  </a:lnTo>
                  <a:lnTo>
                    <a:pt x="6175" y="4432"/>
                  </a:lnTo>
                  <a:lnTo>
                    <a:pt x="6124" y="4473"/>
                  </a:lnTo>
                  <a:lnTo>
                    <a:pt x="6070" y="4513"/>
                  </a:lnTo>
                  <a:lnTo>
                    <a:pt x="6017" y="4549"/>
                  </a:lnTo>
                  <a:lnTo>
                    <a:pt x="5962" y="4584"/>
                  </a:lnTo>
                  <a:lnTo>
                    <a:pt x="5907" y="4614"/>
                  </a:lnTo>
                  <a:lnTo>
                    <a:pt x="5851" y="4642"/>
                  </a:lnTo>
                  <a:lnTo>
                    <a:pt x="5796" y="4668"/>
                  </a:lnTo>
                  <a:lnTo>
                    <a:pt x="5740" y="4691"/>
                  </a:lnTo>
                  <a:lnTo>
                    <a:pt x="5683" y="4710"/>
                  </a:lnTo>
                  <a:lnTo>
                    <a:pt x="5628" y="4726"/>
                  </a:lnTo>
                  <a:lnTo>
                    <a:pt x="5571" y="4740"/>
                  </a:lnTo>
                  <a:lnTo>
                    <a:pt x="5515" y="4751"/>
                  </a:lnTo>
                  <a:lnTo>
                    <a:pt x="5459" y="4758"/>
                  </a:lnTo>
                  <a:lnTo>
                    <a:pt x="5404" y="4762"/>
                  </a:lnTo>
                  <a:lnTo>
                    <a:pt x="5348" y="4763"/>
                  </a:lnTo>
                  <a:lnTo>
                    <a:pt x="5295" y="4761"/>
                  </a:lnTo>
                  <a:lnTo>
                    <a:pt x="5241" y="4755"/>
                  </a:lnTo>
                  <a:lnTo>
                    <a:pt x="5188" y="4746"/>
                  </a:lnTo>
                  <a:lnTo>
                    <a:pt x="5136" y="4733"/>
                  </a:lnTo>
                  <a:lnTo>
                    <a:pt x="5084" y="4717"/>
                  </a:lnTo>
                  <a:lnTo>
                    <a:pt x="5035" y="4698"/>
                  </a:lnTo>
                  <a:lnTo>
                    <a:pt x="4987" y="4675"/>
                  </a:lnTo>
                  <a:lnTo>
                    <a:pt x="4938" y="4647"/>
                  </a:lnTo>
                  <a:lnTo>
                    <a:pt x="4893" y="4618"/>
                  </a:lnTo>
                  <a:lnTo>
                    <a:pt x="4850" y="4587"/>
                  </a:lnTo>
                  <a:lnTo>
                    <a:pt x="4810" y="4551"/>
                  </a:lnTo>
                  <a:lnTo>
                    <a:pt x="4772" y="4514"/>
                  </a:lnTo>
                  <a:lnTo>
                    <a:pt x="4737" y="4473"/>
                  </a:lnTo>
                  <a:lnTo>
                    <a:pt x="4704" y="4431"/>
                  </a:lnTo>
                  <a:lnTo>
                    <a:pt x="4674" y="4386"/>
                  </a:lnTo>
                  <a:lnTo>
                    <a:pt x="4646" y="4339"/>
                  </a:lnTo>
                  <a:lnTo>
                    <a:pt x="4621" y="4290"/>
                  </a:lnTo>
                  <a:lnTo>
                    <a:pt x="4598" y="4238"/>
                  </a:lnTo>
                  <a:lnTo>
                    <a:pt x="4578" y="4186"/>
                  </a:lnTo>
                  <a:lnTo>
                    <a:pt x="4561" y="4131"/>
                  </a:lnTo>
                  <a:lnTo>
                    <a:pt x="4547" y="4075"/>
                  </a:lnTo>
                  <a:lnTo>
                    <a:pt x="4535" y="4018"/>
                  </a:lnTo>
                  <a:lnTo>
                    <a:pt x="4526" y="3958"/>
                  </a:lnTo>
                  <a:lnTo>
                    <a:pt x="4519" y="3898"/>
                  </a:lnTo>
                  <a:lnTo>
                    <a:pt x="4515" y="3837"/>
                  </a:lnTo>
                  <a:lnTo>
                    <a:pt x="4514" y="3775"/>
                  </a:lnTo>
                  <a:lnTo>
                    <a:pt x="4515" y="3711"/>
                  </a:lnTo>
                  <a:lnTo>
                    <a:pt x="4520" y="3647"/>
                  </a:lnTo>
                  <a:lnTo>
                    <a:pt x="4526" y="3581"/>
                  </a:lnTo>
                  <a:lnTo>
                    <a:pt x="4536" y="3517"/>
                  </a:lnTo>
                  <a:lnTo>
                    <a:pt x="4548" y="3451"/>
                  </a:lnTo>
                  <a:lnTo>
                    <a:pt x="4563" y="3384"/>
                  </a:lnTo>
                  <a:lnTo>
                    <a:pt x="4580" y="3318"/>
                  </a:lnTo>
                  <a:lnTo>
                    <a:pt x="4602" y="3251"/>
                  </a:lnTo>
                  <a:lnTo>
                    <a:pt x="4625" y="3185"/>
                  </a:lnTo>
                  <a:lnTo>
                    <a:pt x="4651" y="3119"/>
                  </a:lnTo>
                  <a:lnTo>
                    <a:pt x="4679" y="3052"/>
                  </a:lnTo>
                  <a:lnTo>
                    <a:pt x="4711" y="2986"/>
                  </a:lnTo>
                  <a:lnTo>
                    <a:pt x="4746" y="2921"/>
                  </a:lnTo>
                  <a:lnTo>
                    <a:pt x="4783" y="2856"/>
                  </a:lnTo>
                  <a:lnTo>
                    <a:pt x="4822" y="2792"/>
                  </a:lnTo>
                  <a:lnTo>
                    <a:pt x="4864" y="2730"/>
                  </a:lnTo>
                  <a:lnTo>
                    <a:pt x="4907" y="2671"/>
                  </a:lnTo>
                  <a:lnTo>
                    <a:pt x="4952" y="2615"/>
                  </a:lnTo>
                  <a:lnTo>
                    <a:pt x="4998" y="2560"/>
                  </a:lnTo>
                  <a:lnTo>
                    <a:pt x="5046" y="2507"/>
                  </a:lnTo>
                  <a:lnTo>
                    <a:pt x="5094" y="2458"/>
                  </a:lnTo>
                  <a:lnTo>
                    <a:pt x="5145" y="2411"/>
                  </a:lnTo>
                  <a:lnTo>
                    <a:pt x="5196" y="2367"/>
                  </a:lnTo>
                  <a:lnTo>
                    <a:pt x="5248" y="2324"/>
                  </a:lnTo>
                  <a:lnTo>
                    <a:pt x="5301" y="2285"/>
                  </a:lnTo>
                  <a:lnTo>
                    <a:pt x="5354" y="2248"/>
                  </a:lnTo>
                  <a:lnTo>
                    <a:pt x="5409" y="2215"/>
                  </a:lnTo>
                  <a:lnTo>
                    <a:pt x="5464" y="2183"/>
                  </a:lnTo>
                  <a:lnTo>
                    <a:pt x="5520" y="2155"/>
                  </a:lnTo>
                  <a:lnTo>
                    <a:pt x="5575" y="2130"/>
                  </a:lnTo>
                  <a:lnTo>
                    <a:pt x="5632" y="2108"/>
                  </a:lnTo>
                  <a:lnTo>
                    <a:pt x="5688" y="2087"/>
                  </a:lnTo>
                  <a:lnTo>
                    <a:pt x="5745" y="2071"/>
                  </a:lnTo>
                  <a:lnTo>
                    <a:pt x="5800" y="2058"/>
                  </a:lnTo>
                  <a:lnTo>
                    <a:pt x="5856" y="2047"/>
                  </a:lnTo>
                  <a:lnTo>
                    <a:pt x="5912" y="2040"/>
                  </a:lnTo>
                  <a:lnTo>
                    <a:pt x="5967" y="2036"/>
                  </a:lnTo>
                  <a:lnTo>
                    <a:pt x="6023" y="2035"/>
                  </a:lnTo>
                  <a:lnTo>
                    <a:pt x="6077" y="2037"/>
                  </a:lnTo>
                  <a:lnTo>
                    <a:pt x="6131" y="2043"/>
                  </a:lnTo>
                  <a:lnTo>
                    <a:pt x="6183" y="2052"/>
                  </a:lnTo>
                  <a:lnTo>
                    <a:pt x="6235" y="2064"/>
                  </a:lnTo>
                  <a:lnTo>
                    <a:pt x="6287" y="2079"/>
                  </a:lnTo>
                  <a:lnTo>
                    <a:pt x="6336" y="2098"/>
                  </a:lnTo>
                  <a:lnTo>
                    <a:pt x="6385" y="2122"/>
                  </a:lnTo>
                  <a:lnTo>
                    <a:pt x="6432" y="2147"/>
                  </a:lnTo>
                  <a:lnTo>
                    <a:pt x="6478" y="2177"/>
                  </a:lnTo>
                  <a:lnTo>
                    <a:pt x="6521" y="2209"/>
                  </a:lnTo>
                  <a:lnTo>
                    <a:pt x="6561" y="2244"/>
                  </a:lnTo>
                  <a:lnTo>
                    <a:pt x="6599" y="2282"/>
                  </a:lnTo>
                  <a:lnTo>
                    <a:pt x="6635" y="2322"/>
                  </a:lnTo>
                  <a:lnTo>
                    <a:pt x="6667" y="2365"/>
                  </a:lnTo>
                  <a:lnTo>
                    <a:pt x="6697" y="2409"/>
                  </a:lnTo>
                  <a:lnTo>
                    <a:pt x="6725" y="2457"/>
                  </a:lnTo>
                  <a:lnTo>
                    <a:pt x="6751" y="2505"/>
                  </a:lnTo>
                  <a:lnTo>
                    <a:pt x="6773" y="2557"/>
                  </a:lnTo>
                  <a:lnTo>
                    <a:pt x="6792" y="2610"/>
                  </a:lnTo>
                  <a:lnTo>
                    <a:pt x="6809" y="2664"/>
                  </a:lnTo>
                  <a:lnTo>
                    <a:pt x="6824" y="2721"/>
                  </a:lnTo>
                  <a:lnTo>
                    <a:pt x="6836" y="2779"/>
                  </a:lnTo>
                  <a:lnTo>
                    <a:pt x="6845" y="2837"/>
                  </a:lnTo>
                  <a:lnTo>
                    <a:pt x="6852" y="2898"/>
                  </a:lnTo>
                  <a:lnTo>
                    <a:pt x="6856" y="2960"/>
                  </a:lnTo>
                  <a:lnTo>
                    <a:pt x="6857" y="3022"/>
                  </a:lnTo>
                  <a:lnTo>
                    <a:pt x="6855" y="3085"/>
                  </a:lnTo>
                  <a:lnTo>
                    <a:pt x="6851" y="3150"/>
                  </a:lnTo>
                  <a:lnTo>
                    <a:pt x="6844" y="3215"/>
                  </a:lnTo>
                  <a:lnTo>
                    <a:pt x="6835" y="3281"/>
                  </a:lnTo>
                  <a:lnTo>
                    <a:pt x="6823" y="3347"/>
                  </a:lnTo>
                  <a:lnTo>
                    <a:pt x="6808" y="3413"/>
                  </a:lnTo>
                  <a:lnTo>
                    <a:pt x="6790" y="3479"/>
                  </a:lnTo>
                  <a:lnTo>
                    <a:pt x="6770" y="3546"/>
                  </a:lnTo>
                  <a:lnTo>
                    <a:pt x="6747" y="3613"/>
                  </a:lnTo>
                  <a:lnTo>
                    <a:pt x="6720" y="3681"/>
                  </a:lnTo>
                  <a:lnTo>
                    <a:pt x="6692" y="3746"/>
                  </a:lnTo>
                  <a:lnTo>
                    <a:pt x="6660" y="3813"/>
                  </a:lnTo>
                  <a:lnTo>
                    <a:pt x="6626" y="3879"/>
                  </a:lnTo>
                  <a:lnTo>
                    <a:pt x="6588" y="3944"/>
                  </a:lnTo>
                  <a:close/>
                  <a:moveTo>
                    <a:pt x="14539" y="5007"/>
                  </a:moveTo>
                  <a:lnTo>
                    <a:pt x="14549" y="4987"/>
                  </a:lnTo>
                  <a:lnTo>
                    <a:pt x="14560" y="4967"/>
                  </a:lnTo>
                  <a:lnTo>
                    <a:pt x="14569" y="4948"/>
                  </a:lnTo>
                  <a:lnTo>
                    <a:pt x="14576" y="4929"/>
                  </a:lnTo>
                  <a:lnTo>
                    <a:pt x="14583" y="4910"/>
                  </a:lnTo>
                  <a:lnTo>
                    <a:pt x="14589" y="4890"/>
                  </a:lnTo>
                  <a:lnTo>
                    <a:pt x="14595" y="4871"/>
                  </a:lnTo>
                  <a:lnTo>
                    <a:pt x="14599" y="4852"/>
                  </a:lnTo>
                  <a:lnTo>
                    <a:pt x="14603" y="4833"/>
                  </a:lnTo>
                  <a:lnTo>
                    <a:pt x="14605" y="4814"/>
                  </a:lnTo>
                  <a:lnTo>
                    <a:pt x="14607" y="4795"/>
                  </a:lnTo>
                  <a:lnTo>
                    <a:pt x="14609" y="4777"/>
                  </a:lnTo>
                  <a:lnTo>
                    <a:pt x="14609" y="4758"/>
                  </a:lnTo>
                  <a:lnTo>
                    <a:pt x="14609" y="4739"/>
                  </a:lnTo>
                  <a:lnTo>
                    <a:pt x="14608" y="4720"/>
                  </a:lnTo>
                  <a:lnTo>
                    <a:pt x="14606" y="4702"/>
                  </a:lnTo>
                  <a:lnTo>
                    <a:pt x="14604" y="4684"/>
                  </a:lnTo>
                  <a:lnTo>
                    <a:pt x="14601" y="4666"/>
                  </a:lnTo>
                  <a:lnTo>
                    <a:pt x="14597" y="4646"/>
                  </a:lnTo>
                  <a:lnTo>
                    <a:pt x="14593" y="4628"/>
                  </a:lnTo>
                  <a:lnTo>
                    <a:pt x="14587" y="4610"/>
                  </a:lnTo>
                  <a:lnTo>
                    <a:pt x="14582" y="4592"/>
                  </a:lnTo>
                  <a:lnTo>
                    <a:pt x="14575" y="4572"/>
                  </a:lnTo>
                  <a:lnTo>
                    <a:pt x="14568" y="4554"/>
                  </a:lnTo>
                  <a:lnTo>
                    <a:pt x="14561" y="4536"/>
                  </a:lnTo>
                  <a:lnTo>
                    <a:pt x="14551" y="4518"/>
                  </a:lnTo>
                  <a:lnTo>
                    <a:pt x="14542" y="4499"/>
                  </a:lnTo>
                  <a:lnTo>
                    <a:pt x="14533" y="4480"/>
                  </a:lnTo>
                  <a:lnTo>
                    <a:pt x="14512" y="4443"/>
                  </a:lnTo>
                  <a:lnTo>
                    <a:pt x="14490" y="4405"/>
                  </a:lnTo>
                  <a:lnTo>
                    <a:pt x="14542" y="4295"/>
                  </a:lnTo>
                  <a:lnTo>
                    <a:pt x="14610" y="4147"/>
                  </a:lnTo>
                  <a:lnTo>
                    <a:pt x="14648" y="4060"/>
                  </a:lnTo>
                  <a:lnTo>
                    <a:pt x="14689" y="3967"/>
                  </a:lnTo>
                  <a:lnTo>
                    <a:pt x="14732" y="3868"/>
                  </a:lnTo>
                  <a:lnTo>
                    <a:pt x="14775" y="3763"/>
                  </a:lnTo>
                  <a:lnTo>
                    <a:pt x="14820" y="3653"/>
                  </a:lnTo>
                  <a:lnTo>
                    <a:pt x="14864" y="3539"/>
                  </a:lnTo>
                  <a:lnTo>
                    <a:pt x="14908" y="3422"/>
                  </a:lnTo>
                  <a:lnTo>
                    <a:pt x="14952" y="3303"/>
                  </a:lnTo>
                  <a:lnTo>
                    <a:pt x="14993" y="3182"/>
                  </a:lnTo>
                  <a:lnTo>
                    <a:pt x="15033" y="3060"/>
                  </a:lnTo>
                  <a:lnTo>
                    <a:pt x="15071" y="2939"/>
                  </a:lnTo>
                  <a:lnTo>
                    <a:pt x="15104" y="2817"/>
                  </a:lnTo>
                  <a:lnTo>
                    <a:pt x="15135" y="2698"/>
                  </a:lnTo>
                  <a:lnTo>
                    <a:pt x="15161" y="2580"/>
                  </a:lnTo>
                  <a:lnTo>
                    <a:pt x="15182" y="2467"/>
                  </a:lnTo>
                  <a:lnTo>
                    <a:pt x="15200" y="2357"/>
                  </a:lnTo>
                  <a:lnTo>
                    <a:pt x="15210" y="2251"/>
                  </a:lnTo>
                  <a:lnTo>
                    <a:pt x="15214" y="2151"/>
                  </a:lnTo>
                  <a:lnTo>
                    <a:pt x="15212" y="2057"/>
                  </a:lnTo>
                  <a:lnTo>
                    <a:pt x="15202" y="1970"/>
                  </a:lnTo>
                  <a:lnTo>
                    <a:pt x="15184" y="1891"/>
                  </a:lnTo>
                  <a:lnTo>
                    <a:pt x="15157" y="1820"/>
                  </a:lnTo>
                  <a:lnTo>
                    <a:pt x="15122" y="1759"/>
                  </a:lnTo>
                  <a:lnTo>
                    <a:pt x="15078" y="1709"/>
                  </a:lnTo>
                  <a:lnTo>
                    <a:pt x="15022" y="1668"/>
                  </a:lnTo>
                  <a:lnTo>
                    <a:pt x="14957" y="1640"/>
                  </a:lnTo>
                  <a:lnTo>
                    <a:pt x="14880" y="1624"/>
                  </a:lnTo>
                  <a:lnTo>
                    <a:pt x="14791" y="1622"/>
                  </a:lnTo>
                  <a:lnTo>
                    <a:pt x="14716" y="1627"/>
                  </a:lnTo>
                  <a:lnTo>
                    <a:pt x="14640" y="1638"/>
                  </a:lnTo>
                  <a:lnTo>
                    <a:pt x="14565" y="1653"/>
                  </a:lnTo>
                  <a:lnTo>
                    <a:pt x="14489" y="1673"/>
                  </a:lnTo>
                  <a:lnTo>
                    <a:pt x="14414" y="1698"/>
                  </a:lnTo>
                  <a:lnTo>
                    <a:pt x="14340" y="1726"/>
                  </a:lnTo>
                  <a:lnTo>
                    <a:pt x="14265" y="1758"/>
                  </a:lnTo>
                  <a:lnTo>
                    <a:pt x="14192" y="1795"/>
                  </a:lnTo>
                  <a:lnTo>
                    <a:pt x="14118" y="1834"/>
                  </a:lnTo>
                  <a:lnTo>
                    <a:pt x="14045" y="1878"/>
                  </a:lnTo>
                  <a:lnTo>
                    <a:pt x="13973" y="1923"/>
                  </a:lnTo>
                  <a:lnTo>
                    <a:pt x="13902" y="1972"/>
                  </a:lnTo>
                  <a:lnTo>
                    <a:pt x="13832" y="2023"/>
                  </a:lnTo>
                  <a:lnTo>
                    <a:pt x="13762" y="2075"/>
                  </a:lnTo>
                  <a:lnTo>
                    <a:pt x="13694" y="2131"/>
                  </a:lnTo>
                  <a:lnTo>
                    <a:pt x="13627" y="2188"/>
                  </a:lnTo>
                  <a:lnTo>
                    <a:pt x="13561" y="2245"/>
                  </a:lnTo>
                  <a:lnTo>
                    <a:pt x="13496" y="2305"/>
                  </a:lnTo>
                  <a:lnTo>
                    <a:pt x="13434" y="2366"/>
                  </a:lnTo>
                  <a:lnTo>
                    <a:pt x="13371" y="2426"/>
                  </a:lnTo>
                  <a:lnTo>
                    <a:pt x="13311" y="2488"/>
                  </a:lnTo>
                  <a:lnTo>
                    <a:pt x="13252" y="2550"/>
                  </a:lnTo>
                  <a:lnTo>
                    <a:pt x="13195" y="2613"/>
                  </a:lnTo>
                  <a:lnTo>
                    <a:pt x="13140" y="2673"/>
                  </a:lnTo>
                  <a:lnTo>
                    <a:pt x="13086" y="2735"/>
                  </a:lnTo>
                  <a:lnTo>
                    <a:pt x="13034" y="2796"/>
                  </a:lnTo>
                  <a:lnTo>
                    <a:pt x="12985" y="2855"/>
                  </a:lnTo>
                  <a:lnTo>
                    <a:pt x="12938" y="2913"/>
                  </a:lnTo>
                  <a:lnTo>
                    <a:pt x="12892" y="2970"/>
                  </a:lnTo>
                  <a:lnTo>
                    <a:pt x="12849" y="3026"/>
                  </a:lnTo>
                  <a:lnTo>
                    <a:pt x="12809" y="3078"/>
                  </a:lnTo>
                  <a:lnTo>
                    <a:pt x="12770" y="3130"/>
                  </a:lnTo>
                  <a:lnTo>
                    <a:pt x="12554" y="2999"/>
                  </a:lnTo>
                  <a:lnTo>
                    <a:pt x="12328" y="2866"/>
                  </a:lnTo>
                  <a:lnTo>
                    <a:pt x="12092" y="2729"/>
                  </a:lnTo>
                  <a:lnTo>
                    <a:pt x="11847" y="2588"/>
                  </a:lnTo>
                  <a:lnTo>
                    <a:pt x="11594" y="2447"/>
                  </a:lnTo>
                  <a:lnTo>
                    <a:pt x="11335" y="2303"/>
                  </a:lnTo>
                  <a:lnTo>
                    <a:pt x="11069" y="2158"/>
                  </a:lnTo>
                  <a:lnTo>
                    <a:pt x="10797" y="2013"/>
                  </a:lnTo>
                  <a:lnTo>
                    <a:pt x="10519" y="1870"/>
                  </a:lnTo>
                  <a:lnTo>
                    <a:pt x="10238" y="1726"/>
                  </a:lnTo>
                  <a:lnTo>
                    <a:pt x="9954" y="1584"/>
                  </a:lnTo>
                  <a:lnTo>
                    <a:pt x="9668" y="1445"/>
                  </a:lnTo>
                  <a:lnTo>
                    <a:pt x="9378" y="1308"/>
                  </a:lnTo>
                  <a:lnTo>
                    <a:pt x="9088" y="1174"/>
                  </a:lnTo>
                  <a:lnTo>
                    <a:pt x="8798" y="1045"/>
                  </a:lnTo>
                  <a:lnTo>
                    <a:pt x="8508" y="919"/>
                  </a:lnTo>
                  <a:lnTo>
                    <a:pt x="8219" y="800"/>
                  </a:lnTo>
                  <a:lnTo>
                    <a:pt x="7932" y="686"/>
                  </a:lnTo>
                  <a:lnTo>
                    <a:pt x="7648" y="579"/>
                  </a:lnTo>
                  <a:lnTo>
                    <a:pt x="7366" y="479"/>
                  </a:lnTo>
                  <a:lnTo>
                    <a:pt x="7090" y="387"/>
                  </a:lnTo>
                  <a:lnTo>
                    <a:pt x="6819" y="303"/>
                  </a:lnTo>
                  <a:lnTo>
                    <a:pt x="6553" y="228"/>
                  </a:lnTo>
                  <a:lnTo>
                    <a:pt x="6293" y="162"/>
                  </a:lnTo>
                  <a:lnTo>
                    <a:pt x="6041" y="107"/>
                  </a:lnTo>
                  <a:lnTo>
                    <a:pt x="5797" y="63"/>
                  </a:lnTo>
                  <a:lnTo>
                    <a:pt x="5561" y="29"/>
                  </a:lnTo>
                  <a:lnTo>
                    <a:pt x="5335" y="9"/>
                  </a:lnTo>
                  <a:lnTo>
                    <a:pt x="5120" y="0"/>
                  </a:lnTo>
                  <a:lnTo>
                    <a:pt x="4915" y="5"/>
                  </a:lnTo>
                  <a:lnTo>
                    <a:pt x="4722" y="24"/>
                  </a:lnTo>
                  <a:lnTo>
                    <a:pt x="4542" y="58"/>
                  </a:lnTo>
                  <a:lnTo>
                    <a:pt x="4017" y="190"/>
                  </a:lnTo>
                  <a:lnTo>
                    <a:pt x="3526" y="332"/>
                  </a:lnTo>
                  <a:lnTo>
                    <a:pt x="3067" y="485"/>
                  </a:lnTo>
                  <a:lnTo>
                    <a:pt x="2642" y="646"/>
                  </a:lnTo>
                  <a:lnTo>
                    <a:pt x="2250" y="816"/>
                  </a:lnTo>
                  <a:lnTo>
                    <a:pt x="1890" y="993"/>
                  </a:lnTo>
                  <a:lnTo>
                    <a:pt x="1561" y="1178"/>
                  </a:lnTo>
                  <a:lnTo>
                    <a:pt x="1266" y="1370"/>
                  </a:lnTo>
                  <a:lnTo>
                    <a:pt x="1002" y="1568"/>
                  </a:lnTo>
                  <a:lnTo>
                    <a:pt x="769" y="1771"/>
                  </a:lnTo>
                  <a:lnTo>
                    <a:pt x="568" y="1980"/>
                  </a:lnTo>
                  <a:lnTo>
                    <a:pt x="397" y="2193"/>
                  </a:lnTo>
                  <a:lnTo>
                    <a:pt x="257" y="2409"/>
                  </a:lnTo>
                  <a:lnTo>
                    <a:pt x="147" y="2629"/>
                  </a:lnTo>
                  <a:lnTo>
                    <a:pt x="69" y="2852"/>
                  </a:lnTo>
                  <a:lnTo>
                    <a:pt x="19" y="3076"/>
                  </a:lnTo>
                  <a:lnTo>
                    <a:pt x="0" y="3303"/>
                  </a:lnTo>
                  <a:lnTo>
                    <a:pt x="11" y="3530"/>
                  </a:lnTo>
                  <a:lnTo>
                    <a:pt x="50" y="3758"/>
                  </a:lnTo>
                  <a:lnTo>
                    <a:pt x="119" y="3985"/>
                  </a:lnTo>
                  <a:lnTo>
                    <a:pt x="217" y="4212"/>
                  </a:lnTo>
                  <a:lnTo>
                    <a:pt x="343" y="4437"/>
                  </a:lnTo>
                  <a:lnTo>
                    <a:pt x="497" y="4661"/>
                  </a:lnTo>
                  <a:lnTo>
                    <a:pt x="679" y="4881"/>
                  </a:lnTo>
                  <a:lnTo>
                    <a:pt x="890" y="5099"/>
                  </a:lnTo>
                  <a:lnTo>
                    <a:pt x="1129" y="5313"/>
                  </a:lnTo>
                  <a:lnTo>
                    <a:pt x="1394" y="5524"/>
                  </a:lnTo>
                  <a:lnTo>
                    <a:pt x="1686" y="5728"/>
                  </a:lnTo>
                  <a:lnTo>
                    <a:pt x="2006" y="5929"/>
                  </a:lnTo>
                  <a:lnTo>
                    <a:pt x="2353" y="6122"/>
                  </a:lnTo>
                  <a:lnTo>
                    <a:pt x="2725" y="6310"/>
                  </a:lnTo>
                  <a:lnTo>
                    <a:pt x="3124" y="6490"/>
                  </a:lnTo>
                  <a:lnTo>
                    <a:pt x="3201" y="6523"/>
                  </a:lnTo>
                  <a:lnTo>
                    <a:pt x="3281" y="6553"/>
                  </a:lnTo>
                  <a:lnTo>
                    <a:pt x="3363" y="6584"/>
                  </a:lnTo>
                  <a:lnTo>
                    <a:pt x="3445" y="6612"/>
                  </a:lnTo>
                  <a:lnTo>
                    <a:pt x="3530" y="6640"/>
                  </a:lnTo>
                  <a:lnTo>
                    <a:pt x="3616" y="6666"/>
                  </a:lnTo>
                  <a:lnTo>
                    <a:pt x="3702" y="6690"/>
                  </a:lnTo>
                  <a:lnTo>
                    <a:pt x="3791" y="6713"/>
                  </a:lnTo>
                  <a:lnTo>
                    <a:pt x="3881" y="6736"/>
                  </a:lnTo>
                  <a:lnTo>
                    <a:pt x="3973" y="6757"/>
                  </a:lnTo>
                  <a:lnTo>
                    <a:pt x="4065" y="6777"/>
                  </a:lnTo>
                  <a:lnTo>
                    <a:pt x="4159" y="6795"/>
                  </a:lnTo>
                  <a:lnTo>
                    <a:pt x="4254" y="6813"/>
                  </a:lnTo>
                  <a:lnTo>
                    <a:pt x="4351" y="6830"/>
                  </a:lnTo>
                  <a:lnTo>
                    <a:pt x="4447" y="6845"/>
                  </a:lnTo>
                  <a:lnTo>
                    <a:pt x="4546" y="6859"/>
                  </a:lnTo>
                  <a:lnTo>
                    <a:pt x="4646" y="6872"/>
                  </a:lnTo>
                  <a:lnTo>
                    <a:pt x="4746" y="6884"/>
                  </a:lnTo>
                  <a:lnTo>
                    <a:pt x="4847" y="6895"/>
                  </a:lnTo>
                  <a:lnTo>
                    <a:pt x="4950" y="6905"/>
                  </a:lnTo>
                  <a:lnTo>
                    <a:pt x="5054" y="6914"/>
                  </a:lnTo>
                  <a:lnTo>
                    <a:pt x="5158" y="6922"/>
                  </a:lnTo>
                  <a:lnTo>
                    <a:pt x="5264" y="6929"/>
                  </a:lnTo>
                  <a:lnTo>
                    <a:pt x="5370" y="6935"/>
                  </a:lnTo>
                  <a:lnTo>
                    <a:pt x="5476" y="6940"/>
                  </a:lnTo>
                  <a:lnTo>
                    <a:pt x="5584" y="6944"/>
                  </a:lnTo>
                  <a:lnTo>
                    <a:pt x="5693" y="6947"/>
                  </a:lnTo>
                  <a:lnTo>
                    <a:pt x="5802" y="6949"/>
                  </a:lnTo>
                  <a:lnTo>
                    <a:pt x="5912" y="6951"/>
                  </a:lnTo>
                  <a:lnTo>
                    <a:pt x="6023" y="6952"/>
                  </a:lnTo>
                  <a:lnTo>
                    <a:pt x="6134" y="6951"/>
                  </a:lnTo>
                  <a:lnTo>
                    <a:pt x="6245" y="6950"/>
                  </a:lnTo>
                  <a:lnTo>
                    <a:pt x="6354" y="7026"/>
                  </a:lnTo>
                  <a:lnTo>
                    <a:pt x="6470" y="7105"/>
                  </a:lnTo>
                  <a:lnTo>
                    <a:pt x="6590" y="7185"/>
                  </a:lnTo>
                  <a:lnTo>
                    <a:pt x="6716" y="7268"/>
                  </a:lnTo>
                  <a:lnTo>
                    <a:pt x="6847" y="7352"/>
                  </a:lnTo>
                  <a:lnTo>
                    <a:pt x="6983" y="7438"/>
                  </a:lnTo>
                  <a:lnTo>
                    <a:pt x="7124" y="7524"/>
                  </a:lnTo>
                  <a:lnTo>
                    <a:pt x="7268" y="7611"/>
                  </a:lnTo>
                  <a:lnTo>
                    <a:pt x="7416" y="7699"/>
                  </a:lnTo>
                  <a:lnTo>
                    <a:pt x="7568" y="7786"/>
                  </a:lnTo>
                  <a:lnTo>
                    <a:pt x="7724" y="7873"/>
                  </a:lnTo>
                  <a:lnTo>
                    <a:pt x="7884" y="7960"/>
                  </a:lnTo>
                  <a:lnTo>
                    <a:pt x="8047" y="8046"/>
                  </a:lnTo>
                  <a:lnTo>
                    <a:pt x="8212" y="8130"/>
                  </a:lnTo>
                  <a:lnTo>
                    <a:pt x="8381" y="8213"/>
                  </a:lnTo>
                  <a:lnTo>
                    <a:pt x="8551" y="8294"/>
                  </a:lnTo>
                  <a:lnTo>
                    <a:pt x="8724" y="8373"/>
                  </a:lnTo>
                  <a:lnTo>
                    <a:pt x="8900" y="8448"/>
                  </a:lnTo>
                  <a:lnTo>
                    <a:pt x="9076" y="8521"/>
                  </a:lnTo>
                  <a:lnTo>
                    <a:pt x="9254" y="8592"/>
                  </a:lnTo>
                  <a:lnTo>
                    <a:pt x="9435" y="8659"/>
                  </a:lnTo>
                  <a:lnTo>
                    <a:pt x="9616" y="8722"/>
                  </a:lnTo>
                  <a:lnTo>
                    <a:pt x="9799" y="8780"/>
                  </a:lnTo>
                  <a:lnTo>
                    <a:pt x="9981" y="8834"/>
                  </a:lnTo>
                  <a:lnTo>
                    <a:pt x="10165" y="8884"/>
                  </a:lnTo>
                  <a:lnTo>
                    <a:pt x="10348" y="8928"/>
                  </a:lnTo>
                  <a:lnTo>
                    <a:pt x="10532" y="8968"/>
                  </a:lnTo>
                  <a:lnTo>
                    <a:pt x="10716" y="9001"/>
                  </a:lnTo>
                  <a:lnTo>
                    <a:pt x="10898" y="9028"/>
                  </a:lnTo>
                  <a:lnTo>
                    <a:pt x="11081" y="9050"/>
                  </a:lnTo>
                  <a:lnTo>
                    <a:pt x="11263" y="9064"/>
                  </a:lnTo>
                  <a:lnTo>
                    <a:pt x="11444" y="9071"/>
                  </a:lnTo>
                  <a:lnTo>
                    <a:pt x="11625" y="9070"/>
                  </a:lnTo>
                  <a:lnTo>
                    <a:pt x="11784" y="9059"/>
                  </a:lnTo>
                  <a:lnTo>
                    <a:pt x="11921" y="9038"/>
                  </a:lnTo>
                  <a:lnTo>
                    <a:pt x="12036" y="9008"/>
                  </a:lnTo>
                  <a:lnTo>
                    <a:pt x="12131" y="8970"/>
                  </a:lnTo>
                  <a:lnTo>
                    <a:pt x="12207" y="8924"/>
                  </a:lnTo>
                  <a:lnTo>
                    <a:pt x="12264" y="8871"/>
                  </a:lnTo>
                  <a:lnTo>
                    <a:pt x="12305" y="8810"/>
                  </a:lnTo>
                  <a:lnTo>
                    <a:pt x="12328" y="8742"/>
                  </a:lnTo>
                  <a:lnTo>
                    <a:pt x="12336" y="8668"/>
                  </a:lnTo>
                  <a:lnTo>
                    <a:pt x="12329" y="8589"/>
                  </a:lnTo>
                  <a:lnTo>
                    <a:pt x="12308" y="8505"/>
                  </a:lnTo>
                  <a:lnTo>
                    <a:pt x="12273" y="8416"/>
                  </a:lnTo>
                  <a:lnTo>
                    <a:pt x="12227" y="8323"/>
                  </a:lnTo>
                  <a:lnTo>
                    <a:pt x="12170" y="8227"/>
                  </a:lnTo>
                  <a:lnTo>
                    <a:pt x="12101" y="8127"/>
                  </a:lnTo>
                  <a:lnTo>
                    <a:pt x="12023" y="8024"/>
                  </a:lnTo>
                  <a:lnTo>
                    <a:pt x="11938" y="7919"/>
                  </a:lnTo>
                  <a:lnTo>
                    <a:pt x="11844" y="7813"/>
                  </a:lnTo>
                  <a:lnTo>
                    <a:pt x="11743" y="7704"/>
                  </a:lnTo>
                  <a:lnTo>
                    <a:pt x="11637" y="7595"/>
                  </a:lnTo>
                  <a:lnTo>
                    <a:pt x="11525" y="7486"/>
                  </a:lnTo>
                  <a:lnTo>
                    <a:pt x="11411" y="7377"/>
                  </a:lnTo>
                  <a:lnTo>
                    <a:pt x="11292" y="7268"/>
                  </a:lnTo>
                  <a:lnTo>
                    <a:pt x="11171" y="7161"/>
                  </a:lnTo>
                  <a:lnTo>
                    <a:pt x="11049" y="7056"/>
                  </a:lnTo>
                  <a:lnTo>
                    <a:pt x="10926" y="6951"/>
                  </a:lnTo>
                  <a:lnTo>
                    <a:pt x="10803" y="6850"/>
                  </a:lnTo>
                  <a:lnTo>
                    <a:pt x="10682" y="6752"/>
                  </a:lnTo>
                  <a:lnTo>
                    <a:pt x="10563" y="6657"/>
                  </a:lnTo>
                  <a:lnTo>
                    <a:pt x="10447" y="6567"/>
                  </a:lnTo>
                  <a:lnTo>
                    <a:pt x="10335" y="6480"/>
                  </a:lnTo>
                  <a:lnTo>
                    <a:pt x="10523" y="6442"/>
                  </a:lnTo>
                  <a:lnTo>
                    <a:pt x="10708" y="6405"/>
                  </a:lnTo>
                  <a:lnTo>
                    <a:pt x="10890" y="6365"/>
                  </a:lnTo>
                  <a:lnTo>
                    <a:pt x="11071" y="6326"/>
                  </a:lnTo>
                  <a:lnTo>
                    <a:pt x="11248" y="6286"/>
                  </a:lnTo>
                  <a:lnTo>
                    <a:pt x="11422" y="6246"/>
                  </a:lnTo>
                  <a:lnTo>
                    <a:pt x="11593" y="6205"/>
                  </a:lnTo>
                  <a:lnTo>
                    <a:pt x="11759" y="6165"/>
                  </a:lnTo>
                  <a:lnTo>
                    <a:pt x="11924" y="6124"/>
                  </a:lnTo>
                  <a:lnTo>
                    <a:pt x="12083" y="6083"/>
                  </a:lnTo>
                  <a:lnTo>
                    <a:pt x="12238" y="6042"/>
                  </a:lnTo>
                  <a:lnTo>
                    <a:pt x="12389" y="6002"/>
                  </a:lnTo>
                  <a:lnTo>
                    <a:pt x="12536" y="5961"/>
                  </a:lnTo>
                  <a:lnTo>
                    <a:pt x="12679" y="5921"/>
                  </a:lnTo>
                  <a:lnTo>
                    <a:pt x="12816" y="5881"/>
                  </a:lnTo>
                  <a:lnTo>
                    <a:pt x="12949" y="5842"/>
                  </a:lnTo>
                  <a:lnTo>
                    <a:pt x="13015" y="5879"/>
                  </a:lnTo>
                  <a:lnTo>
                    <a:pt x="13084" y="5917"/>
                  </a:lnTo>
                  <a:lnTo>
                    <a:pt x="13154" y="5955"/>
                  </a:lnTo>
                  <a:lnTo>
                    <a:pt x="13227" y="5994"/>
                  </a:lnTo>
                  <a:lnTo>
                    <a:pt x="13301" y="6031"/>
                  </a:lnTo>
                  <a:lnTo>
                    <a:pt x="13377" y="6070"/>
                  </a:lnTo>
                  <a:lnTo>
                    <a:pt x="13454" y="6108"/>
                  </a:lnTo>
                  <a:lnTo>
                    <a:pt x="13532" y="6146"/>
                  </a:lnTo>
                  <a:lnTo>
                    <a:pt x="13613" y="6183"/>
                  </a:lnTo>
                  <a:lnTo>
                    <a:pt x="13694" y="6220"/>
                  </a:lnTo>
                  <a:lnTo>
                    <a:pt x="13777" y="6257"/>
                  </a:lnTo>
                  <a:lnTo>
                    <a:pt x="13861" y="6292"/>
                  </a:lnTo>
                  <a:lnTo>
                    <a:pt x="13946" y="6328"/>
                  </a:lnTo>
                  <a:lnTo>
                    <a:pt x="14031" y="6362"/>
                  </a:lnTo>
                  <a:lnTo>
                    <a:pt x="14117" y="6395"/>
                  </a:lnTo>
                  <a:lnTo>
                    <a:pt x="14205" y="6427"/>
                  </a:lnTo>
                  <a:lnTo>
                    <a:pt x="14292" y="6457"/>
                  </a:lnTo>
                  <a:lnTo>
                    <a:pt x="14381" y="6487"/>
                  </a:lnTo>
                  <a:lnTo>
                    <a:pt x="14471" y="6515"/>
                  </a:lnTo>
                  <a:lnTo>
                    <a:pt x="14561" y="6541"/>
                  </a:lnTo>
                  <a:lnTo>
                    <a:pt x="14650" y="6566"/>
                  </a:lnTo>
                  <a:lnTo>
                    <a:pt x="14740" y="6588"/>
                  </a:lnTo>
                  <a:lnTo>
                    <a:pt x="14831" y="6609"/>
                  </a:lnTo>
                  <a:lnTo>
                    <a:pt x="14920" y="6628"/>
                  </a:lnTo>
                  <a:lnTo>
                    <a:pt x="15011" y="6645"/>
                  </a:lnTo>
                  <a:lnTo>
                    <a:pt x="15102" y="6659"/>
                  </a:lnTo>
                  <a:lnTo>
                    <a:pt x="15192" y="6671"/>
                  </a:lnTo>
                  <a:lnTo>
                    <a:pt x="15281" y="6681"/>
                  </a:lnTo>
                  <a:lnTo>
                    <a:pt x="15371" y="6688"/>
                  </a:lnTo>
                  <a:lnTo>
                    <a:pt x="15460" y="6692"/>
                  </a:lnTo>
                  <a:lnTo>
                    <a:pt x="15548" y="6694"/>
                  </a:lnTo>
                  <a:lnTo>
                    <a:pt x="15636" y="6692"/>
                  </a:lnTo>
                  <a:lnTo>
                    <a:pt x="15764" y="6684"/>
                  </a:lnTo>
                  <a:lnTo>
                    <a:pt x="15871" y="6667"/>
                  </a:lnTo>
                  <a:lnTo>
                    <a:pt x="15958" y="6644"/>
                  </a:lnTo>
                  <a:lnTo>
                    <a:pt x="16025" y="6612"/>
                  </a:lnTo>
                  <a:lnTo>
                    <a:pt x="16075" y="6576"/>
                  </a:lnTo>
                  <a:lnTo>
                    <a:pt x="16108" y="6532"/>
                  </a:lnTo>
                  <a:lnTo>
                    <a:pt x="16125" y="6485"/>
                  </a:lnTo>
                  <a:lnTo>
                    <a:pt x="16127" y="6431"/>
                  </a:lnTo>
                  <a:lnTo>
                    <a:pt x="16116" y="6374"/>
                  </a:lnTo>
                  <a:lnTo>
                    <a:pt x="16092" y="6313"/>
                  </a:lnTo>
                  <a:lnTo>
                    <a:pt x="16056" y="6249"/>
                  </a:lnTo>
                  <a:lnTo>
                    <a:pt x="16011" y="6181"/>
                  </a:lnTo>
                  <a:lnTo>
                    <a:pt x="15956" y="6111"/>
                  </a:lnTo>
                  <a:lnTo>
                    <a:pt x="15892" y="6040"/>
                  </a:lnTo>
                  <a:lnTo>
                    <a:pt x="15822" y="5967"/>
                  </a:lnTo>
                  <a:lnTo>
                    <a:pt x="15744" y="5893"/>
                  </a:lnTo>
                  <a:lnTo>
                    <a:pt x="15662" y="5820"/>
                  </a:lnTo>
                  <a:lnTo>
                    <a:pt x="15576" y="5746"/>
                  </a:lnTo>
                  <a:lnTo>
                    <a:pt x="15487" y="5673"/>
                  </a:lnTo>
                  <a:lnTo>
                    <a:pt x="15395" y="5601"/>
                  </a:lnTo>
                  <a:lnTo>
                    <a:pt x="15303" y="5530"/>
                  </a:lnTo>
                  <a:lnTo>
                    <a:pt x="15212" y="5462"/>
                  </a:lnTo>
                  <a:lnTo>
                    <a:pt x="15121" y="5396"/>
                  </a:lnTo>
                  <a:lnTo>
                    <a:pt x="15033" y="5334"/>
                  </a:lnTo>
                  <a:lnTo>
                    <a:pt x="14949" y="5275"/>
                  </a:lnTo>
                  <a:lnTo>
                    <a:pt x="14868" y="5220"/>
                  </a:lnTo>
                  <a:lnTo>
                    <a:pt x="14793" y="5171"/>
                  </a:lnTo>
                  <a:lnTo>
                    <a:pt x="14725" y="5125"/>
                  </a:lnTo>
                  <a:lnTo>
                    <a:pt x="14613" y="5053"/>
                  </a:lnTo>
                  <a:lnTo>
                    <a:pt x="14539" y="500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F97F0F8-EAC8-4F5C-BB7F-483E56F05EE8}"/>
              </a:ext>
            </a:extLst>
          </p:cNvPr>
          <p:cNvGrpSpPr/>
          <p:nvPr/>
        </p:nvGrpSpPr>
        <p:grpSpPr>
          <a:xfrm>
            <a:off x="7473776" y="2633459"/>
            <a:ext cx="499839" cy="499839"/>
            <a:chOff x="7145757" y="2445103"/>
            <a:chExt cx="499839" cy="499839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128EA9F-E5D9-4F4B-982B-C4322B65AAAD}"/>
                </a:ext>
              </a:extLst>
            </p:cNvPr>
            <p:cNvSpPr/>
            <p:nvPr/>
          </p:nvSpPr>
          <p:spPr>
            <a:xfrm>
              <a:off x="7145757" y="2445103"/>
              <a:ext cx="499839" cy="499839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74" name="Freeform 641">
              <a:extLst>
                <a:ext uri="{FF2B5EF4-FFF2-40B4-BE49-F238E27FC236}">
                  <a16:creationId xmlns:a16="http://schemas.microsoft.com/office/drawing/2014/main" id="{53781957-7934-4D29-92BB-FF86EEAEE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3147" y="2551028"/>
              <a:ext cx="213170" cy="261108"/>
            </a:xfrm>
            <a:custGeom>
              <a:avLst/>
              <a:gdLst>
                <a:gd name="T0" fmla="*/ 9441 w 13167"/>
                <a:gd name="T1" fmla="*/ 218 h 16127"/>
                <a:gd name="T2" fmla="*/ 9270 w 13167"/>
                <a:gd name="T3" fmla="*/ 658 h 16127"/>
                <a:gd name="T4" fmla="*/ 8990 w 13167"/>
                <a:gd name="T5" fmla="*/ 1233 h 16127"/>
                <a:gd name="T6" fmla="*/ 8594 w 13167"/>
                <a:gd name="T7" fmla="*/ 1850 h 16127"/>
                <a:gd name="T8" fmla="*/ 8079 w 13167"/>
                <a:gd name="T9" fmla="*/ 2414 h 16127"/>
                <a:gd name="T10" fmla="*/ 7436 w 13167"/>
                <a:gd name="T11" fmla="*/ 2834 h 16127"/>
                <a:gd name="T12" fmla="*/ 6910 w 13167"/>
                <a:gd name="T13" fmla="*/ 2929 h 16127"/>
                <a:gd name="T14" fmla="*/ 6296 w 13167"/>
                <a:gd name="T15" fmla="*/ 2792 h 16127"/>
                <a:gd name="T16" fmla="*/ 5273 w 13167"/>
                <a:gd name="T17" fmla="*/ 2432 h 16127"/>
                <a:gd name="T18" fmla="*/ 4494 w 13167"/>
                <a:gd name="T19" fmla="*/ 2183 h 16127"/>
                <a:gd name="T20" fmla="*/ 3736 w 13167"/>
                <a:gd name="T21" fmla="*/ 2048 h 16127"/>
                <a:gd name="T22" fmla="*/ 3048 w 13167"/>
                <a:gd name="T23" fmla="*/ 2124 h 16127"/>
                <a:gd name="T24" fmla="*/ 2122 w 13167"/>
                <a:gd name="T25" fmla="*/ 2651 h 16127"/>
                <a:gd name="T26" fmla="*/ 1334 w 13167"/>
                <a:gd name="T27" fmla="*/ 3426 h 16127"/>
                <a:gd name="T28" fmla="*/ 758 w 13167"/>
                <a:gd name="T29" fmla="*/ 4286 h 16127"/>
                <a:gd name="T30" fmla="*/ 364 w 13167"/>
                <a:gd name="T31" fmla="*/ 5116 h 16127"/>
                <a:gd name="T32" fmla="*/ 126 w 13167"/>
                <a:gd name="T33" fmla="*/ 5798 h 16127"/>
                <a:gd name="T34" fmla="*/ 7 w 13167"/>
                <a:gd name="T35" fmla="*/ 6260 h 16127"/>
                <a:gd name="T36" fmla="*/ 3509 w 13167"/>
                <a:gd name="T37" fmla="*/ 11292 h 16127"/>
                <a:gd name="T38" fmla="*/ 3760 w 13167"/>
                <a:gd name="T39" fmla="*/ 10792 h 16127"/>
                <a:gd name="T40" fmla="*/ 4150 w 13167"/>
                <a:gd name="T41" fmla="*/ 10109 h 16127"/>
                <a:gd name="T42" fmla="*/ 4660 w 13167"/>
                <a:gd name="T43" fmla="*/ 9366 h 16127"/>
                <a:gd name="T44" fmla="*/ 5266 w 13167"/>
                <a:gd name="T45" fmla="*/ 8685 h 16127"/>
                <a:gd name="T46" fmla="*/ 5948 w 13167"/>
                <a:gd name="T47" fmla="*/ 8188 h 16127"/>
                <a:gd name="T48" fmla="*/ 6603 w 13167"/>
                <a:gd name="T49" fmla="*/ 7994 h 16127"/>
                <a:gd name="T50" fmla="*/ 7196 w 13167"/>
                <a:gd name="T51" fmla="*/ 8039 h 16127"/>
                <a:gd name="T52" fmla="*/ 7787 w 13167"/>
                <a:gd name="T53" fmla="*/ 8221 h 16127"/>
                <a:gd name="T54" fmla="*/ 8399 w 13167"/>
                <a:gd name="T55" fmla="*/ 8459 h 16127"/>
                <a:gd name="T56" fmla="*/ 9056 w 13167"/>
                <a:gd name="T57" fmla="*/ 8672 h 16127"/>
                <a:gd name="T58" fmla="*/ 9780 w 13167"/>
                <a:gd name="T59" fmla="*/ 8777 h 16127"/>
                <a:gd name="T60" fmla="*/ 10592 w 13167"/>
                <a:gd name="T61" fmla="*/ 8689 h 16127"/>
                <a:gd name="T62" fmla="*/ 11349 w 13167"/>
                <a:gd name="T63" fmla="*/ 8278 h 16127"/>
                <a:gd name="T64" fmla="*/ 11977 w 13167"/>
                <a:gd name="T65" fmla="*/ 7611 h 16127"/>
                <a:gd name="T66" fmla="*/ 12474 w 13167"/>
                <a:gd name="T67" fmla="*/ 6830 h 16127"/>
                <a:gd name="T68" fmla="*/ 12838 w 13167"/>
                <a:gd name="T69" fmla="*/ 6073 h 16127"/>
                <a:gd name="T70" fmla="*/ 13069 w 13167"/>
                <a:gd name="T71" fmla="*/ 5479 h 16127"/>
                <a:gd name="T72" fmla="*/ 9512 w 13167"/>
                <a:gd name="T73" fmla="*/ 0 h 16127"/>
                <a:gd name="T74" fmla="*/ 4346 w 13167"/>
                <a:gd name="T75" fmla="*/ 11009 h 16127"/>
                <a:gd name="T76" fmla="*/ 4071 w 13167"/>
                <a:gd name="T77" fmla="*/ 11442 h 16127"/>
                <a:gd name="T78" fmla="*/ 3839 w 13167"/>
                <a:gd name="T79" fmla="*/ 11846 h 16127"/>
                <a:gd name="T80" fmla="*/ 6240 w 13167"/>
                <a:gd name="T81" fmla="*/ 15752 h 16127"/>
                <a:gd name="T82" fmla="*/ 6379 w 13167"/>
                <a:gd name="T83" fmla="*/ 15895 h 16127"/>
                <a:gd name="T84" fmla="*/ 6546 w 13167"/>
                <a:gd name="T85" fmla="*/ 16016 h 16127"/>
                <a:gd name="T86" fmla="*/ 6760 w 13167"/>
                <a:gd name="T87" fmla="*/ 16106 h 16127"/>
                <a:gd name="T88" fmla="*/ 7011 w 13167"/>
                <a:gd name="T89" fmla="*/ 16123 h 16127"/>
                <a:gd name="T90" fmla="*/ 7293 w 13167"/>
                <a:gd name="T91" fmla="*/ 16027 h 16127"/>
                <a:gd name="T92" fmla="*/ 7559 w 13167"/>
                <a:gd name="T93" fmla="*/ 15806 h 16127"/>
                <a:gd name="T94" fmla="*/ 7686 w 13167"/>
                <a:gd name="T95" fmla="*/ 15565 h 16127"/>
                <a:gd name="T96" fmla="*/ 7704 w 13167"/>
                <a:gd name="T97" fmla="*/ 15329 h 16127"/>
                <a:gd name="T98" fmla="*/ 7653 w 13167"/>
                <a:gd name="T99" fmla="*/ 15119 h 16127"/>
                <a:gd name="T100" fmla="*/ 7577 w 13167"/>
                <a:gd name="T101" fmla="*/ 14955 h 16127"/>
                <a:gd name="T102" fmla="*/ 7508 w 13167"/>
                <a:gd name="T103" fmla="*/ 14849 h 16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167" h="16127">
                  <a:moveTo>
                    <a:pt x="9512" y="0"/>
                  </a:moveTo>
                  <a:lnTo>
                    <a:pt x="9504" y="26"/>
                  </a:lnTo>
                  <a:lnTo>
                    <a:pt x="9481" y="101"/>
                  </a:lnTo>
                  <a:lnTo>
                    <a:pt x="9463" y="154"/>
                  </a:lnTo>
                  <a:lnTo>
                    <a:pt x="9441" y="218"/>
                  </a:lnTo>
                  <a:lnTo>
                    <a:pt x="9416" y="291"/>
                  </a:lnTo>
                  <a:lnTo>
                    <a:pt x="9386" y="372"/>
                  </a:lnTo>
                  <a:lnTo>
                    <a:pt x="9351" y="461"/>
                  </a:lnTo>
                  <a:lnTo>
                    <a:pt x="9313" y="556"/>
                  </a:lnTo>
                  <a:lnTo>
                    <a:pt x="9270" y="658"/>
                  </a:lnTo>
                  <a:lnTo>
                    <a:pt x="9222" y="765"/>
                  </a:lnTo>
                  <a:lnTo>
                    <a:pt x="9171" y="877"/>
                  </a:lnTo>
                  <a:lnTo>
                    <a:pt x="9115" y="993"/>
                  </a:lnTo>
                  <a:lnTo>
                    <a:pt x="9055" y="1112"/>
                  </a:lnTo>
                  <a:lnTo>
                    <a:pt x="8990" y="1233"/>
                  </a:lnTo>
                  <a:lnTo>
                    <a:pt x="8919" y="1356"/>
                  </a:lnTo>
                  <a:lnTo>
                    <a:pt x="8845" y="1480"/>
                  </a:lnTo>
                  <a:lnTo>
                    <a:pt x="8767" y="1604"/>
                  </a:lnTo>
                  <a:lnTo>
                    <a:pt x="8683" y="1727"/>
                  </a:lnTo>
                  <a:lnTo>
                    <a:pt x="8594" y="1850"/>
                  </a:lnTo>
                  <a:lnTo>
                    <a:pt x="8501" y="1970"/>
                  </a:lnTo>
                  <a:lnTo>
                    <a:pt x="8403" y="2087"/>
                  </a:lnTo>
                  <a:lnTo>
                    <a:pt x="8299" y="2200"/>
                  </a:lnTo>
                  <a:lnTo>
                    <a:pt x="8191" y="2310"/>
                  </a:lnTo>
                  <a:lnTo>
                    <a:pt x="8079" y="2414"/>
                  </a:lnTo>
                  <a:lnTo>
                    <a:pt x="7960" y="2513"/>
                  </a:lnTo>
                  <a:lnTo>
                    <a:pt x="7837" y="2605"/>
                  </a:lnTo>
                  <a:lnTo>
                    <a:pt x="7709" y="2689"/>
                  </a:lnTo>
                  <a:lnTo>
                    <a:pt x="7575" y="2766"/>
                  </a:lnTo>
                  <a:lnTo>
                    <a:pt x="7436" y="2834"/>
                  </a:lnTo>
                  <a:lnTo>
                    <a:pt x="7291" y="2893"/>
                  </a:lnTo>
                  <a:lnTo>
                    <a:pt x="7207" y="2917"/>
                  </a:lnTo>
                  <a:lnTo>
                    <a:pt x="7115" y="2930"/>
                  </a:lnTo>
                  <a:lnTo>
                    <a:pt x="7015" y="2934"/>
                  </a:lnTo>
                  <a:lnTo>
                    <a:pt x="6910" y="2929"/>
                  </a:lnTo>
                  <a:lnTo>
                    <a:pt x="6798" y="2915"/>
                  </a:lnTo>
                  <a:lnTo>
                    <a:pt x="6680" y="2894"/>
                  </a:lnTo>
                  <a:lnTo>
                    <a:pt x="6557" y="2866"/>
                  </a:lnTo>
                  <a:lnTo>
                    <a:pt x="6429" y="2831"/>
                  </a:lnTo>
                  <a:lnTo>
                    <a:pt x="6296" y="2792"/>
                  </a:lnTo>
                  <a:lnTo>
                    <a:pt x="6159" y="2749"/>
                  </a:lnTo>
                  <a:lnTo>
                    <a:pt x="6018" y="2700"/>
                  </a:lnTo>
                  <a:lnTo>
                    <a:pt x="5874" y="2650"/>
                  </a:lnTo>
                  <a:lnTo>
                    <a:pt x="5578" y="2542"/>
                  </a:lnTo>
                  <a:lnTo>
                    <a:pt x="5273" y="2432"/>
                  </a:lnTo>
                  <a:lnTo>
                    <a:pt x="5118" y="2378"/>
                  </a:lnTo>
                  <a:lnTo>
                    <a:pt x="4963" y="2324"/>
                  </a:lnTo>
                  <a:lnTo>
                    <a:pt x="4806" y="2274"/>
                  </a:lnTo>
                  <a:lnTo>
                    <a:pt x="4651" y="2227"/>
                  </a:lnTo>
                  <a:lnTo>
                    <a:pt x="4494" y="2183"/>
                  </a:lnTo>
                  <a:lnTo>
                    <a:pt x="4340" y="2144"/>
                  </a:lnTo>
                  <a:lnTo>
                    <a:pt x="4186" y="2111"/>
                  </a:lnTo>
                  <a:lnTo>
                    <a:pt x="4034" y="2083"/>
                  </a:lnTo>
                  <a:lnTo>
                    <a:pt x="3883" y="2061"/>
                  </a:lnTo>
                  <a:lnTo>
                    <a:pt x="3736" y="2048"/>
                  </a:lnTo>
                  <a:lnTo>
                    <a:pt x="3591" y="2044"/>
                  </a:lnTo>
                  <a:lnTo>
                    <a:pt x="3449" y="2048"/>
                  </a:lnTo>
                  <a:lnTo>
                    <a:pt x="3312" y="2062"/>
                  </a:lnTo>
                  <a:lnTo>
                    <a:pt x="3177" y="2088"/>
                  </a:lnTo>
                  <a:lnTo>
                    <a:pt x="3048" y="2124"/>
                  </a:lnTo>
                  <a:lnTo>
                    <a:pt x="2922" y="2172"/>
                  </a:lnTo>
                  <a:lnTo>
                    <a:pt x="2708" y="2276"/>
                  </a:lnTo>
                  <a:lnTo>
                    <a:pt x="2503" y="2392"/>
                  </a:lnTo>
                  <a:lnTo>
                    <a:pt x="2307" y="2517"/>
                  </a:lnTo>
                  <a:lnTo>
                    <a:pt x="2122" y="2651"/>
                  </a:lnTo>
                  <a:lnTo>
                    <a:pt x="1946" y="2794"/>
                  </a:lnTo>
                  <a:lnTo>
                    <a:pt x="1780" y="2943"/>
                  </a:lnTo>
                  <a:lnTo>
                    <a:pt x="1623" y="3100"/>
                  </a:lnTo>
                  <a:lnTo>
                    <a:pt x="1475" y="3261"/>
                  </a:lnTo>
                  <a:lnTo>
                    <a:pt x="1334" y="3426"/>
                  </a:lnTo>
                  <a:lnTo>
                    <a:pt x="1204" y="3595"/>
                  </a:lnTo>
                  <a:lnTo>
                    <a:pt x="1080" y="3766"/>
                  </a:lnTo>
                  <a:lnTo>
                    <a:pt x="965" y="3939"/>
                  </a:lnTo>
                  <a:lnTo>
                    <a:pt x="858" y="4113"/>
                  </a:lnTo>
                  <a:lnTo>
                    <a:pt x="758" y="4286"/>
                  </a:lnTo>
                  <a:lnTo>
                    <a:pt x="665" y="4458"/>
                  </a:lnTo>
                  <a:lnTo>
                    <a:pt x="580" y="4628"/>
                  </a:lnTo>
                  <a:lnTo>
                    <a:pt x="502" y="4795"/>
                  </a:lnTo>
                  <a:lnTo>
                    <a:pt x="429" y="4958"/>
                  </a:lnTo>
                  <a:lnTo>
                    <a:pt x="364" y="5116"/>
                  </a:lnTo>
                  <a:lnTo>
                    <a:pt x="305" y="5268"/>
                  </a:lnTo>
                  <a:lnTo>
                    <a:pt x="252" y="5413"/>
                  </a:lnTo>
                  <a:lnTo>
                    <a:pt x="205" y="5550"/>
                  </a:lnTo>
                  <a:lnTo>
                    <a:pt x="163" y="5679"/>
                  </a:lnTo>
                  <a:lnTo>
                    <a:pt x="126" y="5798"/>
                  </a:lnTo>
                  <a:lnTo>
                    <a:pt x="95" y="5907"/>
                  </a:lnTo>
                  <a:lnTo>
                    <a:pt x="68" y="6005"/>
                  </a:lnTo>
                  <a:lnTo>
                    <a:pt x="46" y="6089"/>
                  </a:lnTo>
                  <a:lnTo>
                    <a:pt x="29" y="6161"/>
                  </a:lnTo>
                  <a:lnTo>
                    <a:pt x="7" y="6260"/>
                  </a:lnTo>
                  <a:lnTo>
                    <a:pt x="0" y="6295"/>
                  </a:lnTo>
                  <a:lnTo>
                    <a:pt x="3421" y="11485"/>
                  </a:lnTo>
                  <a:lnTo>
                    <a:pt x="3436" y="11452"/>
                  </a:lnTo>
                  <a:lnTo>
                    <a:pt x="3478" y="11358"/>
                  </a:lnTo>
                  <a:lnTo>
                    <a:pt x="3509" y="11292"/>
                  </a:lnTo>
                  <a:lnTo>
                    <a:pt x="3547" y="11212"/>
                  </a:lnTo>
                  <a:lnTo>
                    <a:pt x="3591" y="11121"/>
                  </a:lnTo>
                  <a:lnTo>
                    <a:pt x="3642" y="11020"/>
                  </a:lnTo>
                  <a:lnTo>
                    <a:pt x="3698" y="10911"/>
                  </a:lnTo>
                  <a:lnTo>
                    <a:pt x="3760" y="10792"/>
                  </a:lnTo>
                  <a:lnTo>
                    <a:pt x="3827" y="10667"/>
                  </a:lnTo>
                  <a:lnTo>
                    <a:pt x="3900" y="10535"/>
                  </a:lnTo>
                  <a:lnTo>
                    <a:pt x="3979" y="10397"/>
                  </a:lnTo>
                  <a:lnTo>
                    <a:pt x="4062" y="10255"/>
                  </a:lnTo>
                  <a:lnTo>
                    <a:pt x="4150" y="10109"/>
                  </a:lnTo>
                  <a:lnTo>
                    <a:pt x="4244" y="9962"/>
                  </a:lnTo>
                  <a:lnTo>
                    <a:pt x="4341" y="9813"/>
                  </a:lnTo>
                  <a:lnTo>
                    <a:pt x="4443" y="9664"/>
                  </a:lnTo>
                  <a:lnTo>
                    <a:pt x="4550" y="9515"/>
                  </a:lnTo>
                  <a:lnTo>
                    <a:pt x="4660" y="9366"/>
                  </a:lnTo>
                  <a:lnTo>
                    <a:pt x="4774" y="9221"/>
                  </a:lnTo>
                  <a:lnTo>
                    <a:pt x="4892" y="9080"/>
                  </a:lnTo>
                  <a:lnTo>
                    <a:pt x="5013" y="8942"/>
                  </a:lnTo>
                  <a:lnTo>
                    <a:pt x="5138" y="8811"/>
                  </a:lnTo>
                  <a:lnTo>
                    <a:pt x="5266" y="8685"/>
                  </a:lnTo>
                  <a:lnTo>
                    <a:pt x="5397" y="8567"/>
                  </a:lnTo>
                  <a:lnTo>
                    <a:pt x="5531" y="8457"/>
                  </a:lnTo>
                  <a:lnTo>
                    <a:pt x="5667" y="8357"/>
                  </a:lnTo>
                  <a:lnTo>
                    <a:pt x="5807" y="8267"/>
                  </a:lnTo>
                  <a:lnTo>
                    <a:pt x="5948" y="8188"/>
                  </a:lnTo>
                  <a:lnTo>
                    <a:pt x="6091" y="8121"/>
                  </a:lnTo>
                  <a:lnTo>
                    <a:pt x="6237" y="8068"/>
                  </a:lnTo>
                  <a:lnTo>
                    <a:pt x="6360" y="8034"/>
                  </a:lnTo>
                  <a:lnTo>
                    <a:pt x="6483" y="8010"/>
                  </a:lnTo>
                  <a:lnTo>
                    <a:pt x="6603" y="7994"/>
                  </a:lnTo>
                  <a:lnTo>
                    <a:pt x="6723" y="7988"/>
                  </a:lnTo>
                  <a:lnTo>
                    <a:pt x="6843" y="7990"/>
                  </a:lnTo>
                  <a:lnTo>
                    <a:pt x="6960" y="8000"/>
                  </a:lnTo>
                  <a:lnTo>
                    <a:pt x="7079" y="8017"/>
                  </a:lnTo>
                  <a:lnTo>
                    <a:pt x="7196" y="8039"/>
                  </a:lnTo>
                  <a:lnTo>
                    <a:pt x="7314" y="8067"/>
                  </a:lnTo>
                  <a:lnTo>
                    <a:pt x="7432" y="8100"/>
                  </a:lnTo>
                  <a:lnTo>
                    <a:pt x="7549" y="8137"/>
                  </a:lnTo>
                  <a:lnTo>
                    <a:pt x="7668" y="8178"/>
                  </a:lnTo>
                  <a:lnTo>
                    <a:pt x="7787" y="8221"/>
                  </a:lnTo>
                  <a:lnTo>
                    <a:pt x="7907" y="8267"/>
                  </a:lnTo>
                  <a:lnTo>
                    <a:pt x="8028" y="8314"/>
                  </a:lnTo>
                  <a:lnTo>
                    <a:pt x="8150" y="8362"/>
                  </a:lnTo>
                  <a:lnTo>
                    <a:pt x="8273" y="8411"/>
                  </a:lnTo>
                  <a:lnTo>
                    <a:pt x="8399" y="8459"/>
                  </a:lnTo>
                  <a:lnTo>
                    <a:pt x="8526" y="8507"/>
                  </a:lnTo>
                  <a:lnTo>
                    <a:pt x="8655" y="8552"/>
                  </a:lnTo>
                  <a:lnTo>
                    <a:pt x="8786" y="8595"/>
                  </a:lnTo>
                  <a:lnTo>
                    <a:pt x="8919" y="8636"/>
                  </a:lnTo>
                  <a:lnTo>
                    <a:pt x="9056" y="8672"/>
                  </a:lnTo>
                  <a:lnTo>
                    <a:pt x="9194" y="8704"/>
                  </a:lnTo>
                  <a:lnTo>
                    <a:pt x="9336" y="8731"/>
                  </a:lnTo>
                  <a:lnTo>
                    <a:pt x="9480" y="8752"/>
                  </a:lnTo>
                  <a:lnTo>
                    <a:pt x="9629" y="8769"/>
                  </a:lnTo>
                  <a:lnTo>
                    <a:pt x="9780" y="8777"/>
                  </a:lnTo>
                  <a:lnTo>
                    <a:pt x="9936" y="8778"/>
                  </a:lnTo>
                  <a:lnTo>
                    <a:pt x="10094" y="8771"/>
                  </a:lnTo>
                  <a:lnTo>
                    <a:pt x="10258" y="8754"/>
                  </a:lnTo>
                  <a:lnTo>
                    <a:pt x="10425" y="8728"/>
                  </a:lnTo>
                  <a:lnTo>
                    <a:pt x="10592" y="8689"/>
                  </a:lnTo>
                  <a:lnTo>
                    <a:pt x="10753" y="8634"/>
                  </a:lnTo>
                  <a:lnTo>
                    <a:pt x="10910" y="8564"/>
                  </a:lnTo>
                  <a:lnTo>
                    <a:pt x="11062" y="8480"/>
                  </a:lnTo>
                  <a:lnTo>
                    <a:pt x="11209" y="8385"/>
                  </a:lnTo>
                  <a:lnTo>
                    <a:pt x="11349" y="8278"/>
                  </a:lnTo>
                  <a:lnTo>
                    <a:pt x="11486" y="8160"/>
                  </a:lnTo>
                  <a:lnTo>
                    <a:pt x="11616" y="8034"/>
                  </a:lnTo>
                  <a:lnTo>
                    <a:pt x="11741" y="7900"/>
                  </a:lnTo>
                  <a:lnTo>
                    <a:pt x="11862" y="7759"/>
                  </a:lnTo>
                  <a:lnTo>
                    <a:pt x="11977" y="7611"/>
                  </a:lnTo>
                  <a:lnTo>
                    <a:pt x="12087" y="7460"/>
                  </a:lnTo>
                  <a:lnTo>
                    <a:pt x="12192" y="7305"/>
                  </a:lnTo>
                  <a:lnTo>
                    <a:pt x="12291" y="7148"/>
                  </a:lnTo>
                  <a:lnTo>
                    <a:pt x="12386" y="6988"/>
                  </a:lnTo>
                  <a:lnTo>
                    <a:pt x="12474" y="6830"/>
                  </a:lnTo>
                  <a:lnTo>
                    <a:pt x="12557" y="6672"/>
                  </a:lnTo>
                  <a:lnTo>
                    <a:pt x="12635" y="6516"/>
                  </a:lnTo>
                  <a:lnTo>
                    <a:pt x="12709" y="6364"/>
                  </a:lnTo>
                  <a:lnTo>
                    <a:pt x="12776" y="6215"/>
                  </a:lnTo>
                  <a:lnTo>
                    <a:pt x="12838" y="6073"/>
                  </a:lnTo>
                  <a:lnTo>
                    <a:pt x="12895" y="5936"/>
                  </a:lnTo>
                  <a:lnTo>
                    <a:pt x="12946" y="5808"/>
                  </a:lnTo>
                  <a:lnTo>
                    <a:pt x="12992" y="5688"/>
                  </a:lnTo>
                  <a:lnTo>
                    <a:pt x="13034" y="5578"/>
                  </a:lnTo>
                  <a:lnTo>
                    <a:pt x="13069" y="5479"/>
                  </a:lnTo>
                  <a:lnTo>
                    <a:pt x="13099" y="5393"/>
                  </a:lnTo>
                  <a:lnTo>
                    <a:pt x="13123" y="5319"/>
                  </a:lnTo>
                  <a:lnTo>
                    <a:pt x="13156" y="5216"/>
                  </a:lnTo>
                  <a:lnTo>
                    <a:pt x="13167" y="5181"/>
                  </a:lnTo>
                  <a:lnTo>
                    <a:pt x="9512" y="0"/>
                  </a:lnTo>
                  <a:close/>
                  <a:moveTo>
                    <a:pt x="4593" y="10659"/>
                  </a:moveTo>
                  <a:lnTo>
                    <a:pt x="4529" y="10746"/>
                  </a:lnTo>
                  <a:lnTo>
                    <a:pt x="4466" y="10833"/>
                  </a:lnTo>
                  <a:lnTo>
                    <a:pt x="4405" y="10922"/>
                  </a:lnTo>
                  <a:lnTo>
                    <a:pt x="4346" y="11009"/>
                  </a:lnTo>
                  <a:lnTo>
                    <a:pt x="4288" y="11097"/>
                  </a:lnTo>
                  <a:lnTo>
                    <a:pt x="4231" y="11184"/>
                  </a:lnTo>
                  <a:lnTo>
                    <a:pt x="4176" y="11270"/>
                  </a:lnTo>
                  <a:lnTo>
                    <a:pt x="4123" y="11357"/>
                  </a:lnTo>
                  <a:lnTo>
                    <a:pt x="4071" y="11442"/>
                  </a:lnTo>
                  <a:lnTo>
                    <a:pt x="4021" y="11525"/>
                  </a:lnTo>
                  <a:lnTo>
                    <a:pt x="3973" y="11608"/>
                  </a:lnTo>
                  <a:lnTo>
                    <a:pt x="3927" y="11689"/>
                  </a:lnTo>
                  <a:lnTo>
                    <a:pt x="3881" y="11768"/>
                  </a:lnTo>
                  <a:lnTo>
                    <a:pt x="3839" y="11846"/>
                  </a:lnTo>
                  <a:lnTo>
                    <a:pt x="3798" y="11921"/>
                  </a:lnTo>
                  <a:lnTo>
                    <a:pt x="3759" y="11994"/>
                  </a:lnTo>
                  <a:lnTo>
                    <a:pt x="6217" y="15724"/>
                  </a:lnTo>
                  <a:lnTo>
                    <a:pt x="6223" y="15731"/>
                  </a:lnTo>
                  <a:lnTo>
                    <a:pt x="6240" y="15752"/>
                  </a:lnTo>
                  <a:lnTo>
                    <a:pt x="6267" y="15784"/>
                  </a:lnTo>
                  <a:lnTo>
                    <a:pt x="6305" y="15825"/>
                  </a:lnTo>
                  <a:lnTo>
                    <a:pt x="6327" y="15847"/>
                  </a:lnTo>
                  <a:lnTo>
                    <a:pt x="6352" y="15871"/>
                  </a:lnTo>
                  <a:lnTo>
                    <a:pt x="6379" y="15895"/>
                  </a:lnTo>
                  <a:lnTo>
                    <a:pt x="6408" y="15919"/>
                  </a:lnTo>
                  <a:lnTo>
                    <a:pt x="6440" y="15945"/>
                  </a:lnTo>
                  <a:lnTo>
                    <a:pt x="6474" y="15969"/>
                  </a:lnTo>
                  <a:lnTo>
                    <a:pt x="6509" y="15993"/>
                  </a:lnTo>
                  <a:lnTo>
                    <a:pt x="6546" y="16016"/>
                  </a:lnTo>
                  <a:lnTo>
                    <a:pt x="6585" y="16037"/>
                  </a:lnTo>
                  <a:lnTo>
                    <a:pt x="6626" y="16057"/>
                  </a:lnTo>
                  <a:lnTo>
                    <a:pt x="6669" y="16076"/>
                  </a:lnTo>
                  <a:lnTo>
                    <a:pt x="6713" y="16092"/>
                  </a:lnTo>
                  <a:lnTo>
                    <a:pt x="6760" y="16106"/>
                  </a:lnTo>
                  <a:lnTo>
                    <a:pt x="6807" y="16116"/>
                  </a:lnTo>
                  <a:lnTo>
                    <a:pt x="6856" y="16124"/>
                  </a:lnTo>
                  <a:lnTo>
                    <a:pt x="6906" y="16127"/>
                  </a:lnTo>
                  <a:lnTo>
                    <a:pt x="6958" y="16127"/>
                  </a:lnTo>
                  <a:lnTo>
                    <a:pt x="7011" y="16123"/>
                  </a:lnTo>
                  <a:lnTo>
                    <a:pt x="7066" y="16114"/>
                  </a:lnTo>
                  <a:lnTo>
                    <a:pt x="7121" y="16101"/>
                  </a:lnTo>
                  <a:lnTo>
                    <a:pt x="7177" y="16082"/>
                  </a:lnTo>
                  <a:lnTo>
                    <a:pt x="7234" y="16057"/>
                  </a:lnTo>
                  <a:lnTo>
                    <a:pt x="7293" y="16027"/>
                  </a:lnTo>
                  <a:lnTo>
                    <a:pt x="7351" y="15991"/>
                  </a:lnTo>
                  <a:lnTo>
                    <a:pt x="7414" y="15946"/>
                  </a:lnTo>
                  <a:lnTo>
                    <a:pt x="7469" y="15900"/>
                  </a:lnTo>
                  <a:lnTo>
                    <a:pt x="7517" y="15854"/>
                  </a:lnTo>
                  <a:lnTo>
                    <a:pt x="7559" y="15806"/>
                  </a:lnTo>
                  <a:lnTo>
                    <a:pt x="7595" y="15759"/>
                  </a:lnTo>
                  <a:lnTo>
                    <a:pt x="7625" y="15711"/>
                  </a:lnTo>
                  <a:lnTo>
                    <a:pt x="7650" y="15662"/>
                  </a:lnTo>
                  <a:lnTo>
                    <a:pt x="7670" y="15613"/>
                  </a:lnTo>
                  <a:lnTo>
                    <a:pt x="7686" y="15565"/>
                  </a:lnTo>
                  <a:lnTo>
                    <a:pt x="7697" y="15516"/>
                  </a:lnTo>
                  <a:lnTo>
                    <a:pt x="7704" y="15469"/>
                  </a:lnTo>
                  <a:lnTo>
                    <a:pt x="7707" y="15421"/>
                  </a:lnTo>
                  <a:lnTo>
                    <a:pt x="7707" y="15374"/>
                  </a:lnTo>
                  <a:lnTo>
                    <a:pt x="7704" y="15329"/>
                  </a:lnTo>
                  <a:lnTo>
                    <a:pt x="7698" y="15284"/>
                  </a:lnTo>
                  <a:lnTo>
                    <a:pt x="7690" y="15240"/>
                  </a:lnTo>
                  <a:lnTo>
                    <a:pt x="7679" y="15199"/>
                  </a:lnTo>
                  <a:lnTo>
                    <a:pt x="7667" y="15157"/>
                  </a:lnTo>
                  <a:lnTo>
                    <a:pt x="7653" y="15119"/>
                  </a:lnTo>
                  <a:lnTo>
                    <a:pt x="7639" y="15082"/>
                  </a:lnTo>
                  <a:lnTo>
                    <a:pt x="7624" y="15046"/>
                  </a:lnTo>
                  <a:lnTo>
                    <a:pt x="7608" y="15014"/>
                  </a:lnTo>
                  <a:lnTo>
                    <a:pt x="7592" y="14983"/>
                  </a:lnTo>
                  <a:lnTo>
                    <a:pt x="7577" y="14955"/>
                  </a:lnTo>
                  <a:lnTo>
                    <a:pt x="7562" y="14929"/>
                  </a:lnTo>
                  <a:lnTo>
                    <a:pt x="7548" y="14907"/>
                  </a:lnTo>
                  <a:lnTo>
                    <a:pt x="7536" y="14888"/>
                  </a:lnTo>
                  <a:lnTo>
                    <a:pt x="7525" y="14872"/>
                  </a:lnTo>
                  <a:lnTo>
                    <a:pt x="7508" y="14849"/>
                  </a:lnTo>
                  <a:lnTo>
                    <a:pt x="7502" y="14842"/>
                  </a:lnTo>
                  <a:lnTo>
                    <a:pt x="4593" y="1065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E6983BE5-54F7-421B-8B4E-6B861A81363E}"/>
              </a:ext>
            </a:extLst>
          </p:cNvPr>
          <p:cNvGrpSpPr/>
          <p:nvPr/>
        </p:nvGrpSpPr>
        <p:grpSpPr>
          <a:xfrm>
            <a:off x="8785136" y="4151158"/>
            <a:ext cx="499839" cy="499839"/>
            <a:chOff x="5431035" y="3991116"/>
            <a:chExt cx="499839" cy="499839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0D74ED1-F9F2-4B95-A92E-5061F9D10BC4}"/>
                </a:ext>
              </a:extLst>
            </p:cNvPr>
            <p:cNvSpPr/>
            <p:nvPr/>
          </p:nvSpPr>
          <p:spPr>
            <a:xfrm>
              <a:off x="5431035" y="3991116"/>
              <a:ext cx="499839" cy="499839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77" name="Freeform 353">
              <a:extLst>
                <a:ext uri="{FF2B5EF4-FFF2-40B4-BE49-F238E27FC236}">
                  <a16:creationId xmlns:a16="http://schemas.microsoft.com/office/drawing/2014/main" id="{232184BD-24F2-4DCB-89EE-008A3DA64F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2818" y="4098306"/>
              <a:ext cx="216272" cy="285390"/>
            </a:xfrm>
            <a:custGeom>
              <a:avLst/>
              <a:gdLst>
                <a:gd name="T0" fmla="*/ 5919 w 12218"/>
                <a:gd name="T1" fmla="*/ 15443 h 16128"/>
                <a:gd name="T2" fmla="*/ 3153 w 12218"/>
                <a:gd name="T3" fmla="*/ 14735 h 16128"/>
                <a:gd name="T4" fmla="*/ 1494 w 12218"/>
                <a:gd name="T5" fmla="*/ 13249 h 16128"/>
                <a:gd name="T6" fmla="*/ 1127 w 12218"/>
                <a:gd name="T7" fmla="*/ 12077 h 16128"/>
                <a:gd name="T8" fmla="*/ 2217 w 12218"/>
                <a:gd name="T9" fmla="*/ 10659 h 16128"/>
                <a:gd name="T10" fmla="*/ 3798 w 12218"/>
                <a:gd name="T11" fmla="*/ 8798 h 16128"/>
                <a:gd name="T12" fmla="*/ 4824 w 12218"/>
                <a:gd name="T13" fmla="*/ 7426 h 16128"/>
                <a:gd name="T14" fmla="*/ 4743 w 12218"/>
                <a:gd name="T15" fmla="*/ 6382 h 16128"/>
                <a:gd name="T16" fmla="*/ 4151 w 12218"/>
                <a:gd name="T17" fmla="*/ 3313 h 16128"/>
                <a:gd name="T18" fmla="*/ 3922 w 12218"/>
                <a:gd name="T19" fmla="*/ 1677 h 16128"/>
                <a:gd name="T20" fmla="*/ 4441 w 12218"/>
                <a:gd name="T21" fmla="*/ 1077 h 16128"/>
                <a:gd name="T22" fmla="*/ 5615 w 12218"/>
                <a:gd name="T23" fmla="*/ 826 h 16128"/>
                <a:gd name="T24" fmla="*/ 6779 w 12218"/>
                <a:gd name="T25" fmla="*/ 870 h 16128"/>
                <a:gd name="T26" fmla="*/ 7338 w 12218"/>
                <a:gd name="T27" fmla="*/ 1112 h 16128"/>
                <a:gd name="T28" fmla="*/ 7298 w 12218"/>
                <a:gd name="T29" fmla="*/ 2525 h 16128"/>
                <a:gd name="T30" fmla="*/ 6988 w 12218"/>
                <a:gd name="T31" fmla="*/ 5820 h 16128"/>
                <a:gd name="T32" fmla="*/ 6945 w 12218"/>
                <a:gd name="T33" fmla="*/ 7145 h 16128"/>
                <a:gd name="T34" fmla="*/ 7799 w 12218"/>
                <a:gd name="T35" fmla="*/ 8257 h 16128"/>
                <a:gd name="T36" fmla="*/ 9765 w 12218"/>
                <a:gd name="T37" fmla="*/ 10561 h 16128"/>
                <a:gd name="T38" fmla="*/ 10879 w 12218"/>
                <a:gd name="T39" fmla="*/ 12055 h 16128"/>
                <a:gd name="T40" fmla="*/ 10802 w 12218"/>
                <a:gd name="T41" fmla="*/ 12841 h 16128"/>
                <a:gd name="T42" fmla="*/ 10387 w 12218"/>
                <a:gd name="T43" fmla="*/ 13623 h 16128"/>
                <a:gd name="T44" fmla="*/ 9815 w 12218"/>
                <a:gd name="T45" fmla="*/ 14271 h 16128"/>
                <a:gd name="T46" fmla="*/ 1879 w 12218"/>
                <a:gd name="T47" fmla="*/ 12165 h 16128"/>
                <a:gd name="T48" fmla="*/ 2604 w 12218"/>
                <a:gd name="T49" fmla="*/ 13409 h 16128"/>
                <a:gd name="T50" fmla="*/ 4313 w 12218"/>
                <a:gd name="T51" fmla="*/ 14526 h 16128"/>
                <a:gd name="T52" fmla="*/ 6924 w 12218"/>
                <a:gd name="T53" fmla="*/ 14729 h 16128"/>
                <a:gd name="T54" fmla="*/ 8984 w 12218"/>
                <a:gd name="T55" fmla="*/ 14015 h 16128"/>
                <a:gd name="T56" fmla="*/ 9505 w 12218"/>
                <a:gd name="T57" fmla="*/ 13546 h 16128"/>
                <a:gd name="T58" fmla="*/ 9919 w 12218"/>
                <a:gd name="T59" fmla="*/ 12929 h 16128"/>
                <a:gd name="T60" fmla="*/ 10167 w 12218"/>
                <a:gd name="T61" fmla="*/ 12241 h 16128"/>
                <a:gd name="T62" fmla="*/ 9992 w 12218"/>
                <a:gd name="T63" fmla="*/ 11762 h 16128"/>
                <a:gd name="T64" fmla="*/ 9372 w 12218"/>
                <a:gd name="T65" fmla="*/ 10947 h 16128"/>
                <a:gd name="T66" fmla="*/ 7950 w 12218"/>
                <a:gd name="T67" fmla="*/ 9272 h 16128"/>
                <a:gd name="T68" fmla="*/ 3288 w 12218"/>
                <a:gd name="T69" fmla="*/ 10289 h 16128"/>
                <a:gd name="T70" fmla="*/ 2214 w 12218"/>
                <a:gd name="T71" fmla="*/ 11589 h 16128"/>
                <a:gd name="T72" fmla="*/ 1879 w 12218"/>
                <a:gd name="T73" fmla="*/ 12165 h 16128"/>
                <a:gd name="T74" fmla="*/ 7544 w 12218"/>
                <a:gd name="T75" fmla="*/ 5620 h 16128"/>
                <a:gd name="T76" fmla="*/ 7974 w 12218"/>
                <a:gd name="T77" fmla="*/ 2629 h 16128"/>
                <a:gd name="T78" fmla="*/ 8202 w 12218"/>
                <a:gd name="T79" fmla="*/ 624 h 16128"/>
                <a:gd name="T80" fmla="*/ 7787 w 12218"/>
                <a:gd name="T81" fmla="*/ 96 h 16128"/>
                <a:gd name="T82" fmla="*/ 6231 w 12218"/>
                <a:gd name="T83" fmla="*/ 5 h 16128"/>
                <a:gd name="T84" fmla="*/ 4367 w 12218"/>
                <a:gd name="T85" fmla="*/ 237 h 16128"/>
                <a:gd name="T86" fmla="*/ 3160 w 12218"/>
                <a:gd name="T87" fmla="*/ 885 h 16128"/>
                <a:gd name="T88" fmla="*/ 3259 w 12218"/>
                <a:gd name="T89" fmla="*/ 2135 h 16128"/>
                <a:gd name="T90" fmla="*/ 3856 w 12218"/>
                <a:gd name="T91" fmla="*/ 4874 h 16128"/>
                <a:gd name="T92" fmla="*/ 4238 w 12218"/>
                <a:gd name="T93" fmla="*/ 6694 h 16128"/>
                <a:gd name="T94" fmla="*/ 3853 w 12218"/>
                <a:gd name="T95" fmla="*/ 7692 h 16128"/>
                <a:gd name="T96" fmla="*/ 2284 w 12218"/>
                <a:gd name="T97" fmla="*/ 9486 h 16128"/>
                <a:gd name="T98" fmla="*/ 617 w 12218"/>
                <a:gd name="T99" fmla="*/ 11349 h 16128"/>
                <a:gd name="T100" fmla="*/ 43 w 12218"/>
                <a:gd name="T101" fmla="*/ 12484 h 16128"/>
                <a:gd name="T102" fmla="*/ 1277 w 12218"/>
                <a:gd name="T103" fmla="*/ 14315 h 16128"/>
                <a:gd name="T104" fmla="*/ 3946 w 12218"/>
                <a:gd name="T105" fmla="*/ 15835 h 16128"/>
                <a:gd name="T106" fmla="*/ 7928 w 12218"/>
                <a:gd name="T107" fmla="*/ 15910 h 16128"/>
                <a:gd name="T108" fmla="*/ 10547 w 12218"/>
                <a:gd name="T109" fmla="*/ 14918 h 16128"/>
                <a:gd name="T110" fmla="*/ 11301 w 12218"/>
                <a:gd name="T111" fmla="*/ 14211 h 16128"/>
                <a:gd name="T112" fmla="*/ 11885 w 12218"/>
                <a:gd name="T113" fmla="*/ 13305 h 16128"/>
                <a:gd name="T114" fmla="*/ 12218 w 12218"/>
                <a:gd name="T115" fmla="*/ 12311 h 16128"/>
                <a:gd name="T116" fmla="*/ 11383 w 12218"/>
                <a:gd name="T117" fmla="*/ 11081 h 16128"/>
                <a:gd name="T118" fmla="*/ 9088 w 12218"/>
                <a:gd name="T119" fmla="*/ 8657 h 16128"/>
                <a:gd name="T120" fmla="*/ 7641 w 12218"/>
                <a:gd name="T121" fmla="*/ 7090 h 16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8" h="16128">
                  <a:moveTo>
                    <a:pt x="9226" y="14659"/>
                  </a:moveTo>
                  <a:lnTo>
                    <a:pt x="8772" y="14854"/>
                  </a:lnTo>
                  <a:lnTo>
                    <a:pt x="8329" y="15018"/>
                  </a:lnTo>
                  <a:lnTo>
                    <a:pt x="7897" y="15154"/>
                  </a:lnTo>
                  <a:lnTo>
                    <a:pt x="7477" y="15262"/>
                  </a:lnTo>
                  <a:lnTo>
                    <a:pt x="7069" y="15344"/>
                  </a:lnTo>
                  <a:lnTo>
                    <a:pt x="6674" y="15400"/>
                  </a:lnTo>
                  <a:lnTo>
                    <a:pt x="6290" y="15432"/>
                  </a:lnTo>
                  <a:lnTo>
                    <a:pt x="5919" y="15443"/>
                  </a:lnTo>
                  <a:lnTo>
                    <a:pt x="5560" y="15431"/>
                  </a:lnTo>
                  <a:lnTo>
                    <a:pt x="5213" y="15401"/>
                  </a:lnTo>
                  <a:lnTo>
                    <a:pt x="4880" y="15352"/>
                  </a:lnTo>
                  <a:lnTo>
                    <a:pt x="4559" y="15284"/>
                  </a:lnTo>
                  <a:lnTo>
                    <a:pt x="4251" y="15202"/>
                  </a:lnTo>
                  <a:lnTo>
                    <a:pt x="3956" y="15104"/>
                  </a:lnTo>
                  <a:lnTo>
                    <a:pt x="3675" y="14993"/>
                  </a:lnTo>
                  <a:lnTo>
                    <a:pt x="3407" y="14870"/>
                  </a:lnTo>
                  <a:lnTo>
                    <a:pt x="3153" y="14735"/>
                  </a:lnTo>
                  <a:lnTo>
                    <a:pt x="2912" y="14592"/>
                  </a:lnTo>
                  <a:lnTo>
                    <a:pt x="2685" y="14440"/>
                  </a:lnTo>
                  <a:lnTo>
                    <a:pt x="2472" y="14280"/>
                  </a:lnTo>
                  <a:lnTo>
                    <a:pt x="2273" y="14115"/>
                  </a:lnTo>
                  <a:lnTo>
                    <a:pt x="2089" y="13946"/>
                  </a:lnTo>
                  <a:lnTo>
                    <a:pt x="1917" y="13773"/>
                  </a:lnTo>
                  <a:lnTo>
                    <a:pt x="1762" y="13599"/>
                  </a:lnTo>
                  <a:lnTo>
                    <a:pt x="1621" y="13424"/>
                  </a:lnTo>
                  <a:lnTo>
                    <a:pt x="1494" y="13249"/>
                  </a:lnTo>
                  <a:lnTo>
                    <a:pt x="1383" y="13078"/>
                  </a:lnTo>
                  <a:lnTo>
                    <a:pt x="1286" y="12908"/>
                  </a:lnTo>
                  <a:lnTo>
                    <a:pt x="1205" y="12744"/>
                  </a:lnTo>
                  <a:lnTo>
                    <a:pt x="1138" y="12585"/>
                  </a:lnTo>
                  <a:lnTo>
                    <a:pt x="1088" y="12434"/>
                  </a:lnTo>
                  <a:lnTo>
                    <a:pt x="1053" y="12291"/>
                  </a:lnTo>
                  <a:lnTo>
                    <a:pt x="1056" y="12238"/>
                  </a:lnTo>
                  <a:lnTo>
                    <a:pt x="1082" y="12167"/>
                  </a:lnTo>
                  <a:lnTo>
                    <a:pt x="1127" y="12077"/>
                  </a:lnTo>
                  <a:lnTo>
                    <a:pt x="1190" y="11970"/>
                  </a:lnTo>
                  <a:lnTo>
                    <a:pt x="1273" y="11847"/>
                  </a:lnTo>
                  <a:lnTo>
                    <a:pt x="1371" y="11710"/>
                  </a:lnTo>
                  <a:lnTo>
                    <a:pt x="1484" y="11561"/>
                  </a:lnTo>
                  <a:lnTo>
                    <a:pt x="1610" y="11398"/>
                  </a:lnTo>
                  <a:lnTo>
                    <a:pt x="1748" y="11226"/>
                  </a:lnTo>
                  <a:lnTo>
                    <a:pt x="1895" y="11045"/>
                  </a:lnTo>
                  <a:lnTo>
                    <a:pt x="2052" y="10855"/>
                  </a:lnTo>
                  <a:lnTo>
                    <a:pt x="2217" y="10659"/>
                  </a:lnTo>
                  <a:lnTo>
                    <a:pt x="2388" y="10456"/>
                  </a:lnTo>
                  <a:lnTo>
                    <a:pt x="2562" y="10250"/>
                  </a:lnTo>
                  <a:lnTo>
                    <a:pt x="2741" y="10042"/>
                  </a:lnTo>
                  <a:lnTo>
                    <a:pt x="2921" y="9831"/>
                  </a:lnTo>
                  <a:lnTo>
                    <a:pt x="3102" y="9620"/>
                  </a:lnTo>
                  <a:lnTo>
                    <a:pt x="3281" y="9410"/>
                  </a:lnTo>
                  <a:lnTo>
                    <a:pt x="3457" y="9202"/>
                  </a:lnTo>
                  <a:lnTo>
                    <a:pt x="3631" y="8997"/>
                  </a:lnTo>
                  <a:lnTo>
                    <a:pt x="3798" y="8798"/>
                  </a:lnTo>
                  <a:lnTo>
                    <a:pt x="3958" y="8604"/>
                  </a:lnTo>
                  <a:lnTo>
                    <a:pt x="4111" y="8419"/>
                  </a:lnTo>
                  <a:lnTo>
                    <a:pt x="4254" y="8240"/>
                  </a:lnTo>
                  <a:lnTo>
                    <a:pt x="4385" y="8073"/>
                  </a:lnTo>
                  <a:lnTo>
                    <a:pt x="4504" y="7916"/>
                  </a:lnTo>
                  <a:lnTo>
                    <a:pt x="4609" y="7772"/>
                  </a:lnTo>
                  <a:lnTo>
                    <a:pt x="4698" y="7642"/>
                  </a:lnTo>
                  <a:lnTo>
                    <a:pt x="4770" y="7526"/>
                  </a:lnTo>
                  <a:lnTo>
                    <a:pt x="4824" y="7426"/>
                  </a:lnTo>
                  <a:lnTo>
                    <a:pt x="4859" y="7344"/>
                  </a:lnTo>
                  <a:lnTo>
                    <a:pt x="4872" y="7281"/>
                  </a:lnTo>
                  <a:lnTo>
                    <a:pt x="4871" y="7215"/>
                  </a:lnTo>
                  <a:lnTo>
                    <a:pt x="4863" y="7127"/>
                  </a:lnTo>
                  <a:lnTo>
                    <a:pt x="4848" y="7015"/>
                  </a:lnTo>
                  <a:lnTo>
                    <a:pt x="4829" y="6884"/>
                  </a:lnTo>
                  <a:lnTo>
                    <a:pt x="4805" y="6732"/>
                  </a:lnTo>
                  <a:lnTo>
                    <a:pt x="4776" y="6565"/>
                  </a:lnTo>
                  <a:lnTo>
                    <a:pt x="4743" y="6382"/>
                  </a:lnTo>
                  <a:lnTo>
                    <a:pt x="4706" y="6184"/>
                  </a:lnTo>
                  <a:lnTo>
                    <a:pt x="4624" y="5754"/>
                  </a:lnTo>
                  <a:lnTo>
                    <a:pt x="4532" y="5287"/>
                  </a:lnTo>
                  <a:lnTo>
                    <a:pt x="4435" y="4796"/>
                  </a:lnTo>
                  <a:lnTo>
                    <a:pt x="4336" y="4295"/>
                  </a:lnTo>
                  <a:lnTo>
                    <a:pt x="4288" y="4045"/>
                  </a:lnTo>
                  <a:lnTo>
                    <a:pt x="4241" y="3796"/>
                  </a:lnTo>
                  <a:lnTo>
                    <a:pt x="4195" y="3552"/>
                  </a:lnTo>
                  <a:lnTo>
                    <a:pt x="4151" y="3313"/>
                  </a:lnTo>
                  <a:lnTo>
                    <a:pt x="4110" y="3081"/>
                  </a:lnTo>
                  <a:lnTo>
                    <a:pt x="4071" y="2859"/>
                  </a:lnTo>
                  <a:lnTo>
                    <a:pt x="4036" y="2646"/>
                  </a:lnTo>
                  <a:lnTo>
                    <a:pt x="4005" y="2445"/>
                  </a:lnTo>
                  <a:lnTo>
                    <a:pt x="3978" y="2258"/>
                  </a:lnTo>
                  <a:lnTo>
                    <a:pt x="3955" y="2086"/>
                  </a:lnTo>
                  <a:lnTo>
                    <a:pt x="3938" y="1930"/>
                  </a:lnTo>
                  <a:lnTo>
                    <a:pt x="3927" y="1794"/>
                  </a:lnTo>
                  <a:lnTo>
                    <a:pt x="3922" y="1677"/>
                  </a:lnTo>
                  <a:lnTo>
                    <a:pt x="3924" y="1583"/>
                  </a:lnTo>
                  <a:lnTo>
                    <a:pt x="3933" y="1511"/>
                  </a:lnTo>
                  <a:lnTo>
                    <a:pt x="3949" y="1465"/>
                  </a:lnTo>
                  <a:lnTo>
                    <a:pt x="4006" y="1386"/>
                  </a:lnTo>
                  <a:lnTo>
                    <a:pt x="4073" y="1312"/>
                  </a:lnTo>
                  <a:lnTo>
                    <a:pt x="4152" y="1246"/>
                  </a:lnTo>
                  <a:lnTo>
                    <a:pt x="4240" y="1184"/>
                  </a:lnTo>
                  <a:lnTo>
                    <a:pt x="4336" y="1128"/>
                  </a:lnTo>
                  <a:lnTo>
                    <a:pt x="4441" y="1077"/>
                  </a:lnTo>
                  <a:lnTo>
                    <a:pt x="4553" y="1030"/>
                  </a:lnTo>
                  <a:lnTo>
                    <a:pt x="4672" y="989"/>
                  </a:lnTo>
                  <a:lnTo>
                    <a:pt x="4796" y="953"/>
                  </a:lnTo>
                  <a:lnTo>
                    <a:pt x="4925" y="921"/>
                  </a:lnTo>
                  <a:lnTo>
                    <a:pt x="5058" y="894"/>
                  </a:lnTo>
                  <a:lnTo>
                    <a:pt x="5195" y="871"/>
                  </a:lnTo>
                  <a:lnTo>
                    <a:pt x="5333" y="852"/>
                  </a:lnTo>
                  <a:lnTo>
                    <a:pt x="5473" y="837"/>
                  </a:lnTo>
                  <a:lnTo>
                    <a:pt x="5615" y="826"/>
                  </a:lnTo>
                  <a:lnTo>
                    <a:pt x="5756" y="817"/>
                  </a:lnTo>
                  <a:lnTo>
                    <a:pt x="5896" y="813"/>
                  </a:lnTo>
                  <a:lnTo>
                    <a:pt x="6034" y="812"/>
                  </a:lnTo>
                  <a:lnTo>
                    <a:pt x="6169" y="815"/>
                  </a:lnTo>
                  <a:lnTo>
                    <a:pt x="6301" y="821"/>
                  </a:lnTo>
                  <a:lnTo>
                    <a:pt x="6429" y="830"/>
                  </a:lnTo>
                  <a:lnTo>
                    <a:pt x="6552" y="841"/>
                  </a:lnTo>
                  <a:lnTo>
                    <a:pt x="6669" y="854"/>
                  </a:lnTo>
                  <a:lnTo>
                    <a:pt x="6779" y="870"/>
                  </a:lnTo>
                  <a:lnTo>
                    <a:pt x="6882" y="888"/>
                  </a:lnTo>
                  <a:lnTo>
                    <a:pt x="6976" y="909"/>
                  </a:lnTo>
                  <a:lnTo>
                    <a:pt x="7061" y="931"/>
                  </a:lnTo>
                  <a:lnTo>
                    <a:pt x="7137" y="956"/>
                  </a:lnTo>
                  <a:lnTo>
                    <a:pt x="7201" y="981"/>
                  </a:lnTo>
                  <a:lnTo>
                    <a:pt x="7254" y="1008"/>
                  </a:lnTo>
                  <a:lnTo>
                    <a:pt x="7294" y="1037"/>
                  </a:lnTo>
                  <a:lnTo>
                    <a:pt x="7320" y="1066"/>
                  </a:lnTo>
                  <a:lnTo>
                    <a:pt x="7338" y="1112"/>
                  </a:lnTo>
                  <a:lnTo>
                    <a:pt x="7350" y="1183"/>
                  </a:lnTo>
                  <a:lnTo>
                    <a:pt x="7357" y="1281"/>
                  </a:lnTo>
                  <a:lnTo>
                    <a:pt x="7359" y="1402"/>
                  </a:lnTo>
                  <a:lnTo>
                    <a:pt x="7358" y="1545"/>
                  </a:lnTo>
                  <a:lnTo>
                    <a:pt x="7352" y="1709"/>
                  </a:lnTo>
                  <a:lnTo>
                    <a:pt x="7343" y="1889"/>
                  </a:lnTo>
                  <a:lnTo>
                    <a:pt x="7331" y="2088"/>
                  </a:lnTo>
                  <a:lnTo>
                    <a:pt x="7316" y="2299"/>
                  </a:lnTo>
                  <a:lnTo>
                    <a:pt x="7298" y="2525"/>
                  </a:lnTo>
                  <a:lnTo>
                    <a:pt x="7279" y="2761"/>
                  </a:lnTo>
                  <a:lnTo>
                    <a:pt x="7257" y="3008"/>
                  </a:lnTo>
                  <a:lnTo>
                    <a:pt x="7208" y="3520"/>
                  </a:lnTo>
                  <a:lnTo>
                    <a:pt x="7157" y="4049"/>
                  </a:lnTo>
                  <a:lnTo>
                    <a:pt x="7105" y="4579"/>
                  </a:lnTo>
                  <a:lnTo>
                    <a:pt x="7055" y="5097"/>
                  </a:lnTo>
                  <a:lnTo>
                    <a:pt x="7031" y="5347"/>
                  </a:lnTo>
                  <a:lnTo>
                    <a:pt x="7009" y="5588"/>
                  </a:lnTo>
                  <a:lnTo>
                    <a:pt x="6988" y="5820"/>
                  </a:lnTo>
                  <a:lnTo>
                    <a:pt x="6971" y="6039"/>
                  </a:lnTo>
                  <a:lnTo>
                    <a:pt x="6955" y="6245"/>
                  </a:lnTo>
                  <a:lnTo>
                    <a:pt x="6943" y="6434"/>
                  </a:lnTo>
                  <a:lnTo>
                    <a:pt x="6933" y="6606"/>
                  </a:lnTo>
                  <a:lnTo>
                    <a:pt x="6927" y="6760"/>
                  </a:lnTo>
                  <a:lnTo>
                    <a:pt x="6925" y="6892"/>
                  </a:lnTo>
                  <a:lnTo>
                    <a:pt x="6927" y="7002"/>
                  </a:lnTo>
                  <a:lnTo>
                    <a:pt x="6934" y="7086"/>
                  </a:lnTo>
                  <a:lnTo>
                    <a:pt x="6945" y="7145"/>
                  </a:lnTo>
                  <a:lnTo>
                    <a:pt x="6970" y="7200"/>
                  </a:lnTo>
                  <a:lnTo>
                    <a:pt x="7016" y="7276"/>
                  </a:lnTo>
                  <a:lnTo>
                    <a:pt x="7081" y="7370"/>
                  </a:lnTo>
                  <a:lnTo>
                    <a:pt x="7164" y="7482"/>
                  </a:lnTo>
                  <a:lnTo>
                    <a:pt x="7264" y="7610"/>
                  </a:lnTo>
                  <a:lnTo>
                    <a:pt x="7379" y="7753"/>
                  </a:lnTo>
                  <a:lnTo>
                    <a:pt x="7507" y="7909"/>
                  </a:lnTo>
                  <a:lnTo>
                    <a:pt x="7648" y="8078"/>
                  </a:lnTo>
                  <a:lnTo>
                    <a:pt x="7799" y="8257"/>
                  </a:lnTo>
                  <a:lnTo>
                    <a:pt x="7959" y="8446"/>
                  </a:lnTo>
                  <a:lnTo>
                    <a:pt x="8129" y="8643"/>
                  </a:lnTo>
                  <a:lnTo>
                    <a:pt x="8303" y="8846"/>
                  </a:lnTo>
                  <a:lnTo>
                    <a:pt x="8667" y="9269"/>
                  </a:lnTo>
                  <a:lnTo>
                    <a:pt x="9040" y="9702"/>
                  </a:lnTo>
                  <a:lnTo>
                    <a:pt x="9225" y="9920"/>
                  </a:lnTo>
                  <a:lnTo>
                    <a:pt x="9409" y="10136"/>
                  </a:lnTo>
                  <a:lnTo>
                    <a:pt x="9589" y="10350"/>
                  </a:lnTo>
                  <a:lnTo>
                    <a:pt x="9765" y="10561"/>
                  </a:lnTo>
                  <a:lnTo>
                    <a:pt x="9933" y="10765"/>
                  </a:lnTo>
                  <a:lnTo>
                    <a:pt x="10094" y="10963"/>
                  </a:lnTo>
                  <a:lnTo>
                    <a:pt x="10246" y="11154"/>
                  </a:lnTo>
                  <a:lnTo>
                    <a:pt x="10386" y="11335"/>
                  </a:lnTo>
                  <a:lnTo>
                    <a:pt x="10515" y="11505"/>
                  </a:lnTo>
                  <a:lnTo>
                    <a:pt x="10630" y="11664"/>
                  </a:lnTo>
                  <a:lnTo>
                    <a:pt x="10730" y="11809"/>
                  </a:lnTo>
                  <a:lnTo>
                    <a:pt x="10814" y="11940"/>
                  </a:lnTo>
                  <a:lnTo>
                    <a:pt x="10879" y="12055"/>
                  </a:lnTo>
                  <a:lnTo>
                    <a:pt x="10926" y="12152"/>
                  </a:lnTo>
                  <a:lnTo>
                    <a:pt x="10951" y="12231"/>
                  </a:lnTo>
                  <a:lnTo>
                    <a:pt x="10955" y="12291"/>
                  </a:lnTo>
                  <a:lnTo>
                    <a:pt x="10937" y="12382"/>
                  </a:lnTo>
                  <a:lnTo>
                    <a:pt x="10916" y="12474"/>
                  </a:lnTo>
                  <a:lnTo>
                    <a:pt x="10891" y="12566"/>
                  </a:lnTo>
                  <a:lnTo>
                    <a:pt x="10864" y="12657"/>
                  </a:lnTo>
                  <a:lnTo>
                    <a:pt x="10834" y="12749"/>
                  </a:lnTo>
                  <a:lnTo>
                    <a:pt x="10802" y="12841"/>
                  </a:lnTo>
                  <a:lnTo>
                    <a:pt x="10765" y="12932"/>
                  </a:lnTo>
                  <a:lnTo>
                    <a:pt x="10727" y="13021"/>
                  </a:lnTo>
                  <a:lnTo>
                    <a:pt x="10686" y="13110"/>
                  </a:lnTo>
                  <a:lnTo>
                    <a:pt x="10641" y="13199"/>
                  </a:lnTo>
                  <a:lnTo>
                    <a:pt x="10595" y="13286"/>
                  </a:lnTo>
                  <a:lnTo>
                    <a:pt x="10547" y="13372"/>
                  </a:lnTo>
                  <a:lnTo>
                    <a:pt x="10496" y="13458"/>
                  </a:lnTo>
                  <a:lnTo>
                    <a:pt x="10443" y="13541"/>
                  </a:lnTo>
                  <a:lnTo>
                    <a:pt x="10387" y="13623"/>
                  </a:lnTo>
                  <a:lnTo>
                    <a:pt x="10331" y="13704"/>
                  </a:lnTo>
                  <a:lnTo>
                    <a:pt x="10272" y="13782"/>
                  </a:lnTo>
                  <a:lnTo>
                    <a:pt x="10211" y="13859"/>
                  </a:lnTo>
                  <a:lnTo>
                    <a:pt x="10149" y="13934"/>
                  </a:lnTo>
                  <a:lnTo>
                    <a:pt x="10085" y="14006"/>
                  </a:lnTo>
                  <a:lnTo>
                    <a:pt x="10020" y="14076"/>
                  </a:lnTo>
                  <a:lnTo>
                    <a:pt x="9952" y="14143"/>
                  </a:lnTo>
                  <a:lnTo>
                    <a:pt x="9884" y="14209"/>
                  </a:lnTo>
                  <a:lnTo>
                    <a:pt x="9815" y="14271"/>
                  </a:lnTo>
                  <a:lnTo>
                    <a:pt x="9744" y="14331"/>
                  </a:lnTo>
                  <a:lnTo>
                    <a:pt x="9673" y="14387"/>
                  </a:lnTo>
                  <a:lnTo>
                    <a:pt x="9600" y="14442"/>
                  </a:lnTo>
                  <a:lnTo>
                    <a:pt x="9527" y="14492"/>
                  </a:lnTo>
                  <a:lnTo>
                    <a:pt x="9452" y="14539"/>
                  </a:lnTo>
                  <a:lnTo>
                    <a:pt x="9377" y="14583"/>
                  </a:lnTo>
                  <a:lnTo>
                    <a:pt x="9302" y="14623"/>
                  </a:lnTo>
                  <a:lnTo>
                    <a:pt x="9226" y="14659"/>
                  </a:lnTo>
                  <a:close/>
                  <a:moveTo>
                    <a:pt x="1879" y="12165"/>
                  </a:moveTo>
                  <a:lnTo>
                    <a:pt x="1908" y="12284"/>
                  </a:lnTo>
                  <a:lnTo>
                    <a:pt x="1950" y="12412"/>
                  </a:lnTo>
                  <a:lnTo>
                    <a:pt x="2006" y="12545"/>
                  </a:lnTo>
                  <a:lnTo>
                    <a:pt x="2074" y="12683"/>
                  </a:lnTo>
                  <a:lnTo>
                    <a:pt x="2155" y="12825"/>
                  </a:lnTo>
                  <a:lnTo>
                    <a:pt x="2249" y="12970"/>
                  </a:lnTo>
                  <a:lnTo>
                    <a:pt x="2355" y="13116"/>
                  </a:lnTo>
                  <a:lnTo>
                    <a:pt x="2474" y="13262"/>
                  </a:lnTo>
                  <a:lnTo>
                    <a:pt x="2604" y="13409"/>
                  </a:lnTo>
                  <a:lnTo>
                    <a:pt x="2747" y="13554"/>
                  </a:lnTo>
                  <a:lnTo>
                    <a:pt x="2902" y="13697"/>
                  </a:lnTo>
                  <a:lnTo>
                    <a:pt x="3068" y="13835"/>
                  </a:lnTo>
                  <a:lnTo>
                    <a:pt x="3247" y="13968"/>
                  </a:lnTo>
                  <a:lnTo>
                    <a:pt x="3437" y="14096"/>
                  </a:lnTo>
                  <a:lnTo>
                    <a:pt x="3639" y="14217"/>
                  </a:lnTo>
                  <a:lnTo>
                    <a:pt x="3853" y="14330"/>
                  </a:lnTo>
                  <a:lnTo>
                    <a:pt x="4077" y="14434"/>
                  </a:lnTo>
                  <a:lnTo>
                    <a:pt x="4313" y="14526"/>
                  </a:lnTo>
                  <a:lnTo>
                    <a:pt x="4560" y="14609"/>
                  </a:lnTo>
                  <a:lnTo>
                    <a:pt x="4818" y="14678"/>
                  </a:lnTo>
                  <a:lnTo>
                    <a:pt x="5087" y="14735"/>
                  </a:lnTo>
                  <a:lnTo>
                    <a:pt x="5368" y="14776"/>
                  </a:lnTo>
                  <a:lnTo>
                    <a:pt x="5658" y="14802"/>
                  </a:lnTo>
                  <a:lnTo>
                    <a:pt x="5958" y="14812"/>
                  </a:lnTo>
                  <a:lnTo>
                    <a:pt x="6270" y="14803"/>
                  </a:lnTo>
                  <a:lnTo>
                    <a:pt x="6591" y="14776"/>
                  </a:lnTo>
                  <a:lnTo>
                    <a:pt x="6924" y="14729"/>
                  </a:lnTo>
                  <a:lnTo>
                    <a:pt x="7266" y="14660"/>
                  </a:lnTo>
                  <a:lnTo>
                    <a:pt x="7617" y="14570"/>
                  </a:lnTo>
                  <a:lnTo>
                    <a:pt x="7979" y="14456"/>
                  </a:lnTo>
                  <a:lnTo>
                    <a:pt x="8351" y="14319"/>
                  </a:lnTo>
                  <a:lnTo>
                    <a:pt x="8732" y="14155"/>
                  </a:lnTo>
                  <a:lnTo>
                    <a:pt x="8796" y="14125"/>
                  </a:lnTo>
                  <a:lnTo>
                    <a:pt x="8859" y="14091"/>
                  </a:lnTo>
                  <a:lnTo>
                    <a:pt x="8922" y="14055"/>
                  </a:lnTo>
                  <a:lnTo>
                    <a:pt x="8984" y="14015"/>
                  </a:lnTo>
                  <a:lnTo>
                    <a:pt x="9046" y="13973"/>
                  </a:lnTo>
                  <a:lnTo>
                    <a:pt x="9106" y="13928"/>
                  </a:lnTo>
                  <a:lnTo>
                    <a:pt x="9167" y="13880"/>
                  </a:lnTo>
                  <a:lnTo>
                    <a:pt x="9225" y="13830"/>
                  </a:lnTo>
                  <a:lnTo>
                    <a:pt x="9284" y="13777"/>
                  </a:lnTo>
                  <a:lnTo>
                    <a:pt x="9341" y="13723"/>
                  </a:lnTo>
                  <a:lnTo>
                    <a:pt x="9398" y="13665"/>
                  </a:lnTo>
                  <a:lnTo>
                    <a:pt x="9452" y="13607"/>
                  </a:lnTo>
                  <a:lnTo>
                    <a:pt x="9505" y="13546"/>
                  </a:lnTo>
                  <a:lnTo>
                    <a:pt x="9558" y="13483"/>
                  </a:lnTo>
                  <a:lnTo>
                    <a:pt x="9609" y="13418"/>
                  </a:lnTo>
                  <a:lnTo>
                    <a:pt x="9659" y="13353"/>
                  </a:lnTo>
                  <a:lnTo>
                    <a:pt x="9706" y="13285"/>
                  </a:lnTo>
                  <a:lnTo>
                    <a:pt x="9752" y="13216"/>
                  </a:lnTo>
                  <a:lnTo>
                    <a:pt x="9797" y="13145"/>
                  </a:lnTo>
                  <a:lnTo>
                    <a:pt x="9839" y="13075"/>
                  </a:lnTo>
                  <a:lnTo>
                    <a:pt x="9880" y="13002"/>
                  </a:lnTo>
                  <a:lnTo>
                    <a:pt x="9919" y="12929"/>
                  </a:lnTo>
                  <a:lnTo>
                    <a:pt x="9956" y="12854"/>
                  </a:lnTo>
                  <a:lnTo>
                    <a:pt x="9990" y="12778"/>
                  </a:lnTo>
                  <a:lnTo>
                    <a:pt x="10023" y="12703"/>
                  </a:lnTo>
                  <a:lnTo>
                    <a:pt x="10053" y="12627"/>
                  </a:lnTo>
                  <a:lnTo>
                    <a:pt x="10080" y="12551"/>
                  </a:lnTo>
                  <a:lnTo>
                    <a:pt x="10106" y="12473"/>
                  </a:lnTo>
                  <a:lnTo>
                    <a:pt x="10128" y="12396"/>
                  </a:lnTo>
                  <a:lnTo>
                    <a:pt x="10149" y="12319"/>
                  </a:lnTo>
                  <a:lnTo>
                    <a:pt x="10167" y="12241"/>
                  </a:lnTo>
                  <a:lnTo>
                    <a:pt x="10181" y="12165"/>
                  </a:lnTo>
                  <a:lnTo>
                    <a:pt x="10182" y="12136"/>
                  </a:lnTo>
                  <a:lnTo>
                    <a:pt x="10175" y="12100"/>
                  </a:lnTo>
                  <a:lnTo>
                    <a:pt x="10161" y="12059"/>
                  </a:lnTo>
                  <a:lnTo>
                    <a:pt x="10139" y="12010"/>
                  </a:lnTo>
                  <a:lnTo>
                    <a:pt x="10112" y="11957"/>
                  </a:lnTo>
                  <a:lnTo>
                    <a:pt x="10078" y="11897"/>
                  </a:lnTo>
                  <a:lnTo>
                    <a:pt x="10038" y="11832"/>
                  </a:lnTo>
                  <a:lnTo>
                    <a:pt x="9992" y="11762"/>
                  </a:lnTo>
                  <a:lnTo>
                    <a:pt x="9942" y="11687"/>
                  </a:lnTo>
                  <a:lnTo>
                    <a:pt x="9885" y="11607"/>
                  </a:lnTo>
                  <a:lnTo>
                    <a:pt x="9824" y="11523"/>
                  </a:lnTo>
                  <a:lnTo>
                    <a:pt x="9758" y="11436"/>
                  </a:lnTo>
                  <a:lnTo>
                    <a:pt x="9689" y="11344"/>
                  </a:lnTo>
                  <a:lnTo>
                    <a:pt x="9615" y="11249"/>
                  </a:lnTo>
                  <a:lnTo>
                    <a:pt x="9538" y="11152"/>
                  </a:lnTo>
                  <a:lnTo>
                    <a:pt x="9457" y="11051"/>
                  </a:lnTo>
                  <a:lnTo>
                    <a:pt x="9372" y="10947"/>
                  </a:lnTo>
                  <a:lnTo>
                    <a:pt x="9287" y="10841"/>
                  </a:lnTo>
                  <a:lnTo>
                    <a:pt x="9197" y="10733"/>
                  </a:lnTo>
                  <a:lnTo>
                    <a:pt x="9106" y="10623"/>
                  </a:lnTo>
                  <a:lnTo>
                    <a:pt x="8918" y="10401"/>
                  </a:lnTo>
                  <a:lnTo>
                    <a:pt x="8725" y="10173"/>
                  </a:lnTo>
                  <a:lnTo>
                    <a:pt x="8530" y="9944"/>
                  </a:lnTo>
                  <a:lnTo>
                    <a:pt x="8334" y="9716"/>
                  </a:lnTo>
                  <a:lnTo>
                    <a:pt x="8140" y="9491"/>
                  </a:lnTo>
                  <a:lnTo>
                    <a:pt x="7950" y="9272"/>
                  </a:lnTo>
                  <a:lnTo>
                    <a:pt x="4554" y="8783"/>
                  </a:lnTo>
                  <a:lnTo>
                    <a:pt x="4465" y="8894"/>
                  </a:lnTo>
                  <a:lnTo>
                    <a:pt x="4372" y="9008"/>
                  </a:lnTo>
                  <a:lnTo>
                    <a:pt x="4274" y="9127"/>
                  </a:lnTo>
                  <a:lnTo>
                    <a:pt x="4172" y="9249"/>
                  </a:lnTo>
                  <a:lnTo>
                    <a:pt x="3960" y="9501"/>
                  </a:lnTo>
                  <a:lnTo>
                    <a:pt x="3740" y="9761"/>
                  </a:lnTo>
                  <a:lnTo>
                    <a:pt x="3514" y="10025"/>
                  </a:lnTo>
                  <a:lnTo>
                    <a:pt x="3288" y="10289"/>
                  </a:lnTo>
                  <a:lnTo>
                    <a:pt x="3065" y="10550"/>
                  </a:lnTo>
                  <a:lnTo>
                    <a:pt x="2850" y="10804"/>
                  </a:lnTo>
                  <a:lnTo>
                    <a:pt x="2746" y="10928"/>
                  </a:lnTo>
                  <a:lnTo>
                    <a:pt x="2646" y="11049"/>
                  </a:lnTo>
                  <a:lnTo>
                    <a:pt x="2549" y="11166"/>
                  </a:lnTo>
                  <a:lnTo>
                    <a:pt x="2458" y="11279"/>
                  </a:lnTo>
                  <a:lnTo>
                    <a:pt x="2371" y="11387"/>
                  </a:lnTo>
                  <a:lnTo>
                    <a:pt x="2289" y="11490"/>
                  </a:lnTo>
                  <a:lnTo>
                    <a:pt x="2214" y="11589"/>
                  </a:lnTo>
                  <a:lnTo>
                    <a:pt x="2144" y="11682"/>
                  </a:lnTo>
                  <a:lnTo>
                    <a:pt x="2082" y="11768"/>
                  </a:lnTo>
                  <a:lnTo>
                    <a:pt x="2026" y="11849"/>
                  </a:lnTo>
                  <a:lnTo>
                    <a:pt x="1979" y="11922"/>
                  </a:lnTo>
                  <a:lnTo>
                    <a:pt x="1940" y="11987"/>
                  </a:lnTo>
                  <a:lnTo>
                    <a:pt x="1910" y="12045"/>
                  </a:lnTo>
                  <a:lnTo>
                    <a:pt x="1890" y="12094"/>
                  </a:lnTo>
                  <a:lnTo>
                    <a:pt x="1879" y="12133"/>
                  </a:lnTo>
                  <a:lnTo>
                    <a:pt x="1879" y="12165"/>
                  </a:lnTo>
                  <a:close/>
                  <a:moveTo>
                    <a:pt x="7478" y="6837"/>
                  </a:moveTo>
                  <a:lnTo>
                    <a:pt x="7464" y="6769"/>
                  </a:lnTo>
                  <a:lnTo>
                    <a:pt x="7458" y="6672"/>
                  </a:lnTo>
                  <a:lnTo>
                    <a:pt x="7458" y="6550"/>
                  </a:lnTo>
                  <a:lnTo>
                    <a:pt x="7465" y="6404"/>
                  </a:lnTo>
                  <a:lnTo>
                    <a:pt x="7477" y="6236"/>
                  </a:lnTo>
                  <a:lnTo>
                    <a:pt x="7496" y="6048"/>
                  </a:lnTo>
                  <a:lnTo>
                    <a:pt x="7518" y="5841"/>
                  </a:lnTo>
                  <a:lnTo>
                    <a:pt x="7544" y="5620"/>
                  </a:lnTo>
                  <a:lnTo>
                    <a:pt x="7574" y="5383"/>
                  </a:lnTo>
                  <a:lnTo>
                    <a:pt x="7608" y="5133"/>
                  </a:lnTo>
                  <a:lnTo>
                    <a:pt x="7645" y="4873"/>
                  </a:lnTo>
                  <a:lnTo>
                    <a:pt x="7683" y="4604"/>
                  </a:lnTo>
                  <a:lnTo>
                    <a:pt x="7765" y="4046"/>
                  </a:lnTo>
                  <a:lnTo>
                    <a:pt x="7850" y="3476"/>
                  </a:lnTo>
                  <a:lnTo>
                    <a:pt x="7893" y="3190"/>
                  </a:lnTo>
                  <a:lnTo>
                    <a:pt x="7934" y="2907"/>
                  </a:lnTo>
                  <a:lnTo>
                    <a:pt x="7974" y="2629"/>
                  </a:lnTo>
                  <a:lnTo>
                    <a:pt x="8014" y="2357"/>
                  </a:lnTo>
                  <a:lnTo>
                    <a:pt x="8050" y="2092"/>
                  </a:lnTo>
                  <a:lnTo>
                    <a:pt x="8084" y="1838"/>
                  </a:lnTo>
                  <a:lnTo>
                    <a:pt x="8114" y="1595"/>
                  </a:lnTo>
                  <a:lnTo>
                    <a:pt x="8142" y="1366"/>
                  </a:lnTo>
                  <a:lnTo>
                    <a:pt x="8164" y="1152"/>
                  </a:lnTo>
                  <a:lnTo>
                    <a:pt x="8182" y="956"/>
                  </a:lnTo>
                  <a:lnTo>
                    <a:pt x="8195" y="779"/>
                  </a:lnTo>
                  <a:lnTo>
                    <a:pt x="8202" y="624"/>
                  </a:lnTo>
                  <a:lnTo>
                    <a:pt x="8202" y="491"/>
                  </a:lnTo>
                  <a:lnTo>
                    <a:pt x="8197" y="383"/>
                  </a:lnTo>
                  <a:lnTo>
                    <a:pt x="8184" y="302"/>
                  </a:lnTo>
                  <a:lnTo>
                    <a:pt x="8163" y="250"/>
                  </a:lnTo>
                  <a:lnTo>
                    <a:pt x="8128" y="215"/>
                  </a:lnTo>
                  <a:lnTo>
                    <a:pt x="8070" y="180"/>
                  </a:lnTo>
                  <a:lnTo>
                    <a:pt x="7993" y="150"/>
                  </a:lnTo>
                  <a:lnTo>
                    <a:pt x="7899" y="121"/>
                  </a:lnTo>
                  <a:lnTo>
                    <a:pt x="7787" y="96"/>
                  </a:lnTo>
                  <a:lnTo>
                    <a:pt x="7660" y="73"/>
                  </a:lnTo>
                  <a:lnTo>
                    <a:pt x="7518" y="52"/>
                  </a:lnTo>
                  <a:lnTo>
                    <a:pt x="7362" y="35"/>
                  </a:lnTo>
                  <a:lnTo>
                    <a:pt x="7195" y="21"/>
                  </a:lnTo>
                  <a:lnTo>
                    <a:pt x="7018" y="11"/>
                  </a:lnTo>
                  <a:lnTo>
                    <a:pt x="6831" y="4"/>
                  </a:lnTo>
                  <a:lnTo>
                    <a:pt x="6638" y="0"/>
                  </a:lnTo>
                  <a:lnTo>
                    <a:pt x="6437" y="1"/>
                  </a:lnTo>
                  <a:lnTo>
                    <a:pt x="6231" y="5"/>
                  </a:lnTo>
                  <a:lnTo>
                    <a:pt x="6022" y="13"/>
                  </a:lnTo>
                  <a:lnTo>
                    <a:pt x="5809" y="25"/>
                  </a:lnTo>
                  <a:lnTo>
                    <a:pt x="5596" y="41"/>
                  </a:lnTo>
                  <a:lnTo>
                    <a:pt x="5383" y="62"/>
                  </a:lnTo>
                  <a:lnTo>
                    <a:pt x="5171" y="88"/>
                  </a:lnTo>
                  <a:lnTo>
                    <a:pt x="4962" y="118"/>
                  </a:lnTo>
                  <a:lnTo>
                    <a:pt x="4758" y="152"/>
                  </a:lnTo>
                  <a:lnTo>
                    <a:pt x="4559" y="192"/>
                  </a:lnTo>
                  <a:lnTo>
                    <a:pt x="4367" y="237"/>
                  </a:lnTo>
                  <a:lnTo>
                    <a:pt x="4182" y="286"/>
                  </a:lnTo>
                  <a:lnTo>
                    <a:pt x="4008" y="341"/>
                  </a:lnTo>
                  <a:lnTo>
                    <a:pt x="3844" y="401"/>
                  </a:lnTo>
                  <a:lnTo>
                    <a:pt x="3691" y="468"/>
                  </a:lnTo>
                  <a:lnTo>
                    <a:pt x="3553" y="539"/>
                  </a:lnTo>
                  <a:lnTo>
                    <a:pt x="3429" y="617"/>
                  </a:lnTo>
                  <a:lnTo>
                    <a:pt x="3321" y="700"/>
                  </a:lnTo>
                  <a:lnTo>
                    <a:pt x="3232" y="789"/>
                  </a:lnTo>
                  <a:lnTo>
                    <a:pt x="3160" y="885"/>
                  </a:lnTo>
                  <a:lnTo>
                    <a:pt x="3139" y="938"/>
                  </a:lnTo>
                  <a:lnTo>
                    <a:pt x="3128" y="1017"/>
                  </a:lnTo>
                  <a:lnTo>
                    <a:pt x="3125" y="1120"/>
                  </a:lnTo>
                  <a:lnTo>
                    <a:pt x="3131" y="1244"/>
                  </a:lnTo>
                  <a:lnTo>
                    <a:pt x="3144" y="1388"/>
                  </a:lnTo>
                  <a:lnTo>
                    <a:pt x="3163" y="1551"/>
                  </a:lnTo>
                  <a:lnTo>
                    <a:pt x="3189" y="1731"/>
                  </a:lnTo>
                  <a:lnTo>
                    <a:pt x="3222" y="1926"/>
                  </a:lnTo>
                  <a:lnTo>
                    <a:pt x="3259" y="2135"/>
                  </a:lnTo>
                  <a:lnTo>
                    <a:pt x="3301" y="2356"/>
                  </a:lnTo>
                  <a:lnTo>
                    <a:pt x="3348" y="2588"/>
                  </a:lnTo>
                  <a:lnTo>
                    <a:pt x="3398" y="2827"/>
                  </a:lnTo>
                  <a:lnTo>
                    <a:pt x="3450" y="3075"/>
                  </a:lnTo>
                  <a:lnTo>
                    <a:pt x="3506" y="3328"/>
                  </a:lnTo>
                  <a:lnTo>
                    <a:pt x="3562" y="3585"/>
                  </a:lnTo>
                  <a:lnTo>
                    <a:pt x="3621" y="3845"/>
                  </a:lnTo>
                  <a:lnTo>
                    <a:pt x="3740" y="4365"/>
                  </a:lnTo>
                  <a:lnTo>
                    <a:pt x="3856" y="4874"/>
                  </a:lnTo>
                  <a:lnTo>
                    <a:pt x="3912" y="5121"/>
                  </a:lnTo>
                  <a:lnTo>
                    <a:pt x="3966" y="5361"/>
                  </a:lnTo>
                  <a:lnTo>
                    <a:pt x="4018" y="5591"/>
                  </a:lnTo>
                  <a:lnTo>
                    <a:pt x="4066" y="5811"/>
                  </a:lnTo>
                  <a:lnTo>
                    <a:pt x="4111" y="6019"/>
                  </a:lnTo>
                  <a:lnTo>
                    <a:pt x="4150" y="6212"/>
                  </a:lnTo>
                  <a:lnTo>
                    <a:pt x="4185" y="6391"/>
                  </a:lnTo>
                  <a:lnTo>
                    <a:pt x="4214" y="6552"/>
                  </a:lnTo>
                  <a:lnTo>
                    <a:pt x="4238" y="6694"/>
                  </a:lnTo>
                  <a:lnTo>
                    <a:pt x="4255" y="6817"/>
                  </a:lnTo>
                  <a:lnTo>
                    <a:pt x="4264" y="6917"/>
                  </a:lnTo>
                  <a:lnTo>
                    <a:pt x="4266" y="6994"/>
                  </a:lnTo>
                  <a:lnTo>
                    <a:pt x="4251" y="7067"/>
                  </a:lnTo>
                  <a:lnTo>
                    <a:pt x="4212" y="7160"/>
                  </a:lnTo>
                  <a:lnTo>
                    <a:pt x="4152" y="7271"/>
                  </a:lnTo>
                  <a:lnTo>
                    <a:pt x="4070" y="7397"/>
                  </a:lnTo>
                  <a:lnTo>
                    <a:pt x="3971" y="7538"/>
                  </a:lnTo>
                  <a:lnTo>
                    <a:pt x="3853" y="7692"/>
                  </a:lnTo>
                  <a:lnTo>
                    <a:pt x="3720" y="7859"/>
                  </a:lnTo>
                  <a:lnTo>
                    <a:pt x="3572" y="8038"/>
                  </a:lnTo>
                  <a:lnTo>
                    <a:pt x="3413" y="8225"/>
                  </a:lnTo>
                  <a:lnTo>
                    <a:pt x="3243" y="8422"/>
                  </a:lnTo>
                  <a:lnTo>
                    <a:pt x="3063" y="8625"/>
                  </a:lnTo>
                  <a:lnTo>
                    <a:pt x="2876" y="8835"/>
                  </a:lnTo>
                  <a:lnTo>
                    <a:pt x="2682" y="9049"/>
                  </a:lnTo>
                  <a:lnTo>
                    <a:pt x="2485" y="9267"/>
                  </a:lnTo>
                  <a:lnTo>
                    <a:pt x="2284" y="9486"/>
                  </a:lnTo>
                  <a:lnTo>
                    <a:pt x="2083" y="9707"/>
                  </a:lnTo>
                  <a:lnTo>
                    <a:pt x="1881" y="9927"/>
                  </a:lnTo>
                  <a:lnTo>
                    <a:pt x="1681" y="10146"/>
                  </a:lnTo>
                  <a:lnTo>
                    <a:pt x="1486" y="10361"/>
                  </a:lnTo>
                  <a:lnTo>
                    <a:pt x="1295" y="10572"/>
                  </a:lnTo>
                  <a:lnTo>
                    <a:pt x="1111" y="10778"/>
                  </a:lnTo>
                  <a:lnTo>
                    <a:pt x="935" y="10976"/>
                  </a:lnTo>
                  <a:lnTo>
                    <a:pt x="770" y="11168"/>
                  </a:lnTo>
                  <a:lnTo>
                    <a:pt x="617" y="11349"/>
                  </a:lnTo>
                  <a:lnTo>
                    <a:pt x="477" y="11519"/>
                  </a:lnTo>
                  <a:lnTo>
                    <a:pt x="351" y="11679"/>
                  </a:lnTo>
                  <a:lnTo>
                    <a:pt x="242" y="11824"/>
                  </a:lnTo>
                  <a:lnTo>
                    <a:pt x="151" y="11956"/>
                  </a:lnTo>
                  <a:lnTo>
                    <a:pt x="80" y="12071"/>
                  </a:lnTo>
                  <a:lnTo>
                    <a:pt x="29" y="12170"/>
                  </a:lnTo>
                  <a:lnTo>
                    <a:pt x="3" y="12250"/>
                  </a:lnTo>
                  <a:lnTo>
                    <a:pt x="0" y="12311"/>
                  </a:lnTo>
                  <a:lnTo>
                    <a:pt x="43" y="12484"/>
                  </a:lnTo>
                  <a:lnTo>
                    <a:pt x="106" y="12668"/>
                  </a:lnTo>
                  <a:lnTo>
                    <a:pt x="188" y="12859"/>
                  </a:lnTo>
                  <a:lnTo>
                    <a:pt x="287" y="13059"/>
                  </a:lnTo>
                  <a:lnTo>
                    <a:pt x="406" y="13263"/>
                  </a:lnTo>
                  <a:lnTo>
                    <a:pt x="544" y="13472"/>
                  </a:lnTo>
                  <a:lnTo>
                    <a:pt x="701" y="13683"/>
                  </a:lnTo>
                  <a:lnTo>
                    <a:pt x="875" y="13894"/>
                  </a:lnTo>
                  <a:lnTo>
                    <a:pt x="1067" y="14106"/>
                  </a:lnTo>
                  <a:lnTo>
                    <a:pt x="1277" y="14315"/>
                  </a:lnTo>
                  <a:lnTo>
                    <a:pt x="1505" y="14519"/>
                  </a:lnTo>
                  <a:lnTo>
                    <a:pt x="1751" y="14719"/>
                  </a:lnTo>
                  <a:lnTo>
                    <a:pt x="2014" y="14912"/>
                  </a:lnTo>
                  <a:lnTo>
                    <a:pt x="2293" y="15096"/>
                  </a:lnTo>
                  <a:lnTo>
                    <a:pt x="2591" y="15270"/>
                  </a:lnTo>
                  <a:lnTo>
                    <a:pt x="2905" y="15432"/>
                  </a:lnTo>
                  <a:lnTo>
                    <a:pt x="3236" y="15582"/>
                  </a:lnTo>
                  <a:lnTo>
                    <a:pt x="3582" y="15717"/>
                  </a:lnTo>
                  <a:lnTo>
                    <a:pt x="3946" y="15835"/>
                  </a:lnTo>
                  <a:lnTo>
                    <a:pt x="4326" y="15935"/>
                  </a:lnTo>
                  <a:lnTo>
                    <a:pt x="4721" y="16016"/>
                  </a:lnTo>
                  <a:lnTo>
                    <a:pt x="5134" y="16077"/>
                  </a:lnTo>
                  <a:lnTo>
                    <a:pt x="5561" y="16114"/>
                  </a:lnTo>
                  <a:lnTo>
                    <a:pt x="6004" y="16128"/>
                  </a:lnTo>
                  <a:lnTo>
                    <a:pt x="6462" y="16116"/>
                  </a:lnTo>
                  <a:lnTo>
                    <a:pt x="6936" y="16077"/>
                  </a:lnTo>
                  <a:lnTo>
                    <a:pt x="7424" y="16009"/>
                  </a:lnTo>
                  <a:lnTo>
                    <a:pt x="7928" y="15910"/>
                  </a:lnTo>
                  <a:lnTo>
                    <a:pt x="8445" y="15780"/>
                  </a:lnTo>
                  <a:lnTo>
                    <a:pt x="8978" y="15617"/>
                  </a:lnTo>
                  <a:lnTo>
                    <a:pt x="9525" y="15418"/>
                  </a:lnTo>
                  <a:lnTo>
                    <a:pt x="10086" y="15184"/>
                  </a:lnTo>
                  <a:lnTo>
                    <a:pt x="10179" y="15139"/>
                  </a:lnTo>
                  <a:lnTo>
                    <a:pt x="10273" y="15090"/>
                  </a:lnTo>
                  <a:lnTo>
                    <a:pt x="10364" y="15037"/>
                  </a:lnTo>
                  <a:lnTo>
                    <a:pt x="10456" y="14980"/>
                  </a:lnTo>
                  <a:lnTo>
                    <a:pt x="10547" y="14918"/>
                  </a:lnTo>
                  <a:lnTo>
                    <a:pt x="10636" y="14853"/>
                  </a:lnTo>
                  <a:lnTo>
                    <a:pt x="10724" y="14784"/>
                  </a:lnTo>
                  <a:lnTo>
                    <a:pt x="10812" y="14712"/>
                  </a:lnTo>
                  <a:lnTo>
                    <a:pt x="10898" y="14636"/>
                  </a:lnTo>
                  <a:lnTo>
                    <a:pt x="10981" y="14557"/>
                  </a:lnTo>
                  <a:lnTo>
                    <a:pt x="11064" y="14475"/>
                  </a:lnTo>
                  <a:lnTo>
                    <a:pt x="11144" y="14389"/>
                  </a:lnTo>
                  <a:lnTo>
                    <a:pt x="11224" y="14302"/>
                  </a:lnTo>
                  <a:lnTo>
                    <a:pt x="11301" y="14211"/>
                  </a:lnTo>
                  <a:lnTo>
                    <a:pt x="11375" y="14118"/>
                  </a:lnTo>
                  <a:lnTo>
                    <a:pt x="11448" y="14022"/>
                  </a:lnTo>
                  <a:lnTo>
                    <a:pt x="11518" y="13926"/>
                  </a:lnTo>
                  <a:lnTo>
                    <a:pt x="11587" y="13826"/>
                  </a:lnTo>
                  <a:lnTo>
                    <a:pt x="11652" y="13725"/>
                  </a:lnTo>
                  <a:lnTo>
                    <a:pt x="11715" y="13622"/>
                  </a:lnTo>
                  <a:lnTo>
                    <a:pt x="11774" y="13517"/>
                  </a:lnTo>
                  <a:lnTo>
                    <a:pt x="11832" y="13411"/>
                  </a:lnTo>
                  <a:lnTo>
                    <a:pt x="11885" y="13305"/>
                  </a:lnTo>
                  <a:lnTo>
                    <a:pt x="11937" y="13196"/>
                  </a:lnTo>
                  <a:lnTo>
                    <a:pt x="11984" y="13087"/>
                  </a:lnTo>
                  <a:lnTo>
                    <a:pt x="12028" y="12977"/>
                  </a:lnTo>
                  <a:lnTo>
                    <a:pt x="12070" y="12866"/>
                  </a:lnTo>
                  <a:lnTo>
                    <a:pt x="12107" y="12755"/>
                  </a:lnTo>
                  <a:lnTo>
                    <a:pt x="12140" y="12644"/>
                  </a:lnTo>
                  <a:lnTo>
                    <a:pt x="12171" y="12533"/>
                  </a:lnTo>
                  <a:lnTo>
                    <a:pt x="12196" y="12422"/>
                  </a:lnTo>
                  <a:lnTo>
                    <a:pt x="12218" y="12311"/>
                  </a:lnTo>
                  <a:lnTo>
                    <a:pt x="12215" y="12241"/>
                  </a:lnTo>
                  <a:lnTo>
                    <a:pt x="12185" y="12152"/>
                  </a:lnTo>
                  <a:lnTo>
                    <a:pt x="12130" y="12045"/>
                  </a:lnTo>
                  <a:lnTo>
                    <a:pt x="12054" y="11920"/>
                  </a:lnTo>
                  <a:lnTo>
                    <a:pt x="11955" y="11778"/>
                  </a:lnTo>
                  <a:lnTo>
                    <a:pt x="11837" y="11622"/>
                  </a:lnTo>
                  <a:lnTo>
                    <a:pt x="11702" y="11454"/>
                  </a:lnTo>
                  <a:lnTo>
                    <a:pt x="11550" y="11272"/>
                  </a:lnTo>
                  <a:lnTo>
                    <a:pt x="11383" y="11081"/>
                  </a:lnTo>
                  <a:lnTo>
                    <a:pt x="11205" y="10880"/>
                  </a:lnTo>
                  <a:lnTo>
                    <a:pt x="11014" y="10671"/>
                  </a:lnTo>
                  <a:lnTo>
                    <a:pt x="10816" y="10456"/>
                  </a:lnTo>
                  <a:lnTo>
                    <a:pt x="10608" y="10235"/>
                  </a:lnTo>
                  <a:lnTo>
                    <a:pt x="10396" y="10010"/>
                  </a:lnTo>
                  <a:lnTo>
                    <a:pt x="10179" y="9784"/>
                  </a:lnTo>
                  <a:lnTo>
                    <a:pt x="9959" y="9555"/>
                  </a:lnTo>
                  <a:lnTo>
                    <a:pt x="9519" y="9100"/>
                  </a:lnTo>
                  <a:lnTo>
                    <a:pt x="9088" y="8657"/>
                  </a:lnTo>
                  <a:lnTo>
                    <a:pt x="8882" y="8443"/>
                  </a:lnTo>
                  <a:lnTo>
                    <a:pt x="8682" y="8235"/>
                  </a:lnTo>
                  <a:lnTo>
                    <a:pt x="8491" y="8037"/>
                  </a:lnTo>
                  <a:lnTo>
                    <a:pt x="8312" y="7847"/>
                  </a:lnTo>
                  <a:lnTo>
                    <a:pt x="8146" y="7668"/>
                  </a:lnTo>
                  <a:lnTo>
                    <a:pt x="7993" y="7503"/>
                  </a:lnTo>
                  <a:lnTo>
                    <a:pt x="7857" y="7349"/>
                  </a:lnTo>
                  <a:lnTo>
                    <a:pt x="7739" y="7212"/>
                  </a:lnTo>
                  <a:lnTo>
                    <a:pt x="7641" y="7090"/>
                  </a:lnTo>
                  <a:lnTo>
                    <a:pt x="7563" y="6986"/>
                  </a:lnTo>
                  <a:lnTo>
                    <a:pt x="7509" y="6902"/>
                  </a:lnTo>
                  <a:lnTo>
                    <a:pt x="7478" y="683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9" name="Rounded Rectangular Callout 162">
            <a:extLst>
              <a:ext uri="{FF2B5EF4-FFF2-40B4-BE49-F238E27FC236}">
                <a16:creationId xmlns:a16="http://schemas.microsoft.com/office/drawing/2014/main" id="{CA8C64E6-5CC7-43BB-AEF1-106532CB488E}"/>
              </a:ext>
            </a:extLst>
          </p:cNvPr>
          <p:cNvSpPr/>
          <p:nvPr/>
        </p:nvSpPr>
        <p:spPr>
          <a:xfrm>
            <a:off x="6660044" y="3398537"/>
            <a:ext cx="599294" cy="356750"/>
          </a:xfrm>
          <a:prstGeom prst="wedgeRoundRectCallout">
            <a:avLst>
              <a:gd name="adj1" fmla="val -22105"/>
              <a:gd name="adj2" fmla="val 81724"/>
              <a:gd name="adj3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400" dirty="0">
                <a:latin typeface="Segoe UI Light" panose="020B0502040204020203" pitchFamily="34" charset="0"/>
                <a:cs typeface="Segoe UI Light" panose="020B0502040204020203" pitchFamily="34" charset="0"/>
              </a:rPr>
              <a:t>6</a:t>
            </a:r>
            <a:r>
              <a:rPr lang="en-US" sz="1400" dirty="0">
                <a:latin typeface="Segoe UI Light" panose="020B0502040204020203" pitchFamily="34" charset="0"/>
                <a:cs typeface="Segoe UI Light" panose="020B0502040204020203" pitchFamily="34" charset="0"/>
              </a:rPr>
              <a:t>5</a:t>
            </a:r>
            <a:r>
              <a:rPr lang="id-ID" sz="1400" dirty="0">
                <a:latin typeface="Segoe UI Light" panose="020B0502040204020203" pitchFamily="34" charset="0"/>
                <a:cs typeface="Segoe UI Light" panose="020B0502040204020203" pitchFamily="34" charset="0"/>
              </a:rPr>
              <a:t>%</a:t>
            </a:r>
          </a:p>
        </p:txBody>
      </p:sp>
      <p:sp>
        <p:nvSpPr>
          <p:cNvPr id="80" name="Rounded Rectangular Callout 162">
            <a:extLst>
              <a:ext uri="{FF2B5EF4-FFF2-40B4-BE49-F238E27FC236}">
                <a16:creationId xmlns:a16="http://schemas.microsoft.com/office/drawing/2014/main" id="{4E9B37A2-40B5-4B51-AA69-267F2F0F1536}"/>
              </a:ext>
            </a:extLst>
          </p:cNvPr>
          <p:cNvSpPr/>
          <p:nvPr/>
        </p:nvSpPr>
        <p:spPr>
          <a:xfrm>
            <a:off x="8038151" y="2650604"/>
            <a:ext cx="599294" cy="356750"/>
          </a:xfrm>
          <a:prstGeom prst="wedgeRoundRectCallout">
            <a:avLst>
              <a:gd name="adj1" fmla="val -22105"/>
              <a:gd name="adj2" fmla="val 81724"/>
              <a:gd name="adj3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atin typeface="Segoe UI Light" panose="020B0502040204020203" pitchFamily="34" charset="0"/>
                <a:cs typeface="Segoe UI Light" panose="020B0502040204020203" pitchFamily="34" charset="0"/>
              </a:rPr>
              <a:t>83</a:t>
            </a:r>
            <a:r>
              <a:rPr lang="id-ID" sz="1400" dirty="0">
                <a:latin typeface="Segoe UI Light" panose="020B0502040204020203" pitchFamily="34" charset="0"/>
                <a:cs typeface="Segoe UI Light" panose="020B0502040204020203" pitchFamily="34" charset="0"/>
              </a:rPr>
              <a:t>%</a:t>
            </a:r>
          </a:p>
        </p:txBody>
      </p:sp>
      <p:sp>
        <p:nvSpPr>
          <p:cNvPr id="81" name="Rounded Rectangular Callout 162">
            <a:extLst>
              <a:ext uri="{FF2B5EF4-FFF2-40B4-BE49-F238E27FC236}">
                <a16:creationId xmlns:a16="http://schemas.microsoft.com/office/drawing/2014/main" id="{DC0FB290-2547-4F5A-89D2-E64E2A711514}"/>
              </a:ext>
            </a:extLst>
          </p:cNvPr>
          <p:cNvSpPr/>
          <p:nvPr/>
        </p:nvSpPr>
        <p:spPr>
          <a:xfrm>
            <a:off x="8637057" y="3687140"/>
            <a:ext cx="599294" cy="356750"/>
          </a:xfrm>
          <a:prstGeom prst="wedgeRoundRectCallout">
            <a:avLst>
              <a:gd name="adj1" fmla="val -22105"/>
              <a:gd name="adj2" fmla="val 81724"/>
              <a:gd name="adj3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atin typeface="Segoe UI Light" panose="020B0502040204020203" pitchFamily="34" charset="0"/>
                <a:cs typeface="Segoe UI Light" panose="020B0502040204020203" pitchFamily="34" charset="0"/>
              </a:rPr>
              <a:t>79</a:t>
            </a:r>
            <a:r>
              <a:rPr lang="id-ID" sz="1400" dirty="0">
                <a:latin typeface="Segoe UI Light" panose="020B0502040204020203" pitchFamily="34" charset="0"/>
                <a:cs typeface="Segoe UI Light" panose="020B0502040204020203" pitchFamily="34" charset="0"/>
              </a:rPr>
              <a:t>%</a:t>
            </a: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91D7634-4E64-4671-AC24-8335B3F152BD}"/>
              </a:ext>
            </a:extLst>
          </p:cNvPr>
          <p:cNvGrpSpPr/>
          <p:nvPr/>
        </p:nvGrpSpPr>
        <p:grpSpPr>
          <a:xfrm>
            <a:off x="679404" y="5311809"/>
            <a:ext cx="3877450" cy="662021"/>
            <a:chOff x="697333" y="3548624"/>
            <a:chExt cx="3877450" cy="662021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A94BB4F2-3207-4F56-9A08-8FCA1D59D1B2}"/>
                </a:ext>
              </a:extLst>
            </p:cNvPr>
            <p:cNvGrpSpPr/>
            <p:nvPr/>
          </p:nvGrpSpPr>
          <p:grpSpPr>
            <a:xfrm>
              <a:off x="697333" y="3548624"/>
              <a:ext cx="3877450" cy="188220"/>
              <a:chOff x="697333" y="3548624"/>
              <a:chExt cx="3877450" cy="188220"/>
            </a:xfrm>
          </p:grpSpPr>
          <p:sp>
            <p:nvSpPr>
              <p:cNvPr id="82" name="Rounded Rectangle 22">
                <a:extLst>
                  <a:ext uri="{FF2B5EF4-FFF2-40B4-BE49-F238E27FC236}">
                    <a16:creationId xmlns:a16="http://schemas.microsoft.com/office/drawing/2014/main" id="{2CC7A841-D872-4AF6-8F2D-6B206A57D1DF}"/>
                  </a:ext>
                </a:extLst>
              </p:cNvPr>
              <p:cNvSpPr/>
              <p:nvPr/>
            </p:nvSpPr>
            <p:spPr>
              <a:xfrm>
                <a:off x="697333" y="3548624"/>
                <a:ext cx="3877450" cy="188220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US" sz="105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6</a:t>
                </a:r>
                <a:r>
                  <a:rPr lang="id-ID" sz="105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5%</a:t>
                </a:r>
              </a:p>
            </p:txBody>
          </p:sp>
          <p:sp>
            <p:nvSpPr>
              <p:cNvPr id="83" name="Rounded Rectangle 23">
                <a:extLst>
                  <a:ext uri="{FF2B5EF4-FFF2-40B4-BE49-F238E27FC236}">
                    <a16:creationId xmlns:a16="http://schemas.microsoft.com/office/drawing/2014/main" id="{AAC687CA-95B2-49E2-ABDB-65E425D8E583}"/>
                  </a:ext>
                </a:extLst>
              </p:cNvPr>
              <p:cNvSpPr/>
              <p:nvPr/>
            </p:nvSpPr>
            <p:spPr>
              <a:xfrm>
                <a:off x="2322933" y="3548624"/>
                <a:ext cx="2251850" cy="188220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id-ID" sz="10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B014457D-1BA8-4065-80D2-4BE42579D51C}"/>
                </a:ext>
              </a:extLst>
            </p:cNvPr>
            <p:cNvGrpSpPr/>
            <p:nvPr/>
          </p:nvGrpSpPr>
          <p:grpSpPr>
            <a:xfrm>
              <a:off x="697333" y="3785524"/>
              <a:ext cx="3877450" cy="188220"/>
              <a:chOff x="697333" y="3786921"/>
              <a:chExt cx="3877450" cy="188220"/>
            </a:xfrm>
          </p:grpSpPr>
          <p:sp>
            <p:nvSpPr>
              <p:cNvPr id="84" name="Rounded Rectangle 24">
                <a:extLst>
                  <a:ext uri="{FF2B5EF4-FFF2-40B4-BE49-F238E27FC236}">
                    <a16:creationId xmlns:a16="http://schemas.microsoft.com/office/drawing/2014/main" id="{B45C52A4-AD46-4433-AC65-A1C9B90AC3C7}"/>
                  </a:ext>
                </a:extLst>
              </p:cNvPr>
              <p:cNvSpPr/>
              <p:nvPr/>
            </p:nvSpPr>
            <p:spPr>
              <a:xfrm>
                <a:off x="697333" y="3786921"/>
                <a:ext cx="3877450" cy="188220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d-ID" sz="105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8</a:t>
                </a:r>
                <a:r>
                  <a:rPr lang="en-US" sz="105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3</a:t>
                </a:r>
                <a:r>
                  <a:rPr lang="id-ID" sz="105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%</a:t>
                </a:r>
              </a:p>
            </p:txBody>
          </p:sp>
          <p:sp>
            <p:nvSpPr>
              <p:cNvPr id="85" name="Rounded Rectangle 25">
                <a:extLst>
                  <a:ext uri="{FF2B5EF4-FFF2-40B4-BE49-F238E27FC236}">
                    <a16:creationId xmlns:a16="http://schemas.microsoft.com/office/drawing/2014/main" id="{A40AF734-2908-4A3D-9654-5026709606C6}"/>
                  </a:ext>
                </a:extLst>
              </p:cNvPr>
              <p:cNvSpPr/>
              <p:nvPr/>
            </p:nvSpPr>
            <p:spPr>
              <a:xfrm>
                <a:off x="1516483" y="3786921"/>
                <a:ext cx="3058300" cy="188220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id-ID" sz="10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7F83AB9C-5EBA-4D5D-89A6-BA3174F5C47C}"/>
                </a:ext>
              </a:extLst>
            </p:cNvPr>
            <p:cNvGrpSpPr/>
            <p:nvPr/>
          </p:nvGrpSpPr>
          <p:grpSpPr>
            <a:xfrm>
              <a:off x="697333" y="4022425"/>
              <a:ext cx="3877450" cy="188220"/>
              <a:chOff x="697333" y="4022425"/>
              <a:chExt cx="3877450" cy="188220"/>
            </a:xfrm>
          </p:grpSpPr>
          <p:sp>
            <p:nvSpPr>
              <p:cNvPr id="86" name="Rounded Rectangle 26">
                <a:extLst>
                  <a:ext uri="{FF2B5EF4-FFF2-40B4-BE49-F238E27FC236}">
                    <a16:creationId xmlns:a16="http://schemas.microsoft.com/office/drawing/2014/main" id="{D2B18DD6-050C-4B9D-AE2F-BD3BF1C33F07}"/>
                  </a:ext>
                </a:extLst>
              </p:cNvPr>
              <p:cNvSpPr/>
              <p:nvPr/>
            </p:nvSpPr>
            <p:spPr>
              <a:xfrm>
                <a:off x="697333" y="4022425"/>
                <a:ext cx="3877450" cy="188220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id-ID" sz="105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7</a:t>
                </a:r>
                <a:r>
                  <a:rPr lang="en-US" sz="105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9</a:t>
                </a:r>
                <a:r>
                  <a:rPr lang="id-ID" sz="105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%</a:t>
                </a:r>
              </a:p>
            </p:txBody>
          </p:sp>
          <p:sp>
            <p:nvSpPr>
              <p:cNvPr id="87" name="Rounded Rectangle 27">
                <a:extLst>
                  <a:ext uri="{FF2B5EF4-FFF2-40B4-BE49-F238E27FC236}">
                    <a16:creationId xmlns:a16="http://schemas.microsoft.com/office/drawing/2014/main" id="{7DAF8134-B7CF-40A1-98E0-91E3BF65D9EC}"/>
                  </a:ext>
                </a:extLst>
              </p:cNvPr>
              <p:cNvSpPr/>
              <p:nvPr/>
            </p:nvSpPr>
            <p:spPr>
              <a:xfrm>
                <a:off x="1789533" y="4022425"/>
                <a:ext cx="2785250" cy="18822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id-ID" sz="10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</p:grp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932C44FA-4656-4F83-9413-265530EA8C2F}"/>
              </a:ext>
            </a:extLst>
          </p:cNvPr>
          <p:cNvGrpSpPr/>
          <p:nvPr/>
        </p:nvGrpSpPr>
        <p:grpSpPr>
          <a:xfrm>
            <a:off x="678686" y="1897082"/>
            <a:ext cx="1907429" cy="993324"/>
            <a:chOff x="2042533" y="3520739"/>
            <a:chExt cx="1907429" cy="993324"/>
          </a:xfrm>
        </p:grpSpPr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96894DFF-C164-49A5-83D2-C6EEBED05C71}"/>
                </a:ext>
              </a:extLst>
            </p:cNvPr>
            <p:cNvSpPr/>
            <p:nvPr/>
          </p:nvSpPr>
          <p:spPr>
            <a:xfrm flipH="1">
              <a:off x="2042534" y="3520739"/>
              <a:ext cx="1907428" cy="7817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4000" b="1" baseline="30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$</a:t>
              </a:r>
              <a:r>
                <a:rPr lang="en-US" sz="40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65,994</a:t>
              </a: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8C4D9147-0520-495E-85A7-69C598B5BA50}"/>
                </a:ext>
              </a:extLst>
            </p:cNvPr>
            <p:cNvSpPr/>
            <p:nvPr/>
          </p:nvSpPr>
          <p:spPr>
            <a:xfrm flipH="1">
              <a:off x="2042533" y="4180446"/>
              <a:ext cx="1734634" cy="3336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Your Text Here</a:t>
              </a:r>
            </a:p>
          </p:txBody>
        </p: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27F68B00-E61B-4980-BF9F-EAE455A9EDA1}"/>
              </a:ext>
            </a:extLst>
          </p:cNvPr>
          <p:cNvSpPr/>
          <p:nvPr/>
        </p:nvSpPr>
        <p:spPr>
          <a:xfrm flipH="1">
            <a:off x="678684" y="3086137"/>
            <a:ext cx="3877450" cy="21433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id-ID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 ad minim veniam, quis nostrud exerci tation ullamcorper nibh euismod tincidunt ut laoreet dolore magna aliquam erat volutpat. Ut wisi enim ad minim veniam, quis nostrud exerci.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 </a:t>
            </a:r>
            <a:r>
              <a:rPr lang="id-ID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</a:t>
            </a:r>
            <a:r>
              <a:rPr lang="id-ID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 </a:t>
            </a:r>
            <a:r>
              <a:rPr lang="id-ID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ad minim veniam, quis nostrud exerci tation ullamcorper nibh euismod tincidunt ut laoreet dolore magna aliquam erat volutpat. Ut wisi enim ad minim veniam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.</a:t>
            </a:r>
            <a:endParaRPr lang="id-ID" sz="1400" dirty="0">
              <a:solidFill>
                <a:schemeClr val="tx1">
                  <a:lumMod val="65000"/>
                  <a:lumOff val="35000"/>
                </a:schemeClr>
              </a:solidFill>
              <a:cs typeface="Segoe UI Light" panose="020B0502040204020203" pitchFamily="34" charset="0"/>
            </a:endParaRP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D9A0C09F-D98E-4061-9271-BDC373047747}"/>
              </a:ext>
            </a:extLst>
          </p:cNvPr>
          <p:cNvSpPr/>
          <p:nvPr/>
        </p:nvSpPr>
        <p:spPr>
          <a:xfrm>
            <a:off x="4818022" y="1161239"/>
            <a:ext cx="255595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id-ID" sz="28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In United States</a:t>
            </a:r>
          </a:p>
        </p:txBody>
      </p:sp>
    </p:spTree>
    <p:extLst>
      <p:ext uri="{BB962C8B-B14F-4D97-AF65-F5344CB8AC3E}">
        <p14:creationId xmlns:p14="http://schemas.microsoft.com/office/powerpoint/2010/main" val="1606403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6EC06ACE-D752-4A20-8174-9A8E92F67D75}"/>
              </a:ext>
            </a:extLst>
          </p:cNvPr>
          <p:cNvGrpSpPr/>
          <p:nvPr/>
        </p:nvGrpSpPr>
        <p:grpSpPr>
          <a:xfrm flipH="1">
            <a:off x="-96252" y="676211"/>
            <a:ext cx="7194331" cy="5858506"/>
            <a:chOff x="5044440" y="682655"/>
            <a:chExt cx="6446520" cy="5249547"/>
          </a:xfrm>
          <a:solidFill>
            <a:schemeClr val="bg1">
              <a:lumMod val="85000"/>
            </a:schemeClr>
          </a:solidFill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D05BE696-36C7-436D-83A8-52D3FF0B24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8A6AE885-3EEA-4857-A4FC-6505C6040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" name="Freeform 8">
              <a:extLst>
                <a:ext uri="{FF2B5EF4-FFF2-40B4-BE49-F238E27FC236}">
                  <a16:creationId xmlns:a16="http://schemas.microsoft.com/office/drawing/2014/main" id="{59336CED-3983-44F3-9023-83028F3288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7286" y="812581"/>
              <a:ext cx="2779578" cy="2171416"/>
            </a:xfrm>
            <a:custGeom>
              <a:avLst/>
              <a:gdLst>
                <a:gd name="T0" fmla="*/ 718 w 2011"/>
                <a:gd name="T1" fmla="*/ 1392 h 1571"/>
                <a:gd name="T2" fmla="*/ 711 w 2011"/>
                <a:gd name="T3" fmla="*/ 1353 h 1571"/>
                <a:gd name="T4" fmla="*/ 702 w 2011"/>
                <a:gd name="T5" fmla="*/ 1289 h 1571"/>
                <a:gd name="T6" fmla="*/ 745 w 2011"/>
                <a:gd name="T7" fmla="*/ 1143 h 1571"/>
                <a:gd name="T8" fmla="*/ 830 w 2011"/>
                <a:gd name="T9" fmla="*/ 1067 h 1571"/>
                <a:gd name="T10" fmla="*/ 906 w 2011"/>
                <a:gd name="T11" fmla="*/ 991 h 1571"/>
                <a:gd name="T12" fmla="*/ 1022 w 2011"/>
                <a:gd name="T13" fmla="*/ 869 h 1571"/>
                <a:gd name="T14" fmla="*/ 1074 w 2011"/>
                <a:gd name="T15" fmla="*/ 776 h 1571"/>
                <a:gd name="T16" fmla="*/ 1103 w 2011"/>
                <a:gd name="T17" fmla="*/ 655 h 1571"/>
                <a:gd name="T18" fmla="*/ 1107 w 2011"/>
                <a:gd name="T19" fmla="*/ 464 h 1571"/>
                <a:gd name="T20" fmla="*/ 1154 w 2011"/>
                <a:gd name="T21" fmla="*/ 410 h 1571"/>
                <a:gd name="T22" fmla="*/ 1262 w 2011"/>
                <a:gd name="T23" fmla="*/ 403 h 1571"/>
                <a:gd name="T24" fmla="*/ 1217 w 2011"/>
                <a:gd name="T25" fmla="*/ 386 h 1571"/>
                <a:gd name="T26" fmla="*/ 1260 w 2011"/>
                <a:gd name="T27" fmla="*/ 356 h 1571"/>
                <a:gd name="T28" fmla="*/ 1201 w 2011"/>
                <a:gd name="T29" fmla="*/ 363 h 1571"/>
                <a:gd name="T30" fmla="*/ 1334 w 2011"/>
                <a:gd name="T31" fmla="*/ 310 h 1571"/>
                <a:gd name="T32" fmla="*/ 1331 w 2011"/>
                <a:gd name="T33" fmla="*/ 235 h 1571"/>
                <a:gd name="T34" fmla="*/ 1396 w 2011"/>
                <a:gd name="T35" fmla="*/ 222 h 1571"/>
                <a:gd name="T36" fmla="*/ 1399 w 2011"/>
                <a:gd name="T37" fmla="*/ 180 h 1571"/>
                <a:gd name="T38" fmla="*/ 1486 w 2011"/>
                <a:gd name="T39" fmla="*/ 142 h 1571"/>
                <a:gd name="T40" fmla="*/ 1630 w 2011"/>
                <a:gd name="T41" fmla="*/ 90 h 1571"/>
                <a:gd name="T42" fmla="*/ 1582 w 2011"/>
                <a:gd name="T43" fmla="*/ 101 h 1571"/>
                <a:gd name="T44" fmla="*/ 1583 w 2011"/>
                <a:gd name="T45" fmla="*/ 72 h 1571"/>
                <a:gd name="T46" fmla="*/ 1928 w 2011"/>
                <a:gd name="T47" fmla="*/ 68 h 1571"/>
                <a:gd name="T48" fmla="*/ 1871 w 2011"/>
                <a:gd name="T49" fmla="*/ 54 h 1571"/>
                <a:gd name="T50" fmla="*/ 1787 w 2011"/>
                <a:gd name="T51" fmla="*/ 123 h 1571"/>
                <a:gd name="T52" fmla="*/ 1750 w 2011"/>
                <a:gd name="T53" fmla="*/ 43 h 1571"/>
                <a:gd name="T54" fmla="*/ 1627 w 2011"/>
                <a:gd name="T55" fmla="*/ 135 h 1571"/>
                <a:gd name="T56" fmla="*/ 1518 w 2011"/>
                <a:gd name="T57" fmla="*/ 146 h 1571"/>
                <a:gd name="T58" fmla="*/ 1455 w 2011"/>
                <a:gd name="T59" fmla="*/ 280 h 1571"/>
                <a:gd name="T60" fmla="*/ 1430 w 2011"/>
                <a:gd name="T61" fmla="*/ 280 h 1571"/>
                <a:gd name="T62" fmla="*/ 1349 w 2011"/>
                <a:gd name="T63" fmla="*/ 337 h 1571"/>
                <a:gd name="T64" fmla="*/ 1273 w 2011"/>
                <a:gd name="T65" fmla="*/ 412 h 1571"/>
                <a:gd name="T66" fmla="*/ 1253 w 2011"/>
                <a:gd name="T67" fmla="*/ 439 h 1571"/>
                <a:gd name="T68" fmla="*/ 1226 w 2011"/>
                <a:gd name="T69" fmla="*/ 475 h 1571"/>
                <a:gd name="T70" fmla="*/ 1204 w 2011"/>
                <a:gd name="T71" fmla="*/ 531 h 1571"/>
                <a:gd name="T72" fmla="*/ 1179 w 2011"/>
                <a:gd name="T73" fmla="*/ 580 h 1571"/>
                <a:gd name="T74" fmla="*/ 1114 w 2011"/>
                <a:gd name="T75" fmla="*/ 654 h 1571"/>
                <a:gd name="T76" fmla="*/ 1103 w 2011"/>
                <a:gd name="T77" fmla="*/ 719 h 1571"/>
                <a:gd name="T78" fmla="*/ 1076 w 2011"/>
                <a:gd name="T79" fmla="*/ 813 h 1571"/>
                <a:gd name="T80" fmla="*/ 1027 w 2011"/>
                <a:gd name="T81" fmla="*/ 869 h 1571"/>
                <a:gd name="T82" fmla="*/ 987 w 2011"/>
                <a:gd name="T83" fmla="*/ 906 h 1571"/>
                <a:gd name="T84" fmla="*/ 955 w 2011"/>
                <a:gd name="T85" fmla="*/ 1006 h 1571"/>
                <a:gd name="T86" fmla="*/ 971 w 2011"/>
                <a:gd name="T87" fmla="*/ 1026 h 1571"/>
                <a:gd name="T88" fmla="*/ 874 w 2011"/>
                <a:gd name="T89" fmla="*/ 1060 h 1571"/>
                <a:gd name="T90" fmla="*/ 825 w 2011"/>
                <a:gd name="T91" fmla="*/ 1094 h 1571"/>
                <a:gd name="T92" fmla="*/ 805 w 2011"/>
                <a:gd name="T93" fmla="*/ 1159 h 1571"/>
                <a:gd name="T94" fmla="*/ 715 w 2011"/>
                <a:gd name="T95" fmla="*/ 1174 h 1571"/>
                <a:gd name="T96" fmla="*/ 718 w 2011"/>
                <a:gd name="T97" fmla="*/ 1217 h 1571"/>
                <a:gd name="T98" fmla="*/ 780 w 2011"/>
                <a:gd name="T99" fmla="*/ 1253 h 1571"/>
                <a:gd name="T100" fmla="*/ 773 w 2011"/>
                <a:gd name="T101" fmla="*/ 1268 h 1571"/>
                <a:gd name="T102" fmla="*/ 722 w 2011"/>
                <a:gd name="T103" fmla="*/ 1320 h 1571"/>
                <a:gd name="T104" fmla="*/ 749 w 2011"/>
                <a:gd name="T105" fmla="*/ 1362 h 1571"/>
                <a:gd name="T106" fmla="*/ 753 w 2011"/>
                <a:gd name="T107" fmla="*/ 1396 h 1571"/>
                <a:gd name="T108" fmla="*/ 744 w 2011"/>
                <a:gd name="T109" fmla="*/ 1432 h 1571"/>
                <a:gd name="T110" fmla="*/ 747 w 2011"/>
                <a:gd name="T111" fmla="*/ 1481 h 1571"/>
                <a:gd name="T112" fmla="*/ 810 w 2011"/>
                <a:gd name="T113" fmla="*/ 1568 h 1571"/>
                <a:gd name="T114" fmla="*/ 941 w 2011"/>
                <a:gd name="T115" fmla="*/ 1477 h 1571"/>
                <a:gd name="T116" fmla="*/ 991 w 2011"/>
                <a:gd name="T117" fmla="*/ 1398 h 1571"/>
                <a:gd name="T118" fmla="*/ 1094 w 2011"/>
                <a:gd name="T119" fmla="*/ 1259 h 1571"/>
                <a:gd name="T120" fmla="*/ 1706 w 2011"/>
                <a:gd name="T121" fmla="*/ 374 h 1571"/>
                <a:gd name="T122" fmla="*/ 2001 w 2011"/>
                <a:gd name="T123" fmla="*/ 211 h 1571"/>
                <a:gd name="T124" fmla="*/ 1735 w 2011"/>
                <a:gd name="T125" fmla="*/ 27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1" h="1571">
                  <a:moveTo>
                    <a:pt x="1011" y="1466"/>
                  </a:moveTo>
                  <a:lnTo>
                    <a:pt x="1011" y="1466"/>
                  </a:lnTo>
                  <a:lnTo>
                    <a:pt x="1011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7" y="1465"/>
                  </a:lnTo>
                  <a:lnTo>
                    <a:pt x="1007" y="1466"/>
                  </a:lnTo>
                  <a:lnTo>
                    <a:pt x="1007" y="1466"/>
                  </a:lnTo>
                  <a:lnTo>
                    <a:pt x="1007" y="1468"/>
                  </a:lnTo>
                  <a:lnTo>
                    <a:pt x="1007" y="1470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9" y="1472"/>
                  </a:lnTo>
                  <a:lnTo>
                    <a:pt x="1009" y="1472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11" y="1470"/>
                  </a:lnTo>
                  <a:lnTo>
                    <a:pt x="1011" y="1468"/>
                  </a:lnTo>
                  <a:lnTo>
                    <a:pt x="1011" y="1468"/>
                  </a:lnTo>
                  <a:lnTo>
                    <a:pt x="1011" y="1466"/>
                  </a:lnTo>
                  <a:lnTo>
                    <a:pt x="1011" y="1466"/>
                  </a:lnTo>
                  <a:lnTo>
                    <a:pt x="1011" y="1466"/>
                  </a:lnTo>
                  <a:close/>
                  <a:moveTo>
                    <a:pt x="1002" y="1463"/>
                  </a:moveTo>
                  <a:lnTo>
                    <a:pt x="1002" y="1463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998" y="1463"/>
                  </a:lnTo>
                  <a:lnTo>
                    <a:pt x="998" y="1465"/>
                  </a:lnTo>
                  <a:lnTo>
                    <a:pt x="998" y="1465"/>
                  </a:lnTo>
                  <a:lnTo>
                    <a:pt x="998" y="1466"/>
                  </a:lnTo>
                  <a:lnTo>
                    <a:pt x="998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8"/>
                  </a:lnTo>
                  <a:lnTo>
                    <a:pt x="1002" y="1466"/>
                  </a:lnTo>
                  <a:lnTo>
                    <a:pt x="1002" y="1466"/>
                  </a:lnTo>
                  <a:lnTo>
                    <a:pt x="1002" y="1465"/>
                  </a:lnTo>
                  <a:lnTo>
                    <a:pt x="1002" y="1463"/>
                  </a:lnTo>
                  <a:lnTo>
                    <a:pt x="1002" y="1463"/>
                  </a:lnTo>
                  <a:close/>
                  <a:moveTo>
                    <a:pt x="744" y="1466"/>
                  </a:moveTo>
                  <a:lnTo>
                    <a:pt x="745" y="1466"/>
                  </a:lnTo>
                  <a:lnTo>
                    <a:pt x="745" y="1465"/>
                  </a:lnTo>
                  <a:lnTo>
                    <a:pt x="745" y="1463"/>
                  </a:lnTo>
                  <a:lnTo>
                    <a:pt x="745" y="1463"/>
                  </a:lnTo>
                  <a:lnTo>
                    <a:pt x="744" y="1463"/>
                  </a:lnTo>
                  <a:lnTo>
                    <a:pt x="742" y="1463"/>
                  </a:lnTo>
                  <a:lnTo>
                    <a:pt x="742" y="1463"/>
                  </a:lnTo>
                  <a:lnTo>
                    <a:pt x="740" y="1463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6" y="1461"/>
                  </a:lnTo>
                  <a:lnTo>
                    <a:pt x="736" y="1461"/>
                  </a:lnTo>
                  <a:lnTo>
                    <a:pt x="736" y="1463"/>
                  </a:lnTo>
                  <a:lnTo>
                    <a:pt x="735" y="1463"/>
                  </a:lnTo>
                  <a:lnTo>
                    <a:pt x="736" y="1463"/>
                  </a:lnTo>
                  <a:lnTo>
                    <a:pt x="740" y="1465"/>
                  </a:lnTo>
                  <a:lnTo>
                    <a:pt x="744" y="1466"/>
                  </a:lnTo>
                  <a:close/>
                  <a:moveTo>
                    <a:pt x="729" y="1454"/>
                  </a:moveTo>
                  <a:lnTo>
                    <a:pt x="729" y="1452"/>
                  </a:lnTo>
                  <a:lnTo>
                    <a:pt x="729" y="1452"/>
                  </a:lnTo>
                  <a:lnTo>
                    <a:pt x="727" y="1452"/>
                  </a:lnTo>
                  <a:lnTo>
                    <a:pt x="727" y="1452"/>
                  </a:lnTo>
                  <a:lnTo>
                    <a:pt x="727" y="1450"/>
                  </a:lnTo>
                  <a:lnTo>
                    <a:pt x="727" y="1450"/>
                  </a:lnTo>
                  <a:lnTo>
                    <a:pt x="726" y="1450"/>
                  </a:lnTo>
                  <a:lnTo>
                    <a:pt x="726" y="1452"/>
                  </a:lnTo>
                  <a:lnTo>
                    <a:pt x="726" y="1452"/>
                  </a:lnTo>
                  <a:lnTo>
                    <a:pt x="726" y="1454"/>
                  </a:lnTo>
                  <a:lnTo>
                    <a:pt x="726" y="1454"/>
                  </a:lnTo>
                  <a:lnTo>
                    <a:pt x="726" y="1456"/>
                  </a:lnTo>
                  <a:lnTo>
                    <a:pt x="726" y="1456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7"/>
                  </a:lnTo>
                  <a:lnTo>
                    <a:pt x="729" y="1456"/>
                  </a:lnTo>
                  <a:lnTo>
                    <a:pt x="729" y="1454"/>
                  </a:lnTo>
                  <a:lnTo>
                    <a:pt x="729" y="1454"/>
                  </a:lnTo>
                  <a:close/>
                  <a:moveTo>
                    <a:pt x="760" y="1450"/>
                  </a:moveTo>
                  <a:lnTo>
                    <a:pt x="762" y="1448"/>
                  </a:lnTo>
                  <a:lnTo>
                    <a:pt x="762" y="1447"/>
                  </a:lnTo>
                  <a:lnTo>
                    <a:pt x="760" y="1447"/>
                  </a:lnTo>
                  <a:lnTo>
                    <a:pt x="758" y="1447"/>
                  </a:lnTo>
                  <a:lnTo>
                    <a:pt x="756" y="1447"/>
                  </a:lnTo>
                  <a:lnTo>
                    <a:pt x="754" y="1447"/>
                  </a:lnTo>
                  <a:lnTo>
                    <a:pt x="753" y="1448"/>
                  </a:lnTo>
                  <a:lnTo>
                    <a:pt x="753" y="1450"/>
                  </a:lnTo>
                  <a:lnTo>
                    <a:pt x="754" y="1452"/>
                  </a:lnTo>
                  <a:lnTo>
                    <a:pt x="756" y="1452"/>
                  </a:lnTo>
                  <a:lnTo>
                    <a:pt x="760" y="1450"/>
                  </a:lnTo>
                  <a:close/>
                  <a:moveTo>
                    <a:pt x="722" y="1447"/>
                  </a:moveTo>
                  <a:lnTo>
                    <a:pt x="720" y="1447"/>
                  </a:lnTo>
                  <a:lnTo>
                    <a:pt x="720" y="1445"/>
                  </a:lnTo>
                  <a:lnTo>
                    <a:pt x="720" y="1445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18" y="1438"/>
                  </a:lnTo>
                  <a:lnTo>
                    <a:pt x="717" y="1434"/>
                  </a:lnTo>
                  <a:lnTo>
                    <a:pt x="717" y="1434"/>
                  </a:lnTo>
                  <a:lnTo>
                    <a:pt x="715" y="1436"/>
                  </a:lnTo>
                  <a:lnTo>
                    <a:pt x="717" y="1438"/>
                  </a:lnTo>
                  <a:lnTo>
                    <a:pt x="717" y="1438"/>
                  </a:lnTo>
                  <a:lnTo>
                    <a:pt x="717" y="1439"/>
                  </a:lnTo>
                  <a:lnTo>
                    <a:pt x="717" y="1439"/>
                  </a:lnTo>
                  <a:lnTo>
                    <a:pt x="715" y="1441"/>
                  </a:lnTo>
                  <a:lnTo>
                    <a:pt x="715" y="1441"/>
                  </a:lnTo>
                  <a:lnTo>
                    <a:pt x="717" y="1443"/>
                  </a:lnTo>
                  <a:lnTo>
                    <a:pt x="718" y="1447"/>
                  </a:lnTo>
                  <a:lnTo>
                    <a:pt x="715" y="1447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50"/>
                  </a:lnTo>
                  <a:lnTo>
                    <a:pt x="715" y="1454"/>
                  </a:lnTo>
                  <a:lnTo>
                    <a:pt x="715" y="1456"/>
                  </a:lnTo>
                  <a:lnTo>
                    <a:pt x="715" y="1457"/>
                  </a:lnTo>
                  <a:lnTo>
                    <a:pt x="717" y="1459"/>
                  </a:lnTo>
                  <a:lnTo>
                    <a:pt x="717" y="1461"/>
                  </a:lnTo>
                  <a:lnTo>
                    <a:pt x="718" y="1461"/>
                  </a:lnTo>
                  <a:lnTo>
                    <a:pt x="720" y="1459"/>
                  </a:lnTo>
                  <a:lnTo>
                    <a:pt x="722" y="1457"/>
                  </a:lnTo>
                  <a:lnTo>
                    <a:pt x="722" y="1454"/>
                  </a:lnTo>
                  <a:lnTo>
                    <a:pt x="722" y="1452"/>
                  </a:lnTo>
                  <a:lnTo>
                    <a:pt x="722" y="1450"/>
                  </a:lnTo>
                  <a:lnTo>
                    <a:pt x="722" y="1448"/>
                  </a:lnTo>
                  <a:lnTo>
                    <a:pt x="722" y="1447"/>
                  </a:lnTo>
                  <a:close/>
                  <a:moveTo>
                    <a:pt x="717" y="1416"/>
                  </a:moveTo>
                  <a:lnTo>
                    <a:pt x="717" y="1414"/>
                  </a:lnTo>
                  <a:lnTo>
                    <a:pt x="717" y="1414"/>
                  </a:lnTo>
                  <a:lnTo>
                    <a:pt x="717" y="1414"/>
                  </a:lnTo>
                  <a:lnTo>
                    <a:pt x="717" y="1412"/>
                  </a:lnTo>
                  <a:lnTo>
                    <a:pt x="717" y="1412"/>
                  </a:lnTo>
                  <a:lnTo>
                    <a:pt x="717" y="1410"/>
                  </a:lnTo>
                  <a:lnTo>
                    <a:pt x="717" y="1410"/>
                  </a:lnTo>
                  <a:lnTo>
                    <a:pt x="717" y="1409"/>
                  </a:lnTo>
                  <a:lnTo>
                    <a:pt x="717" y="1407"/>
                  </a:lnTo>
                  <a:lnTo>
                    <a:pt x="717" y="1409"/>
                  </a:lnTo>
                  <a:lnTo>
                    <a:pt x="715" y="1409"/>
                  </a:lnTo>
                  <a:lnTo>
                    <a:pt x="715" y="1410"/>
                  </a:lnTo>
                  <a:lnTo>
                    <a:pt x="715" y="1409"/>
                  </a:lnTo>
                  <a:lnTo>
                    <a:pt x="715" y="1407"/>
                  </a:lnTo>
                  <a:lnTo>
                    <a:pt x="717" y="1405"/>
                  </a:lnTo>
                  <a:lnTo>
                    <a:pt x="717" y="1405"/>
                  </a:lnTo>
                  <a:lnTo>
                    <a:pt x="717" y="1403"/>
                  </a:lnTo>
                  <a:lnTo>
                    <a:pt x="717" y="1403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0"/>
                  </a:lnTo>
                  <a:lnTo>
                    <a:pt x="718" y="1400"/>
                  </a:lnTo>
                  <a:lnTo>
                    <a:pt x="718" y="1400"/>
                  </a:lnTo>
                  <a:lnTo>
                    <a:pt x="718" y="1401"/>
                  </a:lnTo>
                  <a:lnTo>
                    <a:pt x="720" y="1403"/>
                  </a:lnTo>
                  <a:lnTo>
                    <a:pt x="720" y="1401"/>
                  </a:lnTo>
                  <a:lnTo>
                    <a:pt x="720" y="1401"/>
                  </a:lnTo>
                  <a:lnTo>
                    <a:pt x="722" y="1401"/>
                  </a:lnTo>
                  <a:lnTo>
                    <a:pt x="722" y="1401"/>
                  </a:lnTo>
                  <a:lnTo>
                    <a:pt x="722" y="1403"/>
                  </a:lnTo>
                  <a:lnTo>
                    <a:pt x="722" y="1405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2" y="1407"/>
                  </a:lnTo>
                  <a:lnTo>
                    <a:pt x="722" y="1407"/>
                  </a:lnTo>
                  <a:lnTo>
                    <a:pt x="724" y="1405"/>
                  </a:lnTo>
                  <a:lnTo>
                    <a:pt x="724" y="1403"/>
                  </a:lnTo>
                  <a:lnTo>
                    <a:pt x="722" y="1401"/>
                  </a:lnTo>
                  <a:lnTo>
                    <a:pt x="722" y="1400"/>
                  </a:lnTo>
                  <a:lnTo>
                    <a:pt x="722" y="1400"/>
                  </a:lnTo>
                  <a:lnTo>
                    <a:pt x="720" y="1398"/>
                  </a:lnTo>
                  <a:lnTo>
                    <a:pt x="720" y="1396"/>
                  </a:lnTo>
                  <a:lnTo>
                    <a:pt x="718" y="1396"/>
                  </a:lnTo>
                  <a:lnTo>
                    <a:pt x="718" y="1396"/>
                  </a:lnTo>
                  <a:lnTo>
                    <a:pt x="718" y="1394"/>
                  </a:lnTo>
                  <a:lnTo>
                    <a:pt x="718" y="1394"/>
                  </a:lnTo>
                  <a:lnTo>
                    <a:pt x="718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5" y="1391"/>
                  </a:lnTo>
                  <a:lnTo>
                    <a:pt x="715" y="1391"/>
                  </a:lnTo>
                  <a:lnTo>
                    <a:pt x="715" y="1389"/>
                  </a:lnTo>
                  <a:lnTo>
                    <a:pt x="713" y="1389"/>
                  </a:lnTo>
                  <a:lnTo>
                    <a:pt x="713" y="1389"/>
                  </a:lnTo>
                  <a:lnTo>
                    <a:pt x="711" y="1389"/>
                  </a:lnTo>
                  <a:lnTo>
                    <a:pt x="713" y="1392"/>
                  </a:lnTo>
                  <a:lnTo>
                    <a:pt x="715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4"/>
                  </a:lnTo>
                  <a:lnTo>
                    <a:pt x="713" y="1394"/>
                  </a:lnTo>
                  <a:lnTo>
                    <a:pt x="711" y="1392"/>
                  </a:lnTo>
                  <a:lnTo>
                    <a:pt x="711" y="1392"/>
                  </a:lnTo>
                  <a:lnTo>
                    <a:pt x="711" y="1394"/>
                  </a:lnTo>
                  <a:lnTo>
                    <a:pt x="711" y="1396"/>
                  </a:lnTo>
                  <a:lnTo>
                    <a:pt x="711" y="1396"/>
                  </a:lnTo>
                  <a:lnTo>
                    <a:pt x="709" y="1398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3" y="1398"/>
                  </a:lnTo>
                  <a:lnTo>
                    <a:pt x="713" y="1400"/>
                  </a:lnTo>
                  <a:lnTo>
                    <a:pt x="713" y="1400"/>
                  </a:lnTo>
                  <a:lnTo>
                    <a:pt x="717" y="1400"/>
                  </a:lnTo>
                  <a:lnTo>
                    <a:pt x="715" y="1401"/>
                  </a:lnTo>
                  <a:lnTo>
                    <a:pt x="713" y="1405"/>
                  </a:lnTo>
                  <a:lnTo>
                    <a:pt x="713" y="1407"/>
                  </a:lnTo>
                  <a:lnTo>
                    <a:pt x="713" y="1410"/>
                  </a:lnTo>
                  <a:lnTo>
                    <a:pt x="713" y="1412"/>
                  </a:lnTo>
                  <a:lnTo>
                    <a:pt x="713" y="1414"/>
                  </a:lnTo>
                  <a:lnTo>
                    <a:pt x="713" y="1414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7" y="1416"/>
                  </a:lnTo>
                  <a:close/>
                  <a:moveTo>
                    <a:pt x="724" y="1378"/>
                  </a:moveTo>
                  <a:lnTo>
                    <a:pt x="724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2" y="1382"/>
                  </a:lnTo>
                  <a:lnTo>
                    <a:pt x="720" y="1382"/>
                  </a:lnTo>
                  <a:lnTo>
                    <a:pt x="718" y="1385"/>
                  </a:lnTo>
                  <a:lnTo>
                    <a:pt x="720" y="1385"/>
                  </a:lnTo>
                  <a:lnTo>
                    <a:pt x="720" y="1387"/>
                  </a:lnTo>
                  <a:lnTo>
                    <a:pt x="720" y="1387"/>
                  </a:lnTo>
                  <a:lnTo>
                    <a:pt x="720" y="1389"/>
                  </a:lnTo>
                  <a:lnTo>
                    <a:pt x="720" y="1389"/>
                  </a:lnTo>
                  <a:lnTo>
                    <a:pt x="720" y="1391"/>
                  </a:lnTo>
                  <a:lnTo>
                    <a:pt x="722" y="1394"/>
                  </a:lnTo>
                  <a:lnTo>
                    <a:pt x="722" y="1396"/>
                  </a:lnTo>
                  <a:lnTo>
                    <a:pt x="722" y="1396"/>
                  </a:lnTo>
                  <a:lnTo>
                    <a:pt x="722" y="1398"/>
                  </a:lnTo>
                  <a:lnTo>
                    <a:pt x="724" y="1398"/>
                  </a:lnTo>
                  <a:lnTo>
                    <a:pt x="724" y="1398"/>
                  </a:lnTo>
                  <a:lnTo>
                    <a:pt x="726" y="1398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6" y="1398"/>
                  </a:lnTo>
                  <a:lnTo>
                    <a:pt x="726" y="1398"/>
                  </a:lnTo>
                  <a:lnTo>
                    <a:pt x="724" y="1398"/>
                  </a:lnTo>
                  <a:lnTo>
                    <a:pt x="726" y="1400"/>
                  </a:lnTo>
                  <a:lnTo>
                    <a:pt x="726" y="1400"/>
                  </a:lnTo>
                  <a:lnTo>
                    <a:pt x="727" y="1400"/>
                  </a:lnTo>
                  <a:lnTo>
                    <a:pt x="731" y="1398"/>
                  </a:lnTo>
                  <a:lnTo>
                    <a:pt x="731" y="1396"/>
                  </a:lnTo>
                  <a:lnTo>
                    <a:pt x="731" y="1394"/>
                  </a:lnTo>
                  <a:lnTo>
                    <a:pt x="731" y="1391"/>
                  </a:lnTo>
                  <a:lnTo>
                    <a:pt x="731" y="1391"/>
                  </a:lnTo>
                  <a:lnTo>
                    <a:pt x="729" y="1387"/>
                  </a:lnTo>
                  <a:lnTo>
                    <a:pt x="729" y="1385"/>
                  </a:lnTo>
                  <a:lnTo>
                    <a:pt x="727" y="1382"/>
                  </a:lnTo>
                  <a:lnTo>
                    <a:pt x="726" y="1380"/>
                  </a:lnTo>
                  <a:lnTo>
                    <a:pt x="724" y="1380"/>
                  </a:lnTo>
                  <a:lnTo>
                    <a:pt x="724" y="1378"/>
                  </a:lnTo>
                  <a:close/>
                  <a:moveTo>
                    <a:pt x="726" y="1376"/>
                  </a:moveTo>
                  <a:lnTo>
                    <a:pt x="726" y="1376"/>
                  </a:lnTo>
                  <a:lnTo>
                    <a:pt x="726" y="1378"/>
                  </a:lnTo>
                  <a:lnTo>
                    <a:pt x="726" y="1380"/>
                  </a:lnTo>
                  <a:lnTo>
                    <a:pt x="727" y="1380"/>
                  </a:lnTo>
                  <a:lnTo>
                    <a:pt x="727" y="1380"/>
                  </a:lnTo>
                  <a:lnTo>
                    <a:pt x="729" y="1382"/>
                  </a:lnTo>
                  <a:lnTo>
                    <a:pt x="729" y="1380"/>
                  </a:lnTo>
                  <a:lnTo>
                    <a:pt x="729" y="1380"/>
                  </a:lnTo>
                  <a:lnTo>
                    <a:pt x="731" y="1380"/>
                  </a:lnTo>
                  <a:lnTo>
                    <a:pt x="731" y="1380"/>
                  </a:lnTo>
                  <a:lnTo>
                    <a:pt x="731" y="1385"/>
                  </a:lnTo>
                  <a:lnTo>
                    <a:pt x="733" y="1385"/>
                  </a:lnTo>
                  <a:lnTo>
                    <a:pt x="733" y="1385"/>
                  </a:lnTo>
                  <a:lnTo>
                    <a:pt x="735" y="1383"/>
                  </a:lnTo>
                  <a:lnTo>
                    <a:pt x="736" y="1383"/>
                  </a:lnTo>
                  <a:lnTo>
                    <a:pt x="738" y="1385"/>
                  </a:lnTo>
                  <a:lnTo>
                    <a:pt x="738" y="1385"/>
                  </a:lnTo>
                  <a:lnTo>
                    <a:pt x="738" y="1382"/>
                  </a:lnTo>
                  <a:lnTo>
                    <a:pt x="736" y="1382"/>
                  </a:lnTo>
                  <a:lnTo>
                    <a:pt x="736" y="1380"/>
                  </a:lnTo>
                  <a:lnTo>
                    <a:pt x="740" y="1376"/>
                  </a:lnTo>
                  <a:lnTo>
                    <a:pt x="740" y="1374"/>
                  </a:lnTo>
                  <a:lnTo>
                    <a:pt x="740" y="1369"/>
                  </a:lnTo>
                  <a:lnTo>
                    <a:pt x="740" y="1367"/>
                  </a:lnTo>
                  <a:lnTo>
                    <a:pt x="738" y="1367"/>
                  </a:lnTo>
                  <a:lnTo>
                    <a:pt x="738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71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5" y="1369"/>
                  </a:lnTo>
                  <a:lnTo>
                    <a:pt x="733" y="1371"/>
                  </a:lnTo>
                  <a:lnTo>
                    <a:pt x="733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2"/>
                  </a:lnTo>
                  <a:lnTo>
                    <a:pt x="729" y="1372"/>
                  </a:lnTo>
                  <a:lnTo>
                    <a:pt x="729" y="1374"/>
                  </a:lnTo>
                  <a:lnTo>
                    <a:pt x="729" y="1374"/>
                  </a:lnTo>
                  <a:lnTo>
                    <a:pt x="729" y="1376"/>
                  </a:lnTo>
                  <a:lnTo>
                    <a:pt x="726" y="1376"/>
                  </a:lnTo>
                  <a:close/>
                  <a:moveTo>
                    <a:pt x="718" y="1372"/>
                  </a:moveTo>
                  <a:lnTo>
                    <a:pt x="718" y="1372"/>
                  </a:lnTo>
                  <a:lnTo>
                    <a:pt x="718" y="1371"/>
                  </a:lnTo>
                  <a:lnTo>
                    <a:pt x="717" y="1369"/>
                  </a:lnTo>
                  <a:lnTo>
                    <a:pt x="717" y="1369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5" y="1369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7" y="1372"/>
                  </a:lnTo>
                  <a:lnTo>
                    <a:pt x="717" y="1372"/>
                  </a:lnTo>
                  <a:lnTo>
                    <a:pt x="717" y="1374"/>
                  </a:lnTo>
                  <a:lnTo>
                    <a:pt x="717" y="1374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4"/>
                  </a:lnTo>
                  <a:lnTo>
                    <a:pt x="722" y="1372"/>
                  </a:lnTo>
                  <a:lnTo>
                    <a:pt x="722" y="1372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69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9"/>
                  </a:lnTo>
                  <a:lnTo>
                    <a:pt x="720" y="1369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20" y="1367"/>
                  </a:lnTo>
                  <a:lnTo>
                    <a:pt x="718" y="1365"/>
                  </a:lnTo>
                  <a:lnTo>
                    <a:pt x="718" y="1365"/>
                  </a:lnTo>
                  <a:lnTo>
                    <a:pt x="718" y="1363"/>
                  </a:lnTo>
                  <a:lnTo>
                    <a:pt x="718" y="1363"/>
                  </a:lnTo>
                  <a:lnTo>
                    <a:pt x="717" y="1363"/>
                  </a:lnTo>
                  <a:lnTo>
                    <a:pt x="717" y="1365"/>
                  </a:lnTo>
                  <a:lnTo>
                    <a:pt x="717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9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2"/>
                  </a:lnTo>
                  <a:close/>
                  <a:moveTo>
                    <a:pt x="711" y="1356"/>
                  </a:moveTo>
                  <a:lnTo>
                    <a:pt x="713" y="1356"/>
                  </a:lnTo>
                  <a:lnTo>
                    <a:pt x="713" y="1354"/>
                  </a:lnTo>
                  <a:lnTo>
                    <a:pt x="711" y="1353"/>
                  </a:lnTo>
                  <a:lnTo>
                    <a:pt x="711" y="1351"/>
                  </a:lnTo>
                  <a:lnTo>
                    <a:pt x="711" y="1351"/>
                  </a:lnTo>
                  <a:lnTo>
                    <a:pt x="711" y="1349"/>
                  </a:lnTo>
                  <a:lnTo>
                    <a:pt x="709" y="1349"/>
                  </a:lnTo>
                  <a:lnTo>
                    <a:pt x="709" y="1347"/>
                  </a:lnTo>
                  <a:lnTo>
                    <a:pt x="711" y="1347"/>
                  </a:lnTo>
                  <a:lnTo>
                    <a:pt x="711" y="1345"/>
                  </a:lnTo>
                  <a:lnTo>
                    <a:pt x="711" y="1344"/>
                  </a:lnTo>
                  <a:lnTo>
                    <a:pt x="709" y="1342"/>
                  </a:lnTo>
                  <a:lnTo>
                    <a:pt x="708" y="1336"/>
                  </a:lnTo>
                  <a:lnTo>
                    <a:pt x="706" y="1333"/>
                  </a:lnTo>
                  <a:lnTo>
                    <a:pt x="706" y="1331"/>
                  </a:lnTo>
                  <a:lnTo>
                    <a:pt x="706" y="1331"/>
                  </a:lnTo>
                  <a:lnTo>
                    <a:pt x="704" y="1331"/>
                  </a:lnTo>
                  <a:lnTo>
                    <a:pt x="704" y="1333"/>
                  </a:lnTo>
                  <a:lnTo>
                    <a:pt x="704" y="1335"/>
                  </a:lnTo>
                  <a:lnTo>
                    <a:pt x="704" y="1336"/>
                  </a:lnTo>
                  <a:lnTo>
                    <a:pt x="706" y="1336"/>
                  </a:lnTo>
                  <a:lnTo>
                    <a:pt x="706" y="1336"/>
                  </a:lnTo>
                  <a:lnTo>
                    <a:pt x="704" y="1338"/>
                  </a:lnTo>
                  <a:lnTo>
                    <a:pt x="706" y="1340"/>
                  </a:lnTo>
                  <a:lnTo>
                    <a:pt x="706" y="1342"/>
                  </a:lnTo>
                  <a:lnTo>
                    <a:pt x="706" y="1344"/>
                  </a:lnTo>
                  <a:lnTo>
                    <a:pt x="706" y="1344"/>
                  </a:lnTo>
                  <a:lnTo>
                    <a:pt x="708" y="1344"/>
                  </a:lnTo>
                  <a:lnTo>
                    <a:pt x="708" y="1345"/>
                  </a:lnTo>
                  <a:lnTo>
                    <a:pt x="708" y="1344"/>
                  </a:lnTo>
                  <a:lnTo>
                    <a:pt x="708" y="1347"/>
                  </a:lnTo>
                  <a:lnTo>
                    <a:pt x="708" y="1345"/>
                  </a:lnTo>
                  <a:lnTo>
                    <a:pt x="706" y="1345"/>
                  </a:lnTo>
                  <a:lnTo>
                    <a:pt x="704" y="1347"/>
                  </a:lnTo>
                  <a:lnTo>
                    <a:pt x="704" y="1347"/>
                  </a:lnTo>
                  <a:lnTo>
                    <a:pt x="704" y="1349"/>
                  </a:lnTo>
                  <a:lnTo>
                    <a:pt x="704" y="1349"/>
                  </a:lnTo>
                  <a:lnTo>
                    <a:pt x="704" y="1351"/>
                  </a:lnTo>
                  <a:lnTo>
                    <a:pt x="706" y="1353"/>
                  </a:lnTo>
                  <a:lnTo>
                    <a:pt x="708" y="1354"/>
                  </a:lnTo>
                  <a:lnTo>
                    <a:pt x="708" y="1351"/>
                  </a:lnTo>
                  <a:lnTo>
                    <a:pt x="708" y="1353"/>
                  </a:lnTo>
                  <a:lnTo>
                    <a:pt x="709" y="1353"/>
                  </a:lnTo>
                  <a:lnTo>
                    <a:pt x="709" y="1354"/>
                  </a:lnTo>
                  <a:lnTo>
                    <a:pt x="709" y="1356"/>
                  </a:lnTo>
                  <a:lnTo>
                    <a:pt x="709" y="1356"/>
                  </a:lnTo>
                  <a:lnTo>
                    <a:pt x="711" y="1356"/>
                  </a:lnTo>
                  <a:lnTo>
                    <a:pt x="711" y="1356"/>
                  </a:lnTo>
                  <a:close/>
                  <a:moveTo>
                    <a:pt x="713" y="1333"/>
                  </a:moveTo>
                  <a:lnTo>
                    <a:pt x="713" y="1335"/>
                  </a:lnTo>
                  <a:lnTo>
                    <a:pt x="713" y="1335"/>
                  </a:lnTo>
                  <a:lnTo>
                    <a:pt x="713" y="1335"/>
                  </a:lnTo>
                  <a:lnTo>
                    <a:pt x="717" y="1335"/>
                  </a:lnTo>
                  <a:lnTo>
                    <a:pt x="717" y="1333"/>
                  </a:lnTo>
                  <a:lnTo>
                    <a:pt x="717" y="1331"/>
                  </a:lnTo>
                  <a:lnTo>
                    <a:pt x="717" y="1329"/>
                  </a:lnTo>
                  <a:lnTo>
                    <a:pt x="715" y="1326"/>
                  </a:lnTo>
                  <a:lnTo>
                    <a:pt x="708" y="1324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4" y="1320"/>
                  </a:lnTo>
                  <a:lnTo>
                    <a:pt x="706" y="1324"/>
                  </a:lnTo>
                  <a:lnTo>
                    <a:pt x="706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7"/>
                  </a:lnTo>
                  <a:lnTo>
                    <a:pt x="709" y="1327"/>
                  </a:lnTo>
                  <a:lnTo>
                    <a:pt x="711" y="1327"/>
                  </a:lnTo>
                  <a:lnTo>
                    <a:pt x="711" y="1329"/>
                  </a:lnTo>
                  <a:lnTo>
                    <a:pt x="711" y="1329"/>
                  </a:lnTo>
                  <a:lnTo>
                    <a:pt x="709" y="1329"/>
                  </a:lnTo>
                  <a:lnTo>
                    <a:pt x="709" y="1329"/>
                  </a:lnTo>
                  <a:lnTo>
                    <a:pt x="711" y="1329"/>
                  </a:lnTo>
                  <a:lnTo>
                    <a:pt x="713" y="1331"/>
                  </a:lnTo>
                  <a:lnTo>
                    <a:pt x="713" y="1333"/>
                  </a:lnTo>
                  <a:lnTo>
                    <a:pt x="713" y="1333"/>
                  </a:lnTo>
                  <a:close/>
                  <a:moveTo>
                    <a:pt x="699" y="1313"/>
                  </a:moveTo>
                  <a:lnTo>
                    <a:pt x="699" y="1313"/>
                  </a:lnTo>
                  <a:lnTo>
                    <a:pt x="699" y="1313"/>
                  </a:lnTo>
                  <a:lnTo>
                    <a:pt x="699" y="1313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09"/>
                  </a:lnTo>
                  <a:lnTo>
                    <a:pt x="699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5" y="1315"/>
                  </a:lnTo>
                  <a:lnTo>
                    <a:pt x="695" y="1316"/>
                  </a:lnTo>
                  <a:lnTo>
                    <a:pt x="697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3"/>
                  </a:lnTo>
                  <a:lnTo>
                    <a:pt x="699" y="1313"/>
                  </a:lnTo>
                  <a:close/>
                  <a:moveTo>
                    <a:pt x="742" y="1315"/>
                  </a:moveTo>
                  <a:lnTo>
                    <a:pt x="742" y="1307"/>
                  </a:lnTo>
                  <a:lnTo>
                    <a:pt x="740" y="1306"/>
                  </a:lnTo>
                  <a:lnTo>
                    <a:pt x="738" y="1306"/>
                  </a:lnTo>
                  <a:lnTo>
                    <a:pt x="736" y="1306"/>
                  </a:lnTo>
                  <a:lnTo>
                    <a:pt x="736" y="1307"/>
                  </a:lnTo>
                  <a:lnTo>
                    <a:pt x="736" y="1309"/>
                  </a:lnTo>
                  <a:lnTo>
                    <a:pt x="736" y="1311"/>
                  </a:lnTo>
                  <a:lnTo>
                    <a:pt x="736" y="1313"/>
                  </a:lnTo>
                  <a:lnTo>
                    <a:pt x="735" y="1313"/>
                  </a:lnTo>
                  <a:lnTo>
                    <a:pt x="735" y="1313"/>
                  </a:lnTo>
                  <a:lnTo>
                    <a:pt x="733" y="1315"/>
                  </a:lnTo>
                  <a:lnTo>
                    <a:pt x="731" y="1316"/>
                  </a:lnTo>
                  <a:lnTo>
                    <a:pt x="729" y="1318"/>
                  </a:lnTo>
                  <a:lnTo>
                    <a:pt x="727" y="1318"/>
                  </a:lnTo>
                  <a:lnTo>
                    <a:pt x="727" y="1318"/>
                  </a:lnTo>
                  <a:lnTo>
                    <a:pt x="727" y="1320"/>
                  </a:lnTo>
                  <a:lnTo>
                    <a:pt x="726" y="1320"/>
                  </a:lnTo>
                  <a:lnTo>
                    <a:pt x="724" y="1320"/>
                  </a:lnTo>
                  <a:lnTo>
                    <a:pt x="722" y="1320"/>
                  </a:lnTo>
                  <a:lnTo>
                    <a:pt x="726" y="1324"/>
                  </a:lnTo>
                  <a:lnTo>
                    <a:pt x="729" y="1327"/>
                  </a:lnTo>
                  <a:lnTo>
                    <a:pt x="729" y="1329"/>
                  </a:lnTo>
                  <a:lnTo>
                    <a:pt x="729" y="1329"/>
                  </a:lnTo>
                  <a:lnTo>
                    <a:pt x="731" y="1331"/>
                  </a:lnTo>
                  <a:lnTo>
                    <a:pt x="731" y="1333"/>
                  </a:lnTo>
                  <a:lnTo>
                    <a:pt x="733" y="1333"/>
                  </a:lnTo>
                  <a:lnTo>
                    <a:pt x="736" y="1331"/>
                  </a:lnTo>
                  <a:lnTo>
                    <a:pt x="736" y="1331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40" y="1329"/>
                  </a:lnTo>
                  <a:lnTo>
                    <a:pt x="740" y="1327"/>
                  </a:lnTo>
                  <a:lnTo>
                    <a:pt x="740" y="1327"/>
                  </a:lnTo>
                  <a:lnTo>
                    <a:pt x="740" y="1322"/>
                  </a:lnTo>
                  <a:lnTo>
                    <a:pt x="740" y="1320"/>
                  </a:lnTo>
                  <a:lnTo>
                    <a:pt x="740" y="1316"/>
                  </a:lnTo>
                  <a:lnTo>
                    <a:pt x="742" y="1315"/>
                  </a:lnTo>
                  <a:close/>
                  <a:moveTo>
                    <a:pt x="704" y="1289"/>
                  </a:move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4"/>
                  </a:lnTo>
                  <a:lnTo>
                    <a:pt x="700" y="1284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0"/>
                  </a:lnTo>
                  <a:lnTo>
                    <a:pt x="699" y="1280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7" y="1280"/>
                  </a:lnTo>
                  <a:lnTo>
                    <a:pt x="695" y="1280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7" y="1282"/>
                  </a:lnTo>
                  <a:lnTo>
                    <a:pt x="697" y="1282"/>
                  </a:lnTo>
                  <a:lnTo>
                    <a:pt x="697" y="1284"/>
                  </a:lnTo>
                  <a:lnTo>
                    <a:pt x="697" y="1284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6"/>
                  </a:lnTo>
                  <a:lnTo>
                    <a:pt x="699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8"/>
                  </a:lnTo>
                  <a:lnTo>
                    <a:pt x="700" y="1288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4" y="1289"/>
                  </a:lnTo>
                  <a:lnTo>
                    <a:pt x="704" y="1289"/>
                  </a:lnTo>
                  <a:close/>
                  <a:moveTo>
                    <a:pt x="693" y="1270"/>
                  </a:moveTo>
                  <a:lnTo>
                    <a:pt x="691" y="1270"/>
                  </a:lnTo>
                  <a:lnTo>
                    <a:pt x="693" y="1268"/>
                  </a:lnTo>
                  <a:lnTo>
                    <a:pt x="693" y="1268"/>
                  </a:lnTo>
                  <a:lnTo>
                    <a:pt x="691" y="1268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89" y="1266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1"/>
                  </a:lnTo>
                  <a:lnTo>
                    <a:pt x="689" y="1271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3" y="1275"/>
                  </a:lnTo>
                  <a:lnTo>
                    <a:pt x="693" y="1275"/>
                  </a:lnTo>
                  <a:lnTo>
                    <a:pt x="693" y="1273"/>
                  </a:lnTo>
                  <a:lnTo>
                    <a:pt x="693" y="1271"/>
                  </a:lnTo>
                  <a:lnTo>
                    <a:pt x="693" y="1271"/>
                  </a:lnTo>
                  <a:lnTo>
                    <a:pt x="693" y="1270"/>
                  </a:lnTo>
                  <a:close/>
                  <a:moveTo>
                    <a:pt x="697" y="1261"/>
                  </a:moveTo>
                  <a:lnTo>
                    <a:pt x="697" y="1262"/>
                  </a:lnTo>
                  <a:lnTo>
                    <a:pt x="697" y="1266"/>
                  </a:lnTo>
                  <a:lnTo>
                    <a:pt x="697" y="1268"/>
                  </a:lnTo>
                  <a:lnTo>
                    <a:pt x="697" y="1270"/>
                  </a:lnTo>
                  <a:lnTo>
                    <a:pt x="697" y="1270"/>
                  </a:lnTo>
                  <a:lnTo>
                    <a:pt x="697" y="1268"/>
                  </a:lnTo>
                  <a:lnTo>
                    <a:pt x="697" y="1268"/>
                  </a:lnTo>
                  <a:lnTo>
                    <a:pt x="699" y="1266"/>
                  </a:lnTo>
                  <a:lnTo>
                    <a:pt x="699" y="1266"/>
                  </a:lnTo>
                  <a:lnTo>
                    <a:pt x="699" y="1264"/>
                  </a:lnTo>
                  <a:lnTo>
                    <a:pt x="700" y="1264"/>
                  </a:lnTo>
                  <a:lnTo>
                    <a:pt x="700" y="1266"/>
                  </a:lnTo>
                  <a:lnTo>
                    <a:pt x="700" y="1268"/>
                  </a:lnTo>
                  <a:lnTo>
                    <a:pt x="702" y="1268"/>
                  </a:lnTo>
                  <a:lnTo>
                    <a:pt x="702" y="1268"/>
                  </a:lnTo>
                  <a:lnTo>
                    <a:pt x="702" y="1266"/>
                  </a:lnTo>
                  <a:lnTo>
                    <a:pt x="706" y="1264"/>
                  </a:lnTo>
                  <a:lnTo>
                    <a:pt x="706" y="1264"/>
                  </a:lnTo>
                  <a:lnTo>
                    <a:pt x="706" y="1262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5"/>
                  </a:lnTo>
                  <a:lnTo>
                    <a:pt x="702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9"/>
                  </a:lnTo>
                  <a:lnTo>
                    <a:pt x="702" y="1259"/>
                  </a:lnTo>
                  <a:lnTo>
                    <a:pt x="702" y="1261"/>
                  </a:lnTo>
                  <a:lnTo>
                    <a:pt x="702" y="1261"/>
                  </a:lnTo>
                  <a:lnTo>
                    <a:pt x="700" y="1259"/>
                  </a:lnTo>
                  <a:lnTo>
                    <a:pt x="700" y="1257"/>
                  </a:lnTo>
                  <a:lnTo>
                    <a:pt x="700" y="1255"/>
                  </a:lnTo>
                  <a:lnTo>
                    <a:pt x="700" y="1253"/>
                  </a:lnTo>
                  <a:lnTo>
                    <a:pt x="699" y="1253"/>
                  </a:lnTo>
                  <a:lnTo>
                    <a:pt x="700" y="1259"/>
                  </a:lnTo>
                  <a:lnTo>
                    <a:pt x="700" y="1261"/>
                  </a:lnTo>
                  <a:lnTo>
                    <a:pt x="700" y="1262"/>
                  </a:lnTo>
                  <a:lnTo>
                    <a:pt x="699" y="1261"/>
                  </a:lnTo>
                  <a:lnTo>
                    <a:pt x="699" y="1257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1"/>
                  </a:lnTo>
                  <a:close/>
                  <a:moveTo>
                    <a:pt x="700" y="1199"/>
                  </a:moveTo>
                  <a:lnTo>
                    <a:pt x="700" y="1201"/>
                  </a:lnTo>
                  <a:lnTo>
                    <a:pt x="700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3"/>
                  </a:lnTo>
                  <a:lnTo>
                    <a:pt x="699" y="1203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700" y="1205"/>
                  </a:lnTo>
                  <a:lnTo>
                    <a:pt x="700" y="1206"/>
                  </a:lnTo>
                  <a:lnTo>
                    <a:pt x="700" y="1205"/>
                  </a:lnTo>
                  <a:lnTo>
                    <a:pt x="700" y="1205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5"/>
                  </a:lnTo>
                  <a:lnTo>
                    <a:pt x="702" y="1203"/>
                  </a:lnTo>
                  <a:lnTo>
                    <a:pt x="700" y="1203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199"/>
                  </a:lnTo>
                  <a:close/>
                  <a:moveTo>
                    <a:pt x="702" y="1188"/>
                  </a:moveTo>
                  <a:lnTo>
                    <a:pt x="702" y="1188"/>
                  </a:lnTo>
                  <a:lnTo>
                    <a:pt x="702" y="1188"/>
                  </a:lnTo>
                  <a:lnTo>
                    <a:pt x="702" y="1190"/>
                  </a:lnTo>
                  <a:lnTo>
                    <a:pt x="702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2"/>
                  </a:lnTo>
                  <a:lnTo>
                    <a:pt x="702" y="1194"/>
                  </a:lnTo>
                  <a:lnTo>
                    <a:pt x="708" y="1192"/>
                  </a:lnTo>
                  <a:lnTo>
                    <a:pt x="709" y="1190"/>
                  </a:lnTo>
                  <a:lnTo>
                    <a:pt x="711" y="1188"/>
                  </a:lnTo>
                  <a:lnTo>
                    <a:pt x="713" y="1185"/>
                  </a:lnTo>
                  <a:lnTo>
                    <a:pt x="713" y="1186"/>
                  </a:lnTo>
                  <a:lnTo>
                    <a:pt x="713" y="1186"/>
                  </a:lnTo>
                  <a:lnTo>
                    <a:pt x="713" y="1188"/>
                  </a:lnTo>
                  <a:lnTo>
                    <a:pt x="713" y="1188"/>
                  </a:lnTo>
                  <a:lnTo>
                    <a:pt x="715" y="1188"/>
                  </a:lnTo>
                  <a:lnTo>
                    <a:pt x="717" y="1186"/>
                  </a:lnTo>
                  <a:lnTo>
                    <a:pt x="718" y="1186"/>
                  </a:lnTo>
                  <a:lnTo>
                    <a:pt x="704" y="1181"/>
                  </a:lnTo>
                  <a:lnTo>
                    <a:pt x="702" y="1181"/>
                  </a:lnTo>
                  <a:lnTo>
                    <a:pt x="700" y="1181"/>
                  </a:lnTo>
                  <a:lnTo>
                    <a:pt x="700" y="1183"/>
                  </a:lnTo>
                  <a:lnTo>
                    <a:pt x="699" y="1185"/>
                  </a:lnTo>
                  <a:lnTo>
                    <a:pt x="699" y="1185"/>
                  </a:lnTo>
                  <a:lnTo>
                    <a:pt x="697" y="1186"/>
                  </a:lnTo>
                  <a:lnTo>
                    <a:pt x="699" y="1186"/>
                  </a:lnTo>
                  <a:lnTo>
                    <a:pt x="702" y="1188"/>
                  </a:lnTo>
                  <a:close/>
                  <a:moveTo>
                    <a:pt x="706" y="1168"/>
                  </a:moveTo>
                  <a:lnTo>
                    <a:pt x="706" y="1168"/>
                  </a:lnTo>
                  <a:lnTo>
                    <a:pt x="706" y="1170"/>
                  </a:lnTo>
                  <a:lnTo>
                    <a:pt x="709" y="1172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9" y="1176"/>
                  </a:lnTo>
                  <a:lnTo>
                    <a:pt x="711" y="1177"/>
                  </a:lnTo>
                  <a:lnTo>
                    <a:pt x="711" y="1177"/>
                  </a:lnTo>
                  <a:lnTo>
                    <a:pt x="713" y="1176"/>
                  </a:lnTo>
                  <a:lnTo>
                    <a:pt x="713" y="1176"/>
                  </a:lnTo>
                  <a:lnTo>
                    <a:pt x="713" y="1174"/>
                  </a:lnTo>
                  <a:lnTo>
                    <a:pt x="713" y="1174"/>
                  </a:lnTo>
                  <a:lnTo>
                    <a:pt x="713" y="1172"/>
                  </a:lnTo>
                  <a:lnTo>
                    <a:pt x="715" y="1170"/>
                  </a:lnTo>
                  <a:lnTo>
                    <a:pt x="715" y="1170"/>
                  </a:lnTo>
                  <a:lnTo>
                    <a:pt x="713" y="1167"/>
                  </a:lnTo>
                  <a:lnTo>
                    <a:pt x="713" y="1167"/>
                  </a:lnTo>
                  <a:lnTo>
                    <a:pt x="711" y="1167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09" y="1168"/>
                  </a:lnTo>
                  <a:lnTo>
                    <a:pt x="708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8"/>
                  </a:lnTo>
                  <a:lnTo>
                    <a:pt x="706" y="1168"/>
                  </a:lnTo>
                  <a:close/>
                  <a:moveTo>
                    <a:pt x="733" y="1147"/>
                  </a:moveTo>
                  <a:lnTo>
                    <a:pt x="733" y="1149"/>
                  </a:lnTo>
                  <a:lnTo>
                    <a:pt x="733" y="1149"/>
                  </a:lnTo>
                  <a:lnTo>
                    <a:pt x="733" y="1149"/>
                  </a:lnTo>
                  <a:lnTo>
                    <a:pt x="735" y="1149"/>
                  </a:lnTo>
                  <a:lnTo>
                    <a:pt x="742" y="1149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7" y="1145"/>
                  </a:lnTo>
                  <a:lnTo>
                    <a:pt x="747" y="1145"/>
                  </a:lnTo>
                  <a:lnTo>
                    <a:pt x="745" y="1145"/>
                  </a:lnTo>
                  <a:lnTo>
                    <a:pt x="745" y="1145"/>
                  </a:lnTo>
                  <a:lnTo>
                    <a:pt x="745" y="1143"/>
                  </a:lnTo>
                  <a:lnTo>
                    <a:pt x="745" y="1143"/>
                  </a:lnTo>
                  <a:lnTo>
                    <a:pt x="745" y="1141"/>
                  </a:lnTo>
                  <a:lnTo>
                    <a:pt x="747" y="1141"/>
                  </a:lnTo>
                  <a:lnTo>
                    <a:pt x="747" y="1141"/>
                  </a:lnTo>
                  <a:lnTo>
                    <a:pt x="747" y="1139"/>
                  </a:lnTo>
                  <a:lnTo>
                    <a:pt x="745" y="1139"/>
                  </a:lnTo>
                  <a:lnTo>
                    <a:pt x="744" y="1139"/>
                  </a:lnTo>
                  <a:lnTo>
                    <a:pt x="744" y="1139"/>
                  </a:lnTo>
                  <a:lnTo>
                    <a:pt x="742" y="1139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0" y="1138"/>
                  </a:lnTo>
                  <a:lnTo>
                    <a:pt x="740" y="1138"/>
                  </a:lnTo>
                  <a:lnTo>
                    <a:pt x="736" y="1138"/>
                  </a:lnTo>
                  <a:lnTo>
                    <a:pt x="735" y="1138"/>
                  </a:lnTo>
                  <a:lnTo>
                    <a:pt x="735" y="1139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3" y="1141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5" y="1145"/>
                  </a:lnTo>
                  <a:lnTo>
                    <a:pt x="736" y="1145"/>
                  </a:lnTo>
                  <a:lnTo>
                    <a:pt x="736" y="1145"/>
                  </a:lnTo>
                  <a:lnTo>
                    <a:pt x="736" y="1147"/>
                  </a:lnTo>
                  <a:lnTo>
                    <a:pt x="731" y="1145"/>
                  </a:lnTo>
                  <a:lnTo>
                    <a:pt x="733" y="1147"/>
                  </a:lnTo>
                  <a:lnTo>
                    <a:pt x="733" y="1147"/>
                  </a:lnTo>
                  <a:close/>
                  <a:moveTo>
                    <a:pt x="738" y="1136"/>
                  </a:moveTo>
                  <a:lnTo>
                    <a:pt x="738" y="1136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6"/>
                  </a:lnTo>
                  <a:lnTo>
                    <a:pt x="742" y="1136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2"/>
                  </a:lnTo>
                  <a:lnTo>
                    <a:pt x="744" y="1130"/>
                  </a:lnTo>
                  <a:lnTo>
                    <a:pt x="744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0" y="1130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38" y="1132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8" y="1136"/>
                  </a:lnTo>
                  <a:close/>
                  <a:moveTo>
                    <a:pt x="733" y="1132"/>
                  </a:moveTo>
                  <a:lnTo>
                    <a:pt x="733" y="1132"/>
                  </a:lnTo>
                  <a:lnTo>
                    <a:pt x="733" y="1134"/>
                  </a:lnTo>
                  <a:lnTo>
                    <a:pt x="735" y="1134"/>
                  </a:lnTo>
                  <a:lnTo>
                    <a:pt x="735" y="1134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3" y="1130"/>
                  </a:lnTo>
                  <a:lnTo>
                    <a:pt x="733" y="1130"/>
                  </a:lnTo>
                  <a:lnTo>
                    <a:pt x="733" y="1132"/>
                  </a:lnTo>
                  <a:lnTo>
                    <a:pt x="733" y="1132"/>
                  </a:lnTo>
                  <a:close/>
                  <a:moveTo>
                    <a:pt x="747" y="1134"/>
                  </a:moveTo>
                  <a:lnTo>
                    <a:pt x="749" y="1136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41"/>
                  </a:lnTo>
                  <a:lnTo>
                    <a:pt x="747" y="1141"/>
                  </a:lnTo>
                  <a:lnTo>
                    <a:pt x="747" y="1143"/>
                  </a:lnTo>
                  <a:lnTo>
                    <a:pt x="751" y="1143"/>
                  </a:lnTo>
                  <a:lnTo>
                    <a:pt x="758" y="1134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58" y="1130"/>
                  </a:lnTo>
                  <a:lnTo>
                    <a:pt x="758" y="1130"/>
                  </a:lnTo>
                  <a:lnTo>
                    <a:pt x="756" y="1130"/>
                  </a:lnTo>
                  <a:lnTo>
                    <a:pt x="756" y="1129"/>
                  </a:lnTo>
                  <a:lnTo>
                    <a:pt x="756" y="1129"/>
                  </a:lnTo>
                  <a:lnTo>
                    <a:pt x="756" y="1127"/>
                  </a:lnTo>
                  <a:lnTo>
                    <a:pt x="754" y="1125"/>
                  </a:lnTo>
                  <a:lnTo>
                    <a:pt x="754" y="1123"/>
                  </a:lnTo>
                  <a:lnTo>
                    <a:pt x="753" y="1123"/>
                  </a:lnTo>
                  <a:lnTo>
                    <a:pt x="751" y="1123"/>
                  </a:lnTo>
                  <a:lnTo>
                    <a:pt x="749" y="1125"/>
                  </a:lnTo>
                  <a:lnTo>
                    <a:pt x="749" y="1127"/>
                  </a:lnTo>
                  <a:lnTo>
                    <a:pt x="747" y="1129"/>
                  </a:lnTo>
                  <a:lnTo>
                    <a:pt x="747" y="1130"/>
                  </a:lnTo>
                  <a:lnTo>
                    <a:pt x="747" y="1132"/>
                  </a:lnTo>
                  <a:lnTo>
                    <a:pt x="747" y="1134"/>
                  </a:lnTo>
                  <a:close/>
                  <a:moveTo>
                    <a:pt x="765" y="1127"/>
                  </a:moveTo>
                  <a:lnTo>
                    <a:pt x="773" y="1127"/>
                  </a:lnTo>
                  <a:lnTo>
                    <a:pt x="773" y="1127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3"/>
                  </a:lnTo>
                  <a:lnTo>
                    <a:pt x="769" y="1123"/>
                  </a:lnTo>
                  <a:lnTo>
                    <a:pt x="767" y="1121"/>
                  </a:lnTo>
                  <a:lnTo>
                    <a:pt x="767" y="1121"/>
                  </a:lnTo>
                  <a:lnTo>
                    <a:pt x="758" y="1123"/>
                  </a:lnTo>
                  <a:lnTo>
                    <a:pt x="762" y="1127"/>
                  </a:lnTo>
                  <a:lnTo>
                    <a:pt x="765" y="1127"/>
                  </a:lnTo>
                  <a:close/>
                  <a:moveTo>
                    <a:pt x="791" y="1096"/>
                  </a:moveTo>
                  <a:lnTo>
                    <a:pt x="791" y="1098"/>
                  </a:lnTo>
                  <a:lnTo>
                    <a:pt x="791" y="1098"/>
                  </a:lnTo>
                  <a:lnTo>
                    <a:pt x="791" y="1100"/>
                  </a:lnTo>
                  <a:lnTo>
                    <a:pt x="791" y="1098"/>
                  </a:lnTo>
                  <a:lnTo>
                    <a:pt x="794" y="1096"/>
                  </a:lnTo>
                  <a:lnTo>
                    <a:pt x="803" y="1094"/>
                  </a:lnTo>
                  <a:lnTo>
                    <a:pt x="803" y="1093"/>
                  </a:lnTo>
                  <a:lnTo>
                    <a:pt x="801" y="1091"/>
                  </a:lnTo>
                  <a:lnTo>
                    <a:pt x="801" y="1089"/>
                  </a:lnTo>
                  <a:lnTo>
                    <a:pt x="800" y="1089"/>
                  </a:lnTo>
                  <a:lnTo>
                    <a:pt x="794" y="1093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1" y="1091"/>
                  </a:lnTo>
                  <a:lnTo>
                    <a:pt x="791" y="1093"/>
                  </a:lnTo>
                  <a:lnTo>
                    <a:pt x="791" y="1094"/>
                  </a:lnTo>
                  <a:lnTo>
                    <a:pt x="791" y="1094"/>
                  </a:lnTo>
                  <a:lnTo>
                    <a:pt x="791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91" y="1096"/>
                  </a:lnTo>
                  <a:close/>
                  <a:moveTo>
                    <a:pt x="798" y="1083"/>
                  </a:moveTo>
                  <a:lnTo>
                    <a:pt x="800" y="1085"/>
                  </a:lnTo>
                  <a:lnTo>
                    <a:pt x="801" y="1085"/>
                  </a:lnTo>
                  <a:lnTo>
                    <a:pt x="801" y="1085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2"/>
                  </a:lnTo>
                  <a:lnTo>
                    <a:pt x="801" y="1082"/>
                  </a:lnTo>
                  <a:lnTo>
                    <a:pt x="803" y="1080"/>
                  </a:lnTo>
                  <a:lnTo>
                    <a:pt x="803" y="1078"/>
                  </a:lnTo>
                  <a:lnTo>
                    <a:pt x="803" y="1076"/>
                  </a:lnTo>
                  <a:lnTo>
                    <a:pt x="801" y="1078"/>
                  </a:lnTo>
                  <a:lnTo>
                    <a:pt x="800" y="1078"/>
                  </a:lnTo>
                  <a:lnTo>
                    <a:pt x="798" y="1078"/>
                  </a:lnTo>
                  <a:lnTo>
                    <a:pt x="798" y="1078"/>
                  </a:lnTo>
                  <a:lnTo>
                    <a:pt x="796" y="1076"/>
                  </a:lnTo>
                  <a:lnTo>
                    <a:pt x="796" y="1078"/>
                  </a:lnTo>
                  <a:lnTo>
                    <a:pt x="796" y="1078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2"/>
                  </a:lnTo>
                  <a:lnTo>
                    <a:pt x="796" y="1082"/>
                  </a:lnTo>
                  <a:lnTo>
                    <a:pt x="798" y="1083"/>
                  </a:lnTo>
                  <a:close/>
                  <a:moveTo>
                    <a:pt x="845" y="1058"/>
                  </a:moveTo>
                  <a:lnTo>
                    <a:pt x="845" y="1058"/>
                  </a:lnTo>
                  <a:lnTo>
                    <a:pt x="845" y="1058"/>
                  </a:lnTo>
                  <a:lnTo>
                    <a:pt x="845" y="1058"/>
                  </a:lnTo>
                  <a:lnTo>
                    <a:pt x="847" y="1058"/>
                  </a:lnTo>
                  <a:lnTo>
                    <a:pt x="847" y="1058"/>
                  </a:lnTo>
                  <a:lnTo>
                    <a:pt x="848" y="1058"/>
                  </a:lnTo>
                  <a:lnTo>
                    <a:pt x="850" y="1056"/>
                  </a:lnTo>
                  <a:lnTo>
                    <a:pt x="852" y="1055"/>
                  </a:lnTo>
                  <a:lnTo>
                    <a:pt x="852" y="1053"/>
                  </a:lnTo>
                  <a:lnTo>
                    <a:pt x="850" y="1051"/>
                  </a:lnTo>
                  <a:lnTo>
                    <a:pt x="848" y="1051"/>
                  </a:lnTo>
                  <a:lnTo>
                    <a:pt x="845" y="1053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3"/>
                  </a:lnTo>
                  <a:lnTo>
                    <a:pt x="841" y="1053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3" y="1056"/>
                  </a:lnTo>
                  <a:lnTo>
                    <a:pt x="845" y="1058"/>
                  </a:lnTo>
                  <a:close/>
                  <a:moveTo>
                    <a:pt x="827" y="1064"/>
                  </a:moveTo>
                  <a:lnTo>
                    <a:pt x="830" y="1065"/>
                  </a:lnTo>
                  <a:lnTo>
                    <a:pt x="830" y="1065"/>
                  </a:lnTo>
                  <a:lnTo>
                    <a:pt x="830" y="1067"/>
                  </a:lnTo>
                  <a:lnTo>
                    <a:pt x="832" y="1067"/>
                  </a:lnTo>
                  <a:lnTo>
                    <a:pt x="832" y="1067"/>
                  </a:lnTo>
                  <a:lnTo>
                    <a:pt x="834" y="1067"/>
                  </a:lnTo>
                  <a:lnTo>
                    <a:pt x="838" y="1064"/>
                  </a:lnTo>
                  <a:lnTo>
                    <a:pt x="838" y="1064"/>
                  </a:lnTo>
                  <a:lnTo>
                    <a:pt x="838" y="1062"/>
                  </a:lnTo>
                  <a:lnTo>
                    <a:pt x="839" y="1062"/>
                  </a:lnTo>
                  <a:lnTo>
                    <a:pt x="841" y="1062"/>
                  </a:lnTo>
                  <a:lnTo>
                    <a:pt x="841" y="1060"/>
                  </a:lnTo>
                  <a:lnTo>
                    <a:pt x="841" y="1060"/>
                  </a:lnTo>
                  <a:lnTo>
                    <a:pt x="841" y="1058"/>
                  </a:lnTo>
                  <a:lnTo>
                    <a:pt x="839" y="1056"/>
                  </a:lnTo>
                  <a:lnTo>
                    <a:pt x="839" y="1056"/>
                  </a:lnTo>
                  <a:lnTo>
                    <a:pt x="839" y="1055"/>
                  </a:lnTo>
                  <a:lnTo>
                    <a:pt x="839" y="1053"/>
                  </a:lnTo>
                  <a:lnTo>
                    <a:pt x="839" y="1053"/>
                  </a:lnTo>
                  <a:lnTo>
                    <a:pt x="839" y="1051"/>
                  </a:lnTo>
                  <a:lnTo>
                    <a:pt x="839" y="1049"/>
                  </a:lnTo>
                  <a:lnTo>
                    <a:pt x="839" y="1049"/>
                  </a:lnTo>
                  <a:lnTo>
                    <a:pt x="838" y="1049"/>
                  </a:lnTo>
                  <a:lnTo>
                    <a:pt x="836" y="1049"/>
                  </a:lnTo>
                  <a:lnTo>
                    <a:pt x="838" y="1051"/>
                  </a:lnTo>
                  <a:lnTo>
                    <a:pt x="838" y="1053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8"/>
                  </a:lnTo>
                  <a:lnTo>
                    <a:pt x="836" y="1058"/>
                  </a:lnTo>
                  <a:lnTo>
                    <a:pt x="834" y="1056"/>
                  </a:lnTo>
                  <a:lnTo>
                    <a:pt x="832" y="1055"/>
                  </a:lnTo>
                  <a:lnTo>
                    <a:pt x="830" y="1055"/>
                  </a:lnTo>
                  <a:lnTo>
                    <a:pt x="832" y="1055"/>
                  </a:lnTo>
                  <a:lnTo>
                    <a:pt x="829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9" y="1055"/>
                  </a:lnTo>
                  <a:lnTo>
                    <a:pt x="829" y="1056"/>
                  </a:lnTo>
                  <a:lnTo>
                    <a:pt x="829" y="1056"/>
                  </a:lnTo>
                  <a:lnTo>
                    <a:pt x="827" y="1056"/>
                  </a:lnTo>
                  <a:lnTo>
                    <a:pt x="829" y="1058"/>
                  </a:lnTo>
                  <a:lnTo>
                    <a:pt x="829" y="1058"/>
                  </a:lnTo>
                  <a:lnTo>
                    <a:pt x="827" y="1060"/>
                  </a:lnTo>
                  <a:lnTo>
                    <a:pt x="825" y="1060"/>
                  </a:lnTo>
                  <a:lnTo>
                    <a:pt x="825" y="1062"/>
                  </a:lnTo>
                  <a:lnTo>
                    <a:pt x="825" y="1062"/>
                  </a:lnTo>
                  <a:lnTo>
                    <a:pt x="827" y="1064"/>
                  </a:lnTo>
                  <a:close/>
                  <a:moveTo>
                    <a:pt x="865" y="1038"/>
                  </a:moveTo>
                  <a:lnTo>
                    <a:pt x="865" y="1038"/>
                  </a:lnTo>
                  <a:lnTo>
                    <a:pt x="866" y="1038"/>
                  </a:lnTo>
                  <a:lnTo>
                    <a:pt x="866" y="1042"/>
                  </a:lnTo>
                  <a:lnTo>
                    <a:pt x="866" y="1042"/>
                  </a:lnTo>
                  <a:lnTo>
                    <a:pt x="866" y="1044"/>
                  </a:lnTo>
                  <a:lnTo>
                    <a:pt x="868" y="1044"/>
                  </a:lnTo>
                  <a:lnTo>
                    <a:pt x="872" y="1042"/>
                  </a:lnTo>
                  <a:lnTo>
                    <a:pt x="874" y="1042"/>
                  </a:lnTo>
                  <a:lnTo>
                    <a:pt x="872" y="1042"/>
                  </a:lnTo>
                  <a:lnTo>
                    <a:pt x="872" y="1042"/>
                  </a:lnTo>
                  <a:lnTo>
                    <a:pt x="872" y="1040"/>
                  </a:lnTo>
                  <a:lnTo>
                    <a:pt x="872" y="1040"/>
                  </a:lnTo>
                  <a:lnTo>
                    <a:pt x="870" y="1038"/>
                  </a:lnTo>
                  <a:lnTo>
                    <a:pt x="868" y="1037"/>
                  </a:lnTo>
                  <a:lnTo>
                    <a:pt x="866" y="1037"/>
                  </a:lnTo>
                  <a:lnTo>
                    <a:pt x="866" y="1037"/>
                  </a:lnTo>
                  <a:lnTo>
                    <a:pt x="865" y="1037"/>
                  </a:lnTo>
                  <a:lnTo>
                    <a:pt x="865" y="1038"/>
                  </a:lnTo>
                  <a:close/>
                  <a:moveTo>
                    <a:pt x="865" y="1038"/>
                  </a:moveTo>
                  <a:lnTo>
                    <a:pt x="863" y="1037"/>
                  </a:lnTo>
                  <a:lnTo>
                    <a:pt x="863" y="1035"/>
                  </a:lnTo>
                  <a:lnTo>
                    <a:pt x="861" y="1035"/>
                  </a:lnTo>
                  <a:lnTo>
                    <a:pt x="859" y="1037"/>
                  </a:lnTo>
                  <a:lnTo>
                    <a:pt x="856" y="1040"/>
                  </a:lnTo>
                  <a:lnTo>
                    <a:pt x="854" y="1040"/>
                  </a:lnTo>
                  <a:lnTo>
                    <a:pt x="854" y="1042"/>
                  </a:lnTo>
                  <a:lnTo>
                    <a:pt x="856" y="1046"/>
                  </a:lnTo>
                  <a:lnTo>
                    <a:pt x="857" y="1046"/>
                  </a:lnTo>
                  <a:lnTo>
                    <a:pt x="866" y="1044"/>
                  </a:lnTo>
                  <a:lnTo>
                    <a:pt x="866" y="1044"/>
                  </a:lnTo>
                  <a:lnTo>
                    <a:pt x="866" y="1042"/>
                  </a:lnTo>
                  <a:lnTo>
                    <a:pt x="865" y="1042"/>
                  </a:lnTo>
                  <a:lnTo>
                    <a:pt x="865" y="1040"/>
                  </a:lnTo>
                  <a:lnTo>
                    <a:pt x="865" y="1038"/>
                  </a:lnTo>
                  <a:close/>
                  <a:moveTo>
                    <a:pt x="874" y="1042"/>
                  </a:moveTo>
                  <a:lnTo>
                    <a:pt x="875" y="1044"/>
                  </a:lnTo>
                  <a:lnTo>
                    <a:pt x="877" y="1044"/>
                  </a:lnTo>
                  <a:lnTo>
                    <a:pt x="885" y="1042"/>
                  </a:lnTo>
                  <a:lnTo>
                    <a:pt x="886" y="1038"/>
                  </a:lnTo>
                  <a:lnTo>
                    <a:pt x="885" y="1037"/>
                  </a:lnTo>
                  <a:lnTo>
                    <a:pt x="881" y="1035"/>
                  </a:lnTo>
                  <a:lnTo>
                    <a:pt x="879" y="1031"/>
                  </a:lnTo>
                  <a:lnTo>
                    <a:pt x="879" y="1029"/>
                  </a:lnTo>
                  <a:lnTo>
                    <a:pt x="879" y="1029"/>
                  </a:lnTo>
                  <a:lnTo>
                    <a:pt x="877" y="1029"/>
                  </a:lnTo>
                  <a:lnTo>
                    <a:pt x="877" y="1031"/>
                  </a:lnTo>
                  <a:lnTo>
                    <a:pt x="877" y="1033"/>
                  </a:lnTo>
                  <a:lnTo>
                    <a:pt x="877" y="1035"/>
                  </a:lnTo>
                  <a:lnTo>
                    <a:pt x="877" y="1037"/>
                  </a:lnTo>
                  <a:lnTo>
                    <a:pt x="875" y="1035"/>
                  </a:lnTo>
                  <a:lnTo>
                    <a:pt x="875" y="1033"/>
                  </a:lnTo>
                  <a:lnTo>
                    <a:pt x="874" y="1031"/>
                  </a:lnTo>
                  <a:lnTo>
                    <a:pt x="874" y="1031"/>
                  </a:lnTo>
                  <a:lnTo>
                    <a:pt x="874" y="1033"/>
                  </a:lnTo>
                  <a:lnTo>
                    <a:pt x="874" y="1033"/>
                  </a:lnTo>
                  <a:lnTo>
                    <a:pt x="872" y="1033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0" y="1031"/>
                  </a:lnTo>
                  <a:lnTo>
                    <a:pt x="870" y="1031"/>
                  </a:lnTo>
                  <a:lnTo>
                    <a:pt x="870" y="1035"/>
                  </a:lnTo>
                  <a:lnTo>
                    <a:pt x="870" y="1035"/>
                  </a:lnTo>
                  <a:lnTo>
                    <a:pt x="872" y="1037"/>
                  </a:lnTo>
                  <a:lnTo>
                    <a:pt x="874" y="1042"/>
                  </a:lnTo>
                  <a:close/>
                  <a:moveTo>
                    <a:pt x="847" y="1017"/>
                  </a:moveTo>
                  <a:lnTo>
                    <a:pt x="847" y="1018"/>
                  </a:lnTo>
                  <a:lnTo>
                    <a:pt x="847" y="1020"/>
                  </a:lnTo>
                  <a:lnTo>
                    <a:pt x="856" y="1022"/>
                  </a:lnTo>
                  <a:lnTo>
                    <a:pt x="857" y="1024"/>
                  </a:lnTo>
                  <a:lnTo>
                    <a:pt x="854" y="1022"/>
                  </a:lnTo>
                  <a:lnTo>
                    <a:pt x="852" y="1024"/>
                  </a:lnTo>
                  <a:lnTo>
                    <a:pt x="854" y="1024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7" y="1026"/>
                  </a:lnTo>
                  <a:lnTo>
                    <a:pt x="859" y="1026"/>
                  </a:lnTo>
                  <a:lnTo>
                    <a:pt x="861" y="1026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3" y="1022"/>
                  </a:lnTo>
                  <a:lnTo>
                    <a:pt x="863" y="1022"/>
                  </a:lnTo>
                  <a:lnTo>
                    <a:pt x="865" y="1022"/>
                  </a:lnTo>
                  <a:lnTo>
                    <a:pt x="866" y="1018"/>
                  </a:lnTo>
                  <a:lnTo>
                    <a:pt x="865" y="1017"/>
                  </a:lnTo>
                  <a:lnTo>
                    <a:pt x="863" y="1015"/>
                  </a:lnTo>
                  <a:lnTo>
                    <a:pt x="861" y="1009"/>
                  </a:lnTo>
                  <a:lnTo>
                    <a:pt x="861" y="1009"/>
                  </a:lnTo>
                  <a:lnTo>
                    <a:pt x="857" y="1009"/>
                  </a:lnTo>
                  <a:lnTo>
                    <a:pt x="856" y="1009"/>
                  </a:lnTo>
                  <a:lnTo>
                    <a:pt x="854" y="1013"/>
                  </a:lnTo>
                  <a:lnTo>
                    <a:pt x="852" y="1013"/>
                  </a:lnTo>
                  <a:lnTo>
                    <a:pt x="848" y="1013"/>
                  </a:lnTo>
                  <a:lnTo>
                    <a:pt x="847" y="1015"/>
                  </a:lnTo>
                  <a:lnTo>
                    <a:pt x="845" y="1015"/>
                  </a:lnTo>
                  <a:lnTo>
                    <a:pt x="847" y="1017"/>
                  </a:lnTo>
                  <a:lnTo>
                    <a:pt x="847" y="1017"/>
                  </a:lnTo>
                  <a:close/>
                  <a:moveTo>
                    <a:pt x="888" y="993"/>
                  </a:moveTo>
                  <a:lnTo>
                    <a:pt x="886" y="993"/>
                  </a:lnTo>
                  <a:lnTo>
                    <a:pt x="885" y="993"/>
                  </a:lnTo>
                  <a:lnTo>
                    <a:pt x="885" y="995"/>
                  </a:lnTo>
                  <a:lnTo>
                    <a:pt x="886" y="997"/>
                  </a:lnTo>
                  <a:lnTo>
                    <a:pt x="892" y="997"/>
                  </a:lnTo>
                  <a:lnTo>
                    <a:pt x="894" y="999"/>
                  </a:lnTo>
                  <a:lnTo>
                    <a:pt x="892" y="999"/>
                  </a:lnTo>
                  <a:lnTo>
                    <a:pt x="892" y="999"/>
                  </a:lnTo>
                  <a:lnTo>
                    <a:pt x="888" y="999"/>
                  </a:lnTo>
                  <a:lnTo>
                    <a:pt x="879" y="999"/>
                  </a:lnTo>
                  <a:lnTo>
                    <a:pt x="877" y="999"/>
                  </a:lnTo>
                  <a:lnTo>
                    <a:pt x="872" y="1004"/>
                  </a:lnTo>
                  <a:lnTo>
                    <a:pt x="872" y="1006"/>
                  </a:lnTo>
                  <a:lnTo>
                    <a:pt x="872" y="1008"/>
                  </a:lnTo>
                  <a:lnTo>
                    <a:pt x="870" y="1009"/>
                  </a:lnTo>
                  <a:lnTo>
                    <a:pt x="872" y="1009"/>
                  </a:lnTo>
                  <a:lnTo>
                    <a:pt x="870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09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5" y="1013"/>
                  </a:lnTo>
                  <a:lnTo>
                    <a:pt x="877" y="1013"/>
                  </a:lnTo>
                  <a:lnTo>
                    <a:pt x="881" y="1013"/>
                  </a:lnTo>
                  <a:lnTo>
                    <a:pt x="883" y="1013"/>
                  </a:lnTo>
                  <a:lnTo>
                    <a:pt x="886" y="1009"/>
                  </a:lnTo>
                  <a:lnTo>
                    <a:pt x="890" y="1009"/>
                  </a:lnTo>
                  <a:lnTo>
                    <a:pt x="894" y="1008"/>
                  </a:lnTo>
                  <a:lnTo>
                    <a:pt x="899" y="1008"/>
                  </a:lnTo>
                  <a:lnTo>
                    <a:pt x="912" y="1002"/>
                  </a:lnTo>
                  <a:lnTo>
                    <a:pt x="913" y="1000"/>
                  </a:lnTo>
                  <a:lnTo>
                    <a:pt x="915" y="999"/>
                  </a:lnTo>
                  <a:lnTo>
                    <a:pt x="915" y="999"/>
                  </a:lnTo>
                  <a:lnTo>
                    <a:pt x="913" y="999"/>
                  </a:lnTo>
                  <a:lnTo>
                    <a:pt x="913" y="999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2" y="993"/>
                  </a:lnTo>
                  <a:lnTo>
                    <a:pt x="910" y="993"/>
                  </a:lnTo>
                  <a:lnTo>
                    <a:pt x="908" y="995"/>
                  </a:lnTo>
                  <a:lnTo>
                    <a:pt x="906" y="995"/>
                  </a:lnTo>
                  <a:lnTo>
                    <a:pt x="906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0"/>
                  </a:lnTo>
                  <a:lnTo>
                    <a:pt x="906" y="990"/>
                  </a:lnTo>
                  <a:lnTo>
                    <a:pt x="906" y="990"/>
                  </a:lnTo>
                  <a:lnTo>
                    <a:pt x="904" y="988"/>
                  </a:lnTo>
                  <a:lnTo>
                    <a:pt x="904" y="988"/>
                  </a:lnTo>
                  <a:lnTo>
                    <a:pt x="903" y="990"/>
                  </a:lnTo>
                  <a:lnTo>
                    <a:pt x="901" y="990"/>
                  </a:lnTo>
                  <a:lnTo>
                    <a:pt x="901" y="990"/>
                  </a:lnTo>
                  <a:lnTo>
                    <a:pt x="899" y="990"/>
                  </a:lnTo>
                  <a:lnTo>
                    <a:pt x="899" y="991"/>
                  </a:lnTo>
                  <a:lnTo>
                    <a:pt x="899" y="991"/>
                  </a:lnTo>
                  <a:lnTo>
                    <a:pt x="899" y="993"/>
                  </a:lnTo>
                  <a:lnTo>
                    <a:pt x="899" y="993"/>
                  </a:lnTo>
                  <a:lnTo>
                    <a:pt x="899" y="990"/>
                  </a:lnTo>
                  <a:lnTo>
                    <a:pt x="895" y="990"/>
                  </a:lnTo>
                  <a:lnTo>
                    <a:pt x="888" y="993"/>
                  </a:lnTo>
                  <a:close/>
                  <a:moveTo>
                    <a:pt x="910" y="993"/>
                  </a:moveTo>
                  <a:lnTo>
                    <a:pt x="912" y="991"/>
                  </a:lnTo>
                  <a:lnTo>
                    <a:pt x="913" y="991"/>
                  </a:lnTo>
                  <a:lnTo>
                    <a:pt x="915" y="991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3" y="988"/>
                  </a:lnTo>
                  <a:lnTo>
                    <a:pt x="913" y="990"/>
                  </a:lnTo>
                  <a:lnTo>
                    <a:pt x="913" y="988"/>
                  </a:lnTo>
                  <a:lnTo>
                    <a:pt x="913" y="988"/>
                  </a:lnTo>
                  <a:lnTo>
                    <a:pt x="912" y="988"/>
                  </a:lnTo>
                  <a:lnTo>
                    <a:pt x="912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3"/>
                  </a:lnTo>
                  <a:lnTo>
                    <a:pt x="910" y="993"/>
                  </a:lnTo>
                  <a:close/>
                  <a:moveTo>
                    <a:pt x="872" y="986"/>
                  </a:moveTo>
                  <a:lnTo>
                    <a:pt x="874" y="986"/>
                  </a:lnTo>
                  <a:lnTo>
                    <a:pt x="875" y="986"/>
                  </a:lnTo>
                  <a:lnTo>
                    <a:pt x="877" y="986"/>
                  </a:lnTo>
                  <a:lnTo>
                    <a:pt x="879" y="984"/>
                  </a:lnTo>
                  <a:lnTo>
                    <a:pt x="879" y="986"/>
                  </a:lnTo>
                  <a:lnTo>
                    <a:pt x="881" y="984"/>
                  </a:lnTo>
                  <a:lnTo>
                    <a:pt x="883" y="984"/>
                  </a:lnTo>
                  <a:lnTo>
                    <a:pt x="879" y="986"/>
                  </a:lnTo>
                  <a:lnTo>
                    <a:pt x="881" y="988"/>
                  </a:lnTo>
                  <a:lnTo>
                    <a:pt x="885" y="986"/>
                  </a:lnTo>
                  <a:lnTo>
                    <a:pt x="894" y="984"/>
                  </a:lnTo>
                  <a:lnTo>
                    <a:pt x="897" y="984"/>
                  </a:lnTo>
                  <a:lnTo>
                    <a:pt x="899" y="981"/>
                  </a:lnTo>
                  <a:lnTo>
                    <a:pt x="899" y="979"/>
                  </a:lnTo>
                  <a:lnTo>
                    <a:pt x="897" y="979"/>
                  </a:lnTo>
                  <a:lnTo>
                    <a:pt x="897" y="977"/>
                  </a:lnTo>
                  <a:lnTo>
                    <a:pt x="897" y="977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0"/>
                  </a:lnTo>
                  <a:lnTo>
                    <a:pt x="895" y="970"/>
                  </a:lnTo>
                  <a:lnTo>
                    <a:pt x="895" y="971"/>
                  </a:lnTo>
                  <a:lnTo>
                    <a:pt x="894" y="971"/>
                  </a:lnTo>
                  <a:lnTo>
                    <a:pt x="894" y="971"/>
                  </a:lnTo>
                  <a:lnTo>
                    <a:pt x="892" y="973"/>
                  </a:lnTo>
                  <a:lnTo>
                    <a:pt x="890" y="975"/>
                  </a:lnTo>
                  <a:lnTo>
                    <a:pt x="892" y="975"/>
                  </a:lnTo>
                  <a:lnTo>
                    <a:pt x="892" y="975"/>
                  </a:lnTo>
                  <a:lnTo>
                    <a:pt x="894" y="973"/>
                  </a:lnTo>
                  <a:lnTo>
                    <a:pt x="894" y="975"/>
                  </a:lnTo>
                  <a:lnTo>
                    <a:pt x="883" y="981"/>
                  </a:lnTo>
                  <a:lnTo>
                    <a:pt x="874" y="982"/>
                  </a:lnTo>
                  <a:lnTo>
                    <a:pt x="870" y="984"/>
                  </a:lnTo>
                  <a:lnTo>
                    <a:pt x="872" y="986"/>
                  </a:lnTo>
                  <a:lnTo>
                    <a:pt x="872" y="986"/>
                  </a:lnTo>
                  <a:close/>
                  <a:moveTo>
                    <a:pt x="950" y="946"/>
                  </a:moveTo>
                  <a:lnTo>
                    <a:pt x="950" y="946"/>
                  </a:lnTo>
                  <a:lnTo>
                    <a:pt x="951" y="946"/>
                  </a:lnTo>
                  <a:lnTo>
                    <a:pt x="951" y="946"/>
                  </a:lnTo>
                  <a:lnTo>
                    <a:pt x="951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1" y="948"/>
                  </a:lnTo>
                  <a:lnTo>
                    <a:pt x="951" y="950"/>
                  </a:lnTo>
                  <a:lnTo>
                    <a:pt x="953" y="950"/>
                  </a:lnTo>
                  <a:lnTo>
                    <a:pt x="953" y="948"/>
                  </a:lnTo>
                  <a:lnTo>
                    <a:pt x="955" y="948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0" y="944"/>
                  </a:lnTo>
                  <a:lnTo>
                    <a:pt x="950" y="946"/>
                  </a:lnTo>
                  <a:lnTo>
                    <a:pt x="950" y="946"/>
                  </a:lnTo>
                  <a:lnTo>
                    <a:pt x="950" y="946"/>
                  </a:lnTo>
                  <a:close/>
                  <a:moveTo>
                    <a:pt x="1024" y="881"/>
                  </a:moveTo>
                  <a:lnTo>
                    <a:pt x="1024" y="883"/>
                  </a:lnTo>
                  <a:lnTo>
                    <a:pt x="1025" y="885"/>
                  </a:lnTo>
                  <a:lnTo>
                    <a:pt x="1025" y="885"/>
                  </a:lnTo>
                  <a:lnTo>
                    <a:pt x="1027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3"/>
                  </a:lnTo>
                  <a:lnTo>
                    <a:pt x="1031" y="881"/>
                  </a:lnTo>
                  <a:lnTo>
                    <a:pt x="1029" y="881"/>
                  </a:lnTo>
                  <a:lnTo>
                    <a:pt x="1029" y="881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9"/>
                  </a:lnTo>
                  <a:lnTo>
                    <a:pt x="1025" y="876"/>
                  </a:lnTo>
                  <a:lnTo>
                    <a:pt x="1025" y="878"/>
                  </a:lnTo>
                  <a:lnTo>
                    <a:pt x="1025" y="879"/>
                  </a:lnTo>
                  <a:lnTo>
                    <a:pt x="1025" y="881"/>
                  </a:lnTo>
                  <a:lnTo>
                    <a:pt x="1025" y="881"/>
                  </a:lnTo>
                  <a:lnTo>
                    <a:pt x="1024" y="881"/>
                  </a:lnTo>
                  <a:close/>
                  <a:moveTo>
                    <a:pt x="1015" y="883"/>
                  </a:moveTo>
                  <a:lnTo>
                    <a:pt x="1013" y="885"/>
                  </a:lnTo>
                  <a:lnTo>
                    <a:pt x="1016" y="890"/>
                  </a:lnTo>
                  <a:lnTo>
                    <a:pt x="1020" y="890"/>
                  </a:lnTo>
                  <a:lnTo>
                    <a:pt x="1022" y="890"/>
                  </a:lnTo>
                  <a:lnTo>
                    <a:pt x="1022" y="892"/>
                  </a:lnTo>
                  <a:lnTo>
                    <a:pt x="1024" y="894"/>
                  </a:lnTo>
                  <a:lnTo>
                    <a:pt x="1027" y="894"/>
                  </a:lnTo>
                  <a:lnTo>
                    <a:pt x="1027" y="896"/>
                  </a:lnTo>
                  <a:lnTo>
                    <a:pt x="1029" y="892"/>
                  </a:lnTo>
                  <a:lnTo>
                    <a:pt x="1029" y="890"/>
                  </a:lnTo>
                  <a:lnTo>
                    <a:pt x="1029" y="890"/>
                  </a:lnTo>
                  <a:lnTo>
                    <a:pt x="1029" y="887"/>
                  </a:lnTo>
                  <a:lnTo>
                    <a:pt x="1022" y="887"/>
                  </a:lnTo>
                  <a:lnTo>
                    <a:pt x="1022" y="885"/>
                  </a:lnTo>
                  <a:lnTo>
                    <a:pt x="1020" y="881"/>
                  </a:lnTo>
                  <a:lnTo>
                    <a:pt x="1018" y="879"/>
                  </a:lnTo>
                  <a:lnTo>
                    <a:pt x="1015" y="876"/>
                  </a:lnTo>
                  <a:lnTo>
                    <a:pt x="1013" y="874"/>
                  </a:lnTo>
                  <a:lnTo>
                    <a:pt x="1011" y="874"/>
                  </a:lnTo>
                  <a:lnTo>
                    <a:pt x="1011" y="874"/>
                  </a:lnTo>
                  <a:lnTo>
                    <a:pt x="1009" y="874"/>
                  </a:lnTo>
                  <a:lnTo>
                    <a:pt x="1009" y="876"/>
                  </a:lnTo>
                  <a:lnTo>
                    <a:pt x="1009" y="878"/>
                  </a:lnTo>
                  <a:lnTo>
                    <a:pt x="1009" y="879"/>
                  </a:lnTo>
                  <a:lnTo>
                    <a:pt x="1011" y="881"/>
                  </a:lnTo>
                  <a:lnTo>
                    <a:pt x="1016" y="881"/>
                  </a:lnTo>
                  <a:lnTo>
                    <a:pt x="1018" y="883"/>
                  </a:lnTo>
                  <a:lnTo>
                    <a:pt x="1016" y="883"/>
                  </a:lnTo>
                  <a:lnTo>
                    <a:pt x="1015" y="883"/>
                  </a:lnTo>
                  <a:close/>
                  <a:moveTo>
                    <a:pt x="1022" y="869"/>
                  </a:moveTo>
                  <a:lnTo>
                    <a:pt x="1016" y="872"/>
                  </a:lnTo>
                  <a:lnTo>
                    <a:pt x="1016" y="872"/>
                  </a:lnTo>
                  <a:lnTo>
                    <a:pt x="1016" y="872"/>
                  </a:lnTo>
                  <a:lnTo>
                    <a:pt x="1015" y="872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20" y="876"/>
                  </a:lnTo>
                  <a:lnTo>
                    <a:pt x="1020" y="876"/>
                  </a:lnTo>
                  <a:lnTo>
                    <a:pt x="1020" y="878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4" y="879"/>
                  </a:lnTo>
                  <a:lnTo>
                    <a:pt x="1024" y="879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6"/>
                  </a:lnTo>
                  <a:lnTo>
                    <a:pt x="1024" y="876"/>
                  </a:lnTo>
                  <a:lnTo>
                    <a:pt x="1025" y="874"/>
                  </a:lnTo>
                  <a:lnTo>
                    <a:pt x="1025" y="872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2" y="869"/>
                  </a:lnTo>
                  <a:close/>
                  <a:moveTo>
                    <a:pt x="1011" y="840"/>
                  </a:moveTo>
                  <a:lnTo>
                    <a:pt x="998" y="850"/>
                  </a:lnTo>
                  <a:lnTo>
                    <a:pt x="998" y="850"/>
                  </a:lnTo>
                  <a:lnTo>
                    <a:pt x="1000" y="850"/>
                  </a:lnTo>
                  <a:lnTo>
                    <a:pt x="1000" y="850"/>
                  </a:lnTo>
                  <a:lnTo>
                    <a:pt x="1002" y="850"/>
                  </a:lnTo>
                  <a:lnTo>
                    <a:pt x="1004" y="849"/>
                  </a:lnTo>
                  <a:lnTo>
                    <a:pt x="1007" y="845"/>
                  </a:lnTo>
                  <a:lnTo>
                    <a:pt x="1011" y="845"/>
                  </a:lnTo>
                  <a:lnTo>
                    <a:pt x="1011" y="845"/>
                  </a:lnTo>
                  <a:lnTo>
                    <a:pt x="1011" y="847"/>
                  </a:lnTo>
                  <a:lnTo>
                    <a:pt x="1011" y="847"/>
                  </a:lnTo>
                  <a:lnTo>
                    <a:pt x="1011" y="849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2"/>
                  </a:lnTo>
                  <a:lnTo>
                    <a:pt x="1013" y="852"/>
                  </a:lnTo>
                  <a:lnTo>
                    <a:pt x="1016" y="850"/>
                  </a:lnTo>
                  <a:lnTo>
                    <a:pt x="1018" y="849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18" y="843"/>
                  </a:lnTo>
                  <a:lnTo>
                    <a:pt x="1016" y="843"/>
                  </a:lnTo>
                  <a:lnTo>
                    <a:pt x="1016" y="841"/>
                  </a:lnTo>
                  <a:lnTo>
                    <a:pt x="1016" y="841"/>
                  </a:lnTo>
                  <a:lnTo>
                    <a:pt x="1015" y="840"/>
                  </a:lnTo>
                  <a:lnTo>
                    <a:pt x="1015" y="840"/>
                  </a:lnTo>
                  <a:lnTo>
                    <a:pt x="1013" y="840"/>
                  </a:lnTo>
                  <a:lnTo>
                    <a:pt x="1013" y="838"/>
                  </a:lnTo>
                  <a:lnTo>
                    <a:pt x="1011" y="840"/>
                  </a:lnTo>
                  <a:close/>
                  <a:moveTo>
                    <a:pt x="995" y="849"/>
                  </a:moveTo>
                  <a:lnTo>
                    <a:pt x="995" y="850"/>
                  </a:lnTo>
                  <a:lnTo>
                    <a:pt x="998" y="849"/>
                  </a:lnTo>
                  <a:lnTo>
                    <a:pt x="998" y="847"/>
                  </a:lnTo>
                  <a:lnTo>
                    <a:pt x="1002" y="843"/>
                  </a:lnTo>
                  <a:lnTo>
                    <a:pt x="1006" y="843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1" y="834"/>
                  </a:lnTo>
                  <a:lnTo>
                    <a:pt x="1009" y="834"/>
                  </a:lnTo>
                  <a:lnTo>
                    <a:pt x="1009" y="834"/>
                  </a:lnTo>
                  <a:lnTo>
                    <a:pt x="1009" y="836"/>
                  </a:lnTo>
                  <a:lnTo>
                    <a:pt x="1006" y="838"/>
                  </a:lnTo>
                  <a:lnTo>
                    <a:pt x="1004" y="840"/>
                  </a:lnTo>
                  <a:lnTo>
                    <a:pt x="1000" y="841"/>
                  </a:lnTo>
                  <a:lnTo>
                    <a:pt x="1000" y="841"/>
                  </a:lnTo>
                  <a:lnTo>
                    <a:pt x="996" y="841"/>
                  </a:lnTo>
                  <a:lnTo>
                    <a:pt x="995" y="843"/>
                  </a:lnTo>
                  <a:lnTo>
                    <a:pt x="995" y="845"/>
                  </a:lnTo>
                  <a:lnTo>
                    <a:pt x="995" y="847"/>
                  </a:lnTo>
                  <a:lnTo>
                    <a:pt x="993" y="849"/>
                  </a:lnTo>
                  <a:lnTo>
                    <a:pt x="993" y="849"/>
                  </a:lnTo>
                  <a:lnTo>
                    <a:pt x="995" y="849"/>
                  </a:lnTo>
                  <a:lnTo>
                    <a:pt x="995" y="849"/>
                  </a:lnTo>
                  <a:close/>
                  <a:moveTo>
                    <a:pt x="1036" y="829"/>
                  </a:moveTo>
                  <a:lnTo>
                    <a:pt x="1038" y="827"/>
                  </a:lnTo>
                  <a:lnTo>
                    <a:pt x="1038" y="827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9"/>
                  </a:lnTo>
                  <a:lnTo>
                    <a:pt x="1040" y="827"/>
                  </a:lnTo>
                  <a:lnTo>
                    <a:pt x="1042" y="827"/>
                  </a:lnTo>
                  <a:lnTo>
                    <a:pt x="1042" y="827"/>
                  </a:lnTo>
                  <a:lnTo>
                    <a:pt x="1042" y="825"/>
                  </a:lnTo>
                  <a:lnTo>
                    <a:pt x="1042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2" y="823"/>
                  </a:lnTo>
                  <a:lnTo>
                    <a:pt x="1042" y="823"/>
                  </a:lnTo>
                  <a:lnTo>
                    <a:pt x="1043" y="822"/>
                  </a:lnTo>
                  <a:lnTo>
                    <a:pt x="1045" y="822"/>
                  </a:lnTo>
                  <a:lnTo>
                    <a:pt x="1045" y="820"/>
                  </a:lnTo>
                  <a:lnTo>
                    <a:pt x="1045" y="820"/>
                  </a:lnTo>
                  <a:lnTo>
                    <a:pt x="1045" y="818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2" y="820"/>
                  </a:lnTo>
                  <a:lnTo>
                    <a:pt x="1042" y="820"/>
                  </a:lnTo>
                  <a:lnTo>
                    <a:pt x="1040" y="820"/>
                  </a:lnTo>
                  <a:lnTo>
                    <a:pt x="1036" y="820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3"/>
                  </a:lnTo>
                  <a:lnTo>
                    <a:pt x="1033" y="823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7"/>
                  </a:lnTo>
                  <a:lnTo>
                    <a:pt x="1034" y="829"/>
                  </a:lnTo>
                  <a:lnTo>
                    <a:pt x="1036" y="829"/>
                  </a:lnTo>
                  <a:close/>
                  <a:moveTo>
                    <a:pt x="1056" y="823"/>
                  </a:moveTo>
                  <a:lnTo>
                    <a:pt x="1056" y="823"/>
                  </a:lnTo>
                  <a:lnTo>
                    <a:pt x="1058" y="823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1" y="825"/>
                  </a:lnTo>
                  <a:lnTo>
                    <a:pt x="1063" y="827"/>
                  </a:lnTo>
                  <a:lnTo>
                    <a:pt x="1065" y="827"/>
                  </a:lnTo>
                  <a:lnTo>
                    <a:pt x="1069" y="825"/>
                  </a:lnTo>
                  <a:lnTo>
                    <a:pt x="1071" y="823"/>
                  </a:lnTo>
                  <a:lnTo>
                    <a:pt x="1072" y="822"/>
                  </a:lnTo>
                  <a:lnTo>
                    <a:pt x="1072" y="820"/>
                  </a:lnTo>
                  <a:lnTo>
                    <a:pt x="1071" y="820"/>
                  </a:lnTo>
                  <a:lnTo>
                    <a:pt x="1069" y="820"/>
                  </a:lnTo>
                  <a:lnTo>
                    <a:pt x="1069" y="818"/>
                  </a:lnTo>
                  <a:lnTo>
                    <a:pt x="1071" y="816"/>
                  </a:lnTo>
                  <a:lnTo>
                    <a:pt x="1071" y="814"/>
                  </a:lnTo>
                  <a:lnTo>
                    <a:pt x="1069" y="813"/>
                  </a:lnTo>
                  <a:lnTo>
                    <a:pt x="1067" y="809"/>
                  </a:lnTo>
                  <a:lnTo>
                    <a:pt x="1067" y="807"/>
                  </a:lnTo>
                  <a:lnTo>
                    <a:pt x="1065" y="807"/>
                  </a:lnTo>
                  <a:lnTo>
                    <a:pt x="1063" y="809"/>
                  </a:lnTo>
                  <a:lnTo>
                    <a:pt x="1063" y="811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61" y="814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8"/>
                  </a:lnTo>
                  <a:lnTo>
                    <a:pt x="1061" y="818"/>
                  </a:lnTo>
                  <a:lnTo>
                    <a:pt x="1063" y="818"/>
                  </a:lnTo>
                  <a:lnTo>
                    <a:pt x="1061" y="818"/>
                  </a:lnTo>
                  <a:lnTo>
                    <a:pt x="1060" y="820"/>
                  </a:lnTo>
                  <a:lnTo>
                    <a:pt x="1060" y="820"/>
                  </a:lnTo>
                  <a:lnTo>
                    <a:pt x="1060" y="822"/>
                  </a:lnTo>
                  <a:lnTo>
                    <a:pt x="1060" y="822"/>
                  </a:lnTo>
                  <a:lnTo>
                    <a:pt x="1060" y="823"/>
                  </a:lnTo>
                  <a:lnTo>
                    <a:pt x="1058" y="823"/>
                  </a:lnTo>
                  <a:lnTo>
                    <a:pt x="1056" y="823"/>
                  </a:lnTo>
                  <a:close/>
                  <a:moveTo>
                    <a:pt x="1067" y="804"/>
                  </a:moveTo>
                  <a:lnTo>
                    <a:pt x="1067" y="804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798"/>
                  </a:lnTo>
                  <a:lnTo>
                    <a:pt x="1069" y="796"/>
                  </a:lnTo>
                  <a:lnTo>
                    <a:pt x="1067" y="796"/>
                  </a:lnTo>
                  <a:lnTo>
                    <a:pt x="1067" y="794"/>
                  </a:lnTo>
                  <a:lnTo>
                    <a:pt x="1067" y="794"/>
                  </a:lnTo>
                  <a:lnTo>
                    <a:pt x="1069" y="794"/>
                  </a:lnTo>
                  <a:lnTo>
                    <a:pt x="1074" y="793"/>
                  </a:lnTo>
                  <a:lnTo>
                    <a:pt x="1074" y="793"/>
                  </a:lnTo>
                  <a:lnTo>
                    <a:pt x="1076" y="793"/>
                  </a:lnTo>
                  <a:lnTo>
                    <a:pt x="1076" y="791"/>
                  </a:lnTo>
                  <a:lnTo>
                    <a:pt x="1076" y="791"/>
                  </a:lnTo>
                  <a:lnTo>
                    <a:pt x="1080" y="789"/>
                  </a:lnTo>
                  <a:lnTo>
                    <a:pt x="1080" y="787"/>
                  </a:lnTo>
                  <a:lnTo>
                    <a:pt x="1081" y="787"/>
                  </a:lnTo>
                  <a:lnTo>
                    <a:pt x="1083" y="785"/>
                  </a:lnTo>
                  <a:lnTo>
                    <a:pt x="1081" y="785"/>
                  </a:lnTo>
                  <a:lnTo>
                    <a:pt x="1081" y="785"/>
                  </a:lnTo>
                  <a:lnTo>
                    <a:pt x="1080" y="784"/>
                  </a:lnTo>
                  <a:lnTo>
                    <a:pt x="1080" y="782"/>
                  </a:lnTo>
                  <a:lnTo>
                    <a:pt x="1080" y="780"/>
                  </a:lnTo>
                  <a:lnTo>
                    <a:pt x="1080" y="778"/>
                  </a:lnTo>
                  <a:lnTo>
                    <a:pt x="1080" y="776"/>
                  </a:lnTo>
                  <a:lnTo>
                    <a:pt x="1078" y="773"/>
                  </a:lnTo>
                  <a:lnTo>
                    <a:pt x="1076" y="771"/>
                  </a:lnTo>
                  <a:lnTo>
                    <a:pt x="1074" y="769"/>
                  </a:lnTo>
                  <a:lnTo>
                    <a:pt x="1074" y="769"/>
                  </a:lnTo>
                  <a:lnTo>
                    <a:pt x="1072" y="769"/>
                  </a:lnTo>
                  <a:lnTo>
                    <a:pt x="1072" y="766"/>
                  </a:lnTo>
                  <a:lnTo>
                    <a:pt x="1071" y="764"/>
                  </a:lnTo>
                  <a:lnTo>
                    <a:pt x="1071" y="764"/>
                  </a:lnTo>
                  <a:lnTo>
                    <a:pt x="1069" y="766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71"/>
                  </a:lnTo>
                  <a:lnTo>
                    <a:pt x="1069" y="771"/>
                  </a:lnTo>
                  <a:lnTo>
                    <a:pt x="1067" y="775"/>
                  </a:lnTo>
                  <a:lnTo>
                    <a:pt x="1069" y="775"/>
                  </a:lnTo>
                  <a:lnTo>
                    <a:pt x="1067" y="776"/>
                  </a:lnTo>
                  <a:lnTo>
                    <a:pt x="1069" y="776"/>
                  </a:lnTo>
                  <a:lnTo>
                    <a:pt x="1071" y="776"/>
                  </a:lnTo>
                  <a:lnTo>
                    <a:pt x="1072" y="775"/>
                  </a:lnTo>
                  <a:lnTo>
                    <a:pt x="1072" y="775"/>
                  </a:lnTo>
                  <a:lnTo>
                    <a:pt x="1072" y="776"/>
                  </a:lnTo>
                  <a:lnTo>
                    <a:pt x="1072" y="776"/>
                  </a:lnTo>
                  <a:lnTo>
                    <a:pt x="1074" y="776"/>
                  </a:lnTo>
                  <a:lnTo>
                    <a:pt x="1071" y="780"/>
                  </a:lnTo>
                  <a:lnTo>
                    <a:pt x="1067" y="782"/>
                  </a:lnTo>
                  <a:lnTo>
                    <a:pt x="1065" y="785"/>
                  </a:lnTo>
                  <a:lnTo>
                    <a:pt x="1065" y="785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9"/>
                  </a:lnTo>
                  <a:lnTo>
                    <a:pt x="1067" y="791"/>
                  </a:lnTo>
                  <a:lnTo>
                    <a:pt x="1067" y="791"/>
                  </a:lnTo>
                  <a:lnTo>
                    <a:pt x="1065" y="791"/>
                  </a:lnTo>
                  <a:lnTo>
                    <a:pt x="1065" y="789"/>
                  </a:lnTo>
                  <a:lnTo>
                    <a:pt x="1063" y="789"/>
                  </a:lnTo>
                  <a:lnTo>
                    <a:pt x="1063" y="791"/>
                  </a:lnTo>
                  <a:lnTo>
                    <a:pt x="1063" y="793"/>
                  </a:lnTo>
                  <a:lnTo>
                    <a:pt x="1061" y="794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3" y="796"/>
                  </a:lnTo>
                  <a:lnTo>
                    <a:pt x="1063" y="796"/>
                  </a:lnTo>
                  <a:lnTo>
                    <a:pt x="1061" y="802"/>
                  </a:lnTo>
                  <a:lnTo>
                    <a:pt x="1061" y="805"/>
                  </a:lnTo>
                  <a:lnTo>
                    <a:pt x="1060" y="807"/>
                  </a:lnTo>
                  <a:lnTo>
                    <a:pt x="1061" y="807"/>
                  </a:lnTo>
                  <a:lnTo>
                    <a:pt x="1067" y="804"/>
                  </a:lnTo>
                  <a:close/>
                  <a:moveTo>
                    <a:pt x="1049" y="760"/>
                  </a:moveTo>
                  <a:lnTo>
                    <a:pt x="1051" y="760"/>
                  </a:lnTo>
                  <a:lnTo>
                    <a:pt x="1049" y="760"/>
                  </a:lnTo>
                  <a:lnTo>
                    <a:pt x="1051" y="762"/>
                  </a:lnTo>
                  <a:lnTo>
                    <a:pt x="1051" y="762"/>
                  </a:lnTo>
                  <a:lnTo>
                    <a:pt x="1051" y="760"/>
                  </a:lnTo>
                  <a:lnTo>
                    <a:pt x="1051" y="760"/>
                  </a:lnTo>
                  <a:lnTo>
                    <a:pt x="1052" y="760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4" y="758"/>
                  </a:lnTo>
                  <a:lnTo>
                    <a:pt x="1056" y="757"/>
                  </a:lnTo>
                  <a:lnTo>
                    <a:pt x="1056" y="757"/>
                  </a:lnTo>
                  <a:lnTo>
                    <a:pt x="1056" y="755"/>
                  </a:lnTo>
                  <a:lnTo>
                    <a:pt x="1054" y="753"/>
                  </a:lnTo>
                  <a:lnTo>
                    <a:pt x="1056" y="753"/>
                  </a:lnTo>
                  <a:lnTo>
                    <a:pt x="1058" y="751"/>
                  </a:lnTo>
                  <a:lnTo>
                    <a:pt x="1058" y="751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4" y="749"/>
                  </a:lnTo>
                  <a:lnTo>
                    <a:pt x="1052" y="748"/>
                  </a:lnTo>
                  <a:lnTo>
                    <a:pt x="1051" y="748"/>
                  </a:lnTo>
                  <a:lnTo>
                    <a:pt x="1049" y="749"/>
                  </a:lnTo>
                  <a:lnTo>
                    <a:pt x="1047" y="751"/>
                  </a:lnTo>
                  <a:lnTo>
                    <a:pt x="1047" y="755"/>
                  </a:lnTo>
                  <a:lnTo>
                    <a:pt x="1045" y="757"/>
                  </a:lnTo>
                  <a:lnTo>
                    <a:pt x="1045" y="758"/>
                  </a:lnTo>
                  <a:lnTo>
                    <a:pt x="1045" y="760"/>
                  </a:lnTo>
                  <a:lnTo>
                    <a:pt x="1049" y="760"/>
                  </a:lnTo>
                  <a:close/>
                  <a:moveTo>
                    <a:pt x="1080" y="728"/>
                  </a:moveTo>
                  <a:lnTo>
                    <a:pt x="1080" y="728"/>
                  </a:lnTo>
                  <a:lnTo>
                    <a:pt x="1078" y="728"/>
                  </a:lnTo>
                  <a:lnTo>
                    <a:pt x="1080" y="728"/>
                  </a:lnTo>
                  <a:lnTo>
                    <a:pt x="1081" y="728"/>
                  </a:lnTo>
                  <a:lnTo>
                    <a:pt x="1089" y="719"/>
                  </a:lnTo>
                  <a:lnTo>
                    <a:pt x="1090" y="719"/>
                  </a:lnTo>
                  <a:lnTo>
                    <a:pt x="1094" y="715"/>
                  </a:lnTo>
                  <a:lnTo>
                    <a:pt x="1099" y="713"/>
                  </a:lnTo>
                  <a:lnTo>
                    <a:pt x="1101" y="711"/>
                  </a:lnTo>
                  <a:lnTo>
                    <a:pt x="1103" y="711"/>
                  </a:lnTo>
                  <a:lnTo>
                    <a:pt x="1099" y="710"/>
                  </a:lnTo>
                  <a:lnTo>
                    <a:pt x="1098" y="710"/>
                  </a:lnTo>
                  <a:lnTo>
                    <a:pt x="1094" y="711"/>
                  </a:lnTo>
                  <a:lnTo>
                    <a:pt x="1092" y="713"/>
                  </a:lnTo>
                  <a:lnTo>
                    <a:pt x="1090" y="713"/>
                  </a:lnTo>
                  <a:lnTo>
                    <a:pt x="1090" y="715"/>
                  </a:lnTo>
                  <a:lnTo>
                    <a:pt x="1089" y="715"/>
                  </a:lnTo>
                  <a:lnTo>
                    <a:pt x="1089" y="715"/>
                  </a:lnTo>
                  <a:lnTo>
                    <a:pt x="1087" y="715"/>
                  </a:lnTo>
                  <a:lnTo>
                    <a:pt x="1089" y="713"/>
                  </a:lnTo>
                  <a:lnTo>
                    <a:pt x="1090" y="711"/>
                  </a:lnTo>
                  <a:lnTo>
                    <a:pt x="1089" y="710"/>
                  </a:lnTo>
                  <a:lnTo>
                    <a:pt x="1087" y="710"/>
                  </a:lnTo>
                  <a:lnTo>
                    <a:pt x="1081" y="713"/>
                  </a:lnTo>
                  <a:lnTo>
                    <a:pt x="1081" y="715"/>
                  </a:lnTo>
                  <a:lnTo>
                    <a:pt x="1080" y="717"/>
                  </a:lnTo>
                  <a:lnTo>
                    <a:pt x="1080" y="719"/>
                  </a:lnTo>
                  <a:lnTo>
                    <a:pt x="1078" y="720"/>
                  </a:lnTo>
                  <a:lnTo>
                    <a:pt x="1076" y="724"/>
                  </a:lnTo>
                  <a:lnTo>
                    <a:pt x="1076" y="726"/>
                  </a:lnTo>
                  <a:lnTo>
                    <a:pt x="1081" y="724"/>
                  </a:lnTo>
                  <a:lnTo>
                    <a:pt x="1081" y="726"/>
                  </a:lnTo>
                  <a:lnTo>
                    <a:pt x="1080" y="728"/>
                  </a:lnTo>
                  <a:close/>
                  <a:moveTo>
                    <a:pt x="1085" y="702"/>
                  </a:moveTo>
                  <a:lnTo>
                    <a:pt x="1087" y="702"/>
                  </a:lnTo>
                  <a:lnTo>
                    <a:pt x="1087" y="702"/>
                  </a:lnTo>
                  <a:lnTo>
                    <a:pt x="1089" y="701"/>
                  </a:lnTo>
                  <a:lnTo>
                    <a:pt x="1090" y="701"/>
                  </a:lnTo>
                  <a:lnTo>
                    <a:pt x="1090" y="699"/>
                  </a:lnTo>
                  <a:lnTo>
                    <a:pt x="1089" y="699"/>
                  </a:lnTo>
                  <a:lnTo>
                    <a:pt x="1089" y="699"/>
                  </a:lnTo>
                  <a:lnTo>
                    <a:pt x="1087" y="699"/>
                  </a:lnTo>
                  <a:lnTo>
                    <a:pt x="1087" y="699"/>
                  </a:lnTo>
                  <a:lnTo>
                    <a:pt x="1087" y="697"/>
                  </a:lnTo>
                  <a:lnTo>
                    <a:pt x="1089" y="697"/>
                  </a:lnTo>
                  <a:lnTo>
                    <a:pt x="1085" y="697"/>
                  </a:lnTo>
                  <a:lnTo>
                    <a:pt x="1085" y="695"/>
                  </a:lnTo>
                  <a:lnTo>
                    <a:pt x="1087" y="693"/>
                  </a:lnTo>
                  <a:lnTo>
                    <a:pt x="1087" y="693"/>
                  </a:lnTo>
                  <a:lnTo>
                    <a:pt x="1087" y="692"/>
                  </a:lnTo>
                  <a:lnTo>
                    <a:pt x="1087" y="690"/>
                  </a:lnTo>
                  <a:lnTo>
                    <a:pt x="1087" y="688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4"/>
                  </a:lnTo>
                  <a:lnTo>
                    <a:pt x="1085" y="688"/>
                  </a:lnTo>
                  <a:lnTo>
                    <a:pt x="1083" y="688"/>
                  </a:lnTo>
                  <a:lnTo>
                    <a:pt x="1083" y="688"/>
                  </a:lnTo>
                  <a:lnTo>
                    <a:pt x="1078" y="692"/>
                  </a:lnTo>
                  <a:lnTo>
                    <a:pt x="1078" y="692"/>
                  </a:lnTo>
                  <a:lnTo>
                    <a:pt x="1080" y="692"/>
                  </a:lnTo>
                  <a:lnTo>
                    <a:pt x="1081" y="692"/>
                  </a:lnTo>
                  <a:lnTo>
                    <a:pt x="1085" y="692"/>
                  </a:lnTo>
                  <a:lnTo>
                    <a:pt x="1085" y="693"/>
                  </a:lnTo>
                  <a:lnTo>
                    <a:pt x="1083" y="695"/>
                  </a:lnTo>
                  <a:lnTo>
                    <a:pt x="1081" y="695"/>
                  </a:lnTo>
                  <a:lnTo>
                    <a:pt x="1081" y="697"/>
                  </a:lnTo>
                  <a:lnTo>
                    <a:pt x="1081" y="699"/>
                  </a:lnTo>
                  <a:lnTo>
                    <a:pt x="1081" y="699"/>
                  </a:lnTo>
                  <a:lnTo>
                    <a:pt x="1080" y="699"/>
                  </a:lnTo>
                  <a:lnTo>
                    <a:pt x="1078" y="699"/>
                  </a:lnTo>
                  <a:lnTo>
                    <a:pt x="1076" y="701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6" y="702"/>
                  </a:lnTo>
                  <a:lnTo>
                    <a:pt x="1078" y="702"/>
                  </a:lnTo>
                  <a:lnTo>
                    <a:pt x="1078" y="701"/>
                  </a:lnTo>
                  <a:lnTo>
                    <a:pt x="1078" y="702"/>
                  </a:lnTo>
                  <a:lnTo>
                    <a:pt x="1078" y="702"/>
                  </a:lnTo>
                  <a:lnTo>
                    <a:pt x="1076" y="704"/>
                  </a:lnTo>
                  <a:lnTo>
                    <a:pt x="1076" y="706"/>
                  </a:lnTo>
                  <a:lnTo>
                    <a:pt x="1076" y="706"/>
                  </a:lnTo>
                  <a:lnTo>
                    <a:pt x="1074" y="706"/>
                  </a:lnTo>
                  <a:lnTo>
                    <a:pt x="1074" y="708"/>
                  </a:lnTo>
                  <a:lnTo>
                    <a:pt x="1072" y="711"/>
                  </a:lnTo>
                  <a:lnTo>
                    <a:pt x="1083" y="704"/>
                  </a:lnTo>
                  <a:lnTo>
                    <a:pt x="1085" y="702"/>
                  </a:lnTo>
                  <a:close/>
                  <a:moveTo>
                    <a:pt x="1092" y="682"/>
                  </a:moveTo>
                  <a:lnTo>
                    <a:pt x="1094" y="682"/>
                  </a:lnTo>
                  <a:lnTo>
                    <a:pt x="1094" y="684"/>
                  </a:lnTo>
                  <a:lnTo>
                    <a:pt x="1096" y="684"/>
                  </a:lnTo>
                  <a:lnTo>
                    <a:pt x="1096" y="686"/>
                  </a:lnTo>
                  <a:lnTo>
                    <a:pt x="1098" y="684"/>
                  </a:lnTo>
                  <a:lnTo>
                    <a:pt x="1098" y="686"/>
                  </a:lnTo>
                  <a:lnTo>
                    <a:pt x="1099" y="684"/>
                  </a:lnTo>
                  <a:lnTo>
                    <a:pt x="1099" y="684"/>
                  </a:lnTo>
                  <a:lnTo>
                    <a:pt x="1101" y="682"/>
                  </a:lnTo>
                  <a:lnTo>
                    <a:pt x="1101" y="682"/>
                  </a:lnTo>
                  <a:lnTo>
                    <a:pt x="1101" y="681"/>
                  </a:lnTo>
                  <a:lnTo>
                    <a:pt x="1101" y="679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099" y="677"/>
                  </a:lnTo>
                  <a:lnTo>
                    <a:pt x="1099" y="675"/>
                  </a:lnTo>
                  <a:lnTo>
                    <a:pt x="1099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3"/>
                  </a:lnTo>
                  <a:lnTo>
                    <a:pt x="1098" y="673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6" y="675"/>
                  </a:lnTo>
                  <a:lnTo>
                    <a:pt x="1094" y="679"/>
                  </a:lnTo>
                  <a:lnTo>
                    <a:pt x="1094" y="679"/>
                  </a:lnTo>
                  <a:lnTo>
                    <a:pt x="1092" y="681"/>
                  </a:lnTo>
                  <a:lnTo>
                    <a:pt x="1092" y="681"/>
                  </a:lnTo>
                  <a:lnTo>
                    <a:pt x="1092" y="682"/>
                  </a:lnTo>
                  <a:lnTo>
                    <a:pt x="1092" y="682"/>
                  </a:lnTo>
                  <a:lnTo>
                    <a:pt x="1092" y="682"/>
                  </a:lnTo>
                  <a:close/>
                  <a:moveTo>
                    <a:pt x="1101" y="661"/>
                  </a:moveTo>
                  <a:lnTo>
                    <a:pt x="1101" y="661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4"/>
                  </a:lnTo>
                  <a:lnTo>
                    <a:pt x="1105" y="663"/>
                  </a:lnTo>
                  <a:lnTo>
                    <a:pt x="1105" y="661"/>
                  </a:lnTo>
                  <a:lnTo>
                    <a:pt x="1105" y="659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3" y="655"/>
                  </a:lnTo>
                  <a:lnTo>
                    <a:pt x="1103" y="655"/>
                  </a:lnTo>
                  <a:lnTo>
                    <a:pt x="1103" y="657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7"/>
                  </a:lnTo>
                  <a:lnTo>
                    <a:pt x="1103" y="657"/>
                  </a:lnTo>
                  <a:lnTo>
                    <a:pt x="1103" y="655"/>
                  </a:lnTo>
                  <a:lnTo>
                    <a:pt x="1101" y="655"/>
                  </a:lnTo>
                  <a:lnTo>
                    <a:pt x="1101" y="655"/>
                  </a:lnTo>
                  <a:lnTo>
                    <a:pt x="1099" y="657"/>
                  </a:lnTo>
                  <a:lnTo>
                    <a:pt x="1098" y="657"/>
                  </a:lnTo>
                  <a:lnTo>
                    <a:pt x="1098" y="659"/>
                  </a:lnTo>
                  <a:lnTo>
                    <a:pt x="1098" y="659"/>
                  </a:lnTo>
                  <a:lnTo>
                    <a:pt x="1099" y="659"/>
                  </a:lnTo>
                  <a:lnTo>
                    <a:pt x="1099" y="661"/>
                  </a:lnTo>
                  <a:lnTo>
                    <a:pt x="1099" y="663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6"/>
                  </a:lnTo>
                  <a:lnTo>
                    <a:pt x="1101" y="664"/>
                  </a:lnTo>
                  <a:lnTo>
                    <a:pt x="1101" y="663"/>
                  </a:lnTo>
                  <a:lnTo>
                    <a:pt x="1101" y="661"/>
                  </a:lnTo>
                  <a:close/>
                  <a:moveTo>
                    <a:pt x="1170" y="572"/>
                  </a:moveTo>
                  <a:lnTo>
                    <a:pt x="1170" y="569"/>
                  </a:lnTo>
                  <a:lnTo>
                    <a:pt x="1172" y="565"/>
                  </a:lnTo>
                  <a:lnTo>
                    <a:pt x="1170" y="565"/>
                  </a:lnTo>
                  <a:lnTo>
                    <a:pt x="1168" y="567"/>
                  </a:lnTo>
                  <a:lnTo>
                    <a:pt x="1166" y="570"/>
                  </a:lnTo>
                  <a:lnTo>
                    <a:pt x="1166" y="572"/>
                  </a:lnTo>
                  <a:lnTo>
                    <a:pt x="1164" y="572"/>
                  </a:lnTo>
                  <a:lnTo>
                    <a:pt x="1164" y="572"/>
                  </a:lnTo>
                  <a:lnTo>
                    <a:pt x="1161" y="570"/>
                  </a:lnTo>
                  <a:lnTo>
                    <a:pt x="1161" y="570"/>
                  </a:lnTo>
                  <a:lnTo>
                    <a:pt x="1161" y="572"/>
                  </a:lnTo>
                  <a:lnTo>
                    <a:pt x="1159" y="574"/>
                  </a:lnTo>
                  <a:lnTo>
                    <a:pt x="1157" y="576"/>
                  </a:lnTo>
                  <a:lnTo>
                    <a:pt x="1157" y="576"/>
                  </a:lnTo>
                  <a:lnTo>
                    <a:pt x="1157" y="578"/>
                  </a:lnTo>
                  <a:lnTo>
                    <a:pt x="1161" y="578"/>
                  </a:lnTo>
                  <a:lnTo>
                    <a:pt x="1163" y="580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5"/>
                  </a:lnTo>
                  <a:lnTo>
                    <a:pt x="1164" y="587"/>
                  </a:lnTo>
                  <a:lnTo>
                    <a:pt x="1166" y="587"/>
                  </a:lnTo>
                  <a:lnTo>
                    <a:pt x="1166" y="587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6" y="585"/>
                  </a:lnTo>
                  <a:lnTo>
                    <a:pt x="1168" y="583"/>
                  </a:lnTo>
                  <a:lnTo>
                    <a:pt x="1168" y="581"/>
                  </a:lnTo>
                  <a:lnTo>
                    <a:pt x="1166" y="576"/>
                  </a:lnTo>
                  <a:lnTo>
                    <a:pt x="1168" y="574"/>
                  </a:lnTo>
                  <a:lnTo>
                    <a:pt x="1170" y="572"/>
                  </a:lnTo>
                  <a:close/>
                  <a:moveTo>
                    <a:pt x="1172" y="538"/>
                  </a:moveTo>
                  <a:lnTo>
                    <a:pt x="1175" y="536"/>
                  </a:lnTo>
                  <a:lnTo>
                    <a:pt x="1177" y="536"/>
                  </a:lnTo>
                  <a:lnTo>
                    <a:pt x="1177" y="534"/>
                  </a:lnTo>
                  <a:lnTo>
                    <a:pt x="1179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5" y="531"/>
                  </a:lnTo>
                  <a:lnTo>
                    <a:pt x="1173" y="533"/>
                  </a:lnTo>
                  <a:lnTo>
                    <a:pt x="1172" y="534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68" y="538"/>
                  </a:lnTo>
                  <a:lnTo>
                    <a:pt x="1168" y="538"/>
                  </a:lnTo>
                  <a:lnTo>
                    <a:pt x="1170" y="538"/>
                  </a:lnTo>
                  <a:lnTo>
                    <a:pt x="1170" y="538"/>
                  </a:lnTo>
                  <a:lnTo>
                    <a:pt x="1172" y="538"/>
                  </a:lnTo>
                  <a:lnTo>
                    <a:pt x="1172" y="538"/>
                  </a:lnTo>
                  <a:close/>
                  <a:moveTo>
                    <a:pt x="1206" y="462"/>
                  </a:moveTo>
                  <a:lnTo>
                    <a:pt x="1206" y="464"/>
                  </a:lnTo>
                  <a:lnTo>
                    <a:pt x="1206" y="466"/>
                  </a:lnTo>
                  <a:lnTo>
                    <a:pt x="1206" y="468"/>
                  </a:lnTo>
                  <a:lnTo>
                    <a:pt x="1206" y="468"/>
                  </a:lnTo>
                  <a:lnTo>
                    <a:pt x="1208" y="468"/>
                  </a:lnTo>
                  <a:lnTo>
                    <a:pt x="1213" y="468"/>
                  </a:lnTo>
                  <a:lnTo>
                    <a:pt x="1215" y="468"/>
                  </a:lnTo>
                  <a:lnTo>
                    <a:pt x="1215" y="468"/>
                  </a:lnTo>
                  <a:lnTo>
                    <a:pt x="1219" y="468"/>
                  </a:lnTo>
                  <a:lnTo>
                    <a:pt x="1219" y="468"/>
                  </a:lnTo>
                  <a:lnTo>
                    <a:pt x="1220" y="468"/>
                  </a:lnTo>
                  <a:lnTo>
                    <a:pt x="1222" y="466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20" y="466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19" y="464"/>
                  </a:lnTo>
                  <a:lnTo>
                    <a:pt x="1219" y="464"/>
                  </a:lnTo>
                  <a:lnTo>
                    <a:pt x="1219" y="462"/>
                  </a:lnTo>
                  <a:lnTo>
                    <a:pt x="1215" y="462"/>
                  </a:lnTo>
                  <a:lnTo>
                    <a:pt x="1215" y="462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1" y="457"/>
                  </a:lnTo>
                  <a:lnTo>
                    <a:pt x="1211" y="459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08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2"/>
                  </a:lnTo>
                  <a:lnTo>
                    <a:pt x="1206" y="462"/>
                  </a:lnTo>
                  <a:close/>
                  <a:moveTo>
                    <a:pt x="1233" y="457"/>
                  </a:moveTo>
                  <a:lnTo>
                    <a:pt x="1233" y="457"/>
                  </a:lnTo>
                  <a:lnTo>
                    <a:pt x="1233" y="457"/>
                  </a:lnTo>
                  <a:lnTo>
                    <a:pt x="1238" y="459"/>
                  </a:lnTo>
                  <a:lnTo>
                    <a:pt x="1240" y="459"/>
                  </a:lnTo>
                  <a:lnTo>
                    <a:pt x="1240" y="459"/>
                  </a:lnTo>
                  <a:lnTo>
                    <a:pt x="1240" y="457"/>
                  </a:lnTo>
                  <a:lnTo>
                    <a:pt x="1242" y="455"/>
                  </a:lnTo>
                  <a:lnTo>
                    <a:pt x="1244" y="455"/>
                  </a:lnTo>
                  <a:lnTo>
                    <a:pt x="1246" y="457"/>
                  </a:lnTo>
                  <a:lnTo>
                    <a:pt x="1249" y="459"/>
                  </a:lnTo>
                  <a:lnTo>
                    <a:pt x="1251" y="459"/>
                  </a:lnTo>
                  <a:lnTo>
                    <a:pt x="1253" y="457"/>
                  </a:lnTo>
                  <a:lnTo>
                    <a:pt x="1255" y="457"/>
                  </a:lnTo>
                  <a:lnTo>
                    <a:pt x="1255" y="455"/>
                  </a:lnTo>
                  <a:lnTo>
                    <a:pt x="1253" y="455"/>
                  </a:lnTo>
                  <a:lnTo>
                    <a:pt x="1253" y="455"/>
                  </a:lnTo>
                  <a:lnTo>
                    <a:pt x="1251" y="453"/>
                  </a:lnTo>
                  <a:lnTo>
                    <a:pt x="1249" y="453"/>
                  </a:lnTo>
                  <a:lnTo>
                    <a:pt x="1237" y="453"/>
                  </a:lnTo>
                  <a:lnTo>
                    <a:pt x="1235" y="453"/>
                  </a:lnTo>
                  <a:lnTo>
                    <a:pt x="1233" y="455"/>
                  </a:lnTo>
                  <a:lnTo>
                    <a:pt x="1233" y="455"/>
                  </a:lnTo>
                  <a:lnTo>
                    <a:pt x="1231" y="455"/>
                  </a:lnTo>
                  <a:lnTo>
                    <a:pt x="1231" y="455"/>
                  </a:lnTo>
                  <a:lnTo>
                    <a:pt x="1231" y="457"/>
                  </a:lnTo>
                  <a:lnTo>
                    <a:pt x="1231" y="457"/>
                  </a:lnTo>
                  <a:lnTo>
                    <a:pt x="1233" y="457"/>
                  </a:lnTo>
                  <a:close/>
                  <a:moveTo>
                    <a:pt x="1220" y="455"/>
                  </a:moveTo>
                  <a:lnTo>
                    <a:pt x="1219" y="453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3"/>
                  </a:lnTo>
                  <a:lnTo>
                    <a:pt x="1217" y="453"/>
                  </a:lnTo>
                  <a:lnTo>
                    <a:pt x="1217" y="455"/>
                  </a:lnTo>
                  <a:lnTo>
                    <a:pt x="1215" y="455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9"/>
                  </a:lnTo>
                  <a:lnTo>
                    <a:pt x="1215" y="460"/>
                  </a:lnTo>
                  <a:lnTo>
                    <a:pt x="1217" y="460"/>
                  </a:lnTo>
                  <a:lnTo>
                    <a:pt x="1220" y="460"/>
                  </a:lnTo>
                  <a:lnTo>
                    <a:pt x="1222" y="459"/>
                  </a:lnTo>
                  <a:lnTo>
                    <a:pt x="1220" y="457"/>
                  </a:lnTo>
                  <a:lnTo>
                    <a:pt x="1220" y="455"/>
                  </a:lnTo>
                  <a:close/>
                  <a:moveTo>
                    <a:pt x="1101" y="480"/>
                  </a:moveTo>
                  <a:lnTo>
                    <a:pt x="1101" y="477"/>
                  </a:lnTo>
                  <a:lnTo>
                    <a:pt x="1101" y="475"/>
                  </a:lnTo>
                  <a:lnTo>
                    <a:pt x="1107" y="473"/>
                  </a:lnTo>
                  <a:lnTo>
                    <a:pt x="1108" y="473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69"/>
                  </a:lnTo>
                  <a:lnTo>
                    <a:pt x="1108" y="469"/>
                  </a:lnTo>
                  <a:lnTo>
                    <a:pt x="1110" y="468"/>
                  </a:lnTo>
                  <a:lnTo>
                    <a:pt x="1108" y="466"/>
                  </a:lnTo>
                  <a:lnTo>
                    <a:pt x="1108" y="466"/>
                  </a:lnTo>
                  <a:lnTo>
                    <a:pt x="1107" y="466"/>
                  </a:lnTo>
                  <a:lnTo>
                    <a:pt x="1105" y="466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7" y="464"/>
                  </a:lnTo>
                  <a:lnTo>
                    <a:pt x="1107" y="460"/>
                  </a:lnTo>
                  <a:lnTo>
                    <a:pt x="1107" y="460"/>
                  </a:lnTo>
                  <a:lnTo>
                    <a:pt x="1108" y="464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4" y="462"/>
                  </a:lnTo>
                  <a:lnTo>
                    <a:pt x="1114" y="460"/>
                  </a:lnTo>
                  <a:lnTo>
                    <a:pt x="1114" y="459"/>
                  </a:lnTo>
                  <a:lnTo>
                    <a:pt x="1112" y="455"/>
                  </a:lnTo>
                  <a:lnTo>
                    <a:pt x="1112" y="453"/>
                  </a:lnTo>
                  <a:lnTo>
                    <a:pt x="1112" y="453"/>
                  </a:lnTo>
                  <a:lnTo>
                    <a:pt x="1112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3"/>
                  </a:lnTo>
                  <a:lnTo>
                    <a:pt x="1110" y="451"/>
                  </a:lnTo>
                  <a:lnTo>
                    <a:pt x="1110" y="451"/>
                  </a:lnTo>
                  <a:lnTo>
                    <a:pt x="1112" y="451"/>
                  </a:lnTo>
                  <a:lnTo>
                    <a:pt x="1114" y="451"/>
                  </a:lnTo>
                  <a:lnTo>
                    <a:pt x="1114" y="449"/>
                  </a:lnTo>
                  <a:lnTo>
                    <a:pt x="1112" y="449"/>
                  </a:lnTo>
                  <a:lnTo>
                    <a:pt x="1112" y="449"/>
                  </a:lnTo>
                  <a:lnTo>
                    <a:pt x="1112" y="448"/>
                  </a:lnTo>
                  <a:lnTo>
                    <a:pt x="1114" y="448"/>
                  </a:lnTo>
                  <a:lnTo>
                    <a:pt x="1114" y="448"/>
                  </a:lnTo>
                  <a:lnTo>
                    <a:pt x="1114" y="446"/>
                  </a:lnTo>
                  <a:lnTo>
                    <a:pt x="1116" y="446"/>
                  </a:lnTo>
                  <a:lnTo>
                    <a:pt x="1116" y="444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6"/>
                  </a:lnTo>
                  <a:lnTo>
                    <a:pt x="1110" y="448"/>
                  </a:lnTo>
                  <a:lnTo>
                    <a:pt x="1108" y="449"/>
                  </a:lnTo>
                  <a:lnTo>
                    <a:pt x="1107" y="449"/>
                  </a:lnTo>
                  <a:lnTo>
                    <a:pt x="1107" y="451"/>
                  </a:lnTo>
                  <a:lnTo>
                    <a:pt x="1103" y="459"/>
                  </a:lnTo>
                  <a:lnTo>
                    <a:pt x="1103" y="459"/>
                  </a:lnTo>
                  <a:lnTo>
                    <a:pt x="1103" y="460"/>
                  </a:lnTo>
                  <a:lnTo>
                    <a:pt x="1103" y="460"/>
                  </a:lnTo>
                  <a:lnTo>
                    <a:pt x="1103" y="462"/>
                  </a:lnTo>
                  <a:lnTo>
                    <a:pt x="1103" y="462"/>
                  </a:lnTo>
                  <a:lnTo>
                    <a:pt x="1101" y="462"/>
                  </a:lnTo>
                  <a:lnTo>
                    <a:pt x="1101" y="464"/>
                  </a:lnTo>
                  <a:lnTo>
                    <a:pt x="1101" y="466"/>
                  </a:lnTo>
                  <a:lnTo>
                    <a:pt x="1101" y="468"/>
                  </a:lnTo>
                  <a:lnTo>
                    <a:pt x="1099" y="469"/>
                  </a:lnTo>
                  <a:lnTo>
                    <a:pt x="1099" y="471"/>
                  </a:lnTo>
                  <a:lnTo>
                    <a:pt x="1099" y="473"/>
                  </a:lnTo>
                  <a:lnTo>
                    <a:pt x="1099" y="473"/>
                  </a:lnTo>
                  <a:lnTo>
                    <a:pt x="1099" y="475"/>
                  </a:lnTo>
                  <a:lnTo>
                    <a:pt x="1099" y="475"/>
                  </a:lnTo>
                  <a:lnTo>
                    <a:pt x="1099" y="477"/>
                  </a:lnTo>
                  <a:lnTo>
                    <a:pt x="1099" y="477"/>
                  </a:lnTo>
                  <a:lnTo>
                    <a:pt x="1098" y="480"/>
                  </a:lnTo>
                  <a:lnTo>
                    <a:pt x="1096" y="482"/>
                  </a:lnTo>
                  <a:lnTo>
                    <a:pt x="1099" y="480"/>
                  </a:lnTo>
                  <a:lnTo>
                    <a:pt x="1101" y="480"/>
                  </a:lnTo>
                  <a:close/>
                  <a:moveTo>
                    <a:pt x="1116" y="455"/>
                  </a:moveTo>
                  <a:lnTo>
                    <a:pt x="1116" y="455"/>
                  </a:lnTo>
                  <a:lnTo>
                    <a:pt x="1117" y="453"/>
                  </a:lnTo>
                  <a:lnTo>
                    <a:pt x="1117" y="453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3"/>
                  </a:lnTo>
                  <a:lnTo>
                    <a:pt x="1117" y="457"/>
                  </a:lnTo>
                  <a:lnTo>
                    <a:pt x="1119" y="459"/>
                  </a:lnTo>
                  <a:lnTo>
                    <a:pt x="1121" y="457"/>
                  </a:lnTo>
                  <a:lnTo>
                    <a:pt x="1123" y="453"/>
                  </a:lnTo>
                  <a:lnTo>
                    <a:pt x="1123" y="453"/>
                  </a:lnTo>
                  <a:lnTo>
                    <a:pt x="1125" y="455"/>
                  </a:lnTo>
                  <a:lnTo>
                    <a:pt x="1125" y="455"/>
                  </a:lnTo>
                  <a:lnTo>
                    <a:pt x="1127" y="453"/>
                  </a:lnTo>
                  <a:lnTo>
                    <a:pt x="1127" y="449"/>
                  </a:lnTo>
                  <a:lnTo>
                    <a:pt x="1127" y="449"/>
                  </a:lnTo>
                  <a:lnTo>
                    <a:pt x="1127" y="448"/>
                  </a:lnTo>
                  <a:lnTo>
                    <a:pt x="1128" y="446"/>
                  </a:lnTo>
                  <a:lnTo>
                    <a:pt x="1128" y="439"/>
                  </a:lnTo>
                  <a:lnTo>
                    <a:pt x="1128" y="439"/>
                  </a:lnTo>
                  <a:lnTo>
                    <a:pt x="1128" y="437"/>
                  </a:lnTo>
                  <a:lnTo>
                    <a:pt x="1127" y="437"/>
                  </a:lnTo>
                  <a:lnTo>
                    <a:pt x="1123" y="435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1" y="440"/>
                  </a:lnTo>
                  <a:lnTo>
                    <a:pt x="1123" y="442"/>
                  </a:lnTo>
                  <a:lnTo>
                    <a:pt x="1125" y="444"/>
                  </a:lnTo>
                  <a:lnTo>
                    <a:pt x="1123" y="448"/>
                  </a:lnTo>
                  <a:lnTo>
                    <a:pt x="1123" y="448"/>
                  </a:lnTo>
                  <a:lnTo>
                    <a:pt x="1121" y="448"/>
                  </a:lnTo>
                  <a:lnTo>
                    <a:pt x="1121" y="444"/>
                  </a:lnTo>
                  <a:lnTo>
                    <a:pt x="1119" y="444"/>
                  </a:lnTo>
                  <a:lnTo>
                    <a:pt x="1119" y="444"/>
                  </a:lnTo>
                  <a:lnTo>
                    <a:pt x="1116" y="448"/>
                  </a:lnTo>
                  <a:lnTo>
                    <a:pt x="1116" y="449"/>
                  </a:lnTo>
                  <a:lnTo>
                    <a:pt x="1116" y="451"/>
                  </a:lnTo>
                  <a:lnTo>
                    <a:pt x="1116" y="453"/>
                  </a:lnTo>
                  <a:lnTo>
                    <a:pt x="1116" y="455"/>
                  </a:lnTo>
                  <a:lnTo>
                    <a:pt x="1116" y="455"/>
                  </a:lnTo>
                  <a:close/>
                  <a:moveTo>
                    <a:pt x="1199" y="421"/>
                  </a:moveTo>
                  <a:lnTo>
                    <a:pt x="1197" y="422"/>
                  </a:lnTo>
                  <a:lnTo>
                    <a:pt x="1199" y="426"/>
                  </a:lnTo>
                  <a:lnTo>
                    <a:pt x="1199" y="426"/>
                  </a:lnTo>
                  <a:lnTo>
                    <a:pt x="1201" y="426"/>
                  </a:lnTo>
                  <a:lnTo>
                    <a:pt x="1202" y="424"/>
                  </a:lnTo>
                  <a:lnTo>
                    <a:pt x="1204" y="419"/>
                  </a:lnTo>
                  <a:lnTo>
                    <a:pt x="1204" y="415"/>
                  </a:lnTo>
                  <a:lnTo>
                    <a:pt x="1202" y="415"/>
                  </a:lnTo>
                  <a:lnTo>
                    <a:pt x="1199" y="421"/>
                  </a:lnTo>
                  <a:close/>
                  <a:moveTo>
                    <a:pt x="1161" y="417"/>
                  </a:moveTo>
                  <a:lnTo>
                    <a:pt x="1163" y="417"/>
                  </a:lnTo>
                  <a:lnTo>
                    <a:pt x="1164" y="417"/>
                  </a:lnTo>
                  <a:lnTo>
                    <a:pt x="1164" y="419"/>
                  </a:lnTo>
                  <a:lnTo>
                    <a:pt x="1164" y="419"/>
                  </a:lnTo>
                  <a:lnTo>
                    <a:pt x="1164" y="421"/>
                  </a:lnTo>
                  <a:lnTo>
                    <a:pt x="1168" y="422"/>
                  </a:lnTo>
                  <a:lnTo>
                    <a:pt x="1170" y="422"/>
                  </a:lnTo>
                  <a:lnTo>
                    <a:pt x="1170" y="419"/>
                  </a:lnTo>
                  <a:lnTo>
                    <a:pt x="1170" y="413"/>
                  </a:lnTo>
                  <a:lnTo>
                    <a:pt x="1166" y="413"/>
                  </a:lnTo>
                  <a:lnTo>
                    <a:pt x="1166" y="413"/>
                  </a:lnTo>
                  <a:lnTo>
                    <a:pt x="1164" y="412"/>
                  </a:lnTo>
                  <a:lnTo>
                    <a:pt x="1163" y="412"/>
                  </a:lnTo>
                  <a:lnTo>
                    <a:pt x="1161" y="412"/>
                  </a:lnTo>
                  <a:lnTo>
                    <a:pt x="1161" y="413"/>
                  </a:lnTo>
                  <a:lnTo>
                    <a:pt x="1159" y="413"/>
                  </a:lnTo>
                  <a:lnTo>
                    <a:pt x="1161" y="417"/>
                  </a:lnTo>
                  <a:close/>
                  <a:moveTo>
                    <a:pt x="1130" y="446"/>
                  </a:moveTo>
                  <a:lnTo>
                    <a:pt x="1132" y="451"/>
                  </a:lnTo>
                  <a:lnTo>
                    <a:pt x="1134" y="451"/>
                  </a:lnTo>
                  <a:lnTo>
                    <a:pt x="1134" y="449"/>
                  </a:lnTo>
                  <a:lnTo>
                    <a:pt x="1134" y="446"/>
                  </a:lnTo>
                  <a:lnTo>
                    <a:pt x="1134" y="448"/>
                  </a:lnTo>
                  <a:lnTo>
                    <a:pt x="1136" y="446"/>
                  </a:lnTo>
                  <a:lnTo>
                    <a:pt x="1136" y="446"/>
                  </a:lnTo>
                  <a:lnTo>
                    <a:pt x="1136" y="444"/>
                  </a:lnTo>
                  <a:lnTo>
                    <a:pt x="1136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42"/>
                  </a:lnTo>
                  <a:lnTo>
                    <a:pt x="1136" y="440"/>
                  </a:lnTo>
                  <a:lnTo>
                    <a:pt x="1137" y="440"/>
                  </a:lnTo>
                  <a:lnTo>
                    <a:pt x="1139" y="442"/>
                  </a:lnTo>
                  <a:lnTo>
                    <a:pt x="1139" y="444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41" y="446"/>
                  </a:lnTo>
                  <a:lnTo>
                    <a:pt x="1141" y="448"/>
                  </a:lnTo>
                  <a:lnTo>
                    <a:pt x="1143" y="448"/>
                  </a:lnTo>
                  <a:lnTo>
                    <a:pt x="1143" y="446"/>
                  </a:lnTo>
                  <a:lnTo>
                    <a:pt x="1143" y="446"/>
                  </a:lnTo>
                  <a:lnTo>
                    <a:pt x="1143" y="444"/>
                  </a:lnTo>
                  <a:lnTo>
                    <a:pt x="1143" y="442"/>
                  </a:lnTo>
                  <a:lnTo>
                    <a:pt x="1143" y="442"/>
                  </a:lnTo>
                  <a:lnTo>
                    <a:pt x="1143" y="440"/>
                  </a:lnTo>
                  <a:lnTo>
                    <a:pt x="1143" y="440"/>
                  </a:lnTo>
                  <a:lnTo>
                    <a:pt x="1145" y="439"/>
                  </a:lnTo>
                  <a:lnTo>
                    <a:pt x="1145" y="440"/>
                  </a:lnTo>
                  <a:lnTo>
                    <a:pt x="1145" y="442"/>
                  </a:lnTo>
                  <a:lnTo>
                    <a:pt x="1145" y="442"/>
                  </a:lnTo>
                  <a:lnTo>
                    <a:pt x="1146" y="442"/>
                  </a:lnTo>
                  <a:lnTo>
                    <a:pt x="1148" y="442"/>
                  </a:lnTo>
                  <a:lnTo>
                    <a:pt x="1148" y="440"/>
                  </a:lnTo>
                  <a:lnTo>
                    <a:pt x="1150" y="440"/>
                  </a:lnTo>
                  <a:lnTo>
                    <a:pt x="1150" y="439"/>
                  </a:lnTo>
                  <a:lnTo>
                    <a:pt x="1148" y="437"/>
                  </a:lnTo>
                  <a:lnTo>
                    <a:pt x="1146" y="437"/>
                  </a:lnTo>
                  <a:lnTo>
                    <a:pt x="1146" y="435"/>
                  </a:lnTo>
                  <a:lnTo>
                    <a:pt x="1150" y="435"/>
                  </a:lnTo>
                  <a:lnTo>
                    <a:pt x="1150" y="435"/>
                  </a:lnTo>
                  <a:lnTo>
                    <a:pt x="1150" y="433"/>
                  </a:lnTo>
                  <a:lnTo>
                    <a:pt x="1150" y="433"/>
                  </a:lnTo>
                  <a:lnTo>
                    <a:pt x="1152" y="431"/>
                  </a:lnTo>
                  <a:lnTo>
                    <a:pt x="1152" y="431"/>
                  </a:lnTo>
                  <a:lnTo>
                    <a:pt x="1152" y="433"/>
                  </a:lnTo>
                  <a:lnTo>
                    <a:pt x="1152" y="433"/>
                  </a:lnTo>
                  <a:lnTo>
                    <a:pt x="1154" y="433"/>
                  </a:lnTo>
                  <a:lnTo>
                    <a:pt x="1154" y="433"/>
                  </a:lnTo>
                  <a:lnTo>
                    <a:pt x="1155" y="433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61" y="430"/>
                  </a:lnTo>
                  <a:lnTo>
                    <a:pt x="1163" y="428"/>
                  </a:lnTo>
                  <a:lnTo>
                    <a:pt x="1164" y="422"/>
                  </a:lnTo>
                  <a:lnTo>
                    <a:pt x="1163" y="419"/>
                  </a:lnTo>
                  <a:lnTo>
                    <a:pt x="1161" y="419"/>
                  </a:lnTo>
                  <a:lnTo>
                    <a:pt x="1159" y="421"/>
                  </a:lnTo>
                  <a:lnTo>
                    <a:pt x="1157" y="422"/>
                  </a:lnTo>
                  <a:lnTo>
                    <a:pt x="1155" y="421"/>
                  </a:lnTo>
                  <a:lnTo>
                    <a:pt x="1157" y="417"/>
                  </a:lnTo>
                  <a:lnTo>
                    <a:pt x="1155" y="412"/>
                  </a:lnTo>
                  <a:lnTo>
                    <a:pt x="1154" y="410"/>
                  </a:lnTo>
                  <a:lnTo>
                    <a:pt x="1150" y="412"/>
                  </a:lnTo>
                  <a:lnTo>
                    <a:pt x="1150" y="415"/>
                  </a:lnTo>
                  <a:lnTo>
                    <a:pt x="1148" y="417"/>
                  </a:lnTo>
                  <a:lnTo>
                    <a:pt x="1148" y="417"/>
                  </a:lnTo>
                  <a:lnTo>
                    <a:pt x="1148" y="419"/>
                  </a:lnTo>
                  <a:lnTo>
                    <a:pt x="1146" y="421"/>
                  </a:lnTo>
                  <a:lnTo>
                    <a:pt x="1146" y="421"/>
                  </a:lnTo>
                  <a:lnTo>
                    <a:pt x="1146" y="419"/>
                  </a:lnTo>
                  <a:lnTo>
                    <a:pt x="1145" y="419"/>
                  </a:lnTo>
                  <a:lnTo>
                    <a:pt x="1145" y="419"/>
                  </a:lnTo>
                  <a:lnTo>
                    <a:pt x="1143" y="419"/>
                  </a:lnTo>
                  <a:lnTo>
                    <a:pt x="1143" y="419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39" y="417"/>
                  </a:lnTo>
                  <a:lnTo>
                    <a:pt x="1132" y="424"/>
                  </a:lnTo>
                  <a:lnTo>
                    <a:pt x="1136" y="424"/>
                  </a:lnTo>
                  <a:lnTo>
                    <a:pt x="1136" y="424"/>
                  </a:lnTo>
                  <a:lnTo>
                    <a:pt x="1137" y="426"/>
                  </a:lnTo>
                  <a:lnTo>
                    <a:pt x="1137" y="426"/>
                  </a:lnTo>
                  <a:lnTo>
                    <a:pt x="1136" y="428"/>
                  </a:lnTo>
                  <a:lnTo>
                    <a:pt x="1134" y="428"/>
                  </a:lnTo>
                  <a:lnTo>
                    <a:pt x="1132" y="431"/>
                  </a:lnTo>
                  <a:lnTo>
                    <a:pt x="1134" y="431"/>
                  </a:lnTo>
                  <a:lnTo>
                    <a:pt x="1134" y="433"/>
                  </a:lnTo>
                  <a:lnTo>
                    <a:pt x="1132" y="433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9"/>
                  </a:lnTo>
                  <a:lnTo>
                    <a:pt x="1132" y="439"/>
                  </a:lnTo>
                  <a:lnTo>
                    <a:pt x="1136" y="435"/>
                  </a:lnTo>
                  <a:lnTo>
                    <a:pt x="1137" y="435"/>
                  </a:lnTo>
                  <a:lnTo>
                    <a:pt x="1132" y="442"/>
                  </a:lnTo>
                  <a:lnTo>
                    <a:pt x="1130" y="446"/>
                  </a:lnTo>
                  <a:close/>
                  <a:moveTo>
                    <a:pt x="1172" y="424"/>
                  </a:moveTo>
                  <a:lnTo>
                    <a:pt x="1172" y="424"/>
                  </a:lnTo>
                  <a:lnTo>
                    <a:pt x="1175" y="424"/>
                  </a:lnTo>
                  <a:lnTo>
                    <a:pt x="1173" y="424"/>
                  </a:lnTo>
                  <a:lnTo>
                    <a:pt x="1168" y="426"/>
                  </a:lnTo>
                  <a:lnTo>
                    <a:pt x="1166" y="430"/>
                  </a:lnTo>
                  <a:lnTo>
                    <a:pt x="1168" y="430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6" y="435"/>
                  </a:lnTo>
                  <a:lnTo>
                    <a:pt x="1168" y="435"/>
                  </a:lnTo>
                  <a:lnTo>
                    <a:pt x="1170" y="435"/>
                  </a:lnTo>
                  <a:lnTo>
                    <a:pt x="1172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1"/>
                  </a:lnTo>
                  <a:lnTo>
                    <a:pt x="1173" y="431"/>
                  </a:lnTo>
                  <a:lnTo>
                    <a:pt x="1175" y="431"/>
                  </a:lnTo>
                  <a:lnTo>
                    <a:pt x="1177" y="431"/>
                  </a:lnTo>
                  <a:lnTo>
                    <a:pt x="1177" y="431"/>
                  </a:lnTo>
                  <a:lnTo>
                    <a:pt x="1177" y="430"/>
                  </a:lnTo>
                  <a:lnTo>
                    <a:pt x="1179" y="430"/>
                  </a:lnTo>
                  <a:lnTo>
                    <a:pt x="1182" y="430"/>
                  </a:lnTo>
                  <a:lnTo>
                    <a:pt x="1182" y="430"/>
                  </a:lnTo>
                  <a:lnTo>
                    <a:pt x="1184" y="428"/>
                  </a:lnTo>
                  <a:lnTo>
                    <a:pt x="1186" y="426"/>
                  </a:lnTo>
                  <a:lnTo>
                    <a:pt x="1188" y="426"/>
                  </a:lnTo>
                  <a:lnTo>
                    <a:pt x="1190" y="424"/>
                  </a:lnTo>
                  <a:lnTo>
                    <a:pt x="1192" y="422"/>
                  </a:lnTo>
                  <a:lnTo>
                    <a:pt x="1188" y="422"/>
                  </a:lnTo>
                  <a:lnTo>
                    <a:pt x="1188" y="421"/>
                  </a:lnTo>
                  <a:lnTo>
                    <a:pt x="1188" y="421"/>
                  </a:lnTo>
                  <a:lnTo>
                    <a:pt x="1190" y="419"/>
                  </a:lnTo>
                  <a:lnTo>
                    <a:pt x="1190" y="419"/>
                  </a:lnTo>
                  <a:lnTo>
                    <a:pt x="1192" y="419"/>
                  </a:lnTo>
                  <a:lnTo>
                    <a:pt x="1192" y="417"/>
                  </a:lnTo>
                  <a:lnTo>
                    <a:pt x="1192" y="417"/>
                  </a:lnTo>
                  <a:lnTo>
                    <a:pt x="1192" y="415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3" y="417"/>
                  </a:lnTo>
                  <a:lnTo>
                    <a:pt x="1193" y="419"/>
                  </a:lnTo>
                  <a:lnTo>
                    <a:pt x="1193" y="421"/>
                  </a:lnTo>
                  <a:lnTo>
                    <a:pt x="1193" y="422"/>
                  </a:lnTo>
                  <a:lnTo>
                    <a:pt x="1195" y="421"/>
                  </a:lnTo>
                  <a:lnTo>
                    <a:pt x="1204" y="412"/>
                  </a:lnTo>
                  <a:lnTo>
                    <a:pt x="1206" y="412"/>
                  </a:lnTo>
                  <a:lnTo>
                    <a:pt x="1206" y="410"/>
                  </a:lnTo>
                  <a:lnTo>
                    <a:pt x="1204" y="410"/>
                  </a:lnTo>
                  <a:lnTo>
                    <a:pt x="1208" y="408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4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8"/>
                  </a:lnTo>
                  <a:lnTo>
                    <a:pt x="1208" y="408"/>
                  </a:lnTo>
                  <a:lnTo>
                    <a:pt x="1210" y="408"/>
                  </a:lnTo>
                  <a:lnTo>
                    <a:pt x="1215" y="397"/>
                  </a:lnTo>
                  <a:lnTo>
                    <a:pt x="1215" y="395"/>
                  </a:lnTo>
                  <a:lnTo>
                    <a:pt x="1211" y="395"/>
                  </a:lnTo>
                  <a:lnTo>
                    <a:pt x="1210" y="395"/>
                  </a:lnTo>
                  <a:lnTo>
                    <a:pt x="1208" y="399"/>
                  </a:lnTo>
                  <a:lnTo>
                    <a:pt x="1204" y="397"/>
                  </a:lnTo>
                  <a:lnTo>
                    <a:pt x="1202" y="397"/>
                  </a:lnTo>
                  <a:lnTo>
                    <a:pt x="1201" y="399"/>
                  </a:lnTo>
                  <a:lnTo>
                    <a:pt x="1201" y="404"/>
                  </a:lnTo>
                  <a:lnTo>
                    <a:pt x="1201" y="404"/>
                  </a:lnTo>
                  <a:lnTo>
                    <a:pt x="1199" y="406"/>
                  </a:lnTo>
                  <a:lnTo>
                    <a:pt x="1197" y="408"/>
                  </a:lnTo>
                  <a:lnTo>
                    <a:pt x="1195" y="410"/>
                  </a:lnTo>
                  <a:lnTo>
                    <a:pt x="1195" y="408"/>
                  </a:lnTo>
                  <a:lnTo>
                    <a:pt x="1199" y="404"/>
                  </a:lnTo>
                  <a:lnTo>
                    <a:pt x="1199" y="403"/>
                  </a:lnTo>
                  <a:lnTo>
                    <a:pt x="1199" y="401"/>
                  </a:lnTo>
                  <a:lnTo>
                    <a:pt x="1199" y="399"/>
                  </a:lnTo>
                  <a:lnTo>
                    <a:pt x="1197" y="399"/>
                  </a:lnTo>
                  <a:lnTo>
                    <a:pt x="1195" y="397"/>
                  </a:lnTo>
                  <a:lnTo>
                    <a:pt x="1195" y="397"/>
                  </a:lnTo>
                  <a:lnTo>
                    <a:pt x="1193" y="399"/>
                  </a:lnTo>
                  <a:lnTo>
                    <a:pt x="1193" y="399"/>
                  </a:lnTo>
                  <a:lnTo>
                    <a:pt x="1193" y="401"/>
                  </a:lnTo>
                  <a:lnTo>
                    <a:pt x="1193" y="404"/>
                  </a:lnTo>
                  <a:lnTo>
                    <a:pt x="1193" y="406"/>
                  </a:lnTo>
                  <a:lnTo>
                    <a:pt x="1192" y="404"/>
                  </a:lnTo>
                  <a:lnTo>
                    <a:pt x="1192" y="403"/>
                  </a:lnTo>
                  <a:lnTo>
                    <a:pt x="1192" y="403"/>
                  </a:lnTo>
                  <a:lnTo>
                    <a:pt x="1192" y="401"/>
                  </a:lnTo>
                  <a:lnTo>
                    <a:pt x="1190" y="399"/>
                  </a:lnTo>
                  <a:lnTo>
                    <a:pt x="1184" y="401"/>
                  </a:lnTo>
                  <a:lnTo>
                    <a:pt x="1184" y="403"/>
                  </a:lnTo>
                  <a:lnTo>
                    <a:pt x="1186" y="404"/>
                  </a:lnTo>
                  <a:lnTo>
                    <a:pt x="1186" y="408"/>
                  </a:lnTo>
                  <a:lnTo>
                    <a:pt x="1186" y="406"/>
                  </a:lnTo>
                  <a:lnTo>
                    <a:pt x="1182" y="404"/>
                  </a:lnTo>
                  <a:lnTo>
                    <a:pt x="1182" y="404"/>
                  </a:lnTo>
                  <a:lnTo>
                    <a:pt x="1177" y="406"/>
                  </a:lnTo>
                  <a:lnTo>
                    <a:pt x="1177" y="406"/>
                  </a:lnTo>
                  <a:lnTo>
                    <a:pt x="1179" y="408"/>
                  </a:lnTo>
                  <a:lnTo>
                    <a:pt x="1179" y="410"/>
                  </a:lnTo>
                  <a:lnTo>
                    <a:pt x="1179" y="412"/>
                  </a:lnTo>
                  <a:lnTo>
                    <a:pt x="1181" y="412"/>
                  </a:lnTo>
                  <a:lnTo>
                    <a:pt x="1181" y="410"/>
                  </a:lnTo>
                  <a:lnTo>
                    <a:pt x="1181" y="412"/>
                  </a:lnTo>
                  <a:lnTo>
                    <a:pt x="1182" y="413"/>
                  </a:lnTo>
                  <a:lnTo>
                    <a:pt x="1182" y="415"/>
                  </a:lnTo>
                  <a:lnTo>
                    <a:pt x="1181" y="415"/>
                  </a:lnTo>
                  <a:lnTo>
                    <a:pt x="1181" y="413"/>
                  </a:lnTo>
                  <a:lnTo>
                    <a:pt x="1179" y="413"/>
                  </a:lnTo>
                  <a:lnTo>
                    <a:pt x="1179" y="413"/>
                  </a:lnTo>
                  <a:lnTo>
                    <a:pt x="1179" y="415"/>
                  </a:lnTo>
                  <a:lnTo>
                    <a:pt x="1179" y="415"/>
                  </a:lnTo>
                  <a:lnTo>
                    <a:pt x="1177" y="417"/>
                  </a:lnTo>
                  <a:lnTo>
                    <a:pt x="1179" y="417"/>
                  </a:lnTo>
                  <a:lnTo>
                    <a:pt x="1179" y="419"/>
                  </a:lnTo>
                  <a:lnTo>
                    <a:pt x="1177" y="417"/>
                  </a:lnTo>
                  <a:lnTo>
                    <a:pt x="1175" y="413"/>
                  </a:lnTo>
                  <a:lnTo>
                    <a:pt x="1173" y="413"/>
                  </a:lnTo>
                  <a:lnTo>
                    <a:pt x="1172" y="415"/>
                  </a:lnTo>
                  <a:lnTo>
                    <a:pt x="1172" y="417"/>
                  </a:lnTo>
                  <a:lnTo>
                    <a:pt x="1172" y="419"/>
                  </a:lnTo>
                  <a:lnTo>
                    <a:pt x="1173" y="421"/>
                  </a:lnTo>
                  <a:lnTo>
                    <a:pt x="1172" y="421"/>
                  </a:lnTo>
                  <a:lnTo>
                    <a:pt x="1170" y="422"/>
                  </a:lnTo>
                  <a:lnTo>
                    <a:pt x="1170" y="422"/>
                  </a:lnTo>
                  <a:lnTo>
                    <a:pt x="1172" y="424"/>
                  </a:lnTo>
                  <a:close/>
                  <a:moveTo>
                    <a:pt x="1280" y="393"/>
                  </a:moveTo>
                  <a:lnTo>
                    <a:pt x="1280" y="393"/>
                  </a:lnTo>
                  <a:lnTo>
                    <a:pt x="1280" y="392"/>
                  </a:lnTo>
                  <a:lnTo>
                    <a:pt x="1278" y="390"/>
                  </a:lnTo>
                  <a:lnTo>
                    <a:pt x="1278" y="390"/>
                  </a:lnTo>
                  <a:lnTo>
                    <a:pt x="1278" y="388"/>
                  </a:lnTo>
                  <a:lnTo>
                    <a:pt x="1278" y="388"/>
                  </a:lnTo>
                  <a:lnTo>
                    <a:pt x="1278" y="386"/>
                  </a:lnTo>
                  <a:lnTo>
                    <a:pt x="1278" y="386"/>
                  </a:lnTo>
                  <a:lnTo>
                    <a:pt x="1276" y="384"/>
                  </a:lnTo>
                  <a:lnTo>
                    <a:pt x="1275" y="384"/>
                  </a:lnTo>
                  <a:lnTo>
                    <a:pt x="1275" y="384"/>
                  </a:lnTo>
                  <a:lnTo>
                    <a:pt x="1269" y="386"/>
                  </a:lnTo>
                  <a:lnTo>
                    <a:pt x="1267" y="386"/>
                  </a:lnTo>
                  <a:lnTo>
                    <a:pt x="1266" y="388"/>
                  </a:lnTo>
                  <a:lnTo>
                    <a:pt x="1264" y="393"/>
                  </a:lnTo>
                  <a:lnTo>
                    <a:pt x="1264" y="397"/>
                  </a:lnTo>
                  <a:lnTo>
                    <a:pt x="1264" y="399"/>
                  </a:lnTo>
                  <a:lnTo>
                    <a:pt x="1266" y="399"/>
                  </a:lnTo>
                  <a:lnTo>
                    <a:pt x="1266" y="399"/>
                  </a:lnTo>
                  <a:lnTo>
                    <a:pt x="1264" y="401"/>
                  </a:lnTo>
                  <a:lnTo>
                    <a:pt x="1262" y="403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6" y="403"/>
                  </a:lnTo>
                  <a:lnTo>
                    <a:pt x="1269" y="401"/>
                  </a:lnTo>
                  <a:lnTo>
                    <a:pt x="1276" y="401"/>
                  </a:lnTo>
                  <a:lnTo>
                    <a:pt x="1278" y="401"/>
                  </a:lnTo>
                  <a:lnTo>
                    <a:pt x="1278" y="399"/>
                  </a:lnTo>
                  <a:lnTo>
                    <a:pt x="1276" y="397"/>
                  </a:lnTo>
                  <a:lnTo>
                    <a:pt x="1276" y="395"/>
                  </a:lnTo>
                  <a:lnTo>
                    <a:pt x="1276" y="395"/>
                  </a:lnTo>
                  <a:lnTo>
                    <a:pt x="1280" y="393"/>
                  </a:lnTo>
                  <a:close/>
                  <a:moveTo>
                    <a:pt x="1197" y="379"/>
                  </a:moveTo>
                  <a:lnTo>
                    <a:pt x="1193" y="379"/>
                  </a:lnTo>
                  <a:lnTo>
                    <a:pt x="1192" y="377"/>
                  </a:lnTo>
                  <a:lnTo>
                    <a:pt x="1188" y="379"/>
                  </a:lnTo>
                  <a:lnTo>
                    <a:pt x="1188" y="381"/>
                  </a:lnTo>
                  <a:lnTo>
                    <a:pt x="1188" y="383"/>
                  </a:lnTo>
                  <a:lnTo>
                    <a:pt x="1190" y="384"/>
                  </a:lnTo>
                  <a:lnTo>
                    <a:pt x="1192" y="386"/>
                  </a:lnTo>
                  <a:lnTo>
                    <a:pt x="1193" y="390"/>
                  </a:lnTo>
                  <a:lnTo>
                    <a:pt x="1195" y="390"/>
                  </a:lnTo>
                  <a:lnTo>
                    <a:pt x="1202" y="390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1"/>
                  </a:lnTo>
                  <a:lnTo>
                    <a:pt x="1204" y="381"/>
                  </a:lnTo>
                  <a:lnTo>
                    <a:pt x="1201" y="379"/>
                  </a:lnTo>
                  <a:lnTo>
                    <a:pt x="1197" y="379"/>
                  </a:lnTo>
                  <a:close/>
                  <a:moveTo>
                    <a:pt x="1311" y="345"/>
                  </a:moveTo>
                  <a:lnTo>
                    <a:pt x="1309" y="341"/>
                  </a:lnTo>
                  <a:lnTo>
                    <a:pt x="1309" y="341"/>
                  </a:lnTo>
                  <a:lnTo>
                    <a:pt x="1309" y="339"/>
                  </a:lnTo>
                  <a:lnTo>
                    <a:pt x="1307" y="339"/>
                  </a:lnTo>
                  <a:lnTo>
                    <a:pt x="1305" y="341"/>
                  </a:lnTo>
                  <a:lnTo>
                    <a:pt x="1303" y="348"/>
                  </a:lnTo>
                  <a:lnTo>
                    <a:pt x="1302" y="350"/>
                  </a:lnTo>
                  <a:lnTo>
                    <a:pt x="1300" y="352"/>
                  </a:lnTo>
                  <a:lnTo>
                    <a:pt x="1300" y="352"/>
                  </a:lnTo>
                  <a:lnTo>
                    <a:pt x="1300" y="354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300" y="357"/>
                  </a:lnTo>
                  <a:lnTo>
                    <a:pt x="1313" y="354"/>
                  </a:lnTo>
                  <a:lnTo>
                    <a:pt x="1314" y="352"/>
                  </a:lnTo>
                  <a:lnTo>
                    <a:pt x="1314" y="350"/>
                  </a:lnTo>
                  <a:lnTo>
                    <a:pt x="1311" y="347"/>
                  </a:lnTo>
                  <a:lnTo>
                    <a:pt x="1311" y="345"/>
                  </a:lnTo>
                  <a:close/>
                  <a:moveTo>
                    <a:pt x="1316" y="341"/>
                  </a:moveTo>
                  <a:lnTo>
                    <a:pt x="1316" y="345"/>
                  </a:lnTo>
                  <a:lnTo>
                    <a:pt x="1316" y="347"/>
                  </a:lnTo>
                  <a:lnTo>
                    <a:pt x="1318" y="348"/>
                  </a:lnTo>
                  <a:lnTo>
                    <a:pt x="1320" y="348"/>
                  </a:lnTo>
                  <a:lnTo>
                    <a:pt x="1322" y="347"/>
                  </a:lnTo>
                  <a:lnTo>
                    <a:pt x="1325" y="343"/>
                  </a:lnTo>
                  <a:lnTo>
                    <a:pt x="1329" y="337"/>
                  </a:lnTo>
                  <a:lnTo>
                    <a:pt x="1327" y="334"/>
                  </a:lnTo>
                  <a:lnTo>
                    <a:pt x="1325" y="332"/>
                  </a:lnTo>
                  <a:lnTo>
                    <a:pt x="1323" y="330"/>
                  </a:lnTo>
                  <a:lnTo>
                    <a:pt x="1318" y="330"/>
                  </a:lnTo>
                  <a:lnTo>
                    <a:pt x="1318" y="332"/>
                  </a:lnTo>
                  <a:lnTo>
                    <a:pt x="1318" y="334"/>
                  </a:lnTo>
                  <a:lnTo>
                    <a:pt x="1318" y="336"/>
                  </a:lnTo>
                  <a:lnTo>
                    <a:pt x="1320" y="337"/>
                  </a:lnTo>
                  <a:lnTo>
                    <a:pt x="1322" y="339"/>
                  </a:lnTo>
                  <a:lnTo>
                    <a:pt x="1320" y="339"/>
                  </a:lnTo>
                  <a:lnTo>
                    <a:pt x="1318" y="339"/>
                  </a:lnTo>
                  <a:lnTo>
                    <a:pt x="1318" y="337"/>
                  </a:lnTo>
                  <a:lnTo>
                    <a:pt x="1316" y="336"/>
                  </a:lnTo>
                  <a:lnTo>
                    <a:pt x="1314" y="332"/>
                  </a:lnTo>
                  <a:lnTo>
                    <a:pt x="1313" y="330"/>
                  </a:lnTo>
                  <a:lnTo>
                    <a:pt x="1311" y="332"/>
                  </a:lnTo>
                  <a:lnTo>
                    <a:pt x="1313" y="334"/>
                  </a:lnTo>
                  <a:lnTo>
                    <a:pt x="1313" y="336"/>
                  </a:lnTo>
                  <a:lnTo>
                    <a:pt x="1316" y="337"/>
                  </a:lnTo>
                  <a:lnTo>
                    <a:pt x="1316" y="341"/>
                  </a:lnTo>
                  <a:close/>
                  <a:moveTo>
                    <a:pt x="1199" y="336"/>
                  </a:moveTo>
                  <a:lnTo>
                    <a:pt x="1201" y="336"/>
                  </a:lnTo>
                  <a:lnTo>
                    <a:pt x="1202" y="337"/>
                  </a:lnTo>
                  <a:lnTo>
                    <a:pt x="1202" y="337"/>
                  </a:lnTo>
                  <a:lnTo>
                    <a:pt x="1206" y="337"/>
                  </a:lnTo>
                  <a:lnTo>
                    <a:pt x="1206" y="336"/>
                  </a:lnTo>
                  <a:lnTo>
                    <a:pt x="1208" y="334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02" y="328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2"/>
                  </a:lnTo>
                  <a:lnTo>
                    <a:pt x="1201" y="332"/>
                  </a:lnTo>
                  <a:lnTo>
                    <a:pt x="1199" y="336"/>
                  </a:lnTo>
                  <a:lnTo>
                    <a:pt x="1199" y="336"/>
                  </a:lnTo>
                  <a:close/>
                  <a:moveTo>
                    <a:pt x="1229" y="379"/>
                  </a:moveTo>
                  <a:lnTo>
                    <a:pt x="1229" y="381"/>
                  </a:lnTo>
                  <a:lnTo>
                    <a:pt x="1229" y="381"/>
                  </a:lnTo>
                  <a:lnTo>
                    <a:pt x="1228" y="377"/>
                  </a:lnTo>
                  <a:lnTo>
                    <a:pt x="1228" y="377"/>
                  </a:lnTo>
                  <a:lnTo>
                    <a:pt x="1222" y="377"/>
                  </a:lnTo>
                  <a:lnTo>
                    <a:pt x="1224" y="381"/>
                  </a:lnTo>
                  <a:lnTo>
                    <a:pt x="1222" y="381"/>
                  </a:lnTo>
                  <a:lnTo>
                    <a:pt x="1220" y="381"/>
                  </a:lnTo>
                  <a:lnTo>
                    <a:pt x="1219" y="381"/>
                  </a:lnTo>
                  <a:lnTo>
                    <a:pt x="1219" y="381"/>
                  </a:lnTo>
                  <a:lnTo>
                    <a:pt x="1217" y="383"/>
                  </a:lnTo>
                  <a:lnTo>
                    <a:pt x="1217" y="386"/>
                  </a:lnTo>
                  <a:lnTo>
                    <a:pt x="1220" y="386"/>
                  </a:lnTo>
                  <a:lnTo>
                    <a:pt x="1220" y="386"/>
                  </a:lnTo>
                  <a:lnTo>
                    <a:pt x="1220" y="388"/>
                  </a:lnTo>
                  <a:lnTo>
                    <a:pt x="1220" y="388"/>
                  </a:lnTo>
                  <a:lnTo>
                    <a:pt x="1220" y="390"/>
                  </a:lnTo>
                  <a:lnTo>
                    <a:pt x="1224" y="390"/>
                  </a:lnTo>
                  <a:lnTo>
                    <a:pt x="1220" y="390"/>
                  </a:lnTo>
                  <a:lnTo>
                    <a:pt x="1220" y="390"/>
                  </a:lnTo>
                  <a:lnTo>
                    <a:pt x="1219" y="392"/>
                  </a:lnTo>
                  <a:lnTo>
                    <a:pt x="1220" y="393"/>
                  </a:lnTo>
                  <a:lnTo>
                    <a:pt x="1224" y="393"/>
                  </a:lnTo>
                  <a:lnTo>
                    <a:pt x="1226" y="393"/>
                  </a:lnTo>
                  <a:lnTo>
                    <a:pt x="1220" y="393"/>
                  </a:lnTo>
                  <a:lnTo>
                    <a:pt x="1220" y="395"/>
                  </a:lnTo>
                  <a:lnTo>
                    <a:pt x="1219" y="397"/>
                  </a:lnTo>
                  <a:lnTo>
                    <a:pt x="1217" y="397"/>
                  </a:lnTo>
                  <a:lnTo>
                    <a:pt x="1213" y="403"/>
                  </a:lnTo>
                  <a:lnTo>
                    <a:pt x="1213" y="406"/>
                  </a:lnTo>
                  <a:lnTo>
                    <a:pt x="1211" y="410"/>
                  </a:lnTo>
                  <a:lnTo>
                    <a:pt x="1210" y="412"/>
                  </a:lnTo>
                  <a:lnTo>
                    <a:pt x="1210" y="412"/>
                  </a:lnTo>
                  <a:lnTo>
                    <a:pt x="1208" y="413"/>
                  </a:lnTo>
                  <a:lnTo>
                    <a:pt x="1208" y="417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6" y="421"/>
                  </a:lnTo>
                  <a:lnTo>
                    <a:pt x="1206" y="421"/>
                  </a:lnTo>
                  <a:lnTo>
                    <a:pt x="1208" y="422"/>
                  </a:lnTo>
                  <a:lnTo>
                    <a:pt x="1210" y="422"/>
                  </a:lnTo>
                  <a:lnTo>
                    <a:pt x="1211" y="421"/>
                  </a:lnTo>
                  <a:lnTo>
                    <a:pt x="1213" y="417"/>
                  </a:lnTo>
                  <a:lnTo>
                    <a:pt x="1213" y="415"/>
                  </a:lnTo>
                  <a:lnTo>
                    <a:pt x="1215" y="413"/>
                  </a:lnTo>
                  <a:lnTo>
                    <a:pt x="1219" y="412"/>
                  </a:lnTo>
                  <a:lnTo>
                    <a:pt x="1219" y="412"/>
                  </a:lnTo>
                  <a:lnTo>
                    <a:pt x="1219" y="410"/>
                  </a:lnTo>
                  <a:lnTo>
                    <a:pt x="1219" y="408"/>
                  </a:lnTo>
                  <a:lnTo>
                    <a:pt x="1217" y="410"/>
                  </a:lnTo>
                  <a:lnTo>
                    <a:pt x="1219" y="406"/>
                  </a:lnTo>
                  <a:lnTo>
                    <a:pt x="1220" y="406"/>
                  </a:lnTo>
                  <a:lnTo>
                    <a:pt x="1222" y="403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399"/>
                  </a:lnTo>
                  <a:lnTo>
                    <a:pt x="1228" y="401"/>
                  </a:lnTo>
                  <a:lnTo>
                    <a:pt x="1228" y="401"/>
                  </a:lnTo>
                  <a:lnTo>
                    <a:pt x="1229" y="401"/>
                  </a:lnTo>
                  <a:lnTo>
                    <a:pt x="1235" y="393"/>
                  </a:lnTo>
                  <a:lnTo>
                    <a:pt x="1235" y="392"/>
                  </a:lnTo>
                  <a:lnTo>
                    <a:pt x="1235" y="390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7" y="388"/>
                  </a:lnTo>
                  <a:lnTo>
                    <a:pt x="1237" y="390"/>
                  </a:lnTo>
                  <a:lnTo>
                    <a:pt x="1237" y="390"/>
                  </a:lnTo>
                  <a:lnTo>
                    <a:pt x="1238" y="392"/>
                  </a:lnTo>
                  <a:lnTo>
                    <a:pt x="1235" y="393"/>
                  </a:lnTo>
                  <a:lnTo>
                    <a:pt x="1233" y="399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6" y="404"/>
                  </a:lnTo>
                  <a:lnTo>
                    <a:pt x="1226" y="408"/>
                  </a:lnTo>
                  <a:lnTo>
                    <a:pt x="1224" y="410"/>
                  </a:lnTo>
                  <a:lnTo>
                    <a:pt x="1224" y="410"/>
                  </a:lnTo>
                  <a:lnTo>
                    <a:pt x="1224" y="412"/>
                  </a:lnTo>
                  <a:lnTo>
                    <a:pt x="1226" y="412"/>
                  </a:lnTo>
                  <a:lnTo>
                    <a:pt x="1233" y="412"/>
                  </a:lnTo>
                  <a:lnTo>
                    <a:pt x="1235" y="412"/>
                  </a:lnTo>
                  <a:lnTo>
                    <a:pt x="1237" y="413"/>
                  </a:lnTo>
                  <a:lnTo>
                    <a:pt x="1237" y="413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8" y="415"/>
                  </a:lnTo>
                  <a:lnTo>
                    <a:pt x="1238" y="415"/>
                  </a:lnTo>
                  <a:lnTo>
                    <a:pt x="1238" y="413"/>
                  </a:lnTo>
                  <a:lnTo>
                    <a:pt x="1242" y="410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0" y="408"/>
                  </a:lnTo>
                  <a:lnTo>
                    <a:pt x="1240" y="408"/>
                  </a:lnTo>
                  <a:lnTo>
                    <a:pt x="1240" y="406"/>
                  </a:lnTo>
                  <a:lnTo>
                    <a:pt x="1242" y="406"/>
                  </a:lnTo>
                  <a:lnTo>
                    <a:pt x="1244" y="406"/>
                  </a:lnTo>
                  <a:lnTo>
                    <a:pt x="1244" y="406"/>
                  </a:lnTo>
                  <a:lnTo>
                    <a:pt x="1244" y="404"/>
                  </a:lnTo>
                  <a:lnTo>
                    <a:pt x="1244" y="403"/>
                  </a:lnTo>
                  <a:lnTo>
                    <a:pt x="1244" y="403"/>
                  </a:lnTo>
                  <a:lnTo>
                    <a:pt x="1244" y="401"/>
                  </a:lnTo>
                  <a:lnTo>
                    <a:pt x="1244" y="399"/>
                  </a:lnTo>
                  <a:lnTo>
                    <a:pt x="1246" y="399"/>
                  </a:lnTo>
                  <a:lnTo>
                    <a:pt x="1246" y="401"/>
                  </a:lnTo>
                  <a:lnTo>
                    <a:pt x="1246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6" y="399"/>
                  </a:lnTo>
                  <a:lnTo>
                    <a:pt x="1246" y="399"/>
                  </a:lnTo>
                  <a:lnTo>
                    <a:pt x="1246" y="397"/>
                  </a:lnTo>
                  <a:lnTo>
                    <a:pt x="1247" y="397"/>
                  </a:lnTo>
                  <a:lnTo>
                    <a:pt x="1247" y="399"/>
                  </a:lnTo>
                  <a:lnTo>
                    <a:pt x="1247" y="399"/>
                  </a:lnTo>
                  <a:lnTo>
                    <a:pt x="1249" y="397"/>
                  </a:lnTo>
                  <a:lnTo>
                    <a:pt x="1249" y="397"/>
                  </a:lnTo>
                  <a:lnTo>
                    <a:pt x="1251" y="395"/>
                  </a:lnTo>
                  <a:lnTo>
                    <a:pt x="1251" y="393"/>
                  </a:lnTo>
                  <a:lnTo>
                    <a:pt x="1249" y="392"/>
                  </a:lnTo>
                  <a:lnTo>
                    <a:pt x="1249" y="390"/>
                  </a:lnTo>
                  <a:lnTo>
                    <a:pt x="1251" y="390"/>
                  </a:lnTo>
                  <a:lnTo>
                    <a:pt x="1251" y="392"/>
                  </a:lnTo>
                  <a:lnTo>
                    <a:pt x="1251" y="393"/>
                  </a:lnTo>
                  <a:lnTo>
                    <a:pt x="1251" y="395"/>
                  </a:lnTo>
                  <a:lnTo>
                    <a:pt x="1251" y="397"/>
                  </a:lnTo>
                  <a:lnTo>
                    <a:pt x="1251" y="399"/>
                  </a:lnTo>
                  <a:lnTo>
                    <a:pt x="1251" y="401"/>
                  </a:lnTo>
                  <a:lnTo>
                    <a:pt x="1251" y="403"/>
                  </a:lnTo>
                  <a:lnTo>
                    <a:pt x="1251" y="404"/>
                  </a:lnTo>
                  <a:lnTo>
                    <a:pt x="1251" y="406"/>
                  </a:lnTo>
                  <a:lnTo>
                    <a:pt x="1253" y="406"/>
                  </a:lnTo>
                  <a:lnTo>
                    <a:pt x="1255" y="404"/>
                  </a:lnTo>
                  <a:lnTo>
                    <a:pt x="1255" y="403"/>
                  </a:lnTo>
                  <a:lnTo>
                    <a:pt x="1257" y="399"/>
                  </a:lnTo>
                  <a:lnTo>
                    <a:pt x="1258" y="395"/>
                  </a:lnTo>
                  <a:lnTo>
                    <a:pt x="1260" y="393"/>
                  </a:lnTo>
                  <a:lnTo>
                    <a:pt x="1260" y="390"/>
                  </a:lnTo>
                  <a:lnTo>
                    <a:pt x="1262" y="386"/>
                  </a:lnTo>
                  <a:lnTo>
                    <a:pt x="1262" y="384"/>
                  </a:lnTo>
                  <a:lnTo>
                    <a:pt x="1262" y="383"/>
                  </a:lnTo>
                  <a:lnTo>
                    <a:pt x="1264" y="384"/>
                  </a:lnTo>
                  <a:lnTo>
                    <a:pt x="1264" y="384"/>
                  </a:lnTo>
                  <a:lnTo>
                    <a:pt x="1264" y="386"/>
                  </a:lnTo>
                  <a:lnTo>
                    <a:pt x="1266" y="386"/>
                  </a:lnTo>
                  <a:lnTo>
                    <a:pt x="1269" y="383"/>
                  </a:lnTo>
                  <a:lnTo>
                    <a:pt x="1275" y="381"/>
                  </a:lnTo>
                  <a:lnTo>
                    <a:pt x="1278" y="381"/>
                  </a:lnTo>
                  <a:lnTo>
                    <a:pt x="1280" y="383"/>
                  </a:lnTo>
                  <a:lnTo>
                    <a:pt x="1282" y="383"/>
                  </a:lnTo>
                  <a:lnTo>
                    <a:pt x="1282" y="381"/>
                  </a:lnTo>
                  <a:lnTo>
                    <a:pt x="1282" y="379"/>
                  </a:lnTo>
                  <a:lnTo>
                    <a:pt x="1282" y="379"/>
                  </a:lnTo>
                  <a:lnTo>
                    <a:pt x="1282" y="377"/>
                  </a:lnTo>
                  <a:lnTo>
                    <a:pt x="1282" y="377"/>
                  </a:lnTo>
                  <a:lnTo>
                    <a:pt x="1282" y="375"/>
                  </a:lnTo>
                  <a:lnTo>
                    <a:pt x="1282" y="374"/>
                  </a:lnTo>
                  <a:lnTo>
                    <a:pt x="1282" y="374"/>
                  </a:lnTo>
                  <a:lnTo>
                    <a:pt x="1284" y="374"/>
                  </a:lnTo>
                  <a:lnTo>
                    <a:pt x="1284" y="372"/>
                  </a:lnTo>
                  <a:lnTo>
                    <a:pt x="1284" y="370"/>
                  </a:lnTo>
                  <a:lnTo>
                    <a:pt x="1285" y="368"/>
                  </a:lnTo>
                  <a:lnTo>
                    <a:pt x="1285" y="365"/>
                  </a:lnTo>
                  <a:lnTo>
                    <a:pt x="1284" y="365"/>
                  </a:lnTo>
                  <a:lnTo>
                    <a:pt x="1285" y="361"/>
                  </a:lnTo>
                  <a:lnTo>
                    <a:pt x="1285" y="361"/>
                  </a:lnTo>
                  <a:lnTo>
                    <a:pt x="1284" y="359"/>
                  </a:lnTo>
                  <a:lnTo>
                    <a:pt x="1284" y="356"/>
                  </a:lnTo>
                  <a:lnTo>
                    <a:pt x="1284" y="354"/>
                  </a:lnTo>
                  <a:lnTo>
                    <a:pt x="1284" y="354"/>
                  </a:lnTo>
                  <a:lnTo>
                    <a:pt x="1285" y="352"/>
                  </a:lnTo>
                  <a:lnTo>
                    <a:pt x="1285" y="350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2" y="348"/>
                  </a:lnTo>
                  <a:lnTo>
                    <a:pt x="1282" y="347"/>
                  </a:lnTo>
                  <a:lnTo>
                    <a:pt x="1284" y="345"/>
                  </a:lnTo>
                  <a:lnTo>
                    <a:pt x="1285" y="345"/>
                  </a:lnTo>
                  <a:lnTo>
                    <a:pt x="1284" y="345"/>
                  </a:lnTo>
                  <a:lnTo>
                    <a:pt x="1280" y="345"/>
                  </a:lnTo>
                  <a:lnTo>
                    <a:pt x="1280" y="343"/>
                  </a:lnTo>
                  <a:lnTo>
                    <a:pt x="1280" y="341"/>
                  </a:lnTo>
                  <a:lnTo>
                    <a:pt x="1280" y="341"/>
                  </a:lnTo>
                  <a:lnTo>
                    <a:pt x="1278" y="341"/>
                  </a:lnTo>
                  <a:lnTo>
                    <a:pt x="1276" y="339"/>
                  </a:lnTo>
                  <a:lnTo>
                    <a:pt x="1273" y="337"/>
                  </a:lnTo>
                  <a:lnTo>
                    <a:pt x="1269" y="334"/>
                  </a:lnTo>
                  <a:lnTo>
                    <a:pt x="1269" y="334"/>
                  </a:lnTo>
                  <a:lnTo>
                    <a:pt x="1269" y="336"/>
                  </a:lnTo>
                  <a:lnTo>
                    <a:pt x="1271" y="337"/>
                  </a:lnTo>
                  <a:lnTo>
                    <a:pt x="1273" y="339"/>
                  </a:lnTo>
                  <a:lnTo>
                    <a:pt x="1273" y="341"/>
                  </a:lnTo>
                  <a:lnTo>
                    <a:pt x="1271" y="341"/>
                  </a:lnTo>
                  <a:lnTo>
                    <a:pt x="1271" y="343"/>
                  </a:lnTo>
                  <a:lnTo>
                    <a:pt x="1269" y="341"/>
                  </a:lnTo>
                  <a:lnTo>
                    <a:pt x="1269" y="339"/>
                  </a:lnTo>
                  <a:lnTo>
                    <a:pt x="1267" y="339"/>
                  </a:lnTo>
                  <a:lnTo>
                    <a:pt x="1267" y="339"/>
                  </a:lnTo>
                  <a:lnTo>
                    <a:pt x="1262" y="343"/>
                  </a:lnTo>
                  <a:lnTo>
                    <a:pt x="1262" y="343"/>
                  </a:lnTo>
                  <a:lnTo>
                    <a:pt x="1262" y="345"/>
                  </a:lnTo>
                  <a:lnTo>
                    <a:pt x="1262" y="347"/>
                  </a:lnTo>
                  <a:lnTo>
                    <a:pt x="1262" y="348"/>
                  </a:lnTo>
                  <a:lnTo>
                    <a:pt x="1264" y="350"/>
                  </a:lnTo>
                  <a:lnTo>
                    <a:pt x="1266" y="352"/>
                  </a:lnTo>
                  <a:lnTo>
                    <a:pt x="1267" y="354"/>
                  </a:lnTo>
                  <a:lnTo>
                    <a:pt x="1267" y="356"/>
                  </a:lnTo>
                  <a:lnTo>
                    <a:pt x="1262" y="356"/>
                  </a:lnTo>
                  <a:lnTo>
                    <a:pt x="1260" y="356"/>
                  </a:lnTo>
                  <a:lnTo>
                    <a:pt x="1260" y="357"/>
                  </a:lnTo>
                  <a:lnTo>
                    <a:pt x="1260" y="359"/>
                  </a:lnTo>
                  <a:lnTo>
                    <a:pt x="1258" y="359"/>
                  </a:lnTo>
                  <a:lnTo>
                    <a:pt x="1258" y="361"/>
                  </a:lnTo>
                  <a:lnTo>
                    <a:pt x="1260" y="361"/>
                  </a:lnTo>
                  <a:lnTo>
                    <a:pt x="1260" y="363"/>
                  </a:lnTo>
                  <a:lnTo>
                    <a:pt x="1262" y="365"/>
                  </a:lnTo>
                  <a:lnTo>
                    <a:pt x="1262" y="368"/>
                  </a:lnTo>
                  <a:lnTo>
                    <a:pt x="1262" y="370"/>
                  </a:lnTo>
                  <a:lnTo>
                    <a:pt x="1260" y="370"/>
                  </a:lnTo>
                  <a:lnTo>
                    <a:pt x="1260" y="370"/>
                  </a:lnTo>
                  <a:lnTo>
                    <a:pt x="1258" y="365"/>
                  </a:lnTo>
                  <a:lnTo>
                    <a:pt x="1258" y="365"/>
                  </a:lnTo>
                  <a:lnTo>
                    <a:pt x="1257" y="365"/>
                  </a:lnTo>
                  <a:lnTo>
                    <a:pt x="1255" y="368"/>
                  </a:lnTo>
                  <a:lnTo>
                    <a:pt x="1249" y="370"/>
                  </a:lnTo>
                  <a:lnTo>
                    <a:pt x="1249" y="372"/>
                  </a:lnTo>
                  <a:lnTo>
                    <a:pt x="1247" y="374"/>
                  </a:lnTo>
                  <a:lnTo>
                    <a:pt x="1247" y="375"/>
                  </a:lnTo>
                  <a:lnTo>
                    <a:pt x="1247" y="377"/>
                  </a:lnTo>
                  <a:lnTo>
                    <a:pt x="1247" y="381"/>
                  </a:lnTo>
                  <a:lnTo>
                    <a:pt x="1247" y="381"/>
                  </a:lnTo>
                  <a:lnTo>
                    <a:pt x="1246" y="383"/>
                  </a:lnTo>
                  <a:lnTo>
                    <a:pt x="1244" y="384"/>
                  </a:lnTo>
                  <a:lnTo>
                    <a:pt x="1246" y="383"/>
                  </a:lnTo>
                  <a:lnTo>
                    <a:pt x="1246" y="381"/>
                  </a:lnTo>
                  <a:lnTo>
                    <a:pt x="1246" y="381"/>
                  </a:lnTo>
                  <a:lnTo>
                    <a:pt x="1246" y="377"/>
                  </a:lnTo>
                  <a:lnTo>
                    <a:pt x="1246" y="375"/>
                  </a:lnTo>
                  <a:lnTo>
                    <a:pt x="1246" y="375"/>
                  </a:lnTo>
                  <a:lnTo>
                    <a:pt x="1246" y="374"/>
                  </a:lnTo>
                  <a:lnTo>
                    <a:pt x="1246" y="370"/>
                  </a:lnTo>
                  <a:lnTo>
                    <a:pt x="1247" y="370"/>
                  </a:lnTo>
                  <a:lnTo>
                    <a:pt x="1249" y="368"/>
                  </a:lnTo>
                  <a:lnTo>
                    <a:pt x="1251" y="368"/>
                  </a:lnTo>
                  <a:lnTo>
                    <a:pt x="1251" y="366"/>
                  </a:lnTo>
                  <a:lnTo>
                    <a:pt x="1251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5" y="363"/>
                  </a:lnTo>
                  <a:lnTo>
                    <a:pt x="1255" y="363"/>
                  </a:lnTo>
                  <a:lnTo>
                    <a:pt x="1255" y="361"/>
                  </a:lnTo>
                  <a:lnTo>
                    <a:pt x="1257" y="357"/>
                  </a:lnTo>
                  <a:lnTo>
                    <a:pt x="1257" y="356"/>
                  </a:lnTo>
                  <a:lnTo>
                    <a:pt x="1257" y="352"/>
                  </a:lnTo>
                  <a:lnTo>
                    <a:pt x="1257" y="350"/>
                  </a:lnTo>
                  <a:lnTo>
                    <a:pt x="1255" y="348"/>
                  </a:lnTo>
                  <a:lnTo>
                    <a:pt x="1255" y="350"/>
                  </a:lnTo>
                  <a:lnTo>
                    <a:pt x="1253" y="352"/>
                  </a:lnTo>
                  <a:lnTo>
                    <a:pt x="1249" y="356"/>
                  </a:lnTo>
                  <a:lnTo>
                    <a:pt x="1247" y="356"/>
                  </a:lnTo>
                  <a:lnTo>
                    <a:pt x="1246" y="356"/>
                  </a:lnTo>
                  <a:lnTo>
                    <a:pt x="1249" y="354"/>
                  </a:lnTo>
                  <a:lnTo>
                    <a:pt x="1249" y="352"/>
                  </a:lnTo>
                  <a:lnTo>
                    <a:pt x="1249" y="352"/>
                  </a:lnTo>
                  <a:lnTo>
                    <a:pt x="1251" y="350"/>
                  </a:lnTo>
                  <a:lnTo>
                    <a:pt x="1251" y="348"/>
                  </a:lnTo>
                  <a:lnTo>
                    <a:pt x="1251" y="348"/>
                  </a:lnTo>
                  <a:lnTo>
                    <a:pt x="1251" y="347"/>
                  </a:lnTo>
                  <a:lnTo>
                    <a:pt x="1251" y="345"/>
                  </a:lnTo>
                  <a:lnTo>
                    <a:pt x="1253" y="337"/>
                  </a:lnTo>
                  <a:lnTo>
                    <a:pt x="1253" y="336"/>
                  </a:lnTo>
                  <a:lnTo>
                    <a:pt x="1253" y="334"/>
                  </a:lnTo>
                  <a:lnTo>
                    <a:pt x="1253" y="334"/>
                  </a:lnTo>
                  <a:lnTo>
                    <a:pt x="1253" y="332"/>
                  </a:lnTo>
                  <a:lnTo>
                    <a:pt x="1253" y="328"/>
                  </a:lnTo>
                  <a:lnTo>
                    <a:pt x="1253" y="327"/>
                  </a:lnTo>
                  <a:lnTo>
                    <a:pt x="1253" y="325"/>
                  </a:lnTo>
                  <a:lnTo>
                    <a:pt x="1253" y="325"/>
                  </a:lnTo>
                  <a:lnTo>
                    <a:pt x="1251" y="325"/>
                  </a:lnTo>
                  <a:lnTo>
                    <a:pt x="1249" y="323"/>
                  </a:lnTo>
                  <a:lnTo>
                    <a:pt x="1246" y="327"/>
                  </a:lnTo>
                  <a:lnTo>
                    <a:pt x="1240" y="325"/>
                  </a:lnTo>
                  <a:lnTo>
                    <a:pt x="1240" y="327"/>
                  </a:lnTo>
                  <a:lnTo>
                    <a:pt x="1238" y="327"/>
                  </a:lnTo>
                  <a:lnTo>
                    <a:pt x="1238" y="330"/>
                  </a:lnTo>
                  <a:lnTo>
                    <a:pt x="1237" y="332"/>
                  </a:lnTo>
                  <a:lnTo>
                    <a:pt x="1237" y="334"/>
                  </a:lnTo>
                  <a:lnTo>
                    <a:pt x="1238" y="334"/>
                  </a:lnTo>
                  <a:lnTo>
                    <a:pt x="1238" y="334"/>
                  </a:lnTo>
                  <a:lnTo>
                    <a:pt x="1238" y="336"/>
                  </a:lnTo>
                  <a:lnTo>
                    <a:pt x="1237" y="336"/>
                  </a:lnTo>
                  <a:lnTo>
                    <a:pt x="1235" y="337"/>
                  </a:lnTo>
                  <a:lnTo>
                    <a:pt x="1235" y="341"/>
                  </a:lnTo>
                  <a:lnTo>
                    <a:pt x="1235" y="343"/>
                  </a:lnTo>
                  <a:lnTo>
                    <a:pt x="1237" y="343"/>
                  </a:lnTo>
                  <a:lnTo>
                    <a:pt x="1238" y="343"/>
                  </a:lnTo>
                  <a:lnTo>
                    <a:pt x="1238" y="345"/>
                  </a:lnTo>
                  <a:lnTo>
                    <a:pt x="1238" y="345"/>
                  </a:lnTo>
                  <a:lnTo>
                    <a:pt x="1235" y="345"/>
                  </a:lnTo>
                  <a:lnTo>
                    <a:pt x="1233" y="345"/>
                  </a:lnTo>
                  <a:lnTo>
                    <a:pt x="1233" y="345"/>
                  </a:lnTo>
                  <a:lnTo>
                    <a:pt x="1233" y="347"/>
                  </a:lnTo>
                  <a:lnTo>
                    <a:pt x="1233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29" y="347"/>
                  </a:lnTo>
                  <a:lnTo>
                    <a:pt x="1229" y="348"/>
                  </a:lnTo>
                  <a:lnTo>
                    <a:pt x="1229" y="352"/>
                  </a:lnTo>
                  <a:lnTo>
                    <a:pt x="1229" y="354"/>
                  </a:lnTo>
                  <a:lnTo>
                    <a:pt x="1231" y="356"/>
                  </a:lnTo>
                  <a:lnTo>
                    <a:pt x="1233" y="356"/>
                  </a:lnTo>
                  <a:lnTo>
                    <a:pt x="1238" y="356"/>
                  </a:lnTo>
                  <a:lnTo>
                    <a:pt x="1240" y="356"/>
                  </a:lnTo>
                  <a:lnTo>
                    <a:pt x="1240" y="357"/>
                  </a:lnTo>
                  <a:lnTo>
                    <a:pt x="1240" y="359"/>
                  </a:lnTo>
                  <a:lnTo>
                    <a:pt x="1240" y="359"/>
                  </a:lnTo>
                  <a:lnTo>
                    <a:pt x="1242" y="359"/>
                  </a:lnTo>
                  <a:lnTo>
                    <a:pt x="1242" y="361"/>
                  </a:lnTo>
                  <a:lnTo>
                    <a:pt x="1240" y="359"/>
                  </a:lnTo>
                  <a:lnTo>
                    <a:pt x="1238" y="357"/>
                  </a:lnTo>
                  <a:lnTo>
                    <a:pt x="1238" y="357"/>
                  </a:lnTo>
                  <a:lnTo>
                    <a:pt x="1237" y="356"/>
                  </a:lnTo>
                  <a:lnTo>
                    <a:pt x="1237" y="357"/>
                  </a:lnTo>
                  <a:lnTo>
                    <a:pt x="1237" y="357"/>
                  </a:lnTo>
                  <a:lnTo>
                    <a:pt x="1235" y="357"/>
                  </a:lnTo>
                  <a:lnTo>
                    <a:pt x="1229" y="357"/>
                  </a:lnTo>
                  <a:lnTo>
                    <a:pt x="1229" y="357"/>
                  </a:lnTo>
                  <a:lnTo>
                    <a:pt x="1229" y="361"/>
                  </a:lnTo>
                  <a:lnTo>
                    <a:pt x="1229" y="365"/>
                  </a:lnTo>
                  <a:lnTo>
                    <a:pt x="1229" y="366"/>
                  </a:lnTo>
                  <a:lnTo>
                    <a:pt x="1231" y="368"/>
                  </a:lnTo>
                  <a:lnTo>
                    <a:pt x="1231" y="370"/>
                  </a:lnTo>
                  <a:lnTo>
                    <a:pt x="1233" y="370"/>
                  </a:lnTo>
                  <a:lnTo>
                    <a:pt x="1235" y="370"/>
                  </a:lnTo>
                  <a:lnTo>
                    <a:pt x="1237" y="370"/>
                  </a:lnTo>
                  <a:lnTo>
                    <a:pt x="1237" y="372"/>
                  </a:lnTo>
                  <a:lnTo>
                    <a:pt x="1237" y="372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5" y="374"/>
                  </a:lnTo>
                  <a:lnTo>
                    <a:pt x="1235" y="372"/>
                  </a:lnTo>
                  <a:lnTo>
                    <a:pt x="1235" y="372"/>
                  </a:lnTo>
                  <a:lnTo>
                    <a:pt x="1229" y="372"/>
                  </a:lnTo>
                  <a:lnTo>
                    <a:pt x="1229" y="374"/>
                  </a:lnTo>
                  <a:lnTo>
                    <a:pt x="1229" y="374"/>
                  </a:lnTo>
                  <a:lnTo>
                    <a:pt x="1229" y="375"/>
                  </a:lnTo>
                  <a:lnTo>
                    <a:pt x="1229" y="375"/>
                  </a:lnTo>
                  <a:lnTo>
                    <a:pt x="1228" y="374"/>
                  </a:lnTo>
                  <a:lnTo>
                    <a:pt x="1228" y="374"/>
                  </a:lnTo>
                  <a:lnTo>
                    <a:pt x="1229" y="379"/>
                  </a:lnTo>
                  <a:close/>
                  <a:moveTo>
                    <a:pt x="1275" y="328"/>
                  </a:moveTo>
                  <a:lnTo>
                    <a:pt x="1276" y="334"/>
                  </a:lnTo>
                  <a:lnTo>
                    <a:pt x="1278" y="336"/>
                  </a:lnTo>
                  <a:lnTo>
                    <a:pt x="1282" y="336"/>
                  </a:lnTo>
                  <a:lnTo>
                    <a:pt x="1285" y="336"/>
                  </a:lnTo>
                  <a:lnTo>
                    <a:pt x="1287" y="334"/>
                  </a:lnTo>
                  <a:lnTo>
                    <a:pt x="1287" y="330"/>
                  </a:lnTo>
                  <a:lnTo>
                    <a:pt x="1287" y="328"/>
                  </a:lnTo>
                  <a:lnTo>
                    <a:pt x="1287" y="327"/>
                  </a:lnTo>
                  <a:lnTo>
                    <a:pt x="1287" y="325"/>
                  </a:lnTo>
                  <a:lnTo>
                    <a:pt x="1285" y="325"/>
                  </a:lnTo>
                  <a:lnTo>
                    <a:pt x="1284" y="325"/>
                  </a:lnTo>
                  <a:lnTo>
                    <a:pt x="1280" y="325"/>
                  </a:lnTo>
                  <a:lnTo>
                    <a:pt x="1278" y="323"/>
                  </a:lnTo>
                  <a:lnTo>
                    <a:pt x="1275" y="321"/>
                  </a:lnTo>
                  <a:lnTo>
                    <a:pt x="1273" y="321"/>
                  </a:lnTo>
                  <a:lnTo>
                    <a:pt x="1271" y="325"/>
                  </a:lnTo>
                  <a:lnTo>
                    <a:pt x="1271" y="327"/>
                  </a:lnTo>
                  <a:lnTo>
                    <a:pt x="1275" y="328"/>
                  </a:lnTo>
                  <a:close/>
                  <a:moveTo>
                    <a:pt x="1177" y="366"/>
                  </a:moveTo>
                  <a:lnTo>
                    <a:pt x="1177" y="366"/>
                  </a:lnTo>
                  <a:lnTo>
                    <a:pt x="1177" y="366"/>
                  </a:lnTo>
                  <a:lnTo>
                    <a:pt x="1177" y="366"/>
                  </a:lnTo>
                  <a:lnTo>
                    <a:pt x="1179" y="365"/>
                  </a:lnTo>
                  <a:lnTo>
                    <a:pt x="1179" y="366"/>
                  </a:lnTo>
                  <a:lnTo>
                    <a:pt x="1179" y="368"/>
                  </a:lnTo>
                  <a:lnTo>
                    <a:pt x="1177" y="370"/>
                  </a:lnTo>
                  <a:lnTo>
                    <a:pt x="1179" y="372"/>
                  </a:lnTo>
                  <a:lnTo>
                    <a:pt x="1179" y="374"/>
                  </a:lnTo>
                  <a:lnTo>
                    <a:pt x="1182" y="374"/>
                  </a:lnTo>
                  <a:lnTo>
                    <a:pt x="1182" y="374"/>
                  </a:lnTo>
                  <a:lnTo>
                    <a:pt x="1184" y="372"/>
                  </a:lnTo>
                  <a:lnTo>
                    <a:pt x="1184" y="372"/>
                  </a:lnTo>
                  <a:lnTo>
                    <a:pt x="1188" y="372"/>
                  </a:lnTo>
                  <a:lnTo>
                    <a:pt x="1188" y="372"/>
                  </a:lnTo>
                  <a:lnTo>
                    <a:pt x="1188" y="368"/>
                  </a:lnTo>
                  <a:lnTo>
                    <a:pt x="1188" y="368"/>
                  </a:lnTo>
                  <a:lnTo>
                    <a:pt x="1190" y="365"/>
                  </a:lnTo>
                  <a:lnTo>
                    <a:pt x="1192" y="363"/>
                  </a:lnTo>
                  <a:lnTo>
                    <a:pt x="1192" y="361"/>
                  </a:lnTo>
                  <a:lnTo>
                    <a:pt x="1192" y="363"/>
                  </a:lnTo>
                  <a:lnTo>
                    <a:pt x="1193" y="365"/>
                  </a:lnTo>
                  <a:lnTo>
                    <a:pt x="1195" y="366"/>
                  </a:lnTo>
                  <a:lnTo>
                    <a:pt x="1195" y="365"/>
                  </a:lnTo>
                  <a:lnTo>
                    <a:pt x="1197" y="363"/>
                  </a:lnTo>
                  <a:lnTo>
                    <a:pt x="1197" y="361"/>
                  </a:lnTo>
                  <a:lnTo>
                    <a:pt x="1197" y="359"/>
                  </a:lnTo>
                  <a:lnTo>
                    <a:pt x="1199" y="359"/>
                  </a:lnTo>
                  <a:lnTo>
                    <a:pt x="1199" y="361"/>
                  </a:lnTo>
                  <a:lnTo>
                    <a:pt x="1199" y="363"/>
                  </a:lnTo>
                  <a:lnTo>
                    <a:pt x="1197" y="365"/>
                  </a:lnTo>
                  <a:lnTo>
                    <a:pt x="1199" y="365"/>
                  </a:lnTo>
                  <a:lnTo>
                    <a:pt x="1201" y="363"/>
                  </a:lnTo>
                  <a:lnTo>
                    <a:pt x="1201" y="363"/>
                  </a:lnTo>
                  <a:lnTo>
                    <a:pt x="1202" y="365"/>
                  </a:lnTo>
                  <a:lnTo>
                    <a:pt x="1204" y="363"/>
                  </a:lnTo>
                  <a:lnTo>
                    <a:pt x="1204" y="359"/>
                  </a:lnTo>
                  <a:lnTo>
                    <a:pt x="1206" y="357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61"/>
                  </a:lnTo>
                  <a:lnTo>
                    <a:pt x="1206" y="361"/>
                  </a:lnTo>
                  <a:lnTo>
                    <a:pt x="1208" y="359"/>
                  </a:lnTo>
                  <a:lnTo>
                    <a:pt x="1210" y="357"/>
                  </a:lnTo>
                  <a:lnTo>
                    <a:pt x="1211" y="354"/>
                  </a:lnTo>
                  <a:lnTo>
                    <a:pt x="1208" y="352"/>
                  </a:lnTo>
                  <a:lnTo>
                    <a:pt x="1206" y="352"/>
                  </a:lnTo>
                  <a:lnTo>
                    <a:pt x="1208" y="352"/>
                  </a:lnTo>
                  <a:lnTo>
                    <a:pt x="1215" y="354"/>
                  </a:lnTo>
                  <a:lnTo>
                    <a:pt x="1215" y="356"/>
                  </a:lnTo>
                  <a:lnTo>
                    <a:pt x="1215" y="357"/>
                  </a:lnTo>
                  <a:lnTo>
                    <a:pt x="1215" y="359"/>
                  </a:lnTo>
                  <a:lnTo>
                    <a:pt x="1215" y="361"/>
                  </a:lnTo>
                  <a:lnTo>
                    <a:pt x="1215" y="363"/>
                  </a:lnTo>
                  <a:lnTo>
                    <a:pt x="1211" y="363"/>
                  </a:lnTo>
                  <a:lnTo>
                    <a:pt x="1210" y="363"/>
                  </a:lnTo>
                  <a:lnTo>
                    <a:pt x="1210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10" y="366"/>
                  </a:lnTo>
                  <a:lnTo>
                    <a:pt x="1206" y="366"/>
                  </a:lnTo>
                  <a:lnTo>
                    <a:pt x="1204" y="366"/>
                  </a:lnTo>
                  <a:lnTo>
                    <a:pt x="1201" y="368"/>
                  </a:lnTo>
                  <a:lnTo>
                    <a:pt x="1199" y="368"/>
                  </a:lnTo>
                  <a:lnTo>
                    <a:pt x="1199" y="370"/>
                  </a:lnTo>
                  <a:lnTo>
                    <a:pt x="1197" y="372"/>
                  </a:lnTo>
                  <a:lnTo>
                    <a:pt x="1197" y="374"/>
                  </a:lnTo>
                  <a:lnTo>
                    <a:pt x="1197" y="374"/>
                  </a:lnTo>
                  <a:lnTo>
                    <a:pt x="1201" y="374"/>
                  </a:lnTo>
                  <a:lnTo>
                    <a:pt x="1201" y="375"/>
                  </a:lnTo>
                  <a:lnTo>
                    <a:pt x="1199" y="375"/>
                  </a:lnTo>
                  <a:lnTo>
                    <a:pt x="1199" y="375"/>
                  </a:lnTo>
                  <a:lnTo>
                    <a:pt x="1201" y="377"/>
                  </a:lnTo>
                  <a:lnTo>
                    <a:pt x="1210" y="377"/>
                  </a:lnTo>
                  <a:lnTo>
                    <a:pt x="1224" y="368"/>
                  </a:lnTo>
                  <a:lnTo>
                    <a:pt x="1226" y="365"/>
                  </a:lnTo>
                  <a:lnTo>
                    <a:pt x="1228" y="363"/>
                  </a:lnTo>
                  <a:lnTo>
                    <a:pt x="1228" y="357"/>
                  </a:lnTo>
                  <a:lnTo>
                    <a:pt x="1226" y="356"/>
                  </a:lnTo>
                  <a:lnTo>
                    <a:pt x="1222" y="354"/>
                  </a:lnTo>
                  <a:lnTo>
                    <a:pt x="1220" y="352"/>
                  </a:lnTo>
                  <a:lnTo>
                    <a:pt x="1220" y="352"/>
                  </a:lnTo>
                  <a:lnTo>
                    <a:pt x="1222" y="350"/>
                  </a:lnTo>
                  <a:lnTo>
                    <a:pt x="1220" y="348"/>
                  </a:lnTo>
                  <a:lnTo>
                    <a:pt x="1220" y="348"/>
                  </a:lnTo>
                  <a:lnTo>
                    <a:pt x="1222" y="347"/>
                  </a:lnTo>
                  <a:lnTo>
                    <a:pt x="1222" y="347"/>
                  </a:lnTo>
                  <a:lnTo>
                    <a:pt x="1224" y="348"/>
                  </a:lnTo>
                  <a:lnTo>
                    <a:pt x="1224" y="347"/>
                  </a:lnTo>
                  <a:lnTo>
                    <a:pt x="1226" y="345"/>
                  </a:lnTo>
                  <a:lnTo>
                    <a:pt x="1226" y="343"/>
                  </a:lnTo>
                  <a:lnTo>
                    <a:pt x="1226" y="341"/>
                  </a:lnTo>
                  <a:lnTo>
                    <a:pt x="1224" y="341"/>
                  </a:lnTo>
                  <a:lnTo>
                    <a:pt x="1224" y="341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2" y="341"/>
                  </a:lnTo>
                  <a:lnTo>
                    <a:pt x="1219" y="345"/>
                  </a:lnTo>
                  <a:lnTo>
                    <a:pt x="1220" y="339"/>
                  </a:lnTo>
                  <a:lnTo>
                    <a:pt x="1220" y="337"/>
                  </a:lnTo>
                  <a:lnTo>
                    <a:pt x="1222" y="332"/>
                  </a:lnTo>
                  <a:lnTo>
                    <a:pt x="1220" y="330"/>
                  </a:lnTo>
                  <a:lnTo>
                    <a:pt x="1219" y="336"/>
                  </a:lnTo>
                  <a:lnTo>
                    <a:pt x="1217" y="336"/>
                  </a:lnTo>
                  <a:lnTo>
                    <a:pt x="1217" y="334"/>
                  </a:lnTo>
                  <a:lnTo>
                    <a:pt x="1217" y="334"/>
                  </a:lnTo>
                  <a:lnTo>
                    <a:pt x="1219" y="332"/>
                  </a:lnTo>
                  <a:lnTo>
                    <a:pt x="1219" y="330"/>
                  </a:lnTo>
                  <a:lnTo>
                    <a:pt x="1217" y="330"/>
                  </a:lnTo>
                  <a:lnTo>
                    <a:pt x="1217" y="330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5" y="325"/>
                  </a:lnTo>
                  <a:lnTo>
                    <a:pt x="1215" y="323"/>
                  </a:lnTo>
                  <a:lnTo>
                    <a:pt x="1215" y="321"/>
                  </a:lnTo>
                  <a:lnTo>
                    <a:pt x="1215" y="319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1" y="318"/>
                  </a:lnTo>
                  <a:lnTo>
                    <a:pt x="1208" y="323"/>
                  </a:lnTo>
                  <a:lnTo>
                    <a:pt x="1208" y="325"/>
                  </a:lnTo>
                  <a:lnTo>
                    <a:pt x="1208" y="327"/>
                  </a:lnTo>
                  <a:lnTo>
                    <a:pt x="1208" y="328"/>
                  </a:lnTo>
                  <a:lnTo>
                    <a:pt x="1210" y="332"/>
                  </a:lnTo>
                  <a:lnTo>
                    <a:pt x="1211" y="334"/>
                  </a:lnTo>
                  <a:lnTo>
                    <a:pt x="1211" y="336"/>
                  </a:lnTo>
                  <a:lnTo>
                    <a:pt x="1211" y="337"/>
                  </a:lnTo>
                  <a:lnTo>
                    <a:pt x="1213" y="339"/>
                  </a:lnTo>
                  <a:lnTo>
                    <a:pt x="1215" y="341"/>
                  </a:lnTo>
                  <a:lnTo>
                    <a:pt x="1215" y="345"/>
                  </a:lnTo>
                  <a:lnTo>
                    <a:pt x="1213" y="345"/>
                  </a:lnTo>
                  <a:lnTo>
                    <a:pt x="1211" y="341"/>
                  </a:lnTo>
                  <a:lnTo>
                    <a:pt x="1210" y="339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7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6" y="345"/>
                  </a:lnTo>
                  <a:lnTo>
                    <a:pt x="1206" y="345"/>
                  </a:lnTo>
                  <a:lnTo>
                    <a:pt x="1206" y="343"/>
                  </a:lnTo>
                  <a:lnTo>
                    <a:pt x="1206" y="341"/>
                  </a:lnTo>
                  <a:lnTo>
                    <a:pt x="1206" y="341"/>
                  </a:lnTo>
                  <a:lnTo>
                    <a:pt x="1204" y="337"/>
                  </a:lnTo>
                  <a:lnTo>
                    <a:pt x="1204" y="339"/>
                  </a:lnTo>
                  <a:lnTo>
                    <a:pt x="1202" y="341"/>
                  </a:lnTo>
                  <a:lnTo>
                    <a:pt x="1204" y="345"/>
                  </a:lnTo>
                  <a:lnTo>
                    <a:pt x="1204" y="347"/>
                  </a:lnTo>
                  <a:lnTo>
                    <a:pt x="1204" y="347"/>
                  </a:lnTo>
                  <a:lnTo>
                    <a:pt x="1204" y="348"/>
                  </a:lnTo>
                  <a:lnTo>
                    <a:pt x="1204" y="350"/>
                  </a:lnTo>
                  <a:lnTo>
                    <a:pt x="1204" y="350"/>
                  </a:lnTo>
                  <a:lnTo>
                    <a:pt x="1202" y="354"/>
                  </a:lnTo>
                  <a:lnTo>
                    <a:pt x="1202" y="354"/>
                  </a:lnTo>
                  <a:lnTo>
                    <a:pt x="1201" y="354"/>
                  </a:lnTo>
                  <a:lnTo>
                    <a:pt x="1201" y="352"/>
                  </a:lnTo>
                  <a:lnTo>
                    <a:pt x="1201" y="350"/>
                  </a:lnTo>
                  <a:lnTo>
                    <a:pt x="1201" y="348"/>
                  </a:lnTo>
                  <a:lnTo>
                    <a:pt x="1199" y="348"/>
                  </a:lnTo>
                  <a:lnTo>
                    <a:pt x="1197" y="348"/>
                  </a:lnTo>
                  <a:lnTo>
                    <a:pt x="1193" y="352"/>
                  </a:lnTo>
                  <a:lnTo>
                    <a:pt x="1192" y="354"/>
                  </a:lnTo>
                  <a:lnTo>
                    <a:pt x="1192" y="352"/>
                  </a:lnTo>
                  <a:lnTo>
                    <a:pt x="1192" y="347"/>
                  </a:lnTo>
                  <a:lnTo>
                    <a:pt x="1192" y="345"/>
                  </a:lnTo>
                  <a:lnTo>
                    <a:pt x="1192" y="345"/>
                  </a:lnTo>
                  <a:lnTo>
                    <a:pt x="1192" y="343"/>
                  </a:lnTo>
                  <a:lnTo>
                    <a:pt x="1190" y="343"/>
                  </a:lnTo>
                  <a:lnTo>
                    <a:pt x="1188" y="343"/>
                  </a:lnTo>
                  <a:lnTo>
                    <a:pt x="1188" y="345"/>
                  </a:lnTo>
                  <a:lnTo>
                    <a:pt x="1188" y="347"/>
                  </a:lnTo>
                  <a:lnTo>
                    <a:pt x="1188" y="348"/>
                  </a:lnTo>
                  <a:lnTo>
                    <a:pt x="1190" y="348"/>
                  </a:lnTo>
                  <a:lnTo>
                    <a:pt x="1188" y="350"/>
                  </a:lnTo>
                  <a:lnTo>
                    <a:pt x="1188" y="350"/>
                  </a:lnTo>
                  <a:lnTo>
                    <a:pt x="1188" y="352"/>
                  </a:lnTo>
                  <a:lnTo>
                    <a:pt x="1186" y="354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7"/>
                  </a:lnTo>
                  <a:lnTo>
                    <a:pt x="1186" y="356"/>
                  </a:lnTo>
                  <a:lnTo>
                    <a:pt x="1186" y="356"/>
                  </a:lnTo>
                  <a:lnTo>
                    <a:pt x="1186" y="354"/>
                  </a:lnTo>
                  <a:lnTo>
                    <a:pt x="1184" y="352"/>
                  </a:lnTo>
                  <a:lnTo>
                    <a:pt x="1184" y="348"/>
                  </a:lnTo>
                  <a:lnTo>
                    <a:pt x="1184" y="347"/>
                  </a:lnTo>
                  <a:lnTo>
                    <a:pt x="1182" y="347"/>
                  </a:lnTo>
                  <a:lnTo>
                    <a:pt x="1181" y="348"/>
                  </a:lnTo>
                  <a:lnTo>
                    <a:pt x="1181" y="350"/>
                  </a:lnTo>
                  <a:lnTo>
                    <a:pt x="1179" y="354"/>
                  </a:lnTo>
                  <a:lnTo>
                    <a:pt x="1182" y="356"/>
                  </a:lnTo>
                  <a:lnTo>
                    <a:pt x="1184" y="356"/>
                  </a:lnTo>
                  <a:lnTo>
                    <a:pt x="1184" y="356"/>
                  </a:lnTo>
                  <a:lnTo>
                    <a:pt x="1181" y="357"/>
                  </a:lnTo>
                  <a:lnTo>
                    <a:pt x="1179" y="359"/>
                  </a:lnTo>
                  <a:lnTo>
                    <a:pt x="1179" y="361"/>
                  </a:lnTo>
                  <a:lnTo>
                    <a:pt x="1177" y="361"/>
                  </a:lnTo>
                  <a:lnTo>
                    <a:pt x="1177" y="361"/>
                  </a:lnTo>
                  <a:lnTo>
                    <a:pt x="1175" y="363"/>
                  </a:lnTo>
                  <a:lnTo>
                    <a:pt x="1177" y="366"/>
                  </a:lnTo>
                  <a:lnTo>
                    <a:pt x="1177" y="366"/>
                  </a:lnTo>
                  <a:close/>
                  <a:moveTo>
                    <a:pt x="1336" y="309"/>
                  </a:moveTo>
                  <a:lnTo>
                    <a:pt x="1336" y="307"/>
                  </a:lnTo>
                  <a:lnTo>
                    <a:pt x="1336" y="307"/>
                  </a:lnTo>
                  <a:lnTo>
                    <a:pt x="1334" y="307"/>
                  </a:lnTo>
                  <a:lnTo>
                    <a:pt x="1331" y="309"/>
                  </a:lnTo>
                  <a:lnTo>
                    <a:pt x="1329" y="309"/>
                  </a:lnTo>
                  <a:lnTo>
                    <a:pt x="1327" y="310"/>
                  </a:lnTo>
                  <a:lnTo>
                    <a:pt x="1325" y="314"/>
                  </a:lnTo>
                  <a:lnTo>
                    <a:pt x="1325" y="314"/>
                  </a:lnTo>
                  <a:lnTo>
                    <a:pt x="1325" y="316"/>
                  </a:lnTo>
                  <a:lnTo>
                    <a:pt x="1325" y="318"/>
                  </a:lnTo>
                  <a:lnTo>
                    <a:pt x="1325" y="318"/>
                  </a:lnTo>
                  <a:lnTo>
                    <a:pt x="1325" y="319"/>
                  </a:lnTo>
                  <a:lnTo>
                    <a:pt x="1325" y="319"/>
                  </a:lnTo>
                  <a:lnTo>
                    <a:pt x="1327" y="321"/>
                  </a:lnTo>
                  <a:lnTo>
                    <a:pt x="1327" y="321"/>
                  </a:lnTo>
                  <a:lnTo>
                    <a:pt x="1329" y="319"/>
                  </a:lnTo>
                  <a:lnTo>
                    <a:pt x="1329" y="318"/>
                  </a:lnTo>
                  <a:lnTo>
                    <a:pt x="1331" y="316"/>
                  </a:lnTo>
                  <a:lnTo>
                    <a:pt x="1331" y="314"/>
                  </a:lnTo>
                  <a:lnTo>
                    <a:pt x="1332" y="314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09"/>
                  </a:lnTo>
                  <a:lnTo>
                    <a:pt x="1334" y="309"/>
                  </a:lnTo>
                  <a:lnTo>
                    <a:pt x="1336" y="309"/>
                  </a:lnTo>
                  <a:close/>
                  <a:moveTo>
                    <a:pt x="1228" y="332"/>
                  </a:moveTo>
                  <a:lnTo>
                    <a:pt x="1229" y="336"/>
                  </a:lnTo>
                  <a:lnTo>
                    <a:pt x="1231" y="336"/>
                  </a:lnTo>
                  <a:lnTo>
                    <a:pt x="1233" y="334"/>
                  </a:lnTo>
                  <a:lnTo>
                    <a:pt x="1233" y="332"/>
                  </a:lnTo>
                  <a:lnTo>
                    <a:pt x="1235" y="327"/>
                  </a:lnTo>
                  <a:lnTo>
                    <a:pt x="1235" y="325"/>
                  </a:lnTo>
                  <a:lnTo>
                    <a:pt x="1235" y="323"/>
                  </a:lnTo>
                  <a:lnTo>
                    <a:pt x="1235" y="321"/>
                  </a:lnTo>
                  <a:lnTo>
                    <a:pt x="1235" y="319"/>
                  </a:lnTo>
                  <a:lnTo>
                    <a:pt x="1233" y="318"/>
                  </a:lnTo>
                  <a:lnTo>
                    <a:pt x="1235" y="318"/>
                  </a:lnTo>
                  <a:lnTo>
                    <a:pt x="1235" y="318"/>
                  </a:lnTo>
                  <a:lnTo>
                    <a:pt x="1237" y="319"/>
                  </a:lnTo>
                  <a:lnTo>
                    <a:pt x="1238" y="321"/>
                  </a:lnTo>
                  <a:lnTo>
                    <a:pt x="1246" y="319"/>
                  </a:lnTo>
                  <a:lnTo>
                    <a:pt x="1247" y="316"/>
                  </a:lnTo>
                  <a:lnTo>
                    <a:pt x="1249" y="316"/>
                  </a:lnTo>
                  <a:lnTo>
                    <a:pt x="1249" y="316"/>
                  </a:lnTo>
                  <a:lnTo>
                    <a:pt x="1251" y="314"/>
                  </a:lnTo>
                  <a:lnTo>
                    <a:pt x="1251" y="312"/>
                  </a:lnTo>
                  <a:lnTo>
                    <a:pt x="1251" y="312"/>
                  </a:lnTo>
                  <a:lnTo>
                    <a:pt x="1251" y="310"/>
                  </a:lnTo>
                  <a:lnTo>
                    <a:pt x="1251" y="310"/>
                  </a:lnTo>
                  <a:lnTo>
                    <a:pt x="1253" y="310"/>
                  </a:lnTo>
                  <a:lnTo>
                    <a:pt x="1253" y="309"/>
                  </a:lnTo>
                  <a:lnTo>
                    <a:pt x="1255" y="307"/>
                  </a:lnTo>
                  <a:lnTo>
                    <a:pt x="1255" y="305"/>
                  </a:lnTo>
                  <a:lnTo>
                    <a:pt x="1255" y="305"/>
                  </a:lnTo>
                  <a:lnTo>
                    <a:pt x="1257" y="305"/>
                  </a:lnTo>
                  <a:lnTo>
                    <a:pt x="1258" y="301"/>
                  </a:lnTo>
                  <a:lnTo>
                    <a:pt x="1260" y="300"/>
                  </a:lnTo>
                  <a:lnTo>
                    <a:pt x="1260" y="298"/>
                  </a:lnTo>
                  <a:lnTo>
                    <a:pt x="1262" y="296"/>
                  </a:lnTo>
                  <a:lnTo>
                    <a:pt x="1262" y="291"/>
                  </a:lnTo>
                  <a:lnTo>
                    <a:pt x="1264" y="287"/>
                  </a:lnTo>
                  <a:lnTo>
                    <a:pt x="1264" y="285"/>
                  </a:lnTo>
                  <a:lnTo>
                    <a:pt x="1264" y="281"/>
                  </a:lnTo>
                  <a:lnTo>
                    <a:pt x="1266" y="280"/>
                  </a:lnTo>
                  <a:lnTo>
                    <a:pt x="1264" y="276"/>
                  </a:lnTo>
                  <a:lnTo>
                    <a:pt x="1262" y="276"/>
                  </a:lnTo>
                  <a:lnTo>
                    <a:pt x="1257" y="280"/>
                  </a:lnTo>
                  <a:lnTo>
                    <a:pt x="1255" y="283"/>
                  </a:lnTo>
                  <a:lnTo>
                    <a:pt x="1253" y="283"/>
                  </a:lnTo>
                  <a:lnTo>
                    <a:pt x="1251" y="283"/>
                  </a:lnTo>
                  <a:lnTo>
                    <a:pt x="1251" y="285"/>
                  </a:lnTo>
                  <a:lnTo>
                    <a:pt x="1251" y="285"/>
                  </a:lnTo>
                  <a:lnTo>
                    <a:pt x="1251" y="287"/>
                  </a:lnTo>
                  <a:lnTo>
                    <a:pt x="1251" y="287"/>
                  </a:lnTo>
                  <a:lnTo>
                    <a:pt x="1249" y="289"/>
                  </a:lnTo>
                  <a:lnTo>
                    <a:pt x="1247" y="298"/>
                  </a:lnTo>
                  <a:lnTo>
                    <a:pt x="1246" y="300"/>
                  </a:lnTo>
                  <a:lnTo>
                    <a:pt x="1240" y="300"/>
                  </a:lnTo>
                  <a:lnTo>
                    <a:pt x="1238" y="301"/>
                  </a:lnTo>
                  <a:lnTo>
                    <a:pt x="1235" y="305"/>
                  </a:lnTo>
                  <a:lnTo>
                    <a:pt x="1235" y="309"/>
                  </a:lnTo>
                  <a:lnTo>
                    <a:pt x="1233" y="312"/>
                  </a:lnTo>
                  <a:lnTo>
                    <a:pt x="1229" y="318"/>
                  </a:lnTo>
                  <a:lnTo>
                    <a:pt x="1229" y="319"/>
                  </a:lnTo>
                  <a:lnTo>
                    <a:pt x="1229" y="323"/>
                  </a:lnTo>
                  <a:lnTo>
                    <a:pt x="1228" y="325"/>
                  </a:lnTo>
                  <a:lnTo>
                    <a:pt x="1228" y="327"/>
                  </a:lnTo>
                  <a:lnTo>
                    <a:pt x="1229" y="328"/>
                  </a:lnTo>
                  <a:lnTo>
                    <a:pt x="1229" y="330"/>
                  </a:lnTo>
                  <a:lnTo>
                    <a:pt x="1228" y="332"/>
                  </a:lnTo>
                  <a:close/>
                  <a:moveTo>
                    <a:pt x="1298" y="310"/>
                  </a:moveTo>
                  <a:lnTo>
                    <a:pt x="1298" y="312"/>
                  </a:lnTo>
                  <a:lnTo>
                    <a:pt x="1313" y="309"/>
                  </a:lnTo>
                  <a:lnTo>
                    <a:pt x="1314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1" y="312"/>
                  </a:lnTo>
                  <a:lnTo>
                    <a:pt x="1313" y="312"/>
                  </a:lnTo>
                  <a:lnTo>
                    <a:pt x="1313" y="314"/>
                  </a:lnTo>
                  <a:lnTo>
                    <a:pt x="1311" y="314"/>
                  </a:lnTo>
                  <a:lnTo>
                    <a:pt x="1311" y="314"/>
                  </a:lnTo>
                  <a:lnTo>
                    <a:pt x="1309" y="316"/>
                  </a:lnTo>
                  <a:lnTo>
                    <a:pt x="1309" y="318"/>
                  </a:lnTo>
                  <a:lnTo>
                    <a:pt x="1311" y="319"/>
                  </a:lnTo>
                  <a:lnTo>
                    <a:pt x="1314" y="318"/>
                  </a:lnTo>
                  <a:lnTo>
                    <a:pt x="1316" y="316"/>
                  </a:lnTo>
                  <a:lnTo>
                    <a:pt x="1318" y="314"/>
                  </a:lnTo>
                  <a:lnTo>
                    <a:pt x="1318" y="312"/>
                  </a:lnTo>
                  <a:lnTo>
                    <a:pt x="1316" y="314"/>
                  </a:lnTo>
                  <a:lnTo>
                    <a:pt x="1316" y="312"/>
                  </a:lnTo>
                  <a:lnTo>
                    <a:pt x="1316" y="309"/>
                  </a:lnTo>
                  <a:lnTo>
                    <a:pt x="1320" y="305"/>
                  </a:lnTo>
                  <a:lnTo>
                    <a:pt x="1327" y="298"/>
                  </a:lnTo>
                  <a:lnTo>
                    <a:pt x="1329" y="294"/>
                  </a:lnTo>
                  <a:lnTo>
                    <a:pt x="1329" y="292"/>
                  </a:lnTo>
                  <a:lnTo>
                    <a:pt x="1331" y="292"/>
                  </a:lnTo>
                  <a:lnTo>
                    <a:pt x="1332" y="291"/>
                  </a:lnTo>
                  <a:lnTo>
                    <a:pt x="1334" y="292"/>
                  </a:lnTo>
                  <a:lnTo>
                    <a:pt x="1332" y="294"/>
                  </a:lnTo>
                  <a:lnTo>
                    <a:pt x="1332" y="296"/>
                  </a:lnTo>
                  <a:lnTo>
                    <a:pt x="1332" y="298"/>
                  </a:lnTo>
                  <a:lnTo>
                    <a:pt x="1332" y="298"/>
                  </a:lnTo>
                  <a:lnTo>
                    <a:pt x="1338" y="298"/>
                  </a:lnTo>
                  <a:lnTo>
                    <a:pt x="1343" y="296"/>
                  </a:lnTo>
                  <a:lnTo>
                    <a:pt x="1349" y="296"/>
                  </a:lnTo>
                  <a:lnTo>
                    <a:pt x="1356" y="294"/>
                  </a:lnTo>
                  <a:lnTo>
                    <a:pt x="1358" y="294"/>
                  </a:lnTo>
                  <a:lnTo>
                    <a:pt x="1358" y="292"/>
                  </a:lnTo>
                  <a:lnTo>
                    <a:pt x="1358" y="291"/>
                  </a:lnTo>
                  <a:lnTo>
                    <a:pt x="1356" y="291"/>
                  </a:lnTo>
                  <a:lnTo>
                    <a:pt x="1354" y="291"/>
                  </a:lnTo>
                  <a:lnTo>
                    <a:pt x="1354" y="289"/>
                  </a:lnTo>
                  <a:lnTo>
                    <a:pt x="1354" y="289"/>
                  </a:lnTo>
                  <a:lnTo>
                    <a:pt x="1352" y="287"/>
                  </a:lnTo>
                  <a:lnTo>
                    <a:pt x="1350" y="285"/>
                  </a:lnTo>
                  <a:lnTo>
                    <a:pt x="1350" y="285"/>
                  </a:lnTo>
                  <a:lnTo>
                    <a:pt x="1354" y="285"/>
                  </a:lnTo>
                  <a:lnTo>
                    <a:pt x="1354" y="285"/>
                  </a:lnTo>
                  <a:lnTo>
                    <a:pt x="1356" y="283"/>
                  </a:lnTo>
                  <a:lnTo>
                    <a:pt x="1356" y="281"/>
                  </a:lnTo>
                  <a:lnTo>
                    <a:pt x="1354" y="281"/>
                  </a:lnTo>
                  <a:lnTo>
                    <a:pt x="1354" y="280"/>
                  </a:lnTo>
                  <a:lnTo>
                    <a:pt x="1354" y="278"/>
                  </a:lnTo>
                  <a:lnTo>
                    <a:pt x="1354" y="276"/>
                  </a:lnTo>
                  <a:lnTo>
                    <a:pt x="1354" y="276"/>
                  </a:lnTo>
                  <a:lnTo>
                    <a:pt x="1352" y="274"/>
                  </a:lnTo>
                  <a:lnTo>
                    <a:pt x="1354" y="272"/>
                  </a:lnTo>
                  <a:lnTo>
                    <a:pt x="1356" y="271"/>
                  </a:lnTo>
                  <a:lnTo>
                    <a:pt x="1358" y="271"/>
                  </a:lnTo>
                  <a:lnTo>
                    <a:pt x="1361" y="271"/>
                  </a:lnTo>
                  <a:lnTo>
                    <a:pt x="1361" y="271"/>
                  </a:lnTo>
                  <a:lnTo>
                    <a:pt x="1361" y="269"/>
                  </a:lnTo>
                  <a:lnTo>
                    <a:pt x="1363" y="269"/>
                  </a:lnTo>
                  <a:lnTo>
                    <a:pt x="1363" y="267"/>
                  </a:lnTo>
                  <a:lnTo>
                    <a:pt x="1361" y="267"/>
                  </a:lnTo>
                  <a:lnTo>
                    <a:pt x="1361" y="265"/>
                  </a:lnTo>
                  <a:lnTo>
                    <a:pt x="1361" y="260"/>
                  </a:lnTo>
                  <a:lnTo>
                    <a:pt x="1361" y="258"/>
                  </a:lnTo>
                  <a:lnTo>
                    <a:pt x="1359" y="258"/>
                  </a:lnTo>
                  <a:lnTo>
                    <a:pt x="1359" y="258"/>
                  </a:lnTo>
                  <a:lnTo>
                    <a:pt x="1358" y="258"/>
                  </a:lnTo>
                  <a:lnTo>
                    <a:pt x="1358" y="260"/>
                  </a:lnTo>
                  <a:lnTo>
                    <a:pt x="1358" y="262"/>
                  </a:lnTo>
                  <a:lnTo>
                    <a:pt x="1356" y="262"/>
                  </a:lnTo>
                  <a:lnTo>
                    <a:pt x="1354" y="260"/>
                  </a:lnTo>
                  <a:lnTo>
                    <a:pt x="1356" y="256"/>
                  </a:lnTo>
                  <a:lnTo>
                    <a:pt x="1358" y="254"/>
                  </a:lnTo>
                  <a:lnTo>
                    <a:pt x="1356" y="251"/>
                  </a:lnTo>
                  <a:lnTo>
                    <a:pt x="1358" y="253"/>
                  </a:lnTo>
                  <a:lnTo>
                    <a:pt x="1359" y="251"/>
                  </a:lnTo>
                  <a:lnTo>
                    <a:pt x="1359" y="249"/>
                  </a:lnTo>
                  <a:lnTo>
                    <a:pt x="1356" y="245"/>
                  </a:lnTo>
                  <a:lnTo>
                    <a:pt x="1354" y="245"/>
                  </a:lnTo>
                  <a:lnTo>
                    <a:pt x="1354" y="245"/>
                  </a:lnTo>
                  <a:lnTo>
                    <a:pt x="1354" y="249"/>
                  </a:lnTo>
                  <a:lnTo>
                    <a:pt x="1352" y="249"/>
                  </a:lnTo>
                  <a:lnTo>
                    <a:pt x="1352" y="251"/>
                  </a:lnTo>
                  <a:lnTo>
                    <a:pt x="1350" y="253"/>
                  </a:lnTo>
                  <a:lnTo>
                    <a:pt x="1350" y="256"/>
                  </a:lnTo>
                  <a:lnTo>
                    <a:pt x="1350" y="256"/>
                  </a:lnTo>
                  <a:lnTo>
                    <a:pt x="1349" y="256"/>
                  </a:lnTo>
                  <a:lnTo>
                    <a:pt x="1349" y="254"/>
                  </a:lnTo>
                  <a:lnTo>
                    <a:pt x="1349" y="254"/>
                  </a:lnTo>
                  <a:lnTo>
                    <a:pt x="1349" y="251"/>
                  </a:lnTo>
                  <a:lnTo>
                    <a:pt x="1349" y="251"/>
                  </a:lnTo>
                  <a:lnTo>
                    <a:pt x="1349" y="249"/>
                  </a:lnTo>
                  <a:lnTo>
                    <a:pt x="1350" y="249"/>
                  </a:lnTo>
                  <a:lnTo>
                    <a:pt x="1350" y="247"/>
                  </a:lnTo>
                  <a:lnTo>
                    <a:pt x="1350" y="247"/>
                  </a:lnTo>
                  <a:lnTo>
                    <a:pt x="1352" y="245"/>
                  </a:lnTo>
                  <a:lnTo>
                    <a:pt x="1352" y="244"/>
                  </a:lnTo>
                  <a:lnTo>
                    <a:pt x="1350" y="238"/>
                  </a:lnTo>
                  <a:lnTo>
                    <a:pt x="1350" y="236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7" y="238"/>
                  </a:lnTo>
                  <a:lnTo>
                    <a:pt x="1347" y="242"/>
                  </a:lnTo>
                  <a:lnTo>
                    <a:pt x="1345" y="244"/>
                  </a:lnTo>
                  <a:lnTo>
                    <a:pt x="1343" y="242"/>
                  </a:lnTo>
                  <a:lnTo>
                    <a:pt x="1343" y="236"/>
                  </a:lnTo>
                  <a:lnTo>
                    <a:pt x="1341" y="236"/>
                  </a:lnTo>
                  <a:lnTo>
                    <a:pt x="1341" y="235"/>
                  </a:lnTo>
                  <a:lnTo>
                    <a:pt x="1341" y="235"/>
                  </a:lnTo>
                  <a:lnTo>
                    <a:pt x="1340" y="235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8"/>
                  </a:lnTo>
                  <a:lnTo>
                    <a:pt x="1340" y="240"/>
                  </a:lnTo>
                  <a:lnTo>
                    <a:pt x="1341" y="242"/>
                  </a:lnTo>
                  <a:lnTo>
                    <a:pt x="1341" y="244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7"/>
                  </a:lnTo>
                  <a:lnTo>
                    <a:pt x="1340" y="247"/>
                  </a:lnTo>
                  <a:lnTo>
                    <a:pt x="1340" y="247"/>
                  </a:lnTo>
                  <a:lnTo>
                    <a:pt x="1338" y="247"/>
                  </a:lnTo>
                  <a:lnTo>
                    <a:pt x="1334" y="238"/>
                  </a:lnTo>
                  <a:lnTo>
                    <a:pt x="1332" y="235"/>
                  </a:lnTo>
                  <a:lnTo>
                    <a:pt x="1331" y="235"/>
                  </a:lnTo>
                  <a:lnTo>
                    <a:pt x="1331" y="236"/>
                  </a:lnTo>
                  <a:lnTo>
                    <a:pt x="1331" y="236"/>
                  </a:lnTo>
                  <a:lnTo>
                    <a:pt x="1331" y="238"/>
                  </a:lnTo>
                  <a:lnTo>
                    <a:pt x="1331" y="238"/>
                  </a:lnTo>
                  <a:lnTo>
                    <a:pt x="1331" y="240"/>
                  </a:lnTo>
                  <a:lnTo>
                    <a:pt x="1331" y="242"/>
                  </a:lnTo>
                  <a:lnTo>
                    <a:pt x="1332" y="244"/>
                  </a:lnTo>
                  <a:lnTo>
                    <a:pt x="1336" y="245"/>
                  </a:lnTo>
                  <a:lnTo>
                    <a:pt x="1336" y="247"/>
                  </a:lnTo>
                  <a:lnTo>
                    <a:pt x="1336" y="249"/>
                  </a:lnTo>
                  <a:lnTo>
                    <a:pt x="1336" y="251"/>
                  </a:lnTo>
                  <a:lnTo>
                    <a:pt x="1338" y="251"/>
                  </a:lnTo>
                  <a:lnTo>
                    <a:pt x="1338" y="253"/>
                  </a:lnTo>
                  <a:lnTo>
                    <a:pt x="1340" y="254"/>
                  </a:lnTo>
                  <a:lnTo>
                    <a:pt x="1340" y="254"/>
                  </a:lnTo>
                  <a:lnTo>
                    <a:pt x="1338" y="254"/>
                  </a:lnTo>
                  <a:lnTo>
                    <a:pt x="1336" y="254"/>
                  </a:lnTo>
                  <a:lnTo>
                    <a:pt x="1334" y="251"/>
                  </a:lnTo>
                  <a:lnTo>
                    <a:pt x="1332" y="251"/>
                  </a:lnTo>
                  <a:lnTo>
                    <a:pt x="1332" y="249"/>
                  </a:lnTo>
                  <a:lnTo>
                    <a:pt x="1331" y="249"/>
                  </a:lnTo>
                  <a:lnTo>
                    <a:pt x="1331" y="247"/>
                  </a:lnTo>
                  <a:lnTo>
                    <a:pt x="1331" y="247"/>
                  </a:lnTo>
                  <a:lnTo>
                    <a:pt x="1329" y="247"/>
                  </a:lnTo>
                  <a:lnTo>
                    <a:pt x="1327" y="245"/>
                  </a:lnTo>
                  <a:lnTo>
                    <a:pt x="1325" y="244"/>
                  </a:lnTo>
                  <a:lnTo>
                    <a:pt x="1325" y="244"/>
                  </a:lnTo>
                  <a:lnTo>
                    <a:pt x="1323" y="244"/>
                  </a:lnTo>
                  <a:lnTo>
                    <a:pt x="1323" y="245"/>
                  </a:lnTo>
                  <a:lnTo>
                    <a:pt x="1323" y="247"/>
                  </a:lnTo>
                  <a:lnTo>
                    <a:pt x="1325" y="251"/>
                  </a:lnTo>
                  <a:lnTo>
                    <a:pt x="1327" y="251"/>
                  </a:lnTo>
                  <a:lnTo>
                    <a:pt x="1325" y="253"/>
                  </a:lnTo>
                  <a:lnTo>
                    <a:pt x="1323" y="251"/>
                  </a:lnTo>
                  <a:lnTo>
                    <a:pt x="1323" y="253"/>
                  </a:lnTo>
                  <a:lnTo>
                    <a:pt x="1323" y="254"/>
                  </a:lnTo>
                  <a:lnTo>
                    <a:pt x="1322" y="254"/>
                  </a:lnTo>
                  <a:lnTo>
                    <a:pt x="1322" y="253"/>
                  </a:lnTo>
                  <a:lnTo>
                    <a:pt x="1320" y="253"/>
                  </a:lnTo>
                  <a:lnTo>
                    <a:pt x="1320" y="249"/>
                  </a:lnTo>
                  <a:lnTo>
                    <a:pt x="1318" y="249"/>
                  </a:lnTo>
                  <a:lnTo>
                    <a:pt x="1316" y="249"/>
                  </a:lnTo>
                  <a:lnTo>
                    <a:pt x="1320" y="256"/>
                  </a:lnTo>
                  <a:lnTo>
                    <a:pt x="1323" y="258"/>
                  </a:lnTo>
                  <a:lnTo>
                    <a:pt x="1332" y="260"/>
                  </a:lnTo>
                  <a:lnTo>
                    <a:pt x="1329" y="262"/>
                  </a:lnTo>
                  <a:lnTo>
                    <a:pt x="1322" y="262"/>
                  </a:lnTo>
                  <a:lnTo>
                    <a:pt x="1322" y="262"/>
                  </a:lnTo>
                  <a:lnTo>
                    <a:pt x="1323" y="263"/>
                  </a:lnTo>
                  <a:lnTo>
                    <a:pt x="1325" y="265"/>
                  </a:lnTo>
                  <a:lnTo>
                    <a:pt x="1327" y="267"/>
                  </a:lnTo>
                  <a:lnTo>
                    <a:pt x="1327" y="269"/>
                  </a:lnTo>
                  <a:lnTo>
                    <a:pt x="1325" y="269"/>
                  </a:lnTo>
                  <a:lnTo>
                    <a:pt x="1322" y="263"/>
                  </a:lnTo>
                  <a:lnTo>
                    <a:pt x="1314" y="263"/>
                  </a:lnTo>
                  <a:lnTo>
                    <a:pt x="1314" y="263"/>
                  </a:lnTo>
                  <a:lnTo>
                    <a:pt x="1313" y="265"/>
                  </a:lnTo>
                  <a:lnTo>
                    <a:pt x="1311" y="265"/>
                  </a:lnTo>
                  <a:lnTo>
                    <a:pt x="1311" y="265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5" y="263"/>
                  </a:lnTo>
                  <a:lnTo>
                    <a:pt x="1303" y="263"/>
                  </a:lnTo>
                  <a:lnTo>
                    <a:pt x="1303" y="263"/>
                  </a:lnTo>
                  <a:lnTo>
                    <a:pt x="1303" y="265"/>
                  </a:lnTo>
                  <a:lnTo>
                    <a:pt x="1303" y="267"/>
                  </a:lnTo>
                  <a:lnTo>
                    <a:pt x="1303" y="267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5" y="269"/>
                  </a:lnTo>
                  <a:lnTo>
                    <a:pt x="1311" y="269"/>
                  </a:lnTo>
                  <a:lnTo>
                    <a:pt x="1311" y="269"/>
                  </a:lnTo>
                  <a:lnTo>
                    <a:pt x="1313" y="271"/>
                  </a:lnTo>
                  <a:lnTo>
                    <a:pt x="1311" y="271"/>
                  </a:lnTo>
                  <a:lnTo>
                    <a:pt x="1311" y="271"/>
                  </a:lnTo>
                  <a:lnTo>
                    <a:pt x="1309" y="271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3" y="272"/>
                  </a:lnTo>
                  <a:lnTo>
                    <a:pt x="1313" y="274"/>
                  </a:lnTo>
                  <a:lnTo>
                    <a:pt x="1314" y="276"/>
                  </a:lnTo>
                  <a:lnTo>
                    <a:pt x="1314" y="276"/>
                  </a:lnTo>
                  <a:lnTo>
                    <a:pt x="1303" y="274"/>
                  </a:lnTo>
                  <a:lnTo>
                    <a:pt x="1302" y="276"/>
                  </a:lnTo>
                  <a:lnTo>
                    <a:pt x="1302" y="278"/>
                  </a:lnTo>
                  <a:lnTo>
                    <a:pt x="1303" y="278"/>
                  </a:lnTo>
                  <a:lnTo>
                    <a:pt x="1307" y="278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1"/>
                  </a:lnTo>
                  <a:lnTo>
                    <a:pt x="1309" y="281"/>
                  </a:lnTo>
                  <a:lnTo>
                    <a:pt x="1311" y="281"/>
                  </a:lnTo>
                  <a:lnTo>
                    <a:pt x="1311" y="280"/>
                  </a:lnTo>
                  <a:lnTo>
                    <a:pt x="1313" y="280"/>
                  </a:lnTo>
                  <a:lnTo>
                    <a:pt x="1313" y="280"/>
                  </a:lnTo>
                  <a:lnTo>
                    <a:pt x="1313" y="281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5"/>
                  </a:lnTo>
                  <a:lnTo>
                    <a:pt x="1313" y="285"/>
                  </a:lnTo>
                  <a:lnTo>
                    <a:pt x="1314" y="285"/>
                  </a:lnTo>
                  <a:lnTo>
                    <a:pt x="1314" y="283"/>
                  </a:lnTo>
                  <a:lnTo>
                    <a:pt x="1313" y="287"/>
                  </a:lnTo>
                  <a:lnTo>
                    <a:pt x="1305" y="287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3" y="289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2" y="292"/>
                  </a:lnTo>
                  <a:lnTo>
                    <a:pt x="1302" y="292"/>
                  </a:lnTo>
                  <a:lnTo>
                    <a:pt x="1305" y="292"/>
                  </a:lnTo>
                  <a:lnTo>
                    <a:pt x="1309" y="294"/>
                  </a:lnTo>
                  <a:lnTo>
                    <a:pt x="1311" y="294"/>
                  </a:lnTo>
                  <a:lnTo>
                    <a:pt x="1316" y="292"/>
                  </a:lnTo>
                  <a:lnTo>
                    <a:pt x="1314" y="294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300"/>
                  </a:lnTo>
                  <a:lnTo>
                    <a:pt x="1311" y="300"/>
                  </a:lnTo>
                  <a:lnTo>
                    <a:pt x="1311" y="301"/>
                  </a:lnTo>
                  <a:lnTo>
                    <a:pt x="1309" y="301"/>
                  </a:lnTo>
                  <a:lnTo>
                    <a:pt x="1307" y="300"/>
                  </a:lnTo>
                  <a:lnTo>
                    <a:pt x="1302" y="301"/>
                  </a:lnTo>
                  <a:lnTo>
                    <a:pt x="1302" y="305"/>
                  </a:lnTo>
                  <a:lnTo>
                    <a:pt x="1302" y="305"/>
                  </a:lnTo>
                  <a:lnTo>
                    <a:pt x="1298" y="303"/>
                  </a:lnTo>
                  <a:lnTo>
                    <a:pt x="1296" y="305"/>
                  </a:lnTo>
                  <a:lnTo>
                    <a:pt x="1296" y="307"/>
                  </a:lnTo>
                  <a:lnTo>
                    <a:pt x="1296" y="310"/>
                  </a:lnTo>
                  <a:lnTo>
                    <a:pt x="1298" y="310"/>
                  </a:lnTo>
                  <a:close/>
                  <a:moveTo>
                    <a:pt x="1359" y="238"/>
                  </a:moveTo>
                  <a:lnTo>
                    <a:pt x="1363" y="238"/>
                  </a:lnTo>
                  <a:lnTo>
                    <a:pt x="1363" y="240"/>
                  </a:lnTo>
                  <a:lnTo>
                    <a:pt x="1365" y="244"/>
                  </a:lnTo>
                  <a:lnTo>
                    <a:pt x="1367" y="245"/>
                  </a:lnTo>
                  <a:lnTo>
                    <a:pt x="1370" y="245"/>
                  </a:lnTo>
                  <a:lnTo>
                    <a:pt x="1381" y="240"/>
                  </a:lnTo>
                  <a:lnTo>
                    <a:pt x="1385" y="240"/>
                  </a:lnTo>
                  <a:lnTo>
                    <a:pt x="1387" y="240"/>
                  </a:lnTo>
                  <a:lnTo>
                    <a:pt x="1388" y="238"/>
                  </a:lnTo>
                  <a:lnTo>
                    <a:pt x="1388" y="238"/>
                  </a:lnTo>
                  <a:lnTo>
                    <a:pt x="1394" y="240"/>
                  </a:lnTo>
                  <a:lnTo>
                    <a:pt x="1396" y="238"/>
                  </a:lnTo>
                  <a:lnTo>
                    <a:pt x="1399" y="236"/>
                  </a:lnTo>
                  <a:lnTo>
                    <a:pt x="1399" y="235"/>
                  </a:lnTo>
                  <a:lnTo>
                    <a:pt x="1399" y="231"/>
                  </a:lnTo>
                  <a:lnTo>
                    <a:pt x="1397" y="231"/>
                  </a:lnTo>
                  <a:lnTo>
                    <a:pt x="1397" y="231"/>
                  </a:lnTo>
                  <a:lnTo>
                    <a:pt x="1396" y="229"/>
                  </a:lnTo>
                  <a:lnTo>
                    <a:pt x="1396" y="227"/>
                  </a:lnTo>
                  <a:lnTo>
                    <a:pt x="1396" y="227"/>
                  </a:lnTo>
                  <a:lnTo>
                    <a:pt x="1397" y="225"/>
                  </a:lnTo>
                  <a:lnTo>
                    <a:pt x="1397" y="224"/>
                  </a:lnTo>
                  <a:lnTo>
                    <a:pt x="1397" y="224"/>
                  </a:lnTo>
                  <a:lnTo>
                    <a:pt x="1399" y="222"/>
                  </a:lnTo>
                  <a:lnTo>
                    <a:pt x="1401" y="222"/>
                  </a:lnTo>
                  <a:lnTo>
                    <a:pt x="1403" y="220"/>
                  </a:lnTo>
                  <a:lnTo>
                    <a:pt x="1406" y="216"/>
                  </a:lnTo>
                  <a:lnTo>
                    <a:pt x="1408" y="215"/>
                  </a:lnTo>
                  <a:lnTo>
                    <a:pt x="1410" y="211"/>
                  </a:lnTo>
                  <a:lnTo>
                    <a:pt x="1410" y="207"/>
                  </a:lnTo>
                  <a:lnTo>
                    <a:pt x="1410" y="206"/>
                  </a:lnTo>
                  <a:lnTo>
                    <a:pt x="1408" y="204"/>
                  </a:lnTo>
                  <a:lnTo>
                    <a:pt x="1408" y="202"/>
                  </a:lnTo>
                  <a:lnTo>
                    <a:pt x="1406" y="200"/>
                  </a:lnTo>
                  <a:lnTo>
                    <a:pt x="1403" y="198"/>
                  </a:lnTo>
                  <a:lnTo>
                    <a:pt x="1401" y="200"/>
                  </a:lnTo>
                  <a:lnTo>
                    <a:pt x="1399" y="200"/>
                  </a:lnTo>
                  <a:lnTo>
                    <a:pt x="1399" y="198"/>
                  </a:lnTo>
                  <a:lnTo>
                    <a:pt x="1399" y="197"/>
                  </a:lnTo>
                  <a:lnTo>
                    <a:pt x="1401" y="197"/>
                  </a:lnTo>
                  <a:lnTo>
                    <a:pt x="1399" y="195"/>
                  </a:lnTo>
                  <a:lnTo>
                    <a:pt x="1399" y="193"/>
                  </a:lnTo>
                  <a:lnTo>
                    <a:pt x="1397" y="193"/>
                  </a:lnTo>
                  <a:lnTo>
                    <a:pt x="1397" y="195"/>
                  </a:lnTo>
                  <a:lnTo>
                    <a:pt x="1397" y="195"/>
                  </a:lnTo>
                  <a:lnTo>
                    <a:pt x="1396" y="197"/>
                  </a:lnTo>
                  <a:lnTo>
                    <a:pt x="1394" y="195"/>
                  </a:lnTo>
                  <a:lnTo>
                    <a:pt x="1392" y="193"/>
                  </a:lnTo>
                  <a:lnTo>
                    <a:pt x="1390" y="197"/>
                  </a:lnTo>
                  <a:lnTo>
                    <a:pt x="1392" y="198"/>
                  </a:lnTo>
                  <a:lnTo>
                    <a:pt x="1392" y="200"/>
                  </a:lnTo>
                  <a:lnTo>
                    <a:pt x="1396" y="207"/>
                  </a:lnTo>
                  <a:lnTo>
                    <a:pt x="1397" y="207"/>
                  </a:lnTo>
                  <a:lnTo>
                    <a:pt x="1396" y="213"/>
                  </a:lnTo>
                  <a:lnTo>
                    <a:pt x="1394" y="218"/>
                  </a:lnTo>
                  <a:lnTo>
                    <a:pt x="1394" y="220"/>
                  </a:lnTo>
                  <a:lnTo>
                    <a:pt x="1394" y="222"/>
                  </a:lnTo>
                  <a:lnTo>
                    <a:pt x="1396" y="222"/>
                  </a:lnTo>
                  <a:lnTo>
                    <a:pt x="1392" y="222"/>
                  </a:lnTo>
                  <a:lnTo>
                    <a:pt x="1390" y="218"/>
                  </a:lnTo>
                  <a:lnTo>
                    <a:pt x="1390" y="213"/>
                  </a:lnTo>
                  <a:lnTo>
                    <a:pt x="1390" y="206"/>
                  </a:lnTo>
                  <a:lnTo>
                    <a:pt x="1387" y="206"/>
                  </a:lnTo>
                  <a:lnTo>
                    <a:pt x="1385" y="206"/>
                  </a:lnTo>
                  <a:lnTo>
                    <a:pt x="1385" y="209"/>
                  </a:lnTo>
                  <a:lnTo>
                    <a:pt x="1383" y="211"/>
                  </a:lnTo>
                  <a:lnTo>
                    <a:pt x="1383" y="213"/>
                  </a:lnTo>
                  <a:lnTo>
                    <a:pt x="1383" y="213"/>
                  </a:lnTo>
                  <a:lnTo>
                    <a:pt x="1381" y="213"/>
                  </a:lnTo>
                  <a:lnTo>
                    <a:pt x="1381" y="211"/>
                  </a:lnTo>
                  <a:lnTo>
                    <a:pt x="1381" y="211"/>
                  </a:lnTo>
                  <a:lnTo>
                    <a:pt x="1381" y="209"/>
                  </a:lnTo>
                  <a:lnTo>
                    <a:pt x="1381" y="209"/>
                  </a:lnTo>
                  <a:lnTo>
                    <a:pt x="1379" y="209"/>
                  </a:lnTo>
                  <a:lnTo>
                    <a:pt x="1378" y="209"/>
                  </a:lnTo>
                  <a:lnTo>
                    <a:pt x="1378" y="207"/>
                  </a:lnTo>
                  <a:lnTo>
                    <a:pt x="1378" y="206"/>
                  </a:lnTo>
                  <a:lnTo>
                    <a:pt x="1376" y="206"/>
                  </a:lnTo>
                  <a:lnTo>
                    <a:pt x="1376" y="207"/>
                  </a:lnTo>
                  <a:lnTo>
                    <a:pt x="1374" y="209"/>
                  </a:lnTo>
                  <a:lnTo>
                    <a:pt x="1374" y="211"/>
                  </a:lnTo>
                  <a:lnTo>
                    <a:pt x="1374" y="213"/>
                  </a:lnTo>
                  <a:lnTo>
                    <a:pt x="1376" y="216"/>
                  </a:lnTo>
                  <a:lnTo>
                    <a:pt x="1378" y="218"/>
                  </a:lnTo>
                  <a:lnTo>
                    <a:pt x="1387" y="218"/>
                  </a:lnTo>
                  <a:lnTo>
                    <a:pt x="1388" y="220"/>
                  </a:lnTo>
                  <a:lnTo>
                    <a:pt x="1388" y="222"/>
                  </a:lnTo>
                  <a:lnTo>
                    <a:pt x="1381" y="218"/>
                  </a:lnTo>
                  <a:lnTo>
                    <a:pt x="1376" y="220"/>
                  </a:lnTo>
                  <a:lnTo>
                    <a:pt x="1372" y="218"/>
                  </a:lnTo>
                  <a:lnTo>
                    <a:pt x="1374" y="218"/>
                  </a:lnTo>
                  <a:lnTo>
                    <a:pt x="1368" y="218"/>
                  </a:lnTo>
                  <a:lnTo>
                    <a:pt x="1367" y="218"/>
                  </a:lnTo>
                  <a:lnTo>
                    <a:pt x="1372" y="229"/>
                  </a:lnTo>
                  <a:lnTo>
                    <a:pt x="1372" y="229"/>
                  </a:lnTo>
                  <a:lnTo>
                    <a:pt x="1374" y="231"/>
                  </a:lnTo>
                  <a:lnTo>
                    <a:pt x="1378" y="229"/>
                  </a:lnTo>
                  <a:lnTo>
                    <a:pt x="1378" y="229"/>
                  </a:lnTo>
                  <a:lnTo>
                    <a:pt x="1376" y="231"/>
                  </a:lnTo>
                  <a:lnTo>
                    <a:pt x="1376" y="231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0" y="235"/>
                  </a:lnTo>
                  <a:lnTo>
                    <a:pt x="1372" y="235"/>
                  </a:lnTo>
                  <a:lnTo>
                    <a:pt x="1372" y="235"/>
                  </a:lnTo>
                  <a:lnTo>
                    <a:pt x="1370" y="233"/>
                  </a:lnTo>
                  <a:lnTo>
                    <a:pt x="1370" y="231"/>
                  </a:lnTo>
                  <a:lnTo>
                    <a:pt x="1368" y="231"/>
                  </a:lnTo>
                  <a:lnTo>
                    <a:pt x="1365" y="229"/>
                  </a:lnTo>
                  <a:lnTo>
                    <a:pt x="1363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3"/>
                  </a:lnTo>
                  <a:lnTo>
                    <a:pt x="1359" y="233"/>
                  </a:lnTo>
                  <a:lnTo>
                    <a:pt x="1358" y="235"/>
                  </a:lnTo>
                  <a:lnTo>
                    <a:pt x="1358" y="236"/>
                  </a:lnTo>
                  <a:lnTo>
                    <a:pt x="1358" y="238"/>
                  </a:lnTo>
                  <a:lnTo>
                    <a:pt x="1359" y="238"/>
                  </a:lnTo>
                  <a:close/>
                  <a:moveTo>
                    <a:pt x="1493" y="193"/>
                  </a:moveTo>
                  <a:lnTo>
                    <a:pt x="1493" y="193"/>
                  </a:lnTo>
                  <a:lnTo>
                    <a:pt x="1493" y="193"/>
                  </a:lnTo>
                  <a:lnTo>
                    <a:pt x="1493" y="191"/>
                  </a:lnTo>
                  <a:lnTo>
                    <a:pt x="1493" y="191"/>
                  </a:lnTo>
                  <a:lnTo>
                    <a:pt x="1493" y="189"/>
                  </a:lnTo>
                  <a:lnTo>
                    <a:pt x="1488" y="191"/>
                  </a:lnTo>
                  <a:lnTo>
                    <a:pt x="1486" y="191"/>
                  </a:lnTo>
                  <a:lnTo>
                    <a:pt x="1486" y="191"/>
                  </a:lnTo>
                  <a:lnTo>
                    <a:pt x="1486" y="193"/>
                  </a:lnTo>
                  <a:lnTo>
                    <a:pt x="1486" y="195"/>
                  </a:lnTo>
                  <a:lnTo>
                    <a:pt x="1484" y="195"/>
                  </a:lnTo>
                  <a:lnTo>
                    <a:pt x="1484" y="198"/>
                  </a:lnTo>
                  <a:lnTo>
                    <a:pt x="1484" y="200"/>
                  </a:lnTo>
                  <a:lnTo>
                    <a:pt x="1484" y="202"/>
                  </a:lnTo>
                  <a:lnTo>
                    <a:pt x="1484" y="204"/>
                  </a:lnTo>
                  <a:lnTo>
                    <a:pt x="1486" y="206"/>
                  </a:lnTo>
                  <a:lnTo>
                    <a:pt x="1488" y="207"/>
                  </a:lnTo>
                  <a:lnTo>
                    <a:pt x="1491" y="206"/>
                  </a:lnTo>
                  <a:lnTo>
                    <a:pt x="1493" y="204"/>
                  </a:lnTo>
                  <a:lnTo>
                    <a:pt x="1493" y="200"/>
                  </a:lnTo>
                  <a:lnTo>
                    <a:pt x="1493" y="197"/>
                  </a:lnTo>
                  <a:lnTo>
                    <a:pt x="1493" y="195"/>
                  </a:lnTo>
                  <a:lnTo>
                    <a:pt x="1493" y="193"/>
                  </a:lnTo>
                  <a:lnTo>
                    <a:pt x="1493" y="193"/>
                  </a:lnTo>
                  <a:close/>
                  <a:moveTo>
                    <a:pt x="1952" y="207"/>
                  </a:moveTo>
                  <a:lnTo>
                    <a:pt x="1952" y="209"/>
                  </a:lnTo>
                  <a:lnTo>
                    <a:pt x="1954" y="209"/>
                  </a:lnTo>
                  <a:lnTo>
                    <a:pt x="1954" y="209"/>
                  </a:lnTo>
                  <a:lnTo>
                    <a:pt x="1957" y="206"/>
                  </a:lnTo>
                  <a:lnTo>
                    <a:pt x="1961" y="204"/>
                  </a:lnTo>
                  <a:lnTo>
                    <a:pt x="1963" y="204"/>
                  </a:lnTo>
                  <a:lnTo>
                    <a:pt x="1963" y="202"/>
                  </a:lnTo>
                  <a:lnTo>
                    <a:pt x="1963" y="200"/>
                  </a:lnTo>
                  <a:lnTo>
                    <a:pt x="1959" y="202"/>
                  </a:lnTo>
                  <a:lnTo>
                    <a:pt x="1959" y="200"/>
                  </a:lnTo>
                  <a:lnTo>
                    <a:pt x="1959" y="198"/>
                  </a:lnTo>
                  <a:lnTo>
                    <a:pt x="1959" y="198"/>
                  </a:lnTo>
                  <a:lnTo>
                    <a:pt x="1959" y="197"/>
                  </a:lnTo>
                  <a:lnTo>
                    <a:pt x="1957" y="197"/>
                  </a:lnTo>
                  <a:lnTo>
                    <a:pt x="1957" y="195"/>
                  </a:lnTo>
                  <a:lnTo>
                    <a:pt x="1957" y="193"/>
                  </a:lnTo>
                  <a:lnTo>
                    <a:pt x="1957" y="193"/>
                  </a:lnTo>
                  <a:lnTo>
                    <a:pt x="1957" y="191"/>
                  </a:lnTo>
                  <a:lnTo>
                    <a:pt x="1952" y="189"/>
                  </a:lnTo>
                  <a:lnTo>
                    <a:pt x="1950" y="189"/>
                  </a:lnTo>
                  <a:lnTo>
                    <a:pt x="1948" y="193"/>
                  </a:lnTo>
                  <a:lnTo>
                    <a:pt x="1948" y="197"/>
                  </a:lnTo>
                  <a:lnTo>
                    <a:pt x="1950" y="200"/>
                  </a:lnTo>
                  <a:lnTo>
                    <a:pt x="1948" y="204"/>
                  </a:lnTo>
                  <a:lnTo>
                    <a:pt x="1945" y="207"/>
                  </a:lnTo>
                  <a:lnTo>
                    <a:pt x="1943" y="211"/>
                  </a:lnTo>
                  <a:lnTo>
                    <a:pt x="1948" y="213"/>
                  </a:lnTo>
                  <a:lnTo>
                    <a:pt x="1950" y="211"/>
                  </a:lnTo>
                  <a:lnTo>
                    <a:pt x="1950" y="209"/>
                  </a:lnTo>
                  <a:lnTo>
                    <a:pt x="1950" y="207"/>
                  </a:lnTo>
                  <a:lnTo>
                    <a:pt x="1950" y="206"/>
                  </a:lnTo>
                  <a:lnTo>
                    <a:pt x="1952" y="207"/>
                  </a:lnTo>
                  <a:close/>
                  <a:moveTo>
                    <a:pt x="1542" y="188"/>
                  </a:moveTo>
                  <a:lnTo>
                    <a:pt x="1542" y="188"/>
                  </a:lnTo>
                  <a:lnTo>
                    <a:pt x="1544" y="188"/>
                  </a:lnTo>
                  <a:lnTo>
                    <a:pt x="1544" y="186"/>
                  </a:lnTo>
                  <a:lnTo>
                    <a:pt x="1544" y="186"/>
                  </a:lnTo>
                  <a:lnTo>
                    <a:pt x="1544" y="184"/>
                  </a:lnTo>
                  <a:lnTo>
                    <a:pt x="1544" y="184"/>
                  </a:lnTo>
                  <a:lnTo>
                    <a:pt x="1542" y="184"/>
                  </a:lnTo>
                  <a:lnTo>
                    <a:pt x="1542" y="184"/>
                  </a:lnTo>
                  <a:lnTo>
                    <a:pt x="1540" y="184"/>
                  </a:lnTo>
                  <a:lnTo>
                    <a:pt x="1542" y="186"/>
                  </a:lnTo>
                  <a:lnTo>
                    <a:pt x="1542" y="186"/>
                  </a:lnTo>
                  <a:lnTo>
                    <a:pt x="1542" y="188"/>
                  </a:lnTo>
                  <a:close/>
                  <a:moveTo>
                    <a:pt x="1448" y="177"/>
                  </a:moveTo>
                  <a:lnTo>
                    <a:pt x="1446" y="177"/>
                  </a:lnTo>
                  <a:lnTo>
                    <a:pt x="1444" y="177"/>
                  </a:lnTo>
                  <a:lnTo>
                    <a:pt x="1444" y="180"/>
                  </a:lnTo>
                  <a:lnTo>
                    <a:pt x="1443" y="182"/>
                  </a:lnTo>
                  <a:lnTo>
                    <a:pt x="1437" y="186"/>
                  </a:lnTo>
                  <a:lnTo>
                    <a:pt x="1435" y="188"/>
                  </a:lnTo>
                  <a:lnTo>
                    <a:pt x="1433" y="189"/>
                  </a:lnTo>
                  <a:lnTo>
                    <a:pt x="1433" y="193"/>
                  </a:lnTo>
                  <a:lnTo>
                    <a:pt x="1430" y="197"/>
                  </a:lnTo>
                  <a:lnTo>
                    <a:pt x="1430" y="200"/>
                  </a:lnTo>
                  <a:lnTo>
                    <a:pt x="1432" y="200"/>
                  </a:lnTo>
                  <a:lnTo>
                    <a:pt x="1441" y="198"/>
                  </a:lnTo>
                  <a:lnTo>
                    <a:pt x="1444" y="197"/>
                  </a:lnTo>
                  <a:lnTo>
                    <a:pt x="1446" y="193"/>
                  </a:lnTo>
                  <a:lnTo>
                    <a:pt x="1448" y="188"/>
                  </a:lnTo>
                  <a:lnTo>
                    <a:pt x="1450" y="184"/>
                  </a:lnTo>
                  <a:lnTo>
                    <a:pt x="1450" y="180"/>
                  </a:lnTo>
                  <a:lnTo>
                    <a:pt x="1450" y="177"/>
                  </a:lnTo>
                  <a:lnTo>
                    <a:pt x="1448" y="177"/>
                  </a:lnTo>
                  <a:lnTo>
                    <a:pt x="1448" y="177"/>
                  </a:lnTo>
                  <a:close/>
                  <a:moveTo>
                    <a:pt x="1455" y="173"/>
                  </a:moveTo>
                  <a:lnTo>
                    <a:pt x="1453" y="173"/>
                  </a:lnTo>
                  <a:lnTo>
                    <a:pt x="1452" y="175"/>
                  </a:lnTo>
                  <a:lnTo>
                    <a:pt x="1453" y="175"/>
                  </a:lnTo>
                  <a:lnTo>
                    <a:pt x="1453" y="175"/>
                  </a:lnTo>
                  <a:lnTo>
                    <a:pt x="1455" y="175"/>
                  </a:lnTo>
                  <a:lnTo>
                    <a:pt x="1457" y="175"/>
                  </a:lnTo>
                  <a:lnTo>
                    <a:pt x="1457" y="173"/>
                  </a:lnTo>
                  <a:lnTo>
                    <a:pt x="1455" y="173"/>
                  </a:lnTo>
                  <a:close/>
                  <a:moveTo>
                    <a:pt x="1500" y="169"/>
                  </a:moveTo>
                  <a:lnTo>
                    <a:pt x="1499" y="171"/>
                  </a:lnTo>
                  <a:lnTo>
                    <a:pt x="1497" y="171"/>
                  </a:lnTo>
                  <a:lnTo>
                    <a:pt x="1497" y="173"/>
                  </a:lnTo>
                  <a:lnTo>
                    <a:pt x="1495" y="177"/>
                  </a:lnTo>
                  <a:lnTo>
                    <a:pt x="1495" y="179"/>
                  </a:lnTo>
                  <a:lnTo>
                    <a:pt x="1497" y="180"/>
                  </a:lnTo>
                  <a:lnTo>
                    <a:pt x="1499" y="184"/>
                  </a:lnTo>
                  <a:lnTo>
                    <a:pt x="1500" y="186"/>
                  </a:lnTo>
                  <a:lnTo>
                    <a:pt x="1502" y="186"/>
                  </a:lnTo>
                  <a:lnTo>
                    <a:pt x="1504" y="184"/>
                  </a:lnTo>
                  <a:lnTo>
                    <a:pt x="1506" y="182"/>
                  </a:lnTo>
                  <a:lnTo>
                    <a:pt x="1506" y="180"/>
                  </a:lnTo>
                  <a:lnTo>
                    <a:pt x="1513" y="175"/>
                  </a:lnTo>
                  <a:lnTo>
                    <a:pt x="1506" y="177"/>
                  </a:lnTo>
                  <a:lnTo>
                    <a:pt x="1504" y="175"/>
                  </a:lnTo>
                  <a:lnTo>
                    <a:pt x="1502" y="171"/>
                  </a:lnTo>
                  <a:lnTo>
                    <a:pt x="1500" y="169"/>
                  </a:lnTo>
                  <a:close/>
                  <a:moveTo>
                    <a:pt x="1509" y="171"/>
                  </a:moveTo>
                  <a:lnTo>
                    <a:pt x="1509" y="168"/>
                  </a:lnTo>
                  <a:lnTo>
                    <a:pt x="1509" y="168"/>
                  </a:lnTo>
                  <a:lnTo>
                    <a:pt x="1508" y="169"/>
                  </a:lnTo>
                  <a:lnTo>
                    <a:pt x="1506" y="171"/>
                  </a:lnTo>
                  <a:lnTo>
                    <a:pt x="1506" y="173"/>
                  </a:lnTo>
                  <a:lnTo>
                    <a:pt x="1509" y="173"/>
                  </a:lnTo>
                  <a:lnTo>
                    <a:pt x="1509" y="171"/>
                  </a:lnTo>
                  <a:close/>
                  <a:moveTo>
                    <a:pt x="1401" y="173"/>
                  </a:moveTo>
                  <a:lnTo>
                    <a:pt x="1399" y="175"/>
                  </a:lnTo>
                  <a:lnTo>
                    <a:pt x="1399" y="177"/>
                  </a:lnTo>
                  <a:lnTo>
                    <a:pt x="1399" y="180"/>
                  </a:lnTo>
                  <a:lnTo>
                    <a:pt x="1401" y="180"/>
                  </a:lnTo>
                  <a:lnTo>
                    <a:pt x="1405" y="182"/>
                  </a:lnTo>
                  <a:lnTo>
                    <a:pt x="1403" y="182"/>
                  </a:lnTo>
                  <a:lnTo>
                    <a:pt x="1401" y="184"/>
                  </a:lnTo>
                  <a:lnTo>
                    <a:pt x="1401" y="186"/>
                  </a:lnTo>
                  <a:lnTo>
                    <a:pt x="1396" y="184"/>
                  </a:lnTo>
                  <a:lnTo>
                    <a:pt x="1394" y="184"/>
                  </a:lnTo>
                  <a:lnTo>
                    <a:pt x="1394" y="188"/>
                  </a:lnTo>
                  <a:lnTo>
                    <a:pt x="1396" y="189"/>
                  </a:lnTo>
                  <a:lnTo>
                    <a:pt x="1399" y="191"/>
                  </a:lnTo>
                  <a:lnTo>
                    <a:pt x="1410" y="200"/>
                  </a:lnTo>
                  <a:lnTo>
                    <a:pt x="1410" y="202"/>
                  </a:lnTo>
                  <a:lnTo>
                    <a:pt x="1412" y="206"/>
                  </a:lnTo>
                  <a:lnTo>
                    <a:pt x="1414" y="207"/>
                  </a:lnTo>
                  <a:lnTo>
                    <a:pt x="1424" y="204"/>
                  </a:lnTo>
                  <a:lnTo>
                    <a:pt x="1426" y="202"/>
                  </a:lnTo>
                  <a:lnTo>
                    <a:pt x="1428" y="200"/>
                  </a:lnTo>
                  <a:lnTo>
                    <a:pt x="1428" y="200"/>
                  </a:lnTo>
                  <a:lnTo>
                    <a:pt x="1428" y="198"/>
                  </a:lnTo>
                  <a:lnTo>
                    <a:pt x="1428" y="197"/>
                  </a:lnTo>
                  <a:lnTo>
                    <a:pt x="1430" y="197"/>
                  </a:lnTo>
                  <a:lnTo>
                    <a:pt x="1432" y="193"/>
                  </a:lnTo>
                  <a:lnTo>
                    <a:pt x="1432" y="191"/>
                  </a:lnTo>
                  <a:lnTo>
                    <a:pt x="1432" y="191"/>
                  </a:lnTo>
                  <a:lnTo>
                    <a:pt x="1433" y="191"/>
                  </a:lnTo>
                  <a:lnTo>
                    <a:pt x="1433" y="189"/>
                  </a:lnTo>
                  <a:lnTo>
                    <a:pt x="1433" y="189"/>
                  </a:lnTo>
                  <a:lnTo>
                    <a:pt x="1433" y="188"/>
                  </a:lnTo>
                  <a:lnTo>
                    <a:pt x="1433" y="186"/>
                  </a:lnTo>
                  <a:lnTo>
                    <a:pt x="1433" y="184"/>
                  </a:lnTo>
                  <a:lnTo>
                    <a:pt x="1435" y="184"/>
                  </a:lnTo>
                  <a:lnTo>
                    <a:pt x="1439" y="180"/>
                  </a:lnTo>
                  <a:lnTo>
                    <a:pt x="1441" y="179"/>
                  </a:lnTo>
                  <a:lnTo>
                    <a:pt x="1443" y="177"/>
                  </a:lnTo>
                  <a:lnTo>
                    <a:pt x="1441" y="175"/>
                  </a:lnTo>
                  <a:lnTo>
                    <a:pt x="1441" y="173"/>
                  </a:lnTo>
                  <a:lnTo>
                    <a:pt x="1439" y="173"/>
                  </a:lnTo>
                  <a:lnTo>
                    <a:pt x="1439" y="175"/>
                  </a:lnTo>
                  <a:lnTo>
                    <a:pt x="1437" y="175"/>
                  </a:lnTo>
                  <a:lnTo>
                    <a:pt x="1437" y="177"/>
                  </a:lnTo>
                  <a:lnTo>
                    <a:pt x="1437" y="179"/>
                  </a:lnTo>
                  <a:lnTo>
                    <a:pt x="1435" y="177"/>
                  </a:lnTo>
                  <a:lnTo>
                    <a:pt x="1435" y="175"/>
                  </a:lnTo>
                  <a:lnTo>
                    <a:pt x="1437" y="173"/>
                  </a:lnTo>
                  <a:lnTo>
                    <a:pt x="1437" y="171"/>
                  </a:lnTo>
                  <a:lnTo>
                    <a:pt x="1435" y="169"/>
                  </a:lnTo>
                  <a:lnTo>
                    <a:pt x="1435" y="168"/>
                  </a:lnTo>
                  <a:lnTo>
                    <a:pt x="1433" y="168"/>
                  </a:lnTo>
                  <a:lnTo>
                    <a:pt x="1432" y="169"/>
                  </a:lnTo>
                  <a:lnTo>
                    <a:pt x="1430" y="171"/>
                  </a:lnTo>
                  <a:lnTo>
                    <a:pt x="1428" y="175"/>
                  </a:lnTo>
                  <a:lnTo>
                    <a:pt x="1428" y="179"/>
                  </a:lnTo>
                  <a:lnTo>
                    <a:pt x="1426" y="179"/>
                  </a:lnTo>
                  <a:lnTo>
                    <a:pt x="1424" y="175"/>
                  </a:lnTo>
                  <a:lnTo>
                    <a:pt x="1423" y="173"/>
                  </a:lnTo>
                  <a:lnTo>
                    <a:pt x="1423" y="169"/>
                  </a:lnTo>
                  <a:lnTo>
                    <a:pt x="1423" y="168"/>
                  </a:lnTo>
                  <a:lnTo>
                    <a:pt x="1424" y="166"/>
                  </a:lnTo>
                  <a:lnTo>
                    <a:pt x="1423" y="164"/>
                  </a:lnTo>
                  <a:lnTo>
                    <a:pt x="1421" y="166"/>
                  </a:lnTo>
                  <a:lnTo>
                    <a:pt x="1421" y="168"/>
                  </a:lnTo>
                  <a:lnTo>
                    <a:pt x="1419" y="168"/>
                  </a:lnTo>
                  <a:lnTo>
                    <a:pt x="1419" y="166"/>
                  </a:lnTo>
                  <a:lnTo>
                    <a:pt x="1419" y="164"/>
                  </a:lnTo>
                  <a:lnTo>
                    <a:pt x="1419" y="162"/>
                  </a:lnTo>
                  <a:lnTo>
                    <a:pt x="1417" y="162"/>
                  </a:lnTo>
                  <a:lnTo>
                    <a:pt x="1414" y="166"/>
                  </a:lnTo>
                  <a:lnTo>
                    <a:pt x="1412" y="166"/>
                  </a:lnTo>
                  <a:lnTo>
                    <a:pt x="1412" y="166"/>
                  </a:lnTo>
                  <a:lnTo>
                    <a:pt x="1410" y="166"/>
                  </a:lnTo>
                  <a:lnTo>
                    <a:pt x="1410" y="168"/>
                  </a:lnTo>
                  <a:lnTo>
                    <a:pt x="1412" y="169"/>
                  </a:lnTo>
                  <a:lnTo>
                    <a:pt x="1412" y="171"/>
                  </a:lnTo>
                  <a:lnTo>
                    <a:pt x="1414" y="173"/>
                  </a:lnTo>
                  <a:lnTo>
                    <a:pt x="1412" y="175"/>
                  </a:lnTo>
                  <a:lnTo>
                    <a:pt x="1410" y="175"/>
                  </a:lnTo>
                  <a:lnTo>
                    <a:pt x="1410" y="173"/>
                  </a:lnTo>
                  <a:lnTo>
                    <a:pt x="1410" y="173"/>
                  </a:lnTo>
                  <a:lnTo>
                    <a:pt x="1410" y="171"/>
                  </a:lnTo>
                  <a:lnTo>
                    <a:pt x="1408" y="171"/>
                  </a:lnTo>
                  <a:lnTo>
                    <a:pt x="1408" y="171"/>
                  </a:lnTo>
                  <a:lnTo>
                    <a:pt x="1406" y="173"/>
                  </a:lnTo>
                  <a:lnTo>
                    <a:pt x="1406" y="173"/>
                  </a:lnTo>
                  <a:lnTo>
                    <a:pt x="1405" y="173"/>
                  </a:lnTo>
                  <a:lnTo>
                    <a:pt x="1401" y="173"/>
                  </a:lnTo>
                  <a:close/>
                  <a:moveTo>
                    <a:pt x="1390" y="173"/>
                  </a:moveTo>
                  <a:lnTo>
                    <a:pt x="1392" y="173"/>
                  </a:lnTo>
                  <a:lnTo>
                    <a:pt x="1392" y="173"/>
                  </a:lnTo>
                  <a:lnTo>
                    <a:pt x="1390" y="175"/>
                  </a:lnTo>
                  <a:lnTo>
                    <a:pt x="1390" y="177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4" y="179"/>
                  </a:lnTo>
                  <a:lnTo>
                    <a:pt x="1394" y="179"/>
                  </a:lnTo>
                  <a:lnTo>
                    <a:pt x="1394" y="177"/>
                  </a:lnTo>
                  <a:lnTo>
                    <a:pt x="1396" y="175"/>
                  </a:lnTo>
                  <a:lnTo>
                    <a:pt x="1399" y="171"/>
                  </a:lnTo>
                  <a:lnTo>
                    <a:pt x="1403" y="169"/>
                  </a:lnTo>
                  <a:lnTo>
                    <a:pt x="1405" y="169"/>
                  </a:lnTo>
                  <a:lnTo>
                    <a:pt x="1405" y="168"/>
                  </a:lnTo>
                  <a:lnTo>
                    <a:pt x="1406" y="166"/>
                  </a:lnTo>
                  <a:lnTo>
                    <a:pt x="1406" y="164"/>
                  </a:lnTo>
                  <a:lnTo>
                    <a:pt x="1403" y="162"/>
                  </a:lnTo>
                  <a:lnTo>
                    <a:pt x="1403" y="162"/>
                  </a:lnTo>
                  <a:lnTo>
                    <a:pt x="1401" y="160"/>
                  </a:lnTo>
                  <a:lnTo>
                    <a:pt x="1399" y="166"/>
                  </a:lnTo>
                  <a:lnTo>
                    <a:pt x="1399" y="168"/>
                  </a:lnTo>
                  <a:lnTo>
                    <a:pt x="1397" y="168"/>
                  </a:lnTo>
                  <a:lnTo>
                    <a:pt x="1397" y="168"/>
                  </a:lnTo>
                  <a:lnTo>
                    <a:pt x="1397" y="164"/>
                  </a:lnTo>
                  <a:lnTo>
                    <a:pt x="1396" y="162"/>
                  </a:lnTo>
                  <a:lnTo>
                    <a:pt x="1396" y="160"/>
                  </a:lnTo>
                  <a:lnTo>
                    <a:pt x="1394" y="160"/>
                  </a:lnTo>
                  <a:lnTo>
                    <a:pt x="1392" y="160"/>
                  </a:lnTo>
                  <a:lnTo>
                    <a:pt x="1392" y="162"/>
                  </a:lnTo>
                  <a:lnTo>
                    <a:pt x="1394" y="162"/>
                  </a:lnTo>
                  <a:lnTo>
                    <a:pt x="1392" y="164"/>
                  </a:lnTo>
                  <a:lnTo>
                    <a:pt x="1394" y="164"/>
                  </a:lnTo>
                  <a:lnTo>
                    <a:pt x="1392" y="166"/>
                  </a:lnTo>
                  <a:lnTo>
                    <a:pt x="1392" y="168"/>
                  </a:lnTo>
                  <a:lnTo>
                    <a:pt x="1390" y="169"/>
                  </a:lnTo>
                  <a:lnTo>
                    <a:pt x="1390" y="171"/>
                  </a:lnTo>
                  <a:lnTo>
                    <a:pt x="1390" y="173"/>
                  </a:lnTo>
                  <a:close/>
                  <a:moveTo>
                    <a:pt x="1497" y="159"/>
                  </a:moveTo>
                  <a:lnTo>
                    <a:pt x="1497" y="162"/>
                  </a:lnTo>
                  <a:lnTo>
                    <a:pt x="1499" y="166"/>
                  </a:lnTo>
                  <a:lnTo>
                    <a:pt x="1499" y="166"/>
                  </a:lnTo>
                  <a:lnTo>
                    <a:pt x="1500" y="166"/>
                  </a:lnTo>
                  <a:lnTo>
                    <a:pt x="1502" y="166"/>
                  </a:lnTo>
                  <a:lnTo>
                    <a:pt x="1504" y="162"/>
                  </a:lnTo>
                  <a:lnTo>
                    <a:pt x="1504" y="160"/>
                  </a:lnTo>
                  <a:lnTo>
                    <a:pt x="1500" y="155"/>
                  </a:lnTo>
                  <a:lnTo>
                    <a:pt x="1499" y="155"/>
                  </a:lnTo>
                  <a:lnTo>
                    <a:pt x="1499" y="157"/>
                  </a:lnTo>
                  <a:lnTo>
                    <a:pt x="1497" y="159"/>
                  </a:lnTo>
                  <a:close/>
                  <a:moveTo>
                    <a:pt x="1424" y="160"/>
                  </a:moveTo>
                  <a:lnTo>
                    <a:pt x="1428" y="162"/>
                  </a:lnTo>
                  <a:lnTo>
                    <a:pt x="1432" y="162"/>
                  </a:lnTo>
                  <a:lnTo>
                    <a:pt x="1433" y="162"/>
                  </a:lnTo>
                  <a:lnTo>
                    <a:pt x="1435" y="162"/>
                  </a:lnTo>
                  <a:lnTo>
                    <a:pt x="1435" y="162"/>
                  </a:lnTo>
                  <a:lnTo>
                    <a:pt x="1435" y="160"/>
                  </a:lnTo>
                  <a:lnTo>
                    <a:pt x="1435" y="159"/>
                  </a:lnTo>
                  <a:lnTo>
                    <a:pt x="1430" y="153"/>
                  </a:lnTo>
                  <a:lnTo>
                    <a:pt x="1428" y="153"/>
                  </a:lnTo>
                  <a:lnTo>
                    <a:pt x="1426" y="155"/>
                  </a:lnTo>
                  <a:lnTo>
                    <a:pt x="1424" y="157"/>
                  </a:lnTo>
                  <a:lnTo>
                    <a:pt x="1424" y="159"/>
                  </a:lnTo>
                  <a:lnTo>
                    <a:pt x="1424" y="159"/>
                  </a:lnTo>
                  <a:lnTo>
                    <a:pt x="1424" y="160"/>
                  </a:lnTo>
                  <a:close/>
                  <a:moveTo>
                    <a:pt x="1477" y="164"/>
                  </a:moveTo>
                  <a:lnTo>
                    <a:pt x="1479" y="166"/>
                  </a:lnTo>
                  <a:lnTo>
                    <a:pt x="1479" y="168"/>
                  </a:lnTo>
                  <a:lnTo>
                    <a:pt x="1480" y="168"/>
                  </a:lnTo>
                  <a:lnTo>
                    <a:pt x="1480" y="168"/>
                  </a:lnTo>
                  <a:lnTo>
                    <a:pt x="1482" y="168"/>
                  </a:lnTo>
                  <a:lnTo>
                    <a:pt x="1484" y="168"/>
                  </a:lnTo>
                  <a:lnTo>
                    <a:pt x="1484" y="166"/>
                  </a:lnTo>
                  <a:lnTo>
                    <a:pt x="1486" y="166"/>
                  </a:lnTo>
                  <a:lnTo>
                    <a:pt x="1486" y="162"/>
                  </a:lnTo>
                  <a:lnTo>
                    <a:pt x="1486" y="162"/>
                  </a:lnTo>
                  <a:lnTo>
                    <a:pt x="1486" y="160"/>
                  </a:lnTo>
                  <a:lnTo>
                    <a:pt x="1488" y="160"/>
                  </a:lnTo>
                  <a:lnTo>
                    <a:pt x="1488" y="162"/>
                  </a:lnTo>
                  <a:lnTo>
                    <a:pt x="1488" y="164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9" y="169"/>
                  </a:lnTo>
                  <a:lnTo>
                    <a:pt x="1489" y="169"/>
                  </a:lnTo>
                  <a:lnTo>
                    <a:pt x="1491" y="169"/>
                  </a:lnTo>
                  <a:lnTo>
                    <a:pt x="1491" y="168"/>
                  </a:lnTo>
                  <a:lnTo>
                    <a:pt x="1491" y="166"/>
                  </a:lnTo>
                  <a:lnTo>
                    <a:pt x="1493" y="168"/>
                  </a:lnTo>
                  <a:lnTo>
                    <a:pt x="1493" y="168"/>
                  </a:lnTo>
                  <a:lnTo>
                    <a:pt x="1495" y="169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6"/>
                  </a:lnTo>
                  <a:lnTo>
                    <a:pt x="1497" y="164"/>
                  </a:lnTo>
                  <a:lnTo>
                    <a:pt x="1497" y="162"/>
                  </a:lnTo>
                  <a:lnTo>
                    <a:pt x="1497" y="160"/>
                  </a:lnTo>
                  <a:lnTo>
                    <a:pt x="1497" y="160"/>
                  </a:lnTo>
                  <a:lnTo>
                    <a:pt x="1497" y="159"/>
                  </a:lnTo>
                  <a:lnTo>
                    <a:pt x="1497" y="159"/>
                  </a:lnTo>
                  <a:lnTo>
                    <a:pt x="1497" y="155"/>
                  </a:lnTo>
                  <a:lnTo>
                    <a:pt x="1497" y="155"/>
                  </a:lnTo>
                  <a:lnTo>
                    <a:pt x="1499" y="151"/>
                  </a:lnTo>
                  <a:lnTo>
                    <a:pt x="1499" y="148"/>
                  </a:lnTo>
                  <a:lnTo>
                    <a:pt x="1499" y="146"/>
                  </a:lnTo>
                  <a:lnTo>
                    <a:pt x="1499" y="144"/>
                  </a:lnTo>
                  <a:lnTo>
                    <a:pt x="1497" y="142"/>
                  </a:lnTo>
                  <a:lnTo>
                    <a:pt x="1495" y="142"/>
                  </a:lnTo>
                  <a:lnTo>
                    <a:pt x="1488" y="142"/>
                  </a:lnTo>
                  <a:lnTo>
                    <a:pt x="1486" y="142"/>
                  </a:lnTo>
                  <a:lnTo>
                    <a:pt x="1486" y="142"/>
                  </a:lnTo>
                  <a:lnTo>
                    <a:pt x="1484" y="144"/>
                  </a:lnTo>
                  <a:lnTo>
                    <a:pt x="1484" y="144"/>
                  </a:lnTo>
                  <a:lnTo>
                    <a:pt x="1484" y="146"/>
                  </a:lnTo>
                  <a:lnTo>
                    <a:pt x="1484" y="146"/>
                  </a:lnTo>
                  <a:lnTo>
                    <a:pt x="1484" y="148"/>
                  </a:lnTo>
                  <a:lnTo>
                    <a:pt x="1480" y="148"/>
                  </a:lnTo>
                  <a:lnTo>
                    <a:pt x="1479" y="150"/>
                  </a:lnTo>
                  <a:lnTo>
                    <a:pt x="1479" y="151"/>
                  </a:lnTo>
                  <a:lnTo>
                    <a:pt x="1477" y="155"/>
                  </a:lnTo>
                  <a:lnTo>
                    <a:pt x="1477" y="159"/>
                  </a:lnTo>
                  <a:lnTo>
                    <a:pt x="1477" y="160"/>
                  </a:lnTo>
                  <a:lnTo>
                    <a:pt x="1477" y="162"/>
                  </a:lnTo>
                  <a:lnTo>
                    <a:pt x="1477" y="162"/>
                  </a:lnTo>
                  <a:lnTo>
                    <a:pt x="1477" y="164"/>
                  </a:lnTo>
                  <a:close/>
                  <a:moveTo>
                    <a:pt x="1408" y="157"/>
                  </a:moveTo>
                  <a:lnTo>
                    <a:pt x="1412" y="160"/>
                  </a:lnTo>
                  <a:lnTo>
                    <a:pt x="1414" y="160"/>
                  </a:lnTo>
                  <a:lnTo>
                    <a:pt x="1415" y="160"/>
                  </a:lnTo>
                  <a:lnTo>
                    <a:pt x="1419" y="157"/>
                  </a:lnTo>
                  <a:lnTo>
                    <a:pt x="1419" y="157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3"/>
                  </a:lnTo>
                  <a:lnTo>
                    <a:pt x="1419" y="151"/>
                  </a:lnTo>
                  <a:lnTo>
                    <a:pt x="1421" y="150"/>
                  </a:lnTo>
                  <a:lnTo>
                    <a:pt x="1419" y="148"/>
                  </a:lnTo>
                  <a:lnTo>
                    <a:pt x="1419" y="148"/>
                  </a:lnTo>
                  <a:lnTo>
                    <a:pt x="1419" y="146"/>
                  </a:lnTo>
                  <a:lnTo>
                    <a:pt x="1419" y="144"/>
                  </a:lnTo>
                  <a:lnTo>
                    <a:pt x="1419" y="142"/>
                  </a:lnTo>
                  <a:lnTo>
                    <a:pt x="1417" y="141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5" y="139"/>
                  </a:lnTo>
                  <a:lnTo>
                    <a:pt x="1415" y="139"/>
                  </a:lnTo>
                  <a:lnTo>
                    <a:pt x="1415" y="141"/>
                  </a:lnTo>
                  <a:lnTo>
                    <a:pt x="1415" y="141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4" y="141"/>
                  </a:lnTo>
                  <a:lnTo>
                    <a:pt x="1412" y="141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6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2" y="150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0" y="151"/>
                  </a:lnTo>
                  <a:lnTo>
                    <a:pt x="1410" y="151"/>
                  </a:lnTo>
                  <a:lnTo>
                    <a:pt x="1408" y="153"/>
                  </a:lnTo>
                  <a:lnTo>
                    <a:pt x="1406" y="155"/>
                  </a:lnTo>
                  <a:lnTo>
                    <a:pt x="1408" y="155"/>
                  </a:lnTo>
                  <a:lnTo>
                    <a:pt x="1408" y="157"/>
                  </a:lnTo>
                  <a:close/>
                  <a:moveTo>
                    <a:pt x="1439" y="144"/>
                  </a:moveTo>
                  <a:lnTo>
                    <a:pt x="1441" y="146"/>
                  </a:lnTo>
                  <a:lnTo>
                    <a:pt x="1441" y="148"/>
                  </a:lnTo>
                  <a:lnTo>
                    <a:pt x="1443" y="150"/>
                  </a:lnTo>
                  <a:lnTo>
                    <a:pt x="1443" y="150"/>
                  </a:lnTo>
                  <a:lnTo>
                    <a:pt x="1444" y="155"/>
                  </a:lnTo>
                  <a:lnTo>
                    <a:pt x="1444" y="155"/>
                  </a:lnTo>
                  <a:lnTo>
                    <a:pt x="1444" y="157"/>
                  </a:lnTo>
                  <a:lnTo>
                    <a:pt x="1444" y="157"/>
                  </a:lnTo>
                  <a:lnTo>
                    <a:pt x="1444" y="159"/>
                  </a:lnTo>
                  <a:lnTo>
                    <a:pt x="1444" y="162"/>
                  </a:lnTo>
                  <a:lnTo>
                    <a:pt x="1444" y="164"/>
                  </a:lnTo>
                  <a:lnTo>
                    <a:pt x="1446" y="168"/>
                  </a:lnTo>
                  <a:lnTo>
                    <a:pt x="1448" y="168"/>
                  </a:lnTo>
                  <a:lnTo>
                    <a:pt x="1457" y="168"/>
                  </a:lnTo>
                  <a:lnTo>
                    <a:pt x="1459" y="166"/>
                  </a:lnTo>
                  <a:lnTo>
                    <a:pt x="1459" y="166"/>
                  </a:lnTo>
                  <a:lnTo>
                    <a:pt x="1459" y="164"/>
                  </a:lnTo>
                  <a:lnTo>
                    <a:pt x="1459" y="164"/>
                  </a:lnTo>
                  <a:lnTo>
                    <a:pt x="1461" y="162"/>
                  </a:lnTo>
                  <a:lnTo>
                    <a:pt x="1466" y="160"/>
                  </a:lnTo>
                  <a:lnTo>
                    <a:pt x="1466" y="159"/>
                  </a:lnTo>
                  <a:lnTo>
                    <a:pt x="1462" y="159"/>
                  </a:lnTo>
                  <a:lnTo>
                    <a:pt x="1457" y="155"/>
                  </a:lnTo>
                  <a:lnTo>
                    <a:pt x="1455" y="153"/>
                  </a:lnTo>
                  <a:lnTo>
                    <a:pt x="1455" y="153"/>
                  </a:lnTo>
                  <a:lnTo>
                    <a:pt x="1453" y="151"/>
                  </a:lnTo>
                  <a:lnTo>
                    <a:pt x="1455" y="148"/>
                  </a:lnTo>
                  <a:lnTo>
                    <a:pt x="1452" y="146"/>
                  </a:lnTo>
                  <a:lnTo>
                    <a:pt x="1452" y="144"/>
                  </a:lnTo>
                  <a:lnTo>
                    <a:pt x="1452" y="146"/>
                  </a:lnTo>
                  <a:lnTo>
                    <a:pt x="1450" y="150"/>
                  </a:lnTo>
                  <a:lnTo>
                    <a:pt x="1450" y="151"/>
                  </a:lnTo>
                  <a:lnTo>
                    <a:pt x="1448" y="151"/>
                  </a:lnTo>
                  <a:lnTo>
                    <a:pt x="1448" y="150"/>
                  </a:lnTo>
                  <a:lnTo>
                    <a:pt x="1446" y="146"/>
                  </a:lnTo>
                  <a:lnTo>
                    <a:pt x="1446" y="144"/>
                  </a:lnTo>
                  <a:lnTo>
                    <a:pt x="1444" y="144"/>
                  </a:lnTo>
                  <a:lnTo>
                    <a:pt x="1444" y="142"/>
                  </a:lnTo>
                  <a:lnTo>
                    <a:pt x="1443" y="142"/>
                  </a:lnTo>
                  <a:lnTo>
                    <a:pt x="1443" y="141"/>
                  </a:lnTo>
                  <a:lnTo>
                    <a:pt x="1443" y="139"/>
                  </a:lnTo>
                  <a:lnTo>
                    <a:pt x="1443" y="137"/>
                  </a:lnTo>
                  <a:lnTo>
                    <a:pt x="1443" y="135"/>
                  </a:lnTo>
                  <a:lnTo>
                    <a:pt x="1441" y="133"/>
                  </a:lnTo>
                  <a:lnTo>
                    <a:pt x="1439" y="135"/>
                  </a:lnTo>
                  <a:lnTo>
                    <a:pt x="1437" y="137"/>
                  </a:lnTo>
                  <a:lnTo>
                    <a:pt x="1437" y="139"/>
                  </a:lnTo>
                  <a:lnTo>
                    <a:pt x="1437" y="141"/>
                  </a:lnTo>
                  <a:lnTo>
                    <a:pt x="1435" y="139"/>
                  </a:lnTo>
                  <a:lnTo>
                    <a:pt x="1435" y="139"/>
                  </a:lnTo>
                  <a:lnTo>
                    <a:pt x="1433" y="141"/>
                  </a:lnTo>
                  <a:lnTo>
                    <a:pt x="1435" y="142"/>
                  </a:lnTo>
                  <a:lnTo>
                    <a:pt x="1439" y="144"/>
                  </a:lnTo>
                  <a:close/>
                  <a:moveTo>
                    <a:pt x="1542" y="139"/>
                  </a:moveTo>
                  <a:lnTo>
                    <a:pt x="1544" y="139"/>
                  </a:lnTo>
                  <a:lnTo>
                    <a:pt x="1544" y="137"/>
                  </a:lnTo>
                  <a:lnTo>
                    <a:pt x="1545" y="137"/>
                  </a:lnTo>
                  <a:lnTo>
                    <a:pt x="1545" y="135"/>
                  </a:lnTo>
                  <a:lnTo>
                    <a:pt x="1547" y="130"/>
                  </a:lnTo>
                  <a:lnTo>
                    <a:pt x="1547" y="126"/>
                  </a:lnTo>
                  <a:lnTo>
                    <a:pt x="1547" y="124"/>
                  </a:lnTo>
                  <a:lnTo>
                    <a:pt x="1544" y="121"/>
                  </a:lnTo>
                  <a:lnTo>
                    <a:pt x="1544" y="121"/>
                  </a:lnTo>
                  <a:lnTo>
                    <a:pt x="1544" y="119"/>
                  </a:lnTo>
                  <a:lnTo>
                    <a:pt x="1542" y="119"/>
                  </a:lnTo>
                  <a:lnTo>
                    <a:pt x="1542" y="121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4"/>
                  </a:lnTo>
                  <a:lnTo>
                    <a:pt x="1542" y="128"/>
                  </a:lnTo>
                  <a:lnTo>
                    <a:pt x="1542" y="132"/>
                  </a:lnTo>
                  <a:lnTo>
                    <a:pt x="1542" y="135"/>
                  </a:lnTo>
                  <a:lnTo>
                    <a:pt x="1542" y="137"/>
                  </a:lnTo>
                  <a:lnTo>
                    <a:pt x="1542" y="139"/>
                  </a:lnTo>
                  <a:close/>
                  <a:moveTo>
                    <a:pt x="1580" y="126"/>
                  </a:moveTo>
                  <a:lnTo>
                    <a:pt x="1580" y="124"/>
                  </a:lnTo>
                  <a:lnTo>
                    <a:pt x="1578" y="124"/>
                  </a:lnTo>
                  <a:lnTo>
                    <a:pt x="1578" y="124"/>
                  </a:lnTo>
                  <a:lnTo>
                    <a:pt x="1576" y="126"/>
                  </a:lnTo>
                  <a:lnTo>
                    <a:pt x="1576" y="128"/>
                  </a:lnTo>
                  <a:lnTo>
                    <a:pt x="1576" y="128"/>
                  </a:lnTo>
                  <a:lnTo>
                    <a:pt x="1580" y="133"/>
                  </a:lnTo>
                  <a:lnTo>
                    <a:pt x="1594" y="139"/>
                  </a:lnTo>
                  <a:lnTo>
                    <a:pt x="1607" y="141"/>
                  </a:lnTo>
                  <a:lnTo>
                    <a:pt x="1609" y="139"/>
                  </a:lnTo>
                  <a:lnTo>
                    <a:pt x="1609" y="137"/>
                  </a:lnTo>
                  <a:lnTo>
                    <a:pt x="1609" y="135"/>
                  </a:lnTo>
                  <a:lnTo>
                    <a:pt x="1607" y="133"/>
                  </a:lnTo>
                  <a:lnTo>
                    <a:pt x="1605" y="133"/>
                  </a:lnTo>
                  <a:lnTo>
                    <a:pt x="1605" y="133"/>
                  </a:lnTo>
                  <a:lnTo>
                    <a:pt x="1603" y="132"/>
                  </a:lnTo>
                  <a:lnTo>
                    <a:pt x="1603" y="132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0" y="128"/>
                  </a:lnTo>
                  <a:lnTo>
                    <a:pt x="1598" y="126"/>
                  </a:lnTo>
                  <a:lnTo>
                    <a:pt x="1598" y="123"/>
                  </a:lnTo>
                  <a:lnTo>
                    <a:pt x="1596" y="119"/>
                  </a:lnTo>
                  <a:lnTo>
                    <a:pt x="1596" y="119"/>
                  </a:lnTo>
                  <a:lnTo>
                    <a:pt x="1594" y="119"/>
                  </a:lnTo>
                  <a:lnTo>
                    <a:pt x="1594" y="123"/>
                  </a:lnTo>
                  <a:lnTo>
                    <a:pt x="1594" y="126"/>
                  </a:lnTo>
                  <a:lnTo>
                    <a:pt x="1592" y="128"/>
                  </a:lnTo>
                  <a:lnTo>
                    <a:pt x="1592" y="124"/>
                  </a:lnTo>
                  <a:lnTo>
                    <a:pt x="1592" y="123"/>
                  </a:lnTo>
                  <a:lnTo>
                    <a:pt x="1592" y="121"/>
                  </a:lnTo>
                  <a:lnTo>
                    <a:pt x="1592" y="119"/>
                  </a:lnTo>
                  <a:lnTo>
                    <a:pt x="1591" y="117"/>
                  </a:lnTo>
                  <a:lnTo>
                    <a:pt x="1591" y="119"/>
                  </a:lnTo>
                  <a:lnTo>
                    <a:pt x="1591" y="119"/>
                  </a:lnTo>
                  <a:lnTo>
                    <a:pt x="1591" y="123"/>
                  </a:lnTo>
                  <a:lnTo>
                    <a:pt x="1589" y="123"/>
                  </a:lnTo>
                  <a:lnTo>
                    <a:pt x="1589" y="121"/>
                  </a:lnTo>
                  <a:lnTo>
                    <a:pt x="1589" y="119"/>
                  </a:lnTo>
                  <a:lnTo>
                    <a:pt x="1587" y="121"/>
                  </a:lnTo>
                  <a:lnTo>
                    <a:pt x="1587" y="123"/>
                  </a:lnTo>
                  <a:lnTo>
                    <a:pt x="1587" y="121"/>
                  </a:lnTo>
                  <a:lnTo>
                    <a:pt x="1583" y="123"/>
                  </a:lnTo>
                  <a:lnTo>
                    <a:pt x="1582" y="121"/>
                  </a:lnTo>
                  <a:lnTo>
                    <a:pt x="1582" y="121"/>
                  </a:lnTo>
                  <a:lnTo>
                    <a:pt x="1582" y="123"/>
                  </a:lnTo>
                  <a:lnTo>
                    <a:pt x="1582" y="124"/>
                  </a:lnTo>
                  <a:lnTo>
                    <a:pt x="1582" y="126"/>
                  </a:lnTo>
                  <a:lnTo>
                    <a:pt x="1583" y="130"/>
                  </a:lnTo>
                  <a:lnTo>
                    <a:pt x="1582" y="128"/>
                  </a:lnTo>
                  <a:lnTo>
                    <a:pt x="1580" y="126"/>
                  </a:lnTo>
                  <a:close/>
                  <a:moveTo>
                    <a:pt x="1627" y="85"/>
                  </a:moveTo>
                  <a:lnTo>
                    <a:pt x="1627" y="86"/>
                  </a:lnTo>
                  <a:lnTo>
                    <a:pt x="1630" y="86"/>
                  </a:lnTo>
                  <a:lnTo>
                    <a:pt x="1630" y="88"/>
                  </a:lnTo>
                  <a:lnTo>
                    <a:pt x="1630" y="90"/>
                  </a:lnTo>
                  <a:lnTo>
                    <a:pt x="1630" y="90"/>
                  </a:lnTo>
                  <a:lnTo>
                    <a:pt x="1632" y="92"/>
                  </a:lnTo>
                  <a:lnTo>
                    <a:pt x="1634" y="94"/>
                  </a:lnTo>
                  <a:lnTo>
                    <a:pt x="1634" y="95"/>
                  </a:lnTo>
                  <a:lnTo>
                    <a:pt x="1632" y="95"/>
                  </a:lnTo>
                  <a:lnTo>
                    <a:pt x="1629" y="94"/>
                  </a:lnTo>
                  <a:lnTo>
                    <a:pt x="1627" y="95"/>
                  </a:lnTo>
                  <a:lnTo>
                    <a:pt x="1627" y="97"/>
                  </a:lnTo>
                  <a:lnTo>
                    <a:pt x="1629" y="97"/>
                  </a:lnTo>
                  <a:lnTo>
                    <a:pt x="1627" y="97"/>
                  </a:lnTo>
                  <a:lnTo>
                    <a:pt x="1625" y="95"/>
                  </a:lnTo>
                  <a:lnTo>
                    <a:pt x="1625" y="95"/>
                  </a:lnTo>
                  <a:lnTo>
                    <a:pt x="1623" y="95"/>
                  </a:lnTo>
                  <a:lnTo>
                    <a:pt x="1623" y="95"/>
                  </a:lnTo>
                  <a:lnTo>
                    <a:pt x="1623" y="97"/>
                  </a:lnTo>
                  <a:lnTo>
                    <a:pt x="1623" y="97"/>
                  </a:lnTo>
                  <a:lnTo>
                    <a:pt x="1623" y="101"/>
                  </a:lnTo>
                  <a:lnTo>
                    <a:pt x="1621" y="104"/>
                  </a:lnTo>
                  <a:lnTo>
                    <a:pt x="1621" y="106"/>
                  </a:lnTo>
                  <a:lnTo>
                    <a:pt x="1621" y="106"/>
                  </a:lnTo>
                  <a:lnTo>
                    <a:pt x="1621" y="104"/>
                  </a:lnTo>
                  <a:lnTo>
                    <a:pt x="1621" y="103"/>
                  </a:lnTo>
                  <a:lnTo>
                    <a:pt x="1621" y="99"/>
                  </a:lnTo>
                  <a:lnTo>
                    <a:pt x="1621" y="97"/>
                  </a:lnTo>
                  <a:lnTo>
                    <a:pt x="1619" y="95"/>
                  </a:lnTo>
                  <a:lnTo>
                    <a:pt x="1618" y="95"/>
                  </a:lnTo>
                  <a:lnTo>
                    <a:pt x="1618" y="95"/>
                  </a:lnTo>
                  <a:lnTo>
                    <a:pt x="1616" y="95"/>
                  </a:lnTo>
                  <a:lnTo>
                    <a:pt x="1616" y="97"/>
                  </a:lnTo>
                  <a:lnTo>
                    <a:pt x="1618" y="99"/>
                  </a:lnTo>
                  <a:lnTo>
                    <a:pt x="1619" y="99"/>
                  </a:lnTo>
                  <a:lnTo>
                    <a:pt x="1619" y="101"/>
                  </a:lnTo>
                  <a:lnTo>
                    <a:pt x="1618" y="101"/>
                  </a:lnTo>
                  <a:lnTo>
                    <a:pt x="1616" y="103"/>
                  </a:lnTo>
                  <a:lnTo>
                    <a:pt x="1616" y="103"/>
                  </a:lnTo>
                  <a:lnTo>
                    <a:pt x="1614" y="101"/>
                  </a:lnTo>
                  <a:lnTo>
                    <a:pt x="1614" y="99"/>
                  </a:lnTo>
                  <a:lnTo>
                    <a:pt x="1609" y="103"/>
                  </a:lnTo>
                  <a:lnTo>
                    <a:pt x="1609" y="104"/>
                  </a:lnTo>
                  <a:lnTo>
                    <a:pt x="1609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5" y="106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3" y="110"/>
                  </a:lnTo>
                  <a:lnTo>
                    <a:pt x="1603" y="110"/>
                  </a:lnTo>
                  <a:lnTo>
                    <a:pt x="1603" y="112"/>
                  </a:lnTo>
                  <a:lnTo>
                    <a:pt x="1603" y="112"/>
                  </a:lnTo>
                  <a:lnTo>
                    <a:pt x="1603" y="113"/>
                  </a:lnTo>
                  <a:lnTo>
                    <a:pt x="1605" y="115"/>
                  </a:lnTo>
                  <a:lnTo>
                    <a:pt x="1605" y="117"/>
                  </a:lnTo>
                  <a:lnTo>
                    <a:pt x="1601" y="115"/>
                  </a:lnTo>
                  <a:lnTo>
                    <a:pt x="1600" y="117"/>
                  </a:lnTo>
                  <a:lnTo>
                    <a:pt x="1601" y="117"/>
                  </a:lnTo>
                  <a:lnTo>
                    <a:pt x="1605" y="123"/>
                  </a:lnTo>
                  <a:lnTo>
                    <a:pt x="1605" y="124"/>
                  </a:lnTo>
                  <a:lnTo>
                    <a:pt x="1605" y="124"/>
                  </a:lnTo>
                  <a:lnTo>
                    <a:pt x="1607" y="124"/>
                  </a:lnTo>
                  <a:lnTo>
                    <a:pt x="1607" y="124"/>
                  </a:lnTo>
                  <a:lnTo>
                    <a:pt x="1609" y="126"/>
                  </a:lnTo>
                  <a:lnTo>
                    <a:pt x="1609" y="126"/>
                  </a:lnTo>
                  <a:lnTo>
                    <a:pt x="1610" y="124"/>
                  </a:lnTo>
                  <a:lnTo>
                    <a:pt x="1614" y="115"/>
                  </a:lnTo>
                  <a:lnTo>
                    <a:pt x="1614" y="117"/>
                  </a:lnTo>
                  <a:lnTo>
                    <a:pt x="1614" y="121"/>
                  </a:lnTo>
                  <a:lnTo>
                    <a:pt x="1614" y="123"/>
                  </a:lnTo>
                  <a:lnTo>
                    <a:pt x="1614" y="124"/>
                  </a:lnTo>
                  <a:lnTo>
                    <a:pt x="1612" y="128"/>
                  </a:lnTo>
                  <a:lnTo>
                    <a:pt x="1612" y="132"/>
                  </a:lnTo>
                  <a:lnTo>
                    <a:pt x="1612" y="135"/>
                  </a:lnTo>
                  <a:lnTo>
                    <a:pt x="1616" y="135"/>
                  </a:lnTo>
                  <a:lnTo>
                    <a:pt x="1618" y="135"/>
                  </a:lnTo>
                  <a:lnTo>
                    <a:pt x="1627" y="130"/>
                  </a:lnTo>
                  <a:lnTo>
                    <a:pt x="1625" y="128"/>
                  </a:lnTo>
                  <a:lnTo>
                    <a:pt x="1625" y="128"/>
                  </a:lnTo>
                  <a:lnTo>
                    <a:pt x="1623" y="128"/>
                  </a:lnTo>
                  <a:lnTo>
                    <a:pt x="1623" y="128"/>
                  </a:lnTo>
                  <a:lnTo>
                    <a:pt x="1623" y="126"/>
                  </a:lnTo>
                  <a:lnTo>
                    <a:pt x="1629" y="124"/>
                  </a:lnTo>
                  <a:lnTo>
                    <a:pt x="1638" y="115"/>
                  </a:lnTo>
                  <a:lnTo>
                    <a:pt x="1639" y="112"/>
                  </a:lnTo>
                  <a:lnTo>
                    <a:pt x="1641" y="108"/>
                  </a:lnTo>
                  <a:lnTo>
                    <a:pt x="1641" y="106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3"/>
                  </a:lnTo>
                  <a:lnTo>
                    <a:pt x="1641" y="103"/>
                  </a:lnTo>
                  <a:lnTo>
                    <a:pt x="1639" y="101"/>
                  </a:lnTo>
                  <a:lnTo>
                    <a:pt x="1638" y="101"/>
                  </a:lnTo>
                  <a:lnTo>
                    <a:pt x="1638" y="101"/>
                  </a:lnTo>
                  <a:lnTo>
                    <a:pt x="1638" y="97"/>
                  </a:lnTo>
                  <a:lnTo>
                    <a:pt x="1638" y="97"/>
                  </a:lnTo>
                  <a:lnTo>
                    <a:pt x="1638" y="95"/>
                  </a:lnTo>
                  <a:lnTo>
                    <a:pt x="1638" y="94"/>
                  </a:lnTo>
                  <a:lnTo>
                    <a:pt x="1638" y="92"/>
                  </a:lnTo>
                  <a:lnTo>
                    <a:pt x="1636" y="88"/>
                  </a:lnTo>
                  <a:lnTo>
                    <a:pt x="1636" y="86"/>
                  </a:lnTo>
                  <a:lnTo>
                    <a:pt x="1636" y="86"/>
                  </a:lnTo>
                  <a:lnTo>
                    <a:pt x="1636" y="85"/>
                  </a:lnTo>
                  <a:lnTo>
                    <a:pt x="1634" y="86"/>
                  </a:lnTo>
                  <a:lnTo>
                    <a:pt x="1632" y="85"/>
                  </a:lnTo>
                  <a:lnTo>
                    <a:pt x="1632" y="85"/>
                  </a:lnTo>
                  <a:lnTo>
                    <a:pt x="1630" y="85"/>
                  </a:lnTo>
                  <a:lnTo>
                    <a:pt x="1627" y="85"/>
                  </a:lnTo>
                  <a:close/>
                  <a:moveTo>
                    <a:pt x="1643" y="77"/>
                  </a:moveTo>
                  <a:lnTo>
                    <a:pt x="1641" y="79"/>
                  </a:lnTo>
                  <a:lnTo>
                    <a:pt x="1641" y="79"/>
                  </a:lnTo>
                  <a:lnTo>
                    <a:pt x="1641" y="81"/>
                  </a:lnTo>
                  <a:lnTo>
                    <a:pt x="1641" y="83"/>
                  </a:lnTo>
                  <a:lnTo>
                    <a:pt x="1641" y="85"/>
                  </a:lnTo>
                  <a:lnTo>
                    <a:pt x="1641" y="86"/>
                  </a:lnTo>
                  <a:lnTo>
                    <a:pt x="1639" y="88"/>
                  </a:lnTo>
                  <a:lnTo>
                    <a:pt x="1641" y="88"/>
                  </a:lnTo>
                  <a:lnTo>
                    <a:pt x="1643" y="88"/>
                  </a:lnTo>
                  <a:lnTo>
                    <a:pt x="1643" y="90"/>
                  </a:lnTo>
                  <a:lnTo>
                    <a:pt x="1643" y="92"/>
                  </a:lnTo>
                  <a:lnTo>
                    <a:pt x="1643" y="92"/>
                  </a:lnTo>
                  <a:lnTo>
                    <a:pt x="1643" y="94"/>
                  </a:lnTo>
                  <a:lnTo>
                    <a:pt x="1645" y="97"/>
                  </a:lnTo>
                  <a:lnTo>
                    <a:pt x="1645" y="99"/>
                  </a:lnTo>
                  <a:lnTo>
                    <a:pt x="1648" y="101"/>
                  </a:lnTo>
                  <a:lnTo>
                    <a:pt x="1650" y="101"/>
                  </a:lnTo>
                  <a:lnTo>
                    <a:pt x="1654" y="99"/>
                  </a:lnTo>
                  <a:lnTo>
                    <a:pt x="1657" y="92"/>
                  </a:lnTo>
                  <a:lnTo>
                    <a:pt x="1663" y="90"/>
                  </a:lnTo>
                  <a:lnTo>
                    <a:pt x="1665" y="85"/>
                  </a:lnTo>
                  <a:lnTo>
                    <a:pt x="1661" y="83"/>
                  </a:lnTo>
                  <a:lnTo>
                    <a:pt x="1661" y="81"/>
                  </a:lnTo>
                  <a:lnTo>
                    <a:pt x="1661" y="79"/>
                  </a:lnTo>
                  <a:lnTo>
                    <a:pt x="1661" y="77"/>
                  </a:lnTo>
                  <a:lnTo>
                    <a:pt x="1661" y="76"/>
                  </a:lnTo>
                  <a:lnTo>
                    <a:pt x="1659" y="76"/>
                  </a:lnTo>
                  <a:lnTo>
                    <a:pt x="1659" y="74"/>
                  </a:lnTo>
                  <a:lnTo>
                    <a:pt x="1657" y="72"/>
                  </a:lnTo>
                  <a:lnTo>
                    <a:pt x="1656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50" y="70"/>
                  </a:lnTo>
                  <a:lnTo>
                    <a:pt x="1650" y="70"/>
                  </a:lnTo>
                  <a:lnTo>
                    <a:pt x="1650" y="68"/>
                  </a:lnTo>
                  <a:lnTo>
                    <a:pt x="1650" y="68"/>
                  </a:lnTo>
                  <a:lnTo>
                    <a:pt x="1648" y="68"/>
                  </a:lnTo>
                  <a:lnTo>
                    <a:pt x="1648" y="67"/>
                  </a:lnTo>
                  <a:lnTo>
                    <a:pt x="1650" y="67"/>
                  </a:lnTo>
                  <a:lnTo>
                    <a:pt x="1648" y="65"/>
                  </a:lnTo>
                  <a:lnTo>
                    <a:pt x="1643" y="65"/>
                  </a:lnTo>
                  <a:lnTo>
                    <a:pt x="1643" y="67"/>
                  </a:lnTo>
                  <a:lnTo>
                    <a:pt x="1641" y="68"/>
                  </a:lnTo>
                  <a:lnTo>
                    <a:pt x="1639" y="72"/>
                  </a:lnTo>
                  <a:lnTo>
                    <a:pt x="1639" y="72"/>
                  </a:lnTo>
                  <a:lnTo>
                    <a:pt x="1639" y="74"/>
                  </a:lnTo>
                  <a:lnTo>
                    <a:pt x="1639" y="76"/>
                  </a:lnTo>
                  <a:lnTo>
                    <a:pt x="1643" y="77"/>
                  </a:lnTo>
                  <a:close/>
                  <a:moveTo>
                    <a:pt x="1558" y="83"/>
                  </a:moveTo>
                  <a:lnTo>
                    <a:pt x="1562" y="83"/>
                  </a:lnTo>
                  <a:lnTo>
                    <a:pt x="1560" y="85"/>
                  </a:lnTo>
                  <a:lnTo>
                    <a:pt x="1558" y="86"/>
                  </a:lnTo>
                  <a:lnTo>
                    <a:pt x="1558" y="88"/>
                  </a:lnTo>
                  <a:lnTo>
                    <a:pt x="1560" y="88"/>
                  </a:lnTo>
                  <a:lnTo>
                    <a:pt x="1562" y="88"/>
                  </a:lnTo>
                  <a:lnTo>
                    <a:pt x="1562" y="88"/>
                  </a:lnTo>
                  <a:lnTo>
                    <a:pt x="1562" y="86"/>
                  </a:lnTo>
                  <a:lnTo>
                    <a:pt x="1562" y="86"/>
                  </a:lnTo>
                  <a:lnTo>
                    <a:pt x="1574" y="86"/>
                  </a:lnTo>
                  <a:lnTo>
                    <a:pt x="1573" y="88"/>
                  </a:lnTo>
                  <a:lnTo>
                    <a:pt x="1569" y="92"/>
                  </a:lnTo>
                  <a:lnTo>
                    <a:pt x="1571" y="92"/>
                  </a:lnTo>
                  <a:lnTo>
                    <a:pt x="1571" y="92"/>
                  </a:lnTo>
                  <a:lnTo>
                    <a:pt x="1571" y="94"/>
                  </a:lnTo>
                  <a:lnTo>
                    <a:pt x="1567" y="95"/>
                  </a:lnTo>
                  <a:lnTo>
                    <a:pt x="1567" y="97"/>
                  </a:lnTo>
                  <a:lnTo>
                    <a:pt x="1565" y="101"/>
                  </a:lnTo>
                  <a:lnTo>
                    <a:pt x="1565" y="103"/>
                  </a:lnTo>
                  <a:lnTo>
                    <a:pt x="1565" y="104"/>
                  </a:lnTo>
                  <a:lnTo>
                    <a:pt x="1565" y="106"/>
                  </a:lnTo>
                  <a:lnTo>
                    <a:pt x="1567" y="106"/>
                  </a:lnTo>
                  <a:lnTo>
                    <a:pt x="1569" y="106"/>
                  </a:lnTo>
                  <a:lnTo>
                    <a:pt x="1569" y="104"/>
                  </a:lnTo>
                  <a:lnTo>
                    <a:pt x="1571" y="99"/>
                  </a:lnTo>
                  <a:lnTo>
                    <a:pt x="1573" y="97"/>
                  </a:lnTo>
                  <a:lnTo>
                    <a:pt x="1573" y="97"/>
                  </a:lnTo>
                  <a:lnTo>
                    <a:pt x="1573" y="101"/>
                  </a:lnTo>
                  <a:lnTo>
                    <a:pt x="1573" y="103"/>
                  </a:lnTo>
                  <a:lnTo>
                    <a:pt x="1574" y="103"/>
                  </a:lnTo>
                  <a:lnTo>
                    <a:pt x="1576" y="103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80" y="103"/>
                  </a:lnTo>
                  <a:lnTo>
                    <a:pt x="1580" y="103"/>
                  </a:lnTo>
                  <a:lnTo>
                    <a:pt x="1582" y="104"/>
                  </a:lnTo>
                  <a:lnTo>
                    <a:pt x="1582" y="101"/>
                  </a:lnTo>
                  <a:lnTo>
                    <a:pt x="1582" y="97"/>
                  </a:lnTo>
                  <a:lnTo>
                    <a:pt x="1583" y="99"/>
                  </a:lnTo>
                  <a:lnTo>
                    <a:pt x="1585" y="103"/>
                  </a:lnTo>
                  <a:lnTo>
                    <a:pt x="1587" y="103"/>
                  </a:lnTo>
                  <a:lnTo>
                    <a:pt x="1587" y="101"/>
                  </a:lnTo>
                  <a:lnTo>
                    <a:pt x="1587" y="101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7"/>
                  </a:lnTo>
                  <a:lnTo>
                    <a:pt x="1589" y="95"/>
                  </a:lnTo>
                  <a:lnTo>
                    <a:pt x="1589" y="95"/>
                  </a:lnTo>
                  <a:lnTo>
                    <a:pt x="1591" y="94"/>
                  </a:lnTo>
                  <a:lnTo>
                    <a:pt x="1592" y="94"/>
                  </a:lnTo>
                  <a:lnTo>
                    <a:pt x="1596" y="95"/>
                  </a:lnTo>
                  <a:lnTo>
                    <a:pt x="1596" y="97"/>
                  </a:lnTo>
                  <a:lnTo>
                    <a:pt x="1596" y="97"/>
                  </a:lnTo>
                  <a:lnTo>
                    <a:pt x="1596" y="99"/>
                  </a:lnTo>
                  <a:lnTo>
                    <a:pt x="1598" y="99"/>
                  </a:lnTo>
                  <a:lnTo>
                    <a:pt x="1598" y="99"/>
                  </a:lnTo>
                  <a:lnTo>
                    <a:pt x="1598" y="95"/>
                  </a:lnTo>
                  <a:lnTo>
                    <a:pt x="1600" y="95"/>
                  </a:lnTo>
                  <a:lnTo>
                    <a:pt x="1600" y="95"/>
                  </a:lnTo>
                  <a:lnTo>
                    <a:pt x="1601" y="97"/>
                  </a:lnTo>
                  <a:lnTo>
                    <a:pt x="1601" y="97"/>
                  </a:lnTo>
                  <a:lnTo>
                    <a:pt x="1603" y="97"/>
                  </a:lnTo>
                  <a:lnTo>
                    <a:pt x="1603" y="95"/>
                  </a:lnTo>
                  <a:lnTo>
                    <a:pt x="1603" y="95"/>
                  </a:lnTo>
                  <a:lnTo>
                    <a:pt x="1605" y="94"/>
                  </a:lnTo>
                  <a:lnTo>
                    <a:pt x="1601" y="92"/>
                  </a:lnTo>
                  <a:lnTo>
                    <a:pt x="1601" y="92"/>
                  </a:lnTo>
                  <a:lnTo>
                    <a:pt x="1603" y="92"/>
                  </a:lnTo>
                  <a:lnTo>
                    <a:pt x="1605" y="94"/>
                  </a:lnTo>
                  <a:lnTo>
                    <a:pt x="1607" y="94"/>
                  </a:lnTo>
                  <a:lnTo>
                    <a:pt x="1607" y="92"/>
                  </a:lnTo>
                  <a:lnTo>
                    <a:pt x="1609" y="90"/>
                  </a:lnTo>
                  <a:lnTo>
                    <a:pt x="1609" y="88"/>
                  </a:lnTo>
                  <a:lnTo>
                    <a:pt x="1607" y="88"/>
                  </a:lnTo>
                  <a:lnTo>
                    <a:pt x="1609" y="86"/>
                  </a:lnTo>
                  <a:lnTo>
                    <a:pt x="1610" y="88"/>
                  </a:lnTo>
                  <a:lnTo>
                    <a:pt x="1612" y="90"/>
                  </a:lnTo>
                  <a:lnTo>
                    <a:pt x="1614" y="86"/>
                  </a:lnTo>
                  <a:lnTo>
                    <a:pt x="1610" y="85"/>
                  </a:lnTo>
                  <a:lnTo>
                    <a:pt x="1612" y="83"/>
                  </a:lnTo>
                  <a:lnTo>
                    <a:pt x="1614" y="85"/>
                  </a:lnTo>
                  <a:lnTo>
                    <a:pt x="1614" y="85"/>
                  </a:lnTo>
                  <a:lnTo>
                    <a:pt x="1616" y="83"/>
                  </a:lnTo>
                  <a:lnTo>
                    <a:pt x="1616" y="81"/>
                  </a:lnTo>
                  <a:lnTo>
                    <a:pt x="1616" y="79"/>
                  </a:lnTo>
                  <a:lnTo>
                    <a:pt x="1616" y="79"/>
                  </a:lnTo>
                  <a:lnTo>
                    <a:pt x="1614" y="79"/>
                  </a:lnTo>
                  <a:lnTo>
                    <a:pt x="1614" y="77"/>
                  </a:lnTo>
                  <a:lnTo>
                    <a:pt x="1614" y="77"/>
                  </a:lnTo>
                  <a:lnTo>
                    <a:pt x="1616" y="77"/>
                  </a:lnTo>
                  <a:lnTo>
                    <a:pt x="1616" y="76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21" y="76"/>
                  </a:lnTo>
                  <a:lnTo>
                    <a:pt x="1621" y="76"/>
                  </a:lnTo>
                  <a:lnTo>
                    <a:pt x="1619" y="74"/>
                  </a:lnTo>
                  <a:lnTo>
                    <a:pt x="1621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0"/>
                  </a:lnTo>
                  <a:lnTo>
                    <a:pt x="1623" y="67"/>
                  </a:lnTo>
                  <a:lnTo>
                    <a:pt x="1625" y="65"/>
                  </a:lnTo>
                  <a:lnTo>
                    <a:pt x="1625" y="65"/>
                  </a:lnTo>
                  <a:lnTo>
                    <a:pt x="1627" y="67"/>
                  </a:lnTo>
                  <a:lnTo>
                    <a:pt x="1629" y="67"/>
                  </a:lnTo>
                  <a:lnTo>
                    <a:pt x="1629" y="65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30" y="63"/>
                  </a:lnTo>
                  <a:lnTo>
                    <a:pt x="1630" y="61"/>
                  </a:lnTo>
                  <a:lnTo>
                    <a:pt x="1629" y="61"/>
                  </a:lnTo>
                  <a:lnTo>
                    <a:pt x="1629" y="61"/>
                  </a:lnTo>
                  <a:lnTo>
                    <a:pt x="1627" y="59"/>
                  </a:lnTo>
                  <a:lnTo>
                    <a:pt x="1629" y="59"/>
                  </a:lnTo>
                  <a:lnTo>
                    <a:pt x="1630" y="59"/>
                  </a:lnTo>
                  <a:lnTo>
                    <a:pt x="1632" y="58"/>
                  </a:lnTo>
                  <a:lnTo>
                    <a:pt x="1630" y="58"/>
                  </a:lnTo>
                  <a:lnTo>
                    <a:pt x="1630" y="58"/>
                  </a:lnTo>
                  <a:lnTo>
                    <a:pt x="1630" y="56"/>
                  </a:lnTo>
                  <a:lnTo>
                    <a:pt x="1630" y="54"/>
                  </a:lnTo>
                  <a:lnTo>
                    <a:pt x="1629" y="54"/>
                  </a:lnTo>
                  <a:lnTo>
                    <a:pt x="1627" y="50"/>
                  </a:lnTo>
                  <a:lnTo>
                    <a:pt x="1627" y="50"/>
                  </a:lnTo>
                  <a:lnTo>
                    <a:pt x="1627" y="48"/>
                  </a:lnTo>
                  <a:lnTo>
                    <a:pt x="1625" y="48"/>
                  </a:lnTo>
                  <a:lnTo>
                    <a:pt x="1625" y="47"/>
                  </a:lnTo>
                  <a:lnTo>
                    <a:pt x="1623" y="47"/>
                  </a:lnTo>
                  <a:lnTo>
                    <a:pt x="1623" y="48"/>
                  </a:lnTo>
                  <a:lnTo>
                    <a:pt x="1623" y="50"/>
                  </a:lnTo>
                  <a:lnTo>
                    <a:pt x="1623" y="52"/>
                  </a:lnTo>
                  <a:lnTo>
                    <a:pt x="1623" y="54"/>
                  </a:lnTo>
                  <a:lnTo>
                    <a:pt x="1623" y="54"/>
                  </a:lnTo>
                  <a:lnTo>
                    <a:pt x="1625" y="58"/>
                  </a:lnTo>
                  <a:lnTo>
                    <a:pt x="1625" y="59"/>
                  </a:lnTo>
                  <a:lnTo>
                    <a:pt x="1625" y="61"/>
                  </a:lnTo>
                  <a:lnTo>
                    <a:pt x="1621" y="61"/>
                  </a:lnTo>
                  <a:lnTo>
                    <a:pt x="1621" y="61"/>
                  </a:lnTo>
                  <a:lnTo>
                    <a:pt x="1619" y="59"/>
                  </a:lnTo>
                  <a:lnTo>
                    <a:pt x="1618" y="56"/>
                  </a:lnTo>
                  <a:lnTo>
                    <a:pt x="1616" y="54"/>
                  </a:lnTo>
                  <a:lnTo>
                    <a:pt x="1616" y="54"/>
                  </a:lnTo>
                  <a:lnTo>
                    <a:pt x="1616" y="56"/>
                  </a:lnTo>
                  <a:lnTo>
                    <a:pt x="1618" y="58"/>
                  </a:lnTo>
                  <a:lnTo>
                    <a:pt x="1616" y="58"/>
                  </a:lnTo>
                  <a:lnTo>
                    <a:pt x="1616" y="59"/>
                  </a:lnTo>
                  <a:lnTo>
                    <a:pt x="1614" y="58"/>
                  </a:lnTo>
                  <a:lnTo>
                    <a:pt x="1612" y="56"/>
                  </a:lnTo>
                  <a:lnTo>
                    <a:pt x="1610" y="56"/>
                  </a:lnTo>
                  <a:lnTo>
                    <a:pt x="1610" y="56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0" y="58"/>
                  </a:lnTo>
                  <a:lnTo>
                    <a:pt x="1609" y="59"/>
                  </a:lnTo>
                  <a:lnTo>
                    <a:pt x="1610" y="61"/>
                  </a:lnTo>
                  <a:lnTo>
                    <a:pt x="1610" y="63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7"/>
                  </a:lnTo>
                  <a:lnTo>
                    <a:pt x="1614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8"/>
                  </a:lnTo>
                  <a:lnTo>
                    <a:pt x="1612" y="67"/>
                  </a:lnTo>
                  <a:lnTo>
                    <a:pt x="1612" y="68"/>
                  </a:lnTo>
                  <a:lnTo>
                    <a:pt x="1612" y="68"/>
                  </a:lnTo>
                  <a:lnTo>
                    <a:pt x="1612" y="70"/>
                  </a:lnTo>
                  <a:lnTo>
                    <a:pt x="1614" y="72"/>
                  </a:lnTo>
                  <a:lnTo>
                    <a:pt x="1612" y="72"/>
                  </a:lnTo>
                  <a:lnTo>
                    <a:pt x="1610" y="70"/>
                  </a:lnTo>
                  <a:lnTo>
                    <a:pt x="1609" y="68"/>
                  </a:lnTo>
                  <a:lnTo>
                    <a:pt x="1609" y="72"/>
                  </a:lnTo>
                  <a:lnTo>
                    <a:pt x="1609" y="74"/>
                  </a:lnTo>
                  <a:lnTo>
                    <a:pt x="1607" y="74"/>
                  </a:lnTo>
                  <a:lnTo>
                    <a:pt x="1607" y="76"/>
                  </a:lnTo>
                  <a:lnTo>
                    <a:pt x="1607" y="77"/>
                  </a:lnTo>
                  <a:lnTo>
                    <a:pt x="1607" y="79"/>
                  </a:lnTo>
                  <a:lnTo>
                    <a:pt x="1605" y="77"/>
                  </a:lnTo>
                  <a:lnTo>
                    <a:pt x="1603" y="76"/>
                  </a:lnTo>
                  <a:lnTo>
                    <a:pt x="1603" y="74"/>
                  </a:lnTo>
                  <a:lnTo>
                    <a:pt x="1603" y="72"/>
                  </a:lnTo>
                  <a:lnTo>
                    <a:pt x="1605" y="70"/>
                  </a:lnTo>
                  <a:lnTo>
                    <a:pt x="1603" y="68"/>
                  </a:lnTo>
                  <a:lnTo>
                    <a:pt x="1603" y="68"/>
                  </a:lnTo>
                  <a:lnTo>
                    <a:pt x="1601" y="68"/>
                  </a:lnTo>
                  <a:lnTo>
                    <a:pt x="1600" y="68"/>
                  </a:lnTo>
                  <a:lnTo>
                    <a:pt x="1600" y="68"/>
                  </a:lnTo>
                  <a:lnTo>
                    <a:pt x="1601" y="68"/>
                  </a:lnTo>
                  <a:lnTo>
                    <a:pt x="1600" y="67"/>
                  </a:lnTo>
                  <a:lnTo>
                    <a:pt x="1598" y="67"/>
                  </a:lnTo>
                  <a:lnTo>
                    <a:pt x="1598" y="65"/>
                  </a:lnTo>
                  <a:lnTo>
                    <a:pt x="1598" y="65"/>
                  </a:lnTo>
                  <a:lnTo>
                    <a:pt x="1598" y="63"/>
                  </a:lnTo>
                  <a:lnTo>
                    <a:pt x="1596" y="65"/>
                  </a:lnTo>
                  <a:lnTo>
                    <a:pt x="1594" y="65"/>
                  </a:lnTo>
                  <a:lnTo>
                    <a:pt x="1594" y="67"/>
                  </a:lnTo>
                  <a:lnTo>
                    <a:pt x="1594" y="67"/>
                  </a:lnTo>
                  <a:lnTo>
                    <a:pt x="1594" y="68"/>
                  </a:lnTo>
                  <a:lnTo>
                    <a:pt x="1596" y="70"/>
                  </a:lnTo>
                  <a:lnTo>
                    <a:pt x="1596" y="72"/>
                  </a:lnTo>
                  <a:lnTo>
                    <a:pt x="1598" y="74"/>
                  </a:lnTo>
                  <a:lnTo>
                    <a:pt x="1596" y="77"/>
                  </a:lnTo>
                  <a:lnTo>
                    <a:pt x="1598" y="77"/>
                  </a:lnTo>
                  <a:lnTo>
                    <a:pt x="1600" y="81"/>
                  </a:lnTo>
                  <a:lnTo>
                    <a:pt x="1596" y="81"/>
                  </a:lnTo>
                  <a:lnTo>
                    <a:pt x="1594" y="81"/>
                  </a:lnTo>
                  <a:lnTo>
                    <a:pt x="1594" y="83"/>
                  </a:lnTo>
                  <a:lnTo>
                    <a:pt x="1594" y="85"/>
                  </a:lnTo>
                  <a:lnTo>
                    <a:pt x="1594" y="86"/>
                  </a:lnTo>
                  <a:lnTo>
                    <a:pt x="1594" y="86"/>
                  </a:lnTo>
                  <a:lnTo>
                    <a:pt x="1592" y="86"/>
                  </a:lnTo>
                  <a:lnTo>
                    <a:pt x="1592" y="85"/>
                  </a:lnTo>
                  <a:lnTo>
                    <a:pt x="1592" y="83"/>
                  </a:lnTo>
                  <a:lnTo>
                    <a:pt x="1592" y="79"/>
                  </a:lnTo>
                  <a:lnTo>
                    <a:pt x="1592" y="79"/>
                  </a:lnTo>
                  <a:lnTo>
                    <a:pt x="1591" y="79"/>
                  </a:lnTo>
                  <a:lnTo>
                    <a:pt x="1591" y="81"/>
                  </a:lnTo>
                  <a:lnTo>
                    <a:pt x="1589" y="83"/>
                  </a:lnTo>
                  <a:lnTo>
                    <a:pt x="1589" y="81"/>
                  </a:lnTo>
                  <a:lnTo>
                    <a:pt x="1587" y="79"/>
                  </a:lnTo>
                  <a:lnTo>
                    <a:pt x="1587" y="79"/>
                  </a:lnTo>
                  <a:lnTo>
                    <a:pt x="1589" y="77"/>
                  </a:lnTo>
                  <a:lnTo>
                    <a:pt x="1591" y="76"/>
                  </a:lnTo>
                  <a:lnTo>
                    <a:pt x="1591" y="74"/>
                  </a:lnTo>
                  <a:lnTo>
                    <a:pt x="1585" y="70"/>
                  </a:lnTo>
                  <a:lnTo>
                    <a:pt x="1585" y="70"/>
                  </a:lnTo>
                  <a:lnTo>
                    <a:pt x="1583" y="70"/>
                  </a:lnTo>
                  <a:lnTo>
                    <a:pt x="1583" y="72"/>
                  </a:lnTo>
                  <a:lnTo>
                    <a:pt x="1582" y="72"/>
                  </a:lnTo>
                  <a:lnTo>
                    <a:pt x="1582" y="74"/>
                  </a:lnTo>
                  <a:lnTo>
                    <a:pt x="1583" y="76"/>
                  </a:lnTo>
                  <a:lnTo>
                    <a:pt x="1582" y="76"/>
                  </a:lnTo>
                  <a:lnTo>
                    <a:pt x="1582" y="76"/>
                  </a:lnTo>
                  <a:lnTo>
                    <a:pt x="1580" y="76"/>
                  </a:lnTo>
                  <a:lnTo>
                    <a:pt x="1580" y="74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6" y="72"/>
                  </a:lnTo>
                  <a:lnTo>
                    <a:pt x="1576" y="74"/>
                  </a:lnTo>
                  <a:lnTo>
                    <a:pt x="1576" y="77"/>
                  </a:lnTo>
                  <a:lnTo>
                    <a:pt x="1578" y="81"/>
                  </a:lnTo>
                  <a:lnTo>
                    <a:pt x="1578" y="83"/>
                  </a:lnTo>
                  <a:lnTo>
                    <a:pt x="1578" y="85"/>
                  </a:lnTo>
                  <a:lnTo>
                    <a:pt x="1574" y="79"/>
                  </a:lnTo>
                  <a:lnTo>
                    <a:pt x="1571" y="76"/>
                  </a:lnTo>
                  <a:lnTo>
                    <a:pt x="1569" y="77"/>
                  </a:lnTo>
                  <a:lnTo>
                    <a:pt x="1569" y="77"/>
                  </a:lnTo>
                  <a:lnTo>
                    <a:pt x="1571" y="79"/>
                  </a:lnTo>
                  <a:lnTo>
                    <a:pt x="1571" y="81"/>
                  </a:lnTo>
                  <a:lnTo>
                    <a:pt x="1569" y="81"/>
                  </a:lnTo>
                  <a:lnTo>
                    <a:pt x="1569" y="83"/>
                  </a:lnTo>
                  <a:lnTo>
                    <a:pt x="1567" y="83"/>
                  </a:lnTo>
                  <a:lnTo>
                    <a:pt x="1560" y="79"/>
                  </a:lnTo>
                  <a:lnTo>
                    <a:pt x="1556" y="79"/>
                  </a:lnTo>
                  <a:lnTo>
                    <a:pt x="1554" y="81"/>
                  </a:lnTo>
                  <a:lnTo>
                    <a:pt x="1556" y="83"/>
                  </a:lnTo>
                  <a:lnTo>
                    <a:pt x="1558" y="83"/>
                  </a:lnTo>
                  <a:close/>
                  <a:moveTo>
                    <a:pt x="1656" y="30"/>
                  </a:moveTo>
                  <a:lnTo>
                    <a:pt x="1657" y="30"/>
                  </a:lnTo>
                  <a:lnTo>
                    <a:pt x="1659" y="30"/>
                  </a:lnTo>
                  <a:lnTo>
                    <a:pt x="1657" y="32"/>
                  </a:lnTo>
                  <a:lnTo>
                    <a:pt x="1654" y="32"/>
                  </a:lnTo>
                  <a:lnTo>
                    <a:pt x="1654" y="34"/>
                  </a:lnTo>
                  <a:lnTo>
                    <a:pt x="1657" y="36"/>
                  </a:lnTo>
                  <a:lnTo>
                    <a:pt x="1657" y="38"/>
                  </a:lnTo>
                  <a:lnTo>
                    <a:pt x="1657" y="39"/>
                  </a:lnTo>
                  <a:lnTo>
                    <a:pt x="1659" y="39"/>
                  </a:lnTo>
                  <a:lnTo>
                    <a:pt x="1659" y="39"/>
                  </a:lnTo>
                  <a:lnTo>
                    <a:pt x="1661" y="39"/>
                  </a:lnTo>
                  <a:lnTo>
                    <a:pt x="1663" y="39"/>
                  </a:lnTo>
                  <a:lnTo>
                    <a:pt x="1663" y="38"/>
                  </a:lnTo>
                  <a:lnTo>
                    <a:pt x="1663" y="38"/>
                  </a:lnTo>
                  <a:lnTo>
                    <a:pt x="1665" y="38"/>
                  </a:lnTo>
                  <a:lnTo>
                    <a:pt x="1665" y="38"/>
                  </a:lnTo>
                  <a:lnTo>
                    <a:pt x="1666" y="38"/>
                  </a:lnTo>
                  <a:lnTo>
                    <a:pt x="1666" y="38"/>
                  </a:lnTo>
                  <a:lnTo>
                    <a:pt x="1666" y="36"/>
                  </a:lnTo>
                  <a:lnTo>
                    <a:pt x="1666" y="36"/>
                  </a:lnTo>
                  <a:lnTo>
                    <a:pt x="1668" y="36"/>
                  </a:lnTo>
                  <a:lnTo>
                    <a:pt x="1668" y="36"/>
                  </a:lnTo>
                  <a:lnTo>
                    <a:pt x="1668" y="34"/>
                  </a:lnTo>
                  <a:lnTo>
                    <a:pt x="1670" y="34"/>
                  </a:lnTo>
                  <a:lnTo>
                    <a:pt x="1668" y="32"/>
                  </a:lnTo>
                  <a:lnTo>
                    <a:pt x="1661" y="32"/>
                  </a:lnTo>
                  <a:lnTo>
                    <a:pt x="1663" y="32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3" y="29"/>
                  </a:lnTo>
                  <a:lnTo>
                    <a:pt x="1666" y="29"/>
                  </a:lnTo>
                  <a:lnTo>
                    <a:pt x="1668" y="27"/>
                  </a:lnTo>
                  <a:lnTo>
                    <a:pt x="1666" y="27"/>
                  </a:lnTo>
                  <a:lnTo>
                    <a:pt x="1663" y="27"/>
                  </a:lnTo>
                  <a:lnTo>
                    <a:pt x="1661" y="25"/>
                  </a:lnTo>
                  <a:lnTo>
                    <a:pt x="1661" y="25"/>
                  </a:lnTo>
                  <a:lnTo>
                    <a:pt x="1663" y="23"/>
                  </a:lnTo>
                  <a:lnTo>
                    <a:pt x="1656" y="23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6" y="27"/>
                  </a:lnTo>
                  <a:lnTo>
                    <a:pt x="1652" y="27"/>
                  </a:lnTo>
                  <a:lnTo>
                    <a:pt x="1652" y="27"/>
                  </a:lnTo>
                  <a:lnTo>
                    <a:pt x="1654" y="30"/>
                  </a:lnTo>
                  <a:lnTo>
                    <a:pt x="1656" y="30"/>
                  </a:lnTo>
                  <a:close/>
                  <a:moveTo>
                    <a:pt x="1692" y="20"/>
                  </a:moveTo>
                  <a:lnTo>
                    <a:pt x="1692" y="21"/>
                  </a:lnTo>
                  <a:lnTo>
                    <a:pt x="1694" y="21"/>
                  </a:lnTo>
                  <a:lnTo>
                    <a:pt x="1694" y="23"/>
                  </a:lnTo>
                  <a:lnTo>
                    <a:pt x="1695" y="23"/>
                  </a:lnTo>
                  <a:lnTo>
                    <a:pt x="1695" y="23"/>
                  </a:lnTo>
                  <a:lnTo>
                    <a:pt x="1697" y="20"/>
                  </a:lnTo>
                  <a:lnTo>
                    <a:pt x="1697" y="20"/>
                  </a:lnTo>
                  <a:lnTo>
                    <a:pt x="1697" y="18"/>
                  </a:lnTo>
                  <a:lnTo>
                    <a:pt x="1697" y="16"/>
                  </a:lnTo>
                  <a:lnTo>
                    <a:pt x="1699" y="16"/>
                  </a:lnTo>
                  <a:lnTo>
                    <a:pt x="1699" y="16"/>
                  </a:lnTo>
                  <a:lnTo>
                    <a:pt x="1699" y="14"/>
                  </a:lnTo>
                  <a:lnTo>
                    <a:pt x="1699" y="14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5" y="12"/>
                  </a:lnTo>
                  <a:lnTo>
                    <a:pt x="1695" y="11"/>
                  </a:lnTo>
                  <a:lnTo>
                    <a:pt x="1695" y="11"/>
                  </a:lnTo>
                  <a:lnTo>
                    <a:pt x="1694" y="11"/>
                  </a:lnTo>
                  <a:lnTo>
                    <a:pt x="1694" y="12"/>
                  </a:lnTo>
                  <a:lnTo>
                    <a:pt x="1694" y="14"/>
                  </a:lnTo>
                  <a:lnTo>
                    <a:pt x="1695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4"/>
                  </a:lnTo>
                  <a:lnTo>
                    <a:pt x="1692" y="14"/>
                  </a:lnTo>
                  <a:lnTo>
                    <a:pt x="1692" y="14"/>
                  </a:lnTo>
                  <a:lnTo>
                    <a:pt x="1690" y="14"/>
                  </a:lnTo>
                  <a:lnTo>
                    <a:pt x="1688" y="16"/>
                  </a:lnTo>
                  <a:lnTo>
                    <a:pt x="1688" y="18"/>
                  </a:lnTo>
                  <a:lnTo>
                    <a:pt x="1690" y="20"/>
                  </a:lnTo>
                  <a:lnTo>
                    <a:pt x="1692" y="20"/>
                  </a:lnTo>
                  <a:close/>
                  <a:moveTo>
                    <a:pt x="2011" y="133"/>
                  </a:moveTo>
                  <a:lnTo>
                    <a:pt x="2011" y="132"/>
                  </a:lnTo>
                  <a:lnTo>
                    <a:pt x="2010" y="130"/>
                  </a:lnTo>
                  <a:lnTo>
                    <a:pt x="2010" y="130"/>
                  </a:lnTo>
                  <a:lnTo>
                    <a:pt x="2010" y="126"/>
                  </a:lnTo>
                  <a:lnTo>
                    <a:pt x="2010" y="126"/>
                  </a:lnTo>
                  <a:lnTo>
                    <a:pt x="2010" y="124"/>
                  </a:lnTo>
                  <a:lnTo>
                    <a:pt x="2011" y="123"/>
                  </a:lnTo>
                  <a:lnTo>
                    <a:pt x="2008" y="117"/>
                  </a:lnTo>
                  <a:lnTo>
                    <a:pt x="2008" y="115"/>
                  </a:lnTo>
                  <a:lnTo>
                    <a:pt x="2006" y="115"/>
                  </a:lnTo>
                  <a:lnTo>
                    <a:pt x="2006" y="110"/>
                  </a:lnTo>
                  <a:lnTo>
                    <a:pt x="2004" y="110"/>
                  </a:lnTo>
                  <a:lnTo>
                    <a:pt x="2001" y="113"/>
                  </a:lnTo>
                  <a:lnTo>
                    <a:pt x="1999" y="113"/>
                  </a:lnTo>
                  <a:lnTo>
                    <a:pt x="1999" y="115"/>
                  </a:lnTo>
                  <a:lnTo>
                    <a:pt x="1997" y="115"/>
                  </a:lnTo>
                  <a:lnTo>
                    <a:pt x="1995" y="112"/>
                  </a:lnTo>
                  <a:lnTo>
                    <a:pt x="1995" y="108"/>
                  </a:lnTo>
                  <a:lnTo>
                    <a:pt x="1986" y="101"/>
                  </a:lnTo>
                  <a:lnTo>
                    <a:pt x="1988" y="99"/>
                  </a:lnTo>
                  <a:lnTo>
                    <a:pt x="1988" y="97"/>
                  </a:lnTo>
                  <a:lnTo>
                    <a:pt x="1982" y="94"/>
                  </a:lnTo>
                  <a:lnTo>
                    <a:pt x="1981" y="94"/>
                  </a:lnTo>
                  <a:lnTo>
                    <a:pt x="1966" y="99"/>
                  </a:lnTo>
                  <a:lnTo>
                    <a:pt x="1957" y="97"/>
                  </a:lnTo>
                  <a:lnTo>
                    <a:pt x="1957" y="95"/>
                  </a:lnTo>
                  <a:lnTo>
                    <a:pt x="1961" y="95"/>
                  </a:lnTo>
                  <a:lnTo>
                    <a:pt x="1964" y="97"/>
                  </a:lnTo>
                  <a:lnTo>
                    <a:pt x="1966" y="97"/>
                  </a:lnTo>
                  <a:lnTo>
                    <a:pt x="1966" y="97"/>
                  </a:lnTo>
                  <a:lnTo>
                    <a:pt x="1966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6" y="94"/>
                  </a:lnTo>
                  <a:lnTo>
                    <a:pt x="1972" y="92"/>
                  </a:lnTo>
                  <a:lnTo>
                    <a:pt x="1975" y="90"/>
                  </a:lnTo>
                  <a:lnTo>
                    <a:pt x="1975" y="88"/>
                  </a:lnTo>
                  <a:lnTo>
                    <a:pt x="1975" y="86"/>
                  </a:lnTo>
                  <a:lnTo>
                    <a:pt x="1970" y="83"/>
                  </a:lnTo>
                  <a:lnTo>
                    <a:pt x="1964" y="83"/>
                  </a:lnTo>
                  <a:lnTo>
                    <a:pt x="1963" y="81"/>
                  </a:lnTo>
                  <a:lnTo>
                    <a:pt x="1966" y="79"/>
                  </a:lnTo>
                  <a:lnTo>
                    <a:pt x="1968" y="77"/>
                  </a:lnTo>
                  <a:lnTo>
                    <a:pt x="1968" y="76"/>
                  </a:lnTo>
                  <a:lnTo>
                    <a:pt x="1963" y="70"/>
                  </a:lnTo>
                  <a:lnTo>
                    <a:pt x="1961" y="70"/>
                  </a:lnTo>
                  <a:lnTo>
                    <a:pt x="1957" y="70"/>
                  </a:lnTo>
                  <a:lnTo>
                    <a:pt x="1955" y="72"/>
                  </a:lnTo>
                  <a:lnTo>
                    <a:pt x="1952" y="77"/>
                  </a:lnTo>
                  <a:lnTo>
                    <a:pt x="1952" y="79"/>
                  </a:lnTo>
                  <a:lnTo>
                    <a:pt x="1950" y="81"/>
                  </a:lnTo>
                  <a:lnTo>
                    <a:pt x="1950" y="81"/>
                  </a:lnTo>
                  <a:lnTo>
                    <a:pt x="1950" y="83"/>
                  </a:lnTo>
                  <a:lnTo>
                    <a:pt x="1943" y="85"/>
                  </a:lnTo>
                  <a:lnTo>
                    <a:pt x="1943" y="81"/>
                  </a:lnTo>
                  <a:lnTo>
                    <a:pt x="1946" y="77"/>
                  </a:lnTo>
                  <a:lnTo>
                    <a:pt x="1946" y="74"/>
                  </a:lnTo>
                  <a:lnTo>
                    <a:pt x="1946" y="68"/>
                  </a:lnTo>
                  <a:lnTo>
                    <a:pt x="1945" y="67"/>
                  </a:lnTo>
                  <a:lnTo>
                    <a:pt x="1943" y="67"/>
                  </a:lnTo>
                  <a:lnTo>
                    <a:pt x="1934" y="72"/>
                  </a:lnTo>
                  <a:lnTo>
                    <a:pt x="1928" y="74"/>
                  </a:lnTo>
                  <a:lnTo>
                    <a:pt x="1926" y="74"/>
                  </a:lnTo>
                  <a:lnTo>
                    <a:pt x="1925" y="79"/>
                  </a:lnTo>
                  <a:lnTo>
                    <a:pt x="1923" y="79"/>
                  </a:lnTo>
                  <a:lnTo>
                    <a:pt x="1923" y="79"/>
                  </a:lnTo>
                  <a:lnTo>
                    <a:pt x="1923" y="77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4"/>
                  </a:lnTo>
                  <a:lnTo>
                    <a:pt x="1925" y="74"/>
                  </a:lnTo>
                  <a:lnTo>
                    <a:pt x="1925" y="74"/>
                  </a:lnTo>
                  <a:lnTo>
                    <a:pt x="1926" y="72"/>
                  </a:lnTo>
                  <a:lnTo>
                    <a:pt x="1925" y="72"/>
                  </a:lnTo>
                  <a:lnTo>
                    <a:pt x="1925" y="72"/>
                  </a:lnTo>
                  <a:lnTo>
                    <a:pt x="1925" y="70"/>
                  </a:lnTo>
                  <a:lnTo>
                    <a:pt x="1925" y="68"/>
                  </a:lnTo>
                  <a:lnTo>
                    <a:pt x="1926" y="68"/>
                  </a:lnTo>
                  <a:lnTo>
                    <a:pt x="1928" y="68"/>
                  </a:lnTo>
                  <a:lnTo>
                    <a:pt x="1928" y="67"/>
                  </a:lnTo>
                  <a:lnTo>
                    <a:pt x="1925" y="67"/>
                  </a:lnTo>
                  <a:lnTo>
                    <a:pt x="1923" y="67"/>
                  </a:lnTo>
                  <a:lnTo>
                    <a:pt x="1926" y="63"/>
                  </a:lnTo>
                  <a:lnTo>
                    <a:pt x="1928" y="59"/>
                  </a:lnTo>
                  <a:lnTo>
                    <a:pt x="1926" y="59"/>
                  </a:lnTo>
                  <a:lnTo>
                    <a:pt x="1923" y="58"/>
                  </a:lnTo>
                  <a:lnTo>
                    <a:pt x="1923" y="58"/>
                  </a:lnTo>
                  <a:lnTo>
                    <a:pt x="1921" y="56"/>
                  </a:lnTo>
                  <a:lnTo>
                    <a:pt x="1921" y="56"/>
                  </a:lnTo>
                  <a:lnTo>
                    <a:pt x="1921" y="54"/>
                  </a:lnTo>
                  <a:lnTo>
                    <a:pt x="1921" y="52"/>
                  </a:lnTo>
                  <a:lnTo>
                    <a:pt x="1921" y="52"/>
                  </a:lnTo>
                  <a:lnTo>
                    <a:pt x="1919" y="48"/>
                  </a:lnTo>
                  <a:lnTo>
                    <a:pt x="1910" y="48"/>
                  </a:lnTo>
                  <a:lnTo>
                    <a:pt x="1910" y="47"/>
                  </a:lnTo>
                  <a:lnTo>
                    <a:pt x="1914" y="47"/>
                  </a:lnTo>
                  <a:lnTo>
                    <a:pt x="1914" y="47"/>
                  </a:lnTo>
                  <a:lnTo>
                    <a:pt x="1912" y="45"/>
                  </a:lnTo>
                  <a:lnTo>
                    <a:pt x="1910" y="45"/>
                  </a:lnTo>
                  <a:lnTo>
                    <a:pt x="1898" y="47"/>
                  </a:lnTo>
                  <a:lnTo>
                    <a:pt x="1896" y="48"/>
                  </a:lnTo>
                  <a:lnTo>
                    <a:pt x="1894" y="50"/>
                  </a:lnTo>
                  <a:lnTo>
                    <a:pt x="1892" y="52"/>
                  </a:lnTo>
                  <a:lnTo>
                    <a:pt x="1890" y="59"/>
                  </a:lnTo>
                  <a:lnTo>
                    <a:pt x="1885" y="65"/>
                  </a:lnTo>
                  <a:lnTo>
                    <a:pt x="1885" y="70"/>
                  </a:lnTo>
                  <a:lnTo>
                    <a:pt x="1885" y="72"/>
                  </a:lnTo>
                  <a:lnTo>
                    <a:pt x="1887" y="72"/>
                  </a:lnTo>
                  <a:lnTo>
                    <a:pt x="1889" y="74"/>
                  </a:lnTo>
                  <a:lnTo>
                    <a:pt x="1889" y="76"/>
                  </a:lnTo>
                  <a:lnTo>
                    <a:pt x="1889" y="77"/>
                  </a:lnTo>
                  <a:lnTo>
                    <a:pt x="1887" y="77"/>
                  </a:lnTo>
                  <a:lnTo>
                    <a:pt x="1885" y="76"/>
                  </a:lnTo>
                  <a:lnTo>
                    <a:pt x="1883" y="76"/>
                  </a:lnTo>
                  <a:lnTo>
                    <a:pt x="1883" y="77"/>
                  </a:lnTo>
                  <a:lnTo>
                    <a:pt x="1883" y="79"/>
                  </a:lnTo>
                  <a:lnTo>
                    <a:pt x="1881" y="83"/>
                  </a:lnTo>
                  <a:lnTo>
                    <a:pt x="1881" y="85"/>
                  </a:lnTo>
                  <a:lnTo>
                    <a:pt x="1878" y="94"/>
                  </a:lnTo>
                  <a:lnTo>
                    <a:pt x="1878" y="95"/>
                  </a:lnTo>
                  <a:lnTo>
                    <a:pt x="1878" y="95"/>
                  </a:lnTo>
                  <a:lnTo>
                    <a:pt x="1881" y="101"/>
                  </a:lnTo>
                  <a:lnTo>
                    <a:pt x="1881" y="101"/>
                  </a:lnTo>
                  <a:lnTo>
                    <a:pt x="1885" y="101"/>
                  </a:lnTo>
                  <a:lnTo>
                    <a:pt x="1885" y="103"/>
                  </a:lnTo>
                  <a:lnTo>
                    <a:pt x="1885" y="103"/>
                  </a:lnTo>
                  <a:lnTo>
                    <a:pt x="1883" y="104"/>
                  </a:lnTo>
                  <a:lnTo>
                    <a:pt x="1883" y="104"/>
                  </a:lnTo>
                  <a:lnTo>
                    <a:pt x="1883" y="106"/>
                  </a:lnTo>
                  <a:lnTo>
                    <a:pt x="1883" y="108"/>
                  </a:lnTo>
                  <a:lnTo>
                    <a:pt x="1883" y="110"/>
                  </a:lnTo>
                  <a:lnTo>
                    <a:pt x="1883" y="110"/>
                  </a:lnTo>
                  <a:lnTo>
                    <a:pt x="1883" y="112"/>
                  </a:lnTo>
                  <a:lnTo>
                    <a:pt x="1881" y="110"/>
                  </a:lnTo>
                  <a:lnTo>
                    <a:pt x="1881" y="106"/>
                  </a:lnTo>
                  <a:lnTo>
                    <a:pt x="1881" y="104"/>
                  </a:lnTo>
                  <a:lnTo>
                    <a:pt x="1880" y="103"/>
                  </a:lnTo>
                  <a:lnTo>
                    <a:pt x="1878" y="104"/>
                  </a:lnTo>
                  <a:lnTo>
                    <a:pt x="1876" y="104"/>
                  </a:lnTo>
                  <a:lnTo>
                    <a:pt x="1874" y="108"/>
                  </a:lnTo>
                  <a:lnTo>
                    <a:pt x="1874" y="108"/>
                  </a:lnTo>
                  <a:lnTo>
                    <a:pt x="1874" y="110"/>
                  </a:lnTo>
                  <a:lnTo>
                    <a:pt x="1874" y="112"/>
                  </a:lnTo>
                  <a:lnTo>
                    <a:pt x="1872" y="113"/>
                  </a:lnTo>
                  <a:lnTo>
                    <a:pt x="1871" y="115"/>
                  </a:lnTo>
                  <a:lnTo>
                    <a:pt x="1871" y="115"/>
                  </a:lnTo>
                  <a:lnTo>
                    <a:pt x="1869" y="117"/>
                  </a:lnTo>
                  <a:lnTo>
                    <a:pt x="1869" y="121"/>
                  </a:lnTo>
                  <a:lnTo>
                    <a:pt x="1869" y="123"/>
                  </a:lnTo>
                  <a:lnTo>
                    <a:pt x="1869" y="126"/>
                  </a:lnTo>
                  <a:lnTo>
                    <a:pt x="1869" y="128"/>
                  </a:lnTo>
                  <a:lnTo>
                    <a:pt x="1867" y="132"/>
                  </a:lnTo>
                  <a:lnTo>
                    <a:pt x="1867" y="135"/>
                  </a:lnTo>
                  <a:lnTo>
                    <a:pt x="1869" y="139"/>
                  </a:lnTo>
                  <a:lnTo>
                    <a:pt x="1869" y="139"/>
                  </a:lnTo>
                  <a:lnTo>
                    <a:pt x="1869" y="141"/>
                  </a:lnTo>
                  <a:lnTo>
                    <a:pt x="1869" y="144"/>
                  </a:lnTo>
                  <a:lnTo>
                    <a:pt x="1869" y="144"/>
                  </a:lnTo>
                  <a:lnTo>
                    <a:pt x="1869" y="148"/>
                  </a:lnTo>
                  <a:lnTo>
                    <a:pt x="1869" y="150"/>
                  </a:lnTo>
                  <a:lnTo>
                    <a:pt x="1869" y="151"/>
                  </a:lnTo>
                  <a:lnTo>
                    <a:pt x="1869" y="155"/>
                  </a:lnTo>
                  <a:lnTo>
                    <a:pt x="1867" y="160"/>
                  </a:lnTo>
                  <a:lnTo>
                    <a:pt x="1865" y="164"/>
                  </a:lnTo>
                  <a:lnTo>
                    <a:pt x="1861" y="168"/>
                  </a:lnTo>
                  <a:lnTo>
                    <a:pt x="1858" y="166"/>
                  </a:lnTo>
                  <a:lnTo>
                    <a:pt x="1860" y="166"/>
                  </a:lnTo>
                  <a:lnTo>
                    <a:pt x="1861" y="166"/>
                  </a:lnTo>
                  <a:lnTo>
                    <a:pt x="1863" y="164"/>
                  </a:lnTo>
                  <a:lnTo>
                    <a:pt x="1865" y="160"/>
                  </a:lnTo>
                  <a:lnTo>
                    <a:pt x="1865" y="159"/>
                  </a:lnTo>
                  <a:lnTo>
                    <a:pt x="1867" y="157"/>
                  </a:lnTo>
                  <a:lnTo>
                    <a:pt x="1867" y="155"/>
                  </a:lnTo>
                  <a:lnTo>
                    <a:pt x="1867" y="150"/>
                  </a:lnTo>
                  <a:lnTo>
                    <a:pt x="1865" y="141"/>
                  </a:lnTo>
                  <a:lnTo>
                    <a:pt x="1865" y="135"/>
                  </a:lnTo>
                  <a:lnTo>
                    <a:pt x="1867" y="130"/>
                  </a:lnTo>
                  <a:lnTo>
                    <a:pt x="1867" y="128"/>
                  </a:lnTo>
                  <a:lnTo>
                    <a:pt x="1867" y="126"/>
                  </a:lnTo>
                  <a:lnTo>
                    <a:pt x="1865" y="123"/>
                  </a:lnTo>
                  <a:lnTo>
                    <a:pt x="1865" y="121"/>
                  </a:lnTo>
                  <a:lnTo>
                    <a:pt x="1867" y="119"/>
                  </a:lnTo>
                  <a:lnTo>
                    <a:pt x="1869" y="115"/>
                  </a:lnTo>
                  <a:lnTo>
                    <a:pt x="1871" y="110"/>
                  </a:lnTo>
                  <a:lnTo>
                    <a:pt x="1871" y="108"/>
                  </a:lnTo>
                  <a:lnTo>
                    <a:pt x="1872" y="106"/>
                  </a:lnTo>
                  <a:lnTo>
                    <a:pt x="1872" y="104"/>
                  </a:lnTo>
                  <a:lnTo>
                    <a:pt x="1874" y="103"/>
                  </a:lnTo>
                  <a:lnTo>
                    <a:pt x="1874" y="101"/>
                  </a:lnTo>
                  <a:lnTo>
                    <a:pt x="1872" y="101"/>
                  </a:lnTo>
                  <a:lnTo>
                    <a:pt x="1871" y="101"/>
                  </a:lnTo>
                  <a:lnTo>
                    <a:pt x="1869" y="103"/>
                  </a:lnTo>
                  <a:lnTo>
                    <a:pt x="1867" y="106"/>
                  </a:lnTo>
                  <a:lnTo>
                    <a:pt x="1865" y="110"/>
                  </a:lnTo>
                  <a:lnTo>
                    <a:pt x="1865" y="112"/>
                  </a:lnTo>
                  <a:lnTo>
                    <a:pt x="1863" y="112"/>
                  </a:lnTo>
                  <a:lnTo>
                    <a:pt x="1863" y="110"/>
                  </a:lnTo>
                  <a:lnTo>
                    <a:pt x="1863" y="108"/>
                  </a:lnTo>
                  <a:lnTo>
                    <a:pt x="1865" y="108"/>
                  </a:lnTo>
                  <a:lnTo>
                    <a:pt x="1865" y="108"/>
                  </a:lnTo>
                  <a:lnTo>
                    <a:pt x="1863" y="108"/>
                  </a:lnTo>
                  <a:lnTo>
                    <a:pt x="1861" y="110"/>
                  </a:lnTo>
                  <a:lnTo>
                    <a:pt x="1860" y="112"/>
                  </a:lnTo>
                  <a:lnTo>
                    <a:pt x="1860" y="112"/>
                  </a:lnTo>
                  <a:lnTo>
                    <a:pt x="1860" y="108"/>
                  </a:lnTo>
                  <a:lnTo>
                    <a:pt x="1861" y="106"/>
                  </a:lnTo>
                  <a:lnTo>
                    <a:pt x="1867" y="103"/>
                  </a:lnTo>
                  <a:lnTo>
                    <a:pt x="1861" y="104"/>
                  </a:lnTo>
                  <a:lnTo>
                    <a:pt x="1854" y="108"/>
                  </a:lnTo>
                  <a:lnTo>
                    <a:pt x="1856" y="104"/>
                  </a:lnTo>
                  <a:lnTo>
                    <a:pt x="1856" y="103"/>
                  </a:lnTo>
                  <a:lnTo>
                    <a:pt x="1854" y="104"/>
                  </a:lnTo>
                  <a:lnTo>
                    <a:pt x="1854" y="106"/>
                  </a:lnTo>
                  <a:lnTo>
                    <a:pt x="1854" y="106"/>
                  </a:lnTo>
                  <a:lnTo>
                    <a:pt x="1852" y="112"/>
                  </a:lnTo>
                  <a:lnTo>
                    <a:pt x="1852" y="113"/>
                  </a:lnTo>
                  <a:lnTo>
                    <a:pt x="1851" y="110"/>
                  </a:lnTo>
                  <a:lnTo>
                    <a:pt x="1851" y="108"/>
                  </a:lnTo>
                  <a:lnTo>
                    <a:pt x="1851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8" y="99"/>
                  </a:lnTo>
                  <a:lnTo>
                    <a:pt x="1860" y="97"/>
                  </a:lnTo>
                  <a:lnTo>
                    <a:pt x="1861" y="94"/>
                  </a:lnTo>
                  <a:lnTo>
                    <a:pt x="1867" y="90"/>
                  </a:lnTo>
                  <a:lnTo>
                    <a:pt x="1869" y="85"/>
                  </a:lnTo>
                  <a:lnTo>
                    <a:pt x="1872" y="79"/>
                  </a:lnTo>
                  <a:lnTo>
                    <a:pt x="1872" y="72"/>
                  </a:lnTo>
                  <a:lnTo>
                    <a:pt x="1872" y="70"/>
                  </a:lnTo>
                  <a:lnTo>
                    <a:pt x="1871" y="70"/>
                  </a:lnTo>
                  <a:lnTo>
                    <a:pt x="1865" y="76"/>
                  </a:lnTo>
                  <a:lnTo>
                    <a:pt x="1847" y="86"/>
                  </a:lnTo>
                  <a:lnTo>
                    <a:pt x="1840" y="86"/>
                  </a:lnTo>
                  <a:lnTo>
                    <a:pt x="1842" y="85"/>
                  </a:lnTo>
                  <a:lnTo>
                    <a:pt x="1843" y="85"/>
                  </a:lnTo>
                  <a:lnTo>
                    <a:pt x="1845" y="83"/>
                  </a:lnTo>
                  <a:lnTo>
                    <a:pt x="1847" y="83"/>
                  </a:lnTo>
                  <a:lnTo>
                    <a:pt x="1852" y="79"/>
                  </a:lnTo>
                  <a:lnTo>
                    <a:pt x="1852" y="77"/>
                  </a:lnTo>
                  <a:lnTo>
                    <a:pt x="1851" y="77"/>
                  </a:lnTo>
                  <a:lnTo>
                    <a:pt x="1854" y="74"/>
                  </a:lnTo>
                  <a:lnTo>
                    <a:pt x="1861" y="72"/>
                  </a:lnTo>
                  <a:lnTo>
                    <a:pt x="1865" y="67"/>
                  </a:lnTo>
                  <a:lnTo>
                    <a:pt x="1863" y="67"/>
                  </a:lnTo>
                  <a:lnTo>
                    <a:pt x="1861" y="67"/>
                  </a:lnTo>
                  <a:lnTo>
                    <a:pt x="1858" y="67"/>
                  </a:lnTo>
                  <a:lnTo>
                    <a:pt x="1858" y="67"/>
                  </a:lnTo>
                  <a:lnTo>
                    <a:pt x="1858" y="65"/>
                  </a:lnTo>
                  <a:lnTo>
                    <a:pt x="1858" y="65"/>
                  </a:lnTo>
                  <a:lnTo>
                    <a:pt x="1852" y="63"/>
                  </a:lnTo>
                  <a:lnTo>
                    <a:pt x="1851" y="63"/>
                  </a:lnTo>
                  <a:lnTo>
                    <a:pt x="1847" y="67"/>
                  </a:lnTo>
                  <a:lnTo>
                    <a:pt x="1847" y="65"/>
                  </a:lnTo>
                  <a:lnTo>
                    <a:pt x="1847" y="63"/>
                  </a:lnTo>
                  <a:lnTo>
                    <a:pt x="1849" y="63"/>
                  </a:lnTo>
                  <a:lnTo>
                    <a:pt x="1849" y="61"/>
                  </a:lnTo>
                  <a:lnTo>
                    <a:pt x="1849" y="61"/>
                  </a:lnTo>
                  <a:lnTo>
                    <a:pt x="1847" y="61"/>
                  </a:lnTo>
                  <a:lnTo>
                    <a:pt x="1845" y="59"/>
                  </a:lnTo>
                  <a:lnTo>
                    <a:pt x="1847" y="59"/>
                  </a:lnTo>
                  <a:lnTo>
                    <a:pt x="1847" y="58"/>
                  </a:lnTo>
                  <a:lnTo>
                    <a:pt x="1849" y="58"/>
                  </a:lnTo>
                  <a:lnTo>
                    <a:pt x="1849" y="59"/>
                  </a:lnTo>
                  <a:lnTo>
                    <a:pt x="1856" y="58"/>
                  </a:lnTo>
                  <a:lnTo>
                    <a:pt x="1856" y="58"/>
                  </a:lnTo>
                  <a:lnTo>
                    <a:pt x="1856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8"/>
                  </a:lnTo>
                  <a:lnTo>
                    <a:pt x="1860" y="59"/>
                  </a:lnTo>
                  <a:lnTo>
                    <a:pt x="1861" y="58"/>
                  </a:lnTo>
                  <a:lnTo>
                    <a:pt x="1861" y="58"/>
                  </a:lnTo>
                  <a:lnTo>
                    <a:pt x="1865" y="59"/>
                  </a:lnTo>
                  <a:lnTo>
                    <a:pt x="1867" y="59"/>
                  </a:lnTo>
                  <a:lnTo>
                    <a:pt x="1869" y="59"/>
                  </a:lnTo>
                  <a:lnTo>
                    <a:pt x="1871" y="58"/>
                  </a:lnTo>
                  <a:lnTo>
                    <a:pt x="1872" y="56"/>
                  </a:lnTo>
                  <a:lnTo>
                    <a:pt x="1871" y="54"/>
                  </a:lnTo>
                  <a:lnTo>
                    <a:pt x="1871" y="54"/>
                  </a:lnTo>
                  <a:lnTo>
                    <a:pt x="1869" y="52"/>
                  </a:lnTo>
                  <a:lnTo>
                    <a:pt x="1876" y="54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0"/>
                  </a:lnTo>
                  <a:lnTo>
                    <a:pt x="1878" y="50"/>
                  </a:lnTo>
                  <a:lnTo>
                    <a:pt x="1880" y="50"/>
                  </a:lnTo>
                  <a:lnTo>
                    <a:pt x="1880" y="47"/>
                  </a:lnTo>
                  <a:lnTo>
                    <a:pt x="1880" y="47"/>
                  </a:lnTo>
                  <a:lnTo>
                    <a:pt x="1878" y="47"/>
                  </a:lnTo>
                  <a:lnTo>
                    <a:pt x="1878" y="47"/>
                  </a:lnTo>
                  <a:lnTo>
                    <a:pt x="1876" y="45"/>
                  </a:lnTo>
                  <a:lnTo>
                    <a:pt x="1880" y="45"/>
                  </a:lnTo>
                  <a:lnTo>
                    <a:pt x="1881" y="43"/>
                  </a:lnTo>
                  <a:lnTo>
                    <a:pt x="1883" y="41"/>
                  </a:lnTo>
                  <a:lnTo>
                    <a:pt x="1883" y="39"/>
                  </a:lnTo>
                  <a:lnTo>
                    <a:pt x="1885" y="36"/>
                  </a:lnTo>
                  <a:lnTo>
                    <a:pt x="1885" y="34"/>
                  </a:lnTo>
                  <a:lnTo>
                    <a:pt x="1885" y="32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29"/>
                  </a:lnTo>
                  <a:lnTo>
                    <a:pt x="1883" y="27"/>
                  </a:lnTo>
                  <a:lnTo>
                    <a:pt x="1876" y="27"/>
                  </a:lnTo>
                  <a:lnTo>
                    <a:pt x="1869" y="30"/>
                  </a:lnTo>
                  <a:lnTo>
                    <a:pt x="1869" y="30"/>
                  </a:lnTo>
                  <a:lnTo>
                    <a:pt x="1869" y="29"/>
                  </a:lnTo>
                  <a:lnTo>
                    <a:pt x="1869" y="29"/>
                  </a:lnTo>
                  <a:lnTo>
                    <a:pt x="1871" y="27"/>
                  </a:lnTo>
                  <a:lnTo>
                    <a:pt x="1871" y="25"/>
                  </a:lnTo>
                  <a:lnTo>
                    <a:pt x="1869" y="27"/>
                  </a:lnTo>
                  <a:lnTo>
                    <a:pt x="1867" y="27"/>
                  </a:lnTo>
                  <a:lnTo>
                    <a:pt x="1867" y="27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3"/>
                  </a:lnTo>
                  <a:lnTo>
                    <a:pt x="1869" y="21"/>
                  </a:lnTo>
                  <a:lnTo>
                    <a:pt x="1871" y="21"/>
                  </a:lnTo>
                  <a:lnTo>
                    <a:pt x="1871" y="18"/>
                  </a:lnTo>
                  <a:lnTo>
                    <a:pt x="1871" y="16"/>
                  </a:lnTo>
                  <a:lnTo>
                    <a:pt x="1869" y="14"/>
                  </a:lnTo>
                  <a:lnTo>
                    <a:pt x="1869" y="14"/>
                  </a:lnTo>
                  <a:lnTo>
                    <a:pt x="1867" y="14"/>
                  </a:lnTo>
                  <a:lnTo>
                    <a:pt x="1867" y="14"/>
                  </a:lnTo>
                  <a:lnTo>
                    <a:pt x="1865" y="16"/>
                  </a:lnTo>
                  <a:lnTo>
                    <a:pt x="1861" y="21"/>
                  </a:lnTo>
                  <a:lnTo>
                    <a:pt x="1861" y="21"/>
                  </a:lnTo>
                  <a:lnTo>
                    <a:pt x="1861" y="20"/>
                  </a:lnTo>
                  <a:lnTo>
                    <a:pt x="1861" y="20"/>
                  </a:lnTo>
                  <a:lnTo>
                    <a:pt x="1861" y="18"/>
                  </a:lnTo>
                  <a:lnTo>
                    <a:pt x="1861" y="18"/>
                  </a:lnTo>
                  <a:lnTo>
                    <a:pt x="1861" y="16"/>
                  </a:lnTo>
                  <a:lnTo>
                    <a:pt x="1860" y="16"/>
                  </a:lnTo>
                  <a:lnTo>
                    <a:pt x="1860" y="16"/>
                  </a:lnTo>
                  <a:lnTo>
                    <a:pt x="1858" y="16"/>
                  </a:lnTo>
                  <a:lnTo>
                    <a:pt x="1858" y="18"/>
                  </a:lnTo>
                  <a:lnTo>
                    <a:pt x="1856" y="20"/>
                  </a:lnTo>
                  <a:lnTo>
                    <a:pt x="1852" y="21"/>
                  </a:lnTo>
                  <a:lnTo>
                    <a:pt x="1851" y="21"/>
                  </a:lnTo>
                  <a:lnTo>
                    <a:pt x="1849" y="18"/>
                  </a:lnTo>
                  <a:lnTo>
                    <a:pt x="1847" y="18"/>
                  </a:lnTo>
                  <a:lnTo>
                    <a:pt x="1843" y="18"/>
                  </a:lnTo>
                  <a:lnTo>
                    <a:pt x="1843" y="16"/>
                  </a:lnTo>
                  <a:lnTo>
                    <a:pt x="1843" y="12"/>
                  </a:lnTo>
                  <a:lnTo>
                    <a:pt x="1843" y="11"/>
                  </a:lnTo>
                  <a:lnTo>
                    <a:pt x="1840" y="7"/>
                  </a:lnTo>
                  <a:lnTo>
                    <a:pt x="1840" y="12"/>
                  </a:lnTo>
                  <a:lnTo>
                    <a:pt x="1838" y="12"/>
                  </a:lnTo>
                  <a:lnTo>
                    <a:pt x="1836" y="12"/>
                  </a:lnTo>
                  <a:lnTo>
                    <a:pt x="1834" y="14"/>
                  </a:lnTo>
                  <a:lnTo>
                    <a:pt x="1834" y="16"/>
                  </a:lnTo>
                  <a:lnTo>
                    <a:pt x="1834" y="16"/>
                  </a:lnTo>
                  <a:lnTo>
                    <a:pt x="1834" y="18"/>
                  </a:lnTo>
                  <a:lnTo>
                    <a:pt x="1834" y="21"/>
                  </a:lnTo>
                  <a:lnTo>
                    <a:pt x="1834" y="23"/>
                  </a:lnTo>
                  <a:lnTo>
                    <a:pt x="1834" y="23"/>
                  </a:lnTo>
                  <a:lnTo>
                    <a:pt x="1836" y="25"/>
                  </a:lnTo>
                  <a:lnTo>
                    <a:pt x="1836" y="27"/>
                  </a:lnTo>
                  <a:lnTo>
                    <a:pt x="1836" y="29"/>
                  </a:lnTo>
                  <a:lnTo>
                    <a:pt x="1836" y="30"/>
                  </a:lnTo>
                  <a:lnTo>
                    <a:pt x="1836" y="32"/>
                  </a:lnTo>
                  <a:lnTo>
                    <a:pt x="1836" y="34"/>
                  </a:lnTo>
                  <a:lnTo>
                    <a:pt x="1834" y="34"/>
                  </a:lnTo>
                  <a:lnTo>
                    <a:pt x="1833" y="32"/>
                  </a:lnTo>
                  <a:lnTo>
                    <a:pt x="1833" y="29"/>
                  </a:lnTo>
                  <a:lnTo>
                    <a:pt x="1831" y="25"/>
                  </a:lnTo>
                  <a:lnTo>
                    <a:pt x="1820" y="23"/>
                  </a:lnTo>
                  <a:lnTo>
                    <a:pt x="1818" y="23"/>
                  </a:lnTo>
                  <a:lnTo>
                    <a:pt x="1820" y="27"/>
                  </a:lnTo>
                  <a:lnTo>
                    <a:pt x="1820" y="29"/>
                  </a:lnTo>
                  <a:lnTo>
                    <a:pt x="1822" y="30"/>
                  </a:lnTo>
                  <a:lnTo>
                    <a:pt x="1824" y="30"/>
                  </a:lnTo>
                  <a:lnTo>
                    <a:pt x="1824" y="32"/>
                  </a:lnTo>
                  <a:lnTo>
                    <a:pt x="1825" y="34"/>
                  </a:lnTo>
                  <a:lnTo>
                    <a:pt x="1825" y="36"/>
                  </a:lnTo>
                  <a:lnTo>
                    <a:pt x="1816" y="32"/>
                  </a:lnTo>
                  <a:lnTo>
                    <a:pt x="1815" y="32"/>
                  </a:lnTo>
                  <a:lnTo>
                    <a:pt x="1815" y="34"/>
                  </a:lnTo>
                  <a:lnTo>
                    <a:pt x="1815" y="39"/>
                  </a:lnTo>
                  <a:lnTo>
                    <a:pt x="1816" y="41"/>
                  </a:lnTo>
                  <a:lnTo>
                    <a:pt x="1818" y="43"/>
                  </a:lnTo>
                  <a:lnTo>
                    <a:pt x="1825" y="45"/>
                  </a:lnTo>
                  <a:lnTo>
                    <a:pt x="1825" y="45"/>
                  </a:lnTo>
                  <a:lnTo>
                    <a:pt x="1827" y="43"/>
                  </a:lnTo>
                  <a:lnTo>
                    <a:pt x="1827" y="41"/>
                  </a:lnTo>
                  <a:lnTo>
                    <a:pt x="1829" y="39"/>
                  </a:lnTo>
                  <a:lnTo>
                    <a:pt x="1827" y="41"/>
                  </a:lnTo>
                  <a:lnTo>
                    <a:pt x="1827" y="43"/>
                  </a:lnTo>
                  <a:lnTo>
                    <a:pt x="1827" y="45"/>
                  </a:lnTo>
                  <a:lnTo>
                    <a:pt x="1827" y="47"/>
                  </a:lnTo>
                  <a:lnTo>
                    <a:pt x="1829" y="47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3" y="47"/>
                  </a:lnTo>
                  <a:lnTo>
                    <a:pt x="1833" y="47"/>
                  </a:lnTo>
                  <a:lnTo>
                    <a:pt x="1833" y="48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4"/>
                  </a:lnTo>
                  <a:lnTo>
                    <a:pt x="1840" y="58"/>
                  </a:lnTo>
                  <a:lnTo>
                    <a:pt x="1825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2" y="58"/>
                  </a:lnTo>
                  <a:lnTo>
                    <a:pt x="1822" y="61"/>
                  </a:lnTo>
                  <a:lnTo>
                    <a:pt x="1822" y="63"/>
                  </a:lnTo>
                  <a:lnTo>
                    <a:pt x="1824" y="63"/>
                  </a:lnTo>
                  <a:lnTo>
                    <a:pt x="1825" y="65"/>
                  </a:lnTo>
                  <a:lnTo>
                    <a:pt x="1824" y="67"/>
                  </a:lnTo>
                  <a:lnTo>
                    <a:pt x="1824" y="67"/>
                  </a:lnTo>
                  <a:lnTo>
                    <a:pt x="1822" y="67"/>
                  </a:lnTo>
                  <a:lnTo>
                    <a:pt x="1815" y="67"/>
                  </a:lnTo>
                  <a:lnTo>
                    <a:pt x="1813" y="68"/>
                  </a:lnTo>
                  <a:lnTo>
                    <a:pt x="1813" y="72"/>
                  </a:lnTo>
                  <a:lnTo>
                    <a:pt x="1813" y="74"/>
                  </a:lnTo>
                  <a:lnTo>
                    <a:pt x="1815" y="74"/>
                  </a:lnTo>
                  <a:lnTo>
                    <a:pt x="1816" y="76"/>
                  </a:lnTo>
                  <a:lnTo>
                    <a:pt x="1813" y="79"/>
                  </a:lnTo>
                  <a:lnTo>
                    <a:pt x="1813" y="81"/>
                  </a:lnTo>
                  <a:lnTo>
                    <a:pt x="1815" y="85"/>
                  </a:lnTo>
                  <a:lnTo>
                    <a:pt x="1820" y="88"/>
                  </a:lnTo>
                  <a:lnTo>
                    <a:pt x="1822" y="90"/>
                  </a:lnTo>
                  <a:lnTo>
                    <a:pt x="1820" y="90"/>
                  </a:lnTo>
                  <a:lnTo>
                    <a:pt x="1816" y="88"/>
                  </a:lnTo>
                  <a:lnTo>
                    <a:pt x="1815" y="88"/>
                  </a:lnTo>
                  <a:lnTo>
                    <a:pt x="1815" y="88"/>
                  </a:lnTo>
                  <a:lnTo>
                    <a:pt x="1813" y="88"/>
                  </a:lnTo>
                  <a:lnTo>
                    <a:pt x="1813" y="86"/>
                  </a:lnTo>
                  <a:lnTo>
                    <a:pt x="1813" y="86"/>
                  </a:lnTo>
                  <a:lnTo>
                    <a:pt x="1811" y="86"/>
                  </a:lnTo>
                  <a:lnTo>
                    <a:pt x="1809" y="88"/>
                  </a:lnTo>
                  <a:lnTo>
                    <a:pt x="1807" y="90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5"/>
                  </a:lnTo>
                  <a:lnTo>
                    <a:pt x="1807" y="95"/>
                  </a:lnTo>
                  <a:lnTo>
                    <a:pt x="1806" y="97"/>
                  </a:lnTo>
                  <a:lnTo>
                    <a:pt x="1807" y="99"/>
                  </a:lnTo>
                  <a:lnTo>
                    <a:pt x="1809" y="103"/>
                  </a:lnTo>
                  <a:lnTo>
                    <a:pt x="1811" y="104"/>
                  </a:lnTo>
                  <a:lnTo>
                    <a:pt x="1811" y="104"/>
                  </a:lnTo>
                  <a:lnTo>
                    <a:pt x="1813" y="106"/>
                  </a:lnTo>
                  <a:lnTo>
                    <a:pt x="1813" y="108"/>
                  </a:lnTo>
                  <a:lnTo>
                    <a:pt x="1811" y="106"/>
                  </a:lnTo>
                  <a:lnTo>
                    <a:pt x="1811" y="106"/>
                  </a:lnTo>
                  <a:lnTo>
                    <a:pt x="1806" y="108"/>
                  </a:lnTo>
                  <a:lnTo>
                    <a:pt x="1804" y="108"/>
                  </a:lnTo>
                  <a:lnTo>
                    <a:pt x="1806" y="104"/>
                  </a:lnTo>
                  <a:lnTo>
                    <a:pt x="1798" y="106"/>
                  </a:lnTo>
                  <a:lnTo>
                    <a:pt x="1798" y="108"/>
                  </a:lnTo>
                  <a:lnTo>
                    <a:pt x="1798" y="110"/>
                  </a:lnTo>
                  <a:lnTo>
                    <a:pt x="1796" y="112"/>
                  </a:lnTo>
                  <a:lnTo>
                    <a:pt x="1795" y="113"/>
                  </a:lnTo>
                  <a:lnTo>
                    <a:pt x="1795" y="115"/>
                  </a:lnTo>
                  <a:lnTo>
                    <a:pt x="1793" y="115"/>
                  </a:lnTo>
                  <a:lnTo>
                    <a:pt x="1791" y="113"/>
                  </a:lnTo>
                  <a:lnTo>
                    <a:pt x="1791" y="113"/>
                  </a:lnTo>
                  <a:lnTo>
                    <a:pt x="1789" y="115"/>
                  </a:lnTo>
                  <a:lnTo>
                    <a:pt x="1789" y="117"/>
                  </a:lnTo>
                  <a:lnTo>
                    <a:pt x="1789" y="117"/>
                  </a:lnTo>
                  <a:lnTo>
                    <a:pt x="1791" y="121"/>
                  </a:lnTo>
                  <a:lnTo>
                    <a:pt x="1789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3"/>
                  </a:lnTo>
                  <a:lnTo>
                    <a:pt x="1787" y="123"/>
                  </a:lnTo>
                  <a:lnTo>
                    <a:pt x="1786" y="124"/>
                  </a:lnTo>
                  <a:lnTo>
                    <a:pt x="1786" y="124"/>
                  </a:lnTo>
                  <a:lnTo>
                    <a:pt x="1784" y="124"/>
                  </a:lnTo>
                  <a:lnTo>
                    <a:pt x="1784" y="123"/>
                  </a:lnTo>
                  <a:lnTo>
                    <a:pt x="1784" y="123"/>
                  </a:lnTo>
                  <a:lnTo>
                    <a:pt x="1784" y="121"/>
                  </a:lnTo>
                  <a:lnTo>
                    <a:pt x="1784" y="121"/>
                  </a:lnTo>
                  <a:lnTo>
                    <a:pt x="1784" y="119"/>
                  </a:lnTo>
                  <a:lnTo>
                    <a:pt x="1784" y="117"/>
                  </a:lnTo>
                  <a:lnTo>
                    <a:pt x="1784" y="117"/>
                  </a:lnTo>
                  <a:lnTo>
                    <a:pt x="1784" y="115"/>
                  </a:lnTo>
                  <a:lnTo>
                    <a:pt x="1784" y="113"/>
                  </a:lnTo>
                  <a:lnTo>
                    <a:pt x="1784" y="113"/>
                  </a:lnTo>
                  <a:lnTo>
                    <a:pt x="1784" y="110"/>
                  </a:lnTo>
                  <a:lnTo>
                    <a:pt x="1786" y="108"/>
                  </a:lnTo>
                  <a:lnTo>
                    <a:pt x="1787" y="106"/>
                  </a:lnTo>
                  <a:lnTo>
                    <a:pt x="1786" y="104"/>
                  </a:lnTo>
                  <a:lnTo>
                    <a:pt x="1786" y="103"/>
                  </a:lnTo>
                  <a:lnTo>
                    <a:pt x="1786" y="103"/>
                  </a:lnTo>
                  <a:lnTo>
                    <a:pt x="1786" y="101"/>
                  </a:lnTo>
                  <a:lnTo>
                    <a:pt x="1786" y="99"/>
                  </a:lnTo>
                  <a:lnTo>
                    <a:pt x="1787" y="97"/>
                  </a:lnTo>
                  <a:lnTo>
                    <a:pt x="1787" y="95"/>
                  </a:lnTo>
                  <a:lnTo>
                    <a:pt x="1787" y="94"/>
                  </a:lnTo>
                  <a:lnTo>
                    <a:pt x="1791" y="81"/>
                  </a:lnTo>
                  <a:lnTo>
                    <a:pt x="1789" y="79"/>
                  </a:lnTo>
                  <a:lnTo>
                    <a:pt x="1784" y="79"/>
                  </a:lnTo>
                  <a:lnTo>
                    <a:pt x="1782" y="79"/>
                  </a:lnTo>
                  <a:lnTo>
                    <a:pt x="1777" y="83"/>
                  </a:lnTo>
                  <a:lnTo>
                    <a:pt x="1775" y="81"/>
                  </a:lnTo>
                  <a:lnTo>
                    <a:pt x="1789" y="72"/>
                  </a:lnTo>
                  <a:lnTo>
                    <a:pt x="1793" y="67"/>
                  </a:lnTo>
                  <a:lnTo>
                    <a:pt x="1793" y="65"/>
                  </a:lnTo>
                  <a:lnTo>
                    <a:pt x="1793" y="61"/>
                  </a:lnTo>
                  <a:lnTo>
                    <a:pt x="1793" y="59"/>
                  </a:lnTo>
                  <a:lnTo>
                    <a:pt x="1795" y="58"/>
                  </a:lnTo>
                  <a:lnTo>
                    <a:pt x="1795" y="56"/>
                  </a:lnTo>
                  <a:lnTo>
                    <a:pt x="1795" y="54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3" y="54"/>
                  </a:lnTo>
                  <a:lnTo>
                    <a:pt x="1793" y="54"/>
                  </a:lnTo>
                  <a:lnTo>
                    <a:pt x="1791" y="54"/>
                  </a:lnTo>
                  <a:lnTo>
                    <a:pt x="1791" y="52"/>
                  </a:lnTo>
                  <a:lnTo>
                    <a:pt x="1791" y="52"/>
                  </a:lnTo>
                  <a:lnTo>
                    <a:pt x="1791" y="50"/>
                  </a:lnTo>
                  <a:lnTo>
                    <a:pt x="1791" y="48"/>
                  </a:lnTo>
                  <a:lnTo>
                    <a:pt x="1791" y="48"/>
                  </a:lnTo>
                  <a:lnTo>
                    <a:pt x="1793" y="48"/>
                  </a:lnTo>
                  <a:lnTo>
                    <a:pt x="1793" y="47"/>
                  </a:lnTo>
                  <a:lnTo>
                    <a:pt x="1795" y="45"/>
                  </a:lnTo>
                  <a:lnTo>
                    <a:pt x="1795" y="45"/>
                  </a:lnTo>
                  <a:lnTo>
                    <a:pt x="1795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1" y="36"/>
                  </a:lnTo>
                  <a:lnTo>
                    <a:pt x="1793" y="34"/>
                  </a:lnTo>
                  <a:lnTo>
                    <a:pt x="1793" y="34"/>
                  </a:lnTo>
                  <a:lnTo>
                    <a:pt x="1789" y="34"/>
                  </a:lnTo>
                  <a:lnTo>
                    <a:pt x="1777" y="47"/>
                  </a:lnTo>
                  <a:lnTo>
                    <a:pt x="1773" y="52"/>
                  </a:lnTo>
                  <a:lnTo>
                    <a:pt x="1771" y="58"/>
                  </a:lnTo>
                  <a:lnTo>
                    <a:pt x="1768" y="61"/>
                  </a:lnTo>
                  <a:lnTo>
                    <a:pt x="1766" y="65"/>
                  </a:lnTo>
                  <a:lnTo>
                    <a:pt x="1766" y="65"/>
                  </a:lnTo>
                  <a:lnTo>
                    <a:pt x="1766" y="68"/>
                  </a:lnTo>
                  <a:lnTo>
                    <a:pt x="1764" y="68"/>
                  </a:lnTo>
                  <a:lnTo>
                    <a:pt x="1764" y="70"/>
                  </a:lnTo>
                  <a:lnTo>
                    <a:pt x="1762" y="70"/>
                  </a:lnTo>
                  <a:lnTo>
                    <a:pt x="1762" y="70"/>
                  </a:lnTo>
                  <a:lnTo>
                    <a:pt x="1760" y="74"/>
                  </a:lnTo>
                  <a:lnTo>
                    <a:pt x="1759" y="85"/>
                  </a:lnTo>
                  <a:lnTo>
                    <a:pt x="1757" y="86"/>
                  </a:lnTo>
                  <a:lnTo>
                    <a:pt x="1755" y="90"/>
                  </a:lnTo>
                  <a:lnTo>
                    <a:pt x="1755" y="92"/>
                  </a:lnTo>
                  <a:lnTo>
                    <a:pt x="1753" y="92"/>
                  </a:lnTo>
                  <a:lnTo>
                    <a:pt x="1751" y="94"/>
                  </a:lnTo>
                  <a:lnTo>
                    <a:pt x="1740" y="112"/>
                  </a:lnTo>
                  <a:lnTo>
                    <a:pt x="1730" y="126"/>
                  </a:lnTo>
                  <a:lnTo>
                    <a:pt x="1730" y="130"/>
                  </a:lnTo>
                  <a:lnTo>
                    <a:pt x="1733" y="132"/>
                  </a:lnTo>
                  <a:lnTo>
                    <a:pt x="1735" y="133"/>
                  </a:lnTo>
                  <a:lnTo>
                    <a:pt x="1733" y="135"/>
                  </a:lnTo>
                  <a:lnTo>
                    <a:pt x="1730" y="141"/>
                  </a:lnTo>
                  <a:lnTo>
                    <a:pt x="1730" y="142"/>
                  </a:lnTo>
                  <a:lnTo>
                    <a:pt x="1730" y="144"/>
                  </a:lnTo>
                  <a:lnTo>
                    <a:pt x="1728" y="146"/>
                  </a:lnTo>
                  <a:lnTo>
                    <a:pt x="1728" y="148"/>
                  </a:lnTo>
                  <a:lnTo>
                    <a:pt x="1726" y="148"/>
                  </a:lnTo>
                  <a:lnTo>
                    <a:pt x="1726" y="148"/>
                  </a:lnTo>
                  <a:lnTo>
                    <a:pt x="1724" y="150"/>
                  </a:lnTo>
                  <a:lnTo>
                    <a:pt x="1724" y="150"/>
                  </a:lnTo>
                  <a:lnTo>
                    <a:pt x="1722" y="151"/>
                  </a:lnTo>
                  <a:lnTo>
                    <a:pt x="1721" y="159"/>
                  </a:lnTo>
                  <a:lnTo>
                    <a:pt x="1721" y="162"/>
                  </a:lnTo>
                  <a:lnTo>
                    <a:pt x="1719" y="164"/>
                  </a:lnTo>
                  <a:lnTo>
                    <a:pt x="1719" y="164"/>
                  </a:lnTo>
                  <a:lnTo>
                    <a:pt x="1715" y="164"/>
                  </a:lnTo>
                  <a:lnTo>
                    <a:pt x="1715" y="166"/>
                  </a:lnTo>
                  <a:lnTo>
                    <a:pt x="1713" y="164"/>
                  </a:lnTo>
                  <a:lnTo>
                    <a:pt x="1713" y="164"/>
                  </a:lnTo>
                  <a:lnTo>
                    <a:pt x="1712" y="162"/>
                  </a:lnTo>
                  <a:lnTo>
                    <a:pt x="1712" y="160"/>
                  </a:lnTo>
                  <a:lnTo>
                    <a:pt x="1712" y="160"/>
                  </a:lnTo>
                  <a:lnTo>
                    <a:pt x="1713" y="159"/>
                  </a:lnTo>
                  <a:lnTo>
                    <a:pt x="1715" y="159"/>
                  </a:lnTo>
                  <a:lnTo>
                    <a:pt x="1713" y="157"/>
                  </a:lnTo>
                  <a:lnTo>
                    <a:pt x="1713" y="157"/>
                  </a:lnTo>
                  <a:lnTo>
                    <a:pt x="1712" y="159"/>
                  </a:lnTo>
                  <a:lnTo>
                    <a:pt x="1712" y="159"/>
                  </a:lnTo>
                  <a:lnTo>
                    <a:pt x="1712" y="155"/>
                  </a:lnTo>
                  <a:lnTo>
                    <a:pt x="1712" y="155"/>
                  </a:lnTo>
                  <a:lnTo>
                    <a:pt x="1710" y="155"/>
                  </a:lnTo>
                  <a:lnTo>
                    <a:pt x="1708" y="157"/>
                  </a:lnTo>
                  <a:lnTo>
                    <a:pt x="1708" y="159"/>
                  </a:lnTo>
                  <a:lnTo>
                    <a:pt x="1708" y="160"/>
                  </a:lnTo>
                  <a:lnTo>
                    <a:pt x="1708" y="162"/>
                  </a:lnTo>
                  <a:lnTo>
                    <a:pt x="1710" y="164"/>
                  </a:lnTo>
                  <a:lnTo>
                    <a:pt x="1710" y="168"/>
                  </a:lnTo>
                  <a:lnTo>
                    <a:pt x="1708" y="168"/>
                  </a:lnTo>
                  <a:lnTo>
                    <a:pt x="1706" y="166"/>
                  </a:lnTo>
                  <a:lnTo>
                    <a:pt x="1704" y="162"/>
                  </a:lnTo>
                  <a:lnTo>
                    <a:pt x="1704" y="155"/>
                  </a:lnTo>
                  <a:lnTo>
                    <a:pt x="1704" y="153"/>
                  </a:lnTo>
                  <a:lnTo>
                    <a:pt x="1706" y="151"/>
                  </a:lnTo>
                  <a:lnTo>
                    <a:pt x="1706" y="151"/>
                  </a:lnTo>
                  <a:lnTo>
                    <a:pt x="1706" y="148"/>
                  </a:lnTo>
                  <a:lnTo>
                    <a:pt x="1706" y="148"/>
                  </a:lnTo>
                  <a:lnTo>
                    <a:pt x="1706" y="146"/>
                  </a:lnTo>
                  <a:lnTo>
                    <a:pt x="1706" y="146"/>
                  </a:lnTo>
                  <a:lnTo>
                    <a:pt x="1706" y="144"/>
                  </a:lnTo>
                  <a:lnTo>
                    <a:pt x="1706" y="144"/>
                  </a:lnTo>
                  <a:lnTo>
                    <a:pt x="1706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1"/>
                  </a:lnTo>
                  <a:lnTo>
                    <a:pt x="1710" y="141"/>
                  </a:lnTo>
                  <a:lnTo>
                    <a:pt x="1710" y="139"/>
                  </a:lnTo>
                  <a:lnTo>
                    <a:pt x="1717" y="132"/>
                  </a:lnTo>
                  <a:lnTo>
                    <a:pt x="1719" y="130"/>
                  </a:lnTo>
                  <a:lnTo>
                    <a:pt x="1719" y="128"/>
                  </a:lnTo>
                  <a:lnTo>
                    <a:pt x="1717" y="126"/>
                  </a:lnTo>
                  <a:lnTo>
                    <a:pt x="1715" y="128"/>
                  </a:lnTo>
                  <a:lnTo>
                    <a:pt x="1715" y="130"/>
                  </a:lnTo>
                  <a:lnTo>
                    <a:pt x="1713" y="130"/>
                  </a:lnTo>
                  <a:lnTo>
                    <a:pt x="1713" y="130"/>
                  </a:lnTo>
                  <a:lnTo>
                    <a:pt x="1713" y="128"/>
                  </a:lnTo>
                  <a:lnTo>
                    <a:pt x="1713" y="126"/>
                  </a:lnTo>
                  <a:lnTo>
                    <a:pt x="1715" y="124"/>
                  </a:lnTo>
                  <a:lnTo>
                    <a:pt x="1713" y="124"/>
                  </a:lnTo>
                  <a:lnTo>
                    <a:pt x="1712" y="124"/>
                  </a:lnTo>
                  <a:lnTo>
                    <a:pt x="1712" y="124"/>
                  </a:lnTo>
                  <a:lnTo>
                    <a:pt x="1715" y="119"/>
                  </a:lnTo>
                  <a:lnTo>
                    <a:pt x="1717" y="117"/>
                  </a:lnTo>
                  <a:lnTo>
                    <a:pt x="1721" y="119"/>
                  </a:lnTo>
                  <a:lnTo>
                    <a:pt x="1721" y="119"/>
                  </a:lnTo>
                  <a:lnTo>
                    <a:pt x="1721" y="117"/>
                  </a:lnTo>
                  <a:lnTo>
                    <a:pt x="1721" y="112"/>
                  </a:lnTo>
                  <a:lnTo>
                    <a:pt x="1721" y="110"/>
                  </a:lnTo>
                  <a:lnTo>
                    <a:pt x="1721" y="110"/>
                  </a:lnTo>
                  <a:lnTo>
                    <a:pt x="1722" y="110"/>
                  </a:lnTo>
                  <a:lnTo>
                    <a:pt x="1721" y="106"/>
                  </a:lnTo>
                  <a:lnTo>
                    <a:pt x="1713" y="106"/>
                  </a:lnTo>
                  <a:lnTo>
                    <a:pt x="1712" y="104"/>
                  </a:lnTo>
                  <a:lnTo>
                    <a:pt x="1721" y="104"/>
                  </a:lnTo>
                  <a:lnTo>
                    <a:pt x="1722" y="101"/>
                  </a:lnTo>
                  <a:lnTo>
                    <a:pt x="1721" y="99"/>
                  </a:lnTo>
                  <a:lnTo>
                    <a:pt x="1712" y="103"/>
                  </a:lnTo>
                  <a:lnTo>
                    <a:pt x="1713" y="99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2" y="88"/>
                  </a:lnTo>
                  <a:lnTo>
                    <a:pt x="1722" y="88"/>
                  </a:lnTo>
                  <a:lnTo>
                    <a:pt x="1726" y="86"/>
                  </a:lnTo>
                  <a:lnTo>
                    <a:pt x="1730" y="81"/>
                  </a:lnTo>
                  <a:lnTo>
                    <a:pt x="1730" y="79"/>
                  </a:lnTo>
                  <a:lnTo>
                    <a:pt x="1733" y="77"/>
                  </a:lnTo>
                  <a:lnTo>
                    <a:pt x="1735" y="72"/>
                  </a:lnTo>
                  <a:lnTo>
                    <a:pt x="1737" y="72"/>
                  </a:lnTo>
                  <a:lnTo>
                    <a:pt x="1739" y="70"/>
                  </a:lnTo>
                  <a:lnTo>
                    <a:pt x="1740" y="68"/>
                  </a:lnTo>
                  <a:lnTo>
                    <a:pt x="1740" y="67"/>
                  </a:lnTo>
                  <a:lnTo>
                    <a:pt x="1740" y="65"/>
                  </a:lnTo>
                  <a:lnTo>
                    <a:pt x="1739" y="65"/>
                  </a:lnTo>
                  <a:lnTo>
                    <a:pt x="1739" y="63"/>
                  </a:lnTo>
                  <a:lnTo>
                    <a:pt x="1744" y="61"/>
                  </a:lnTo>
                  <a:lnTo>
                    <a:pt x="1746" y="59"/>
                  </a:lnTo>
                  <a:lnTo>
                    <a:pt x="1748" y="56"/>
                  </a:lnTo>
                  <a:lnTo>
                    <a:pt x="1750" y="54"/>
                  </a:lnTo>
                  <a:lnTo>
                    <a:pt x="1751" y="52"/>
                  </a:lnTo>
                  <a:lnTo>
                    <a:pt x="1753" y="50"/>
                  </a:lnTo>
                  <a:lnTo>
                    <a:pt x="1753" y="48"/>
                  </a:lnTo>
                  <a:lnTo>
                    <a:pt x="1755" y="48"/>
                  </a:lnTo>
                  <a:lnTo>
                    <a:pt x="1753" y="47"/>
                  </a:lnTo>
                  <a:lnTo>
                    <a:pt x="1753" y="45"/>
                  </a:lnTo>
                  <a:lnTo>
                    <a:pt x="1751" y="43"/>
                  </a:lnTo>
                  <a:lnTo>
                    <a:pt x="1750" y="43"/>
                  </a:lnTo>
                  <a:lnTo>
                    <a:pt x="1750" y="45"/>
                  </a:lnTo>
                  <a:lnTo>
                    <a:pt x="1748" y="45"/>
                  </a:lnTo>
                  <a:lnTo>
                    <a:pt x="1748" y="45"/>
                  </a:lnTo>
                  <a:lnTo>
                    <a:pt x="1746" y="47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4" y="47"/>
                  </a:lnTo>
                  <a:lnTo>
                    <a:pt x="1744" y="45"/>
                  </a:lnTo>
                  <a:lnTo>
                    <a:pt x="1744" y="45"/>
                  </a:lnTo>
                  <a:lnTo>
                    <a:pt x="1742" y="43"/>
                  </a:lnTo>
                  <a:lnTo>
                    <a:pt x="1740" y="43"/>
                  </a:lnTo>
                  <a:lnTo>
                    <a:pt x="1739" y="45"/>
                  </a:lnTo>
                  <a:lnTo>
                    <a:pt x="1737" y="45"/>
                  </a:lnTo>
                  <a:lnTo>
                    <a:pt x="1735" y="48"/>
                  </a:lnTo>
                  <a:lnTo>
                    <a:pt x="1735" y="50"/>
                  </a:lnTo>
                  <a:lnTo>
                    <a:pt x="1735" y="48"/>
                  </a:lnTo>
                  <a:lnTo>
                    <a:pt x="1733" y="47"/>
                  </a:lnTo>
                  <a:lnTo>
                    <a:pt x="1733" y="47"/>
                  </a:lnTo>
                  <a:lnTo>
                    <a:pt x="1731" y="50"/>
                  </a:lnTo>
                  <a:lnTo>
                    <a:pt x="1730" y="50"/>
                  </a:lnTo>
                  <a:lnTo>
                    <a:pt x="1730" y="48"/>
                  </a:lnTo>
                  <a:lnTo>
                    <a:pt x="1730" y="48"/>
                  </a:lnTo>
                  <a:lnTo>
                    <a:pt x="1733" y="45"/>
                  </a:lnTo>
                  <a:lnTo>
                    <a:pt x="1733" y="45"/>
                  </a:lnTo>
                  <a:lnTo>
                    <a:pt x="1733" y="43"/>
                  </a:lnTo>
                  <a:lnTo>
                    <a:pt x="1735" y="41"/>
                  </a:lnTo>
                  <a:lnTo>
                    <a:pt x="1735" y="39"/>
                  </a:lnTo>
                  <a:lnTo>
                    <a:pt x="1728" y="32"/>
                  </a:lnTo>
                  <a:lnTo>
                    <a:pt x="1726" y="30"/>
                  </a:lnTo>
                  <a:lnTo>
                    <a:pt x="1724" y="34"/>
                  </a:lnTo>
                  <a:lnTo>
                    <a:pt x="1724" y="36"/>
                  </a:lnTo>
                  <a:lnTo>
                    <a:pt x="1726" y="38"/>
                  </a:lnTo>
                  <a:lnTo>
                    <a:pt x="1726" y="39"/>
                  </a:lnTo>
                  <a:lnTo>
                    <a:pt x="1728" y="41"/>
                  </a:lnTo>
                  <a:lnTo>
                    <a:pt x="1728" y="41"/>
                  </a:lnTo>
                  <a:lnTo>
                    <a:pt x="1728" y="45"/>
                  </a:lnTo>
                  <a:lnTo>
                    <a:pt x="1726" y="54"/>
                  </a:lnTo>
                  <a:lnTo>
                    <a:pt x="1724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1" y="58"/>
                  </a:lnTo>
                  <a:lnTo>
                    <a:pt x="1721" y="58"/>
                  </a:lnTo>
                  <a:lnTo>
                    <a:pt x="1721" y="59"/>
                  </a:lnTo>
                  <a:lnTo>
                    <a:pt x="1721" y="59"/>
                  </a:lnTo>
                  <a:lnTo>
                    <a:pt x="1721" y="54"/>
                  </a:lnTo>
                  <a:lnTo>
                    <a:pt x="1721" y="48"/>
                  </a:lnTo>
                  <a:lnTo>
                    <a:pt x="1719" y="47"/>
                  </a:lnTo>
                  <a:lnTo>
                    <a:pt x="1717" y="41"/>
                  </a:lnTo>
                  <a:lnTo>
                    <a:pt x="1715" y="41"/>
                  </a:lnTo>
                  <a:lnTo>
                    <a:pt x="1715" y="41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3" y="41"/>
                  </a:lnTo>
                  <a:lnTo>
                    <a:pt x="1712" y="45"/>
                  </a:lnTo>
                  <a:lnTo>
                    <a:pt x="1712" y="47"/>
                  </a:lnTo>
                  <a:lnTo>
                    <a:pt x="1712" y="50"/>
                  </a:lnTo>
                  <a:lnTo>
                    <a:pt x="1710" y="48"/>
                  </a:lnTo>
                  <a:lnTo>
                    <a:pt x="1708" y="48"/>
                  </a:lnTo>
                  <a:lnTo>
                    <a:pt x="1708" y="47"/>
                  </a:lnTo>
                  <a:lnTo>
                    <a:pt x="1706" y="47"/>
                  </a:lnTo>
                  <a:lnTo>
                    <a:pt x="1704" y="47"/>
                  </a:lnTo>
                  <a:lnTo>
                    <a:pt x="1704" y="47"/>
                  </a:lnTo>
                  <a:lnTo>
                    <a:pt x="1704" y="45"/>
                  </a:lnTo>
                  <a:lnTo>
                    <a:pt x="1708" y="43"/>
                  </a:lnTo>
                  <a:lnTo>
                    <a:pt x="1710" y="41"/>
                  </a:lnTo>
                  <a:lnTo>
                    <a:pt x="1710" y="38"/>
                  </a:lnTo>
                  <a:lnTo>
                    <a:pt x="1712" y="34"/>
                  </a:lnTo>
                  <a:lnTo>
                    <a:pt x="1710" y="32"/>
                  </a:lnTo>
                  <a:lnTo>
                    <a:pt x="1708" y="30"/>
                  </a:lnTo>
                  <a:lnTo>
                    <a:pt x="1706" y="32"/>
                  </a:lnTo>
                  <a:lnTo>
                    <a:pt x="1708" y="34"/>
                  </a:lnTo>
                  <a:lnTo>
                    <a:pt x="1706" y="36"/>
                  </a:lnTo>
                  <a:lnTo>
                    <a:pt x="1706" y="38"/>
                  </a:lnTo>
                  <a:lnTo>
                    <a:pt x="1706" y="39"/>
                  </a:lnTo>
                  <a:lnTo>
                    <a:pt x="1699" y="41"/>
                  </a:lnTo>
                  <a:lnTo>
                    <a:pt x="1699" y="39"/>
                  </a:lnTo>
                  <a:lnTo>
                    <a:pt x="1701" y="39"/>
                  </a:lnTo>
                  <a:lnTo>
                    <a:pt x="1701" y="38"/>
                  </a:lnTo>
                  <a:lnTo>
                    <a:pt x="1701" y="36"/>
                  </a:lnTo>
                  <a:lnTo>
                    <a:pt x="1699" y="36"/>
                  </a:lnTo>
                  <a:lnTo>
                    <a:pt x="1699" y="36"/>
                  </a:lnTo>
                  <a:lnTo>
                    <a:pt x="1697" y="34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2" y="30"/>
                  </a:lnTo>
                  <a:lnTo>
                    <a:pt x="1690" y="30"/>
                  </a:lnTo>
                  <a:lnTo>
                    <a:pt x="1688" y="32"/>
                  </a:lnTo>
                  <a:lnTo>
                    <a:pt x="1686" y="32"/>
                  </a:lnTo>
                  <a:lnTo>
                    <a:pt x="1688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88" y="36"/>
                  </a:lnTo>
                  <a:lnTo>
                    <a:pt x="1688" y="36"/>
                  </a:lnTo>
                  <a:lnTo>
                    <a:pt x="1686" y="38"/>
                  </a:lnTo>
                  <a:lnTo>
                    <a:pt x="1686" y="38"/>
                  </a:lnTo>
                  <a:lnTo>
                    <a:pt x="1688" y="39"/>
                  </a:lnTo>
                  <a:lnTo>
                    <a:pt x="1690" y="41"/>
                  </a:lnTo>
                  <a:lnTo>
                    <a:pt x="1688" y="41"/>
                  </a:lnTo>
                  <a:lnTo>
                    <a:pt x="1688" y="43"/>
                  </a:lnTo>
                  <a:lnTo>
                    <a:pt x="1690" y="43"/>
                  </a:lnTo>
                  <a:lnTo>
                    <a:pt x="1694" y="47"/>
                  </a:lnTo>
                  <a:lnTo>
                    <a:pt x="1694" y="48"/>
                  </a:lnTo>
                  <a:lnTo>
                    <a:pt x="1692" y="48"/>
                  </a:lnTo>
                  <a:lnTo>
                    <a:pt x="1690" y="47"/>
                  </a:lnTo>
                  <a:lnTo>
                    <a:pt x="1690" y="47"/>
                  </a:lnTo>
                  <a:lnTo>
                    <a:pt x="1688" y="48"/>
                  </a:lnTo>
                  <a:lnTo>
                    <a:pt x="1688" y="50"/>
                  </a:lnTo>
                  <a:lnTo>
                    <a:pt x="1688" y="52"/>
                  </a:lnTo>
                  <a:lnTo>
                    <a:pt x="1688" y="54"/>
                  </a:lnTo>
                  <a:lnTo>
                    <a:pt x="1690" y="56"/>
                  </a:lnTo>
                  <a:lnTo>
                    <a:pt x="1690" y="56"/>
                  </a:lnTo>
                  <a:lnTo>
                    <a:pt x="1690" y="58"/>
                  </a:lnTo>
                  <a:lnTo>
                    <a:pt x="1690" y="61"/>
                  </a:lnTo>
                  <a:lnTo>
                    <a:pt x="1688" y="61"/>
                  </a:lnTo>
                  <a:lnTo>
                    <a:pt x="1686" y="58"/>
                  </a:lnTo>
                  <a:lnTo>
                    <a:pt x="1685" y="56"/>
                  </a:lnTo>
                  <a:lnTo>
                    <a:pt x="1681" y="54"/>
                  </a:lnTo>
                  <a:lnTo>
                    <a:pt x="1681" y="52"/>
                  </a:lnTo>
                  <a:lnTo>
                    <a:pt x="1681" y="52"/>
                  </a:lnTo>
                  <a:lnTo>
                    <a:pt x="1677" y="50"/>
                  </a:lnTo>
                  <a:lnTo>
                    <a:pt x="1679" y="50"/>
                  </a:lnTo>
                  <a:lnTo>
                    <a:pt x="1677" y="47"/>
                  </a:lnTo>
                  <a:lnTo>
                    <a:pt x="1675" y="48"/>
                  </a:lnTo>
                  <a:lnTo>
                    <a:pt x="1672" y="52"/>
                  </a:lnTo>
                  <a:lnTo>
                    <a:pt x="1672" y="54"/>
                  </a:lnTo>
                  <a:lnTo>
                    <a:pt x="1672" y="58"/>
                  </a:lnTo>
                  <a:lnTo>
                    <a:pt x="1670" y="59"/>
                  </a:lnTo>
                  <a:lnTo>
                    <a:pt x="1672" y="63"/>
                  </a:lnTo>
                  <a:lnTo>
                    <a:pt x="1672" y="63"/>
                  </a:lnTo>
                  <a:lnTo>
                    <a:pt x="1675" y="63"/>
                  </a:lnTo>
                  <a:lnTo>
                    <a:pt x="1681" y="65"/>
                  </a:lnTo>
                  <a:lnTo>
                    <a:pt x="1683" y="65"/>
                  </a:lnTo>
                  <a:lnTo>
                    <a:pt x="1685" y="65"/>
                  </a:lnTo>
                  <a:lnTo>
                    <a:pt x="1685" y="67"/>
                  </a:lnTo>
                  <a:lnTo>
                    <a:pt x="1686" y="68"/>
                  </a:lnTo>
                  <a:lnTo>
                    <a:pt x="1686" y="70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4"/>
                  </a:lnTo>
                  <a:lnTo>
                    <a:pt x="1694" y="77"/>
                  </a:lnTo>
                  <a:lnTo>
                    <a:pt x="1695" y="81"/>
                  </a:lnTo>
                  <a:lnTo>
                    <a:pt x="1694" y="85"/>
                  </a:lnTo>
                  <a:lnTo>
                    <a:pt x="1692" y="86"/>
                  </a:lnTo>
                  <a:lnTo>
                    <a:pt x="1690" y="85"/>
                  </a:lnTo>
                  <a:lnTo>
                    <a:pt x="1688" y="85"/>
                  </a:lnTo>
                  <a:lnTo>
                    <a:pt x="1683" y="76"/>
                  </a:lnTo>
                  <a:lnTo>
                    <a:pt x="1681" y="76"/>
                  </a:lnTo>
                  <a:lnTo>
                    <a:pt x="1677" y="76"/>
                  </a:lnTo>
                  <a:lnTo>
                    <a:pt x="1675" y="74"/>
                  </a:lnTo>
                  <a:lnTo>
                    <a:pt x="1675" y="74"/>
                  </a:lnTo>
                  <a:lnTo>
                    <a:pt x="1674" y="76"/>
                  </a:lnTo>
                  <a:lnTo>
                    <a:pt x="1672" y="77"/>
                  </a:lnTo>
                  <a:lnTo>
                    <a:pt x="1672" y="79"/>
                  </a:lnTo>
                  <a:lnTo>
                    <a:pt x="1672" y="81"/>
                  </a:lnTo>
                  <a:lnTo>
                    <a:pt x="1672" y="85"/>
                  </a:lnTo>
                  <a:lnTo>
                    <a:pt x="1672" y="86"/>
                  </a:lnTo>
                  <a:lnTo>
                    <a:pt x="1670" y="86"/>
                  </a:lnTo>
                  <a:lnTo>
                    <a:pt x="1670" y="86"/>
                  </a:lnTo>
                  <a:lnTo>
                    <a:pt x="1670" y="88"/>
                  </a:lnTo>
                  <a:lnTo>
                    <a:pt x="1670" y="88"/>
                  </a:lnTo>
                  <a:lnTo>
                    <a:pt x="1668" y="90"/>
                  </a:lnTo>
                  <a:lnTo>
                    <a:pt x="1663" y="95"/>
                  </a:lnTo>
                  <a:lnTo>
                    <a:pt x="1663" y="97"/>
                  </a:lnTo>
                  <a:lnTo>
                    <a:pt x="1663" y="97"/>
                  </a:lnTo>
                  <a:lnTo>
                    <a:pt x="1670" y="99"/>
                  </a:lnTo>
                  <a:lnTo>
                    <a:pt x="1670" y="101"/>
                  </a:lnTo>
                  <a:lnTo>
                    <a:pt x="1674" y="104"/>
                  </a:lnTo>
                  <a:lnTo>
                    <a:pt x="1675" y="106"/>
                  </a:lnTo>
                  <a:lnTo>
                    <a:pt x="1675" y="106"/>
                  </a:lnTo>
                  <a:lnTo>
                    <a:pt x="1675" y="108"/>
                  </a:lnTo>
                  <a:lnTo>
                    <a:pt x="1675" y="110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2" y="106"/>
                  </a:lnTo>
                  <a:lnTo>
                    <a:pt x="1666" y="104"/>
                  </a:lnTo>
                  <a:lnTo>
                    <a:pt x="1654" y="101"/>
                  </a:lnTo>
                  <a:lnTo>
                    <a:pt x="1650" y="103"/>
                  </a:lnTo>
                  <a:lnTo>
                    <a:pt x="1648" y="104"/>
                  </a:lnTo>
                  <a:lnTo>
                    <a:pt x="1645" y="110"/>
                  </a:lnTo>
                  <a:lnTo>
                    <a:pt x="1639" y="115"/>
                  </a:lnTo>
                  <a:lnTo>
                    <a:pt x="1638" y="119"/>
                  </a:lnTo>
                  <a:lnTo>
                    <a:pt x="1636" y="121"/>
                  </a:lnTo>
                  <a:lnTo>
                    <a:pt x="1634" y="123"/>
                  </a:lnTo>
                  <a:lnTo>
                    <a:pt x="1634" y="123"/>
                  </a:lnTo>
                  <a:lnTo>
                    <a:pt x="1632" y="128"/>
                  </a:lnTo>
                  <a:lnTo>
                    <a:pt x="1630" y="130"/>
                  </a:lnTo>
                  <a:lnTo>
                    <a:pt x="1632" y="130"/>
                  </a:lnTo>
                  <a:lnTo>
                    <a:pt x="1634" y="130"/>
                  </a:lnTo>
                  <a:lnTo>
                    <a:pt x="1636" y="130"/>
                  </a:lnTo>
                  <a:lnTo>
                    <a:pt x="1634" y="132"/>
                  </a:lnTo>
                  <a:lnTo>
                    <a:pt x="1634" y="133"/>
                  </a:lnTo>
                  <a:lnTo>
                    <a:pt x="1638" y="132"/>
                  </a:lnTo>
                  <a:lnTo>
                    <a:pt x="1636" y="133"/>
                  </a:lnTo>
                  <a:lnTo>
                    <a:pt x="1627" y="135"/>
                  </a:lnTo>
                  <a:lnTo>
                    <a:pt x="1623" y="139"/>
                  </a:lnTo>
                  <a:lnTo>
                    <a:pt x="1623" y="141"/>
                  </a:lnTo>
                  <a:lnTo>
                    <a:pt x="1630" y="139"/>
                  </a:lnTo>
                  <a:lnTo>
                    <a:pt x="1632" y="139"/>
                  </a:lnTo>
                  <a:lnTo>
                    <a:pt x="1634" y="141"/>
                  </a:lnTo>
                  <a:lnTo>
                    <a:pt x="1632" y="141"/>
                  </a:lnTo>
                  <a:lnTo>
                    <a:pt x="1632" y="142"/>
                  </a:lnTo>
                  <a:lnTo>
                    <a:pt x="1632" y="142"/>
                  </a:lnTo>
                  <a:lnTo>
                    <a:pt x="1629" y="142"/>
                  </a:lnTo>
                  <a:lnTo>
                    <a:pt x="1627" y="142"/>
                  </a:lnTo>
                  <a:lnTo>
                    <a:pt x="1621" y="144"/>
                  </a:lnTo>
                  <a:lnTo>
                    <a:pt x="1619" y="144"/>
                  </a:lnTo>
                  <a:lnTo>
                    <a:pt x="1621" y="148"/>
                  </a:lnTo>
                  <a:lnTo>
                    <a:pt x="1625" y="148"/>
                  </a:lnTo>
                  <a:lnTo>
                    <a:pt x="1629" y="148"/>
                  </a:lnTo>
                  <a:lnTo>
                    <a:pt x="1629" y="150"/>
                  </a:lnTo>
                  <a:lnTo>
                    <a:pt x="1623" y="151"/>
                  </a:lnTo>
                  <a:lnTo>
                    <a:pt x="1623" y="151"/>
                  </a:lnTo>
                  <a:lnTo>
                    <a:pt x="1623" y="153"/>
                  </a:lnTo>
                  <a:lnTo>
                    <a:pt x="1627" y="155"/>
                  </a:lnTo>
                  <a:lnTo>
                    <a:pt x="1629" y="157"/>
                  </a:lnTo>
                  <a:lnTo>
                    <a:pt x="1627" y="159"/>
                  </a:lnTo>
                  <a:lnTo>
                    <a:pt x="1625" y="160"/>
                  </a:lnTo>
                  <a:lnTo>
                    <a:pt x="1621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9" y="162"/>
                  </a:lnTo>
                  <a:lnTo>
                    <a:pt x="1618" y="162"/>
                  </a:lnTo>
                  <a:lnTo>
                    <a:pt x="1616" y="164"/>
                  </a:lnTo>
                  <a:lnTo>
                    <a:pt x="1621" y="169"/>
                  </a:lnTo>
                  <a:lnTo>
                    <a:pt x="1623" y="171"/>
                  </a:lnTo>
                  <a:lnTo>
                    <a:pt x="1632" y="171"/>
                  </a:lnTo>
                  <a:lnTo>
                    <a:pt x="1634" y="173"/>
                  </a:lnTo>
                  <a:lnTo>
                    <a:pt x="1634" y="175"/>
                  </a:lnTo>
                  <a:lnTo>
                    <a:pt x="1632" y="175"/>
                  </a:lnTo>
                  <a:lnTo>
                    <a:pt x="1632" y="177"/>
                  </a:lnTo>
                  <a:lnTo>
                    <a:pt x="1632" y="179"/>
                  </a:lnTo>
                  <a:lnTo>
                    <a:pt x="1630" y="179"/>
                  </a:lnTo>
                  <a:lnTo>
                    <a:pt x="1629" y="180"/>
                  </a:lnTo>
                  <a:lnTo>
                    <a:pt x="1625" y="184"/>
                  </a:lnTo>
                  <a:lnTo>
                    <a:pt x="1623" y="184"/>
                  </a:lnTo>
                  <a:lnTo>
                    <a:pt x="1623" y="184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3" y="179"/>
                  </a:lnTo>
                  <a:lnTo>
                    <a:pt x="1623" y="179"/>
                  </a:lnTo>
                  <a:lnTo>
                    <a:pt x="1623" y="177"/>
                  </a:lnTo>
                  <a:lnTo>
                    <a:pt x="1623" y="177"/>
                  </a:lnTo>
                  <a:lnTo>
                    <a:pt x="1621" y="179"/>
                  </a:lnTo>
                  <a:lnTo>
                    <a:pt x="1616" y="184"/>
                  </a:lnTo>
                  <a:lnTo>
                    <a:pt x="1614" y="186"/>
                  </a:lnTo>
                  <a:lnTo>
                    <a:pt x="1612" y="184"/>
                  </a:lnTo>
                  <a:lnTo>
                    <a:pt x="1612" y="184"/>
                  </a:lnTo>
                  <a:lnTo>
                    <a:pt x="1614" y="182"/>
                  </a:lnTo>
                  <a:lnTo>
                    <a:pt x="1614" y="182"/>
                  </a:lnTo>
                  <a:lnTo>
                    <a:pt x="1616" y="180"/>
                  </a:lnTo>
                  <a:lnTo>
                    <a:pt x="1614" y="179"/>
                  </a:lnTo>
                  <a:lnTo>
                    <a:pt x="1614" y="177"/>
                  </a:lnTo>
                  <a:lnTo>
                    <a:pt x="1614" y="175"/>
                  </a:lnTo>
                  <a:lnTo>
                    <a:pt x="1614" y="171"/>
                  </a:lnTo>
                  <a:lnTo>
                    <a:pt x="1614" y="171"/>
                  </a:lnTo>
                  <a:lnTo>
                    <a:pt x="1612" y="171"/>
                  </a:lnTo>
                  <a:lnTo>
                    <a:pt x="1610" y="171"/>
                  </a:lnTo>
                  <a:lnTo>
                    <a:pt x="1609" y="173"/>
                  </a:lnTo>
                  <a:lnTo>
                    <a:pt x="1609" y="171"/>
                  </a:lnTo>
                  <a:lnTo>
                    <a:pt x="1609" y="169"/>
                  </a:lnTo>
                  <a:lnTo>
                    <a:pt x="1607" y="168"/>
                  </a:lnTo>
                  <a:lnTo>
                    <a:pt x="1607" y="164"/>
                  </a:lnTo>
                  <a:lnTo>
                    <a:pt x="1607" y="162"/>
                  </a:lnTo>
                  <a:lnTo>
                    <a:pt x="1607" y="160"/>
                  </a:lnTo>
                  <a:lnTo>
                    <a:pt x="1609" y="155"/>
                  </a:lnTo>
                  <a:lnTo>
                    <a:pt x="1607" y="155"/>
                  </a:lnTo>
                  <a:lnTo>
                    <a:pt x="1601" y="160"/>
                  </a:lnTo>
                  <a:lnTo>
                    <a:pt x="1592" y="162"/>
                  </a:lnTo>
                  <a:lnTo>
                    <a:pt x="1591" y="166"/>
                  </a:lnTo>
                  <a:lnTo>
                    <a:pt x="1578" y="168"/>
                  </a:lnTo>
                  <a:lnTo>
                    <a:pt x="1576" y="169"/>
                  </a:lnTo>
                  <a:lnTo>
                    <a:pt x="1574" y="171"/>
                  </a:lnTo>
                  <a:lnTo>
                    <a:pt x="1573" y="171"/>
                  </a:lnTo>
                  <a:lnTo>
                    <a:pt x="1573" y="169"/>
                  </a:lnTo>
                  <a:lnTo>
                    <a:pt x="1578" y="168"/>
                  </a:lnTo>
                  <a:lnTo>
                    <a:pt x="1580" y="164"/>
                  </a:lnTo>
                  <a:lnTo>
                    <a:pt x="1582" y="164"/>
                  </a:lnTo>
                  <a:lnTo>
                    <a:pt x="1585" y="164"/>
                  </a:lnTo>
                  <a:lnTo>
                    <a:pt x="1594" y="162"/>
                  </a:lnTo>
                  <a:lnTo>
                    <a:pt x="1598" y="160"/>
                  </a:lnTo>
                  <a:lnTo>
                    <a:pt x="1600" y="159"/>
                  </a:lnTo>
                  <a:lnTo>
                    <a:pt x="1601" y="159"/>
                  </a:lnTo>
                  <a:lnTo>
                    <a:pt x="1607" y="150"/>
                  </a:lnTo>
                  <a:lnTo>
                    <a:pt x="1607" y="148"/>
                  </a:lnTo>
                  <a:lnTo>
                    <a:pt x="1607" y="146"/>
                  </a:lnTo>
                  <a:lnTo>
                    <a:pt x="1591" y="144"/>
                  </a:lnTo>
                  <a:lnTo>
                    <a:pt x="1587" y="144"/>
                  </a:lnTo>
                  <a:lnTo>
                    <a:pt x="1587" y="144"/>
                  </a:lnTo>
                  <a:lnTo>
                    <a:pt x="1587" y="142"/>
                  </a:lnTo>
                  <a:lnTo>
                    <a:pt x="1587" y="141"/>
                  </a:lnTo>
                  <a:lnTo>
                    <a:pt x="1587" y="141"/>
                  </a:lnTo>
                  <a:lnTo>
                    <a:pt x="1585" y="142"/>
                  </a:lnTo>
                  <a:lnTo>
                    <a:pt x="1585" y="142"/>
                  </a:lnTo>
                  <a:lnTo>
                    <a:pt x="1583" y="139"/>
                  </a:lnTo>
                  <a:lnTo>
                    <a:pt x="1582" y="139"/>
                  </a:lnTo>
                  <a:lnTo>
                    <a:pt x="1580" y="139"/>
                  </a:lnTo>
                  <a:lnTo>
                    <a:pt x="1578" y="139"/>
                  </a:lnTo>
                  <a:lnTo>
                    <a:pt x="1576" y="141"/>
                  </a:lnTo>
                  <a:lnTo>
                    <a:pt x="1576" y="141"/>
                  </a:lnTo>
                  <a:lnTo>
                    <a:pt x="1576" y="144"/>
                  </a:lnTo>
                  <a:lnTo>
                    <a:pt x="1574" y="150"/>
                  </a:lnTo>
                  <a:lnTo>
                    <a:pt x="1574" y="151"/>
                  </a:lnTo>
                  <a:lnTo>
                    <a:pt x="1583" y="155"/>
                  </a:lnTo>
                  <a:lnTo>
                    <a:pt x="1585" y="157"/>
                  </a:lnTo>
                  <a:lnTo>
                    <a:pt x="1585" y="159"/>
                  </a:lnTo>
                  <a:lnTo>
                    <a:pt x="1583" y="159"/>
                  </a:lnTo>
                  <a:lnTo>
                    <a:pt x="1578" y="155"/>
                  </a:lnTo>
                  <a:lnTo>
                    <a:pt x="1571" y="157"/>
                  </a:lnTo>
                  <a:lnTo>
                    <a:pt x="1569" y="157"/>
                  </a:lnTo>
                  <a:lnTo>
                    <a:pt x="1571" y="155"/>
                  </a:lnTo>
                  <a:lnTo>
                    <a:pt x="1571" y="153"/>
                  </a:lnTo>
                  <a:lnTo>
                    <a:pt x="1573" y="151"/>
                  </a:lnTo>
                  <a:lnTo>
                    <a:pt x="1573" y="150"/>
                  </a:lnTo>
                  <a:lnTo>
                    <a:pt x="1571" y="148"/>
                  </a:lnTo>
                  <a:lnTo>
                    <a:pt x="1571" y="144"/>
                  </a:lnTo>
                  <a:lnTo>
                    <a:pt x="1571" y="142"/>
                  </a:lnTo>
                  <a:lnTo>
                    <a:pt x="1571" y="142"/>
                  </a:lnTo>
                  <a:lnTo>
                    <a:pt x="1573" y="139"/>
                  </a:lnTo>
                  <a:lnTo>
                    <a:pt x="1573" y="137"/>
                  </a:lnTo>
                  <a:lnTo>
                    <a:pt x="1573" y="135"/>
                  </a:lnTo>
                  <a:lnTo>
                    <a:pt x="1571" y="133"/>
                  </a:lnTo>
                  <a:lnTo>
                    <a:pt x="1565" y="135"/>
                  </a:lnTo>
                  <a:lnTo>
                    <a:pt x="1565" y="139"/>
                  </a:lnTo>
                  <a:lnTo>
                    <a:pt x="1565" y="141"/>
                  </a:lnTo>
                  <a:lnTo>
                    <a:pt x="1565" y="142"/>
                  </a:lnTo>
                  <a:lnTo>
                    <a:pt x="1564" y="142"/>
                  </a:lnTo>
                  <a:lnTo>
                    <a:pt x="1564" y="141"/>
                  </a:lnTo>
                  <a:lnTo>
                    <a:pt x="1564" y="133"/>
                  </a:lnTo>
                  <a:lnTo>
                    <a:pt x="1564" y="132"/>
                  </a:lnTo>
                  <a:lnTo>
                    <a:pt x="1562" y="132"/>
                  </a:lnTo>
                  <a:lnTo>
                    <a:pt x="1562" y="132"/>
                  </a:lnTo>
                  <a:lnTo>
                    <a:pt x="1558" y="135"/>
                  </a:lnTo>
                  <a:lnTo>
                    <a:pt x="1556" y="135"/>
                  </a:lnTo>
                  <a:lnTo>
                    <a:pt x="1556" y="133"/>
                  </a:lnTo>
                  <a:lnTo>
                    <a:pt x="1558" y="132"/>
                  </a:lnTo>
                  <a:lnTo>
                    <a:pt x="1560" y="130"/>
                  </a:lnTo>
                  <a:lnTo>
                    <a:pt x="1558" y="130"/>
                  </a:lnTo>
                  <a:lnTo>
                    <a:pt x="1556" y="130"/>
                  </a:lnTo>
                  <a:lnTo>
                    <a:pt x="1549" y="137"/>
                  </a:lnTo>
                  <a:lnTo>
                    <a:pt x="1547" y="139"/>
                  </a:lnTo>
                  <a:lnTo>
                    <a:pt x="1547" y="141"/>
                  </a:lnTo>
                  <a:lnTo>
                    <a:pt x="1549" y="144"/>
                  </a:lnTo>
                  <a:lnTo>
                    <a:pt x="1551" y="144"/>
                  </a:lnTo>
                  <a:lnTo>
                    <a:pt x="1553" y="146"/>
                  </a:lnTo>
                  <a:lnTo>
                    <a:pt x="1553" y="146"/>
                  </a:lnTo>
                  <a:lnTo>
                    <a:pt x="1551" y="146"/>
                  </a:lnTo>
                  <a:lnTo>
                    <a:pt x="1551" y="146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50"/>
                  </a:lnTo>
                  <a:lnTo>
                    <a:pt x="1551" y="150"/>
                  </a:lnTo>
                  <a:lnTo>
                    <a:pt x="1551" y="151"/>
                  </a:lnTo>
                  <a:lnTo>
                    <a:pt x="1551" y="151"/>
                  </a:lnTo>
                  <a:lnTo>
                    <a:pt x="1551" y="153"/>
                  </a:lnTo>
                  <a:lnTo>
                    <a:pt x="1551" y="155"/>
                  </a:lnTo>
                  <a:lnTo>
                    <a:pt x="1549" y="151"/>
                  </a:lnTo>
                  <a:lnTo>
                    <a:pt x="1549" y="151"/>
                  </a:lnTo>
                  <a:lnTo>
                    <a:pt x="1547" y="150"/>
                  </a:lnTo>
                  <a:lnTo>
                    <a:pt x="1547" y="148"/>
                  </a:lnTo>
                  <a:lnTo>
                    <a:pt x="1547" y="146"/>
                  </a:lnTo>
                  <a:lnTo>
                    <a:pt x="1544" y="141"/>
                  </a:lnTo>
                  <a:lnTo>
                    <a:pt x="1542" y="139"/>
                  </a:lnTo>
                  <a:lnTo>
                    <a:pt x="1540" y="139"/>
                  </a:lnTo>
                  <a:lnTo>
                    <a:pt x="1538" y="137"/>
                  </a:lnTo>
                  <a:lnTo>
                    <a:pt x="1536" y="135"/>
                  </a:lnTo>
                  <a:lnTo>
                    <a:pt x="1536" y="133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0"/>
                  </a:lnTo>
                  <a:lnTo>
                    <a:pt x="1535" y="130"/>
                  </a:lnTo>
                  <a:lnTo>
                    <a:pt x="1535" y="130"/>
                  </a:lnTo>
                  <a:lnTo>
                    <a:pt x="1533" y="132"/>
                  </a:lnTo>
                  <a:lnTo>
                    <a:pt x="1533" y="133"/>
                  </a:lnTo>
                  <a:lnTo>
                    <a:pt x="1533" y="135"/>
                  </a:lnTo>
                  <a:lnTo>
                    <a:pt x="1533" y="137"/>
                  </a:lnTo>
                  <a:lnTo>
                    <a:pt x="1533" y="139"/>
                  </a:lnTo>
                  <a:lnTo>
                    <a:pt x="1533" y="141"/>
                  </a:lnTo>
                  <a:lnTo>
                    <a:pt x="1533" y="141"/>
                  </a:lnTo>
                  <a:lnTo>
                    <a:pt x="1533" y="142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6"/>
                  </a:lnTo>
                  <a:lnTo>
                    <a:pt x="1529" y="142"/>
                  </a:lnTo>
                  <a:lnTo>
                    <a:pt x="1529" y="141"/>
                  </a:lnTo>
                  <a:lnTo>
                    <a:pt x="1529" y="137"/>
                  </a:lnTo>
                  <a:lnTo>
                    <a:pt x="1527" y="137"/>
                  </a:lnTo>
                  <a:lnTo>
                    <a:pt x="1524" y="141"/>
                  </a:lnTo>
                  <a:lnTo>
                    <a:pt x="1522" y="141"/>
                  </a:lnTo>
                  <a:lnTo>
                    <a:pt x="1520" y="142"/>
                  </a:lnTo>
                  <a:lnTo>
                    <a:pt x="1520" y="144"/>
                  </a:lnTo>
                  <a:lnTo>
                    <a:pt x="1518" y="144"/>
                  </a:lnTo>
                  <a:lnTo>
                    <a:pt x="1518" y="146"/>
                  </a:lnTo>
                  <a:lnTo>
                    <a:pt x="1518" y="146"/>
                  </a:lnTo>
                  <a:lnTo>
                    <a:pt x="1520" y="148"/>
                  </a:lnTo>
                  <a:lnTo>
                    <a:pt x="1520" y="148"/>
                  </a:lnTo>
                  <a:lnTo>
                    <a:pt x="1522" y="150"/>
                  </a:lnTo>
                  <a:lnTo>
                    <a:pt x="1522" y="151"/>
                  </a:lnTo>
                  <a:lnTo>
                    <a:pt x="1522" y="151"/>
                  </a:lnTo>
                  <a:lnTo>
                    <a:pt x="1524" y="151"/>
                  </a:lnTo>
                  <a:lnTo>
                    <a:pt x="1526" y="153"/>
                  </a:lnTo>
                  <a:lnTo>
                    <a:pt x="1533" y="151"/>
                  </a:lnTo>
                  <a:lnTo>
                    <a:pt x="1531" y="153"/>
                  </a:lnTo>
                  <a:lnTo>
                    <a:pt x="1531" y="153"/>
                  </a:lnTo>
                  <a:lnTo>
                    <a:pt x="1529" y="155"/>
                  </a:lnTo>
                  <a:lnTo>
                    <a:pt x="1529" y="157"/>
                  </a:lnTo>
                  <a:lnTo>
                    <a:pt x="1531" y="160"/>
                  </a:lnTo>
                  <a:lnTo>
                    <a:pt x="1531" y="162"/>
                  </a:lnTo>
                  <a:lnTo>
                    <a:pt x="1533" y="164"/>
                  </a:lnTo>
                  <a:lnTo>
                    <a:pt x="1538" y="162"/>
                  </a:lnTo>
                  <a:lnTo>
                    <a:pt x="1538" y="162"/>
                  </a:lnTo>
                  <a:lnTo>
                    <a:pt x="1542" y="168"/>
                  </a:lnTo>
                  <a:lnTo>
                    <a:pt x="1544" y="168"/>
                  </a:lnTo>
                  <a:lnTo>
                    <a:pt x="1547" y="166"/>
                  </a:lnTo>
                  <a:lnTo>
                    <a:pt x="1549" y="166"/>
                  </a:lnTo>
                  <a:lnTo>
                    <a:pt x="1549" y="164"/>
                  </a:lnTo>
                  <a:lnTo>
                    <a:pt x="1549" y="164"/>
                  </a:lnTo>
                  <a:lnTo>
                    <a:pt x="1556" y="164"/>
                  </a:lnTo>
                  <a:lnTo>
                    <a:pt x="1556" y="164"/>
                  </a:lnTo>
                  <a:lnTo>
                    <a:pt x="1558" y="162"/>
                  </a:lnTo>
                  <a:lnTo>
                    <a:pt x="1558" y="162"/>
                  </a:lnTo>
                  <a:lnTo>
                    <a:pt x="1562" y="159"/>
                  </a:lnTo>
                  <a:lnTo>
                    <a:pt x="1562" y="162"/>
                  </a:lnTo>
                  <a:lnTo>
                    <a:pt x="1562" y="162"/>
                  </a:lnTo>
                  <a:lnTo>
                    <a:pt x="1560" y="164"/>
                  </a:lnTo>
                  <a:lnTo>
                    <a:pt x="1558" y="168"/>
                  </a:lnTo>
                  <a:lnTo>
                    <a:pt x="1558" y="168"/>
                  </a:lnTo>
                  <a:lnTo>
                    <a:pt x="1556" y="168"/>
                  </a:lnTo>
                  <a:lnTo>
                    <a:pt x="1549" y="169"/>
                  </a:lnTo>
                  <a:lnTo>
                    <a:pt x="1547" y="171"/>
                  </a:lnTo>
                  <a:lnTo>
                    <a:pt x="1551" y="175"/>
                  </a:lnTo>
                  <a:lnTo>
                    <a:pt x="1554" y="175"/>
                  </a:lnTo>
                  <a:lnTo>
                    <a:pt x="1564" y="173"/>
                  </a:lnTo>
                  <a:lnTo>
                    <a:pt x="1564" y="173"/>
                  </a:lnTo>
                  <a:lnTo>
                    <a:pt x="1562" y="173"/>
                  </a:lnTo>
                  <a:lnTo>
                    <a:pt x="1562" y="175"/>
                  </a:lnTo>
                  <a:lnTo>
                    <a:pt x="1560" y="175"/>
                  </a:lnTo>
                  <a:lnTo>
                    <a:pt x="1560" y="179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58" y="184"/>
                  </a:lnTo>
                  <a:lnTo>
                    <a:pt x="1560" y="180"/>
                  </a:lnTo>
                  <a:lnTo>
                    <a:pt x="1560" y="180"/>
                  </a:lnTo>
                  <a:lnTo>
                    <a:pt x="1558" y="179"/>
                  </a:lnTo>
                  <a:lnTo>
                    <a:pt x="1558" y="179"/>
                  </a:lnTo>
                  <a:lnTo>
                    <a:pt x="1556" y="179"/>
                  </a:lnTo>
                  <a:lnTo>
                    <a:pt x="1554" y="179"/>
                  </a:lnTo>
                  <a:lnTo>
                    <a:pt x="1554" y="179"/>
                  </a:lnTo>
                  <a:lnTo>
                    <a:pt x="1554" y="180"/>
                  </a:lnTo>
                  <a:lnTo>
                    <a:pt x="1554" y="180"/>
                  </a:lnTo>
                  <a:lnTo>
                    <a:pt x="1554" y="182"/>
                  </a:lnTo>
                  <a:lnTo>
                    <a:pt x="1554" y="182"/>
                  </a:lnTo>
                  <a:lnTo>
                    <a:pt x="1553" y="184"/>
                  </a:lnTo>
                  <a:lnTo>
                    <a:pt x="1553" y="186"/>
                  </a:lnTo>
                  <a:lnTo>
                    <a:pt x="1554" y="188"/>
                  </a:lnTo>
                  <a:lnTo>
                    <a:pt x="1554" y="189"/>
                  </a:lnTo>
                  <a:lnTo>
                    <a:pt x="1554" y="193"/>
                  </a:lnTo>
                  <a:lnTo>
                    <a:pt x="1554" y="195"/>
                  </a:lnTo>
                  <a:lnTo>
                    <a:pt x="1554" y="195"/>
                  </a:lnTo>
                  <a:lnTo>
                    <a:pt x="1556" y="197"/>
                  </a:lnTo>
                  <a:lnTo>
                    <a:pt x="1558" y="197"/>
                  </a:lnTo>
                  <a:lnTo>
                    <a:pt x="1558" y="200"/>
                  </a:lnTo>
                  <a:lnTo>
                    <a:pt x="1558" y="200"/>
                  </a:lnTo>
                  <a:lnTo>
                    <a:pt x="1554" y="200"/>
                  </a:lnTo>
                  <a:lnTo>
                    <a:pt x="1553" y="200"/>
                  </a:lnTo>
                  <a:lnTo>
                    <a:pt x="1558" y="204"/>
                  </a:lnTo>
                  <a:lnTo>
                    <a:pt x="1560" y="207"/>
                  </a:lnTo>
                  <a:lnTo>
                    <a:pt x="1560" y="211"/>
                  </a:lnTo>
                  <a:lnTo>
                    <a:pt x="1562" y="213"/>
                  </a:lnTo>
                  <a:lnTo>
                    <a:pt x="1562" y="213"/>
                  </a:lnTo>
                  <a:lnTo>
                    <a:pt x="1562" y="215"/>
                  </a:lnTo>
                  <a:lnTo>
                    <a:pt x="1560" y="216"/>
                  </a:lnTo>
                  <a:lnTo>
                    <a:pt x="1560" y="215"/>
                  </a:lnTo>
                  <a:lnTo>
                    <a:pt x="1558" y="215"/>
                  </a:lnTo>
                  <a:lnTo>
                    <a:pt x="1556" y="213"/>
                  </a:lnTo>
                  <a:lnTo>
                    <a:pt x="1558" y="215"/>
                  </a:lnTo>
                  <a:lnTo>
                    <a:pt x="1560" y="215"/>
                  </a:lnTo>
                  <a:lnTo>
                    <a:pt x="1560" y="213"/>
                  </a:lnTo>
                  <a:lnTo>
                    <a:pt x="1556" y="209"/>
                  </a:lnTo>
                  <a:lnTo>
                    <a:pt x="1554" y="207"/>
                  </a:lnTo>
                  <a:lnTo>
                    <a:pt x="1554" y="206"/>
                  </a:lnTo>
                  <a:lnTo>
                    <a:pt x="1553" y="202"/>
                  </a:lnTo>
                  <a:lnTo>
                    <a:pt x="1545" y="195"/>
                  </a:lnTo>
                  <a:lnTo>
                    <a:pt x="1542" y="193"/>
                  </a:lnTo>
                  <a:lnTo>
                    <a:pt x="1540" y="191"/>
                  </a:lnTo>
                  <a:lnTo>
                    <a:pt x="1538" y="189"/>
                  </a:lnTo>
                  <a:lnTo>
                    <a:pt x="1536" y="188"/>
                  </a:lnTo>
                  <a:lnTo>
                    <a:pt x="1538" y="184"/>
                  </a:lnTo>
                  <a:lnTo>
                    <a:pt x="1536" y="182"/>
                  </a:lnTo>
                  <a:lnTo>
                    <a:pt x="1535" y="180"/>
                  </a:lnTo>
                  <a:lnTo>
                    <a:pt x="1535" y="179"/>
                  </a:lnTo>
                  <a:lnTo>
                    <a:pt x="1527" y="173"/>
                  </a:lnTo>
                  <a:lnTo>
                    <a:pt x="1524" y="173"/>
                  </a:lnTo>
                  <a:lnTo>
                    <a:pt x="1522" y="173"/>
                  </a:lnTo>
                  <a:lnTo>
                    <a:pt x="1520" y="177"/>
                  </a:lnTo>
                  <a:lnTo>
                    <a:pt x="1518" y="180"/>
                  </a:lnTo>
                  <a:lnTo>
                    <a:pt x="1518" y="186"/>
                  </a:lnTo>
                  <a:lnTo>
                    <a:pt x="1520" y="186"/>
                  </a:lnTo>
                  <a:lnTo>
                    <a:pt x="1520" y="188"/>
                  </a:lnTo>
                  <a:lnTo>
                    <a:pt x="1522" y="188"/>
                  </a:lnTo>
                  <a:lnTo>
                    <a:pt x="1524" y="191"/>
                  </a:lnTo>
                  <a:lnTo>
                    <a:pt x="1518" y="191"/>
                  </a:lnTo>
                  <a:lnTo>
                    <a:pt x="1518" y="198"/>
                  </a:lnTo>
                  <a:lnTo>
                    <a:pt x="1518" y="200"/>
                  </a:lnTo>
                  <a:lnTo>
                    <a:pt x="1518" y="202"/>
                  </a:lnTo>
                  <a:lnTo>
                    <a:pt x="1517" y="204"/>
                  </a:lnTo>
                  <a:lnTo>
                    <a:pt x="1515" y="204"/>
                  </a:lnTo>
                  <a:lnTo>
                    <a:pt x="1513" y="204"/>
                  </a:lnTo>
                  <a:lnTo>
                    <a:pt x="1515" y="202"/>
                  </a:lnTo>
                  <a:lnTo>
                    <a:pt x="1517" y="198"/>
                  </a:lnTo>
                  <a:lnTo>
                    <a:pt x="1517" y="197"/>
                  </a:lnTo>
                  <a:lnTo>
                    <a:pt x="1517" y="195"/>
                  </a:lnTo>
                  <a:lnTo>
                    <a:pt x="1511" y="197"/>
                  </a:lnTo>
                  <a:lnTo>
                    <a:pt x="1511" y="197"/>
                  </a:lnTo>
                  <a:lnTo>
                    <a:pt x="1511" y="200"/>
                  </a:lnTo>
                  <a:lnTo>
                    <a:pt x="1509" y="202"/>
                  </a:lnTo>
                  <a:lnTo>
                    <a:pt x="1508" y="202"/>
                  </a:lnTo>
                  <a:lnTo>
                    <a:pt x="1508" y="202"/>
                  </a:lnTo>
                  <a:lnTo>
                    <a:pt x="1508" y="204"/>
                  </a:lnTo>
                  <a:lnTo>
                    <a:pt x="1509" y="206"/>
                  </a:lnTo>
                  <a:lnTo>
                    <a:pt x="1509" y="206"/>
                  </a:lnTo>
                  <a:lnTo>
                    <a:pt x="1509" y="207"/>
                  </a:lnTo>
                  <a:lnTo>
                    <a:pt x="1508" y="207"/>
                  </a:lnTo>
                  <a:lnTo>
                    <a:pt x="1504" y="204"/>
                  </a:lnTo>
                  <a:lnTo>
                    <a:pt x="1504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198"/>
                  </a:lnTo>
                  <a:lnTo>
                    <a:pt x="1504" y="198"/>
                  </a:lnTo>
                  <a:lnTo>
                    <a:pt x="1504" y="198"/>
                  </a:lnTo>
                  <a:lnTo>
                    <a:pt x="1502" y="198"/>
                  </a:lnTo>
                  <a:lnTo>
                    <a:pt x="1502" y="197"/>
                  </a:lnTo>
                  <a:lnTo>
                    <a:pt x="1504" y="197"/>
                  </a:lnTo>
                  <a:lnTo>
                    <a:pt x="1506" y="191"/>
                  </a:lnTo>
                  <a:lnTo>
                    <a:pt x="1513" y="186"/>
                  </a:lnTo>
                  <a:lnTo>
                    <a:pt x="1513" y="184"/>
                  </a:lnTo>
                  <a:lnTo>
                    <a:pt x="1509" y="186"/>
                  </a:lnTo>
                  <a:lnTo>
                    <a:pt x="1499" y="195"/>
                  </a:lnTo>
                  <a:lnTo>
                    <a:pt x="1497" y="195"/>
                  </a:lnTo>
                  <a:lnTo>
                    <a:pt x="1497" y="197"/>
                  </a:lnTo>
                  <a:lnTo>
                    <a:pt x="1499" y="198"/>
                  </a:lnTo>
                  <a:lnTo>
                    <a:pt x="1499" y="200"/>
                  </a:lnTo>
                  <a:lnTo>
                    <a:pt x="1499" y="202"/>
                  </a:lnTo>
                  <a:lnTo>
                    <a:pt x="1499" y="204"/>
                  </a:lnTo>
                  <a:lnTo>
                    <a:pt x="1497" y="206"/>
                  </a:lnTo>
                  <a:lnTo>
                    <a:pt x="1489" y="209"/>
                  </a:lnTo>
                  <a:lnTo>
                    <a:pt x="1482" y="211"/>
                  </a:lnTo>
                  <a:lnTo>
                    <a:pt x="1482" y="211"/>
                  </a:lnTo>
                  <a:lnTo>
                    <a:pt x="1482" y="213"/>
                  </a:lnTo>
                  <a:lnTo>
                    <a:pt x="1482" y="213"/>
                  </a:lnTo>
                  <a:lnTo>
                    <a:pt x="1484" y="216"/>
                  </a:lnTo>
                  <a:lnTo>
                    <a:pt x="1484" y="220"/>
                  </a:lnTo>
                  <a:lnTo>
                    <a:pt x="1484" y="224"/>
                  </a:lnTo>
                  <a:lnTo>
                    <a:pt x="1482" y="227"/>
                  </a:lnTo>
                  <a:lnTo>
                    <a:pt x="1482" y="229"/>
                  </a:lnTo>
                  <a:lnTo>
                    <a:pt x="1482" y="231"/>
                  </a:lnTo>
                  <a:lnTo>
                    <a:pt x="1484" y="233"/>
                  </a:lnTo>
                  <a:lnTo>
                    <a:pt x="1489" y="236"/>
                  </a:lnTo>
                  <a:lnTo>
                    <a:pt x="1489" y="236"/>
                  </a:lnTo>
                  <a:lnTo>
                    <a:pt x="1491" y="238"/>
                  </a:lnTo>
                  <a:lnTo>
                    <a:pt x="1491" y="242"/>
                  </a:lnTo>
                  <a:lnTo>
                    <a:pt x="1493" y="245"/>
                  </a:lnTo>
                  <a:lnTo>
                    <a:pt x="1499" y="247"/>
                  </a:lnTo>
                  <a:lnTo>
                    <a:pt x="1500" y="249"/>
                  </a:lnTo>
                  <a:lnTo>
                    <a:pt x="1499" y="251"/>
                  </a:lnTo>
                  <a:lnTo>
                    <a:pt x="1499" y="251"/>
                  </a:lnTo>
                  <a:lnTo>
                    <a:pt x="1499" y="249"/>
                  </a:lnTo>
                  <a:lnTo>
                    <a:pt x="1497" y="247"/>
                  </a:lnTo>
                  <a:lnTo>
                    <a:pt x="1489" y="245"/>
                  </a:lnTo>
                  <a:lnTo>
                    <a:pt x="1486" y="244"/>
                  </a:lnTo>
                  <a:lnTo>
                    <a:pt x="1484" y="240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0" y="238"/>
                  </a:lnTo>
                  <a:lnTo>
                    <a:pt x="1480" y="240"/>
                  </a:lnTo>
                  <a:lnTo>
                    <a:pt x="1480" y="242"/>
                  </a:lnTo>
                  <a:lnTo>
                    <a:pt x="1480" y="242"/>
                  </a:lnTo>
                  <a:lnTo>
                    <a:pt x="1479" y="245"/>
                  </a:lnTo>
                  <a:lnTo>
                    <a:pt x="1479" y="249"/>
                  </a:lnTo>
                  <a:lnTo>
                    <a:pt x="1477" y="251"/>
                  </a:lnTo>
                  <a:lnTo>
                    <a:pt x="1475" y="254"/>
                  </a:lnTo>
                  <a:lnTo>
                    <a:pt x="1471" y="265"/>
                  </a:lnTo>
                  <a:lnTo>
                    <a:pt x="1471" y="265"/>
                  </a:lnTo>
                  <a:lnTo>
                    <a:pt x="1470" y="265"/>
                  </a:lnTo>
                  <a:lnTo>
                    <a:pt x="1461" y="272"/>
                  </a:lnTo>
                  <a:lnTo>
                    <a:pt x="1461" y="274"/>
                  </a:lnTo>
                  <a:lnTo>
                    <a:pt x="1459" y="276"/>
                  </a:lnTo>
                  <a:lnTo>
                    <a:pt x="1457" y="280"/>
                  </a:lnTo>
                  <a:lnTo>
                    <a:pt x="1455" y="281"/>
                  </a:lnTo>
                  <a:lnTo>
                    <a:pt x="1455" y="283"/>
                  </a:lnTo>
                  <a:lnTo>
                    <a:pt x="1453" y="281"/>
                  </a:lnTo>
                  <a:lnTo>
                    <a:pt x="1455" y="280"/>
                  </a:lnTo>
                  <a:lnTo>
                    <a:pt x="1457" y="274"/>
                  </a:lnTo>
                  <a:lnTo>
                    <a:pt x="1457" y="274"/>
                  </a:lnTo>
                  <a:lnTo>
                    <a:pt x="1457" y="272"/>
                  </a:lnTo>
                  <a:lnTo>
                    <a:pt x="1457" y="272"/>
                  </a:lnTo>
                  <a:lnTo>
                    <a:pt x="1457" y="271"/>
                  </a:lnTo>
                  <a:lnTo>
                    <a:pt x="1461" y="269"/>
                  </a:lnTo>
                  <a:lnTo>
                    <a:pt x="1462" y="265"/>
                  </a:lnTo>
                  <a:lnTo>
                    <a:pt x="1466" y="263"/>
                  </a:lnTo>
                  <a:lnTo>
                    <a:pt x="1468" y="262"/>
                  </a:lnTo>
                  <a:lnTo>
                    <a:pt x="1468" y="258"/>
                  </a:lnTo>
                  <a:lnTo>
                    <a:pt x="1468" y="254"/>
                  </a:lnTo>
                  <a:lnTo>
                    <a:pt x="1470" y="254"/>
                  </a:lnTo>
                  <a:lnTo>
                    <a:pt x="1471" y="254"/>
                  </a:lnTo>
                  <a:lnTo>
                    <a:pt x="1471" y="251"/>
                  </a:lnTo>
                  <a:lnTo>
                    <a:pt x="1471" y="249"/>
                  </a:lnTo>
                  <a:lnTo>
                    <a:pt x="1471" y="247"/>
                  </a:lnTo>
                  <a:lnTo>
                    <a:pt x="1471" y="245"/>
                  </a:lnTo>
                  <a:lnTo>
                    <a:pt x="1471" y="244"/>
                  </a:lnTo>
                  <a:lnTo>
                    <a:pt x="1473" y="244"/>
                  </a:lnTo>
                  <a:lnTo>
                    <a:pt x="1471" y="240"/>
                  </a:lnTo>
                  <a:lnTo>
                    <a:pt x="1471" y="238"/>
                  </a:lnTo>
                  <a:lnTo>
                    <a:pt x="1473" y="238"/>
                  </a:lnTo>
                  <a:lnTo>
                    <a:pt x="1475" y="236"/>
                  </a:lnTo>
                  <a:lnTo>
                    <a:pt x="1477" y="236"/>
                  </a:lnTo>
                  <a:lnTo>
                    <a:pt x="1477" y="235"/>
                  </a:lnTo>
                  <a:lnTo>
                    <a:pt x="1477" y="233"/>
                  </a:lnTo>
                  <a:lnTo>
                    <a:pt x="1477" y="231"/>
                  </a:lnTo>
                  <a:lnTo>
                    <a:pt x="1477" y="229"/>
                  </a:lnTo>
                  <a:lnTo>
                    <a:pt x="1477" y="229"/>
                  </a:lnTo>
                  <a:lnTo>
                    <a:pt x="1473" y="225"/>
                  </a:lnTo>
                  <a:lnTo>
                    <a:pt x="1473" y="225"/>
                  </a:lnTo>
                  <a:lnTo>
                    <a:pt x="1473" y="224"/>
                  </a:lnTo>
                  <a:lnTo>
                    <a:pt x="1473" y="222"/>
                  </a:lnTo>
                  <a:lnTo>
                    <a:pt x="1475" y="216"/>
                  </a:lnTo>
                  <a:lnTo>
                    <a:pt x="1475" y="215"/>
                  </a:lnTo>
                  <a:lnTo>
                    <a:pt x="1475" y="215"/>
                  </a:lnTo>
                  <a:lnTo>
                    <a:pt x="1475" y="213"/>
                  </a:lnTo>
                  <a:lnTo>
                    <a:pt x="1475" y="211"/>
                  </a:lnTo>
                  <a:lnTo>
                    <a:pt x="1475" y="209"/>
                  </a:lnTo>
                  <a:lnTo>
                    <a:pt x="1477" y="207"/>
                  </a:lnTo>
                  <a:lnTo>
                    <a:pt x="1477" y="206"/>
                  </a:lnTo>
                  <a:lnTo>
                    <a:pt x="1477" y="206"/>
                  </a:lnTo>
                  <a:lnTo>
                    <a:pt x="1477" y="204"/>
                  </a:lnTo>
                  <a:lnTo>
                    <a:pt x="1477" y="200"/>
                  </a:lnTo>
                  <a:lnTo>
                    <a:pt x="1477" y="200"/>
                  </a:lnTo>
                  <a:lnTo>
                    <a:pt x="1479" y="198"/>
                  </a:lnTo>
                  <a:lnTo>
                    <a:pt x="1479" y="197"/>
                  </a:lnTo>
                  <a:lnTo>
                    <a:pt x="1479" y="195"/>
                  </a:lnTo>
                  <a:lnTo>
                    <a:pt x="1479" y="193"/>
                  </a:lnTo>
                  <a:lnTo>
                    <a:pt x="1473" y="182"/>
                  </a:lnTo>
                  <a:lnTo>
                    <a:pt x="1471" y="180"/>
                  </a:lnTo>
                  <a:lnTo>
                    <a:pt x="1471" y="182"/>
                  </a:lnTo>
                  <a:lnTo>
                    <a:pt x="1470" y="184"/>
                  </a:lnTo>
                  <a:lnTo>
                    <a:pt x="1468" y="188"/>
                  </a:lnTo>
                  <a:lnTo>
                    <a:pt x="1468" y="188"/>
                  </a:lnTo>
                  <a:lnTo>
                    <a:pt x="1468" y="195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6" y="195"/>
                  </a:lnTo>
                  <a:lnTo>
                    <a:pt x="1466" y="195"/>
                  </a:lnTo>
                  <a:lnTo>
                    <a:pt x="1466" y="191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6"/>
                  </a:lnTo>
                  <a:lnTo>
                    <a:pt x="1466" y="186"/>
                  </a:lnTo>
                  <a:lnTo>
                    <a:pt x="1464" y="188"/>
                  </a:lnTo>
                  <a:lnTo>
                    <a:pt x="1462" y="195"/>
                  </a:lnTo>
                  <a:lnTo>
                    <a:pt x="1461" y="200"/>
                  </a:lnTo>
                  <a:lnTo>
                    <a:pt x="1459" y="207"/>
                  </a:lnTo>
                  <a:lnTo>
                    <a:pt x="1457" y="211"/>
                  </a:lnTo>
                  <a:lnTo>
                    <a:pt x="1455" y="211"/>
                  </a:lnTo>
                  <a:lnTo>
                    <a:pt x="1457" y="206"/>
                  </a:lnTo>
                  <a:lnTo>
                    <a:pt x="1457" y="202"/>
                  </a:lnTo>
                  <a:lnTo>
                    <a:pt x="1459" y="200"/>
                  </a:lnTo>
                  <a:lnTo>
                    <a:pt x="1457" y="200"/>
                  </a:lnTo>
                  <a:lnTo>
                    <a:pt x="1457" y="200"/>
                  </a:lnTo>
                  <a:lnTo>
                    <a:pt x="1457" y="202"/>
                  </a:lnTo>
                  <a:lnTo>
                    <a:pt x="1455" y="207"/>
                  </a:lnTo>
                  <a:lnTo>
                    <a:pt x="1453" y="207"/>
                  </a:lnTo>
                  <a:lnTo>
                    <a:pt x="1452" y="209"/>
                  </a:lnTo>
                  <a:lnTo>
                    <a:pt x="1452" y="211"/>
                  </a:lnTo>
                  <a:lnTo>
                    <a:pt x="1452" y="215"/>
                  </a:lnTo>
                  <a:lnTo>
                    <a:pt x="1450" y="216"/>
                  </a:lnTo>
                  <a:lnTo>
                    <a:pt x="1450" y="216"/>
                  </a:lnTo>
                  <a:lnTo>
                    <a:pt x="1448" y="218"/>
                  </a:lnTo>
                  <a:lnTo>
                    <a:pt x="1448" y="222"/>
                  </a:lnTo>
                  <a:lnTo>
                    <a:pt x="1448" y="224"/>
                  </a:lnTo>
                  <a:lnTo>
                    <a:pt x="1450" y="224"/>
                  </a:lnTo>
                  <a:lnTo>
                    <a:pt x="1450" y="225"/>
                  </a:lnTo>
                  <a:lnTo>
                    <a:pt x="1450" y="227"/>
                  </a:lnTo>
                  <a:lnTo>
                    <a:pt x="1450" y="231"/>
                  </a:lnTo>
                  <a:lnTo>
                    <a:pt x="1452" y="233"/>
                  </a:lnTo>
                  <a:lnTo>
                    <a:pt x="1453" y="233"/>
                  </a:lnTo>
                  <a:lnTo>
                    <a:pt x="1455" y="233"/>
                  </a:lnTo>
                  <a:lnTo>
                    <a:pt x="1457" y="235"/>
                  </a:lnTo>
                  <a:lnTo>
                    <a:pt x="1459" y="236"/>
                  </a:lnTo>
                  <a:lnTo>
                    <a:pt x="1461" y="236"/>
                  </a:lnTo>
                  <a:lnTo>
                    <a:pt x="1462" y="236"/>
                  </a:lnTo>
                  <a:lnTo>
                    <a:pt x="1461" y="238"/>
                  </a:lnTo>
                  <a:lnTo>
                    <a:pt x="1457" y="236"/>
                  </a:lnTo>
                  <a:lnTo>
                    <a:pt x="1453" y="235"/>
                  </a:lnTo>
                  <a:lnTo>
                    <a:pt x="1448" y="233"/>
                  </a:lnTo>
                  <a:lnTo>
                    <a:pt x="1446" y="233"/>
                  </a:lnTo>
                  <a:lnTo>
                    <a:pt x="1444" y="233"/>
                  </a:lnTo>
                  <a:lnTo>
                    <a:pt x="1444" y="233"/>
                  </a:lnTo>
                  <a:lnTo>
                    <a:pt x="1444" y="235"/>
                  </a:lnTo>
                  <a:lnTo>
                    <a:pt x="1444" y="235"/>
                  </a:lnTo>
                  <a:lnTo>
                    <a:pt x="1446" y="235"/>
                  </a:lnTo>
                  <a:lnTo>
                    <a:pt x="1443" y="245"/>
                  </a:lnTo>
                  <a:lnTo>
                    <a:pt x="1444" y="247"/>
                  </a:lnTo>
                  <a:lnTo>
                    <a:pt x="1443" y="251"/>
                  </a:lnTo>
                  <a:lnTo>
                    <a:pt x="1443" y="254"/>
                  </a:lnTo>
                  <a:lnTo>
                    <a:pt x="1443" y="256"/>
                  </a:lnTo>
                  <a:lnTo>
                    <a:pt x="1433" y="263"/>
                  </a:lnTo>
                  <a:lnTo>
                    <a:pt x="1435" y="260"/>
                  </a:lnTo>
                  <a:lnTo>
                    <a:pt x="1437" y="258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41" y="254"/>
                  </a:lnTo>
                  <a:lnTo>
                    <a:pt x="1439" y="253"/>
                  </a:lnTo>
                  <a:lnTo>
                    <a:pt x="1439" y="251"/>
                  </a:lnTo>
                  <a:lnTo>
                    <a:pt x="1439" y="249"/>
                  </a:lnTo>
                  <a:lnTo>
                    <a:pt x="1439" y="247"/>
                  </a:lnTo>
                  <a:lnTo>
                    <a:pt x="1439" y="245"/>
                  </a:lnTo>
                  <a:lnTo>
                    <a:pt x="1439" y="245"/>
                  </a:lnTo>
                  <a:lnTo>
                    <a:pt x="1439" y="244"/>
                  </a:lnTo>
                  <a:lnTo>
                    <a:pt x="1443" y="236"/>
                  </a:lnTo>
                  <a:lnTo>
                    <a:pt x="1443" y="233"/>
                  </a:lnTo>
                  <a:lnTo>
                    <a:pt x="1444" y="229"/>
                  </a:lnTo>
                  <a:lnTo>
                    <a:pt x="1443" y="227"/>
                  </a:lnTo>
                  <a:lnTo>
                    <a:pt x="1443" y="225"/>
                  </a:lnTo>
                  <a:lnTo>
                    <a:pt x="1441" y="224"/>
                  </a:lnTo>
                  <a:lnTo>
                    <a:pt x="1443" y="222"/>
                  </a:lnTo>
                  <a:lnTo>
                    <a:pt x="1443" y="220"/>
                  </a:lnTo>
                  <a:lnTo>
                    <a:pt x="1444" y="216"/>
                  </a:lnTo>
                  <a:lnTo>
                    <a:pt x="1444" y="215"/>
                  </a:lnTo>
                  <a:lnTo>
                    <a:pt x="1444" y="213"/>
                  </a:lnTo>
                  <a:lnTo>
                    <a:pt x="1444" y="213"/>
                  </a:lnTo>
                  <a:lnTo>
                    <a:pt x="1446" y="207"/>
                  </a:lnTo>
                  <a:lnTo>
                    <a:pt x="1446" y="207"/>
                  </a:lnTo>
                  <a:lnTo>
                    <a:pt x="1446" y="206"/>
                  </a:lnTo>
                  <a:lnTo>
                    <a:pt x="1444" y="204"/>
                  </a:lnTo>
                  <a:lnTo>
                    <a:pt x="1435" y="206"/>
                  </a:lnTo>
                  <a:lnTo>
                    <a:pt x="1432" y="209"/>
                  </a:lnTo>
                  <a:lnTo>
                    <a:pt x="1430" y="209"/>
                  </a:lnTo>
                  <a:lnTo>
                    <a:pt x="1423" y="209"/>
                  </a:lnTo>
                  <a:lnTo>
                    <a:pt x="1419" y="209"/>
                  </a:lnTo>
                  <a:lnTo>
                    <a:pt x="1419" y="211"/>
                  </a:lnTo>
                  <a:lnTo>
                    <a:pt x="1417" y="213"/>
                  </a:lnTo>
                  <a:lnTo>
                    <a:pt x="1417" y="213"/>
                  </a:lnTo>
                  <a:lnTo>
                    <a:pt x="1414" y="213"/>
                  </a:lnTo>
                  <a:lnTo>
                    <a:pt x="1414" y="215"/>
                  </a:lnTo>
                  <a:lnTo>
                    <a:pt x="1412" y="215"/>
                  </a:lnTo>
                  <a:lnTo>
                    <a:pt x="1412" y="222"/>
                  </a:lnTo>
                  <a:lnTo>
                    <a:pt x="1405" y="233"/>
                  </a:lnTo>
                  <a:lnTo>
                    <a:pt x="1405" y="240"/>
                  </a:lnTo>
                  <a:lnTo>
                    <a:pt x="1406" y="242"/>
                  </a:lnTo>
                  <a:lnTo>
                    <a:pt x="1406" y="244"/>
                  </a:lnTo>
                  <a:lnTo>
                    <a:pt x="1408" y="244"/>
                  </a:lnTo>
                  <a:lnTo>
                    <a:pt x="1408" y="244"/>
                  </a:lnTo>
                  <a:lnTo>
                    <a:pt x="1410" y="242"/>
                  </a:lnTo>
                  <a:lnTo>
                    <a:pt x="1412" y="242"/>
                  </a:lnTo>
                  <a:lnTo>
                    <a:pt x="1415" y="240"/>
                  </a:lnTo>
                  <a:lnTo>
                    <a:pt x="1419" y="240"/>
                  </a:lnTo>
                  <a:lnTo>
                    <a:pt x="1419" y="242"/>
                  </a:lnTo>
                  <a:lnTo>
                    <a:pt x="1419" y="244"/>
                  </a:lnTo>
                  <a:lnTo>
                    <a:pt x="1421" y="244"/>
                  </a:lnTo>
                  <a:lnTo>
                    <a:pt x="1421" y="245"/>
                  </a:lnTo>
                  <a:lnTo>
                    <a:pt x="1419" y="245"/>
                  </a:lnTo>
                  <a:lnTo>
                    <a:pt x="1419" y="245"/>
                  </a:lnTo>
                  <a:lnTo>
                    <a:pt x="1419" y="244"/>
                  </a:lnTo>
                  <a:lnTo>
                    <a:pt x="1417" y="242"/>
                  </a:lnTo>
                  <a:lnTo>
                    <a:pt x="1415" y="242"/>
                  </a:lnTo>
                  <a:lnTo>
                    <a:pt x="1410" y="244"/>
                  </a:lnTo>
                  <a:lnTo>
                    <a:pt x="1408" y="245"/>
                  </a:lnTo>
                  <a:lnTo>
                    <a:pt x="1408" y="249"/>
                  </a:lnTo>
                  <a:lnTo>
                    <a:pt x="1406" y="251"/>
                  </a:lnTo>
                  <a:lnTo>
                    <a:pt x="1408" y="254"/>
                  </a:lnTo>
                  <a:lnTo>
                    <a:pt x="1408" y="256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2" y="258"/>
                  </a:lnTo>
                  <a:lnTo>
                    <a:pt x="1412" y="260"/>
                  </a:lnTo>
                  <a:lnTo>
                    <a:pt x="1412" y="260"/>
                  </a:lnTo>
                  <a:lnTo>
                    <a:pt x="1412" y="262"/>
                  </a:lnTo>
                  <a:lnTo>
                    <a:pt x="1412" y="262"/>
                  </a:lnTo>
                  <a:lnTo>
                    <a:pt x="1414" y="265"/>
                  </a:lnTo>
                  <a:lnTo>
                    <a:pt x="1414" y="265"/>
                  </a:lnTo>
                  <a:lnTo>
                    <a:pt x="1415" y="267"/>
                  </a:lnTo>
                  <a:lnTo>
                    <a:pt x="1423" y="265"/>
                  </a:lnTo>
                  <a:lnTo>
                    <a:pt x="1424" y="265"/>
                  </a:lnTo>
                  <a:lnTo>
                    <a:pt x="1424" y="267"/>
                  </a:lnTo>
                  <a:lnTo>
                    <a:pt x="1428" y="272"/>
                  </a:lnTo>
                  <a:lnTo>
                    <a:pt x="1430" y="274"/>
                  </a:lnTo>
                  <a:lnTo>
                    <a:pt x="1430" y="274"/>
                  </a:lnTo>
                  <a:lnTo>
                    <a:pt x="1430" y="276"/>
                  </a:lnTo>
                  <a:lnTo>
                    <a:pt x="1430" y="278"/>
                  </a:lnTo>
                  <a:lnTo>
                    <a:pt x="1430" y="278"/>
                  </a:lnTo>
                  <a:lnTo>
                    <a:pt x="1430" y="280"/>
                  </a:lnTo>
                  <a:lnTo>
                    <a:pt x="1430" y="283"/>
                  </a:lnTo>
                  <a:lnTo>
                    <a:pt x="1430" y="285"/>
                  </a:lnTo>
                  <a:lnTo>
                    <a:pt x="1432" y="285"/>
                  </a:lnTo>
                  <a:lnTo>
                    <a:pt x="1433" y="287"/>
                  </a:lnTo>
                  <a:lnTo>
                    <a:pt x="1432" y="289"/>
                  </a:lnTo>
                  <a:lnTo>
                    <a:pt x="1428" y="285"/>
                  </a:lnTo>
                  <a:lnTo>
                    <a:pt x="1426" y="285"/>
                  </a:lnTo>
                  <a:lnTo>
                    <a:pt x="1426" y="287"/>
                  </a:lnTo>
                  <a:lnTo>
                    <a:pt x="1424" y="289"/>
                  </a:lnTo>
                  <a:lnTo>
                    <a:pt x="1423" y="289"/>
                  </a:lnTo>
                  <a:lnTo>
                    <a:pt x="1423" y="289"/>
                  </a:lnTo>
                  <a:lnTo>
                    <a:pt x="1421" y="287"/>
                  </a:lnTo>
                  <a:lnTo>
                    <a:pt x="1419" y="285"/>
                  </a:lnTo>
                  <a:lnTo>
                    <a:pt x="1421" y="285"/>
                  </a:lnTo>
                  <a:lnTo>
                    <a:pt x="1421" y="281"/>
                  </a:lnTo>
                  <a:lnTo>
                    <a:pt x="1419" y="281"/>
                  </a:lnTo>
                  <a:lnTo>
                    <a:pt x="1419" y="281"/>
                  </a:lnTo>
                  <a:lnTo>
                    <a:pt x="1419" y="283"/>
                  </a:lnTo>
                  <a:lnTo>
                    <a:pt x="1417" y="285"/>
                  </a:lnTo>
                  <a:lnTo>
                    <a:pt x="1417" y="285"/>
                  </a:lnTo>
                  <a:lnTo>
                    <a:pt x="1415" y="283"/>
                  </a:lnTo>
                  <a:lnTo>
                    <a:pt x="1415" y="283"/>
                  </a:lnTo>
                  <a:lnTo>
                    <a:pt x="1415" y="281"/>
                  </a:lnTo>
                  <a:lnTo>
                    <a:pt x="1417" y="281"/>
                  </a:lnTo>
                  <a:lnTo>
                    <a:pt x="1419" y="280"/>
                  </a:lnTo>
                  <a:lnTo>
                    <a:pt x="1419" y="280"/>
                  </a:lnTo>
                  <a:lnTo>
                    <a:pt x="1421" y="281"/>
                  </a:lnTo>
                  <a:lnTo>
                    <a:pt x="1424" y="280"/>
                  </a:lnTo>
                  <a:lnTo>
                    <a:pt x="1426" y="278"/>
                  </a:lnTo>
                  <a:lnTo>
                    <a:pt x="1426" y="274"/>
                  </a:lnTo>
                  <a:lnTo>
                    <a:pt x="1424" y="271"/>
                  </a:lnTo>
                  <a:lnTo>
                    <a:pt x="1415" y="271"/>
                  </a:lnTo>
                  <a:lnTo>
                    <a:pt x="1414" y="269"/>
                  </a:lnTo>
                  <a:lnTo>
                    <a:pt x="1410" y="265"/>
                  </a:lnTo>
                  <a:lnTo>
                    <a:pt x="1408" y="263"/>
                  </a:lnTo>
                  <a:lnTo>
                    <a:pt x="1408" y="262"/>
                  </a:lnTo>
                  <a:lnTo>
                    <a:pt x="1408" y="260"/>
                  </a:lnTo>
                  <a:lnTo>
                    <a:pt x="1405" y="256"/>
                  </a:lnTo>
                  <a:lnTo>
                    <a:pt x="1403" y="254"/>
                  </a:lnTo>
                  <a:lnTo>
                    <a:pt x="1403" y="254"/>
                  </a:lnTo>
                  <a:lnTo>
                    <a:pt x="1403" y="253"/>
                  </a:lnTo>
                  <a:lnTo>
                    <a:pt x="1403" y="251"/>
                  </a:lnTo>
                  <a:lnTo>
                    <a:pt x="1403" y="249"/>
                  </a:lnTo>
                  <a:lnTo>
                    <a:pt x="1401" y="249"/>
                  </a:lnTo>
                  <a:lnTo>
                    <a:pt x="1401" y="249"/>
                  </a:lnTo>
                  <a:lnTo>
                    <a:pt x="1399" y="249"/>
                  </a:lnTo>
                  <a:lnTo>
                    <a:pt x="1399" y="247"/>
                  </a:lnTo>
                  <a:lnTo>
                    <a:pt x="1401" y="247"/>
                  </a:lnTo>
                  <a:lnTo>
                    <a:pt x="1401" y="245"/>
                  </a:lnTo>
                  <a:lnTo>
                    <a:pt x="1401" y="245"/>
                  </a:lnTo>
                  <a:lnTo>
                    <a:pt x="1401" y="242"/>
                  </a:lnTo>
                  <a:lnTo>
                    <a:pt x="1399" y="242"/>
                  </a:lnTo>
                  <a:lnTo>
                    <a:pt x="1388" y="244"/>
                  </a:lnTo>
                  <a:lnTo>
                    <a:pt x="1385" y="245"/>
                  </a:lnTo>
                  <a:lnTo>
                    <a:pt x="1383" y="245"/>
                  </a:lnTo>
                  <a:lnTo>
                    <a:pt x="1381" y="247"/>
                  </a:lnTo>
                  <a:lnTo>
                    <a:pt x="1381" y="249"/>
                  </a:lnTo>
                  <a:lnTo>
                    <a:pt x="1381" y="251"/>
                  </a:lnTo>
                  <a:lnTo>
                    <a:pt x="1381" y="253"/>
                  </a:lnTo>
                  <a:lnTo>
                    <a:pt x="1381" y="253"/>
                  </a:lnTo>
                  <a:lnTo>
                    <a:pt x="1379" y="254"/>
                  </a:lnTo>
                  <a:lnTo>
                    <a:pt x="1379" y="256"/>
                  </a:lnTo>
                  <a:lnTo>
                    <a:pt x="1381" y="256"/>
                  </a:lnTo>
                  <a:lnTo>
                    <a:pt x="1381" y="258"/>
                  </a:lnTo>
                  <a:lnTo>
                    <a:pt x="1385" y="258"/>
                  </a:lnTo>
                  <a:lnTo>
                    <a:pt x="1385" y="258"/>
                  </a:lnTo>
                  <a:lnTo>
                    <a:pt x="1387" y="258"/>
                  </a:lnTo>
                  <a:lnTo>
                    <a:pt x="1387" y="260"/>
                  </a:lnTo>
                  <a:lnTo>
                    <a:pt x="1387" y="262"/>
                  </a:lnTo>
                  <a:lnTo>
                    <a:pt x="1387" y="263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90" y="267"/>
                  </a:lnTo>
                  <a:lnTo>
                    <a:pt x="1405" y="272"/>
                  </a:lnTo>
                  <a:lnTo>
                    <a:pt x="1405" y="274"/>
                  </a:lnTo>
                  <a:lnTo>
                    <a:pt x="1406" y="276"/>
                  </a:lnTo>
                  <a:lnTo>
                    <a:pt x="1408" y="276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80"/>
                  </a:lnTo>
                  <a:lnTo>
                    <a:pt x="1408" y="280"/>
                  </a:lnTo>
                  <a:lnTo>
                    <a:pt x="1405" y="278"/>
                  </a:lnTo>
                  <a:lnTo>
                    <a:pt x="1401" y="274"/>
                  </a:lnTo>
                  <a:lnTo>
                    <a:pt x="1399" y="274"/>
                  </a:lnTo>
                  <a:lnTo>
                    <a:pt x="1394" y="274"/>
                  </a:lnTo>
                  <a:lnTo>
                    <a:pt x="1392" y="274"/>
                  </a:lnTo>
                  <a:lnTo>
                    <a:pt x="1390" y="276"/>
                  </a:lnTo>
                  <a:lnTo>
                    <a:pt x="1392" y="278"/>
                  </a:lnTo>
                  <a:lnTo>
                    <a:pt x="1392" y="278"/>
                  </a:lnTo>
                  <a:lnTo>
                    <a:pt x="1392" y="280"/>
                  </a:lnTo>
                  <a:lnTo>
                    <a:pt x="1392" y="281"/>
                  </a:lnTo>
                  <a:lnTo>
                    <a:pt x="1392" y="283"/>
                  </a:lnTo>
                  <a:lnTo>
                    <a:pt x="1392" y="283"/>
                  </a:lnTo>
                  <a:lnTo>
                    <a:pt x="1392" y="281"/>
                  </a:lnTo>
                  <a:lnTo>
                    <a:pt x="1390" y="280"/>
                  </a:lnTo>
                  <a:lnTo>
                    <a:pt x="1390" y="280"/>
                  </a:lnTo>
                  <a:lnTo>
                    <a:pt x="1388" y="278"/>
                  </a:lnTo>
                  <a:lnTo>
                    <a:pt x="1388" y="278"/>
                  </a:lnTo>
                  <a:lnTo>
                    <a:pt x="1387" y="276"/>
                  </a:lnTo>
                  <a:lnTo>
                    <a:pt x="1387" y="272"/>
                  </a:lnTo>
                  <a:lnTo>
                    <a:pt x="1387" y="271"/>
                  </a:lnTo>
                  <a:lnTo>
                    <a:pt x="1385" y="269"/>
                  </a:lnTo>
                  <a:lnTo>
                    <a:pt x="1385" y="269"/>
                  </a:lnTo>
                  <a:lnTo>
                    <a:pt x="1385" y="271"/>
                  </a:lnTo>
                  <a:lnTo>
                    <a:pt x="1385" y="274"/>
                  </a:lnTo>
                  <a:lnTo>
                    <a:pt x="1385" y="278"/>
                  </a:lnTo>
                  <a:lnTo>
                    <a:pt x="1385" y="281"/>
                  </a:lnTo>
                  <a:lnTo>
                    <a:pt x="1383" y="283"/>
                  </a:lnTo>
                  <a:lnTo>
                    <a:pt x="1383" y="287"/>
                  </a:lnTo>
                  <a:lnTo>
                    <a:pt x="1383" y="285"/>
                  </a:lnTo>
                  <a:lnTo>
                    <a:pt x="1383" y="285"/>
                  </a:lnTo>
                  <a:lnTo>
                    <a:pt x="1383" y="283"/>
                  </a:lnTo>
                  <a:lnTo>
                    <a:pt x="1383" y="281"/>
                  </a:lnTo>
                  <a:lnTo>
                    <a:pt x="1383" y="281"/>
                  </a:lnTo>
                  <a:lnTo>
                    <a:pt x="1383" y="280"/>
                  </a:lnTo>
                  <a:lnTo>
                    <a:pt x="1383" y="280"/>
                  </a:lnTo>
                  <a:lnTo>
                    <a:pt x="1383" y="276"/>
                  </a:lnTo>
                  <a:lnTo>
                    <a:pt x="1383" y="272"/>
                  </a:lnTo>
                  <a:lnTo>
                    <a:pt x="1383" y="269"/>
                  </a:lnTo>
                  <a:lnTo>
                    <a:pt x="1383" y="267"/>
                  </a:lnTo>
                  <a:lnTo>
                    <a:pt x="1381" y="265"/>
                  </a:lnTo>
                  <a:lnTo>
                    <a:pt x="1381" y="265"/>
                  </a:lnTo>
                  <a:lnTo>
                    <a:pt x="1379" y="263"/>
                  </a:lnTo>
                  <a:lnTo>
                    <a:pt x="1376" y="265"/>
                  </a:lnTo>
                  <a:lnTo>
                    <a:pt x="1376" y="265"/>
                  </a:lnTo>
                  <a:lnTo>
                    <a:pt x="1376" y="263"/>
                  </a:lnTo>
                  <a:lnTo>
                    <a:pt x="1376" y="262"/>
                  </a:lnTo>
                  <a:lnTo>
                    <a:pt x="1376" y="262"/>
                  </a:lnTo>
                  <a:lnTo>
                    <a:pt x="1378" y="260"/>
                  </a:lnTo>
                  <a:lnTo>
                    <a:pt x="1376" y="258"/>
                  </a:lnTo>
                  <a:lnTo>
                    <a:pt x="1374" y="254"/>
                  </a:lnTo>
                  <a:lnTo>
                    <a:pt x="1374" y="253"/>
                  </a:lnTo>
                  <a:lnTo>
                    <a:pt x="1372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3"/>
                  </a:lnTo>
                  <a:lnTo>
                    <a:pt x="1370" y="253"/>
                  </a:lnTo>
                  <a:lnTo>
                    <a:pt x="1367" y="253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6"/>
                  </a:lnTo>
                  <a:lnTo>
                    <a:pt x="1365" y="258"/>
                  </a:lnTo>
                  <a:lnTo>
                    <a:pt x="1365" y="258"/>
                  </a:lnTo>
                  <a:lnTo>
                    <a:pt x="1367" y="258"/>
                  </a:lnTo>
                  <a:lnTo>
                    <a:pt x="1365" y="260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5" y="263"/>
                  </a:lnTo>
                  <a:lnTo>
                    <a:pt x="1365" y="265"/>
                  </a:lnTo>
                  <a:lnTo>
                    <a:pt x="1363" y="267"/>
                  </a:lnTo>
                  <a:lnTo>
                    <a:pt x="1365" y="271"/>
                  </a:lnTo>
                  <a:lnTo>
                    <a:pt x="1363" y="272"/>
                  </a:lnTo>
                  <a:lnTo>
                    <a:pt x="1359" y="274"/>
                  </a:lnTo>
                  <a:lnTo>
                    <a:pt x="1358" y="276"/>
                  </a:lnTo>
                  <a:lnTo>
                    <a:pt x="1358" y="280"/>
                  </a:lnTo>
                  <a:lnTo>
                    <a:pt x="1358" y="285"/>
                  </a:lnTo>
                  <a:lnTo>
                    <a:pt x="1358" y="287"/>
                  </a:lnTo>
                  <a:lnTo>
                    <a:pt x="1358" y="287"/>
                  </a:lnTo>
                  <a:lnTo>
                    <a:pt x="1361" y="287"/>
                  </a:lnTo>
                  <a:lnTo>
                    <a:pt x="1363" y="287"/>
                  </a:lnTo>
                  <a:lnTo>
                    <a:pt x="1361" y="289"/>
                  </a:lnTo>
                  <a:lnTo>
                    <a:pt x="1361" y="291"/>
                  </a:lnTo>
                  <a:lnTo>
                    <a:pt x="1361" y="292"/>
                  </a:lnTo>
                  <a:lnTo>
                    <a:pt x="1361" y="294"/>
                  </a:lnTo>
                  <a:lnTo>
                    <a:pt x="1361" y="296"/>
                  </a:lnTo>
                  <a:lnTo>
                    <a:pt x="1365" y="298"/>
                  </a:lnTo>
                  <a:lnTo>
                    <a:pt x="1358" y="298"/>
                  </a:lnTo>
                  <a:lnTo>
                    <a:pt x="1356" y="300"/>
                  </a:lnTo>
                  <a:lnTo>
                    <a:pt x="1350" y="303"/>
                  </a:lnTo>
                  <a:lnTo>
                    <a:pt x="1340" y="303"/>
                  </a:lnTo>
                  <a:lnTo>
                    <a:pt x="1340" y="305"/>
                  </a:lnTo>
                  <a:lnTo>
                    <a:pt x="1340" y="305"/>
                  </a:lnTo>
                  <a:lnTo>
                    <a:pt x="1341" y="307"/>
                  </a:lnTo>
                  <a:lnTo>
                    <a:pt x="1341" y="307"/>
                  </a:lnTo>
                  <a:lnTo>
                    <a:pt x="1340" y="309"/>
                  </a:lnTo>
                  <a:lnTo>
                    <a:pt x="1338" y="310"/>
                  </a:lnTo>
                  <a:lnTo>
                    <a:pt x="1336" y="316"/>
                  </a:lnTo>
                  <a:lnTo>
                    <a:pt x="1332" y="319"/>
                  </a:lnTo>
                  <a:lnTo>
                    <a:pt x="1332" y="321"/>
                  </a:lnTo>
                  <a:lnTo>
                    <a:pt x="1332" y="321"/>
                  </a:lnTo>
                  <a:lnTo>
                    <a:pt x="1334" y="321"/>
                  </a:lnTo>
                  <a:lnTo>
                    <a:pt x="1334" y="323"/>
                  </a:lnTo>
                  <a:lnTo>
                    <a:pt x="1334" y="325"/>
                  </a:lnTo>
                  <a:lnTo>
                    <a:pt x="1334" y="327"/>
                  </a:lnTo>
                  <a:lnTo>
                    <a:pt x="1332" y="327"/>
                  </a:lnTo>
                  <a:lnTo>
                    <a:pt x="1331" y="327"/>
                  </a:lnTo>
                  <a:lnTo>
                    <a:pt x="1329" y="332"/>
                  </a:lnTo>
                  <a:lnTo>
                    <a:pt x="1329" y="334"/>
                  </a:lnTo>
                  <a:lnTo>
                    <a:pt x="1331" y="334"/>
                  </a:lnTo>
                  <a:lnTo>
                    <a:pt x="1334" y="332"/>
                  </a:lnTo>
                  <a:lnTo>
                    <a:pt x="1343" y="328"/>
                  </a:lnTo>
                  <a:lnTo>
                    <a:pt x="1343" y="330"/>
                  </a:lnTo>
                  <a:lnTo>
                    <a:pt x="1343" y="332"/>
                  </a:lnTo>
                  <a:lnTo>
                    <a:pt x="1349" y="334"/>
                  </a:lnTo>
                  <a:lnTo>
                    <a:pt x="1350" y="337"/>
                  </a:lnTo>
                  <a:lnTo>
                    <a:pt x="1349" y="337"/>
                  </a:lnTo>
                  <a:lnTo>
                    <a:pt x="1347" y="337"/>
                  </a:lnTo>
                  <a:lnTo>
                    <a:pt x="1345" y="337"/>
                  </a:lnTo>
                  <a:lnTo>
                    <a:pt x="1345" y="336"/>
                  </a:lnTo>
                  <a:lnTo>
                    <a:pt x="1343" y="336"/>
                  </a:lnTo>
                  <a:lnTo>
                    <a:pt x="1343" y="334"/>
                  </a:lnTo>
                  <a:lnTo>
                    <a:pt x="1341" y="336"/>
                  </a:lnTo>
                  <a:lnTo>
                    <a:pt x="1341" y="336"/>
                  </a:lnTo>
                  <a:lnTo>
                    <a:pt x="1340" y="337"/>
                  </a:lnTo>
                  <a:lnTo>
                    <a:pt x="1338" y="337"/>
                  </a:lnTo>
                  <a:lnTo>
                    <a:pt x="1334" y="341"/>
                  </a:lnTo>
                  <a:lnTo>
                    <a:pt x="1331" y="343"/>
                  </a:lnTo>
                  <a:lnTo>
                    <a:pt x="1340" y="348"/>
                  </a:lnTo>
                  <a:lnTo>
                    <a:pt x="1345" y="348"/>
                  </a:lnTo>
                  <a:lnTo>
                    <a:pt x="1347" y="350"/>
                  </a:lnTo>
                  <a:lnTo>
                    <a:pt x="1347" y="354"/>
                  </a:lnTo>
                  <a:lnTo>
                    <a:pt x="1343" y="350"/>
                  </a:lnTo>
                  <a:lnTo>
                    <a:pt x="1336" y="348"/>
                  </a:lnTo>
                  <a:lnTo>
                    <a:pt x="1331" y="345"/>
                  </a:lnTo>
                  <a:lnTo>
                    <a:pt x="1329" y="347"/>
                  </a:lnTo>
                  <a:lnTo>
                    <a:pt x="1327" y="348"/>
                  </a:lnTo>
                  <a:lnTo>
                    <a:pt x="1323" y="350"/>
                  </a:lnTo>
                  <a:lnTo>
                    <a:pt x="1320" y="352"/>
                  </a:lnTo>
                  <a:lnTo>
                    <a:pt x="1320" y="354"/>
                  </a:lnTo>
                  <a:lnTo>
                    <a:pt x="1322" y="356"/>
                  </a:lnTo>
                  <a:lnTo>
                    <a:pt x="1323" y="357"/>
                  </a:lnTo>
                  <a:lnTo>
                    <a:pt x="1325" y="356"/>
                  </a:lnTo>
                  <a:lnTo>
                    <a:pt x="1325" y="354"/>
                  </a:lnTo>
                  <a:lnTo>
                    <a:pt x="1327" y="356"/>
                  </a:lnTo>
                  <a:lnTo>
                    <a:pt x="1329" y="357"/>
                  </a:lnTo>
                  <a:lnTo>
                    <a:pt x="1331" y="359"/>
                  </a:lnTo>
                  <a:lnTo>
                    <a:pt x="1332" y="363"/>
                  </a:lnTo>
                  <a:lnTo>
                    <a:pt x="1338" y="365"/>
                  </a:lnTo>
                  <a:lnTo>
                    <a:pt x="1341" y="366"/>
                  </a:lnTo>
                  <a:lnTo>
                    <a:pt x="1340" y="366"/>
                  </a:lnTo>
                  <a:lnTo>
                    <a:pt x="1336" y="365"/>
                  </a:lnTo>
                  <a:lnTo>
                    <a:pt x="1332" y="366"/>
                  </a:lnTo>
                  <a:lnTo>
                    <a:pt x="1331" y="366"/>
                  </a:lnTo>
                  <a:lnTo>
                    <a:pt x="1329" y="365"/>
                  </a:lnTo>
                  <a:lnTo>
                    <a:pt x="1329" y="365"/>
                  </a:lnTo>
                  <a:lnTo>
                    <a:pt x="1327" y="363"/>
                  </a:lnTo>
                  <a:lnTo>
                    <a:pt x="1325" y="359"/>
                  </a:lnTo>
                  <a:lnTo>
                    <a:pt x="1325" y="359"/>
                  </a:lnTo>
                  <a:lnTo>
                    <a:pt x="1323" y="361"/>
                  </a:lnTo>
                  <a:lnTo>
                    <a:pt x="1323" y="361"/>
                  </a:lnTo>
                  <a:lnTo>
                    <a:pt x="1322" y="359"/>
                  </a:lnTo>
                  <a:lnTo>
                    <a:pt x="1320" y="357"/>
                  </a:lnTo>
                  <a:lnTo>
                    <a:pt x="1318" y="359"/>
                  </a:lnTo>
                  <a:lnTo>
                    <a:pt x="1313" y="361"/>
                  </a:lnTo>
                  <a:lnTo>
                    <a:pt x="1313" y="361"/>
                  </a:lnTo>
                  <a:lnTo>
                    <a:pt x="1313" y="363"/>
                  </a:lnTo>
                  <a:lnTo>
                    <a:pt x="1313" y="363"/>
                  </a:lnTo>
                  <a:lnTo>
                    <a:pt x="1313" y="365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4" y="368"/>
                  </a:lnTo>
                  <a:lnTo>
                    <a:pt x="1314" y="368"/>
                  </a:lnTo>
                  <a:lnTo>
                    <a:pt x="1316" y="368"/>
                  </a:lnTo>
                  <a:lnTo>
                    <a:pt x="1316" y="368"/>
                  </a:lnTo>
                  <a:lnTo>
                    <a:pt x="1316" y="370"/>
                  </a:lnTo>
                  <a:lnTo>
                    <a:pt x="1316" y="370"/>
                  </a:lnTo>
                  <a:lnTo>
                    <a:pt x="1314" y="370"/>
                  </a:lnTo>
                  <a:lnTo>
                    <a:pt x="1314" y="370"/>
                  </a:lnTo>
                  <a:lnTo>
                    <a:pt x="1313" y="368"/>
                  </a:lnTo>
                  <a:lnTo>
                    <a:pt x="1311" y="368"/>
                  </a:lnTo>
                  <a:lnTo>
                    <a:pt x="1311" y="368"/>
                  </a:lnTo>
                  <a:lnTo>
                    <a:pt x="1311" y="366"/>
                  </a:lnTo>
                  <a:lnTo>
                    <a:pt x="1311" y="366"/>
                  </a:lnTo>
                  <a:lnTo>
                    <a:pt x="1309" y="365"/>
                  </a:lnTo>
                  <a:lnTo>
                    <a:pt x="1309" y="363"/>
                  </a:lnTo>
                  <a:lnTo>
                    <a:pt x="1307" y="361"/>
                  </a:lnTo>
                  <a:lnTo>
                    <a:pt x="1305" y="361"/>
                  </a:lnTo>
                  <a:lnTo>
                    <a:pt x="1303" y="363"/>
                  </a:lnTo>
                  <a:lnTo>
                    <a:pt x="1298" y="365"/>
                  </a:lnTo>
                  <a:lnTo>
                    <a:pt x="1293" y="368"/>
                  </a:lnTo>
                  <a:lnTo>
                    <a:pt x="1289" y="370"/>
                  </a:lnTo>
                  <a:lnTo>
                    <a:pt x="1287" y="372"/>
                  </a:lnTo>
                  <a:lnTo>
                    <a:pt x="1285" y="374"/>
                  </a:lnTo>
                  <a:lnTo>
                    <a:pt x="1285" y="375"/>
                  </a:lnTo>
                  <a:lnTo>
                    <a:pt x="1285" y="377"/>
                  </a:lnTo>
                  <a:lnTo>
                    <a:pt x="1285" y="379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9" y="383"/>
                  </a:lnTo>
                  <a:lnTo>
                    <a:pt x="1289" y="383"/>
                  </a:lnTo>
                  <a:lnTo>
                    <a:pt x="1289" y="384"/>
                  </a:lnTo>
                  <a:lnTo>
                    <a:pt x="1287" y="384"/>
                  </a:lnTo>
                  <a:lnTo>
                    <a:pt x="1285" y="384"/>
                  </a:lnTo>
                  <a:lnTo>
                    <a:pt x="1284" y="383"/>
                  </a:lnTo>
                  <a:lnTo>
                    <a:pt x="1282" y="384"/>
                  </a:lnTo>
                  <a:lnTo>
                    <a:pt x="1282" y="386"/>
                  </a:lnTo>
                  <a:lnTo>
                    <a:pt x="1280" y="388"/>
                  </a:lnTo>
                  <a:lnTo>
                    <a:pt x="1280" y="388"/>
                  </a:lnTo>
                  <a:lnTo>
                    <a:pt x="1282" y="390"/>
                  </a:lnTo>
                  <a:lnTo>
                    <a:pt x="1282" y="390"/>
                  </a:lnTo>
                  <a:lnTo>
                    <a:pt x="1282" y="392"/>
                  </a:lnTo>
                  <a:lnTo>
                    <a:pt x="1282" y="393"/>
                  </a:lnTo>
                  <a:lnTo>
                    <a:pt x="1282" y="395"/>
                  </a:lnTo>
                  <a:lnTo>
                    <a:pt x="1284" y="397"/>
                  </a:lnTo>
                  <a:lnTo>
                    <a:pt x="1284" y="397"/>
                  </a:lnTo>
                  <a:lnTo>
                    <a:pt x="1291" y="397"/>
                  </a:lnTo>
                  <a:lnTo>
                    <a:pt x="1294" y="395"/>
                  </a:lnTo>
                  <a:lnTo>
                    <a:pt x="1300" y="395"/>
                  </a:lnTo>
                  <a:lnTo>
                    <a:pt x="1302" y="393"/>
                  </a:lnTo>
                  <a:lnTo>
                    <a:pt x="1302" y="392"/>
                  </a:lnTo>
                  <a:lnTo>
                    <a:pt x="1305" y="388"/>
                  </a:lnTo>
                  <a:lnTo>
                    <a:pt x="1307" y="388"/>
                  </a:lnTo>
                  <a:lnTo>
                    <a:pt x="1307" y="388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11" y="390"/>
                  </a:lnTo>
                  <a:lnTo>
                    <a:pt x="1313" y="392"/>
                  </a:lnTo>
                  <a:lnTo>
                    <a:pt x="1313" y="393"/>
                  </a:lnTo>
                  <a:lnTo>
                    <a:pt x="1311" y="395"/>
                  </a:lnTo>
                  <a:lnTo>
                    <a:pt x="1309" y="395"/>
                  </a:lnTo>
                  <a:lnTo>
                    <a:pt x="1307" y="395"/>
                  </a:lnTo>
                  <a:lnTo>
                    <a:pt x="1309" y="397"/>
                  </a:lnTo>
                  <a:lnTo>
                    <a:pt x="1320" y="395"/>
                  </a:lnTo>
                  <a:lnTo>
                    <a:pt x="1323" y="390"/>
                  </a:lnTo>
                  <a:lnTo>
                    <a:pt x="1325" y="388"/>
                  </a:lnTo>
                  <a:lnTo>
                    <a:pt x="1329" y="388"/>
                  </a:lnTo>
                  <a:lnTo>
                    <a:pt x="1331" y="386"/>
                  </a:lnTo>
                  <a:lnTo>
                    <a:pt x="1334" y="384"/>
                  </a:lnTo>
                  <a:lnTo>
                    <a:pt x="1334" y="384"/>
                  </a:lnTo>
                  <a:lnTo>
                    <a:pt x="1334" y="386"/>
                  </a:lnTo>
                  <a:lnTo>
                    <a:pt x="1331" y="395"/>
                  </a:lnTo>
                  <a:lnTo>
                    <a:pt x="1338" y="395"/>
                  </a:lnTo>
                  <a:lnTo>
                    <a:pt x="1349" y="403"/>
                  </a:lnTo>
                  <a:lnTo>
                    <a:pt x="1350" y="403"/>
                  </a:lnTo>
                  <a:lnTo>
                    <a:pt x="1349" y="404"/>
                  </a:lnTo>
                  <a:lnTo>
                    <a:pt x="1343" y="401"/>
                  </a:lnTo>
                  <a:lnTo>
                    <a:pt x="1334" y="399"/>
                  </a:lnTo>
                  <a:lnTo>
                    <a:pt x="1327" y="399"/>
                  </a:lnTo>
                  <a:lnTo>
                    <a:pt x="1325" y="401"/>
                  </a:lnTo>
                  <a:lnTo>
                    <a:pt x="1334" y="406"/>
                  </a:lnTo>
                  <a:lnTo>
                    <a:pt x="1336" y="408"/>
                  </a:lnTo>
                  <a:lnTo>
                    <a:pt x="1332" y="408"/>
                  </a:lnTo>
                  <a:lnTo>
                    <a:pt x="1323" y="401"/>
                  </a:lnTo>
                  <a:lnTo>
                    <a:pt x="1320" y="401"/>
                  </a:lnTo>
                  <a:lnTo>
                    <a:pt x="1320" y="403"/>
                  </a:lnTo>
                  <a:lnTo>
                    <a:pt x="1320" y="403"/>
                  </a:lnTo>
                  <a:lnTo>
                    <a:pt x="1320" y="404"/>
                  </a:lnTo>
                  <a:lnTo>
                    <a:pt x="1318" y="406"/>
                  </a:lnTo>
                  <a:lnTo>
                    <a:pt x="1318" y="406"/>
                  </a:lnTo>
                  <a:lnTo>
                    <a:pt x="1318" y="410"/>
                  </a:lnTo>
                  <a:lnTo>
                    <a:pt x="1318" y="410"/>
                  </a:lnTo>
                  <a:lnTo>
                    <a:pt x="1320" y="412"/>
                  </a:lnTo>
                  <a:lnTo>
                    <a:pt x="1320" y="413"/>
                  </a:lnTo>
                  <a:lnTo>
                    <a:pt x="1322" y="415"/>
                  </a:lnTo>
                  <a:lnTo>
                    <a:pt x="1325" y="419"/>
                  </a:lnTo>
                  <a:lnTo>
                    <a:pt x="1327" y="421"/>
                  </a:lnTo>
                  <a:lnTo>
                    <a:pt x="1329" y="424"/>
                  </a:lnTo>
                  <a:lnTo>
                    <a:pt x="1325" y="424"/>
                  </a:lnTo>
                  <a:lnTo>
                    <a:pt x="1325" y="426"/>
                  </a:lnTo>
                  <a:lnTo>
                    <a:pt x="1325" y="428"/>
                  </a:lnTo>
                  <a:lnTo>
                    <a:pt x="1325" y="430"/>
                  </a:lnTo>
                  <a:lnTo>
                    <a:pt x="1325" y="431"/>
                  </a:lnTo>
                  <a:lnTo>
                    <a:pt x="1325" y="433"/>
                  </a:lnTo>
                  <a:lnTo>
                    <a:pt x="1323" y="433"/>
                  </a:lnTo>
                  <a:lnTo>
                    <a:pt x="1323" y="433"/>
                  </a:lnTo>
                  <a:lnTo>
                    <a:pt x="1323" y="431"/>
                  </a:lnTo>
                  <a:lnTo>
                    <a:pt x="1323" y="431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6"/>
                  </a:lnTo>
                  <a:lnTo>
                    <a:pt x="1323" y="424"/>
                  </a:lnTo>
                  <a:lnTo>
                    <a:pt x="1323" y="424"/>
                  </a:lnTo>
                  <a:lnTo>
                    <a:pt x="1323" y="422"/>
                  </a:lnTo>
                  <a:lnTo>
                    <a:pt x="1318" y="419"/>
                  </a:lnTo>
                  <a:lnTo>
                    <a:pt x="1318" y="415"/>
                  </a:lnTo>
                  <a:lnTo>
                    <a:pt x="1316" y="415"/>
                  </a:lnTo>
                  <a:lnTo>
                    <a:pt x="1316" y="412"/>
                  </a:lnTo>
                  <a:lnTo>
                    <a:pt x="1316" y="410"/>
                  </a:lnTo>
                  <a:lnTo>
                    <a:pt x="1314" y="406"/>
                  </a:lnTo>
                  <a:lnTo>
                    <a:pt x="1314" y="406"/>
                  </a:lnTo>
                  <a:lnTo>
                    <a:pt x="1309" y="408"/>
                  </a:lnTo>
                  <a:lnTo>
                    <a:pt x="1309" y="408"/>
                  </a:lnTo>
                  <a:lnTo>
                    <a:pt x="1307" y="410"/>
                  </a:lnTo>
                  <a:lnTo>
                    <a:pt x="1300" y="413"/>
                  </a:lnTo>
                  <a:lnTo>
                    <a:pt x="1298" y="413"/>
                  </a:lnTo>
                  <a:lnTo>
                    <a:pt x="1300" y="412"/>
                  </a:lnTo>
                  <a:lnTo>
                    <a:pt x="1302" y="410"/>
                  </a:lnTo>
                  <a:lnTo>
                    <a:pt x="1302" y="408"/>
                  </a:lnTo>
                  <a:lnTo>
                    <a:pt x="1300" y="406"/>
                  </a:lnTo>
                  <a:lnTo>
                    <a:pt x="1300" y="406"/>
                  </a:lnTo>
                  <a:lnTo>
                    <a:pt x="1298" y="404"/>
                  </a:lnTo>
                  <a:lnTo>
                    <a:pt x="1293" y="403"/>
                  </a:lnTo>
                  <a:lnTo>
                    <a:pt x="1293" y="401"/>
                  </a:lnTo>
                  <a:lnTo>
                    <a:pt x="1278" y="404"/>
                  </a:lnTo>
                  <a:lnTo>
                    <a:pt x="1275" y="406"/>
                  </a:lnTo>
                  <a:lnTo>
                    <a:pt x="1271" y="408"/>
                  </a:lnTo>
                  <a:lnTo>
                    <a:pt x="1267" y="410"/>
                  </a:lnTo>
                  <a:lnTo>
                    <a:pt x="1269" y="410"/>
                  </a:lnTo>
                  <a:lnTo>
                    <a:pt x="1271" y="410"/>
                  </a:lnTo>
                  <a:lnTo>
                    <a:pt x="1271" y="410"/>
                  </a:lnTo>
                  <a:lnTo>
                    <a:pt x="1269" y="412"/>
                  </a:lnTo>
                  <a:lnTo>
                    <a:pt x="1271" y="413"/>
                  </a:lnTo>
                  <a:lnTo>
                    <a:pt x="1273" y="412"/>
                  </a:lnTo>
                  <a:lnTo>
                    <a:pt x="1275" y="413"/>
                  </a:lnTo>
                  <a:lnTo>
                    <a:pt x="1275" y="415"/>
                  </a:lnTo>
                  <a:lnTo>
                    <a:pt x="1278" y="417"/>
                  </a:lnTo>
                  <a:lnTo>
                    <a:pt x="1284" y="417"/>
                  </a:lnTo>
                  <a:lnTo>
                    <a:pt x="1285" y="419"/>
                  </a:lnTo>
                  <a:lnTo>
                    <a:pt x="1287" y="422"/>
                  </a:lnTo>
                  <a:lnTo>
                    <a:pt x="1287" y="424"/>
                  </a:lnTo>
                  <a:lnTo>
                    <a:pt x="1287" y="426"/>
                  </a:lnTo>
                  <a:lnTo>
                    <a:pt x="1289" y="430"/>
                  </a:lnTo>
                  <a:lnTo>
                    <a:pt x="1294" y="433"/>
                  </a:lnTo>
                  <a:lnTo>
                    <a:pt x="1294" y="433"/>
                  </a:lnTo>
                  <a:lnTo>
                    <a:pt x="1294" y="435"/>
                  </a:lnTo>
                  <a:lnTo>
                    <a:pt x="1298" y="439"/>
                  </a:lnTo>
                  <a:lnTo>
                    <a:pt x="1296" y="439"/>
                  </a:lnTo>
                  <a:lnTo>
                    <a:pt x="1294" y="437"/>
                  </a:lnTo>
                  <a:lnTo>
                    <a:pt x="1285" y="430"/>
                  </a:lnTo>
                  <a:lnTo>
                    <a:pt x="1285" y="424"/>
                  </a:lnTo>
                  <a:lnTo>
                    <a:pt x="1282" y="422"/>
                  </a:lnTo>
                  <a:lnTo>
                    <a:pt x="1276" y="419"/>
                  </a:lnTo>
                  <a:lnTo>
                    <a:pt x="1276" y="419"/>
                  </a:lnTo>
                  <a:lnTo>
                    <a:pt x="1275" y="419"/>
                  </a:lnTo>
                  <a:lnTo>
                    <a:pt x="1273" y="419"/>
                  </a:lnTo>
                  <a:lnTo>
                    <a:pt x="1273" y="417"/>
                  </a:lnTo>
                  <a:lnTo>
                    <a:pt x="1273" y="415"/>
                  </a:lnTo>
                  <a:lnTo>
                    <a:pt x="1273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69" y="415"/>
                  </a:lnTo>
                  <a:lnTo>
                    <a:pt x="1269" y="415"/>
                  </a:lnTo>
                  <a:lnTo>
                    <a:pt x="1267" y="413"/>
                  </a:lnTo>
                  <a:lnTo>
                    <a:pt x="1266" y="413"/>
                  </a:lnTo>
                  <a:lnTo>
                    <a:pt x="1266" y="413"/>
                  </a:lnTo>
                  <a:lnTo>
                    <a:pt x="1264" y="417"/>
                  </a:lnTo>
                  <a:lnTo>
                    <a:pt x="1262" y="419"/>
                  </a:lnTo>
                  <a:lnTo>
                    <a:pt x="1264" y="419"/>
                  </a:lnTo>
                  <a:lnTo>
                    <a:pt x="1267" y="422"/>
                  </a:lnTo>
                  <a:lnTo>
                    <a:pt x="1275" y="422"/>
                  </a:lnTo>
                  <a:lnTo>
                    <a:pt x="1275" y="422"/>
                  </a:lnTo>
                  <a:lnTo>
                    <a:pt x="1275" y="424"/>
                  </a:lnTo>
                  <a:lnTo>
                    <a:pt x="1275" y="426"/>
                  </a:lnTo>
                  <a:lnTo>
                    <a:pt x="1275" y="426"/>
                  </a:lnTo>
                  <a:lnTo>
                    <a:pt x="1267" y="426"/>
                  </a:lnTo>
                  <a:lnTo>
                    <a:pt x="1266" y="426"/>
                  </a:lnTo>
                  <a:lnTo>
                    <a:pt x="1266" y="428"/>
                  </a:lnTo>
                  <a:lnTo>
                    <a:pt x="1266" y="430"/>
                  </a:lnTo>
                  <a:lnTo>
                    <a:pt x="1278" y="428"/>
                  </a:lnTo>
                  <a:lnTo>
                    <a:pt x="1278" y="428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8"/>
                  </a:lnTo>
                  <a:lnTo>
                    <a:pt x="1280" y="430"/>
                  </a:lnTo>
                  <a:lnTo>
                    <a:pt x="1282" y="430"/>
                  </a:lnTo>
                  <a:lnTo>
                    <a:pt x="1284" y="433"/>
                  </a:lnTo>
                  <a:lnTo>
                    <a:pt x="1285" y="433"/>
                  </a:lnTo>
                  <a:lnTo>
                    <a:pt x="1287" y="433"/>
                  </a:lnTo>
                  <a:lnTo>
                    <a:pt x="1284" y="433"/>
                  </a:lnTo>
                  <a:lnTo>
                    <a:pt x="1278" y="431"/>
                  </a:lnTo>
                  <a:lnTo>
                    <a:pt x="1278" y="431"/>
                  </a:lnTo>
                  <a:lnTo>
                    <a:pt x="1280" y="433"/>
                  </a:lnTo>
                  <a:lnTo>
                    <a:pt x="1280" y="433"/>
                  </a:lnTo>
                  <a:lnTo>
                    <a:pt x="1282" y="435"/>
                  </a:lnTo>
                  <a:lnTo>
                    <a:pt x="1280" y="435"/>
                  </a:lnTo>
                  <a:lnTo>
                    <a:pt x="1278" y="435"/>
                  </a:lnTo>
                  <a:lnTo>
                    <a:pt x="1278" y="435"/>
                  </a:lnTo>
                  <a:lnTo>
                    <a:pt x="1276" y="435"/>
                  </a:lnTo>
                  <a:lnTo>
                    <a:pt x="1278" y="437"/>
                  </a:lnTo>
                  <a:lnTo>
                    <a:pt x="1278" y="437"/>
                  </a:lnTo>
                  <a:lnTo>
                    <a:pt x="1278" y="439"/>
                  </a:lnTo>
                  <a:lnTo>
                    <a:pt x="1275" y="437"/>
                  </a:lnTo>
                  <a:lnTo>
                    <a:pt x="1273" y="439"/>
                  </a:lnTo>
                  <a:lnTo>
                    <a:pt x="1273" y="439"/>
                  </a:lnTo>
                  <a:lnTo>
                    <a:pt x="1269" y="439"/>
                  </a:lnTo>
                  <a:lnTo>
                    <a:pt x="1269" y="440"/>
                  </a:lnTo>
                  <a:lnTo>
                    <a:pt x="1271" y="440"/>
                  </a:lnTo>
                  <a:lnTo>
                    <a:pt x="1273" y="440"/>
                  </a:lnTo>
                  <a:lnTo>
                    <a:pt x="1273" y="444"/>
                  </a:lnTo>
                  <a:lnTo>
                    <a:pt x="1271" y="444"/>
                  </a:lnTo>
                  <a:lnTo>
                    <a:pt x="1275" y="446"/>
                  </a:lnTo>
                  <a:lnTo>
                    <a:pt x="1280" y="440"/>
                  </a:lnTo>
                  <a:lnTo>
                    <a:pt x="1282" y="440"/>
                  </a:lnTo>
                  <a:lnTo>
                    <a:pt x="1284" y="440"/>
                  </a:lnTo>
                  <a:lnTo>
                    <a:pt x="1285" y="444"/>
                  </a:lnTo>
                  <a:lnTo>
                    <a:pt x="1285" y="444"/>
                  </a:lnTo>
                  <a:lnTo>
                    <a:pt x="1291" y="446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9"/>
                  </a:lnTo>
                  <a:lnTo>
                    <a:pt x="1291" y="449"/>
                  </a:lnTo>
                  <a:lnTo>
                    <a:pt x="1285" y="448"/>
                  </a:lnTo>
                  <a:lnTo>
                    <a:pt x="1282" y="444"/>
                  </a:lnTo>
                  <a:lnTo>
                    <a:pt x="1280" y="444"/>
                  </a:lnTo>
                  <a:lnTo>
                    <a:pt x="1280" y="444"/>
                  </a:lnTo>
                  <a:lnTo>
                    <a:pt x="1280" y="446"/>
                  </a:lnTo>
                  <a:lnTo>
                    <a:pt x="1278" y="446"/>
                  </a:lnTo>
                  <a:lnTo>
                    <a:pt x="1278" y="448"/>
                  </a:lnTo>
                  <a:lnTo>
                    <a:pt x="1276" y="448"/>
                  </a:lnTo>
                  <a:lnTo>
                    <a:pt x="1276" y="449"/>
                  </a:lnTo>
                  <a:lnTo>
                    <a:pt x="1275" y="453"/>
                  </a:lnTo>
                  <a:lnTo>
                    <a:pt x="1282" y="455"/>
                  </a:lnTo>
                  <a:lnTo>
                    <a:pt x="1282" y="457"/>
                  </a:lnTo>
                  <a:lnTo>
                    <a:pt x="1280" y="459"/>
                  </a:lnTo>
                  <a:lnTo>
                    <a:pt x="1280" y="459"/>
                  </a:lnTo>
                  <a:lnTo>
                    <a:pt x="1282" y="460"/>
                  </a:lnTo>
                  <a:lnTo>
                    <a:pt x="1284" y="460"/>
                  </a:lnTo>
                  <a:lnTo>
                    <a:pt x="1284" y="462"/>
                  </a:lnTo>
                  <a:lnTo>
                    <a:pt x="1284" y="462"/>
                  </a:lnTo>
                  <a:lnTo>
                    <a:pt x="1282" y="462"/>
                  </a:lnTo>
                  <a:lnTo>
                    <a:pt x="1280" y="460"/>
                  </a:lnTo>
                  <a:lnTo>
                    <a:pt x="1278" y="460"/>
                  </a:lnTo>
                  <a:lnTo>
                    <a:pt x="1276" y="457"/>
                  </a:lnTo>
                  <a:lnTo>
                    <a:pt x="1276" y="455"/>
                  </a:lnTo>
                  <a:lnTo>
                    <a:pt x="1275" y="455"/>
                  </a:lnTo>
                  <a:lnTo>
                    <a:pt x="1275" y="457"/>
                  </a:lnTo>
                  <a:lnTo>
                    <a:pt x="1275" y="457"/>
                  </a:lnTo>
                  <a:lnTo>
                    <a:pt x="1276" y="460"/>
                  </a:lnTo>
                  <a:lnTo>
                    <a:pt x="1276" y="462"/>
                  </a:lnTo>
                  <a:lnTo>
                    <a:pt x="1278" y="462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6"/>
                  </a:lnTo>
                  <a:lnTo>
                    <a:pt x="1280" y="466"/>
                  </a:lnTo>
                  <a:lnTo>
                    <a:pt x="1280" y="468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78" y="469"/>
                  </a:lnTo>
                  <a:lnTo>
                    <a:pt x="1278" y="468"/>
                  </a:lnTo>
                  <a:lnTo>
                    <a:pt x="1273" y="457"/>
                  </a:lnTo>
                  <a:lnTo>
                    <a:pt x="1271" y="455"/>
                  </a:lnTo>
                  <a:lnTo>
                    <a:pt x="1269" y="455"/>
                  </a:lnTo>
                  <a:lnTo>
                    <a:pt x="1267" y="457"/>
                  </a:lnTo>
                  <a:lnTo>
                    <a:pt x="1269" y="457"/>
                  </a:lnTo>
                  <a:lnTo>
                    <a:pt x="1271" y="459"/>
                  </a:lnTo>
                  <a:lnTo>
                    <a:pt x="1271" y="460"/>
                  </a:lnTo>
                  <a:lnTo>
                    <a:pt x="1271" y="460"/>
                  </a:lnTo>
                  <a:lnTo>
                    <a:pt x="1271" y="464"/>
                  </a:lnTo>
                  <a:lnTo>
                    <a:pt x="1271" y="466"/>
                  </a:lnTo>
                  <a:lnTo>
                    <a:pt x="1271" y="468"/>
                  </a:lnTo>
                  <a:lnTo>
                    <a:pt x="1271" y="468"/>
                  </a:lnTo>
                  <a:lnTo>
                    <a:pt x="1269" y="469"/>
                  </a:lnTo>
                  <a:lnTo>
                    <a:pt x="1271" y="471"/>
                  </a:lnTo>
                  <a:lnTo>
                    <a:pt x="1273" y="473"/>
                  </a:lnTo>
                  <a:lnTo>
                    <a:pt x="1280" y="477"/>
                  </a:lnTo>
                  <a:lnTo>
                    <a:pt x="1280" y="478"/>
                  </a:lnTo>
                  <a:lnTo>
                    <a:pt x="1280" y="480"/>
                  </a:lnTo>
                  <a:lnTo>
                    <a:pt x="1282" y="482"/>
                  </a:lnTo>
                  <a:lnTo>
                    <a:pt x="1284" y="482"/>
                  </a:lnTo>
                  <a:lnTo>
                    <a:pt x="1282" y="484"/>
                  </a:lnTo>
                  <a:lnTo>
                    <a:pt x="1280" y="482"/>
                  </a:lnTo>
                  <a:lnTo>
                    <a:pt x="1273" y="475"/>
                  </a:lnTo>
                  <a:lnTo>
                    <a:pt x="1273" y="473"/>
                  </a:lnTo>
                  <a:lnTo>
                    <a:pt x="1271" y="473"/>
                  </a:lnTo>
                  <a:lnTo>
                    <a:pt x="1269" y="471"/>
                  </a:lnTo>
                  <a:lnTo>
                    <a:pt x="1267" y="471"/>
                  </a:lnTo>
                  <a:lnTo>
                    <a:pt x="1267" y="468"/>
                  </a:lnTo>
                  <a:lnTo>
                    <a:pt x="1267" y="466"/>
                  </a:lnTo>
                  <a:lnTo>
                    <a:pt x="1267" y="462"/>
                  </a:lnTo>
                  <a:lnTo>
                    <a:pt x="1267" y="459"/>
                  </a:lnTo>
                  <a:lnTo>
                    <a:pt x="1266" y="457"/>
                  </a:lnTo>
                  <a:lnTo>
                    <a:pt x="1260" y="453"/>
                  </a:lnTo>
                  <a:lnTo>
                    <a:pt x="1260" y="451"/>
                  </a:lnTo>
                  <a:lnTo>
                    <a:pt x="1260" y="449"/>
                  </a:lnTo>
                  <a:lnTo>
                    <a:pt x="1262" y="448"/>
                  </a:lnTo>
                  <a:lnTo>
                    <a:pt x="1262" y="446"/>
                  </a:lnTo>
                  <a:lnTo>
                    <a:pt x="1260" y="442"/>
                  </a:lnTo>
                  <a:lnTo>
                    <a:pt x="1260" y="440"/>
                  </a:lnTo>
                  <a:lnTo>
                    <a:pt x="1262" y="439"/>
                  </a:lnTo>
                  <a:lnTo>
                    <a:pt x="1262" y="437"/>
                  </a:lnTo>
                  <a:lnTo>
                    <a:pt x="1262" y="435"/>
                  </a:lnTo>
                  <a:lnTo>
                    <a:pt x="1262" y="433"/>
                  </a:lnTo>
                  <a:lnTo>
                    <a:pt x="1262" y="433"/>
                  </a:lnTo>
                  <a:lnTo>
                    <a:pt x="1260" y="435"/>
                  </a:lnTo>
                  <a:lnTo>
                    <a:pt x="1260" y="435"/>
                  </a:lnTo>
                  <a:lnTo>
                    <a:pt x="1258" y="431"/>
                  </a:lnTo>
                  <a:lnTo>
                    <a:pt x="1258" y="431"/>
                  </a:lnTo>
                  <a:lnTo>
                    <a:pt x="1260" y="431"/>
                  </a:lnTo>
                  <a:lnTo>
                    <a:pt x="1260" y="430"/>
                  </a:lnTo>
                  <a:lnTo>
                    <a:pt x="1260" y="430"/>
                  </a:lnTo>
                  <a:lnTo>
                    <a:pt x="1260" y="428"/>
                  </a:lnTo>
                  <a:lnTo>
                    <a:pt x="1260" y="426"/>
                  </a:lnTo>
                  <a:lnTo>
                    <a:pt x="1258" y="424"/>
                  </a:lnTo>
                  <a:lnTo>
                    <a:pt x="1258" y="422"/>
                  </a:lnTo>
                  <a:lnTo>
                    <a:pt x="1257" y="422"/>
                  </a:lnTo>
                  <a:lnTo>
                    <a:pt x="1255" y="422"/>
                  </a:lnTo>
                  <a:lnTo>
                    <a:pt x="1255" y="424"/>
                  </a:lnTo>
                  <a:lnTo>
                    <a:pt x="1255" y="426"/>
                  </a:lnTo>
                  <a:lnTo>
                    <a:pt x="1255" y="426"/>
                  </a:lnTo>
                  <a:lnTo>
                    <a:pt x="1255" y="428"/>
                  </a:lnTo>
                  <a:lnTo>
                    <a:pt x="1255" y="430"/>
                  </a:lnTo>
                  <a:lnTo>
                    <a:pt x="1255" y="431"/>
                  </a:lnTo>
                  <a:lnTo>
                    <a:pt x="1253" y="431"/>
                  </a:lnTo>
                  <a:lnTo>
                    <a:pt x="1251" y="430"/>
                  </a:lnTo>
                  <a:lnTo>
                    <a:pt x="1251" y="431"/>
                  </a:lnTo>
                  <a:lnTo>
                    <a:pt x="1251" y="433"/>
                  </a:lnTo>
                  <a:lnTo>
                    <a:pt x="1251" y="435"/>
                  </a:lnTo>
                  <a:lnTo>
                    <a:pt x="1253" y="439"/>
                  </a:lnTo>
                  <a:lnTo>
                    <a:pt x="1253" y="439"/>
                  </a:lnTo>
                  <a:lnTo>
                    <a:pt x="1251" y="439"/>
                  </a:lnTo>
                  <a:lnTo>
                    <a:pt x="1251" y="442"/>
                  </a:lnTo>
                  <a:lnTo>
                    <a:pt x="1249" y="444"/>
                  </a:lnTo>
                  <a:lnTo>
                    <a:pt x="1249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6"/>
                  </a:lnTo>
                  <a:lnTo>
                    <a:pt x="1246" y="446"/>
                  </a:lnTo>
                  <a:lnTo>
                    <a:pt x="1244" y="446"/>
                  </a:lnTo>
                  <a:lnTo>
                    <a:pt x="1240" y="446"/>
                  </a:lnTo>
                  <a:lnTo>
                    <a:pt x="1240" y="448"/>
                  </a:lnTo>
                  <a:lnTo>
                    <a:pt x="1240" y="449"/>
                  </a:lnTo>
                  <a:lnTo>
                    <a:pt x="1240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8"/>
                  </a:lnTo>
                  <a:lnTo>
                    <a:pt x="1238" y="446"/>
                  </a:lnTo>
                  <a:lnTo>
                    <a:pt x="1238" y="444"/>
                  </a:lnTo>
                  <a:lnTo>
                    <a:pt x="1238" y="444"/>
                  </a:lnTo>
                  <a:lnTo>
                    <a:pt x="1240" y="444"/>
                  </a:lnTo>
                  <a:lnTo>
                    <a:pt x="1242" y="444"/>
                  </a:lnTo>
                  <a:lnTo>
                    <a:pt x="1244" y="444"/>
                  </a:lnTo>
                  <a:lnTo>
                    <a:pt x="1244" y="442"/>
                  </a:lnTo>
                  <a:lnTo>
                    <a:pt x="1244" y="440"/>
                  </a:lnTo>
                  <a:lnTo>
                    <a:pt x="1242" y="440"/>
                  </a:lnTo>
                  <a:lnTo>
                    <a:pt x="1242" y="439"/>
                  </a:lnTo>
                  <a:lnTo>
                    <a:pt x="1244" y="439"/>
                  </a:lnTo>
                  <a:lnTo>
                    <a:pt x="1244" y="437"/>
                  </a:lnTo>
                  <a:lnTo>
                    <a:pt x="1244" y="437"/>
                  </a:lnTo>
                  <a:lnTo>
                    <a:pt x="1240" y="437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3"/>
                  </a:lnTo>
                  <a:lnTo>
                    <a:pt x="1240" y="433"/>
                  </a:lnTo>
                  <a:lnTo>
                    <a:pt x="1238" y="433"/>
                  </a:lnTo>
                  <a:lnTo>
                    <a:pt x="1238" y="437"/>
                  </a:lnTo>
                  <a:lnTo>
                    <a:pt x="1238" y="439"/>
                  </a:lnTo>
                  <a:lnTo>
                    <a:pt x="1237" y="440"/>
                  </a:lnTo>
                  <a:lnTo>
                    <a:pt x="1237" y="440"/>
                  </a:lnTo>
                  <a:lnTo>
                    <a:pt x="1235" y="440"/>
                  </a:lnTo>
                  <a:lnTo>
                    <a:pt x="1233" y="442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2"/>
                  </a:lnTo>
                  <a:lnTo>
                    <a:pt x="1233" y="440"/>
                  </a:lnTo>
                  <a:lnTo>
                    <a:pt x="1233" y="439"/>
                  </a:lnTo>
                  <a:lnTo>
                    <a:pt x="1231" y="440"/>
                  </a:lnTo>
                  <a:lnTo>
                    <a:pt x="1228" y="442"/>
                  </a:lnTo>
                  <a:lnTo>
                    <a:pt x="1224" y="446"/>
                  </a:lnTo>
                  <a:lnTo>
                    <a:pt x="1224" y="449"/>
                  </a:lnTo>
                  <a:lnTo>
                    <a:pt x="1224" y="449"/>
                  </a:lnTo>
                  <a:lnTo>
                    <a:pt x="1222" y="449"/>
                  </a:lnTo>
                  <a:lnTo>
                    <a:pt x="1222" y="449"/>
                  </a:lnTo>
                  <a:lnTo>
                    <a:pt x="1220" y="451"/>
                  </a:lnTo>
                  <a:lnTo>
                    <a:pt x="1222" y="455"/>
                  </a:lnTo>
                  <a:lnTo>
                    <a:pt x="1226" y="457"/>
                  </a:lnTo>
                  <a:lnTo>
                    <a:pt x="1228" y="457"/>
                  </a:lnTo>
                  <a:lnTo>
                    <a:pt x="1229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6" y="453"/>
                  </a:lnTo>
                  <a:lnTo>
                    <a:pt x="1233" y="448"/>
                  </a:lnTo>
                  <a:lnTo>
                    <a:pt x="1233" y="448"/>
                  </a:lnTo>
                  <a:lnTo>
                    <a:pt x="1235" y="446"/>
                  </a:lnTo>
                  <a:lnTo>
                    <a:pt x="1235" y="446"/>
                  </a:lnTo>
                  <a:lnTo>
                    <a:pt x="1237" y="448"/>
                  </a:lnTo>
                  <a:lnTo>
                    <a:pt x="1237" y="449"/>
                  </a:lnTo>
                  <a:lnTo>
                    <a:pt x="1237" y="451"/>
                  </a:lnTo>
                  <a:lnTo>
                    <a:pt x="1237" y="451"/>
                  </a:lnTo>
                  <a:lnTo>
                    <a:pt x="1247" y="451"/>
                  </a:lnTo>
                  <a:lnTo>
                    <a:pt x="1247" y="449"/>
                  </a:lnTo>
                  <a:lnTo>
                    <a:pt x="1249" y="449"/>
                  </a:lnTo>
                  <a:lnTo>
                    <a:pt x="1251" y="448"/>
                  </a:lnTo>
                  <a:lnTo>
                    <a:pt x="1251" y="446"/>
                  </a:lnTo>
                  <a:lnTo>
                    <a:pt x="1253" y="448"/>
                  </a:lnTo>
                  <a:lnTo>
                    <a:pt x="1251" y="448"/>
                  </a:lnTo>
                  <a:lnTo>
                    <a:pt x="1249" y="451"/>
                  </a:lnTo>
                  <a:lnTo>
                    <a:pt x="1249" y="451"/>
                  </a:lnTo>
                  <a:lnTo>
                    <a:pt x="1253" y="453"/>
                  </a:lnTo>
                  <a:lnTo>
                    <a:pt x="1260" y="455"/>
                  </a:lnTo>
                  <a:lnTo>
                    <a:pt x="1260" y="455"/>
                  </a:lnTo>
                  <a:lnTo>
                    <a:pt x="1257" y="455"/>
                  </a:lnTo>
                  <a:lnTo>
                    <a:pt x="1257" y="455"/>
                  </a:lnTo>
                  <a:lnTo>
                    <a:pt x="1255" y="457"/>
                  </a:lnTo>
                  <a:lnTo>
                    <a:pt x="1255" y="457"/>
                  </a:lnTo>
                  <a:lnTo>
                    <a:pt x="1255" y="460"/>
                  </a:lnTo>
                  <a:lnTo>
                    <a:pt x="1255" y="460"/>
                  </a:lnTo>
                  <a:lnTo>
                    <a:pt x="1255" y="462"/>
                  </a:lnTo>
                  <a:lnTo>
                    <a:pt x="1251" y="464"/>
                  </a:lnTo>
                  <a:lnTo>
                    <a:pt x="1251" y="466"/>
                  </a:lnTo>
                  <a:lnTo>
                    <a:pt x="1251" y="469"/>
                  </a:lnTo>
                  <a:lnTo>
                    <a:pt x="1251" y="469"/>
                  </a:lnTo>
                  <a:lnTo>
                    <a:pt x="1249" y="469"/>
                  </a:lnTo>
                  <a:lnTo>
                    <a:pt x="1249" y="469"/>
                  </a:lnTo>
                  <a:lnTo>
                    <a:pt x="1249" y="468"/>
                  </a:lnTo>
                  <a:lnTo>
                    <a:pt x="1249" y="466"/>
                  </a:lnTo>
                  <a:lnTo>
                    <a:pt x="1247" y="464"/>
                  </a:lnTo>
                  <a:lnTo>
                    <a:pt x="1247" y="462"/>
                  </a:lnTo>
                  <a:lnTo>
                    <a:pt x="1246" y="462"/>
                  </a:lnTo>
                  <a:lnTo>
                    <a:pt x="1237" y="466"/>
                  </a:lnTo>
                  <a:lnTo>
                    <a:pt x="1237" y="468"/>
                  </a:lnTo>
                  <a:lnTo>
                    <a:pt x="1237" y="468"/>
                  </a:lnTo>
                  <a:lnTo>
                    <a:pt x="1235" y="469"/>
                  </a:lnTo>
                  <a:lnTo>
                    <a:pt x="1235" y="469"/>
                  </a:lnTo>
                  <a:lnTo>
                    <a:pt x="1233" y="471"/>
                  </a:lnTo>
                  <a:lnTo>
                    <a:pt x="1233" y="473"/>
                  </a:lnTo>
                  <a:lnTo>
                    <a:pt x="1233" y="475"/>
                  </a:lnTo>
                  <a:lnTo>
                    <a:pt x="1235" y="475"/>
                  </a:lnTo>
                  <a:lnTo>
                    <a:pt x="1233" y="477"/>
                  </a:lnTo>
                  <a:lnTo>
                    <a:pt x="1233" y="477"/>
                  </a:lnTo>
                  <a:lnTo>
                    <a:pt x="1233" y="475"/>
                  </a:lnTo>
                  <a:lnTo>
                    <a:pt x="1233" y="475"/>
                  </a:lnTo>
                  <a:lnTo>
                    <a:pt x="1233" y="473"/>
                  </a:lnTo>
                  <a:lnTo>
                    <a:pt x="1233" y="473"/>
                  </a:lnTo>
                  <a:lnTo>
                    <a:pt x="1233" y="471"/>
                  </a:lnTo>
                  <a:lnTo>
                    <a:pt x="1233" y="471"/>
                  </a:lnTo>
                  <a:lnTo>
                    <a:pt x="1235" y="468"/>
                  </a:lnTo>
                  <a:lnTo>
                    <a:pt x="1235" y="468"/>
                  </a:lnTo>
                  <a:lnTo>
                    <a:pt x="1231" y="468"/>
                  </a:lnTo>
                  <a:lnTo>
                    <a:pt x="1226" y="471"/>
                  </a:lnTo>
                  <a:lnTo>
                    <a:pt x="1224" y="471"/>
                  </a:lnTo>
                  <a:lnTo>
                    <a:pt x="1224" y="469"/>
                  </a:lnTo>
                  <a:lnTo>
                    <a:pt x="1222" y="471"/>
                  </a:lnTo>
                  <a:lnTo>
                    <a:pt x="1217" y="478"/>
                  </a:lnTo>
                  <a:lnTo>
                    <a:pt x="1217" y="477"/>
                  </a:lnTo>
                  <a:lnTo>
                    <a:pt x="1217" y="475"/>
                  </a:lnTo>
                  <a:lnTo>
                    <a:pt x="1219" y="473"/>
                  </a:lnTo>
                  <a:lnTo>
                    <a:pt x="1219" y="473"/>
                  </a:lnTo>
                  <a:lnTo>
                    <a:pt x="1217" y="471"/>
                  </a:lnTo>
                  <a:lnTo>
                    <a:pt x="1211" y="471"/>
                  </a:lnTo>
                  <a:lnTo>
                    <a:pt x="1210" y="471"/>
                  </a:lnTo>
                  <a:lnTo>
                    <a:pt x="1208" y="469"/>
                  </a:lnTo>
                  <a:lnTo>
                    <a:pt x="1204" y="471"/>
                  </a:lnTo>
                  <a:lnTo>
                    <a:pt x="1202" y="473"/>
                  </a:lnTo>
                  <a:lnTo>
                    <a:pt x="1201" y="475"/>
                  </a:lnTo>
                  <a:lnTo>
                    <a:pt x="1201" y="477"/>
                  </a:lnTo>
                  <a:lnTo>
                    <a:pt x="1201" y="477"/>
                  </a:lnTo>
                  <a:lnTo>
                    <a:pt x="1199" y="477"/>
                  </a:lnTo>
                  <a:lnTo>
                    <a:pt x="1199" y="477"/>
                  </a:lnTo>
                  <a:lnTo>
                    <a:pt x="1211" y="475"/>
                  </a:lnTo>
                  <a:lnTo>
                    <a:pt x="1213" y="477"/>
                  </a:lnTo>
                  <a:lnTo>
                    <a:pt x="1210" y="478"/>
                  </a:lnTo>
                  <a:lnTo>
                    <a:pt x="1206" y="478"/>
                  </a:lnTo>
                  <a:lnTo>
                    <a:pt x="1201" y="480"/>
                  </a:lnTo>
                  <a:lnTo>
                    <a:pt x="1197" y="480"/>
                  </a:lnTo>
                  <a:lnTo>
                    <a:pt x="1197" y="480"/>
                  </a:lnTo>
                  <a:lnTo>
                    <a:pt x="1195" y="480"/>
                  </a:lnTo>
                  <a:lnTo>
                    <a:pt x="1195" y="482"/>
                  </a:lnTo>
                  <a:lnTo>
                    <a:pt x="1195" y="484"/>
                  </a:lnTo>
                  <a:lnTo>
                    <a:pt x="1195" y="484"/>
                  </a:lnTo>
                  <a:lnTo>
                    <a:pt x="1197" y="486"/>
                  </a:lnTo>
                  <a:lnTo>
                    <a:pt x="1197" y="486"/>
                  </a:lnTo>
                  <a:lnTo>
                    <a:pt x="1197" y="484"/>
                  </a:lnTo>
                  <a:lnTo>
                    <a:pt x="1199" y="484"/>
                  </a:lnTo>
                  <a:lnTo>
                    <a:pt x="1199" y="484"/>
                  </a:lnTo>
                  <a:lnTo>
                    <a:pt x="1199" y="486"/>
                  </a:lnTo>
                  <a:lnTo>
                    <a:pt x="1199" y="486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201" y="486"/>
                  </a:lnTo>
                  <a:lnTo>
                    <a:pt x="1210" y="486"/>
                  </a:lnTo>
                  <a:lnTo>
                    <a:pt x="1208" y="486"/>
                  </a:lnTo>
                  <a:lnTo>
                    <a:pt x="1206" y="487"/>
                  </a:lnTo>
                  <a:lnTo>
                    <a:pt x="1208" y="489"/>
                  </a:lnTo>
                  <a:lnTo>
                    <a:pt x="1210" y="489"/>
                  </a:lnTo>
                  <a:lnTo>
                    <a:pt x="1211" y="489"/>
                  </a:lnTo>
                  <a:lnTo>
                    <a:pt x="1213" y="491"/>
                  </a:lnTo>
                  <a:lnTo>
                    <a:pt x="1201" y="491"/>
                  </a:lnTo>
                  <a:lnTo>
                    <a:pt x="1201" y="493"/>
                  </a:lnTo>
                  <a:lnTo>
                    <a:pt x="1199" y="493"/>
                  </a:lnTo>
                  <a:lnTo>
                    <a:pt x="1199" y="493"/>
                  </a:lnTo>
                  <a:lnTo>
                    <a:pt x="1197" y="493"/>
                  </a:lnTo>
                  <a:lnTo>
                    <a:pt x="1197" y="495"/>
                  </a:lnTo>
                  <a:lnTo>
                    <a:pt x="1201" y="495"/>
                  </a:lnTo>
                  <a:lnTo>
                    <a:pt x="1201" y="496"/>
                  </a:lnTo>
                  <a:lnTo>
                    <a:pt x="1193" y="502"/>
                  </a:lnTo>
                  <a:lnTo>
                    <a:pt x="1195" y="504"/>
                  </a:lnTo>
                  <a:lnTo>
                    <a:pt x="1197" y="504"/>
                  </a:lnTo>
                  <a:lnTo>
                    <a:pt x="1199" y="504"/>
                  </a:lnTo>
                  <a:lnTo>
                    <a:pt x="1202" y="502"/>
                  </a:lnTo>
                  <a:lnTo>
                    <a:pt x="1204" y="502"/>
                  </a:lnTo>
                  <a:lnTo>
                    <a:pt x="1204" y="500"/>
                  </a:lnTo>
                  <a:lnTo>
                    <a:pt x="1210" y="498"/>
                  </a:lnTo>
                  <a:lnTo>
                    <a:pt x="1215" y="495"/>
                  </a:lnTo>
                  <a:lnTo>
                    <a:pt x="1217" y="495"/>
                  </a:lnTo>
                  <a:lnTo>
                    <a:pt x="1217" y="493"/>
                  </a:lnTo>
                  <a:lnTo>
                    <a:pt x="1219" y="491"/>
                  </a:lnTo>
                  <a:lnTo>
                    <a:pt x="1220" y="489"/>
                  </a:lnTo>
                  <a:lnTo>
                    <a:pt x="1222" y="486"/>
                  </a:lnTo>
                  <a:lnTo>
                    <a:pt x="1226" y="482"/>
                  </a:lnTo>
                  <a:lnTo>
                    <a:pt x="1226" y="480"/>
                  </a:lnTo>
                  <a:lnTo>
                    <a:pt x="1226" y="477"/>
                  </a:lnTo>
                  <a:lnTo>
                    <a:pt x="1226" y="477"/>
                  </a:lnTo>
                  <a:lnTo>
                    <a:pt x="1226" y="475"/>
                  </a:lnTo>
                  <a:lnTo>
                    <a:pt x="1226" y="475"/>
                  </a:lnTo>
                  <a:lnTo>
                    <a:pt x="1228" y="480"/>
                  </a:lnTo>
                  <a:lnTo>
                    <a:pt x="1228" y="477"/>
                  </a:lnTo>
                  <a:lnTo>
                    <a:pt x="1228" y="475"/>
                  </a:lnTo>
                  <a:lnTo>
                    <a:pt x="1229" y="475"/>
                  </a:lnTo>
                  <a:lnTo>
                    <a:pt x="1229" y="477"/>
                  </a:lnTo>
                  <a:lnTo>
                    <a:pt x="1229" y="478"/>
                  </a:lnTo>
                  <a:lnTo>
                    <a:pt x="1228" y="480"/>
                  </a:lnTo>
                  <a:lnTo>
                    <a:pt x="1228" y="484"/>
                  </a:lnTo>
                  <a:lnTo>
                    <a:pt x="1237" y="486"/>
                  </a:lnTo>
                  <a:lnTo>
                    <a:pt x="1238" y="486"/>
                  </a:lnTo>
                  <a:lnTo>
                    <a:pt x="1240" y="484"/>
                  </a:lnTo>
                  <a:lnTo>
                    <a:pt x="1240" y="484"/>
                  </a:lnTo>
                  <a:lnTo>
                    <a:pt x="1242" y="484"/>
                  </a:lnTo>
                  <a:lnTo>
                    <a:pt x="1240" y="484"/>
                  </a:lnTo>
                  <a:lnTo>
                    <a:pt x="1240" y="486"/>
                  </a:lnTo>
                  <a:lnTo>
                    <a:pt x="1238" y="486"/>
                  </a:lnTo>
                  <a:lnTo>
                    <a:pt x="1238" y="487"/>
                  </a:lnTo>
                  <a:lnTo>
                    <a:pt x="1240" y="487"/>
                  </a:lnTo>
                  <a:lnTo>
                    <a:pt x="1247" y="493"/>
                  </a:lnTo>
                  <a:lnTo>
                    <a:pt x="1246" y="493"/>
                  </a:lnTo>
                  <a:lnTo>
                    <a:pt x="1246" y="495"/>
                  </a:lnTo>
                  <a:lnTo>
                    <a:pt x="1246" y="495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9" y="496"/>
                  </a:lnTo>
                  <a:lnTo>
                    <a:pt x="1247" y="498"/>
                  </a:lnTo>
                  <a:lnTo>
                    <a:pt x="1247" y="498"/>
                  </a:lnTo>
                  <a:lnTo>
                    <a:pt x="1240" y="491"/>
                  </a:lnTo>
                  <a:lnTo>
                    <a:pt x="1237" y="489"/>
                  </a:lnTo>
                  <a:lnTo>
                    <a:pt x="1228" y="491"/>
                  </a:lnTo>
                  <a:lnTo>
                    <a:pt x="1228" y="491"/>
                  </a:lnTo>
                  <a:lnTo>
                    <a:pt x="1229" y="495"/>
                  </a:lnTo>
                  <a:lnTo>
                    <a:pt x="1231" y="496"/>
                  </a:lnTo>
                  <a:lnTo>
                    <a:pt x="1235" y="495"/>
                  </a:lnTo>
                  <a:lnTo>
                    <a:pt x="1237" y="495"/>
                  </a:lnTo>
                  <a:lnTo>
                    <a:pt x="1240" y="498"/>
                  </a:lnTo>
                  <a:lnTo>
                    <a:pt x="1233" y="496"/>
                  </a:lnTo>
                  <a:lnTo>
                    <a:pt x="1233" y="498"/>
                  </a:lnTo>
                  <a:lnTo>
                    <a:pt x="1235" y="500"/>
                  </a:lnTo>
                  <a:lnTo>
                    <a:pt x="1228" y="498"/>
                  </a:lnTo>
                  <a:lnTo>
                    <a:pt x="1226" y="495"/>
                  </a:lnTo>
                  <a:lnTo>
                    <a:pt x="1224" y="493"/>
                  </a:lnTo>
                  <a:lnTo>
                    <a:pt x="1222" y="493"/>
                  </a:lnTo>
                  <a:lnTo>
                    <a:pt x="1222" y="493"/>
                  </a:lnTo>
                  <a:lnTo>
                    <a:pt x="1222" y="495"/>
                  </a:lnTo>
                  <a:lnTo>
                    <a:pt x="1220" y="496"/>
                  </a:lnTo>
                  <a:lnTo>
                    <a:pt x="1222" y="498"/>
                  </a:lnTo>
                  <a:lnTo>
                    <a:pt x="1222" y="498"/>
                  </a:lnTo>
                  <a:lnTo>
                    <a:pt x="1224" y="498"/>
                  </a:lnTo>
                  <a:lnTo>
                    <a:pt x="1217" y="504"/>
                  </a:lnTo>
                  <a:lnTo>
                    <a:pt x="1217" y="507"/>
                  </a:lnTo>
                  <a:lnTo>
                    <a:pt x="1217" y="507"/>
                  </a:lnTo>
                  <a:lnTo>
                    <a:pt x="1219" y="507"/>
                  </a:lnTo>
                  <a:lnTo>
                    <a:pt x="1220" y="505"/>
                  </a:lnTo>
                  <a:lnTo>
                    <a:pt x="1222" y="507"/>
                  </a:lnTo>
                  <a:lnTo>
                    <a:pt x="1224" y="507"/>
                  </a:lnTo>
                  <a:lnTo>
                    <a:pt x="1226" y="509"/>
                  </a:lnTo>
                  <a:lnTo>
                    <a:pt x="1226" y="507"/>
                  </a:lnTo>
                  <a:lnTo>
                    <a:pt x="1226" y="507"/>
                  </a:lnTo>
                  <a:lnTo>
                    <a:pt x="1226" y="505"/>
                  </a:lnTo>
                  <a:lnTo>
                    <a:pt x="1226" y="505"/>
                  </a:lnTo>
                  <a:lnTo>
                    <a:pt x="1228" y="505"/>
                  </a:lnTo>
                  <a:lnTo>
                    <a:pt x="1228" y="505"/>
                  </a:lnTo>
                  <a:lnTo>
                    <a:pt x="1229" y="507"/>
                  </a:lnTo>
                  <a:lnTo>
                    <a:pt x="1228" y="509"/>
                  </a:lnTo>
                  <a:lnTo>
                    <a:pt x="1228" y="509"/>
                  </a:lnTo>
                  <a:lnTo>
                    <a:pt x="1231" y="513"/>
                  </a:lnTo>
                  <a:lnTo>
                    <a:pt x="1229" y="513"/>
                  </a:lnTo>
                  <a:lnTo>
                    <a:pt x="1229" y="514"/>
                  </a:lnTo>
                  <a:lnTo>
                    <a:pt x="1229" y="514"/>
                  </a:lnTo>
                  <a:lnTo>
                    <a:pt x="1228" y="513"/>
                  </a:lnTo>
                  <a:lnTo>
                    <a:pt x="1228" y="511"/>
                  </a:lnTo>
                  <a:lnTo>
                    <a:pt x="1226" y="511"/>
                  </a:lnTo>
                  <a:lnTo>
                    <a:pt x="1222" y="509"/>
                  </a:lnTo>
                  <a:lnTo>
                    <a:pt x="1220" y="511"/>
                  </a:lnTo>
                  <a:lnTo>
                    <a:pt x="1219" y="511"/>
                  </a:lnTo>
                  <a:lnTo>
                    <a:pt x="1220" y="513"/>
                  </a:lnTo>
                  <a:lnTo>
                    <a:pt x="1220" y="513"/>
                  </a:lnTo>
                  <a:lnTo>
                    <a:pt x="1219" y="513"/>
                  </a:lnTo>
                  <a:lnTo>
                    <a:pt x="1219" y="514"/>
                  </a:lnTo>
                  <a:lnTo>
                    <a:pt x="1219" y="516"/>
                  </a:lnTo>
                  <a:lnTo>
                    <a:pt x="1219" y="518"/>
                  </a:lnTo>
                  <a:lnTo>
                    <a:pt x="1220" y="520"/>
                  </a:lnTo>
                  <a:lnTo>
                    <a:pt x="1231" y="522"/>
                  </a:lnTo>
                  <a:lnTo>
                    <a:pt x="1235" y="520"/>
                  </a:lnTo>
                  <a:lnTo>
                    <a:pt x="1240" y="516"/>
                  </a:lnTo>
                  <a:lnTo>
                    <a:pt x="1251" y="513"/>
                  </a:lnTo>
                  <a:lnTo>
                    <a:pt x="1253" y="514"/>
                  </a:lnTo>
                  <a:lnTo>
                    <a:pt x="1246" y="516"/>
                  </a:lnTo>
                  <a:lnTo>
                    <a:pt x="1237" y="522"/>
                  </a:lnTo>
                  <a:lnTo>
                    <a:pt x="1235" y="524"/>
                  </a:lnTo>
                  <a:lnTo>
                    <a:pt x="1233" y="527"/>
                  </a:lnTo>
                  <a:lnTo>
                    <a:pt x="1235" y="527"/>
                  </a:lnTo>
                  <a:lnTo>
                    <a:pt x="1235" y="527"/>
                  </a:lnTo>
                  <a:lnTo>
                    <a:pt x="1237" y="527"/>
                  </a:lnTo>
                  <a:lnTo>
                    <a:pt x="1235" y="529"/>
                  </a:lnTo>
                  <a:lnTo>
                    <a:pt x="1233" y="531"/>
                  </a:lnTo>
                  <a:lnTo>
                    <a:pt x="1233" y="533"/>
                  </a:lnTo>
                  <a:lnTo>
                    <a:pt x="1235" y="534"/>
                  </a:lnTo>
                  <a:lnTo>
                    <a:pt x="1237" y="536"/>
                  </a:lnTo>
                  <a:lnTo>
                    <a:pt x="1237" y="538"/>
                  </a:lnTo>
                  <a:lnTo>
                    <a:pt x="1237" y="538"/>
                  </a:lnTo>
                  <a:lnTo>
                    <a:pt x="1238" y="542"/>
                  </a:lnTo>
                  <a:lnTo>
                    <a:pt x="1238" y="542"/>
                  </a:lnTo>
                  <a:lnTo>
                    <a:pt x="1238" y="543"/>
                  </a:lnTo>
                  <a:lnTo>
                    <a:pt x="1238" y="543"/>
                  </a:lnTo>
                  <a:lnTo>
                    <a:pt x="1238" y="545"/>
                  </a:lnTo>
                  <a:lnTo>
                    <a:pt x="1242" y="547"/>
                  </a:lnTo>
                  <a:lnTo>
                    <a:pt x="1242" y="547"/>
                  </a:lnTo>
                  <a:lnTo>
                    <a:pt x="1240" y="551"/>
                  </a:lnTo>
                  <a:lnTo>
                    <a:pt x="1238" y="552"/>
                  </a:lnTo>
                  <a:lnTo>
                    <a:pt x="1237" y="551"/>
                  </a:lnTo>
                  <a:lnTo>
                    <a:pt x="1237" y="549"/>
                  </a:lnTo>
                  <a:lnTo>
                    <a:pt x="1240" y="549"/>
                  </a:lnTo>
                  <a:lnTo>
                    <a:pt x="1240" y="547"/>
                  </a:lnTo>
                  <a:lnTo>
                    <a:pt x="1238" y="547"/>
                  </a:lnTo>
                  <a:lnTo>
                    <a:pt x="1237" y="543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38"/>
                  </a:lnTo>
                  <a:lnTo>
                    <a:pt x="1235" y="538"/>
                  </a:lnTo>
                  <a:lnTo>
                    <a:pt x="1231" y="531"/>
                  </a:lnTo>
                  <a:lnTo>
                    <a:pt x="1231" y="529"/>
                  </a:lnTo>
                  <a:lnTo>
                    <a:pt x="1231" y="527"/>
                  </a:lnTo>
                  <a:lnTo>
                    <a:pt x="1229" y="525"/>
                  </a:lnTo>
                  <a:lnTo>
                    <a:pt x="1226" y="524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7"/>
                  </a:lnTo>
                  <a:lnTo>
                    <a:pt x="1219" y="529"/>
                  </a:lnTo>
                  <a:lnTo>
                    <a:pt x="1219" y="529"/>
                  </a:lnTo>
                  <a:lnTo>
                    <a:pt x="1217" y="529"/>
                  </a:lnTo>
                  <a:lnTo>
                    <a:pt x="1217" y="529"/>
                  </a:lnTo>
                  <a:lnTo>
                    <a:pt x="1215" y="533"/>
                  </a:lnTo>
                  <a:lnTo>
                    <a:pt x="1213" y="533"/>
                  </a:lnTo>
                  <a:lnTo>
                    <a:pt x="1215" y="531"/>
                  </a:lnTo>
                  <a:lnTo>
                    <a:pt x="1215" y="529"/>
                  </a:lnTo>
                  <a:lnTo>
                    <a:pt x="1215" y="529"/>
                  </a:lnTo>
                  <a:lnTo>
                    <a:pt x="1215" y="527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7" y="525"/>
                  </a:lnTo>
                  <a:lnTo>
                    <a:pt x="1217" y="524"/>
                  </a:lnTo>
                  <a:lnTo>
                    <a:pt x="1219" y="524"/>
                  </a:lnTo>
                  <a:lnTo>
                    <a:pt x="1219" y="524"/>
                  </a:lnTo>
                  <a:lnTo>
                    <a:pt x="1217" y="524"/>
                  </a:lnTo>
                  <a:lnTo>
                    <a:pt x="1217" y="522"/>
                  </a:lnTo>
                  <a:lnTo>
                    <a:pt x="1217" y="522"/>
                  </a:lnTo>
                  <a:lnTo>
                    <a:pt x="1217" y="520"/>
                  </a:lnTo>
                  <a:lnTo>
                    <a:pt x="1217" y="520"/>
                  </a:lnTo>
                  <a:lnTo>
                    <a:pt x="1215" y="520"/>
                  </a:lnTo>
                  <a:lnTo>
                    <a:pt x="1215" y="522"/>
                  </a:lnTo>
                  <a:lnTo>
                    <a:pt x="1213" y="522"/>
                  </a:lnTo>
                  <a:lnTo>
                    <a:pt x="1213" y="522"/>
                  </a:lnTo>
                  <a:lnTo>
                    <a:pt x="1211" y="524"/>
                  </a:lnTo>
                  <a:lnTo>
                    <a:pt x="1210" y="524"/>
                  </a:lnTo>
                  <a:lnTo>
                    <a:pt x="1210" y="525"/>
                  </a:lnTo>
                  <a:lnTo>
                    <a:pt x="1208" y="527"/>
                  </a:lnTo>
                  <a:lnTo>
                    <a:pt x="1206" y="527"/>
                  </a:lnTo>
                  <a:lnTo>
                    <a:pt x="1201" y="525"/>
                  </a:lnTo>
                  <a:lnTo>
                    <a:pt x="1199" y="525"/>
                  </a:lnTo>
                  <a:lnTo>
                    <a:pt x="1201" y="524"/>
                  </a:lnTo>
                  <a:lnTo>
                    <a:pt x="1208" y="524"/>
                  </a:lnTo>
                  <a:lnTo>
                    <a:pt x="1210" y="520"/>
                  </a:lnTo>
                  <a:lnTo>
                    <a:pt x="1210" y="520"/>
                  </a:lnTo>
                  <a:lnTo>
                    <a:pt x="1208" y="516"/>
                  </a:lnTo>
                  <a:lnTo>
                    <a:pt x="1206" y="516"/>
                  </a:lnTo>
                  <a:lnTo>
                    <a:pt x="1208" y="514"/>
                  </a:lnTo>
                  <a:lnTo>
                    <a:pt x="1210" y="514"/>
                  </a:lnTo>
                  <a:lnTo>
                    <a:pt x="1210" y="516"/>
                  </a:lnTo>
                  <a:lnTo>
                    <a:pt x="1211" y="516"/>
                  </a:lnTo>
                  <a:lnTo>
                    <a:pt x="1211" y="518"/>
                  </a:lnTo>
                  <a:lnTo>
                    <a:pt x="1213" y="518"/>
                  </a:lnTo>
                  <a:lnTo>
                    <a:pt x="1213" y="518"/>
                  </a:lnTo>
                  <a:lnTo>
                    <a:pt x="1215" y="518"/>
                  </a:lnTo>
                  <a:lnTo>
                    <a:pt x="1215" y="518"/>
                  </a:lnTo>
                  <a:lnTo>
                    <a:pt x="1215" y="516"/>
                  </a:lnTo>
                  <a:lnTo>
                    <a:pt x="1213" y="514"/>
                  </a:lnTo>
                  <a:lnTo>
                    <a:pt x="1211" y="513"/>
                  </a:lnTo>
                  <a:lnTo>
                    <a:pt x="1210" y="513"/>
                  </a:lnTo>
                  <a:lnTo>
                    <a:pt x="1206" y="513"/>
                  </a:lnTo>
                  <a:lnTo>
                    <a:pt x="1197" y="518"/>
                  </a:lnTo>
                  <a:lnTo>
                    <a:pt x="1195" y="520"/>
                  </a:lnTo>
                  <a:lnTo>
                    <a:pt x="1193" y="522"/>
                  </a:lnTo>
                  <a:lnTo>
                    <a:pt x="1193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5"/>
                  </a:lnTo>
                  <a:lnTo>
                    <a:pt x="1197" y="525"/>
                  </a:lnTo>
                  <a:lnTo>
                    <a:pt x="1195" y="527"/>
                  </a:lnTo>
                  <a:lnTo>
                    <a:pt x="1197" y="527"/>
                  </a:lnTo>
                  <a:lnTo>
                    <a:pt x="1199" y="527"/>
                  </a:lnTo>
                  <a:lnTo>
                    <a:pt x="1199" y="527"/>
                  </a:lnTo>
                  <a:lnTo>
                    <a:pt x="1199" y="529"/>
                  </a:lnTo>
                  <a:lnTo>
                    <a:pt x="1199" y="529"/>
                  </a:lnTo>
                  <a:lnTo>
                    <a:pt x="1204" y="531"/>
                  </a:lnTo>
                  <a:lnTo>
                    <a:pt x="1210" y="529"/>
                  </a:lnTo>
                  <a:lnTo>
                    <a:pt x="1206" y="533"/>
                  </a:lnTo>
                  <a:lnTo>
                    <a:pt x="1204" y="533"/>
                  </a:lnTo>
                  <a:lnTo>
                    <a:pt x="1202" y="534"/>
                  </a:lnTo>
                  <a:lnTo>
                    <a:pt x="1201" y="534"/>
                  </a:lnTo>
                  <a:lnTo>
                    <a:pt x="1201" y="536"/>
                  </a:lnTo>
                  <a:lnTo>
                    <a:pt x="1199" y="538"/>
                  </a:lnTo>
                  <a:lnTo>
                    <a:pt x="1197" y="538"/>
                  </a:lnTo>
                  <a:lnTo>
                    <a:pt x="1197" y="536"/>
                  </a:lnTo>
                  <a:lnTo>
                    <a:pt x="1199" y="534"/>
                  </a:lnTo>
                  <a:lnTo>
                    <a:pt x="1199" y="534"/>
                  </a:lnTo>
                  <a:lnTo>
                    <a:pt x="1197" y="533"/>
                  </a:lnTo>
                  <a:lnTo>
                    <a:pt x="1195" y="533"/>
                  </a:lnTo>
                  <a:lnTo>
                    <a:pt x="1195" y="533"/>
                  </a:lnTo>
                  <a:lnTo>
                    <a:pt x="1190" y="533"/>
                  </a:lnTo>
                  <a:lnTo>
                    <a:pt x="1188" y="533"/>
                  </a:lnTo>
                  <a:lnTo>
                    <a:pt x="1188" y="534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8" y="536"/>
                  </a:lnTo>
                  <a:lnTo>
                    <a:pt x="1188" y="536"/>
                  </a:lnTo>
                  <a:lnTo>
                    <a:pt x="1188" y="538"/>
                  </a:lnTo>
                  <a:lnTo>
                    <a:pt x="1182" y="545"/>
                  </a:lnTo>
                  <a:lnTo>
                    <a:pt x="1179" y="549"/>
                  </a:lnTo>
                  <a:lnTo>
                    <a:pt x="1179" y="551"/>
                  </a:lnTo>
                  <a:lnTo>
                    <a:pt x="1177" y="551"/>
                  </a:lnTo>
                  <a:lnTo>
                    <a:pt x="1177" y="552"/>
                  </a:lnTo>
                  <a:lnTo>
                    <a:pt x="1177" y="554"/>
                  </a:lnTo>
                  <a:lnTo>
                    <a:pt x="1173" y="556"/>
                  </a:lnTo>
                  <a:lnTo>
                    <a:pt x="1175" y="556"/>
                  </a:lnTo>
                  <a:lnTo>
                    <a:pt x="1175" y="556"/>
                  </a:lnTo>
                  <a:lnTo>
                    <a:pt x="1177" y="556"/>
                  </a:lnTo>
                  <a:lnTo>
                    <a:pt x="1177" y="554"/>
                  </a:lnTo>
                  <a:lnTo>
                    <a:pt x="1186" y="554"/>
                  </a:lnTo>
                  <a:lnTo>
                    <a:pt x="1188" y="552"/>
                  </a:lnTo>
                  <a:lnTo>
                    <a:pt x="1190" y="552"/>
                  </a:lnTo>
                  <a:lnTo>
                    <a:pt x="1192" y="551"/>
                  </a:lnTo>
                  <a:lnTo>
                    <a:pt x="1192" y="551"/>
                  </a:lnTo>
                  <a:lnTo>
                    <a:pt x="1192" y="552"/>
                  </a:lnTo>
                  <a:lnTo>
                    <a:pt x="1192" y="554"/>
                  </a:lnTo>
                  <a:lnTo>
                    <a:pt x="1192" y="556"/>
                  </a:lnTo>
                  <a:lnTo>
                    <a:pt x="1188" y="560"/>
                  </a:lnTo>
                  <a:lnTo>
                    <a:pt x="1192" y="560"/>
                  </a:lnTo>
                  <a:lnTo>
                    <a:pt x="1197" y="556"/>
                  </a:lnTo>
                  <a:lnTo>
                    <a:pt x="1199" y="554"/>
                  </a:lnTo>
                  <a:lnTo>
                    <a:pt x="1199" y="552"/>
                  </a:lnTo>
                  <a:lnTo>
                    <a:pt x="1197" y="552"/>
                  </a:lnTo>
                  <a:lnTo>
                    <a:pt x="1195" y="552"/>
                  </a:lnTo>
                  <a:lnTo>
                    <a:pt x="1202" y="552"/>
                  </a:lnTo>
                  <a:lnTo>
                    <a:pt x="1206" y="552"/>
                  </a:lnTo>
                  <a:lnTo>
                    <a:pt x="1206" y="552"/>
                  </a:lnTo>
                  <a:lnTo>
                    <a:pt x="1208" y="552"/>
                  </a:lnTo>
                  <a:lnTo>
                    <a:pt x="1208" y="551"/>
                  </a:lnTo>
                  <a:lnTo>
                    <a:pt x="1208" y="551"/>
                  </a:lnTo>
                  <a:lnTo>
                    <a:pt x="1208" y="549"/>
                  </a:lnTo>
                  <a:lnTo>
                    <a:pt x="1208" y="549"/>
                  </a:lnTo>
                  <a:lnTo>
                    <a:pt x="1210" y="549"/>
                  </a:lnTo>
                  <a:lnTo>
                    <a:pt x="1213" y="547"/>
                  </a:lnTo>
                  <a:lnTo>
                    <a:pt x="1215" y="547"/>
                  </a:lnTo>
                  <a:lnTo>
                    <a:pt x="1215" y="551"/>
                  </a:lnTo>
                  <a:lnTo>
                    <a:pt x="1213" y="552"/>
                  </a:lnTo>
                  <a:lnTo>
                    <a:pt x="1213" y="552"/>
                  </a:lnTo>
                  <a:lnTo>
                    <a:pt x="1211" y="552"/>
                  </a:lnTo>
                  <a:lnTo>
                    <a:pt x="1211" y="554"/>
                  </a:lnTo>
                  <a:lnTo>
                    <a:pt x="1210" y="554"/>
                  </a:lnTo>
                  <a:lnTo>
                    <a:pt x="1219" y="556"/>
                  </a:lnTo>
                  <a:lnTo>
                    <a:pt x="1219" y="556"/>
                  </a:lnTo>
                  <a:lnTo>
                    <a:pt x="1220" y="556"/>
                  </a:lnTo>
                  <a:lnTo>
                    <a:pt x="1220" y="556"/>
                  </a:lnTo>
                  <a:lnTo>
                    <a:pt x="1222" y="556"/>
                  </a:lnTo>
                  <a:lnTo>
                    <a:pt x="1224" y="556"/>
                  </a:lnTo>
                  <a:lnTo>
                    <a:pt x="1224" y="558"/>
                  </a:lnTo>
                  <a:lnTo>
                    <a:pt x="1222" y="558"/>
                  </a:lnTo>
                  <a:lnTo>
                    <a:pt x="1222" y="558"/>
                  </a:lnTo>
                  <a:lnTo>
                    <a:pt x="1220" y="560"/>
                  </a:lnTo>
                  <a:lnTo>
                    <a:pt x="1222" y="560"/>
                  </a:lnTo>
                  <a:lnTo>
                    <a:pt x="1222" y="560"/>
                  </a:lnTo>
                  <a:lnTo>
                    <a:pt x="1226" y="558"/>
                  </a:lnTo>
                  <a:lnTo>
                    <a:pt x="1226" y="556"/>
                  </a:lnTo>
                  <a:lnTo>
                    <a:pt x="1228" y="556"/>
                  </a:lnTo>
                  <a:lnTo>
                    <a:pt x="1235" y="558"/>
                  </a:lnTo>
                  <a:lnTo>
                    <a:pt x="1237" y="561"/>
                  </a:lnTo>
                  <a:lnTo>
                    <a:pt x="1242" y="560"/>
                  </a:lnTo>
                  <a:lnTo>
                    <a:pt x="1242" y="560"/>
                  </a:lnTo>
                  <a:lnTo>
                    <a:pt x="1242" y="561"/>
                  </a:lnTo>
                  <a:lnTo>
                    <a:pt x="1244" y="561"/>
                  </a:lnTo>
                  <a:lnTo>
                    <a:pt x="1244" y="563"/>
                  </a:lnTo>
                  <a:lnTo>
                    <a:pt x="1244" y="565"/>
                  </a:lnTo>
                  <a:lnTo>
                    <a:pt x="1244" y="565"/>
                  </a:lnTo>
                  <a:lnTo>
                    <a:pt x="1229" y="560"/>
                  </a:lnTo>
                  <a:lnTo>
                    <a:pt x="1228" y="560"/>
                  </a:lnTo>
                  <a:lnTo>
                    <a:pt x="1226" y="561"/>
                  </a:lnTo>
                  <a:lnTo>
                    <a:pt x="1228" y="563"/>
                  </a:lnTo>
                  <a:lnTo>
                    <a:pt x="1229" y="565"/>
                  </a:lnTo>
                  <a:lnTo>
                    <a:pt x="1231" y="567"/>
                  </a:lnTo>
                  <a:lnTo>
                    <a:pt x="1231" y="567"/>
                  </a:lnTo>
                  <a:lnTo>
                    <a:pt x="1231" y="569"/>
                  </a:lnTo>
                  <a:lnTo>
                    <a:pt x="1229" y="572"/>
                  </a:lnTo>
                  <a:lnTo>
                    <a:pt x="1229" y="572"/>
                  </a:lnTo>
                  <a:lnTo>
                    <a:pt x="1229" y="574"/>
                  </a:lnTo>
                  <a:lnTo>
                    <a:pt x="1229" y="576"/>
                  </a:lnTo>
                  <a:lnTo>
                    <a:pt x="1231" y="576"/>
                  </a:lnTo>
                  <a:lnTo>
                    <a:pt x="1233" y="578"/>
                  </a:lnTo>
                  <a:lnTo>
                    <a:pt x="1231" y="578"/>
                  </a:lnTo>
                  <a:lnTo>
                    <a:pt x="1229" y="578"/>
                  </a:lnTo>
                  <a:lnTo>
                    <a:pt x="1228" y="576"/>
                  </a:lnTo>
                  <a:lnTo>
                    <a:pt x="1226" y="574"/>
                  </a:lnTo>
                  <a:lnTo>
                    <a:pt x="1228" y="570"/>
                  </a:lnTo>
                  <a:lnTo>
                    <a:pt x="1228" y="569"/>
                  </a:lnTo>
                  <a:lnTo>
                    <a:pt x="1226" y="567"/>
                  </a:lnTo>
                  <a:lnTo>
                    <a:pt x="1226" y="565"/>
                  </a:lnTo>
                  <a:lnTo>
                    <a:pt x="1222" y="565"/>
                  </a:lnTo>
                  <a:lnTo>
                    <a:pt x="1220" y="565"/>
                  </a:lnTo>
                  <a:lnTo>
                    <a:pt x="1219" y="563"/>
                  </a:lnTo>
                  <a:lnTo>
                    <a:pt x="1219" y="561"/>
                  </a:lnTo>
                  <a:lnTo>
                    <a:pt x="1215" y="561"/>
                  </a:lnTo>
                  <a:lnTo>
                    <a:pt x="1213" y="561"/>
                  </a:lnTo>
                  <a:lnTo>
                    <a:pt x="1211" y="560"/>
                  </a:lnTo>
                  <a:lnTo>
                    <a:pt x="1211" y="560"/>
                  </a:lnTo>
                  <a:lnTo>
                    <a:pt x="1208" y="561"/>
                  </a:lnTo>
                  <a:lnTo>
                    <a:pt x="1208" y="561"/>
                  </a:lnTo>
                  <a:lnTo>
                    <a:pt x="1204" y="567"/>
                  </a:lnTo>
                  <a:lnTo>
                    <a:pt x="1204" y="567"/>
                  </a:lnTo>
                  <a:lnTo>
                    <a:pt x="1204" y="569"/>
                  </a:lnTo>
                  <a:lnTo>
                    <a:pt x="1206" y="570"/>
                  </a:lnTo>
                  <a:lnTo>
                    <a:pt x="1208" y="572"/>
                  </a:lnTo>
                  <a:lnTo>
                    <a:pt x="1208" y="574"/>
                  </a:lnTo>
                  <a:lnTo>
                    <a:pt x="1206" y="574"/>
                  </a:lnTo>
                  <a:lnTo>
                    <a:pt x="1206" y="574"/>
                  </a:lnTo>
                  <a:lnTo>
                    <a:pt x="1204" y="570"/>
                  </a:lnTo>
                  <a:lnTo>
                    <a:pt x="1202" y="569"/>
                  </a:lnTo>
                  <a:lnTo>
                    <a:pt x="1202" y="567"/>
                  </a:lnTo>
                  <a:lnTo>
                    <a:pt x="1202" y="565"/>
                  </a:lnTo>
                  <a:lnTo>
                    <a:pt x="1202" y="565"/>
                  </a:lnTo>
                  <a:lnTo>
                    <a:pt x="1204" y="563"/>
                  </a:lnTo>
                  <a:lnTo>
                    <a:pt x="1204" y="561"/>
                  </a:lnTo>
                  <a:lnTo>
                    <a:pt x="1204" y="561"/>
                  </a:lnTo>
                  <a:lnTo>
                    <a:pt x="1206" y="560"/>
                  </a:lnTo>
                  <a:lnTo>
                    <a:pt x="1206" y="560"/>
                  </a:lnTo>
                  <a:lnTo>
                    <a:pt x="1201" y="560"/>
                  </a:lnTo>
                  <a:lnTo>
                    <a:pt x="1197" y="560"/>
                  </a:lnTo>
                  <a:lnTo>
                    <a:pt x="1195" y="560"/>
                  </a:lnTo>
                  <a:lnTo>
                    <a:pt x="1195" y="561"/>
                  </a:lnTo>
                  <a:lnTo>
                    <a:pt x="1193" y="561"/>
                  </a:lnTo>
                  <a:lnTo>
                    <a:pt x="1192" y="563"/>
                  </a:lnTo>
                  <a:lnTo>
                    <a:pt x="1190" y="563"/>
                  </a:lnTo>
                  <a:lnTo>
                    <a:pt x="1188" y="561"/>
                  </a:lnTo>
                  <a:lnTo>
                    <a:pt x="1188" y="561"/>
                  </a:lnTo>
                  <a:lnTo>
                    <a:pt x="1186" y="561"/>
                  </a:lnTo>
                  <a:lnTo>
                    <a:pt x="1184" y="563"/>
                  </a:lnTo>
                  <a:lnTo>
                    <a:pt x="1182" y="563"/>
                  </a:lnTo>
                  <a:lnTo>
                    <a:pt x="1190" y="565"/>
                  </a:lnTo>
                  <a:lnTo>
                    <a:pt x="1193" y="567"/>
                  </a:lnTo>
                  <a:lnTo>
                    <a:pt x="1193" y="567"/>
                  </a:lnTo>
                  <a:lnTo>
                    <a:pt x="1195" y="569"/>
                  </a:lnTo>
                  <a:lnTo>
                    <a:pt x="1195" y="570"/>
                  </a:lnTo>
                  <a:lnTo>
                    <a:pt x="1195" y="570"/>
                  </a:lnTo>
                  <a:lnTo>
                    <a:pt x="1195" y="572"/>
                  </a:lnTo>
                  <a:lnTo>
                    <a:pt x="1193" y="570"/>
                  </a:lnTo>
                  <a:lnTo>
                    <a:pt x="1193" y="567"/>
                  </a:lnTo>
                  <a:lnTo>
                    <a:pt x="1192" y="567"/>
                  </a:lnTo>
                  <a:lnTo>
                    <a:pt x="1181" y="567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70"/>
                  </a:lnTo>
                  <a:lnTo>
                    <a:pt x="1179" y="572"/>
                  </a:lnTo>
                  <a:lnTo>
                    <a:pt x="1179" y="572"/>
                  </a:lnTo>
                  <a:lnTo>
                    <a:pt x="1177" y="572"/>
                  </a:lnTo>
                  <a:lnTo>
                    <a:pt x="1177" y="570"/>
                  </a:lnTo>
                  <a:lnTo>
                    <a:pt x="1179" y="569"/>
                  </a:lnTo>
                  <a:lnTo>
                    <a:pt x="1179" y="567"/>
                  </a:lnTo>
                  <a:lnTo>
                    <a:pt x="1179" y="565"/>
                  </a:lnTo>
                  <a:lnTo>
                    <a:pt x="1175" y="567"/>
                  </a:lnTo>
                  <a:lnTo>
                    <a:pt x="1175" y="567"/>
                  </a:lnTo>
                  <a:lnTo>
                    <a:pt x="1173" y="569"/>
                  </a:lnTo>
                  <a:lnTo>
                    <a:pt x="1173" y="569"/>
                  </a:lnTo>
                  <a:lnTo>
                    <a:pt x="1173" y="570"/>
                  </a:lnTo>
                  <a:lnTo>
                    <a:pt x="1173" y="572"/>
                  </a:lnTo>
                  <a:lnTo>
                    <a:pt x="1172" y="574"/>
                  </a:lnTo>
                  <a:lnTo>
                    <a:pt x="1172" y="576"/>
                  </a:lnTo>
                  <a:lnTo>
                    <a:pt x="1170" y="576"/>
                  </a:lnTo>
                  <a:lnTo>
                    <a:pt x="1172" y="578"/>
                  </a:lnTo>
                  <a:lnTo>
                    <a:pt x="1175" y="578"/>
                  </a:lnTo>
                  <a:lnTo>
                    <a:pt x="1182" y="580"/>
                  </a:lnTo>
                  <a:lnTo>
                    <a:pt x="1184" y="580"/>
                  </a:lnTo>
                  <a:lnTo>
                    <a:pt x="1186" y="580"/>
                  </a:lnTo>
                  <a:lnTo>
                    <a:pt x="1186" y="581"/>
                  </a:lnTo>
                  <a:lnTo>
                    <a:pt x="1186" y="583"/>
                  </a:lnTo>
                  <a:lnTo>
                    <a:pt x="1186" y="585"/>
                  </a:lnTo>
                  <a:lnTo>
                    <a:pt x="1184" y="585"/>
                  </a:lnTo>
                  <a:lnTo>
                    <a:pt x="1184" y="583"/>
                  </a:lnTo>
                  <a:lnTo>
                    <a:pt x="1184" y="581"/>
                  </a:lnTo>
                  <a:lnTo>
                    <a:pt x="1184" y="581"/>
                  </a:lnTo>
                  <a:lnTo>
                    <a:pt x="1182" y="581"/>
                  </a:lnTo>
                  <a:lnTo>
                    <a:pt x="1181" y="581"/>
                  </a:lnTo>
                  <a:lnTo>
                    <a:pt x="1179" y="580"/>
                  </a:lnTo>
                  <a:lnTo>
                    <a:pt x="1179" y="580"/>
                  </a:lnTo>
                  <a:lnTo>
                    <a:pt x="1170" y="580"/>
                  </a:lnTo>
                  <a:lnTo>
                    <a:pt x="1170" y="581"/>
                  </a:lnTo>
                  <a:lnTo>
                    <a:pt x="1170" y="581"/>
                  </a:lnTo>
                  <a:lnTo>
                    <a:pt x="1170" y="583"/>
                  </a:lnTo>
                  <a:lnTo>
                    <a:pt x="1170" y="587"/>
                  </a:lnTo>
                  <a:lnTo>
                    <a:pt x="1168" y="587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90"/>
                  </a:lnTo>
                  <a:lnTo>
                    <a:pt x="1168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4" y="590"/>
                  </a:lnTo>
                  <a:lnTo>
                    <a:pt x="1163" y="589"/>
                  </a:lnTo>
                  <a:lnTo>
                    <a:pt x="1163" y="587"/>
                  </a:lnTo>
                  <a:lnTo>
                    <a:pt x="1161" y="583"/>
                  </a:lnTo>
                  <a:lnTo>
                    <a:pt x="1161" y="581"/>
                  </a:lnTo>
                  <a:lnTo>
                    <a:pt x="1161" y="581"/>
                  </a:lnTo>
                  <a:lnTo>
                    <a:pt x="1161" y="580"/>
                  </a:lnTo>
                  <a:lnTo>
                    <a:pt x="1161" y="580"/>
                  </a:lnTo>
                  <a:lnTo>
                    <a:pt x="1159" y="580"/>
                  </a:lnTo>
                  <a:lnTo>
                    <a:pt x="1159" y="581"/>
                  </a:lnTo>
                  <a:lnTo>
                    <a:pt x="1159" y="583"/>
                  </a:lnTo>
                  <a:lnTo>
                    <a:pt x="1157" y="585"/>
                  </a:lnTo>
                  <a:lnTo>
                    <a:pt x="1159" y="585"/>
                  </a:lnTo>
                  <a:lnTo>
                    <a:pt x="1159" y="587"/>
                  </a:lnTo>
                  <a:lnTo>
                    <a:pt x="1159" y="589"/>
                  </a:lnTo>
                  <a:lnTo>
                    <a:pt x="1159" y="590"/>
                  </a:lnTo>
                  <a:lnTo>
                    <a:pt x="1159" y="590"/>
                  </a:lnTo>
                  <a:lnTo>
                    <a:pt x="1157" y="590"/>
                  </a:lnTo>
                  <a:lnTo>
                    <a:pt x="1157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4" y="596"/>
                  </a:lnTo>
                  <a:lnTo>
                    <a:pt x="1155" y="596"/>
                  </a:lnTo>
                  <a:lnTo>
                    <a:pt x="1155" y="596"/>
                  </a:lnTo>
                  <a:lnTo>
                    <a:pt x="1154" y="598"/>
                  </a:lnTo>
                  <a:lnTo>
                    <a:pt x="1154" y="596"/>
                  </a:lnTo>
                  <a:lnTo>
                    <a:pt x="1152" y="592"/>
                  </a:lnTo>
                  <a:lnTo>
                    <a:pt x="1154" y="592"/>
                  </a:lnTo>
                  <a:lnTo>
                    <a:pt x="1154" y="592"/>
                  </a:lnTo>
                  <a:lnTo>
                    <a:pt x="1155" y="590"/>
                  </a:lnTo>
                  <a:lnTo>
                    <a:pt x="1155" y="587"/>
                  </a:lnTo>
                  <a:lnTo>
                    <a:pt x="1154" y="587"/>
                  </a:lnTo>
                  <a:lnTo>
                    <a:pt x="1154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0" y="590"/>
                  </a:lnTo>
                  <a:lnTo>
                    <a:pt x="1150" y="590"/>
                  </a:lnTo>
                  <a:lnTo>
                    <a:pt x="1148" y="592"/>
                  </a:lnTo>
                  <a:lnTo>
                    <a:pt x="1145" y="590"/>
                  </a:lnTo>
                  <a:lnTo>
                    <a:pt x="1146" y="592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5" y="596"/>
                  </a:lnTo>
                  <a:lnTo>
                    <a:pt x="1137" y="594"/>
                  </a:lnTo>
                  <a:lnTo>
                    <a:pt x="1136" y="596"/>
                  </a:lnTo>
                  <a:lnTo>
                    <a:pt x="1134" y="598"/>
                  </a:lnTo>
                  <a:lnTo>
                    <a:pt x="1134" y="599"/>
                  </a:lnTo>
                  <a:lnTo>
                    <a:pt x="1134" y="599"/>
                  </a:lnTo>
                  <a:lnTo>
                    <a:pt x="1137" y="599"/>
                  </a:lnTo>
                  <a:lnTo>
                    <a:pt x="1139" y="599"/>
                  </a:lnTo>
                  <a:lnTo>
                    <a:pt x="1139" y="601"/>
                  </a:lnTo>
                  <a:lnTo>
                    <a:pt x="1139" y="603"/>
                  </a:lnTo>
                  <a:lnTo>
                    <a:pt x="1139" y="603"/>
                  </a:lnTo>
                  <a:lnTo>
                    <a:pt x="1139" y="605"/>
                  </a:lnTo>
                  <a:lnTo>
                    <a:pt x="1141" y="605"/>
                  </a:lnTo>
                  <a:lnTo>
                    <a:pt x="1143" y="605"/>
                  </a:lnTo>
                  <a:lnTo>
                    <a:pt x="1141" y="605"/>
                  </a:lnTo>
                  <a:lnTo>
                    <a:pt x="1141" y="607"/>
                  </a:lnTo>
                  <a:lnTo>
                    <a:pt x="1141" y="607"/>
                  </a:lnTo>
                  <a:lnTo>
                    <a:pt x="1141" y="608"/>
                  </a:lnTo>
                  <a:lnTo>
                    <a:pt x="1143" y="608"/>
                  </a:lnTo>
                  <a:lnTo>
                    <a:pt x="1145" y="608"/>
                  </a:lnTo>
                  <a:lnTo>
                    <a:pt x="1145" y="608"/>
                  </a:lnTo>
                  <a:lnTo>
                    <a:pt x="1146" y="610"/>
                  </a:lnTo>
                  <a:lnTo>
                    <a:pt x="1146" y="612"/>
                  </a:lnTo>
                  <a:lnTo>
                    <a:pt x="1155" y="612"/>
                  </a:lnTo>
                  <a:lnTo>
                    <a:pt x="1157" y="614"/>
                  </a:lnTo>
                  <a:lnTo>
                    <a:pt x="1146" y="614"/>
                  </a:lnTo>
                  <a:lnTo>
                    <a:pt x="1141" y="612"/>
                  </a:lnTo>
                  <a:lnTo>
                    <a:pt x="1137" y="612"/>
                  </a:lnTo>
                  <a:lnTo>
                    <a:pt x="1134" y="612"/>
                  </a:lnTo>
                  <a:lnTo>
                    <a:pt x="1132" y="614"/>
                  </a:lnTo>
                  <a:lnTo>
                    <a:pt x="1134" y="616"/>
                  </a:lnTo>
                  <a:lnTo>
                    <a:pt x="1136" y="616"/>
                  </a:lnTo>
                  <a:lnTo>
                    <a:pt x="1136" y="616"/>
                  </a:lnTo>
                  <a:lnTo>
                    <a:pt x="1143" y="616"/>
                  </a:lnTo>
                  <a:lnTo>
                    <a:pt x="1145" y="617"/>
                  </a:lnTo>
                  <a:lnTo>
                    <a:pt x="1143" y="619"/>
                  </a:lnTo>
                  <a:lnTo>
                    <a:pt x="1137" y="617"/>
                  </a:lnTo>
                  <a:lnTo>
                    <a:pt x="1136" y="617"/>
                  </a:lnTo>
                  <a:lnTo>
                    <a:pt x="1134" y="619"/>
                  </a:lnTo>
                  <a:lnTo>
                    <a:pt x="1134" y="623"/>
                  </a:lnTo>
                  <a:lnTo>
                    <a:pt x="1136" y="623"/>
                  </a:lnTo>
                  <a:lnTo>
                    <a:pt x="1137" y="623"/>
                  </a:lnTo>
                  <a:lnTo>
                    <a:pt x="1141" y="621"/>
                  </a:lnTo>
                  <a:lnTo>
                    <a:pt x="1143" y="621"/>
                  </a:lnTo>
                  <a:lnTo>
                    <a:pt x="1152" y="621"/>
                  </a:lnTo>
                  <a:lnTo>
                    <a:pt x="1150" y="623"/>
                  </a:lnTo>
                  <a:lnTo>
                    <a:pt x="1146" y="623"/>
                  </a:lnTo>
                  <a:lnTo>
                    <a:pt x="1143" y="623"/>
                  </a:lnTo>
                  <a:lnTo>
                    <a:pt x="1143" y="625"/>
                  </a:lnTo>
                  <a:lnTo>
                    <a:pt x="1143" y="625"/>
                  </a:lnTo>
                  <a:lnTo>
                    <a:pt x="1141" y="626"/>
                  </a:lnTo>
                  <a:lnTo>
                    <a:pt x="1134" y="626"/>
                  </a:lnTo>
                  <a:lnTo>
                    <a:pt x="1134" y="625"/>
                  </a:lnTo>
                  <a:lnTo>
                    <a:pt x="1132" y="623"/>
                  </a:lnTo>
                  <a:lnTo>
                    <a:pt x="1132" y="623"/>
                  </a:lnTo>
                  <a:lnTo>
                    <a:pt x="1119" y="623"/>
                  </a:lnTo>
                  <a:lnTo>
                    <a:pt x="1117" y="623"/>
                  </a:lnTo>
                  <a:lnTo>
                    <a:pt x="1121" y="625"/>
                  </a:lnTo>
                  <a:lnTo>
                    <a:pt x="1132" y="628"/>
                  </a:lnTo>
                  <a:lnTo>
                    <a:pt x="1134" y="630"/>
                  </a:lnTo>
                  <a:lnTo>
                    <a:pt x="1134" y="634"/>
                  </a:lnTo>
                  <a:lnTo>
                    <a:pt x="1134" y="632"/>
                  </a:lnTo>
                  <a:lnTo>
                    <a:pt x="1130" y="630"/>
                  </a:lnTo>
                  <a:lnTo>
                    <a:pt x="1128" y="630"/>
                  </a:lnTo>
                  <a:lnTo>
                    <a:pt x="1127" y="632"/>
                  </a:lnTo>
                  <a:lnTo>
                    <a:pt x="1125" y="632"/>
                  </a:lnTo>
                  <a:lnTo>
                    <a:pt x="1123" y="632"/>
                  </a:lnTo>
                  <a:lnTo>
                    <a:pt x="1123" y="630"/>
                  </a:lnTo>
                  <a:lnTo>
                    <a:pt x="1121" y="630"/>
                  </a:lnTo>
                  <a:lnTo>
                    <a:pt x="1119" y="630"/>
                  </a:lnTo>
                  <a:lnTo>
                    <a:pt x="1119" y="630"/>
                  </a:lnTo>
                  <a:lnTo>
                    <a:pt x="1117" y="630"/>
                  </a:lnTo>
                  <a:lnTo>
                    <a:pt x="1117" y="630"/>
                  </a:lnTo>
                  <a:lnTo>
                    <a:pt x="1116" y="632"/>
                  </a:lnTo>
                  <a:lnTo>
                    <a:pt x="1119" y="634"/>
                  </a:lnTo>
                  <a:lnTo>
                    <a:pt x="1127" y="634"/>
                  </a:lnTo>
                  <a:lnTo>
                    <a:pt x="1127" y="634"/>
                  </a:lnTo>
                  <a:lnTo>
                    <a:pt x="1127" y="636"/>
                  </a:lnTo>
                  <a:lnTo>
                    <a:pt x="1123" y="634"/>
                  </a:lnTo>
                  <a:lnTo>
                    <a:pt x="1121" y="636"/>
                  </a:lnTo>
                  <a:lnTo>
                    <a:pt x="1119" y="636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7" y="639"/>
                  </a:lnTo>
                  <a:lnTo>
                    <a:pt x="1117" y="641"/>
                  </a:lnTo>
                  <a:lnTo>
                    <a:pt x="1117" y="643"/>
                  </a:lnTo>
                  <a:lnTo>
                    <a:pt x="1119" y="645"/>
                  </a:lnTo>
                  <a:lnTo>
                    <a:pt x="1121" y="645"/>
                  </a:lnTo>
                  <a:lnTo>
                    <a:pt x="1125" y="643"/>
                  </a:lnTo>
                  <a:lnTo>
                    <a:pt x="1127" y="643"/>
                  </a:lnTo>
                  <a:lnTo>
                    <a:pt x="1128" y="643"/>
                  </a:lnTo>
                  <a:lnTo>
                    <a:pt x="1130" y="637"/>
                  </a:lnTo>
                  <a:lnTo>
                    <a:pt x="1132" y="637"/>
                  </a:lnTo>
                  <a:lnTo>
                    <a:pt x="1141" y="636"/>
                  </a:lnTo>
                  <a:lnTo>
                    <a:pt x="1143" y="637"/>
                  </a:lnTo>
                  <a:lnTo>
                    <a:pt x="1137" y="637"/>
                  </a:lnTo>
                  <a:lnTo>
                    <a:pt x="1132" y="639"/>
                  </a:lnTo>
                  <a:lnTo>
                    <a:pt x="1130" y="643"/>
                  </a:lnTo>
                  <a:lnTo>
                    <a:pt x="1132" y="643"/>
                  </a:lnTo>
                  <a:lnTo>
                    <a:pt x="1139" y="645"/>
                  </a:lnTo>
                  <a:lnTo>
                    <a:pt x="1139" y="646"/>
                  </a:lnTo>
                  <a:lnTo>
                    <a:pt x="1141" y="648"/>
                  </a:lnTo>
                  <a:lnTo>
                    <a:pt x="1137" y="648"/>
                  </a:lnTo>
                  <a:lnTo>
                    <a:pt x="1136" y="646"/>
                  </a:lnTo>
                  <a:lnTo>
                    <a:pt x="1134" y="645"/>
                  </a:lnTo>
                  <a:lnTo>
                    <a:pt x="1132" y="645"/>
                  </a:lnTo>
                  <a:lnTo>
                    <a:pt x="1130" y="645"/>
                  </a:lnTo>
                  <a:lnTo>
                    <a:pt x="1128" y="645"/>
                  </a:lnTo>
                  <a:lnTo>
                    <a:pt x="1125" y="645"/>
                  </a:lnTo>
                  <a:lnTo>
                    <a:pt x="1123" y="645"/>
                  </a:lnTo>
                  <a:lnTo>
                    <a:pt x="1121" y="648"/>
                  </a:lnTo>
                  <a:lnTo>
                    <a:pt x="1119" y="648"/>
                  </a:lnTo>
                  <a:lnTo>
                    <a:pt x="1119" y="648"/>
                  </a:lnTo>
                  <a:lnTo>
                    <a:pt x="1121" y="650"/>
                  </a:lnTo>
                  <a:lnTo>
                    <a:pt x="1121" y="650"/>
                  </a:lnTo>
                  <a:lnTo>
                    <a:pt x="1121" y="652"/>
                  </a:lnTo>
                  <a:lnTo>
                    <a:pt x="1121" y="654"/>
                  </a:lnTo>
                  <a:lnTo>
                    <a:pt x="1121" y="655"/>
                  </a:lnTo>
                  <a:lnTo>
                    <a:pt x="1127" y="654"/>
                  </a:lnTo>
                  <a:lnTo>
                    <a:pt x="1125" y="655"/>
                  </a:lnTo>
                  <a:lnTo>
                    <a:pt x="1117" y="655"/>
                  </a:lnTo>
                  <a:lnTo>
                    <a:pt x="1117" y="655"/>
                  </a:lnTo>
                  <a:lnTo>
                    <a:pt x="1119" y="654"/>
                  </a:lnTo>
                  <a:lnTo>
                    <a:pt x="1119" y="654"/>
                  </a:lnTo>
                  <a:lnTo>
                    <a:pt x="1117" y="652"/>
                  </a:lnTo>
                  <a:lnTo>
                    <a:pt x="1117" y="650"/>
                  </a:lnTo>
                  <a:lnTo>
                    <a:pt x="1117" y="648"/>
                  </a:lnTo>
                  <a:lnTo>
                    <a:pt x="1116" y="648"/>
                  </a:lnTo>
                  <a:lnTo>
                    <a:pt x="1114" y="646"/>
                  </a:lnTo>
                  <a:lnTo>
                    <a:pt x="1112" y="645"/>
                  </a:lnTo>
                  <a:lnTo>
                    <a:pt x="1112" y="645"/>
                  </a:lnTo>
                  <a:lnTo>
                    <a:pt x="1105" y="648"/>
                  </a:lnTo>
                  <a:lnTo>
                    <a:pt x="1107" y="648"/>
                  </a:lnTo>
                  <a:lnTo>
                    <a:pt x="1108" y="650"/>
                  </a:lnTo>
                  <a:lnTo>
                    <a:pt x="1108" y="650"/>
                  </a:lnTo>
                  <a:lnTo>
                    <a:pt x="1110" y="650"/>
                  </a:lnTo>
                  <a:lnTo>
                    <a:pt x="1110" y="650"/>
                  </a:lnTo>
                  <a:lnTo>
                    <a:pt x="1112" y="652"/>
                  </a:lnTo>
                  <a:lnTo>
                    <a:pt x="1112" y="652"/>
                  </a:lnTo>
                  <a:lnTo>
                    <a:pt x="1112" y="654"/>
                  </a:lnTo>
                  <a:lnTo>
                    <a:pt x="1112" y="654"/>
                  </a:lnTo>
                  <a:lnTo>
                    <a:pt x="1114" y="654"/>
                  </a:lnTo>
                  <a:lnTo>
                    <a:pt x="1116" y="654"/>
                  </a:lnTo>
                  <a:lnTo>
                    <a:pt x="1116" y="655"/>
                  </a:lnTo>
                  <a:lnTo>
                    <a:pt x="1114" y="655"/>
                  </a:lnTo>
                  <a:lnTo>
                    <a:pt x="1112" y="655"/>
                  </a:lnTo>
                  <a:lnTo>
                    <a:pt x="1112" y="655"/>
                  </a:lnTo>
                  <a:lnTo>
                    <a:pt x="1114" y="657"/>
                  </a:lnTo>
                  <a:lnTo>
                    <a:pt x="1116" y="659"/>
                  </a:lnTo>
                  <a:lnTo>
                    <a:pt x="1116" y="659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4" y="664"/>
                  </a:lnTo>
                  <a:lnTo>
                    <a:pt x="1107" y="668"/>
                  </a:lnTo>
                  <a:lnTo>
                    <a:pt x="1108" y="672"/>
                  </a:lnTo>
                  <a:lnTo>
                    <a:pt x="1108" y="673"/>
                  </a:lnTo>
                  <a:lnTo>
                    <a:pt x="1110" y="673"/>
                  </a:lnTo>
                  <a:lnTo>
                    <a:pt x="1112" y="673"/>
                  </a:lnTo>
                  <a:lnTo>
                    <a:pt x="1114" y="672"/>
                  </a:lnTo>
                  <a:lnTo>
                    <a:pt x="1114" y="672"/>
                  </a:lnTo>
                  <a:lnTo>
                    <a:pt x="1116" y="672"/>
                  </a:lnTo>
                  <a:lnTo>
                    <a:pt x="1116" y="673"/>
                  </a:lnTo>
                  <a:lnTo>
                    <a:pt x="1114" y="673"/>
                  </a:lnTo>
                  <a:lnTo>
                    <a:pt x="1114" y="675"/>
                  </a:lnTo>
                  <a:lnTo>
                    <a:pt x="1116" y="675"/>
                  </a:lnTo>
                  <a:lnTo>
                    <a:pt x="1117" y="675"/>
                  </a:lnTo>
                  <a:lnTo>
                    <a:pt x="1119" y="675"/>
                  </a:lnTo>
                  <a:lnTo>
                    <a:pt x="1123" y="673"/>
                  </a:lnTo>
                  <a:lnTo>
                    <a:pt x="1123" y="672"/>
                  </a:lnTo>
                  <a:lnTo>
                    <a:pt x="1125" y="672"/>
                  </a:lnTo>
                  <a:lnTo>
                    <a:pt x="1123" y="670"/>
                  </a:lnTo>
                  <a:lnTo>
                    <a:pt x="1123" y="670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5" y="668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7" y="670"/>
                  </a:lnTo>
                  <a:lnTo>
                    <a:pt x="1128" y="670"/>
                  </a:lnTo>
                  <a:lnTo>
                    <a:pt x="1128" y="670"/>
                  </a:lnTo>
                  <a:lnTo>
                    <a:pt x="1130" y="670"/>
                  </a:lnTo>
                  <a:lnTo>
                    <a:pt x="1128" y="672"/>
                  </a:lnTo>
                  <a:lnTo>
                    <a:pt x="1128" y="672"/>
                  </a:lnTo>
                  <a:lnTo>
                    <a:pt x="1127" y="673"/>
                  </a:lnTo>
                  <a:lnTo>
                    <a:pt x="1132" y="673"/>
                  </a:lnTo>
                  <a:lnTo>
                    <a:pt x="1134" y="673"/>
                  </a:lnTo>
                  <a:lnTo>
                    <a:pt x="1132" y="675"/>
                  </a:lnTo>
                  <a:lnTo>
                    <a:pt x="1123" y="675"/>
                  </a:lnTo>
                  <a:lnTo>
                    <a:pt x="1116" y="681"/>
                  </a:lnTo>
                  <a:lnTo>
                    <a:pt x="1114" y="682"/>
                  </a:lnTo>
                  <a:lnTo>
                    <a:pt x="1112" y="684"/>
                  </a:lnTo>
                  <a:lnTo>
                    <a:pt x="1112" y="684"/>
                  </a:lnTo>
                  <a:lnTo>
                    <a:pt x="1110" y="686"/>
                  </a:lnTo>
                  <a:lnTo>
                    <a:pt x="1108" y="688"/>
                  </a:lnTo>
                  <a:lnTo>
                    <a:pt x="1108" y="690"/>
                  </a:lnTo>
                  <a:lnTo>
                    <a:pt x="1110" y="692"/>
                  </a:lnTo>
                  <a:lnTo>
                    <a:pt x="1117" y="688"/>
                  </a:lnTo>
                  <a:lnTo>
                    <a:pt x="1121" y="682"/>
                  </a:lnTo>
                  <a:lnTo>
                    <a:pt x="1123" y="682"/>
                  </a:lnTo>
                  <a:lnTo>
                    <a:pt x="1128" y="682"/>
                  </a:lnTo>
                  <a:lnTo>
                    <a:pt x="1130" y="681"/>
                  </a:lnTo>
                  <a:lnTo>
                    <a:pt x="1132" y="681"/>
                  </a:lnTo>
                  <a:lnTo>
                    <a:pt x="1136" y="677"/>
                  </a:lnTo>
                  <a:lnTo>
                    <a:pt x="1136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9" y="679"/>
                  </a:lnTo>
                  <a:lnTo>
                    <a:pt x="1136" y="681"/>
                  </a:lnTo>
                  <a:lnTo>
                    <a:pt x="1137" y="682"/>
                  </a:lnTo>
                  <a:lnTo>
                    <a:pt x="1137" y="682"/>
                  </a:lnTo>
                  <a:lnTo>
                    <a:pt x="1143" y="681"/>
                  </a:lnTo>
                  <a:lnTo>
                    <a:pt x="1143" y="679"/>
                  </a:lnTo>
                  <a:lnTo>
                    <a:pt x="1145" y="679"/>
                  </a:lnTo>
                  <a:lnTo>
                    <a:pt x="1145" y="677"/>
                  </a:lnTo>
                  <a:lnTo>
                    <a:pt x="1145" y="675"/>
                  </a:lnTo>
                  <a:lnTo>
                    <a:pt x="1145" y="675"/>
                  </a:lnTo>
                  <a:lnTo>
                    <a:pt x="1146" y="677"/>
                  </a:lnTo>
                  <a:lnTo>
                    <a:pt x="1148" y="679"/>
                  </a:lnTo>
                  <a:lnTo>
                    <a:pt x="1152" y="679"/>
                  </a:lnTo>
                  <a:lnTo>
                    <a:pt x="1154" y="679"/>
                  </a:lnTo>
                  <a:lnTo>
                    <a:pt x="1154" y="675"/>
                  </a:lnTo>
                  <a:lnTo>
                    <a:pt x="1155" y="675"/>
                  </a:lnTo>
                  <a:lnTo>
                    <a:pt x="1159" y="673"/>
                  </a:lnTo>
                  <a:lnTo>
                    <a:pt x="1163" y="670"/>
                  </a:lnTo>
                  <a:lnTo>
                    <a:pt x="1164" y="670"/>
                  </a:lnTo>
                  <a:lnTo>
                    <a:pt x="1164" y="672"/>
                  </a:lnTo>
                  <a:lnTo>
                    <a:pt x="1164" y="673"/>
                  </a:lnTo>
                  <a:lnTo>
                    <a:pt x="1163" y="675"/>
                  </a:lnTo>
                  <a:lnTo>
                    <a:pt x="1161" y="677"/>
                  </a:lnTo>
                  <a:lnTo>
                    <a:pt x="1159" y="677"/>
                  </a:lnTo>
                  <a:lnTo>
                    <a:pt x="1159" y="679"/>
                  </a:lnTo>
                  <a:lnTo>
                    <a:pt x="1157" y="679"/>
                  </a:lnTo>
                  <a:lnTo>
                    <a:pt x="1157" y="681"/>
                  </a:lnTo>
                  <a:lnTo>
                    <a:pt x="1157" y="681"/>
                  </a:lnTo>
                  <a:lnTo>
                    <a:pt x="1157" y="682"/>
                  </a:lnTo>
                  <a:lnTo>
                    <a:pt x="1155" y="682"/>
                  </a:lnTo>
                  <a:lnTo>
                    <a:pt x="1148" y="684"/>
                  </a:lnTo>
                  <a:lnTo>
                    <a:pt x="1146" y="688"/>
                  </a:lnTo>
                  <a:lnTo>
                    <a:pt x="1145" y="688"/>
                  </a:lnTo>
                  <a:lnTo>
                    <a:pt x="1146" y="686"/>
                  </a:lnTo>
                  <a:lnTo>
                    <a:pt x="1146" y="684"/>
                  </a:lnTo>
                  <a:lnTo>
                    <a:pt x="1148" y="684"/>
                  </a:lnTo>
                  <a:lnTo>
                    <a:pt x="1145" y="682"/>
                  </a:lnTo>
                  <a:lnTo>
                    <a:pt x="1143" y="682"/>
                  </a:lnTo>
                  <a:lnTo>
                    <a:pt x="1139" y="684"/>
                  </a:lnTo>
                  <a:lnTo>
                    <a:pt x="1137" y="690"/>
                  </a:lnTo>
                  <a:lnTo>
                    <a:pt x="1143" y="692"/>
                  </a:lnTo>
                  <a:lnTo>
                    <a:pt x="1146" y="692"/>
                  </a:lnTo>
                  <a:lnTo>
                    <a:pt x="1148" y="692"/>
                  </a:lnTo>
                  <a:lnTo>
                    <a:pt x="1148" y="692"/>
                  </a:lnTo>
                  <a:lnTo>
                    <a:pt x="1148" y="693"/>
                  </a:lnTo>
                  <a:lnTo>
                    <a:pt x="1148" y="693"/>
                  </a:lnTo>
                  <a:lnTo>
                    <a:pt x="1148" y="695"/>
                  </a:lnTo>
                  <a:lnTo>
                    <a:pt x="1146" y="693"/>
                  </a:lnTo>
                  <a:lnTo>
                    <a:pt x="1146" y="692"/>
                  </a:lnTo>
                  <a:lnTo>
                    <a:pt x="1145" y="692"/>
                  </a:lnTo>
                  <a:lnTo>
                    <a:pt x="1145" y="692"/>
                  </a:lnTo>
                  <a:lnTo>
                    <a:pt x="1143" y="693"/>
                  </a:lnTo>
                  <a:lnTo>
                    <a:pt x="1139" y="693"/>
                  </a:lnTo>
                  <a:lnTo>
                    <a:pt x="1137" y="693"/>
                  </a:lnTo>
                  <a:lnTo>
                    <a:pt x="1137" y="695"/>
                  </a:lnTo>
                  <a:lnTo>
                    <a:pt x="1136" y="697"/>
                  </a:lnTo>
                  <a:lnTo>
                    <a:pt x="1136" y="699"/>
                  </a:lnTo>
                  <a:lnTo>
                    <a:pt x="1134" y="699"/>
                  </a:lnTo>
                  <a:lnTo>
                    <a:pt x="1134" y="699"/>
                  </a:lnTo>
                  <a:lnTo>
                    <a:pt x="1134" y="697"/>
                  </a:lnTo>
                  <a:lnTo>
                    <a:pt x="1134" y="695"/>
                  </a:lnTo>
                  <a:lnTo>
                    <a:pt x="1134" y="693"/>
                  </a:lnTo>
                  <a:lnTo>
                    <a:pt x="1136" y="692"/>
                  </a:lnTo>
                  <a:lnTo>
                    <a:pt x="1136" y="690"/>
                  </a:lnTo>
                  <a:lnTo>
                    <a:pt x="1132" y="690"/>
                  </a:lnTo>
                  <a:lnTo>
                    <a:pt x="1132" y="688"/>
                  </a:lnTo>
                  <a:lnTo>
                    <a:pt x="1134" y="688"/>
                  </a:lnTo>
                  <a:lnTo>
                    <a:pt x="1136" y="688"/>
                  </a:lnTo>
                  <a:lnTo>
                    <a:pt x="1136" y="686"/>
                  </a:lnTo>
                  <a:lnTo>
                    <a:pt x="1136" y="684"/>
                  </a:lnTo>
                  <a:lnTo>
                    <a:pt x="1134" y="682"/>
                  </a:lnTo>
                  <a:lnTo>
                    <a:pt x="1123" y="686"/>
                  </a:lnTo>
                  <a:lnTo>
                    <a:pt x="1117" y="690"/>
                  </a:lnTo>
                  <a:lnTo>
                    <a:pt x="1116" y="692"/>
                  </a:lnTo>
                  <a:lnTo>
                    <a:pt x="1116" y="692"/>
                  </a:lnTo>
                  <a:lnTo>
                    <a:pt x="1112" y="693"/>
                  </a:lnTo>
                  <a:lnTo>
                    <a:pt x="1112" y="693"/>
                  </a:lnTo>
                  <a:lnTo>
                    <a:pt x="1112" y="695"/>
                  </a:lnTo>
                  <a:lnTo>
                    <a:pt x="1110" y="695"/>
                  </a:lnTo>
                  <a:lnTo>
                    <a:pt x="1110" y="693"/>
                  </a:lnTo>
                  <a:lnTo>
                    <a:pt x="1101" y="695"/>
                  </a:lnTo>
                  <a:lnTo>
                    <a:pt x="1098" y="699"/>
                  </a:lnTo>
                  <a:lnTo>
                    <a:pt x="1096" y="699"/>
                  </a:lnTo>
                  <a:lnTo>
                    <a:pt x="1094" y="699"/>
                  </a:lnTo>
                  <a:lnTo>
                    <a:pt x="1092" y="702"/>
                  </a:lnTo>
                  <a:lnTo>
                    <a:pt x="1090" y="704"/>
                  </a:lnTo>
                  <a:lnTo>
                    <a:pt x="1092" y="704"/>
                  </a:lnTo>
                  <a:lnTo>
                    <a:pt x="1092" y="704"/>
                  </a:lnTo>
                  <a:lnTo>
                    <a:pt x="1094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8"/>
                  </a:lnTo>
                  <a:lnTo>
                    <a:pt x="1103" y="704"/>
                  </a:lnTo>
                  <a:lnTo>
                    <a:pt x="1107" y="702"/>
                  </a:lnTo>
                  <a:lnTo>
                    <a:pt x="1108" y="702"/>
                  </a:lnTo>
                  <a:lnTo>
                    <a:pt x="1108" y="704"/>
                  </a:lnTo>
                  <a:lnTo>
                    <a:pt x="1105" y="706"/>
                  </a:lnTo>
                  <a:lnTo>
                    <a:pt x="1105" y="708"/>
                  </a:lnTo>
                  <a:lnTo>
                    <a:pt x="1105" y="710"/>
                  </a:lnTo>
                  <a:lnTo>
                    <a:pt x="1105" y="711"/>
                  </a:lnTo>
                  <a:lnTo>
                    <a:pt x="1105" y="713"/>
                  </a:lnTo>
                  <a:lnTo>
                    <a:pt x="1103" y="713"/>
                  </a:lnTo>
                  <a:lnTo>
                    <a:pt x="1105" y="715"/>
                  </a:lnTo>
                  <a:lnTo>
                    <a:pt x="1107" y="717"/>
                  </a:lnTo>
                  <a:lnTo>
                    <a:pt x="1110" y="719"/>
                  </a:lnTo>
                  <a:lnTo>
                    <a:pt x="1112" y="719"/>
                  </a:lnTo>
                  <a:lnTo>
                    <a:pt x="1114" y="719"/>
                  </a:lnTo>
                  <a:lnTo>
                    <a:pt x="1114" y="720"/>
                  </a:lnTo>
                  <a:lnTo>
                    <a:pt x="1114" y="722"/>
                  </a:lnTo>
                  <a:lnTo>
                    <a:pt x="1114" y="724"/>
                  </a:lnTo>
                  <a:lnTo>
                    <a:pt x="1114" y="726"/>
                  </a:lnTo>
                  <a:lnTo>
                    <a:pt x="1116" y="728"/>
                  </a:lnTo>
                  <a:lnTo>
                    <a:pt x="1116" y="729"/>
                  </a:lnTo>
                  <a:lnTo>
                    <a:pt x="1116" y="731"/>
                  </a:lnTo>
                  <a:lnTo>
                    <a:pt x="1114" y="728"/>
                  </a:lnTo>
                  <a:lnTo>
                    <a:pt x="1114" y="728"/>
                  </a:lnTo>
                  <a:lnTo>
                    <a:pt x="1114" y="726"/>
                  </a:lnTo>
                  <a:lnTo>
                    <a:pt x="1114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0" y="726"/>
                  </a:lnTo>
                  <a:lnTo>
                    <a:pt x="1110" y="724"/>
                  </a:lnTo>
                  <a:lnTo>
                    <a:pt x="1110" y="724"/>
                  </a:lnTo>
                  <a:lnTo>
                    <a:pt x="1110" y="722"/>
                  </a:lnTo>
                  <a:lnTo>
                    <a:pt x="1108" y="722"/>
                  </a:lnTo>
                  <a:lnTo>
                    <a:pt x="1108" y="720"/>
                  </a:lnTo>
                  <a:lnTo>
                    <a:pt x="1107" y="722"/>
                  </a:lnTo>
                  <a:lnTo>
                    <a:pt x="1105" y="722"/>
                  </a:lnTo>
                  <a:lnTo>
                    <a:pt x="1105" y="720"/>
                  </a:lnTo>
                  <a:lnTo>
                    <a:pt x="1103" y="719"/>
                  </a:lnTo>
                  <a:lnTo>
                    <a:pt x="1103" y="719"/>
                  </a:lnTo>
                  <a:lnTo>
                    <a:pt x="1099" y="717"/>
                  </a:lnTo>
                  <a:lnTo>
                    <a:pt x="1098" y="717"/>
                  </a:lnTo>
                  <a:lnTo>
                    <a:pt x="1096" y="717"/>
                  </a:lnTo>
                  <a:lnTo>
                    <a:pt x="1090" y="722"/>
                  </a:lnTo>
                  <a:lnTo>
                    <a:pt x="1090" y="724"/>
                  </a:lnTo>
                  <a:lnTo>
                    <a:pt x="1089" y="726"/>
                  </a:lnTo>
                  <a:lnTo>
                    <a:pt x="1089" y="726"/>
                  </a:lnTo>
                  <a:lnTo>
                    <a:pt x="1089" y="728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31"/>
                  </a:lnTo>
                  <a:lnTo>
                    <a:pt x="1087" y="733"/>
                  </a:lnTo>
                  <a:lnTo>
                    <a:pt x="1089" y="733"/>
                  </a:lnTo>
                  <a:lnTo>
                    <a:pt x="1089" y="733"/>
                  </a:lnTo>
                  <a:lnTo>
                    <a:pt x="1090" y="733"/>
                  </a:lnTo>
                  <a:lnTo>
                    <a:pt x="1092" y="733"/>
                  </a:lnTo>
                  <a:lnTo>
                    <a:pt x="1092" y="733"/>
                  </a:lnTo>
                  <a:lnTo>
                    <a:pt x="1092" y="737"/>
                  </a:lnTo>
                  <a:lnTo>
                    <a:pt x="1092" y="738"/>
                  </a:lnTo>
                  <a:lnTo>
                    <a:pt x="1092" y="738"/>
                  </a:lnTo>
                  <a:lnTo>
                    <a:pt x="1092" y="737"/>
                  </a:lnTo>
                  <a:lnTo>
                    <a:pt x="1090" y="737"/>
                  </a:lnTo>
                  <a:lnTo>
                    <a:pt x="1090" y="735"/>
                  </a:lnTo>
                  <a:lnTo>
                    <a:pt x="1089" y="737"/>
                  </a:lnTo>
                  <a:lnTo>
                    <a:pt x="1089" y="737"/>
                  </a:lnTo>
                  <a:lnTo>
                    <a:pt x="1089" y="738"/>
                  </a:lnTo>
                  <a:lnTo>
                    <a:pt x="1085" y="740"/>
                  </a:lnTo>
                  <a:lnTo>
                    <a:pt x="1085" y="742"/>
                  </a:lnTo>
                  <a:lnTo>
                    <a:pt x="1085" y="746"/>
                  </a:lnTo>
                  <a:lnTo>
                    <a:pt x="1087" y="746"/>
                  </a:lnTo>
                  <a:lnTo>
                    <a:pt x="1089" y="748"/>
                  </a:lnTo>
                  <a:lnTo>
                    <a:pt x="1090" y="748"/>
                  </a:lnTo>
                  <a:lnTo>
                    <a:pt x="1090" y="749"/>
                  </a:lnTo>
                  <a:lnTo>
                    <a:pt x="1090" y="751"/>
                  </a:lnTo>
                  <a:lnTo>
                    <a:pt x="1090" y="751"/>
                  </a:lnTo>
                  <a:lnTo>
                    <a:pt x="1090" y="753"/>
                  </a:lnTo>
                  <a:lnTo>
                    <a:pt x="1090" y="753"/>
                  </a:lnTo>
                  <a:lnTo>
                    <a:pt x="1092" y="755"/>
                  </a:lnTo>
                  <a:lnTo>
                    <a:pt x="1094" y="755"/>
                  </a:lnTo>
                  <a:lnTo>
                    <a:pt x="1096" y="755"/>
                  </a:lnTo>
                  <a:lnTo>
                    <a:pt x="1096" y="755"/>
                  </a:lnTo>
                  <a:lnTo>
                    <a:pt x="1096" y="757"/>
                  </a:lnTo>
                  <a:lnTo>
                    <a:pt x="1096" y="757"/>
                  </a:lnTo>
                  <a:lnTo>
                    <a:pt x="1096" y="758"/>
                  </a:lnTo>
                  <a:lnTo>
                    <a:pt x="1094" y="758"/>
                  </a:lnTo>
                  <a:lnTo>
                    <a:pt x="1092" y="757"/>
                  </a:lnTo>
                  <a:lnTo>
                    <a:pt x="1092" y="757"/>
                  </a:lnTo>
                  <a:lnTo>
                    <a:pt x="1090" y="757"/>
                  </a:lnTo>
                  <a:lnTo>
                    <a:pt x="1089" y="755"/>
                  </a:lnTo>
                  <a:lnTo>
                    <a:pt x="1087" y="755"/>
                  </a:lnTo>
                  <a:lnTo>
                    <a:pt x="1087" y="753"/>
                  </a:lnTo>
                  <a:lnTo>
                    <a:pt x="1089" y="753"/>
                  </a:lnTo>
                  <a:lnTo>
                    <a:pt x="1089" y="751"/>
                  </a:lnTo>
                  <a:lnTo>
                    <a:pt x="1089" y="751"/>
                  </a:lnTo>
                  <a:lnTo>
                    <a:pt x="1087" y="751"/>
                  </a:lnTo>
                  <a:lnTo>
                    <a:pt x="1087" y="751"/>
                  </a:lnTo>
                  <a:lnTo>
                    <a:pt x="1087" y="749"/>
                  </a:lnTo>
                  <a:lnTo>
                    <a:pt x="1087" y="748"/>
                  </a:lnTo>
                  <a:lnTo>
                    <a:pt x="1087" y="748"/>
                  </a:lnTo>
                  <a:lnTo>
                    <a:pt x="1085" y="746"/>
                  </a:lnTo>
                  <a:lnTo>
                    <a:pt x="1085" y="746"/>
                  </a:lnTo>
                  <a:lnTo>
                    <a:pt x="1083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78" y="749"/>
                  </a:lnTo>
                  <a:lnTo>
                    <a:pt x="1078" y="751"/>
                  </a:lnTo>
                  <a:lnTo>
                    <a:pt x="1078" y="753"/>
                  </a:lnTo>
                  <a:lnTo>
                    <a:pt x="1076" y="755"/>
                  </a:lnTo>
                  <a:lnTo>
                    <a:pt x="1074" y="757"/>
                  </a:lnTo>
                  <a:lnTo>
                    <a:pt x="1074" y="758"/>
                  </a:lnTo>
                  <a:lnTo>
                    <a:pt x="1074" y="758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6" y="762"/>
                  </a:lnTo>
                  <a:lnTo>
                    <a:pt x="1076" y="762"/>
                  </a:lnTo>
                  <a:lnTo>
                    <a:pt x="1078" y="762"/>
                  </a:lnTo>
                  <a:lnTo>
                    <a:pt x="1078" y="762"/>
                  </a:lnTo>
                  <a:lnTo>
                    <a:pt x="1078" y="764"/>
                  </a:lnTo>
                  <a:lnTo>
                    <a:pt x="1078" y="767"/>
                  </a:lnTo>
                  <a:lnTo>
                    <a:pt x="1078" y="769"/>
                  </a:lnTo>
                  <a:lnTo>
                    <a:pt x="1080" y="769"/>
                  </a:lnTo>
                  <a:lnTo>
                    <a:pt x="1080" y="769"/>
                  </a:lnTo>
                  <a:lnTo>
                    <a:pt x="1083" y="764"/>
                  </a:lnTo>
                  <a:lnTo>
                    <a:pt x="1083" y="764"/>
                  </a:lnTo>
                  <a:lnTo>
                    <a:pt x="1083" y="766"/>
                  </a:lnTo>
                  <a:lnTo>
                    <a:pt x="1083" y="767"/>
                  </a:lnTo>
                  <a:lnTo>
                    <a:pt x="1081" y="769"/>
                  </a:lnTo>
                  <a:lnTo>
                    <a:pt x="1080" y="771"/>
                  </a:lnTo>
                  <a:lnTo>
                    <a:pt x="1083" y="771"/>
                  </a:lnTo>
                  <a:lnTo>
                    <a:pt x="1083" y="769"/>
                  </a:lnTo>
                  <a:lnTo>
                    <a:pt x="1085" y="766"/>
                  </a:lnTo>
                  <a:lnTo>
                    <a:pt x="1085" y="762"/>
                  </a:lnTo>
                  <a:lnTo>
                    <a:pt x="1085" y="766"/>
                  </a:lnTo>
                  <a:lnTo>
                    <a:pt x="1087" y="767"/>
                  </a:lnTo>
                  <a:lnTo>
                    <a:pt x="1087" y="769"/>
                  </a:lnTo>
                  <a:lnTo>
                    <a:pt x="1089" y="769"/>
                  </a:lnTo>
                  <a:lnTo>
                    <a:pt x="1087" y="771"/>
                  </a:lnTo>
                  <a:lnTo>
                    <a:pt x="1085" y="771"/>
                  </a:lnTo>
                  <a:lnTo>
                    <a:pt x="1085" y="771"/>
                  </a:lnTo>
                  <a:lnTo>
                    <a:pt x="1087" y="773"/>
                  </a:lnTo>
                  <a:lnTo>
                    <a:pt x="1087" y="775"/>
                  </a:lnTo>
                  <a:lnTo>
                    <a:pt x="1089" y="775"/>
                  </a:lnTo>
                  <a:lnTo>
                    <a:pt x="1090" y="776"/>
                  </a:lnTo>
                  <a:lnTo>
                    <a:pt x="1089" y="776"/>
                  </a:lnTo>
                  <a:lnTo>
                    <a:pt x="1089" y="776"/>
                  </a:lnTo>
                  <a:lnTo>
                    <a:pt x="1087" y="776"/>
                  </a:lnTo>
                  <a:lnTo>
                    <a:pt x="1087" y="778"/>
                  </a:lnTo>
                  <a:lnTo>
                    <a:pt x="1094" y="776"/>
                  </a:lnTo>
                  <a:lnTo>
                    <a:pt x="1096" y="778"/>
                  </a:lnTo>
                  <a:lnTo>
                    <a:pt x="1090" y="780"/>
                  </a:lnTo>
                  <a:lnTo>
                    <a:pt x="1089" y="782"/>
                  </a:lnTo>
                  <a:lnTo>
                    <a:pt x="1089" y="784"/>
                  </a:lnTo>
                  <a:lnTo>
                    <a:pt x="1092" y="789"/>
                  </a:lnTo>
                  <a:lnTo>
                    <a:pt x="1090" y="787"/>
                  </a:lnTo>
                  <a:lnTo>
                    <a:pt x="1089" y="784"/>
                  </a:lnTo>
                  <a:lnTo>
                    <a:pt x="1087" y="782"/>
                  </a:lnTo>
                  <a:lnTo>
                    <a:pt x="1087" y="782"/>
                  </a:lnTo>
                  <a:lnTo>
                    <a:pt x="1087" y="784"/>
                  </a:lnTo>
                  <a:lnTo>
                    <a:pt x="1085" y="784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0"/>
                  </a:lnTo>
                  <a:lnTo>
                    <a:pt x="1085" y="780"/>
                  </a:lnTo>
                  <a:lnTo>
                    <a:pt x="1083" y="780"/>
                  </a:lnTo>
                  <a:lnTo>
                    <a:pt x="1081" y="780"/>
                  </a:lnTo>
                  <a:lnTo>
                    <a:pt x="1081" y="782"/>
                  </a:lnTo>
                  <a:lnTo>
                    <a:pt x="1083" y="784"/>
                  </a:lnTo>
                  <a:lnTo>
                    <a:pt x="1083" y="785"/>
                  </a:lnTo>
                  <a:lnTo>
                    <a:pt x="1083" y="785"/>
                  </a:lnTo>
                  <a:lnTo>
                    <a:pt x="1083" y="789"/>
                  </a:lnTo>
                  <a:lnTo>
                    <a:pt x="1085" y="789"/>
                  </a:lnTo>
                  <a:lnTo>
                    <a:pt x="1087" y="791"/>
                  </a:lnTo>
                  <a:lnTo>
                    <a:pt x="1089" y="791"/>
                  </a:lnTo>
                  <a:lnTo>
                    <a:pt x="1090" y="791"/>
                  </a:lnTo>
                  <a:lnTo>
                    <a:pt x="1092" y="794"/>
                  </a:lnTo>
                  <a:lnTo>
                    <a:pt x="1090" y="794"/>
                  </a:lnTo>
                  <a:lnTo>
                    <a:pt x="1090" y="794"/>
                  </a:lnTo>
                  <a:lnTo>
                    <a:pt x="1089" y="793"/>
                  </a:lnTo>
                  <a:lnTo>
                    <a:pt x="1089" y="791"/>
                  </a:lnTo>
                  <a:lnTo>
                    <a:pt x="1087" y="791"/>
                  </a:lnTo>
                  <a:lnTo>
                    <a:pt x="1083" y="791"/>
                  </a:lnTo>
                  <a:lnTo>
                    <a:pt x="1083" y="791"/>
                  </a:lnTo>
                  <a:lnTo>
                    <a:pt x="1083" y="789"/>
                  </a:lnTo>
                  <a:lnTo>
                    <a:pt x="1083" y="789"/>
                  </a:lnTo>
                  <a:lnTo>
                    <a:pt x="1081" y="789"/>
                  </a:lnTo>
                  <a:lnTo>
                    <a:pt x="1081" y="789"/>
                  </a:lnTo>
                  <a:lnTo>
                    <a:pt x="1080" y="793"/>
                  </a:lnTo>
                  <a:lnTo>
                    <a:pt x="1078" y="793"/>
                  </a:lnTo>
                  <a:lnTo>
                    <a:pt x="1078" y="794"/>
                  </a:lnTo>
                  <a:lnTo>
                    <a:pt x="1080" y="793"/>
                  </a:lnTo>
                  <a:lnTo>
                    <a:pt x="1081" y="793"/>
                  </a:lnTo>
                  <a:lnTo>
                    <a:pt x="1080" y="796"/>
                  </a:lnTo>
                  <a:lnTo>
                    <a:pt x="1078" y="796"/>
                  </a:lnTo>
                  <a:lnTo>
                    <a:pt x="1076" y="796"/>
                  </a:lnTo>
                  <a:lnTo>
                    <a:pt x="1074" y="796"/>
                  </a:lnTo>
                  <a:lnTo>
                    <a:pt x="1074" y="798"/>
                  </a:lnTo>
                  <a:lnTo>
                    <a:pt x="1072" y="800"/>
                  </a:lnTo>
                  <a:lnTo>
                    <a:pt x="1072" y="802"/>
                  </a:lnTo>
                  <a:lnTo>
                    <a:pt x="1071" y="804"/>
                  </a:lnTo>
                  <a:lnTo>
                    <a:pt x="1069" y="805"/>
                  </a:lnTo>
                  <a:lnTo>
                    <a:pt x="1071" y="805"/>
                  </a:lnTo>
                  <a:lnTo>
                    <a:pt x="1072" y="804"/>
                  </a:lnTo>
                  <a:lnTo>
                    <a:pt x="1072" y="802"/>
                  </a:lnTo>
                  <a:lnTo>
                    <a:pt x="1074" y="802"/>
                  </a:lnTo>
                  <a:lnTo>
                    <a:pt x="1080" y="800"/>
                  </a:lnTo>
                  <a:lnTo>
                    <a:pt x="1080" y="802"/>
                  </a:lnTo>
                  <a:lnTo>
                    <a:pt x="1080" y="802"/>
                  </a:lnTo>
                  <a:lnTo>
                    <a:pt x="1080" y="804"/>
                  </a:lnTo>
                  <a:lnTo>
                    <a:pt x="1081" y="804"/>
                  </a:lnTo>
                  <a:lnTo>
                    <a:pt x="1081" y="802"/>
                  </a:lnTo>
                  <a:lnTo>
                    <a:pt x="1083" y="802"/>
                  </a:lnTo>
                  <a:lnTo>
                    <a:pt x="1087" y="802"/>
                  </a:lnTo>
                  <a:lnTo>
                    <a:pt x="1090" y="802"/>
                  </a:lnTo>
                  <a:lnTo>
                    <a:pt x="1092" y="804"/>
                  </a:lnTo>
                  <a:lnTo>
                    <a:pt x="1090" y="804"/>
                  </a:lnTo>
                  <a:lnTo>
                    <a:pt x="1083" y="804"/>
                  </a:lnTo>
                  <a:lnTo>
                    <a:pt x="1083" y="804"/>
                  </a:lnTo>
                  <a:lnTo>
                    <a:pt x="1081" y="805"/>
                  </a:lnTo>
                  <a:lnTo>
                    <a:pt x="1078" y="804"/>
                  </a:lnTo>
                  <a:lnTo>
                    <a:pt x="1078" y="804"/>
                  </a:lnTo>
                  <a:lnTo>
                    <a:pt x="1076" y="804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6" y="807"/>
                  </a:lnTo>
                  <a:lnTo>
                    <a:pt x="1078" y="805"/>
                  </a:lnTo>
                  <a:lnTo>
                    <a:pt x="1080" y="805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9"/>
                  </a:lnTo>
                  <a:lnTo>
                    <a:pt x="1080" y="809"/>
                  </a:lnTo>
                  <a:lnTo>
                    <a:pt x="1081" y="809"/>
                  </a:lnTo>
                  <a:lnTo>
                    <a:pt x="1081" y="809"/>
                  </a:lnTo>
                  <a:lnTo>
                    <a:pt x="1081" y="811"/>
                  </a:lnTo>
                  <a:lnTo>
                    <a:pt x="1076" y="813"/>
                  </a:lnTo>
                  <a:lnTo>
                    <a:pt x="1076" y="814"/>
                  </a:lnTo>
                  <a:lnTo>
                    <a:pt x="1076" y="816"/>
                  </a:lnTo>
                  <a:lnTo>
                    <a:pt x="1078" y="816"/>
                  </a:lnTo>
                  <a:lnTo>
                    <a:pt x="1081" y="816"/>
                  </a:lnTo>
                  <a:lnTo>
                    <a:pt x="1083" y="816"/>
                  </a:lnTo>
                  <a:lnTo>
                    <a:pt x="1085" y="814"/>
                  </a:lnTo>
                  <a:lnTo>
                    <a:pt x="1085" y="813"/>
                  </a:lnTo>
                  <a:lnTo>
                    <a:pt x="1085" y="813"/>
                  </a:lnTo>
                  <a:lnTo>
                    <a:pt x="1090" y="809"/>
                  </a:lnTo>
                  <a:lnTo>
                    <a:pt x="1098" y="800"/>
                  </a:lnTo>
                  <a:lnTo>
                    <a:pt x="1099" y="798"/>
                  </a:lnTo>
                  <a:lnTo>
                    <a:pt x="1099" y="798"/>
                  </a:lnTo>
                  <a:lnTo>
                    <a:pt x="1101" y="796"/>
                  </a:lnTo>
                  <a:lnTo>
                    <a:pt x="1103" y="793"/>
                  </a:lnTo>
                  <a:lnTo>
                    <a:pt x="1105" y="794"/>
                  </a:lnTo>
                  <a:lnTo>
                    <a:pt x="1103" y="796"/>
                  </a:lnTo>
                  <a:lnTo>
                    <a:pt x="1099" y="804"/>
                  </a:lnTo>
                  <a:lnTo>
                    <a:pt x="1098" y="804"/>
                  </a:lnTo>
                  <a:lnTo>
                    <a:pt x="1098" y="804"/>
                  </a:lnTo>
                  <a:lnTo>
                    <a:pt x="1098" y="805"/>
                  </a:lnTo>
                  <a:lnTo>
                    <a:pt x="1098" y="807"/>
                  </a:lnTo>
                  <a:lnTo>
                    <a:pt x="1096" y="807"/>
                  </a:lnTo>
                  <a:lnTo>
                    <a:pt x="1096" y="807"/>
                  </a:lnTo>
                  <a:lnTo>
                    <a:pt x="1092" y="811"/>
                  </a:lnTo>
                  <a:lnTo>
                    <a:pt x="1090" y="814"/>
                  </a:lnTo>
                  <a:lnTo>
                    <a:pt x="1090" y="814"/>
                  </a:lnTo>
                  <a:lnTo>
                    <a:pt x="1089" y="814"/>
                  </a:lnTo>
                  <a:lnTo>
                    <a:pt x="1089" y="814"/>
                  </a:lnTo>
                  <a:lnTo>
                    <a:pt x="1087" y="816"/>
                  </a:lnTo>
                  <a:lnTo>
                    <a:pt x="1087" y="816"/>
                  </a:lnTo>
                  <a:lnTo>
                    <a:pt x="1089" y="816"/>
                  </a:lnTo>
                  <a:lnTo>
                    <a:pt x="1089" y="818"/>
                  </a:lnTo>
                  <a:lnTo>
                    <a:pt x="1087" y="818"/>
                  </a:lnTo>
                  <a:lnTo>
                    <a:pt x="1083" y="818"/>
                  </a:lnTo>
                  <a:lnTo>
                    <a:pt x="1081" y="820"/>
                  </a:lnTo>
                  <a:lnTo>
                    <a:pt x="1081" y="822"/>
                  </a:lnTo>
                  <a:lnTo>
                    <a:pt x="1080" y="823"/>
                  </a:lnTo>
                  <a:lnTo>
                    <a:pt x="1076" y="822"/>
                  </a:lnTo>
                  <a:lnTo>
                    <a:pt x="1074" y="823"/>
                  </a:lnTo>
                  <a:lnTo>
                    <a:pt x="1071" y="825"/>
                  </a:lnTo>
                  <a:lnTo>
                    <a:pt x="1067" y="827"/>
                  </a:lnTo>
                  <a:lnTo>
                    <a:pt x="1067" y="827"/>
                  </a:lnTo>
                  <a:lnTo>
                    <a:pt x="1067" y="829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4"/>
                  </a:lnTo>
                  <a:lnTo>
                    <a:pt x="1067" y="834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1"/>
                  </a:lnTo>
                  <a:lnTo>
                    <a:pt x="1065" y="829"/>
                  </a:lnTo>
                  <a:lnTo>
                    <a:pt x="1065" y="829"/>
                  </a:lnTo>
                  <a:lnTo>
                    <a:pt x="1063" y="827"/>
                  </a:lnTo>
                  <a:lnTo>
                    <a:pt x="1063" y="827"/>
                  </a:lnTo>
                  <a:lnTo>
                    <a:pt x="1061" y="827"/>
                  </a:lnTo>
                  <a:lnTo>
                    <a:pt x="1061" y="829"/>
                  </a:lnTo>
                  <a:lnTo>
                    <a:pt x="1061" y="829"/>
                  </a:lnTo>
                  <a:lnTo>
                    <a:pt x="1060" y="827"/>
                  </a:lnTo>
                  <a:lnTo>
                    <a:pt x="1060" y="827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7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7"/>
                  </a:lnTo>
                  <a:lnTo>
                    <a:pt x="1058" y="827"/>
                  </a:lnTo>
                  <a:lnTo>
                    <a:pt x="1056" y="825"/>
                  </a:lnTo>
                  <a:lnTo>
                    <a:pt x="1054" y="825"/>
                  </a:lnTo>
                  <a:lnTo>
                    <a:pt x="1052" y="827"/>
                  </a:lnTo>
                  <a:lnTo>
                    <a:pt x="1051" y="829"/>
                  </a:lnTo>
                  <a:lnTo>
                    <a:pt x="1047" y="831"/>
                  </a:lnTo>
                  <a:lnTo>
                    <a:pt x="1047" y="832"/>
                  </a:lnTo>
                  <a:lnTo>
                    <a:pt x="1047" y="832"/>
                  </a:lnTo>
                  <a:lnTo>
                    <a:pt x="1047" y="834"/>
                  </a:lnTo>
                  <a:lnTo>
                    <a:pt x="1049" y="834"/>
                  </a:lnTo>
                  <a:lnTo>
                    <a:pt x="1049" y="836"/>
                  </a:lnTo>
                  <a:lnTo>
                    <a:pt x="1045" y="836"/>
                  </a:lnTo>
                  <a:lnTo>
                    <a:pt x="1045" y="836"/>
                  </a:lnTo>
                  <a:lnTo>
                    <a:pt x="1042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6" y="838"/>
                  </a:lnTo>
                  <a:lnTo>
                    <a:pt x="1034" y="838"/>
                  </a:lnTo>
                  <a:lnTo>
                    <a:pt x="1033" y="840"/>
                  </a:lnTo>
                  <a:lnTo>
                    <a:pt x="1031" y="841"/>
                  </a:lnTo>
                  <a:lnTo>
                    <a:pt x="1033" y="843"/>
                  </a:lnTo>
                  <a:lnTo>
                    <a:pt x="1034" y="845"/>
                  </a:lnTo>
                  <a:lnTo>
                    <a:pt x="1034" y="843"/>
                  </a:lnTo>
                  <a:lnTo>
                    <a:pt x="1036" y="841"/>
                  </a:lnTo>
                  <a:lnTo>
                    <a:pt x="1036" y="841"/>
                  </a:lnTo>
                  <a:lnTo>
                    <a:pt x="1036" y="843"/>
                  </a:lnTo>
                  <a:lnTo>
                    <a:pt x="1036" y="843"/>
                  </a:lnTo>
                  <a:lnTo>
                    <a:pt x="1034" y="845"/>
                  </a:lnTo>
                  <a:lnTo>
                    <a:pt x="1034" y="845"/>
                  </a:lnTo>
                  <a:lnTo>
                    <a:pt x="1033" y="845"/>
                  </a:lnTo>
                  <a:lnTo>
                    <a:pt x="1029" y="841"/>
                  </a:lnTo>
                  <a:lnTo>
                    <a:pt x="1029" y="841"/>
                  </a:lnTo>
                  <a:lnTo>
                    <a:pt x="1027" y="841"/>
                  </a:lnTo>
                  <a:lnTo>
                    <a:pt x="1020" y="849"/>
                  </a:lnTo>
                  <a:lnTo>
                    <a:pt x="1020" y="850"/>
                  </a:lnTo>
                  <a:lnTo>
                    <a:pt x="1036" y="845"/>
                  </a:lnTo>
                  <a:lnTo>
                    <a:pt x="1040" y="843"/>
                  </a:lnTo>
                  <a:lnTo>
                    <a:pt x="1042" y="843"/>
                  </a:lnTo>
                  <a:lnTo>
                    <a:pt x="1040" y="845"/>
                  </a:lnTo>
                  <a:lnTo>
                    <a:pt x="1033" y="849"/>
                  </a:lnTo>
                  <a:lnTo>
                    <a:pt x="1022" y="850"/>
                  </a:lnTo>
                  <a:lnTo>
                    <a:pt x="1020" y="852"/>
                  </a:lnTo>
                  <a:lnTo>
                    <a:pt x="1018" y="854"/>
                  </a:lnTo>
                  <a:lnTo>
                    <a:pt x="1020" y="854"/>
                  </a:lnTo>
                  <a:lnTo>
                    <a:pt x="1022" y="854"/>
                  </a:lnTo>
                  <a:lnTo>
                    <a:pt x="1024" y="856"/>
                  </a:lnTo>
                  <a:lnTo>
                    <a:pt x="1029" y="854"/>
                  </a:lnTo>
                  <a:lnTo>
                    <a:pt x="1027" y="856"/>
                  </a:lnTo>
                  <a:lnTo>
                    <a:pt x="1025" y="860"/>
                  </a:lnTo>
                  <a:lnTo>
                    <a:pt x="1025" y="860"/>
                  </a:lnTo>
                  <a:lnTo>
                    <a:pt x="1024" y="861"/>
                  </a:lnTo>
                  <a:lnTo>
                    <a:pt x="1022" y="861"/>
                  </a:lnTo>
                  <a:lnTo>
                    <a:pt x="1020" y="863"/>
                  </a:lnTo>
                  <a:lnTo>
                    <a:pt x="1018" y="863"/>
                  </a:lnTo>
                  <a:lnTo>
                    <a:pt x="1020" y="865"/>
                  </a:lnTo>
                  <a:lnTo>
                    <a:pt x="1025" y="861"/>
                  </a:lnTo>
                  <a:lnTo>
                    <a:pt x="1027" y="861"/>
                  </a:lnTo>
                  <a:lnTo>
                    <a:pt x="1029" y="860"/>
                  </a:lnTo>
                  <a:lnTo>
                    <a:pt x="1029" y="858"/>
                  </a:lnTo>
                  <a:lnTo>
                    <a:pt x="1031" y="856"/>
                  </a:lnTo>
                  <a:lnTo>
                    <a:pt x="1031" y="856"/>
                  </a:lnTo>
                  <a:lnTo>
                    <a:pt x="1033" y="854"/>
                  </a:lnTo>
                  <a:lnTo>
                    <a:pt x="1033" y="854"/>
                  </a:lnTo>
                  <a:lnTo>
                    <a:pt x="1034" y="854"/>
                  </a:lnTo>
                  <a:lnTo>
                    <a:pt x="1038" y="852"/>
                  </a:lnTo>
                  <a:lnTo>
                    <a:pt x="1038" y="850"/>
                  </a:lnTo>
                  <a:lnTo>
                    <a:pt x="1038" y="849"/>
                  </a:lnTo>
                  <a:lnTo>
                    <a:pt x="1038" y="849"/>
                  </a:lnTo>
                  <a:lnTo>
                    <a:pt x="1043" y="845"/>
                  </a:lnTo>
                  <a:lnTo>
                    <a:pt x="1052" y="840"/>
                  </a:lnTo>
                  <a:lnTo>
                    <a:pt x="1056" y="838"/>
                  </a:lnTo>
                  <a:lnTo>
                    <a:pt x="1056" y="838"/>
                  </a:lnTo>
                  <a:lnTo>
                    <a:pt x="1058" y="836"/>
                  </a:lnTo>
                  <a:lnTo>
                    <a:pt x="1060" y="836"/>
                  </a:lnTo>
                  <a:lnTo>
                    <a:pt x="1063" y="836"/>
                  </a:lnTo>
                  <a:lnTo>
                    <a:pt x="1067" y="838"/>
                  </a:lnTo>
                  <a:lnTo>
                    <a:pt x="1069" y="840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58" y="840"/>
                  </a:lnTo>
                  <a:lnTo>
                    <a:pt x="1058" y="841"/>
                  </a:lnTo>
                  <a:lnTo>
                    <a:pt x="1056" y="841"/>
                  </a:lnTo>
                  <a:lnTo>
                    <a:pt x="1052" y="841"/>
                  </a:lnTo>
                  <a:lnTo>
                    <a:pt x="1047" y="845"/>
                  </a:lnTo>
                  <a:lnTo>
                    <a:pt x="1045" y="847"/>
                  </a:lnTo>
                  <a:lnTo>
                    <a:pt x="1043" y="847"/>
                  </a:lnTo>
                  <a:lnTo>
                    <a:pt x="1043" y="847"/>
                  </a:lnTo>
                  <a:lnTo>
                    <a:pt x="1042" y="850"/>
                  </a:lnTo>
                  <a:lnTo>
                    <a:pt x="1040" y="852"/>
                  </a:lnTo>
                  <a:lnTo>
                    <a:pt x="1042" y="852"/>
                  </a:lnTo>
                  <a:lnTo>
                    <a:pt x="1043" y="852"/>
                  </a:lnTo>
                  <a:lnTo>
                    <a:pt x="1047" y="850"/>
                  </a:lnTo>
                  <a:lnTo>
                    <a:pt x="1045" y="850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2" y="852"/>
                  </a:lnTo>
                  <a:lnTo>
                    <a:pt x="1040" y="854"/>
                  </a:lnTo>
                  <a:lnTo>
                    <a:pt x="1040" y="854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9" y="856"/>
                  </a:lnTo>
                  <a:lnTo>
                    <a:pt x="1049" y="858"/>
                  </a:lnTo>
                  <a:lnTo>
                    <a:pt x="1049" y="858"/>
                  </a:lnTo>
                  <a:lnTo>
                    <a:pt x="1047" y="858"/>
                  </a:lnTo>
                  <a:lnTo>
                    <a:pt x="1034" y="860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3"/>
                  </a:lnTo>
                  <a:lnTo>
                    <a:pt x="1038" y="863"/>
                  </a:lnTo>
                  <a:lnTo>
                    <a:pt x="1038" y="863"/>
                  </a:lnTo>
                  <a:lnTo>
                    <a:pt x="1036" y="865"/>
                  </a:lnTo>
                  <a:lnTo>
                    <a:pt x="1034" y="863"/>
                  </a:lnTo>
                  <a:lnTo>
                    <a:pt x="1034" y="863"/>
                  </a:lnTo>
                  <a:lnTo>
                    <a:pt x="1031" y="867"/>
                  </a:lnTo>
                  <a:lnTo>
                    <a:pt x="1027" y="867"/>
                  </a:lnTo>
                  <a:lnTo>
                    <a:pt x="1027" y="867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9" y="869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2"/>
                  </a:lnTo>
                  <a:lnTo>
                    <a:pt x="1027" y="872"/>
                  </a:lnTo>
                  <a:lnTo>
                    <a:pt x="1027" y="874"/>
                  </a:lnTo>
                  <a:lnTo>
                    <a:pt x="1029" y="874"/>
                  </a:lnTo>
                  <a:lnTo>
                    <a:pt x="1029" y="874"/>
                  </a:lnTo>
                  <a:lnTo>
                    <a:pt x="1027" y="876"/>
                  </a:lnTo>
                  <a:lnTo>
                    <a:pt x="1029" y="876"/>
                  </a:lnTo>
                  <a:lnTo>
                    <a:pt x="1029" y="878"/>
                  </a:lnTo>
                  <a:lnTo>
                    <a:pt x="1029" y="878"/>
                  </a:lnTo>
                  <a:lnTo>
                    <a:pt x="1031" y="879"/>
                  </a:lnTo>
                  <a:lnTo>
                    <a:pt x="1031" y="881"/>
                  </a:lnTo>
                  <a:lnTo>
                    <a:pt x="1033" y="881"/>
                  </a:lnTo>
                  <a:lnTo>
                    <a:pt x="1033" y="883"/>
                  </a:lnTo>
                  <a:lnTo>
                    <a:pt x="1034" y="883"/>
                  </a:lnTo>
                  <a:lnTo>
                    <a:pt x="1036" y="883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4" y="879"/>
                  </a:lnTo>
                  <a:lnTo>
                    <a:pt x="1034" y="879"/>
                  </a:lnTo>
                  <a:lnTo>
                    <a:pt x="1036" y="879"/>
                  </a:lnTo>
                  <a:lnTo>
                    <a:pt x="1036" y="878"/>
                  </a:lnTo>
                  <a:lnTo>
                    <a:pt x="1038" y="876"/>
                  </a:lnTo>
                  <a:lnTo>
                    <a:pt x="1038" y="878"/>
                  </a:lnTo>
                  <a:lnTo>
                    <a:pt x="1038" y="879"/>
                  </a:lnTo>
                  <a:lnTo>
                    <a:pt x="1038" y="879"/>
                  </a:lnTo>
                  <a:lnTo>
                    <a:pt x="1038" y="881"/>
                  </a:lnTo>
                  <a:lnTo>
                    <a:pt x="1038" y="881"/>
                  </a:lnTo>
                  <a:lnTo>
                    <a:pt x="1040" y="881"/>
                  </a:lnTo>
                  <a:lnTo>
                    <a:pt x="1045" y="881"/>
                  </a:lnTo>
                  <a:lnTo>
                    <a:pt x="1045" y="881"/>
                  </a:lnTo>
                  <a:lnTo>
                    <a:pt x="1040" y="883"/>
                  </a:lnTo>
                  <a:lnTo>
                    <a:pt x="1036" y="887"/>
                  </a:lnTo>
                  <a:lnTo>
                    <a:pt x="1034" y="887"/>
                  </a:lnTo>
                  <a:lnTo>
                    <a:pt x="1034" y="887"/>
                  </a:lnTo>
                  <a:lnTo>
                    <a:pt x="1036" y="885"/>
                  </a:lnTo>
                  <a:lnTo>
                    <a:pt x="1033" y="887"/>
                  </a:lnTo>
                  <a:lnTo>
                    <a:pt x="1033" y="887"/>
                  </a:lnTo>
                  <a:lnTo>
                    <a:pt x="1033" y="888"/>
                  </a:lnTo>
                  <a:lnTo>
                    <a:pt x="1033" y="888"/>
                  </a:lnTo>
                  <a:lnTo>
                    <a:pt x="1034" y="888"/>
                  </a:lnTo>
                  <a:lnTo>
                    <a:pt x="1034" y="888"/>
                  </a:lnTo>
                  <a:lnTo>
                    <a:pt x="1033" y="890"/>
                  </a:lnTo>
                  <a:lnTo>
                    <a:pt x="1031" y="890"/>
                  </a:lnTo>
                  <a:lnTo>
                    <a:pt x="1031" y="890"/>
                  </a:lnTo>
                  <a:lnTo>
                    <a:pt x="1029" y="892"/>
                  </a:lnTo>
                  <a:lnTo>
                    <a:pt x="1029" y="894"/>
                  </a:lnTo>
                  <a:lnTo>
                    <a:pt x="1029" y="896"/>
                  </a:lnTo>
                  <a:lnTo>
                    <a:pt x="1040" y="894"/>
                  </a:lnTo>
                  <a:lnTo>
                    <a:pt x="1038" y="896"/>
                  </a:lnTo>
                  <a:lnTo>
                    <a:pt x="1033" y="896"/>
                  </a:lnTo>
                  <a:lnTo>
                    <a:pt x="1031" y="897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5" y="901"/>
                  </a:lnTo>
                  <a:lnTo>
                    <a:pt x="1025" y="901"/>
                  </a:lnTo>
                  <a:lnTo>
                    <a:pt x="1025" y="903"/>
                  </a:lnTo>
                  <a:lnTo>
                    <a:pt x="1027" y="903"/>
                  </a:lnTo>
                  <a:lnTo>
                    <a:pt x="1025" y="903"/>
                  </a:lnTo>
                  <a:lnTo>
                    <a:pt x="1022" y="906"/>
                  </a:lnTo>
                  <a:lnTo>
                    <a:pt x="1020" y="910"/>
                  </a:lnTo>
                  <a:lnTo>
                    <a:pt x="1020" y="912"/>
                  </a:lnTo>
                  <a:lnTo>
                    <a:pt x="1018" y="912"/>
                  </a:lnTo>
                  <a:lnTo>
                    <a:pt x="1020" y="906"/>
                  </a:lnTo>
                  <a:lnTo>
                    <a:pt x="1024" y="903"/>
                  </a:lnTo>
                  <a:lnTo>
                    <a:pt x="1024" y="901"/>
                  </a:lnTo>
                  <a:lnTo>
                    <a:pt x="1024" y="899"/>
                  </a:lnTo>
                  <a:lnTo>
                    <a:pt x="1024" y="897"/>
                  </a:lnTo>
                  <a:lnTo>
                    <a:pt x="1022" y="897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6" y="899"/>
                  </a:lnTo>
                  <a:lnTo>
                    <a:pt x="1015" y="897"/>
                  </a:lnTo>
                  <a:lnTo>
                    <a:pt x="1016" y="896"/>
                  </a:lnTo>
                  <a:lnTo>
                    <a:pt x="1016" y="894"/>
                  </a:lnTo>
                  <a:lnTo>
                    <a:pt x="1015" y="892"/>
                  </a:lnTo>
                  <a:lnTo>
                    <a:pt x="1013" y="888"/>
                  </a:lnTo>
                  <a:lnTo>
                    <a:pt x="1011" y="888"/>
                  </a:lnTo>
                  <a:lnTo>
                    <a:pt x="1011" y="888"/>
                  </a:lnTo>
                  <a:lnTo>
                    <a:pt x="1011" y="887"/>
                  </a:lnTo>
                  <a:lnTo>
                    <a:pt x="1009" y="887"/>
                  </a:lnTo>
                  <a:lnTo>
                    <a:pt x="1011" y="885"/>
                  </a:lnTo>
                  <a:lnTo>
                    <a:pt x="1009" y="883"/>
                  </a:lnTo>
                  <a:lnTo>
                    <a:pt x="1009" y="883"/>
                  </a:lnTo>
                  <a:lnTo>
                    <a:pt x="1007" y="881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81"/>
                  </a:lnTo>
                  <a:lnTo>
                    <a:pt x="1006" y="881"/>
                  </a:lnTo>
                  <a:lnTo>
                    <a:pt x="1004" y="881"/>
                  </a:lnTo>
                  <a:lnTo>
                    <a:pt x="1004" y="881"/>
                  </a:lnTo>
                  <a:lnTo>
                    <a:pt x="1004" y="883"/>
                  </a:lnTo>
                  <a:lnTo>
                    <a:pt x="1002" y="881"/>
                  </a:lnTo>
                  <a:lnTo>
                    <a:pt x="1002" y="883"/>
                  </a:lnTo>
                  <a:lnTo>
                    <a:pt x="1004" y="883"/>
                  </a:lnTo>
                  <a:lnTo>
                    <a:pt x="1004" y="885"/>
                  </a:lnTo>
                  <a:lnTo>
                    <a:pt x="1004" y="885"/>
                  </a:lnTo>
                  <a:lnTo>
                    <a:pt x="1006" y="885"/>
                  </a:lnTo>
                  <a:lnTo>
                    <a:pt x="1006" y="887"/>
                  </a:lnTo>
                  <a:lnTo>
                    <a:pt x="1004" y="888"/>
                  </a:lnTo>
                  <a:lnTo>
                    <a:pt x="1004" y="888"/>
                  </a:lnTo>
                  <a:lnTo>
                    <a:pt x="1006" y="890"/>
                  </a:lnTo>
                  <a:lnTo>
                    <a:pt x="1006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2"/>
                  </a:lnTo>
                  <a:lnTo>
                    <a:pt x="1006" y="894"/>
                  </a:lnTo>
                  <a:lnTo>
                    <a:pt x="1004" y="894"/>
                  </a:lnTo>
                  <a:lnTo>
                    <a:pt x="1004" y="894"/>
                  </a:lnTo>
                  <a:lnTo>
                    <a:pt x="1004" y="892"/>
                  </a:lnTo>
                  <a:lnTo>
                    <a:pt x="1002" y="892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0" y="892"/>
                  </a:lnTo>
                  <a:lnTo>
                    <a:pt x="1000" y="890"/>
                  </a:lnTo>
                  <a:lnTo>
                    <a:pt x="998" y="890"/>
                  </a:lnTo>
                  <a:lnTo>
                    <a:pt x="996" y="890"/>
                  </a:lnTo>
                  <a:lnTo>
                    <a:pt x="998" y="892"/>
                  </a:lnTo>
                  <a:lnTo>
                    <a:pt x="998" y="892"/>
                  </a:lnTo>
                  <a:lnTo>
                    <a:pt x="998" y="894"/>
                  </a:lnTo>
                  <a:lnTo>
                    <a:pt x="998" y="896"/>
                  </a:lnTo>
                  <a:lnTo>
                    <a:pt x="998" y="896"/>
                  </a:lnTo>
                  <a:lnTo>
                    <a:pt x="996" y="894"/>
                  </a:lnTo>
                  <a:lnTo>
                    <a:pt x="996" y="894"/>
                  </a:lnTo>
                  <a:lnTo>
                    <a:pt x="995" y="894"/>
                  </a:lnTo>
                  <a:lnTo>
                    <a:pt x="995" y="894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3" y="896"/>
                  </a:lnTo>
                  <a:lnTo>
                    <a:pt x="993" y="896"/>
                  </a:lnTo>
                  <a:lnTo>
                    <a:pt x="991" y="896"/>
                  </a:lnTo>
                  <a:lnTo>
                    <a:pt x="991" y="897"/>
                  </a:lnTo>
                  <a:lnTo>
                    <a:pt x="989" y="897"/>
                  </a:lnTo>
                  <a:lnTo>
                    <a:pt x="989" y="897"/>
                  </a:lnTo>
                  <a:lnTo>
                    <a:pt x="991" y="899"/>
                  </a:lnTo>
                  <a:lnTo>
                    <a:pt x="995" y="897"/>
                  </a:lnTo>
                  <a:lnTo>
                    <a:pt x="996" y="899"/>
                  </a:lnTo>
                  <a:lnTo>
                    <a:pt x="996" y="899"/>
                  </a:lnTo>
                  <a:lnTo>
                    <a:pt x="996" y="901"/>
                  </a:lnTo>
                  <a:lnTo>
                    <a:pt x="996" y="901"/>
                  </a:lnTo>
                  <a:lnTo>
                    <a:pt x="996" y="903"/>
                  </a:lnTo>
                  <a:lnTo>
                    <a:pt x="1000" y="906"/>
                  </a:lnTo>
                  <a:lnTo>
                    <a:pt x="998" y="906"/>
                  </a:lnTo>
                  <a:lnTo>
                    <a:pt x="998" y="906"/>
                  </a:lnTo>
                  <a:lnTo>
                    <a:pt x="995" y="905"/>
                  </a:lnTo>
                  <a:lnTo>
                    <a:pt x="995" y="903"/>
                  </a:lnTo>
                  <a:lnTo>
                    <a:pt x="995" y="903"/>
                  </a:lnTo>
                  <a:lnTo>
                    <a:pt x="993" y="903"/>
                  </a:lnTo>
                  <a:lnTo>
                    <a:pt x="993" y="901"/>
                  </a:lnTo>
                  <a:lnTo>
                    <a:pt x="993" y="901"/>
                  </a:lnTo>
                  <a:lnTo>
                    <a:pt x="991" y="901"/>
                  </a:lnTo>
                  <a:lnTo>
                    <a:pt x="989" y="901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4" y="901"/>
                  </a:lnTo>
                  <a:lnTo>
                    <a:pt x="982" y="899"/>
                  </a:lnTo>
                  <a:lnTo>
                    <a:pt x="982" y="899"/>
                  </a:lnTo>
                  <a:lnTo>
                    <a:pt x="980" y="901"/>
                  </a:lnTo>
                  <a:lnTo>
                    <a:pt x="980" y="901"/>
                  </a:lnTo>
                  <a:lnTo>
                    <a:pt x="980" y="903"/>
                  </a:lnTo>
                  <a:lnTo>
                    <a:pt x="984" y="903"/>
                  </a:lnTo>
                  <a:lnTo>
                    <a:pt x="986" y="903"/>
                  </a:lnTo>
                  <a:lnTo>
                    <a:pt x="986" y="903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7" y="905"/>
                  </a:lnTo>
                  <a:lnTo>
                    <a:pt x="987" y="906"/>
                  </a:lnTo>
                  <a:lnTo>
                    <a:pt x="987" y="906"/>
                  </a:lnTo>
                  <a:lnTo>
                    <a:pt x="987" y="908"/>
                  </a:lnTo>
                  <a:lnTo>
                    <a:pt x="989" y="906"/>
                  </a:lnTo>
                  <a:lnTo>
                    <a:pt x="989" y="908"/>
                  </a:lnTo>
                  <a:lnTo>
                    <a:pt x="987" y="910"/>
                  </a:lnTo>
                  <a:lnTo>
                    <a:pt x="987" y="910"/>
                  </a:lnTo>
                  <a:lnTo>
                    <a:pt x="986" y="908"/>
                  </a:lnTo>
                  <a:lnTo>
                    <a:pt x="984" y="906"/>
                  </a:lnTo>
                  <a:lnTo>
                    <a:pt x="982" y="906"/>
                  </a:lnTo>
                  <a:lnTo>
                    <a:pt x="982" y="906"/>
                  </a:lnTo>
                  <a:lnTo>
                    <a:pt x="984" y="908"/>
                  </a:lnTo>
                  <a:lnTo>
                    <a:pt x="984" y="910"/>
                  </a:lnTo>
                  <a:lnTo>
                    <a:pt x="986" y="912"/>
                  </a:lnTo>
                  <a:lnTo>
                    <a:pt x="982" y="908"/>
                  </a:lnTo>
                  <a:lnTo>
                    <a:pt x="982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12"/>
                  </a:lnTo>
                  <a:lnTo>
                    <a:pt x="980" y="914"/>
                  </a:lnTo>
                  <a:lnTo>
                    <a:pt x="980" y="915"/>
                  </a:lnTo>
                  <a:lnTo>
                    <a:pt x="982" y="915"/>
                  </a:lnTo>
                  <a:lnTo>
                    <a:pt x="982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78" y="917"/>
                  </a:lnTo>
                  <a:lnTo>
                    <a:pt x="977" y="915"/>
                  </a:lnTo>
                  <a:lnTo>
                    <a:pt x="977" y="915"/>
                  </a:lnTo>
                  <a:lnTo>
                    <a:pt x="977" y="917"/>
                  </a:lnTo>
                  <a:lnTo>
                    <a:pt x="977" y="919"/>
                  </a:lnTo>
                  <a:lnTo>
                    <a:pt x="975" y="917"/>
                  </a:lnTo>
                  <a:lnTo>
                    <a:pt x="973" y="917"/>
                  </a:lnTo>
                  <a:lnTo>
                    <a:pt x="973" y="919"/>
                  </a:lnTo>
                  <a:lnTo>
                    <a:pt x="973" y="919"/>
                  </a:lnTo>
                  <a:lnTo>
                    <a:pt x="971" y="921"/>
                  </a:lnTo>
                  <a:lnTo>
                    <a:pt x="969" y="921"/>
                  </a:lnTo>
                  <a:lnTo>
                    <a:pt x="969" y="923"/>
                  </a:lnTo>
                  <a:lnTo>
                    <a:pt x="973" y="925"/>
                  </a:lnTo>
                  <a:lnTo>
                    <a:pt x="975" y="926"/>
                  </a:lnTo>
                  <a:lnTo>
                    <a:pt x="975" y="928"/>
                  </a:lnTo>
                  <a:lnTo>
                    <a:pt x="975" y="928"/>
                  </a:lnTo>
                  <a:lnTo>
                    <a:pt x="973" y="926"/>
                  </a:lnTo>
                  <a:lnTo>
                    <a:pt x="971" y="925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8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8"/>
                  </a:lnTo>
                  <a:lnTo>
                    <a:pt x="966" y="928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8" y="932"/>
                  </a:lnTo>
                  <a:lnTo>
                    <a:pt x="964" y="932"/>
                  </a:lnTo>
                  <a:lnTo>
                    <a:pt x="964" y="932"/>
                  </a:lnTo>
                  <a:lnTo>
                    <a:pt x="966" y="932"/>
                  </a:lnTo>
                  <a:lnTo>
                    <a:pt x="966" y="934"/>
                  </a:lnTo>
                  <a:lnTo>
                    <a:pt x="964" y="934"/>
                  </a:lnTo>
                  <a:lnTo>
                    <a:pt x="964" y="934"/>
                  </a:lnTo>
                  <a:lnTo>
                    <a:pt x="962" y="934"/>
                  </a:lnTo>
                  <a:lnTo>
                    <a:pt x="962" y="935"/>
                  </a:lnTo>
                  <a:lnTo>
                    <a:pt x="966" y="935"/>
                  </a:lnTo>
                  <a:lnTo>
                    <a:pt x="968" y="935"/>
                  </a:lnTo>
                  <a:lnTo>
                    <a:pt x="968" y="937"/>
                  </a:lnTo>
                  <a:lnTo>
                    <a:pt x="966" y="937"/>
                  </a:lnTo>
                  <a:lnTo>
                    <a:pt x="962" y="939"/>
                  </a:lnTo>
                  <a:lnTo>
                    <a:pt x="962" y="939"/>
                  </a:lnTo>
                  <a:lnTo>
                    <a:pt x="960" y="937"/>
                  </a:lnTo>
                  <a:lnTo>
                    <a:pt x="959" y="935"/>
                  </a:lnTo>
                  <a:lnTo>
                    <a:pt x="957" y="935"/>
                  </a:lnTo>
                  <a:lnTo>
                    <a:pt x="957" y="937"/>
                  </a:lnTo>
                  <a:lnTo>
                    <a:pt x="957" y="939"/>
                  </a:lnTo>
                  <a:lnTo>
                    <a:pt x="957" y="939"/>
                  </a:lnTo>
                  <a:lnTo>
                    <a:pt x="957" y="941"/>
                  </a:lnTo>
                  <a:lnTo>
                    <a:pt x="959" y="943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9" y="944"/>
                  </a:lnTo>
                  <a:lnTo>
                    <a:pt x="957" y="944"/>
                  </a:lnTo>
                  <a:lnTo>
                    <a:pt x="957" y="946"/>
                  </a:lnTo>
                  <a:lnTo>
                    <a:pt x="957" y="948"/>
                  </a:lnTo>
                  <a:lnTo>
                    <a:pt x="957" y="950"/>
                  </a:lnTo>
                  <a:lnTo>
                    <a:pt x="955" y="952"/>
                  </a:lnTo>
                  <a:lnTo>
                    <a:pt x="955" y="952"/>
                  </a:lnTo>
                  <a:lnTo>
                    <a:pt x="953" y="953"/>
                  </a:lnTo>
                  <a:lnTo>
                    <a:pt x="955" y="953"/>
                  </a:lnTo>
                  <a:lnTo>
                    <a:pt x="957" y="953"/>
                  </a:lnTo>
                  <a:lnTo>
                    <a:pt x="960" y="950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2" y="952"/>
                  </a:lnTo>
                  <a:lnTo>
                    <a:pt x="962" y="952"/>
                  </a:lnTo>
                  <a:lnTo>
                    <a:pt x="962" y="950"/>
                  </a:lnTo>
                  <a:lnTo>
                    <a:pt x="964" y="950"/>
                  </a:lnTo>
                  <a:lnTo>
                    <a:pt x="960" y="953"/>
                  </a:lnTo>
                  <a:lnTo>
                    <a:pt x="955" y="955"/>
                  </a:lnTo>
                  <a:lnTo>
                    <a:pt x="953" y="959"/>
                  </a:lnTo>
                  <a:lnTo>
                    <a:pt x="955" y="959"/>
                  </a:lnTo>
                  <a:lnTo>
                    <a:pt x="957" y="957"/>
                  </a:lnTo>
                  <a:lnTo>
                    <a:pt x="959" y="957"/>
                  </a:lnTo>
                  <a:lnTo>
                    <a:pt x="960" y="955"/>
                  </a:lnTo>
                  <a:lnTo>
                    <a:pt x="962" y="955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6" y="953"/>
                  </a:lnTo>
                  <a:lnTo>
                    <a:pt x="968" y="957"/>
                  </a:lnTo>
                  <a:lnTo>
                    <a:pt x="966" y="957"/>
                  </a:lnTo>
                  <a:lnTo>
                    <a:pt x="962" y="955"/>
                  </a:lnTo>
                  <a:lnTo>
                    <a:pt x="960" y="959"/>
                  </a:lnTo>
                  <a:lnTo>
                    <a:pt x="955" y="961"/>
                  </a:lnTo>
                  <a:lnTo>
                    <a:pt x="953" y="962"/>
                  </a:lnTo>
                  <a:lnTo>
                    <a:pt x="953" y="962"/>
                  </a:lnTo>
                  <a:lnTo>
                    <a:pt x="951" y="962"/>
                  </a:lnTo>
                  <a:lnTo>
                    <a:pt x="953" y="962"/>
                  </a:lnTo>
                  <a:lnTo>
                    <a:pt x="953" y="961"/>
                  </a:lnTo>
                  <a:lnTo>
                    <a:pt x="953" y="961"/>
                  </a:lnTo>
                  <a:lnTo>
                    <a:pt x="951" y="961"/>
                  </a:lnTo>
                  <a:lnTo>
                    <a:pt x="946" y="962"/>
                  </a:lnTo>
                  <a:lnTo>
                    <a:pt x="948" y="964"/>
                  </a:lnTo>
                  <a:lnTo>
                    <a:pt x="948" y="964"/>
                  </a:lnTo>
                  <a:lnTo>
                    <a:pt x="951" y="964"/>
                  </a:lnTo>
                  <a:lnTo>
                    <a:pt x="951" y="964"/>
                  </a:lnTo>
                  <a:lnTo>
                    <a:pt x="948" y="964"/>
                  </a:lnTo>
                  <a:lnTo>
                    <a:pt x="941" y="970"/>
                  </a:lnTo>
                  <a:lnTo>
                    <a:pt x="933" y="975"/>
                  </a:lnTo>
                  <a:lnTo>
                    <a:pt x="935" y="977"/>
                  </a:lnTo>
                  <a:lnTo>
                    <a:pt x="946" y="975"/>
                  </a:lnTo>
                  <a:lnTo>
                    <a:pt x="946" y="975"/>
                  </a:lnTo>
                  <a:lnTo>
                    <a:pt x="942" y="977"/>
                  </a:lnTo>
                  <a:lnTo>
                    <a:pt x="935" y="981"/>
                  </a:lnTo>
                  <a:lnTo>
                    <a:pt x="935" y="981"/>
                  </a:lnTo>
                  <a:lnTo>
                    <a:pt x="935" y="982"/>
                  </a:lnTo>
                  <a:lnTo>
                    <a:pt x="935" y="986"/>
                  </a:lnTo>
                  <a:lnTo>
                    <a:pt x="933" y="988"/>
                  </a:lnTo>
                  <a:lnTo>
                    <a:pt x="937" y="986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44" y="982"/>
                  </a:lnTo>
                  <a:lnTo>
                    <a:pt x="946" y="981"/>
                  </a:lnTo>
                  <a:lnTo>
                    <a:pt x="950" y="981"/>
                  </a:lnTo>
                  <a:lnTo>
                    <a:pt x="951" y="977"/>
                  </a:lnTo>
                  <a:lnTo>
                    <a:pt x="955" y="975"/>
                  </a:lnTo>
                  <a:lnTo>
                    <a:pt x="955" y="975"/>
                  </a:lnTo>
                  <a:lnTo>
                    <a:pt x="957" y="975"/>
                  </a:lnTo>
                  <a:lnTo>
                    <a:pt x="957" y="973"/>
                  </a:lnTo>
                  <a:lnTo>
                    <a:pt x="959" y="973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7" y="977"/>
                  </a:lnTo>
                  <a:lnTo>
                    <a:pt x="957" y="979"/>
                  </a:lnTo>
                  <a:lnTo>
                    <a:pt x="959" y="977"/>
                  </a:lnTo>
                  <a:lnTo>
                    <a:pt x="960" y="975"/>
                  </a:lnTo>
                  <a:lnTo>
                    <a:pt x="962" y="975"/>
                  </a:lnTo>
                  <a:lnTo>
                    <a:pt x="960" y="977"/>
                  </a:lnTo>
                  <a:lnTo>
                    <a:pt x="959" y="979"/>
                  </a:lnTo>
                  <a:lnTo>
                    <a:pt x="957" y="981"/>
                  </a:lnTo>
                  <a:lnTo>
                    <a:pt x="953" y="982"/>
                  </a:lnTo>
                  <a:lnTo>
                    <a:pt x="950" y="984"/>
                  </a:lnTo>
                  <a:lnTo>
                    <a:pt x="948" y="984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6" y="986"/>
                  </a:lnTo>
                  <a:lnTo>
                    <a:pt x="946" y="986"/>
                  </a:lnTo>
                  <a:lnTo>
                    <a:pt x="946" y="988"/>
                  </a:lnTo>
                  <a:lnTo>
                    <a:pt x="948" y="988"/>
                  </a:lnTo>
                  <a:lnTo>
                    <a:pt x="948" y="988"/>
                  </a:lnTo>
                  <a:lnTo>
                    <a:pt x="948" y="990"/>
                  </a:lnTo>
                  <a:lnTo>
                    <a:pt x="948" y="990"/>
                  </a:lnTo>
                  <a:lnTo>
                    <a:pt x="948" y="991"/>
                  </a:lnTo>
                  <a:lnTo>
                    <a:pt x="948" y="993"/>
                  </a:lnTo>
                  <a:lnTo>
                    <a:pt x="948" y="995"/>
                  </a:lnTo>
                  <a:lnTo>
                    <a:pt x="950" y="995"/>
                  </a:lnTo>
                  <a:lnTo>
                    <a:pt x="951" y="995"/>
                  </a:lnTo>
                  <a:lnTo>
                    <a:pt x="951" y="995"/>
                  </a:lnTo>
                  <a:lnTo>
                    <a:pt x="951" y="997"/>
                  </a:lnTo>
                  <a:lnTo>
                    <a:pt x="951" y="997"/>
                  </a:lnTo>
                  <a:lnTo>
                    <a:pt x="951" y="1000"/>
                  </a:lnTo>
                  <a:lnTo>
                    <a:pt x="953" y="1002"/>
                  </a:lnTo>
                  <a:lnTo>
                    <a:pt x="953" y="1004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9" y="1006"/>
                  </a:lnTo>
                  <a:lnTo>
                    <a:pt x="960" y="1004"/>
                  </a:lnTo>
                  <a:lnTo>
                    <a:pt x="966" y="1002"/>
                  </a:lnTo>
                  <a:lnTo>
                    <a:pt x="966" y="1000"/>
                  </a:lnTo>
                  <a:lnTo>
                    <a:pt x="968" y="1000"/>
                  </a:lnTo>
                  <a:lnTo>
                    <a:pt x="968" y="999"/>
                  </a:lnTo>
                  <a:lnTo>
                    <a:pt x="969" y="999"/>
                  </a:lnTo>
                  <a:lnTo>
                    <a:pt x="973" y="999"/>
                  </a:lnTo>
                  <a:lnTo>
                    <a:pt x="973" y="999"/>
                  </a:lnTo>
                  <a:lnTo>
                    <a:pt x="975" y="997"/>
                  </a:lnTo>
                  <a:lnTo>
                    <a:pt x="977" y="997"/>
                  </a:lnTo>
                  <a:lnTo>
                    <a:pt x="978" y="997"/>
                  </a:lnTo>
                  <a:lnTo>
                    <a:pt x="984" y="993"/>
                  </a:lnTo>
                  <a:lnTo>
                    <a:pt x="986" y="991"/>
                  </a:lnTo>
                  <a:lnTo>
                    <a:pt x="987" y="990"/>
                  </a:lnTo>
                  <a:lnTo>
                    <a:pt x="987" y="990"/>
                  </a:lnTo>
                  <a:lnTo>
                    <a:pt x="989" y="986"/>
                  </a:lnTo>
                  <a:lnTo>
                    <a:pt x="989" y="986"/>
                  </a:lnTo>
                  <a:lnTo>
                    <a:pt x="991" y="984"/>
                  </a:lnTo>
                  <a:lnTo>
                    <a:pt x="995" y="984"/>
                  </a:lnTo>
                  <a:lnTo>
                    <a:pt x="998" y="981"/>
                  </a:lnTo>
                  <a:lnTo>
                    <a:pt x="1002" y="981"/>
                  </a:lnTo>
                  <a:lnTo>
                    <a:pt x="1004" y="977"/>
                  </a:lnTo>
                  <a:lnTo>
                    <a:pt x="1006" y="977"/>
                  </a:lnTo>
                  <a:lnTo>
                    <a:pt x="1006" y="977"/>
                  </a:lnTo>
                  <a:lnTo>
                    <a:pt x="1006" y="975"/>
                  </a:lnTo>
                  <a:lnTo>
                    <a:pt x="1006" y="975"/>
                  </a:lnTo>
                  <a:lnTo>
                    <a:pt x="1006" y="973"/>
                  </a:lnTo>
                  <a:lnTo>
                    <a:pt x="1007" y="971"/>
                  </a:lnTo>
                  <a:lnTo>
                    <a:pt x="1007" y="970"/>
                  </a:lnTo>
                  <a:lnTo>
                    <a:pt x="1009" y="970"/>
                  </a:lnTo>
                  <a:lnTo>
                    <a:pt x="1009" y="968"/>
                  </a:lnTo>
                  <a:lnTo>
                    <a:pt x="1011" y="968"/>
                  </a:lnTo>
                  <a:lnTo>
                    <a:pt x="1009" y="964"/>
                  </a:lnTo>
                  <a:lnTo>
                    <a:pt x="1009" y="964"/>
                  </a:lnTo>
                  <a:lnTo>
                    <a:pt x="1007" y="962"/>
                  </a:lnTo>
                  <a:lnTo>
                    <a:pt x="1004" y="961"/>
                  </a:lnTo>
                  <a:lnTo>
                    <a:pt x="1002" y="961"/>
                  </a:lnTo>
                  <a:lnTo>
                    <a:pt x="995" y="966"/>
                  </a:lnTo>
                  <a:lnTo>
                    <a:pt x="991" y="968"/>
                  </a:lnTo>
                  <a:lnTo>
                    <a:pt x="991" y="968"/>
                  </a:lnTo>
                  <a:lnTo>
                    <a:pt x="989" y="970"/>
                  </a:lnTo>
                  <a:lnTo>
                    <a:pt x="987" y="971"/>
                  </a:lnTo>
                  <a:lnTo>
                    <a:pt x="987" y="971"/>
                  </a:lnTo>
                  <a:lnTo>
                    <a:pt x="986" y="971"/>
                  </a:lnTo>
                  <a:lnTo>
                    <a:pt x="987" y="970"/>
                  </a:lnTo>
                  <a:lnTo>
                    <a:pt x="989" y="968"/>
                  </a:lnTo>
                  <a:lnTo>
                    <a:pt x="991" y="964"/>
                  </a:lnTo>
                  <a:lnTo>
                    <a:pt x="993" y="964"/>
                  </a:lnTo>
                  <a:lnTo>
                    <a:pt x="998" y="962"/>
                  </a:lnTo>
                  <a:lnTo>
                    <a:pt x="1000" y="961"/>
                  </a:lnTo>
                  <a:lnTo>
                    <a:pt x="1002" y="959"/>
                  </a:lnTo>
                  <a:lnTo>
                    <a:pt x="1002" y="959"/>
                  </a:lnTo>
                  <a:lnTo>
                    <a:pt x="1004" y="957"/>
                  </a:lnTo>
                  <a:lnTo>
                    <a:pt x="1006" y="955"/>
                  </a:lnTo>
                  <a:lnTo>
                    <a:pt x="1016" y="948"/>
                  </a:lnTo>
                  <a:lnTo>
                    <a:pt x="1016" y="946"/>
                  </a:lnTo>
                  <a:lnTo>
                    <a:pt x="1016" y="946"/>
                  </a:lnTo>
                  <a:lnTo>
                    <a:pt x="1018" y="941"/>
                  </a:lnTo>
                  <a:lnTo>
                    <a:pt x="1022" y="937"/>
                  </a:lnTo>
                  <a:lnTo>
                    <a:pt x="1024" y="935"/>
                  </a:lnTo>
                  <a:lnTo>
                    <a:pt x="1025" y="935"/>
                  </a:lnTo>
                  <a:lnTo>
                    <a:pt x="1024" y="937"/>
                  </a:lnTo>
                  <a:lnTo>
                    <a:pt x="1022" y="941"/>
                  </a:lnTo>
                  <a:lnTo>
                    <a:pt x="1020" y="941"/>
                  </a:lnTo>
                  <a:lnTo>
                    <a:pt x="1018" y="943"/>
                  </a:lnTo>
                  <a:lnTo>
                    <a:pt x="1018" y="943"/>
                  </a:lnTo>
                  <a:lnTo>
                    <a:pt x="1020" y="944"/>
                  </a:lnTo>
                  <a:lnTo>
                    <a:pt x="1020" y="944"/>
                  </a:lnTo>
                  <a:lnTo>
                    <a:pt x="1025" y="946"/>
                  </a:lnTo>
                  <a:lnTo>
                    <a:pt x="1029" y="946"/>
                  </a:lnTo>
                  <a:lnTo>
                    <a:pt x="1029" y="946"/>
                  </a:lnTo>
                  <a:lnTo>
                    <a:pt x="1029" y="948"/>
                  </a:lnTo>
                  <a:lnTo>
                    <a:pt x="1033" y="946"/>
                  </a:lnTo>
                  <a:lnTo>
                    <a:pt x="1031" y="948"/>
                  </a:lnTo>
                  <a:lnTo>
                    <a:pt x="1031" y="950"/>
                  </a:lnTo>
                  <a:lnTo>
                    <a:pt x="1029" y="952"/>
                  </a:lnTo>
                  <a:lnTo>
                    <a:pt x="1022" y="953"/>
                  </a:lnTo>
                  <a:lnTo>
                    <a:pt x="1018" y="955"/>
                  </a:lnTo>
                  <a:lnTo>
                    <a:pt x="1018" y="957"/>
                  </a:lnTo>
                  <a:lnTo>
                    <a:pt x="1016" y="959"/>
                  </a:lnTo>
                  <a:lnTo>
                    <a:pt x="1016" y="959"/>
                  </a:lnTo>
                  <a:lnTo>
                    <a:pt x="1013" y="961"/>
                  </a:lnTo>
                  <a:lnTo>
                    <a:pt x="1013" y="961"/>
                  </a:lnTo>
                  <a:lnTo>
                    <a:pt x="1011" y="962"/>
                  </a:lnTo>
                  <a:lnTo>
                    <a:pt x="1011" y="962"/>
                  </a:lnTo>
                  <a:lnTo>
                    <a:pt x="1011" y="964"/>
                  </a:lnTo>
                  <a:lnTo>
                    <a:pt x="1011" y="966"/>
                  </a:lnTo>
                  <a:lnTo>
                    <a:pt x="1013" y="966"/>
                  </a:lnTo>
                  <a:lnTo>
                    <a:pt x="1013" y="966"/>
                  </a:lnTo>
                  <a:lnTo>
                    <a:pt x="1020" y="964"/>
                  </a:lnTo>
                  <a:lnTo>
                    <a:pt x="1020" y="964"/>
                  </a:lnTo>
                  <a:lnTo>
                    <a:pt x="1022" y="964"/>
                  </a:lnTo>
                  <a:lnTo>
                    <a:pt x="1024" y="966"/>
                  </a:lnTo>
                  <a:lnTo>
                    <a:pt x="1025" y="966"/>
                  </a:lnTo>
                  <a:lnTo>
                    <a:pt x="1027" y="966"/>
                  </a:lnTo>
                  <a:lnTo>
                    <a:pt x="1029" y="968"/>
                  </a:lnTo>
                  <a:lnTo>
                    <a:pt x="1029" y="968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31" y="970"/>
                  </a:lnTo>
                  <a:lnTo>
                    <a:pt x="1031" y="971"/>
                  </a:lnTo>
                  <a:lnTo>
                    <a:pt x="1029" y="973"/>
                  </a:lnTo>
                  <a:lnTo>
                    <a:pt x="1029" y="973"/>
                  </a:lnTo>
                  <a:lnTo>
                    <a:pt x="1024" y="973"/>
                  </a:lnTo>
                  <a:lnTo>
                    <a:pt x="1020" y="975"/>
                  </a:lnTo>
                  <a:lnTo>
                    <a:pt x="1020" y="975"/>
                  </a:lnTo>
                  <a:lnTo>
                    <a:pt x="1016" y="979"/>
                  </a:lnTo>
                  <a:lnTo>
                    <a:pt x="1016" y="981"/>
                  </a:lnTo>
                  <a:lnTo>
                    <a:pt x="1015" y="982"/>
                  </a:lnTo>
                  <a:lnTo>
                    <a:pt x="1013" y="982"/>
                  </a:lnTo>
                  <a:lnTo>
                    <a:pt x="1011" y="982"/>
                  </a:lnTo>
                  <a:lnTo>
                    <a:pt x="1009" y="981"/>
                  </a:lnTo>
                  <a:lnTo>
                    <a:pt x="1009" y="981"/>
                  </a:lnTo>
                  <a:lnTo>
                    <a:pt x="1002" y="984"/>
                  </a:lnTo>
                  <a:lnTo>
                    <a:pt x="1000" y="990"/>
                  </a:lnTo>
                  <a:lnTo>
                    <a:pt x="998" y="990"/>
                  </a:lnTo>
                  <a:lnTo>
                    <a:pt x="996" y="991"/>
                  </a:lnTo>
                  <a:lnTo>
                    <a:pt x="995" y="991"/>
                  </a:lnTo>
                  <a:lnTo>
                    <a:pt x="993" y="993"/>
                  </a:lnTo>
                  <a:lnTo>
                    <a:pt x="993" y="993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7"/>
                  </a:lnTo>
                  <a:lnTo>
                    <a:pt x="991" y="997"/>
                  </a:lnTo>
                  <a:lnTo>
                    <a:pt x="991" y="997"/>
                  </a:lnTo>
                  <a:lnTo>
                    <a:pt x="991" y="999"/>
                  </a:lnTo>
                  <a:lnTo>
                    <a:pt x="991" y="999"/>
                  </a:lnTo>
                  <a:lnTo>
                    <a:pt x="989" y="1000"/>
                  </a:lnTo>
                  <a:lnTo>
                    <a:pt x="989" y="1000"/>
                  </a:lnTo>
                  <a:lnTo>
                    <a:pt x="991" y="1000"/>
                  </a:lnTo>
                  <a:lnTo>
                    <a:pt x="991" y="1000"/>
                  </a:lnTo>
                  <a:lnTo>
                    <a:pt x="993" y="999"/>
                  </a:lnTo>
                  <a:lnTo>
                    <a:pt x="993" y="999"/>
                  </a:lnTo>
                  <a:lnTo>
                    <a:pt x="993" y="997"/>
                  </a:lnTo>
                  <a:lnTo>
                    <a:pt x="995" y="997"/>
                  </a:lnTo>
                  <a:lnTo>
                    <a:pt x="996" y="997"/>
                  </a:lnTo>
                  <a:lnTo>
                    <a:pt x="998" y="995"/>
                  </a:lnTo>
                  <a:lnTo>
                    <a:pt x="1000" y="995"/>
                  </a:lnTo>
                  <a:lnTo>
                    <a:pt x="1004" y="995"/>
                  </a:lnTo>
                  <a:lnTo>
                    <a:pt x="1002" y="995"/>
                  </a:lnTo>
                  <a:lnTo>
                    <a:pt x="1002" y="997"/>
                  </a:lnTo>
                  <a:lnTo>
                    <a:pt x="1000" y="997"/>
                  </a:lnTo>
                  <a:lnTo>
                    <a:pt x="1000" y="997"/>
                  </a:lnTo>
                  <a:lnTo>
                    <a:pt x="1000" y="999"/>
                  </a:lnTo>
                  <a:lnTo>
                    <a:pt x="1000" y="999"/>
                  </a:lnTo>
                  <a:lnTo>
                    <a:pt x="1004" y="999"/>
                  </a:lnTo>
                  <a:lnTo>
                    <a:pt x="1004" y="1000"/>
                  </a:lnTo>
                  <a:lnTo>
                    <a:pt x="998" y="1000"/>
                  </a:lnTo>
                  <a:lnTo>
                    <a:pt x="996" y="1002"/>
                  </a:lnTo>
                  <a:lnTo>
                    <a:pt x="995" y="1004"/>
                  </a:lnTo>
                  <a:lnTo>
                    <a:pt x="996" y="1008"/>
                  </a:lnTo>
                  <a:lnTo>
                    <a:pt x="998" y="1008"/>
                  </a:lnTo>
                  <a:lnTo>
                    <a:pt x="1002" y="1009"/>
                  </a:lnTo>
                  <a:lnTo>
                    <a:pt x="1002" y="1011"/>
                  </a:lnTo>
                  <a:lnTo>
                    <a:pt x="1002" y="1011"/>
                  </a:lnTo>
                  <a:lnTo>
                    <a:pt x="1000" y="1011"/>
                  </a:lnTo>
                  <a:lnTo>
                    <a:pt x="1000" y="1011"/>
                  </a:lnTo>
                  <a:lnTo>
                    <a:pt x="998" y="1011"/>
                  </a:lnTo>
                  <a:lnTo>
                    <a:pt x="998" y="1013"/>
                  </a:lnTo>
                  <a:lnTo>
                    <a:pt x="998" y="1015"/>
                  </a:lnTo>
                  <a:lnTo>
                    <a:pt x="996" y="1015"/>
                  </a:lnTo>
                  <a:lnTo>
                    <a:pt x="996" y="1015"/>
                  </a:lnTo>
                  <a:lnTo>
                    <a:pt x="995" y="1013"/>
                  </a:lnTo>
                  <a:lnTo>
                    <a:pt x="991" y="1011"/>
                  </a:lnTo>
                  <a:lnTo>
                    <a:pt x="991" y="1011"/>
                  </a:lnTo>
                  <a:lnTo>
                    <a:pt x="986" y="1013"/>
                  </a:lnTo>
                  <a:lnTo>
                    <a:pt x="984" y="1013"/>
                  </a:lnTo>
                  <a:lnTo>
                    <a:pt x="982" y="1011"/>
                  </a:lnTo>
                  <a:lnTo>
                    <a:pt x="980" y="1011"/>
                  </a:lnTo>
                  <a:lnTo>
                    <a:pt x="978" y="1011"/>
                  </a:lnTo>
                  <a:lnTo>
                    <a:pt x="978" y="1011"/>
                  </a:lnTo>
                  <a:lnTo>
                    <a:pt x="977" y="1011"/>
                  </a:lnTo>
                  <a:lnTo>
                    <a:pt x="975" y="1013"/>
                  </a:lnTo>
                  <a:lnTo>
                    <a:pt x="975" y="1011"/>
                  </a:lnTo>
                  <a:lnTo>
                    <a:pt x="973" y="1009"/>
                  </a:lnTo>
                  <a:lnTo>
                    <a:pt x="971" y="1009"/>
                  </a:lnTo>
                  <a:lnTo>
                    <a:pt x="964" y="1011"/>
                  </a:lnTo>
                  <a:lnTo>
                    <a:pt x="962" y="1013"/>
                  </a:lnTo>
                  <a:lnTo>
                    <a:pt x="960" y="1013"/>
                  </a:lnTo>
                  <a:lnTo>
                    <a:pt x="960" y="1015"/>
                  </a:lnTo>
                  <a:lnTo>
                    <a:pt x="959" y="1015"/>
                  </a:lnTo>
                  <a:lnTo>
                    <a:pt x="959" y="1017"/>
                  </a:lnTo>
                  <a:lnTo>
                    <a:pt x="959" y="1017"/>
                  </a:lnTo>
                  <a:lnTo>
                    <a:pt x="959" y="1018"/>
                  </a:lnTo>
                  <a:lnTo>
                    <a:pt x="960" y="1020"/>
                  </a:lnTo>
                  <a:lnTo>
                    <a:pt x="960" y="1020"/>
                  </a:lnTo>
                  <a:lnTo>
                    <a:pt x="960" y="1022"/>
                  </a:lnTo>
                  <a:lnTo>
                    <a:pt x="969" y="1024"/>
                  </a:lnTo>
                  <a:lnTo>
                    <a:pt x="969" y="1024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9"/>
                  </a:lnTo>
                  <a:lnTo>
                    <a:pt x="971" y="1031"/>
                  </a:lnTo>
                  <a:lnTo>
                    <a:pt x="969" y="1031"/>
                  </a:lnTo>
                  <a:lnTo>
                    <a:pt x="969" y="1026"/>
                  </a:lnTo>
                  <a:lnTo>
                    <a:pt x="969" y="1026"/>
                  </a:lnTo>
                  <a:lnTo>
                    <a:pt x="968" y="1026"/>
                  </a:lnTo>
                  <a:lnTo>
                    <a:pt x="964" y="1026"/>
                  </a:lnTo>
                  <a:lnTo>
                    <a:pt x="962" y="1026"/>
                  </a:lnTo>
                  <a:lnTo>
                    <a:pt x="959" y="1022"/>
                  </a:lnTo>
                  <a:lnTo>
                    <a:pt x="957" y="1020"/>
                  </a:lnTo>
                  <a:lnTo>
                    <a:pt x="955" y="1020"/>
                  </a:lnTo>
                  <a:lnTo>
                    <a:pt x="953" y="1024"/>
                  </a:lnTo>
                  <a:lnTo>
                    <a:pt x="951" y="1024"/>
                  </a:lnTo>
                  <a:lnTo>
                    <a:pt x="950" y="1026"/>
                  </a:lnTo>
                  <a:lnTo>
                    <a:pt x="948" y="1026"/>
                  </a:lnTo>
                  <a:lnTo>
                    <a:pt x="953" y="1020"/>
                  </a:lnTo>
                  <a:lnTo>
                    <a:pt x="953" y="1017"/>
                  </a:lnTo>
                  <a:lnTo>
                    <a:pt x="955" y="1013"/>
                  </a:lnTo>
                  <a:lnTo>
                    <a:pt x="955" y="1011"/>
                  </a:lnTo>
                  <a:lnTo>
                    <a:pt x="951" y="1008"/>
                  </a:lnTo>
                  <a:lnTo>
                    <a:pt x="948" y="1004"/>
                  </a:lnTo>
                  <a:lnTo>
                    <a:pt x="948" y="1002"/>
                  </a:lnTo>
                  <a:lnTo>
                    <a:pt x="948" y="1000"/>
                  </a:lnTo>
                  <a:lnTo>
                    <a:pt x="948" y="999"/>
                  </a:lnTo>
                  <a:lnTo>
                    <a:pt x="946" y="997"/>
                  </a:lnTo>
                  <a:lnTo>
                    <a:pt x="944" y="995"/>
                  </a:lnTo>
                  <a:lnTo>
                    <a:pt x="942" y="991"/>
                  </a:lnTo>
                  <a:lnTo>
                    <a:pt x="942" y="990"/>
                  </a:lnTo>
                  <a:lnTo>
                    <a:pt x="942" y="990"/>
                  </a:lnTo>
                  <a:lnTo>
                    <a:pt x="941" y="990"/>
                  </a:lnTo>
                  <a:lnTo>
                    <a:pt x="937" y="993"/>
                  </a:lnTo>
                  <a:lnTo>
                    <a:pt x="933" y="993"/>
                  </a:lnTo>
                  <a:lnTo>
                    <a:pt x="933" y="993"/>
                  </a:lnTo>
                  <a:lnTo>
                    <a:pt x="931" y="995"/>
                  </a:lnTo>
                  <a:lnTo>
                    <a:pt x="933" y="995"/>
                  </a:lnTo>
                  <a:lnTo>
                    <a:pt x="933" y="997"/>
                  </a:lnTo>
                  <a:lnTo>
                    <a:pt x="935" y="999"/>
                  </a:lnTo>
                  <a:lnTo>
                    <a:pt x="935" y="1000"/>
                  </a:lnTo>
                  <a:lnTo>
                    <a:pt x="935" y="1000"/>
                  </a:lnTo>
                  <a:lnTo>
                    <a:pt x="933" y="999"/>
                  </a:lnTo>
                  <a:lnTo>
                    <a:pt x="933" y="997"/>
                  </a:lnTo>
                  <a:lnTo>
                    <a:pt x="931" y="997"/>
                  </a:lnTo>
                  <a:lnTo>
                    <a:pt x="931" y="997"/>
                  </a:lnTo>
                  <a:lnTo>
                    <a:pt x="930" y="999"/>
                  </a:lnTo>
                  <a:lnTo>
                    <a:pt x="928" y="1002"/>
                  </a:lnTo>
                  <a:lnTo>
                    <a:pt x="928" y="1004"/>
                  </a:lnTo>
                  <a:lnTo>
                    <a:pt x="926" y="1004"/>
                  </a:lnTo>
                  <a:lnTo>
                    <a:pt x="926" y="1002"/>
                  </a:lnTo>
                  <a:lnTo>
                    <a:pt x="926" y="1000"/>
                  </a:lnTo>
                  <a:lnTo>
                    <a:pt x="926" y="1000"/>
                  </a:lnTo>
                  <a:lnTo>
                    <a:pt x="926" y="999"/>
                  </a:lnTo>
                  <a:lnTo>
                    <a:pt x="926" y="999"/>
                  </a:lnTo>
                  <a:lnTo>
                    <a:pt x="924" y="999"/>
                  </a:lnTo>
                  <a:lnTo>
                    <a:pt x="922" y="1000"/>
                  </a:lnTo>
                  <a:lnTo>
                    <a:pt x="922" y="1002"/>
                  </a:lnTo>
                  <a:lnTo>
                    <a:pt x="921" y="1002"/>
                  </a:lnTo>
                  <a:lnTo>
                    <a:pt x="919" y="1002"/>
                  </a:lnTo>
                  <a:lnTo>
                    <a:pt x="919" y="1002"/>
                  </a:lnTo>
                  <a:lnTo>
                    <a:pt x="919" y="1004"/>
                  </a:lnTo>
                  <a:lnTo>
                    <a:pt x="917" y="1004"/>
                  </a:lnTo>
                  <a:lnTo>
                    <a:pt x="915" y="1004"/>
                  </a:lnTo>
                  <a:lnTo>
                    <a:pt x="913" y="1008"/>
                  </a:lnTo>
                  <a:lnTo>
                    <a:pt x="915" y="1009"/>
                  </a:lnTo>
                  <a:lnTo>
                    <a:pt x="917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8"/>
                  </a:lnTo>
                  <a:lnTo>
                    <a:pt x="921" y="1006"/>
                  </a:lnTo>
                  <a:lnTo>
                    <a:pt x="921" y="1006"/>
                  </a:lnTo>
                  <a:lnTo>
                    <a:pt x="921" y="1008"/>
                  </a:lnTo>
                  <a:lnTo>
                    <a:pt x="921" y="1008"/>
                  </a:lnTo>
                  <a:lnTo>
                    <a:pt x="922" y="1008"/>
                  </a:lnTo>
                  <a:lnTo>
                    <a:pt x="924" y="1009"/>
                  </a:lnTo>
                  <a:lnTo>
                    <a:pt x="924" y="1009"/>
                  </a:lnTo>
                  <a:lnTo>
                    <a:pt x="930" y="1008"/>
                  </a:lnTo>
                  <a:lnTo>
                    <a:pt x="930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9"/>
                  </a:lnTo>
                  <a:lnTo>
                    <a:pt x="915" y="1013"/>
                  </a:lnTo>
                  <a:lnTo>
                    <a:pt x="915" y="1015"/>
                  </a:lnTo>
                  <a:lnTo>
                    <a:pt x="915" y="1017"/>
                  </a:lnTo>
                  <a:lnTo>
                    <a:pt x="917" y="1018"/>
                  </a:lnTo>
                  <a:lnTo>
                    <a:pt x="917" y="1020"/>
                  </a:lnTo>
                  <a:lnTo>
                    <a:pt x="917" y="1020"/>
                  </a:lnTo>
                  <a:lnTo>
                    <a:pt x="919" y="1020"/>
                  </a:lnTo>
                  <a:lnTo>
                    <a:pt x="921" y="1018"/>
                  </a:lnTo>
                  <a:lnTo>
                    <a:pt x="926" y="1018"/>
                  </a:lnTo>
                  <a:lnTo>
                    <a:pt x="930" y="1017"/>
                  </a:lnTo>
                  <a:lnTo>
                    <a:pt x="931" y="1017"/>
                  </a:lnTo>
                  <a:lnTo>
                    <a:pt x="928" y="1018"/>
                  </a:lnTo>
                  <a:lnTo>
                    <a:pt x="921" y="1020"/>
                  </a:lnTo>
                  <a:lnTo>
                    <a:pt x="917" y="1024"/>
                  </a:lnTo>
                  <a:lnTo>
                    <a:pt x="913" y="1024"/>
                  </a:lnTo>
                  <a:lnTo>
                    <a:pt x="913" y="1026"/>
                  </a:lnTo>
                  <a:lnTo>
                    <a:pt x="912" y="1029"/>
                  </a:lnTo>
                  <a:lnTo>
                    <a:pt x="912" y="1026"/>
                  </a:lnTo>
                  <a:lnTo>
                    <a:pt x="912" y="1024"/>
                  </a:lnTo>
                  <a:lnTo>
                    <a:pt x="913" y="1020"/>
                  </a:lnTo>
                  <a:lnTo>
                    <a:pt x="913" y="1020"/>
                  </a:lnTo>
                  <a:lnTo>
                    <a:pt x="913" y="1018"/>
                  </a:lnTo>
                  <a:lnTo>
                    <a:pt x="913" y="1017"/>
                  </a:lnTo>
                  <a:lnTo>
                    <a:pt x="913" y="1017"/>
                  </a:lnTo>
                  <a:lnTo>
                    <a:pt x="913" y="1015"/>
                  </a:lnTo>
                  <a:lnTo>
                    <a:pt x="910" y="1011"/>
                  </a:lnTo>
                  <a:lnTo>
                    <a:pt x="908" y="1009"/>
                  </a:lnTo>
                  <a:lnTo>
                    <a:pt x="908" y="1009"/>
                  </a:lnTo>
                  <a:lnTo>
                    <a:pt x="906" y="1009"/>
                  </a:lnTo>
                  <a:lnTo>
                    <a:pt x="906" y="1011"/>
                  </a:lnTo>
                  <a:lnTo>
                    <a:pt x="904" y="1013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4" y="1015"/>
                  </a:lnTo>
                  <a:lnTo>
                    <a:pt x="903" y="1015"/>
                  </a:lnTo>
                  <a:lnTo>
                    <a:pt x="901" y="1015"/>
                  </a:lnTo>
                  <a:lnTo>
                    <a:pt x="901" y="1017"/>
                  </a:lnTo>
                  <a:lnTo>
                    <a:pt x="899" y="1017"/>
                  </a:lnTo>
                  <a:lnTo>
                    <a:pt x="899" y="1015"/>
                  </a:lnTo>
                  <a:lnTo>
                    <a:pt x="897" y="1013"/>
                  </a:lnTo>
                  <a:lnTo>
                    <a:pt x="897" y="1013"/>
                  </a:lnTo>
                  <a:lnTo>
                    <a:pt x="895" y="1013"/>
                  </a:lnTo>
                  <a:lnTo>
                    <a:pt x="895" y="1015"/>
                  </a:lnTo>
                  <a:lnTo>
                    <a:pt x="894" y="1015"/>
                  </a:lnTo>
                  <a:lnTo>
                    <a:pt x="894" y="1017"/>
                  </a:lnTo>
                  <a:lnTo>
                    <a:pt x="890" y="1015"/>
                  </a:lnTo>
                  <a:lnTo>
                    <a:pt x="890" y="1017"/>
                  </a:lnTo>
                  <a:lnTo>
                    <a:pt x="888" y="1018"/>
                  </a:lnTo>
                  <a:lnTo>
                    <a:pt x="890" y="1018"/>
                  </a:lnTo>
                  <a:lnTo>
                    <a:pt x="892" y="1020"/>
                  </a:lnTo>
                  <a:lnTo>
                    <a:pt x="892" y="1020"/>
                  </a:lnTo>
                  <a:lnTo>
                    <a:pt x="892" y="1022"/>
                  </a:lnTo>
                  <a:lnTo>
                    <a:pt x="892" y="1022"/>
                  </a:lnTo>
                  <a:lnTo>
                    <a:pt x="894" y="1022"/>
                  </a:lnTo>
                  <a:lnTo>
                    <a:pt x="895" y="1022"/>
                  </a:lnTo>
                  <a:lnTo>
                    <a:pt x="894" y="1024"/>
                  </a:lnTo>
                  <a:lnTo>
                    <a:pt x="892" y="1026"/>
                  </a:lnTo>
                  <a:lnTo>
                    <a:pt x="883" y="1027"/>
                  </a:lnTo>
                  <a:lnTo>
                    <a:pt x="881" y="1029"/>
                  </a:lnTo>
                  <a:lnTo>
                    <a:pt x="883" y="1029"/>
                  </a:lnTo>
                  <a:lnTo>
                    <a:pt x="883" y="1031"/>
                  </a:lnTo>
                  <a:lnTo>
                    <a:pt x="886" y="1033"/>
                  </a:lnTo>
                  <a:lnTo>
                    <a:pt x="886" y="1035"/>
                  </a:lnTo>
                  <a:lnTo>
                    <a:pt x="886" y="1037"/>
                  </a:lnTo>
                  <a:lnTo>
                    <a:pt x="888" y="1038"/>
                  </a:lnTo>
                  <a:lnTo>
                    <a:pt x="888" y="1038"/>
                  </a:lnTo>
                  <a:lnTo>
                    <a:pt x="890" y="1038"/>
                  </a:lnTo>
                  <a:lnTo>
                    <a:pt x="901" y="1038"/>
                  </a:lnTo>
                  <a:lnTo>
                    <a:pt x="904" y="1038"/>
                  </a:lnTo>
                  <a:lnTo>
                    <a:pt x="899" y="1038"/>
                  </a:lnTo>
                  <a:lnTo>
                    <a:pt x="888" y="1042"/>
                  </a:lnTo>
                  <a:lnTo>
                    <a:pt x="886" y="1042"/>
                  </a:lnTo>
                  <a:lnTo>
                    <a:pt x="885" y="1044"/>
                  </a:lnTo>
                  <a:lnTo>
                    <a:pt x="886" y="1046"/>
                  </a:lnTo>
                  <a:lnTo>
                    <a:pt x="888" y="1047"/>
                  </a:lnTo>
                  <a:lnTo>
                    <a:pt x="888" y="1049"/>
                  </a:lnTo>
                  <a:lnTo>
                    <a:pt x="885" y="1047"/>
                  </a:lnTo>
                  <a:lnTo>
                    <a:pt x="868" y="1044"/>
                  </a:lnTo>
                  <a:lnTo>
                    <a:pt x="868" y="1046"/>
                  </a:lnTo>
                  <a:lnTo>
                    <a:pt x="870" y="1047"/>
                  </a:lnTo>
                  <a:lnTo>
                    <a:pt x="872" y="1047"/>
                  </a:lnTo>
                  <a:lnTo>
                    <a:pt x="872" y="1049"/>
                  </a:lnTo>
                  <a:lnTo>
                    <a:pt x="872" y="1049"/>
                  </a:lnTo>
                  <a:lnTo>
                    <a:pt x="872" y="1051"/>
                  </a:lnTo>
                  <a:lnTo>
                    <a:pt x="874" y="1051"/>
                  </a:lnTo>
                  <a:lnTo>
                    <a:pt x="874" y="1051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1"/>
                  </a:lnTo>
                  <a:lnTo>
                    <a:pt x="872" y="1051"/>
                  </a:lnTo>
                  <a:lnTo>
                    <a:pt x="870" y="1049"/>
                  </a:lnTo>
                  <a:lnTo>
                    <a:pt x="868" y="1047"/>
                  </a:lnTo>
                  <a:lnTo>
                    <a:pt x="868" y="1046"/>
                  </a:lnTo>
                  <a:lnTo>
                    <a:pt x="866" y="1047"/>
                  </a:lnTo>
                  <a:lnTo>
                    <a:pt x="865" y="1049"/>
                  </a:lnTo>
                  <a:lnTo>
                    <a:pt x="866" y="1049"/>
                  </a:lnTo>
                  <a:lnTo>
                    <a:pt x="866" y="1051"/>
                  </a:lnTo>
                  <a:lnTo>
                    <a:pt x="868" y="1053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6"/>
                  </a:lnTo>
                  <a:lnTo>
                    <a:pt x="868" y="1056"/>
                  </a:lnTo>
                  <a:lnTo>
                    <a:pt x="868" y="1058"/>
                  </a:lnTo>
                  <a:lnTo>
                    <a:pt x="868" y="1058"/>
                  </a:lnTo>
                  <a:lnTo>
                    <a:pt x="870" y="1058"/>
                  </a:lnTo>
                  <a:lnTo>
                    <a:pt x="872" y="1058"/>
                  </a:lnTo>
                  <a:lnTo>
                    <a:pt x="879" y="1058"/>
                  </a:lnTo>
                  <a:lnTo>
                    <a:pt x="881" y="1058"/>
                  </a:lnTo>
                  <a:lnTo>
                    <a:pt x="879" y="1060"/>
                  </a:lnTo>
                  <a:lnTo>
                    <a:pt x="874" y="1060"/>
                  </a:lnTo>
                  <a:lnTo>
                    <a:pt x="872" y="1062"/>
                  </a:lnTo>
                  <a:lnTo>
                    <a:pt x="874" y="1062"/>
                  </a:lnTo>
                  <a:lnTo>
                    <a:pt x="874" y="1062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7" y="1064"/>
                  </a:lnTo>
                  <a:lnTo>
                    <a:pt x="881" y="1062"/>
                  </a:lnTo>
                  <a:lnTo>
                    <a:pt x="885" y="1058"/>
                  </a:lnTo>
                  <a:lnTo>
                    <a:pt x="886" y="1058"/>
                  </a:lnTo>
                  <a:lnTo>
                    <a:pt x="883" y="1062"/>
                  </a:lnTo>
                  <a:lnTo>
                    <a:pt x="883" y="1062"/>
                  </a:lnTo>
                  <a:lnTo>
                    <a:pt x="885" y="1064"/>
                  </a:lnTo>
                  <a:lnTo>
                    <a:pt x="886" y="1064"/>
                  </a:lnTo>
                  <a:lnTo>
                    <a:pt x="888" y="1062"/>
                  </a:lnTo>
                  <a:lnTo>
                    <a:pt x="890" y="1064"/>
                  </a:lnTo>
                  <a:lnTo>
                    <a:pt x="888" y="1065"/>
                  </a:lnTo>
                  <a:lnTo>
                    <a:pt x="877" y="1065"/>
                  </a:lnTo>
                  <a:lnTo>
                    <a:pt x="877" y="1067"/>
                  </a:lnTo>
                  <a:lnTo>
                    <a:pt x="881" y="1071"/>
                  </a:lnTo>
                  <a:lnTo>
                    <a:pt x="881" y="1073"/>
                  </a:lnTo>
                  <a:lnTo>
                    <a:pt x="883" y="1073"/>
                  </a:lnTo>
                  <a:lnTo>
                    <a:pt x="886" y="1074"/>
                  </a:lnTo>
                  <a:lnTo>
                    <a:pt x="888" y="1074"/>
                  </a:lnTo>
                  <a:lnTo>
                    <a:pt x="892" y="1080"/>
                  </a:lnTo>
                  <a:lnTo>
                    <a:pt x="892" y="1080"/>
                  </a:lnTo>
                  <a:lnTo>
                    <a:pt x="890" y="1080"/>
                  </a:lnTo>
                  <a:lnTo>
                    <a:pt x="888" y="1078"/>
                  </a:lnTo>
                  <a:lnTo>
                    <a:pt x="888" y="1078"/>
                  </a:lnTo>
                  <a:lnTo>
                    <a:pt x="886" y="1076"/>
                  </a:lnTo>
                  <a:lnTo>
                    <a:pt x="886" y="1076"/>
                  </a:lnTo>
                  <a:lnTo>
                    <a:pt x="886" y="1074"/>
                  </a:lnTo>
                  <a:lnTo>
                    <a:pt x="879" y="1073"/>
                  </a:lnTo>
                  <a:lnTo>
                    <a:pt x="879" y="1073"/>
                  </a:lnTo>
                  <a:lnTo>
                    <a:pt x="879" y="1074"/>
                  </a:lnTo>
                  <a:lnTo>
                    <a:pt x="883" y="1076"/>
                  </a:lnTo>
                  <a:lnTo>
                    <a:pt x="885" y="1078"/>
                  </a:lnTo>
                  <a:lnTo>
                    <a:pt x="883" y="1078"/>
                  </a:lnTo>
                  <a:lnTo>
                    <a:pt x="881" y="1078"/>
                  </a:lnTo>
                  <a:lnTo>
                    <a:pt x="877" y="1074"/>
                  </a:lnTo>
                  <a:lnTo>
                    <a:pt x="875" y="1073"/>
                  </a:lnTo>
                  <a:lnTo>
                    <a:pt x="875" y="1073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1"/>
                  </a:lnTo>
                  <a:lnTo>
                    <a:pt x="872" y="1069"/>
                  </a:lnTo>
                  <a:lnTo>
                    <a:pt x="872" y="1067"/>
                  </a:lnTo>
                  <a:lnTo>
                    <a:pt x="874" y="1065"/>
                  </a:lnTo>
                  <a:lnTo>
                    <a:pt x="874" y="1065"/>
                  </a:lnTo>
                  <a:lnTo>
                    <a:pt x="874" y="1064"/>
                  </a:lnTo>
                  <a:lnTo>
                    <a:pt x="874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0" y="1062"/>
                  </a:lnTo>
                  <a:lnTo>
                    <a:pt x="868" y="1060"/>
                  </a:lnTo>
                  <a:lnTo>
                    <a:pt x="866" y="1058"/>
                  </a:lnTo>
                  <a:lnTo>
                    <a:pt x="865" y="1058"/>
                  </a:lnTo>
                  <a:lnTo>
                    <a:pt x="865" y="1056"/>
                  </a:lnTo>
                  <a:lnTo>
                    <a:pt x="863" y="1056"/>
                  </a:lnTo>
                  <a:lnTo>
                    <a:pt x="863" y="1053"/>
                  </a:lnTo>
                  <a:lnTo>
                    <a:pt x="863" y="1051"/>
                  </a:lnTo>
                  <a:lnTo>
                    <a:pt x="861" y="1049"/>
                  </a:lnTo>
                  <a:lnTo>
                    <a:pt x="861" y="1049"/>
                  </a:lnTo>
                  <a:lnTo>
                    <a:pt x="859" y="1049"/>
                  </a:lnTo>
                  <a:lnTo>
                    <a:pt x="859" y="1049"/>
                  </a:lnTo>
                  <a:lnTo>
                    <a:pt x="857" y="1051"/>
                  </a:lnTo>
                  <a:lnTo>
                    <a:pt x="857" y="1051"/>
                  </a:lnTo>
                  <a:lnTo>
                    <a:pt x="856" y="1053"/>
                  </a:lnTo>
                  <a:lnTo>
                    <a:pt x="854" y="1056"/>
                  </a:lnTo>
                  <a:lnTo>
                    <a:pt x="854" y="1056"/>
                  </a:lnTo>
                  <a:lnTo>
                    <a:pt x="852" y="1058"/>
                  </a:lnTo>
                  <a:lnTo>
                    <a:pt x="850" y="1060"/>
                  </a:lnTo>
                  <a:lnTo>
                    <a:pt x="850" y="1060"/>
                  </a:lnTo>
                  <a:lnTo>
                    <a:pt x="852" y="1062"/>
                  </a:lnTo>
                  <a:lnTo>
                    <a:pt x="854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7" y="1060"/>
                  </a:lnTo>
                  <a:lnTo>
                    <a:pt x="857" y="1060"/>
                  </a:lnTo>
                  <a:lnTo>
                    <a:pt x="861" y="1065"/>
                  </a:lnTo>
                  <a:lnTo>
                    <a:pt x="863" y="1065"/>
                  </a:lnTo>
                  <a:lnTo>
                    <a:pt x="865" y="1067"/>
                  </a:lnTo>
                  <a:lnTo>
                    <a:pt x="865" y="1067"/>
                  </a:lnTo>
                  <a:lnTo>
                    <a:pt x="865" y="1069"/>
                  </a:lnTo>
                  <a:lnTo>
                    <a:pt x="865" y="1069"/>
                  </a:lnTo>
                  <a:lnTo>
                    <a:pt x="865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3"/>
                  </a:lnTo>
                  <a:lnTo>
                    <a:pt x="865" y="1073"/>
                  </a:lnTo>
                  <a:lnTo>
                    <a:pt x="865" y="1074"/>
                  </a:lnTo>
                  <a:lnTo>
                    <a:pt x="865" y="1076"/>
                  </a:lnTo>
                  <a:lnTo>
                    <a:pt x="866" y="1078"/>
                  </a:lnTo>
                  <a:lnTo>
                    <a:pt x="868" y="1082"/>
                  </a:lnTo>
                  <a:lnTo>
                    <a:pt x="874" y="1083"/>
                  </a:lnTo>
                  <a:lnTo>
                    <a:pt x="875" y="1085"/>
                  </a:lnTo>
                  <a:lnTo>
                    <a:pt x="879" y="1087"/>
                  </a:lnTo>
                  <a:lnTo>
                    <a:pt x="885" y="1093"/>
                  </a:lnTo>
                  <a:lnTo>
                    <a:pt x="885" y="1094"/>
                  </a:lnTo>
                  <a:lnTo>
                    <a:pt x="885" y="1096"/>
                  </a:lnTo>
                  <a:lnTo>
                    <a:pt x="885" y="1098"/>
                  </a:lnTo>
                  <a:lnTo>
                    <a:pt x="885" y="1096"/>
                  </a:lnTo>
                  <a:lnTo>
                    <a:pt x="883" y="1093"/>
                  </a:lnTo>
                  <a:lnTo>
                    <a:pt x="881" y="1093"/>
                  </a:lnTo>
                  <a:lnTo>
                    <a:pt x="879" y="1093"/>
                  </a:lnTo>
                  <a:lnTo>
                    <a:pt x="877" y="1091"/>
                  </a:lnTo>
                  <a:lnTo>
                    <a:pt x="872" y="1085"/>
                  </a:lnTo>
                  <a:lnTo>
                    <a:pt x="870" y="1085"/>
                  </a:lnTo>
                  <a:lnTo>
                    <a:pt x="866" y="1083"/>
                  </a:lnTo>
                  <a:lnTo>
                    <a:pt x="865" y="1082"/>
                  </a:lnTo>
                  <a:lnTo>
                    <a:pt x="863" y="1080"/>
                  </a:lnTo>
                  <a:lnTo>
                    <a:pt x="863" y="1076"/>
                  </a:lnTo>
                  <a:lnTo>
                    <a:pt x="863" y="1073"/>
                  </a:lnTo>
                  <a:lnTo>
                    <a:pt x="863" y="1071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7"/>
                  </a:lnTo>
                  <a:lnTo>
                    <a:pt x="861" y="1067"/>
                  </a:lnTo>
                  <a:lnTo>
                    <a:pt x="856" y="1064"/>
                  </a:lnTo>
                  <a:lnTo>
                    <a:pt x="854" y="1064"/>
                  </a:lnTo>
                  <a:lnTo>
                    <a:pt x="852" y="1065"/>
                  </a:lnTo>
                  <a:lnTo>
                    <a:pt x="850" y="1067"/>
                  </a:lnTo>
                  <a:lnTo>
                    <a:pt x="848" y="1067"/>
                  </a:lnTo>
                  <a:lnTo>
                    <a:pt x="848" y="1067"/>
                  </a:lnTo>
                  <a:lnTo>
                    <a:pt x="841" y="1071"/>
                  </a:lnTo>
                  <a:lnTo>
                    <a:pt x="839" y="1071"/>
                  </a:lnTo>
                  <a:lnTo>
                    <a:pt x="845" y="1067"/>
                  </a:lnTo>
                  <a:lnTo>
                    <a:pt x="845" y="1065"/>
                  </a:lnTo>
                  <a:lnTo>
                    <a:pt x="845" y="1065"/>
                  </a:lnTo>
                  <a:lnTo>
                    <a:pt x="847" y="1064"/>
                  </a:lnTo>
                  <a:lnTo>
                    <a:pt x="845" y="1064"/>
                  </a:lnTo>
                  <a:lnTo>
                    <a:pt x="841" y="1064"/>
                  </a:lnTo>
                  <a:lnTo>
                    <a:pt x="839" y="1064"/>
                  </a:lnTo>
                  <a:lnTo>
                    <a:pt x="838" y="1065"/>
                  </a:lnTo>
                  <a:lnTo>
                    <a:pt x="834" y="1069"/>
                  </a:lnTo>
                  <a:lnTo>
                    <a:pt x="832" y="1071"/>
                  </a:lnTo>
                  <a:lnTo>
                    <a:pt x="829" y="1071"/>
                  </a:lnTo>
                  <a:lnTo>
                    <a:pt x="829" y="1067"/>
                  </a:lnTo>
                  <a:lnTo>
                    <a:pt x="829" y="1067"/>
                  </a:lnTo>
                  <a:lnTo>
                    <a:pt x="825" y="1064"/>
                  </a:lnTo>
                  <a:lnTo>
                    <a:pt x="823" y="1064"/>
                  </a:lnTo>
                  <a:lnTo>
                    <a:pt x="821" y="1060"/>
                  </a:lnTo>
                  <a:lnTo>
                    <a:pt x="820" y="1060"/>
                  </a:lnTo>
                  <a:lnTo>
                    <a:pt x="820" y="1060"/>
                  </a:lnTo>
                  <a:lnTo>
                    <a:pt x="816" y="1062"/>
                  </a:lnTo>
                  <a:lnTo>
                    <a:pt x="812" y="1062"/>
                  </a:lnTo>
                  <a:lnTo>
                    <a:pt x="810" y="1064"/>
                  </a:lnTo>
                  <a:lnTo>
                    <a:pt x="807" y="1067"/>
                  </a:lnTo>
                  <a:lnTo>
                    <a:pt x="801" y="1069"/>
                  </a:lnTo>
                  <a:lnTo>
                    <a:pt x="801" y="1069"/>
                  </a:lnTo>
                  <a:lnTo>
                    <a:pt x="801" y="1071"/>
                  </a:lnTo>
                  <a:lnTo>
                    <a:pt x="803" y="1071"/>
                  </a:lnTo>
                  <a:lnTo>
                    <a:pt x="803" y="1071"/>
                  </a:lnTo>
                  <a:lnTo>
                    <a:pt x="805" y="1074"/>
                  </a:lnTo>
                  <a:lnTo>
                    <a:pt x="807" y="1078"/>
                  </a:lnTo>
                  <a:lnTo>
                    <a:pt x="807" y="1078"/>
                  </a:lnTo>
                  <a:lnTo>
                    <a:pt x="814" y="1078"/>
                  </a:lnTo>
                  <a:lnTo>
                    <a:pt x="814" y="1078"/>
                  </a:lnTo>
                  <a:lnTo>
                    <a:pt x="816" y="1082"/>
                  </a:lnTo>
                  <a:lnTo>
                    <a:pt x="818" y="1082"/>
                  </a:lnTo>
                  <a:lnTo>
                    <a:pt x="810" y="1080"/>
                  </a:lnTo>
                  <a:lnTo>
                    <a:pt x="807" y="1082"/>
                  </a:lnTo>
                  <a:lnTo>
                    <a:pt x="805" y="1083"/>
                  </a:lnTo>
                  <a:lnTo>
                    <a:pt x="805" y="1085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9"/>
                  </a:lnTo>
                  <a:lnTo>
                    <a:pt x="805" y="1089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23" y="1089"/>
                  </a:lnTo>
                  <a:lnTo>
                    <a:pt x="825" y="1089"/>
                  </a:lnTo>
                  <a:lnTo>
                    <a:pt x="827" y="1087"/>
                  </a:lnTo>
                  <a:lnTo>
                    <a:pt x="827" y="1087"/>
                  </a:lnTo>
                  <a:lnTo>
                    <a:pt x="829" y="1087"/>
                  </a:lnTo>
                  <a:lnTo>
                    <a:pt x="838" y="1083"/>
                  </a:lnTo>
                  <a:lnTo>
                    <a:pt x="839" y="1083"/>
                  </a:lnTo>
                  <a:lnTo>
                    <a:pt x="841" y="1083"/>
                  </a:lnTo>
                  <a:lnTo>
                    <a:pt x="830" y="1087"/>
                  </a:lnTo>
                  <a:lnTo>
                    <a:pt x="827" y="1091"/>
                  </a:lnTo>
                  <a:lnTo>
                    <a:pt x="825" y="1091"/>
                  </a:lnTo>
                  <a:lnTo>
                    <a:pt x="827" y="1093"/>
                  </a:lnTo>
                  <a:lnTo>
                    <a:pt x="827" y="1093"/>
                  </a:lnTo>
                  <a:lnTo>
                    <a:pt x="827" y="1094"/>
                  </a:lnTo>
                  <a:lnTo>
                    <a:pt x="825" y="1094"/>
                  </a:lnTo>
                  <a:lnTo>
                    <a:pt x="827" y="1096"/>
                  </a:lnTo>
                  <a:lnTo>
                    <a:pt x="830" y="1096"/>
                  </a:lnTo>
                  <a:lnTo>
                    <a:pt x="832" y="1094"/>
                  </a:lnTo>
                  <a:lnTo>
                    <a:pt x="839" y="1091"/>
                  </a:lnTo>
                  <a:lnTo>
                    <a:pt x="850" y="1089"/>
                  </a:lnTo>
                  <a:lnTo>
                    <a:pt x="852" y="1087"/>
                  </a:lnTo>
                  <a:lnTo>
                    <a:pt x="857" y="1087"/>
                  </a:lnTo>
                  <a:lnTo>
                    <a:pt x="859" y="1085"/>
                  </a:lnTo>
                  <a:lnTo>
                    <a:pt x="861" y="1085"/>
                  </a:lnTo>
                  <a:lnTo>
                    <a:pt x="861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91"/>
                  </a:lnTo>
                  <a:lnTo>
                    <a:pt x="863" y="1093"/>
                  </a:lnTo>
                  <a:lnTo>
                    <a:pt x="865" y="1094"/>
                  </a:lnTo>
                  <a:lnTo>
                    <a:pt x="863" y="1094"/>
                  </a:lnTo>
                  <a:lnTo>
                    <a:pt x="859" y="1091"/>
                  </a:lnTo>
                  <a:lnTo>
                    <a:pt x="857" y="1091"/>
                  </a:lnTo>
                  <a:lnTo>
                    <a:pt x="857" y="1091"/>
                  </a:lnTo>
                  <a:lnTo>
                    <a:pt x="854" y="1091"/>
                  </a:lnTo>
                  <a:lnTo>
                    <a:pt x="848" y="1091"/>
                  </a:lnTo>
                  <a:lnTo>
                    <a:pt x="838" y="1094"/>
                  </a:lnTo>
                  <a:lnTo>
                    <a:pt x="836" y="1096"/>
                  </a:lnTo>
                  <a:lnTo>
                    <a:pt x="832" y="1096"/>
                  </a:lnTo>
                  <a:lnTo>
                    <a:pt x="832" y="1098"/>
                  </a:lnTo>
                  <a:lnTo>
                    <a:pt x="832" y="1100"/>
                  </a:lnTo>
                  <a:lnTo>
                    <a:pt x="834" y="1103"/>
                  </a:lnTo>
                  <a:lnTo>
                    <a:pt x="834" y="1105"/>
                  </a:lnTo>
                  <a:lnTo>
                    <a:pt x="832" y="1107"/>
                  </a:lnTo>
                  <a:lnTo>
                    <a:pt x="832" y="1107"/>
                  </a:lnTo>
                  <a:lnTo>
                    <a:pt x="832" y="1103"/>
                  </a:lnTo>
                  <a:lnTo>
                    <a:pt x="830" y="1102"/>
                  </a:lnTo>
                  <a:lnTo>
                    <a:pt x="829" y="1100"/>
                  </a:lnTo>
                  <a:lnTo>
                    <a:pt x="829" y="1102"/>
                  </a:lnTo>
                  <a:lnTo>
                    <a:pt x="827" y="1103"/>
                  </a:lnTo>
                  <a:lnTo>
                    <a:pt x="829" y="1105"/>
                  </a:lnTo>
                  <a:lnTo>
                    <a:pt x="829" y="1107"/>
                  </a:lnTo>
                  <a:lnTo>
                    <a:pt x="830" y="1107"/>
                  </a:lnTo>
                  <a:lnTo>
                    <a:pt x="832" y="1109"/>
                  </a:lnTo>
                  <a:lnTo>
                    <a:pt x="845" y="1107"/>
                  </a:lnTo>
                  <a:lnTo>
                    <a:pt x="845" y="1107"/>
                  </a:lnTo>
                  <a:lnTo>
                    <a:pt x="836" y="1111"/>
                  </a:lnTo>
                  <a:lnTo>
                    <a:pt x="836" y="1111"/>
                  </a:lnTo>
                  <a:lnTo>
                    <a:pt x="836" y="1112"/>
                  </a:lnTo>
                  <a:lnTo>
                    <a:pt x="836" y="1112"/>
                  </a:lnTo>
                  <a:lnTo>
                    <a:pt x="834" y="1114"/>
                  </a:lnTo>
                  <a:lnTo>
                    <a:pt x="834" y="1116"/>
                  </a:lnTo>
                  <a:lnTo>
                    <a:pt x="834" y="1114"/>
                  </a:lnTo>
                  <a:lnTo>
                    <a:pt x="834" y="1112"/>
                  </a:lnTo>
                  <a:lnTo>
                    <a:pt x="832" y="1111"/>
                  </a:lnTo>
                  <a:lnTo>
                    <a:pt x="830" y="1111"/>
                  </a:lnTo>
                  <a:lnTo>
                    <a:pt x="829" y="1111"/>
                  </a:lnTo>
                  <a:lnTo>
                    <a:pt x="825" y="1105"/>
                  </a:lnTo>
                  <a:lnTo>
                    <a:pt x="823" y="1105"/>
                  </a:lnTo>
                  <a:lnTo>
                    <a:pt x="818" y="1103"/>
                  </a:lnTo>
                  <a:lnTo>
                    <a:pt x="816" y="1102"/>
                  </a:lnTo>
                  <a:lnTo>
                    <a:pt x="814" y="1102"/>
                  </a:lnTo>
                  <a:lnTo>
                    <a:pt x="814" y="1105"/>
                  </a:lnTo>
                  <a:lnTo>
                    <a:pt x="814" y="1105"/>
                  </a:lnTo>
                  <a:lnTo>
                    <a:pt x="814" y="1107"/>
                  </a:lnTo>
                  <a:lnTo>
                    <a:pt x="814" y="1107"/>
                  </a:lnTo>
                  <a:lnTo>
                    <a:pt x="814" y="1109"/>
                  </a:lnTo>
                  <a:lnTo>
                    <a:pt x="814" y="1111"/>
                  </a:lnTo>
                  <a:lnTo>
                    <a:pt x="814" y="1112"/>
                  </a:lnTo>
                  <a:lnTo>
                    <a:pt x="812" y="1112"/>
                  </a:lnTo>
                  <a:lnTo>
                    <a:pt x="812" y="1111"/>
                  </a:lnTo>
                  <a:lnTo>
                    <a:pt x="812" y="1107"/>
                  </a:lnTo>
                  <a:lnTo>
                    <a:pt x="812" y="1105"/>
                  </a:lnTo>
                  <a:lnTo>
                    <a:pt x="812" y="1103"/>
                  </a:lnTo>
                  <a:lnTo>
                    <a:pt x="809" y="1103"/>
                  </a:lnTo>
                  <a:lnTo>
                    <a:pt x="809" y="1103"/>
                  </a:lnTo>
                  <a:lnTo>
                    <a:pt x="809" y="1102"/>
                  </a:lnTo>
                  <a:lnTo>
                    <a:pt x="810" y="1102"/>
                  </a:lnTo>
                  <a:lnTo>
                    <a:pt x="810" y="1102"/>
                  </a:lnTo>
                  <a:lnTo>
                    <a:pt x="810" y="1100"/>
                  </a:lnTo>
                  <a:lnTo>
                    <a:pt x="803" y="1100"/>
                  </a:lnTo>
                  <a:lnTo>
                    <a:pt x="801" y="1100"/>
                  </a:lnTo>
                  <a:lnTo>
                    <a:pt x="801" y="1102"/>
                  </a:lnTo>
                  <a:lnTo>
                    <a:pt x="801" y="1102"/>
                  </a:lnTo>
                  <a:lnTo>
                    <a:pt x="803" y="1102"/>
                  </a:lnTo>
                  <a:lnTo>
                    <a:pt x="803" y="1103"/>
                  </a:lnTo>
                  <a:lnTo>
                    <a:pt x="803" y="1103"/>
                  </a:lnTo>
                  <a:lnTo>
                    <a:pt x="801" y="1105"/>
                  </a:lnTo>
                  <a:lnTo>
                    <a:pt x="803" y="1105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5"/>
                  </a:lnTo>
                  <a:lnTo>
                    <a:pt x="796" y="1100"/>
                  </a:lnTo>
                  <a:lnTo>
                    <a:pt x="794" y="1100"/>
                  </a:lnTo>
                  <a:lnTo>
                    <a:pt x="792" y="1100"/>
                  </a:lnTo>
                  <a:lnTo>
                    <a:pt x="791" y="1102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7" y="1103"/>
                  </a:lnTo>
                  <a:lnTo>
                    <a:pt x="787" y="1103"/>
                  </a:lnTo>
                  <a:lnTo>
                    <a:pt x="787" y="1105"/>
                  </a:lnTo>
                  <a:lnTo>
                    <a:pt x="787" y="1107"/>
                  </a:lnTo>
                  <a:lnTo>
                    <a:pt x="787" y="1109"/>
                  </a:lnTo>
                  <a:lnTo>
                    <a:pt x="787" y="1109"/>
                  </a:lnTo>
                  <a:lnTo>
                    <a:pt x="787" y="1107"/>
                  </a:lnTo>
                  <a:lnTo>
                    <a:pt x="785" y="1105"/>
                  </a:lnTo>
                  <a:lnTo>
                    <a:pt x="785" y="1103"/>
                  </a:lnTo>
                  <a:lnTo>
                    <a:pt x="783" y="1103"/>
                  </a:lnTo>
                  <a:lnTo>
                    <a:pt x="773" y="1103"/>
                  </a:lnTo>
                  <a:lnTo>
                    <a:pt x="771" y="1105"/>
                  </a:lnTo>
                  <a:lnTo>
                    <a:pt x="771" y="1105"/>
                  </a:lnTo>
                  <a:lnTo>
                    <a:pt x="769" y="1107"/>
                  </a:lnTo>
                  <a:lnTo>
                    <a:pt x="769" y="1107"/>
                  </a:lnTo>
                  <a:lnTo>
                    <a:pt x="769" y="1109"/>
                  </a:lnTo>
                  <a:lnTo>
                    <a:pt x="771" y="1109"/>
                  </a:lnTo>
                  <a:lnTo>
                    <a:pt x="771" y="1111"/>
                  </a:lnTo>
                  <a:lnTo>
                    <a:pt x="769" y="1111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69" y="1112"/>
                  </a:lnTo>
                  <a:lnTo>
                    <a:pt x="783" y="1112"/>
                  </a:lnTo>
                  <a:lnTo>
                    <a:pt x="785" y="1112"/>
                  </a:lnTo>
                  <a:lnTo>
                    <a:pt x="783" y="1112"/>
                  </a:lnTo>
                  <a:lnTo>
                    <a:pt x="780" y="1114"/>
                  </a:lnTo>
                  <a:lnTo>
                    <a:pt x="780" y="1114"/>
                  </a:lnTo>
                  <a:lnTo>
                    <a:pt x="785" y="1114"/>
                  </a:lnTo>
                  <a:lnTo>
                    <a:pt x="787" y="1114"/>
                  </a:lnTo>
                  <a:lnTo>
                    <a:pt x="789" y="1116"/>
                  </a:lnTo>
                  <a:lnTo>
                    <a:pt x="791" y="1116"/>
                  </a:lnTo>
                  <a:lnTo>
                    <a:pt x="791" y="1116"/>
                  </a:lnTo>
                  <a:lnTo>
                    <a:pt x="785" y="1116"/>
                  </a:lnTo>
                  <a:lnTo>
                    <a:pt x="783" y="1116"/>
                  </a:lnTo>
                  <a:lnTo>
                    <a:pt x="780" y="1116"/>
                  </a:lnTo>
                  <a:lnTo>
                    <a:pt x="778" y="1116"/>
                  </a:lnTo>
                  <a:lnTo>
                    <a:pt x="778" y="1118"/>
                  </a:lnTo>
                  <a:lnTo>
                    <a:pt x="774" y="1120"/>
                  </a:lnTo>
                  <a:lnTo>
                    <a:pt x="769" y="1120"/>
                  </a:lnTo>
                  <a:lnTo>
                    <a:pt x="767" y="1120"/>
                  </a:lnTo>
                  <a:lnTo>
                    <a:pt x="769" y="1121"/>
                  </a:lnTo>
                  <a:lnTo>
                    <a:pt x="771" y="1121"/>
                  </a:lnTo>
                  <a:lnTo>
                    <a:pt x="771" y="1120"/>
                  </a:lnTo>
                  <a:lnTo>
                    <a:pt x="773" y="1120"/>
                  </a:lnTo>
                  <a:lnTo>
                    <a:pt x="773" y="1121"/>
                  </a:lnTo>
                  <a:lnTo>
                    <a:pt x="774" y="1123"/>
                  </a:lnTo>
                  <a:lnTo>
                    <a:pt x="774" y="1123"/>
                  </a:lnTo>
                  <a:lnTo>
                    <a:pt x="776" y="1123"/>
                  </a:lnTo>
                  <a:lnTo>
                    <a:pt x="782" y="1123"/>
                  </a:lnTo>
                  <a:lnTo>
                    <a:pt x="791" y="1118"/>
                  </a:lnTo>
                  <a:lnTo>
                    <a:pt x="796" y="1118"/>
                  </a:lnTo>
                  <a:lnTo>
                    <a:pt x="796" y="1120"/>
                  </a:lnTo>
                  <a:lnTo>
                    <a:pt x="794" y="1120"/>
                  </a:lnTo>
                  <a:lnTo>
                    <a:pt x="796" y="1120"/>
                  </a:lnTo>
                  <a:lnTo>
                    <a:pt x="798" y="1120"/>
                  </a:lnTo>
                  <a:lnTo>
                    <a:pt x="798" y="1120"/>
                  </a:lnTo>
                  <a:lnTo>
                    <a:pt x="800" y="1121"/>
                  </a:lnTo>
                  <a:lnTo>
                    <a:pt x="805" y="1129"/>
                  </a:lnTo>
                  <a:lnTo>
                    <a:pt x="805" y="1130"/>
                  </a:lnTo>
                  <a:lnTo>
                    <a:pt x="803" y="1130"/>
                  </a:lnTo>
                  <a:lnTo>
                    <a:pt x="803" y="1130"/>
                  </a:lnTo>
                  <a:lnTo>
                    <a:pt x="805" y="1134"/>
                  </a:lnTo>
                  <a:lnTo>
                    <a:pt x="809" y="1138"/>
                  </a:lnTo>
                  <a:lnTo>
                    <a:pt x="814" y="1139"/>
                  </a:lnTo>
                  <a:lnTo>
                    <a:pt x="821" y="1138"/>
                  </a:lnTo>
                  <a:lnTo>
                    <a:pt x="823" y="1138"/>
                  </a:lnTo>
                  <a:lnTo>
                    <a:pt x="823" y="1139"/>
                  </a:lnTo>
                  <a:lnTo>
                    <a:pt x="825" y="1139"/>
                  </a:lnTo>
                  <a:lnTo>
                    <a:pt x="827" y="1143"/>
                  </a:lnTo>
                  <a:lnTo>
                    <a:pt x="827" y="1145"/>
                  </a:lnTo>
                  <a:lnTo>
                    <a:pt x="827" y="1145"/>
                  </a:lnTo>
                  <a:lnTo>
                    <a:pt x="825" y="1143"/>
                  </a:lnTo>
                  <a:lnTo>
                    <a:pt x="825" y="1141"/>
                  </a:lnTo>
                  <a:lnTo>
                    <a:pt x="823" y="1141"/>
                  </a:lnTo>
                  <a:lnTo>
                    <a:pt x="823" y="1139"/>
                  </a:lnTo>
                  <a:lnTo>
                    <a:pt x="821" y="1139"/>
                  </a:lnTo>
                  <a:lnTo>
                    <a:pt x="820" y="1141"/>
                  </a:lnTo>
                  <a:lnTo>
                    <a:pt x="818" y="1141"/>
                  </a:lnTo>
                  <a:lnTo>
                    <a:pt x="818" y="1143"/>
                  </a:lnTo>
                  <a:lnTo>
                    <a:pt x="812" y="1139"/>
                  </a:lnTo>
                  <a:lnTo>
                    <a:pt x="809" y="1139"/>
                  </a:lnTo>
                  <a:lnTo>
                    <a:pt x="809" y="1139"/>
                  </a:lnTo>
                  <a:lnTo>
                    <a:pt x="809" y="1141"/>
                  </a:lnTo>
                  <a:lnTo>
                    <a:pt x="809" y="1141"/>
                  </a:lnTo>
                  <a:lnTo>
                    <a:pt x="809" y="1149"/>
                  </a:lnTo>
                  <a:lnTo>
                    <a:pt x="809" y="1150"/>
                  </a:lnTo>
                  <a:lnTo>
                    <a:pt x="809" y="1152"/>
                  </a:lnTo>
                  <a:lnTo>
                    <a:pt x="807" y="1154"/>
                  </a:lnTo>
                  <a:lnTo>
                    <a:pt x="805" y="1156"/>
                  </a:lnTo>
                  <a:lnTo>
                    <a:pt x="805" y="1158"/>
                  </a:lnTo>
                  <a:lnTo>
                    <a:pt x="809" y="1159"/>
                  </a:lnTo>
                  <a:lnTo>
                    <a:pt x="814" y="1156"/>
                  </a:lnTo>
                  <a:lnTo>
                    <a:pt x="816" y="1159"/>
                  </a:lnTo>
                  <a:lnTo>
                    <a:pt x="814" y="1158"/>
                  </a:lnTo>
                  <a:lnTo>
                    <a:pt x="814" y="1158"/>
                  </a:lnTo>
                  <a:lnTo>
                    <a:pt x="812" y="1158"/>
                  </a:lnTo>
                  <a:lnTo>
                    <a:pt x="812" y="1158"/>
                  </a:lnTo>
                  <a:lnTo>
                    <a:pt x="809" y="1159"/>
                  </a:lnTo>
                  <a:lnTo>
                    <a:pt x="807" y="1159"/>
                  </a:lnTo>
                  <a:lnTo>
                    <a:pt x="805" y="1159"/>
                  </a:lnTo>
                  <a:lnTo>
                    <a:pt x="803" y="1156"/>
                  </a:lnTo>
                  <a:lnTo>
                    <a:pt x="803" y="1156"/>
                  </a:lnTo>
                  <a:lnTo>
                    <a:pt x="807" y="1150"/>
                  </a:lnTo>
                  <a:lnTo>
                    <a:pt x="807" y="1149"/>
                  </a:lnTo>
                  <a:lnTo>
                    <a:pt x="807" y="1147"/>
                  </a:lnTo>
                  <a:lnTo>
                    <a:pt x="807" y="1143"/>
                  </a:lnTo>
                  <a:lnTo>
                    <a:pt x="807" y="1141"/>
                  </a:lnTo>
                  <a:lnTo>
                    <a:pt x="807" y="1139"/>
                  </a:lnTo>
                  <a:lnTo>
                    <a:pt x="805" y="1139"/>
                  </a:lnTo>
                  <a:lnTo>
                    <a:pt x="801" y="1132"/>
                  </a:lnTo>
                  <a:lnTo>
                    <a:pt x="800" y="1132"/>
                  </a:lnTo>
                  <a:lnTo>
                    <a:pt x="800" y="1129"/>
                  </a:lnTo>
                  <a:lnTo>
                    <a:pt x="801" y="1127"/>
                  </a:lnTo>
                  <a:lnTo>
                    <a:pt x="801" y="1125"/>
                  </a:lnTo>
                  <a:lnTo>
                    <a:pt x="794" y="1123"/>
                  </a:lnTo>
                  <a:lnTo>
                    <a:pt x="792" y="1121"/>
                  </a:lnTo>
                  <a:lnTo>
                    <a:pt x="792" y="1121"/>
                  </a:lnTo>
                  <a:lnTo>
                    <a:pt x="791" y="1121"/>
                  </a:lnTo>
                  <a:lnTo>
                    <a:pt x="789" y="1123"/>
                  </a:lnTo>
                  <a:lnTo>
                    <a:pt x="785" y="1125"/>
                  </a:lnTo>
                  <a:lnTo>
                    <a:pt x="783" y="1125"/>
                  </a:lnTo>
                  <a:lnTo>
                    <a:pt x="783" y="1127"/>
                  </a:lnTo>
                  <a:lnTo>
                    <a:pt x="785" y="1127"/>
                  </a:lnTo>
                  <a:lnTo>
                    <a:pt x="785" y="1129"/>
                  </a:lnTo>
                  <a:lnTo>
                    <a:pt x="785" y="1130"/>
                  </a:lnTo>
                  <a:lnTo>
                    <a:pt x="785" y="1132"/>
                  </a:lnTo>
                  <a:lnTo>
                    <a:pt x="783" y="1129"/>
                  </a:lnTo>
                  <a:lnTo>
                    <a:pt x="783" y="1127"/>
                  </a:lnTo>
                  <a:lnTo>
                    <a:pt x="782" y="1127"/>
                  </a:lnTo>
                  <a:lnTo>
                    <a:pt x="780" y="1127"/>
                  </a:lnTo>
                  <a:lnTo>
                    <a:pt x="778" y="1127"/>
                  </a:lnTo>
                  <a:lnTo>
                    <a:pt x="776" y="1129"/>
                  </a:lnTo>
                  <a:lnTo>
                    <a:pt x="776" y="1130"/>
                  </a:lnTo>
                  <a:lnTo>
                    <a:pt x="776" y="1134"/>
                  </a:lnTo>
                  <a:lnTo>
                    <a:pt x="778" y="1136"/>
                  </a:lnTo>
                  <a:lnTo>
                    <a:pt x="782" y="1143"/>
                  </a:lnTo>
                  <a:lnTo>
                    <a:pt x="785" y="1152"/>
                  </a:lnTo>
                  <a:lnTo>
                    <a:pt x="787" y="1156"/>
                  </a:lnTo>
                  <a:lnTo>
                    <a:pt x="783" y="1158"/>
                  </a:lnTo>
                  <a:lnTo>
                    <a:pt x="785" y="1154"/>
                  </a:lnTo>
                  <a:lnTo>
                    <a:pt x="785" y="1154"/>
                  </a:lnTo>
                  <a:lnTo>
                    <a:pt x="783" y="1152"/>
                  </a:lnTo>
                  <a:lnTo>
                    <a:pt x="782" y="1145"/>
                  </a:lnTo>
                  <a:lnTo>
                    <a:pt x="780" y="1143"/>
                  </a:lnTo>
                  <a:lnTo>
                    <a:pt x="778" y="1141"/>
                  </a:lnTo>
                  <a:lnTo>
                    <a:pt x="776" y="1139"/>
                  </a:lnTo>
                  <a:lnTo>
                    <a:pt x="776" y="1136"/>
                  </a:lnTo>
                  <a:lnTo>
                    <a:pt x="774" y="1132"/>
                  </a:lnTo>
                  <a:lnTo>
                    <a:pt x="774" y="1132"/>
                  </a:lnTo>
                  <a:lnTo>
                    <a:pt x="773" y="1130"/>
                  </a:lnTo>
                  <a:lnTo>
                    <a:pt x="769" y="1130"/>
                  </a:lnTo>
                  <a:lnTo>
                    <a:pt x="764" y="1134"/>
                  </a:lnTo>
                  <a:lnTo>
                    <a:pt x="762" y="1136"/>
                  </a:lnTo>
                  <a:lnTo>
                    <a:pt x="758" y="1138"/>
                  </a:lnTo>
                  <a:lnTo>
                    <a:pt x="756" y="1139"/>
                  </a:lnTo>
                  <a:lnTo>
                    <a:pt x="754" y="1143"/>
                  </a:lnTo>
                  <a:lnTo>
                    <a:pt x="754" y="1143"/>
                  </a:lnTo>
                  <a:lnTo>
                    <a:pt x="756" y="1145"/>
                  </a:lnTo>
                  <a:lnTo>
                    <a:pt x="756" y="1145"/>
                  </a:lnTo>
                  <a:lnTo>
                    <a:pt x="756" y="1147"/>
                  </a:lnTo>
                  <a:lnTo>
                    <a:pt x="758" y="1147"/>
                  </a:lnTo>
                  <a:lnTo>
                    <a:pt x="760" y="1147"/>
                  </a:lnTo>
                  <a:lnTo>
                    <a:pt x="760" y="1149"/>
                  </a:lnTo>
                  <a:lnTo>
                    <a:pt x="758" y="1147"/>
                  </a:lnTo>
                  <a:lnTo>
                    <a:pt x="756" y="1147"/>
                  </a:lnTo>
                  <a:lnTo>
                    <a:pt x="754" y="1145"/>
                  </a:lnTo>
                  <a:lnTo>
                    <a:pt x="754" y="1145"/>
                  </a:lnTo>
                  <a:lnTo>
                    <a:pt x="753" y="1145"/>
                  </a:lnTo>
                  <a:lnTo>
                    <a:pt x="753" y="1147"/>
                  </a:lnTo>
                  <a:lnTo>
                    <a:pt x="753" y="1149"/>
                  </a:lnTo>
                  <a:lnTo>
                    <a:pt x="756" y="1150"/>
                  </a:lnTo>
                  <a:lnTo>
                    <a:pt x="758" y="1154"/>
                  </a:lnTo>
                  <a:lnTo>
                    <a:pt x="758" y="1154"/>
                  </a:lnTo>
                  <a:lnTo>
                    <a:pt x="760" y="1154"/>
                  </a:lnTo>
                  <a:lnTo>
                    <a:pt x="760" y="1158"/>
                  </a:lnTo>
                  <a:lnTo>
                    <a:pt x="762" y="1158"/>
                  </a:lnTo>
                  <a:lnTo>
                    <a:pt x="774" y="1163"/>
                  </a:lnTo>
                  <a:lnTo>
                    <a:pt x="774" y="1163"/>
                  </a:lnTo>
                  <a:lnTo>
                    <a:pt x="767" y="1161"/>
                  </a:lnTo>
                  <a:lnTo>
                    <a:pt x="764" y="1161"/>
                  </a:lnTo>
                  <a:lnTo>
                    <a:pt x="762" y="1161"/>
                  </a:lnTo>
                  <a:lnTo>
                    <a:pt x="760" y="1163"/>
                  </a:lnTo>
                  <a:lnTo>
                    <a:pt x="760" y="1161"/>
                  </a:lnTo>
                  <a:lnTo>
                    <a:pt x="758" y="1159"/>
                  </a:lnTo>
                  <a:lnTo>
                    <a:pt x="754" y="1154"/>
                  </a:lnTo>
                  <a:lnTo>
                    <a:pt x="754" y="1154"/>
                  </a:lnTo>
                  <a:lnTo>
                    <a:pt x="753" y="1159"/>
                  </a:lnTo>
                  <a:lnTo>
                    <a:pt x="753" y="1163"/>
                  </a:lnTo>
                  <a:lnTo>
                    <a:pt x="749" y="1167"/>
                  </a:lnTo>
                  <a:lnTo>
                    <a:pt x="749" y="1165"/>
                  </a:lnTo>
                  <a:lnTo>
                    <a:pt x="753" y="1159"/>
                  </a:lnTo>
                  <a:lnTo>
                    <a:pt x="753" y="1158"/>
                  </a:lnTo>
                  <a:lnTo>
                    <a:pt x="753" y="1154"/>
                  </a:lnTo>
                  <a:lnTo>
                    <a:pt x="753" y="1152"/>
                  </a:lnTo>
                  <a:lnTo>
                    <a:pt x="753" y="1150"/>
                  </a:lnTo>
                  <a:lnTo>
                    <a:pt x="753" y="1149"/>
                  </a:lnTo>
                  <a:lnTo>
                    <a:pt x="751" y="1149"/>
                  </a:lnTo>
                  <a:lnTo>
                    <a:pt x="749" y="1149"/>
                  </a:lnTo>
                  <a:lnTo>
                    <a:pt x="749" y="1149"/>
                  </a:lnTo>
                  <a:lnTo>
                    <a:pt x="745" y="1150"/>
                  </a:lnTo>
                  <a:lnTo>
                    <a:pt x="745" y="1150"/>
                  </a:lnTo>
                  <a:lnTo>
                    <a:pt x="742" y="1150"/>
                  </a:lnTo>
                  <a:lnTo>
                    <a:pt x="740" y="1150"/>
                  </a:lnTo>
                  <a:lnTo>
                    <a:pt x="740" y="1152"/>
                  </a:lnTo>
                  <a:lnTo>
                    <a:pt x="740" y="1154"/>
                  </a:lnTo>
                  <a:lnTo>
                    <a:pt x="742" y="1156"/>
                  </a:lnTo>
                  <a:lnTo>
                    <a:pt x="744" y="1158"/>
                  </a:lnTo>
                  <a:lnTo>
                    <a:pt x="744" y="1159"/>
                  </a:lnTo>
                  <a:lnTo>
                    <a:pt x="742" y="1158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738" y="1154"/>
                  </a:lnTo>
                  <a:lnTo>
                    <a:pt x="738" y="1152"/>
                  </a:lnTo>
                  <a:lnTo>
                    <a:pt x="738" y="1152"/>
                  </a:lnTo>
                  <a:lnTo>
                    <a:pt x="733" y="1150"/>
                  </a:lnTo>
                  <a:lnTo>
                    <a:pt x="731" y="1149"/>
                  </a:lnTo>
                  <a:lnTo>
                    <a:pt x="729" y="1149"/>
                  </a:lnTo>
                  <a:lnTo>
                    <a:pt x="727" y="1150"/>
                  </a:lnTo>
                  <a:lnTo>
                    <a:pt x="727" y="1150"/>
                  </a:lnTo>
                  <a:lnTo>
                    <a:pt x="727" y="1152"/>
                  </a:lnTo>
                  <a:lnTo>
                    <a:pt x="726" y="1156"/>
                  </a:lnTo>
                  <a:lnTo>
                    <a:pt x="726" y="1156"/>
                  </a:lnTo>
                  <a:lnTo>
                    <a:pt x="727" y="1158"/>
                  </a:lnTo>
                  <a:lnTo>
                    <a:pt x="727" y="1158"/>
                  </a:lnTo>
                  <a:lnTo>
                    <a:pt x="735" y="1159"/>
                  </a:lnTo>
                  <a:lnTo>
                    <a:pt x="736" y="1163"/>
                  </a:lnTo>
                  <a:lnTo>
                    <a:pt x="736" y="1161"/>
                  </a:lnTo>
                  <a:lnTo>
                    <a:pt x="735" y="1161"/>
                  </a:lnTo>
                  <a:lnTo>
                    <a:pt x="735" y="1161"/>
                  </a:lnTo>
                  <a:lnTo>
                    <a:pt x="733" y="1161"/>
                  </a:lnTo>
                  <a:lnTo>
                    <a:pt x="733" y="1161"/>
                  </a:lnTo>
                  <a:lnTo>
                    <a:pt x="733" y="1163"/>
                  </a:lnTo>
                  <a:lnTo>
                    <a:pt x="731" y="1167"/>
                  </a:lnTo>
                  <a:lnTo>
                    <a:pt x="731" y="1168"/>
                  </a:lnTo>
                  <a:lnTo>
                    <a:pt x="729" y="1168"/>
                  </a:lnTo>
                  <a:lnTo>
                    <a:pt x="729" y="1168"/>
                  </a:lnTo>
                  <a:lnTo>
                    <a:pt x="729" y="1163"/>
                  </a:lnTo>
                  <a:lnTo>
                    <a:pt x="726" y="1159"/>
                  </a:lnTo>
                  <a:lnTo>
                    <a:pt x="722" y="1158"/>
                  </a:lnTo>
                  <a:lnTo>
                    <a:pt x="720" y="1156"/>
                  </a:lnTo>
                  <a:lnTo>
                    <a:pt x="720" y="1154"/>
                  </a:lnTo>
                  <a:lnTo>
                    <a:pt x="720" y="1154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18" y="1150"/>
                  </a:lnTo>
                  <a:lnTo>
                    <a:pt x="718" y="1150"/>
                  </a:lnTo>
                  <a:lnTo>
                    <a:pt x="717" y="1149"/>
                  </a:lnTo>
                  <a:lnTo>
                    <a:pt x="717" y="1147"/>
                  </a:lnTo>
                  <a:lnTo>
                    <a:pt x="715" y="1147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1" y="1149"/>
                  </a:lnTo>
                  <a:lnTo>
                    <a:pt x="711" y="1149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09" y="1152"/>
                  </a:lnTo>
                  <a:lnTo>
                    <a:pt x="711" y="1154"/>
                  </a:lnTo>
                  <a:lnTo>
                    <a:pt x="713" y="1154"/>
                  </a:lnTo>
                  <a:lnTo>
                    <a:pt x="713" y="1156"/>
                  </a:lnTo>
                  <a:lnTo>
                    <a:pt x="713" y="1156"/>
                  </a:lnTo>
                  <a:lnTo>
                    <a:pt x="711" y="1156"/>
                  </a:lnTo>
                  <a:lnTo>
                    <a:pt x="711" y="1156"/>
                  </a:lnTo>
                  <a:lnTo>
                    <a:pt x="713" y="1158"/>
                  </a:lnTo>
                  <a:lnTo>
                    <a:pt x="717" y="1159"/>
                  </a:lnTo>
                  <a:lnTo>
                    <a:pt x="722" y="1163"/>
                  </a:lnTo>
                  <a:lnTo>
                    <a:pt x="722" y="1163"/>
                  </a:lnTo>
                  <a:lnTo>
                    <a:pt x="724" y="1165"/>
                  </a:lnTo>
                  <a:lnTo>
                    <a:pt x="724" y="1165"/>
                  </a:lnTo>
                  <a:lnTo>
                    <a:pt x="726" y="1165"/>
                  </a:lnTo>
                  <a:lnTo>
                    <a:pt x="726" y="1167"/>
                  </a:lnTo>
                  <a:lnTo>
                    <a:pt x="727" y="1167"/>
                  </a:lnTo>
                  <a:lnTo>
                    <a:pt x="726" y="1168"/>
                  </a:lnTo>
                  <a:lnTo>
                    <a:pt x="724" y="1168"/>
                  </a:lnTo>
                  <a:lnTo>
                    <a:pt x="722" y="1167"/>
                  </a:lnTo>
                  <a:lnTo>
                    <a:pt x="722" y="1168"/>
                  </a:lnTo>
                  <a:lnTo>
                    <a:pt x="720" y="1170"/>
                  </a:lnTo>
                  <a:lnTo>
                    <a:pt x="718" y="1172"/>
                  </a:lnTo>
                  <a:lnTo>
                    <a:pt x="718" y="1172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4"/>
                  </a:lnTo>
                  <a:lnTo>
                    <a:pt x="717" y="1174"/>
                  </a:lnTo>
                  <a:lnTo>
                    <a:pt x="715" y="1174"/>
                  </a:lnTo>
                  <a:lnTo>
                    <a:pt x="715" y="1174"/>
                  </a:lnTo>
                  <a:lnTo>
                    <a:pt x="715" y="1172"/>
                  </a:lnTo>
                  <a:lnTo>
                    <a:pt x="715" y="1172"/>
                  </a:lnTo>
                  <a:lnTo>
                    <a:pt x="713" y="1172"/>
                  </a:lnTo>
                  <a:lnTo>
                    <a:pt x="713" y="1174"/>
                  </a:lnTo>
                  <a:lnTo>
                    <a:pt x="713" y="1176"/>
                  </a:lnTo>
                  <a:lnTo>
                    <a:pt x="713" y="1177"/>
                  </a:lnTo>
                  <a:lnTo>
                    <a:pt x="711" y="1179"/>
                  </a:lnTo>
                  <a:lnTo>
                    <a:pt x="713" y="1179"/>
                  </a:lnTo>
                  <a:lnTo>
                    <a:pt x="715" y="1181"/>
                  </a:lnTo>
                  <a:lnTo>
                    <a:pt x="715" y="1181"/>
                  </a:lnTo>
                  <a:lnTo>
                    <a:pt x="717" y="1179"/>
                  </a:lnTo>
                  <a:lnTo>
                    <a:pt x="718" y="1179"/>
                  </a:lnTo>
                  <a:lnTo>
                    <a:pt x="720" y="1179"/>
                  </a:lnTo>
                  <a:lnTo>
                    <a:pt x="722" y="1179"/>
                  </a:lnTo>
                  <a:lnTo>
                    <a:pt x="724" y="1177"/>
                  </a:lnTo>
                  <a:lnTo>
                    <a:pt x="727" y="1176"/>
                  </a:lnTo>
                  <a:lnTo>
                    <a:pt x="729" y="1176"/>
                  </a:lnTo>
                  <a:lnTo>
                    <a:pt x="729" y="1177"/>
                  </a:lnTo>
                  <a:lnTo>
                    <a:pt x="729" y="1177"/>
                  </a:lnTo>
                  <a:lnTo>
                    <a:pt x="733" y="1176"/>
                  </a:lnTo>
                  <a:lnTo>
                    <a:pt x="738" y="1177"/>
                  </a:lnTo>
                  <a:lnTo>
                    <a:pt x="754" y="1179"/>
                  </a:lnTo>
                  <a:lnTo>
                    <a:pt x="754" y="1179"/>
                  </a:lnTo>
                  <a:lnTo>
                    <a:pt x="753" y="1179"/>
                  </a:lnTo>
                  <a:lnTo>
                    <a:pt x="744" y="1181"/>
                  </a:lnTo>
                  <a:lnTo>
                    <a:pt x="744" y="1181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3"/>
                  </a:lnTo>
                  <a:lnTo>
                    <a:pt x="747" y="1183"/>
                  </a:lnTo>
                  <a:lnTo>
                    <a:pt x="749" y="1183"/>
                  </a:lnTo>
                  <a:lnTo>
                    <a:pt x="751" y="1183"/>
                  </a:lnTo>
                  <a:lnTo>
                    <a:pt x="751" y="1183"/>
                  </a:lnTo>
                  <a:lnTo>
                    <a:pt x="753" y="1183"/>
                  </a:lnTo>
                  <a:lnTo>
                    <a:pt x="754" y="1183"/>
                  </a:lnTo>
                  <a:lnTo>
                    <a:pt x="758" y="1183"/>
                  </a:lnTo>
                  <a:lnTo>
                    <a:pt x="758" y="1183"/>
                  </a:lnTo>
                  <a:lnTo>
                    <a:pt x="760" y="1185"/>
                  </a:lnTo>
                  <a:lnTo>
                    <a:pt x="762" y="1186"/>
                  </a:lnTo>
                  <a:lnTo>
                    <a:pt x="769" y="1185"/>
                  </a:lnTo>
                  <a:lnTo>
                    <a:pt x="780" y="1188"/>
                  </a:lnTo>
                  <a:lnTo>
                    <a:pt x="782" y="1186"/>
                  </a:lnTo>
                  <a:lnTo>
                    <a:pt x="783" y="1185"/>
                  </a:lnTo>
                  <a:lnTo>
                    <a:pt x="783" y="1185"/>
                  </a:lnTo>
                  <a:lnTo>
                    <a:pt x="785" y="1183"/>
                  </a:lnTo>
                  <a:lnTo>
                    <a:pt x="789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3"/>
                  </a:lnTo>
                  <a:lnTo>
                    <a:pt x="794" y="1183"/>
                  </a:lnTo>
                  <a:lnTo>
                    <a:pt x="794" y="1183"/>
                  </a:lnTo>
                  <a:lnTo>
                    <a:pt x="796" y="1183"/>
                  </a:lnTo>
                  <a:lnTo>
                    <a:pt x="796" y="1183"/>
                  </a:lnTo>
                  <a:lnTo>
                    <a:pt x="798" y="1183"/>
                  </a:lnTo>
                  <a:lnTo>
                    <a:pt x="798" y="1183"/>
                  </a:lnTo>
                  <a:lnTo>
                    <a:pt x="798" y="1185"/>
                  </a:lnTo>
                  <a:lnTo>
                    <a:pt x="796" y="1185"/>
                  </a:lnTo>
                  <a:lnTo>
                    <a:pt x="796" y="1186"/>
                  </a:lnTo>
                  <a:lnTo>
                    <a:pt x="796" y="1186"/>
                  </a:lnTo>
                  <a:lnTo>
                    <a:pt x="794" y="1186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792" y="1185"/>
                  </a:lnTo>
                  <a:lnTo>
                    <a:pt x="791" y="1183"/>
                  </a:lnTo>
                  <a:lnTo>
                    <a:pt x="789" y="1183"/>
                  </a:lnTo>
                  <a:lnTo>
                    <a:pt x="787" y="1183"/>
                  </a:lnTo>
                  <a:lnTo>
                    <a:pt x="787" y="1183"/>
                  </a:lnTo>
                  <a:lnTo>
                    <a:pt x="785" y="1185"/>
                  </a:lnTo>
                  <a:lnTo>
                    <a:pt x="783" y="1186"/>
                  </a:lnTo>
                  <a:lnTo>
                    <a:pt x="783" y="1188"/>
                  </a:lnTo>
                  <a:lnTo>
                    <a:pt x="783" y="1190"/>
                  </a:lnTo>
                  <a:lnTo>
                    <a:pt x="782" y="1190"/>
                  </a:lnTo>
                  <a:lnTo>
                    <a:pt x="780" y="1190"/>
                  </a:lnTo>
                  <a:lnTo>
                    <a:pt x="776" y="1190"/>
                  </a:lnTo>
                  <a:lnTo>
                    <a:pt x="774" y="1190"/>
                  </a:lnTo>
                  <a:lnTo>
                    <a:pt x="773" y="1188"/>
                  </a:lnTo>
                  <a:lnTo>
                    <a:pt x="771" y="1186"/>
                  </a:lnTo>
                  <a:lnTo>
                    <a:pt x="760" y="1186"/>
                  </a:lnTo>
                  <a:lnTo>
                    <a:pt x="760" y="1188"/>
                  </a:lnTo>
                  <a:lnTo>
                    <a:pt x="760" y="1188"/>
                  </a:lnTo>
                  <a:lnTo>
                    <a:pt x="762" y="1188"/>
                  </a:lnTo>
                  <a:lnTo>
                    <a:pt x="762" y="1190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5" y="1194"/>
                  </a:lnTo>
                  <a:lnTo>
                    <a:pt x="765" y="1194"/>
                  </a:lnTo>
                  <a:lnTo>
                    <a:pt x="764" y="1194"/>
                  </a:lnTo>
                  <a:lnTo>
                    <a:pt x="762" y="1194"/>
                  </a:lnTo>
                  <a:lnTo>
                    <a:pt x="760" y="1190"/>
                  </a:lnTo>
                  <a:lnTo>
                    <a:pt x="756" y="1188"/>
                  </a:lnTo>
                  <a:lnTo>
                    <a:pt x="756" y="1186"/>
                  </a:lnTo>
                  <a:lnTo>
                    <a:pt x="754" y="1188"/>
                  </a:lnTo>
                  <a:lnTo>
                    <a:pt x="754" y="1188"/>
                  </a:lnTo>
                  <a:lnTo>
                    <a:pt x="754" y="1192"/>
                  </a:lnTo>
                  <a:lnTo>
                    <a:pt x="754" y="1194"/>
                  </a:lnTo>
                  <a:lnTo>
                    <a:pt x="753" y="1195"/>
                  </a:lnTo>
                  <a:lnTo>
                    <a:pt x="753" y="1195"/>
                  </a:lnTo>
                  <a:lnTo>
                    <a:pt x="751" y="1197"/>
                  </a:lnTo>
                  <a:lnTo>
                    <a:pt x="751" y="1195"/>
                  </a:lnTo>
                  <a:lnTo>
                    <a:pt x="753" y="1192"/>
                  </a:lnTo>
                  <a:lnTo>
                    <a:pt x="753" y="1188"/>
                  </a:lnTo>
                  <a:lnTo>
                    <a:pt x="754" y="1188"/>
                  </a:lnTo>
                  <a:lnTo>
                    <a:pt x="754" y="1186"/>
                  </a:lnTo>
                  <a:lnTo>
                    <a:pt x="754" y="1186"/>
                  </a:lnTo>
                  <a:lnTo>
                    <a:pt x="753" y="1185"/>
                  </a:lnTo>
                  <a:lnTo>
                    <a:pt x="744" y="1186"/>
                  </a:lnTo>
                  <a:lnTo>
                    <a:pt x="738" y="1188"/>
                  </a:lnTo>
                  <a:lnTo>
                    <a:pt x="738" y="1190"/>
                  </a:lnTo>
                  <a:lnTo>
                    <a:pt x="738" y="1186"/>
                  </a:lnTo>
                  <a:lnTo>
                    <a:pt x="740" y="1186"/>
                  </a:lnTo>
                  <a:lnTo>
                    <a:pt x="742" y="1186"/>
                  </a:lnTo>
                  <a:lnTo>
                    <a:pt x="744" y="1186"/>
                  </a:lnTo>
                  <a:lnTo>
                    <a:pt x="742" y="1185"/>
                  </a:lnTo>
                  <a:lnTo>
                    <a:pt x="742" y="1183"/>
                  </a:lnTo>
                  <a:lnTo>
                    <a:pt x="740" y="1181"/>
                  </a:lnTo>
                  <a:lnTo>
                    <a:pt x="738" y="1181"/>
                  </a:lnTo>
                  <a:lnTo>
                    <a:pt x="736" y="1181"/>
                  </a:lnTo>
                  <a:lnTo>
                    <a:pt x="736" y="1181"/>
                  </a:lnTo>
                  <a:lnTo>
                    <a:pt x="733" y="1181"/>
                  </a:lnTo>
                  <a:lnTo>
                    <a:pt x="733" y="1181"/>
                  </a:lnTo>
                  <a:lnTo>
                    <a:pt x="731" y="1179"/>
                  </a:lnTo>
                  <a:lnTo>
                    <a:pt x="726" y="1179"/>
                  </a:lnTo>
                  <a:lnTo>
                    <a:pt x="726" y="1179"/>
                  </a:lnTo>
                  <a:lnTo>
                    <a:pt x="722" y="1183"/>
                  </a:lnTo>
                  <a:lnTo>
                    <a:pt x="722" y="1185"/>
                  </a:lnTo>
                  <a:lnTo>
                    <a:pt x="722" y="1185"/>
                  </a:lnTo>
                  <a:lnTo>
                    <a:pt x="722" y="1186"/>
                  </a:lnTo>
                  <a:lnTo>
                    <a:pt x="722" y="1186"/>
                  </a:lnTo>
                  <a:lnTo>
                    <a:pt x="724" y="1186"/>
                  </a:lnTo>
                  <a:lnTo>
                    <a:pt x="722" y="1186"/>
                  </a:lnTo>
                  <a:lnTo>
                    <a:pt x="720" y="1186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18" y="1188"/>
                  </a:lnTo>
                  <a:lnTo>
                    <a:pt x="713" y="1192"/>
                  </a:lnTo>
                  <a:lnTo>
                    <a:pt x="711" y="1192"/>
                  </a:lnTo>
                  <a:lnTo>
                    <a:pt x="711" y="1194"/>
                  </a:lnTo>
                  <a:lnTo>
                    <a:pt x="709" y="1195"/>
                  </a:lnTo>
                  <a:lnTo>
                    <a:pt x="717" y="1194"/>
                  </a:lnTo>
                  <a:lnTo>
                    <a:pt x="715" y="1195"/>
                  </a:lnTo>
                  <a:lnTo>
                    <a:pt x="713" y="1195"/>
                  </a:lnTo>
                  <a:lnTo>
                    <a:pt x="713" y="1197"/>
                  </a:lnTo>
                  <a:lnTo>
                    <a:pt x="715" y="1199"/>
                  </a:lnTo>
                  <a:lnTo>
                    <a:pt x="715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09" y="1197"/>
                  </a:lnTo>
                  <a:lnTo>
                    <a:pt x="709" y="1195"/>
                  </a:lnTo>
                  <a:lnTo>
                    <a:pt x="708" y="1195"/>
                  </a:lnTo>
                  <a:lnTo>
                    <a:pt x="708" y="1195"/>
                  </a:lnTo>
                  <a:lnTo>
                    <a:pt x="706" y="1195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4" y="1199"/>
                  </a:lnTo>
                  <a:lnTo>
                    <a:pt x="704" y="1201"/>
                  </a:lnTo>
                  <a:lnTo>
                    <a:pt x="706" y="1201"/>
                  </a:lnTo>
                  <a:lnTo>
                    <a:pt x="704" y="1203"/>
                  </a:lnTo>
                  <a:lnTo>
                    <a:pt x="704" y="1203"/>
                  </a:lnTo>
                  <a:lnTo>
                    <a:pt x="704" y="1205"/>
                  </a:lnTo>
                  <a:lnTo>
                    <a:pt x="704" y="1205"/>
                  </a:lnTo>
                  <a:lnTo>
                    <a:pt x="704" y="1208"/>
                  </a:lnTo>
                  <a:lnTo>
                    <a:pt x="706" y="1208"/>
                  </a:lnTo>
                  <a:lnTo>
                    <a:pt x="706" y="1208"/>
                  </a:lnTo>
                  <a:lnTo>
                    <a:pt x="718" y="1208"/>
                  </a:lnTo>
                  <a:lnTo>
                    <a:pt x="718" y="1208"/>
                  </a:lnTo>
                  <a:lnTo>
                    <a:pt x="720" y="1208"/>
                  </a:lnTo>
                  <a:lnTo>
                    <a:pt x="724" y="1208"/>
                  </a:lnTo>
                  <a:lnTo>
                    <a:pt x="722" y="1208"/>
                  </a:lnTo>
                  <a:lnTo>
                    <a:pt x="720" y="1210"/>
                  </a:lnTo>
                  <a:lnTo>
                    <a:pt x="724" y="1212"/>
                  </a:lnTo>
                  <a:lnTo>
                    <a:pt x="727" y="1214"/>
                  </a:lnTo>
                  <a:lnTo>
                    <a:pt x="727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4" y="1212"/>
                  </a:lnTo>
                  <a:lnTo>
                    <a:pt x="715" y="1212"/>
                  </a:lnTo>
                  <a:lnTo>
                    <a:pt x="715" y="1214"/>
                  </a:lnTo>
                  <a:lnTo>
                    <a:pt x="724" y="1215"/>
                  </a:lnTo>
                  <a:lnTo>
                    <a:pt x="724" y="1215"/>
                  </a:lnTo>
                  <a:lnTo>
                    <a:pt x="724" y="1217"/>
                  </a:lnTo>
                  <a:lnTo>
                    <a:pt x="718" y="1217"/>
                  </a:lnTo>
                  <a:lnTo>
                    <a:pt x="717" y="1217"/>
                  </a:lnTo>
                  <a:lnTo>
                    <a:pt x="717" y="1217"/>
                  </a:lnTo>
                  <a:lnTo>
                    <a:pt x="715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5" y="1219"/>
                  </a:lnTo>
                  <a:lnTo>
                    <a:pt x="713" y="1219"/>
                  </a:lnTo>
                  <a:lnTo>
                    <a:pt x="715" y="1221"/>
                  </a:lnTo>
                  <a:lnTo>
                    <a:pt x="718" y="1223"/>
                  </a:lnTo>
                  <a:lnTo>
                    <a:pt x="722" y="1224"/>
                  </a:lnTo>
                  <a:lnTo>
                    <a:pt x="727" y="1224"/>
                  </a:lnTo>
                  <a:lnTo>
                    <a:pt x="729" y="1224"/>
                  </a:lnTo>
                  <a:lnTo>
                    <a:pt x="729" y="1226"/>
                  </a:lnTo>
                  <a:lnTo>
                    <a:pt x="729" y="1228"/>
                  </a:lnTo>
                  <a:lnTo>
                    <a:pt x="731" y="1228"/>
                  </a:lnTo>
                  <a:lnTo>
                    <a:pt x="733" y="1226"/>
                  </a:lnTo>
                  <a:lnTo>
                    <a:pt x="735" y="1226"/>
                  </a:lnTo>
                  <a:lnTo>
                    <a:pt x="736" y="1226"/>
                  </a:lnTo>
                  <a:lnTo>
                    <a:pt x="736" y="1224"/>
                  </a:lnTo>
                  <a:lnTo>
                    <a:pt x="738" y="1223"/>
                  </a:lnTo>
                  <a:lnTo>
                    <a:pt x="740" y="1223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5" y="1226"/>
                  </a:lnTo>
                  <a:lnTo>
                    <a:pt x="747" y="1226"/>
                  </a:lnTo>
                  <a:lnTo>
                    <a:pt x="747" y="1228"/>
                  </a:lnTo>
                  <a:lnTo>
                    <a:pt x="745" y="1228"/>
                  </a:lnTo>
                  <a:lnTo>
                    <a:pt x="745" y="1226"/>
                  </a:lnTo>
                  <a:lnTo>
                    <a:pt x="744" y="1224"/>
                  </a:lnTo>
                  <a:lnTo>
                    <a:pt x="744" y="1224"/>
                  </a:lnTo>
                  <a:lnTo>
                    <a:pt x="742" y="1224"/>
                  </a:lnTo>
                  <a:lnTo>
                    <a:pt x="740" y="1224"/>
                  </a:lnTo>
                  <a:lnTo>
                    <a:pt x="740" y="1224"/>
                  </a:lnTo>
                  <a:lnTo>
                    <a:pt x="738" y="1224"/>
                  </a:lnTo>
                  <a:lnTo>
                    <a:pt x="738" y="1226"/>
                  </a:lnTo>
                  <a:lnTo>
                    <a:pt x="738" y="1226"/>
                  </a:lnTo>
                  <a:lnTo>
                    <a:pt x="736" y="1228"/>
                  </a:lnTo>
                  <a:lnTo>
                    <a:pt x="735" y="1228"/>
                  </a:lnTo>
                  <a:lnTo>
                    <a:pt x="733" y="1228"/>
                  </a:lnTo>
                  <a:lnTo>
                    <a:pt x="735" y="1230"/>
                  </a:lnTo>
                  <a:lnTo>
                    <a:pt x="733" y="1230"/>
                  </a:lnTo>
                  <a:lnTo>
                    <a:pt x="731" y="1230"/>
                  </a:lnTo>
                  <a:lnTo>
                    <a:pt x="724" y="1226"/>
                  </a:lnTo>
                  <a:lnTo>
                    <a:pt x="722" y="1228"/>
                  </a:lnTo>
                  <a:lnTo>
                    <a:pt x="720" y="1226"/>
                  </a:lnTo>
                  <a:lnTo>
                    <a:pt x="718" y="1226"/>
                  </a:lnTo>
                  <a:lnTo>
                    <a:pt x="715" y="1224"/>
                  </a:lnTo>
                  <a:lnTo>
                    <a:pt x="717" y="1226"/>
                  </a:lnTo>
                  <a:lnTo>
                    <a:pt x="715" y="1228"/>
                  </a:lnTo>
                  <a:lnTo>
                    <a:pt x="709" y="1228"/>
                  </a:lnTo>
                  <a:lnTo>
                    <a:pt x="704" y="1232"/>
                  </a:lnTo>
                  <a:lnTo>
                    <a:pt x="704" y="1232"/>
                  </a:lnTo>
                  <a:lnTo>
                    <a:pt x="706" y="1232"/>
                  </a:lnTo>
                  <a:lnTo>
                    <a:pt x="708" y="1232"/>
                  </a:lnTo>
                  <a:lnTo>
                    <a:pt x="709" y="1232"/>
                  </a:lnTo>
                  <a:lnTo>
                    <a:pt x="711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3"/>
                  </a:lnTo>
                  <a:lnTo>
                    <a:pt x="711" y="1235"/>
                  </a:lnTo>
                  <a:lnTo>
                    <a:pt x="709" y="1235"/>
                  </a:lnTo>
                  <a:lnTo>
                    <a:pt x="709" y="1235"/>
                  </a:lnTo>
                  <a:lnTo>
                    <a:pt x="709" y="1233"/>
                  </a:lnTo>
                  <a:lnTo>
                    <a:pt x="709" y="1233"/>
                  </a:lnTo>
                  <a:lnTo>
                    <a:pt x="708" y="1233"/>
                  </a:lnTo>
                  <a:lnTo>
                    <a:pt x="708" y="1233"/>
                  </a:lnTo>
                  <a:lnTo>
                    <a:pt x="706" y="1235"/>
                  </a:lnTo>
                  <a:lnTo>
                    <a:pt x="706" y="1237"/>
                  </a:lnTo>
                  <a:lnTo>
                    <a:pt x="708" y="1239"/>
                  </a:lnTo>
                  <a:lnTo>
                    <a:pt x="708" y="1239"/>
                  </a:lnTo>
                  <a:lnTo>
                    <a:pt x="708" y="1241"/>
                  </a:lnTo>
                  <a:lnTo>
                    <a:pt x="709" y="1241"/>
                  </a:lnTo>
                  <a:lnTo>
                    <a:pt x="711" y="1241"/>
                  </a:lnTo>
                  <a:lnTo>
                    <a:pt x="713" y="1239"/>
                  </a:lnTo>
                  <a:lnTo>
                    <a:pt x="715" y="1237"/>
                  </a:lnTo>
                  <a:lnTo>
                    <a:pt x="715" y="1237"/>
                  </a:lnTo>
                  <a:lnTo>
                    <a:pt x="735" y="1235"/>
                  </a:lnTo>
                  <a:lnTo>
                    <a:pt x="736" y="1235"/>
                  </a:lnTo>
                  <a:lnTo>
                    <a:pt x="738" y="1237"/>
                  </a:lnTo>
                  <a:lnTo>
                    <a:pt x="729" y="1237"/>
                  </a:lnTo>
                  <a:lnTo>
                    <a:pt x="720" y="1239"/>
                  </a:lnTo>
                  <a:lnTo>
                    <a:pt x="720" y="1239"/>
                  </a:lnTo>
                  <a:lnTo>
                    <a:pt x="722" y="1241"/>
                  </a:lnTo>
                  <a:lnTo>
                    <a:pt x="722" y="1241"/>
                  </a:lnTo>
                  <a:lnTo>
                    <a:pt x="724" y="1242"/>
                  </a:lnTo>
                  <a:lnTo>
                    <a:pt x="724" y="1244"/>
                  </a:lnTo>
                  <a:lnTo>
                    <a:pt x="724" y="1246"/>
                  </a:lnTo>
                  <a:lnTo>
                    <a:pt x="724" y="1248"/>
                  </a:lnTo>
                  <a:lnTo>
                    <a:pt x="722" y="1248"/>
                  </a:lnTo>
                  <a:lnTo>
                    <a:pt x="722" y="1246"/>
                  </a:lnTo>
                  <a:lnTo>
                    <a:pt x="722" y="1242"/>
                  </a:lnTo>
                  <a:lnTo>
                    <a:pt x="722" y="1242"/>
                  </a:lnTo>
                  <a:lnTo>
                    <a:pt x="720" y="1241"/>
                  </a:lnTo>
                  <a:lnTo>
                    <a:pt x="720" y="1241"/>
                  </a:lnTo>
                  <a:lnTo>
                    <a:pt x="718" y="1239"/>
                  </a:lnTo>
                  <a:lnTo>
                    <a:pt x="718" y="1239"/>
                  </a:lnTo>
                  <a:lnTo>
                    <a:pt x="717" y="1239"/>
                  </a:lnTo>
                  <a:lnTo>
                    <a:pt x="715" y="1239"/>
                  </a:lnTo>
                  <a:lnTo>
                    <a:pt x="715" y="1242"/>
                  </a:lnTo>
                  <a:lnTo>
                    <a:pt x="713" y="1242"/>
                  </a:lnTo>
                  <a:lnTo>
                    <a:pt x="711" y="1242"/>
                  </a:lnTo>
                  <a:lnTo>
                    <a:pt x="711" y="1242"/>
                  </a:lnTo>
                  <a:lnTo>
                    <a:pt x="711" y="1244"/>
                  </a:lnTo>
                  <a:lnTo>
                    <a:pt x="709" y="1244"/>
                  </a:lnTo>
                  <a:lnTo>
                    <a:pt x="709" y="1244"/>
                  </a:lnTo>
                  <a:lnTo>
                    <a:pt x="708" y="1244"/>
                  </a:lnTo>
                  <a:lnTo>
                    <a:pt x="706" y="1246"/>
                  </a:lnTo>
                  <a:lnTo>
                    <a:pt x="704" y="1246"/>
                  </a:lnTo>
                  <a:lnTo>
                    <a:pt x="704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50"/>
                  </a:lnTo>
                  <a:lnTo>
                    <a:pt x="708" y="1250"/>
                  </a:lnTo>
                  <a:lnTo>
                    <a:pt x="708" y="1250"/>
                  </a:lnTo>
                  <a:lnTo>
                    <a:pt x="709" y="1250"/>
                  </a:lnTo>
                  <a:lnTo>
                    <a:pt x="709" y="1250"/>
                  </a:lnTo>
                  <a:lnTo>
                    <a:pt x="708" y="1250"/>
                  </a:lnTo>
                  <a:lnTo>
                    <a:pt x="708" y="1251"/>
                  </a:lnTo>
                  <a:lnTo>
                    <a:pt x="706" y="1251"/>
                  </a:lnTo>
                  <a:lnTo>
                    <a:pt x="708" y="1251"/>
                  </a:lnTo>
                  <a:lnTo>
                    <a:pt x="713" y="1251"/>
                  </a:lnTo>
                  <a:lnTo>
                    <a:pt x="715" y="1251"/>
                  </a:lnTo>
                  <a:lnTo>
                    <a:pt x="717" y="1253"/>
                  </a:lnTo>
                  <a:lnTo>
                    <a:pt x="718" y="1255"/>
                  </a:lnTo>
                  <a:lnTo>
                    <a:pt x="717" y="1255"/>
                  </a:lnTo>
                  <a:lnTo>
                    <a:pt x="717" y="1255"/>
                  </a:lnTo>
                  <a:lnTo>
                    <a:pt x="718" y="1257"/>
                  </a:lnTo>
                  <a:lnTo>
                    <a:pt x="718" y="1257"/>
                  </a:lnTo>
                  <a:lnTo>
                    <a:pt x="713" y="1255"/>
                  </a:lnTo>
                  <a:lnTo>
                    <a:pt x="709" y="1255"/>
                  </a:lnTo>
                  <a:lnTo>
                    <a:pt x="709" y="1257"/>
                  </a:lnTo>
                  <a:lnTo>
                    <a:pt x="709" y="1259"/>
                  </a:lnTo>
                  <a:lnTo>
                    <a:pt x="713" y="1259"/>
                  </a:lnTo>
                  <a:lnTo>
                    <a:pt x="713" y="1259"/>
                  </a:lnTo>
                  <a:lnTo>
                    <a:pt x="715" y="1259"/>
                  </a:lnTo>
                  <a:lnTo>
                    <a:pt x="717" y="1259"/>
                  </a:lnTo>
                  <a:lnTo>
                    <a:pt x="717" y="1259"/>
                  </a:lnTo>
                  <a:lnTo>
                    <a:pt x="718" y="1259"/>
                  </a:lnTo>
                  <a:lnTo>
                    <a:pt x="717" y="1261"/>
                  </a:lnTo>
                  <a:lnTo>
                    <a:pt x="717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2"/>
                  </a:lnTo>
                  <a:lnTo>
                    <a:pt x="717" y="1262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20" y="1262"/>
                  </a:lnTo>
                  <a:lnTo>
                    <a:pt x="720" y="1262"/>
                  </a:lnTo>
                  <a:lnTo>
                    <a:pt x="722" y="1261"/>
                  </a:lnTo>
                  <a:lnTo>
                    <a:pt x="724" y="1264"/>
                  </a:lnTo>
                  <a:lnTo>
                    <a:pt x="726" y="1266"/>
                  </a:lnTo>
                  <a:lnTo>
                    <a:pt x="727" y="1266"/>
                  </a:lnTo>
                  <a:lnTo>
                    <a:pt x="731" y="1264"/>
                  </a:lnTo>
                  <a:lnTo>
                    <a:pt x="733" y="1261"/>
                  </a:lnTo>
                  <a:lnTo>
                    <a:pt x="735" y="1261"/>
                  </a:lnTo>
                  <a:lnTo>
                    <a:pt x="740" y="1261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4" y="1259"/>
                  </a:lnTo>
                  <a:lnTo>
                    <a:pt x="744" y="1259"/>
                  </a:lnTo>
                  <a:lnTo>
                    <a:pt x="745" y="1257"/>
                  </a:lnTo>
                  <a:lnTo>
                    <a:pt x="745" y="1255"/>
                  </a:lnTo>
                  <a:lnTo>
                    <a:pt x="745" y="1255"/>
                  </a:lnTo>
                  <a:lnTo>
                    <a:pt x="745" y="1253"/>
                  </a:lnTo>
                  <a:lnTo>
                    <a:pt x="745" y="1255"/>
                  </a:lnTo>
                  <a:lnTo>
                    <a:pt x="745" y="1257"/>
                  </a:lnTo>
                  <a:lnTo>
                    <a:pt x="747" y="1259"/>
                  </a:lnTo>
                  <a:lnTo>
                    <a:pt x="751" y="1259"/>
                  </a:lnTo>
                  <a:lnTo>
                    <a:pt x="754" y="1257"/>
                  </a:lnTo>
                  <a:lnTo>
                    <a:pt x="758" y="1253"/>
                  </a:lnTo>
                  <a:lnTo>
                    <a:pt x="758" y="1255"/>
                  </a:lnTo>
                  <a:lnTo>
                    <a:pt x="756" y="1255"/>
                  </a:lnTo>
                  <a:lnTo>
                    <a:pt x="754" y="1257"/>
                  </a:lnTo>
                  <a:lnTo>
                    <a:pt x="758" y="1259"/>
                  </a:lnTo>
                  <a:lnTo>
                    <a:pt x="760" y="1259"/>
                  </a:lnTo>
                  <a:lnTo>
                    <a:pt x="764" y="1259"/>
                  </a:lnTo>
                  <a:lnTo>
                    <a:pt x="765" y="1255"/>
                  </a:lnTo>
                  <a:lnTo>
                    <a:pt x="767" y="1259"/>
                  </a:lnTo>
                  <a:lnTo>
                    <a:pt x="771" y="1261"/>
                  </a:lnTo>
                  <a:lnTo>
                    <a:pt x="776" y="1262"/>
                  </a:lnTo>
                  <a:lnTo>
                    <a:pt x="778" y="1262"/>
                  </a:lnTo>
                  <a:lnTo>
                    <a:pt x="782" y="1261"/>
                  </a:lnTo>
                  <a:lnTo>
                    <a:pt x="782" y="1261"/>
                  </a:lnTo>
                  <a:lnTo>
                    <a:pt x="782" y="1259"/>
                  </a:lnTo>
                  <a:lnTo>
                    <a:pt x="782" y="1259"/>
                  </a:lnTo>
                  <a:lnTo>
                    <a:pt x="782" y="1257"/>
                  </a:lnTo>
                  <a:lnTo>
                    <a:pt x="782" y="1255"/>
                  </a:lnTo>
                  <a:lnTo>
                    <a:pt x="782" y="1255"/>
                  </a:lnTo>
                  <a:lnTo>
                    <a:pt x="782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3" y="1253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0"/>
                  </a:lnTo>
                  <a:lnTo>
                    <a:pt x="782" y="1248"/>
                  </a:lnTo>
                  <a:lnTo>
                    <a:pt x="782" y="1248"/>
                  </a:lnTo>
                  <a:lnTo>
                    <a:pt x="782" y="1246"/>
                  </a:lnTo>
                  <a:lnTo>
                    <a:pt x="782" y="1246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5" y="1246"/>
                  </a:lnTo>
                  <a:lnTo>
                    <a:pt x="785" y="1246"/>
                  </a:lnTo>
                  <a:lnTo>
                    <a:pt x="787" y="1246"/>
                  </a:lnTo>
                  <a:lnTo>
                    <a:pt x="789" y="1242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1" y="1237"/>
                  </a:lnTo>
                  <a:lnTo>
                    <a:pt x="791" y="1239"/>
                  </a:lnTo>
                  <a:lnTo>
                    <a:pt x="791" y="1239"/>
                  </a:lnTo>
                  <a:lnTo>
                    <a:pt x="791" y="1241"/>
                  </a:lnTo>
                  <a:lnTo>
                    <a:pt x="791" y="1241"/>
                  </a:lnTo>
                  <a:lnTo>
                    <a:pt x="787" y="1246"/>
                  </a:lnTo>
                  <a:lnTo>
                    <a:pt x="787" y="1248"/>
                  </a:lnTo>
                  <a:lnTo>
                    <a:pt x="785" y="1250"/>
                  </a:lnTo>
                  <a:lnTo>
                    <a:pt x="785" y="1251"/>
                  </a:lnTo>
                  <a:lnTo>
                    <a:pt x="791" y="1253"/>
                  </a:lnTo>
                  <a:lnTo>
                    <a:pt x="798" y="1255"/>
                  </a:lnTo>
                  <a:lnTo>
                    <a:pt x="801" y="1257"/>
                  </a:lnTo>
                  <a:lnTo>
                    <a:pt x="803" y="1257"/>
                  </a:lnTo>
                  <a:lnTo>
                    <a:pt x="805" y="1257"/>
                  </a:lnTo>
                  <a:lnTo>
                    <a:pt x="807" y="1255"/>
                  </a:lnTo>
                  <a:lnTo>
                    <a:pt x="805" y="1257"/>
                  </a:lnTo>
                  <a:lnTo>
                    <a:pt x="803" y="1259"/>
                  </a:lnTo>
                  <a:lnTo>
                    <a:pt x="803" y="1261"/>
                  </a:lnTo>
                  <a:lnTo>
                    <a:pt x="803" y="1262"/>
                  </a:lnTo>
                  <a:lnTo>
                    <a:pt x="805" y="1262"/>
                  </a:lnTo>
                  <a:lnTo>
                    <a:pt x="805" y="1262"/>
                  </a:lnTo>
                  <a:lnTo>
                    <a:pt x="807" y="1261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6" y="1257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20" y="1257"/>
                  </a:lnTo>
                  <a:lnTo>
                    <a:pt x="820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3" y="1257"/>
                  </a:lnTo>
                  <a:lnTo>
                    <a:pt x="825" y="1255"/>
                  </a:lnTo>
                  <a:lnTo>
                    <a:pt x="823" y="1253"/>
                  </a:lnTo>
                  <a:lnTo>
                    <a:pt x="823" y="1253"/>
                  </a:lnTo>
                  <a:lnTo>
                    <a:pt x="823" y="1251"/>
                  </a:lnTo>
                  <a:lnTo>
                    <a:pt x="821" y="1248"/>
                  </a:lnTo>
                  <a:lnTo>
                    <a:pt x="821" y="1246"/>
                  </a:lnTo>
                  <a:lnTo>
                    <a:pt x="820" y="1244"/>
                  </a:lnTo>
                  <a:lnTo>
                    <a:pt x="820" y="1244"/>
                  </a:lnTo>
                  <a:lnTo>
                    <a:pt x="820" y="1242"/>
                  </a:lnTo>
                  <a:lnTo>
                    <a:pt x="821" y="1239"/>
                  </a:lnTo>
                  <a:lnTo>
                    <a:pt x="821" y="1237"/>
                  </a:lnTo>
                  <a:lnTo>
                    <a:pt x="821" y="1235"/>
                  </a:lnTo>
                  <a:lnTo>
                    <a:pt x="821" y="1235"/>
                  </a:lnTo>
                  <a:lnTo>
                    <a:pt x="820" y="1233"/>
                  </a:lnTo>
                  <a:lnTo>
                    <a:pt x="821" y="1233"/>
                  </a:lnTo>
                  <a:lnTo>
                    <a:pt x="823" y="1233"/>
                  </a:lnTo>
                  <a:lnTo>
                    <a:pt x="825" y="1233"/>
                  </a:lnTo>
                  <a:lnTo>
                    <a:pt x="830" y="1226"/>
                  </a:lnTo>
                  <a:lnTo>
                    <a:pt x="836" y="1224"/>
                  </a:lnTo>
                  <a:lnTo>
                    <a:pt x="834" y="1226"/>
                  </a:lnTo>
                  <a:lnTo>
                    <a:pt x="834" y="1226"/>
                  </a:lnTo>
                  <a:lnTo>
                    <a:pt x="832" y="1228"/>
                  </a:lnTo>
                  <a:lnTo>
                    <a:pt x="830" y="1228"/>
                  </a:lnTo>
                  <a:lnTo>
                    <a:pt x="830" y="1228"/>
                  </a:lnTo>
                  <a:lnTo>
                    <a:pt x="829" y="1230"/>
                  </a:lnTo>
                  <a:lnTo>
                    <a:pt x="829" y="1232"/>
                  </a:lnTo>
                  <a:lnTo>
                    <a:pt x="829" y="1233"/>
                  </a:lnTo>
                  <a:lnTo>
                    <a:pt x="825" y="1235"/>
                  </a:lnTo>
                  <a:lnTo>
                    <a:pt x="825" y="1237"/>
                  </a:lnTo>
                  <a:lnTo>
                    <a:pt x="825" y="1239"/>
                  </a:lnTo>
                  <a:lnTo>
                    <a:pt x="825" y="1241"/>
                  </a:lnTo>
                  <a:lnTo>
                    <a:pt x="823" y="1242"/>
                  </a:lnTo>
                  <a:lnTo>
                    <a:pt x="823" y="1244"/>
                  </a:lnTo>
                  <a:lnTo>
                    <a:pt x="823" y="1244"/>
                  </a:lnTo>
                  <a:lnTo>
                    <a:pt x="823" y="1246"/>
                  </a:lnTo>
                  <a:lnTo>
                    <a:pt x="823" y="1246"/>
                  </a:lnTo>
                  <a:lnTo>
                    <a:pt x="823" y="1248"/>
                  </a:lnTo>
                  <a:lnTo>
                    <a:pt x="823" y="1248"/>
                  </a:lnTo>
                  <a:lnTo>
                    <a:pt x="823" y="1250"/>
                  </a:lnTo>
                  <a:lnTo>
                    <a:pt x="825" y="1251"/>
                  </a:lnTo>
                  <a:lnTo>
                    <a:pt x="825" y="1253"/>
                  </a:lnTo>
                  <a:lnTo>
                    <a:pt x="827" y="1253"/>
                  </a:lnTo>
                  <a:lnTo>
                    <a:pt x="829" y="1253"/>
                  </a:lnTo>
                  <a:lnTo>
                    <a:pt x="838" y="1251"/>
                  </a:lnTo>
                  <a:lnTo>
                    <a:pt x="838" y="1251"/>
                  </a:lnTo>
                  <a:lnTo>
                    <a:pt x="839" y="1250"/>
                  </a:lnTo>
                  <a:lnTo>
                    <a:pt x="841" y="1250"/>
                  </a:lnTo>
                  <a:lnTo>
                    <a:pt x="839" y="1253"/>
                  </a:lnTo>
                  <a:lnTo>
                    <a:pt x="838" y="1253"/>
                  </a:lnTo>
                  <a:lnTo>
                    <a:pt x="830" y="1255"/>
                  </a:lnTo>
                  <a:lnTo>
                    <a:pt x="829" y="1255"/>
                  </a:lnTo>
                  <a:lnTo>
                    <a:pt x="827" y="1257"/>
                  </a:lnTo>
                  <a:lnTo>
                    <a:pt x="827" y="1257"/>
                  </a:lnTo>
                  <a:lnTo>
                    <a:pt x="825" y="1259"/>
                  </a:lnTo>
                  <a:lnTo>
                    <a:pt x="825" y="1259"/>
                  </a:lnTo>
                  <a:lnTo>
                    <a:pt x="825" y="1261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9" y="1262"/>
                  </a:lnTo>
                  <a:lnTo>
                    <a:pt x="829" y="1264"/>
                  </a:lnTo>
                  <a:lnTo>
                    <a:pt x="825" y="1264"/>
                  </a:lnTo>
                  <a:lnTo>
                    <a:pt x="823" y="1262"/>
                  </a:lnTo>
                  <a:lnTo>
                    <a:pt x="823" y="1261"/>
                  </a:lnTo>
                  <a:lnTo>
                    <a:pt x="821" y="1261"/>
                  </a:lnTo>
                  <a:lnTo>
                    <a:pt x="818" y="1261"/>
                  </a:lnTo>
                  <a:lnTo>
                    <a:pt x="818" y="1261"/>
                  </a:lnTo>
                  <a:lnTo>
                    <a:pt x="816" y="1261"/>
                  </a:lnTo>
                  <a:lnTo>
                    <a:pt x="816" y="1262"/>
                  </a:lnTo>
                  <a:lnTo>
                    <a:pt x="810" y="1264"/>
                  </a:lnTo>
                  <a:lnTo>
                    <a:pt x="807" y="1264"/>
                  </a:lnTo>
                  <a:lnTo>
                    <a:pt x="807" y="1264"/>
                  </a:lnTo>
                  <a:lnTo>
                    <a:pt x="807" y="1266"/>
                  </a:lnTo>
                  <a:lnTo>
                    <a:pt x="807" y="1266"/>
                  </a:lnTo>
                  <a:lnTo>
                    <a:pt x="807" y="1270"/>
                  </a:lnTo>
                  <a:lnTo>
                    <a:pt x="809" y="1270"/>
                  </a:lnTo>
                  <a:lnTo>
                    <a:pt x="809" y="1271"/>
                  </a:lnTo>
                  <a:lnTo>
                    <a:pt x="809" y="1271"/>
                  </a:lnTo>
                  <a:lnTo>
                    <a:pt x="810" y="1277"/>
                  </a:lnTo>
                  <a:lnTo>
                    <a:pt x="812" y="1279"/>
                  </a:lnTo>
                  <a:lnTo>
                    <a:pt x="812" y="1279"/>
                  </a:lnTo>
                  <a:lnTo>
                    <a:pt x="814" y="1279"/>
                  </a:lnTo>
                  <a:lnTo>
                    <a:pt x="814" y="1279"/>
                  </a:lnTo>
                  <a:lnTo>
                    <a:pt x="816" y="1282"/>
                  </a:lnTo>
                  <a:lnTo>
                    <a:pt x="814" y="1284"/>
                  </a:lnTo>
                  <a:lnTo>
                    <a:pt x="814" y="1288"/>
                  </a:lnTo>
                  <a:lnTo>
                    <a:pt x="812" y="1289"/>
                  </a:lnTo>
                  <a:lnTo>
                    <a:pt x="814" y="1284"/>
                  </a:lnTo>
                  <a:lnTo>
                    <a:pt x="814" y="1282"/>
                  </a:lnTo>
                  <a:lnTo>
                    <a:pt x="812" y="1280"/>
                  </a:lnTo>
                  <a:lnTo>
                    <a:pt x="809" y="1279"/>
                  </a:lnTo>
                  <a:lnTo>
                    <a:pt x="807" y="1277"/>
                  </a:lnTo>
                  <a:lnTo>
                    <a:pt x="805" y="1279"/>
                  </a:lnTo>
                  <a:lnTo>
                    <a:pt x="800" y="1280"/>
                  </a:lnTo>
                  <a:lnTo>
                    <a:pt x="803" y="1277"/>
                  </a:lnTo>
                  <a:lnTo>
                    <a:pt x="805" y="1277"/>
                  </a:lnTo>
                  <a:lnTo>
                    <a:pt x="807" y="1275"/>
                  </a:lnTo>
                  <a:lnTo>
                    <a:pt x="807" y="1275"/>
                  </a:lnTo>
                  <a:lnTo>
                    <a:pt x="807" y="1273"/>
                  </a:lnTo>
                  <a:lnTo>
                    <a:pt x="807" y="1273"/>
                  </a:lnTo>
                  <a:lnTo>
                    <a:pt x="807" y="1271"/>
                  </a:lnTo>
                  <a:lnTo>
                    <a:pt x="805" y="1270"/>
                  </a:lnTo>
                  <a:lnTo>
                    <a:pt x="805" y="1266"/>
                  </a:lnTo>
                  <a:lnTo>
                    <a:pt x="805" y="1266"/>
                  </a:lnTo>
                  <a:lnTo>
                    <a:pt x="803" y="1264"/>
                  </a:lnTo>
                  <a:lnTo>
                    <a:pt x="801" y="1266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2"/>
                  </a:lnTo>
                  <a:lnTo>
                    <a:pt x="800" y="1261"/>
                  </a:lnTo>
                  <a:lnTo>
                    <a:pt x="800" y="1261"/>
                  </a:lnTo>
                  <a:lnTo>
                    <a:pt x="798" y="1261"/>
                  </a:lnTo>
                  <a:lnTo>
                    <a:pt x="796" y="1259"/>
                  </a:lnTo>
                  <a:lnTo>
                    <a:pt x="789" y="1259"/>
                  </a:lnTo>
                  <a:lnTo>
                    <a:pt x="789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5" y="1259"/>
                  </a:lnTo>
                  <a:lnTo>
                    <a:pt x="785" y="1262"/>
                  </a:lnTo>
                  <a:lnTo>
                    <a:pt x="783" y="1264"/>
                  </a:lnTo>
                  <a:lnTo>
                    <a:pt x="783" y="1264"/>
                  </a:lnTo>
                  <a:lnTo>
                    <a:pt x="780" y="1264"/>
                  </a:lnTo>
                  <a:lnTo>
                    <a:pt x="778" y="1266"/>
                  </a:lnTo>
                  <a:lnTo>
                    <a:pt x="778" y="1268"/>
                  </a:lnTo>
                  <a:lnTo>
                    <a:pt x="776" y="1270"/>
                  </a:lnTo>
                  <a:lnTo>
                    <a:pt x="776" y="1271"/>
                  </a:lnTo>
                  <a:lnTo>
                    <a:pt x="774" y="1271"/>
                  </a:lnTo>
                  <a:lnTo>
                    <a:pt x="776" y="1273"/>
                  </a:lnTo>
                  <a:lnTo>
                    <a:pt x="774" y="1273"/>
                  </a:lnTo>
                  <a:lnTo>
                    <a:pt x="774" y="1273"/>
                  </a:lnTo>
                  <a:lnTo>
                    <a:pt x="774" y="1271"/>
                  </a:lnTo>
                  <a:lnTo>
                    <a:pt x="774" y="1270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1" y="1270"/>
                  </a:lnTo>
                  <a:lnTo>
                    <a:pt x="771" y="1270"/>
                  </a:lnTo>
                  <a:lnTo>
                    <a:pt x="769" y="1270"/>
                  </a:lnTo>
                  <a:lnTo>
                    <a:pt x="771" y="1268"/>
                  </a:lnTo>
                  <a:lnTo>
                    <a:pt x="771" y="1266"/>
                  </a:lnTo>
                  <a:lnTo>
                    <a:pt x="769" y="1264"/>
                  </a:lnTo>
                  <a:lnTo>
                    <a:pt x="769" y="1264"/>
                  </a:lnTo>
                  <a:lnTo>
                    <a:pt x="767" y="1264"/>
                  </a:lnTo>
                  <a:lnTo>
                    <a:pt x="764" y="1262"/>
                  </a:lnTo>
                  <a:lnTo>
                    <a:pt x="762" y="1262"/>
                  </a:lnTo>
                  <a:lnTo>
                    <a:pt x="758" y="1262"/>
                  </a:lnTo>
                  <a:lnTo>
                    <a:pt x="758" y="1262"/>
                  </a:lnTo>
                  <a:lnTo>
                    <a:pt x="756" y="1262"/>
                  </a:lnTo>
                  <a:lnTo>
                    <a:pt x="751" y="1262"/>
                  </a:lnTo>
                  <a:lnTo>
                    <a:pt x="749" y="1262"/>
                  </a:lnTo>
                  <a:lnTo>
                    <a:pt x="749" y="1262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7" y="1266"/>
                  </a:lnTo>
                  <a:lnTo>
                    <a:pt x="747" y="1266"/>
                  </a:lnTo>
                  <a:lnTo>
                    <a:pt x="745" y="1268"/>
                  </a:lnTo>
                  <a:lnTo>
                    <a:pt x="745" y="1268"/>
                  </a:lnTo>
                  <a:lnTo>
                    <a:pt x="745" y="1266"/>
                  </a:lnTo>
                  <a:lnTo>
                    <a:pt x="745" y="1264"/>
                  </a:lnTo>
                  <a:lnTo>
                    <a:pt x="745" y="1262"/>
                  </a:lnTo>
                  <a:lnTo>
                    <a:pt x="744" y="1262"/>
                  </a:lnTo>
                  <a:lnTo>
                    <a:pt x="742" y="1264"/>
                  </a:lnTo>
                  <a:lnTo>
                    <a:pt x="740" y="1266"/>
                  </a:lnTo>
                  <a:lnTo>
                    <a:pt x="740" y="1264"/>
                  </a:lnTo>
                  <a:lnTo>
                    <a:pt x="738" y="1264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8" y="1268"/>
                  </a:lnTo>
                  <a:lnTo>
                    <a:pt x="738" y="1268"/>
                  </a:lnTo>
                  <a:lnTo>
                    <a:pt x="736" y="1268"/>
                  </a:lnTo>
                  <a:lnTo>
                    <a:pt x="735" y="1268"/>
                  </a:lnTo>
                  <a:lnTo>
                    <a:pt x="733" y="1266"/>
                  </a:lnTo>
                  <a:lnTo>
                    <a:pt x="731" y="1268"/>
                  </a:lnTo>
                  <a:lnTo>
                    <a:pt x="731" y="1268"/>
                  </a:lnTo>
                  <a:lnTo>
                    <a:pt x="729" y="1270"/>
                  </a:lnTo>
                  <a:lnTo>
                    <a:pt x="729" y="1271"/>
                  </a:lnTo>
                  <a:lnTo>
                    <a:pt x="729" y="1271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5"/>
                  </a:lnTo>
                  <a:lnTo>
                    <a:pt x="729" y="1275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1"/>
                  </a:lnTo>
                  <a:lnTo>
                    <a:pt x="727" y="1271"/>
                  </a:lnTo>
                  <a:lnTo>
                    <a:pt x="726" y="1271"/>
                  </a:lnTo>
                  <a:lnTo>
                    <a:pt x="722" y="1271"/>
                  </a:lnTo>
                  <a:lnTo>
                    <a:pt x="720" y="1270"/>
                  </a:lnTo>
                  <a:lnTo>
                    <a:pt x="717" y="1268"/>
                  </a:lnTo>
                  <a:lnTo>
                    <a:pt x="713" y="1266"/>
                  </a:lnTo>
                  <a:lnTo>
                    <a:pt x="709" y="1266"/>
                  </a:lnTo>
                  <a:lnTo>
                    <a:pt x="708" y="1270"/>
                  </a:lnTo>
                  <a:lnTo>
                    <a:pt x="708" y="1271"/>
                  </a:lnTo>
                  <a:lnTo>
                    <a:pt x="708" y="1273"/>
                  </a:lnTo>
                  <a:lnTo>
                    <a:pt x="708" y="1275"/>
                  </a:lnTo>
                  <a:lnTo>
                    <a:pt x="708" y="1277"/>
                  </a:lnTo>
                  <a:lnTo>
                    <a:pt x="708" y="1277"/>
                  </a:lnTo>
                  <a:lnTo>
                    <a:pt x="711" y="1277"/>
                  </a:lnTo>
                  <a:lnTo>
                    <a:pt x="711" y="1277"/>
                  </a:lnTo>
                  <a:lnTo>
                    <a:pt x="713" y="1277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7"/>
                  </a:lnTo>
                  <a:lnTo>
                    <a:pt x="713" y="1279"/>
                  </a:lnTo>
                  <a:lnTo>
                    <a:pt x="713" y="1279"/>
                  </a:lnTo>
                  <a:lnTo>
                    <a:pt x="711" y="1279"/>
                  </a:lnTo>
                  <a:lnTo>
                    <a:pt x="711" y="1280"/>
                  </a:lnTo>
                  <a:lnTo>
                    <a:pt x="711" y="1286"/>
                  </a:lnTo>
                  <a:lnTo>
                    <a:pt x="711" y="1288"/>
                  </a:lnTo>
                  <a:lnTo>
                    <a:pt x="711" y="1288"/>
                  </a:lnTo>
                  <a:lnTo>
                    <a:pt x="711" y="1286"/>
                  </a:lnTo>
                  <a:lnTo>
                    <a:pt x="711" y="1284"/>
                  </a:lnTo>
                  <a:lnTo>
                    <a:pt x="711" y="1280"/>
                  </a:lnTo>
                  <a:lnTo>
                    <a:pt x="711" y="1280"/>
                  </a:lnTo>
                  <a:lnTo>
                    <a:pt x="709" y="1279"/>
                  </a:lnTo>
                  <a:lnTo>
                    <a:pt x="709" y="1279"/>
                  </a:lnTo>
                  <a:lnTo>
                    <a:pt x="708" y="1279"/>
                  </a:lnTo>
                  <a:lnTo>
                    <a:pt x="706" y="1279"/>
                  </a:lnTo>
                  <a:lnTo>
                    <a:pt x="706" y="1279"/>
                  </a:lnTo>
                  <a:lnTo>
                    <a:pt x="706" y="1280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6"/>
                  </a:lnTo>
                  <a:lnTo>
                    <a:pt x="709" y="1289"/>
                  </a:lnTo>
                  <a:lnTo>
                    <a:pt x="709" y="1291"/>
                  </a:lnTo>
                  <a:lnTo>
                    <a:pt x="709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3"/>
                  </a:lnTo>
                  <a:lnTo>
                    <a:pt x="715" y="1293"/>
                  </a:lnTo>
                  <a:lnTo>
                    <a:pt x="715" y="1291"/>
                  </a:lnTo>
                  <a:lnTo>
                    <a:pt x="715" y="1289"/>
                  </a:lnTo>
                  <a:lnTo>
                    <a:pt x="717" y="1291"/>
                  </a:lnTo>
                  <a:lnTo>
                    <a:pt x="718" y="1293"/>
                  </a:lnTo>
                  <a:lnTo>
                    <a:pt x="722" y="1293"/>
                  </a:lnTo>
                  <a:lnTo>
                    <a:pt x="722" y="1291"/>
                  </a:lnTo>
                  <a:lnTo>
                    <a:pt x="724" y="1288"/>
                  </a:lnTo>
                  <a:lnTo>
                    <a:pt x="724" y="1288"/>
                  </a:lnTo>
                  <a:lnTo>
                    <a:pt x="727" y="1286"/>
                  </a:lnTo>
                  <a:lnTo>
                    <a:pt x="731" y="1284"/>
                  </a:lnTo>
                  <a:lnTo>
                    <a:pt x="731" y="1284"/>
                  </a:lnTo>
                  <a:lnTo>
                    <a:pt x="731" y="1286"/>
                  </a:lnTo>
                  <a:lnTo>
                    <a:pt x="731" y="1286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1" y="1288"/>
                  </a:lnTo>
                  <a:lnTo>
                    <a:pt x="731" y="1289"/>
                  </a:lnTo>
                  <a:lnTo>
                    <a:pt x="729" y="1288"/>
                  </a:lnTo>
                  <a:lnTo>
                    <a:pt x="729" y="1288"/>
                  </a:lnTo>
                  <a:lnTo>
                    <a:pt x="727" y="1288"/>
                  </a:lnTo>
                  <a:lnTo>
                    <a:pt x="724" y="1289"/>
                  </a:lnTo>
                  <a:lnTo>
                    <a:pt x="724" y="1291"/>
                  </a:lnTo>
                  <a:lnTo>
                    <a:pt x="724" y="1293"/>
                  </a:lnTo>
                  <a:lnTo>
                    <a:pt x="724" y="1295"/>
                  </a:lnTo>
                  <a:lnTo>
                    <a:pt x="720" y="1295"/>
                  </a:lnTo>
                  <a:lnTo>
                    <a:pt x="720" y="1295"/>
                  </a:lnTo>
                  <a:lnTo>
                    <a:pt x="718" y="1297"/>
                  </a:lnTo>
                  <a:lnTo>
                    <a:pt x="718" y="1297"/>
                  </a:lnTo>
                  <a:lnTo>
                    <a:pt x="718" y="1298"/>
                  </a:lnTo>
                  <a:lnTo>
                    <a:pt x="718" y="1298"/>
                  </a:lnTo>
                  <a:lnTo>
                    <a:pt x="720" y="1298"/>
                  </a:lnTo>
                  <a:lnTo>
                    <a:pt x="720" y="1300"/>
                  </a:lnTo>
                  <a:lnTo>
                    <a:pt x="722" y="1300"/>
                  </a:lnTo>
                  <a:lnTo>
                    <a:pt x="724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6" y="1304"/>
                  </a:lnTo>
                  <a:lnTo>
                    <a:pt x="727" y="1304"/>
                  </a:lnTo>
                  <a:lnTo>
                    <a:pt x="727" y="1306"/>
                  </a:lnTo>
                  <a:lnTo>
                    <a:pt x="727" y="1307"/>
                  </a:lnTo>
                  <a:lnTo>
                    <a:pt x="727" y="1307"/>
                  </a:lnTo>
                  <a:lnTo>
                    <a:pt x="729" y="1309"/>
                  </a:lnTo>
                  <a:lnTo>
                    <a:pt x="727" y="1309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9"/>
                  </a:lnTo>
                  <a:lnTo>
                    <a:pt x="727" y="1311"/>
                  </a:lnTo>
                  <a:lnTo>
                    <a:pt x="729" y="1313"/>
                  </a:lnTo>
                  <a:lnTo>
                    <a:pt x="727" y="1311"/>
                  </a:lnTo>
                  <a:lnTo>
                    <a:pt x="726" y="1309"/>
                  </a:lnTo>
                  <a:lnTo>
                    <a:pt x="724" y="1309"/>
                  </a:lnTo>
                  <a:lnTo>
                    <a:pt x="724" y="1309"/>
                  </a:lnTo>
                  <a:lnTo>
                    <a:pt x="724" y="1311"/>
                  </a:lnTo>
                  <a:lnTo>
                    <a:pt x="726" y="1311"/>
                  </a:lnTo>
                  <a:lnTo>
                    <a:pt x="726" y="1311"/>
                  </a:lnTo>
                  <a:lnTo>
                    <a:pt x="724" y="1311"/>
                  </a:lnTo>
                  <a:lnTo>
                    <a:pt x="724" y="1309"/>
                  </a:lnTo>
                  <a:lnTo>
                    <a:pt x="722" y="1307"/>
                  </a:lnTo>
                  <a:lnTo>
                    <a:pt x="722" y="1306"/>
                  </a:lnTo>
                  <a:lnTo>
                    <a:pt x="722" y="1304"/>
                  </a:lnTo>
                  <a:lnTo>
                    <a:pt x="720" y="1302"/>
                  </a:lnTo>
                  <a:lnTo>
                    <a:pt x="715" y="1300"/>
                  </a:lnTo>
                  <a:lnTo>
                    <a:pt x="715" y="1300"/>
                  </a:lnTo>
                  <a:lnTo>
                    <a:pt x="713" y="1298"/>
                  </a:lnTo>
                  <a:lnTo>
                    <a:pt x="709" y="1297"/>
                  </a:lnTo>
                  <a:lnTo>
                    <a:pt x="708" y="1295"/>
                  </a:lnTo>
                  <a:lnTo>
                    <a:pt x="706" y="1295"/>
                  </a:lnTo>
                  <a:lnTo>
                    <a:pt x="704" y="1295"/>
                  </a:lnTo>
                  <a:lnTo>
                    <a:pt x="702" y="1295"/>
                  </a:lnTo>
                  <a:lnTo>
                    <a:pt x="704" y="1295"/>
                  </a:lnTo>
                  <a:lnTo>
                    <a:pt x="706" y="1297"/>
                  </a:lnTo>
                  <a:lnTo>
                    <a:pt x="708" y="1300"/>
                  </a:lnTo>
                  <a:lnTo>
                    <a:pt x="709" y="1302"/>
                  </a:lnTo>
                  <a:lnTo>
                    <a:pt x="711" y="1302"/>
                  </a:lnTo>
                  <a:lnTo>
                    <a:pt x="713" y="1302"/>
                  </a:lnTo>
                  <a:lnTo>
                    <a:pt x="715" y="1304"/>
                  </a:lnTo>
                  <a:lnTo>
                    <a:pt x="711" y="1304"/>
                  </a:lnTo>
                  <a:lnTo>
                    <a:pt x="711" y="1304"/>
                  </a:lnTo>
                  <a:lnTo>
                    <a:pt x="715" y="1307"/>
                  </a:lnTo>
                  <a:lnTo>
                    <a:pt x="718" y="1313"/>
                  </a:lnTo>
                  <a:lnTo>
                    <a:pt x="718" y="1313"/>
                  </a:lnTo>
                  <a:lnTo>
                    <a:pt x="715" y="1311"/>
                  </a:lnTo>
                  <a:lnTo>
                    <a:pt x="713" y="1309"/>
                  </a:lnTo>
                  <a:lnTo>
                    <a:pt x="711" y="1309"/>
                  </a:lnTo>
                  <a:lnTo>
                    <a:pt x="711" y="1311"/>
                  </a:lnTo>
                  <a:lnTo>
                    <a:pt x="715" y="1313"/>
                  </a:lnTo>
                  <a:lnTo>
                    <a:pt x="717" y="1316"/>
                  </a:lnTo>
                  <a:lnTo>
                    <a:pt x="718" y="1318"/>
                  </a:lnTo>
                  <a:lnTo>
                    <a:pt x="718" y="1318"/>
                  </a:lnTo>
                  <a:lnTo>
                    <a:pt x="720" y="1320"/>
                  </a:lnTo>
                  <a:lnTo>
                    <a:pt x="722" y="1320"/>
                  </a:lnTo>
                  <a:lnTo>
                    <a:pt x="726" y="1316"/>
                  </a:lnTo>
                  <a:lnTo>
                    <a:pt x="729" y="1315"/>
                  </a:lnTo>
                  <a:lnTo>
                    <a:pt x="731" y="1313"/>
                  </a:lnTo>
                  <a:lnTo>
                    <a:pt x="733" y="1313"/>
                  </a:lnTo>
                  <a:lnTo>
                    <a:pt x="733" y="1311"/>
                  </a:lnTo>
                  <a:lnTo>
                    <a:pt x="733" y="1306"/>
                  </a:lnTo>
                  <a:lnTo>
                    <a:pt x="733" y="1306"/>
                  </a:lnTo>
                  <a:lnTo>
                    <a:pt x="735" y="1306"/>
                  </a:lnTo>
                  <a:lnTo>
                    <a:pt x="736" y="1306"/>
                  </a:lnTo>
                  <a:lnTo>
                    <a:pt x="736" y="1306"/>
                  </a:lnTo>
                  <a:lnTo>
                    <a:pt x="738" y="1304"/>
                  </a:lnTo>
                  <a:lnTo>
                    <a:pt x="738" y="1304"/>
                  </a:lnTo>
                  <a:lnTo>
                    <a:pt x="738" y="1302"/>
                  </a:lnTo>
                  <a:lnTo>
                    <a:pt x="740" y="1300"/>
                  </a:lnTo>
                  <a:lnTo>
                    <a:pt x="740" y="1298"/>
                  </a:lnTo>
                  <a:lnTo>
                    <a:pt x="742" y="1300"/>
                  </a:lnTo>
                  <a:lnTo>
                    <a:pt x="740" y="1300"/>
                  </a:lnTo>
                  <a:lnTo>
                    <a:pt x="740" y="1302"/>
                  </a:lnTo>
                  <a:lnTo>
                    <a:pt x="740" y="1304"/>
                  </a:lnTo>
                  <a:lnTo>
                    <a:pt x="740" y="1304"/>
                  </a:lnTo>
                  <a:lnTo>
                    <a:pt x="742" y="1306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6"/>
                  </a:lnTo>
                  <a:lnTo>
                    <a:pt x="744" y="1309"/>
                  </a:lnTo>
                  <a:lnTo>
                    <a:pt x="744" y="1309"/>
                  </a:lnTo>
                  <a:lnTo>
                    <a:pt x="742" y="1311"/>
                  </a:lnTo>
                  <a:lnTo>
                    <a:pt x="742" y="1315"/>
                  </a:lnTo>
                  <a:lnTo>
                    <a:pt x="742" y="1318"/>
                  </a:lnTo>
                  <a:lnTo>
                    <a:pt x="742" y="1322"/>
                  </a:lnTo>
                  <a:lnTo>
                    <a:pt x="742" y="1326"/>
                  </a:lnTo>
                  <a:lnTo>
                    <a:pt x="742" y="1327"/>
                  </a:lnTo>
                  <a:lnTo>
                    <a:pt x="742" y="1329"/>
                  </a:lnTo>
                  <a:lnTo>
                    <a:pt x="742" y="1329"/>
                  </a:lnTo>
                  <a:lnTo>
                    <a:pt x="740" y="1329"/>
                  </a:lnTo>
                  <a:lnTo>
                    <a:pt x="738" y="1331"/>
                  </a:lnTo>
                  <a:lnTo>
                    <a:pt x="740" y="1333"/>
                  </a:lnTo>
                  <a:lnTo>
                    <a:pt x="738" y="1335"/>
                  </a:lnTo>
                  <a:lnTo>
                    <a:pt x="735" y="1335"/>
                  </a:lnTo>
                  <a:lnTo>
                    <a:pt x="733" y="1333"/>
                  </a:lnTo>
                  <a:lnTo>
                    <a:pt x="731" y="1333"/>
                  </a:lnTo>
                  <a:lnTo>
                    <a:pt x="729" y="1331"/>
                  </a:lnTo>
                  <a:lnTo>
                    <a:pt x="726" y="1327"/>
                  </a:lnTo>
                  <a:lnTo>
                    <a:pt x="726" y="1327"/>
                  </a:lnTo>
                  <a:lnTo>
                    <a:pt x="726" y="1326"/>
                  </a:lnTo>
                  <a:lnTo>
                    <a:pt x="724" y="1324"/>
                  </a:lnTo>
                  <a:lnTo>
                    <a:pt x="722" y="1322"/>
                  </a:lnTo>
                  <a:lnTo>
                    <a:pt x="720" y="1324"/>
                  </a:lnTo>
                  <a:lnTo>
                    <a:pt x="718" y="1327"/>
                  </a:lnTo>
                  <a:lnTo>
                    <a:pt x="718" y="1327"/>
                  </a:lnTo>
                  <a:lnTo>
                    <a:pt x="720" y="1331"/>
                  </a:lnTo>
                  <a:lnTo>
                    <a:pt x="720" y="1331"/>
                  </a:lnTo>
                  <a:lnTo>
                    <a:pt x="718" y="1333"/>
                  </a:lnTo>
                  <a:lnTo>
                    <a:pt x="720" y="1336"/>
                  </a:lnTo>
                  <a:lnTo>
                    <a:pt x="722" y="1336"/>
                  </a:lnTo>
                  <a:lnTo>
                    <a:pt x="720" y="1336"/>
                  </a:lnTo>
                  <a:lnTo>
                    <a:pt x="715" y="1336"/>
                  </a:lnTo>
                  <a:lnTo>
                    <a:pt x="715" y="1338"/>
                  </a:lnTo>
                  <a:lnTo>
                    <a:pt x="713" y="1340"/>
                  </a:lnTo>
                  <a:lnTo>
                    <a:pt x="715" y="1342"/>
                  </a:lnTo>
                  <a:lnTo>
                    <a:pt x="715" y="1342"/>
                  </a:lnTo>
                  <a:lnTo>
                    <a:pt x="717" y="1342"/>
                  </a:lnTo>
                  <a:lnTo>
                    <a:pt x="717" y="1342"/>
                  </a:lnTo>
                  <a:lnTo>
                    <a:pt x="718" y="1344"/>
                  </a:lnTo>
                  <a:lnTo>
                    <a:pt x="717" y="1344"/>
                  </a:lnTo>
                  <a:lnTo>
                    <a:pt x="717" y="1344"/>
                  </a:lnTo>
                  <a:lnTo>
                    <a:pt x="715" y="1344"/>
                  </a:lnTo>
                  <a:lnTo>
                    <a:pt x="715" y="1345"/>
                  </a:lnTo>
                  <a:lnTo>
                    <a:pt x="715" y="1345"/>
                  </a:lnTo>
                  <a:lnTo>
                    <a:pt x="715" y="1347"/>
                  </a:lnTo>
                  <a:lnTo>
                    <a:pt x="715" y="1347"/>
                  </a:lnTo>
                  <a:lnTo>
                    <a:pt x="720" y="1349"/>
                  </a:lnTo>
                  <a:lnTo>
                    <a:pt x="722" y="1349"/>
                  </a:lnTo>
                  <a:lnTo>
                    <a:pt x="722" y="1351"/>
                  </a:lnTo>
                  <a:lnTo>
                    <a:pt x="718" y="1354"/>
                  </a:lnTo>
                  <a:lnTo>
                    <a:pt x="718" y="1354"/>
                  </a:lnTo>
                  <a:lnTo>
                    <a:pt x="722" y="1354"/>
                  </a:lnTo>
                  <a:lnTo>
                    <a:pt x="724" y="1354"/>
                  </a:lnTo>
                  <a:lnTo>
                    <a:pt x="724" y="1354"/>
                  </a:lnTo>
                  <a:lnTo>
                    <a:pt x="722" y="1354"/>
                  </a:lnTo>
                  <a:lnTo>
                    <a:pt x="722" y="1356"/>
                  </a:lnTo>
                  <a:lnTo>
                    <a:pt x="722" y="1356"/>
                  </a:lnTo>
                  <a:lnTo>
                    <a:pt x="722" y="1358"/>
                  </a:lnTo>
                  <a:lnTo>
                    <a:pt x="726" y="1358"/>
                  </a:lnTo>
                  <a:lnTo>
                    <a:pt x="726" y="1360"/>
                  </a:lnTo>
                  <a:lnTo>
                    <a:pt x="726" y="1360"/>
                  </a:lnTo>
                  <a:lnTo>
                    <a:pt x="724" y="1360"/>
                  </a:lnTo>
                  <a:lnTo>
                    <a:pt x="726" y="1362"/>
                  </a:lnTo>
                  <a:lnTo>
                    <a:pt x="727" y="1363"/>
                  </a:lnTo>
                  <a:lnTo>
                    <a:pt x="727" y="1362"/>
                  </a:lnTo>
                  <a:lnTo>
                    <a:pt x="727" y="1360"/>
                  </a:lnTo>
                  <a:lnTo>
                    <a:pt x="727" y="1360"/>
                  </a:lnTo>
                  <a:lnTo>
                    <a:pt x="729" y="1358"/>
                  </a:lnTo>
                  <a:lnTo>
                    <a:pt x="731" y="1356"/>
                  </a:lnTo>
                  <a:lnTo>
                    <a:pt x="733" y="1354"/>
                  </a:lnTo>
                  <a:lnTo>
                    <a:pt x="733" y="1354"/>
                  </a:lnTo>
                  <a:lnTo>
                    <a:pt x="733" y="1353"/>
                  </a:lnTo>
                  <a:lnTo>
                    <a:pt x="735" y="1347"/>
                  </a:lnTo>
                  <a:lnTo>
                    <a:pt x="735" y="1347"/>
                  </a:lnTo>
                  <a:lnTo>
                    <a:pt x="736" y="1345"/>
                  </a:lnTo>
                  <a:lnTo>
                    <a:pt x="736" y="1342"/>
                  </a:lnTo>
                  <a:lnTo>
                    <a:pt x="738" y="1340"/>
                  </a:lnTo>
                  <a:lnTo>
                    <a:pt x="738" y="1338"/>
                  </a:lnTo>
                  <a:lnTo>
                    <a:pt x="738" y="1340"/>
                  </a:lnTo>
                  <a:lnTo>
                    <a:pt x="738" y="1340"/>
                  </a:lnTo>
                  <a:lnTo>
                    <a:pt x="738" y="1342"/>
                  </a:lnTo>
                  <a:lnTo>
                    <a:pt x="738" y="1340"/>
                  </a:lnTo>
                  <a:lnTo>
                    <a:pt x="740" y="1338"/>
                  </a:lnTo>
                  <a:lnTo>
                    <a:pt x="740" y="1338"/>
                  </a:lnTo>
                  <a:lnTo>
                    <a:pt x="742" y="1338"/>
                  </a:lnTo>
                  <a:lnTo>
                    <a:pt x="742" y="1338"/>
                  </a:lnTo>
                  <a:lnTo>
                    <a:pt x="742" y="1336"/>
                  </a:lnTo>
                  <a:lnTo>
                    <a:pt x="744" y="1336"/>
                  </a:lnTo>
                  <a:lnTo>
                    <a:pt x="744" y="1338"/>
                  </a:lnTo>
                  <a:lnTo>
                    <a:pt x="742" y="1338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2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6" y="1347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5" y="1351"/>
                  </a:lnTo>
                  <a:lnTo>
                    <a:pt x="735" y="1353"/>
                  </a:lnTo>
                  <a:lnTo>
                    <a:pt x="736" y="1351"/>
                  </a:lnTo>
                  <a:lnTo>
                    <a:pt x="736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51"/>
                  </a:lnTo>
                  <a:lnTo>
                    <a:pt x="736" y="1353"/>
                  </a:lnTo>
                  <a:lnTo>
                    <a:pt x="738" y="1353"/>
                  </a:lnTo>
                  <a:lnTo>
                    <a:pt x="742" y="1353"/>
                  </a:lnTo>
                  <a:lnTo>
                    <a:pt x="742" y="1353"/>
                  </a:lnTo>
                  <a:lnTo>
                    <a:pt x="740" y="1353"/>
                  </a:lnTo>
                  <a:lnTo>
                    <a:pt x="736" y="1354"/>
                  </a:lnTo>
                  <a:lnTo>
                    <a:pt x="735" y="1356"/>
                  </a:lnTo>
                  <a:lnTo>
                    <a:pt x="735" y="1356"/>
                  </a:lnTo>
                  <a:lnTo>
                    <a:pt x="736" y="1356"/>
                  </a:lnTo>
                  <a:lnTo>
                    <a:pt x="735" y="1358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2"/>
                  </a:lnTo>
                  <a:lnTo>
                    <a:pt x="736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40" y="1360"/>
                  </a:lnTo>
                  <a:lnTo>
                    <a:pt x="740" y="1358"/>
                  </a:lnTo>
                  <a:lnTo>
                    <a:pt x="740" y="1358"/>
                  </a:lnTo>
                  <a:lnTo>
                    <a:pt x="740" y="1356"/>
                  </a:lnTo>
                  <a:lnTo>
                    <a:pt x="742" y="1356"/>
                  </a:lnTo>
                  <a:lnTo>
                    <a:pt x="744" y="1354"/>
                  </a:lnTo>
                  <a:lnTo>
                    <a:pt x="745" y="1354"/>
                  </a:lnTo>
                  <a:lnTo>
                    <a:pt x="745" y="1356"/>
                  </a:lnTo>
                  <a:lnTo>
                    <a:pt x="744" y="1356"/>
                  </a:lnTo>
                  <a:lnTo>
                    <a:pt x="742" y="1358"/>
                  </a:lnTo>
                  <a:lnTo>
                    <a:pt x="742" y="1360"/>
                  </a:lnTo>
                  <a:lnTo>
                    <a:pt x="744" y="1363"/>
                  </a:lnTo>
                  <a:lnTo>
                    <a:pt x="744" y="1363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7"/>
                  </a:lnTo>
                  <a:lnTo>
                    <a:pt x="742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7" y="1367"/>
                  </a:lnTo>
                  <a:lnTo>
                    <a:pt x="745" y="1369"/>
                  </a:lnTo>
                  <a:lnTo>
                    <a:pt x="745" y="1369"/>
                  </a:lnTo>
                  <a:lnTo>
                    <a:pt x="744" y="1371"/>
                  </a:lnTo>
                  <a:lnTo>
                    <a:pt x="744" y="1371"/>
                  </a:lnTo>
                  <a:lnTo>
                    <a:pt x="742" y="1369"/>
                  </a:lnTo>
                  <a:lnTo>
                    <a:pt x="742" y="1369"/>
                  </a:lnTo>
                  <a:lnTo>
                    <a:pt x="740" y="1372"/>
                  </a:lnTo>
                  <a:lnTo>
                    <a:pt x="742" y="1372"/>
                  </a:lnTo>
                  <a:lnTo>
                    <a:pt x="742" y="1372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4" y="1376"/>
                  </a:lnTo>
                  <a:lnTo>
                    <a:pt x="744" y="1376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6"/>
                  </a:lnTo>
                  <a:lnTo>
                    <a:pt x="747" y="1374"/>
                  </a:lnTo>
                  <a:lnTo>
                    <a:pt x="749" y="1374"/>
                  </a:lnTo>
                  <a:lnTo>
                    <a:pt x="751" y="1371"/>
                  </a:lnTo>
                  <a:lnTo>
                    <a:pt x="751" y="1367"/>
                  </a:lnTo>
                  <a:lnTo>
                    <a:pt x="749" y="1362"/>
                  </a:lnTo>
                  <a:lnTo>
                    <a:pt x="749" y="1362"/>
                  </a:lnTo>
                  <a:lnTo>
                    <a:pt x="749" y="1360"/>
                  </a:lnTo>
                  <a:lnTo>
                    <a:pt x="751" y="1360"/>
                  </a:lnTo>
                  <a:lnTo>
                    <a:pt x="751" y="1360"/>
                  </a:lnTo>
                  <a:lnTo>
                    <a:pt x="753" y="1360"/>
                  </a:lnTo>
                  <a:lnTo>
                    <a:pt x="753" y="1358"/>
                  </a:lnTo>
                  <a:lnTo>
                    <a:pt x="753" y="1356"/>
                  </a:lnTo>
                  <a:lnTo>
                    <a:pt x="754" y="1354"/>
                  </a:lnTo>
                  <a:lnTo>
                    <a:pt x="756" y="1353"/>
                  </a:lnTo>
                  <a:lnTo>
                    <a:pt x="756" y="1351"/>
                  </a:lnTo>
                  <a:lnTo>
                    <a:pt x="756" y="1349"/>
                  </a:lnTo>
                  <a:lnTo>
                    <a:pt x="758" y="1349"/>
                  </a:lnTo>
                  <a:lnTo>
                    <a:pt x="758" y="1349"/>
                  </a:lnTo>
                  <a:lnTo>
                    <a:pt x="762" y="1351"/>
                  </a:lnTo>
                  <a:lnTo>
                    <a:pt x="762" y="1351"/>
                  </a:lnTo>
                  <a:lnTo>
                    <a:pt x="764" y="1351"/>
                  </a:lnTo>
                  <a:lnTo>
                    <a:pt x="764" y="1351"/>
                  </a:lnTo>
                  <a:lnTo>
                    <a:pt x="764" y="1349"/>
                  </a:lnTo>
                  <a:lnTo>
                    <a:pt x="765" y="1347"/>
                  </a:lnTo>
                  <a:lnTo>
                    <a:pt x="764" y="1347"/>
                  </a:lnTo>
                  <a:lnTo>
                    <a:pt x="764" y="1345"/>
                  </a:lnTo>
                  <a:lnTo>
                    <a:pt x="764" y="1345"/>
                  </a:lnTo>
                  <a:lnTo>
                    <a:pt x="764" y="1344"/>
                  </a:lnTo>
                  <a:lnTo>
                    <a:pt x="765" y="1342"/>
                  </a:lnTo>
                  <a:lnTo>
                    <a:pt x="765" y="1340"/>
                  </a:lnTo>
                  <a:lnTo>
                    <a:pt x="764" y="1340"/>
                  </a:lnTo>
                  <a:lnTo>
                    <a:pt x="762" y="1338"/>
                  </a:lnTo>
                  <a:lnTo>
                    <a:pt x="764" y="1338"/>
                  </a:lnTo>
                  <a:lnTo>
                    <a:pt x="765" y="1338"/>
                  </a:lnTo>
                  <a:lnTo>
                    <a:pt x="767" y="1338"/>
                  </a:lnTo>
                  <a:lnTo>
                    <a:pt x="767" y="1338"/>
                  </a:lnTo>
                  <a:lnTo>
                    <a:pt x="769" y="1338"/>
                  </a:lnTo>
                  <a:lnTo>
                    <a:pt x="769" y="1336"/>
                  </a:lnTo>
                  <a:lnTo>
                    <a:pt x="769" y="1336"/>
                  </a:lnTo>
                  <a:lnTo>
                    <a:pt x="767" y="1335"/>
                  </a:lnTo>
                  <a:lnTo>
                    <a:pt x="767" y="1333"/>
                  </a:lnTo>
                  <a:lnTo>
                    <a:pt x="765" y="1331"/>
                  </a:lnTo>
                  <a:lnTo>
                    <a:pt x="765" y="1331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7" y="1329"/>
                  </a:lnTo>
                  <a:lnTo>
                    <a:pt x="767" y="1333"/>
                  </a:lnTo>
                  <a:lnTo>
                    <a:pt x="767" y="1335"/>
                  </a:lnTo>
                  <a:lnTo>
                    <a:pt x="769" y="1336"/>
                  </a:lnTo>
                  <a:lnTo>
                    <a:pt x="771" y="1336"/>
                  </a:lnTo>
                  <a:lnTo>
                    <a:pt x="771" y="1336"/>
                  </a:lnTo>
                  <a:lnTo>
                    <a:pt x="773" y="1336"/>
                  </a:lnTo>
                  <a:lnTo>
                    <a:pt x="774" y="1333"/>
                  </a:lnTo>
                  <a:lnTo>
                    <a:pt x="776" y="1333"/>
                  </a:lnTo>
                  <a:lnTo>
                    <a:pt x="778" y="1333"/>
                  </a:lnTo>
                  <a:lnTo>
                    <a:pt x="782" y="1331"/>
                  </a:lnTo>
                  <a:lnTo>
                    <a:pt x="782" y="1331"/>
                  </a:lnTo>
                  <a:lnTo>
                    <a:pt x="785" y="1329"/>
                  </a:lnTo>
                  <a:lnTo>
                    <a:pt x="789" y="1324"/>
                  </a:lnTo>
                  <a:lnTo>
                    <a:pt x="791" y="1324"/>
                  </a:lnTo>
                  <a:lnTo>
                    <a:pt x="791" y="1326"/>
                  </a:lnTo>
                  <a:lnTo>
                    <a:pt x="787" y="1329"/>
                  </a:lnTo>
                  <a:lnTo>
                    <a:pt x="787" y="1331"/>
                  </a:lnTo>
                  <a:lnTo>
                    <a:pt x="787" y="1333"/>
                  </a:lnTo>
                  <a:lnTo>
                    <a:pt x="789" y="1333"/>
                  </a:lnTo>
                  <a:lnTo>
                    <a:pt x="789" y="1333"/>
                  </a:lnTo>
                  <a:lnTo>
                    <a:pt x="791" y="1333"/>
                  </a:lnTo>
                  <a:lnTo>
                    <a:pt x="794" y="1329"/>
                  </a:lnTo>
                  <a:lnTo>
                    <a:pt x="796" y="1327"/>
                  </a:lnTo>
                  <a:lnTo>
                    <a:pt x="798" y="1326"/>
                  </a:lnTo>
                  <a:lnTo>
                    <a:pt x="800" y="1326"/>
                  </a:lnTo>
                  <a:lnTo>
                    <a:pt x="801" y="1322"/>
                  </a:lnTo>
                  <a:lnTo>
                    <a:pt x="803" y="1320"/>
                  </a:lnTo>
                  <a:lnTo>
                    <a:pt x="805" y="1318"/>
                  </a:lnTo>
                  <a:lnTo>
                    <a:pt x="807" y="1316"/>
                  </a:lnTo>
                  <a:lnTo>
                    <a:pt x="807" y="1316"/>
                  </a:lnTo>
                  <a:lnTo>
                    <a:pt x="805" y="1322"/>
                  </a:lnTo>
                  <a:lnTo>
                    <a:pt x="805" y="1322"/>
                  </a:lnTo>
                  <a:lnTo>
                    <a:pt x="803" y="1322"/>
                  </a:lnTo>
                  <a:lnTo>
                    <a:pt x="803" y="1322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1" y="1324"/>
                  </a:lnTo>
                  <a:lnTo>
                    <a:pt x="801" y="1324"/>
                  </a:lnTo>
                  <a:lnTo>
                    <a:pt x="801" y="1326"/>
                  </a:lnTo>
                  <a:lnTo>
                    <a:pt x="812" y="1326"/>
                  </a:lnTo>
                  <a:lnTo>
                    <a:pt x="810" y="1327"/>
                  </a:lnTo>
                  <a:lnTo>
                    <a:pt x="809" y="1327"/>
                  </a:lnTo>
                  <a:lnTo>
                    <a:pt x="803" y="1326"/>
                  </a:lnTo>
                  <a:lnTo>
                    <a:pt x="796" y="1327"/>
                  </a:lnTo>
                  <a:lnTo>
                    <a:pt x="796" y="1329"/>
                  </a:lnTo>
                  <a:lnTo>
                    <a:pt x="794" y="1329"/>
                  </a:lnTo>
                  <a:lnTo>
                    <a:pt x="794" y="1331"/>
                  </a:lnTo>
                  <a:lnTo>
                    <a:pt x="792" y="1335"/>
                  </a:lnTo>
                  <a:lnTo>
                    <a:pt x="792" y="1336"/>
                  </a:lnTo>
                  <a:lnTo>
                    <a:pt x="791" y="1336"/>
                  </a:lnTo>
                  <a:lnTo>
                    <a:pt x="789" y="1338"/>
                  </a:lnTo>
                  <a:lnTo>
                    <a:pt x="789" y="1340"/>
                  </a:lnTo>
                  <a:lnTo>
                    <a:pt x="787" y="1345"/>
                  </a:lnTo>
                  <a:lnTo>
                    <a:pt x="785" y="1349"/>
                  </a:lnTo>
                  <a:lnTo>
                    <a:pt x="785" y="1351"/>
                  </a:lnTo>
                  <a:lnTo>
                    <a:pt x="785" y="1353"/>
                  </a:lnTo>
                  <a:lnTo>
                    <a:pt x="785" y="1353"/>
                  </a:lnTo>
                  <a:lnTo>
                    <a:pt x="783" y="1358"/>
                  </a:lnTo>
                  <a:lnTo>
                    <a:pt x="783" y="1360"/>
                  </a:lnTo>
                  <a:lnTo>
                    <a:pt x="783" y="1362"/>
                  </a:lnTo>
                  <a:lnTo>
                    <a:pt x="783" y="1367"/>
                  </a:lnTo>
                  <a:lnTo>
                    <a:pt x="783" y="1367"/>
                  </a:lnTo>
                  <a:lnTo>
                    <a:pt x="782" y="1365"/>
                  </a:lnTo>
                  <a:lnTo>
                    <a:pt x="782" y="1362"/>
                  </a:lnTo>
                  <a:lnTo>
                    <a:pt x="782" y="1360"/>
                  </a:lnTo>
                  <a:lnTo>
                    <a:pt x="783" y="1358"/>
                  </a:lnTo>
                  <a:lnTo>
                    <a:pt x="783" y="1349"/>
                  </a:lnTo>
                  <a:lnTo>
                    <a:pt x="783" y="1349"/>
                  </a:lnTo>
                  <a:lnTo>
                    <a:pt x="785" y="1347"/>
                  </a:lnTo>
                  <a:lnTo>
                    <a:pt x="785" y="1345"/>
                  </a:lnTo>
                  <a:lnTo>
                    <a:pt x="785" y="1342"/>
                  </a:lnTo>
                  <a:lnTo>
                    <a:pt x="787" y="1340"/>
                  </a:lnTo>
                  <a:lnTo>
                    <a:pt x="789" y="1335"/>
                  </a:lnTo>
                  <a:lnTo>
                    <a:pt x="785" y="1333"/>
                  </a:lnTo>
                  <a:lnTo>
                    <a:pt x="783" y="1333"/>
                  </a:lnTo>
                  <a:lnTo>
                    <a:pt x="782" y="1333"/>
                  </a:lnTo>
                  <a:lnTo>
                    <a:pt x="780" y="1333"/>
                  </a:lnTo>
                  <a:lnTo>
                    <a:pt x="778" y="1336"/>
                  </a:lnTo>
                  <a:lnTo>
                    <a:pt x="778" y="1338"/>
                  </a:lnTo>
                  <a:lnTo>
                    <a:pt x="776" y="1338"/>
                  </a:lnTo>
                  <a:lnTo>
                    <a:pt x="774" y="1338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3" y="1340"/>
                  </a:lnTo>
                  <a:lnTo>
                    <a:pt x="774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1" y="1344"/>
                  </a:lnTo>
                  <a:lnTo>
                    <a:pt x="771" y="1344"/>
                  </a:lnTo>
                  <a:lnTo>
                    <a:pt x="769" y="1345"/>
                  </a:lnTo>
                  <a:lnTo>
                    <a:pt x="767" y="1345"/>
                  </a:lnTo>
                  <a:lnTo>
                    <a:pt x="767" y="1347"/>
                  </a:lnTo>
                  <a:lnTo>
                    <a:pt x="767" y="1347"/>
                  </a:lnTo>
                  <a:lnTo>
                    <a:pt x="765" y="1349"/>
                  </a:lnTo>
                  <a:lnTo>
                    <a:pt x="765" y="1351"/>
                  </a:lnTo>
                  <a:lnTo>
                    <a:pt x="765" y="1353"/>
                  </a:lnTo>
                  <a:lnTo>
                    <a:pt x="764" y="1354"/>
                  </a:lnTo>
                  <a:lnTo>
                    <a:pt x="760" y="1356"/>
                  </a:lnTo>
                  <a:lnTo>
                    <a:pt x="762" y="1358"/>
                  </a:lnTo>
                  <a:lnTo>
                    <a:pt x="762" y="1362"/>
                  </a:lnTo>
                  <a:lnTo>
                    <a:pt x="762" y="1365"/>
                  </a:lnTo>
                  <a:lnTo>
                    <a:pt x="764" y="1365"/>
                  </a:lnTo>
                  <a:lnTo>
                    <a:pt x="765" y="1363"/>
                  </a:lnTo>
                  <a:lnTo>
                    <a:pt x="767" y="1363"/>
                  </a:lnTo>
                  <a:lnTo>
                    <a:pt x="767" y="1362"/>
                  </a:lnTo>
                  <a:lnTo>
                    <a:pt x="767" y="1362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2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62" y="1367"/>
                  </a:lnTo>
                  <a:lnTo>
                    <a:pt x="756" y="1371"/>
                  </a:lnTo>
                  <a:lnTo>
                    <a:pt x="754" y="1376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80"/>
                  </a:lnTo>
                  <a:lnTo>
                    <a:pt x="754" y="1380"/>
                  </a:lnTo>
                  <a:lnTo>
                    <a:pt x="754" y="1380"/>
                  </a:lnTo>
                  <a:lnTo>
                    <a:pt x="749" y="1382"/>
                  </a:lnTo>
                  <a:lnTo>
                    <a:pt x="747" y="1382"/>
                  </a:lnTo>
                  <a:lnTo>
                    <a:pt x="745" y="1383"/>
                  </a:lnTo>
                  <a:lnTo>
                    <a:pt x="744" y="1385"/>
                  </a:lnTo>
                  <a:lnTo>
                    <a:pt x="744" y="1387"/>
                  </a:lnTo>
                  <a:lnTo>
                    <a:pt x="742" y="1389"/>
                  </a:lnTo>
                  <a:lnTo>
                    <a:pt x="740" y="1391"/>
                  </a:lnTo>
                  <a:lnTo>
                    <a:pt x="738" y="1391"/>
                  </a:lnTo>
                  <a:lnTo>
                    <a:pt x="740" y="1392"/>
                  </a:lnTo>
                  <a:lnTo>
                    <a:pt x="740" y="1392"/>
                  </a:lnTo>
                  <a:lnTo>
                    <a:pt x="742" y="1391"/>
                  </a:lnTo>
                  <a:lnTo>
                    <a:pt x="742" y="1391"/>
                  </a:lnTo>
                  <a:lnTo>
                    <a:pt x="742" y="1392"/>
                  </a:lnTo>
                  <a:lnTo>
                    <a:pt x="742" y="1392"/>
                  </a:lnTo>
                  <a:lnTo>
                    <a:pt x="744" y="1392"/>
                  </a:lnTo>
                  <a:lnTo>
                    <a:pt x="745" y="1394"/>
                  </a:lnTo>
                  <a:lnTo>
                    <a:pt x="745" y="1396"/>
                  </a:lnTo>
                  <a:lnTo>
                    <a:pt x="747" y="1398"/>
                  </a:lnTo>
                  <a:lnTo>
                    <a:pt x="749" y="1398"/>
                  </a:lnTo>
                  <a:lnTo>
                    <a:pt x="749" y="1398"/>
                  </a:lnTo>
                  <a:lnTo>
                    <a:pt x="751" y="1398"/>
                  </a:lnTo>
                  <a:lnTo>
                    <a:pt x="753" y="1396"/>
                  </a:lnTo>
                  <a:lnTo>
                    <a:pt x="753" y="1396"/>
                  </a:lnTo>
                  <a:lnTo>
                    <a:pt x="753" y="1394"/>
                  </a:lnTo>
                  <a:lnTo>
                    <a:pt x="753" y="1392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2"/>
                  </a:lnTo>
                  <a:lnTo>
                    <a:pt x="754" y="1394"/>
                  </a:lnTo>
                  <a:lnTo>
                    <a:pt x="754" y="1396"/>
                  </a:lnTo>
                  <a:lnTo>
                    <a:pt x="754" y="1396"/>
                  </a:lnTo>
                  <a:lnTo>
                    <a:pt x="753" y="1396"/>
                  </a:lnTo>
                  <a:lnTo>
                    <a:pt x="753" y="1398"/>
                  </a:lnTo>
                  <a:lnTo>
                    <a:pt x="754" y="1400"/>
                  </a:lnTo>
                  <a:lnTo>
                    <a:pt x="754" y="1400"/>
                  </a:lnTo>
                  <a:lnTo>
                    <a:pt x="756" y="1400"/>
                  </a:lnTo>
                  <a:lnTo>
                    <a:pt x="758" y="1400"/>
                  </a:lnTo>
                  <a:lnTo>
                    <a:pt x="758" y="1400"/>
                  </a:lnTo>
                  <a:lnTo>
                    <a:pt x="764" y="1396"/>
                  </a:lnTo>
                  <a:lnTo>
                    <a:pt x="769" y="1391"/>
                  </a:lnTo>
                  <a:lnTo>
                    <a:pt x="773" y="1391"/>
                  </a:lnTo>
                  <a:lnTo>
                    <a:pt x="771" y="1392"/>
                  </a:lnTo>
                  <a:lnTo>
                    <a:pt x="767" y="1392"/>
                  </a:lnTo>
                  <a:lnTo>
                    <a:pt x="767" y="1394"/>
                  </a:lnTo>
                  <a:lnTo>
                    <a:pt x="767" y="1394"/>
                  </a:lnTo>
                  <a:lnTo>
                    <a:pt x="767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58" y="1401"/>
                  </a:lnTo>
                  <a:lnTo>
                    <a:pt x="756" y="1401"/>
                  </a:lnTo>
                  <a:lnTo>
                    <a:pt x="753" y="1401"/>
                  </a:lnTo>
                  <a:lnTo>
                    <a:pt x="753" y="1401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1" y="1400"/>
                  </a:lnTo>
                  <a:lnTo>
                    <a:pt x="751" y="1400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5"/>
                  </a:lnTo>
                  <a:lnTo>
                    <a:pt x="744" y="1407"/>
                  </a:lnTo>
                  <a:lnTo>
                    <a:pt x="744" y="1409"/>
                  </a:lnTo>
                  <a:lnTo>
                    <a:pt x="745" y="1409"/>
                  </a:lnTo>
                  <a:lnTo>
                    <a:pt x="745" y="1410"/>
                  </a:lnTo>
                  <a:lnTo>
                    <a:pt x="751" y="1409"/>
                  </a:lnTo>
                  <a:lnTo>
                    <a:pt x="751" y="1410"/>
                  </a:lnTo>
                  <a:lnTo>
                    <a:pt x="747" y="1410"/>
                  </a:lnTo>
                  <a:lnTo>
                    <a:pt x="745" y="1410"/>
                  </a:lnTo>
                  <a:lnTo>
                    <a:pt x="745" y="1410"/>
                  </a:lnTo>
                  <a:lnTo>
                    <a:pt x="745" y="1412"/>
                  </a:lnTo>
                  <a:lnTo>
                    <a:pt x="745" y="1414"/>
                  </a:lnTo>
                  <a:lnTo>
                    <a:pt x="745" y="1414"/>
                  </a:lnTo>
                  <a:lnTo>
                    <a:pt x="744" y="1414"/>
                  </a:lnTo>
                  <a:lnTo>
                    <a:pt x="744" y="1414"/>
                  </a:lnTo>
                  <a:lnTo>
                    <a:pt x="742" y="1414"/>
                  </a:lnTo>
                  <a:lnTo>
                    <a:pt x="744" y="1412"/>
                  </a:lnTo>
                  <a:lnTo>
                    <a:pt x="744" y="1410"/>
                  </a:lnTo>
                  <a:lnTo>
                    <a:pt x="742" y="1409"/>
                  </a:lnTo>
                  <a:lnTo>
                    <a:pt x="742" y="1409"/>
                  </a:lnTo>
                  <a:lnTo>
                    <a:pt x="738" y="1409"/>
                  </a:lnTo>
                  <a:lnTo>
                    <a:pt x="736" y="1409"/>
                  </a:lnTo>
                  <a:lnTo>
                    <a:pt x="736" y="1409"/>
                  </a:lnTo>
                  <a:lnTo>
                    <a:pt x="735" y="1409"/>
                  </a:lnTo>
                  <a:lnTo>
                    <a:pt x="735" y="1409"/>
                  </a:lnTo>
                  <a:lnTo>
                    <a:pt x="733" y="1412"/>
                  </a:lnTo>
                  <a:lnTo>
                    <a:pt x="733" y="1414"/>
                  </a:lnTo>
                  <a:lnTo>
                    <a:pt x="733" y="1414"/>
                  </a:lnTo>
                  <a:lnTo>
                    <a:pt x="733" y="1416"/>
                  </a:lnTo>
                  <a:lnTo>
                    <a:pt x="733" y="1418"/>
                  </a:lnTo>
                  <a:lnTo>
                    <a:pt x="733" y="1419"/>
                  </a:lnTo>
                  <a:lnTo>
                    <a:pt x="733" y="1419"/>
                  </a:lnTo>
                  <a:lnTo>
                    <a:pt x="733" y="1421"/>
                  </a:lnTo>
                  <a:lnTo>
                    <a:pt x="731" y="1421"/>
                  </a:lnTo>
                  <a:lnTo>
                    <a:pt x="729" y="1423"/>
                  </a:lnTo>
                  <a:lnTo>
                    <a:pt x="729" y="1423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3"/>
                  </a:lnTo>
                  <a:lnTo>
                    <a:pt x="727" y="1423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9" y="1421"/>
                  </a:lnTo>
                  <a:lnTo>
                    <a:pt x="729" y="1421"/>
                  </a:lnTo>
                  <a:lnTo>
                    <a:pt x="729" y="1419"/>
                  </a:lnTo>
                  <a:lnTo>
                    <a:pt x="729" y="1419"/>
                  </a:lnTo>
                  <a:lnTo>
                    <a:pt x="731" y="1419"/>
                  </a:lnTo>
                  <a:lnTo>
                    <a:pt x="731" y="1418"/>
                  </a:lnTo>
                  <a:lnTo>
                    <a:pt x="731" y="1418"/>
                  </a:lnTo>
                  <a:lnTo>
                    <a:pt x="731" y="1416"/>
                  </a:lnTo>
                  <a:lnTo>
                    <a:pt x="731" y="1414"/>
                  </a:lnTo>
                  <a:lnTo>
                    <a:pt x="731" y="1414"/>
                  </a:lnTo>
                  <a:lnTo>
                    <a:pt x="731" y="1412"/>
                  </a:lnTo>
                  <a:lnTo>
                    <a:pt x="731" y="1410"/>
                  </a:lnTo>
                  <a:lnTo>
                    <a:pt x="731" y="1409"/>
                  </a:lnTo>
                  <a:lnTo>
                    <a:pt x="731" y="1407"/>
                  </a:lnTo>
                  <a:lnTo>
                    <a:pt x="731" y="1405"/>
                  </a:lnTo>
                  <a:lnTo>
                    <a:pt x="731" y="1405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1"/>
                  </a:lnTo>
                  <a:lnTo>
                    <a:pt x="729" y="1405"/>
                  </a:lnTo>
                  <a:lnTo>
                    <a:pt x="727" y="1407"/>
                  </a:lnTo>
                  <a:lnTo>
                    <a:pt x="727" y="1409"/>
                  </a:lnTo>
                  <a:lnTo>
                    <a:pt x="727" y="1410"/>
                  </a:lnTo>
                  <a:lnTo>
                    <a:pt x="727" y="1410"/>
                  </a:lnTo>
                  <a:lnTo>
                    <a:pt x="727" y="1412"/>
                  </a:lnTo>
                  <a:lnTo>
                    <a:pt x="727" y="1412"/>
                  </a:lnTo>
                  <a:lnTo>
                    <a:pt x="727" y="1414"/>
                  </a:lnTo>
                  <a:lnTo>
                    <a:pt x="727" y="1416"/>
                  </a:lnTo>
                  <a:lnTo>
                    <a:pt x="727" y="1416"/>
                  </a:lnTo>
                  <a:lnTo>
                    <a:pt x="726" y="1412"/>
                  </a:lnTo>
                  <a:lnTo>
                    <a:pt x="726" y="1410"/>
                  </a:lnTo>
                  <a:lnTo>
                    <a:pt x="726" y="1410"/>
                  </a:lnTo>
                  <a:lnTo>
                    <a:pt x="724" y="1410"/>
                  </a:lnTo>
                  <a:lnTo>
                    <a:pt x="722" y="1412"/>
                  </a:lnTo>
                  <a:lnTo>
                    <a:pt x="722" y="1412"/>
                  </a:lnTo>
                  <a:lnTo>
                    <a:pt x="722" y="1416"/>
                  </a:lnTo>
                  <a:lnTo>
                    <a:pt x="718" y="1419"/>
                  </a:lnTo>
                  <a:lnTo>
                    <a:pt x="718" y="1419"/>
                  </a:lnTo>
                  <a:lnTo>
                    <a:pt x="717" y="1421"/>
                  </a:lnTo>
                  <a:lnTo>
                    <a:pt x="717" y="1421"/>
                  </a:lnTo>
                  <a:lnTo>
                    <a:pt x="718" y="1423"/>
                  </a:lnTo>
                  <a:lnTo>
                    <a:pt x="718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8"/>
                  </a:lnTo>
                  <a:lnTo>
                    <a:pt x="717" y="1430"/>
                  </a:lnTo>
                  <a:lnTo>
                    <a:pt x="717" y="1432"/>
                  </a:lnTo>
                  <a:lnTo>
                    <a:pt x="718" y="1432"/>
                  </a:lnTo>
                  <a:lnTo>
                    <a:pt x="722" y="1441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6"/>
                  </a:lnTo>
                  <a:lnTo>
                    <a:pt x="724" y="1436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6" y="1441"/>
                  </a:lnTo>
                  <a:lnTo>
                    <a:pt x="726" y="1443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7" y="1445"/>
                  </a:lnTo>
                  <a:lnTo>
                    <a:pt x="727" y="1445"/>
                  </a:lnTo>
                  <a:lnTo>
                    <a:pt x="727" y="1443"/>
                  </a:lnTo>
                  <a:lnTo>
                    <a:pt x="727" y="1439"/>
                  </a:lnTo>
                  <a:lnTo>
                    <a:pt x="727" y="1438"/>
                  </a:lnTo>
                  <a:lnTo>
                    <a:pt x="727" y="1436"/>
                  </a:lnTo>
                  <a:lnTo>
                    <a:pt x="727" y="1434"/>
                  </a:lnTo>
                  <a:lnTo>
                    <a:pt x="729" y="1436"/>
                  </a:lnTo>
                  <a:lnTo>
                    <a:pt x="729" y="1438"/>
                  </a:lnTo>
                  <a:lnTo>
                    <a:pt x="727" y="1439"/>
                  </a:lnTo>
                  <a:lnTo>
                    <a:pt x="727" y="1443"/>
                  </a:lnTo>
                  <a:lnTo>
                    <a:pt x="729" y="1445"/>
                  </a:lnTo>
                  <a:lnTo>
                    <a:pt x="729" y="1447"/>
                  </a:lnTo>
                  <a:lnTo>
                    <a:pt x="731" y="1447"/>
                  </a:lnTo>
                  <a:lnTo>
                    <a:pt x="731" y="1447"/>
                  </a:lnTo>
                  <a:lnTo>
                    <a:pt x="733" y="1447"/>
                  </a:lnTo>
                  <a:lnTo>
                    <a:pt x="735" y="1445"/>
                  </a:lnTo>
                  <a:lnTo>
                    <a:pt x="735" y="1443"/>
                  </a:lnTo>
                  <a:lnTo>
                    <a:pt x="735" y="1441"/>
                  </a:lnTo>
                  <a:lnTo>
                    <a:pt x="735" y="1438"/>
                  </a:lnTo>
                  <a:lnTo>
                    <a:pt x="736" y="1436"/>
                  </a:lnTo>
                  <a:lnTo>
                    <a:pt x="736" y="1436"/>
                  </a:lnTo>
                  <a:lnTo>
                    <a:pt x="735" y="1434"/>
                  </a:lnTo>
                  <a:lnTo>
                    <a:pt x="735" y="1434"/>
                  </a:lnTo>
                  <a:lnTo>
                    <a:pt x="736" y="1434"/>
                  </a:lnTo>
                  <a:lnTo>
                    <a:pt x="736" y="1436"/>
                  </a:lnTo>
                  <a:lnTo>
                    <a:pt x="738" y="1439"/>
                  </a:lnTo>
                  <a:lnTo>
                    <a:pt x="738" y="1441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6" y="1445"/>
                  </a:lnTo>
                  <a:lnTo>
                    <a:pt x="736" y="1447"/>
                  </a:lnTo>
                  <a:lnTo>
                    <a:pt x="738" y="1447"/>
                  </a:lnTo>
                  <a:lnTo>
                    <a:pt x="740" y="1445"/>
                  </a:lnTo>
                  <a:lnTo>
                    <a:pt x="740" y="1445"/>
                  </a:lnTo>
                  <a:lnTo>
                    <a:pt x="740" y="1443"/>
                  </a:lnTo>
                  <a:lnTo>
                    <a:pt x="742" y="1443"/>
                  </a:lnTo>
                  <a:lnTo>
                    <a:pt x="742" y="1443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4" y="1441"/>
                  </a:lnTo>
                  <a:lnTo>
                    <a:pt x="744" y="1441"/>
                  </a:lnTo>
                  <a:lnTo>
                    <a:pt x="745" y="1441"/>
                  </a:lnTo>
                  <a:lnTo>
                    <a:pt x="745" y="1441"/>
                  </a:lnTo>
                  <a:lnTo>
                    <a:pt x="749" y="1441"/>
                  </a:lnTo>
                  <a:lnTo>
                    <a:pt x="749" y="1439"/>
                  </a:lnTo>
                  <a:lnTo>
                    <a:pt x="749" y="1438"/>
                  </a:lnTo>
                  <a:lnTo>
                    <a:pt x="749" y="1438"/>
                  </a:lnTo>
                  <a:lnTo>
                    <a:pt x="747" y="1434"/>
                  </a:lnTo>
                  <a:lnTo>
                    <a:pt x="745" y="1432"/>
                  </a:lnTo>
                  <a:lnTo>
                    <a:pt x="745" y="1432"/>
                  </a:lnTo>
                  <a:lnTo>
                    <a:pt x="744" y="1432"/>
                  </a:lnTo>
                  <a:lnTo>
                    <a:pt x="740" y="1434"/>
                  </a:lnTo>
                  <a:lnTo>
                    <a:pt x="738" y="1434"/>
                  </a:lnTo>
                  <a:lnTo>
                    <a:pt x="742" y="1432"/>
                  </a:lnTo>
                  <a:lnTo>
                    <a:pt x="742" y="1430"/>
                  </a:lnTo>
                  <a:lnTo>
                    <a:pt x="742" y="1428"/>
                  </a:lnTo>
                  <a:lnTo>
                    <a:pt x="744" y="1430"/>
                  </a:lnTo>
                  <a:lnTo>
                    <a:pt x="744" y="1430"/>
                  </a:lnTo>
                  <a:lnTo>
                    <a:pt x="745" y="1430"/>
                  </a:lnTo>
                  <a:lnTo>
                    <a:pt x="747" y="1428"/>
                  </a:lnTo>
                  <a:lnTo>
                    <a:pt x="747" y="1427"/>
                  </a:lnTo>
                  <a:lnTo>
                    <a:pt x="747" y="1427"/>
                  </a:lnTo>
                  <a:lnTo>
                    <a:pt x="745" y="1423"/>
                  </a:lnTo>
                  <a:lnTo>
                    <a:pt x="745" y="1423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9" y="1423"/>
                  </a:lnTo>
                  <a:lnTo>
                    <a:pt x="749" y="1425"/>
                  </a:lnTo>
                  <a:lnTo>
                    <a:pt x="749" y="1425"/>
                  </a:lnTo>
                  <a:lnTo>
                    <a:pt x="749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8" y="1428"/>
                  </a:lnTo>
                  <a:lnTo>
                    <a:pt x="760" y="1427"/>
                  </a:lnTo>
                  <a:lnTo>
                    <a:pt x="762" y="1427"/>
                  </a:lnTo>
                  <a:lnTo>
                    <a:pt x="764" y="1427"/>
                  </a:lnTo>
                  <a:lnTo>
                    <a:pt x="764" y="1428"/>
                  </a:lnTo>
                  <a:lnTo>
                    <a:pt x="753" y="1430"/>
                  </a:lnTo>
                  <a:lnTo>
                    <a:pt x="751" y="1430"/>
                  </a:lnTo>
                  <a:lnTo>
                    <a:pt x="751" y="1432"/>
                  </a:lnTo>
                  <a:lnTo>
                    <a:pt x="751" y="1432"/>
                  </a:lnTo>
                  <a:lnTo>
                    <a:pt x="751" y="1434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3" y="1438"/>
                  </a:lnTo>
                  <a:lnTo>
                    <a:pt x="753" y="1438"/>
                  </a:lnTo>
                  <a:lnTo>
                    <a:pt x="753" y="1439"/>
                  </a:lnTo>
                  <a:lnTo>
                    <a:pt x="754" y="1439"/>
                  </a:lnTo>
                  <a:lnTo>
                    <a:pt x="756" y="1438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4" y="1436"/>
                  </a:lnTo>
                  <a:lnTo>
                    <a:pt x="754" y="1434"/>
                  </a:lnTo>
                  <a:lnTo>
                    <a:pt x="754" y="1434"/>
                  </a:lnTo>
                  <a:lnTo>
                    <a:pt x="756" y="1434"/>
                  </a:lnTo>
                  <a:lnTo>
                    <a:pt x="756" y="1434"/>
                  </a:lnTo>
                  <a:lnTo>
                    <a:pt x="756" y="1432"/>
                  </a:lnTo>
                  <a:lnTo>
                    <a:pt x="756" y="1432"/>
                  </a:lnTo>
                  <a:lnTo>
                    <a:pt x="756" y="1434"/>
                  </a:lnTo>
                  <a:lnTo>
                    <a:pt x="758" y="1436"/>
                  </a:lnTo>
                  <a:lnTo>
                    <a:pt x="758" y="1434"/>
                  </a:lnTo>
                  <a:lnTo>
                    <a:pt x="760" y="1434"/>
                  </a:lnTo>
                  <a:lnTo>
                    <a:pt x="762" y="1432"/>
                  </a:lnTo>
                  <a:lnTo>
                    <a:pt x="764" y="1430"/>
                  </a:lnTo>
                  <a:lnTo>
                    <a:pt x="764" y="1430"/>
                  </a:lnTo>
                  <a:lnTo>
                    <a:pt x="765" y="1428"/>
                  </a:lnTo>
                  <a:lnTo>
                    <a:pt x="767" y="1425"/>
                  </a:lnTo>
                  <a:lnTo>
                    <a:pt x="767" y="1423"/>
                  </a:lnTo>
                  <a:lnTo>
                    <a:pt x="769" y="1421"/>
                  </a:lnTo>
                  <a:lnTo>
                    <a:pt x="769" y="1419"/>
                  </a:lnTo>
                  <a:lnTo>
                    <a:pt x="769" y="1419"/>
                  </a:lnTo>
                  <a:lnTo>
                    <a:pt x="769" y="1416"/>
                  </a:lnTo>
                  <a:lnTo>
                    <a:pt x="771" y="1412"/>
                  </a:lnTo>
                  <a:lnTo>
                    <a:pt x="771" y="1410"/>
                  </a:lnTo>
                  <a:lnTo>
                    <a:pt x="773" y="1410"/>
                  </a:lnTo>
                  <a:lnTo>
                    <a:pt x="771" y="1410"/>
                  </a:lnTo>
                  <a:lnTo>
                    <a:pt x="771" y="1412"/>
                  </a:lnTo>
                  <a:lnTo>
                    <a:pt x="771" y="1414"/>
                  </a:lnTo>
                  <a:lnTo>
                    <a:pt x="771" y="1416"/>
                  </a:lnTo>
                  <a:lnTo>
                    <a:pt x="771" y="1418"/>
                  </a:lnTo>
                  <a:lnTo>
                    <a:pt x="771" y="1419"/>
                  </a:lnTo>
                  <a:lnTo>
                    <a:pt x="769" y="1421"/>
                  </a:lnTo>
                  <a:lnTo>
                    <a:pt x="769" y="1423"/>
                  </a:lnTo>
                  <a:lnTo>
                    <a:pt x="771" y="1423"/>
                  </a:lnTo>
                  <a:lnTo>
                    <a:pt x="774" y="1419"/>
                  </a:lnTo>
                  <a:lnTo>
                    <a:pt x="782" y="1418"/>
                  </a:lnTo>
                  <a:lnTo>
                    <a:pt x="783" y="1419"/>
                  </a:lnTo>
                  <a:lnTo>
                    <a:pt x="778" y="1421"/>
                  </a:lnTo>
                  <a:lnTo>
                    <a:pt x="769" y="1425"/>
                  </a:lnTo>
                  <a:lnTo>
                    <a:pt x="767" y="1425"/>
                  </a:lnTo>
                  <a:lnTo>
                    <a:pt x="767" y="1427"/>
                  </a:lnTo>
                  <a:lnTo>
                    <a:pt x="767" y="1428"/>
                  </a:lnTo>
                  <a:lnTo>
                    <a:pt x="767" y="1428"/>
                  </a:lnTo>
                  <a:lnTo>
                    <a:pt x="767" y="1430"/>
                  </a:lnTo>
                  <a:lnTo>
                    <a:pt x="767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0"/>
                  </a:lnTo>
                  <a:lnTo>
                    <a:pt x="764" y="1432"/>
                  </a:lnTo>
                  <a:lnTo>
                    <a:pt x="764" y="1434"/>
                  </a:lnTo>
                  <a:lnTo>
                    <a:pt x="760" y="1436"/>
                  </a:lnTo>
                  <a:lnTo>
                    <a:pt x="760" y="1436"/>
                  </a:lnTo>
                  <a:lnTo>
                    <a:pt x="758" y="1438"/>
                  </a:lnTo>
                  <a:lnTo>
                    <a:pt x="758" y="1438"/>
                  </a:lnTo>
                  <a:lnTo>
                    <a:pt x="758" y="1439"/>
                  </a:lnTo>
                  <a:lnTo>
                    <a:pt x="758" y="1439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8" y="1443"/>
                  </a:lnTo>
                  <a:lnTo>
                    <a:pt x="758" y="1443"/>
                  </a:lnTo>
                  <a:lnTo>
                    <a:pt x="760" y="1441"/>
                  </a:lnTo>
                  <a:lnTo>
                    <a:pt x="760" y="1439"/>
                  </a:lnTo>
                  <a:lnTo>
                    <a:pt x="760" y="1441"/>
                  </a:lnTo>
                  <a:lnTo>
                    <a:pt x="760" y="1441"/>
                  </a:lnTo>
                  <a:lnTo>
                    <a:pt x="760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4" y="1443"/>
                  </a:lnTo>
                  <a:lnTo>
                    <a:pt x="764" y="1443"/>
                  </a:lnTo>
                  <a:lnTo>
                    <a:pt x="764" y="1441"/>
                  </a:lnTo>
                  <a:lnTo>
                    <a:pt x="764" y="1441"/>
                  </a:lnTo>
                  <a:lnTo>
                    <a:pt x="765" y="1441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7" y="1441"/>
                  </a:lnTo>
                  <a:lnTo>
                    <a:pt x="767" y="1441"/>
                  </a:lnTo>
                  <a:lnTo>
                    <a:pt x="767" y="1439"/>
                  </a:lnTo>
                  <a:lnTo>
                    <a:pt x="767" y="1441"/>
                  </a:lnTo>
                  <a:lnTo>
                    <a:pt x="767" y="1443"/>
                  </a:lnTo>
                  <a:lnTo>
                    <a:pt x="769" y="1443"/>
                  </a:lnTo>
                  <a:lnTo>
                    <a:pt x="769" y="1443"/>
                  </a:lnTo>
                  <a:lnTo>
                    <a:pt x="762" y="1445"/>
                  </a:lnTo>
                  <a:lnTo>
                    <a:pt x="762" y="1448"/>
                  </a:lnTo>
                  <a:lnTo>
                    <a:pt x="764" y="1448"/>
                  </a:lnTo>
                  <a:lnTo>
                    <a:pt x="767" y="1447"/>
                  </a:lnTo>
                  <a:lnTo>
                    <a:pt x="773" y="1443"/>
                  </a:lnTo>
                  <a:lnTo>
                    <a:pt x="774" y="1443"/>
                  </a:lnTo>
                  <a:lnTo>
                    <a:pt x="780" y="1443"/>
                  </a:lnTo>
                  <a:lnTo>
                    <a:pt x="780" y="1443"/>
                  </a:lnTo>
                  <a:lnTo>
                    <a:pt x="774" y="1443"/>
                  </a:lnTo>
                  <a:lnTo>
                    <a:pt x="773" y="1443"/>
                  </a:lnTo>
                  <a:lnTo>
                    <a:pt x="769" y="1447"/>
                  </a:lnTo>
                  <a:lnTo>
                    <a:pt x="765" y="1448"/>
                  </a:lnTo>
                  <a:lnTo>
                    <a:pt x="764" y="1452"/>
                  </a:lnTo>
                  <a:lnTo>
                    <a:pt x="760" y="1454"/>
                  </a:lnTo>
                  <a:lnTo>
                    <a:pt x="760" y="1454"/>
                  </a:lnTo>
                  <a:lnTo>
                    <a:pt x="758" y="1457"/>
                  </a:lnTo>
                  <a:lnTo>
                    <a:pt x="756" y="1459"/>
                  </a:lnTo>
                  <a:lnTo>
                    <a:pt x="758" y="1459"/>
                  </a:lnTo>
                  <a:lnTo>
                    <a:pt x="762" y="1459"/>
                  </a:lnTo>
                  <a:lnTo>
                    <a:pt x="764" y="1459"/>
                  </a:lnTo>
                  <a:lnTo>
                    <a:pt x="762" y="1461"/>
                  </a:lnTo>
                  <a:lnTo>
                    <a:pt x="760" y="1461"/>
                  </a:lnTo>
                  <a:lnTo>
                    <a:pt x="758" y="1463"/>
                  </a:lnTo>
                  <a:lnTo>
                    <a:pt x="753" y="1463"/>
                  </a:lnTo>
                  <a:lnTo>
                    <a:pt x="751" y="1465"/>
                  </a:lnTo>
                  <a:lnTo>
                    <a:pt x="751" y="1466"/>
                  </a:lnTo>
                  <a:lnTo>
                    <a:pt x="751" y="1468"/>
                  </a:lnTo>
                  <a:lnTo>
                    <a:pt x="751" y="1470"/>
                  </a:lnTo>
                  <a:lnTo>
                    <a:pt x="753" y="1472"/>
                  </a:lnTo>
                  <a:lnTo>
                    <a:pt x="753" y="1472"/>
                  </a:lnTo>
                  <a:lnTo>
                    <a:pt x="754" y="1472"/>
                  </a:lnTo>
                  <a:lnTo>
                    <a:pt x="756" y="1472"/>
                  </a:lnTo>
                  <a:lnTo>
                    <a:pt x="756" y="1472"/>
                  </a:lnTo>
                  <a:lnTo>
                    <a:pt x="758" y="1472"/>
                  </a:lnTo>
                  <a:lnTo>
                    <a:pt x="758" y="1474"/>
                  </a:lnTo>
                  <a:lnTo>
                    <a:pt x="760" y="1474"/>
                  </a:lnTo>
                  <a:lnTo>
                    <a:pt x="758" y="1475"/>
                  </a:lnTo>
                  <a:lnTo>
                    <a:pt x="756" y="1475"/>
                  </a:lnTo>
                  <a:lnTo>
                    <a:pt x="756" y="1475"/>
                  </a:lnTo>
                  <a:lnTo>
                    <a:pt x="756" y="1477"/>
                  </a:lnTo>
                  <a:lnTo>
                    <a:pt x="756" y="1479"/>
                  </a:lnTo>
                  <a:lnTo>
                    <a:pt x="758" y="1483"/>
                  </a:lnTo>
                  <a:lnTo>
                    <a:pt x="764" y="1475"/>
                  </a:lnTo>
                  <a:lnTo>
                    <a:pt x="765" y="1474"/>
                  </a:lnTo>
                  <a:lnTo>
                    <a:pt x="771" y="1474"/>
                  </a:lnTo>
                  <a:lnTo>
                    <a:pt x="774" y="1472"/>
                  </a:lnTo>
                  <a:lnTo>
                    <a:pt x="789" y="1468"/>
                  </a:lnTo>
                  <a:lnTo>
                    <a:pt x="789" y="1470"/>
                  </a:lnTo>
                  <a:lnTo>
                    <a:pt x="767" y="1475"/>
                  </a:lnTo>
                  <a:lnTo>
                    <a:pt x="764" y="1477"/>
                  </a:lnTo>
                  <a:lnTo>
                    <a:pt x="762" y="1479"/>
                  </a:lnTo>
                  <a:lnTo>
                    <a:pt x="760" y="1481"/>
                  </a:lnTo>
                  <a:lnTo>
                    <a:pt x="760" y="1483"/>
                  </a:lnTo>
                  <a:lnTo>
                    <a:pt x="760" y="1484"/>
                  </a:lnTo>
                  <a:lnTo>
                    <a:pt x="760" y="1486"/>
                  </a:lnTo>
                  <a:lnTo>
                    <a:pt x="760" y="1486"/>
                  </a:lnTo>
                  <a:lnTo>
                    <a:pt x="762" y="1488"/>
                  </a:lnTo>
                  <a:lnTo>
                    <a:pt x="762" y="1488"/>
                  </a:lnTo>
                  <a:lnTo>
                    <a:pt x="767" y="1488"/>
                  </a:lnTo>
                  <a:lnTo>
                    <a:pt x="769" y="1490"/>
                  </a:lnTo>
                  <a:lnTo>
                    <a:pt x="764" y="1490"/>
                  </a:lnTo>
                  <a:lnTo>
                    <a:pt x="762" y="1490"/>
                  </a:lnTo>
                  <a:lnTo>
                    <a:pt x="754" y="1484"/>
                  </a:lnTo>
                  <a:lnTo>
                    <a:pt x="754" y="1483"/>
                  </a:lnTo>
                  <a:lnTo>
                    <a:pt x="753" y="1481"/>
                  </a:lnTo>
                  <a:lnTo>
                    <a:pt x="753" y="1479"/>
                  </a:lnTo>
                  <a:lnTo>
                    <a:pt x="751" y="1479"/>
                  </a:lnTo>
                  <a:lnTo>
                    <a:pt x="749" y="1477"/>
                  </a:lnTo>
                  <a:lnTo>
                    <a:pt x="749" y="1477"/>
                  </a:lnTo>
                  <a:lnTo>
                    <a:pt x="747" y="1477"/>
                  </a:lnTo>
                  <a:lnTo>
                    <a:pt x="747" y="1479"/>
                  </a:lnTo>
                  <a:lnTo>
                    <a:pt x="747" y="1479"/>
                  </a:lnTo>
                  <a:lnTo>
                    <a:pt x="747" y="1481"/>
                  </a:lnTo>
                  <a:lnTo>
                    <a:pt x="747" y="1481"/>
                  </a:lnTo>
                  <a:lnTo>
                    <a:pt x="744" y="1481"/>
                  </a:lnTo>
                  <a:lnTo>
                    <a:pt x="744" y="1481"/>
                  </a:lnTo>
                  <a:lnTo>
                    <a:pt x="742" y="1486"/>
                  </a:lnTo>
                  <a:lnTo>
                    <a:pt x="742" y="1484"/>
                  </a:lnTo>
                  <a:lnTo>
                    <a:pt x="742" y="1483"/>
                  </a:lnTo>
                  <a:lnTo>
                    <a:pt x="742" y="1479"/>
                  </a:lnTo>
                  <a:lnTo>
                    <a:pt x="742" y="1477"/>
                  </a:lnTo>
                  <a:lnTo>
                    <a:pt x="735" y="1470"/>
                  </a:lnTo>
                  <a:lnTo>
                    <a:pt x="735" y="1474"/>
                  </a:lnTo>
                  <a:lnTo>
                    <a:pt x="733" y="1474"/>
                  </a:lnTo>
                  <a:lnTo>
                    <a:pt x="733" y="1475"/>
                  </a:lnTo>
                  <a:lnTo>
                    <a:pt x="733" y="1475"/>
                  </a:lnTo>
                  <a:lnTo>
                    <a:pt x="736" y="1475"/>
                  </a:lnTo>
                  <a:lnTo>
                    <a:pt x="736" y="1477"/>
                  </a:lnTo>
                  <a:lnTo>
                    <a:pt x="736" y="1475"/>
                  </a:lnTo>
                  <a:lnTo>
                    <a:pt x="735" y="1475"/>
                  </a:lnTo>
                  <a:lnTo>
                    <a:pt x="735" y="1477"/>
                  </a:lnTo>
                  <a:lnTo>
                    <a:pt x="735" y="1477"/>
                  </a:lnTo>
                  <a:lnTo>
                    <a:pt x="736" y="1479"/>
                  </a:lnTo>
                  <a:lnTo>
                    <a:pt x="738" y="1481"/>
                  </a:lnTo>
                  <a:lnTo>
                    <a:pt x="738" y="1481"/>
                  </a:lnTo>
                  <a:lnTo>
                    <a:pt x="738" y="1483"/>
                  </a:lnTo>
                  <a:lnTo>
                    <a:pt x="736" y="1483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3" y="1479"/>
                  </a:lnTo>
                  <a:lnTo>
                    <a:pt x="733" y="1479"/>
                  </a:lnTo>
                  <a:lnTo>
                    <a:pt x="735" y="1481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4"/>
                  </a:lnTo>
                  <a:lnTo>
                    <a:pt x="735" y="1484"/>
                  </a:lnTo>
                  <a:lnTo>
                    <a:pt x="735" y="1486"/>
                  </a:lnTo>
                  <a:lnTo>
                    <a:pt x="735" y="1486"/>
                  </a:lnTo>
                  <a:lnTo>
                    <a:pt x="733" y="1486"/>
                  </a:lnTo>
                  <a:lnTo>
                    <a:pt x="733" y="1486"/>
                  </a:lnTo>
                  <a:lnTo>
                    <a:pt x="733" y="1488"/>
                  </a:lnTo>
                  <a:lnTo>
                    <a:pt x="733" y="1490"/>
                  </a:lnTo>
                  <a:lnTo>
                    <a:pt x="733" y="1492"/>
                  </a:lnTo>
                  <a:lnTo>
                    <a:pt x="733" y="1494"/>
                  </a:lnTo>
                  <a:lnTo>
                    <a:pt x="733" y="1495"/>
                  </a:lnTo>
                  <a:lnTo>
                    <a:pt x="731" y="1497"/>
                  </a:lnTo>
                  <a:lnTo>
                    <a:pt x="731" y="1499"/>
                  </a:lnTo>
                  <a:lnTo>
                    <a:pt x="733" y="1501"/>
                  </a:lnTo>
                  <a:lnTo>
                    <a:pt x="733" y="1503"/>
                  </a:lnTo>
                  <a:lnTo>
                    <a:pt x="733" y="1504"/>
                  </a:lnTo>
                  <a:lnTo>
                    <a:pt x="735" y="1506"/>
                  </a:lnTo>
                  <a:lnTo>
                    <a:pt x="735" y="1510"/>
                  </a:lnTo>
                  <a:lnTo>
                    <a:pt x="738" y="1513"/>
                  </a:lnTo>
                  <a:lnTo>
                    <a:pt x="740" y="1517"/>
                  </a:lnTo>
                  <a:lnTo>
                    <a:pt x="738" y="1517"/>
                  </a:lnTo>
                  <a:lnTo>
                    <a:pt x="742" y="1521"/>
                  </a:lnTo>
                  <a:lnTo>
                    <a:pt x="744" y="1521"/>
                  </a:lnTo>
                  <a:lnTo>
                    <a:pt x="745" y="1521"/>
                  </a:lnTo>
                  <a:lnTo>
                    <a:pt x="747" y="1524"/>
                  </a:lnTo>
                  <a:lnTo>
                    <a:pt x="749" y="1524"/>
                  </a:lnTo>
                  <a:lnTo>
                    <a:pt x="753" y="1524"/>
                  </a:lnTo>
                  <a:lnTo>
                    <a:pt x="754" y="1524"/>
                  </a:lnTo>
                  <a:lnTo>
                    <a:pt x="754" y="1526"/>
                  </a:lnTo>
                  <a:lnTo>
                    <a:pt x="754" y="1526"/>
                  </a:lnTo>
                  <a:lnTo>
                    <a:pt x="754" y="1528"/>
                  </a:lnTo>
                  <a:lnTo>
                    <a:pt x="754" y="1528"/>
                  </a:lnTo>
                  <a:lnTo>
                    <a:pt x="754" y="1530"/>
                  </a:lnTo>
                  <a:lnTo>
                    <a:pt x="756" y="1531"/>
                  </a:lnTo>
                  <a:lnTo>
                    <a:pt x="756" y="1531"/>
                  </a:lnTo>
                  <a:lnTo>
                    <a:pt x="756" y="1533"/>
                  </a:lnTo>
                  <a:lnTo>
                    <a:pt x="756" y="1533"/>
                  </a:lnTo>
                  <a:lnTo>
                    <a:pt x="758" y="1533"/>
                  </a:lnTo>
                  <a:lnTo>
                    <a:pt x="760" y="1533"/>
                  </a:lnTo>
                  <a:lnTo>
                    <a:pt x="760" y="1535"/>
                  </a:lnTo>
                  <a:lnTo>
                    <a:pt x="762" y="1535"/>
                  </a:lnTo>
                  <a:lnTo>
                    <a:pt x="764" y="1539"/>
                  </a:lnTo>
                  <a:lnTo>
                    <a:pt x="767" y="1539"/>
                  </a:lnTo>
                  <a:lnTo>
                    <a:pt x="767" y="1539"/>
                  </a:lnTo>
                  <a:lnTo>
                    <a:pt x="769" y="1539"/>
                  </a:lnTo>
                  <a:lnTo>
                    <a:pt x="769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4" y="1542"/>
                  </a:lnTo>
                  <a:lnTo>
                    <a:pt x="776" y="1544"/>
                  </a:lnTo>
                  <a:lnTo>
                    <a:pt x="782" y="1546"/>
                  </a:lnTo>
                  <a:lnTo>
                    <a:pt x="785" y="1548"/>
                  </a:lnTo>
                  <a:lnTo>
                    <a:pt x="789" y="1548"/>
                  </a:lnTo>
                  <a:lnTo>
                    <a:pt x="787" y="1544"/>
                  </a:lnTo>
                  <a:lnTo>
                    <a:pt x="787" y="1540"/>
                  </a:lnTo>
                  <a:lnTo>
                    <a:pt x="789" y="1540"/>
                  </a:lnTo>
                  <a:lnTo>
                    <a:pt x="791" y="1539"/>
                  </a:lnTo>
                  <a:lnTo>
                    <a:pt x="791" y="1539"/>
                  </a:lnTo>
                  <a:lnTo>
                    <a:pt x="792" y="1540"/>
                  </a:lnTo>
                  <a:lnTo>
                    <a:pt x="791" y="1542"/>
                  </a:lnTo>
                  <a:lnTo>
                    <a:pt x="791" y="1540"/>
                  </a:lnTo>
                  <a:lnTo>
                    <a:pt x="789" y="1540"/>
                  </a:lnTo>
                  <a:lnTo>
                    <a:pt x="789" y="1542"/>
                  </a:lnTo>
                  <a:lnTo>
                    <a:pt x="789" y="1544"/>
                  </a:lnTo>
                  <a:lnTo>
                    <a:pt x="789" y="1544"/>
                  </a:lnTo>
                  <a:lnTo>
                    <a:pt x="791" y="1548"/>
                  </a:lnTo>
                  <a:lnTo>
                    <a:pt x="791" y="1550"/>
                  </a:lnTo>
                  <a:lnTo>
                    <a:pt x="792" y="1550"/>
                  </a:lnTo>
                  <a:lnTo>
                    <a:pt x="794" y="1546"/>
                  </a:lnTo>
                  <a:lnTo>
                    <a:pt x="796" y="1544"/>
                  </a:lnTo>
                  <a:lnTo>
                    <a:pt x="798" y="1544"/>
                  </a:lnTo>
                  <a:lnTo>
                    <a:pt x="800" y="1544"/>
                  </a:lnTo>
                  <a:lnTo>
                    <a:pt x="794" y="1546"/>
                  </a:lnTo>
                  <a:lnTo>
                    <a:pt x="792" y="1550"/>
                  </a:lnTo>
                  <a:lnTo>
                    <a:pt x="791" y="1550"/>
                  </a:lnTo>
                  <a:lnTo>
                    <a:pt x="789" y="1551"/>
                  </a:lnTo>
                  <a:lnTo>
                    <a:pt x="791" y="1551"/>
                  </a:lnTo>
                  <a:lnTo>
                    <a:pt x="791" y="1553"/>
                  </a:lnTo>
                  <a:lnTo>
                    <a:pt x="789" y="1553"/>
                  </a:lnTo>
                  <a:lnTo>
                    <a:pt x="787" y="1553"/>
                  </a:lnTo>
                  <a:lnTo>
                    <a:pt x="785" y="1555"/>
                  </a:lnTo>
                  <a:lnTo>
                    <a:pt x="785" y="1557"/>
                  </a:lnTo>
                  <a:lnTo>
                    <a:pt x="785" y="1557"/>
                  </a:lnTo>
                  <a:lnTo>
                    <a:pt x="783" y="1559"/>
                  </a:lnTo>
                  <a:lnTo>
                    <a:pt x="783" y="1559"/>
                  </a:lnTo>
                  <a:lnTo>
                    <a:pt x="783" y="1560"/>
                  </a:lnTo>
                  <a:lnTo>
                    <a:pt x="787" y="1562"/>
                  </a:lnTo>
                  <a:lnTo>
                    <a:pt x="787" y="1564"/>
                  </a:lnTo>
                  <a:lnTo>
                    <a:pt x="792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6" y="1564"/>
                  </a:lnTo>
                  <a:lnTo>
                    <a:pt x="796" y="1564"/>
                  </a:lnTo>
                  <a:lnTo>
                    <a:pt x="796" y="1562"/>
                  </a:lnTo>
                  <a:lnTo>
                    <a:pt x="794" y="1562"/>
                  </a:lnTo>
                  <a:lnTo>
                    <a:pt x="794" y="1560"/>
                  </a:lnTo>
                  <a:lnTo>
                    <a:pt x="792" y="1560"/>
                  </a:lnTo>
                  <a:lnTo>
                    <a:pt x="792" y="1560"/>
                  </a:lnTo>
                  <a:lnTo>
                    <a:pt x="792" y="1559"/>
                  </a:lnTo>
                  <a:lnTo>
                    <a:pt x="792" y="1559"/>
                  </a:lnTo>
                  <a:lnTo>
                    <a:pt x="791" y="1559"/>
                  </a:lnTo>
                  <a:lnTo>
                    <a:pt x="792" y="1557"/>
                  </a:lnTo>
                  <a:lnTo>
                    <a:pt x="792" y="1551"/>
                  </a:lnTo>
                  <a:lnTo>
                    <a:pt x="792" y="1553"/>
                  </a:lnTo>
                  <a:lnTo>
                    <a:pt x="792" y="1555"/>
                  </a:lnTo>
                  <a:lnTo>
                    <a:pt x="792" y="1557"/>
                  </a:lnTo>
                  <a:lnTo>
                    <a:pt x="792" y="1557"/>
                  </a:lnTo>
                  <a:lnTo>
                    <a:pt x="792" y="1559"/>
                  </a:lnTo>
                  <a:lnTo>
                    <a:pt x="794" y="1559"/>
                  </a:lnTo>
                  <a:lnTo>
                    <a:pt x="798" y="1559"/>
                  </a:lnTo>
                  <a:lnTo>
                    <a:pt x="798" y="1559"/>
                  </a:lnTo>
                  <a:lnTo>
                    <a:pt x="796" y="1553"/>
                  </a:lnTo>
                  <a:lnTo>
                    <a:pt x="796" y="1553"/>
                  </a:lnTo>
                  <a:lnTo>
                    <a:pt x="800" y="1557"/>
                  </a:lnTo>
                  <a:lnTo>
                    <a:pt x="800" y="1557"/>
                  </a:lnTo>
                  <a:lnTo>
                    <a:pt x="801" y="1557"/>
                  </a:lnTo>
                  <a:lnTo>
                    <a:pt x="805" y="1557"/>
                  </a:lnTo>
                  <a:lnTo>
                    <a:pt x="807" y="1557"/>
                  </a:lnTo>
                  <a:lnTo>
                    <a:pt x="805" y="1559"/>
                  </a:lnTo>
                  <a:lnTo>
                    <a:pt x="805" y="1559"/>
                  </a:lnTo>
                  <a:lnTo>
                    <a:pt x="800" y="1559"/>
                  </a:lnTo>
                  <a:lnTo>
                    <a:pt x="800" y="1559"/>
                  </a:lnTo>
                  <a:lnTo>
                    <a:pt x="796" y="1560"/>
                  </a:lnTo>
                  <a:lnTo>
                    <a:pt x="798" y="1562"/>
                  </a:lnTo>
                  <a:lnTo>
                    <a:pt x="798" y="1562"/>
                  </a:lnTo>
                  <a:lnTo>
                    <a:pt x="800" y="1562"/>
                  </a:lnTo>
                  <a:lnTo>
                    <a:pt x="800" y="1562"/>
                  </a:lnTo>
                  <a:lnTo>
                    <a:pt x="801" y="1562"/>
                  </a:lnTo>
                  <a:lnTo>
                    <a:pt x="801" y="1560"/>
                  </a:lnTo>
                  <a:lnTo>
                    <a:pt x="801" y="1560"/>
                  </a:lnTo>
                  <a:lnTo>
                    <a:pt x="803" y="1562"/>
                  </a:lnTo>
                  <a:lnTo>
                    <a:pt x="801" y="1562"/>
                  </a:lnTo>
                  <a:lnTo>
                    <a:pt x="801" y="1564"/>
                  </a:lnTo>
                  <a:lnTo>
                    <a:pt x="801" y="1566"/>
                  </a:lnTo>
                  <a:lnTo>
                    <a:pt x="803" y="1564"/>
                  </a:lnTo>
                  <a:lnTo>
                    <a:pt x="805" y="1560"/>
                  </a:lnTo>
                  <a:lnTo>
                    <a:pt x="807" y="1560"/>
                  </a:lnTo>
                  <a:lnTo>
                    <a:pt x="805" y="1562"/>
                  </a:lnTo>
                  <a:lnTo>
                    <a:pt x="805" y="1564"/>
                  </a:lnTo>
                  <a:lnTo>
                    <a:pt x="803" y="1566"/>
                  </a:lnTo>
                  <a:lnTo>
                    <a:pt x="805" y="1566"/>
                  </a:lnTo>
                  <a:lnTo>
                    <a:pt x="809" y="1564"/>
                  </a:lnTo>
                  <a:lnTo>
                    <a:pt x="809" y="1564"/>
                  </a:lnTo>
                  <a:lnTo>
                    <a:pt x="810" y="1562"/>
                  </a:lnTo>
                  <a:lnTo>
                    <a:pt x="812" y="1560"/>
                  </a:lnTo>
                  <a:lnTo>
                    <a:pt x="814" y="1560"/>
                  </a:lnTo>
                  <a:lnTo>
                    <a:pt x="814" y="1560"/>
                  </a:lnTo>
                  <a:lnTo>
                    <a:pt x="814" y="1562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0" y="1564"/>
                  </a:lnTo>
                  <a:lnTo>
                    <a:pt x="810" y="1564"/>
                  </a:lnTo>
                  <a:lnTo>
                    <a:pt x="809" y="1566"/>
                  </a:lnTo>
                  <a:lnTo>
                    <a:pt x="809" y="1566"/>
                  </a:lnTo>
                  <a:lnTo>
                    <a:pt x="807" y="1568"/>
                  </a:lnTo>
                  <a:lnTo>
                    <a:pt x="807" y="1569"/>
                  </a:lnTo>
                  <a:lnTo>
                    <a:pt x="807" y="1569"/>
                  </a:lnTo>
                  <a:lnTo>
                    <a:pt x="807" y="1571"/>
                  </a:lnTo>
                  <a:lnTo>
                    <a:pt x="809" y="1571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6"/>
                  </a:lnTo>
                  <a:lnTo>
                    <a:pt x="814" y="1566"/>
                  </a:lnTo>
                  <a:lnTo>
                    <a:pt x="816" y="1566"/>
                  </a:lnTo>
                  <a:lnTo>
                    <a:pt x="816" y="1568"/>
                  </a:lnTo>
                  <a:lnTo>
                    <a:pt x="816" y="1566"/>
                  </a:lnTo>
                  <a:lnTo>
                    <a:pt x="820" y="1564"/>
                  </a:lnTo>
                  <a:lnTo>
                    <a:pt x="820" y="1566"/>
                  </a:lnTo>
                  <a:lnTo>
                    <a:pt x="820" y="1566"/>
                  </a:lnTo>
                  <a:lnTo>
                    <a:pt x="827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6"/>
                  </a:lnTo>
                  <a:lnTo>
                    <a:pt x="836" y="1568"/>
                  </a:lnTo>
                  <a:lnTo>
                    <a:pt x="838" y="1568"/>
                  </a:lnTo>
                  <a:lnTo>
                    <a:pt x="838" y="1568"/>
                  </a:lnTo>
                  <a:lnTo>
                    <a:pt x="838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4"/>
                  </a:lnTo>
                  <a:lnTo>
                    <a:pt x="839" y="1564"/>
                  </a:lnTo>
                  <a:lnTo>
                    <a:pt x="841" y="1564"/>
                  </a:lnTo>
                  <a:lnTo>
                    <a:pt x="843" y="1564"/>
                  </a:lnTo>
                  <a:lnTo>
                    <a:pt x="845" y="1564"/>
                  </a:lnTo>
                  <a:lnTo>
                    <a:pt x="852" y="1562"/>
                  </a:lnTo>
                  <a:lnTo>
                    <a:pt x="854" y="1560"/>
                  </a:lnTo>
                  <a:lnTo>
                    <a:pt x="854" y="1560"/>
                  </a:lnTo>
                  <a:lnTo>
                    <a:pt x="854" y="1559"/>
                  </a:lnTo>
                  <a:lnTo>
                    <a:pt x="857" y="1557"/>
                  </a:lnTo>
                  <a:lnTo>
                    <a:pt x="857" y="1555"/>
                  </a:lnTo>
                  <a:lnTo>
                    <a:pt x="857" y="1553"/>
                  </a:lnTo>
                  <a:lnTo>
                    <a:pt x="857" y="1551"/>
                  </a:lnTo>
                  <a:lnTo>
                    <a:pt x="857" y="1550"/>
                  </a:lnTo>
                  <a:lnTo>
                    <a:pt x="857" y="1550"/>
                  </a:lnTo>
                  <a:lnTo>
                    <a:pt x="859" y="1551"/>
                  </a:lnTo>
                  <a:lnTo>
                    <a:pt x="859" y="1553"/>
                  </a:lnTo>
                  <a:lnTo>
                    <a:pt x="861" y="1555"/>
                  </a:lnTo>
                  <a:lnTo>
                    <a:pt x="861" y="1555"/>
                  </a:lnTo>
                  <a:lnTo>
                    <a:pt x="859" y="1557"/>
                  </a:lnTo>
                  <a:lnTo>
                    <a:pt x="857" y="1557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60"/>
                  </a:lnTo>
                  <a:lnTo>
                    <a:pt x="861" y="1560"/>
                  </a:lnTo>
                  <a:lnTo>
                    <a:pt x="863" y="1560"/>
                  </a:lnTo>
                  <a:lnTo>
                    <a:pt x="863" y="1560"/>
                  </a:lnTo>
                  <a:lnTo>
                    <a:pt x="863" y="1559"/>
                  </a:lnTo>
                  <a:lnTo>
                    <a:pt x="865" y="1557"/>
                  </a:lnTo>
                  <a:lnTo>
                    <a:pt x="865" y="1557"/>
                  </a:lnTo>
                  <a:lnTo>
                    <a:pt x="866" y="1557"/>
                  </a:lnTo>
                  <a:lnTo>
                    <a:pt x="866" y="1559"/>
                  </a:lnTo>
                  <a:lnTo>
                    <a:pt x="868" y="1557"/>
                  </a:lnTo>
                  <a:lnTo>
                    <a:pt x="868" y="1557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70" y="1553"/>
                  </a:lnTo>
                  <a:lnTo>
                    <a:pt x="870" y="1553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68" y="1551"/>
                  </a:lnTo>
                  <a:lnTo>
                    <a:pt x="870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4" y="1548"/>
                  </a:lnTo>
                  <a:lnTo>
                    <a:pt x="874" y="1548"/>
                  </a:lnTo>
                  <a:lnTo>
                    <a:pt x="875" y="1548"/>
                  </a:lnTo>
                  <a:lnTo>
                    <a:pt x="877" y="1548"/>
                  </a:lnTo>
                  <a:lnTo>
                    <a:pt x="877" y="1546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9" y="1546"/>
                  </a:lnTo>
                  <a:lnTo>
                    <a:pt x="879" y="1544"/>
                  </a:lnTo>
                  <a:lnTo>
                    <a:pt x="881" y="1546"/>
                  </a:lnTo>
                  <a:lnTo>
                    <a:pt x="883" y="1546"/>
                  </a:lnTo>
                  <a:lnTo>
                    <a:pt x="883" y="1544"/>
                  </a:lnTo>
                  <a:lnTo>
                    <a:pt x="883" y="1542"/>
                  </a:lnTo>
                  <a:lnTo>
                    <a:pt x="883" y="1542"/>
                  </a:lnTo>
                  <a:lnTo>
                    <a:pt x="885" y="1540"/>
                  </a:lnTo>
                  <a:lnTo>
                    <a:pt x="886" y="1537"/>
                  </a:lnTo>
                  <a:lnTo>
                    <a:pt x="886" y="1537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8" y="1539"/>
                  </a:lnTo>
                  <a:lnTo>
                    <a:pt x="888" y="1537"/>
                  </a:lnTo>
                  <a:lnTo>
                    <a:pt x="888" y="1537"/>
                  </a:lnTo>
                  <a:lnTo>
                    <a:pt x="888" y="1535"/>
                  </a:lnTo>
                  <a:lnTo>
                    <a:pt x="890" y="1535"/>
                  </a:lnTo>
                  <a:lnTo>
                    <a:pt x="890" y="1535"/>
                  </a:lnTo>
                  <a:lnTo>
                    <a:pt x="892" y="1535"/>
                  </a:lnTo>
                  <a:lnTo>
                    <a:pt x="892" y="1533"/>
                  </a:lnTo>
                  <a:lnTo>
                    <a:pt x="892" y="1533"/>
                  </a:lnTo>
                  <a:lnTo>
                    <a:pt x="894" y="1531"/>
                  </a:lnTo>
                  <a:lnTo>
                    <a:pt x="894" y="1531"/>
                  </a:lnTo>
                  <a:lnTo>
                    <a:pt x="895" y="1530"/>
                  </a:lnTo>
                  <a:lnTo>
                    <a:pt x="895" y="1530"/>
                  </a:lnTo>
                  <a:lnTo>
                    <a:pt x="897" y="1528"/>
                  </a:lnTo>
                  <a:lnTo>
                    <a:pt x="897" y="1528"/>
                  </a:lnTo>
                  <a:lnTo>
                    <a:pt x="899" y="1526"/>
                  </a:lnTo>
                  <a:lnTo>
                    <a:pt x="903" y="1522"/>
                  </a:lnTo>
                  <a:lnTo>
                    <a:pt x="903" y="1521"/>
                  </a:lnTo>
                  <a:lnTo>
                    <a:pt x="904" y="1521"/>
                  </a:lnTo>
                  <a:lnTo>
                    <a:pt x="904" y="1519"/>
                  </a:lnTo>
                  <a:lnTo>
                    <a:pt x="904" y="1515"/>
                  </a:lnTo>
                  <a:lnTo>
                    <a:pt x="904" y="1515"/>
                  </a:lnTo>
                  <a:lnTo>
                    <a:pt x="904" y="1513"/>
                  </a:lnTo>
                  <a:lnTo>
                    <a:pt x="903" y="1513"/>
                  </a:lnTo>
                  <a:lnTo>
                    <a:pt x="903" y="1512"/>
                  </a:lnTo>
                  <a:lnTo>
                    <a:pt x="903" y="1512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8" y="1513"/>
                  </a:lnTo>
                  <a:lnTo>
                    <a:pt x="912" y="1512"/>
                  </a:lnTo>
                  <a:lnTo>
                    <a:pt x="915" y="1508"/>
                  </a:lnTo>
                  <a:lnTo>
                    <a:pt x="917" y="1506"/>
                  </a:lnTo>
                  <a:lnTo>
                    <a:pt x="917" y="1506"/>
                  </a:lnTo>
                  <a:lnTo>
                    <a:pt x="915" y="1504"/>
                  </a:lnTo>
                  <a:lnTo>
                    <a:pt x="915" y="1504"/>
                  </a:lnTo>
                  <a:lnTo>
                    <a:pt x="912" y="1504"/>
                  </a:lnTo>
                  <a:lnTo>
                    <a:pt x="910" y="1504"/>
                  </a:lnTo>
                  <a:lnTo>
                    <a:pt x="912" y="1504"/>
                  </a:lnTo>
                  <a:lnTo>
                    <a:pt x="917" y="1504"/>
                  </a:lnTo>
                  <a:lnTo>
                    <a:pt x="917" y="1503"/>
                  </a:lnTo>
                  <a:lnTo>
                    <a:pt x="917" y="1501"/>
                  </a:lnTo>
                  <a:lnTo>
                    <a:pt x="912" y="1499"/>
                  </a:lnTo>
                  <a:lnTo>
                    <a:pt x="913" y="1501"/>
                  </a:lnTo>
                  <a:lnTo>
                    <a:pt x="915" y="1503"/>
                  </a:lnTo>
                  <a:lnTo>
                    <a:pt x="913" y="1503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499"/>
                  </a:lnTo>
                  <a:lnTo>
                    <a:pt x="912" y="1499"/>
                  </a:lnTo>
                  <a:lnTo>
                    <a:pt x="919" y="1501"/>
                  </a:lnTo>
                  <a:lnTo>
                    <a:pt x="922" y="1499"/>
                  </a:lnTo>
                  <a:lnTo>
                    <a:pt x="924" y="1499"/>
                  </a:lnTo>
                  <a:lnTo>
                    <a:pt x="924" y="1497"/>
                  </a:lnTo>
                  <a:lnTo>
                    <a:pt x="926" y="1495"/>
                  </a:lnTo>
                  <a:lnTo>
                    <a:pt x="926" y="1495"/>
                  </a:lnTo>
                  <a:lnTo>
                    <a:pt x="928" y="1495"/>
                  </a:lnTo>
                  <a:lnTo>
                    <a:pt x="928" y="1494"/>
                  </a:lnTo>
                  <a:lnTo>
                    <a:pt x="926" y="1494"/>
                  </a:lnTo>
                  <a:lnTo>
                    <a:pt x="926" y="1495"/>
                  </a:lnTo>
                  <a:lnTo>
                    <a:pt x="926" y="1494"/>
                  </a:lnTo>
                  <a:lnTo>
                    <a:pt x="928" y="1492"/>
                  </a:lnTo>
                  <a:lnTo>
                    <a:pt x="930" y="1490"/>
                  </a:lnTo>
                  <a:lnTo>
                    <a:pt x="928" y="1490"/>
                  </a:lnTo>
                  <a:lnTo>
                    <a:pt x="928" y="1490"/>
                  </a:lnTo>
                  <a:lnTo>
                    <a:pt x="926" y="1490"/>
                  </a:lnTo>
                  <a:lnTo>
                    <a:pt x="924" y="1490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1" y="1490"/>
                  </a:lnTo>
                  <a:lnTo>
                    <a:pt x="921" y="1490"/>
                  </a:lnTo>
                  <a:lnTo>
                    <a:pt x="922" y="1486"/>
                  </a:lnTo>
                  <a:lnTo>
                    <a:pt x="922" y="1486"/>
                  </a:lnTo>
                  <a:lnTo>
                    <a:pt x="922" y="1488"/>
                  </a:lnTo>
                  <a:lnTo>
                    <a:pt x="924" y="1488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8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4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8" y="1484"/>
                  </a:lnTo>
                  <a:lnTo>
                    <a:pt x="930" y="1486"/>
                  </a:lnTo>
                  <a:lnTo>
                    <a:pt x="930" y="1484"/>
                  </a:lnTo>
                  <a:lnTo>
                    <a:pt x="930" y="1484"/>
                  </a:lnTo>
                  <a:lnTo>
                    <a:pt x="933" y="1484"/>
                  </a:lnTo>
                  <a:lnTo>
                    <a:pt x="933" y="1484"/>
                  </a:lnTo>
                  <a:lnTo>
                    <a:pt x="931" y="1483"/>
                  </a:lnTo>
                  <a:lnTo>
                    <a:pt x="930" y="1481"/>
                  </a:lnTo>
                  <a:lnTo>
                    <a:pt x="935" y="1483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79"/>
                  </a:lnTo>
                  <a:lnTo>
                    <a:pt x="941" y="1479"/>
                  </a:lnTo>
                  <a:lnTo>
                    <a:pt x="941" y="1479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5"/>
                  </a:lnTo>
                  <a:lnTo>
                    <a:pt x="941" y="1475"/>
                  </a:lnTo>
                  <a:lnTo>
                    <a:pt x="942" y="1475"/>
                  </a:lnTo>
                  <a:lnTo>
                    <a:pt x="942" y="1474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4" y="1474"/>
                  </a:lnTo>
                  <a:lnTo>
                    <a:pt x="942" y="1472"/>
                  </a:lnTo>
                  <a:lnTo>
                    <a:pt x="939" y="1470"/>
                  </a:lnTo>
                  <a:lnTo>
                    <a:pt x="939" y="1470"/>
                  </a:lnTo>
                  <a:lnTo>
                    <a:pt x="939" y="1466"/>
                  </a:lnTo>
                  <a:lnTo>
                    <a:pt x="935" y="1465"/>
                  </a:lnTo>
                  <a:lnTo>
                    <a:pt x="933" y="1463"/>
                  </a:lnTo>
                  <a:lnTo>
                    <a:pt x="937" y="1463"/>
                  </a:lnTo>
                  <a:lnTo>
                    <a:pt x="939" y="1461"/>
                  </a:lnTo>
                  <a:lnTo>
                    <a:pt x="939" y="1463"/>
                  </a:lnTo>
                  <a:lnTo>
                    <a:pt x="939" y="1463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6"/>
                  </a:lnTo>
                  <a:lnTo>
                    <a:pt x="939" y="1466"/>
                  </a:lnTo>
                  <a:lnTo>
                    <a:pt x="941" y="1468"/>
                  </a:lnTo>
                  <a:lnTo>
                    <a:pt x="941" y="1470"/>
                  </a:lnTo>
                  <a:lnTo>
                    <a:pt x="941" y="1470"/>
                  </a:lnTo>
                  <a:lnTo>
                    <a:pt x="941" y="1468"/>
                  </a:lnTo>
                  <a:lnTo>
                    <a:pt x="941" y="1466"/>
                  </a:lnTo>
                  <a:lnTo>
                    <a:pt x="941" y="1465"/>
                  </a:lnTo>
                  <a:lnTo>
                    <a:pt x="942" y="1466"/>
                  </a:lnTo>
                  <a:lnTo>
                    <a:pt x="942" y="1466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4" y="1470"/>
                  </a:lnTo>
                  <a:lnTo>
                    <a:pt x="944" y="1472"/>
                  </a:lnTo>
                  <a:lnTo>
                    <a:pt x="946" y="1470"/>
                  </a:lnTo>
                  <a:lnTo>
                    <a:pt x="946" y="1470"/>
                  </a:lnTo>
                  <a:lnTo>
                    <a:pt x="948" y="1472"/>
                  </a:lnTo>
                  <a:lnTo>
                    <a:pt x="950" y="1474"/>
                  </a:lnTo>
                  <a:lnTo>
                    <a:pt x="950" y="1475"/>
                  </a:lnTo>
                  <a:lnTo>
                    <a:pt x="950" y="1477"/>
                  </a:lnTo>
                  <a:lnTo>
                    <a:pt x="948" y="1477"/>
                  </a:lnTo>
                  <a:lnTo>
                    <a:pt x="950" y="1479"/>
                  </a:lnTo>
                  <a:lnTo>
                    <a:pt x="955" y="1479"/>
                  </a:lnTo>
                  <a:lnTo>
                    <a:pt x="957" y="1477"/>
                  </a:lnTo>
                  <a:lnTo>
                    <a:pt x="957" y="1477"/>
                  </a:lnTo>
                  <a:lnTo>
                    <a:pt x="959" y="1475"/>
                  </a:lnTo>
                  <a:lnTo>
                    <a:pt x="959" y="1472"/>
                  </a:lnTo>
                  <a:lnTo>
                    <a:pt x="959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2" y="1470"/>
                  </a:lnTo>
                  <a:lnTo>
                    <a:pt x="962" y="1470"/>
                  </a:lnTo>
                  <a:lnTo>
                    <a:pt x="964" y="1470"/>
                  </a:lnTo>
                  <a:lnTo>
                    <a:pt x="966" y="1470"/>
                  </a:lnTo>
                  <a:lnTo>
                    <a:pt x="966" y="1470"/>
                  </a:lnTo>
                  <a:lnTo>
                    <a:pt x="966" y="1472"/>
                  </a:lnTo>
                  <a:lnTo>
                    <a:pt x="964" y="1474"/>
                  </a:lnTo>
                  <a:lnTo>
                    <a:pt x="962" y="1474"/>
                  </a:lnTo>
                  <a:lnTo>
                    <a:pt x="964" y="1474"/>
                  </a:lnTo>
                  <a:lnTo>
                    <a:pt x="966" y="1474"/>
                  </a:lnTo>
                  <a:lnTo>
                    <a:pt x="968" y="1472"/>
                  </a:lnTo>
                  <a:lnTo>
                    <a:pt x="968" y="1472"/>
                  </a:lnTo>
                  <a:lnTo>
                    <a:pt x="969" y="1470"/>
                  </a:lnTo>
                  <a:lnTo>
                    <a:pt x="968" y="1470"/>
                  </a:lnTo>
                  <a:lnTo>
                    <a:pt x="968" y="1468"/>
                  </a:lnTo>
                  <a:lnTo>
                    <a:pt x="968" y="1468"/>
                  </a:lnTo>
                  <a:lnTo>
                    <a:pt x="968" y="1466"/>
                  </a:lnTo>
                  <a:lnTo>
                    <a:pt x="968" y="1465"/>
                  </a:lnTo>
                  <a:lnTo>
                    <a:pt x="968" y="1463"/>
                  </a:lnTo>
                  <a:lnTo>
                    <a:pt x="968" y="1463"/>
                  </a:lnTo>
                  <a:lnTo>
                    <a:pt x="969" y="1470"/>
                  </a:lnTo>
                  <a:lnTo>
                    <a:pt x="969" y="1470"/>
                  </a:lnTo>
                  <a:lnTo>
                    <a:pt x="971" y="1470"/>
                  </a:lnTo>
                  <a:lnTo>
                    <a:pt x="971" y="1465"/>
                  </a:lnTo>
                  <a:lnTo>
                    <a:pt x="971" y="1463"/>
                  </a:lnTo>
                  <a:lnTo>
                    <a:pt x="971" y="1465"/>
                  </a:lnTo>
                  <a:lnTo>
                    <a:pt x="971" y="1466"/>
                  </a:lnTo>
                  <a:lnTo>
                    <a:pt x="971" y="1468"/>
                  </a:lnTo>
                  <a:lnTo>
                    <a:pt x="973" y="1468"/>
                  </a:lnTo>
                  <a:lnTo>
                    <a:pt x="971" y="1466"/>
                  </a:lnTo>
                  <a:lnTo>
                    <a:pt x="971" y="1463"/>
                  </a:lnTo>
                  <a:lnTo>
                    <a:pt x="971" y="1461"/>
                  </a:lnTo>
                  <a:lnTo>
                    <a:pt x="973" y="1461"/>
                  </a:lnTo>
                  <a:lnTo>
                    <a:pt x="973" y="1461"/>
                  </a:lnTo>
                  <a:lnTo>
                    <a:pt x="973" y="1459"/>
                  </a:lnTo>
                  <a:lnTo>
                    <a:pt x="973" y="1457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5" y="1454"/>
                  </a:lnTo>
                  <a:lnTo>
                    <a:pt x="975" y="1452"/>
                  </a:lnTo>
                  <a:lnTo>
                    <a:pt x="975" y="1452"/>
                  </a:lnTo>
                  <a:lnTo>
                    <a:pt x="975" y="1450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8" y="1448"/>
                  </a:lnTo>
                  <a:lnTo>
                    <a:pt x="980" y="1450"/>
                  </a:lnTo>
                  <a:lnTo>
                    <a:pt x="980" y="1450"/>
                  </a:lnTo>
                  <a:lnTo>
                    <a:pt x="980" y="1448"/>
                  </a:lnTo>
                  <a:lnTo>
                    <a:pt x="982" y="1447"/>
                  </a:lnTo>
                  <a:lnTo>
                    <a:pt x="982" y="1447"/>
                  </a:lnTo>
                  <a:lnTo>
                    <a:pt x="982" y="1445"/>
                  </a:lnTo>
                  <a:lnTo>
                    <a:pt x="982" y="1443"/>
                  </a:lnTo>
                  <a:lnTo>
                    <a:pt x="980" y="1441"/>
                  </a:lnTo>
                  <a:lnTo>
                    <a:pt x="978" y="1441"/>
                  </a:lnTo>
                  <a:lnTo>
                    <a:pt x="978" y="1439"/>
                  </a:lnTo>
                  <a:lnTo>
                    <a:pt x="980" y="1436"/>
                  </a:lnTo>
                  <a:lnTo>
                    <a:pt x="980" y="1434"/>
                  </a:lnTo>
                  <a:lnTo>
                    <a:pt x="980" y="1432"/>
                  </a:lnTo>
                  <a:lnTo>
                    <a:pt x="980" y="1432"/>
                  </a:lnTo>
                  <a:lnTo>
                    <a:pt x="975" y="1430"/>
                  </a:lnTo>
                  <a:lnTo>
                    <a:pt x="973" y="1427"/>
                  </a:lnTo>
                  <a:lnTo>
                    <a:pt x="973" y="1425"/>
                  </a:lnTo>
                  <a:lnTo>
                    <a:pt x="971" y="1425"/>
                  </a:lnTo>
                  <a:lnTo>
                    <a:pt x="971" y="1423"/>
                  </a:lnTo>
                  <a:lnTo>
                    <a:pt x="969" y="1421"/>
                  </a:lnTo>
                  <a:lnTo>
                    <a:pt x="969" y="1419"/>
                  </a:lnTo>
                  <a:lnTo>
                    <a:pt x="971" y="1419"/>
                  </a:lnTo>
                  <a:lnTo>
                    <a:pt x="973" y="1423"/>
                  </a:lnTo>
                  <a:lnTo>
                    <a:pt x="975" y="1423"/>
                  </a:lnTo>
                  <a:lnTo>
                    <a:pt x="977" y="1421"/>
                  </a:lnTo>
                  <a:lnTo>
                    <a:pt x="977" y="1419"/>
                  </a:lnTo>
                  <a:lnTo>
                    <a:pt x="977" y="1418"/>
                  </a:lnTo>
                  <a:lnTo>
                    <a:pt x="977" y="1414"/>
                  </a:lnTo>
                  <a:lnTo>
                    <a:pt x="977" y="1412"/>
                  </a:lnTo>
                  <a:lnTo>
                    <a:pt x="977" y="1410"/>
                  </a:lnTo>
                  <a:lnTo>
                    <a:pt x="975" y="1409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69" y="1405"/>
                  </a:lnTo>
                  <a:lnTo>
                    <a:pt x="969" y="1403"/>
                  </a:lnTo>
                  <a:lnTo>
                    <a:pt x="968" y="1403"/>
                  </a:lnTo>
                  <a:lnTo>
                    <a:pt x="969" y="1401"/>
                  </a:lnTo>
                  <a:lnTo>
                    <a:pt x="969" y="1401"/>
                  </a:lnTo>
                  <a:lnTo>
                    <a:pt x="971" y="1403"/>
                  </a:lnTo>
                  <a:lnTo>
                    <a:pt x="973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7" y="1407"/>
                  </a:lnTo>
                  <a:lnTo>
                    <a:pt x="977" y="1407"/>
                  </a:lnTo>
                  <a:lnTo>
                    <a:pt x="977" y="1409"/>
                  </a:lnTo>
                  <a:lnTo>
                    <a:pt x="977" y="1409"/>
                  </a:lnTo>
                  <a:lnTo>
                    <a:pt x="978" y="1412"/>
                  </a:lnTo>
                  <a:lnTo>
                    <a:pt x="978" y="1414"/>
                  </a:lnTo>
                  <a:lnTo>
                    <a:pt x="978" y="1416"/>
                  </a:lnTo>
                  <a:lnTo>
                    <a:pt x="978" y="1419"/>
                  </a:lnTo>
                  <a:lnTo>
                    <a:pt x="978" y="1421"/>
                  </a:lnTo>
                  <a:lnTo>
                    <a:pt x="978" y="1423"/>
                  </a:lnTo>
                  <a:lnTo>
                    <a:pt x="980" y="1425"/>
                  </a:lnTo>
                  <a:lnTo>
                    <a:pt x="984" y="1421"/>
                  </a:lnTo>
                  <a:lnTo>
                    <a:pt x="987" y="1418"/>
                  </a:lnTo>
                  <a:lnTo>
                    <a:pt x="987" y="1414"/>
                  </a:lnTo>
                  <a:lnTo>
                    <a:pt x="987" y="1414"/>
                  </a:lnTo>
                  <a:lnTo>
                    <a:pt x="987" y="1410"/>
                  </a:lnTo>
                  <a:lnTo>
                    <a:pt x="986" y="1409"/>
                  </a:lnTo>
                  <a:lnTo>
                    <a:pt x="986" y="1409"/>
                  </a:lnTo>
                  <a:lnTo>
                    <a:pt x="984" y="1409"/>
                  </a:lnTo>
                  <a:lnTo>
                    <a:pt x="982" y="1407"/>
                  </a:lnTo>
                  <a:lnTo>
                    <a:pt x="982" y="1405"/>
                  </a:lnTo>
                  <a:lnTo>
                    <a:pt x="982" y="1403"/>
                  </a:lnTo>
                  <a:lnTo>
                    <a:pt x="982" y="1400"/>
                  </a:lnTo>
                  <a:lnTo>
                    <a:pt x="982" y="1398"/>
                  </a:lnTo>
                  <a:lnTo>
                    <a:pt x="982" y="1396"/>
                  </a:lnTo>
                  <a:lnTo>
                    <a:pt x="982" y="1394"/>
                  </a:lnTo>
                  <a:lnTo>
                    <a:pt x="982" y="1392"/>
                  </a:lnTo>
                  <a:lnTo>
                    <a:pt x="980" y="1392"/>
                  </a:lnTo>
                  <a:lnTo>
                    <a:pt x="980" y="1391"/>
                  </a:lnTo>
                  <a:lnTo>
                    <a:pt x="982" y="1389"/>
                  </a:lnTo>
                  <a:lnTo>
                    <a:pt x="984" y="1387"/>
                  </a:lnTo>
                  <a:lnTo>
                    <a:pt x="984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91" y="1387"/>
                  </a:lnTo>
                  <a:lnTo>
                    <a:pt x="991" y="1387"/>
                  </a:lnTo>
                  <a:lnTo>
                    <a:pt x="991" y="1385"/>
                  </a:lnTo>
                  <a:lnTo>
                    <a:pt x="991" y="1385"/>
                  </a:lnTo>
                  <a:lnTo>
                    <a:pt x="993" y="1385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91"/>
                  </a:lnTo>
                  <a:lnTo>
                    <a:pt x="995" y="1394"/>
                  </a:lnTo>
                  <a:lnTo>
                    <a:pt x="993" y="1398"/>
                  </a:lnTo>
                  <a:lnTo>
                    <a:pt x="993" y="1401"/>
                  </a:lnTo>
                  <a:lnTo>
                    <a:pt x="991" y="1398"/>
                  </a:lnTo>
                  <a:lnTo>
                    <a:pt x="991" y="1392"/>
                  </a:lnTo>
                  <a:lnTo>
                    <a:pt x="989" y="1391"/>
                  </a:lnTo>
                  <a:lnTo>
                    <a:pt x="987" y="1392"/>
                  </a:lnTo>
                  <a:lnTo>
                    <a:pt x="987" y="1394"/>
                  </a:lnTo>
                  <a:lnTo>
                    <a:pt x="986" y="1400"/>
                  </a:lnTo>
                  <a:lnTo>
                    <a:pt x="986" y="1401"/>
                  </a:lnTo>
                  <a:lnTo>
                    <a:pt x="986" y="1403"/>
                  </a:lnTo>
                  <a:lnTo>
                    <a:pt x="986" y="1405"/>
                  </a:lnTo>
                  <a:lnTo>
                    <a:pt x="987" y="1407"/>
                  </a:lnTo>
                  <a:lnTo>
                    <a:pt x="987" y="1407"/>
                  </a:lnTo>
                  <a:lnTo>
                    <a:pt x="987" y="1409"/>
                  </a:lnTo>
                  <a:lnTo>
                    <a:pt x="987" y="1412"/>
                  </a:lnTo>
                  <a:lnTo>
                    <a:pt x="989" y="1414"/>
                  </a:lnTo>
                  <a:lnTo>
                    <a:pt x="989" y="1416"/>
                  </a:lnTo>
                  <a:lnTo>
                    <a:pt x="989" y="1418"/>
                  </a:lnTo>
                  <a:lnTo>
                    <a:pt x="989" y="1421"/>
                  </a:lnTo>
                  <a:lnTo>
                    <a:pt x="989" y="1423"/>
                  </a:lnTo>
                  <a:lnTo>
                    <a:pt x="989" y="1425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8"/>
                  </a:lnTo>
                  <a:lnTo>
                    <a:pt x="991" y="1430"/>
                  </a:lnTo>
                  <a:lnTo>
                    <a:pt x="991" y="1432"/>
                  </a:lnTo>
                  <a:lnTo>
                    <a:pt x="989" y="1432"/>
                  </a:lnTo>
                  <a:lnTo>
                    <a:pt x="989" y="1430"/>
                  </a:lnTo>
                  <a:lnTo>
                    <a:pt x="989" y="1428"/>
                  </a:lnTo>
                  <a:lnTo>
                    <a:pt x="989" y="1427"/>
                  </a:lnTo>
                  <a:lnTo>
                    <a:pt x="989" y="1425"/>
                  </a:lnTo>
                  <a:lnTo>
                    <a:pt x="989" y="1427"/>
                  </a:lnTo>
                  <a:lnTo>
                    <a:pt x="987" y="1427"/>
                  </a:lnTo>
                  <a:lnTo>
                    <a:pt x="987" y="1430"/>
                  </a:lnTo>
                  <a:lnTo>
                    <a:pt x="986" y="1432"/>
                  </a:lnTo>
                  <a:lnTo>
                    <a:pt x="987" y="1432"/>
                  </a:lnTo>
                  <a:lnTo>
                    <a:pt x="989" y="1434"/>
                  </a:lnTo>
                  <a:lnTo>
                    <a:pt x="989" y="1434"/>
                  </a:lnTo>
                  <a:lnTo>
                    <a:pt x="989" y="1436"/>
                  </a:lnTo>
                  <a:lnTo>
                    <a:pt x="989" y="1436"/>
                  </a:lnTo>
                  <a:lnTo>
                    <a:pt x="989" y="1438"/>
                  </a:lnTo>
                  <a:lnTo>
                    <a:pt x="989" y="1439"/>
                  </a:lnTo>
                  <a:lnTo>
                    <a:pt x="991" y="1441"/>
                  </a:lnTo>
                  <a:lnTo>
                    <a:pt x="991" y="1443"/>
                  </a:lnTo>
                  <a:lnTo>
                    <a:pt x="991" y="1445"/>
                  </a:lnTo>
                  <a:lnTo>
                    <a:pt x="993" y="1445"/>
                  </a:lnTo>
                  <a:lnTo>
                    <a:pt x="993" y="1443"/>
                  </a:lnTo>
                  <a:lnTo>
                    <a:pt x="993" y="1441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6" y="1443"/>
                  </a:lnTo>
                  <a:lnTo>
                    <a:pt x="995" y="1447"/>
                  </a:lnTo>
                  <a:lnTo>
                    <a:pt x="995" y="1448"/>
                  </a:lnTo>
                  <a:lnTo>
                    <a:pt x="993" y="1450"/>
                  </a:lnTo>
                  <a:lnTo>
                    <a:pt x="995" y="1454"/>
                  </a:lnTo>
                  <a:lnTo>
                    <a:pt x="995" y="1452"/>
                  </a:lnTo>
                  <a:lnTo>
                    <a:pt x="995" y="1450"/>
                  </a:lnTo>
                  <a:lnTo>
                    <a:pt x="995" y="1450"/>
                  </a:lnTo>
                  <a:lnTo>
                    <a:pt x="995" y="1452"/>
                  </a:lnTo>
                  <a:lnTo>
                    <a:pt x="996" y="1454"/>
                  </a:lnTo>
                  <a:lnTo>
                    <a:pt x="996" y="1456"/>
                  </a:lnTo>
                  <a:lnTo>
                    <a:pt x="996" y="1456"/>
                  </a:lnTo>
                  <a:lnTo>
                    <a:pt x="998" y="1459"/>
                  </a:lnTo>
                  <a:lnTo>
                    <a:pt x="998" y="1459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6"/>
                  </a:lnTo>
                  <a:lnTo>
                    <a:pt x="1002" y="1456"/>
                  </a:lnTo>
                  <a:lnTo>
                    <a:pt x="1002" y="1456"/>
                  </a:lnTo>
                  <a:lnTo>
                    <a:pt x="1002" y="1457"/>
                  </a:lnTo>
                  <a:lnTo>
                    <a:pt x="1002" y="1459"/>
                  </a:lnTo>
                  <a:lnTo>
                    <a:pt x="1002" y="1459"/>
                  </a:lnTo>
                  <a:lnTo>
                    <a:pt x="1002" y="1461"/>
                  </a:lnTo>
                  <a:lnTo>
                    <a:pt x="1004" y="1461"/>
                  </a:lnTo>
                  <a:lnTo>
                    <a:pt x="1004" y="1459"/>
                  </a:lnTo>
                  <a:lnTo>
                    <a:pt x="1004" y="1457"/>
                  </a:lnTo>
                  <a:lnTo>
                    <a:pt x="1004" y="1457"/>
                  </a:lnTo>
                  <a:lnTo>
                    <a:pt x="1004" y="1456"/>
                  </a:lnTo>
                  <a:lnTo>
                    <a:pt x="1006" y="1457"/>
                  </a:lnTo>
                  <a:lnTo>
                    <a:pt x="1007" y="1457"/>
                  </a:lnTo>
                  <a:lnTo>
                    <a:pt x="1007" y="1459"/>
                  </a:lnTo>
                  <a:lnTo>
                    <a:pt x="1009" y="1459"/>
                  </a:lnTo>
                  <a:lnTo>
                    <a:pt x="1009" y="1461"/>
                  </a:lnTo>
                  <a:lnTo>
                    <a:pt x="1009" y="1461"/>
                  </a:lnTo>
                  <a:lnTo>
                    <a:pt x="1011" y="1461"/>
                  </a:lnTo>
                  <a:lnTo>
                    <a:pt x="1013" y="1461"/>
                  </a:lnTo>
                  <a:lnTo>
                    <a:pt x="1011" y="1459"/>
                  </a:lnTo>
                  <a:lnTo>
                    <a:pt x="1011" y="1457"/>
                  </a:lnTo>
                  <a:lnTo>
                    <a:pt x="1013" y="1459"/>
                  </a:lnTo>
                  <a:lnTo>
                    <a:pt x="1013" y="1461"/>
                  </a:lnTo>
                  <a:lnTo>
                    <a:pt x="1015" y="1461"/>
                  </a:lnTo>
                  <a:lnTo>
                    <a:pt x="1015" y="1459"/>
                  </a:lnTo>
                  <a:lnTo>
                    <a:pt x="1015" y="1459"/>
                  </a:lnTo>
                  <a:lnTo>
                    <a:pt x="1015" y="1457"/>
                  </a:lnTo>
                  <a:lnTo>
                    <a:pt x="1015" y="1457"/>
                  </a:lnTo>
                  <a:lnTo>
                    <a:pt x="1015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8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3"/>
                  </a:lnTo>
                  <a:lnTo>
                    <a:pt x="1018" y="1463"/>
                  </a:lnTo>
                  <a:lnTo>
                    <a:pt x="1022" y="1463"/>
                  </a:lnTo>
                  <a:lnTo>
                    <a:pt x="1024" y="1463"/>
                  </a:lnTo>
                  <a:lnTo>
                    <a:pt x="1025" y="1465"/>
                  </a:lnTo>
                  <a:lnTo>
                    <a:pt x="1027" y="1466"/>
                  </a:lnTo>
                  <a:lnTo>
                    <a:pt x="1027" y="1468"/>
                  </a:lnTo>
                  <a:lnTo>
                    <a:pt x="1027" y="1470"/>
                  </a:lnTo>
                  <a:lnTo>
                    <a:pt x="1027" y="1470"/>
                  </a:lnTo>
                  <a:lnTo>
                    <a:pt x="1029" y="1474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7"/>
                  </a:lnTo>
                  <a:lnTo>
                    <a:pt x="1029" y="1484"/>
                  </a:lnTo>
                  <a:lnTo>
                    <a:pt x="1031" y="1484"/>
                  </a:lnTo>
                  <a:lnTo>
                    <a:pt x="1034" y="1486"/>
                  </a:lnTo>
                  <a:lnTo>
                    <a:pt x="1038" y="1484"/>
                  </a:lnTo>
                  <a:lnTo>
                    <a:pt x="1040" y="1483"/>
                  </a:lnTo>
                  <a:lnTo>
                    <a:pt x="1042" y="1477"/>
                  </a:lnTo>
                  <a:lnTo>
                    <a:pt x="1042" y="1474"/>
                  </a:lnTo>
                  <a:lnTo>
                    <a:pt x="1042" y="1472"/>
                  </a:lnTo>
                  <a:lnTo>
                    <a:pt x="1043" y="1468"/>
                  </a:lnTo>
                  <a:lnTo>
                    <a:pt x="1043" y="1465"/>
                  </a:lnTo>
                  <a:lnTo>
                    <a:pt x="1045" y="1461"/>
                  </a:lnTo>
                  <a:lnTo>
                    <a:pt x="1045" y="1454"/>
                  </a:lnTo>
                  <a:lnTo>
                    <a:pt x="1047" y="1454"/>
                  </a:lnTo>
                  <a:lnTo>
                    <a:pt x="1047" y="1452"/>
                  </a:lnTo>
                  <a:lnTo>
                    <a:pt x="1047" y="1450"/>
                  </a:lnTo>
                  <a:lnTo>
                    <a:pt x="1047" y="1450"/>
                  </a:lnTo>
                  <a:lnTo>
                    <a:pt x="1047" y="1448"/>
                  </a:lnTo>
                  <a:lnTo>
                    <a:pt x="1047" y="1447"/>
                  </a:lnTo>
                  <a:lnTo>
                    <a:pt x="1047" y="1439"/>
                  </a:lnTo>
                  <a:lnTo>
                    <a:pt x="1042" y="1419"/>
                  </a:lnTo>
                  <a:lnTo>
                    <a:pt x="1040" y="1418"/>
                  </a:lnTo>
                  <a:lnTo>
                    <a:pt x="1042" y="1414"/>
                  </a:lnTo>
                  <a:lnTo>
                    <a:pt x="1042" y="1414"/>
                  </a:lnTo>
                  <a:lnTo>
                    <a:pt x="1049" y="1410"/>
                  </a:lnTo>
                  <a:lnTo>
                    <a:pt x="1049" y="1409"/>
                  </a:lnTo>
                  <a:lnTo>
                    <a:pt x="1052" y="1405"/>
                  </a:lnTo>
                  <a:lnTo>
                    <a:pt x="1052" y="1405"/>
                  </a:lnTo>
                  <a:lnTo>
                    <a:pt x="1052" y="1403"/>
                  </a:lnTo>
                  <a:lnTo>
                    <a:pt x="1052" y="1400"/>
                  </a:lnTo>
                  <a:lnTo>
                    <a:pt x="1052" y="1398"/>
                  </a:lnTo>
                  <a:lnTo>
                    <a:pt x="1051" y="1396"/>
                  </a:lnTo>
                  <a:lnTo>
                    <a:pt x="1051" y="1396"/>
                  </a:lnTo>
                  <a:lnTo>
                    <a:pt x="1049" y="1394"/>
                  </a:lnTo>
                  <a:lnTo>
                    <a:pt x="1049" y="1392"/>
                  </a:lnTo>
                  <a:lnTo>
                    <a:pt x="1049" y="1389"/>
                  </a:lnTo>
                  <a:lnTo>
                    <a:pt x="1051" y="1387"/>
                  </a:lnTo>
                  <a:lnTo>
                    <a:pt x="1051" y="1387"/>
                  </a:lnTo>
                  <a:lnTo>
                    <a:pt x="1054" y="1385"/>
                  </a:lnTo>
                  <a:lnTo>
                    <a:pt x="1061" y="1387"/>
                  </a:lnTo>
                  <a:lnTo>
                    <a:pt x="1063" y="1385"/>
                  </a:lnTo>
                  <a:lnTo>
                    <a:pt x="1072" y="1380"/>
                  </a:lnTo>
                  <a:lnTo>
                    <a:pt x="1080" y="1371"/>
                  </a:lnTo>
                  <a:lnTo>
                    <a:pt x="1081" y="1367"/>
                  </a:lnTo>
                  <a:lnTo>
                    <a:pt x="1083" y="1363"/>
                  </a:lnTo>
                  <a:lnTo>
                    <a:pt x="1083" y="1360"/>
                  </a:lnTo>
                  <a:lnTo>
                    <a:pt x="1083" y="1356"/>
                  </a:lnTo>
                  <a:lnTo>
                    <a:pt x="1081" y="1349"/>
                  </a:lnTo>
                  <a:lnTo>
                    <a:pt x="1081" y="1345"/>
                  </a:lnTo>
                  <a:lnTo>
                    <a:pt x="1081" y="1344"/>
                  </a:lnTo>
                  <a:lnTo>
                    <a:pt x="1083" y="1344"/>
                  </a:lnTo>
                  <a:lnTo>
                    <a:pt x="1085" y="1340"/>
                  </a:lnTo>
                  <a:lnTo>
                    <a:pt x="1087" y="1338"/>
                  </a:lnTo>
                  <a:lnTo>
                    <a:pt x="1087" y="1336"/>
                  </a:lnTo>
                  <a:lnTo>
                    <a:pt x="1087" y="1335"/>
                  </a:lnTo>
                  <a:lnTo>
                    <a:pt x="1087" y="1329"/>
                  </a:lnTo>
                  <a:lnTo>
                    <a:pt x="1087" y="1327"/>
                  </a:lnTo>
                  <a:lnTo>
                    <a:pt x="1087" y="1324"/>
                  </a:lnTo>
                  <a:lnTo>
                    <a:pt x="1081" y="1309"/>
                  </a:lnTo>
                  <a:lnTo>
                    <a:pt x="1076" y="1300"/>
                  </a:lnTo>
                  <a:lnTo>
                    <a:pt x="1074" y="1295"/>
                  </a:lnTo>
                  <a:lnTo>
                    <a:pt x="1074" y="1291"/>
                  </a:lnTo>
                  <a:lnTo>
                    <a:pt x="1072" y="1284"/>
                  </a:lnTo>
                  <a:lnTo>
                    <a:pt x="1072" y="1280"/>
                  </a:lnTo>
                  <a:lnTo>
                    <a:pt x="1071" y="1277"/>
                  </a:lnTo>
                  <a:lnTo>
                    <a:pt x="1071" y="1275"/>
                  </a:lnTo>
                  <a:lnTo>
                    <a:pt x="1071" y="1273"/>
                  </a:lnTo>
                  <a:lnTo>
                    <a:pt x="1083" y="1270"/>
                  </a:lnTo>
                  <a:lnTo>
                    <a:pt x="1085" y="1270"/>
                  </a:lnTo>
                  <a:lnTo>
                    <a:pt x="1090" y="1270"/>
                  </a:lnTo>
                  <a:lnTo>
                    <a:pt x="1092" y="1270"/>
                  </a:lnTo>
                  <a:lnTo>
                    <a:pt x="1092" y="1268"/>
                  </a:lnTo>
                  <a:lnTo>
                    <a:pt x="1092" y="1268"/>
                  </a:lnTo>
                  <a:lnTo>
                    <a:pt x="1094" y="1261"/>
                  </a:lnTo>
                  <a:lnTo>
                    <a:pt x="1094" y="1259"/>
                  </a:lnTo>
                  <a:lnTo>
                    <a:pt x="1094" y="1259"/>
                  </a:lnTo>
                  <a:lnTo>
                    <a:pt x="1098" y="1253"/>
                  </a:lnTo>
                  <a:lnTo>
                    <a:pt x="1099" y="1251"/>
                  </a:lnTo>
                  <a:lnTo>
                    <a:pt x="1099" y="1248"/>
                  </a:lnTo>
                  <a:lnTo>
                    <a:pt x="1101" y="1239"/>
                  </a:lnTo>
                  <a:lnTo>
                    <a:pt x="1101" y="1237"/>
                  </a:lnTo>
                  <a:lnTo>
                    <a:pt x="1101" y="1235"/>
                  </a:lnTo>
                  <a:lnTo>
                    <a:pt x="1089" y="1217"/>
                  </a:lnTo>
                  <a:lnTo>
                    <a:pt x="1087" y="1215"/>
                  </a:lnTo>
                  <a:lnTo>
                    <a:pt x="1085" y="1215"/>
                  </a:lnTo>
                  <a:lnTo>
                    <a:pt x="1081" y="1215"/>
                  </a:lnTo>
                  <a:lnTo>
                    <a:pt x="1080" y="1215"/>
                  </a:lnTo>
                  <a:lnTo>
                    <a:pt x="1078" y="1214"/>
                  </a:lnTo>
                  <a:lnTo>
                    <a:pt x="1074" y="1208"/>
                  </a:lnTo>
                  <a:lnTo>
                    <a:pt x="1072" y="1206"/>
                  </a:lnTo>
                  <a:lnTo>
                    <a:pt x="1065" y="1201"/>
                  </a:lnTo>
                  <a:lnTo>
                    <a:pt x="1065" y="1199"/>
                  </a:lnTo>
                  <a:lnTo>
                    <a:pt x="1069" y="1172"/>
                  </a:lnTo>
                  <a:lnTo>
                    <a:pt x="1072" y="1145"/>
                  </a:lnTo>
                  <a:lnTo>
                    <a:pt x="1072" y="1141"/>
                  </a:lnTo>
                  <a:lnTo>
                    <a:pt x="1072" y="1139"/>
                  </a:lnTo>
                  <a:lnTo>
                    <a:pt x="1071" y="1134"/>
                  </a:lnTo>
                  <a:lnTo>
                    <a:pt x="1071" y="1132"/>
                  </a:lnTo>
                  <a:lnTo>
                    <a:pt x="1061" y="1107"/>
                  </a:lnTo>
                  <a:lnTo>
                    <a:pt x="1061" y="1105"/>
                  </a:lnTo>
                  <a:lnTo>
                    <a:pt x="1061" y="1102"/>
                  </a:lnTo>
                  <a:lnTo>
                    <a:pt x="1063" y="1096"/>
                  </a:lnTo>
                  <a:lnTo>
                    <a:pt x="1065" y="1093"/>
                  </a:lnTo>
                  <a:lnTo>
                    <a:pt x="1065" y="1091"/>
                  </a:lnTo>
                  <a:lnTo>
                    <a:pt x="1061" y="1074"/>
                  </a:lnTo>
                  <a:lnTo>
                    <a:pt x="1061" y="1071"/>
                  </a:lnTo>
                  <a:lnTo>
                    <a:pt x="1061" y="1069"/>
                  </a:lnTo>
                  <a:lnTo>
                    <a:pt x="1069" y="1062"/>
                  </a:lnTo>
                  <a:lnTo>
                    <a:pt x="1060" y="1038"/>
                  </a:lnTo>
                  <a:lnTo>
                    <a:pt x="1056" y="1029"/>
                  </a:lnTo>
                  <a:lnTo>
                    <a:pt x="1067" y="1011"/>
                  </a:lnTo>
                  <a:lnTo>
                    <a:pt x="1069" y="1009"/>
                  </a:lnTo>
                  <a:lnTo>
                    <a:pt x="1069" y="1006"/>
                  </a:lnTo>
                  <a:lnTo>
                    <a:pt x="1065" y="995"/>
                  </a:lnTo>
                  <a:lnTo>
                    <a:pt x="1072" y="988"/>
                  </a:lnTo>
                  <a:lnTo>
                    <a:pt x="1081" y="971"/>
                  </a:lnTo>
                  <a:lnTo>
                    <a:pt x="1090" y="953"/>
                  </a:lnTo>
                  <a:lnTo>
                    <a:pt x="1094" y="950"/>
                  </a:lnTo>
                  <a:lnTo>
                    <a:pt x="1107" y="943"/>
                  </a:lnTo>
                  <a:lnTo>
                    <a:pt x="1119" y="939"/>
                  </a:lnTo>
                  <a:lnTo>
                    <a:pt x="1136" y="943"/>
                  </a:lnTo>
                  <a:lnTo>
                    <a:pt x="1154" y="948"/>
                  </a:lnTo>
                  <a:lnTo>
                    <a:pt x="1155" y="948"/>
                  </a:lnTo>
                  <a:lnTo>
                    <a:pt x="1155" y="946"/>
                  </a:lnTo>
                  <a:lnTo>
                    <a:pt x="1164" y="930"/>
                  </a:lnTo>
                  <a:lnTo>
                    <a:pt x="1164" y="928"/>
                  </a:lnTo>
                  <a:lnTo>
                    <a:pt x="1164" y="926"/>
                  </a:lnTo>
                  <a:lnTo>
                    <a:pt x="1163" y="899"/>
                  </a:lnTo>
                  <a:lnTo>
                    <a:pt x="1163" y="896"/>
                  </a:lnTo>
                  <a:lnTo>
                    <a:pt x="1161" y="894"/>
                  </a:lnTo>
                  <a:lnTo>
                    <a:pt x="1155" y="894"/>
                  </a:lnTo>
                  <a:lnTo>
                    <a:pt x="1154" y="892"/>
                  </a:lnTo>
                  <a:lnTo>
                    <a:pt x="1139" y="881"/>
                  </a:lnTo>
                  <a:lnTo>
                    <a:pt x="1152" y="858"/>
                  </a:lnTo>
                  <a:lnTo>
                    <a:pt x="1166" y="834"/>
                  </a:lnTo>
                  <a:lnTo>
                    <a:pt x="1166" y="834"/>
                  </a:lnTo>
                  <a:lnTo>
                    <a:pt x="1173" y="823"/>
                  </a:lnTo>
                  <a:lnTo>
                    <a:pt x="1173" y="820"/>
                  </a:lnTo>
                  <a:lnTo>
                    <a:pt x="1173" y="820"/>
                  </a:lnTo>
                  <a:lnTo>
                    <a:pt x="1173" y="818"/>
                  </a:lnTo>
                  <a:lnTo>
                    <a:pt x="1175" y="807"/>
                  </a:lnTo>
                  <a:lnTo>
                    <a:pt x="1175" y="805"/>
                  </a:lnTo>
                  <a:lnTo>
                    <a:pt x="1177" y="804"/>
                  </a:lnTo>
                  <a:lnTo>
                    <a:pt x="1181" y="798"/>
                  </a:lnTo>
                  <a:lnTo>
                    <a:pt x="1182" y="794"/>
                  </a:lnTo>
                  <a:lnTo>
                    <a:pt x="1182" y="789"/>
                  </a:lnTo>
                  <a:lnTo>
                    <a:pt x="1182" y="784"/>
                  </a:lnTo>
                  <a:lnTo>
                    <a:pt x="1182" y="778"/>
                  </a:lnTo>
                  <a:lnTo>
                    <a:pt x="1184" y="749"/>
                  </a:lnTo>
                  <a:lnTo>
                    <a:pt x="1186" y="748"/>
                  </a:lnTo>
                  <a:lnTo>
                    <a:pt x="1190" y="738"/>
                  </a:lnTo>
                  <a:lnTo>
                    <a:pt x="1190" y="737"/>
                  </a:lnTo>
                  <a:lnTo>
                    <a:pt x="1190" y="731"/>
                  </a:lnTo>
                  <a:lnTo>
                    <a:pt x="1184" y="697"/>
                  </a:lnTo>
                  <a:lnTo>
                    <a:pt x="1197" y="695"/>
                  </a:lnTo>
                  <a:lnTo>
                    <a:pt x="1210" y="693"/>
                  </a:lnTo>
                  <a:lnTo>
                    <a:pt x="1231" y="679"/>
                  </a:lnTo>
                  <a:lnTo>
                    <a:pt x="1231" y="677"/>
                  </a:lnTo>
                  <a:lnTo>
                    <a:pt x="1231" y="673"/>
                  </a:lnTo>
                  <a:lnTo>
                    <a:pt x="1231" y="670"/>
                  </a:lnTo>
                  <a:lnTo>
                    <a:pt x="1231" y="668"/>
                  </a:lnTo>
                  <a:lnTo>
                    <a:pt x="1229" y="655"/>
                  </a:lnTo>
                  <a:lnTo>
                    <a:pt x="1228" y="652"/>
                  </a:lnTo>
                  <a:lnTo>
                    <a:pt x="1240" y="637"/>
                  </a:lnTo>
                  <a:lnTo>
                    <a:pt x="1258" y="601"/>
                  </a:lnTo>
                  <a:lnTo>
                    <a:pt x="1264" y="596"/>
                  </a:lnTo>
                  <a:lnTo>
                    <a:pt x="1273" y="585"/>
                  </a:lnTo>
                  <a:lnTo>
                    <a:pt x="1276" y="583"/>
                  </a:lnTo>
                  <a:lnTo>
                    <a:pt x="1276" y="583"/>
                  </a:lnTo>
                  <a:lnTo>
                    <a:pt x="1278" y="580"/>
                  </a:lnTo>
                  <a:lnTo>
                    <a:pt x="1280" y="563"/>
                  </a:lnTo>
                  <a:lnTo>
                    <a:pt x="1280" y="561"/>
                  </a:lnTo>
                  <a:lnTo>
                    <a:pt x="1264" y="533"/>
                  </a:lnTo>
                  <a:lnTo>
                    <a:pt x="1266" y="524"/>
                  </a:lnTo>
                  <a:lnTo>
                    <a:pt x="1267" y="522"/>
                  </a:lnTo>
                  <a:lnTo>
                    <a:pt x="1276" y="520"/>
                  </a:lnTo>
                  <a:lnTo>
                    <a:pt x="1278" y="518"/>
                  </a:lnTo>
                  <a:lnTo>
                    <a:pt x="1282" y="514"/>
                  </a:lnTo>
                  <a:lnTo>
                    <a:pt x="1287" y="505"/>
                  </a:lnTo>
                  <a:lnTo>
                    <a:pt x="1287" y="504"/>
                  </a:lnTo>
                  <a:lnTo>
                    <a:pt x="1296" y="473"/>
                  </a:lnTo>
                  <a:lnTo>
                    <a:pt x="1296" y="469"/>
                  </a:lnTo>
                  <a:lnTo>
                    <a:pt x="1298" y="468"/>
                  </a:lnTo>
                  <a:lnTo>
                    <a:pt x="1318" y="451"/>
                  </a:lnTo>
                  <a:lnTo>
                    <a:pt x="1322" y="442"/>
                  </a:lnTo>
                  <a:lnTo>
                    <a:pt x="1323" y="442"/>
                  </a:lnTo>
                  <a:lnTo>
                    <a:pt x="1338" y="451"/>
                  </a:lnTo>
                  <a:lnTo>
                    <a:pt x="1352" y="460"/>
                  </a:lnTo>
                  <a:lnTo>
                    <a:pt x="1354" y="460"/>
                  </a:lnTo>
                  <a:lnTo>
                    <a:pt x="1354" y="457"/>
                  </a:lnTo>
                  <a:lnTo>
                    <a:pt x="1356" y="455"/>
                  </a:lnTo>
                  <a:lnTo>
                    <a:pt x="1365" y="435"/>
                  </a:lnTo>
                  <a:lnTo>
                    <a:pt x="1367" y="430"/>
                  </a:lnTo>
                  <a:lnTo>
                    <a:pt x="1365" y="403"/>
                  </a:lnTo>
                  <a:lnTo>
                    <a:pt x="1365" y="399"/>
                  </a:lnTo>
                  <a:lnTo>
                    <a:pt x="1365" y="386"/>
                  </a:lnTo>
                  <a:lnTo>
                    <a:pt x="1365" y="384"/>
                  </a:lnTo>
                  <a:lnTo>
                    <a:pt x="1367" y="384"/>
                  </a:lnTo>
                  <a:lnTo>
                    <a:pt x="1367" y="383"/>
                  </a:lnTo>
                  <a:lnTo>
                    <a:pt x="1379" y="379"/>
                  </a:lnTo>
                  <a:lnTo>
                    <a:pt x="1381" y="381"/>
                  </a:lnTo>
                  <a:lnTo>
                    <a:pt x="1390" y="388"/>
                  </a:lnTo>
                  <a:lnTo>
                    <a:pt x="1392" y="390"/>
                  </a:lnTo>
                  <a:lnTo>
                    <a:pt x="1410" y="388"/>
                  </a:lnTo>
                  <a:lnTo>
                    <a:pt x="1432" y="399"/>
                  </a:lnTo>
                  <a:lnTo>
                    <a:pt x="1453" y="410"/>
                  </a:lnTo>
                  <a:lnTo>
                    <a:pt x="1455" y="410"/>
                  </a:lnTo>
                  <a:lnTo>
                    <a:pt x="1459" y="408"/>
                  </a:lnTo>
                  <a:lnTo>
                    <a:pt x="1470" y="392"/>
                  </a:lnTo>
                  <a:lnTo>
                    <a:pt x="1455" y="383"/>
                  </a:lnTo>
                  <a:lnTo>
                    <a:pt x="1464" y="374"/>
                  </a:lnTo>
                  <a:lnTo>
                    <a:pt x="1470" y="366"/>
                  </a:lnTo>
                  <a:lnTo>
                    <a:pt x="1475" y="352"/>
                  </a:lnTo>
                  <a:lnTo>
                    <a:pt x="1475" y="350"/>
                  </a:lnTo>
                  <a:lnTo>
                    <a:pt x="1475" y="347"/>
                  </a:lnTo>
                  <a:lnTo>
                    <a:pt x="1475" y="334"/>
                  </a:lnTo>
                  <a:lnTo>
                    <a:pt x="1475" y="332"/>
                  </a:lnTo>
                  <a:lnTo>
                    <a:pt x="1462" y="316"/>
                  </a:lnTo>
                  <a:lnTo>
                    <a:pt x="1475" y="316"/>
                  </a:lnTo>
                  <a:lnTo>
                    <a:pt x="1489" y="314"/>
                  </a:lnTo>
                  <a:lnTo>
                    <a:pt x="1493" y="307"/>
                  </a:lnTo>
                  <a:lnTo>
                    <a:pt x="1495" y="305"/>
                  </a:lnTo>
                  <a:lnTo>
                    <a:pt x="1509" y="314"/>
                  </a:lnTo>
                  <a:lnTo>
                    <a:pt x="1511" y="314"/>
                  </a:lnTo>
                  <a:lnTo>
                    <a:pt x="1513" y="314"/>
                  </a:lnTo>
                  <a:lnTo>
                    <a:pt x="1515" y="307"/>
                  </a:lnTo>
                  <a:lnTo>
                    <a:pt x="1509" y="294"/>
                  </a:lnTo>
                  <a:lnTo>
                    <a:pt x="1511" y="289"/>
                  </a:lnTo>
                  <a:lnTo>
                    <a:pt x="1511" y="287"/>
                  </a:lnTo>
                  <a:lnTo>
                    <a:pt x="1513" y="287"/>
                  </a:lnTo>
                  <a:lnTo>
                    <a:pt x="1524" y="278"/>
                  </a:lnTo>
                  <a:lnTo>
                    <a:pt x="1540" y="281"/>
                  </a:lnTo>
                  <a:lnTo>
                    <a:pt x="1540" y="283"/>
                  </a:lnTo>
                  <a:lnTo>
                    <a:pt x="1554" y="310"/>
                  </a:lnTo>
                  <a:lnTo>
                    <a:pt x="1558" y="318"/>
                  </a:lnTo>
                  <a:lnTo>
                    <a:pt x="1565" y="327"/>
                  </a:lnTo>
                  <a:lnTo>
                    <a:pt x="1567" y="328"/>
                  </a:lnTo>
                  <a:lnTo>
                    <a:pt x="1567" y="330"/>
                  </a:lnTo>
                  <a:lnTo>
                    <a:pt x="1567" y="332"/>
                  </a:lnTo>
                  <a:lnTo>
                    <a:pt x="1571" y="339"/>
                  </a:lnTo>
                  <a:lnTo>
                    <a:pt x="1576" y="343"/>
                  </a:lnTo>
                  <a:lnTo>
                    <a:pt x="1576" y="345"/>
                  </a:lnTo>
                  <a:lnTo>
                    <a:pt x="1578" y="357"/>
                  </a:lnTo>
                  <a:lnTo>
                    <a:pt x="1578" y="359"/>
                  </a:lnTo>
                  <a:lnTo>
                    <a:pt x="1580" y="359"/>
                  </a:lnTo>
                  <a:lnTo>
                    <a:pt x="1585" y="357"/>
                  </a:lnTo>
                  <a:lnTo>
                    <a:pt x="1587" y="357"/>
                  </a:lnTo>
                  <a:lnTo>
                    <a:pt x="1587" y="357"/>
                  </a:lnTo>
                  <a:lnTo>
                    <a:pt x="1600" y="365"/>
                  </a:lnTo>
                  <a:lnTo>
                    <a:pt x="1609" y="363"/>
                  </a:lnTo>
                  <a:lnTo>
                    <a:pt x="1610" y="365"/>
                  </a:lnTo>
                  <a:lnTo>
                    <a:pt x="1612" y="365"/>
                  </a:lnTo>
                  <a:lnTo>
                    <a:pt x="1616" y="372"/>
                  </a:lnTo>
                  <a:lnTo>
                    <a:pt x="1618" y="372"/>
                  </a:lnTo>
                  <a:lnTo>
                    <a:pt x="1632" y="363"/>
                  </a:lnTo>
                  <a:lnTo>
                    <a:pt x="1639" y="363"/>
                  </a:lnTo>
                  <a:lnTo>
                    <a:pt x="1645" y="359"/>
                  </a:lnTo>
                  <a:lnTo>
                    <a:pt x="1647" y="354"/>
                  </a:lnTo>
                  <a:lnTo>
                    <a:pt x="1647" y="348"/>
                  </a:lnTo>
                  <a:lnTo>
                    <a:pt x="1650" y="345"/>
                  </a:lnTo>
                  <a:lnTo>
                    <a:pt x="1654" y="345"/>
                  </a:lnTo>
                  <a:lnTo>
                    <a:pt x="1665" y="350"/>
                  </a:lnTo>
                  <a:lnTo>
                    <a:pt x="1666" y="354"/>
                  </a:lnTo>
                  <a:lnTo>
                    <a:pt x="1666" y="356"/>
                  </a:lnTo>
                  <a:lnTo>
                    <a:pt x="1674" y="361"/>
                  </a:lnTo>
                  <a:lnTo>
                    <a:pt x="1681" y="363"/>
                  </a:lnTo>
                  <a:lnTo>
                    <a:pt x="1692" y="366"/>
                  </a:lnTo>
                  <a:lnTo>
                    <a:pt x="1695" y="370"/>
                  </a:lnTo>
                  <a:lnTo>
                    <a:pt x="1699" y="375"/>
                  </a:lnTo>
                  <a:lnTo>
                    <a:pt x="1701" y="381"/>
                  </a:lnTo>
                  <a:lnTo>
                    <a:pt x="1703" y="381"/>
                  </a:lnTo>
                  <a:lnTo>
                    <a:pt x="1703" y="381"/>
                  </a:lnTo>
                  <a:lnTo>
                    <a:pt x="1704" y="379"/>
                  </a:lnTo>
                  <a:lnTo>
                    <a:pt x="1704" y="377"/>
                  </a:lnTo>
                  <a:lnTo>
                    <a:pt x="1706" y="374"/>
                  </a:lnTo>
                  <a:lnTo>
                    <a:pt x="1706" y="374"/>
                  </a:lnTo>
                  <a:lnTo>
                    <a:pt x="1708" y="374"/>
                  </a:lnTo>
                  <a:lnTo>
                    <a:pt x="1712" y="370"/>
                  </a:lnTo>
                  <a:lnTo>
                    <a:pt x="1713" y="370"/>
                  </a:lnTo>
                  <a:lnTo>
                    <a:pt x="1713" y="370"/>
                  </a:lnTo>
                  <a:lnTo>
                    <a:pt x="1715" y="368"/>
                  </a:lnTo>
                  <a:lnTo>
                    <a:pt x="1715" y="366"/>
                  </a:lnTo>
                  <a:lnTo>
                    <a:pt x="1715" y="365"/>
                  </a:lnTo>
                  <a:lnTo>
                    <a:pt x="1715" y="365"/>
                  </a:lnTo>
                  <a:lnTo>
                    <a:pt x="1715" y="363"/>
                  </a:lnTo>
                  <a:lnTo>
                    <a:pt x="1715" y="361"/>
                  </a:lnTo>
                  <a:lnTo>
                    <a:pt x="1715" y="356"/>
                  </a:lnTo>
                  <a:lnTo>
                    <a:pt x="1715" y="352"/>
                  </a:lnTo>
                  <a:lnTo>
                    <a:pt x="1715" y="350"/>
                  </a:lnTo>
                  <a:lnTo>
                    <a:pt x="1717" y="347"/>
                  </a:lnTo>
                  <a:lnTo>
                    <a:pt x="1728" y="337"/>
                  </a:lnTo>
                  <a:lnTo>
                    <a:pt x="1730" y="336"/>
                  </a:lnTo>
                  <a:lnTo>
                    <a:pt x="1731" y="336"/>
                  </a:lnTo>
                  <a:lnTo>
                    <a:pt x="1739" y="337"/>
                  </a:lnTo>
                  <a:lnTo>
                    <a:pt x="1739" y="337"/>
                  </a:lnTo>
                  <a:lnTo>
                    <a:pt x="1740" y="336"/>
                  </a:lnTo>
                  <a:lnTo>
                    <a:pt x="1740" y="334"/>
                  </a:lnTo>
                  <a:lnTo>
                    <a:pt x="1742" y="332"/>
                  </a:lnTo>
                  <a:lnTo>
                    <a:pt x="1742" y="330"/>
                  </a:lnTo>
                  <a:lnTo>
                    <a:pt x="1744" y="328"/>
                  </a:lnTo>
                  <a:lnTo>
                    <a:pt x="1744" y="327"/>
                  </a:lnTo>
                  <a:lnTo>
                    <a:pt x="1744" y="325"/>
                  </a:lnTo>
                  <a:lnTo>
                    <a:pt x="1746" y="323"/>
                  </a:lnTo>
                  <a:lnTo>
                    <a:pt x="1748" y="321"/>
                  </a:lnTo>
                  <a:lnTo>
                    <a:pt x="1748" y="319"/>
                  </a:lnTo>
                  <a:lnTo>
                    <a:pt x="1748" y="318"/>
                  </a:lnTo>
                  <a:lnTo>
                    <a:pt x="1748" y="318"/>
                  </a:lnTo>
                  <a:lnTo>
                    <a:pt x="1746" y="316"/>
                  </a:lnTo>
                  <a:lnTo>
                    <a:pt x="1746" y="316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2"/>
                  </a:lnTo>
                  <a:lnTo>
                    <a:pt x="1746" y="310"/>
                  </a:lnTo>
                  <a:lnTo>
                    <a:pt x="1746" y="309"/>
                  </a:lnTo>
                  <a:lnTo>
                    <a:pt x="1746" y="309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1"/>
                  </a:lnTo>
                  <a:lnTo>
                    <a:pt x="1746" y="301"/>
                  </a:lnTo>
                  <a:lnTo>
                    <a:pt x="1746" y="300"/>
                  </a:lnTo>
                  <a:lnTo>
                    <a:pt x="1746" y="298"/>
                  </a:lnTo>
                  <a:lnTo>
                    <a:pt x="1746" y="296"/>
                  </a:lnTo>
                  <a:lnTo>
                    <a:pt x="1744" y="292"/>
                  </a:lnTo>
                  <a:lnTo>
                    <a:pt x="1744" y="289"/>
                  </a:lnTo>
                  <a:lnTo>
                    <a:pt x="1746" y="278"/>
                  </a:lnTo>
                  <a:lnTo>
                    <a:pt x="1748" y="276"/>
                  </a:lnTo>
                  <a:lnTo>
                    <a:pt x="1751" y="267"/>
                  </a:lnTo>
                  <a:lnTo>
                    <a:pt x="1751" y="267"/>
                  </a:lnTo>
                  <a:lnTo>
                    <a:pt x="1750" y="262"/>
                  </a:lnTo>
                  <a:lnTo>
                    <a:pt x="1751" y="258"/>
                  </a:lnTo>
                  <a:lnTo>
                    <a:pt x="1751" y="256"/>
                  </a:lnTo>
                  <a:lnTo>
                    <a:pt x="1751" y="256"/>
                  </a:lnTo>
                  <a:lnTo>
                    <a:pt x="1751" y="253"/>
                  </a:lnTo>
                  <a:lnTo>
                    <a:pt x="1753" y="251"/>
                  </a:lnTo>
                  <a:lnTo>
                    <a:pt x="1753" y="249"/>
                  </a:lnTo>
                  <a:lnTo>
                    <a:pt x="1753" y="247"/>
                  </a:lnTo>
                  <a:lnTo>
                    <a:pt x="1753" y="247"/>
                  </a:lnTo>
                  <a:lnTo>
                    <a:pt x="1751" y="245"/>
                  </a:lnTo>
                  <a:lnTo>
                    <a:pt x="1753" y="245"/>
                  </a:lnTo>
                  <a:lnTo>
                    <a:pt x="1755" y="242"/>
                  </a:lnTo>
                  <a:lnTo>
                    <a:pt x="1757" y="240"/>
                  </a:lnTo>
                  <a:lnTo>
                    <a:pt x="1759" y="236"/>
                  </a:lnTo>
                  <a:lnTo>
                    <a:pt x="1759" y="233"/>
                  </a:lnTo>
                  <a:lnTo>
                    <a:pt x="1757" y="229"/>
                  </a:lnTo>
                  <a:lnTo>
                    <a:pt x="1757" y="229"/>
                  </a:lnTo>
                  <a:lnTo>
                    <a:pt x="1757" y="227"/>
                  </a:lnTo>
                  <a:lnTo>
                    <a:pt x="1757" y="225"/>
                  </a:lnTo>
                  <a:lnTo>
                    <a:pt x="1757" y="224"/>
                  </a:lnTo>
                  <a:lnTo>
                    <a:pt x="1759" y="222"/>
                  </a:lnTo>
                  <a:lnTo>
                    <a:pt x="1759" y="220"/>
                  </a:lnTo>
                  <a:lnTo>
                    <a:pt x="1768" y="218"/>
                  </a:lnTo>
                  <a:lnTo>
                    <a:pt x="1768" y="218"/>
                  </a:lnTo>
                  <a:lnTo>
                    <a:pt x="1768" y="216"/>
                  </a:lnTo>
                  <a:lnTo>
                    <a:pt x="1769" y="216"/>
                  </a:lnTo>
                  <a:lnTo>
                    <a:pt x="1771" y="213"/>
                  </a:lnTo>
                  <a:lnTo>
                    <a:pt x="1773" y="207"/>
                  </a:lnTo>
                  <a:lnTo>
                    <a:pt x="1778" y="200"/>
                  </a:lnTo>
                  <a:lnTo>
                    <a:pt x="1780" y="198"/>
                  </a:lnTo>
                  <a:lnTo>
                    <a:pt x="1780" y="195"/>
                  </a:lnTo>
                  <a:lnTo>
                    <a:pt x="1780" y="195"/>
                  </a:lnTo>
                  <a:lnTo>
                    <a:pt x="1782" y="191"/>
                  </a:lnTo>
                  <a:lnTo>
                    <a:pt x="1782" y="189"/>
                  </a:lnTo>
                  <a:lnTo>
                    <a:pt x="1784" y="188"/>
                  </a:lnTo>
                  <a:lnTo>
                    <a:pt x="1793" y="186"/>
                  </a:lnTo>
                  <a:lnTo>
                    <a:pt x="1796" y="188"/>
                  </a:lnTo>
                  <a:lnTo>
                    <a:pt x="1802" y="186"/>
                  </a:lnTo>
                  <a:lnTo>
                    <a:pt x="1802" y="186"/>
                  </a:lnTo>
                  <a:lnTo>
                    <a:pt x="1806" y="189"/>
                  </a:lnTo>
                  <a:lnTo>
                    <a:pt x="1807" y="188"/>
                  </a:lnTo>
                  <a:lnTo>
                    <a:pt x="1809" y="188"/>
                  </a:lnTo>
                  <a:lnTo>
                    <a:pt x="1813" y="191"/>
                  </a:lnTo>
                  <a:lnTo>
                    <a:pt x="1813" y="191"/>
                  </a:lnTo>
                  <a:lnTo>
                    <a:pt x="1824" y="188"/>
                  </a:lnTo>
                  <a:lnTo>
                    <a:pt x="1825" y="184"/>
                  </a:lnTo>
                  <a:lnTo>
                    <a:pt x="1825" y="184"/>
                  </a:lnTo>
                  <a:lnTo>
                    <a:pt x="1824" y="184"/>
                  </a:lnTo>
                  <a:lnTo>
                    <a:pt x="1824" y="182"/>
                  </a:lnTo>
                  <a:lnTo>
                    <a:pt x="1825" y="182"/>
                  </a:lnTo>
                  <a:lnTo>
                    <a:pt x="1825" y="180"/>
                  </a:lnTo>
                  <a:lnTo>
                    <a:pt x="1825" y="180"/>
                  </a:lnTo>
                  <a:lnTo>
                    <a:pt x="1827" y="180"/>
                  </a:lnTo>
                  <a:lnTo>
                    <a:pt x="1831" y="177"/>
                  </a:lnTo>
                  <a:lnTo>
                    <a:pt x="1836" y="173"/>
                  </a:lnTo>
                  <a:lnTo>
                    <a:pt x="1836" y="171"/>
                  </a:lnTo>
                  <a:lnTo>
                    <a:pt x="1838" y="168"/>
                  </a:lnTo>
                  <a:lnTo>
                    <a:pt x="1842" y="168"/>
                  </a:lnTo>
                  <a:lnTo>
                    <a:pt x="1847" y="168"/>
                  </a:lnTo>
                  <a:lnTo>
                    <a:pt x="1851" y="166"/>
                  </a:lnTo>
                  <a:lnTo>
                    <a:pt x="1852" y="166"/>
                  </a:lnTo>
                  <a:lnTo>
                    <a:pt x="1854" y="169"/>
                  </a:lnTo>
                  <a:lnTo>
                    <a:pt x="1856" y="175"/>
                  </a:lnTo>
                  <a:lnTo>
                    <a:pt x="1867" y="193"/>
                  </a:lnTo>
                  <a:lnTo>
                    <a:pt x="1867" y="193"/>
                  </a:lnTo>
                  <a:lnTo>
                    <a:pt x="1878" y="198"/>
                  </a:lnTo>
                  <a:lnTo>
                    <a:pt x="1878" y="202"/>
                  </a:lnTo>
                  <a:lnTo>
                    <a:pt x="1878" y="206"/>
                  </a:lnTo>
                  <a:lnTo>
                    <a:pt x="1880" y="207"/>
                  </a:lnTo>
                  <a:lnTo>
                    <a:pt x="1881" y="207"/>
                  </a:lnTo>
                  <a:lnTo>
                    <a:pt x="1898" y="216"/>
                  </a:lnTo>
                  <a:lnTo>
                    <a:pt x="1914" y="224"/>
                  </a:lnTo>
                  <a:lnTo>
                    <a:pt x="1916" y="225"/>
                  </a:lnTo>
                  <a:lnTo>
                    <a:pt x="1917" y="236"/>
                  </a:lnTo>
                  <a:lnTo>
                    <a:pt x="1925" y="254"/>
                  </a:lnTo>
                  <a:lnTo>
                    <a:pt x="1919" y="267"/>
                  </a:lnTo>
                  <a:lnTo>
                    <a:pt x="1901" y="289"/>
                  </a:lnTo>
                  <a:lnTo>
                    <a:pt x="1901" y="291"/>
                  </a:lnTo>
                  <a:lnTo>
                    <a:pt x="1899" y="294"/>
                  </a:lnTo>
                  <a:lnTo>
                    <a:pt x="1899" y="305"/>
                  </a:lnTo>
                  <a:lnTo>
                    <a:pt x="1899" y="307"/>
                  </a:lnTo>
                  <a:lnTo>
                    <a:pt x="1899" y="309"/>
                  </a:lnTo>
                  <a:lnTo>
                    <a:pt x="1905" y="316"/>
                  </a:lnTo>
                  <a:lnTo>
                    <a:pt x="1907" y="316"/>
                  </a:lnTo>
                  <a:lnTo>
                    <a:pt x="1908" y="314"/>
                  </a:lnTo>
                  <a:lnTo>
                    <a:pt x="1912" y="314"/>
                  </a:lnTo>
                  <a:lnTo>
                    <a:pt x="1914" y="314"/>
                  </a:lnTo>
                  <a:lnTo>
                    <a:pt x="1917" y="310"/>
                  </a:lnTo>
                  <a:lnTo>
                    <a:pt x="1919" y="307"/>
                  </a:lnTo>
                  <a:lnTo>
                    <a:pt x="1919" y="303"/>
                  </a:lnTo>
                  <a:lnTo>
                    <a:pt x="1921" y="301"/>
                  </a:lnTo>
                  <a:lnTo>
                    <a:pt x="1921" y="296"/>
                  </a:lnTo>
                  <a:lnTo>
                    <a:pt x="1921" y="296"/>
                  </a:lnTo>
                  <a:lnTo>
                    <a:pt x="1923" y="292"/>
                  </a:lnTo>
                  <a:lnTo>
                    <a:pt x="1923" y="292"/>
                  </a:lnTo>
                  <a:lnTo>
                    <a:pt x="1923" y="291"/>
                  </a:lnTo>
                  <a:lnTo>
                    <a:pt x="1923" y="289"/>
                  </a:lnTo>
                  <a:lnTo>
                    <a:pt x="1923" y="289"/>
                  </a:lnTo>
                  <a:lnTo>
                    <a:pt x="1923" y="287"/>
                  </a:lnTo>
                  <a:lnTo>
                    <a:pt x="1925" y="283"/>
                  </a:lnTo>
                  <a:lnTo>
                    <a:pt x="1925" y="281"/>
                  </a:lnTo>
                  <a:lnTo>
                    <a:pt x="1926" y="278"/>
                  </a:lnTo>
                  <a:lnTo>
                    <a:pt x="1930" y="276"/>
                  </a:lnTo>
                  <a:lnTo>
                    <a:pt x="1937" y="276"/>
                  </a:lnTo>
                  <a:lnTo>
                    <a:pt x="1941" y="274"/>
                  </a:lnTo>
                  <a:lnTo>
                    <a:pt x="1945" y="271"/>
                  </a:lnTo>
                  <a:lnTo>
                    <a:pt x="1946" y="269"/>
                  </a:lnTo>
                  <a:lnTo>
                    <a:pt x="1954" y="269"/>
                  </a:lnTo>
                  <a:lnTo>
                    <a:pt x="1955" y="269"/>
                  </a:lnTo>
                  <a:lnTo>
                    <a:pt x="1957" y="267"/>
                  </a:lnTo>
                  <a:lnTo>
                    <a:pt x="1957" y="263"/>
                  </a:lnTo>
                  <a:lnTo>
                    <a:pt x="1964" y="258"/>
                  </a:lnTo>
                  <a:lnTo>
                    <a:pt x="1964" y="256"/>
                  </a:lnTo>
                  <a:lnTo>
                    <a:pt x="1964" y="254"/>
                  </a:lnTo>
                  <a:lnTo>
                    <a:pt x="1964" y="253"/>
                  </a:lnTo>
                  <a:lnTo>
                    <a:pt x="1964" y="251"/>
                  </a:lnTo>
                  <a:lnTo>
                    <a:pt x="1966" y="249"/>
                  </a:lnTo>
                  <a:lnTo>
                    <a:pt x="1966" y="247"/>
                  </a:lnTo>
                  <a:lnTo>
                    <a:pt x="1968" y="247"/>
                  </a:lnTo>
                  <a:lnTo>
                    <a:pt x="1968" y="245"/>
                  </a:lnTo>
                  <a:lnTo>
                    <a:pt x="1970" y="244"/>
                  </a:lnTo>
                  <a:lnTo>
                    <a:pt x="1970" y="240"/>
                  </a:lnTo>
                  <a:lnTo>
                    <a:pt x="1970" y="238"/>
                  </a:lnTo>
                  <a:lnTo>
                    <a:pt x="1970" y="235"/>
                  </a:lnTo>
                  <a:lnTo>
                    <a:pt x="1968" y="233"/>
                  </a:lnTo>
                  <a:lnTo>
                    <a:pt x="1966" y="233"/>
                  </a:lnTo>
                  <a:lnTo>
                    <a:pt x="1964" y="231"/>
                  </a:lnTo>
                  <a:lnTo>
                    <a:pt x="1964" y="229"/>
                  </a:lnTo>
                  <a:lnTo>
                    <a:pt x="1964" y="229"/>
                  </a:lnTo>
                  <a:lnTo>
                    <a:pt x="1968" y="229"/>
                  </a:lnTo>
                  <a:lnTo>
                    <a:pt x="1970" y="229"/>
                  </a:lnTo>
                  <a:lnTo>
                    <a:pt x="1973" y="233"/>
                  </a:lnTo>
                  <a:lnTo>
                    <a:pt x="1982" y="244"/>
                  </a:lnTo>
                  <a:lnTo>
                    <a:pt x="1984" y="244"/>
                  </a:lnTo>
                  <a:lnTo>
                    <a:pt x="1995" y="245"/>
                  </a:lnTo>
                  <a:lnTo>
                    <a:pt x="2001" y="245"/>
                  </a:lnTo>
                  <a:lnTo>
                    <a:pt x="2002" y="244"/>
                  </a:lnTo>
                  <a:lnTo>
                    <a:pt x="2004" y="238"/>
                  </a:lnTo>
                  <a:lnTo>
                    <a:pt x="2004" y="236"/>
                  </a:lnTo>
                  <a:lnTo>
                    <a:pt x="2004" y="224"/>
                  </a:lnTo>
                  <a:lnTo>
                    <a:pt x="2002" y="222"/>
                  </a:lnTo>
                  <a:lnTo>
                    <a:pt x="2002" y="220"/>
                  </a:lnTo>
                  <a:lnTo>
                    <a:pt x="2002" y="218"/>
                  </a:lnTo>
                  <a:lnTo>
                    <a:pt x="2002" y="218"/>
                  </a:lnTo>
                  <a:lnTo>
                    <a:pt x="2002" y="215"/>
                  </a:lnTo>
                  <a:lnTo>
                    <a:pt x="2002" y="213"/>
                  </a:lnTo>
                  <a:lnTo>
                    <a:pt x="2001" y="211"/>
                  </a:lnTo>
                  <a:lnTo>
                    <a:pt x="2001" y="206"/>
                  </a:lnTo>
                  <a:lnTo>
                    <a:pt x="1997" y="207"/>
                  </a:lnTo>
                  <a:lnTo>
                    <a:pt x="1997" y="207"/>
                  </a:lnTo>
                  <a:lnTo>
                    <a:pt x="1995" y="209"/>
                  </a:lnTo>
                  <a:lnTo>
                    <a:pt x="1995" y="209"/>
                  </a:lnTo>
                  <a:lnTo>
                    <a:pt x="1993" y="211"/>
                  </a:lnTo>
                  <a:lnTo>
                    <a:pt x="1993" y="209"/>
                  </a:lnTo>
                  <a:lnTo>
                    <a:pt x="1993" y="209"/>
                  </a:lnTo>
                  <a:lnTo>
                    <a:pt x="1993" y="207"/>
                  </a:lnTo>
                  <a:lnTo>
                    <a:pt x="1993" y="206"/>
                  </a:lnTo>
                  <a:lnTo>
                    <a:pt x="1993" y="204"/>
                  </a:lnTo>
                  <a:lnTo>
                    <a:pt x="1982" y="204"/>
                  </a:lnTo>
                  <a:lnTo>
                    <a:pt x="1981" y="204"/>
                  </a:lnTo>
                  <a:lnTo>
                    <a:pt x="1981" y="207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81" y="211"/>
                  </a:lnTo>
                  <a:lnTo>
                    <a:pt x="1981" y="213"/>
                  </a:lnTo>
                  <a:lnTo>
                    <a:pt x="1981" y="213"/>
                  </a:lnTo>
                  <a:lnTo>
                    <a:pt x="1981" y="215"/>
                  </a:lnTo>
                  <a:lnTo>
                    <a:pt x="1981" y="215"/>
                  </a:lnTo>
                  <a:lnTo>
                    <a:pt x="1981" y="216"/>
                  </a:lnTo>
                  <a:lnTo>
                    <a:pt x="1981" y="216"/>
                  </a:lnTo>
                  <a:lnTo>
                    <a:pt x="1981" y="218"/>
                  </a:lnTo>
                  <a:lnTo>
                    <a:pt x="1981" y="222"/>
                  </a:lnTo>
                  <a:lnTo>
                    <a:pt x="1981" y="224"/>
                  </a:lnTo>
                  <a:lnTo>
                    <a:pt x="1979" y="224"/>
                  </a:lnTo>
                  <a:lnTo>
                    <a:pt x="1975" y="225"/>
                  </a:lnTo>
                  <a:lnTo>
                    <a:pt x="1975" y="224"/>
                  </a:lnTo>
                  <a:lnTo>
                    <a:pt x="1977" y="224"/>
                  </a:lnTo>
                  <a:lnTo>
                    <a:pt x="1979" y="220"/>
                  </a:lnTo>
                  <a:lnTo>
                    <a:pt x="1979" y="215"/>
                  </a:lnTo>
                  <a:lnTo>
                    <a:pt x="1979" y="209"/>
                  </a:lnTo>
                  <a:lnTo>
                    <a:pt x="1979" y="209"/>
                  </a:lnTo>
                  <a:lnTo>
                    <a:pt x="1979" y="206"/>
                  </a:lnTo>
                  <a:lnTo>
                    <a:pt x="1979" y="204"/>
                  </a:lnTo>
                  <a:lnTo>
                    <a:pt x="1979" y="202"/>
                  </a:lnTo>
                  <a:lnTo>
                    <a:pt x="1979" y="202"/>
                  </a:lnTo>
                  <a:lnTo>
                    <a:pt x="1977" y="200"/>
                  </a:lnTo>
                  <a:lnTo>
                    <a:pt x="1977" y="198"/>
                  </a:lnTo>
                  <a:lnTo>
                    <a:pt x="1973" y="200"/>
                  </a:lnTo>
                  <a:lnTo>
                    <a:pt x="1972" y="200"/>
                  </a:lnTo>
                  <a:lnTo>
                    <a:pt x="1973" y="197"/>
                  </a:lnTo>
                  <a:lnTo>
                    <a:pt x="1973" y="197"/>
                  </a:lnTo>
                  <a:lnTo>
                    <a:pt x="1973" y="193"/>
                  </a:lnTo>
                  <a:lnTo>
                    <a:pt x="1972" y="193"/>
                  </a:lnTo>
                  <a:lnTo>
                    <a:pt x="1970" y="195"/>
                  </a:lnTo>
                  <a:lnTo>
                    <a:pt x="1966" y="195"/>
                  </a:lnTo>
                  <a:lnTo>
                    <a:pt x="1966" y="197"/>
                  </a:lnTo>
                  <a:lnTo>
                    <a:pt x="1966" y="198"/>
                  </a:lnTo>
                  <a:lnTo>
                    <a:pt x="1966" y="202"/>
                  </a:lnTo>
                  <a:lnTo>
                    <a:pt x="1966" y="204"/>
                  </a:lnTo>
                  <a:lnTo>
                    <a:pt x="1966" y="206"/>
                  </a:lnTo>
                  <a:lnTo>
                    <a:pt x="1968" y="207"/>
                  </a:lnTo>
                  <a:lnTo>
                    <a:pt x="1968" y="207"/>
                  </a:lnTo>
                  <a:lnTo>
                    <a:pt x="1968" y="211"/>
                  </a:lnTo>
                  <a:lnTo>
                    <a:pt x="1968" y="211"/>
                  </a:lnTo>
                  <a:lnTo>
                    <a:pt x="1964" y="211"/>
                  </a:lnTo>
                  <a:lnTo>
                    <a:pt x="1964" y="213"/>
                  </a:lnTo>
                  <a:lnTo>
                    <a:pt x="1964" y="215"/>
                  </a:lnTo>
                  <a:lnTo>
                    <a:pt x="1966" y="218"/>
                  </a:lnTo>
                  <a:lnTo>
                    <a:pt x="1966" y="220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6" y="222"/>
                  </a:lnTo>
                  <a:lnTo>
                    <a:pt x="1964" y="220"/>
                  </a:lnTo>
                  <a:lnTo>
                    <a:pt x="1963" y="218"/>
                  </a:lnTo>
                  <a:lnTo>
                    <a:pt x="1963" y="215"/>
                  </a:lnTo>
                  <a:lnTo>
                    <a:pt x="1961" y="215"/>
                  </a:lnTo>
                  <a:lnTo>
                    <a:pt x="1959" y="216"/>
                  </a:lnTo>
                  <a:lnTo>
                    <a:pt x="1957" y="218"/>
                  </a:lnTo>
                  <a:lnTo>
                    <a:pt x="1955" y="220"/>
                  </a:lnTo>
                  <a:lnTo>
                    <a:pt x="1955" y="222"/>
                  </a:lnTo>
                  <a:lnTo>
                    <a:pt x="1955" y="220"/>
                  </a:lnTo>
                  <a:lnTo>
                    <a:pt x="1955" y="218"/>
                  </a:lnTo>
                  <a:lnTo>
                    <a:pt x="1957" y="216"/>
                  </a:lnTo>
                  <a:lnTo>
                    <a:pt x="1959" y="215"/>
                  </a:lnTo>
                  <a:lnTo>
                    <a:pt x="1961" y="211"/>
                  </a:lnTo>
                  <a:lnTo>
                    <a:pt x="1961" y="211"/>
                  </a:lnTo>
                  <a:lnTo>
                    <a:pt x="1959" y="209"/>
                  </a:lnTo>
                  <a:lnTo>
                    <a:pt x="1957" y="211"/>
                  </a:lnTo>
                  <a:lnTo>
                    <a:pt x="1954" y="215"/>
                  </a:lnTo>
                  <a:lnTo>
                    <a:pt x="1954" y="215"/>
                  </a:lnTo>
                  <a:lnTo>
                    <a:pt x="1948" y="215"/>
                  </a:lnTo>
                  <a:lnTo>
                    <a:pt x="1945" y="215"/>
                  </a:lnTo>
                  <a:lnTo>
                    <a:pt x="1943" y="215"/>
                  </a:lnTo>
                  <a:lnTo>
                    <a:pt x="1936" y="222"/>
                  </a:lnTo>
                  <a:lnTo>
                    <a:pt x="1936" y="224"/>
                  </a:lnTo>
                  <a:lnTo>
                    <a:pt x="1934" y="225"/>
                  </a:lnTo>
                  <a:lnTo>
                    <a:pt x="1932" y="225"/>
                  </a:lnTo>
                  <a:lnTo>
                    <a:pt x="1934" y="224"/>
                  </a:lnTo>
                  <a:lnTo>
                    <a:pt x="1936" y="222"/>
                  </a:lnTo>
                  <a:lnTo>
                    <a:pt x="1936" y="220"/>
                  </a:lnTo>
                  <a:lnTo>
                    <a:pt x="1934" y="218"/>
                  </a:lnTo>
                  <a:lnTo>
                    <a:pt x="1934" y="218"/>
                  </a:lnTo>
                  <a:lnTo>
                    <a:pt x="1937" y="218"/>
                  </a:lnTo>
                  <a:lnTo>
                    <a:pt x="1937" y="216"/>
                  </a:lnTo>
                  <a:lnTo>
                    <a:pt x="1937" y="216"/>
                  </a:lnTo>
                  <a:lnTo>
                    <a:pt x="1939" y="215"/>
                  </a:lnTo>
                  <a:lnTo>
                    <a:pt x="1939" y="213"/>
                  </a:lnTo>
                  <a:lnTo>
                    <a:pt x="1941" y="213"/>
                  </a:lnTo>
                  <a:lnTo>
                    <a:pt x="1941" y="211"/>
                  </a:lnTo>
                  <a:lnTo>
                    <a:pt x="1941" y="209"/>
                  </a:lnTo>
                  <a:lnTo>
                    <a:pt x="1943" y="207"/>
                  </a:lnTo>
                  <a:lnTo>
                    <a:pt x="1945" y="206"/>
                  </a:lnTo>
                  <a:lnTo>
                    <a:pt x="1946" y="202"/>
                  </a:lnTo>
                  <a:lnTo>
                    <a:pt x="1946" y="200"/>
                  </a:lnTo>
                  <a:lnTo>
                    <a:pt x="1945" y="197"/>
                  </a:lnTo>
                  <a:lnTo>
                    <a:pt x="1945" y="195"/>
                  </a:lnTo>
                  <a:lnTo>
                    <a:pt x="1945" y="193"/>
                  </a:lnTo>
                  <a:lnTo>
                    <a:pt x="1945" y="193"/>
                  </a:lnTo>
                  <a:lnTo>
                    <a:pt x="1945" y="191"/>
                  </a:lnTo>
                  <a:lnTo>
                    <a:pt x="1945" y="189"/>
                  </a:lnTo>
                  <a:lnTo>
                    <a:pt x="1941" y="191"/>
                  </a:lnTo>
                  <a:lnTo>
                    <a:pt x="1939" y="191"/>
                  </a:lnTo>
                  <a:lnTo>
                    <a:pt x="1937" y="191"/>
                  </a:lnTo>
                  <a:lnTo>
                    <a:pt x="1937" y="191"/>
                  </a:lnTo>
                  <a:lnTo>
                    <a:pt x="1937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4" y="189"/>
                  </a:lnTo>
                  <a:lnTo>
                    <a:pt x="1932" y="193"/>
                  </a:lnTo>
                  <a:lnTo>
                    <a:pt x="1930" y="197"/>
                  </a:lnTo>
                  <a:lnTo>
                    <a:pt x="1928" y="198"/>
                  </a:lnTo>
                  <a:lnTo>
                    <a:pt x="1926" y="197"/>
                  </a:lnTo>
                  <a:lnTo>
                    <a:pt x="1928" y="197"/>
                  </a:lnTo>
                  <a:lnTo>
                    <a:pt x="1928" y="197"/>
                  </a:lnTo>
                  <a:lnTo>
                    <a:pt x="1928" y="195"/>
                  </a:lnTo>
                  <a:lnTo>
                    <a:pt x="1928" y="195"/>
                  </a:lnTo>
                  <a:lnTo>
                    <a:pt x="1928" y="193"/>
                  </a:lnTo>
                  <a:lnTo>
                    <a:pt x="1928" y="193"/>
                  </a:lnTo>
                  <a:lnTo>
                    <a:pt x="1930" y="191"/>
                  </a:lnTo>
                  <a:lnTo>
                    <a:pt x="1932" y="189"/>
                  </a:lnTo>
                  <a:lnTo>
                    <a:pt x="1934" y="188"/>
                  </a:lnTo>
                  <a:lnTo>
                    <a:pt x="1937" y="186"/>
                  </a:lnTo>
                  <a:lnTo>
                    <a:pt x="1941" y="182"/>
                  </a:lnTo>
                  <a:lnTo>
                    <a:pt x="1943" y="182"/>
                  </a:lnTo>
                  <a:lnTo>
                    <a:pt x="1928" y="177"/>
                  </a:lnTo>
                  <a:lnTo>
                    <a:pt x="1925" y="175"/>
                  </a:lnTo>
                  <a:lnTo>
                    <a:pt x="1916" y="175"/>
                  </a:lnTo>
                  <a:lnTo>
                    <a:pt x="1914" y="175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6" y="169"/>
                  </a:lnTo>
                  <a:lnTo>
                    <a:pt x="1914" y="169"/>
                  </a:lnTo>
                  <a:lnTo>
                    <a:pt x="1914" y="169"/>
                  </a:lnTo>
                  <a:lnTo>
                    <a:pt x="1916" y="168"/>
                  </a:lnTo>
                  <a:lnTo>
                    <a:pt x="1908" y="169"/>
                  </a:lnTo>
                  <a:lnTo>
                    <a:pt x="1905" y="166"/>
                  </a:lnTo>
                  <a:lnTo>
                    <a:pt x="1894" y="164"/>
                  </a:lnTo>
                  <a:lnTo>
                    <a:pt x="1896" y="162"/>
                  </a:lnTo>
                  <a:lnTo>
                    <a:pt x="1901" y="164"/>
                  </a:lnTo>
                  <a:lnTo>
                    <a:pt x="1901" y="162"/>
                  </a:lnTo>
                  <a:lnTo>
                    <a:pt x="1899" y="162"/>
                  </a:lnTo>
                  <a:lnTo>
                    <a:pt x="1898" y="160"/>
                  </a:lnTo>
                  <a:lnTo>
                    <a:pt x="1896" y="160"/>
                  </a:lnTo>
                  <a:lnTo>
                    <a:pt x="1894" y="162"/>
                  </a:lnTo>
                  <a:lnTo>
                    <a:pt x="1890" y="162"/>
                  </a:lnTo>
                  <a:lnTo>
                    <a:pt x="1889" y="160"/>
                  </a:lnTo>
                  <a:lnTo>
                    <a:pt x="1889" y="159"/>
                  </a:lnTo>
                  <a:lnTo>
                    <a:pt x="1890" y="159"/>
                  </a:lnTo>
                  <a:lnTo>
                    <a:pt x="1892" y="157"/>
                  </a:lnTo>
                  <a:lnTo>
                    <a:pt x="1894" y="155"/>
                  </a:lnTo>
                  <a:lnTo>
                    <a:pt x="1896" y="151"/>
                  </a:lnTo>
                  <a:lnTo>
                    <a:pt x="1889" y="153"/>
                  </a:lnTo>
                  <a:lnTo>
                    <a:pt x="1889" y="151"/>
                  </a:lnTo>
                  <a:lnTo>
                    <a:pt x="1890" y="150"/>
                  </a:lnTo>
                  <a:lnTo>
                    <a:pt x="1905" y="155"/>
                  </a:lnTo>
                  <a:lnTo>
                    <a:pt x="1919" y="159"/>
                  </a:lnTo>
                  <a:lnTo>
                    <a:pt x="1919" y="159"/>
                  </a:lnTo>
                  <a:lnTo>
                    <a:pt x="1943" y="162"/>
                  </a:lnTo>
                  <a:lnTo>
                    <a:pt x="1966" y="166"/>
                  </a:lnTo>
                  <a:lnTo>
                    <a:pt x="1964" y="166"/>
                  </a:lnTo>
                  <a:lnTo>
                    <a:pt x="1964" y="166"/>
                  </a:lnTo>
                  <a:lnTo>
                    <a:pt x="1964" y="164"/>
                  </a:lnTo>
                  <a:lnTo>
                    <a:pt x="1964" y="164"/>
                  </a:lnTo>
                  <a:lnTo>
                    <a:pt x="1973" y="160"/>
                  </a:lnTo>
                  <a:lnTo>
                    <a:pt x="1975" y="159"/>
                  </a:lnTo>
                  <a:lnTo>
                    <a:pt x="1977" y="155"/>
                  </a:lnTo>
                  <a:lnTo>
                    <a:pt x="1975" y="153"/>
                  </a:lnTo>
                  <a:lnTo>
                    <a:pt x="1975" y="151"/>
                  </a:lnTo>
                  <a:lnTo>
                    <a:pt x="1977" y="150"/>
                  </a:lnTo>
                  <a:lnTo>
                    <a:pt x="1977" y="148"/>
                  </a:lnTo>
                  <a:lnTo>
                    <a:pt x="1982" y="148"/>
                  </a:lnTo>
                  <a:lnTo>
                    <a:pt x="1984" y="144"/>
                  </a:lnTo>
                  <a:lnTo>
                    <a:pt x="1984" y="142"/>
                  </a:lnTo>
                  <a:lnTo>
                    <a:pt x="1986" y="141"/>
                  </a:lnTo>
                  <a:lnTo>
                    <a:pt x="2004" y="139"/>
                  </a:lnTo>
                  <a:lnTo>
                    <a:pt x="2010" y="135"/>
                  </a:lnTo>
                  <a:lnTo>
                    <a:pt x="2011" y="135"/>
                  </a:lnTo>
                  <a:lnTo>
                    <a:pt x="2011" y="133"/>
                  </a:lnTo>
                  <a:close/>
                  <a:moveTo>
                    <a:pt x="1722" y="23"/>
                  </a:moveTo>
                  <a:lnTo>
                    <a:pt x="1722" y="25"/>
                  </a:lnTo>
                  <a:lnTo>
                    <a:pt x="1724" y="25"/>
                  </a:lnTo>
                  <a:lnTo>
                    <a:pt x="1730" y="23"/>
                  </a:lnTo>
                  <a:lnTo>
                    <a:pt x="1731" y="23"/>
                  </a:lnTo>
                  <a:lnTo>
                    <a:pt x="1731" y="23"/>
                  </a:lnTo>
                  <a:lnTo>
                    <a:pt x="1735" y="25"/>
                  </a:lnTo>
                  <a:lnTo>
                    <a:pt x="1735" y="27"/>
                  </a:lnTo>
                  <a:lnTo>
                    <a:pt x="1728" y="30"/>
                  </a:lnTo>
                  <a:lnTo>
                    <a:pt x="1731" y="30"/>
                  </a:lnTo>
                  <a:lnTo>
                    <a:pt x="1731" y="34"/>
                  </a:lnTo>
                  <a:lnTo>
                    <a:pt x="1733" y="36"/>
                  </a:lnTo>
                  <a:lnTo>
                    <a:pt x="1735" y="38"/>
                  </a:lnTo>
                  <a:lnTo>
                    <a:pt x="1735" y="38"/>
                  </a:lnTo>
                  <a:lnTo>
                    <a:pt x="1737" y="38"/>
                  </a:lnTo>
                  <a:lnTo>
                    <a:pt x="1740" y="36"/>
                  </a:lnTo>
                  <a:lnTo>
                    <a:pt x="1746" y="36"/>
                  </a:lnTo>
                  <a:lnTo>
                    <a:pt x="1746" y="34"/>
                  </a:lnTo>
                  <a:lnTo>
                    <a:pt x="1744" y="34"/>
                  </a:lnTo>
                  <a:lnTo>
                    <a:pt x="1744" y="34"/>
                  </a:lnTo>
                  <a:lnTo>
                    <a:pt x="1744" y="30"/>
                  </a:lnTo>
                  <a:lnTo>
                    <a:pt x="1746" y="30"/>
                  </a:lnTo>
                  <a:lnTo>
                    <a:pt x="1748" y="32"/>
                  </a:lnTo>
                  <a:lnTo>
                    <a:pt x="1753" y="32"/>
                  </a:lnTo>
                  <a:lnTo>
                    <a:pt x="1753" y="32"/>
                  </a:lnTo>
                  <a:lnTo>
                    <a:pt x="1755" y="30"/>
                  </a:lnTo>
                  <a:lnTo>
                    <a:pt x="1757" y="30"/>
                  </a:lnTo>
                  <a:lnTo>
                    <a:pt x="1762" y="30"/>
                  </a:lnTo>
                  <a:lnTo>
                    <a:pt x="1762" y="30"/>
                  </a:lnTo>
                  <a:lnTo>
                    <a:pt x="1764" y="29"/>
                  </a:lnTo>
                  <a:lnTo>
                    <a:pt x="1764" y="27"/>
                  </a:lnTo>
                  <a:lnTo>
                    <a:pt x="1768" y="27"/>
                  </a:lnTo>
                  <a:lnTo>
                    <a:pt x="1768" y="25"/>
                  </a:lnTo>
                  <a:lnTo>
                    <a:pt x="1769" y="21"/>
                  </a:lnTo>
                  <a:lnTo>
                    <a:pt x="1768" y="20"/>
                  </a:lnTo>
                  <a:lnTo>
                    <a:pt x="1768" y="20"/>
                  </a:lnTo>
                  <a:lnTo>
                    <a:pt x="1764" y="21"/>
                  </a:lnTo>
                  <a:lnTo>
                    <a:pt x="1764" y="21"/>
                  </a:lnTo>
                  <a:lnTo>
                    <a:pt x="1762" y="25"/>
                  </a:lnTo>
                  <a:lnTo>
                    <a:pt x="1760" y="27"/>
                  </a:lnTo>
                  <a:lnTo>
                    <a:pt x="1759" y="27"/>
                  </a:lnTo>
                  <a:lnTo>
                    <a:pt x="1757" y="27"/>
                  </a:lnTo>
                  <a:lnTo>
                    <a:pt x="1755" y="27"/>
                  </a:lnTo>
                  <a:lnTo>
                    <a:pt x="1755" y="25"/>
                  </a:lnTo>
                  <a:lnTo>
                    <a:pt x="1755" y="25"/>
                  </a:lnTo>
                  <a:lnTo>
                    <a:pt x="1757" y="25"/>
                  </a:lnTo>
                  <a:lnTo>
                    <a:pt x="1757" y="21"/>
                  </a:lnTo>
                  <a:lnTo>
                    <a:pt x="1755" y="21"/>
                  </a:lnTo>
                  <a:lnTo>
                    <a:pt x="1753" y="21"/>
                  </a:lnTo>
                  <a:lnTo>
                    <a:pt x="1753" y="20"/>
                  </a:lnTo>
                  <a:lnTo>
                    <a:pt x="1753" y="20"/>
                  </a:lnTo>
                  <a:lnTo>
                    <a:pt x="1755" y="18"/>
                  </a:lnTo>
                  <a:lnTo>
                    <a:pt x="1757" y="16"/>
                  </a:lnTo>
                  <a:lnTo>
                    <a:pt x="1760" y="14"/>
                  </a:lnTo>
                  <a:lnTo>
                    <a:pt x="1759" y="9"/>
                  </a:lnTo>
                  <a:lnTo>
                    <a:pt x="1759" y="7"/>
                  </a:lnTo>
                  <a:lnTo>
                    <a:pt x="1755" y="11"/>
                  </a:lnTo>
                  <a:lnTo>
                    <a:pt x="1755" y="11"/>
                  </a:lnTo>
                  <a:lnTo>
                    <a:pt x="1753" y="11"/>
                  </a:lnTo>
                  <a:lnTo>
                    <a:pt x="1753" y="12"/>
                  </a:lnTo>
                  <a:lnTo>
                    <a:pt x="1751" y="12"/>
                  </a:lnTo>
                  <a:lnTo>
                    <a:pt x="1751" y="9"/>
                  </a:lnTo>
                  <a:lnTo>
                    <a:pt x="1751" y="9"/>
                  </a:lnTo>
                  <a:lnTo>
                    <a:pt x="1748" y="12"/>
                  </a:lnTo>
                  <a:lnTo>
                    <a:pt x="1748" y="11"/>
                  </a:lnTo>
                  <a:lnTo>
                    <a:pt x="1748" y="9"/>
                  </a:lnTo>
                  <a:lnTo>
                    <a:pt x="1748" y="5"/>
                  </a:lnTo>
                  <a:lnTo>
                    <a:pt x="1748" y="3"/>
                  </a:lnTo>
                  <a:lnTo>
                    <a:pt x="1742" y="5"/>
                  </a:lnTo>
                  <a:lnTo>
                    <a:pt x="1742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39" y="3"/>
                  </a:lnTo>
                  <a:lnTo>
                    <a:pt x="1739" y="5"/>
                  </a:lnTo>
                  <a:lnTo>
                    <a:pt x="1737" y="3"/>
                  </a:lnTo>
                  <a:lnTo>
                    <a:pt x="1735" y="5"/>
                  </a:lnTo>
                  <a:lnTo>
                    <a:pt x="1742" y="12"/>
                  </a:lnTo>
                  <a:lnTo>
                    <a:pt x="1742" y="14"/>
                  </a:lnTo>
                  <a:lnTo>
                    <a:pt x="1744" y="16"/>
                  </a:lnTo>
                  <a:lnTo>
                    <a:pt x="1744" y="20"/>
                  </a:lnTo>
                  <a:lnTo>
                    <a:pt x="1742" y="18"/>
                  </a:lnTo>
                  <a:lnTo>
                    <a:pt x="1739" y="14"/>
                  </a:lnTo>
                  <a:lnTo>
                    <a:pt x="1737" y="14"/>
                  </a:lnTo>
                  <a:lnTo>
                    <a:pt x="1737" y="14"/>
                  </a:lnTo>
                  <a:lnTo>
                    <a:pt x="1735" y="12"/>
                  </a:lnTo>
                  <a:lnTo>
                    <a:pt x="1735" y="12"/>
                  </a:lnTo>
                  <a:lnTo>
                    <a:pt x="1733" y="12"/>
                  </a:lnTo>
                  <a:lnTo>
                    <a:pt x="1731" y="11"/>
                  </a:lnTo>
                  <a:lnTo>
                    <a:pt x="1731" y="11"/>
                  </a:lnTo>
                  <a:lnTo>
                    <a:pt x="1731" y="12"/>
                  </a:lnTo>
                  <a:lnTo>
                    <a:pt x="1731" y="12"/>
                  </a:lnTo>
                  <a:lnTo>
                    <a:pt x="1731" y="14"/>
                  </a:lnTo>
                  <a:lnTo>
                    <a:pt x="1731" y="14"/>
                  </a:lnTo>
                  <a:lnTo>
                    <a:pt x="1731" y="16"/>
                  </a:lnTo>
                  <a:lnTo>
                    <a:pt x="1730" y="16"/>
                  </a:lnTo>
                  <a:lnTo>
                    <a:pt x="1728" y="14"/>
                  </a:lnTo>
                  <a:lnTo>
                    <a:pt x="1728" y="14"/>
                  </a:lnTo>
                  <a:lnTo>
                    <a:pt x="1726" y="14"/>
                  </a:lnTo>
                  <a:lnTo>
                    <a:pt x="1724" y="14"/>
                  </a:lnTo>
                  <a:lnTo>
                    <a:pt x="1724" y="16"/>
                  </a:lnTo>
                  <a:lnTo>
                    <a:pt x="1726" y="16"/>
                  </a:lnTo>
                  <a:lnTo>
                    <a:pt x="1722" y="20"/>
                  </a:lnTo>
                  <a:lnTo>
                    <a:pt x="1722" y="21"/>
                  </a:lnTo>
                  <a:lnTo>
                    <a:pt x="1722" y="23"/>
                  </a:lnTo>
                  <a:lnTo>
                    <a:pt x="1722" y="23"/>
                  </a:lnTo>
                  <a:close/>
                  <a:moveTo>
                    <a:pt x="57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39" y="3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1" y="29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56" y="21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0371C8D1-76A7-4B86-8072-147A7A1A9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9455" y="4157473"/>
              <a:ext cx="312374" cy="200418"/>
            </a:xfrm>
            <a:custGeom>
              <a:avLst/>
              <a:gdLst>
                <a:gd name="T0" fmla="*/ 224 w 226"/>
                <a:gd name="T1" fmla="*/ 78 h 145"/>
                <a:gd name="T2" fmla="*/ 226 w 226"/>
                <a:gd name="T3" fmla="*/ 63 h 145"/>
                <a:gd name="T4" fmla="*/ 217 w 226"/>
                <a:gd name="T5" fmla="*/ 65 h 145"/>
                <a:gd name="T6" fmla="*/ 208 w 226"/>
                <a:gd name="T7" fmla="*/ 71 h 145"/>
                <a:gd name="T8" fmla="*/ 196 w 226"/>
                <a:gd name="T9" fmla="*/ 58 h 145"/>
                <a:gd name="T10" fmla="*/ 177 w 226"/>
                <a:gd name="T11" fmla="*/ 53 h 145"/>
                <a:gd name="T12" fmla="*/ 183 w 226"/>
                <a:gd name="T13" fmla="*/ 34 h 145"/>
                <a:gd name="T14" fmla="*/ 165 w 226"/>
                <a:gd name="T15" fmla="*/ 11 h 145"/>
                <a:gd name="T16" fmla="*/ 145 w 226"/>
                <a:gd name="T17" fmla="*/ 9 h 145"/>
                <a:gd name="T18" fmla="*/ 138 w 226"/>
                <a:gd name="T19" fmla="*/ 6 h 145"/>
                <a:gd name="T20" fmla="*/ 134 w 226"/>
                <a:gd name="T21" fmla="*/ 0 h 145"/>
                <a:gd name="T22" fmla="*/ 127 w 226"/>
                <a:gd name="T23" fmla="*/ 2 h 145"/>
                <a:gd name="T24" fmla="*/ 121 w 226"/>
                <a:gd name="T25" fmla="*/ 9 h 145"/>
                <a:gd name="T26" fmla="*/ 132 w 226"/>
                <a:gd name="T27" fmla="*/ 11 h 145"/>
                <a:gd name="T28" fmla="*/ 132 w 226"/>
                <a:gd name="T29" fmla="*/ 13 h 145"/>
                <a:gd name="T30" fmla="*/ 125 w 226"/>
                <a:gd name="T31" fmla="*/ 15 h 145"/>
                <a:gd name="T32" fmla="*/ 116 w 226"/>
                <a:gd name="T33" fmla="*/ 13 h 145"/>
                <a:gd name="T34" fmla="*/ 107 w 226"/>
                <a:gd name="T35" fmla="*/ 16 h 145"/>
                <a:gd name="T36" fmla="*/ 89 w 226"/>
                <a:gd name="T37" fmla="*/ 18 h 145"/>
                <a:gd name="T38" fmla="*/ 80 w 226"/>
                <a:gd name="T39" fmla="*/ 16 h 145"/>
                <a:gd name="T40" fmla="*/ 76 w 226"/>
                <a:gd name="T41" fmla="*/ 22 h 145"/>
                <a:gd name="T42" fmla="*/ 75 w 226"/>
                <a:gd name="T43" fmla="*/ 22 h 145"/>
                <a:gd name="T44" fmla="*/ 69 w 226"/>
                <a:gd name="T45" fmla="*/ 27 h 145"/>
                <a:gd name="T46" fmla="*/ 62 w 226"/>
                <a:gd name="T47" fmla="*/ 22 h 145"/>
                <a:gd name="T48" fmla="*/ 51 w 226"/>
                <a:gd name="T49" fmla="*/ 22 h 145"/>
                <a:gd name="T50" fmla="*/ 46 w 226"/>
                <a:gd name="T51" fmla="*/ 33 h 145"/>
                <a:gd name="T52" fmla="*/ 51 w 226"/>
                <a:gd name="T53" fmla="*/ 36 h 145"/>
                <a:gd name="T54" fmla="*/ 38 w 226"/>
                <a:gd name="T55" fmla="*/ 51 h 145"/>
                <a:gd name="T56" fmla="*/ 26 w 226"/>
                <a:gd name="T57" fmla="*/ 67 h 145"/>
                <a:gd name="T58" fmla="*/ 24 w 226"/>
                <a:gd name="T59" fmla="*/ 76 h 145"/>
                <a:gd name="T60" fmla="*/ 6 w 226"/>
                <a:gd name="T61" fmla="*/ 96 h 145"/>
                <a:gd name="T62" fmla="*/ 8 w 226"/>
                <a:gd name="T63" fmla="*/ 103 h 145"/>
                <a:gd name="T64" fmla="*/ 6 w 226"/>
                <a:gd name="T65" fmla="*/ 114 h 145"/>
                <a:gd name="T66" fmla="*/ 0 w 226"/>
                <a:gd name="T67" fmla="*/ 119 h 145"/>
                <a:gd name="T68" fmla="*/ 15 w 226"/>
                <a:gd name="T69" fmla="*/ 112 h 145"/>
                <a:gd name="T70" fmla="*/ 20 w 226"/>
                <a:gd name="T71" fmla="*/ 101 h 145"/>
                <a:gd name="T72" fmla="*/ 40 w 226"/>
                <a:gd name="T73" fmla="*/ 105 h 145"/>
                <a:gd name="T74" fmla="*/ 46 w 226"/>
                <a:gd name="T75" fmla="*/ 125 h 145"/>
                <a:gd name="T76" fmla="*/ 47 w 226"/>
                <a:gd name="T77" fmla="*/ 128 h 145"/>
                <a:gd name="T78" fmla="*/ 56 w 226"/>
                <a:gd name="T79" fmla="*/ 139 h 145"/>
                <a:gd name="T80" fmla="*/ 78 w 226"/>
                <a:gd name="T81" fmla="*/ 134 h 145"/>
                <a:gd name="T82" fmla="*/ 93 w 226"/>
                <a:gd name="T83" fmla="*/ 137 h 145"/>
                <a:gd name="T84" fmla="*/ 102 w 226"/>
                <a:gd name="T85" fmla="*/ 132 h 145"/>
                <a:gd name="T86" fmla="*/ 105 w 226"/>
                <a:gd name="T87" fmla="*/ 125 h 145"/>
                <a:gd name="T88" fmla="*/ 112 w 226"/>
                <a:gd name="T89" fmla="*/ 109 h 145"/>
                <a:gd name="T90" fmla="*/ 121 w 226"/>
                <a:gd name="T91" fmla="*/ 100 h 145"/>
                <a:gd name="T92" fmla="*/ 127 w 226"/>
                <a:gd name="T93" fmla="*/ 116 h 145"/>
                <a:gd name="T94" fmla="*/ 140 w 226"/>
                <a:gd name="T95" fmla="*/ 123 h 145"/>
                <a:gd name="T96" fmla="*/ 141 w 226"/>
                <a:gd name="T97" fmla="*/ 132 h 145"/>
                <a:gd name="T98" fmla="*/ 149 w 226"/>
                <a:gd name="T99" fmla="*/ 143 h 145"/>
                <a:gd name="T100" fmla="*/ 152 w 226"/>
                <a:gd name="T101" fmla="*/ 134 h 145"/>
                <a:gd name="T102" fmla="*/ 156 w 226"/>
                <a:gd name="T103" fmla="*/ 127 h 145"/>
                <a:gd name="T104" fmla="*/ 163 w 226"/>
                <a:gd name="T105" fmla="*/ 116 h 145"/>
                <a:gd name="T106" fmla="*/ 165 w 226"/>
                <a:gd name="T107" fmla="*/ 98 h 145"/>
                <a:gd name="T108" fmla="*/ 174 w 226"/>
                <a:gd name="T109" fmla="*/ 96 h 145"/>
                <a:gd name="T110" fmla="*/ 181 w 226"/>
                <a:gd name="T111" fmla="*/ 110 h 145"/>
                <a:gd name="T112" fmla="*/ 196 w 226"/>
                <a:gd name="T113" fmla="*/ 105 h 145"/>
                <a:gd name="T114" fmla="*/ 206 w 226"/>
                <a:gd name="T115" fmla="*/ 116 h 145"/>
                <a:gd name="T116" fmla="*/ 210 w 226"/>
                <a:gd name="T117" fmla="*/ 103 h 145"/>
                <a:gd name="T118" fmla="*/ 205 w 226"/>
                <a:gd name="T119" fmla="*/ 94 h 145"/>
                <a:gd name="T120" fmla="*/ 215 w 226"/>
                <a:gd name="T121" fmla="*/ 87 h 145"/>
                <a:gd name="T122" fmla="*/ 226 w 226"/>
                <a:gd name="T123" fmla="*/ 9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45">
                  <a:moveTo>
                    <a:pt x="226" y="87"/>
                  </a:moveTo>
                  <a:lnTo>
                    <a:pt x="224" y="85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1" y="83"/>
                  </a:lnTo>
                  <a:lnTo>
                    <a:pt x="221" y="81"/>
                  </a:lnTo>
                  <a:lnTo>
                    <a:pt x="223" y="81"/>
                  </a:lnTo>
                  <a:lnTo>
                    <a:pt x="223" y="80"/>
                  </a:lnTo>
                  <a:lnTo>
                    <a:pt x="223" y="80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4" y="74"/>
                  </a:lnTo>
                  <a:lnTo>
                    <a:pt x="224" y="74"/>
                  </a:lnTo>
                  <a:lnTo>
                    <a:pt x="224" y="72"/>
                  </a:lnTo>
                  <a:lnTo>
                    <a:pt x="224" y="72"/>
                  </a:lnTo>
                  <a:lnTo>
                    <a:pt x="226" y="71"/>
                  </a:lnTo>
                  <a:lnTo>
                    <a:pt x="226" y="69"/>
                  </a:lnTo>
                  <a:lnTo>
                    <a:pt x="226" y="67"/>
                  </a:lnTo>
                  <a:lnTo>
                    <a:pt x="226" y="65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2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17" y="63"/>
                  </a:lnTo>
                  <a:lnTo>
                    <a:pt x="217" y="65"/>
                  </a:lnTo>
                  <a:lnTo>
                    <a:pt x="217" y="65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4" y="65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08" y="71"/>
                  </a:lnTo>
                  <a:lnTo>
                    <a:pt x="206" y="69"/>
                  </a:lnTo>
                  <a:lnTo>
                    <a:pt x="205" y="69"/>
                  </a:lnTo>
                  <a:lnTo>
                    <a:pt x="203" y="67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196" y="63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6" y="60"/>
                  </a:lnTo>
                  <a:lnTo>
                    <a:pt x="196" y="60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87" y="54"/>
                  </a:lnTo>
                  <a:lnTo>
                    <a:pt x="185" y="54"/>
                  </a:lnTo>
                  <a:lnTo>
                    <a:pt x="183" y="54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9" y="51"/>
                  </a:lnTo>
                  <a:lnTo>
                    <a:pt x="179" y="49"/>
                  </a:lnTo>
                  <a:lnTo>
                    <a:pt x="177" y="47"/>
                  </a:lnTo>
                  <a:lnTo>
                    <a:pt x="177" y="47"/>
                  </a:lnTo>
                  <a:lnTo>
                    <a:pt x="177" y="45"/>
                  </a:lnTo>
                  <a:lnTo>
                    <a:pt x="177" y="44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1" y="36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83" y="33"/>
                  </a:lnTo>
                  <a:lnTo>
                    <a:pt x="183" y="33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5"/>
                  </a:lnTo>
                  <a:lnTo>
                    <a:pt x="185" y="24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67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11"/>
                  </a:lnTo>
                  <a:lnTo>
                    <a:pt x="149" y="11"/>
                  </a:lnTo>
                  <a:lnTo>
                    <a:pt x="147" y="11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3" y="6"/>
                  </a:lnTo>
                  <a:lnTo>
                    <a:pt x="141" y="6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0" y="7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25" y="2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3" y="6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1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3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6" y="13"/>
                  </a:lnTo>
                  <a:lnTo>
                    <a:pt x="116" y="13"/>
                  </a:lnTo>
                  <a:lnTo>
                    <a:pt x="114" y="13"/>
                  </a:lnTo>
                  <a:lnTo>
                    <a:pt x="112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8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3" y="22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1" y="25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5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36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7" y="44"/>
                  </a:lnTo>
                  <a:lnTo>
                    <a:pt x="46" y="45"/>
                  </a:lnTo>
                  <a:lnTo>
                    <a:pt x="44" y="45"/>
                  </a:lnTo>
                  <a:lnTo>
                    <a:pt x="44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40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7" y="58"/>
                  </a:lnTo>
                  <a:lnTo>
                    <a:pt x="33" y="60"/>
                  </a:lnTo>
                  <a:lnTo>
                    <a:pt x="28" y="62"/>
                  </a:lnTo>
                  <a:lnTo>
                    <a:pt x="24" y="63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7" y="81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7" y="105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8" y="100"/>
                  </a:lnTo>
                  <a:lnTo>
                    <a:pt x="29" y="98"/>
                  </a:lnTo>
                  <a:lnTo>
                    <a:pt x="33" y="98"/>
                  </a:lnTo>
                  <a:lnTo>
                    <a:pt x="40" y="100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3"/>
                  </a:lnTo>
                  <a:lnTo>
                    <a:pt x="42" y="103"/>
                  </a:lnTo>
                  <a:lnTo>
                    <a:pt x="40" y="105"/>
                  </a:lnTo>
                  <a:lnTo>
                    <a:pt x="40" y="107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2" y="116"/>
                  </a:lnTo>
                  <a:lnTo>
                    <a:pt x="42" y="118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9" y="128"/>
                  </a:lnTo>
                  <a:lnTo>
                    <a:pt x="51" y="132"/>
                  </a:lnTo>
                  <a:lnTo>
                    <a:pt x="53" y="132"/>
                  </a:lnTo>
                  <a:lnTo>
                    <a:pt x="53" y="132"/>
                  </a:lnTo>
                  <a:lnTo>
                    <a:pt x="53" y="134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5" y="136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6" y="139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71" y="137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6" y="134"/>
                  </a:lnTo>
                  <a:lnTo>
                    <a:pt x="78" y="134"/>
                  </a:lnTo>
                  <a:lnTo>
                    <a:pt x="78" y="134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5" y="134"/>
                  </a:lnTo>
                  <a:lnTo>
                    <a:pt x="85" y="134"/>
                  </a:lnTo>
                  <a:lnTo>
                    <a:pt x="87" y="134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98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3" y="130"/>
                  </a:lnTo>
                  <a:lnTo>
                    <a:pt x="103" y="130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7"/>
                  </a:lnTo>
                  <a:lnTo>
                    <a:pt x="103" y="127"/>
                  </a:lnTo>
                  <a:lnTo>
                    <a:pt x="103" y="125"/>
                  </a:lnTo>
                  <a:lnTo>
                    <a:pt x="103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9" y="121"/>
                  </a:lnTo>
                  <a:lnTo>
                    <a:pt x="109" y="119"/>
                  </a:lnTo>
                  <a:lnTo>
                    <a:pt x="109" y="118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2" y="109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8" y="100"/>
                  </a:lnTo>
                  <a:lnTo>
                    <a:pt x="120" y="100"/>
                  </a:lnTo>
                  <a:lnTo>
                    <a:pt x="121" y="100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5" y="100"/>
                  </a:lnTo>
                  <a:lnTo>
                    <a:pt x="125" y="101"/>
                  </a:lnTo>
                  <a:lnTo>
                    <a:pt x="125" y="103"/>
                  </a:lnTo>
                  <a:lnTo>
                    <a:pt x="125" y="105"/>
                  </a:lnTo>
                  <a:lnTo>
                    <a:pt x="123" y="109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7" y="116"/>
                  </a:lnTo>
                  <a:lnTo>
                    <a:pt x="129" y="116"/>
                  </a:lnTo>
                  <a:lnTo>
                    <a:pt x="131" y="118"/>
                  </a:lnTo>
                  <a:lnTo>
                    <a:pt x="132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6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1" y="125"/>
                  </a:lnTo>
                  <a:lnTo>
                    <a:pt x="143" y="125"/>
                  </a:lnTo>
                  <a:lnTo>
                    <a:pt x="143" y="125"/>
                  </a:lnTo>
                  <a:lnTo>
                    <a:pt x="145" y="127"/>
                  </a:lnTo>
                  <a:lnTo>
                    <a:pt x="143" y="128"/>
                  </a:lnTo>
                  <a:lnTo>
                    <a:pt x="143" y="130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3" y="132"/>
                  </a:lnTo>
                  <a:lnTo>
                    <a:pt x="145" y="134"/>
                  </a:lnTo>
                  <a:lnTo>
                    <a:pt x="147" y="134"/>
                  </a:lnTo>
                  <a:lnTo>
                    <a:pt x="147" y="136"/>
                  </a:lnTo>
                  <a:lnTo>
                    <a:pt x="147" y="136"/>
                  </a:lnTo>
                  <a:lnTo>
                    <a:pt x="149" y="137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5"/>
                  </a:lnTo>
                  <a:lnTo>
                    <a:pt x="154" y="143"/>
                  </a:lnTo>
                  <a:lnTo>
                    <a:pt x="156" y="139"/>
                  </a:lnTo>
                  <a:lnTo>
                    <a:pt x="156" y="139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2" y="136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4" y="132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4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8" y="121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18"/>
                  </a:lnTo>
                  <a:lnTo>
                    <a:pt x="161" y="118"/>
                  </a:lnTo>
                  <a:lnTo>
                    <a:pt x="161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7" y="109"/>
                  </a:lnTo>
                  <a:lnTo>
                    <a:pt x="167" y="107"/>
                  </a:lnTo>
                  <a:lnTo>
                    <a:pt x="167" y="107"/>
                  </a:lnTo>
                  <a:lnTo>
                    <a:pt x="167" y="103"/>
                  </a:lnTo>
                  <a:lnTo>
                    <a:pt x="167" y="103"/>
                  </a:lnTo>
                  <a:lnTo>
                    <a:pt x="167" y="101"/>
                  </a:lnTo>
                  <a:lnTo>
                    <a:pt x="167" y="101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5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9" y="110"/>
                  </a:lnTo>
                  <a:lnTo>
                    <a:pt x="181" y="110"/>
                  </a:lnTo>
                  <a:lnTo>
                    <a:pt x="187" y="110"/>
                  </a:lnTo>
                  <a:lnTo>
                    <a:pt x="188" y="110"/>
                  </a:lnTo>
                  <a:lnTo>
                    <a:pt x="188" y="109"/>
                  </a:lnTo>
                  <a:lnTo>
                    <a:pt x="188" y="109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90" y="107"/>
                  </a:lnTo>
                  <a:lnTo>
                    <a:pt x="190" y="107"/>
                  </a:lnTo>
                  <a:lnTo>
                    <a:pt x="192" y="107"/>
                  </a:lnTo>
                  <a:lnTo>
                    <a:pt x="192" y="107"/>
                  </a:lnTo>
                  <a:lnTo>
                    <a:pt x="196" y="105"/>
                  </a:lnTo>
                  <a:lnTo>
                    <a:pt x="197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1" y="105"/>
                  </a:lnTo>
                  <a:lnTo>
                    <a:pt x="201" y="107"/>
                  </a:lnTo>
                  <a:lnTo>
                    <a:pt x="201" y="109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5" y="112"/>
                  </a:lnTo>
                  <a:lnTo>
                    <a:pt x="205" y="114"/>
                  </a:lnTo>
                  <a:lnTo>
                    <a:pt x="205" y="116"/>
                  </a:lnTo>
                  <a:lnTo>
                    <a:pt x="206" y="116"/>
                  </a:lnTo>
                  <a:lnTo>
                    <a:pt x="208" y="114"/>
                  </a:lnTo>
                  <a:lnTo>
                    <a:pt x="210" y="114"/>
                  </a:lnTo>
                  <a:lnTo>
                    <a:pt x="210" y="112"/>
                  </a:lnTo>
                  <a:lnTo>
                    <a:pt x="210" y="110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0" y="103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08" y="101"/>
                  </a:lnTo>
                  <a:lnTo>
                    <a:pt x="206" y="101"/>
                  </a:lnTo>
                  <a:lnTo>
                    <a:pt x="205" y="100"/>
                  </a:lnTo>
                  <a:lnTo>
                    <a:pt x="205" y="100"/>
                  </a:lnTo>
                  <a:lnTo>
                    <a:pt x="205" y="98"/>
                  </a:lnTo>
                  <a:lnTo>
                    <a:pt x="205" y="98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5" y="92"/>
                  </a:lnTo>
                  <a:lnTo>
                    <a:pt x="205" y="92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89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12" y="85"/>
                  </a:lnTo>
                  <a:lnTo>
                    <a:pt x="214" y="85"/>
                  </a:lnTo>
                  <a:lnTo>
                    <a:pt x="215" y="87"/>
                  </a:lnTo>
                  <a:lnTo>
                    <a:pt x="215" y="87"/>
                  </a:lnTo>
                  <a:lnTo>
                    <a:pt x="214" y="89"/>
                  </a:lnTo>
                  <a:lnTo>
                    <a:pt x="215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21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6" y="92"/>
                  </a:lnTo>
                  <a:lnTo>
                    <a:pt x="226" y="90"/>
                  </a:lnTo>
                  <a:lnTo>
                    <a:pt x="226" y="89"/>
                  </a:lnTo>
                  <a:lnTo>
                    <a:pt x="226" y="87"/>
                  </a:lnTo>
                  <a:lnTo>
                    <a:pt x="226" y="87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3CA74039-75E0-4EE4-ADB4-3950B0CF63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7441" y="1246587"/>
              <a:ext cx="902569" cy="2069134"/>
            </a:xfrm>
            <a:custGeom>
              <a:avLst/>
              <a:gdLst>
                <a:gd name="T0" fmla="*/ 265 w 653"/>
                <a:gd name="T1" fmla="*/ 1420 h 1497"/>
                <a:gd name="T2" fmla="*/ 296 w 653"/>
                <a:gd name="T3" fmla="*/ 1324 h 1497"/>
                <a:gd name="T4" fmla="*/ 354 w 653"/>
                <a:gd name="T5" fmla="*/ 1313 h 1497"/>
                <a:gd name="T6" fmla="*/ 386 w 653"/>
                <a:gd name="T7" fmla="*/ 1313 h 1497"/>
                <a:gd name="T8" fmla="*/ 402 w 653"/>
                <a:gd name="T9" fmla="*/ 1257 h 1497"/>
                <a:gd name="T10" fmla="*/ 25 w 653"/>
                <a:gd name="T11" fmla="*/ 1261 h 1497"/>
                <a:gd name="T12" fmla="*/ 404 w 653"/>
                <a:gd name="T13" fmla="*/ 1223 h 1497"/>
                <a:gd name="T14" fmla="*/ 352 w 653"/>
                <a:gd name="T15" fmla="*/ 1163 h 1497"/>
                <a:gd name="T16" fmla="*/ 330 w 653"/>
                <a:gd name="T17" fmla="*/ 1165 h 1497"/>
                <a:gd name="T18" fmla="*/ 384 w 653"/>
                <a:gd name="T19" fmla="*/ 1133 h 1497"/>
                <a:gd name="T20" fmla="*/ 386 w 653"/>
                <a:gd name="T21" fmla="*/ 1122 h 1497"/>
                <a:gd name="T22" fmla="*/ 370 w 653"/>
                <a:gd name="T23" fmla="*/ 1116 h 1497"/>
                <a:gd name="T24" fmla="*/ 390 w 653"/>
                <a:gd name="T25" fmla="*/ 1084 h 1497"/>
                <a:gd name="T26" fmla="*/ 366 w 653"/>
                <a:gd name="T27" fmla="*/ 1015 h 1497"/>
                <a:gd name="T28" fmla="*/ 491 w 653"/>
                <a:gd name="T29" fmla="*/ 661 h 1497"/>
                <a:gd name="T30" fmla="*/ 563 w 653"/>
                <a:gd name="T31" fmla="*/ 461 h 1497"/>
                <a:gd name="T32" fmla="*/ 634 w 653"/>
                <a:gd name="T33" fmla="*/ 430 h 1497"/>
                <a:gd name="T34" fmla="*/ 634 w 653"/>
                <a:gd name="T35" fmla="*/ 334 h 1497"/>
                <a:gd name="T36" fmla="*/ 621 w 653"/>
                <a:gd name="T37" fmla="*/ 199 h 1497"/>
                <a:gd name="T38" fmla="*/ 545 w 653"/>
                <a:gd name="T39" fmla="*/ 74 h 1497"/>
                <a:gd name="T40" fmla="*/ 305 w 653"/>
                <a:gd name="T41" fmla="*/ 137 h 1497"/>
                <a:gd name="T42" fmla="*/ 54 w 653"/>
                <a:gd name="T43" fmla="*/ 697 h 1497"/>
                <a:gd name="T44" fmla="*/ 38 w 653"/>
                <a:gd name="T45" fmla="*/ 1073 h 1497"/>
                <a:gd name="T46" fmla="*/ 5 w 653"/>
                <a:gd name="T47" fmla="*/ 1180 h 1497"/>
                <a:gd name="T48" fmla="*/ 14 w 653"/>
                <a:gd name="T49" fmla="*/ 1219 h 1497"/>
                <a:gd name="T50" fmla="*/ 38 w 653"/>
                <a:gd name="T51" fmla="*/ 1237 h 1497"/>
                <a:gd name="T52" fmla="*/ 39 w 653"/>
                <a:gd name="T53" fmla="*/ 1301 h 1497"/>
                <a:gd name="T54" fmla="*/ 54 w 653"/>
                <a:gd name="T55" fmla="*/ 1331 h 1497"/>
                <a:gd name="T56" fmla="*/ 85 w 653"/>
                <a:gd name="T57" fmla="*/ 1420 h 1497"/>
                <a:gd name="T58" fmla="*/ 90 w 653"/>
                <a:gd name="T59" fmla="*/ 1492 h 1497"/>
                <a:gd name="T60" fmla="*/ 155 w 653"/>
                <a:gd name="T61" fmla="*/ 1452 h 1497"/>
                <a:gd name="T62" fmla="*/ 198 w 653"/>
                <a:gd name="T63" fmla="*/ 1425 h 1497"/>
                <a:gd name="T64" fmla="*/ 253 w 653"/>
                <a:gd name="T65" fmla="*/ 1393 h 1497"/>
                <a:gd name="T66" fmla="*/ 271 w 653"/>
                <a:gd name="T67" fmla="*/ 1344 h 1497"/>
                <a:gd name="T68" fmla="*/ 276 w 653"/>
                <a:gd name="T69" fmla="*/ 1292 h 1497"/>
                <a:gd name="T70" fmla="*/ 274 w 653"/>
                <a:gd name="T71" fmla="*/ 1263 h 1497"/>
                <a:gd name="T72" fmla="*/ 285 w 653"/>
                <a:gd name="T73" fmla="*/ 1239 h 1497"/>
                <a:gd name="T74" fmla="*/ 285 w 653"/>
                <a:gd name="T75" fmla="*/ 1203 h 1497"/>
                <a:gd name="T76" fmla="*/ 298 w 653"/>
                <a:gd name="T77" fmla="*/ 1185 h 1497"/>
                <a:gd name="T78" fmla="*/ 328 w 653"/>
                <a:gd name="T79" fmla="*/ 1149 h 1497"/>
                <a:gd name="T80" fmla="*/ 352 w 653"/>
                <a:gd name="T81" fmla="*/ 1151 h 1497"/>
                <a:gd name="T82" fmla="*/ 372 w 653"/>
                <a:gd name="T83" fmla="*/ 1131 h 1497"/>
                <a:gd name="T84" fmla="*/ 361 w 653"/>
                <a:gd name="T85" fmla="*/ 1120 h 1497"/>
                <a:gd name="T86" fmla="*/ 397 w 653"/>
                <a:gd name="T87" fmla="*/ 1078 h 1497"/>
                <a:gd name="T88" fmla="*/ 372 w 653"/>
                <a:gd name="T89" fmla="*/ 1039 h 1497"/>
                <a:gd name="T90" fmla="*/ 310 w 653"/>
                <a:gd name="T91" fmla="*/ 999 h 1497"/>
                <a:gd name="T92" fmla="*/ 303 w 653"/>
                <a:gd name="T93" fmla="*/ 945 h 1497"/>
                <a:gd name="T94" fmla="*/ 301 w 653"/>
                <a:gd name="T95" fmla="*/ 898 h 1497"/>
                <a:gd name="T96" fmla="*/ 312 w 653"/>
                <a:gd name="T97" fmla="*/ 871 h 1497"/>
                <a:gd name="T98" fmla="*/ 312 w 653"/>
                <a:gd name="T99" fmla="*/ 813 h 1497"/>
                <a:gd name="T100" fmla="*/ 343 w 653"/>
                <a:gd name="T101" fmla="*/ 775 h 1497"/>
                <a:gd name="T102" fmla="*/ 354 w 653"/>
                <a:gd name="T103" fmla="*/ 769 h 1497"/>
                <a:gd name="T104" fmla="*/ 363 w 653"/>
                <a:gd name="T105" fmla="*/ 744 h 1497"/>
                <a:gd name="T106" fmla="*/ 393 w 653"/>
                <a:gd name="T107" fmla="*/ 723 h 1497"/>
                <a:gd name="T108" fmla="*/ 424 w 653"/>
                <a:gd name="T109" fmla="*/ 692 h 1497"/>
                <a:gd name="T110" fmla="*/ 466 w 653"/>
                <a:gd name="T111" fmla="*/ 663 h 1497"/>
                <a:gd name="T112" fmla="*/ 511 w 653"/>
                <a:gd name="T113" fmla="*/ 598 h 1497"/>
                <a:gd name="T114" fmla="*/ 513 w 653"/>
                <a:gd name="T115" fmla="*/ 567 h 1497"/>
                <a:gd name="T116" fmla="*/ 505 w 653"/>
                <a:gd name="T117" fmla="*/ 529 h 1497"/>
                <a:gd name="T118" fmla="*/ 523 w 653"/>
                <a:gd name="T119" fmla="*/ 480 h 1497"/>
                <a:gd name="T120" fmla="*/ 543 w 653"/>
                <a:gd name="T121" fmla="*/ 443 h 1497"/>
                <a:gd name="T122" fmla="*/ 556 w 653"/>
                <a:gd name="T123" fmla="*/ 428 h 1497"/>
                <a:gd name="T124" fmla="*/ 608 w 653"/>
                <a:gd name="T125" fmla="*/ 423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1497">
                  <a:moveTo>
                    <a:pt x="229" y="1429"/>
                  </a:moveTo>
                  <a:lnTo>
                    <a:pt x="229" y="1429"/>
                  </a:lnTo>
                  <a:lnTo>
                    <a:pt x="229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5" y="1431"/>
                  </a:lnTo>
                  <a:lnTo>
                    <a:pt x="227" y="1431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29" y="1429"/>
                  </a:lnTo>
                  <a:close/>
                  <a:moveTo>
                    <a:pt x="300" y="1319"/>
                  </a:moveTo>
                  <a:lnTo>
                    <a:pt x="300" y="1319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6" y="1317"/>
                  </a:lnTo>
                  <a:lnTo>
                    <a:pt x="296" y="1317"/>
                  </a:lnTo>
                  <a:lnTo>
                    <a:pt x="294" y="1320"/>
                  </a:lnTo>
                  <a:lnTo>
                    <a:pt x="292" y="1320"/>
                  </a:lnTo>
                  <a:lnTo>
                    <a:pt x="292" y="1322"/>
                  </a:lnTo>
                  <a:lnTo>
                    <a:pt x="292" y="1328"/>
                  </a:lnTo>
                  <a:lnTo>
                    <a:pt x="292" y="1329"/>
                  </a:lnTo>
                  <a:lnTo>
                    <a:pt x="290" y="1329"/>
                  </a:lnTo>
                  <a:lnTo>
                    <a:pt x="290" y="1329"/>
                  </a:lnTo>
                  <a:lnTo>
                    <a:pt x="290" y="1331"/>
                  </a:lnTo>
                  <a:lnTo>
                    <a:pt x="289" y="1331"/>
                  </a:lnTo>
                  <a:lnTo>
                    <a:pt x="289" y="1338"/>
                  </a:lnTo>
                  <a:lnTo>
                    <a:pt x="287" y="1344"/>
                  </a:lnTo>
                  <a:lnTo>
                    <a:pt x="283" y="1349"/>
                  </a:lnTo>
                  <a:lnTo>
                    <a:pt x="281" y="1355"/>
                  </a:lnTo>
                  <a:lnTo>
                    <a:pt x="281" y="1358"/>
                  </a:lnTo>
                  <a:lnTo>
                    <a:pt x="280" y="1358"/>
                  </a:lnTo>
                  <a:lnTo>
                    <a:pt x="280" y="1360"/>
                  </a:lnTo>
                  <a:lnTo>
                    <a:pt x="278" y="1360"/>
                  </a:lnTo>
                  <a:lnTo>
                    <a:pt x="276" y="1360"/>
                  </a:lnTo>
                  <a:lnTo>
                    <a:pt x="276" y="1360"/>
                  </a:lnTo>
                  <a:lnTo>
                    <a:pt x="267" y="1382"/>
                  </a:lnTo>
                  <a:lnTo>
                    <a:pt x="267" y="1384"/>
                  </a:lnTo>
                  <a:lnTo>
                    <a:pt x="267" y="1385"/>
                  </a:lnTo>
                  <a:lnTo>
                    <a:pt x="265" y="1387"/>
                  </a:lnTo>
                  <a:lnTo>
                    <a:pt x="265" y="1389"/>
                  </a:lnTo>
                  <a:lnTo>
                    <a:pt x="263" y="1391"/>
                  </a:lnTo>
                  <a:lnTo>
                    <a:pt x="263" y="1398"/>
                  </a:lnTo>
                  <a:lnTo>
                    <a:pt x="263" y="1400"/>
                  </a:lnTo>
                  <a:lnTo>
                    <a:pt x="265" y="1402"/>
                  </a:lnTo>
                  <a:lnTo>
                    <a:pt x="265" y="1404"/>
                  </a:lnTo>
                  <a:lnTo>
                    <a:pt x="265" y="1405"/>
                  </a:lnTo>
                  <a:lnTo>
                    <a:pt x="265" y="1409"/>
                  </a:lnTo>
                  <a:lnTo>
                    <a:pt x="265" y="1411"/>
                  </a:lnTo>
                  <a:lnTo>
                    <a:pt x="263" y="1413"/>
                  </a:lnTo>
                  <a:lnTo>
                    <a:pt x="265" y="1414"/>
                  </a:lnTo>
                  <a:lnTo>
                    <a:pt x="265" y="1416"/>
                  </a:lnTo>
                  <a:lnTo>
                    <a:pt x="265" y="1418"/>
                  </a:lnTo>
                  <a:lnTo>
                    <a:pt x="265" y="1420"/>
                  </a:lnTo>
                  <a:lnTo>
                    <a:pt x="265" y="1420"/>
                  </a:lnTo>
                  <a:lnTo>
                    <a:pt x="267" y="1420"/>
                  </a:lnTo>
                  <a:lnTo>
                    <a:pt x="267" y="1420"/>
                  </a:lnTo>
                  <a:lnTo>
                    <a:pt x="269" y="1418"/>
                  </a:lnTo>
                  <a:lnTo>
                    <a:pt x="271" y="1413"/>
                  </a:lnTo>
                  <a:lnTo>
                    <a:pt x="272" y="1411"/>
                  </a:lnTo>
                  <a:lnTo>
                    <a:pt x="272" y="1409"/>
                  </a:lnTo>
                  <a:lnTo>
                    <a:pt x="272" y="1409"/>
                  </a:lnTo>
                  <a:lnTo>
                    <a:pt x="272" y="1407"/>
                  </a:lnTo>
                  <a:lnTo>
                    <a:pt x="272" y="1405"/>
                  </a:lnTo>
                  <a:lnTo>
                    <a:pt x="272" y="1405"/>
                  </a:lnTo>
                  <a:lnTo>
                    <a:pt x="272" y="1404"/>
                  </a:lnTo>
                  <a:lnTo>
                    <a:pt x="274" y="1402"/>
                  </a:lnTo>
                  <a:lnTo>
                    <a:pt x="274" y="1400"/>
                  </a:lnTo>
                  <a:lnTo>
                    <a:pt x="274" y="1398"/>
                  </a:lnTo>
                  <a:lnTo>
                    <a:pt x="276" y="1396"/>
                  </a:lnTo>
                  <a:lnTo>
                    <a:pt x="276" y="1396"/>
                  </a:lnTo>
                  <a:lnTo>
                    <a:pt x="276" y="1394"/>
                  </a:lnTo>
                  <a:lnTo>
                    <a:pt x="276" y="1394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1"/>
                  </a:lnTo>
                  <a:lnTo>
                    <a:pt x="276" y="1391"/>
                  </a:lnTo>
                  <a:lnTo>
                    <a:pt x="276" y="1389"/>
                  </a:lnTo>
                  <a:lnTo>
                    <a:pt x="276" y="1389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5"/>
                  </a:lnTo>
                  <a:lnTo>
                    <a:pt x="278" y="1385"/>
                  </a:lnTo>
                  <a:lnTo>
                    <a:pt x="280" y="1384"/>
                  </a:lnTo>
                  <a:lnTo>
                    <a:pt x="280" y="1382"/>
                  </a:lnTo>
                  <a:lnTo>
                    <a:pt x="281" y="1373"/>
                  </a:lnTo>
                  <a:lnTo>
                    <a:pt x="281" y="1371"/>
                  </a:lnTo>
                  <a:lnTo>
                    <a:pt x="283" y="1369"/>
                  </a:lnTo>
                  <a:lnTo>
                    <a:pt x="283" y="1369"/>
                  </a:lnTo>
                  <a:lnTo>
                    <a:pt x="283" y="1367"/>
                  </a:lnTo>
                  <a:lnTo>
                    <a:pt x="283" y="1367"/>
                  </a:lnTo>
                  <a:lnTo>
                    <a:pt x="283" y="1366"/>
                  </a:lnTo>
                  <a:lnTo>
                    <a:pt x="285" y="1366"/>
                  </a:lnTo>
                  <a:lnTo>
                    <a:pt x="285" y="1366"/>
                  </a:lnTo>
                  <a:lnTo>
                    <a:pt x="287" y="1364"/>
                  </a:lnTo>
                  <a:lnTo>
                    <a:pt x="287" y="1358"/>
                  </a:lnTo>
                  <a:lnTo>
                    <a:pt x="287" y="1358"/>
                  </a:lnTo>
                  <a:lnTo>
                    <a:pt x="289" y="1357"/>
                  </a:lnTo>
                  <a:lnTo>
                    <a:pt x="289" y="1355"/>
                  </a:lnTo>
                  <a:lnTo>
                    <a:pt x="289" y="1353"/>
                  </a:lnTo>
                  <a:lnTo>
                    <a:pt x="289" y="1351"/>
                  </a:lnTo>
                  <a:lnTo>
                    <a:pt x="289" y="1349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89" y="1346"/>
                  </a:lnTo>
                  <a:lnTo>
                    <a:pt x="289" y="1346"/>
                  </a:lnTo>
                  <a:lnTo>
                    <a:pt x="290" y="1344"/>
                  </a:lnTo>
                  <a:lnTo>
                    <a:pt x="292" y="1344"/>
                  </a:lnTo>
                  <a:lnTo>
                    <a:pt x="292" y="1344"/>
                  </a:lnTo>
                  <a:lnTo>
                    <a:pt x="292" y="1340"/>
                  </a:lnTo>
                  <a:lnTo>
                    <a:pt x="292" y="1340"/>
                  </a:lnTo>
                  <a:lnTo>
                    <a:pt x="296" y="1335"/>
                  </a:lnTo>
                  <a:lnTo>
                    <a:pt x="296" y="1335"/>
                  </a:lnTo>
                  <a:lnTo>
                    <a:pt x="296" y="1333"/>
                  </a:lnTo>
                  <a:lnTo>
                    <a:pt x="296" y="1333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8" y="1331"/>
                  </a:lnTo>
                  <a:lnTo>
                    <a:pt x="298" y="1331"/>
                  </a:lnTo>
                  <a:lnTo>
                    <a:pt x="298" y="1328"/>
                  </a:lnTo>
                  <a:lnTo>
                    <a:pt x="298" y="1326"/>
                  </a:lnTo>
                  <a:lnTo>
                    <a:pt x="296" y="1324"/>
                  </a:lnTo>
                  <a:lnTo>
                    <a:pt x="298" y="1320"/>
                  </a:lnTo>
                  <a:lnTo>
                    <a:pt x="300" y="1320"/>
                  </a:lnTo>
                  <a:lnTo>
                    <a:pt x="301" y="1320"/>
                  </a:lnTo>
                  <a:lnTo>
                    <a:pt x="301" y="1319"/>
                  </a:lnTo>
                  <a:lnTo>
                    <a:pt x="300" y="1319"/>
                  </a:lnTo>
                  <a:close/>
                  <a:moveTo>
                    <a:pt x="397" y="1270"/>
                  </a:moveTo>
                  <a:lnTo>
                    <a:pt x="397" y="1268"/>
                  </a:lnTo>
                  <a:lnTo>
                    <a:pt x="395" y="1268"/>
                  </a:lnTo>
                  <a:lnTo>
                    <a:pt x="395" y="1268"/>
                  </a:lnTo>
                  <a:lnTo>
                    <a:pt x="395" y="1266"/>
                  </a:lnTo>
                  <a:lnTo>
                    <a:pt x="395" y="1264"/>
                  </a:lnTo>
                  <a:lnTo>
                    <a:pt x="395" y="1264"/>
                  </a:lnTo>
                  <a:lnTo>
                    <a:pt x="393" y="1264"/>
                  </a:lnTo>
                  <a:lnTo>
                    <a:pt x="393" y="1264"/>
                  </a:lnTo>
                  <a:lnTo>
                    <a:pt x="392" y="1264"/>
                  </a:lnTo>
                  <a:lnTo>
                    <a:pt x="392" y="1264"/>
                  </a:lnTo>
                  <a:lnTo>
                    <a:pt x="392" y="1266"/>
                  </a:lnTo>
                  <a:lnTo>
                    <a:pt x="390" y="1266"/>
                  </a:lnTo>
                  <a:lnTo>
                    <a:pt x="390" y="1266"/>
                  </a:lnTo>
                  <a:lnTo>
                    <a:pt x="390" y="1264"/>
                  </a:lnTo>
                  <a:lnTo>
                    <a:pt x="390" y="1263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6"/>
                  </a:lnTo>
                  <a:lnTo>
                    <a:pt x="386" y="1266"/>
                  </a:lnTo>
                  <a:lnTo>
                    <a:pt x="386" y="1268"/>
                  </a:lnTo>
                  <a:lnTo>
                    <a:pt x="386" y="1268"/>
                  </a:lnTo>
                  <a:lnTo>
                    <a:pt x="384" y="1270"/>
                  </a:lnTo>
                  <a:lnTo>
                    <a:pt x="384" y="1272"/>
                  </a:lnTo>
                  <a:lnTo>
                    <a:pt x="384" y="1272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6"/>
                  </a:lnTo>
                  <a:lnTo>
                    <a:pt x="383" y="1266"/>
                  </a:lnTo>
                  <a:lnTo>
                    <a:pt x="383" y="1264"/>
                  </a:lnTo>
                  <a:lnTo>
                    <a:pt x="381" y="1264"/>
                  </a:lnTo>
                  <a:lnTo>
                    <a:pt x="381" y="1263"/>
                  </a:lnTo>
                  <a:lnTo>
                    <a:pt x="379" y="1263"/>
                  </a:lnTo>
                  <a:lnTo>
                    <a:pt x="379" y="1264"/>
                  </a:lnTo>
                  <a:lnTo>
                    <a:pt x="377" y="1264"/>
                  </a:lnTo>
                  <a:lnTo>
                    <a:pt x="377" y="1266"/>
                  </a:lnTo>
                  <a:lnTo>
                    <a:pt x="375" y="1268"/>
                  </a:lnTo>
                  <a:lnTo>
                    <a:pt x="375" y="1270"/>
                  </a:lnTo>
                  <a:lnTo>
                    <a:pt x="375" y="1270"/>
                  </a:lnTo>
                  <a:lnTo>
                    <a:pt x="375" y="1272"/>
                  </a:lnTo>
                  <a:lnTo>
                    <a:pt x="374" y="1272"/>
                  </a:lnTo>
                  <a:lnTo>
                    <a:pt x="374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0" y="1272"/>
                  </a:lnTo>
                  <a:lnTo>
                    <a:pt x="368" y="1275"/>
                  </a:lnTo>
                  <a:lnTo>
                    <a:pt x="361" y="1286"/>
                  </a:lnTo>
                  <a:lnTo>
                    <a:pt x="352" y="1295"/>
                  </a:lnTo>
                  <a:lnTo>
                    <a:pt x="350" y="1299"/>
                  </a:lnTo>
                  <a:lnTo>
                    <a:pt x="350" y="1302"/>
                  </a:lnTo>
                  <a:lnTo>
                    <a:pt x="350" y="1304"/>
                  </a:lnTo>
                  <a:lnTo>
                    <a:pt x="350" y="1306"/>
                  </a:lnTo>
                  <a:lnTo>
                    <a:pt x="350" y="1308"/>
                  </a:lnTo>
                  <a:lnTo>
                    <a:pt x="352" y="1310"/>
                  </a:lnTo>
                  <a:lnTo>
                    <a:pt x="352" y="1310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3"/>
                  </a:lnTo>
                  <a:lnTo>
                    <a:pt x="352" y="1313"/>
                  </a:lnTo>
                  <a:lnTo>
                    <a:pt x="354" y="1313"/>
                  </a:lnTo>
                  <a:lnTo>
                    <a:pt x="354" y="1313"/>
                  </a:lnTo>
                  <a:lnTo>
                    <a:pt x="352" y="1315"/>
                  </a:lnTo>
                  <a:lnTo>
                    <a:pt x="354" y="1317"/>
                  </a:lnTo>
                  <a:lnTo>
                    <a:pt x="352" y="1319"/>
                  </a:lnTo>
                  <a:lnTo>
                    <a:pt x="352" y="1320"/>
                  </a:lnTo>
                  <a:lnTo>
                    <a:pt x="350" y="1322"/>
                  </a:lnTo>
                  <a:lnTo>
                    <a:pt x="350" y="1324"/>
                  </a:lnTo>
                  <a:lnTo>
                    <a:pt x="350" y="1326"/>
                  </a:lnTo>
                  <a:lnTo>
                    <a:pt x="352" y="1328"/>
                  </a:lnTo>
                  <a:lnTo>
                    <a:pt x="354" y="1335"/>
                  </a:lnTo>
                  <a:lnTo>
                    <a:pt x="355" y="1337"/>
                  </a:lnTo>
                  <a:lnTo>
                    <a:pt x="355" y="1337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40"/>
                  </a:lnTo>
                  <a:lnTo>
                    <a:pt x="355" y="1342"/>
                  </a:lnTo>
                  <a:lnTo>
                    <a:pt x="354" y="1342"/>
                  </a:lnTo>
                  <a:lnTo>
                    <a:pt x="354" y="1344"/>
                  </a:lnTo>
                  <a:lnTo>
                    <a:pt x="355" y="1344"/>
                  </a:lnTo>
                  <a:lnTo>
                    <a:pt x="357" y="1342"/>
                  </a:lnTo>
                  <a:lnTo>
                    <a:pt x="357" y="1342"/>
                  </a:lnTo>
                  <a:lnTo>
                    <a:pt x="359" y="1340"/>
                  </a:lnTo>
                  <a:lnTo>
                    <a:pt x="359" y="1342"/>
                  </a:lnTo>
                  <a:lnTo>
                    <a:pt x="357" y="1344"/>
                  </a:lnTo>
                  <a:lnTo>
                    <a:pt x="357" y="1346"/>
                  </a:lnTo>
                  <a:lnTo>
                    <a:pt x="357" y="1346"/>
                  </a:lnTo>
                  <a:lnTo>
                    <a:pt x="355" y="1346"/>
                  </a:lnTo>
                  <a:lnTo>
                    <a:pt x="354" y="1348"/>
                  </a:lnTo>
                  <a:lnTo>
                    <a:pt x="355" y="1349"/>
                  </a:lnTo>
                  <a:lnTo>
                    <a:pt x="355" y="1349"/>
                  </a:lnTo>
                  <a:lnTo>
                    <a:pt x="354" y="1351"/>
                  </a:lnTo>
                  <a:lnTo>
                    <a:pt x="352" y="1357"/>
                  </a:lnTo>
                  <a:lnTo>
                    <a:pt x="354" y="1357"/>
                  </a:lnTo>
                  <a:lnTo>
                    <a:pt x="354" y="1357"/>
                  </a:lnTo>
                  <a:lnTo>
                    <a:pt x="359" y="1355"/>
                  </a:lnTo>
                  <a:lnTo>
                    <a:pt x="359" y="1353"/>
                  </a:lnTo>
                  <a:lnTo>
                    <a:pt x="361" y="1351"/>
                  </a:lnTo>
                  <a:lnTo>
                    <a:pt x="361" y="1351"/>
                  </a:lnTo>
                  <a:lnTo>
                    <a:pt x="363" y="1349"/>
                  </a:lnTo>
                  <a:lnTo>
                    <a:pt x="361" y="1349"/>
                  </a:lnTo>
                  <a:lnTo>
                    <a:pt x="361" y="1349"/>
                  </a:lnTo>
                  <a:lnTo>
                    <a:pt x="365" y="1349"/>
                  </a:lnTo>
                  <a:lnTo>
                    <a:pt x="363" y="1348"/>
                  </a:lnTo>
                  <a:lnTo>
                    <a:pt x="361" y="1348"/>
                  </a:lnTo>
                  <a:lnTo>
                    <a:pt x="361" y="1346"/>
                  </a:lnTo>
                  <a:lnTo>
                    <a:pt x="361" y="1342"/>
                  </a:lnTo>
                  <a:lnTo>
                    <a:pt x="363" y="1340"/>
                  </a:lnTo>
                  <a:lnTo>
                    <a:pt x="366" y="1338"/>
                  </a:lnTo>
                  <a:lnTo>
                    <a:pt x="366" y="1337"/>
                  </a:lnTo>
                  <a:lnTo>
                    <a:pt x="365" y="1337"/>
                  </a:lnTo>
                  <a:lnTo>
                    <a:pt x="365" y="1337"/>
                  </a:lnTo>
                  <a:lnTo>
                    <a:pt x="366" y="1335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4" y="1331"/>
                  </a:lnTo>
                  <a:lnTo>
                    <a:pt x="372" y="1331"/>
                  </a:lnTo>
                  <a:lnTo>
                    <a:pt x="372" y="1329"/>
                  </a:lnTo>
                  <a:lnTo>
                    <a:pt x="374" y="1329"/>
                  </a:lnTo>
                  <a:lnTo>
                    <a:pt x="379" y="1328"/>
                  </a:lnTo>
                  <a:lnTo>
                    <a:pt x="379" y="1328"/>
                  </a:lnTo>
                  <a:lnTo>
                    <a:pt x="381" y="1326"/>
                  </a:lnTo>
                  <a:lnTo>
                    <a:pt x="381" y="1324"/>
                  </a:lnTo>
                  <a:lnTo>
                    <a:pt x="379" y="1324"/>
                  </a:lnTo>
                  <a:lnTo>
                    <a:pt x="379" y="1324"/>
                  </a:lnTo>
                  <a:lnTo>
                    <a:pt x="377" y="1324"/>
                  </a:lnTo>
                  <a:lnTo>
                    <a:pt x="377" y="1322"/>
                  </a:lnTo>
                  <a:lnTo>
                    <a:pt x="379" y="1320"/>
                  </a:lnTo>
                  <a:lnTo>
                    <a:pt x="381" y="1319"/>
                  </a:lnTo>
                  <a:lnTo>
                    <a:pt x="381" y="1317"/>
                  </a:lnTo>
                  <a:lnTo>
                    <a:pt x="383" y="1315"/>
                  </a:lnTo>
                  <a:lnTo>
                    <a:pt x="384" y="1315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90" y="1313"/>
                  </a:lnTo>
                  <a:lnTo>
                    <a:pt x="390" y="1313"/>
                  </a:lnTo>
                  <a:lnTo>
                    <a:pt x="392" y="1311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08"/>
                  </a:lnTo>
                  <a:lnTo>
                    <a:pt x="390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10"/>
                  </a:lnTo>
                  <a:lnTo>
                    <a:pt x="386" y="1308"/>
                  </a:lnTo>
                  <a:lnTo>
                    <a:pt x="384" y="1308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3" y="1306"/>
                  </a:lnTo>
                  <a:lnTo>
                    <a:pt x="383" y="1304"/>
                  </a:lnTo>
                  <a:lnTo>
                    <a:pt x="383" y="1302"/>
                  </a:lnTo>
                  <a:lnTo>
                    <a:pt x="383" y="1302"/>
                  </a:lnTo>
                  <a:lnTo>
                    <a:pt x="383" y="1301"/>
                  </a:lnTo>
                  <a:lnTo>
                    <a:pt x="383" y="1299"/>
                  </a:lnTo>
                  <a:lnTo>
                    <a:pt x="384" y="1299"/>
                  </a:lnTo>
                  <a:lnTo>
                    <a:pt x="384" y="1297"/>
                  </a:lnTo>
                  <a:lnTo>
                    <a:pt x="384" y="1295"/>
                  </a:lnTo>
                  <a:lnTo>
                    <a:pt x="384" y="1295"/>
                  </a:lnTo>
                  <a:lnTo>
                    <a:pt x="384" y="1293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0"/>
                  </a:lnTo>
                  <a:lnTo>
                    <a:pt x="383" y="1290"/>
                  </a:lnTo>
                  <a:lnTo>
                    <a:pt x="383" y="1288"/>
                  </a:lnTo>
                  <a:lnTo>
                    <a:pt x="384" y="1286"/>
                  </a:lnTo>
                  <a:lnTo>
                    <a:pt x="384" y="1282"/>
                  </a:lnTo>
                  <a:lnTo>
                    <a:pt x="384" y="1282"/>
                  </a:lnTo>
                  <a:lnTo>
                    <a:pt x="384" y="1281"/>
                  </a:lnTo>
                  <a:lnTo>
                    <a:pt x="384" y="1281"/>
                  </a:lnTo>
                  <a:lnTo>
                    <a:pt x="386" y="1281"/>
                  </a:lnTo>
                  <a:lnTo>
                    <a:pt x="386" y="1281"/>
                  </a:lnTo>
                  <a:lnTo>
                    <a:pt x="386" y="1282"/>
                  </a:lnTo>
                  <a:lnTo>
                    <a:pt x="388" y="1282"/>
                  </a:lnTo>
                  <a:lnTo>
                    <a:pt x="390" y="1282"/>
                  </a:lnTo>
                  <a:lnTo>
                    <a:pt x="392" y="1281"/>
                  </a:lnTo>
                  <a:lnTo>
                    <a:pt x="392" y="1281"/>
                  </a:lnTo>
                  <a:lnTo>
                    <a:pt x="392" y="1279"/>
                  </a:lnTo>
                  <a:lnTo>
                    <a:pt x="392" y="1279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3" y="1277"/>
                  </a:lnTo>
                  <a:lnTo>
                    <a:pt x="393" y="1277"/>
                  </a:lnTo>
                  <a:lnTo>
                    <a:pt x="393" y="1273"/>
                  </a:lnTo>
                  <a:lnTo>
                    <a:pt x="395" y="1273"/>
                  </a:lnTo>
                  <a:lnTo>
                    <a:pt x="399" y="1272"/>
                  </a:lnTo>
                  <a:lnTo>
                    <a:pt x="399" y="1272"/>
                  </a:lnTo>
                  <a:lnTo>
                    <a:pt x="397" y="1270"/>
                  </a:lnTo>
                  <a:close/>
                  <a:moveTo>
                    <a:pt x="410" y="1259"/>
                  </a:moveTo>
                  <a:lnTo>
                    <a:pt x="408" y="1259"/>
                  </a:lnTo>
                  <a:lnTo>
                    <a:pt x="406" y="1259"/>
                  </a:lnTo>
                  <a:lnTo>
                    <a:pt x="406" y="1259"/>
                  </a:lnTo>
                  <a:lnTo>
                    <a:pt x="406" y="1257"/>
                  </a:lnTo>
                  <a:lnTo>
                    <a:pt x="404" y="1257"/>
                  </a:lnTo>
                  <a:lnTo>
                    <a:pt x="404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1" y="1257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61"/>
                  </a:lnTo>
                  <a:lnTo>
                    <a:pt x="397" y="1261"/>
                  </a:lnTo>
                  <a:lnTo>
                    <a:pt x="397" y="1263"/>
                  </a:lnTo>
                  <a:lnTo>
                    <a:pt x="397" y="1264"/>
                  </a:lnTo>
                  <a:lnTo>
                    <a:pt x="397" y="1264"/>
                  </a:lnTo>
                  <a:lnTo>
                    <a:pt x="399" y="1268"/>
                  </a:lnTo>
                  <a:lnTo>
                    <a:pt x="399" y="1270"/>
                  </a:lnTo>
                  <a:lnTo>
                    <a:pt x="399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2" y="1268"/>
                  </a:lnTo>
                  <a:lnTo>
                    <a:pt x="402" y="1266"/>
                  </a:lnTo>
                  <a:lnTo>
                    <a:pt x="402" y="1266"/>
                  </a:lnTo>
                  <a:lnTo>
                    <a:pt x="402" y="1264"/>
                  </a:lnTo>
                  <a:lnTo>
                    <a:pt x="401" y="1264"/>
                  </a:lnTo>
                  <a:lnTo>
                    <a:pt x="402" y="1263"/>
                  </a:lnTo>
                  <a:lnTo>
                    <a:pt x="404" y="1263"/>
                  </a:lnTo>
                  <a:lnTo>
                    <a:pt x="406" y="1261"/>
                  </a:lnTo>
                  <a:lnTo>
                    <a:pt x="406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1" y="1261"/>
                  </a:lnTo>
                  <a:lnTo>
                    <a:pt x="411" y="1259"/>
                  </a:lnTo>
                  <a:lnTo>
                    <a:pt x="411" y="1259"/>
                  </a:lnTo>
                  <a:lnTo>
                    <a:pt x="410" y="1259"/>
                  </a:lnTo>
                  <a:lnTo>
                    <a:pt x="410" y="1259"/>
                  </a:lnTo>
                  <a:close/>
                  <a:moveTo>
                    <a:pt x="27" y="1257"/>
                  </a:moveTo>
                  <a:lnTo>
                    <a:pt x="29" y="1255"/>
                  </a:lnTo>
                  <a:lnTo>
                    <a:pt x="29" y="1255"/>
                  </a:lnTo>
                  <a:lnTo>
                    <a:pt x="30" y="1255"/>
                  </a:lnTo>
                  <a:lnTo>
                    <a:pt x="29" y="1255"/>
                  </a:lnTo>
                  <a:lnTo>
                    <a:pt x="29" y="1257"/>
                  </a:lnTo>
                  <a:lnTo>
                    <a:pt x="30" y="1257"/>
                  </a:lnTo>
                  <a:lnTo>
                    <a:pt x="30" y="1255"/>
                  </a:lnTo>
                  <a:lnTo>
                    <a:pt x="30" y="1255"/>
                  </a:lnTo>
                  <a:lnTo>
                    <a:pt x="30" y="1254"/>
                  </a:lnTo>
                  <a:lnTo>
                    <a:pt x="30" y="1252"/>
                  </a:lnTo>
                  <a:lnTo>
                    <a:pt x="30" y="1252"/>
                  </a:lnTo>
                  <a:lnTo>
                    <a:pt x="30" y="1250"/>
                  </a:lnTo>
                  <a:lnTo>
                    <a:pt x="30" y="1250"/>
                  </a:lnTo>
                  <a:lnTo>
                    <a:pt x="29" y="1250"/>
                  </a:lnTo>
                  <a:lnTo>
                    <a:pt x="29" y="1252"/>
                  </a:lnTo>
                  <a:lnTo>
                    <a:pt x="27" y="1252"/>
                  </a:lnTo>
                  <a:lnTo>
                    <a:pt x="23" y="1252"/>
                  </a:lnTo>
                  <a:lnTo>
                    <a:pt x="20" y="1252"/>
                  </a:lnTo>
                  <a:lnTo>
                    <a:pt x="20" y="1252"/>
                  </a:lnTo>
                  <a:lnTo>
                    <a:pt x="20" y="1254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1" y="1255"/>
                  </a:lnTo>
                  <a:lnTo>
                    <a:pt x="23" y="1255"/>
                  </a:lnTo>
                  <a:lnTo>
                    <a:pt x="21" y="1255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0" y="1257"/>
                  </a:lnTo>
                  <a:lnTo>
                    <a:pt x="20" y="1257"/>
                  </a:lnTo>
                  <a:lnTo>
                    <a:pt x="20" y="1259"/>
                  </a:lnTo>
                  <a:lnTo>
                    <a:pt x="20" y="1259"/>
                  </a:lnTo>
                  <a:lnTo>
                    <a:pt x="20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3" y="1261"/>
                  </a:lnTo>
                  <a:lnTo>
                    <a:pt x="23" y="1263"/>
                  </a:lnTo>
                  <a:lnTo>
                    <a:pt x="23" y="1263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7" y="1261"/>
                  </a:lnTo>
                  <a:lnTo>
                    <a:pt x="27" y="1261"/>
                  </a:lnTo>
                  <a:lnTo>
                    <a:pt x="27" y="1259"/>
                  </a:lnTo>
                  <a:lnTo>
                    <a:pt x="27" y="1257"/>
                  </a:lnTo>
                  <a:close/>
                  <a:moveTo>
                    <a:pt x="20" y="1248"/>
                  </a:moveTo>
                  <a:lnTo>
                    <a:pt x="20" y="1248"/>
                  </a:lnTo>
                  <a:lnTo>
                    <a:pt x="20" y="1246"/>
                  </a:lnTo>
                  <a:lnTo>
                    <a:pt x="21" y="1246"/>
                  </a:lnTo>
                  <a:lnTo>
                    <a:pt x="21" y="1245"/>
                  </a:lnTo>
                  <a:lnTo>
                    <a:pt x="23" y="1245"/>
                  </a:lnTo>
                  <a:lnTo>
                    <a:pt x="25" y="1245"/>
                  </a:lnTo>
                  <a:lnTo>
                    <a:pt x="25" y="1246"/>
                  </a:lnTo>
                  <a:lnTo>
                    <a:pt x="27" y="1246"/>
                  </a:lnTo>
                  <a:lnTo>
                    <a:pt x="29" y="1246"/>
                  </a:lnTo>
                  <a:lnTo>
                    <a:pt x="32" y="1245"/>
                  </a:lnTo>
                  <a:lnTo>
                    <a:pt x="32" y="1245"/>
                  </a:lnTo>
                  <a:lnTo>
                    <a:pt x="34" y="1245"/>
                  </a:lnTo>
                  <a:lnTo>
                    <a:pt x="34" y="1243"/>
                  </a:lnTo>
                  <a:lnTo>
                    <a:pt x="34" y="1237"/>
                  </a:lnTo>
                  <a:lnTo>
                    <a:pt x="34" y="1236"/>
                  </a:lnTo>
                  <a:lnTo>
                    <a:pt x="34" y="1234"/>
                  </a:lnTo>
                  <a:lnTo>
                    <a:pt x="34" y="1232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0" y="1228"/>
                  </a:lnTo>
                  <a:lnTo>
                    <a:pt x="29" y="1228"/>
                  </a:lnTo>
                  <a:lnTo>
                    <a:pt x="29" y="1228"/>
                  </a:lnTo>
                  <a:lnTo>
                    <a:pt x="27" y="1228"/>
                  </a:lnTo>
                  <a:lnTo>
                    <a:pt x="27" y="1230"/>
                  </a:lnTo>
                  <a:lnTo>
                    <a:pt x="29" y="1230"/>
                  </a:lnTo>
                  <a:lnTo>
                    <a:pt x="27" y="1230"/>
                  </a:lnTo>
                  <a:lnTo>
                    <a:pt x="27" y="1232"/>
                  </a:lnTo>
                  <a:lnTo>
                    <a:pt x="27" y="1232"/>
                  </a:lnTo>
                  <a:lnTo>
                    <a:pt x="27" y="1234"/>
                  </a:lnTo>
                  <a:lnTo>
                    <a:pt x="27" y="1234"/>
                  </a:lnTo>
                  <a:lnTo>
                    <a:pt x="25" y="1234"/>
                  </a:lnTo>
                  <a:lnTo>
                    <a:pt x="23" y="1234"/>
                  </a:lnTo>
                  <a:lnTo>
                    <a:pt x="23" y="1234"/>
                  </a:lnTo>
                  <a:lnTo>
                    <a:pt x="21" y="1236"/>
                  </a:lnTo>
                  <a:lnTo>
                    <a:pt x="20" y="1236"/>
                  </a:lnTo>
                  <a:lnTo>
                    <a:pt x="16" y="1241"/>
                  </a:lnTo>
                  <a:lnTo>
                    <a:pt x="14" y="1243"/>
                  </a:lnTo>
                  <a:lnTo>
                    <a:pt x="14" y="1243"/>
                  </a:lnTo>
                  <a:lnTo>
                    <a:pt x="14" y="1245"/>
                  </a:lnTo>
                  <a:lnTo>
                    <a:pt x="16" y="1246"/>
                  </a:lnTo>
                  <a:lnTo>
                    <a:pt x="16" y="1246"/>
                  </a:lnTo>
                  <a:lnTo>
                    <a:pt x="16" y="1250"/>
                  </a:lnTo>
                  <a:lnTo>
                    <a:pt x="18" y="1250"/>
                  </a:lnTo>
                  <a:lnTo>
                    <a:pt x="18" y="1246"/>
                  </a:lnTo>
                  <a:lnTo>
                    <a:pt x="20" y="1248"/>
                  </a:lnTo>
                  <a:lnTo>
                    <a:pt x="20" y="1248"/>
                  </a:lnTo>
                  <a:lnTo>
                    <a:pt x="20" y="1248"/>
                  </a:lnTo>
                  <a:close/>
                  <a:moveTo>
                    <a:pt x="287" y="1226"/>
                  </a:moveTo>
                  <a:lnTo>
                    <a:pt x="285" y="1226"/>
                  </a:lnTo>
                  <a:lnTo>
                    <a:pt x="287" y="1228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9" y="1230"/>
                  </a:lnTo>
                  <a:lnTo>
                    <a:pt x="289" y="1228"/>
                  </a:lnTo>
                  <a:lnTo>
                    <a:pt x="289" y="1228"/>
                  </a:lnTo>
                  <a:lnTo>
                    <a:pt x="287" y="1226"/>
                  </a:lnTo>
                  <a:lnTo>
                    <a:pt x="287" y="1226"/>
                  </a:lnTo>
                  <a:close/>
                  <a:moveTo>
                    <a:pt x="406" y="1223"/>
                  </a:moveTo>
                  <a:lnTo>
                    <a:pt x="410" y="1223"/>
                  </a:lnTo>
                  <a:lnTo>
                    <a:pt x="411" y="1221"/>
                  </a:lnTo>
                  <a:lnTo>
                    <a:pt x="410" y="1219"/>
                  </a:lnTo>
                  <a:lnTo>
                    <a:pt x="406" y="1219"/>
                  </a:lnTo>
                  <a:lnTo>
                    <a:pt x="406" y="1219"/>
                  </a:lnTo>
                  <a:lnTo>
                    <a:pt x="404" y="1219"/>
                  </a:lnTo>
                  <a:lnTo>
                    <a:pt x="404" y="1223"/>
                  </a:lnTo>
                  <a:lnTo>
                    <a:pt x="406" y="1223"/>
                  </a:lnTo>
                  <a:close/>
                  <a:moveTo>
                    <a:pt x="285" y="1223"/>
                  </a:moveTo>
                  <a:lnTo>
                    <a:pt x="285" y="1223"/>
                  </a:lnTo>
                  <a:lnTo>
                    <a:pt x="285" y="1225"/>
                  </a:lnTo>
                  <a:lnTo>
                    <a:pt x="285" y="1225"/>
                  </a:lnTo>
                  <a:lnTo>
                    <a:pt x="287" y="1226"/>
                  </a:lnTo>
                  <a:lnTo>
                    <a:pt x="287" y="1226"/>
                  </a:lnTo>
                  <a:lnTo>
                    <a:pt x="289" y="1226"/>
                  </a:lnTo>
                  <a:lnTo>
                    <a:pt x="289" y="1226"/>
                  </a:lnTo>
                  <a:lnTo>
                    <a:pt x="289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89" y="1225"/>
                  </a:lnTo>
                  <a:lnTo>
                    <a:pt x="289" y="1225"/>
                  </a:lnTo>
                  <a:lnTo>
                    <a:pt x="287" y="1223"/>
                  </a:lnTo>
                  <a:lnTo>
                    <a:pt x="285" y="1223"/>
                  </a:lnTo>
                  <a:lnTo>
                    <a:pt x="285" y="1221"/>
                  </a:lnTo>
                  <a:lnTo>
                    <a:pt x="285" y="1221"/>
                  </a:lnTo>
                  <a:lnTo>
                    <a:pt x="287" y="1221"/>
                  </a:lnTo>
                  <a:lnTo>
                    <a:pt x="287" y="1221"/>
                  </a:lnTo>
                  <a:lnTo>
                    <a:pt x="285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5" y="1217"/>
                  </a:lnTo>
                  <a:lnTo>
                    <a:pt x="285" y="1219"/>
                  </a:lnTo>
                  <a:lnTo>
                    <a:pt x="285" y="1219"/>
                  </a:lnTo>
                  <a:lnTo>
                    <a:pt x="283" y="1219"/>
                  </a:lnTo>
                  <a:lnTo>
                    <a:pt x="283" y="1219"/>
                  </a:lnTo>
                  <a:lnTo>
                    <a:pt x="283" y="1221"/>
                  </a:lnTo>
                  <a:lnTo>
                    <a:pt x="285" y="1221"/>
                  </a:lnTo>
                  <a:lnTo>
                    <a:pt x="285" y="1223"/>
                  </a:lnTo>
                  <a:lnTo>
                    <a:pt x="285" y="1223"/>
                  </a:lnTo>
                  <a:close/>
                  <a:moveTo>
                    <a:pt x="359" y="1163"/>
                  </a:moveTo>
                  <a:lnTo>
                    <a:pt x="359" y="1163"/>
                  </a:lnTo>
                  <a:lnTo>
                    <a:pt x="359" y="1163"/>
                  </a:lnTo>
                  <a:lnTo>
                    <a:pt x="357" y="1163"/>
                  </a:lnTo>
                  <a:lnTo>
                    <a:pt x="357" y="1165"/>
                  </a:lnTo>
                  <a:lnTo>
                    <a:pt x="355" y="1165"/>
                  </a:lnTo>
                  <a:lnTo>
                    <a:pt x="355" y="1167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7" y="1169"/>
                  </a:lnTo>
                  <a:lnTo>
                    <a:pt x="359" y="1167"/>
                  </a:lnTo>
                  <a:lnTo>
                    <a:pt x="361" y="1167"/>
                  </a:lnTo>
                  <a:lnTo>
                    <a:pt x="361" y="1167"/>
                  </a:lnTo>
                  <a:lnTo>
                    <a:pt x="359" y="1167"/>
                  </a:lnTo>
                  <a:lnTo>
                    <a:pt x="359" y="1167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61" y="1165"/>
                  </a:lnTo>
                  <a:lnTo>
                    <a:pt x="361" y="1165"/>
                  </a:lnTo>
                  <a:lnTo>
                    <a:pt x="363" y="1163"/>
                  </a:lnTo>
                  <a:lnTo>
                    <a:pt x="363" y="1163"/>
                  </a:lnTo>
                  <a:lnTo>
                    <a:pt x="363" y="1161"/>
                  </a:lnTo>
                  <a:lnTo>
                    <a:pt x="361" y="1163"/>
                  </a:lnTo>
                  <a:lnTo>
                    <a:pt x="359" y="1163"/>
                  </a:lnTo>
                  <a:close/>
                  <a:moveTo>
                    <a:pt x="350" y="1163"/>
                  </a:moveTo>
                  <a:lnTo>
                    <a:pt x="352" y="1163"/>
                  </a:lnTo>
                  <a:lnTo>
                    <a:pt x="352" y="1163"/>
                  </a:lnTo>
                  <a:lnTo>
                    <a:pt x="352" y="1161"/>
                  </a:lnTo>
                  <a:lnTo>
                    <a:pt x="352" y="1161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5" y="1158"/>
                  </a:lnTo>
                  <a:lnTo>
                    <a:pt x="355" y="1158"/>
                  </a:lnTo>
                  <a:lnTo>
                    <a:pt x="354" y="1158"/>
                  </a:lnTo>
                  <a:lnTo>
                    <a:pt x="352" y="1158"/>
                  </a:lnTo>
                  <a:lnTo>
                    <a:pt x="350" y="1158"/>
                  </a:lnTo>
                  <a:lnTo>
                    <a:pt x="350" y="1158"/>
                  </a:lnTo>
                  <a:lnTo>
                    <a:pt x="348" y="1158"/>
                  </a:lnTo>
                  <a:lnTo>
                    <a:pt x="348" y="1160"/>
                  </a:lnTo>
                  <a:lnTo>
                    <a:pt x="348" y="1160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6" y="1161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5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50" y="1163"/>
                  </a:lnTo>
                  <a:lnTo>
                    <a:pt x="350" y="1163"/>
                  </a:lnTo>
                  <a:lnTo>
                    <a:pt x="350" y="1163"/>
                  </a:lnTo>
                  <a:close/>
                  <a:moveTo>
                    <a:pt x="330" y="1161"/>
                  </a:moveTo>
                  <a:lnTo>
                    <a:pt x="330" y="1160"/>
                  </a:lnTo>
                  <a:lnTo>
                    <a:pt x="330" y="1158"/>
                  </a:lnTo>
                  <a:lnTo>
                    <a:pt x="328" y="1156"/>
                  </a:lnTo>
                  <a:lnTo>
                    <a:pt x="328" y="1156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60"/>
                  </a:lnTo>
                  <a:lnTo>
                    <a:pt x="327" y="1160"/>
                  </a:lnTo>
                  <a:lnTo>
                    <a:pt x="325" y="1161"/>
                  </a:lnTo>
                  <a:lnTo>
                    <a:pt x="325" y="1163"/>
                  </a:lnTo>
                  <a:lnTo>
                    <a:pt x="325" y="1165"/>
                  </a:lnTo>
                  <a:lnTo>
                    <a:pt x="327" y="1165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8" y="1170"/>
                  </a:lnTo>
                  <a:lnTo>
                    <a:pt x="328" y="1170"/>
                  </a:lnTo>
                  <a:lnTo>
                    <a:pt x="328" y="1169"/>
                  </a:lnTo>
                  <a:lnTo>
                    <a:pt x="328" y="1169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30" y="1165"/>
                  </a:lnTo>
                  <a:lnTo>
                    <a:pt x="330" y="1165"/>
                  </a:lnTo>
                  <a:lnTo>
                    <a:pt x="330" y="1163"/>
                  </a:lnTo>
                  <a:lnTo>
                    <a:pt x="330" y="1163"/>
                  </a:lnTo>
                  <a:lnTo>
                    <a:pt x="330" y="1161"/>
                  </a:lnTo>
                  <a:lnTo>
                    <a:pt x="330" y="1161"/>
                  </a:lnTo>
                  <a:close/>
                  <a:moveTo>
                    <a:pt x="361" y="1156"/>
                  </a:moveTo>
                  <a:lnTo>
                    <a:pt x="361" y="1158"/>
                  </a:lnTo>
                  <a:lnTo>
                    <a:pt x="361" y="1158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4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49"/>
                  </a:lnTo>
                  <a:lnTo>
                    <a:pt x="368" y="1149"/>
                  </a:lnTo>
                  <a:lnTo>
                    <a:pt x="366" y="1149"/>
                  </a:lnTo>
                  <a:lnTo>
                    <a:pt x="366" y="1151"/>
                  </a:lnTo>
                  <a:lnTo>
                    <a:pt x="365" y="1151"/>
                  </a:lnTo>
                  <a:lnTo>
                    <a:pt x="363" y="1152"/>
                  </a:lnTo>
                  <a:lnTo>
                    <a:pt x="363" y="1152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1" y="1156"/>
                  </a:lnTo>
                  <a:close/>
                  <a:moveTo>
                    <a:pt x="379" y="1140"/>
                  </a:moveTo>
                  <a:lnTo>
                    <a:pt x="379" y="1140"/>
                  </a:lnTo>
                  <a:lnTo>
                    <a:pt x="379" y="1142"/>
                  </a:lnTo>
                  <a:lnTo>
                    <a:pt x="377" y="1142"/>
                  </a:lnTo>
                  <a:lnTo>
                    <a:pt x="377" y="1143"/>
                  </a:lnTo>
                  <a:lnTo>
                    <a:pt x="377" y="1143"/>
                  </a:lnTo>
                  <a:lnTo>
                    <a:pt x="381" y="1142"/>
                  </a:lnTo>
                  <a:lnTo>
                    <a:pt x="383" y="1140"/>
                  </a:lnTo>
                  <a:lnTo>
                    <a:pt x="381" y="1140"/>
                  </a:lnTo>
                  <a:lnTo>
                    <a:pt x="381" y="1140"/>
                  </a:lnTo>
                  <a:lnTo>
                    <a:pt x="379" y="1140"/>
                  </a:lnTo>
                  <a:close/>
                  <a:moveTo>
                    <a:pt x="381" y="1134"/>
                  </a:move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4"/>
                  </a:lnTo>
                  <a:lnTo>
                    <a:pt x="384" y="1134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1"/>
                  </a:lnTo>
                  <a:lnTo>
                    <a:pt x="384" y="1131"/>
                  </a:lnTo>
                  <a:lnTo>
                    <a:pt x="383" y="1131"/>
                  </a:lnTo>
                  <a:lnTo>
                    <a:pt x="383" y="1131"/>
                  </a:lnTo>
                  <a:lnTo>
                    <a:pt x="381" y="1133"/>
                  </a:lnTo>
                  <a:lnTo>
                    <a:pt x="381" y="1134"/>
                  </a:lnTo>
                  <a:close/>
                  <a:moveTo>
                    <a:pt x="372" y="1134"/>
                  </a:moveTo>
                  <a:lnTo>
                    <a:pt x="375" y="1134"/>
                  </a:lnTo>
                  <a:lnTo>
                    <a:pt x="370" y="1133"/>
                  </a:lnTo>
                  <a:lnTo>
                    <a:pt x="368" y="1131"/>
                  </a:lnTo>
                  <a:lnTo>
                    <a:pt x="361" y="1131"/>
                  </a:lnTo>
                  <a:lnTo>
                    <a:pt x="365" y="1133"/>
                  </a:lnTo>
                  <a:lnTo>
                    <a:pt x="365" y="1133"/>
                  </a:lnTo>
                  <a:lnTo>
                    <a:pt x="365" y="1134"/>
                  </a:lnTo>
                  <a:lnTo>
                    <a:pt x="366" y="1134"/>
                  </a:lnTo>
                  <a:lnTo>
                    <a:pt x="366" y="1134"/>
                  </a:lnTo>
                  <a:lnTo>
                    <a:pt x="368" y="1136"/>
                  </a:lnTo>
                  <a:lnTo>
                    <a:pt x="370" y="1138"/>
                  </a:lnTo>
                  <a:lnTo>
                    <a:pt x="372" y="1138"/>
                  </a:lnTo>
                  <a:lnTo>
                    <a:pt x="374" y="1136"/>
                  </a:lnTo>
                  <a:lnTo>
                    <a:pt x="372" y="1136"/>
                  </a:lnTo>
                  <a:lnTo>
                    <a:pt x="370" y="1136"/>
                  </a:lnTo>
                  <a:lnTo>
                    <a:pt x="370" y="1134"/>
                  </a:lnTo>
                  <a:lnTo>
                    <a:pt x="372" y="1134"/>
                  </a:lnTo>
                  <a:lnTo>
                    <a:pt x="372" y="1134"/>
                  </a:lnTo>
                  <a:close/>
                  <a:moveTo>
                    <a:pt x="377" y="1125"/>
                  </a:moveTo>
                  <a:lnTo>
                    <a:pt x="377" y="1127"/>
                  </a:lnTo>
                  <a:lnTo>
                    <a:pt x="379" y="1127"/>
                  </a:lnTo>
                  <a:lnTo>
                    <a:pt x="379" y="1127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31"/>
                  </a:lnTo>
                  <a:lnTo>
                    <a:pt x="377" y="1131"/>
                  </a:lnTo>
                  <a:lnTo>
                    <a:pt x="379" y="1131"/>
                  </a:lnTo>
                  <a:lnTo>
                    <a:pt x="379" y="1131"/>
                  </a:lnTo>
                  <a:lnTo>
                    <a:pt x="381" y="1131"/>
                  </a:lnTo>
                  <a:lnTo>
                    <a:pt x="381" y="1129"/>
                  </a:lnTo>
                  <a:lnTo>
                    <a:pt x="383" y="1127"/>
                  </a:lnTo>
                  <a:lnTo>
                    <a:pt x="381" y="1127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7" y="1124"/>
                  </a:lnTo>
                  <a:lnTo>
                    <a:pt x="377" y="1124"/>
                  </a:lnTo>
                  <a:lnTo>
                    <a:pt x="377" y="1125"/>
                  </a:lnTo>
                  <a:lnTo>
                    <a:pt x="377" y="1125"/>
                  </a:lnTo>
                  <a:close/>
                  <a:moveTo>
                    <a:pt x="355" y="1125"/>
                  </a:moveTo>
                  <a:lnTo>
                    <a:pt x="357" y="1125"/>
                  </a:lnTo>
                  <a:lnTo>
                    <a:pt x="355" y="1124"/>
                  </a:lnTo>
                  <a:lnTo>
                    <a:pt x="350" y="1122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5"/>
                  </a:lnTo>
                  <a:lnTo>
                    <a:pt x="350" y="1125"/>
                  </a:lnTo>
                  <a:lnTo>
                    <a:pt x="352" y="1127"/>
                  </a:lnTo>
                  <a:lnTo>
                    <a:pt x="352" y="1127"/>
                  </a:lnTo>
                  <a:lnTo>
                    <a:pt x="354" y="1127"/>
                  </a:lnTo>
                  <a:lnTo>
                    <a:pt x="355" y="1127"/>
                  </a:lnTo>
                  <a:lnTo>
                    <a:pt x="355" y="1125"/>
                  </a:lnTo>
                  <a:lnTo>
                    <a:pt x="355" y="1125"/>
                  </a:lnTo>
                  <a:lnTo>
                    <a:pt x="354" y="1125"/>
                  </a:lnTo>
                  <a:lnTo>
                    <a:pt x="355" y="1125"/>
                  </a:lnTo>
                  <a:lnTo>
                    <a:pt x="355" y="1125"/>
                  </a:lnTo>
                  <a:close/>
                  <a:moveTo>
                    <a:pt x="386" y="1122"/>
                  </a:moveTo>
                  <a:lnTo>
                    <a:pt x="386" y="1122"/>
                  </a:lnTo>
                  <a:lnTo>
                    <a:pt x="388" y="1124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6" y="1122"/>
                  </a:lnTo>
                  <a:close/>
                  <a:moveTo>
                    <a:pt x="390" y="1122"/>
                  </a:moveTo>
                  <a:lnTo>
                    <a:pt x="390" y="1122"/>
                  </a:lnTo>
                  <a:lnTo>
                    <a:pt x="390" y="1124"/>
                  </a:lnTo>
                  <a:lnTo>
                    <a:pt x="392" y="1124"/>
                  </a:lnTo>
                  <a:lnTo>
                    <a:pt x="392" y="1124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0" y="1120"/>
                  </a:lnTo>
                  <a:lnTo>
                    <a:pt x="390" y="1120"/>
                  </a:lnTo>
                  <a:lnTo>
                    <a:pt x="390" y="1122"/>
                  </a:lnTo>
                  <a:lnTo>
                    <a:pt x="390" y="1122"/>
                  </a:lnTo>
                  <a:lnTo>
                    <a:pt x="390" y="1122"/>
                  </a:lnTo>
                  <a:close/>
                  <a:moveTo>
                    <a:pt x="390" y="1120"/>
                  </a:moveTo>
                  <a:lnTo>
                    <a:pt x="390" y="1120"/>
                  </a:lnTo>
                  <a:lnTo>
                    <a:pt x="390" y="1118"/>
                  </a:lnTo>
                  <a:lnTo>
                    <a:pt x="390" y="1118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88" y="1118"/>
                  </a:lnTo>
                  <a:lnTo>
                    <a:pt x="388" y="1118"/>
                  </a:lnTo>
                  <a:lnTo>
                    <a:pt x="388" y="1120"/>
                  </a:lnTo>
                  <a:lnTo>
                    <a:pt x="390" y="1120"/>
                  </a:lnTo>
                  <a:close/>
                  <a:moveTo>
                    <a:pt x="375" y="1113"/>
                  </a:moveTo>
                  <a:lnTo>
                    <a:pt x="375" y="1113"/>
                  </a:lnTo>
                  <a:lnTo>
                    <a:pt x="375" y="1111"/>
                  </a:lnTo>
                  <a:lnTo>
                    <a:pt x="377" y="1111"/>
                  </a:lnTo>
                  <a:lnTo>
                    <a:pt x="377" y="1111"/>
                  </a:lnTo>
                  <a:lnTo>
                    <a:pt x="379" y="1109"/>
                  </a:lnTo>
                  <a:lnTo>
                    <a:pt x="381" y="1107"/>
                  </a:lnTo>
                  <a:lnTo>
                    <a:pt x="381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7" y="1107"/>
                  </a:lnTo>
                  <a:lnTo>
                    <a:pt x="375" y="1107"/>
                  </a:lnTo>
                  <a:lnTo>
                    <a:pt x="375" y="1107"/>
                  </a:lnTo>
                  <a:lnTo>
                    <a:pt x="374" y="1107"/>
                  </a:lnTo>
                  <a:lnTo>
                    <a:pt x="374" y="1109"/>
                  </a:lnTo>
                  <a:lnTo>
                    <a:pt x="372" y="1109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4"/>
                  </a:lnTo>
                  <a:lnTo>
                    <a:pt x="370" y="1114"/>
                  </a:lnTo>
                  <a:lnTo>
                    <a:pt x="370" y="1116"/>
                  </a:lnTo>
                  <a:lnTo>
                    <a:pt x="372" y="1116"/>
                  </a:lnTo>
                  <a:lnTo>
                    <a:pt x="372" y="1118"/>
                  </a:lnTo>
                  <a:lnTo>
                    <a:pt x="372" y="1118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2" y="1118"/>
                  </a:lnTo>
                  <a:lnTo>
                    <a:pt x="374" y="1118"/>
                  </a:lnTo>
                  <a:lnTo>
                    <a:pt x="374" y="1118"/>
                  </a:lnTo>
                  <a:lnTo>
                    <a:pt x="374" y="1114"/>
                  </a:lnTo>
                  <a:lnTo>
                    <a:pt x="374" y="1116"/>
                  </a:lnTo>
                  <a:lnTo>
                    <a:pt x="374" y="1116"/>
                  </a:lnTo>
                  <a:lnTo>
                    <a:pt x="375" y="1116"/>
                  </a:lnTo>
                  <a:lnTo>
                    <a:pt x="375" y="1114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close/>
                  <a:moveTo>
                    <a:pt x="393" y="1100"/>
                  </a:moveTo>
                  <a:lnTo>
                    <a:pt x="393" y="1100"/>
                  </a:lnTo>
                  <a:lnTo>
                    <a:pt x="393" y="1100"/>
                  </a:lnTo>
                  <a:lnTo>
                    <a:pt x="393" y="1100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6"/>
                  </a:lnTo>
                  <a:lnTo>
                    <a:pt x="392" y="1096"/>
                  </a:lnTo>
                  <a:lnTo>
                    <a:pt x="392" y="1096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88" y="1104"/>
                  </a:lnTo>
                  <a:lnTo>
                    <a:pt x="388" y="1104"/>
                  </a:lnTo>
                  <a:lnTo>
                    <a:pt x="390" y="1104"/>
                  </a:lnTo>
                  <a:lnTo>
                    <a:pt x="390" y="1104"/>
                  </a:lnTo>
                  <a:lnTo>
                    <a:pt x="390" y="1102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3" y="1100"/>
                  </a:lnTo>
                  <a:close/>
                  <a:moveTo>
                    <a:pt x="386" y="1100"/>
                  </a:moveTo>
                  <a:lnTo>
                    <a:pt x="384" y="1102"/>
                  </a:lnTo>
                  <a:lnTo>
                    <a:pt x="384" y="1102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6" y="1104"/>
                  </a:lnTo>
                  <a:lnTo>
                    <a:pt x="386" y="1104"/>
                  </a:lnTo>
                  <a:lnTo>
                    <a:pt x="386" y="1102"/>
                  </a:lnTo>
                  <a:lnTo>
                    <a:pt x="386" y="1102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90" y="1098"/>
                  </a:lnTo>
                  <a:lnTo>
                    <a:pt x="390" y="1096"/>
                  </a:lnTo>
                  <a:lnTo>
                    <a:pt x="390" y="1096"/>
                  </a:lnTo>
                  <a:lnTo>
                    <a:pt x="388" y="1098"/>
                  </a:lnTo>
                  <a:lnTo>
                    <a:pt x="386" y="1100"/>
                  </a:lnTo>
                  <a:close/>
                  <a:moveTo>
                    <a:pt x="393" y="1078"/>
                  </a:moveTo>
                  <a:lnTo>
                    <a:pt x="393" y="1078"/>
                  </a:lnTo>
                  <a:lnTo>
                    <a:pt x="393" y="1077"/>
                  </a:lnTo>
                  <a:lnTo>
                    <a:pt x="393" y="1077"/>
                  </a:lnTo>
                  <a:lnTo>
                    <a:pt x="393" y="1075"/>
                  </a:lnTo>
                  <a:lnTo>
                    <a:pt x="392" y="1075"/>
                  </a:lnTo>
                  <a:lnTo>
                    <a:pt x="392" y="1077"/>
                  </a:lnTo>
                  <a:lnTo>
                    <a:pt x="392" y="1077"/>
                  </a:lnTo>
                  <a:lnTo>
                    <a:pt x="390" y="1080"/>
                  </a:lnTo>
                  <a:lnTo>
                    <a:pt x="388" y="1082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4"/>
                  </a:lnTo>
                  <a:lnTo>
                    <a:pt x="393" y="1084"/>
                  </a:lnTo>
                  <a:lnTo>
                    <a:pt x="393" y="1082"/>
                  </a:lnTo>
                  <a:lnTo>
                    <a:pt x="393" y="1082"/>
                  </a:lnTo>
                  <a:lnTo>
                    <a:pt x="395" y="1082"/>
                  </a:lnTo>
                  <a:lnTo>
                    <a:pt x="395" y="1082"/>
                  </a:lnTo>
                  <a:lnTo>
                    <a:pt x="395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78"/>
                  </a:lnTo>
                  <a:close/>
                  <a:moveTo>
                    <a:pt x="381" y="1042"/>
                  </a:moveTo>
                  <a:lnTo>
                    <a:pt x="381" y="1042"/>
                  </a:lnTo>
                  <a:lnTo>
                    <a:pt x="381" y="1042"/>
                  </a:lnTo>
                  <a:lnTo>
                    <a:pt x="381" y="1044"/>
                  </a:lnTo>
                  <a:lnTo>
                    <a:pt x="381" y="1044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3" y="1048"/>
                  </a:lnTo>
                  <a:lnTo>
                    <a:pt x="383" y="1046"/>
                  </a:lnTo>
                  <a:lnTo>
                    <a:pt x="384" y="1046"/>
                  </a:lnTo>
                  <a:lnTo>
                    <a:pt x="384" y="1046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2"/>
                  </a:lnTo>
                  <a:lnTo>
                    <a:pt x="381" y="1042"/>
                  </a:lnTo>
                  <a:lnTo>
                    <a:pt x="381" y="1042"/>
                  </a:lnTo>
                  <a:close/>
                  <a:moveTo>
                    <a:pt x="365" y="1022"/>
                  </a:moveTo>
                  <a:lnTo>
                    <a:pt x="365" y="1024"/>
                  </a:lnTo>
                  <a:lnTo>
                    <a:pt x="368" y="1026"/>
                  </a:lnTo>
                  <a:lnTo>
                    <a:pt x="370" y="1030"/>
                  </a:lnTo>
                  <a:lnTo>
                    <a:pt x="372" y="1031"/>
                  </a:lnTo>
                  <a:lnTo>
                    <a:pt x="374" y="1031"/>
                  </a:lnTo>
                  <a:lnTo>
                    <a:pt x="374" y="1030"/>
                  </a:lnTo>
                  <a:lnTo>
                    <a:pt x="374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28"/>
                  </a:lnTo>
                  <a:lnTo>
                    <a:pt x="372" y="1026"/>
                  </a:lnTo>
                  <a:lnTo>
                    <a:pt x="372" y="1024"/>
                  </a:lnTo>
                  <a:lnTo>
                    <a:pt x="370" y="1026"/>
                  </a:lnTo>
                  <a:lnTo>
                    <a:pt x="370" y="1026"/>
                  </a:lnTo>
                  <a:lnTo>
                    <a:pt x="368" y="1024"/>
                  </a:lnTo>
                  <a:lnTo>
                    <a:pt x="368" y="1024"/>
                  </a:lnTo>
                  <a:lnTo>
                    <a:pt x="366" y="1019"/>
                  </a:lnTo>
                  <a:lnTo>
                    <a:pt x="365" y="1017"/>
                  </a:lnTo>
                  <a:lnTo>
                    <a:pt x="366" y="1017"/>
                  </a:lnTo>
                  <a:lnTo>
                    <a:pt x="368" y="1019"/>
                  </a:lnTo>
                  <a:lnTo>
                    <a:pt x="368" y="1019"/>
                  </a:lnTo>
                  <a:lnTo>
                    <a:pt x="368" y="1017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2"/>
                  </a:lnTo>
                  <a:lnTo>
                    <a:pt x="365" y="1012"/>
                  </a:lnTo>
                  <a:lnTo>
                    <a:pt x="365" y="1012"/>
                  </a:lnTo>
                  <a:lnTo>
                    <a:pt x="365" y="1010"/>
                  </a:lnTo>
                  <a:lnTo>
                    <a:pt x="363" y="1012"/>
                  </a:lnTo>
                  <a:lnTo>
                    <a:pt x="363" y="1012"/>
                  </a:lnTo>
                  <a:lnTo>
                    <a:pt x="365" y="1013"/>
                  </a:lnTo>
                  <a:lnTo>
                    <a:pt x="365" y="1015"/>
                  </a:lnTo>
                  <a:lnTo>
                    <a:pt x="363" y="1021"/>
                  </a:lnTo>
                  <a:lnTo>
                    <a:pt x="365" y="1022"/>
                  </a:lnTo>
                  <a:close/>
                  <a:moveTo>
                    <a:pt x="350" y="779"/>
                  </a:moveTo>
                  <a:lnTo>
                    <a:pt x="352" y="780"/>
                  </a:lnTo>
                  <a:lnTo>
                    <a:pt x="352" y="779"/>
                  </a:lnTo>
                  <a:lnTo>
                    <a:pt x="352" y="779"/>
                  </a:lnTo>
                  <a:lnTo>
                    <a:pt x="352" y="777"/>
                  </a:lnTo>
                  <a:lnTo>
                    <a:pt x="352" y="777"/>
                  </a:lnTo>
                  <a:lnTo>
                    <a:pt x="352" y="775"/>
                  </a:lnTo>
                  <a:lnTo>
                    <a:pt x="352" y="775"/>
                  </a:lnTo>
                  <a:lnTo>
                    <a:pt x="350" y="775"/>
                  </a:lnTo>
                  <a:lnTo>
                    <a:pt x="350" y="775"/>
                  </a:lnTo>
                  <a:lnTo>
                    <a:pt x="348" y="775"/>
                  </a:lnTo>
                  <a:lnTo>
                    <a:pt x="348" y="775"/>
                  </a:lnTo>
                  <a:lnTo>
                    <a:pt x="348" y="773"/>
                  </a:lnTo>
                  <a:lnTo>
                    <a:pt x="346" y="775"/>
                  </a:lnTo>
                  <a:lnTo>
                    <a:pt x="346" y="775"/>
                  </a:lnTo>
                  <a:lnTo>
                    <a:pt x="346" y="777"/>
                  </a:lnTo>
                  <a:lnTo>
                    <a:pt x="345" y="779"/>
                  </a:lnTo>
                  <a:lnTo>
                    <a:pt x="345" y="780"/>
                  </a:lnTo>
                  <a:lnTo>
                    <a:pt x="346" y="782"/>
                  </a:lnTo>
                  <a:lnTo>
                    <a:pt x="348" y="782"/>
                  </a:lnTo>
                  <a:lnTo>
                    <a:pt x="350" y="782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79"/>
                  </a:lnTo>
                  <a:lnTo>
                    <a:pt x="350" y="779"/>
                  </a:lnTo>
                  <a:close/>
                  <a:moveTo>
                    <a:pt x="487" y="672"/>
                  </a:moveTo>
                  <a:lnTo>
                    <a:pt x="486" y="674"/>
                  </a:lnTo>
                  <a:lnTo>
                    <a:pt x="486" y="676"/>
                  </a:lnTo>
                  <a:lnTo>
                    <a:pt x="487" y="676"/>
                  </a:lnTo>
                  <a:lnTo>
                    <a:pt x="487" y="676"/>
                  </a:lnTo>
                  <a:lnTo>
                    <a:pt x="487" y="674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7" y="672"/>
                  </a:lnTo>
                  <a:close/>
                  <a:moveTo>
                    <a:pt x="491" y="661"/>
                  </a:moveTo>
                  <a:lnTo>
                    <a:pt x="489" y="663"/>
                  </a:lnTo>
                  <a:lnTo>
                    <a:pt x="489" y="663"/>
                  </a:lnTo>
                  <a:lnTo>
                    <a:pt x="489" y="663"/>
                  </a:lnTo>
                  <a:lnTo>
                    <a:pt x="489" y="665"/>
                  </a:lnTo>
                  <a:lnTo>
                    <a:pt x="487" y="670"/>
                  </a:lnTo>
                  <a:lnTo>
                    <a:pt x="487" y="672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91" y="668"/>
                  </a:lnTo>
                  <a:lnTo>
                    <a:pt x="491" y="668"/>
                  </a:lnTo>
                  <a:lnTo>
                    <a:pt x="491" y="667"/>
                  </a:lnTo>
                  <a:lnTo>
                    <a:pt x="491" y="665"/>
                  </a:lnTo>
                  <a:lnTo>
                    <a:pt x="491" y="665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1"/>
                  </a:lnTo>
                  <a:lnTo>
                    <a:pt x="491" y="661"/>
                  </a:lnTo>
                  <a:lnTo>
                    <a:pt x="493" y="661"/>
                  </a:lnTo>
                  <a:lnTo>
                    <a:pt x="493" y="661"/>
                  </a:lnTo>
                  <a:lnTo>
                    <a:pt x="491" y="661"/>
                  </a:lnTo>
                  <a:lnTo>
                    <a:pt x="491" y="661"/>
                  </a:lnTo>
                  <a:close/>
                  <a:moveTo>
                    <a:pt x="491" y="661"/>
                  </a:moveTo>
                  <a:lnTo>
                    <a:pt x="489" y="659"/>
                  </a:lnTo>
                  <a:lnTo>
                    <a:pt x="487" y="657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9" y="663"/>
                  </a:lnTo>
                  <a:lnTo>
                    <a:pt x="487" y="663"/>
                  </a:lnTo>
                  <a:lnTo>
                    <a:pt x="491" y="661"/>
                  </a:lnTo>
                  <a:close/>
                  <a:moveTo>
                    <a:pt x="565" y="464"/>
                  </a:moveTo>
                  <a:lnTo>
                    <a:pt x="563" y="464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0" y="468"/>
                  </a:lnTo>
                  <a:lnTo>
                    <a:pt x="560" y="468"/>
                  </a:lnTo>
                  <a:lnTo>
                    <a:pt x="563" y="468"/>
                  </a:lnTo>
                  <a:lnTo>
                    <a:pt x="563" y="468"/>
                  </a:lnTo>
                  <a:lnTo>
                    <a:pt x="565" y="466"/>
                  </a:lnTo>
                  <a:lnTo>
                    <a:pt x="565" y="466"/>
                  </a:lnTo>
                  <a:lnTo>
                    <a:pt x="565" y="464"/>
                  </a:lnTo>
                  <a:lnTo>
                    <a:pt x="565" y="464"/>
                  </a:lnTo>
                  <a:close/>
                  <a:moveTo>
                    <a:pt x="556" y="466"/>
                  </a:moveTo>
                  <a:lnTo>
                    <a:pt x="556" y="466"/>
                  </a:lnTo>
                  <a:lnTo>
                    <a:pt x="554" y="466"/>
                  </a:lnTo>
                  <a:lnTo>
                    <a:pt x="554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4" y="462"/>
                  </a:lnTo>
                  <a:lnTo>
                    <a:pt x="552" y="462"/>
                  </a:lnTo>
                  <a:lnTo>
                    <a:pt x="552" y="462"/>
                  </a:lnTo>
                  <a:lnTo>
                    <a:pt x="552" y="464"/>
                  </a:lnTo>
                  <a:lnTo>
                    <a:pt x="552" y="464"/>
                  </a:lnTo>
                  <a:lnTo>
                    <a:pt x="552" y="466"/>
                  </a:lnTo>
                  <a:lnTo>
                    <a:pt x="552" y="468"/>
                  </a:lnTo>
                  <a:lnTo>
                    <a:pt x="552" y="468"/>
                  </a:lnTo>
                  <a:lnTo>
                    <a:pt x="554" y="468"/>
                  </a:lnTo>
                  <a:lnTo>
                    <a:pt x="556" y="468"/>
                  </a:lnTo>
                  <a:lnTo>
                    <a:pt x="556" y="470"/>
                  </a:lnTo>
                  <a:lnTo>
                    <a:pt x="556" y="470"/>
                  </a:lnTo>
                  <a:lnTo>
                    <a:pt x="556" y="468"/>
                  </a:lnTo>
                  <a:lnTo>
                    <a:pt x="556" y="468"/>
                  </a:lnTo>
                  <a:lnTo>
                    <a:pt x="556" y="466"/>
                  </a:lnTo>
                  <a:close/>
                  <a:moveTo>
                    <a:pt x="574" y="455"/>
                  </a:moveTo>
                  <a:lnTo>
                    <a:pt x="574" y="455"/>
                  </a:lnTo>
                  <a:lnTo>
                    <a:pt x="574" y="455"/>
                  </a:lnTo>
                  <a:lnTo>
                    <a:pt x="572" y="455"/>
                  </a:lnTo>
                  <a:lnTo>
                    <a:pt x="572" y="455"/>
                  </a:lnTo>
                  <a:lnTo>
                    <a:pt x="572" y="457"/>
                  </a:lnTo>
                  <a:lnTo>
                    <a:pt x="574" y="457"/>
                  </a:lnTo>
                  <a:lnTo>
                    <a:pt x="574" y="459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4" y="455"/>
                  </a:lnTo>
                  <a:close/>
                  <a:moveTo>
                    <a:pt x="560" y="461"/>
                  </a:moveTo>
                  <a:lnTo>
                    <a:pt x="558" y="461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7"/>
                  </a:lnTo>
                  <a:lnTo>
                    <a:pt x="560" y="459"/>
                  </a:lnTo>
                  <a:lnTo>
                    <a:pt x="560" y="459"/>
                  </a:lnTo>
                  <a:lnTo>
                    <a:pt x="561" y="459"/>
                  </a:lnTo>
                  <a:lnTo>
                    <a:pt x="561" y="461"/>
                  </a:lnTo>
                  <a:lnTo>
                    <a:pt x="561" y="461"/>
                  </a:lnTo>
                  <a:lnTo>
                    <a:pt x="563" y="461"/>
                  </a:lnTo>
                  <a:lnTo>
                    <a:pt x="563" y="459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0" y="457"/>
                  </a:lnTo>
                  <a:lnTo>
                    <a:pt x="560" y="457"/>
                  </a:lnTo>
                  <a:lnTo>
                    <a:pt x="556" y="453"/>
                  </a:lnTo>
                  <a:lnTo>
                    <a:pt x="556" y="453"/>
                  </a:lnTo>
                  <a:lnTo>
                    <a:pt x="554" y="453"/>
                  </a:lnTo>
                  <a:lnTo>
                    <a:pt x="554" y="455"/>
                  </a:lnTo>
                  <a:lnTo>
                    <a:pt x="554" y="457"/>
                  </a:lnTo>
                  <a:lnTo>
                    <a:pt x="556" y="459"/>
                  </a:lnTo>
                  <a:lnTo>
                    <a:pt x="558" y="461"/>
                  </a:lnTo>
                  <a:lnTo>
                    <a:pt x="558" y="462"/>
                  </a:lnTo>
                  <a:lnTo>
                    <a:pt x="560" y="462"/>
                  </a:lnTo>
                  <a:lnTo>
                    <a:pt x="560" y="461"/>
                  </a:lnTo>
                  <a:close/>
                  <a:moveTo>
                    <a:pt x="574" y="450"/>
                  </a:moveTo>
                  <a:lnTo>
                    <a:pt x="572" y="450"/>
                  </a:lnTo>
                  <a:lnTo>
                    <a:pt x="572" y="450"/>
                  </a:lnTo>
                  <a:lnTo>
                    <a:pt x="572" y="450"/>
                  </a:lnTo>
                  <a:lnTo>
                    <a:pt x="570" y="450"/>
                  </a:lnTo>
                  <a:lnTo>
                    <a:pt x="570" y="452"/>
                  </a:lnTo>
                  <a:lnTo>
                    <a:pt x="572" y="452"/>
                  </a:lnTo>
                  <a:lnTo>
                    <a:pt x="572" y="453"/>
                  </a:lnTo>
                  <a:lnTo>
                    <a:pt x="574" y="453"/>
                  </a:lnTo>
                  <a:lnTo>
                    <a:pt x="574" y="452"/>
                  </a:lnTo>
                  <a:lnTo>
                    <a:pt x="574" y="452"/>
                  </a:lnTo>
                  <a:lnTo>
                    <a:pt x="574" y="453"/>
                  </a:lnTo>
                  <a:lnTo>
                    <a:pt x="574" y="453"/>
                  </a:lnTo>
                  <a:lnTo>
                    <a:pt x="576" y="452"/>
                  </a:lnTo>
                  <a:lnTo>
                    <a:pt x="576" y="452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48"/>
                  </a:lnTo>
                  <a:lnTo>
                    <a:pt x="576" y="448"/>
                  </a:lnTo>
                  <a:lnTo>
                    <a:pt x="574" y="450"/>
                  </a:lnTo>
                  <a:close/>
                  <a:moveTo>
                    <a:pt x="574" y="448"/>
                  </a:moveTo>
                  <a:lnTo>
                    <a:pt x="574" y="448"/>
                  </a:lnTo>
                  <a:lnTo>
                    <a:pt x="574" y="446"/>
                  </a:lnTo>
                  <a:lnTo>
                    <a:pt x="572" y="446"/>
                  </a:lnTo>
                  <a:lnTo>
                    <a:pt x="572" y="446"/>
                  </a:lnTo>
                  <a:lnTo>
                    <a:pt x="572" y="448"/>
                  </a:lnTo>
                  <a:lnTo>
                    <a:pt x="574" y="448"/>
                  </a:lnTo>
                  <a:lnTo>
                    <a:pt x="574" y="448"/>
                  </a:lnTo>
                  <a:close/>
                  <a:moveTo>
                    <a:pt x="592" y="434"/>
                  </a:move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0" y="430"/>
                  </a:lnTo>
                  <a:lnTo>
                    <a:pt x="590" y="430"/>
                  </a:lnTo>
                  <a:lnTo>
                    <a:pt x="588" y="430"/>
                  </a:lnTo>
                  <a:lnTo>
                    <a:pt x="588" y="432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2" y="439"/>
                  </a:lnTo>
                  <a:lnTo>
                    <a:pt x="594" y="439"/>
                  </a:lnTo>
                  <a:lnTo>
                    <a:pt x="592" y="437"/>
                  </a:lnTo>
                  <a:lnTo>
                    <a:pt x="592" y="437"/>
                  </a:lnTo>
                  <a:lnTo>
                    <a:pt x="592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4"/>
                  </a:lnTo>
                  <a:lnTo>
                    <a:pt x="592" y="434"/>
                  </a:lnTo>
                  <a:close/>
                  <a:moveTo>
                    <a:pt x="635" y="428"/>
                  </a:moveTo>
                  <a:lnTo>
                    <a:pt x="634" y="428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0" y="428"/>
                  </a:lnTo>
                  <a:lnTo>
                    <a:pt x="630" y="428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28" y="430"/>
                  </a:lnTo>
                  <a:lnTo>
                    <a:pt x="628" y="432"/>
                  </a:lnTo>
                  <a:lnTo>
                    <a:pt x="630" y="434"/>
                  </a:lnTo>
                  <a:lnTo>
                    <a:pt x="632" y="435"/>
                  </a:lnTo>
                  <a:lnTo>
                    <a:pt x="634" y="434"/>
                  </a:lnTo>
                  <a:lnTo>
                    <a:pt x="634" y="434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5" y="432"/>
                  </a:lnTo>
                  <a:lnTo>
                    <a:pt x="635" y="430"/>
                  </a:lnTo>
                  <a:lnTo>
                    <a:pt x="635" y="430"/>
                  </a:lnTo>
                  <a:lnTo>
                    <a:pt x="635" y="428"/>
                  </a:lnTo>
                  <a:close/>
                  <a:moveTo>
                    <a:pt x="585" y="428"/>
                  </a:moveTo>
                  <a:lnTo>
                    <a:pt x="581" y="426"/>
                  </a:lnTo>
                  <a:lnTo>
                    <a:pt x="581" y="426"/>
                  </a:lnTo>
                  <a:lnTo>
                    <a:pt x="581" y="428"/>
                  </a:lnTo>
                  <a:lnTo>
                    <a:pt x="581" y="430"/>
                  </a:lnTo>
                  <a:lnTo>
                    <a:pt x="581" y="432"/>
                  </a:lnTo>
                  <a:lnTo>
                    <a:pt x="581" y="432"/>
                  </a:lnTo>
                  <a:lnTo>
                    <a:pt x="581" y="434"/>
                  </a:lnTo>
                  <a:lnTo>
                    <a:pt x="581" y="434"/>
                  </a:lnTo>
                  <a:lnTo>
                    <a:pt x="583" y="434"/>
                  </a:lnTo>
                  <a:lnTo>
                    <a:pt x="585" y="435"/>
                  </a:lnTo>
                  <a:lnTo>
                    <a:pt x="585" y="434"/>
                  </a:lnTo>
                  <a:lnTo>
                    <a:pt x="585" y="432"/>
                  </a:lnTo>
                  <a:lnTo>
                    <a:pt x="585" y="428"/>
                  </a:lnTo>
                  <a:close/>
                  <a:moveTo>
                    <a:pt x="652" y="414"/>
                  </a:moveTo>
                  <a:lnTo>
                    <a:pt x="650" y="410"/>
                  </a:lnTo>
                  <a:lnTo>
                    <a:pt x="648" y="406"/>
                  </a:lnTo>
                  <a:lnTo>
                    <a:pt x="648" y="405"/>
                  </a:lnTo>
                  <a:lnTo>
                    <a:pt x="648" y="403"/>
                  </a:lnTo>
                  <a:lnTo>
                    <a:pt x="648" y="401"/>
                  </a:lnTo>
                  <a:lnTo>
                    <a:pt x="646" y="394"/>
                  </a:lnTo>
                  <a:lnTo>
                    <a:pt x="646" y="392"/>
                  </a:lnTo>
                  <a:lnTo>
                    <a:pt x="644" y="392"/>
                  </a:lnTo>
                  <a:lnTo>
                    <a:pt x="644" y="390"/>
                  </a:lnTo>
                  <a:lnTo>
                    <a:pt x="643" y="390"/>
                  </a:lnTo>
                  <a:lnTo>
                    <a:pt x="643" y="388"/>
                  </a:lnTo>
                  <a:lnTo>
                    <a:pt x="641" y="379"/>
                  </a:lnTo>
                  <a:lnTo>
                    <a:pt x="639" y="379"/>
                  </a:lnTo>
                  <a:lnTo>
                    <a:pt x="634" y="376"/>
                  </a:lnTo>
                  <a:lnTo>
                    <a:pt x="632" y="376"/>
                  </a:lnTo>
                  <a:lnTo>
                    <a:pt x="630" y="372"/>
                  </a:lnTo>
                  <a:lnTo>
                    <a:pt x="630" y="367"/>
                  </a:lnTo>
                  <a:lnTo>
                    <a:pt x="628" y="363"/>
                  </a:lnTo>
                  <a:lnTo>
                    <a:pt x="628" y="361"/>
                  </a:lnTo>
                  <a:lnTo>
                    <a:pt x="628" y="359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8" y="356"/>
                  </a:lnTo>
                  <a:lnTo>
                    <a:pt x="628" y="354"/>
                  </a:lnTo>
                  <a:lnTo>
                    <a:pt x="628" y="350"/>
                  </a:lnTo>
                  <a:lnTo>
                    <a:pt x="628" y="349"/>
                  </a:lnTo>
                  <a:lnTo>
                    <a:pt x="628" y="349"/>
                  </a:lnTo>
                  <a:lnTo>
                    <a:pt x="626" y="345"/>
                  </a:lnTo>
                  <a:lnTo>
                    <a:pt x="626" y="345"/>
                  </a:lnTo>
                  <a:lnTo>
                    <a:pt x="628" y="341"/>
                  </a:lnTo>
                  <a:lnTo>
                    <a:pt x="628" y="340"/>
                  </a:lnTo>
                  <a:lnTo>
                    <a:pt x="630" y="338"/>
                  </a:lnTo>
                  <a:lnTo>
                    <a:pt x="632" y="338"/>
                  </a:lnTo>
                  <a:lnTo>
                    <a:pt x="632" y="336"/>
                  </a:lnTo>
                  <a:lnTo>
                    <a:pt x="632" y="334"/>
                  </a:lnTo>
                  <a:lnTo>
                    <a:pt x="634" y="334"/>
                  </a:lnTo>
                  <a:lnTo>
                    <a:pt x="635" y="332"/>
                  </a:lnTo>
                  <a:lnTo>
                    <a:pt x="635" y="331"/>
                  </a:lnTo>
                  <a:lnTo>
                    <a:pt x="637" y="329"/>
                  </a:lnTo>
                  <a:lnTo>
                    <a:pt x="639" y="329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22"/>
                  </a:lnTo>
                  <a:lnTo>
                    <a:pt x="639" y="320"/>
                  </a:lnTo>
                  <a:lnTo>
                    <a:pt x="639" y="318"/>
                  </a:lnTo>
                  <a:lnTo>
                    <a:pt x="639" y="316"/>
                  </a:lnTo>
                  <a:lnTo>
                    <a:pt x="639" y="312"/>
                  </a:lnTo>
                  <a:lnTo>
                    <a:pt x="639" y="311"/>
                  </a:lnTo>
                  <a:lnTo>
                    <a:pt x="639" y="305"/>
                  </a:lnTo>
                  <a:lnTo>
                    <a:pt x="639" y="305"/>
                  </a:lnTo>
                  <a:lnTo>
                    <a:pt x="641" y="302"/>
                  </a:lnTo>
                  <a:lnTo>
                    <a:pt x="641" y="300"/>
                  </a:lnTo>
                  <a:lnTo>
                    <a:pt x="643" y="300"/>
                  </a:lnTo>
                  <a:lnTo>
                    <a:pt x="644" y="300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3" y="291"/>
                  </a:lnTo>
                  <a:lnTo>
                    <a:pt x="641" y="287"/>
                  </a:lnTo>
                  <a:lnTo>
                    <a:pt x="641" y="285"/>
                  </a:lnTo>
                  <a:lnTo>
                    <a:pt x="639" y="282"/>
                  </a:lnTo>
                  <a:lnTo>
                    <a:pt x="635" y="276"/>
                  </a:lnTo>
                  <a:lnTo>
                    <a:pt x="634" y="275"/>
                  </a:lnTo>
                  <a:lnTo>
                    <a:pt x="634" y="275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28" y="267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28" y="264"/>
                  </a:lnTo>
                  <a:lnTo>
                    <a:pt x="628" y="262"/>
                  </a:lnTo>
                  <a:lnTo>
                    <a:pt x="628" y="260"/>
                  </a:lnTo>
                  <a:lnTo>
                    <a:pt x="628" y="260"/>
                  </a:lnTo>
                  <a:lnTo>
                    <a:pt x="626" y="258"/>
                  </a:lnTo>
                  <a:lnTo>
                    <a:pt x="626" y="256"/>
                  </a:lnTo>
                  <a:lnTo>
                    <a:pt x="625" y="255"/>
                  </a:lnTo>
                  <a:lnTo>
                    <a:pt x="625" y="253"/>
                  </a:lnTo>
                  <a:lnTo>
                    <a:pt x="623" y="251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6"/>
                  </a:lnTo>
                  <a:lnTo>
                    <a:pt x="625" y="246"/>
                  </a:lnTo>
                  <a:lnTo>
                    <a:pt x="625" y="244"/>
                  </a:lnTo>
                  <a:lnTo>
                    <a:pt x="625" y="242"/>
                  </a:lnTo>
                  <a:lnTo>
                    <a:pt x="625" y="240"/>
                  </a:lnTo>
                  <a:lnTo>
                    <a:pt x="626" y="238"/>
                  </a:lnTo>
                  <a:lnTo>
                    <a:pt x="632" y="235"/>
                  </a:lnTo>
                  <a:lnTo>
                    <a:pt x="634" y="233"/>
                  </a:lnTo>
                  <a:lnTo>
                    <a:pt x="634" y="229"/>
                  </a:lnTo>
                  <a:lnTo>
                    <a:pt x="632" y="228"/>
                  </a:lnTo>
                  <a:lnTo>
                    <a:pt x="632" y="226"/>
                  </a:lnTo>
                  <a:lnTo>
                    <a:pt x="634" y="222"/>
                  </a:lnTo>
                  <a:lnTo>
                    <a:pt x="634" y="219"/>
                  </a:lnTo>
                  <a:lnTo>
                    <a:pt x="632" y="219"/>
                  </a:lnTo>
                  <a:lnTo>
                    <a:pt x="632" y="217"/>
                  </a:lnTo>
                  <a:lnTo>
                    <a:pt x="628" y="217"/>
                  </a:lnTo>
                  <a:lnTo>
                    <a:pt x="625" y="215"/>
                  </a:lnTo>
                  <a:lnTo>
                    <a:pt x="623" y="215"/>
                  </a:lnTo>
                  <a:lnTo>
                    <a:pt x="621" y="215"/>
                  </a:lnTo>
                  <a:lnTo>
                    <a:pt x="619" y="215"/>
                  </a:lnTo>
                  <a:lnTo>
                    <a:pt x="617" y="213"/>
                  </a:lnTo>
                  <a:lnTo>
                    <a:pt x="616" y="210"/>
                  </a:lnTo>
                  <a:lnTo>
                    <a:pt x="617" y="208"/>
                  </a:lnTo>
                  <a:lnTo>
                    <a:pt x="617" y="206"/>
                  </a:lnTo>
                  <a:lnTo>
                    <a:pt x="619" y="202"/>
                  </a:lnTo>
                  <a:lnTo>
                    <a:pt x="619" y="200"/>
                  </a:lnTo>
                  <a:lnTo>
                    <a:pt x="619" y="199"/>
                  </a:lnTo>
                  <a:lnTo>
                    <a:pt x="621" y="199"/>
                  </a:lnTo>
                  <a:lnTo>
                    <a:pt x="623" y="197"/>
                  </a:lnTo>
                  <a:lnTo>
                    <a:pt x="623" y="193"/>
                  </a:lnTo>
                  <a:lnTo>
                    <a:pt x="621" y="191"/>
                  </a:lnTo>
                  <a:lnTo>
                    <a:pt x="621" y="188"/>
                  </a:lnTo>
                  <a:lnTo>
                    <a:pt x="621" y="186"/>
                  </a:lnTo>
                  <a:lnTo>
                    <a:pt x="619" y="181"/>
                  </a:lnTo>
                  <a:lnTo>
                    <a:pt x="619" y="179"/>
                  </a:lnTo>
                  <a:lnTo>
                    <a:pt x="619" y="177"/>
                  </a:lnTo>
                  <a:lnTo>
                    <a:pt x="619" y="170"/>
                  </a:lnTo>
                  <a:lnTo>
                    <a:pt x="619" y="166"/>
                  </a:lnTo>
                  <a:lnTo>
                    <a:pt x="619" y="163"/>
                  </a:lnTo>
                  <a:lnTo>
                    <a:pt x="619" y="161"/>
                  </a:lnTo>
                  <a:lnTo>
                    <a:pt x="619" y="157"/>
                  </a:lnTo>
                  <a:lnTo>
                    <a:pt x="621" y="157"/>
                  </a:lnTo>
                  <a:lnTo>
                    <a:pt x="625" y="155"/>
                  </a:lnTo>
                  <a:lnTo>
                    <a:pt x="626" y="154"/>
                  </a:lnTo>
                  <a:lnTo>
                    <a:pt x="628" y="152"/>
                  </a:lnTo>
                  <a:lnTo>
                    <a:pt x="628" y="148"/>
                  </a:lnTo>
                  <a:lnTo>
                    <a:pt x="626" y="146"/>
                  </a:lnTo>
                  <a:lnTo>
                    <a:pt x="623" y="146"/>
                  </a:lnTo>
                  <a:lnTo>
                    <a:pt x="619" y="141"/>
                  </a:lnTo>
                  <a:lnTo>
                    <a:pt x="617" y="139"/>
                  </a:lnTo>
                  <a:lnTo>
                    <a:pt x="614" y="135"/>
                  </a:lnTo>
                  <a:lnTo>
                    <a:pt x="614" y="134"/>
                  </a:lnTo>
                  <a:lnTo>
                    <a:pt x="614" y="134"/>
                  </a:lnTo>
                  <a:lnTo>
                    <a:pt x="612" y="125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08" y="123"/>
                  </a:lnTo>
                  <a:lnTo>
                    <a:pt x="605" y="126"/>
                  </a:lnTo>
                  <a:lnTo>
                    <a:pt x="603" y="126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3"/>
                  </a:lnTo>
                  <a:lnTo>
                    <a:pt x="603" y="123"/>
                  </a:lnTo>
                  <a:lnTo>
                    <a:pt x="603" y="121"/>
                  </a:lnTo>
                  <a:lnTo>
                    <a:pt x="603" y="117"/>
                  </a:lnTo>
                  <a:lnTo>
                    <a:pt x="603" y="117"/>
                  </a:lnTo>
                  <a:lnTo>
                    <a:pt x="603" y="116"/>
                  </a:lnTo>
                  <a:lnTo>
                    <a:pt x="603" y="114"/>
                  </a:lnTo>
                  <a:lnTo>
                    <a:pt x="601" y="110"/>
                  </a:lnTo>
                  <a:lnTo>
                    <a:pt x="599" y="108"/>
                  </a:lnTo>
                  <a:lnTo>
                    <a:pt x="599" y="107"/>
                  </a:lnTo>
                  <a:lnTo>
                    <a:pt x="599" y="105"/>
                  </a:lnTo>
                  <a:lnTo>
                    <a:pt x="597" y="105"/>
                  </a:lnTo>
                  <a:lnTo>
                    <a:pt x="597" y="103"/>
                  </a:lnTo>
                  <a:lnTo>
                    <a:pt x="597" y="103"/>
                  </a:lnTo>
                  <a:lnTo>
                    <a:pt x="590" y="98"/>
                  </a:lnTo>
                  <a:lnTo>
                    <a:pt x="588" y="96"/>
                  </a:lnTo>
                  <a:lnTo>
                    <a:pt x="587" y="90"/>
                  </a:lnTo>
                  <a:lnTo>
                    <a:pt x="585" y="89"/>
                  </a:lnTo>
                  <a:lnTo>
                    <a:pt x="581" y="90"/>
                  </a:lnTo>
                  <a:lnTo>
                    <a:pt x="581" y="89"/>
                  </a:lnTo>
                  <a:lnTo>
                    <a:pt x="579" y="87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2" y="83"/>
                  </a:lnTo>
                  <a:lnTo>
                    <a:pt x="570" y="83"/>
                  </a:lnTo>
                  <a:lnTo>
                    <a:pt x="567" y="81"/>
                  </a:lnTo>
                  <a:lnTo>
                    <a:pt x="563" y="81"/>
                  </a:lnTo>
                  <a:lnTo>
                    <a:pt x="563" y="81"/>
                  </a:lnTo>
                  <a:lnTo>
                    <a:pt x="563" y="79"/>
                  </a:lnTo>
                  <a:lnTo>
                    <a:pt x="563" y="79"/>
                  </a:lnTo>
                  <a:lnTo>
                    <a:pt x="560" y="78"/>
                  </a:lnTo>
                  <a:lnTo>
                    <a:pt x="549" y="78"/>
                  </a:lnTo>
                  <a:lnTo>
                    <a:pt x="547" y="76"/>
                  </a:lnTo>
                  <a:lnTo>
                    <a:pt x="547" y="76"/>
                  </a:lnTo>
                  <a:lnTo>
                    <a:pt x="547" y="74"/>
                  </a:lnTo>
                  <a:lnTo>
                    <a:pt x="547" y="74"/>
                  </a:lnTo>
                  <a:lnTo>
                    <a:pt x="545" y="74"/>
                  </a:lnTo>
                  <a:lnTo>
                    <a:pt x="545" y="74"/>
                  </a:lnTo>
                  <a:lnTo>
                    <a:pt x="545" y="72"/>
                  </a:lnTo>
                  <a:lnTo>
                    <a:pt x="545" y="70"/>
                  </a:lnTo>
                  <a:lnTo>
                    <a:pt x="543" y="69"/>
                  </a:lnTo>
                  <a:lnTo>
                    <a:pt x="543" y="69"/>
                  </a:lnTo>
                  <a:lnTo>
                    <a:pt x="540" y="65"/>
                  </a:lnTo>
                  <a:lnTo>
                    <a:pt x="531" y="63"/>
                  </a:lnTo>
                  <a:lnTo>
                    <a:pt x="531" y="58"/>
                  </a:lnTo>
                  <a:lnTo>
                    <a:pt x="527" y="56"/>
                  </a:lnTo>
                  <a:lnTo>
                    <a:pt x="523" y="52"/>
                  </a:lnTo>
                  <a:lnTo>
                    <a:pt x="520" y="51"/>
                  </a:lnTo>
                  <a:lnTo>
                    <a:pt x="518" y="49"/>
                  </a:lnTo>
                  <a:lnTo>
                    <a:pt x="516" y="47"/>
                  </a:lnTo>
                  <a:lnTo>
                    <a:pt x="516" y="43"/>
                  </a:lnTo>
                  <a:lnTo>
                    <a:pt x="514" y="42"/>
                  </a:lnTo>
                  <a:lnTo>
                    <a:pt x="514" y="40"/>
                  </a:lnTo>
                  <a:lnTo>
                    <a:pt x="514" y="40"/>
                  </a:lnTo>
                  <a:lnTo>
                    <a:pt x="511" y="40"/>
                  </a:lnTo>
                  <a:lnTo>
                    <a:pt x="509" y="40"/>
                  </a:lnTo>
                  <a:lnTo>
                    <a:pt x="509" y="40"/>
                  </a:lnTo>
                  <a:lnTo>
                    <a:pt x="509" y="38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5" y="31"/>
                  </a:lnTo>
                  <a:lnTo>
                    <a:pt x="502" y="27"/>
                  </a:lnTo>
                  <a:lnTo>
                    <a:pt x="498" y="23"/>
                  </a:lnTo>
                  <a:lnTo>
                    <a:pt x="489" y="20"/>
                  </a:lnTo>
                  <a:lnTo>
                    <a:pt x="489" y="18"/>
                  </a:lnTo>
                  <a:lnTo>
                    <a:pt x="489" y="16"/>
                  </a:lnTo>
                  <a:lnTo>
                    <a:pt x="491" y="14"/>
                  </a:lnTo>
                  <a:lnTo>
                    <a:pt x="491" y="13"/>
                  </a:lnTo>
                  <a:lnTo>
                    <a:pt x="491" y="11"/>
                  </a:lnTo>
                  <a:lnTo>
                    <a:pt x="491" y="9"/>
                  </a:lnTo>
                  <a:lnTo>
                    <a:pt x="487" y="7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6" y="0"/>
                  </a:lnTo>
                  <a:lnTo>
                    <a:pt x="462" y="2"/>
                  </a:lnTo>
                  <a:lnTo>
                    <a:pt x="449" y="2"/>
                  </a:lnTo>
                  <a:lnTo>
                    <a:pt x="462" y="18"/>
                  </a:lnTo>
                  <a:lnTo>
                    <a:pt x="462" y="20"/>
                  </a:lnTo>
                  <a:lnTo>
                    <a:pt x="462" y="33"/>
                  </a:lnTo>
                  <a:lnTo>
                    <a:pt x="462" y="36"/>
                  </a:lnTo>
                  <a:lnTo>
                    <a:pt x="462" y="38"/>
                  </a:lnTo>
                  <a:lnTo>
                    <a:pt x="457" y="52"/>
                  </a:lnTo>
                  <a:lnTo>
                    <a:pt x="451" y="60"/>
                  </a:lnTo>
                  <a:lnTo>
                    <a:pt x="442" y="69"/>
                  </a:lnTo>
                  <a:lnTo>
                    <a:pt x="457" y="78"/>
                  </a:lnTo>
                  <a:lnTo>
                    <a:pt x="446" y="94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19" y="85"/>
                  </a:lnTo>
                  <a:lnTo>
                    <a:pt x="397" y="74"/>
                  </a:lnTo>
                  <a:lnTo>
                    <a:pt x="379" y="76"/>
                  </a:lnTo>
                  <a:lnTo>
                    <a:pt x="377" y="74"/>
                  </a:lnTo>
                  <a:lnTo>
                    <a:pt x="368" y="67"/>
                  </a:lnTo>
                  <a:lnTo>
                    <a:pt x="366" y="65"/>
                  </a:lnTo>
                  <a:lnTo>
                    <a:pt x="354" y="69"/>
                  </a:lnTo>
                  <a:lnTo>
                    <a:pt x="354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2" y="85"/>
                  </a:lnTo>
                  <a:lnTo>
                    <a:pt x="352" y="89"/>
                  </a:lnTo>
                  <a:lnTo>
                    <a:pt x="354" y="116"/>
                  </a:lnTo>
                  <a:lnTo>
                    <a:pt x="352" y="121"/>
                  </a:lnTo>
                  <a:lnTo>
                    <a:pt x="343" y="141"/>
                  </a:lnTo>
                  <a:lnTo>
                    <a:pt x="341" y="143"/>
                  </a:lnTo>
                  <a:lnTo>
                    <a:pt x="341" y="146"/>
                  </a:lnTo>
                  <a:lnTo>
                    <a:pt x="339" y="146"/>
                  </a:lnTo>
                  <a:lnTo>
                    <a:pt x="325" y="137"/>
                  </a:lnTo>
                  <a:lnTo>
                    <a:pt x="310" y="128"/>
                  </a:lnTo>
                  <a:lnTo>
                    <a:pt x="309" y="128"/>
                  </a:lnTo>
                  <a:lnTo>
                    <a:pt x="305" y="137"/>
                  </a:lnTo>
                  <a:lnTo>
                    <a:pt x="285" y="154"/>
                  </a:lnTo>
                  <a:lnTo>
                    <a:pt x="283" y="155"/>
                  </a:lnTo>
                  <a:lnTo>
                    <a:pt x="283" y="159"/>
                  </a:lnTo>
                  <a:lnTo>
                    <a:pt x="274" y="190"/>
                  </a:lnTo>
                  <a:lnTo>
                    <a:pt x="274" y="191"/>
                  </a:lnTo>
                  <a:lnTo>
                    <a:pt x="269" y="200"/>
                  </a:lnTo>
                  <a:lnTo>
                    <a:pt x="265" y="204"/>
                  </a:lnTo>
                  <a:lnTo>
                    <a:pt x="263" y="206"/>
                  </a:lnTo>
                  <a:lnTo>
                    <a:pt x="254" y="208"/>
                  </a:lnTo>
                  <a:lnTo>
                    <a:pt x="253" y="210"/>
                  </a:lnTo>
                  <a:lnTo>
                    <a:pt x="251" y="219"/>
                  </a:lnTo>
                  <a:lnTo>
                    <a:pt x="267" y="247"/>
                  </a:lnTo>
                  <a:lnTo>
                    <a:pt x="267" y="249"/>
                  </a:lnTo>
                  <a:lnTo>
                    <a:pt x="265" y="266"/>
                  </a:lnTo>
                  <a:lnTo>
                    <a:pt x="263" y="269"/>
                  </a:lnTo>
                  <a:lnTo>
                    <a:pt x="263" y="269"/>
                  </a:lnTo>
                  <a:lnTo>
                    <a:pt x="260" y="271"/>
                  </a:lnTo>
                  <a:lnTo>
                    <a:pt x="251" y="282"/>
                  </a:lnTo>
                  <a:lnTo>
                    <a:pt x="245" y="287"/>
                  </a:lnTo>
                  <a:lnTo>
                    <a:pt x="227" y="323"/>
                  </a:lnTo>
                  <a:lnTo>
                    <a:pt x="215" y="338"/>
                  </a:lnTo>
                  <a:lnTo>
                    <a:pt x="216" y="341"/>
                  </a:lnTo>
                  <a:lnTo>
                    <a:pt x="218" y="354"/>
                  </a:lnTo>
                  <a:lnTo>
                    <a:pt x="218" y="356"/>
                  </a:lnTo>
                  <a:lnTo>
                    <a:pt x="218" y="359"/>
                  </a:lnTo>
                  <a:lnTo>
                    <a:pt x="218" y="363"/>
                  </a:lnTo>
                  <a:lnTo>
                    <a:pt x="218" y="365"/>
                  </a:lnTo>
                  <a:lnTo>
                    <a:pt x="197" y="379"/>
                  </a:lnTo>
                  <a:lnTo>
                    <a:pt x="184" y="381"/>
                  </a:lnTo>
                  <a:lnTo>
                    <a:pt x="171" y="383"/>
                  </a:lnTo>
                  <a:lnTo>
                    <a:pt x="177" y="417"/>
                  </a:lnTo>
                  <a:lnTo>
                    <a:pt x="177" y="423"/>
                  </a:lnTo>
                  <a:lnTo>
                    <a:pt x="177" y="424"/>
                  </a:lnTo>
                  <a:lnTo>
                    <a:pt x="173" y="434"/>
                  </a:lnTo>
                  <a:lnTo>
                    <a:pt x="171" y="435"/>
                  </a:lnTo>
                  <a:lnTo>
                    <a:pt x="169" y="464"/>
                  </a:lnTo>
                  <a:lnTo>
                    <a:pt x="169" y="470"/>
                  </a:lnTo>
                  <a:lnTo>
                    <a:pt x="169" y="475"/>
                  </a:lnTo>
                  <a:lnTo>
                    <a:pt x="169" y="480"/>
                  </a:lnTo>
                  <a:lnTo>
                    <a:pt x="168" y="484"/>
                  </a:lnTo>
                  <a:lnTo>
                    <a:pt x="164" y="490"/>
                  </a:lnTo>
                  <a:lnTo>
                    <a:pt x="162" y="491"/>
                  </a:lnTo>
                  <a:lnTo>
                    <a:pt x="162" y="493"/>
                  </a:lnTo>
                  <a:lnTo>
                    <a:pt x="160" y="504"/>
                  </a:lnTo>
                  <a:lnTo>
                    <a:pt x="160" y="506"/>
                  </a:lnTo>
                  <a:lnTo>
                    <a:pt x="160" y="506"/>
                  </a:lnTo>
                  <a:lnTo>
                    <a:pt x="160" y="509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39" y="544"/>
                  </a:lnTo>
                  <a:lnTo>
                    <a:pt x="126" y="567"/>
                  </a:lnTo>
                  <a:lnTo>
                    <a:pt x="141" y="578"/>
                  </a:lnTo>
                  <a:lnTo>
                    <a:pt x="142" y="580"/>
                  </a:lnTo>
                  <a:lnTo>
                    <a:pt x="148" y="580"/>
                  </a:lnTo>
                  <a:lnTo>
                    <a:pt x="150" y="582"/>
                  </a:lnTo>
                  <a:lnTo>
                    <a:pt x="150" y="585"/>
                  </a:lnTo>
                  <a:lnTo>
                    <a:pt x="151" y="612"/>
                  </a:lnTo>
                  <a:lnTo>
                    <a:pt x="151" y="614"/>
                  </a:lnTo>
                  <a:lnTo>
                    <a:pt x="151" y="616"/>
                  </a:lnTo>
                  <a:lnTo>
                    <a:pt x="142" y="632"/>
                  </a:lnTo>
                  <a:lnTo>
                    <a:pt x="142" y="634"/>
                  </a:lnTo>
                  <a:lnTo>
                    <a:pt x="141" y="634"/>
                  </a:lnTo>
                  <a:lnTo>
                    <a:pt x="123" y="629"/>
                  </a:lnTo>
                  <a:lnTo>
                    <a:pt x="106" y="625"/>
                  </a:lnTo>
                  <a:lnTo>
                    <a:pt x="94" y="629"/>
                  </a:lnTo>
                  <a:lnTo>
                    <a:pt x="81" y="636"/>
                  </a:lnTo>
                  <a:lnTo>
                    <a:pt x="77" y="639"/>
                  </a:lnTo>
                  <a:lnTo>
                    <a:pt x="68" y="657"/>
                  </a:lnTo>
                  <a:lnTo>
                    <a:pt x="59" y="674"/>
                  </a:lnTo>
                  <a:lnTo>
                    <a:pt x="52" y="681"/>
                  </a:lnTo>
                  <a:lnTo>
                    <a:pt x="56" y="692"/>
                  </a:lnTo>
                  <a:lnTo>
                    <a:pt x="56" y="695"/>
                  </a:lnTo>
                  <a:lnTo>
                    <a:pt x="54" y="697"/>
                  </a:lnTo>
                  <a:lnTo>
                    <a:pt x="43" y="715"/>
                  </a:lnTo>
                  <a:lnTo>
                    <a:pt x="47" y="724"/>
                  </a:lnTo>
                  <a:lnTo>
                    <a:pt x="56" y="748"/>
                  </a:lnTo>
                  <a:lnTo>
                    <a:pt x="48" y="755"/>
                  </a:lnTo>
                  <a:lnTo>
                    <a:pt x="48" y="757"/>
                  </a:lnTo>
                  <a:lnTo>
                    <a:pt x="48" y="760"/>
                  </a:lnTo>
                  <a:lnTo>
                    <a:pt x="52" y="777"/>
                  </a:lnTo>
                  <a:lnTo>
                    <a:pt x="52" y="779"/>
                  </a:lnTo>
                  <a:lnTo>
                    <a:pt x="50" y="782"/>
                  </a:lnTo>
                  <a:lnTo>
                    <a:pt x="48" y="788"/>
                  </a:lnTo>
                  <a:lnTo>
                    <a:pt x="48" y="791"/>
                  </a:lnTo>
                  <a:lnTo>
                    <a:pt x="48" y="793"/>
                  </a:lnTo>
                  <a:lnTo>
                    <a:pt x="58" y="818"/>
                  </a:lnTo>
                  <a:lnTo>
                    <a:pt x="58" y="820"/>
                  </a:lnTo>
                  <a:lnTo>
                    <a:pt x="59" y="825"/>
                  </a:lnTo>
                  <a:lnTo>
                    <a:pt x="59" y="827"/>
                  </a:lnTo>
                  <a:lnTo>
                    <a:pt x="59" y="831"/>
                  </a:lnTo>
                  <a:lnTo>
                    <a:pt x="56" y="858"/>
                  </a:lnTo>
                  <a:lnTo>
                    <a:pt x="52" y="885"/>
                  </a:lnTo>
                  <a:lnTo>
                    <a:pt x="52" y="887"/>
                  </a:lnTo>
                  <a:lnTo>
                    <a:pt x="59" y="892"/>
                  </a:lnTo>
                  <a:lnTo>
                    <a:pt x="61" y="894"/>
                  </a:lnTo>
                  <a:lnTo>
                    <a:pt x="65" y="900"/>
                  </a:lnTo>
                  <a:lnTo>
                    <a:pt x="67" y="901"/>
                  </a:lnTo>
                  <a:lnTo>
                    <a:pt x="68" y="901"/>
                  </a:lnTo>
                  <a:lnTo>
                    <a:pt x="72" y="901"/>
                  </a:lnTo>
                  <a:lnTo>
                    <a:pt x="74" y="901"/>
                  </a:lnTo>
                  <a:lnTo>
                    <a:pt x="76" y="903"/>
                  </a:lnTo>
                  <a:lnTo>
                    <a:pt x="88" y="921"/>
                  </a:lnTo>
                  <a:lnTo>
                    <a:pt x="88" y="923"/>
                  </a:lnTo>
                  <a:lnTo>
                    <a:pt x="88" y="925"/>
                  </a:lnTo>
                  <a:lnTo>
                    <a:pt x="86" y="934"/>
                  </a:lnTo>
                  <a:lnTo>
                    <a:pt x="86" y="937"/>
                  </a:lnTo>
                  <a:lnTo>
                    <a:pt x="85" y="939"/>
                  </a:lnTo>
                  <a:lnTo>
                    <a:pt x="81" y="945"/>
                  </a:lnTo>
                  <a:lnTo>
                    <a:pt x="81" y="945"/>
                  </a:lnTo>
                  <a:lnTo>
                    <a:pt x="81" y="947"/>
                  </a:lnTo>
                  <a:lnTo>
                    <a:pt x="79" y="954"/>
                  </a:lnTo>
                  <a:lnTo>
                    <a:pt x="79" y="954"/>
                  </a:lnTo>
                  <a:lnTo>
                    <a:pt x="79" y="956"/>
                  </a:lnTo>
                  <a:lnTo>
                    <a:pt x="77" y="956"/>
                  </a:lnTo>
                  <a:lnTo>
                    <a:pt x="72" y="956"/>
                  </a:lnTo>
                  <a:lnTo>
                    <a:pt x="70" y="956"/>
                  </a:lnTo>
                  <a:lnTo>
                    <a:pt x="58" y="959"/>
                  </a:lnTo>
                  <a:lnTo>
                    <a:pt x="58" y="961"/>
                  </a:lnTo>
                  <a:lnTo>
                    <a:pt x="58" y="963"/>
                  </a:lnTo>
                  <a:lnTo>
                    <a:pt x="59" y="966"/>
                  </a:lnTo>
                  <a:lnTo>
                    <a:pt x="59" y="970"/>
                  </a:lnTo>
                  <a:lnTo>
                    <a:pt x="61" y="977"/>
                  </a:lnTo>
                  <a:lnTo>
                    <a:pt x="61" y="981"/>
                  </a:lnTo>
                  <a:lnTo>
                    <a:pt x="63" y="986"/>
                  </a:lnTo>
                  <a:lnTo>
                    <a:pt x="68" y="995"/>
                  </a:lnTo>
                  <a:lnTo>
                    <a:pt x="74" y="1010"/>
                  </a:lnTo>
                  <a:lnTo>
                    <a:pt x="74" y="1013"/>
                  </a:lnTo>
                  <a:lnTo>
                    <a:pt x="74" y="1015"/>
                  </a:lnTo>
                  <a:lnTo>
                    <a:pt x="74" y="1021"/>
                  </a:lnTo>
                  <a:lnTo>
                    <a:pt x="74" y="1022"/>
                  </a:lnTo>
                  <a:lnTo>
                    <a:pt x="74" y="1024"/>
                  </a:lnTo>
                  <a:lnTo>
                    <a:pt x="72" y="1026"/>
                  </a:lnTo>
                  <a:lnTo>
                    <a:pt x="70" y="1030"/>
                  </a:lnTo>
                  <a:lnTo>
                    <a:pt x="68" y="1030"/>
                  </a:lnTo>
                  <a:lnTo>
                    <a:pt x="68" y="1031"/>
                  </a:lnTo>
                  <a:lnTo>
                    <a:pt x="68" y="1035"/>
                  </a:lnTo>
                  <a:lnTo>
                    <a:pt x="70" y="1042"/>
                  </a:lnTo>
                  <a:lnTo>
                    <a:pt x="70" y="1046"/>
                  </a:lnTo>
                  <a:lnTo>
                    <a:pt x="70" y="1049"/>
                  </a:lnTo>
                  <a:lnTo>
                    <a:pt x="68" y="1053"/>
                  </a:lnTo>
                  <a:lnTo>
                    <a:pt x="67" y="1057"/>
                  </a:lnTo>
                  <a:lnTo>
                    <a:pt x="59" y="1066"/>
                  </a:lnTo>
                  <a:lnTo>
                    <a:pt x="50" y="1071"/>
                  </a:lnTo>
                  <a:lnTo>
                    <a:pt x="48" y="1073"/>
                  </a:lnTo>
                  <a:lnTo>
                    <a:pt x="41" y="1071"/>
                  </a:lnTo>
                  <a:lnTo>
                    <a:pt x="38" y="1073"/>
                  </a:lnTo>
                  <a:lnTo>
                    <a:pt x="38" y="1073"/>
                  </a:lnTo>
                  <a:lnTo>
                    <a:pt x="36" y="1075"/>
                  </a:lnTo>
                  <a:lnTo>
                    <a:pt x="36" y="1078"/>
                  </a:lnTo>
                  <a:lnTo>
                    <a:pt x="36" y="1080"/>
                  </a:lnTo>
                  <a:lnTo>
                    <a:pt x="38" y="1082"/>
                  </a:lnTo>
                  <a:lnTo>
                    <a:pt x="38" y="1082"/>
                  </a:lnTo>
                  <a:lnTo>
                    <a:pt x="39" y="1084"/>
                  </a:lnTo>
                  <a:lnTo>
                    <a:pt x="39" y="1086"/>
                  </a:lnTo>
                  <a:lnTo>
                    <a:pt x="39" y="1089"/>
                  </a:lnTo>
                  <a:lnTo>
                    <a:pt x="39" y="1091"/>
                  </a:lnTo>
                  <a:lnTo>
                    <a:pt x="39" y="1091"/>
                  </a:lnTo>
                  <a:lnTo>
                    <a:pt x="36" y="1095"/>
                  </a:lnTo>
                  <a:lnTo>
                    <a:pt x="36" y="1096"/>
                  </a:lnTo>
                  <a:lnTo>
                    <a:pt x="29" y="1100"/>
                  </a:lnTo>
                  <a:lnTo>
                    <a:pt x="29" y="1100"/>
                  </a:lnTo>
                  <a:lnTo>
                    <a:pt x="27" y="1104"/>
                  </a:lnTo>
                  <a:lnTo>
                    <a:pt x="29" y="1105"/>
                  </a:lnTo>
                  <a:lnTo>
                    <a:pt x="34" y="1125"/>
                  </a:lnTo>
                  <a:lnTo>
                    <a:pt x="34" y="1133"/>
                  </a:lnTo>
                  <a:lnTo>
                    <a:pt x="34" y="1134"/>
                  </a:lnTo>
                  <a:lnTo>
                    <a:pt x="34" y="1136"/>
                  </a:lnTo>
                  <a:lnTo>
                    <a:pt x="34" y="1136"/>
                  </a:lnTo>
                  <a:lnTo>
                    <a:pt x="34" y="1138"/>
                  </a:lnTo>
                  <a:lnTo>
                    <a:pt x="34" y="1140"/>
                  </a:lnTo>
                  <a:lnTo>
                    <a:pt x="32" y="1140"/>
                  </a:lnTo>
                  <a:lnTo>
                    <a:pt x="32" y="1147"/>
                  </a:lnTo>
                  <a:lnTo>
                    <a:pt x="30" y="1151"/>
                  </a:lnTo>
                  <a:lnTo>
                    <a:pt x="30" y="1154"/>
                  </a:lnTo>
                  <a:lnTo>
                    <a:pt x="29" y="1158"/>
                  </a:lnTo>
                  <a:lnTo>
                    <a:pt x="29" y="1160"/>
                  </a:lnTo>
                  <a:lnTo>
                    <a:pt x="29" y="1163"/>
                  </a:lnTo>
                  <a:lnTo>
                    <a:pt x="27" y="1169"/>
                  </a:lnTo>
                  <a:lnTo>
                    <a:pt x="25" y="1170"/>
                  </a:lnTo>
                  <a:lnTo>
                    <a:pt x="21" y="1172"/>
                  </a:lnTo>
                  <a:lnTo>
                    <a:pt x="18" y="1170"/>
                  </a:lnTo>
                  <a:lnTo>
                    <a:pt x="16" y="1170"/>
                  </a:lnTo>
                  <a:lnTo>
                    <a:pt x="16" y="1163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4" y="1160"/>
                  </a:lnTo>
                  <a:lnTo>
                    <a:pt x="14" y="1158"/>
                  </a:lnTo>
                  <a:lnTo>
                    <a:pt x="12" y="1156"/>
                  </a:lnTo>
                  <a:lnTo>
                    <a:pt x="12" y="1154"/>
                  </a:lnTo>
                  <a:lnTo>
                    <a:pt x="12" y="1151"/>
                  </a:lnTo>
                  <a:lnTo>
                    <a:pt x="11" y="1151"/>
                  </a:lnTo>
                  <a:lnTo>
                    <a:pt x="5" y="1152"/>
                  </a:lnTo>
                  <a:lnTo>
                    <a:pt x="3" y="1152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60"/>
                  </a:lnTo>
                  <a:lnTo>
                    <a:pt x="0" y="1161"/>
                  </a:lnTo>
                  <a:lnTo>
                    <a:pt x="2" y="1161"/>
                  </a:lnTo>
                  <a:lnTo>
                    <a:pt x="3" y="1161"/>
                  </a:lnTo>
                  <a:lnTo>
                    <a:pt x="2" y="1163"/>
                  </a:lnTo>
                  <a:lnTo>
                    <a:pt x="0" y="1163"/>
                  </a:lnTo>
                  <a:lnTo>
                    <a:pt x="0" y="1165"/>
                  </a:lnTo>
                  <a:lnTo>
                    <a:pt x="0" y="1167"/>
                  </a:lnTo>
                  <a:lnTo>
                    <a:pt x="2" y="1167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70"/>
                  </a:lnTo>
                  <a:lnTo>
                    <a:pt x="3" y="1170"/>
                  </a:lnTo>
                  <a:lnTo>
                    <a:pt x="3" y="1174"/>
                  </a:lnTo>
                  <a:lnTo>
                    <a:pt x="3" y="1174"/>
                  </a:lnTo>
                  <a:lnTo>
                    <a:pt x="5" y="1174"/>
                  </a:lnTo>
                  <a:lnTo>
                    <a:pt x="5" y="1174"/>
                  </a:lnTo>
                  <a:lnTo>
                    <a:pt x="5" y="1176"/>
                  </a:lnTo>
                  <a:lnTo>
                    <a:pt x="5" y="1180"/>
                  </a:lnTo>
                  <a:lnTo>
                    <a:pt x="5" y="1180"/>
                  </a:lnTo>
                  <a:lnTo>
                    <a:pt x="5" y="1181"/>
                  </a:lnTo>
                  <a:lnTo>
                    <a:pt x="5" y="1181"/>
                  </a:lnTo>
                  <a:lnTo>
                    <a:pt x="5" y="1183"/>
                  </a:lnTo>
                  <a:lnTo>
                    <a:pt x="5" y="1183"/>
                  </a:lnTo>
                  <a:lnTo>
                    <a:pt x="3" y="1185"/>
                  </a:lnTo>
                  <a:lnTo>
                    <a:pt x="3" y="1185"/>
                  </a:lnTo>
                  <a:lnTo>
                    <a:pt x="3" y="1187"/>
                  </a:lnTo>
                  <a:lnTo>
                    <a:pt x="3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92"/>
                  </a:lnTo>
                  <a:lnTo>
                    <a:pt x="7" y="1194"/>
                  </a:lnTo>
                  <a:lnTo>
                    <a:pt x="7" y="1196"/>
                  </a:lnTo>
                  <a:lnTo>
                    <a:pt x="7" y="1196"/>
                  </a:lnTo>
                  <a:lnTo>
                    <a:pt x="7" y="1198"/>
                  </a:lnTo>
                  <a:lnTo>
                    <a:pt x="7" y="1198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201"/>
                  </a:lnTo>
                  <a:lnTo>
                    <a:pt x="9" y="1201"/>
                  </a:lnTo>
                  <a:lnTo>
                    <a:pt x="9" y="1201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5" y="1207"/>
                  </a:lnTo>
                  <a:lnTo>
                    <a:pt x="5" y="1208"/>
                  </a:lnTo>
                  <a:lnTo>
                    <a:pt x="5" y="1208"/>
                  </a:lnTo>
                  <a:lnTo>
                    <a:pt x="7" y="1208"/>
                  </a:lnTo>
                  <a:lnTo>
                    <a:pt x="7" y="1210"/>
                  </a:lnTo>
                  <a:lnTo>
                    <a:pt x="7" y="1210"/>
                  </a:lnTo>
                  <a:lnTo>
                    <a:pt x="9" y="1212"/>
                  </a:lnTo>
                  <a:lnTo>
                    <a:pt x="9" y="1212"/>
                  </a:lnTo>
                  <a:lnTo>
                    <a:pt x="7" y="1214"/>
                  </a:lnTo>
                  <a:lnTo>
                    <a:pt x="7" y="1214"/>
                  </a:lnTo>
                  <a:lnTo>
                    <a:pt x="7" y="1216"/>
                  </a:lnTo>
                  <a:lnTo>
                    <a:pt x="5" y="1216"/>
                  </a:lnTo>
                  <a:lnTo>
                    <a:pt x="5" y="1216"/>
                  </a:lnTo>
                  <a:lnTo>
                    <a:pt x="3" y="1217"/>
                  </a:lnTo>
                  <a:lnTo>
                    <a:pt x="5" y="1219"/>
                  </a:lnTo>
                  <a:lnTo>
                    <a:pt x="5" y="1221"/>
                  </a:lnTo>
                  <a:lnTo>
                    <a:pt x="5" y="1221"/>
                  </a:lnTo>
                  <a:lnTo>
                    <a:pt x="5" y="1223"/>
                  </a:lnTo>
                  <a:lnTo>
                    <a:pt x="5" y="1223"/>
                  </a:lnTo>
                  <a:lnTo>
                    <a:pt x="5" y="1225"/>
                  </a:lnTo>
                  <a:lnTo>
                    <a:pt x="7" y="1221"/>
                  </a:lnTo>
                  <a:lnTo>
                    <a:pt x="9" y="1221"/>
                  </a:lnTo>
                  <a:lnTo>
                    <a:pt x="9" y="1221"/>
                  </a:lnTo>
                  <a:lnTo>
                    <a:pt x="11" y="1221"/>
                  </a:lnTo>
                  <a:lnTo>
                    <a:pt x="11" y="1221"/>
                  </a:lnTo>
                  <a:lnTo>
                    <a:pt x="11" y="1219"/>
                  </a:lnTo>
                  <a:lnTo>
                    <a:pt x="11" y="1219"/>
                  </a:lnTo>
                  <a:lnTo>
                    <a:pt x="12" y="1219"/>
                  </a:lnTo>
                  <a:lnTo>
                    <a:pt x="12" y="1217"/>
                  </a:lnTo>
                  <a:lnTo>
                    <a:pt x="14" y="1216"/>
                  </a:lnTo>
                  <a:lnTo>
                    <a:pt x="16" y="1214"/>
                  </a:lnTo>
                  <a:lnTo>
                    <a:pt x="14" y="1216"/>
                  </a:lnTo>
                  <a:lnTo>
                    <a:pt x="14" y="1216"/>
                  </a:lnTo>
                  <a:lnTo>
                    <a:pt x="12" y="1217"/>
                  </a:lnTo>
                  <a:lnTo>
                    <a:pt x="12" y="1223"/>
                  </a:lnTo>
                  <a:lnTo>
                    <a:pt x="11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4" y="1221"/>
                  </a:lnTo>
                  <a:lnTo>
                    <a:pt x="14" y="1219"/>
                  </a:lnTo>
                  <a:lnTo>
                    <a:pt x="14" y="1219"/>
                  </a:lnTo>
                  <a:lnTo>
                    <a:pt x="16" y="1219"/>
                  </a:lnTo>
                  <a:lnTo>
                    <a:pt x="16" y="1221"/>
                  </a:lnTo>
                  <a:lnTo>
                    <a:pt x="16" y="1223"/>
                  </a:lnTo>
                  <a:lnTo>
                    <a:pt x="16" y="1223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2" y="1226"/>
                  </a:lnTo>
                  <a:lnTo>
                    <a:pt x="14" y="1226"/>
                  </a:lnTo>
                  <a:lnTo>
                    <a:pt x="14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8"/>
                  </a:lnTo>
                  <a:lnTo>
                    <a:pt x="14" y="1228"/>
                  </a:lnTo>
                  <a:lnTo>
                    <a:pt x="14" y="1230"/>
                  </a:lnTo>
                  <a:lnTo>
                    <a:pt x="14" y="1230"/>
                  </a:lnTo>
                  <a:lnTo>
                    <a:pt x="18" y="1228"/>
                  </a:lnTo>
                  <a:lnTo>
                    <a:pt x="20" y="1226"/>
                  </a:lnTo>
                  <a:lnTo>
                    <a:pt x="20" y="1225"/>
                  </a:lnTo>
                  <a:lnTo>
                    <a:pt x="21" y="1221"/>
                  </a:lnTo>
                  <a:lnTo>
                    <a:pt x="21" y="1217"/>
                  </a:lnTo>
                  <a:lnTo>
                    <a:pt x="21" y="1216"/>
                  </a:lnTo>
                  <a:lnTo>
                    <a:pt x="21" y="1212"/>
                  </a:lnTo>
                  <a:lnTo>
                    <a:pt x="21" y="1212"/>
                  </a:lnTo>
                  <a:lnTo>
                    <a:pt x="21" y="1214"/>
                  </a:lnTo>
                  <a:lnTo>
                    <a:pt x="23" y="1217"/>
                  </a:lnTo>
                  <a:lnTo>
                    <a:pt x="23" y="1217"/>
                  </a:lnTo>
                  <a:lnTo>
                    <a:pt x="25" y="1217"/>
                  </a:lnTo>
                  <a:lnTo>
                    <a:pt x="25" y="1216"/>
                  </a:lnTo>
                  <a:lnTo>
                    <a:pt x="27" y="1214"/>
                  </a:lnTo>
                  <a:lnTo>
                    <a:pt x="27" y="1216"/>
                  </a:lnTo>
                  <a:lnTo>
                    <a:pt x="25" y="1217"/>
                  </a:lnTo>
                  <a:lnTo>
                    <a:pt x="25" y="1217"/>
                  </a:lnTo>
                  <a:lnTo>
                    <a:pt x="25" y="1219"/>
                  </a:lnTo>
                  <a:lnTo>
                    <a:pt x="25" y="1219"/>
                  </a:lnTo>
                  <a:lnTo>
                    <a:pt x="23" y="1223"/>
                  </a:lnTo>
                  <a:lnTo>
                    <a:pt x="21" y="1225"/>
                  </a:lnTo>
                  <a:lnTo>
                    <a:pt x="20" y="1226"/>
                  </a:lnTo>
                  <a:lnTo>
                    <a:pt x="20" y="1230"/>
                  </a:lnTo>
                  <a:lnTo>
                    <a:pt x="20" y="1232"/>
                  </a:lnTo>
                  <a:lnTo>
                    <a:pt x="20" y="1234"/>
                  </a:lnTo>
                  <a:lnTo>
                    <a:pt x="21" y="1234"/>
                  </a:lnTo>
                  <a:lnTo>
                    <a:pt x="20" y="1232"/>
                  </a:lnTo>
                  <a:lnTo>
                    <a:pt x="20" y="1232"/>
                  </a:lnTo>
                  <a:lnTo>
                    <a:pt x="21" y="1232"/>
                  </a:lnTo>
                  <a:lnTo>
                    <a:pt x="21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9" y="1226"/>
                  </a:lnTo>
                  <a:lnTo>
                    <a:pt x="30" y="1226"/>
                  </a:lnTo>
                  <a:lnTo>
                    <a:pt x="30" y="1226"/>
                  </a:lnTo>
                  <a:lnTo>
                    <a:pt x="30" y="1225"/>
                  </a:lnTo>
                  <a:lnTo>
                    <a:pt x="32" y="1225"/>
                  </a:lnTo>
                  <a:lnTo>
                    <a:pt x="34" y="1225"/>
                  </a:lnTo>
                  <a:lnTo>
                    <a:pt x="36" y="1223"/>
                  </a:lnTo>
                  <a:lnTo>
                    <a:pt x="38" y="1223"/>
                  </a:lnTo>
                  <a:lnTo>
                    <a:pt x="38" y="1225"/>
                  </a:lnTo>
                  <a:lnTo>
                    <a:pt x="36" y="1226"/>
                  </a:lnTo>
                  <a:lnTo>
                    <a:pt x="34" y="1226"/>
                  </a:lnTo>
                  <a:lnTo>
                    <a:pt x="34" y="1230"/>
                  </a:lnTo>
                  <a:lnTo>
                    <a:pt x="36" y="1230"/>
                  </a:lnTo>
                  <a:lnTo>
                    <a:pt x="36" y="1232"/>
                  </a:lnTo>
                  <a:lnTo>
                    <a:pt x="36" y="1232"/>
                  </a:lnTo>
                  <a:lnTo>
                    <a:pt x="36" y="1234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6" y="1237"/>
                  </a:lnTo>
                  <a:lnTo>
                    <a:pt x="36" y="1237"/>
                  </a:lnTo>
                  <a:lnTo>
                    <a:pt x="36" y="1239"/>
                  </a:lnTo>
                  <a:lnTo>
                    <a:pt x="36" y="1245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2" y="1250"/>
                  </a:lnTo>
                  <a:lnTo>
                    <a:pt x="34" y="1250"/>
                  </a:lnTo>
                  <a:lnTo>
                    <a:pt x="34" y="1252"/>
                  </a:lnTo>
                  <a:lnTo>
                    <a:pt x="34" y="1252"/>
                  </a:lnTo>
                  <a:lnTo>
                    <a:pt x="34" y="1254"/>
                  </a:lnTo>
                  <a:lnTo>
                    <a:pt x="34" y="1255"/>
                  </a:lnTo>
                  <a:lnTo>
                    <a:pt x="30" y="1261"/>
                  </a:lnTo>
                  <a:lnTo>
                    <a:pt x="30" y="1263"/>
                  </a:lnTo>
                  <a:lnTo>
                    <a:pt x="32" y="1263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29" y="1266"/>
                  </a:lnTo>
                  <a:lnTo>
                    <a:pt x="29" y="1268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7" y="1272"/>
                  </a:lnTo>
                  <a:lnTo>
                    <a:pt x="29" y="1272"/>
                  </a:lnTo>
                  <a:lnTo>
                    <a:pt x="29" y="1273"/>
                  </a:lnTo>
                  <a:lnTo>
                    <a:pt x="30" y="1275"/>
                  </a:lnTo>
                  <a:lnTo>
                    <a:pt x="32" y="1277"/>
                  </a:lnTo>
                  <a:lnTo>
                    <a:pt x="32" y="1275"/>
                  </a:lnTo>
                  <a:lnTo>
                    <a:pt x="34" y="1275"/>
                  </a:lnTo>
                  <a:lnTo>
                    <a:pt x="34" y="1275"/>
                  </a:lnTo>
                  <a:lnTo>
                    <a:pt x="34" y="1277"/>
                  </a:lnTo>
                  <a:lnTo>
                    <a:pt x="34" y="1277"/>
                  </a:lnTo>
                  <a:lnTo>
                    <a:pt x="29" y="1282"/>
                  </a:lnTo>
                  <a:lnTo>
                    <a:pt x="29" y="1282"/>
                  </a:lnTo>
                  <a:lnTo>
                    <a:pt x="29" y="1284"/>
                  </a:lnTo>
                  <a:lnTo>
                    <a:pt x="30" y="1284"/>
                  </a:lnTo>
                  <a:lnTo>
                    <a:pt x="30" y="1284"/>
                  </a:lnTo>
                  <a:lnTo>
                    <a:pt x="32" y="1284"/>
                  </a:lnTo>
                  <a:lnTo>
                    <a:pt x="32" y="1282"/>
                  </a:lnTo>
                  <a:lnTo>
                    <a:pt x="32" y="1282"/>
                  </a:lnTo>
                  <a:lnTo>
                    <a:pt x="36" y="1284"/>
                  </a:lnTo>
                  <a:lnTo>
                    <a:pt x="36" y="1284"/>
                  </a:lnTo>
                  <a:lnTo>
                    <a:pt x="38" y="1284"/>
                  </a:lnTo>
                  <a:lnTo>
                    <a:pt x="39" y="1284"/>
                  </a:lnTo>
                  <a:lnTo>
                    <a:pt x="39" y="1284"/>
                  </a:lnTo>
                  <a:lnTo>
                    <a:pt x="39" y="1286"/>
                  </a:lnTo>
                  <a:lnTo>
                    <a:pt x="36" y="1286"/>
                  </a:lnTo>
                  <a:lnTo>
                    <a:pt x="36" y="1288"/>
                  </a:lnTo>
                  <a:lnTo>
                    <a:pt x="36" y="1288"/>
                  </a:lnTo>
                  <a:lnTo>
                    <a:pt x="36" y="1290"/>
                  </a:lnTo>
                  <a:lnTo>
                    <a:pt x="38" y="1290"/>
                  </a:lnTo>
                  <a:lnTo>
                    <a:pt x="38" y="1292"/>
                  </a:lnTo>
                  <a:lnTo>
                    <a:pt x="38" y="1293"/>
                  </a:lnTo>
                  <a:lnTo>
                    <a:pt x="38" y="1293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3"/>
                  </a:lnTo>
                  <a:lnTo>
                    <a:pt x="39" y="1299"/>
                  </a:lnTo>
                  <a:lnTo>
                    <a:pt x="39" y="1301"/>
                  </a:lnTo>
                  <a:lnTo>
                    <a:pt x="39" y="1301"/>
                  </a:lnTo>
                  <a:lnTo>
                    <a:pt x="41" y="1302"/>
                  </a:lnTo>
                  <a:lnTo>
                    <a:pt x="39" y="1302"/>
                  </a:lnTo>
                  <a:lnTo>
                    <a:pt x="39" y="1302"/>
                  </a:lnTo>
                  <a:lnTo>
                    <a:pt x="41" y="1302"/>
                  </a:lnTo>
                  <a:lnTo>
                    <a:pt x="41" y="1304"/>
                  </a:lnTo>
                  <a:lnTo>
                    <a:pt x="41" y="1304"/>
                  </a:lnTo>
                  <a:lnTo>
                    <a:pt x="39" y="1304"/>
                  </a:lnTo>
                  <a:lnTo>
                    <a:pt x="39" y="1306"/>
                  </a:lnTo>
                  <a:lnTo>
                    <a:pt x="39" y="1308"/>
                  </a:lnTo>
                  <a:lnTo>
                    <a:pt x="39" y="1310"/>
                  </a:lnTo>
                  <a:lnTo>
                    <a:pt x="39" y="1311"/>
                  </a:lnTo>
                  <a:lnTo>
                    <a:pt x="39" y="1311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41" y="1313"/>
                  </a:lnTo>
                  <a:lnTo>
                    <a:pt x="41" y="1313"/>
                  </a:lnTo>
                  <a:lnTo>
                    <a:pt x="41" y="1315"/>
                  </a:lnTo>
                  <a:lnTo>
                    <a:pt x="41" y="1315"/>
                  </a:lnTo>
                  <a:lnTo>
                    <a:pt x="43" y="1315"/>
                  </a:lnTo>
                  <a:lnTo>
                    <a:pt x="43" y="1317"/>
                  </a:lnTo>
                  <a:lnTo>
                    <a:pt x="43" y="1315"/>
                  </a:lnTo>
                  <a:lnTo>
                    <a:pt x="45" y="1310"/>
                  </a:lnTo>
                  <a:lnTo>
                    <a:pt x="45" y="1308"/>
                  </a:lnTo>
                  <a:lnTo>
                    <a:pt x="45" y="1308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8" y="1310"/>
                  </a:lnTo>
                  <a:lnTo>
                    <a:pt x="48" y="1311"/>
                  </a:lnTo>
                  <a:lnTo>
                    <a:pt x="48" y="1311"/>
                  </a:lnTo>
                  <a:lnTo>
                    <a:pt x="47" y="1313"/>
                  </a:lnTo>
                  <a:lnTo>
                    <a:pt x="50" y="1313"/>
                  </a:lnTo>
                  <a:lnTo>
                    <a:pt x="48" y="1315"/>
                  </a:lnTo>
                  <a:lnTo>
                    <a:pt x="47" y="1315"/>
                  </a:lnTo>
                  <a:lnTo>
                    <a:pt x="47" y="1317"/>
                  </a:lnTo>
                  <a:lnTo>
                    <a:pt x="47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50" y="1317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20"/>
                  </a:lnTo>
                  <a:lnTo>
                    <a:pt x="52" y="1320"/>
                  </a:lnTo>
                  <a:lnTo>
                    <a:pt x="50" y="1322"/>
                  </a:lnTo>
                  <a:lnTo>
                    <a:pt x="52" y="1322"/>
                  </a:lnTo>
                  <a:lnTo>
                    <a:pt x="52" y="1322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48" y="1324"/>
                  </a:lnTo>
                  <a:lnTo>
                    <a:pt x="48" y="1326"/>
                  </a:lnTo>
                  <a:lnTo>
                    <a:pt x="48" y="1326"/>
                  </a:lnTo>
                  <a:lnTo>
                    <a:pt x="50" y="1326"/>
                  </a:lnTo>
                  <a:lnTo>
                    <a:pt x="50" y="1326"/>
                  </a:lnTo>
                  <a:lnTo>
                    <a:pt x="52" y="1326"/>
                  </a:lnTo>
                  <a:lnTo>
                    <a:pt x="50" y="1328"/>
                  </a:lnTo>
                  <a:lnTo>
                    <a:pt x="50" y="1328"/>
                  </a:lnTo>
                  <a:lnTo>
                    <a:pt x="48" y="1328"/>
                  </a:lnTo>
                  <a:lnTo>
                    <a:pt x="50" y="1328"/>
                  </a:lnTo>
                  <a:lnTo>
                    <a:pt x="50" y="1329"/>
                  </a:lnTo>
                  <a:lnTo>
                    <a:pt x="52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2" y="1331"/>
                  </a:lnTo>
                  <a:lnTo>
                    <a:pt x="52" y="1331"/>
                  </a:lnTo>
                  <a:lnTo>
                    <a:pt x="54" y="1331"/>
                  </a:lnTo>
                  <a:lnTo>
                    <a:pt x="54" y="1331"/>
                  </a:lnTo>
                  <a:lnTo>
                    <a:pt x="54" y="1333"/>
                  </a:lnTo>
                  <a:lnTo>
                    <a:pt x="54" y="1335"/>
                  </a:lnTo>
                  <a:lnTo>
                    <a:pt x="54" y="1335"/>
                  </a:lnTo>
                  <a:lnTo>
                    <a:pt x="56" y="1338"/>
                  </a:lnTo>
                  <a:lnTo>
                    <a:pt x="56" y="1338"/>
                  </a:lnTo>
                  <a:lnTo>
                    <a:pt x="56" y="1340"/>
                  </a:lnTo>
                  <a:lnTo>
                    <a:pt x="56" y="1342"/>
                  </a:lnTo>
                  <a:lnTo>
                    <a:pt x="56" y="1342"/>
                  </a:lnTo>
                  <a:lnTo>
                    <a:pt x="56" y="1344"/>
                  </a:lnTo>
                  <a:lnTo>
                    <a:pt x="58" y="1346"/>
                  </a:lnTo>
                  <a:lnTo>
                    <a:pt x="59" y="1346"/>
                  </a:lnTo>
                  <a:lnTo>
                    <a:pt x="61" y="1348"/>
                  </a:lnTo>
                  <a:lnTo>
                    <a:pt x="61" y="1348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3"/>
                  </a:lnTo>
                  <a:lnTo>
                    <a:pt x="61" y="1355"/>
                  </a:lnTo>
                  <a:lnTo>
                    <a:pt x="61" y="1357"/>
                  </a:lnTo>
                  <a:lnTo>
                    <a:pt x="63" y="1357"/>
                  </a:lnTo>
                  <a:lnTo>
                    <a:pt x="65" y="1358"/>
                  </a:lnTo>
                  <a:lnTo>
                    <a:pt x="67" y="1358"/>
                  </a:lnTo>
                  <a:lnTo>
                    <a:pt x="68" y="1358"/>
                  </a:lnTo>
                  <a:lnTo>
                    <a:pt x="68" y="1360"/>
                  </a:lnTo>
                  <a:lnTo>
                    <a:pt x="68" y="1362"/>
                  </a:lnTo>
                  <a:lnTo>
                    <a:pt x="68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4"/>
                  </a:lnTo>
                  <a:lnTo>
                    <a:pt x="74" y="1366"/>
                  </a:lnTo>
                  <a:lnTo>
                    <a:pt x="74" y="1366"/>
                  </a:lnTo>
                  <a:lnTo>
                    <a:pt x="74" y="1369"/>
                  </a:lnTo>
                  <a:lnTo>
                    <a:pt x="76" y="1371"/>
                  </a:lnTo>
                  <a:lnTo>
                    <a:pt x="76" y="1373"/>
                  </a:lnTo>
                  <a:lnTo>
                    <a:pt x="77" y="1375"/>
                  </a:lnTo>
                  <a:lnTo>
                    <a:pt x="77" y="1375"/>
                  </a:lnTo>
                  <a:lnTo>
                    <a:pt x="77" y="1376"/>
                  </a:lnTo>
                  <a:lnTo>
                    <a:pt x="77" y="1378"/>
                  </a:lnTo>
                  <a:lnTo>
                    <a:pt x="81" y="1382"/>
                  </a:lnTo>
                  <a:lnTo>
                    <a:pt x="81" y="1382"/>
                  </a:lnTo>
                  <a:lnTo>
                    <a:pt x="83" y="1382"/>
                  </a:lnTo>
                  <a:lnTo>
                    <a:pt x="83" y="1382"/>
                  </a:lnTo>
                  <a:lnTo>
                    <a:pt x="85" y="1380"/>
                  </a:lnTo>
                  <a:lnTo>
                    <a:pt x="86" y="1380"/>
                  </a:lnTo>
                  <a:lnTo>
                    <a:pt x="88" y="1382"/>
                  </a:lnTo>
                  <a:lnTo>
                    <a:pt x="88" y="1382"/>
                  </a:lnTo>
                  <a:lnTo>
                    <a:pt x="90" y="1385"/>
                  </a:lnTo>
                  <a:lnTo>
                    <a:pt x="90" y="1391"/>
                  </a:lnTo>
                  <a:lnTo>
                    <a:pt x="92" y="1393"/>
                  </a:lnTo>
                  <a:lnTo>
                    <a:pt x="90" y="1394"/>
                  </a:lnTo>
                  <a:lnTo>
                    <a:pt x="90" y="1396"/>
                  </a:lnTo>
                  <a:lnTo>
                    <a:pt x="90" y="1398"/>
                  </a:lnTo>
                  <a:lnTo>
                    <a:pt x="88" y="1398"/>
                  </a:lnTo>
                  <a:lnTo>
                    <a:pt x="86" y="1400"/>
                  </a:lnTo>
                  <a:lnTo>
                    <a:pt x="79" y="1398"/>
                  </a:lnTo>
                  <a:lnTo>
                    <a:pt x="77" y="1398"/>
                  </a:lnTo>
                  <a:lnTo>
                    <a:pt x="76" y="1402"/>
                  </a:lnTo>
                  <a:lnTo>
                    <a:pt x="76" y="1404"/>
                  </a:lnTo>
                  <a:lnTo>
                    <a:pt x="81" y="1407"/>
                  </a:lnTo>
                  <a:lnTo>
                    <a:pt x="83" y="1411"/>
                  </a:lnTo>
                  <a:lnTo>
                    <a:pt x="83" y="1413"/>
                  </a:lnTo>
                  <a:lnTo>
                    <a:pt x="86" y="1414"/>
                  </a:lnTo>
                  <a:lnTo>
                    <a:pt x="86" y="1416"/>
                  </a:lnTo>
                  <a:lnTo>
                    <a:pt x="85" y="1418"/>
                  </a:lnTo>
                  <a:lnTo>
                    <a:pt x="85" y="1418"/>
                  </a:lnTo>
                  <a:lnTo>
                    <a:pt x="85" y="1420"/>
                  </a:lnTo>
                  <a:lnTo>
                    <a:pt x="83" y="1420"/>
                  </a:lnTo>
                  <a:lnTo>
                    <a:pt x="81" y="1420"/>
                  </a:lnTo>
                  <a:lnTo>
                    <a:pt x="81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6"/>
                  </a:lnTo>
                  <a:lnTo>
                    <a:pt x="76" y="1416"/>
                  </a:lnTo>
                  <a:lnTo>
                    <a:pt x="67" y="1413"/>
                  </a:lnTo>
                  <a:lnTo>
                    <a:pt x="67" y="1413"/>
                  </a:lnTo>
                  <a:lnTo>
                    <a:pt x="68" y="1414"/>
                  </a:lnTo>
                  <a:lnTo>
                    <a:pt x="70" y="1416"/>
                  </a:lnTo>
                  <a:lnTo>
                    <a:pt x="72" y="1420"/>
                  </a:lnTo>
                  <a:lnTo>
                    <a:pt x="72" y="1420"/>
                  </a:lnTo>
                  <a:lnTo>
                    <a:pt x="72" y="1423"/>
                  </a:lnTo>
                  <a:lnTo>
                    <a:pt x="72" y="1423"/>
                  </a:lnTo>
                  <a:lnTo>
                    <a:pt x="74" y="1429"/>
                  </a:lnTo>
                  <a:lnTo>
                    <a:pt x="74" y="1429"/>
                  </a:lnTo>
                  <a:lnTo>
                    <a:pt x="79" y="1434"/>
                  </a:lnTo>
                  <a:lnTo>
                    <a:pt x="79" y="1436"/>
                  </a:lnTo>
                  <a:lnTo>
                    <a:pt x="79" y="1438"/>
                  </a:lnTo>
                  <a:lnTo>
                    <a:pt x="79" y="1438"/>
                  </a:lnTo>
                  <a:lnTo>
                    <a:pt x="81" y="1440"/>
                  </a:lnTo>
                  <a:lnTo>
                    <a:pt x="81" y="1440"/>
                  </a:lnTo>
                  <a:lnTo>
                    <a:pt x="83" y="1441"/>
                  </a:lnTo>
                  <a:lnTo>
                    <a:pt x="83" y="1443"/>
                  </a:lnTo>
                  <a:lnTo>
                    <a:pt x="83" y="1443"/>
                  </a:lnTo>
                  <a:lnTo>
                    <a:pt x="83" y="1445"/>
                  </a:lnTo>
                  <a:lnTo>
                    <a:pt x="83" y="1445"/>
                  </a:lnTo>
                  <a:lnTo>
                    <a:pt x="85" y="1445"/>
                  </a:lnTo>
                  <a:lnTo>
                    <a:pt x="85" y="1445"/>
                  </a:lnTo>
                  <a:lnTo>
                    <a:pt x="85" y="1447"/>
                  </a:lnTo>
                  <a:lnTo>
                    <a:pt x="85" y="1447"/>
                  </a:lnTo>
                  <a:lnTo>
                    <a:pt x="85" y="1449"/>
                  </a:lnTo>
                  <a:lnTo>
                    <a:pt x="85" y="1450"/>
                  </a:lnTo>
                  <a:lnTo>
                    <a:pt x="86" y="1452"/>
                  </a:lnTo>
                  <a:lnTo>
                    <a:pt x="88" y="1452"/>
                  </a:lnTo>
                  <a:lnTo>
                    <a:pt x="90" y="1454"/>
                  </a:lnTo>
                  <a:lnTo>
                    <a:pt x="92" y="1458"/>
                  </a:lnTo>
                  <a:lnTo>
                    <a:pt x="90" y="1459"/>
                  </a:lnTo>
                  <a:lnTo>
                    <a:pt x="90" y="1459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2" y="1461"/>
                  </a:lnTo>
                  <a:lnTo>
                    <a:pt x="92" y="1461"/>
                  </a:lnTo>
                  <a:lnTo>
                    <a:pt x="94" y="1463"/>
                  </a:lnTo>
                  <a:lnTo>
                    <a:pt x="94" y="1463"/>
                  </a:lnTo>
                  <a:lnTo>
                    <a:pt x="95" y="1463"/>
                  </a:lnTo>
                  <a:lnTo>
                    <a:pt x="95" y="1465"/>
                  </a:lnTo>
                  <a:lnTo>
                    <a:pt x="95" y="1465"/>
                  </a:lnTo>
                  <a:lnTo>
                    <a:pt x="97" y="1467"/>
                  </a:lnTo>
                  <a:lnTo>
                    <a:pt x="97" y="1469"/>
                  </a:lnTo>
                  <a:lnTo>
                    <a:pt x="97" y="1470"/>
                  </a:lnTo>
                  <a:lnTo>
                    <a:pt x="97" y="1470"/>
                  </a:lnTo>
                  <a:lnTo>
                    <a:pt x="95" y="1472"/>
                  </a:lnTo>
                  <a:lnTo>
                    <a:pt x="95" y="1472"/>
                  </a:lnTo>
                  <a:lnTo>
                    <a:pt x="92" y="1476"/>
                  </a:lnTo>
                  <a:lnTo>
                    <a:pt x="90" y="1478"/>
                  </a:lnTo>
                  <a:lnTo>
                    <a:pt x="90" y="1479"/>
                  </a:lnTo>
                  <a:lnTo>
                    <a:pt x="90" y="1483"/>
                  </a:lnTo>
                  <a:lnTo>
                    <a:pt x="94" y="1487"/>
                  </a:lnTo>
                  <a:lnTo>
                    <a:pt x="94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90"/>
                  </a:lnTo>
                  <a:lnTo>
                    <a:pt x="92" y="1490"/>
                  </a:lnTo>
                  <a:lnTo>
                    <a:pt x="90" y="1490"/>
                  </a:lnTo>
                  <a:lnTo>
                    <a:pt x="90" y="1492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6" y="1490"/>
                  </a:lnTo>
                  <a:lnTo>
                    <a:pt x="85" y="1492"/>
                  </a:lnTo>
                  <a:lnTo>
                    <a:pt x="86" y="1494"/>
                  </a:lnTo>
                  <a:lnTo>
                    <a:pt x="86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2" y="1494"/>
                  </a:lnTo>
                  <a:lnTo>
                    <a:pt x="92" y="1492"/>
                  </a:lnTo>
                  <a:lnTo>
                    <a:pt x="94" y="1492"/>
                  </a:lnTo>
                  <a:lnTo>
                    <a:pt x="94" y="1492"/>
                  </a:lnTo>
                  <a:lnTo>
                    <a:pt x="94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7" y="1494"/>
                  </a:lnTo>
                  <a:lnTo>
                    <a:pt x="99" y="1494"/>
                  </a:lnTo>
                  <a:lnTo>
                    <a:pt x="108" y="1497"/>
                  </a:lnTo>
                  <a:lnTo>
                    <a:pt x="110" y="1497"/>
                  </a:lnTo>
                  <a:lnTo>
                    <a:pt x="114" y="1497"/>
                  </a:lnTo>
                  <a:lnTo>
                    <a:pt x="115" y="1497"/>
                  </a:lnTo>
                  <a:lnTo>
                    <a:pt x="119" y="1494"/>
                  </a:lnTo>
                  <a:lnTo>
                    <a:pt x="121" y="1494"/>
                  </a:lnTo>
                  <a:lnTo>
                    <a:pt x="123" y="1494"/>
                  </a:lnTo>
                  <a:lnTo>
                    <a:pt x="124" y="1494"/>
                  </a:lnTo>
                  <a:lnTo>
                    <a:pt x="124" y="1492"/>
                  </a:lnTo>
                  <a:lnTo>
                    <a:pt x="124" y="1492"/>
                  </a:lnTo>
                  <a:lnTo>
                    <a:pt x="126" y="1492"/>
                  </a:lnTo>
                  <a:lnTo>
                    <a:pt x="126" y="1490"/>
                  </a:lnTo>
                  <a:lnTo>
                    <a:pt x="133" y="1490"/>
                  </a:lnTo>
                  <a:lnTo>
                    <a:pt x="135" y="1490"/>
                  </a:lnTo>
                  <a:lnTo>
                    <a:pt x="137" y="1490"/>
                  </a:lnTo>
                  <a:lnTo>
                    <a:pt x="137" y="1490"/>
                  </a:lnTo>
                  <a:lnTo>
                    <a:pt x="139" y="1490"/>
                  </a:lnTo>
                  <a:lnTo>
                    <a:pt x="139" y="1490"/>
                  </a:lnTo>
                  <a:lnTo>
                    <a:pt x="141" y="1490"/>
                  </a:lnTo>
                  <a:lnTo>
                    <a:pt x="142" y="1490"/>
                  </a:lnTo>
                  <a:lnTo>
                    <a:pt x="146" y="1494"/>
                  </a:lnTo>
                  <a:lnTo>
                    <a:pt x="148" y="1494"/>
                  </a:lnTo>
                  <a:lnTo>
                    <a:pt x="150" y="1494"/>
                  </a:lnTo>
                  <a:lnTo>
                    <a:pt x="151" y="1494"/>
                  </a:lnTo>
                  <a:lnTo>
                    <a:pt x="153" y="1494"/>
                  </a:lnTo>
                  <a:lnTo>
                    <a:pt x="153" y="1492"/>
                  </a:lnTo>
                  <a:lnTo>
                    <a:pt x="155" y="1492"/>
                  </a:lnTo>
                  <a:lnTo>
                    <a:pt x="157" y="1487"/>
                  </a:lnTo>
                  <a:lnTo>
                    <a:pt x="159" y="1487"/>
                  </a:lnTo>
                  <a:lnTo>
                    <a:pt x="159" y="1487"/>
                  </a:lnTo>
                  <a:lnTo>
                    <a:pt x="162" y="1483"/>
                  </a:lnTo>
                  <a:lnTo>
                    <a:pt x="162" y="1481"/>
                  </a:lnTo>
                  <a:lnTo>
                    <a:pt x="162" y="1479"/>
                  </a:lnTo>
                  <a:lnTo>
                    <a:pt x="162" y="1478"/>
                  </a:lnTo>
                  <a:lnTo>
                    <a:pt x="160" y="1476"/>
                  </a:lnTo>
                  <a:lnTo>
                    <a:pt x="159" y="1474"/>
                  </a:lnTo>
                  <a:lnTo>
                    <a:pt x="159" y="1474"/>
                  </a:lnTo>
                  <a:lnTo>
                    <a:pt x="159" y="1472"/>
                  </a:lnTo>
                  <a:lnTo>
                    <a:pt x="159" y="1470"/>
                  </a:lnTo>
                  <a:lnTo>
                    <a:pt x="159" y="1470"/>
                  </a:lnTo>
                  <a:lnTo>
                    <a:pt x="159" y="1469"/>
                  </a:lnTo>
                  <a:lnTo>
                    <a:pt x="157" y="1469"/>
                  </a:lnTo>
                  <a:lnTo>
                    <a:pt x="155" y="1467"/>
                  </a:lnTo>
                  <a:lnTo>
                    <a:pt x="155" y="1465"/>
                  </a:lnTo>
                  <a:lnTo>
                    <a:pt x="153" y="1463"/>
                  </a:lnTo>
                  <a:lnTo>
                    <a:pt x="153" y="1463"/>
                  </a:lnTo>
                  <a:lnTo>
                    <a:pt x="153" y="1459"/>
                  </a:lnTo>
                  <a:lnTo>
                    <a:pt x="155" y="1456"/>
                  </a:lnTo>
                  <a:lnTo>
                    <a:pt x="155" y="1452"/>
                  </a:lnTo>
                  <a:lnTo>
                    <a:pt x="157" y="1449"/>
                  </a:lnTo>
                  <a:lnTo>
                    <a:pt x="160" y="1449"/>
                  </a:lnTo>
                  <a:lnTo>
                    <a:pt x="160" y="1447"/>
                  </a:lnTo>
                  <a:lnTo>
                    <a:pt x="160" y="1445"/>
                  </a:lnTo>
                  <a:lnTo>
                    <a:pt x="162" y="1443"/>
                  </a:lnTo>
                  <a:lnTo>
                    <a:pt x="162" y="1443"/>
                  </a:lnTo>
                  <a:lnTo>
                    <a:pt x="164" y="1443"/>
                  </a:lnTo>
                  <a:lnTo>
                    <a:pt x="164" y="1441"/>
                  </a:lnTo>
                  <a:lnTo>
                    <a:pt x="166" y="1440"/>
                  </a:lnTo>
                  <a:lnTo>
                    <a:pt x="168" y="1436"/>
                  </a:lnTo>
                  <a:lnTo>
                    <a:pt x="169" y="1436"/>
                  </a:lnTo>
                  <a:lnTo>
                    <a:pt x="169" y="1436"/>
                  </a:lnTo>
                  <a:lnTo>
                    <a:pt x="171" y="1436"/>
                  </a:lnTo>
                  <a:lnTo>
                    <a:pt x="171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6"/>
                  </a:lnTo>
                  <a:lnTo>
                    <a:pt x="175" y="1434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7" y="1438"/>
                  </a:lnTo>
                  <a:lnTo>
                    <a:pt x="177" y="1438"/>
                  </a:lnTo>
                  <a:lnTo>
                    <a:pt x="177" y="1440"/>
                  </a:lnTo>
                  <a:lnTo>
                    <a:pt x="179" y="1440"/>
                  </a:lnTo>
                  <a:lnTo>
                    <a:pt x="179" y="1438"/>
                  </a:lnTo>
                  <a:lnTo>
                    <a:pt x="179" y="1438"/>
                  </a:lnTo>
                  <a:lnTo>
                    <a:pt x="180" y="1438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38"/>
                  </a:lnTo>
                  <a:lnTo>
                    <a:pt x="182" y="1438"/>
                  </a:lnTo>
                  <a:lnTo>
                    <a:pt x="182" y="1438"/>
                  </a:lnTo>
                  <a:lnTo>
                    <a:pt x="182" y="1436"/>
                  </a:lnTo>
                  <a:lnTo>
                    <a:pt x="182" y="1436"/>
                  </a:lnTo>
                  <a:lnTo>
                    <a:pt x="182" y="1434"/>
                  </a:lnTo>
                  <a:lnTo>
                    <a:pt x="180" y="1432"/>
                  </a:lnTo>
                  <a:lnTo>
                    <a:pt x="180" y="1431"/>
                  </a:lnTo>
                  <a:lnTo>
                    <a:pt x="180" y="1431"/>
                  </a:lnTo>
                  <a:lnTo>
                    <a:pt x="179" y="1431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7"/>
                  </a:lnTo>
                  <a:lnTo>
                    <a:pt x="179" y="1427"/>
                  </a:lnTo>
                  <a:lnTo>
                    <a:pt x="179" y="1425"/>
                  </a:lnTo>
                  <a:lnTo>
                    <a:pt x="180" y="1425"/>
                  </a:lnTo>
                  <a:lnTo>
                    <a:pt x="182" y="1425"/>
                  </a:lnTo>
                  <a:lnTo>
                    <a:pt x="184" y="1425"/>
                  </a:lnTo>
                  <a:lnTo>
                    <a:pt x="184" y="1427"/>
                  </a:lnTo>
                  <a:lnTo>
                    <a:pt x="186" y="1427"/>
                  </a:lnTo>
                  <a:lnTo>
                    <a:pt x="186" y="1427"/>
                  </a:lnTo>
                  <a:lnTo>
                    <a:pt x="186" y="1425"/>
                  </a:lnTo>
                  <a:lnTo>
                    <a:pt x="188" y="1425"/>
                  </a:lnTo>
                  <a:lnTo>
                    <a:pt x="189" y="1425"/>
                  </a:lnTo>
                  <a:lnTo>
                    <a:pt x="191" y="1425"/>
                  </a:lnTo>
                  <a:lnTo>
                    <a:pt x="191" y="1423"/>
                  </a:lnTo>
                  <a:lnTo>
                    <a:pt x="193" y="1425"/>
                  </a:lnTo>
                  <a:lnTo>
                    <a:pt x="197" y="1425"/>
                  </a:lnTo>
                  <a:lnTo>
                    <a:pt x="197" y="1425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5"/>
                  </a:lnTo>
                  <a:lnTo>
                    <a:pt x="198" y="1425"/>
                  </a:lnTo>
                  <a:lnTo>
                    <a:pt x="200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4" y="1425"/>
                  </a:lnTo>
                  <a:lnTo>
                    <a:pt x="206" y="1425"/>
                  </a:lnTo>
                  <a:lnTo>
                    <a:pt x="207" y="1423"/>
                  </a:lnTo>
                  <a:lnTo>
                    <a:pt x="209" y="1423"/>
                  </a:lnTo>
                  <a:lnTo>
                    <a:pt x="209" y="1425"/>
                  </a:lnTo>
                  <a:lnTo>
                    <a:pt x="211" y="1425"/>
                  </a:lnTo>
                  <a:lnTo>
                    <a:pt x="209" y="1425"/>
                  </a:lnTo>
                  <a:lnTo>
                    <a:pt x="209" y="1427"/>
                  </a:lnTo>
                  <a:lnTo>
                    <a:pt x="209" y="1427"/>
                  </a:lnTo>
                  <a:lnTo>
                    <a:pt x="211" y="1427"/>
                  </a:lnTo>
                  <a:lnTo>
                    <a:pt x="213" y="1427"/>
                  </a:lnTo>
                  <a:lnTo>
                    <a:pt x="213" y="1427"/>
                  </a:lnTo>
                  <a:lnTo>
                    <a:pt x="213" y="1425"/>
                  </a:lnTo>
                  <a:lnTo>
                    <a:pt x="213" y="1425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6" y="1423"/>
                  </a:lnTo>
                  <a:lnTo>
                    <a:pt x="216" y="1423"/>
                  </a:lnTo>
                  <a:lnTo>
                    <a:pt x="216" y="1425"/>
                  </a:lnTo>
                  <a:lnTo>
                    <a:pt x="216" y="1425"/>
                  </a:lnTo>
                  <a:lnTo>
                    <a:pt x="218" y="1425"/>
                  </a:lnTo>
                  <a:lnTo>
                    <a:pt x="218" y="1425"/>
                  </a:lnTo>
                  <a:lnTo>
                    <a:pt x="218" y="1423"/>
                  </a:lnTo>
                  <a:lnTo>
                    <a:pt x="218" y="1423"/>
                  </a:lnTo>
                  <a:lnTo>
                    <a:pt x="220" y="1423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3"/>
                  </a:lnTo>
                  <a:lnTo>
                    <a:pt x="224" y="1423"/>
                  </a:lnTo>
                  <a:lnTo>
                    <a:pt x="224" y="1425"/>
                  </a:lnTo>
                  <a:lnTo>
                    <a:pt x="225" y="1425"/>
                  </a:lnTo>
                  <a:lnTo>
                    <a:pt x="225" y="1423"/>
                  </a:lnTo>
                  <a:lnTo>
                    <a:pt x="227" y="1422"/>
                  </a:lnTo>
                  <a:lnTo>
                    <a:pt x="227" y="1422"/>
                  </a:lnTo>
                  <a:lnTo>
                    <a:pt x="227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5"/>
                  </a:lnTo>
                  <a:lnTo>
                    <a:pt x="229" y="1423"/>
                  </a:lnTo>
                  <a:lnTo>
                    <a:pt x="231" y="1425"/>
                  </a:lnTo>
                  <a:lnTo>
                    <a:pt x="233" y="1425"/>
                  </a:lnTo>
                  <a:lnTo>
                    <a:pt x="234" y="1425"/>
                  </a:lnTo>
                  <a:lnTo>
                    <a:pt x="236" y="1425"/>
                  </a:lnTo>
                  <a:lnTo>
                    <a:pt x="234" y="1427"/>
                  </a:lnTo>
                  <a:lnTo>
                    <a:pt x="234" y="1431"/>
                  </a:lnTo>
                  <a:lnTo>
                    <a:pt x="234" y="1431"/>
                  </a:lnTo>
                  <a:lnTo>
                    <a:pt x="236" y="1432"/>
                  </a:lnTo>
                  <a:lnTo>
                    <a:pt x="236" y="1432"/>
                  </a:lnTo>
                  <a:lnTo>
                    <a:pt x="238" y="1431"/>
                  </a:lnTo>
                  <a:lnTo>
                    <a:pt x="242" y="1423"/>
                  </a:lnTo>
                  <a:lnTo>
                    <a:pt x="242" y="1423"/>
                  </a:lnTo>
                  <a:lnTo>
                    <a:pt x="244" y="1422"/>
                  </a:lnTo>
                  <a:lnTo>
                    <a:pt x="245" y="1420"/>
                  </a:lnTo>
                  <a:lnTo>
                    <a:pt x="245" y="1420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6"/>
                  </a:lnTo>
                  <a:lnTo>
                    <a:pt x="247" y="1409"/>
                  </a:lnTo>
                  <a:lnTo>
                    <a:pt x="249" y="1402"/>
                  </a:lnTo>
                  <a:lnTo>
                    <a:pt x="251" y="1398"/>
                  </a:lnTo>
                  <a:lnTo>
                    <a:pt x="253" y="1394"/>
                  </a:lnTo>
                  <a:lnTo>
                    <a:pt x="253" y="1393"/>
                  </a:lnTo>
                  <a:lnTo>
                    <a:pt x="253" y="1391"/>
                  </a:lnTo>
                  <a:lnTo>
                    <a:pt x="254" y="1391"/>
                  </a:lnTo>
                  <a:lnTo>
                    <a:pt x="254" y="1391"/>
                  </a:lnTo>
                  <a:lnTo>
                    <a:pt x="254" y="1387"/>
                  </a:lnTo>
                  <a:lnTo>
                    <a:pt x="254" y="1385"/>
                  </a:lnTo>
                  <a:lnTo>
                    <a:pt x="256" y="1385"/>
                  </a:lnTo>
                  <a:lnTo>
                    <a:pt x="256" y="1385"/>
                  </a:lnTo>
                  <a:lnTo>
                    <a:pt x="256" y="1384"/>
                  </a:lnTo>
                  <a:lnTo>
                    <a:pt x="256" y="1382"/>
                  </a:lnTo>
                  <a:lnTo>
                    <a:pt x="256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60" y="1380"/>
                  </a:lnTo>
                  <a:lnTo>
                    <a:pt x="260" y="1380"/>
                  </a:lnTo>
                  <a:lnTo>
                    <a:pt x="262" y="1380"/>
                  </a:lnTo>
                  <a:lnTo>
                    <a:pt x="262" y="1380"/>
                  </a:lnTo>
                  <a:lnTo>
                    <a:pt x="263" y="1380"/>
                  </a:lnTo>
                  <a:lnTo>
                    <a:pt x="263" y="1378"/>
                  </a:lnTo>
                  <a:lnTo>
                    <a:pt x="263" y="1376"/>
                  </a:lnTo>
                  <a:lnTo>
                    <a:pt x="263" y="1375"/>
                  </a:lnTo>
                  <a:lnTo>
                    <a:pt x="262" y="1373"/>
                  </a:lnTo>
                  <a:lnTo>
                    <a:pt x="262" y="1371"/>
                  </a:lnTo>
                  <a:lnTo>
                    <a:pt x="262" y="1371"/>
                  </a:lnTo>
                  <a:lnTo>
                    <a:pt x="263" y="1371"/>
                  </a:lnTo>
                  <a:lnTo>
                    <a:pt x="263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7" y="1371"/>
                  </a:lnTo>
                  <a:lnTo>
                    <a:pt x="267" y="1369"/>
                  </a:lnTo>
                  <a:lnTo>
                    <a:pt x="267" y="1369"/>
                  </a:lnTo>
                  <a:lnTo>
                    <a:pt x="269" y="1369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5" y="1367"/>
                  </a:lnTo>
                  <a:lnTo>
                    <a:pt x="265" y="1367"/>
                  </a:lnTo>
                  <a:lnTo>
                    <a:pt x="265" y="1362"/>
                  </a:lnTo>
                  <a:lnTo>
                    <a:pt x="267" y="1362"/>
                  </a:lnTo>
                  <a:lnTo>
                    <a:pt x="267" y="1360"/>
                  </a:lnTo>
                  <a:lnTo>
                    <a:pt x="265" y="1358"/>
                  </a:lnTo>
                  <a:lnTo>
                    <a:pt x="265" y="1357"/>
                  </a:lnTo>
                  <a:lnTo>
                    <a:pt x="267" y="1355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1"/>
                  </a:lnTo>
                  <a:lnTo>
                    <a:pt x="265" y="1349"/>
                  </a:lnTo>
                  <a:lnTo>
                    <a:pt x="267" y="1348"/>
                  </a:lnTo>
                  <a:lnTo>
                    <a:pt x="267" y="1348"/>
                  </a:lnTo>
                  <a:lnTo>
                    <a:pt x="269" y="1348"/>
                  </a:lnTo>
                  <a:lnTo>
                    <a:pt x="269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4"/>
                  </a:lnTo>
                  <a:lnTo>
                    <a:pt x="267" y="1344"/>
                  </a:lnTo>
                  <a:lnTo>
                    <a:pt x="269" y="1344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2" y="1346"/>
                  </a:lnTo>
                  <a:lnTo>
                    <a:pt x="274" y="1346"/>
                  </a:lnTo>
                  <a:lnTo>
                    <a:pt x="272" y="1344"/>
                  </a:lnTo>
                  <a:lnTo>
                    <a:pt x="272" y="1342"/>
                  </a:lnTo>
                  <a:lnTo>
                    <a:pt x="272" y="1342"/>
                  </a:lnTo>
                  <a:lnTo>
                    <a:pt x="272" y="1340"/>
                  </a:lnTo>
                  <a:lnTo>
                    <a:pt x="272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7"/>
                  </a:lnTo>
                  <a:lnTo>
                    <a:pt x="269" y="1335"/>
                  </a:lnTo>
                  <a:lnTo>
                    <a:pt x="267" y="1333"/>
                  </a:lnTo>
                  <a:lnTo>
                    <a:pt x="267" y="1329"/>
                  </a:lnTo>
                  <a:lnTo>
                    <a:pt x="267" y="1328"/>
                  </a:lnTo>
                  <a:lnTo>
                    <a:pt x="269" y="1326"/>
                  </a:lnTo>
                  <a:lnTo>
                    <a:pt x="267" y="1324"/>
                  </a:lnTo>
                  <a:lnTo>
                    <a:pt x="269" y="1322"/>
                  </a:lnTo>
                  <a:lnTo>
                    <a:pt x="272" y="1320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7"/>
                  </a:lnTo>
                  <a:lnTo>
                    <a:pt x="271" y="1315"/>
                  </a:lnTo>
                  <a:lnTo>
                    <a:pt x="272" y="1313"/>
                  </a:lnTo>
                  <a:lnTo>
                    <a:pt x="272" y="1313"/>
                  </a:lnTo>
                  <a:lnTo>
                    <a:pt x="276" y="1313"/>
                  </a:lnTo>
                  <a:lnTo>
                    <a:pt x="276" y="1311"/>
                  </a:lnTo>
                  <a:lnTo>
                    <a:pt x="276" y="1311"/>
                  </a:lnTo>
                  <a:lnTo>
                    <a:pt x="278" y="1311"/>
                  </a:lnTo>
                  <a:lnTo>
                    <a:pt x="278" y="1311"/>
                  </a:lnTo>
                  <a:lnTo>
                    <a:pt x="276" y="1310"/>
                  </a:lnTo>
                  <a:lnTo>
                    <a:pt x="276" y="1310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8" y="1308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1"/>
                  </a:lnTo>
                  <a:lnTo>
                    <a:pt x="276" y="1297"/>
                  </a:lnTo>
                  <a:lnTo>
                    <a:pt x="274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5"/>
                  </a:lnTo>
                  <a:lnTo>
                    <a:pt x="271" y="1295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4" y="1293"/>
                  </a:lnTo>
                  <a:lnTo>
                    <a:pt x="274" y="1292"/>
                  </a:lnTo>
                  <a:lnTo>
                    <a:pt x="274" y="1292"/>
                  </a:lnTo>
                  <a:lnTo>
                    <a:pt x="276" y="1292"/>
                  </a:lnTo>
                  <a:lnTo>
                    <a:pt x="276" y="1292"/>
                  </a:lnTo>
                  <a:lnTo>
                    <a:pt x="276" y="1290"/>
                  </a:lnTo>
                  <a:lnTo>
                    <a:pt x="274" y="1290"/>
                  </a:lnTo>
                  <a:lnTo>
                    <a:pt x="274" y="1290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6" y="1288"/>
                  </a:lnTo>
                  <a:lnTo>
                    <a:pt x="276" y="1288"/>
                  </a:lnTo>
                  <a:lnTo>
                    <a:pt x="274" y="1286"/>
                  </a:lnTo>
                  <a:lnTo>
                    <a:pt x="274" y="1284"/>
                  </a:lnTo>
                  <a:lnTo>
                    <a:pt x="274" y="1284"/>
                  </a:lnTo>
                  <a:lnTo>
                    <a:pt x="272" y="1282"/>
                  </a:lnTo>
                  <a:lnTo>
                    <a:pt x="274" y="1284"/>
                  </a:lnTo>
                  <a:lnTo>
                    <a:pt x="276" y="1284"/>
                  </a:lnTo>
                  <a:lnTo>
                    <a:pt x="280" y="1286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2"/>
                  </a:lnTo>
                  <a:lnTo>
                    <a:pt x="280" y="1282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6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2" y="1275"/>
                  </a:lnTo>
                  <a:lnTo>
                    <a:pt x="272" y="1275"/>
                  </a:lnTo>
                  <a:lnTo>
                    <a:pt x="271" y="1272"/>
                  </a:lnTo>
                  <a:lnTo>
                    <a:pt x="269" y="1270"/>
                  </a:lnTo>
                  <a:lnTo>
                    <a:pt x="267" y="1268"/>
                  </a:lnTo>
                  <a:lnTo>
                    <a:pt x="265" y="1268"/>
                  </a:lnTo>
                  <a:lnTo>
                    <a:pt x="265" y="1266"/>
                  </a:lnTo>
                  <a:lnTo>
                    <a:pt x="271" y="1272"/>
                  </a:lnTo>
                  <a:lnTo>
                    <a:pt x="276" y="1277"/>
                  </a:lnTo>
                  <a:lnTo>
                    <a:pt x="276" y="1279"/>
                  </a:lnTo>
                  <a:lnTo>
                    <a:pt x="278" y="1279"/>
                  </a:lnTo>
                  <a:lnTo>
                    <a:pt x="280" y="1281"/>
                  </a:lnTo>
                  <a:lnTo>
                    <a:pt x="280" y="1279"/>
                  </a:lnTo>
                  <a:lnTo>
                    <a:pt x="278" y="1279"/>
                  </a:lnTo>
                  <a:lnTo>
                    <a:pt x="267" y="1266"/>
                  </a:lnTo>
                  <a:lnTo>
                    <a:pt x="267" y="1264"/>
                  </a:lnTo>
                  <a:lnTo>
                    <a:pt x="269" y="1266"/>
                  </a:lnTo>
                  <a:lnTo>
                    <a:pt x="269" y="1266"/>
                  </a:lnTo>
                  <a:lnTo>
                    <a:pt x="269" y="1264"/>
                  </a:lnTo>
                  <a:lnTo>
                    <a:pt x="269" y="1264"/>
                  </a:lnTo>
                  <a:lnTo>
                    <a:pt x="271" y="1264"/>
                  </a:lnTo>
                  <a:lnTo>
                    <a:pt x="271" y="1266"/>
                  </a:lnTo>
                  <a:lnTo>
                    <a:pt x="272" y="1266"/>
                  </a:lnTo>
                  <a:lnTo>
                    <a:pt x="272" y="1266"/>
                  </a:lnTo>
                  <a:lnTo>
                    <a:pt x="272" y="1264"/>
                  </a:lnTo>
                  <a:lnTo>
                    <a:pt x="272" y="1264"/>
                  </a:lnTo>
                  <a:lnTo>
                    <a:pt x="272" y="1263"/>
                  </a:lnTo>
                  <a:lnTo>
                    <a:pt x="272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1" y="1261"/>
                  </a:lnTo>
                  <a:lnTo>
                    <a:pt x="269" y="1259"/>
                  </a:lnTo>
                  <a:lnTo>
                    <a:pt x="269" y="1259"/>
                  </a:lnTo>
                  <a:lnTo>
                    <a:pt x="269" y="1257"/>
                  </a:lnTo>
                  <a:lnTo>
                    <a:pt x="269" y="1257"/>
                  </a:lnTo>
                  <a:lnTo>
                    <a:pt x="269" y="1255"/>
                  </a:lnTo>
                  <a:lnTo>
                    <a:pt x="271" y="1255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4"/>
                  </a:lnTo>
                  <a:lnTo>
                    <a:pt x="274" y="1264"/>
                  </a:lnTo>
                  <a:lnTo>
                    <a:pt x="274" y="1266"/>
                  </a:lnTo>
                  <a:lnTo>
                    <a:pt x="276" y="1266"/>
                  </a:lnTo>
                  <a:lnTo>
                    <a:pt x="278" y="1266"/>
                  </a:lnTo>
                  <a:lnTo>
                    <a:pt x="278" y="1266"/>
                  </a:lnTo>
                  <a:lnTo>
                    <a:pt x="278" y="1264"/>
                  </a:lnTo>
                  <a:lnTo>
                    <a:pt x="280" y="1264"/>
                  </a:lnTo>
                  <a:lnTo>
                    <a:pt x="280" y="1266"/>
                  </a:lnTo>
                  <a:lnTo>
                    <a:pt x="280" y="1266"/>
                  </a:lnTo>
                  <a:lnTo>
                    <a:pt x="281" y="1268"/>
                  </a:lnTo>
                  <a:lnTo>
                    <a:pt x="281" y="1268"/>
                  </a:lnTo>
                  <a:lnTo>
                    <a:pt x="283" y="1266"/>
                  </a:lnTo>
                  <a:lnTo>
                    <a:pt x="283" y="1266"/>
                  </a:lnTo>
                  <a:lnTo>
                    <a:pt x="281" y="1264"/>
                  </a:lnTo>
                  <a:lnTo>
                    <a:pt x="281" y="1263"/>
                  </a:lnTo>
                  <a:lnTo>
                    <a:pt x="283" y="1264"/>
                  </a:lnTo>
                  <a:lnTo>
                    <a:pt x="283" y="1264"/>
                  </a:lnTo>
                  <a:lnTo>
                    <a:pt x="283" y="1263"/>
                  </a:lnTo>
                  <a:lnTo>
                    <a:pt x="281" y="1261"/>
                  </a:lnTo>
                  <a:lnTo>
                    <a:pt x="281" y="1261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6" y="1255"/>
                  </a:lnTo>
                  <a:lnTo>
                    <a:pt x="276" y="1254"/>
                  </a:lnTo>
                  <a:lnTo>
                    <a:pt x="276" y="1252"/>
                  </a:lnTo>
                  <a:lnTo>
                    <a:pt x="278" y="1252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80" y="1254"/>
                  </a:lnTo>
                  <a:lnTo>
                    <a:pt x="281" y="1254"/>
                  </a:lnTo>
                  <a:lnTo>
                    <a:pt x="281" y="1255"/>
                  </a:lnTo>
                  <a:lnTo>
                    <a:pt x="281" y="1254"/>
                  </a:lnTo>
                  <a:lnTo>
                    <a:pt x="281" y="1254"/>
                  </a:lnTo>
                  <a:lnTo>
                    <a:pt x="281" y="1252"/>
                  </a:lnTo>
                  <a:lnTo>
                    <a:pt x="280" y="1252"/>
                  </a:lnTo>
                  <a:lnTo>
                    <a:pt x="280" y="1252"/>
                  </a:lnTo>
                  <a:lnTo>
                    <a:pt x="278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48"/>
                  </a:lnTo>
                  <a:lnTo>
                    <a:pt x="281" y="1248"/>
                  </a:lnTo>
                  <a:lnTo>
                    <a:pt x="280" y="1246"/>
                  </a:lnTo>
                  <a:lnTo>
                    <a:pt x="278" y="1245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1"/>
                  </a:lnTo>
                  <a:lnTo>
                    <a:pt x="276" y="1239"/>
                  </a:lnTo>
                  <a:lnTo>
                    <a:pt x="276" y="1237"/>
                  </a:lnTo>
                  <a:lnTo>
                    <a:pt x="278" y="1239"/>
                  </a:lnTo>
                  <a:lnTo>
                    <a:pt x="280" y="1241"/>
                  </a:lnTo>
                  <a:lnTo>
                    <a:pt x="283" y="1245"/>
                  </a:lnTo>
                  <a:lnTo>
                    <a:pt x="285" y="1241"/>
                  </a:lnTo>
                  <a:lnTo>
                    <a:pt x="285" y="1241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7"/>
                  </a:lnTo>
                  <a:lnTo>
                    <a:pt x="285" y="1236"/>
                  </a:lnTo>
                  <a:lnTo>
                    <a:pt x="285" y="1236"/>
                  </a:lnTo>
                  <a:lnTo>
                    <a:pt x="285" y="1234"/>
                  </a:lnTo>
                  <a:lnTo>
                    <a:pt x="283" y="1234"/>
                  </a:lnTo>
                  <a:lnTo>
                    <a:pt x="283" y="1234"/>
                  </a:lnTo>
                  <a:lnTo>
                    <a:pt x="285" y="1234"/>
                  </a:lnTo>
                  <a:lnTo>
                    <a:pt x="281" y="1230"/>
                  </a:lnTo>
                  <a:lnTo>
                    <a:pt x="280" y="1230"/>
                  </a:lnTo>
                  <a:lnTo>
                    <a:pt x="280" y="1230"/>
                  </a:lnTo>
                  <a:lnTo>
                    <a:pt x="281" y="1230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5" y="1225"/>
                  </a:lnTo>
                  <a:lnTo>
                    <a:pt x="283" y="1225"/>
                  </a:lnTo>
                  <a:lnTo>
                    <a:pt x="280" y="1226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6"/>
                  </a:lnTo>
                  <a:lnTo>
                    <a:pt x="280" y="1226"/>
                  </a:lnTo>
                  <a:lnTo>
                    <a:pt x="278" y="1225"/>
                  </a:lnTo>
                  <a:lnTo>
                    <a:pt x="276" y="1223"/>
                  </a:lnTo>
                  <a:lnTo>
                    <a:pt x="276" y="1223"/>
                  </a:lnTo>
                  <a:lnTo>
                    <a:pt x="283" y="1225"/>
                  </a:lnTo>
                  <a:lnTo>
                    <a:pt x="283" y="1221"/>
                  </a:lnTo>
                  <a:lnTo>
                    <a:pt x="283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19"/>
                  </a:lnTo>
                  <a:lnTo>
                    <a:pt x="280" y="1219"/>
                  </a:lnTo>
                  <a:lnTo>
                    <a:pt x="280" y="1217"/>
                  </a:lnTo>
                  <a:lnTo>
                    <a:pt x="280" y="1217"/>
                  </a:lnTo>
                  <a:lnTo>
                    <a:pt x="278" y="1217"/>
                  </a:lnTo>
                  <a:lnTo>
                    <a:pt x="267" y="1210"/>
                  </a:lnTo>
                  <a:lnTo>
                    <a:pt x="265" y="1210"/>
                  </a:lnTo>
                  <a:lnTo>
                    <a:pt x="267" y="1210"/>
                  </a:lnTo>
                  <a:lnTo>
                    <a:pt x="271" y="1212"/>
                  </a:lnTo>
                  <a:lnTo>
                    <a:pt x="274" y="1214"/>
                  </a:lnTo>
                  <a:lnTo>
                    <a:pt x="280" y="1214"/>
                  </a:lnTo>
                  <a:lnTo>
                    <a:pt x="281" y="1214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5" y="1214"/>
                  </a:lnTo>
                  <a:lnTo>
                    <a:pt x="287" y="1212"/>
                  </a:lnTo>
                  <a:lnTo>
                    <a:pt x="287" y="1210"/>
                  </a:lnTo>
                  <a:lnTo>
                    <a:pt x="287" y="1210"/>
                  </a:lnTo>
                  <a:lnTo>
                    <a:pt x="290" y="1210"/>
                  </a:lnTo>
                  <a:lnTo>
                    <a:pt x="290" y="1210"/>
                  </a:lnTo>
                  <a:lnTo>
                    <a:pt x="289" y="1207"/>
                  </a:lnTo>
                  <a:lnTo>
                    <a:pt x="287" y="1207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5" y="1205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3" y="1201"/>
                  </a:lnTo>
                  <a:lnTo>
                    <a:pt x="283" y="1199"/>
                  </a:lnTo>
                  <a:lnTo>
                    <a:pt x="283" y="1198"/>
                  </a:lnTo>
                  <a:lnTo>
                    <a:pt x="283" y="1198"/>
                  </a:lnTo>
                  <a:lnTo>
                    <a:pt x="281" y="1198"/>
                  </a:lnTo>
                  <a:lnTo>
                    <a:pt x="281" y="1198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0" y="1198"/>
                  </a:lnTo>
                  <a:lnTo>
                    <a:pt x="278" y="1198"/>
                  </a:lnTo>
                  <a:lnTo>
                    <a:pt x="278" y="1198"/>
                  </a:lnTo>
                  <a:lnTo>
                    <a:pt x="276" y="1196"/>
                  </a:lnTo>
                  <a:lnTo>
                    <a:pt x="271" y="1196"/>
                  </a:lnTo>
                  <a:lnTo>
                    <a:pt x="269" y="1196"/>
                  </a:lnTo>
                  <a:lnTo>
                    <a:pt x="267" y="1194"/>
                  </a:lnTo>
                  <a:lnTo>
                    <a:pt x="267" y="1194"/>
                  </a:lnTo>
                  <a:lnTo>
                    <a:pt x="265" y="1196"/>
                  </a:lnTo>
                  <a:lnTo>
                    <a:pt x="265" y="1196"/>
                  </a:lnTo>
                  <a:lnTo>
                    <a:pt x="265" y="1198"/>
                  </a:lnTo>
                  <a:lnTo>
                    <a:pt x="265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2" y="1196"/>
                  </a:lnTo>
                  <a:lnTo>
                    <a:pt x="262" y="1196"/>
                  </a:lnTo>
                  <a:lnTo>
                    <a:pt x="260" y="1196"/>
                  </a:lnTo>
                  <a:lnTo>
                    <a:pt x="260" y="1196"/>
                  </a:lnTo>
                  <a:lnTo>
                    <a:pt x="258" y="1198"/>
                  </a:lnTo>
                  <a:lnTo>
                    <a:pt x="256" y="1196"/>
                  </a:lnTo>
                  <a:lnTo>
                    <a:pt x="254" y="1198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4" y="1196"/>
                  </a:lnTo>
                  <a:lnTo>
                    <a:pt x="256" y="1196"/>
                  </a:lnTo>
                  <a:lnTo>
                    <a:pt x="256" y="1196"/>
                  </a:lnTo>
                  <a:lnTo>
                    <a:pt x="258" y="1194"/>
                  </a:lnTo>
                  <a:lnTo>
                    <a:pt x="258" y="1194"/>
                  </a:lnTo>
                  <a:lnTo>
                    <a:pt x="256" y="1194"/>
                  </a:lnTo>
                  <a:lnTo>
                    <a:pt x="256" y="1192"/>
                  </a:lnTo>
                  <a:lnTo>
                    <a:pt x="256" y="1192"/>
                  </a:lnTo>
                  <a:lnTo>
                    <a:pt x="272" y="1194"/>
                  </a:lnTo>
                  <a:lnTo>
                    <a:pt x="290" y="1196"/>
                  </a:lnTo>
                  <a:lnTo>
                    <a:pt x="294" y="1196"/>
                  </a:lnTo>
                  <a:lnTo>
                    <a:pt x="296" y="1196"/>
                  </a:lnTo>
                  <a:lnTo>
                    <a:pt x="296" y="1194"/>
                  </a:lnTo>
                  <a:lnTo>
                    <a:pt x="294" y="1192"/>
                  </a:lnTo>
                  <a:lnTo>
                    <a:pt x="292" y="1192"/>
                  </a:lnTo>
                  <a:lnTo>
                    <a:pt x="292" y="1190"/>
                  </a:lnTo>
                  <a:lnTo>
                    <a:pt x="294" y="1190"/>
                  </a:lnTo>
                  <a:lnTo>
                    <a:pt x="298" y="1192"/>
                  </a:lnTo>
                  <a:lnTo>
                    <a:pt x="300" y="1194"/>
                  </a:lnTo>
                  <a:lnTo>
                    <a:pt x="300" y="1192"/>
                  </a:lnTo>
                  <a:lnTo>
                    <a:pt x="301" y="1190"/>
                  </a:lnTo>
                  <a:lnTo>
                    <a:pt x="301" y="1190"/>
                  </a:lnTo>
                  <a:lnTo>
                    <a:pt x="301" y="1189"/>
                  </a:lnTo>
                  <a:lnTo>
                    <a:pt x="301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7"/>
                  </a:lnTo>
                  <a:lnTo>
                    <a:pt x="298" y="1187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8" y="1183"/>
                  </a:lnTo>
                  <a:lnTo>
                    <a:pt x="300" y="1183"/>
                  </a:lnTo>
                  <a:lnTo>
                    <a:pt x="300" y="1183"/>
                  </a:lnTo>
                  <a:lnTo>
                    <a:pt x="300" y="1185"/>
                  </a:lnTo>
                  <a:lnTo>
                    <a:pt x="301" y="1185"/>
                  </a:lnTo>
                  <a:lnTo>
                    <a:pt x="303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10" y="1185"/>
                  </a:lnTo>
                  <a:lnTo>
                    <a:pt x="312" y="1185"/>
                  </a:lnTo>
                  <a:lnTo>
                    <a:pt x="314" y="1183"/>
                  </a:lnTo>
                  <a:lnTo>
                    <a:pt x="312" y="1181"/>
                  </a:lnTo>
                  <a:lnTo>
                    <a:pt x="310" y="1180"/>
                  </a:lnTo>
                  <a:lnTo>
                    <a:pt x="318" y="1181"/>
                  </a:lnTo>
                  <a:lnTo>
                    <a:pt x="319" y="1180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6"/>
                  </a:lnTo>
                  <a:lnTo>
                    <a:pt x="318" y="1172"/>
                  </a:lnTo>
                  <a:lnTo>
                    <a:pt x="318" y="1172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2"/>
                  </a:lnTo>
                  <a:lnTo>
                    <a:pt x="323" y="1172"/>
                  </a:lnTo>
                  <a:lnTo>
                    <a:pt x="321" y="1170"/>
                  </a:lnTo>
                  <a:lnTo>
                    <a:pt x="321" y="1170"/>
                  </a:lnTo>
                  <a:lnTo>
                    <a:pt x="323" y="1170"/>
                  </a:lnTo>
                  <a:lnTo>
                    <a:pt x="323" y="1170"/>
                  </a:lnTo>
                  <a:lnTo>
                    <a:pt x="325" y="1170"/>
                  </a:lnTo>
                  <a:lnTo>
                    <a:pt x="325" y="1170"/>
                  </a:lnTo>
                  <a:lnTo>
                    <a:pt x="325" y="1169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3" y="1165"/>
                  </a:lnTo>
                  <a:lnTo>
                    <a:pt x="323" y="1165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5" y="1163"/>
                  </a:lnTo>
                  <a:lnTo>
                    <a:pt x="325" y="1163"/>
                  </a:lnTo>
                  <a:lnTo>
                    <a:pt x="325" y="1161"/>
                  </a:lnTo>
                  <a:lnTo>
                    <a:pt x="325" y="1160"/>
                  </a:lnTo>
                  <a:lnTo>
                    <a:pt x="327" y="1158"/>
                  </a:lnTo>
                  <a:lnTo>
                    <a:pt x="325" y="1158"/>
                  </a:lnTo>
                  <a:lnTo>
                    <a:pt x="325" y="1156"/>
                  </a:lnTo>
                  <a:lnTo>
                    <a:pt x="325" y="1152"/>
                  </a:lnTo>
                  <a:lnTo>
                    <a:pt x="325" y="1151"/>
                  </a:lnTo>
                  <a:lnTo>
                    <a:pt x="327" y="1151"/>
                  </a:lnTo>
                  <a:lnTo>
                    <a:pt x="327" y="1151"/>
                  </a:lnTo>
                  <a:lnTo>
                    <a:pt x="327" y="1149"/>
                  </a:lnTo>
                  <a:lnTo>
                    <a:pt x="328" y="1147"/>
                  </a:lnTo>
                  <a:lnTo>
                    <a:pt x="327" y="1143"/>
                  </a:lnTo>
                  <a:lnTo>
                    <a:pt x="328" y="1145"/>
                  </a:lnTo>
                  <a:lnTo>
                    <a:pt x="328" y="1145"/>
                  </a:lnTo>
                  <a:lnTo>
                    <a:pt x="328" y="1147"/>
                  </a:lnTo>
                  <a:lnTo>
                    <a:pt x="328" y="1147"/>
                  </a:lnTo>
                  <a:lnTo>
                    <a:pt x="328" y="1149"/>
                  </a:lnTo>
                  <a:lnTo>
                    <a:pt x="328" y="1151"/>
                  </a:lnTo>
                  <a:lnTo>
                    <a:pt x="328" y="1152"/>
                  </a:lnTo>
                  <a:lnTo>
                    <a:pt x="330" y="1154"/>
                  </a:lnTo>
                  <a:lnTo>
                    <a:pt x="330" y="1156"/>
                  </a:lnTo>
                  <a:lnTo>
                    <a:pt x="330" y="1154"/>
                  </a:lnTo>
                  <a:lnTo>
                    <a:pt x="330" y="1152"/>
                  </a:lnTo>
                  <a:lnTo>
                    <a:pt x="330" y="1151"/>
                  </a:lnTo>
                  <a:lnTo>
                    <a:pt x="330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51"/>
                  </a:lnTo>
                  <a:lnTo>
                    <a:pt x="332" y="1152"/>
                  </a:lnTo>
                  <a:lnTo>
                    <a:pt x="332" y="1152"/>
                  </a:lnTo>
                  <a:lnTo>
                    <a:pt x="332" y="1154"/>
                  </a:lnTo>
                  <a:lnTo>
                    <a:pt x="332" y="1156"/>
                  </a:lnTo>
                  <a:lnTo>
                    <a:pt x="332" y="1160"/>
                  </a:lnTo>
                  <a:lnTo>
                    <a:pt x="332" y="1161"/>
                  </a:lnTo>
                  <a:lnTo>
                    <a:pt x="332" y="1161"/>
                  </a:lnTo>
                  <a:lnTo>
                    <a:pt x="332" y="1163"/>
                  </a:lnTo>
                  <a:lnTo>
                    <a:pt x="332" y="1165"/>
                  </a:lnTo>
                  <a:lnTo>
                    <a:pt x="332" y="1167"/>
                  </a:lnTo>
                  <a:lnTo>
                    <a:pt x="334" y="1169"/>
                  </a:lnTo>
                  <a:lnTo>
                    <a:pt x="334" y="1169"/>
                  </a:lnTo>
                  <a:lnTo>
                    <a:pt x="334" y="1170"/>
                  </a:lnTo>
                  <a:lnTo>
                    <a:pt x="334" y="1170"/>
                  </a:lnTo>
                  <a:lnTo>
                    <a:pt x="334" y="1172"/>
                  </a:lnTo>
                  <a:lnTo>
                    <a:pt x="334" y="1172"/>
                  </a:lnTo>
                  <a:lnTo>
                    <a:pt x="334" y="1170"/>
                  </a:lnTo>
                  <a:lnTo>
                    <a:pt x="334" y="1169"/>
                  </a:lnTo>
                  <a:lnTo>
                    <a:pt x="334" y="1167"/>
                  </a:lnTo>
                  <a:lnTo>
                    <a:pt x="334" y="1165"/>
                  </a:lnTo>
                  <a:lnTo>
                    <a:pt x="334" y="1163"/>
                  </a:lnTo>
                  <a:lnTo>
                    <a:pt x="334" y="1165"/>
                  </a:lnTo>
                  <a:lnTo>
                    <a:pt x="334" y="1167"/>
                  </a:lnTo>
                  <a:lnTo>
                    <a:pt x="336" y="1167"/>
                  </a:lnTo>
                  <a:lnTo>
                    <a:pt x="336" y="1169"/>
                  </a:lnTo>
                  <a:lnTo>
                    <a:pt x="336" y="1169"/>
                  </a:lnTo>
                  <a:lnTo>
                    <a:pt x="337" y="1167"/>
                  </a:lnTo>
                  <a:lnTo>
                    <a:pt x="337" y="1167"/>
                  </a:lnTo>
                  <a:lnTo>
                    <a:pt x="337" y="1169"/>
                  </a:lnTo>
                  <a:lnTo>
                    <a:pt x="337" y="1169"/>
                  </a:lnTo>
                  <a:lnTo>
                    <a:pt x="337" y="1170"/>
                  </a:lnTo>
                  <a:lnTo>
                    <a:pt x="337" y="1170"/>
                  </a:lnTo>
                  <a:lnTo>
                    <a:pt x="337" y="1172"/>
                  </a:lnTo>
                  <a:lnTo>
                    <a:pt x="337" y="1172"/>
                  </a:lnTo>
                  <a:lnTo>
                    <a:pt x="339" y="1174"/>
                  </a:lnTo>
                  <a:lnTo>
                    <a:pt x="339" y="1170"/>
                  </a:lnTo>
                  <a:lnTo>
                    <a:pt x="339" y="1170"/>
                  </a:lnTo>
                  <a:lnTo>
                    <a:pt x="339" y="1169"/>
                  </a:lnTo>
                  <a:lnTo>
                    <a:pt x="339" y="1169"/>
                  </a:lnTo>
                  <a:lnTo>
                    <a:pt x="341" y="1169"/>
                  </a:lnTo>
                  <a:lnTo>
                    <a:pt x="341" y="1169"/>
                  </a:lnTo>
                  <a:lnTo>
                    <a:pt x="343" y="1169"/>
                  </a:lnTo>
                  <a:lnTo>
                    <a:pt x="343" y="1167"/>
                  </a:lnTo>
                  <a:lnTo>
                    <a:pt x="343" y="1165"/>
                  </a:lnTo>
                  <a:lnTo>
                    <a:pt x="343" y="1165"/>
                  </a:lnTo>
                  <a:lnTo>
                    <a:pt x="343" y="1163"/>
                  </a:lnTo>
                  <a:lnTo>
                    <a:pt x="343" y="1161"/>
                  </a:lnTo>
                  <a:lnTo>
                    <a:pt x="345" y="1160"/>
                  </a:lnTo>
                  <a:lnTo>
                    <a:pt x="345" y="1158"/>
                  </a:lnTo>
                  <a:lnTo>
                    <a:pt x="345" y="1156"/>
                  </a:lnTo>
                  <a:lnTo>
                    <a:pt x="345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4"/>
                  </a:lnTo>
                  <a:lnTo>
                    <a:pt x="346" y="1154"/>
                  </a:lnTo>
                  <a:lnTo>
                    <a:pt x="348" y="1154"/>
                  </a:lnTo>
                  <a:lnTo>
                    <a:pt x="350" y="1154"/>
                  </a:lnTo>
                  <a:lnTo>
                    <a:pt x="350" y="1152"/>
                  </a:lnTo>
                  <a:lnTo>
                    <a:pt x="352" y="1151"/>
                  </a:lnTo>
                  <a:lnTo>
                    <a:pt x="352" y="1151"/>
                  </a:lnTo>
                  <a:lnTo>
                    <a:pt x="354" y="1151"/>
                  </a:lnTo>
                  <a:lnTo>
                    <a:pt x="354" y="1151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5" y="1152"/>
                  </a:lnTo>
                  <a:lnTo>
                    <a:pt x="354" y="1152"/>
                  </a:lnTo>
                  <a:lnTo>
                    <a:pt x="355" y="1152"/>
                  </a:lnTo>
                  <a:lnTo>
                    <a:pt x="361" y="1151"/>
                  </a:lnTo>
                  <a:lnTo>
                    <a:pt x="361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7"/>
                  </a:lnTo>
                  <a:lnTo>
                    <a:pt x="361" y="1147"/>
                  </a:lnTo>
                  <a:lnTo>
                    <a:pt x="363" y="1145"/>
                  </a:lnTo>
                  <a:lnTo>
                    <a:pt x="365" y="1147"/>
                  </a:lnTo>
                  <a:lnTo>
                    <a:pt x="365" y="1147"/>
                  </a:lnTo>
                  <a:lnTo>
                    <a:pt x="366" y="1147"/>
                  </a:lnTo>
                  <a:lnTo>
                    <a:pt x="366" y="1145"/>
                  </a:lnTo>
                  <a:lnTo>
                    <a:pt x="366" y="1143"/>
                  </a:lnTo>
                  <a:lnTo>
                    <a:pt x="366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2"/>
                  </a:lnTo>
                  <a:lnTo>
                    <a:pt x="365" y="1142"/>
                  </a:lnTo>
                  <a:lnTo>
                    <a:pt x="365" y="1143"/>
                  </a:lnTo>
                  <a:lnTo>
                    <a:pt x="363" y="1142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1" y="1140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6" y="1142"/>
                  </a:lnTo>
                  <a:lnTo>
                    <a:pt x="365" y="1140"/>
                  </a:lnTo>
                  <a:lnTo>
                    <a:pt x="365" y="1138"/>
                  </a:lnTo>
                  <a:lnTo>
                    <a:pt x="363" y="1136"/>
                  </a:lnTo>
                  <a:lnTo>
                    <a:pt x="361" y="1136"/>
                  </a:lnTo>
                  <a:lnTo>
                    <a:pt x="359" y="1134"/>
                  </a:lnTo>
                  <a:lnTo>
                    <a:pt x="357" y="1134"/>
                  </a:lnTo>
                  <a:lnTo>
                    <a:pt x="359" y="1133"/>
                  </a:lnTo>
                  <a:lnTo>
                    <a:pt x="361" y="1133"/>
                  </a:lnTo>
                  <a:lnTo>
                    <a:pt x="361" y="1133"/>
                  </a:lnTo>
                  <a:lnTo>
                    <a:pt x="359" y="1133"/>
                  </a:lnTo>
                  <a:lnTo>
                    <a:pt x="359" y="1131"/>
                  </a:lnTo>
                  <a:lnTo>
                    <a:pt x="359" y="1131"/>
                  </a:lnTo>
                  <a:lnTo>
                    <a:pt x="357" y="1129"/>
                  </a:lnTo>
                  <a:lnTo>
                    <a:pt x="359" y="1129"/>
                  </a:lnTo>
                  <a:lnTo>
                    <a:pt x="359" y="1129"/>
                  </a:lnTo>
                  <a:lnTo>
                    <a:pt x="361" y="1127"/>
                  </a:lnTo>
                  <a:lnTo>
                    <a:pt x="361" y="1127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3" y="1131"/>
                  </a:lnTo>
                  <a:lnTo>
                    <a:pt x="366" y="1129"/>
                  </a:lnTo>
                  <a:lnTo>
                    <a:pt x="368" y="1131"/>
                  </a:lnTo>
                  <a:lnTo>
                    <a:pt x="368" y="1131"/>
                  </a:lnTo>
                  <a:lnTo>
                    <a:pt x="370" y="1131"/>
                  </a:lnTo>
                  <a:lnTo>
                    <a:pt x="370" y="1131"/>
                  </a:lnTo>
                  <a:lnTo>
                    <a:pt x="372" y="1131"/>
                  </a:lnTo>
                  <a:lnTo>
                    <a:pt x="372" y="1131"/>
                  </a:lnTo>
                  <a:lnTo>
                    <a:pt x="374" y="1131"/>
                  </a:lnTo>
                  <a:lnTo>
                    <a:pt x="375" y="1131"/>
                  </a:lnTo>
                  <a:lnTo>
                    <a:pt x="377" y="1129"/>
                  </a:lnTo>
                  <a:lnTo>
                    <a:pt x="377" y="1129"/>
                  </a:lnTo>
                  <a:lnTo>
                    <a:pt x="375" y="1127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2" y="1124"/>
                  </a:lnTo>
                  <a:lnTo>
                    <a:pt x="372" y="1125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5" y="1124"/>
                  </a:lnTo>
                  <a:lnTo>
                    <a:pt x="372" y="1122"/>
                  </a:lnTo>
                  <a:lnTo>
                    <a:pt x="372" y="1122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0" y="1118"/>
                  </a:lnTo>
                  <a:lnTo>
                    <a:pt x="368" y="1118"/>
                  </a:lnTo>
                  <a:lnTo>
                    <a:pt x="366" y="1118"/>
                  </a:lnTo>
                  <a:lnTo>
                    <a:pt x="366" y="1120"/>
                  </a:lnTo>
                  <a:lnTo>
                    <a:pt x="366" y="1120"/>
                  </a:lnTo>
                  <a:lnTo>
                    <a:pt x="370" y="1122"/>
                  </a:lnTo>
                  <a:lnTo>
                    <a:pt x="366" y="1122"/>
                  </a:lnTo>
                  <a:lnTo>
                    <a:pt x="366" y="1124"/>
                  </a:lnTo>
                  <a:lnTo>
                    <a:pt x="368" y="1127"/>
                  </a:lnTo>
                  <a:lnTo>
                    <a:pt x="368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5"/>
                  </a:lnTo>
                  <a:lnTo>
                    <a:pt x="366" y="1125"/>
                  </a:lnTo>
                  <a:lnTo>
                    <a:pt x="365" y="1124"/>
                  </a:lnTo>
                  <a:lnTo>
                    <a:pt x="361" y="1124"/>
                  </a:lnTo>
                  <a:lnTo>
                    <a:pt x="357" y="1125"/>
                  </a:lnTo>
                  <a:lnTo>
                    <a:pt x="355" y="1129"/>
                  </a:lnTo>
                  <a:lnTo>
                    <a:pt x="355" y="1129"/>
                  </a:lnTo>
                  <a:lnTo>
                    <a:pt x="355" y="1127"/>
                  </a:lnTo>
                  <a:lnTo>
                    <a:pt x="354" y="1127"/>
                  </a:lnTo>
                  <a:lnTo>
                    <a:pt x="354" y="1129"/>
                  </a:lnTo>
                  <a:lnTo>
                    <a:pt x="348" y="1129"/>
                  </a:lnTo>
                  <a:lnTo>
                    <a:pt x="348" y="1127"/>
                  </a:lnTo>
                  <a:lnTo>
                    <a:pt x="350" y="1127"/>
                  </a:lnTo>
                  <a:lnTo>
                    <a:pt x="352" y="1127"/>
                  </a:lnTo>
                  <a:lnTo>
                    <a:pt x="345" y="1120"/>
                  </a:lnTo>
                  <a:lnTo>
                    <a:pt x="345" y="1120"/>
                  </a:lnTo>
                  <a:lnTo>
                    <a:pt x="346" y="1122"/>
                  </a:lnTo>
                  <a:lnTo>
                    <a:pt x="346" y="1122"/>
                  </a:lnTo>
                  <a:lnTo>
                    <a:pt x="348" y="1122"/>
                  </a:lnTo>
                  <a:lnTo>
                    <a:pt x="350" y="1120"/>
                  </a:lnTo>
                  <a:lnTo>
                    <a:pt x="348" y="1120"/>
                  </a:lnTo>
                  <a:lnTo>
                    <a:pt x="348" y="1118"/>
                  </a:lnTo>
                  <a:lnTo>
                    <a:pt x="348" y="1118"/>
                  </a:lnTo>
                  <a:lnTo>
                    <a:pt x="348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8"/>
                  </a:lnTo>
                  <a:lnTo>
                    <a:pt x="355" y="1120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2" y="1120"/>
                  </a:lnTo>
                  <a:lnTo>
                    <a:pt x="354" y="1120"/>
                  </a:lnTo>
                  <a:lnTo>
                    <a:pt x="357" y="1122"/>
                  </a:lnTo>
                  <a:lnTo>
                    <a:pt x="359" y="1122"/>
                  </a:lnTo>
                  <a:lnTo>
                    <a:pt x="361" y="1120"/>
                  </a:lnTo>
                  <a:lnTo>
                    <a:pt x="361" y="1120"/>
                  </a:lnTo>
                  <a:lnTo>
                    <a:pt x="359" y="1120"/>
                  </a:lnTo>
                  <a:lnTo>
                    <a:pt x="357" y="1120"/>
                  </a:lnTo>
                  <a:lnTo>
                    <a:pt x="359" y="1118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9" y="1116"/>
                  </a:lnTo>
                  <a:lnTo>
                    <a:pt x="359" y="1116"/>
                  </a:lnTo>
                  <a:lnTo>
                    <a:pt x="357" y="1114"/>
                  </a:lnTo>
                  <a:lnTo>
                    <a:pt x="357" y="1114"/>
                  </a:lnTo>
                  <a:lnTo>
                    <a:pt x="361" y="1114"/>
                  </a:lnTo>
                  <a:lnTo>
                    <a:pt x="363" y="1114"/>
                  </a:lnTo>
                  <a:lnTo>
                    <a:pt x="365" y="1113"/>
                  </a:lnTo>
                  <a:lnTo>
                    <a:pt x="368" y="1109"/>
                  </a:lnTo>
                  <a:lnTo>
                    <a:pt x="368" y="1107"/>
                  </a:lnTo>
                  <a:lnTo>
                    <a:pt x="372" y="1107"/>
                  </a:lnTo>
                  <a:lnTo>
                    <a:pt x="374" y="1104"/>
                  </a:lnTo>
                  <a:lnTo>
                    <a:pt x="377" y="1104"/>
                  </a:lnTo>
                  <a:lnTo>
                    <a:pt x="377" y="1102"/>
                  </a:lnTo>
                  <a:lnTo>
                    <a:pt x="379" y="1102"/>
                  </a:lnTo>
                  <a:lnTo>
                    <a:pt x="379" y="1102"/>
                  </a:lnTo>
                  <a:lnTo>
                    <a:pt x="379" y="1100"/>
                  </a:lnTo>
                  <a:lnTo>
                    <a:pt x="377" y="1098"/>
                  </a:lnTo>
                  <a:lnTo>
                    <a:pt x="377" y="1098"/>
                  </a:lnTo>
                  <a:lnTo>
                    <a:pt x="379" y="1098"/>
                  </a:lnTo>
                  <a:lnTo>
                    <a:pt x="379" y="1100"/>
                  </a:lnTo>
                  <a:lnTo>
                    <a:pt x="379" y="1100"/>
                  </a:lnTo>
                  <a:lnTo>
                    <a:pt x="381" y="1100"/>
                  </a:lnTo>
                  <a:lnTo>
                    <a:pt x="381" y="1098"/>
                  </a:lnTo>
                  <a:lnTo>
                    <a:pt x="381" y="1098"/>
                  </a:lnTo>
                  <a:lnTo>
                    <a:pt x="381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3" y="1095"/>
                  </a:lnTo>
                  <a:lnTo>
                    <a:pt x="383" y="1093"/>
                  </a:lnTo>
                  <a:lnTo>
                    <a:pt x="383" y="1091"/>
                  </a:lnTo>
                  <a:lnTo>
                    <a:pt x="388" y="1091"/>
                  </a:lnTo>
                  <a:lnTo>
                    <a:pt x="388" y="1089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3" y="1089"/>
                  </a:lnTo>
                  <a:lnTo>
                    <a:pt x="397" y="1089"/>
                  </a:lnTo>
                  <a:lnTo>
                    <a:pt x="397" y="1087"/>
                  </a:lnTo>
                  <a:lnTo>
                    <a:pt x="399" y="1087"/>
                  </a:lnTo>
                  <a:lnTo>
                    <a:pt x="399" y="1084"/>
                  </a:lnTo>
                  <a:lnTo>
                    <a:pt x="397" y="1084"/>
                  </a:lnTo>
                  <a:lnTo>
                    <a:pt x="384" y="1084"/>
                  </a:lnTo>
                  <a:lnTo>
                    <a:pt x="383" y="1086"/>
                  </a:lnTo>
                  <a:lnTo>
                    <a:pt x="381" y="1086"/>
                  </a:lnTo>
                  <a:lnTo>
                    <a:pt x="381" y="1084"/>
                  </a:lnTo>
                  <a:lnTo>
                    <a:pt x="383" y="1082"/>
                  </a:lnTo>
                  <a:lnTo>
                    <a:pt x="383" y="1082"/>
                  </a:lnTo>
                  <a:lnTo>
                    <a:pt x="386" y="1082"/>
                  </a:lnTo>
                  <a:lnTo>
                    <a:pt x="386" y="1082"/>
                  </a:lnTo>
                  <a:lnTo>
                    <a:pt x="388" y="1082"/>
                  </a:lnTo>
                  <a:lnTo>
                    <a:pt x="390" y="1077"/>
                  </a:lnTo>
                  <a:lnTo>
                    <a:pt x="392" y="1075"/>
                  </a:lnTo>
                  <a:lnTo>
                    <a:pt x="392" y="1073"/>
                  </a:lnTo>
                  <a:lnTo>
                    <a:pt x="390" y="1069"/>
                  </a:lnTo>
                  <a:lnTo>
                    <a:pt x="388" y="1069"/>
                  </a:lnTo>
                  <a:lnTo>
                    <a:pt x="390" y="1069"/>
                  </a:lnTo>
                  <a:lnTo>
                    <a:pt x="392" y="1071"/>
                  </a:lnTo>
                  <a:lnTo>
                    <a:pt x="395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3"/>
                  </a:lnTo>
                  <a:lnTo>
                    <a:pt x="399" y="1073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3"/>
                  </a:lnTo>
                  <a:lnTo>
                    <a:pt x="397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3" y="1069"/>
                  </a:lnTo>
                  <a:lnTo>
                    <a:pt x="393" y="1069"/>
                  </a:lnTo>
                  <a:lnTo>
                    <a:pt x="390" y="1068"/>
                  </a:lnTo>
                  <a:lnTo>
                    <a:pt x="390" y="1068"/>
                  </a:lnTo>
                  <a:lnTo>
                    <a:pt x="388" y="1062"/>
                  </a:lnTo>
                  <a:lnTo>
                    <a:pt x="386" y="1055"/>
                  </a:lnTo>
                  <a:lnTo>
                    <a:pt x="386" y="1053"/>
                  </a:lnTo>
                  <a:lnTo>
                    <a:pt x="384" y="1051"/>
                  </a:lnTo>
                  <a:lnTo>
                    <a:pt x="386" y="1051"/>
                  </a:lnTo>
                  <a:lnTo>
                    <a:pt x="384" y="1049"/>
                  </a:lnTo>
                  <a:lnTo>
                    <a:pt x="384" y="1049"/>
                  </a:lnTo>
                  <a:lnTo>
                    <a:pt x="383" y="1051"/>
                  </a:lnTo>
                  <a:lnTo>
                    <a:pt x="383" y="1053"/>
                  </a:lnTo>
                  <a:lnTo>
                    <a:pt x="383" y="1057"/>
                  </a:lnTo>
                  <a:lnTo>
                    <a:pt x="383" y="1058"/>
                  </a:lnTo>
                  <a:lnTo>
                    <a:pt x="384" y="1062"/>
                  </a:lnTo>
                  <a:lnTo>
                    <a:pt x="384" y="1060"/>
                  </a:lnTo>
                  <a:lnTo>
                    <a:pt x="381" y="1057"/>
                  </a:lnTo>
                  <a:lnTo>
                    <a:pt x="381" y="1055"/>
                  </a:lnTo>
                  <a:lnTo>
                    <a:pt x="381" y="1051"/>
                  </a:lnTo>
                  <a:lnTo>
                    <a:pt x="381" y="1049"/>
                  </a:lnTo>
                  <a:lnTo>
                    <a:pt x="381" y="1049"/>
                  </a:lnTo>
                  <a:lnTo>
                    <a:pt x="379" y="1049"/>
                  </a:lnTo>
                  <a:lnTo>
                    <a:pt x="377" y="1048"/>
                  </a:lnTo>
                  <a:lnTo>
                    <a:pt x="375" y="1046"/>
                  </a:lnTo>
                  <a:lnTo>
                    <a:pt x="374" y="1048"/>
                  </a:lnTo>
                  <a:lnTo>
                    <a:pt x="374" y="1048"/>
                  </a:lnTo>
                  <a:lnTo>
                    <a:pt x="374" y="1049"/>
                  </a:lnTo>
                  <a:lnTo>
                    <a:pt x="374" y="1051"/>
                  </a:lnTo>
                  <a:lnTo>
                    <a:pt x="374" y="1053"/>
                  </a:lnTo>
                  <a:lnTo>
                    <a:pt x="374" y="1055"/>
                  </a:lnTo>
                  <a:lnTo>
                    <a:pt x="374" y="1055"/>
                  </a:lnTo>
                  <a:lnTo>
                    <a:pt x="374" y="1053"/>
                  </a:lnTo>
                  <a:lnTo>
                    <a:pt x="372" y="1049"/>
                  </a:lnTo>
                  <a:lnTo>
                    <a:pt x="372" y="1049"/>
                  </a:lnTo>
                  <a:lnTo>
                    <a:pt x="372" y="1048"/>
                  </a:lnTo>
                  <a:lnTo>
                    <a:pt x="372" y="1044"/>
                  </a:lnTo>
                  <a:lnTo>
                    <a:pt x="372" y="1044"/>
                  </a:lnTo>
                  <a:lnTo>
                    <a:pt x="372" y="1046"/>
                  </a:lnTo>
                  <a:lnTo>
                    <a:pt x="372" y="1046"/>
                  </a:lnTo>
                  <a:lnTo>
                    <a:pt x="370" y="1046"/>
                  </a:lnTo>
                  <a:lnTo>
                    <a:pt x="370" y="1046"/>
                  </a:lnTo>
                  <a:lnTo>
                    <a:pt x="368" y="1046"/>
                  </a:lnTo>
                  <a:lnTo>
                    <a:pt x="368" y="1044"/>
                  </a:lnTo>
                  <a:lnTo>
                    <a:pt x="365" y="1042"/>
                  </a:lnTo>
                  <a:lnTo>
                    <a:pt x="365" y="1040"/>
                  </a:lnTo>
                  <a:lnTo>
                    <a:pt x="365" y="1039"/>
                  </a:lnTo>
                  <a:lnTo>
                    <a:pt x="365" y="1040"/>
                  </a:lnTo>
                  <a:lnTo>
                    <a:pt x="366" y="1040"/>
                  </a:lnTo>
                  <a:lnTo>
                    <a:pt x="366" y="1040"/>
                  </a:lnTo>
                  <a:lnTo>
                    <a:pt x="365" y="1039"/>
                  </a:lnTo>
                  <a:lnTo>
                    <a:pt x="363" y="1035"/>
                  </a:lnTo>
                  <a:lnTo>
                    <a:pt x="361" y="1033"/>
                  </a:lnTo>
                  <a:lnTo>
                    <a:pt x="361" y="1030"/>
                  </a:lnTo>
                  <a:lnTo>
                    <a:pt x="363" y="1033"/>
                  </a:lnTo>
                  <a:lnTo>
                    <a:pt x="365" y="1035"/>
                  </a:lnTo>
                  <a:lnTo>
                    <a:pt x="372" y="1039"/>
                  </a:lnTo>
                  <a:lnTo>
                    <a:pt x="375" y="1039"/>
                  </a:lnTo>
                  <a:lnTo>
                    <a:pt x="372" y="1035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8" y="1033"/>
                  </a:lnTo>
                  <a:lnTo>
                    <a:pt x="368" y="1033"/>
                  </a:lnTo>
                  <a:lnTo>
                    <a:pt x="368" y="1031"/>
                  </a:lnTo>
                  <a:lnTo>
                    <a:pt x="366" y="1031"/>
                  </a:lnTo>
                  <a:lnTo>
                    <a:pt x="366" y="1030"/>
                  </a:lnTo>
                  <a:lnTo>
                    <a:pt x="366" y="1030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6"/>
                  </a:lnTo>
                  <a:lnTo>
                    <a:pt x="363" y="1028"/>
                  </a:lnTo>
                  <a:lnTo>
                    <a:pt x="361" y="1026"/>
                  </a:lnTo>
                  <a:lnTo>
                    <a:pt x="361" y="1026"/>
                  </a:lnTo>
                  <a:lnTo>
                    <a:pt x="359" y="1026"/>
                  </a:lnTo>
                  <a:lnTo>
                    <a:pt x="359" y="1026"/>
                  </a:lnTo>
                  <a:lnTo>
                    <a:pt x="357" y="1028"/>
                  </a:lnTo>
                  <a:lnTo>
                    <a:pt x="355" y="1030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6"/>
                  </a:lnTo>
                  <a:lnTo>
                    <a:pt x="355" y="1026"/>
                  </a:lnTo>
                  <a:lnTo>
                    <a:pt x="357" y="1024"/>
                  </a:lnTo>
                  <a:lnTo>
                    <a:pt x="357" y="1024"/>
                  </a:lnTo>
                  <a:lnTo>
                    <a:pt x="354" y="1022"/>
                  </a:lnTo>
                  <a:lnTo>
                    <a:pt x="352" y="1021"/>
                  </a:lnTo>
                  <a:lnTo>
                    <a:pt x="350" y="1019"/>
                  </a:lnTo>
                  <a:lnTo>
                    <a:pt x="350" y="1017"/>
                  </a:lnTo>
                  <a:lnTo>
                    <a:pt x="350" y="1015"/>
                  </a:lnTo>
                  <a:lnTo>
                    <a:pt x="350" y="1015"/>
                  </a:lnTo>
                  <a:lnTo>
                    <a:pt x="348" y="1013"/>
                  </a:lnTo>
                  <a:lnTo>
                    <a:pt x="345" y="1012"/>
                  </a:lnTo>
                  <a:lnTo>
                    <a:pt x="345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08"/>
                  </a:lnTo>
                  <a:lnTo>
                    <a:pt x="345" y="1008"/>
                  </a:lnTo>
                  <a:lnTo>
                    <a:pt x="345" y="1006"/>
                  </a:lnTo>
                  <a:lnTo>
                    <a:pt x="343" y="1002"/>
                  </a:lnTo>
                  <a:lnTo>
                    <a:pt x="341" y="1001"/>
                  </a:lnTo>
                  <a:lnTo>
                    <a:pt x="341" y="1001"/>
                  </a:lnTo>
                  <a:lnTo>
                    <a:pt x="336" y="1002"/>
                  </a:lnTo>
                  <a:lnTo>
                    <a:pt x="332" y="1004"/>
                  </a:lnTo>
                  <a:lnTo>
                    <a:pt x="330" y="1008"/>
                  </a:lnTo>
                  <a:lnTo>
                    <a:pt x="332" y="1012"/>
                  </a:lnTo>
                  <a:lnTo>
                    <a:pt x="332" y="1012"/>
                  </a:lnTo>
                  <a:lnTo>
                    <a:pt x="328" y="1012"/>
                  </a:lnTo>
                  <a:lnTo>
                    <a:pt x="327" y="1010"/>
                  </a:lnTo>
                  <a:lnTo>
                    <a:pt x="325" y="1008"/>
                  </a:lnTo>
                  <a:lnTo>
                    <a:pt x="325" y="1006"/>
                  </a:lnTo>
                  <a:lnTo>
                    <a:pt x="325" y="1004"/>
                  </a:lnTo>
                  <a:lnTo>
                    <a:pt x="325" y="1002"/>
                  </a:lnTo>
                  <a:lnTo>
                    <a:pt x="325" y="1002"/>
                  </a:lnTo>
                  <a:lnTo>
                    <a:pt x="327" y="1001"/>
                  </a:lnTo>
                  <a:lnTo>
                    <a:pt x="327" y="1001"/>
                  </a:lnTo>
                  <a:lnTo>
                    <a:pt x="327" y="999"/>
                  </a:lnTo>
                  <a:lnTo>
                    <a:pt x="325" y="999"/>
                  </a:lnTo>
                  <a:lnTo>
                    <a:pt x="325" y="997"/>
                  </a:lnTo>
                  <a:lnTo>
                    <a:pt x="323" y="997"/>
                  </a:lnTo>
                  <a:lnTo>
                    <a:pt x="321" y="997"/>
                  </a:lnTo>
                  <a:lnTo>
                    <a:pt x="316" y="997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2" y="999"/>
                  </a:lnTo>
                  <a:lnTo>
                    <a:pt x="312" y="999"/>
                  </a:lnTo>
                  <a:lnTo>
                    <a:pt x="310" y="999"/>
                  </a:lnTo>
                  <a:lnTo>
                    <a:pt x="310" y="997"/>
                  </a:lnTo>
                  <a:lnTo>
                    <a:pt x="312" y="997"/>
                  </a:lnTo>
                  <a:lnTo>
                    <a:pt x="310" y="993"/>
                  </a:lnTo>
                  <a:lnTo>
                    <a:pt x="309" y="993"/>
                  </a:lnTo>
                  <a:lnTo>
                    <a:pt x="307" y="992"/>
                  </a:lnTo>
                  <a:lnTo>
                    <a:pt x="307" y="992"/>
                  </a:lnTo>
                  <a:lnTo>
                    <a:pt x="305" y="992"/>
                  </a:lnTo>
                  <a:lnTo>
                    <a:pt x="305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5" y="990"/>
                  </a:lnTo>
                  <a:lnTo>
                    <a:pt x="307" y="990"/>
                  </a:lnTo>
                  <a:lnTo>
                    <a:pt x="309" y="988"/>
                  </a:lnTo>
                  <a:lnTo>
                    <a:pt x="310" y="986"/>
                  </a:lnTo>
                  <a:lnTo>
                    <a:pt x="310" y="986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09" y="984"/>
                  </a:lnTo>
                  <a:lnTo>
                    <a:pt x="309" y="983"/>
                  </a:lnTo>
                  <a:lnTo>
                    <a:pt x="309" y="983"/>
                  </a:lnTo>
                  <a:lnTo>
                    <a:pt x="309" y="981"/>
                  </a:lnTo>
                  <a:lnTo>
                    <a:pt x="309" y="979"/>
                  </a:lnTo>
                  <a:lnTo>
                    <a:pt x="309" y="979"/>
                  </a:lnTo>
                  <a:lnTo>
                    <a:pt x="307" y="979"/>
                  </a:lnTo>
                  <a:lnTo>
                    <a:pt x="307" y="979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9" y="977"/>
                  </a:lnTo>
                  <a:lnTo>
                    <a:pt x="309" y="977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68"/>
                  </a:lnTo>
                  <a:lnTo>
                    <a:pt x="305" y="966"/>
                  </a:lnTo>
                  <a:lnTo>
                    <a:pt x="305" y="966"/>
                  </a:lnTo>
                  <a:lnTo>
                    <a:pt x="303" y="966"/>
                  </a:lnTo>
                  <a:lnTo>
                    <a:pt x="301" y="966"/>
                  </a:lnTo>
                  <a:lnTo>
                    <a:pt x="301" y="965"/>
                  </a:lnTo>
                  <a:lnTo>
                    <a:pt x="303" y="965"/>
                  </a:lnTo>
                  <a:lnTo>
                    <a:pt x="303" y="961"/>
                  </a:lnTo>
                  <a:lnTo>
                    <a:pt x="303" y="959"/>
                  </a:lnTo>
                  <a:lnTo>
                    <a:pt x="307" y="959"/>
                  </a:lnTo>
                  <a:lnTo>
                    <a:pt x="307" y="957"/>
                  </a:lnTo>
                  <a:lnTo>
                    <a:pt x="305" y="957"/>
                  </a:lnTo>
                  <a:lnTo>
                    <a:pt x="303" y="959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6"/>
                  </a:lnTo>
                  <a:lnTo>
                    <a:pt x="303" y="956"/>
                  </a:lnTo>
                  <a:lnTo>
                    <a:pt x="303" y="954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1" y="948"/>
                  </a:lnTo>
                  <a:lnTo>
                    <a:pt x="301" y="948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3" y="947"/>
                  </a:lnTo>
                  <a:lnTo>
                    <a:pt x="303" y="945"/>
                  </a:lnTo>
                  <a:lnTo>
                    <a:pt x="303" y="945"/>
                  </a:lnTo>
                  <a:lnTo>
                    <a:pt x="303" y="943"/>
                  </a:lnTo>
                  <a:lnTo>
                    <a:pt x="303" y="941"/>
                  </a:lnTo>
                  <a:lnTo>
                    <a:pt x="301" y="939"/>
                  </a:lnTo>
                  <a:lnTo>
                    <a:pt x="303" y="937"/>
                  </a:lnTo>
                  <a:lnTo>
                    <a:pt x="305" y="937"/>
                  </a:lnTo>
                  <a:lnTo>
                    <a:pt x="305" y="936"/>
                  </a:lnTo>
                  <a:lnTo>
                    <a:pt x="305" y="934"/>
                  </a:lnTo>
                  <a:lnTo>
                    <a:pt x="303" y="932"/>
                  </a:lnTo>
                  <a:lnTo>
                    <a:pt x="301" y="930"/>
                  </a:lnTo>
                  <a:lnTo>
                    <a:pt x="300" y="928"/>
                  </a:lnTo>
                  <a:lnTo>
                    <a:pt x="300" y="928"/>
                  </a:lnTo>
                  <a:lnTo>
                    <a:pt x="300" y="927"/>
                  </a:lnTo>
                  <a:lnTo>
                    <a:pt x="300" y="927"/>
                  </a:lnTo>
                  <a:lnTo>
                    <a:pt x="301" y="928"/>
                  </a:lnTo>
                  <a:lnTo>
                    <a:pt x="303" y="930"/>
                  </a:lnTo>
                  <a:lnTo>
                    <a:pt x="305" y="930"/>
                  </a:lnTo>
                  <a:lnTo>
                    <a:pt x="307" y="930"/>
                  </a:lnTo>
                  <a:lnTo>
                    <a:pt x="305" y="930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01" y="927"/>
                  </a:lnTo>
                  <a:lnTo>
                    <a:pt x="305" y="928"/>
                  </a:lnTo>
                  <a:lnTo>
                    <a:pt x="307" y="928"/>
                  </a:lnTo>
                  <a:lnTo>
                    <a:pt x="309" y="928"/>
                  </a:lnTo>
                  <a:lnTo>
                    <a:pt x="305" y="925"/>
                  </a:lnTo>
                  <a:lnTo>
                    <a:pt x="305" y="925"/>
                  </a:lnTo>
                  <a:lnTo>
                    <a:pt x="303" y="923"/>
                  </a:lnTo>
                  <a:lnTo>
                    <a:pt x="301" y="921"/>
                  </a:lnTo>
                  <a:lnTo>
                    <a:pt x="300" y="919"/>
                  </a:lnTo>
                  <a:lnTo>
                    <a:pt x="300" y="919"/>
                  </a:lnTo>
                  <a:lnTo>
                    <a:pt x="300" y="918"/>
                  </a:lnTo>
                  <a:lnTo>
                    <a:pt x="301" y="918"/>
                  </a:lnTo>
                  <a:lnTo>
                    <a:pt x="301" y="916"/>
                  </a:lnTo>
                  <a:lnTo>
                    <a:pt x="301" y="916"/>
                  </a:lnTo>
                  <a:lnTo>
                    <a:pt x="303" y="916"/>
                  </a:lnTo>
                  <a:lnTo>
                    <a:pt x="303" y="918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3" y="914"/>
                  </a:lnTo>
                  <a:lnTo>
                    <a:pt x="303" y="914"/>
                  </a:lnTo>
                  <a:lnTo>
                    <a:pt x="301" y="912"/>
                  </a:lnTo>
                  <a:lnTo>
                    <a:pt x="301" y="912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09"/>
                  </a:lnTo>
                  <a:lnTo>
                    <a:pt x="303" y="909"/>
                  </a:lnTo>
                  <a:lnTo>
                    <a:pt x="301" y="907"/>
                  </a:lnTo>
                  <a:lnTo>
                    <a:pt x="301" y="907"/>
                  </a:lnTo>
                  <a:lnTo>
                    <a:pt x="303" y="907"/>
                  </a:lnTo>
                  <a:lnTo>
                    <a:pt x="303" y="905"/>
                  </a:lnTo>
                  <a:lnTo>
                    <a:pt x="301" y="905"/>
                  </a:lnTo>
                  <a:lnTo>
                    <a:pt x="301" y="905"/>
                  </a:lnTo>
                  <a:lnTo>
                    <a:pt x="300" y="903"/>
                  </a:lnTo>
                  <a:lnTo>
                    <a:pt x="300" y="903"/>
                  </a:lnTo>
                  <a:lnTo>
                    <a:pt x="298" y="903"/>
                  </a:lnTo>
                  <a:lnTo>
                    <a:pt x="300" y="903"/>
                  </a:lnTo>
                  <a:lnTo>
                    <a:pt x="303" y="903"/>
                  </a:lnTo>
                  <a:lnTo>
                    <a:pt x="303" y="901"/>
                  </a:lnTo>
                  <a:lnTo>
                    <a:pt x="298" y="901"/>
                  </a:lnTo>
                  <a:lnTo>
                    <a:pt x="298" y="900"/>
                  </a:lnTo>
                  <a:lnTo>
                    <a:pt x="300" y="900"/>
                  </a:lnTo>
                  <a:lnTo>
                    <a:pt x="301" y="898"/>
                  </a:lnTo>
                  <a:lnTo>
                    <a:pt x="301" y="898"/>
                  </a:lnTo>
                  <a:lnTo>
                    <a:pt x="300" y="898"/>
                  </a:lnTo>
                  <a:lnTo>
                    <a:pt x="298" y="898"/>
                  </a:lnTo>
                  <a:lnTo>
                    <a:pt x="298" y="896"/>
                  </a:lnTo>
                  <a:lnTo>
                    <a:pt x="301" y="896"/>
                  </a:lnTo>
                  <a:lnTo>
                    <a:pt x="303" y="896"/>
                  </a:lnTo>
                  <a:lnTo>
                    <a:pt x="305" y="898"/>
                  </a:lnTo>
                  <a:lnTo>
                    <a:pt x="305" y="898"/>
                  </a:lnTo>
                  <a:lnTo>
                    <a:pt x="307" y="898"/>
                  </a:lnTo>
                  <a:lnTo>
                    <a:pt x="305" y="896"/>
                  </a:lnTo>
                  <a:lnTo>
                    <a:pt x="300" y="894"/>
                  </a:lnTo>
                  <a:lnTo>
                    <a:pt x="300" y="892"/>
                  </a:lnTo>
                  <a:lnTo>
                    <a:pt x="303" y="894"/>
                  </a:lnTo>
                  <a:lnTo>
                    <a:pt x="303" y="894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5" y="891"/>
                  </a:lnTo>
                  <a:lnTo>
                    <a:pt x="307" y="891"/>
                  </a:lnTo>
                  <a:lnTo>
                    <a:pt x="309" y="889"/>
                  </a:lnTo>
                  <a:lnTo>
                    <a:pt x="305" y="887"/>
                  </a:lnTo>
                  <a:lnTo>
                    <a:pt x="303" y="887"/>
                  </a:lnTo>
                  <a:lnTo>
                    <a:pt x="301" y="885"/>
                  </a:lnTo>
                  <a:lnTo>
                    <a:pt x="301" y="885"/>
                  </a:lnTo>
                  <a:lnTo>
                    <a:pt x="305" y="885"/>
                  </a:lnTo>
                  <a:lnTo>
                    <a:pt x="307" y="885"/>
                  </a:lnTo>
                  <a:lnTo>
                    <a:pt x="310" y="887"/>
                  </a:lnTo>
                  <a:lnTo>
                    <a:pt x="309" y="889"/>
                  </a:lnTo>
                  <a:lnTo>
                    <a:pt x="310" y="889"/>
                  </a:lnTo>
                  <a:lnTo>
                    <a:pt x="312" y="891"/>
                  </a:lnTo>
                  <a:lnTo>
                    <a:pt x="310" y="889"/>
                  </a:lnTo>
                  <a:lnTo>
                    <a:pt x="310" y="887"/>
                  </a:lnTo>
                  <a:lnTo>
                    <a:pt x="310" y="885"/>
                  </a:lnTo>
                  <a:lnTo>
                    <a:pt x="312" y="887"/>
                  </a:lnTo>
                  <a:lnTo>
                    <a:pt x="314" y="889"/>
                  </a:lnTo>
                  <a:lnTo>
                    <a:pt x="316" y="892"/>
                  </a:lnTo>
                  <a:lnTo>
                    <a:pt x="316" y="894"/>
                  </a:lnTo>
                  <a:lnTo>
                    <a:pt x="316" y="894"/>
                  </a:lnTo>
                  <a:lnTo>
                    <a:pt x="318" y="894"/>
                  </a:lnTo>
                  <a:lnTo>
                    <a:pt x="318" y="894"/>
                  </a:lnTo>
                  <a:lnTo>
                    <a:pt x="319" y="894"/>
                  </a:lnTo>
                  <a:lnTo>
                    <a:pt x="319" y="892"/>
                  </a:lnTo>
                  <a:lnTo>
                    <a:pt x="319" y="891"/>
                  </a:lnTo>
                  <a:lnTo>
                    <a:pt x="319" y="889"/>
                  </a:lnTo>
                  <a:lnTo>
                    <a:pt x="321" y="889"/>
                  </a:lnTo>
                  <a:lnTo>
                    <a:pt x="321" y="887"/>
                  </a:lnTo>
                  <a:lnTo>
                    <a:pt x="319" y="885"/>
                  </a:lnTo>
                  <a:lnTo>
                    <a:pt x="319" y="885"/>
                  </a:lnTo>
                  <a:lnTo>
                    <a:pt x="318" y="883"/>
                  </a:lnTo>
                  <a:lnTo>
                    <a:pt x="318" y="883"/>
                  </a:lnTo>
                  <a:lnTo>
                    <a:pt x="318" y="885"/>
                  </a:lnTo>
                  <a:lnTo>
                    <a:pt x="314" y="885"/>
                  </a:lnTo>
                  <a:lnTo>
                    <a:pt x="314" y="885"/>
                  </a:lnTo>
                  <a:lnTo>
                    <a:pt x="314" y="883"/>
                  </a:lnTo>
                  <a:lnTo>
                    <a:pt x="314" y="881"/>
                  </a:lnTo>
                  <a:lnTo>
                    <a:pt x="314" y="880"/>
                  </a:lnTo>
                  <a:lnTo>
                    <a:pt x="314" y="878"/>
                  </a:lnTo>
                  <a:lnTo>
                    <a:pt x="312" y="878"/>
                  </a:lnTo>
                  <a:lnTo>
                    <a:pt x="312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4"/>
                  </a:lnTo>
                  <a:lnTo>
                    <a:pt x="312" y="876"/>
                  </a:lnTo>
                  <a:lnTo>
                    <a:pt x="312" y="874"/>
                  </a:lnTo>
                  <a:lnTo>
                    <a:pt x="310" y="874"/>
                  </a:lnTo>
                  <a:lnTo>
                    <a:pt x="310" y="874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7"/>
                  </a:lnTo>
                  <a:lnTo>
                    <a:pt x="312" y="867"/>
                  </a:lnTo>
                  <a:lnTo>
                    <a:pt x="312" y="865"/>
                  </a:lnTo>
                  <a:lnTo>
                    <a:pt x="312" y="863"/>
                  </a:lnTo>
                  <a:lnTo>
                    <a:pt x="312" y="862"/>
                  </a:lnTo>
                  <a:lnTo>
                    <a:pt x="312" y="862"/>
                  </a:lnTo>
                  <a:lnTo>
                    <a:pt x="312" y="860"/>
                  </a:lnTo>
                  <a:lnTo>
                    <a:pt x="312" y="860"/>
                  </a:lnTo>
                  <a:lnTo>
                    <a:pt x="314" y="860"/>
                  </a:lnTo>
                  <a:lnTo>
                    <a:pt x="314" y="858"/>
                  </a:lnTo>
                  <a:lnTo>
                    <a:pt x="314" y="858"/>
                  </a:lnTo>
                  <a:lnTo>
                    <a:pt x="314" y="856"/>
                  </a:lnTo>
                  <a:lnTo>
                    <a:pt x="314" y="856"/>
                  </a:lnTo>
                  <a:lnTo>
                    <a:pt x="318" y="856"/>
                  </a:lnTo>
                  <a:lnTo>
                    <a:pt x="318" y="854"/>
                  </a:lnTo>
                  <a:lnTo>
                    <a:pt x="318" y="854"/>
                  </a:lnTo>
                  <a:lnTo>
                    <a:pt x="316" y="853"/>
                  </a:lnTo>
                  <a:lnTo>
                    <a:pt x="316" y="853"/>
                  </a:lnTo>
                  <a:lnTo>
                    <a:pt x="318" y="851"/>
                  </a:lnTo>
                  <a:lnTo>
                    <a:pt x="318" y="849"/>
                  </a:lnTo>
                  <a:lnTo>
                    <a:pt x="318" y="849"/>
                  </a:lnTo>
                  <a:lnTo>
                    <a:pt x="318" y="847"/>
                  </a:lnTo>
                  <a:lnTo>
                    <a:pt x="318" y="847"/>
                  </a:lnTo>
                  <a:lnTo>
                    <a:pt x="318" y="845"/>
                  </a:lnTo>
                  <a:lnTo>
                    <a:pt x="318" y="844"/>
                  </a:lnTo>
                  <a:lnTo>
                    <a:pt x="318" y="842"/>
                  </a:lnTo>
                  <a:lnTo>
                    <a:pt x="319" y="840"/>
                  </a:lnTo>
                  <a:lnTo>
                    <a:pt x="319" y="840"/>
                  </a:lnTo>
                  <a:lnTo>
                    <a:pt x="319" y="838"/>
                  </a:lnTo>
                  <a:lnTo>
                    <a:pt x="319" y="836"/>
                  </a:lnTo>
                  <a:lnTo>
                    <a:pt x="319" y="836"/>
                  </a:lnTo>
                  <a:lnTo>
                    <a:pt x="319" y="835"/>
                  </a:lnTo>
                  <a:lnTo>
                    <a:pt x="319" y="833"/>
                  </a:lnTo>
                  <a:lnTo>
                    <a:pt x="319" y="831"/>
                  </a:lnTo>
                  <a:lnTo>
                    <a:pt x="321" y="831"/>
                  </a:lnTo>
                  <a:lnTo>
                    <a:pt x="321" y="831"/>
                  </a:lnTo>
                  <a:lnTo>
                    <a:pt x="323" y="831"/>
                  </a:lnTo>
                  <a:lnTo>
                    <a:pt x="321" y="833"/>
                  </a:lnTo>
                  <a:lnTo>
                    <a:pt x="321" y="835"/>
                  </a:lnTo>
                  <a:lnTo>
                    <a:pt x="323" y="835"/>
                  </a:lnTo>
                  <a:lnTo>
                    <a:pt x="327" y="831"/>
                  </a:lnTo>
                  <a:lnTo>
                    <a:pt x="327" y="829"/>
                  </a:lnTo>
                  <a:lnTo>
                    <a:pt x="325" y="829"/>
                  </a:lnTo>
                  <a:lnTo>
                    <a:pt x="323" y="829"/>
                  </a:lnTo>
                  <a:lnTo>
                    <a:pt x="321" y="829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9" y="825"/>
                  </a:lnTo>
                  <a:lnTo>
                    <a:pt x="319" y="825"/>
                  </a:lnTo>
                  <a:lnTo>
                    <a:pt x="318" y="824"/>
                  </a:lnTo>
                  <a:lnTo>
                    <a:pt x="318" y="824"/>
                  </a:lnTo>
                  <a:lnTo>
                    <a:pt x="318" y="822"/>
                  </a:lnTo>
                  <a:lnTo>
                    <a:pt x="318" y="822"/>
                  </a:lnTo>
                  <a:lnTo>
                    <a:pt x="316" y="820"/>
                  </a:lnTo>
                  <a:lnTo>
                    <a:pt x="316" y="820"/>
                  </a:lnTo>
                  <a:lnTo>
                    <a:pt x="314" y="820"/>
                  </a:lnTo>
                  <a:lnTo>
                    <a:pt x="314" y="820"/>
                  </a:lnTo>
                  <a:lnTo>
                    <a:pt x="312" y="818"/>
                  </a:lnTo>
                  <a:lnTo>
                    <a:pt x="312" y="818"/>
                  </a:lnTo>
                  <a:lnTo>
                    <a:pt x="312" y="816"/>
                  </a:lnTo>
                  <a:lnTo>
                    <a:pt x="312" y="815"/>
                  </a:lnTo>
                  <a:lnTo>
                    <a:pt x="312" y="815"/>
                  </a:lnTo>
                  <a:lnTo>
                    <a:pt x="312" y="813"/>
                  </a:lnTo>
                  <a:lnTo>
                    <a:pt x="310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4" y="811"/>
                  </a:lnTo>
                  <a:lnTo>
                    <a:pt x="314" y="811"/>
                  </a:lnTo>
                  <a:lnTo>
                    <a:pt x="314" y="809"/>
                  </a:lnTo>
                  <a:lnTo>
                    <a:pt x="314" y="809"/>
                  </a:lnTo>
                  <a:lnTo>
                    <a:pt x="312" y="809"/>
                  </a:lnTo>
                  <a:lnTo>
                    <a:pt x="310" y="806"/>
                  </a:lnTo>
                  <a:lnTo>
                    <a:pt x="310" y="804"/>
                  </a:lnTo>
                  <a:lnTo>
                    <a:pt x="312" y="802"/>
                  </a:lnTo>
                  <a:lnTo>
                    <a:pt x="312" y="802"/>
                  </a:lnTo>
                  <a:lnTo>
                    <a:pt x="314" y="802"/>
                  </a:lnTo>
                  <a:lnTo>
                    <a:pt x="314" y="800"/>
                  </a:lnTo>
                  <a:lnTo>
                    <a:pt x="314" y="798"/>
                  </a:lnTo>
                  <a:lnTo>
                    <a:pt x="316" y="797"/>
                  </a:lnTo>
                  <a:lnTo>
                    <a:pt x="316" y="798"/>
                  </a:lnTo>
                  <a:lnTo>
                    <a:pt x="318" y="802"/>
                  </a:lnTo>
                  <a:lnTo>
                    <a:pt x="321" y="806"/>
                  </a:lnTo>
                  <a:lnTo>
                    <a:pt x="321" y="806"/>
                  </a:lnTo>
                  <a:lnTo>
                    <a:pt x="321" y="807"/>
                  </a:lnTo>
                  <a:lnTo>
                    <a:pt x="323" y="807"/>
                  </a:lnTo>
                  <a:lnTo>
                    <a:pt x="323" y="807"/>
                  </a:lnTo>
                  <a:lnTo>
                    <a:pt x="330" y="809"/>
                  </a:lnTo>
                  <a:lnTo>
                    <a:pt x="328" y="807"/>
                  </a:lnTo>
                  <a:lnTo>
                    <a:pt x="328" y="807"/>
                  </a:lnTo>
                  <a:lnTo>
                    <a:pt x="327" y="806"/>
                  </a:lnTo>
                  <a:lnTo>
                    <a:pt x="327" y="804"/>
                  </a:lnTo>
                  <a:lnTo>
                    <a:pt x="328" y="804"/>
                  </a:lnTo>
                  <a:lnTo>
                    <a:pt x="328" y="802"/>
                  </a:lnTo>
                  <a:lnTo>
                    <a:pt x="330" y="802"/>
                  </a:lnTo>
                  <a:lnTo>
                    <a:pt x="334" y="802"/>
                  </a:lnTo>
                  <a:lnTo>
                    <a:pt x="334" y="802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7" y="802"/>
                  </a:lnTo>
                  <a:lnTo>
                    <a:pt x="339" y="798"/>
                  </a:lnTo>
                  <a:lnTo>
                    <a:pt x="337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41" y="791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3" y="789"/>
                  </a:lnTo>
                  <a:lnTo>
                    <a:pt x="343" y="791"/>
                  </a:lnTo>
                  <a:lnTo>
                    <a:pt x="343" y="793"/>
                  </a:lnTo>
                  <a:lnTo>
                    <a:pt x="343" y="795"/>
                  </a:lnTo>
                  <a:lnTo>
                    <a:pt x="343" y="795"/>
                  </a:lnTo>
                  <a:lnTo>
                    <a:pt x="346" y="791"/>
                  </a:lnTo>
                  <a:lnTo>
                    <a:pt x="348" y="791"/>
                  </a:lnTo>
                  <a:lnTo>
                    <a:pt x="346" y="791"/>
                  </a:lnTo>
                  <a:lnTo>
                    <a:pt x="346" y="791"/>
                  </a:lnTo>
                  <a:lnTo>
                    <a:pt x="346" y="789"/>
                  </a:lnTo>
                  <a:lnTo>
                    <a:pt x="346" y="788"/>
                  </a:lnTo>
                  <a:lnTo>
                    <a:pt x="339" y="784"/>
                  </a:lnTo>
                  <a:lnTo>
                    <a:pt x="337" y="784"/>
                  </a:lnTo>
                  <a:lnTo>
                    <a:pt x="341" y="784"/>
                  </a:lnTo>
                  <a:lnTo>
                    <a:pt x="341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5" y="784"/>
                  </a:lnTo>
                  <a:lnTo>
                    <a:pt x="345" y="784"/>
                  </a:lnTo>
                  <a:lnTo>
                    <a:pt x="345" y="782"/>
                  </a:lnTo>
                  <a:lnTo>
                    <a:pt x="345" y="782"/>
                  </a:lnTo>
                  <a:lnTo>
                    <a:pt x="345" y="780"/>
                  </a:lnTo>
                  <a:lnTo>
                    <a:pt x="345" y="779"/>
                  </a:lnTo>
                  <a:lnTo>
                    <a:pt x="345" y="777"/>
                  </a:lnTo>
                  <a:lnTo>
                    <a:pt x="343" y="775"/>
                  </a:lnTo>
                  <a:lnTo>
                    <a:pt x="343" y="773"/>
                  </a:lnTo>
                  <a:lnTo>
                    <a:pt x="343" y="771"/>
                  </a:lnTo>
                  <a:lnTo>
                    <a:pt x="343" y="771"/>
                  </a:lnTo>
                  <a:lnTo>
                    <a:pt x="341" y="769"/>
                  </a:lnTo>
                  <a:lnTo>
                    <a:pt x="341" y="769"/>
                  </a:lnTo>
                  <a:lnTo>
                    <a:pt x="339" y="768"/>
                  </a:lnTo>
                  <a:lnTo>
                    <a:pt x="339" y="766"/>
                  </a:lnTo>
                  <a:lnTo>
                    <a:pt x="339" y="764"/>
                  </a:lnTo>
                  <a:lnTo>
                    <a:pt x="339" y="762"/>
                  </a:lnTo>
                  <a:lnTo>
                    <a:pt x="337" y="759"/>
                  </a:lnTo>
                  <a:lnTo>
                    <a:pt x="337" y="755"/>
                  </a:lnTo>
                  <a:lnTo>
                    <a:pt x="336" y="753"/>
                  </a:lnTo>
                  <a:lnTo>
                    <a:pt x="328" y="748"/>
                  </a:lnTo>
                  <a:lnTo>
                    <a:pt x="330" y="748"/>
                  </a:lnTo>
                  <a:lnTo>
                    <a:pt x="330" y="748"/>
                  </a:lnTo>
                  <a:lnTo>
                    <a:pt x="332" y="750"/>
                  </a:lnTo>
                  <a:lnTo>
                    <a:pt x="332" y="750"/>
                  </a:lnTo>
                  <a:lnTo>
                    <a:pt x="334" y="750"/>
                  </a:lnTo>
                  <a:lnTo>
                    <a:pt x="336" y="748"/>
                  </a:lnTo>
                  <a:lnTo>
                    <a:pt x="336" y="748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7" y="751"/>
                  </a:lnTo>
                  <a:lnTo>
                    <a:pt x="337" y="751"/>
                  </a:lnTo>
                  <a:lnTo>
                    <a:pt x="337" y="757"/>
                  </a:lnTo>
                  <a:lnTo>
                    <a:pt x="337" y="757"/>
                  </a:lnTo>
                  <a:lnTo>
                    <a:pt x="339" y="757"/>
                  </a:lnTo>
                  <a:lnTo>
                    <a:pt x="339" y="757"/>
                  </a:lnTo>
                  <a:lnTo>
                    <a:pt x="341" y="757"/>
                  </a:lnTo>
                  <a:lnTo>
                    <a:pt x="341" y="759"/>
                  </a:lnTo>
                  <a:lnTo>
                    <a:pt x="341" y="759"/>
                  </a:lnTo>
                  <a:lnTo>
                    <a:pt x="339" y="759"/>
                  </a:lnTo>
                  <a:lnTo>
                    <a:pt x="339" y="760"/>
                  </a:lnTo>
                  <a:lnTo>
                    <a:pt x="339" y="760"/>
                  </a:lnTo>
                  <a:lnTo>
                    <a:pt x="341" y="762"/>
                  </a:lnTo>
                  <a:lnTo>
                    <a:pt x="341" y="762"/>
                  </a:lnTo>
                  <a:lnTo>
                    <a:pt x="341" y="766"/>
                  </a:lnTo>
                  <a:lnTo>
                    <a:pt x="341" y="766"/>
                  </a:lnTo>
                  <a:lnTo>
                    <a:pt x="341" y="768"/>
                  </a:lnTo>
                  <a:lnTo>
                    <a:pt x="341" y="768"/>
                  </a:lnTo>
                  <a:lnTo>
                    <a:pt x="343" y="768"/>
                  </a:lnTo>
                  <a:lnTo>
                    <a:pt x="343" y="768"/>
                  </a:lnTo>
                  <a:lnTo>
                    <a:pt x="345" y="766"/>
                  </a:lnTo>
                  <a:lnTo>
                    <a:pt x="345" y="764"/>
                  </a:lnTo>
                  <a:lnTo>
                    <a:pt x="346" y="764"/>
                  </a:lnTo>
                  <a:lnTo>
                    <a:pt x="348" y="762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6"/>
                  </a:lnTo>
                  <a:lnTo>
                    <a:pt x="350" y="766"/>
                  </a:lnTo>
                  <a:lnTo>
                    <a:pt x="352" y="766"/>
                  </a:lnTo>
                  <a:lnTo>
                    <a:pt x="350" y="768"/>
                  </a:lnTo>
                  <a:lnTo>
                    <a:pt x="346" y="768"/>
                  </a:lnTo>
                  <a:lnTo>
                    <a:pt x="345" y="769"/>
                  </a:lnTo>
                  <a:lnTo>
                    <a:pt x="346" y="769"/>
                  </a:lnTo>
                  <a:lnTo>
                    <a:pt x="348" y="769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1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71"/>
                  </a:lnTo>
                  <a:lnTo>
                    <a:pt x="354" y="771"/>
                  </a:lnTo>
                  <a:lnTo>
                    <a:pt x="355" y="771"/>
                  </a:lnTo>
                  <a:lnTo>
                    <a:pt x="355" y="769"/>
                  </a:lnTo>
                  <a:lnTo>
                    <a:pt x="355" y="769"/>
                  </a:lnTo>
                  <a:lnTo>
                    <a:pt x="357" y="769"/>
                  </a:lnTo>
                  <a:lnTo>
                    <a:pt x="357" y="768"/>
                  </a:lnTo>
                  <a:lnTo>
                    <a:pt x="359" y="764"/>
                  </a:lnTo>
                  <a:lnTo>
                    <a:pt x="357" y="764"/>
                  </a:lnTo>
                  <a:lnTo>
                    <a:pt x="355" y="766"/>
                  </a:lnTo>
                  <a:lnTo>
                    <a:pt x="355" y="766"/>
                  </a:lnTo>
                  <a:lnTo>
                    <a:pt x="355" y="764"/>
                  </a:lnTo>
                  <a:lnTo>
                    <a:pt x="355" y="764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7" y="762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9" y="760"/>
                  </a:lnTo>
                  <a:lnTo>
                    <a:pt x="361" y="762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3" y="766"/>
                  </a:lnTo>
                  <a:lnTo>
                    <a:pt x="363" y="766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6" y="764"/>
                  </a:lnTo>
                  <a:lnTo>
                    <a:pt x="366" y="762"/>
                  </a:lnTo>
                  <a:lnTo>
                    <a:pt x="368" y="762"/>
                  </a:lnTo>
                  <a:lnTo>
                    <a:pt x="368" y="762"/>
                  </a:lnTo>
                  <a:lnTo>
                    <a:pt x="368" y="760"/>
                  </a:lnTo>
                  <a:lnTo>
                    <a:pt x="368" y="760"/>
                  </a:lnTo>
                  <a:lnTo>
                    <a:pt x="365" y="759"/>
                  </a:lnTo>
                  <a:lnTo>
                    <a:pt x="365" y="757"/>
                  </a:lnTo>
                  <a:lnTo>
                    <a:pt x="368" y="759"/>
                  </a:lnTo>
                  <a:lnTo>
                    <a:pt x="370" y="759"/>
                  </a:lnTo>
                  <a:lnTo>
                    <a:pt x="370" y="755"/>
                  </a:lnTo>
                  <a:lnTo>
                    <a:pt x="370" y="755"/>
                  </a:lnTo>
                  <a:lnTo>
                    <a:pt x="368" y="755"/>
                  </a:lnTo>
                  <a:lnTo>
                    <a:pt x="366" y="755"/>
                  </a:lnTo>
                  <a:lnTo>
                    <a:pt x="366" y="755"/>
                  </a:lnTo>
                  <a:lnTo>
                    <a:pt x="365" y="753"/>
                  </a:lnTo>
                  <a:lnTo>
                    <a:pt x="365" y="751"/>
                  </a:lnTo>
                  <a:lnTo>
                    <a:pt x="365" y="751"/>
                  </a:lnTo>
                  <a:lnTo>
                    <a:pt x="368" y="753"/>
                  </a:lnTo>
                  <a:lnTo>
                    <a:pt x="370" y="753"/>
                  </a:lnTo>
                  <a:lnTo>
                    <a:pt x="370" y="753"/>
                  </a:lnTo>
                  <a:lnTo>
                    <a:pt x="372" y="750"/>
                  </a:lnTo>
                  <a:lnTo>
                    <a:pt x="372" y="750"/>
                  </a:lnTo>
                  <a:lnTo>
                    <a:pt x="372" y="751"/>
                  </a:lnTo>
                  <a:lnTo>
                    <a:pt x="374" y="753"/>
                  </a:lnTo>
                  <a:lnTo>
                    <a:pt x="374" y="751"/>
                  </a:lnTo>
                  <a:lnTo>
                    <a:pt x="374" y="750"/>
                  </a:lnTo>
                  <a:lnTo>
                    <a:pt x="372" y="750"/>
                  </a:lnTo>
                  <a:lnTo>
                    <a:pt x="370" y="748"/>
                  </a:lnTo>
                  <a:lnTo>
                    <a:pt x="357" y="748"/>
                  </a:lnTo>
                  <a:lnTo>
                    <a:pt x="357" y="748"/>
                  </a:lnTo>
                  <a:lnTo>
                    <a:pt x="359" y="746"/>
                  </a:lnTo>
                  <a:lnTo>
                    <a:pt x="361" y="746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61" y="742"/>
                  </a:lnTo>
                  <a:lnTo>
                    <a:pt x="363" y="742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6" y="746"/>
                  </a:lnTo>
                  <a:lnTo>
                    <a:pt x="366" y="744"/>
                  </a:lnTo>
                  <a:lnTo>
                    <a:pt x="365" y="744"/>
                  </a:lnTo>
                  <a:lnTo>
                    <a:pt x="363" y="742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6" y="742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2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2" y="739"/>
                  </a:lnTo>
                  <a:lnTo>
                    <a:pt x="370" y="739"/>
                  </a:lnTo>
                  <a:lnTo>
                    <a:pt x="372" y="739"/>
                  </a:lnTo>
                  <a:lnTo>
                    <a:pt x="372" y="737"/>
                  </a:lnTo>
                  <a:lnTo>
                    <a:pt x="372" y="735"/>
                  </a:lnTo>
                  <a:lnTo>
                    <a:pt x="372" y="735"/>
                  </a:lnTo>
                  <a:lnTo>
                    <a:pt x="374" y="733"/>
                  </a:lnTo>
                  <a:lnTo>
                    <a:pt x="374" y="733"/>
                  </a:lnTo>
                  <a:lnTo>
                    <a:pt x="375" y="735"/>
                  </a:lnTo>
                  <a:lnTo>
                    <a:pt x="377" y="735"/>
                  </a:lnTo>
                  <a:lnTo>
                    <a:pt x="377" y="735"/>
                  </a:lnTo>
                  <a:lnTo>
                    <a:pt x="377" y="733"/>
                  </a:lnTo>
                  <a:lnTo>
                    <a:pt x="377" y="732"/>
                  </a:lnTo>
                  <a:lnTo>
                    <a:pt x="377" y="732"/>
                  </a:lnTo>
                  <a:lnTo>
                    <a:pt x="375" y="730"/>
                  </a:lnTo>
                  <a:lnTo>
                    <a:pt x="375" y="730"/>
                  </a:lnTo>
                  <a:lnTo>
                    <a:pt x="374" y="728"/>
                  </a:lnTo>
                  <a:lnTo>
                    <a:pt x="372" y="728"/>
                  </a:lnTo>
                  <a:lnTo>
                    <a:pt x="372" y="728"/>
                  </a:lnTo>
                  <a:lnTo>
                    <a:pt x="375" y="728"/>
                  </a:lnTo>
                  <a:lnTo>
                    <a:pt x="383" y="730"/>
                  </a:lnTo>
                  <a:lnTo>
                    <a:pt x="383" y="730"/>
                  </a:lnTo>
                  <a:lnTo>
                    <a:pt x="381" y="726"/>
                  </a:lnTo>
                  <a:lnTo>
                    <a:pt x="381" y="724"/>
                  </a:lnTo>
                  <a:lnTo>
                    <a:pt x="381" y="724"/>
                  </a:lnTo>
                  <a:lnTo>
                    <a:pt x="381" y="723"/>
                  </a:lnTo>
                  <a:lnTo>
                    <a:pt x="379" y="723"/>
                  </a:lnTo>
                  <a:lnTo>
                    <a:pt x="381" y="721"/>
                  </a:lnTo>
                  <a:lnTo>
                    <a:pt x="386" y="723"/>
                  </a:lnTo>
                  <a:lnTo>
                    <a:pt x="386" y="724"/>
                  </a:lnTo>
                  <a:lnTo>
                    <a:pt x="383" y="724"/>
                  </a:lnTo>
                  <a:lnTo>
                    <a:pt x="383" y="724"/>
                  </a:lnTo>
                  <a:lnTo>
                    <a:pt x="383" y="726"/>
                  </a:lnTo>
                  <a:lnTo>
                    <a:pt x="383" y="728"/>
                  </a:lnTo>
                  <a:lnTo>
                    <a:pt x="383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6"/>
                  </a:lnTo>
                  <a:lnTo>
                    <a:pt x="388" y="726"/>
                  </a:lnTo>
                  <a:lnTo>
                    <a:pt x="390" y="726"/>
                  </a:lnTo>
                  <a:lnTo>
                    <a:pt x="390" y="724"/>
                  </a:lnTo>
                  <a:lnTo>
                    <a:pt x="383" y="721"/>
                  </a:lnTo>
                  <a:lnTo>
                    <a:pt x="381" y="719"/>
                  </a:lnTo>
                  <a:lnTo>
                    <a:pt x="383" y="719"/>
                  </a:lnTo>
                  <a:lnTo>
                    <a:pt x="383" y="719"/>
                  </a:lnTo>
                  <a:lnTo>
                    <a:pt x="384" y="719"/>
                  </a:lnTo>
                  <a:lnTo>
                    <a:pt x="388" y="719"/>
                  </a:lnTo>
                  <a:lnTo>
                    <a:pt x="388" y="719"/>
                  </a:lnTo>
                  <a:lnTo>
                    <a:pt x="388" y="717"/>
                  </a:lnTo>
                  <a:lnTo>
                    <a:pt x="388" y="717"/>
                  </a:lnTo>
                  <a:lnTo>
                    <a:pt x="390" y="717"/>
                  </a:lnTo>
                  <a:lnTo>
                    <a:pt x="390" y="719"/>
                  </a:lnTo>
                  <a:lnTo>
                    <a:pt x="392" y="719"/>
                  </a:lnTo>
                  <a:lnTo>
                    <a:pt x="392" y="721"/>
                  </a:lnTo>
                  <a:lnTo>
                    <a:pt x="393" y="721"/>
                  </a:lnTo>
                  <a:lnTo>
                    <a:pt x="392" y="723"/>
                  </a:lnTo>
                  <a:lnTo>
                    <a:pt x="393" y="723"/>
                  </a:lnTo>
                  <a:lnTo>
                    <a:pt x="393" y="724"/>
                  </a:lnTo>
                  <a:lnTo>
                    <a:pt x="395" y="724"/>
                  </a:lnTo>
                  <a:lnTo>
                    <a:pt x="395" y="724"/>
                  </a:lnTo>
                  <a:lnTo>
                    <a:pt x="395" y="728"/>
                  </a:lnTo>
                  <a:lnTo>
                    <a:pt x="397" y="728"/>
                  </a:lnTo>
                  <a:lnTo>
                    <a:pt x="397" y="728"/>
                  </a:lnTo>
                  <a:lnTo>
                    <a:pt x="397" y="726"/>
                  </a:lnTo>
                  <a:lnTo>
                    <a:pt x="397" y="726"/>
                  </a:lnTo>
                  <a:lnTo>
                    <a:pt x="397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401" y="723"/>
                  </a:lnTo>
                  <a:lnTo>
                    <a:pt x="399" y="723"/>
                  </a:lnTo>
                  <a:lnTo>
                    <a:pt x="397" y="723"/>
                  </a:lnTo>
                  <a:lnTo>
                    <a:pt x="397" y="721"/>
                  </a:lnTo>
                  <a:lnTo>
                    <a:pt x="397" y="719"/>
                  </a:lnTo>
                  <a:lnTo>
                    <a:pt x="399" y="721"/>
                  </a:lnTo>
                  <a:lnTo>
                    <a:pt x="401" y="721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5"/>
                  </a:lnTo>
                  <a:lnTo>
                    <a:pt x="402" y="715"/>
                  </a:lnTo>
                  <a:lnTo>
                    <a:pt x="401" y="713"/>
                  </a:lnTo>
                  <a:lnTo>
                    <a:pt x="401" y="713"/>
                  </a:lnTo>
                  <a:lnTo>
                    <a:pt x="402" y="712"/>
                  </a:lnTo>
                  <a:lnTo>
                    <a:pt x="404" y="712"/>
                  </a:lnTo>
                  <a:lnTo>
                    <a:pt x="406" y="710"/>
                  </a:lnTo>
                  <a:lnTo>
                    <a:pt x="406" y="712"/>
                  </a:lnTo>
                  <a:lnTo>
                    <a:pt x="406" y="712"/>
                  </a:lnTo>
                  <a:lnTo>
                    <a:pt x="408" y="712"/>
                  </a:lnTo>
                  <a:lnTo>
                    <a:pt x="408" y="710"/>
                  </a:lnTo>
                  <a:lnTo>
                    <a:pt x="408" y="706"/>
                  </a:lnTo>
                  <a:lnTo>
                    <a:pt x="408" y="704"/>
                  </a:lnTo>
                  <a:lnTo>
                    <a:pt x="408" y="703"/>
                  </a:lnTo>
                  <a:lnTo>
                    <a:pt x="408" y="703"/>
                  </a:lnTo>
                  <a:lnTo>
                    <a:pt x="408" y="697"/>
                  </a:lnTo>
                  <a:lnTo>
                    <a:pt x="408" y="695"/>
                  </a:lnTo>
                  <a:lnTo>
                    <a:pt x="410" y="695"/>
                  </a:lnTo>
                  <a:lnTo>
                    <a:pt x="410" y="695"/>
                  </a:lnTo>
                  <a:lnTo>
                    <a:pt x="411" y="697"/>
                  </a:lnTo>
                  <a:lnTo>
                    <a:pt x="411" y="699"/>
                  </a:lnTo>
                  <a:lnTo>
                    <a:pt x="413" y="697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13" y="694"/>
                  </a:lnTo>
                  <a:lnTo>
                    <a:pt x="417" y="699"/>
                  </a:lnTo>
                  <a:lnTo>
                    <a:pt x="419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699"/>
                  </a:lnTo>
                  <a:lnTo>
                    <a:pt x="419" y="695"/>
                  </a:lnTo>
                  <a:lnTo>
                    <a:pt x="417" y="695"/>
                  </a:lnTo>
                  <a:lnTo>
                    <a:pt x="417" y="695"/>
                  </a:lnTo>
                  <a:lnTo>
                    <a:pt x="419" y="695"/>
                  </a:lnTo>
                  <a:lnTo>
                    <a:pt x="419" y="694"/>
                  </a:lnTo>
                  <a:lnTo>
                    <a:pt x="420" y="694"/>
                  </a:lnTo>
                  <a:lnTo>
                    <a:pt x="419" y="692"/>
                  </a:lnTo>
                  <a:lnTo>
                    <a:pt x="417" y="692"/>
                  </a:lnTo>
                  <a:lnTo>
                    <a:pt x="417" y="690"/>
                  </a:lnTo>
                  <a:lnTo>
                    <a:pt x="419" y="688"/>
                  </a:lnTo>
                  <a:lnTo>
                    <a:pt x="417" y="688"/>
                  </a:lnTo>
                  <a:lnTo>
                    <a:pt x="417" y="686"/>
                  </a:lnTo>
                  <a:lnTo>
                    <a:pt x="415" y="686"/>
                  </a:lnTo>
                  <a:lnTo>
                    <a:pt x="417" y="685"/>
                  </a:lnTo>
                  <a:lnTo>
                    <a:pt x="419" y="685"/>
                  </a:lnTo>
                  <a:lnTo>
                    <a:pt x="419" y="686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24" y="690"/>
                  </a:lnTo>
                  <a:lnTo>
                    <a:pt x="424" y="692"/>
                  </a:lnTo>
                  <a:lnTo>
                    <a:pt x="426" y="692"/>
                  </a:lnTo>
                  <a:lnTo>
                    <a:pt x="426" y="692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5"/>
                  </a:lnTo>
                  <a:lnTo>
                    <a:pt x="426" y="695"/>
                  </a:lnTo>
                  <a:lnTo>
                    <a:pt x="426" y="697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3" y="695"/>
                  </a:lnTo>
                  <a:lnTo>
                    <a:pt x="433" y="695"/>
                  </a:lnTo>
                  <a:lnTo>
                    <a:pt x="433" y="694"/>
                  </a:lnTo>
                  <a:lnTo>
                    <a:pt x="431" y="690"/>
                  </a:lnTo>
                  <a:lnTo>
                    <a:pt x="431" y="688"/>
                  </a:lnTo>
                  <a:lnTo>
                    <a:pt x="433" y="686"/>
                  </a:lnTo>
                  <a:lnTo>
                    <a:pt x="435" y="685"/>
                  </a:lnTo>
                  <a:lnTo>
                    <a:pt x="439" y="683"/>
                  </a:lnTo>
                  <a:lnTo>
                    <a:pt x="439" y="681"/>
                  </a:lnTo>
                  <a:lnTo>
                    <a:pt x="439" y="681"/>
                  </a:lnTo>
                  <a:lnTo>
                    <a:pt x="440" y="679"/>
                  </a:lnTo>
                  <a:lnTo>
                    <a:pt x="442" y="677"/>
                  </a:lnTo>
                  <a:lnTo>
                    <a:pt x="442" y="679"/>
                  </a:lnTo>
                  <a:lnTo>
                    <a:pt x="446" y="681"/>
                  </a:lnTo>
                  <a:lnTo>
                    <a:pt x="446" y="677"/>
                  </a:lnTo>
                  <a:lnTo>
                    <a:pt x="446" y="677"/>
                  </a:lnTo>
                  <a:lnTo>
                    <a:pt x="446" y="676"/>
                  </a:lnTo>
                  <a:lnTo>
                    <a:pt x="446" y="674"/>
                  </a:lnTo>
                  <a:lnTo>
                    <a:pt x="448" y="674"/>
                  </a:lnTo>
                  <a:lnTo>
                    <a:pt x="448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3" y="676"/>
                  </a:lnTo>
                  <a:lnTo>
                    <a:pt x="455" y="674"/>
                  </a:lnTo>
                  <a:lnTo>
                    <a:pt x="457" y="676"/>
                  </a:lnTo>
                  <a:lnTo>
                    <a:pt x="457" y="672"/>
                  </a:lnTo>
                  <a:lnTo>
                    <a:pt x="457" y="670"/>
                  </a:lnTo>
                  <a:lnTo>
                    <a:pt x="458" y="667"/>
                  </a:lnTo>
                  <a:lnTo>
                    <a:pt x="458" y="665"/>
                  </a:lnTo>
                  <a:lnTo>
                    <a:pt x="458" y="667"/>
                  </a:lnTo>
                  <a:lnTo>
                    <a:pt x="458" y="668"/>
                  </a:lnTo>
                  <a:lnTo>
                    <a:pt x="458" y="670"/>
                  </a:lnTo>
                  <a:lnTo>
                    <a:pt x="458" y="672"/>
                  </a:lnTo>
                  <a:lnTo>
                    <a:pt x="458" y="672"/>
                  </a:lnTo>
                  <a:lnTo>
                    <a:pt x="458" y="674"/>
                  </a:lnTo>
                  <a:lnTo>
                    <a:pt x="458" y="674"/>
                  </a:lnTo>
                  <a:lnTo>
                    <a:pt x="460" y="674"/>
                  </a:lnTo>
                  <a:lnTo>
                    <a:pt x="460" y="672"/>
                  </a:lnTo>
                  <a:lnTo>
                    <a:pt x="460" y="665"/>
                  </a:lnTo>
                  <a:lnTo>
                    <a:pt x="460" y="663"/>
                  </a:lnTo>
                  <a:lnTo>
                    <a:pt x="462" y="663"/>
                  </a:lnTo>
                  <a:lnTo>
                    <a:pt x="462" y="665"/>
                  </a:lnTo>
                  <a:lnTo>
                    <a:pt x="462" y="667"/>
                  </a:lnTo>
                  <a:lnTo>
                    <a:pt x="462" y="667"/>
                  </a:lnTo>
                  <a:lnTo>
                    <a:pt x="462" y="668"/>
                  </a:lnTo>
                  <a:lnTo>
                    <a:pt x="462" y="670"/>
                  </a:lnTo>
                  <a:lnTo>
                    <a:pt x="462" y="672"/>
                  </a:lnTo>
                  <a:lnTo>
                    <a:pt x="464" y="672"/>
                  </a:lnTo>
                  <a:lnTo>
                    <a:pt x="464" y="672"/>
                  </a:lnTo>
                  <a:lnTo>
                    <a:pt x="466" y="670"/>
                  </a:lnTo>
                  <a:lnTo>
                    <a:pt x="466" y="668"/>
                  </a:lnTo>
                  <a:lnTo>
                    <a:pt x="466" y="668"/>
                  </a:lnTo>
                  <a:lnTo>
                    <a:pt x="466" y="667"/>
                  </a:lnTo>
                  <a:lnTo>
                    <a:pt x="466" y="665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1"/>
                  </a:lnTo>
                  <a:lnTo>
                    <a:pt x="466" y="663"/>
                  </a:lnTo>
                  <a:lnTo>
                    <a:pt x="467" y="661"/>
                  </a:lnTo>
                  <a:lnTo>
                    <a:pt x="469" y="656"/>
                  </a:lnTo>
                  <a:lnTo>
                    <a:pt x="469" y="656"/>
                  </a:lnTo>
                  <a:lnTo>
                    <a:pt x="471" y="657"/>
                  </a:lnTo>
                  <a:lnTo>
                    <a:pt x="471" y="657"/>
                  </a:lnTo>
                  <a:lnTo>
                    <a:pt x="471" y="659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3" y="661"/>
                  </a:lnTo>
                  <a:lnTo>
                    <a:pt x="473" y="659"/>
                  </a:lnTo>
                  <a:lnTo>
                    <a:pt x="473" y="657"/>
                  </a:lnTo>
                  <a:lnTo>
                    <a:pt x="475" y="656"/>
                  </a:lnTo>
                  <a:lnTo>
                    <a:pt x="476" y="656"/>
                  </a:lnTo>
                  <a:lnTo>
                    <a:pt x="476" y="656"/>
                  </a:lnTo>
                  <a:lnTo>
                    <a:pt x="478" y="659"/>
                  </a:lnTo>
                  <a:lnTo>
                    <a:pt x="478" y="659"/>
                  </a:lnTo>
                  <a:lnTo>
                    <a:pt x="478" y="657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6"/>
                  </a:lnTo>
                  <a:lnTo>
                    <a:pt x="478" y="654"/>
                  </a:lnTo>
                  <a:lnTo>
                    <a:pt x="478" y="654"/>
                  </a:lnTo>
                  <a:lnTo>
                    <a:pt x="478" y="652"/>
                  </a:lnTo>
                  <a:lnTo>
                    <a:pt x="480" y="652"/>
                  </a:lnTo>
                  <a:lnTo>
                    <a:pt x="484" y="650"/>
                  </a:lnTo>
                  <a:lnTo>
                    <a:pt x="484" y="648"/>
                  </a:lnTo>
                  <a:lnTo>
                    <a:pt x="486" y="645"/>
                  </a:lnTo>
                  <a:lnTo>
                    <a:pt x="486" y="641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6"/>
                  </a:lnTo>
                  <a:lnTo>
                    <a:pt x="489" y="634"/>
                  </a:lnTo>
                  <a:lnTo>
                    <a:pt x="489" y="632"/>
                  </a:lnTo>
                  <a:lnTo>
                    <a:pt x="489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89" y="630"/>
                  </a:lnTo>
                  <a:lnTo>
                    <a:pt x="489" y="630"/>
                  </a:lnTo>
                  <a:lnTo>
                    <a:pt x="491" y="630"/>
                  </a:lnTo>
                  <a:lnTo>
                    <a:pt x="491" y="629"/>
                  </a:lnTo>
                  <a:lnTo>
                    <a:pt x="491" y="629"/>
                  </a:lnTo>
                  <a:lnTo>
                    <a:pt x="493" y="625"/>
                  </a:lnTo>
                  <a:lnTo>
                    <a:pt x="493" y="623"/>
                  </a:lnTo>
                  <a:lnTo>
                    <a:pt x="493" y="620"/>
                  </a:lnTo>
                  <a:lnTo>
                    <a:pt x="493" y="618"/>
                  </a:lnTo>
                  <a:lnTo>
                    <a:pt x="496" y="614"/>
                  </a:lnTo>
                  <a:lnTo>
                    <a:pt x="498" y="611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500" y="611"/>
                  </a:lnTo>
                  <a:lnTo>
                    <a:pt x="500" y="611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1"/>
                  </a:lnTo>
                  <a:lnTo>
                    <a:pt x="509" y="600"/>
                  </a:lnTo>
                  <a:lnTo>
                    <a:pt x="511" y="600"/>
                  </a:lnTo>
                  <a:lnTo>
                    <a:pt x="511" y="600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6"/>
                  </a:lnTo>
                  <a:lnTo>
                    <a:pt x="511" y="596"/>
                  </a:lnTo>
                  <a:lnTo>
                    <a:pt x="511" y="594"/>
                  </a:lnTo>
                  <a:lnTo>
                    <a:pt x="511" y="592"/>
                  </a:lnTo>
                  <a:lnTo>
                    <a:pt x="511" y="594"/>
                  </a:lnTo>
                  <a:lnTo>
                    <a:pt x="513" y="596"/>
                  </a:lnTo>
                  <a:lnTo>
                    <a:pt x="513" y="598"/>
                  </a:lnTo>
                  <a:lnTo>
                    <a:pt x="514" y="596"/>
                  </a:lnTo>
                  <a:lnTo>
                    <a:pt x="516" y="594"/>
                  </a:lnTo>
                  <a:lnTo>
                    <a:pt x="518" y="592"/>
                  </a:lnTo>
                  <a:lnTo>
                    <a:pt x="520" y="587"/>
                  </a:lnTo>
                  <a:lnTo>
                    <a:pt x="522" y="587"/>
                  </a:lnTo>
                  <a:lnTo>
                    <a:pt x="522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5" y="583"/>
                  </a:lnTo>
                  <a:lnTo>
                    <a:pt x="525" y="583"/>
                  </a:lnTo>
                  <a:lnTo>
                    <a:pt x="525" y="582"/>
                  </a:lnTo>
                  <a:lnTo>
                    <a:pt x="525" y="580"/>
                  </a:lnTo>
                  <a:lnTo>
                    <a:pt x="523" y="580"/>
                  </a:lnTo>
                  <a:lnTo>
                    <a:pt x="523" y="580"/>
                  </a:lnTo>
                  <a:lnTo>
                    <a:pt x="523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18" y="582"/>
                  </a:lnTo>
                  <a:lnTo>
                    <a:pt x="518" y="582"/>
                  </a:lnTo>
                  <a:lnTo>
                    <a:pt x="520" y="580"/>
                  </a:lnTo>
                  <a:lnTo>
                    <a:pt x="518" y="578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6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4"/>
                  </a:lnTo>
                  <a:lnTo>
                    <a:pt x="514" y="574"/>
                  </a:lnTo>
                  <a:lnTo>
                    <a:pt x="514" y="574"/>
                  </a:lnTo>
                  <a:lnTo>
                    <a:pt x="518" y="573"/>
                  </a:lnTo>
                  <a:lnTo>
                    <a:pt x="518" y="573"/>
                  </a:lnTo>
                  <a:lnTo>
                    <a:pt x="520" y="574"/>
                  </a:lnTo>
                  <a:lnTo>
                    <a:pt x="520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0" y="573"/>
                  </a:lnTo>
                  <a:lnTo>
                    <a:pt x="520" y="573"/>
                  </a:lnTo>
                  <a:lnTo>
                    <a:pt x="520" y="571"/>
                  </a:lnTo>
                  <a:lnTo>
                    <a:pt x="520" y="569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71"/>
                  </a:lnTo>
                  <a:lnTo>
                    <a:pt x="516" y="569"/>
                  </a:lnTo>
                  <a:lnTo>
                    <a:pt x="514" y="567"/>
                  </a:lnTo>
                  <a:lnTo>
                    <a:pt x="514" y="565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5"/>
                  </a:lnTo>
                  <a:lnTo>
                    <a:pt x="509" y="565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7" y="564"/>
                  </a:lnTo>
                  <a:lnTo>
                    <a:pt x="507" y="564"/>
                  </a:lnTo>
                  <a:lnTo>
                    <a:pt x="505" y="562"/>
                  </a:lnTo>
                  <a:lnTo>
                    <a:pt x="505" y="562"/>
                  </a:lnTo>
                  <a:lnTo>
                    <a:pt x="507" y="560"/>
                  </a:lnTo>
                  <a:lnTo>
                    <a:pt x="505" y="558"/>
                  </a:lnTo>
                  <a:lnTo>
                    <a:pt x="505" y="558"/>
                  </a:lnTo>
                  <a:lnTo>
                    <a:pt x="504" y="558"/>
                  </a:lnTo>
                  <a:lnTo>
                    <a:pt x="502" y="558"/>
                  </a:lnTo>
                  <a:lnTo>
                    <a:pt x="500" y="556"/>
                  </a:lnTo>
                  <a:lnTo>
                    <a:pt x="500" y="555"/>
                  </a:lnTo>
                  <a:lnTo>
                    <a:pt x="500" y="553"/>
                  </a:lnTo>
                  <a:lnTo>
                    <a:pt x="500" y="551"/>
                  </a:lnTo>
                  <a:lnTo>
                    <a:pt x="502" y="551"/>
                  </a:lnTo>
                  <a:lnTo>
                    <a:pt x="504" y="551"/>
                  </a:lnTo>
                  <a:lnTo>
                    <a:pt x="504" y="553"/>
                  </a:lnTo>
                  <a:lnTo>
                    <a:pt x="505" y="555"/>
                  </a:lnTo>
                  <a:lnTo>
                    <a:pt x="505" y="555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6"/>
                  </a:lnTo>
                  <a:lnTo>
                    <a:pt x="509" y="556"/>
                  </a:lnTo>
                  <a:lnTo>
                    <a:pt x="509" y="555"/>
                  </a:lnTo>
                  <a:lnTo>
                    <a:pt x="511" y="555"/>
                  </a:lnTo>
                  <a:lnTo>
                    <a:pt x="511" y="555"/>
                  </a:lnTo>
                  <a:lnTo>
                    <a:pt x="507" y="553"/>
                  </a:lnTo>
                  <a:lnTo>
                    <a:pt x="507" y="551"/>
                  </a:lnTo>
                  <a:lnTo>
                    <a:pt x="505" y="549"/>
                  </a:lnTo>
                  <a:lnTo>
                    <a:pt x="507" y="549"/>
                  </a:lnTo>
                  <a:lnTo>
                    <a:pt x="509" y="549"/>
                  </a:lnTo>
                  <a:lnTo>
                    <a:pt x="511" y="547"/>
                  </a:lnTo>
                  <a:lnTo>
                    <a:pt x="509" y="546"/>
                  </a:lnTo>
                  <a:lnTo>
                    <a:pt x="509" y="546"/>
                  </a:lnTo>
                  <a:lnTo>
                    <a:pt x="505" y="544"/>
                  </a:lnTo>
                  <a:lnTo>
                    <a:pt x="502" y="546"/>
                  </a:lnTo>
                  <a:lnTo>
                    <a:pt x="500" y="546"/>
                  </a:lnTo>
                  <a:lnTo>
                    <a:pt x="500" y="544"/>
                  </a:lnTo>
                  <a:lnTo>
                    <a:pt x="498" y="544"/>
                  </a:lnTo>
                  <a:lnTo>
                    <a:pt x="498" y="542"/>
                  </a:lnTo>
                  <a:lnTo>
                    <a:pt x="498" y="542"/>
                  </a:lnTo>
                  <a:lnTo>
                    <a:pt x="496" y="540"/>
                  </a:lnTo>
                  <a:lnTo>
                    <a:pt x="496" y="540"/>
                  </a:lnTo>
                  <a:lnTo>
                    <a:pt x="496" y="538"/>
                  </a:lnTo>
                  <a:lnTo>
                    <a:pt x="496" y="536"/>
                  </a:lnTo>
                  <a:lnTo>
                    <a:pt x="496" y="536"/>
                  </a:lnTo>
                  <a:lnTo>
                    <a:pt x="498" y="535"/>
                  </a:lnTo>
                  <a:lnTo>
                    <a:pt x="498" y="536"/>
                  </a:lnTo>
                  <a:lnTo>
                    <a:pt x="498" y="536"/>
                  </a:lnTo>
                  <a:lnTo>
                    <a:pt x="500" y="538"/>
                  </a:lnTo>
                  <a:lnTo>
                    <a:pt x="500" y="540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4" y="538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504" y="535"/>
                  </a:lnTo>
                  <a:lnTo>
                    <a:pt x="505" y="535"/>
                  </a:lnTo>
                  <a:lnTo>
                    <a:pt x="505" y="531"/>
                  </a:lnTo>
                  <a:lnTo>
                    <a:pt x="505" y="531"/>
                  </a:lnTo>
                  <a:lnTo>
                    <a:pt x="505" y="529"/>
                  </a:lnTo>
                  <a:lnTo>
                    <a:pt x="507" y="529"/>
                  </a:lnTo>
                  <a:lnTo>
                    <a:pt x="507" y="527"/>
                  </a:lnTo>
                  <a:lnTo>
                    <a:pt x="507" y="527"/>
                  </a:lnTo>
                  <a:lnTo>
                    <a:pt x="507" y="526"/>
                  </a:lnTo>
                  <a:lnTo>
                    <a:pt x="507" y="526"/>
                  </a:lnTo>
                  <a:lnTo>
                    <a:pt x="507" y="524"/>
                  </a:lnTo>
                  <a:lnTo>
                    <a:pt x="507" y="524"/>
                  </a:lnTo>
                  <a:lnTo>
                    <a:pt x="513" y="524"/>
                  </a:lnTo>
                  <a:lnTo>
                    <a:pt x="514" y="524"/>
                  </a:lnTo>
                  <a:lnTo>
                    <a:pt x="513" y="522"/>
                  </a:lnTo>
                  <a:lnTo>
                    <a:pt x="514" y="520"/>
                  </a:lnTo>
                  <a:lnTo>
                    <a:pt x="514" y="520"/>
                  </a:lnTo>
                  <a:lnTo>
                    <a:pt x="514" y="518"/>
                  </a:lnTo>
                  <a:lnTo>
                    <a:pt x="516" y="518"/>
                  </a:lnTo>
                  <a:lnTo>
                    <a:pt x="516" y="518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20" y="517"/>
                  </a:lnTo>
                  <a:lnTo>
                    <a:pt x="520" y="517"/>
                  </a:lnTo>
                  <a:lnTo>
                    <a:pt x="518" y="515"/>
                  </a:lnTo>
                  <a:lnTo>
                    <a:pt x="518" y="513"/>
                  </a:lnTo>
                  <a:lnTo>
                    <a:pt x="518" y="511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3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3" y="506"/>
                  </a:lnTo>
                  <a:lnTo>
                    <a:pt x="523" y="504"/>
                  </a:lnTo>
                  <a:lnTo>
                    <a:pt x="522" y="504"/>
                  </a:lnTo>
                  <a:lnTo>
                    <a:pt x="522" y="502"/>
                  </a:lnTo>
                  <a:lnTo>
                    <a:pt x="525" y="502"/>
                  </a:lnTo>
                  <a:lnTo>
                    <a:pt x="525" y="502"/>
                  </a:lnTo>
                  <a:lnTo>
                    <a:pt x="525" y="499"/>
                  </a:lnTo>
                  <a:lnTo>
                    <a:pt x="522" y="491"/>
                  </a:lnTo>
                  <a:lnTo>
                    <a:pt x="518" y="488"/>
                  </a:lnTo>
                  <a:lnTo>
                    <a:pt x="516" y="482"/>
                  </a:lnTo>
                  <a:lnTo>
                    <a:pt x="514" y="480"/>
                  </a:lnTo>
                  <a:lnTo>
                    <a:pt x="507" y="479"/>
                  </a:lnTo>
                  <a:lnTo>
                    <a:pt x="509" y="477"/>
                  </a:lnTo>
                  <a:lnTo>
                    <a:pt x="511" y="477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3" y="475"/>
                  </a:lnTo>
                  <a:lnTo>
                    <a:pt x="513" y="477"/>
                  </a:lnTo>
                  <a:lnTo>
                    <a:pt x="514" y="479"/>
                  </a:lnTo>
                  <a:lnTo>
                    <a:pt x="516" y="480"/>
                  </a:lnTo>
                  <a:lnTo>
                    <a:pt x="518" y="480"/>
                  </a:lnTo>
                  <a:lnTo>
                    <a:pt x="518" y="482"/>
                  </a:lnTo>
                  <a:lnTo>
                    <a:pt x="520" y="482"/>
                  </a:lnTo>
                  <a:lnTo>
                    <a:pt x="520" y="484"/>
                  </a:lnTo>
                  <a:lnTo>
                    <a:pt x="520" y="486"/>
                  </a:lnTo>
                  <a:lnTo>
                    <a:pt x="522" y="488"/>
                  </a:lnTo>
                  <a:lnTo>
                    <a:pt x="522" y="490"/>
                  </a:lnTo>
                  <a:lnTo>
                    <a:pt x="523" y="491"/>
                  </a:lnTo>
                  <a:lnTo>
                    <a:pt x="525" y="490"/>
                  </a:lnTo>
                  <a:lnTo>
                    <a:pt x="527" y="490"/>
                  </a:lnTo>
                  <a:lnTo>
                    <a:pt x="529" y="486"/>
                  </a:lnTo>
                  <a:lnTo>
                    <a:pt x="529" y="486"/>
                  </a:lnTo>
                  <a:lnTo>
                    <a:pt x="529" y="484"/>
                  </a:lnTo>
                  <a:lnTo>
                    <a:pt x="527" y="482"/>
                  </a:lnTo>
                  <a:lnTo>
                    <a:pt x="525" y="480"/>
                  </a:lnTo>
                  <a:lnTo>
                    <a:pt x="525" y="479"/>
                  </a:lnTo>
                  <a:lnTo>
                    <a:pt x="523" y="479"/>
                  </a:lnTo>
                  <a:lnTo>
                    <a:pt x="523" y="480"/>
                  </a:lnTo>
                  <a:lnTo>
                    <a:pt x="523" y="482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0" y="479"/>
                  </a:lnTo>
                  <a:lnTo>
                    <a:pt x="520" y="477"/>
                  </a:lnTo>
                  <a:lnTo>
                    <a:pt x="518" y="477"/>
                  </a:lnTo>
                  <a:lnTo>
                    <a:pt x="516" y="477"/>
                  </a:lnTo>
                  <a:lnTo>
                    <a:pt x="520" y="475"/>
                  </a:lnTo>
                  <a:lnTo>
                    <a:pt x="518" y="475"/>
                  </a:lnTo>
                  <a:lnTo>
                    <a:pt x="518" y="473"/>
                  </a:lnTo>
                  <a:lnTo>
                    <a:pt x="518" y="473"/>
                  </a:lnTo>
                  <a:lnTo>
                    <a:pt x="520" y="471"/>
                  </a:lnTo>
                  <a:lnTo>
                    <a:pt x="522" y="471"/>
                  </a:lnTo>
                  <a:lnTo>
                    <a:pt x="525" y="471"/>
                  </a:lnTo>
                  <a:lnTo>
                    <a:pt x="525" y="471"/>
                  </a:lnTo>
                  <a:lnTo>
                    <a:pt x="523" y="471"/>
                  </a:lnTo>
                  <a:lnTo>
                    <a:pt x="522" y="471"/>
                  </a:lnTo>
                  <a:lnTo>
                    <a:pt x="522" y="470"/>
                  </a:lnTo>
                  <a:lnTo>
                    <a:pt x="523" y="470"/>
                  </a:lnTo>
                  <a:lnTo>
                    <a:pt x="525" y="470"/>
                  </a:lnTo>
                  <a:lnTo>
                    <a:pt x="525" y="471"/>
                  </a:lnTo>
                  <a:lnTo>
                    <a:pt x="527" y="471"/>
                  </a:lnTo>
                  <a:lnTo>
                    <a:pt x="529" y="471"/>
                  </a:lnTo>
                  <a:lnTo>
                    <a:pt x="529" y="470"/>
                  </a:lnTo>
                  <a:lnTo>
                    <a:pt x="531" y="470"/>
                  </a:lnTo>
                  <a:lnTo>
                    <a:pt x="534" y="471"/>
                  </a:lnTo>
                  <a:lnTo>
                    <a:pt x="536" y="471"/>
                  </a:lnTo>
                  <a:lnTo>
                    <a:pt x="538" y="470"/>
                  </a:lnTo>
                  <a:lnTo>
                    <a:pt x="538" y="470"/>
                  </a:lnTo>
                  <a:lnTo>
                    <a:pt x="540" y="470"/>
                  </a:lnTo>
                  <a:lnTo>
                    <a:pt x="540" y="471"/>
                  </a:lnTo>
                  <a:lnTo>
                    <a:pt x="541" y="471"/>
                  </a:lnTo>
                  <a:lnTo>
                    <a:pt x="541" y="470"/>
                  </a:lnTo>
                  <a:lnTo>
                    <a:pt x="541" y="468"/>
                  </a:lnTo>
                  <a:lnTo>
                    <a:pt x="541" y="468"/>
                  </a:lnTo>
                  <a:lnTo>
                    <a:pt x="541" y="466"/>
                  </a:lnTo>
                  <a:lnTo>
                    <a:pt x="541" y="464"/>
                  </a:lnTo>
                  <a:lnTo>
                    <a:pt x="543" y="468"/>
                  </a:lnTo>
                  <a:lnTo>
                    <a:pt x="543" y="468"/>
                  </a:lnTo>
                  <a:lnTo>
                    <a:pt x="545" y="468"/>
                  </a:lnTo>
                  <a:lnTo>
                    <a:pt x="545" y="468"/>
                  </a:lnTo>
                  <a:lnTo>
                    <a:pt x="545" y="466"/>
                  </a:lnTo>
                  <a:lnTo>
                    <a:pt x="545" y="464"/>
                  </a:lnTo>
                  <a:lnTo>
                    <a:pt x="547" y="462"/>
                  </a:lnTo>
                  <a:lnTo>
                    <a:pt x="545" y="462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61"/>
                  </a:lnTo>
                  <a:lnTo>
                    <a:pt x="541" y="461"/>
                  </a:lnTo>
                  <a:lnTo>
                    <a:pt x="540" y="459"/>
                  </a:lnTo>
                  <a:lnTo>
                    <a:pt x="538" y="455"/>
                  </a:lnTo>
                  <a:lnTo>
                    <a:pt x="538" y="455"/>
                  </a:lnTo>
                  <a:lnTo>
                    <a:pt x="545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51" y="455"/>
                  </a:lnTo>
                  <a:lnTo>
                    <a:pt x="554" y="455"/>
                  </a:lnTo>
                  <a:lnTo>
                    <a:pt x="554" y="453"/>
                  </a:lnTo>
                  <a:lnTo>
                    <a:pt x="554" y="453"/>
                  </a:lnTo>
                  <a:lnTo>
                    <a:pt x="552" y="453"/>
                  </a:lnTo>
                  <a:lnTo>
                    <a:pt x="552" y="452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47" y="448"/>
                  </a:lnTo>
                  <a:lnTo>
                    <a:pt x="543" y="443"/>
                  </a:lnTo>
                  <a:lnTo>
                    <a:pt x="536" y="439"/>
                  </a:lnTo>
                  <a:lnTo>
                    <a:pt x="534" y="437"/>
                  </a:lnTo>
                  <a:lnTo>
                    <a:pt x="532" y="432"/>
                  </a:lnTo>
                  <a:lnTo>
                    <a:pt x="534" y="434"/>
                  </a:lnTo>
                  <a:lnTo>
                    <a:pt x="534" y="434"/>
                  </a:lnTo>
                  <a:lnTo>
                    <a:pt x="536" y="435"/>
                  </a:lnTo>
                  <a:lnTo>
                    <a:pt x="536" y="437"/>
                  </a:lnTo>
                  <a:lnTo>
                    <a:pt x="538" y="437"/>
                  </a:lnTo>
                  <a:lnTo>
                    <a:pt x="538" y="439"/>
                  </a:lnTo>
                  <a:lnTo>
                    <a:pt x="541" y="439"/>
                  </a:lnTo>
                  <a:lnTo>
                    <a:pt x="543" y="441"/>
                  </a:lnTo>
                  <a:lnTo>
                    <a:pt x="545" y="443"/>
                  </a:lnTo>
                  <a:lnTo>
                    <a:pt x="545" y="443"/>
                  </a:lnTo>
                  <a:lnTo>
                    <a:pt x="547" y="444"/>
                  </a:lnTo>
                  <a:lnTo>
                    <a:pt x="551" y="446"/>
                  </a:lnTo>
                  <a:lnTo>
                    <a:pt x="556" y="450"/>
                  </a:lnTo>
                  <a:lnTo>
                    <a:pt x="558" y="452"/>
                  </a:lnTo>
                  <a:lnTo>
                    <a:pt x="558" y="450"/>
                  </a:lnTo>
                  <a:lnTo>
                    <a:pt x="558" y="448"/>
                  </a:lnTo>
                  <a:lnTo>
                    <a:pt x="558" y="448"/>
                  </a:lnTo>
                  <a:lnTo>
                    <a:pt x="560" y="450"/>
                  </a:lnTo>
                  <a:lnTo>
                    <a:pt x="561" y="450"/>
                  </a:lnTo>
                  <a:lnTo>
                    <a:pt x="561" y="452"/>
                  </a:lnTo>
                  <a:lnTo>
                    <a:pt x="563" y="452"/>
                  </a:lnTo>
                  <a:lnTo>
                    <a:pt x="563" y="453"/>
                  </a:lnTo>
                  <a:lnTo>
                    <a:pt x="565" y="453"/>
                  </a:lnTo>
                  <a:lnTo>
                    <a:pt x="567" y="453"/>
                  </a:lnTo>
                  <a:lnTo>
                    <a:pt x="565" y="452"/>
                  </a:lnTo>
                  <a:lnTo>
                    <a:pt x="565" y="450"/>
                  </a:lnTo>
                  <a:lnTo>
                    <a:pt x="565" y="450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6"/>
                  </a:lnTo>
                  <a:lnTo>
                    <a:pt x="561" y="446"/>
                  </a:lnTo>
                  <a:lnTo>
                    <a:pt x="563" y="444"/>
                  </a:lnTo>
                  <a:lnTo>
                    <a:pt x="563" y="443"/>
                  </a:lnTo>
                  <a:lnTo>
                    <a:pt x="561" y="443"/>
                  </a:lnTo>
                  <a:lnTo>
                    <a:pt x="561" y="441"/>
                  </a:lnTo>
                  <a:lnTo>
                    <a:pt x="561" y="441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41"/>
                  </a:lnTo>
                  <a:lnTo>
                    <a:pt x="560" y="443"/>
                  </a:lnTo>
                  <a:lnTo>
                    <a:pt x="561" y="443"/>
                  </a:lnTo>
                  <a:lnTo>
                    <a:pt x="560" y="446"/>
                  </a:lnTo>
                  <a:lnTo>
                    <a:pt x="558" y="446"/>
                  </a:lnTo>
                  <a:lnTo>
                    <a:pt x="554" y="444"/>
                  </a:lnTo>
                  <a:lnTo>
                    <a:pt x="558" y="444"/>
                  </a:lnTo>
                  <a:lnTo>
                    <a:pt x="560" y="443"/>
                  </a:lnTo>
                  <a:lnTo>
                    <a:pt x="558" y="441"/>
                  </a:lnTo>
                  <a:lnTo>
                    <a:pt x="558" y="441"/>
                  </a:lnTo>
                  <a:lnTo>
                    <a:pt x="558" y="439"/>
                  </a:lnTo>
                  <a:lnTo>
                    <a:pt x="558" y="439"/>
                  </a:lnTo>
                  <a:lnTo>
                    <a:pt x="558" y="437"/>
                  </a:lnTo>
                  <a:lnTo>
                    <a:pt x="558" y="437"/>
                  </a:lnTo>
                  <a:lnTo>
                    <a:pt x="558" y="435"/>
                  </a:lnTo>
                  <a:lnTo>
                    <a:pt x="560" y="435"/>
                  </a:lnTo>
                  <a:lnTo>
                    <a:pt x="560" y="435"/>
                  </a:lnTo>
                  <a:lnTo>
                    <a:pt x="561" y="437"/>
                  </a:lnTo>
                  <a:lnTo>
                    <a:pt x="561" y="439"/>
                  </a:lnTo>
                  <a:lnTo>
                    <a:pt x="561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5"/>
                  </a:lnTo>
                  <a:lnTo>
                    <a:pt x="563" y="434"/>
                  </a:lnTo>
                  <a:lnTo>
                    <a:pt x="561" y="432"/>
                  </a:lnTo>
                  <a:lnTo>
                    <a:pt x="558" y="432"/>
                  </a:lnTo>
                  <a:lnTo>
                    <a:pt x="558" y="430"/>
                  </a:lnTo>
                  <a:lnTo>
                    <a:pt x="556" y="430"/>
                  </a:lnTo>
                  <a:lnTo>
                    <a:pt x="554" y="428"/>
                  </a:lnTo>
                  <a:lnTo>
                    <a:pt x="556" y="428"/>
                  </a:lnTo>
                  <a:lnTo>
                    <a:pt x="560" y="430"/>
                  </a:lnTo>
                  <a:lnTo>
                    <a:pt x="561" y="430"/>
                  </a:lnTo>
                  <a:lnTo>
                    <a:pt x="563" y="428"/>
                  </a:lnTo>
                  <a:lnTo>
                    <a:pt x="561" y="426"/>
                  </a:lnTo>
                  <a:lnTo>
                    <a:pt x="561" y="424"/>
                  </a:lnTo>
                  <a:lnTo>
                    <a:pt x="561" y="423"/>
                  </a:lnTo>
                  <a:lnTo>
                    <a:pt x="561" y="423"/>
                  </a:lnTo>
                  <a:lnTo>
                    <a:pt x="563" y="423"/>
                  </a:lnTo>
                  <a:lnTo>
                    <a:pt x="563" y="421"/>
                  </a:lnTo>
                  <a:lnTo>
                    <a:pt x="561" y="419"/>
                  </a:lnTo>
                  <a:lnTo>
                    <a:pt x="563" y="417"/>
                  </a:lnTo>
                  <a:lnTo>
                    <a:pt x="563" y="415"/>
                  </a:lnTo>
                  <a:lnTo>
                    <a:pt x="565" y="415"/>
                  </a:lnTo>
                  <a:lnTo>
                    <a:pt x="569" y="415"/>
                  </a:lnTo>
                  <a:lnTo>
                    <a:pt x="569" y="417"/>
                  </a:lnTo>
                  <a:lnTo>
                    <a:pt x="569" y="417"/>
                  </a:lnTo>
                  <a:lnTo>
                    <a:pt x="570" y="419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70" y="423"/>
                  </a:lnTo>
                  <a:lnTo>
                    <a:pt x="570" y="423"/>
                  </a:lnTo>
                  <a:lnTo>
                    <a:pt x="570" y="424"/>
                  </a:lnTo>
                  <a:lnTo>
                    <a:pt x="570" y="426"/>
                  </a:lnTo>
                  <a:lnTo>
                    <a:pt x="570" y="426"/>
                  </a:lnTo>
                  <a:lnTo>
                    <a:pt x="572" y="424"/>
                  </a:lnTo>
                  <a:lnTo>
                    <a:pt x="572" y="423"/>
                  </a:lnTo>
                  <a:lnTo>
                    <a:pt x="576" y="424"/>
                  </a:lnTo>
                  <a:lnTo>
                    <a:pt x="578" y="426"/>
                  </a:lnTo>
                  <a:lnTo>
                    <a:pt x="578" y="428"/>
                  </a:lnTo>
                  <a:lnTo>
                    <a:pt x="578" y="428"/>
                  </a:lnTo>
                  <a:lnTo>
                    <a:pt x="578" y="426"/>
                  </a:lnTo>
                  <a:lnTo>
                    <a:pt x="579" y="426"/>
                  </a:lnTo>
                  <a:lnTo>
                    <a:pt x="579" y="424"/>
                  </a:lnTo>
                  <a:lnTo>
                    <a:pt x="579" y="423"/>
                  </a:lnTo>
                  <a:lnTo>
                    <a:pt x="579" y="421"/>
                  </a:lnTo>
                  <a:lnTo>
                    <a:pt x="579" y="421"/>
                  </a:lnTo>
                  <a:lnTo>
                    <a:pt x="579" y="419"/>
                  </a:lnTo>
                  <a:lnTo>
                    <a:pt x="579" y="415"/>
                  </a:lnTo>
                  <a:lnTo>
                    <a:pt x="579" y="414"/>
                  </a:lnTo>
                  <a:lnTo>
                    <a:pt x="578" y="414"/>
                  </a:lnTo>
                  <a:lnTo>
                    <a:pt x="578" y="412"/>
                  </a:lnTo>
                  <a:lnTo>
                    <a:pt x="576" y="410"/>
                  </a:lnTo>
                  <a:lnTo>
                    <a:pt x="578" y="410"/>
                  </a:lnTo>
                  <a:lnTo>
                    <a:pt x="578" y="410"/>
                  </a:lnTo>
                  <a:lnTo>
                    <a:pt x="583" y="415"/>
                  </a:lnTo>
                  <a:lnTo>
                    <a:pt x="585" y="417"/>
                  </a:lnTo>
                  <a:lnTo>
                    <a:pt x="587" y="423"/>
                  </a:lnTo>
                  <a:lnTo>
                    <a:pt x="588" y="423"/>
                  </a:lnTo>
                  <a:lnTo>
                    <a:pt x="588" y="423"/>
                  </a:lnTo>
                  <a:lnTo>
                    <a:pt x="590" y="423"/>
                  </a:lnTo>
                  <a:lnTo>
                    <a:pt x="590" y="423"/>
                  </a:lnTo>
                  <a:lnTo>
                    <a:pt x="592" y="426"/>
                  </a:lnTo>
                  <a:lnTo>
                    <a:pt x="592" y="426"/>
                  </a:lnTo>
                  <a:lnTo>
                    <a:pt x="594" y="428"/>
                  </a:lnTo>
                  <a:lnTo>
                    <a:pt x="597" y="428"/>
                  </a:lnTo>
                  <a:lnTo>
                    <a:pt x="597" y="428"/>
                  </a:lnTo>
                  <a:lnTo>
                    <a:pt x="599" y="432"/>
                  </a:lnTo>
                  <a:lnTo>
                    <a:pt x="599" y="434"/>
                  </a:lnTo>
                  <a:lnTo>
                    <a:pt x="599" y="435"/>
                  </a:lnTo>
                  <a:lnTo>
                    <a:pt x="601" y="434"/>
                  </a:lnTo>
                  <a:lnTo>
                    <a:pt x="601" y="432"/>
                  </a:lnTo>
                  <a:lnTo>
                    <a:pt x="603" y="430"/>
                  </a:lnTo>
                  <a:lnTo>
                    <a:pt x="603" y="428"/>
                  </a:lnTo>
                  <a:lnTo>
                    <a:pt x="606" y="428"/>
                  </a:lnTo>
                  <a:lnTo>
                    <a:pt x="606" y="426"/>
                  </a:lnTo>
                  <a:lnTo>
                    <a:pt x="605" y="424"/>
                  </a:lnTo>
                  <a:lnTo>
                    <a:pt x="605" y="424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5" y="419"/>
                  </a:lnTo>
                  <a:lnTo>
                    <a:pt x="606" y="421"/>
                  </a:lnTo>
                  <a:lnTo>
                    <a:pt x="608" y="423"/>
                  </a:lnTo>
                  <a:lnTo>
                    <a:pt x="608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2" y="421"/>
                  </a:lnTo>
                  <a:lnTo>
                    <a:pt x="612" y="421"/>
                  </a:lnTo>
                  <a:lnTo>
                    <a:pt x="614" y="421"/>
                  </a:lnTo>
                  <a:lnTo>
                    <a:pt x="614" y="423"/>
                  </a:lnTo>
                  <a:lnTo>
                    <a:pt x="614" y="424"/>
                  </a:lnTo>
                  <a:lnTo>
                    <a:pt x="614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7" y="426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9" y="419"/>
                  </a:lnTo>
                  <a:lnTo>
                    <a:pt x="619" y="419"/>
                  </a:lnTo>
                  <a:lnTo>
                    <a:pt x="619" y="421"/>
                  </a:lnTo>
                  <a:lnTo>
                    <a:pt x="621" y="421"/>
                  </a:lnTo>
                  <a:lnTo>
                    <a:pt x="625" y="421"/>
                  </a:lnTo>
                  <a:lnTo>
                    <a:pt x="625" y="423"/>
                  </a:lnTo>
                  <a:lnTo>
                    <a:pt x="625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8" y="419"/>
                  </a:lnTo>
                  <a:lnTo>
                    <a:pt x="630" y="419"/>
                  </a:lnTo>
                  <a:lnTo>
                    <a:pt x="632" y="419"/>
                  </a:lnTo>
                  <a:lnTo>
                    <a:pt x="634" y="421"/>
                  </a:lnTo>
                  <a:lnTo>
                    <a:pt x="634" y="423"/>
                  </a:lnTo>
                  <a:lnTo>
                    <a:pt x="634" y="424"/>
                  </a:lnTo>
                  <a:lnTo>
                    <a:pt x="635" y="424"/>
                  </a:lnTo>
                  <a:lnTo>
                    <a:pt x="637" y="424"/>
                  </a:lnTo>
                  <a:lnTo>
                    <a:pt x="637" y="423"/>
                  </a:lnTo>
                  <a:lnTo>
                    <a:pt x="639" y="423"/>
                  </a:lnTo>
                  <a:lnTo>
                    <a:pt x="639" y="424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41" y="426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3" y="426"/>
                  </a:lnTo>
                  <a:lnTo>
                    <a:pt x="643" y="424"/>
                  </a:lnTo>
                  <a:lnTo>
                    <a:pt x="643" y="424"/>
                  </a:lnTo>
                  <a:lnTo>
                    <a:pt x="644" y="423"/>
                  </a:lnTo>
                  <a:lnTo>
                    <a:pt x="646" y="424"/>
                  </a:lnTo>
                  <a:lnTo>
                    <a:pt x="648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1"/>
                  </a:lnTo>
                  <a:lnTo>
                    <a:pt x="650" y="423"/>
                  </a:lnTo>
                  <a:lnTo>
                    <a:pt x="652" y="423"/>
                  </a:lnTo>
                  <a:lnTo>
                    <a:pt x="653" y="421"/>
                  </a:lnTo>
                  <a:lnTo>
                    <a:pt x="653" y="417"/>
                  </a:lnTo>
                  <a:lnTo>
                    <a:pt x="652" y="414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11">
              <a:extLst>
                <a:ext uri="{FF2B5EF4-FFF2-40B4-BE49-F238E27FC236}">
                  <a16:creationId xmlns:a16="http://schemas.microsoft.com/office/drawing/2014/main" id="{E463CBFD-BEFF-418F-930A-93247F1161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9773" y="4554161"/>
              <a:ext cx="1557725" cy="1378041"/>
            </a:xfrm>
            <a:custGeom>
              <a:avLst/>
              <a:gdLst>
                <a:gd name="T0" fmla="*/ 139 w 1127"/>
                <a:gd name="T1" fmla="*/ 974 h 997"/>
                <a:gd name="T2" fmla="*/ 130 w 1127"/>
                <a:gd name="T3" fmla="*/ 992 h 997"/>
                <a:gd name="T4" fmla="*/ 91 w 1127"/>
                <a:gd name="T5" fmla="*/ 947 h 997"/>
                <a:gd name="T6" fmla="*/ 76 w 1127"/>
                <a:gd name="T7" fmla="*/ 978 h 997"/>
                <a:gd name="T8" fmla="*/ 203 w 1127"/>
                <a:gd name="T9" fmla="*/ 954 h 997"/>
                <a:gd name="T10" fmla="*/ 217 w 1127"/>
                <a:gd name="T11" fmla="*/ 952 h 997"/>
                <a:gd name="T12" fmla="*/ 20 w 1127"/>
                <a:gd name="T13" fmla="*/ 940 h 997"/>
                <a:gd name="T14" fmla="*/ 232 w 1127"/>
                <a:gd name="T15" fmla="*/ 923 h 997"/>
                <a:gd name="T16" fmla="*/ 716 w 1127"/>
                <a:gd name="T17" fmla="*/ 555 h 997"/>
                <a:gd name="T18" fmla="*/ 873 w 1127"/>
                <a:gd name="T19" fmla="*/ 398 h 997"/>
                <a:gd name="T20" fmla="*/ 990 w 1127"/>
                <a:gd name="T21" fmla="*/ 311 h 997"/>
                <a:gd name="T22" fmla="*/ 981 w 1127"/>
                <a:gd name="T23" fmla="*/ 325 h 997"/>
                <a:gd name="T24" fmla="*/ 1071 w 1127"/>
                <a:gd name="T25" fmla="*/ 260 h 997"/>
                <a:gd name="T26" fmla="*/ 1037 w 1127"/>
                <a:gd name="T27" fmla="*/ 273 h 997"/>
                <a:gd name="T28" fmla="*/ 1060 w 1127"/>
                <a:gd name="T29" fmla="*/ 297 h 997"/>
                <a:gd name="T30" fmla="*/ 1124 w 1127"/>
                <a:gd name="T31" fmla="*/ 255 h 997"/>
                <a:gd name="T32" fmla="*/ 1109 w 1127"/>
                <a:gd name="T33" fmla="*/ 259 h 997"/>
                <a:gd name="T34" fmla="*/ 1071 w 1127"/>
                <a:gd name="T35" fmla="*/ 127 h 997"/>
                <a:gd name="T36" fmla="*/ 1064 w 1127"/>
                <a:gd name="T37" fmla="*/ 92 h 997"/>
                <a:gd name="T38" fmla="*/ 1019 w 1127"/>
                <a:gd name="T39" fmla="*/ 94 h 997"/>
                <a:gd name="T40" fmla="*/ 981 w 1127"/>
                <a:gd name="T41" fmla="*/ 89 h 997"/>
                <a:gd name="T42" fmla="*/ 947 w 1127"/>
                <a:gd name="T43" fmla="*/ 65 h 997"/>
                <a:gd name="T44" fmla="*/ 905 w 1127"/>
                <a:gd name="T45" fmla="*/ 73 h 997"/>
                <a:gd name="T46" fmla="*/ 873 w 1127"/>
                <a:gd name="T47" fmla="*/ 60 h 997"/>
                <a:gd name="T48" fmla="*/ 833 w 1127"/>
                <a:gd name="T49" fmla="*/ 35 h 997"/>
                <a:gd name="T50" fmla="*/ 804 w 1127"/>
                <a:gd name="T51" fmla="*/ 35 h 997"/>
                <a:gd name="T52" fmla="*/ 762 w 1127"/>
                <a:gd name="T53" fmla="*/ 26 h 997"/>
                <a:gd name="T54" fmla="*/ 734 w 1127"/>
                <a:gd name="T55" fmla="*/ 20 h 997"/>
                <a:gd name="T56" fmla="*/ 716 w 1127"/>
                <a:gd name="T57" fmla="*/ 22 h 997"/>
                <a:gd name="T58" fmla="*/ 645 w 1127"/>
                <a:gd name="T59" fmla="*/ 18 h 997"/>
                <a:gd name="T60" fmla="*/ 598 w 1127"/>
                <a:gd name="T61" fmla="*/ 13 h 997"/>
                <a:gd name="T62" fmla="*/ 548 w 1127"/>
                <a:gd name="T63" fmla="*/ 17 h 997"/>
                <a:gd name="T64" fmla="*/ 519 w 1127"/>
                <a:gd name="T65" fmla="*/ 6 h 997"/>
                <a:gd name="T66" fmla="*/ 506 w 1127"/>
                <a:gd name="T67" fmla="*/ 9 h 997"/>
                <a:gd name="T68" fmla="*/ 499 w 1127"/>
                <a:gd name="T69" fmla="*/ 31 h 997"/>
                <a:gd name="T70" fmla="*/ 463 w 1127"/>
                <a:gd name="T71" fmla="*/ 38 h 997"/>
                <a:gd name="T72" fmla="*/ 446 w 1127"/>
                <a:gd name="T73" fmla="*/ 55 h 997"/>
                <a:gd name="T74" fmla="*/ 457 w 1127"/>
                <a:gd name="T75" fmla="*/ 71 h 997"/>
                <a:gd name="T76" fmla="*/ 466 w 1127"/>
                <a:gd name="T77" fmla="*/ 78 h 997"/>
                <a:gd name="T78" fmla="*/ 474 w 1127"/>
                <a:gd name="T79" fmla="*/ 94 h 997"/>
                <a:gd name="T80" fmla="*/ 475 w 1127"/>
                <a:gd name="T81" fmla="*/ 105 h 997"/>
                <a:gd name="T82" fmla="*/ 497 w 1127"/>
                <a:gd name="T83" fmla="*/ 112 h 997"/>
                <a:gd name="T84" fmla="*/ 519 w 1127"/>
                <a:gd name="T85" fmla="*/ 130 h 997"/>
                <a:gd name="T86" fmla="*/ 560 w 1127"/>
                <a:gd name="T87" fmla="*/ 123 h 997"/>
                <a:gd name="T88" fmla="*/ 596 w 1127"/>
                <a:gd name="T89" fmla="*/ 156 h 997"/>
                <a:gd name="T90" fmla="*/ 569 w 1127"/>
                <a:gd name="T91" fmla="*/ 197 h 997"/>
                <a:gd name="T92" fmla="*/ 558 w 1127"/>
                <a:gd name="T93" fmla="*/ 241 h 997"/>
                <a:gd name="T94" fmla="*/ 544 w 1127"/>
                <a:gd name="T95" fmla="*/ 275 h 997"/>
                <a:gd name="T96" fmla="*/ 560 w 1127"/>
                <a:gd name="T97" fmla="*/ 315 h 997"/>
                <a:gd name="T98" fmla="*/ 549 w 1127"/>
                <a:gd name="T99" fmla="*/ 363 h 997"/>
                <a:gd name="T100" fmla="*/ 539 w 1127"/>
                <a:gd name="T101" fmla="*/ 398 h 997"/>
                <a:gd name="T102" fmla="*/ 564 w 1127"/>
                <a:gd name="T103" fmla="*/ 434 h 997"/>
                <a:gd name="T104" fmla="*/ 589 w 1127"/>
                <a:gd name="T105" fmla="*/ 465 h 997"/>
                <a:gd name="T106" fmla="*/ 623 w 1127"/>
                <a:gd name="T107" fmla="*/ 503 h 997"/>
                <a:gd name="T108" fmla="*/ 660 w 1127"/>
                <a:gd name="T109" fmla="*/ 479 h 997"/>
                <a:gd name="T110" fmla="*/ 757 w 1127"/>
                <a:gd name="T111" fmla="*/ 461 h 997"/>
                <a:gd name="T112" fmla="*/ 808 w 1127"/>
                <a:gd name="T113" fmla="*/ 456 h 997"/>
                <a:gd name="T114" fmla="*/ 838 w 1127"/>
                <a:gd name="T115" fmla="*/ 414 h 997"/>
                <a:gd name="T116" fmla="*/ 869 w 1127"/>
                <a:gd name="T117" fmla="*/ 403 h 997"/>
                <a:gd name="T118" fmla="*/ 903 w 1127"/>
                <a:gd name="T119" fmla="*/ 349 h 997"/>
                <a:gd name="T120" fmla="*/ 903 w 1127"/>
                <a:gd name="T121" fmla="*/ 318 h 997"/>
                <a:gd name="T122" fmla="*/ 939 w 1127"/>
                <a:gd name="T123" fmla="*/ 215 h 997"/>
                <a:gd name="T124" fmla="*/ 972 w 1127"/>
                <a:gd name="T125" fmla="*/ 181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7" h="997">
                  <a:moveTo>
                    <a:pt x="15" y="987"/>
                  </a:moveTo>
                  <a:lnTo>
                    <a:pt x="13" y="987"/>
                  </a:lnTo>
                  <a:lnTo>
                    <a:pt x="13" y="987"/>
                  </a:lnTo>
                  <a:lnTo>
                    <a:pt x="11" y="987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8" y="990"/>
                  </a:lnTo>
                  <a:lnTo>
                    <a:pt x="6" y="992"/>
                  </a:lnTo>
                  <a:lnTo>
                    <a:pt x="4" y="990"/>
                  </a:lnTo>
                  <a:lnTo>
                    <a:pt x="2" y="990"/>
                  </a:lnTo>
                  <a:lnTo>
                    <a:pt x="0" y="992"/>
                  </a:lnTo>
                  <a:lnTo>
                    <a:pt x="2" y="994"/>
                  </a:lnTo>
                  <a:lnTo>
                    <a:pt x="2" y="994"/>
                  </a:lnTo>
                  <a:lnTo>
                    <a:pt x="2" y="996"/>
                  </a:lnTo>
                  <a:lnTo>
                    <a:pt x="6" y="996"/>
                  </a:lnTo>
                  <a:lnTo>
                    <a:pt x="8" y="996"/>
                  </a:lnTo>
                  <a:lnTo>
                    <a:pt x="8" y="997"/>
                  </a:lnTo>
                  <a:lnTo>
                    <a:pt x="9" y="997"/>
                  </a:lnTo>
                  <a:lnTo>
                    <a:pt x="9" y="997"/>
                  </a:lnTo>
                  <a:lnTo>
                    <a:pt x="11" y="997"/>
                  </a:lnTo>
                  <a:lnTo>
                    <a:pt x="11" y="997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4"/>
                  </a:lnTo>
                  <a:lnTo>
                    <a:pt x="11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2"/>
                  </a:lnTo>
                  <a:lnTo>
                    <a:pt x="13" y="992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7"/>
                  </a:lnTo>
                  <a:close/>
                  <a:moveTo>
                    <a:pt x="141" y="978"/>
                  </a:moveTo>
                  <a:lnTo>
                    <a:pt x="141" y="978"/>
                  </a:lnTo>
                  <a:lnTo>
                    <a:pt x="141" y="978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2"/>
                  </a:lnTo>
                  <a:lnTo>
                    <a:pt x="139" y="970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8" y="969"/>
                  </a:lnTo>
                  <a:lnTo>
                    <a:pt x="138" y="970"/>
                  </a:lnTo>
                  <a:lnTo>
                    <a:pt x="136" y="970"/>
                  </a:lnTo>
                  <a:lnTo>
                    <a:pt x="134" y="970"/>
                  </a:lnTo>
                  <a:lnTo>
                    <a:pt x="130" y="970"/>
                  </a:lnTo>
                  <a:lnTo>
                    <a:pt x="127" y="969"/>
                  </a:lnTo>
                  <a:lnTo>
                    <a:pt x="127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70"/>
                  </a:lnTo>
                  <a:lnTo>
                    <a:pt x="125" y="972"/>
                  </a:lnTo>
                  <a:lnTo>
                    <a:pt x="123" y="972"/>
                  </a:lnTo>
                  <a:lnTo>
                    <a:pt x="123" y="974"/>
                  </a:lnTo>
                  <a:lnTo>
                    <a:pt x="123" y="974"/>
                  </a:lnTo>
                  <a:lnTo>
                    <a:pt x="121" y="976"/>
                  </a:lnTo>
                  <a:lnTo>
                    <a:pt x="121" y="976"/>
                  </a:lnTo>
                  <a:lnTo>
                    <a:pt x="120" y="978"/>
                  </a:lnTo>
                  <a:lnTo>
                    <a:pt x="118" y="978"/>
                  </a:lnTo>
                  <a:lnTo>
                    <a:pt x="118" y="979"/>
                  </a:lnTo>
                  <a:lnTo>
                    <a:pt x="118" y="979"/>
                  </a:lnTo>
                  <a:lnTo>
                    <a:pt x="118" y="981"/>
                  </a:lnTo>
                  <a:lnTo>
                    <a:pt x="118" y="981"/>
                  </a:lnTo>
                  <a:lnTo>
                    <a:pt x="118" y="983"/>
                  </a:lnTo>
                  <a:lnTo>
                    <a:pt x="120" y="983"/>
                  </a:lnTo>
                  <a:lnTo>
                    <a:pt x="120" y="987"/>
                  </a:lnTo>
                  <a:lnTo>
                    <a:pt x="120" y="987"/>
                  </a:lnTo>
                  <a:lnTo>
                    <a:pt x="121" y="987"/>
                  </a:lnTo>
                  <a:lnTo>
                    <a:pt x="121" y="988"/>
                  </a:lnTo>
                  <a:lnTo>
                    <a:pt x="121" y="988"/>
                  </a:lnTo>
                  <a:lnTo>
                    <a:pt x="123" y="988"/>
                  </a:lnTo>
                  <a:lnTo>
                    <a:pt x="125" y="992"/>
                  </a:lnTo>
                  <a:lnTo>
                    <a:pt x="127" y="992"/>
                  </a:lnTo>
                  <a:lnTo>
                    <a:pt x="127" y="992"/>
                  </a:lnTo>
                  <a:lnTo>
                    <a:pt x="129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2" y="990"/>
                  </a:lnTo>
                  <a:lnTo>
                    <a:pt x="132" y="990"/>
                  </a:lnTo>
                  <a:lnTo>
                    <a:pt x="134" y="990"/>
                  </a:lnTo>
                  <a:lnTo>
                    <a:pt x="138" y="990"/>
                  </a:lnTo>
                  <a:lnTo>
                    <a:pt x="138" y="988"/>
                  </a:lnTo>
                  <a:lnTo>
                    <a:pt x="139" y="987"/>
                  </a:lnTo>
                  <a:lnTo>
                    <a:pt x="139" y="987"/>
                  </a:lnTo>
                  <a:lnTo>
                    <a:pt x="141" y="987"/>
                  </a:lnTo>
                  <a:lnTo>
                    <a:pt x="141" y="985"/>
                  </a:lnTo>
                  <a:lnTo>
                    <a:pt x="139" y="985"/>
                  </a:lnTo>
                  <a:lnTo>
                    <a:pt x="139" y="983"/>
                  </a:lnTo>
                  <a:lnTo>
                    <a:pt x="141" y="983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79"/>
                  </a:lnTo>
                  <a:lnTo>
                    <a:pt x="141" y="979"/>
                  </a:lnTo>
                  <a:lnTo>
                    <a:pt x="141" y="978"/>
                  </a:lnTo>
                  <a:close/>
                  <a:moveTo>
                    <a:pt x="53" y="970"/>
                  </a:moveTo>
                  <a:lnTo>
                    <a:pt x="51" y="969"/>
                  </a:lnTo>
                  <a:lnTo>
                    <a:pt x="49" y="967"/>
                  </a:lnTo>
                  <a:lnTo>
                    <a:pt x="46" y="965"/>
                  </a:lnTo>
                  <a:lnTo>
                    <a:pt x="44" y="967"/>
                  </a:lnTo>
                  <a:lnTo>
                    <a:pt x="42" y="969"/>
                  </a:lnTo>
                  <a:lnTo>
                    <a:pt x="42" y="970"/>
                  </a:lnTo>
                  <a:lnTo>
                    <a:pt x="42" y="972"/>
                  </a:lnTo>
                  <a:lnTo>
                    <a:pt x="44" y="974"/>
                  </a:lnTo>
                  <a:lnTo>
                    <a:pt x="47" y="976"/>
                  </a:lnTo>
                  <a:lnTo>
                    <a:pt x="47" y="978"/>
                  </a:lnTo>
                  <a:lnTo>
                    <a:pt x="49" y="976"/>
                  </a:lnTo>
                  <a:lnTo>
                    <a:pt x="51" y="976"/>
                  </a:lnTo>
                  <a:lnTo>
                    <a:pt x="51" y="976"/>
                  </a:lnTo>
                  <a:lnTo>
                    <a:pt x="53" y="974"/>
                  </a:lnTo>
                  <a:lnTo>
                    <a:pt x="55" y="974"/>
                  </a:lnTo>
                  <a:lnTo>
                    <a:pt x="55" y="972"/>
                  </a:lnTo>
                  <a:lnTo>
                    <a:pt x="55" y="970"/>
                  </a:lnTo>
                  <a:lnTo>
                    <a:pt x="53" y="970"/>
                  </a:lnTo>
                  <a:close/>
                  <a:moveTo>
                    <a:pt x="100" y="947"/>
                  </a:moveTo>
                  <a:lnTo>
                    <a:pt x="94" y="945"/>
                  </a:lnTo>
                  <a:lnTo>
                    <a:pt x="94" y="945"/>
                  </a:lnTo>
                  <a:lnTo>
                    <a:pt x="92" y="947"/>
                  </a:lnTo>
                  <a:lnTo>
                    <a:pt x="92" y="947"/>
                  </a:lnTo>
                  <a:lnTo>
                    <a:pt x="91" y="947"/>
                  </a:lnTo>
                  <a:lnTo>
                    <a:pt x="91" y="947"/>
                  </a:lnTo>
                  <a:lnTo>
                    <a:pt x="91" y="949"/>
                  </a:lnTo>
                  <a:lnTo>
                    <a:pt x="89" y="949"/>
                  </a:lnTo>
                  <a:lnTo>
                    <a:pt x="89" y="949"/>
                  </a:lnTo>
                  <a:lnTo>
                    <a:pt x="89" y="950"/>
                  </a:lnTo>
                  <a:lnTo>
                    <a:pt x="89" y="950"/>
                  </a:lnTo>
                  <a:lnTo>
                    <a:pt x="87" y="950"/>
                  </a:lnTo>
                  <a:lnTo>
                    <a:pt x="85" y="952"/>
                  </a:lnTo>
                  <a:lnTo>
                    <a:pt x="83" y="954"/>
                  </a:lnTo>
                  <a:lnTo>
                    <a:pt x="83" y="954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0" y="956"/>
                  </a:lnTo>
                  <a:lnTo>
                    <a:pt x="80" y="956"/>
                  </a:lnTo>
                  <a:lnTo>
                    <a:pt x="78" y="956"/>
                  </a:lnTo>
                  <a:lnTo>
                    <a:pt x="76" y="956"/>
                  </a:lnTo>
                  <a:lnTo>
                    <a:pt x="74" y="956"/>
                  </a:lnTo>
                  <a:lnTo>
                    <a:pt x="73" y="956"/>
                  </a:lnTo>
                  <a:lnTo>
                    <a:pt x="73" y="956"/>
                  </a:lnTo>
                  <a:lnTo>
                    <a:pt x="71" y="958"/>
                  </a:lnTo>
                  <a:lnTo>
                    <a:pt x="71" y="958"/>
                  </a:lnTo>
                  <a:lnTo>
                    <a:pt x="69" y="958"/>
                  </a:lnTo>
                  <a:lnTo>
                    <a:pt x="69" y="956"/>
                  </a:lnTo>
                  <a:lnTo>
                    <a:pt x="67" y="956"/>
                  </a:lnTo>
                  <a:lnTo>
                    <a:pt x="65" y="958"/>
                  </a:lnTo>
                  <a:lnTo>
                    <a:pt x="64" y="958"/>
                  </a:lnTo>
                  <a:lnTo>
                    <a:pt x="64" y="960"/>
                  </a:lnTo>
                  <a:lnTo>
                    <a:pt x="65" y="961"/>
                  </a:lnTo>
                  <a:lnTo>
                    <a:pt x="67" y="961"/>
                  </a:lnTo>
                  <a:lnTo>
                    <a:pt x="67" y="963"/>
                  </a:lnTo>
                  <a:lnTo>
                    <a:pt x="67" y="963"/>
                  </a:lnTo>
                  <a:lnTo>
                    <a:pt x="67" y="967"/>
                  </a:lnTo>
                  <a:lnTo>
                    <a:pt x="67" y="967"/>
                  </a:lnTo>
                  <a:lnTo>
                    <a:pt x="69" y="967"/>
                  </a:lnTo>
                  <a:lnTo>
                    <a:pt x="69" y="969"/>
                  </a:lnTo>
                  <a:lnTo>
                    <a:pt x="71" y="970"/>
                  </a:lnTo>
                  <a:lnTo>
                    <a:pt x="71" y="970"/>
                  </a:lnTo>
                  <a:lnTo>
                    <a:pt x="73" y="972"/>
                  </a:lnTo>
                  <a:lnTo>
                    <a:pt x="73" y="974"/>
                  </a:lnTo>
                  <a:lnTo>
                    <a:pt x="73" y="974"/>
                  </a:lnTo>
                  <a:lnTo>
                    <a:pt x="73" y="976"/>
                  </a:lnTo>
                  <a:lnTo>
                    <a:pt x="73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8"/>
                  </a:lnTo>
                  <a:lnTo>
                    <a:pt x="74" y="978"/>
                  </a:lnTo>
                  <a:lnTo>
                    <a:pt x="76" y="978"/>
                  </a:lnTo>
                  <a:lnTo>
                    <a:pt x="76" y="978"/>
                  </a:lnTo>
                  <a:lnTo>
                    <a:pt x="78" y="978"/>
                  </a:lnTo>
                  <a:lnTo>
                    <a:pt x="80" y="976"/>
                  </a:lnTo>
                  <a:lnTo>
                    <a:pt x="82" y="976"/>
                  </a:lnTo>
                  <a:lnTo>
                    <a:pt x="83" y="976"/>
                  </a:lnTo>
                  <a:lnTo>
                    <a:pt x="83" y="974"/>
                  </a:lnTo>
                  <a:lnTo>
                    <a:pt x="87" y="972"/>
                  </a:lnTo>
                  <a:lnTo>
                    <a:pt x="87" y="970"/>
                  </a:lnTo>
                  <a:lnTo>
                    <a:pt x="89" y="969"/>
                  </a:lnTo>
                  <a:lnTo>
                    <a:pt x="89" y="969"/>
                  </a:lnTo>
                  <a:lnTo>
                    <a:pt x="89" y="967"/>
                  </a:lnTo>
                  <a:lnTo>
                    <a:pt x="91" y="963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0"/>
                  </a:lnTo>
                  <a:lnTo>
                    <a:pt x="91" y="960"/>
                  </a:lnTo>
                  <a:lnTo>
                    <a:pt x="91" y="958"/>
                  </a:lnTo>
                  <a:lnTo>
                    <a:pt x="91" y="958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4" y="954"/>
                  </a:lnTo>
                  <a:lnTo>
                    <a:pt x="96" y="952"/>
                  </a:lnTo>
                  <a:lnTo>
                    <a:pt x="98" y="952"/>
                  </a:lnTo>
                  <a:lnTo>
                    <a:pt x="98" y="950"/>
                  </a:lnTo>
                  <a:lnTo>
                    <a:pt x="102" y="949"/>
                  </a:lnTo>
                  <a:lnTo>
                    <a:pt x="103" y="947"/>
                  </a:lnTo>
                  <a:lnTo>
                    <a:pt x="103" y="945"/>
                  </a:lnTo>
                  <a:lnTo>
                    <a:pt x="102" y="945"/>
                  </a:lnTo>
                  <a:lnTo>
                    <a:pt x="100" y="947"/>
                  </a:lnTo>
                  <a:close/>
                  <a:moveTo>
                    <a:pt x="217" y="938"/>
                  </a:moveTo>
                  <a:lnTo>
                    <a:pt x="217" y="936"/>
                  </a:lnTo>
                  <a:lnTo>
                    <a:pt x="215" y="936"/>
                  </a:lnTo>
                  <a:lnTo>
                    <a:pt x="213" y="936"/>
                  </a:lnTo>
                  <a:lnTo>
                    <a:pt x="212" y="936"/>
                  </a:lnTo>
                  <a:lnTo>
                    <a:pt x="210" y="936"/>
                  </a:lnTo>
                  <a:lnTo>
                    <a:pt x="210" y="938"/>
                  </a:lnTo>
                  <a:lnTo>
                    <a:pt x="210" y="938"/>
                  </a:lnTo>
                  <a:lnTo>
                    <a:pt x="210" y="940"/>
                  </a:lnTo>
                  <a:lnTo>
                    <a:pt x="208" y="941"/>
                  </a:lnTo>
                  <a:lnTo>
                    <a:pt x="208" y="945"/>
                  </a:lnTo>
                  <a:lnTo>
                    <a:pt x="206" y="947"/>
                  </a:lnTo>
                  <a:lnTo>
                    <a:pt x="204" y="950"/>
                  </a:lnTo>
                  <a:lnTo>
                    <a:pt x="203" y="952"/>
                  </a:lnTo>
                  <a:lnTo>
                    <a:pt x="203" y="954"/>
                  </a:lnTo>
                  <a:lnTo>
                    <a:pt x="203" y="954"/>
                  </a:lnTo>
                  <a:lnTo>
                    <a:pt x="201" y="958"/>
                  </a:lnTo>
                  <a:lnTo>
                    <a:pt x="199" y="960"/>
                  </a:lnTo>
                  <a:lnTo>
                    <a:pt x="199" y="961"/>
                  </a:lnTo>
                  <a:lnTo>
                    <a:pt x="199" y="963"/>
                  </a:lnTo>
                  <a:lnTo>
                    <a:pt x="199" y="965"/>
                  </a:lnTo>
                  <a:lnTo>
                    <a:pt x="199" y="965"/>
                  </a:lnTo>
                  <a:lnTo>
                    <a:pt x="197" y="967"/>
                  </a:lnTo>
                  <a:lnTo>
                    <a:pt x="195" y="969"/>
                  </a:lnTo>
                  <a:lnTo>
                    <a:pt x="192" y="970"/>
                  </a:lnTo>
                  <a:lnTo>
                    <a:pt x="190" y="972"/>
                  </a:lnTo>
                  <a:lnTo>
                    <a:pt x="188" y="972"/>
                  </a:lnTo>
                  <a:lnTo>
                    <a:pt x="186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8" y="974"/>
                  </a:lnTo>
                  <a:lnTo>
                    <a:pt x="190" y="974"/>
                  </a:lnTo>
                  <a:lnTo>
                    <a:pt x="192" y="976"/>
                  </a:lnTo>
                  <a:lnTo>
                    <a:pt x="192" y="976"/>
                  </a:lnTo>
                  <a:lnTo>
                    <a:pt x="194" y="974"/>
                  </a:lnTo>
                  <a:lnTo>
                    <a:pt x="195" y="972"/>
                  </a:lnTo>
                  <a:lnTo>
                    <a:pt x="197" y="970"/>
                  </a:lnTo>
                  <a:lnTo>
                    <a:pt x="199" y="969"/>
                  </a:lnTo>
                  <a:lnTo>
                    <a:pt x="201" y="969"/>
                  </a:lnTo>
                  <a:lnTo>
                    <a:pt x="203" y="969"/>
                  </a:lnTo>
                  <a:lnTo>
                    <a:pt x="204" y="967"/>
                  </a:lnTo>
                  <a:lnTo>
                    <a:pt x="206" y="967"/>
                  </a:lnTo>
                  <a:lnTo>
                    <a:pt x="212" y="965"/>
                  </a:lnTo>
                  <a:lnTo>
                    <a:pt x="213" y="965"/>
                  </a:lnTo>
                  <a:lnTo>
                    <a:pt x="213" y="961"/>
                  </a:lnTo>
                  <a:lnTo>
                    <a:pt x="215" y="960"/>
                  </a:lnTo>
                  <a:lnTo>
                    <a:pt x="215" y="960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6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2"/>
                  </a:lnTo>
                  <a:lnTo>
                    <a:pt x="217" y="950"/>
                  </a:lnTo>
                  <a:lnTo>
                    <a:pt x="217" y="950"/>
                  </a:lnTo>
                  <a:lnTo>
                    <a:pt x="217" y="949"/>
                  </a:lnTo>
                  <a:lnTo>
                    <a:pt x="219" y="947"/>
                  </a:lnTo>
                  <a:lnTo>
                    <a:pt x="219" y="941"/>
                  </a:lnTo>
                  <a:lnTo>
                    <a:pt x="219" y="940"/>
                  </a:lnTo>
                  <a:lnTo>
                    <a:pt x="217" y="938"/>
                  </a:lnTo>
                  <a:close/>
                  <a:moveTo>
                    <a:pt x="24" y="936"/>
                  </a:moveTo>
                  <a:lnTo>
                    <a:pt x="24" y="936"/>
                  </a:lnTo>
                  <a:lnTo>
                    <a:pt x="22" y="934"/>
                  </a:lnTo>
                  <a:lnTo>
                    <a:pt x="22" y="934"/>
                  </a:lnTo>
                  <a:lnTo>
                    <a:pt x="22" y="932"/>
                  </a:lnTo>
                  <a:lnTo>
                    <a:pt x="22" y="932"/>
                  </a:lnTo>
                  <a:lnTo>
                    <a:pt x="20" y="931"/>
                  </a:lnTo>
                  <a:lnTo>
                    <a:pt x="20" y="931"/>
                  </a:lnTo>
                  <a:lnTo>
                    <a:pt x="18" y="931"/>
                  </a:lnTo>
                  <a:lnTo>
                    <a:pt x="17" y="931"/>
                  </a:lnTo>
                  <a:lnTo>
                    <a:pt x="17" y="931"/>
                  </a:lnTo>
                  <a:lnTo>
                    <a:pt x="15" y="931"/>
                  </a:lnTo>
                  <a:lnTo>
                    <a:pt x="13" y="929"/>
                  </a:lnTo>
                  <a:lnTo>
                    <a:pt x="13" y="931"/>
                  </a:lnTo>
                  <a:lnTo>
                    <a:pt x="11" y="932"/>
                  </a:lnTo>
                  <a:lnTo>
                    <a:pt x="9" y="934"/>
                  </a:lnTo>
                  <a:lnTo>
                    <a:pt x="9" y="936"/>
                  </a:lnTo>
                  <a:lnTo>
                    <a:pt x="9" y="936"/>
                  </a:lnTo>
                  <a:lnTo>
                    <a:pt x="11" y="936"/>
                  </a:lnTo>
                  <a:lnTo>
                    <a:pt x="11" y="938"/>
                  </a:lnTo>
                  <a:lnTo>
                    <a:pt x="11" y="938"/>
                  </a:lnTo>
                  <a:lnTo>
                    <a:pt x="11" y="940"/>
                  </a:lnTo>
                  <a:lnTo>
                    <a:pt x="13" y="943"/>
                  </a:lnTo>
                  <a:lnTo>
                    <a:pt x="13" y="943"/>
                  </a:lnTo>
                  <a:lnTo>
                    <a:pt x="15" y="945"/>
                  </a:lnTo>
                  <a:lnTo>
                    <a:pt x="15" y="947"/>
                  </a:lnTo>
                  <a:lnTo>
                    <a:pt x="15" y="947"/>
                  </a:lnTo>
                  <a:lnTo>
                    <a:pt x="15" y="950"/>
                  </a:lnTo>
                  <a:lnTo>
                    <a:pt x="17" y="950"/>
                  </a:lnTo>
                  <a:lnTo>
                    <a:pt x="17" y="952"/>
                  </a:lnTo>
                  <a:lnTo>
                    <a:pt x="17" y="952"/>
                  </a:lnTo>
                  <a:lnTo>
                    <a:pt x="18" y="952"/>
                  </a:lnTo>
                  <a:lnTo>
                    <a:pt x="18" y="950"/>
                  </a:lnTo>
                  <a:lnTo>
                    <a:pt x="18" y="949"/>
                  </a:lnTo>
                  <a:lnTo>
                    <a:pt x="20" y="947"/>
                  </a:lnTo>
                  <a:lnTo>
                    <a:pt x="22" y="945"/>
                  </a:lnTo>
                  <a:lnTo>
                    <a:pt x="22" y="943"/>
                  </a:lnTo>
                  <a:lnTo>
                    <a:pt x="22" y="943"/>
                  </a:lnTo>
                  <a:lnTo>
                    <a:pt x="22" y="941"/>
                  </a:lnTo>
                  <a:lnTo>
                    <a:pt x="20" y="940"/>
                  </a:lnTo>
                  <a:lnTo>
                    <a:pt x="22" y="938"/>
                  </a:lnTo>
                  <a:lnTo>
                    <a:pt x="24" y="936"/>
                  </a:lnTo>
                  <a:close/>
                  <a:moveTo>
                    <a:pt x="237" y="907"/>
                  </a:moveTo>
                  <a:lnTo>
                    <a:pt x="235" y="907"/>
                  </a:lnTo>
                  <a:lnTo>
                    <a:pt x="235" y="909"/>
                  </a:lnTo>
                  <a:lnTo>
                    <a:pt x="235" y="909"/>
                  </a:lnTo>
                  <a:lnTo>
                    <a:pt x="233" y="911"/>
                  </a:lnTo>
                  <a:lnTo>
                    <a:pt x="233" y="913"/>
                  </a:lnTo>
                  <a:lnTo>
                    <a:pt x="233" y="913"/>
                  </a:lnTo>
                  <a:lnTo>
                    <a:pt x="232" y="914"/>
                  </a:lnTo>
                  <a:lnTo>
                    <a:pt x="230" y="914"/>
                  </a:lnTo>
                  <a:lnTo>
                    <a:pt x="228" y="914"/>
                  </a:lnTo>
                  <a:lnTo>
                    <a:pt x="228" y="914"/>
                  </a:lnTo>
                  <a:lnTo>
                    <a:pt x="226" y="914"/>
                  </a:lnTo>
                  <a:lnTo>
                    <a:pt x="224" y="916"/>
                  </a:lnTo>
                  <a:lnTo>
                    <a:pt x="224" y="916"/>
                  </a:lnTo>
                  <a:lnTo>
                    <a:pt x="223" y="916"/>
                  </a:lnTo>
                  <a:lnTo>
                    <a:pt x="223" y="916"/>
                  </a:lnTo>
                  <a:lnTo>
                    <a:pt x="221" y="916"/>
                  </a:lnTo>
                  <a:lnTo>
                    <a:pt x="221" y="918"/>
                  </a:lnTo>
                  <a:lnTo>
                    <a:pt x="219" y="918"/>
                  </a:lnTo>
                  <a:lnTo>
                    <a:pt x="217" y="922"/>
                  </a:lnTo>
                  <a:lnTo>
                    <a:pt x="217" y="922"/>
                  </a:lnTo>
                  <a:lnTo>
                    <a:pt x="217" y="925"/>
                  </a:lnTo>
                  <a:lnTo>
                    <a:pt x="217" y="925"/>
                  </a:lnTo>
                  <a:lnTo>
                    <a:pt x="217" y="927"/>
                  </a:lnTo>
                  <a:lnTo>
                    <a:pt x="217" y="927"/>
                  </a:lnTo>
                  <a:lnTo>
                    <a:pt x="215" y="927"/>
                  </a:lnTo>
                  <a:lnTo>
                    <a:pt x="215" y="927"/>
                  </a:lnTo>
                  <a:lnTo>
                    <a:pt x="215" y="929"/>
                  </a:lnTo>
                  <a:lnTo>
                    <a:pt x="217" y="929"/>
                  </a:lnTo>
                  <a:lnTo>
                    <a:pt x="217" y="929"/>
                  </a:lnTo>
                  <a:lnTo>
                    <a:pt x="219" y="929"/>
                  </a:lnTo>
                  <a:lnTo>
                    <a:pt x="221" y="929"/>
                  </a:lnTo>
                  <a:lnTo>
                    <a:pt x="221" y="931"/>
                  </a:lnTo>
                  <a:lnTo>
                    <a:pt x="221" y="931"/>
                  </a:lnTo>
                  <a:lnTo>
                    <a:pt x="223" y="929"/>
                  </a:lnTo>
                  <a:lnTo>
                    <a:pt x="223" y="927"/>
                  </a:lnTo>
                  <a:lnTo>
                    <a:pt x="224" y="925"/>
                  </a:lnTo>
                  <a:lnTo>
                    <a:pt x="226" y="925"/>
                  </a:lnTo>
                  <a:lnTo>
                    <a:pt x="226" y="925"/>
                  </a:lnTo>
                  <a:lnTo>
                    <a:pt x="228" y="925"/>
                  </a:lnTo>
                  <a:lnTo>
                    <a:pt x="228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3"/>
                  </a:lnTo>
                  <a:lnTo>
                    <a:pt x="232" y="923"/>
                  </a:lnTo>
                  <a:lnTo>
                    <a:pt x="233" y="922"/>
                  </a:lnTo>
                  <a:lnTo>
                    <a:pt x="235" y="922"/>
                  </a:lnTo>
                  <a:lnTo>
                    <a:pt x="237" y="920"/>
                  </a:lnTo>
                  <a:lnTo>
                    <a:pt x="237" y="920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4"/>
                  </a:lnTo>
                  <a:lnTo>
                    <a:pt x="237" y="914"/>
                  </a:lnTo>
                  <a:lnTo>
                    <a:pt x="237" y="913"/>
                  </a:lnTo>
                  <a:lnTo>
                    <a:pt x="237" y="913"/>
                  </a:lnTo>
                  <a:lnTo>
                    <a:pt x="239" y="911"/>
                  </a:lnTo>
                  <a:lnTo>
                    <a:pt x="239" y="911"/>
                  </a:lnTo>
                  <a:lnTo>
                    <a:pt x="239" y="909"/>
                  </a:lnTo>
                  <a:lnTo>
                    <a:pt x="237" y="907"/>
                  </a:lnTo>
                  <a:lnTo>
                    <a:pt x="237" y="907"/>
                  </a:lnTo>
                  <a:close/>
                  <a:moveTo>
                    <a:pt x="235" y="907"/>
                  </a:moveTo>
                  <a:lnTo>
                    <a:pt x="235" y="905"/>
                  </a:lnTo>
                  <a:lnTo>
                    <a:pt x="235" y="905"/>
                  </a:lnTo>
                  <a:lnTo>
                    <a:pt x="233" y="905"/>
                  </a:lnTo>
                  <a:lnTo>
                    <a:pt x="233" y="905"/>
                  </a:lnTo>
                  <a:lnTo>
                    <a:pt x="233" y="907"/>
                  </a:lnTo>
                  <a:lnTo>
                    <a:pt x="233" y="907"/>
                  </a:lnTo>
                  <a:lnTo>
                    <a:pt x="233" y="909"/>
                  </a:lnTo>
                  <a:lnTo>
                    <a:pt x="233" y="909"/>
                  </a:lnTo>
                  <a:lnTo>
                    <a:pt x="235" y="907"/>
                  </a:lnTo>
                  <a:close/>
                  <a:moveTo>
                    <a:pt x="696" y="559"/>
                  </a:move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close/>
                  <a:moveTo>
                    <a:pt x="788" y="557"/>
                  </a:moveTo>
                  <a:lnTo>
                    <a:pt x="788" y="557"/>
                  </a:lnTo>
                  <a:lnTo>
                    <a:pt x="788" y="557"/>
                  </a:lnTo>
                  <a:lnTo>
                    <a:pt x="790" y="557"/>
                  </a:lnTo>
                  <a:lnTo>
                    <a:pt x="790" y="557"/>
                  </a:lnTo>
                  <a:lnTo>
                    <a:pt x="788" y="557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64" y="551"/>
                  </a:moveTo>
                  <a:lnTo>
                    <a:pt x="762" y="548"/>
                  </a:lnTo>
                  <a:lnTo>
                    <a:pt x="762" y="549"/>
                  </a:lnTo>
                  <a:lnTo>
                    <a:pt x="762" y="551"/>
                  </a:lnTo>
                  <a:lnTo>
                    <a:pt x="762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close/>
                  <a:moveTo>
                    <a:pt x="640" y="512"/>
                  </a:moveTo>
                  <a:lnTo>
                    <a:pt x="640" y="513"/>
                  </a:lnTo>
                  <a:lnTo>
                    <a:pt x="640" y="513"/>
                  </a:lnTo>
                  <a:lnTo>
                    <a:pt x="640" y="513"/>
                  </a:lnTo>
                  <a:lnTo>
                    <a:pt x="640" y="512"/>
                  </a:lnTo>
                  <a:lnTo>
                    <a:pt x="640" y="512"/>
                  </a:lnTo>
                  <a:close/>
                  <a:moveTo>
                    <a:pt x="643" y="513"/>
                  </a:moveTo>
                  <a:lnTo>
                    <a:pt x="643" y="512"/>
                  </a:lnTo>
                  <a:lnTo>
                    <a:pt x="641" y="512"/>
                  </a:lnTo>
                  <a:lnTo>
                    <a:pt x="641" y="512"/>
                  </a:lnTo>
                  <a:lnTo>
                    <a:pt x="640" y="512"/>
                  </a:lnTo>
                  <a:lnTo>
                    <a:pt x="640" y="512"/>
                  </a:lnTo>
                  <a:lnTo>
                    <a:pt x="640" y="513"/>
                  </a:lnTo>
                  <a:lnTo>
                    <a:pt x="641" y="515"/>
                  </a:lnTo>
                  <a:lnTo>
                    <a:pt x="641" y="515"/>
                  </a:lnTo>
                  <a:lnTo>
                    <a:pt x="643" y="517"/>
                  </a:lnTo>
                  <a:lnTo>
                    <a:pt x="643" y="515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3" y="513"/>
                  </a:lnTo>
                  <a:close/>
                  <a:moveTo>
                    <a:pt x="873" y="401"/>
                  </a:moveTo>
                  <a:lnTo>
                    <a:pt x="874" y="403"/>
                  </a:lnTo>
                  <a:lnTo>
                    <a:pt x="873" y="401"/>
                  </a:lnTo>
                  <a:lnTo>
                    <a:pt x="873" y="400"/>
                  </a:lnTo>
                  <a:lnTo>
                    <a:pt x="874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8"/>
                  </a:lnTo>
                  <a:lnTo>
                    <a:pt x="873" y="400"/>
                  </a:lnTo>
                  <a:lnTo>
                    <a:pt x="873" y="401"/>
                  </a:lnTo>
                  <a:close/>
                  <a:moveTo>
                    <a:pt x="986" y="340"/>
                  </a:moveTo>
                  <a:lnTo>
                    <a:pt x="985" y="338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1" y="335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79" y="336"/>
                  </a:lnTo>
                  <a:lnTo>
                    <a:pt x="979" y="336"/>
                  </a:lnTo>
                  <a:lnTo>
                    <a:pt x="979" y="338"/>
                  </a:lnTo>
                  <a:lnTo>
                    <a:pt x="981" y="338"/>
                  </a:lnTo>
                  <a:lnTo>
                    <a:pt x="981" y="338"/>
                  </a:lnTo>
                  <a:lnTo>
                    <a:pt x="979" y="338"/>
                  </a:lnTo>
                  <a:lnTo>
                    <a:pt x="979" y="338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2"/>
                  </a:lnTo>
                  <a:lnTo>
                    <a:pt x="981" y="342"/>
                  </a:lnTo>
                  <a:lnTo>
                    <a:pt x="981" y="342"/>
                  </a:lnTo>
                  <a:lnTo>
                    <a:pt x="981" y="340"/>
                  </a:lnTo>
                  <a:lnTo>
                    <a:pt x="983" y="340"/>
                  </a:lnTo>
                  <a:lnTo>
                    <a:pt x="983" y="338"/>
                  </a:lnTo>
                  <a:lnTo>
                    <a:pt x="985" y="340"/>
                  </a:lnTo>
                  <a:lnTo>
                    <a:pt x="986" y="342"/>
                  </a:lnTo>
                  <a:lnTo>
                    <a:pt x="988" y="342"/>
                  </a:lnTo>
                  <a:lnTo>
                    <a:pt x="990" y="340"/>
                  </a:lnTo>
                  <a:lnTo>
                    <a:pt x="990" y="340"/>
                  </a:lnTo>
                  <a:lnTo>
                    <a:pt x="988" y="338"/>
                  </a:lnTo>
                  <a:lnTo>
                    <a:pt x="986" y="340"/>
                  </a:lnTo>
                  <a:close/>
                  <a:moveTo>
                    <a:pt x="990" y="313"/>
                  </a:moveTo>
                  <a:lnTo>
                    <a:pt x="990" y="313"/>
                  </a:lnTo>
                  <a:lnTo>
                    <a:pt x="990" y="313"/>
                  </a:lnTo>
                  <a:lnTo>
                    <a:pt x="990" y="313"/>
                  </a:lnTo>
                  <a:lnTo>
                    <a:pt x="990" y="311"/>
                  </a:lnTo>
                  <a:lnTo>
                    <a:pt x="988" y="311"/>
                  </a:lnTo>
                  <a:lnTo>
                    <a:pt x="988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5" y="311"/>
                  </a:lnTo>
                  <a:lnTo>
                    <a:pt x="985" y="311"/>
                  </a:lnTo>
                  <a:lnTo>
                    <a:pt x="983" y="313"/>
                  </a:lnTo>
                  <a:lnTo>
                    <a:pt x="981" y="313"/>
                  </a:lnTo>
                  <a:lnTo>
                    <a:pt x="981" y="313"/>
                  </a:lnTo>
                  <a:lnTo>
                    <a:pt x="979" y="313"/>
                  </a:lnTo>
                  <a:lnTo>
                    <a:pt x="979" y="315"/>
                  </a:lnTo>
                  <a:lnTo>
                    <a:pt x="979" y="313"/>
                  </a:lnTo>
                  <a:lnTo>
                    <a:pt x="977" y="313"/>
                  </a:lnTo>
                  <a:lnTo>
                    <a:pt x="977" y="315"/>
                  </a:lnTo>
                  <a:lnTo>
                    <a:pt x="976" y="315"/>
                  </a:lnTo>
                  <a:lnTo>
                    <a:pt x="976" y="316"/>
                  </a:lnTo>
                  <a:lnTo>
                    <a:pt x="976" y="316"/>
                  </a:lnTo>
                  <a:lnTo>
                    <a:pt x="976" y="318"/>
                  </a:lnTo>
                  <a:lnTo>
                    <a:pt x="976" y="320"/>
                  </a:lnTo>
                  <a:lnTo>
                    <a:pt x="974" y="320"/>
                  </a:lnTo>
                  <a:lnTo>
                    <a:pt x="974" y="320"/>
                  </a:lnTo>
                  <a:lnTo>
                    <a:pt x="974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4"/>
                  </a:lnTo>
                  <a:lnTo>
                    <a:pt x="970" y="325"/>
                  </a:lnTo>
                  <a:lnTo>
                    <a:pt x="972" y="325"/>
                  </a:lnTo>
                  <a:lnTo>
                    <a:pt x="972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9" y="327"/>
                  </a:lnTo>
                  <a:lnTo>
                    <a:pt x="979" y="329"/>
                  </a:lnTo>
                  <a:lnTo>
                    <a:pt x="981" y="329"/>
                  </a:lnTo>
                  <a:lnTo>
                    <a:pt x="981" y="327"/>
                  </a:lnTo>
                  <a:lnTo>
                    <a:pt x="981" y="325"/>
                  </a:lnTo>
                  <a:lnTo>
                    <a:pt x="981" y="325"/>
                  </a:lnTo>
                  <a:lnTo>
                    <a:pt x="983" y="324"/>
                  </a:lnTo>
                  <a:lnTo>
                    <a:pt x="983" y="324"/>
                  </a:lnTo>
                  <a:lnTo>
                    <a:pt x="983" y="325"/>
                  </a:lnTo>
                  <a:lnTo>
                    <a:pt x="983" y="325"/>
                  </a:lnTo>
                  <a:lnTo>
                    <a:pt x="985" y="324"/>
                  </a:lnTo>
                  <a:lnTo>
                    <a:pt x="985" y="324"/>
                  </a:lnTo>
                  <a:lnTo>
                    <a:pt x="986" y="324"/>
                  </a:lnTo>
                  <a:lnTo>
                    <a:pt x="988" y="320"/>
                  </a:lnTo>
                  <a:lnTo>
                    <a:pt x="990" y="320"/>
                  </a:lnTo>
                  <a:lnTo>
                    <a:pt x="990" y="318"/>
                  </a:lnTo>
                  <a:lnTo>
                    <a:pt x="990" y="318"/>
                  </a:lnTo>
                  <a:lnTo>
                    <a:pt x="990" y="316"/>
                  </a:lnTo>
                  <a:lnTo>
                    <a:pt x="990" y="316"/>
                  </a:lnTo>
                  <a:lnTo>
                    <a:pt x="992" y="316"/>
                  </a:lnTo>
                  <a:lnTo>
                    <a:pt x="990" y="315"/>
                  </a:lnTo>
                  <a:lnTo>
                    <a:pt x="990" y="313"/>
                  </a:lnTo>
                  <a:close/>
                  <a:moveTo>
                    <a:pt x="1057" y="307"/>
                  </a:moveTo>
                  <a:lnTo>
                    <a:pt x="1057" y="309"/>
                  </a:lnTo>
                  <a:lnTo>
                    <a:pt x="1057" y="311"/>
                  </a:lnTo>
                  <a:lnTo>
                    <a:pt x="1059" y="311"/>
                  </a:lnTo>
                  <a:lnTo>
                    <a:pt x="1060" y="309"/>
                  </a:lnTo>
                  <a:lnTo>
                    <a:pt x="1060" y="307"/>
                  </a:lnTo>
                  <a:lnTo>
                    <a:pt x="1060" y="307"/>
                  </a:lnTo>
                  <a:lnTo>
                    <a:pt x="1057" y="307"/>
                  </a:lnTo>
                  <a:close/>
                  <a:moveTo>
                    <a:pt x="1082" y="269"/>
                  </a:moveTo>
                  <a:lnTo>
                    <a:pt x="1080" y="268"/>
                  </a:lnTo>
                  <a:lnTo>
                    <a:pt x="1078" y="268"/>
                  </a:lnTo>
                  <a:lnTo>
                    <a:pt x="1077" y="268"/>
                  </a:lnTo>
                  <a:lnTo>
                    <a:pt x="1077" y="269"/>
                  </a:lnTo>
                  <a:lnTo>
                    <a:pt x="1075" y="269"/>
                  </a:lnTo>
                  <a:lnTo>
                    <a:pt x="1071" y="269"/>
                  </a:lnTo>
                  <a:lnTo>
                    <a:pt x="1069" y="269"/>
                  </a:lnTo>
                  <a:lnTo>
                    <a:pt x="1069" y="269"/>
                  </a:lnTo>
                  <a:lnTo>
                    <a:pt x="1068" y="268"/>
                  </a:lnTo>
                  <a:lnTo>
                    <a:pt x="1068" y="266"/>
                  </a:lnTo>
                  <a:lnTo>
                    <a:pt x="1068" y="264"/>
                  </a:lnTo>
                  <a:lnTo>
                    <a:pt x="1068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71" y="260"/>
                  </a:lnTo>
                  <a:lnTo>
                    <a:pt x="1071" y="260"/>
                  </a:lnTo>
                  <a:lnTo>
                    <a:pt x="1068" y="262"/>
                  </a:lnTo>
                  <a:lnTo>
                    <a:pt x="1066" y="262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9" y="259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69" y="257"/>
                  </a:lnTo>
                  <a:lnTo>
                    <a:pt x="1069" y="257"/>
                  </a:lnTo>
                  <a:lnTo>
                    <a:pt x="1064" y="259"/>
                  </a:lnTo>
                  <a:lnTo>
                    <a:pt x="1062" y="259"/>
                  </a:lnTo>
                  <a:lnTo>
                    <a:pt x="1059" y="259"/>
                  </a:lnTo>
                  <a:lnTo>
                    <a:pt x="1057" y="259"/>
                  </a:lnTo>
                  <a:lnTo>
                    <a:pt x="1055" y="262"/>
                  </a:lnTo>
                  <a:lnTo>
                    <a:pt x="1053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0" y="262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48" y="264"/>
                  </a:lnTo>
                  <a:lnTo>
                    <a:pt x="1048" y="264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1" y="269"/>
                  </a:lnTo>
                  <a:lnTo>
                    <a:pt x="1041" y="271"/>
                  </a:lnTo>
                  <a:lnTo>
                    <a:pt x="1039" y="273"/>
                  </a:lnTo>
                  <a:lnTo>
                    <a:pt x="1039" y="273"/>
                  </a:lnTo>
                  <a:lnTo>
                    <a:pt x="1037" y="273"/>
                  </a:lnTo>
                  <a:lnTo>
                    <a:pt x="1037" y="273"/>
                  </a:lnTo>
                  <a:lnTo>
                    <a:pt x="1033" y="277"/>
                  </a:lnTo>
                  <a:lnTo>
                    <a:pt x="1033" y="277"/>
                  </a:lnTo>
                  <a:lnTo>
                    <a:pt x="1032" y="277"/>
                  </a:lnTo>
                  <a:lnTo>
                    <a:pt x="1028" y="279"/>
                  </a:lnTo>
                  <a:lnTo>
                    <a:pt x="1028" y="280"/>
                  </a:lnTo>
                  <a:lnTo>
                    <a:pt x="1028" y="282"/>
                  </a:lnTo>
                  <a:lnTo>
                    <a:pt x="1028" y="282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3" y="284"/>
                  </a:lnTo>
                  <a:lnTo>
                    <a:pt x="1033" y="284"/>
                  </a:lnTo>
                  <a:lnTo>
                    <a:pt x="1035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5" y="288"/>
                  </a:lnTo>
                  <a:lnTo>
                    <a:pt x="1037" y="288"/>
                  </a:lnTo>
                  <a:lnTo>
                    <a:pt x="1037" y="288"/>
                  </a:lnTo>
                  <a:lnTo>
                    <a:pt x="1039" y="286"/>
                  </a:lnTo>
                  <a:lnTo>
                    <a:pt x="1039" y="284"/>
                  </a:lnTo>
                  <a:lnTo>
                    <a:pt x="1042" y="282"/>
                  </a:lnTo>
                  <a:lnTo>
                    <a:pt x="1042" y="282"/>
                  </a:lnTo>
                  <a:lnTo>
                    <a:pt x="1044" y="282"/>
                  </a:lnTo>
                  <a:lnTo>
                    <a:pt x="1046" y="284"/>
                  </a:lnTo>
                  <a:lnTo>
                    <a:pt x="1048" y="286"/>
                  </a:lnTo>
                  <a:lnTo>
                    <a:pt x="1048" y="286"/>
                  </a:lnTo>
                  <a:lnTo>
                    <a:pt x="1048" y="288"/>
                  </a:lnTo>
                  <a:lnTo>
                    <a:pt x="1048" y="289"/>
                  </a:lnTo>
                  <a:lnTo>
                    <a:pt x="1048" y="289"/>
                  </a:lnTo>
                  <a:lnTo>
                    <a:pt x="1048" y="293"/>
                  </a:lnTo>
                  <a:lnTo>
                    <a:pt x="1050" y="295"/>
                  </a:lnTo>
                  <a:lnTo>
                    <a:pt x="1051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9" y="295"/>
                  </a:lnTo>
                  <a:lnTo>
                    <a:pt x="1059" y="295"/>
                  </a:lnTo>
                  <a:lnTo>
                    <a:pt x="1059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2" y="298"/>
                  </a:lnTo>
                  <a:lnTo>
                    <a:pt x="1062" y="298"/>
                  </a:lnTo>
                  <a:lnTo>
                    <a:pt x="1064" y="300"/>
                  </a:lnTo>
                  <a:lnTo>
                    <a:pt x="1064" y="302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6" y="300"/>
                  </a:lnTo>
                  <a:lnTo>
                    <a:pt x="1068" y="298"/>
                  </a:lnTo>
                  <a:lnTo>
                    <a:pt x="1071" y="295"/>
                  </a:lnTo>
                  <a:lnTo>
                    <a:pt x="1073" y="293"/>
                  </a:lnTo>
                  <a:lnTo>
                    <a:pt x="1073" y="291"/>
                  </a:lnTo>
                  <a:lnTo>
                    <a:pt x="1075" y="291"/>
                  </a:lnTo>
                  <a:lnTo>
                    <a:pt x="1075" y="291"/>
                  </a:lnTo>
                  <a:lnTo>
                    <a:pt x="1075" y="288"/>
                  </a:lnTo>
                  <a:lnTo>
                    <a:pt x="1077" y="284"/>
                  </a:lnTo>
                  <a:lnTo>
                    <a:pt x="1078" y="282"/>
                  </a:lnTo>
                  <a:lnTo>
                    <a:pt x="1080" y="280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2" y="277"/>
                  </a:lnTo>
                  <a:lnTo>
                    <a:pt x="1082" y="277"/>
                  </a:lnTo>
                  <a:lnTo>
                    <a:pt x="1084" y="277"/>
                  </a:lnTo>
                  <a:lnTo>
                    <a:pt x="1084" y="275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69"/>
                  </a:lnTo>
                  <a:lnTo>
                    <a:pt x="1082" y="269"/>
                  </a:lnTo>
                  <a:close/>
                  <a:moveTo>
                    <a:pt x="1127" y="262"/>
                  </a:moveTo>
                  <a:lnTo>
                    <a:pt x="1125" y="260"/>
                  </a:lnTo>
                  <a:lnTo>
                    <a:pt x="1125" y="259"/>
                  </a:lnTo>
                  <a:lnTo>
                    <a:pt x="1125" y="257"/>
                  </a:lnTo>
                  <a:lnTo>
                    <a:pt x="1125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5"/>
                  </a:lnTo>
                  <a:lnTo>
                    <a:pt x="1124" y="255"/>
                  </a:lnTo>
                  <a:lnTo>
                    <a:pt x="1124" y="253"/>
                  </a:lnTo>
                  <a:lnTo>
                    <a:pt x="1124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0"/>
                  </a:lnTo>
                  <a:lnTo>
                    <a:pt x="1118" y="250"/>
                  </a:lnTo>
                  <a:lnTo>
                    <a:pt x="1118" y="250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3" y="250"/>
                  </a:lnTo>
                  <a:lnTo>
                    <a:pt x="1111" y="250"/>
                  </a:lnTo>
                  <a:lnTo>
                    <a:pt x="1106" y="251"/>
                  </a:lnTo>
                  <a:lnTo>
                    <a:pt x="1106" y="250"/>
                  </a:lnTo>
                  <a:lnTo>
                    <a:pt x="1102" y="251"/>
                  </a:lnTo>
                  <a:lnTo>
                    <a:pt x="1100" y="251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2" y="253"/>
                  </a:lnTo>
                  <a:lnTo>
                    <a:pt x="1102" y="255"/>
                  </a:lnTo>
                  <a:lnTo>
                    <a:pt x="1102" y="255"/>
                  </a:lnTo>
                  <a:lnTo>
                    <a:pt x="1104" y="255"/>
                  </a:lnTo>
                  <a:lnTo>
                    <a:pt x="1102" y="255"/>
                  </a:lnTo>
                  <a:lnTo>
                    <a:pt x="1102" y="257"/>
                  </a:lnTo>
                  <a:lnTo>
                    <a:pt x="1102" y="257"/>
                  </a:lnTo>
                  <a:lnTo>
                    <a:pt x="1102" y="259"/>
                  </a:lnTo>
                  <a:lnTo>
                    <a:pt x="1104" y="259"/>
                  </a:lnTo>
                  <a:lnTo>
                    <a:pt x="1107" y="259"/>
                  </a:lnTo>
                  <a:lnTo>
                    <a:pt x="1109" y="259"/>
                  </a:lnTo>
                  <a:lnTo>
                    <a:pt x="1111" y="259"/>
                  </a:lnTo>
                  <a:lnTo>
                    <a:pt x="1120" y="264"/>
                  </a:lnTo>
                  <a:lnTo>
                    <a:pt x="1124" y="266"/>
                  </a:lnTo>
                  <a:lnTo>
                    <a:pt x="1125" y="266"/>
                  </a:lnTo>
                  <a:lnTo>
                    <a:pt x="1125" y="260"/>
                  </a:lnTo>
                  <a:lnTo>
                    <a:pt x="1125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close/>
                  <a:moveTo>
                    <a:pt x="1008" y="92"/>
                  </a:move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1"/>
                  </a:lnTo>
                  <a:lnTo>
                    <a:pt x="1010" y="89"/>
                  </a:lnTo>
                  <a:lnTo>
                    <a:pt x="1008" y="89"/>
                  </a:lnTo>
                  <a:lnTo>
                    <a:pt x="1008" y="89"/>
                  </a:lnTo>
                  <a:lnTo>
                    <a:pt x="1008" y="91"/>
                  </a:lnTo>
                  <a:lnTo>
                    <a:pt x="1008" y="91"/>
                  </a:lnTo>
                  <a:lnTo>
                    <a:pt x="1008" y="92"/>
                  </a:lnTo>
                  <a:close/>
                  <a:moveTo>
                    <a:pt x="1032" y="154"/>
                  </a:moveTo>
                  <a:lnTo>
                    <a:pt x="1033" y="152"/>
                  </a:lnTo>
                  <a:lnTo>
                    <a:pt x="1042" y="148"/>
                  </a:lnTo>
                  <a:lnTo>
                    <a:pt x="1050" y="145"/>
                  </a:lnTo>
                  <a:lnTo>
                    <a:pt x="1050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3" y="143"/>
                  </a:lnTo>
                  <a:lnTo>
                    <a:pt x="1053" y="141"/>
                  </a:lnTo>
                  <a:lnTo>
                    <a:pt x="1055" y="141"/>
                  </a:lnTo>
                  <a:lnTo>
                    <a:pt x="1055" y="141"/>
                  </a:lnTo>
                  <a:lnTo>
                    <a:pt x="1057" y="141"/>
                  </a:lnTo>
                  <a:lnTo>
                    <a:pt x="1059" y="139"/>
                  </a:lnTo>
                  <a:lnTo>
                    <a:pt x="1062" y="136"/>
                  </a:lnTo>
                  <a:lnTo>
                    <a:pt x="1064" y="136"/>
                  </a:lnTo>
                  <a:lnTo>
                    <a:pt x="1064" y="134"/>
                  </a:lnTo>
                  <a:lnTo>
                    <a:pt x="1066" y="132"/>
                  </a:lnTo>
                  <a:lnTo>
                    <a:pt x="1068" y="132"/>
                  </a:lnTo>
                  <a:lnTo>
                    <a:pt x="1069" y="130"/>
                  </a:lnTo>
                  <a:lnTo>
                    <a:pt x="1069" y="129"/>
                  </a:lnTo>
                  <a:lnTo>
                    <a:pt x="1071" y="127"/>
                  </a:lnTo>
                  <a:lnTo>
                    <a:pt x="1071" y="125"/>
                  </a:lnTo>
                  <a:lnTo>
                    <a:pt x="1073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1"/>
                  </a:lnTo>
                  <a:lnTo>
                    <a:pt x="1071" y="121"/>
                  </a:lnTo>
                  <a:lnTo>
                    <a:pt x="1069" y="120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69" y="116"/>
                  </a:lnTo>
                  <a:lnTo>
                    <a:pt x="1069" y="114"/>
                  </a:lnTo>
                  <a:lnTo>
                    <a:pt x="1068" y="112"/>
                  </a:lnTo>
                  <a:lnTo>
                    <a:pt x="1066" y="112"/>
                  </a:lnTo>
                  <a:lnTo>
                    <a:pt x="1066" y="111"/>
                  </a:lnTo>
                  <a:lnTo>
                    <a:pt x="1066" y="109"/>
                  </a:lnTo>
                  <a:lnTo>
                    <a:pt x="1066" y="107"/>
                  </a:lnTo>
                  <a:lnTo>
                    <a:pt x="1068" y="105"/>
                  </a:lnTo>
                  <a:lnTo>
                    <a:pt x="1068" y="105"/>
                  </a:lnTo>
                  <a:lnTo>
                    <a:pt x="1069" y="105"/>
                  </a:lnTo>
                  <a:lnTo>
                    <a:pt x="1069" y="105"/>
                  </a:lnTo>
                  <a:lnTo>
                    <a:pt x="1071" y="105"/>
                  </a:lnTo>
                  <a:lnTo>
                    <a:pt x="1073" y="105"/>
                  </a:lnTo>
                  <a:lnTo>
                    <a:pt x="1073" y="105"/>
                  </a:lnTo>
                  <a:lnTo>
                    <a:pt x="1075" y="105"/>
                  </a:lnTo>
                  <a:lnTo>
                    <a:pt x="1075" y="105"/>
                  </a:lnTo>
                  <a:lnTo>
                    <a:pt x="1075" y="103"/>
                  </a:lnTo>
                  <a:lnTo>
                    <a:pt x="1075" y="103"/>
                  </a:lnTo>
                  <a:lnTo>
                    <a:pt x="1075" y="102"/>
                  </a:lnTo>
                  <a:lnTo>
                    <a:pt x="1077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3" y="100"/>
                  </a:lnTo>
                  <a:lnTo>
                    <a:pt x="1073" y="98"/>
                  </a:lnTo>
                  <a:lnTo>
                    <a:pt x="1071" y="98"/>
                  </a:lnTo>
                  <a:lnTo>
                    <a:pt x="1071" y="100"/>
                  </a:lnTo>
                  <a:lnTo>
                    <a:pt x="1069" y="98"/>
                  </a:lnTo>
                  <a:lnTo>
                    <a:pt x="1069" y="98"/>
                  </a:lnTo>
                  <a:lnTo>
                    <a:pt x="1069" y="96"/>
                  </a:lnTo>
                  <a:lnTo>
                    <a:pt x="1069" y="94"/>
                  </a:lnTo>
                  <a:lnTo>
                    <a:pt x="1069" y="94"/>
                  </a:lnTo>
                  <a:lnTo>
                    <a:pt x="1069" y="92"/>
                  </a:lnTo>
                  <a:lnTo>
                    <a:pt x="1068" y="92"/>
                  </a:lnTo>
                  <a:lnTo>
                    <a:pt x="1066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2" y="92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59" y="91"/>
                  </a:lnTo>
                  <a:lnTo>
                    <a:pt x="1057" y="91"/>
                  </a:lnTo>
                  <a:lnTo>
                    <a:pt x="1055" y="91"/>
                  </a:lnTo>
                  <a:lnTo>
                    <a:pt x="1055" y="91"/>
                  </a:lnTo>
                  <a:lnTo>
                    <a:pt x="1053" y="91"/>
                  </a:lnTo>
                  <a:lnTo>
                    <a:pt x="1053" y="91"/>
                  </a:lnTo>
                  <a:lnTo>
                    <a:pt x="1051" y="92"/>
                  </a:lnTo>
                  <a:lnTo>
                    <a:pt x="1051" y="94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4"/>
                  </a:lnTo>
                  <a:lnTo>
                    <a:pt x="1046" y="94"/>
                  </a:lnTo>
                  <a:lnTo>
                    <a:pt x="1044" y="94"/>
                  </a:lnTo>
                  <a:lnTo>
                    <a:pt x="1042" y="96"/>
                  </a:lnTo>
                  <a:lnTo>
                    <a:pt x="1042" y="96"/>
                  </a:lnTo>
                  <a:lnTo>
                    <a:pt x="1042" y="98"/>
                  </a:lnTo>
                  <a:lnTo>
                    <a:pt x="1044" y="98"/>
                  </a:lnTo>
                  <a:lnTo>
                    <a:pt x="1044" y="100"/>
                  </a:lnTo>
                  <a:lnTo>
                    <a:pt x="1042" y="100"/>
                  </a:lnTo>
                  <a:lnTo>
                    <a:pt x="1041" y="98"/>
                  </a:lnTo>
                  <a:lnTo>
                    <a:pt x="1039" y="98"/>
                  </a:lnTo>
                  <a:lnTo>
                    <a:pt x="1039" y="98"/>
                  </a:lnTo>
                  <a:lnTo>
                    <a:pt x="1037" y="98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5" y="100"/>
                  </a:lnTo>
                  <a:lnTo>
                    <a:pt x="1035" y="100"/>
                  </a:lnTo>
                  <a:lnTo>
                    <a:pt x="1033" y="100"/>
                  </a:lnTo>
                  <a:lnTo>
                    <a:pt x="1033" y="98"/>
                  </a:lnTo>
                  <a:lnTo>
                    <a:pt x="1032" y="98"/>
                  </a:lnTo>
                  <a:lnTo>
                    <a:pt x="1032" y="96"/>
                  </a:lnTo>
                  <a:lnTo>
                    <a:pt x="1032" y="96"/>
                  </a:lnTo>
                  <a:lnTo>
                    <a:pt x="1030" y="96"/>
                  </a:lnTo>
                  <a:lnTo>
                    <a:pt x="1026" y="94"/>
                  </a:lnTo>
                  <a:lnTo>
                    <a:pt x="1026" y="94"/>
                  </a:lnTo>
                  <a:lnTo>
                    <a:pt x="1024" y="92"/>
                  </a:lnTo>
                  <a:lnTo>
                    <a:pt x="1022" y="92"/>
                  </a:lnTo>
                  <a:lnTo>
                    <a:pt x="1019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3" y="98"/>
                  </a:lnTo>
                  <a:lnTo>
                    <a:pt x="1013" y="98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0" y="98"/>
                  </a:lnTo>
                  <a:lnTo>
                    <a:pt x="1010" y="98"/>
                  </a:lnTo>
                  <a:lnTo>
                    <a:pt x="1008" y="98"/>
                  </a:lnTo>
                  <a:lnTo>
                    <a:pt x="1008" y="96"/>
                  </a:lnTo>
                  <a:lnTo>
                    <a:pt x="1008" y="94"/>
                  </a:lnTo>
                  <a:lnTo>
                    <a:pt x="1006" y="92"/>
                  </a:lnTo>
                  <a:lnTo>
                    <a:pt x="1006" y="92"/>
                  </a:lnTo>
                  <a:lnTo>
                    <a:pt x="1004" y="92"/>
                  </a:lnTo>
                  <a:lnTo>
                    <a:pt x="1004" y="92"/>
                  </a:lnTo>
                  <a:lnTo>
                    <a:pt x="1001" y="89"/>
                  </a:lnTo>
                  <a:lnTo>
                    <a:pt x="1001" y="89"/>
                  </a:lnTo>
                  <a:lnTo>
                    <a:pt x="997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7"/>
                  </a:lnTo>
                  <a:lnTo>
                    <a:pt x="995" y="87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2" y="91"/>
                  </a:lnTo>
                  <a:lnTo>
                    <a:pt x="990" y="91"/>
                  </a:lnTo>
                  <a:lnTo>
                    <a:pt x="988" y="91"/>
                  </a:lnTo>
                  <a:lnTo>
                    <a:pt x="988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3" y="92"/>
                  </a:lnTo>
                  <a:lnTo>
                    <a:pt x="983" y="92"/>
                  </a:lnTo>
                  <a:lnTo>
                    <a:pt x="983" y="91"/>
                  </a:lnTo>
                  <a:lnTo>
                    <a:pt x="981" y="89"/>
                  </a:lnTo>
                  <a:lnTo>
                    <a:pt x="981" y="89"/>
                  </a:lnTo>
                  <a:lnTo>
                    <a:pt x="983" y="89"/>
                  </a:lnTo>
                  <a:lnTo>
                    <a:pt x="983" y="87"/>
                  </a:lnTo>
                  <a:lnTo>
                    <a:pt x="983" y="87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2"/>
                  </a:lnTo>
                  <a:lnTo>
                    <a:pt x="983" y="82"/>
                  </a:lnTo>
                  <a:lnTo>
                    <a:pt x="981" y="80"/>
                  </a:lnTo>
                  <a:lnTo>
                    <a:pt x="981" y="78"/>
                  </a:lnTo>
                  <a:lnTo>
                    <a:pt x="979" y="76"/>
                  </a:lnTo>
                  <a:lnTo>
                    <a:pt x="979" y="76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6" y="74"/>
                  </a:lnTo>
                  <a:lnTo>
                    <a:pt x="970" y="74"/>
                  </a:lnTo>
                  <a:lnTo>
                    <a:pt x="968" y="74"/>
                  </a:lnTo>
                  <a:lnTo>
                    <a:pt x="968" y="74"/>
                  </a:lnTo>
                  <a:lnTo>
                    <a:pt x="967" y="73"/>
                  </a:lnTo>
                  <a:lnTo>
                    <a:pt x="967" y="73"/>
                  </a:lnTo>
                  <a:lnTo>
                    <a:pt x="967" y="71"/>
                  </a:lnTo>
                  <a:lnTo>
                    <a:pt x="967" y="71"/>
                  </a:lnTo>
                  <a:lnTo>
                    <a:pt x="965" y="69"/>
                  </a:lnTo>
                  <a:lnTo>
                    <a:pt x="963" y="69"/>
                  </a:lnTo>
                  <a:lnTo>
                    <a:pt x="959" y="69"/>
                  </a:lnTo>
                  <a:lnTo>
                    <a:pt x="959" y="69"/>
                  </a:lnTo>
                  <a:lnTo>
                    <a:pt x="957" y="69"/>
                  </a:lnTo>
                  <a:lnTo>
                    <a:pt x="957" y="67"/>
                  </a:lnTo>
                  <a:lnTo>
                    <a:pt x="957" y="69"/>
                  </a:lnTo>
                  <a:lnTo>
                    <a:pt x="957" y="69"/>
                  </a:lnTo>
                  <a:lnTo>
                    <a:pt x="956" y="69"/>
                  </a:lnTo>
                  <a:lnTo>
                    <a:pt x="956" y="69"/>
                  </a:lnTo>
                  <a:lnTo>
                    <a:pt x="956" y="67"/>
                  </a:lnTo>
                  <a:lnTo>
                    <a:pt x="954" y="67"/>
                  </a:lnTo>
                  <a:lnTo>
                    <a:pt x="954" y="67"/>
                  </a:lnTo>
                  <a:lnTo>
                    <a:pt x="950" y="65"/>
                  </a:lnTo>
                  <a:lnTo>
                    <a:pt x="950" y="65"/>
                  </a:lnTo>
                  <a:lnTo>
                    <a:pt x="948" y="65"/>
                  </a:lnTo>
                  <a:lnTo>
                    <a:pt x="948" y="65"/>
                  </a:lnTo>
                  <a:lnTo>
                    <a:pt x="947" y="65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3" y="65"/>
                  </a:lnTo>
                  <a:lnTo>
                    <a:pt x="943" y="65"/>
                  </a:lnTo>
                  <a:lnTo>
                    <a:pt x="943" y="67"/>
                  </a:lnTo>
                  <a:lnTo>
                    <a:pt x="943" y="69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1" y="71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6"/>
                  </a:lnTo>
                  <a:lnTo>
                    <a:pt x="941" y="74"/>
                  </a:lnTo>
                  <a:lnTo>
                    <a:pt x="934" y="76"/>
                  </a:lnTo>
                  <a:lnTo>
                    <a:pt x="934" y="74"/>
                  </a:lnTo>
                  <a:lnTo>
                    <a:pt x="932" y="76"/>
                  </a:lnTo>
                  <a:lnTo>
                    <a:pt x="930" y="76"/>
                  </a:lnTo>
                  <a:lnTo>
                    <a:pt x="930" y="76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29" y="74"/>
                  </a:lnTo>
                  <a:lnTo>
                    <a:pt x="929" y="73"/>
                  </a:lnTo>
                  <a:lnTo>
                    <a:pt x="927" y="74"/>
                  </a:lnTo>
                  <a:lnTo>
                    <a:pt x="927" y="74"/>
                  </a:lnTo>
                  <a:lnTo>
                    <a:pt x="925" y="76"/>
                  </a:lnTo>
                  <a:lnTo>
                    <a:pt x="925" y="76"/>
                  </a:lnTo>
                  <a:lnTo>
                    <a:pt x="923" y="76"/>
                  </a:lnTo>
                  <a:lnTo>
                    <a:pt x="921" y="74"/>
                  </a:lnTo>
                  <a:lnTo>
                    <a:pt x="921" y="73"/>
                  </a:lnTo>
                  <a:lnTo>
                    <a:pt x="920" y="73"/>
                  </a:lnTo>
                  <a:lnTo>
                    <a:pt x="918" y="73"/>
                  </a:lnTo>
                  <a:lnTo>
                    <a:pt x="918" y="73"/>
                  </a:lnTo>
                  <a:lnTo>
                    <a:pt x="914" y="74"/>
                  </a:lnTo>
                  <a:lnTo>
                    <a:pt x="911" y="76"/>
                  </a:lnTo>
                  <a:lnTo>
                    <a:pt x="909" y="76"/>
                  </a:lnTo>
                  <a:lnTo>
                    <a:pt x="907" y="74"/>
                  </a:lnTo>
                  <a:lnTo>
                    <a:pt x="907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3"/>
                  </a:lnTo>
                  <a:lnTo>
                    <a:pt x="905" y="73"/>
                  </a:lnTo>
                  <a:lnTo>
                    <a:pt x="903" y="73"/>
                  </a:lnTo>
                  <a:lnTo>
                    <a:pt x="903" y="73"/>
                  </a:lnTo>
                  <a:lnTo>
                    <a:pt x="903" y="71"/>
                  </a:lnTo>
                  <a:lnTo>
                    <a:pt x="903" y="71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2" y="69"/>
                  </a:lnTo>
                  <a:lnTo>
                    <a:pt x="900" y="69"/>
                  </a:lnTo>
                  <a:lnTo>
                    <a:pt x="898" y="69"/>
                  </a:lnTo>
                  <a:lnTo>
                    <a:pt x="898" y="67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2" y="65"/>
                  </a:lnTo>
                  <a:lnTo>
                    <a:pt x="892" y="65"/>
                  </a:lnTo>
                  <a:lnTo>
                    <a:pt x="891" y="67"/>
                  </a:lnTo>
                  <a:lnTo>
                    <a:pt x="889" y="69"/>
                  </a:lnTo>
                  <a:lnTo>
                    <a:pt x="887" y="69"/>
                  </a:lnTo>
                  <a:lnTo>
                    <a:pt x="885" y="67"/>
                  </a:lnTo>
                  <a:lnTo>
                    <a:pt x="883" y="67"/>
                  </a:lnTo>
                  <a:lnTo>
                    <a:pt x="883" y="69"/>
                  </a:lnTo>
                  <a:lnTo>
                    <a:pt x="883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7"/>
                  </a:lnTo>
                  <a:lnTo>
                    <a:pt x="882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78" y="64"/>
                  </a:lnTo>
                  <a:lnTo>
                    <a:pt x="876" y="64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58"/>
                  </a:lnTo>
                  <a:lnTo>
                    <a:pt x="871" y="58"/>
                  </a:lnTo>
                  <a:lnTo>
                    <a:pt x="867" y="58"/>
                  </a:lnTo>
                  <a:lnTo>
                    <a:pt x="864" y="58"/>
                  </a:lnTo>
                  <a:lnTo>
                    <a:pt x="862" y="56"/>
                  </a:lnTo>
                  <a:lnTo>
                    <a:pt x="860" y="56"/>
                  </a:lnTo>
                  <a:lnTo>
                    <a:pt x="858" y="55"/>
                  </a:lnTo>
                  <a:lnTo>
                    <a:pt x="858" y="55"/>
                  </a:lnTo>
                  <a:lnTo>
                    <a:pt x="856" y="55"/>
                  </a:lnTo>
                  <a:lnTo>
                    <a:pt x="856" y="55"/>
                  </a:lnTo>
                  <a:lnTo>
                    <a:pt x="855" y="55"/>
                  </a:lnTo>
                  <a:lnTo>
                    <a:pt x="855" y="53"/>
                  </a:lnTo>
                  <a:lnTo>
                    <a:pt x="853" y="55"/>
                  </a:lnTo>
                  <a:lnTo>
                    <a:pt x="851" y="53"/>
                  </a:lnTo>
                  <a:lnTo>
                    <a:pt x="849" y="51"/>
                  </a:lnTo>
                  <a:lnTo>
                    <a:pt x="847" y="51"/>
                  </a:lnTo>
                  <a:lnTo>
                    <a:pt x="846" y="51"/>
                  </a:lnTo>
                  <a:lnTo>
                    <a:pt x="846" y="49"/>
                  </a:lnTo>
                  <a:lnTo>
                    <a:pt x="844" y="49"/>
                  </a:lnTo>
                  <a:lnTo>
                    <a:pt x="846" y="47"/>
                  </a:lnTo>
                  <a:lnTo>
                    <a:pt x="846" y="47"/>
                  </a:lnTo>
                  <a:lnTo>
                    <a:pt x="846" y="46"/>
                  </a:lnTo>
                  <a:lnTo>
                    <a:pt x="844" y="47"/>
                  </a:lnTo>
                  <a:lnTo>
                    <a:pt x="844" y="47"/>
                  </a:lnTo>
                  <a:lnTo>
                    <a:pt x="842" y="49"/>
                  </a:lnTo>
                  <a:lnTo>
                    <a:pt x="842" y="51"/>
                  </a:lnTo>
                  <a:lnTo>
                    <a:pt x="842" y="51"/>
                  </a:lnTo>
                  <a:lnTo>
                    <a:pt x="842" y="53"/>
                  </a:lnTo>
                  <a:lnTo>
                    <a:pt x="840" y="53"/>
                  </a:lnTo>
                  <a:lnTo>
                    <a:pt x="838" y="51"/>
                  </a:lnTo>
                  <a:lnTo>
                    <a:pt x="836" y="51"/>
                  </a:lnTo>
                  <a:lnTo>
                    <a:pt x="836" y="49"/>
                  </a:lnTo>
                  <a:lnTo>
                    <a:pt x="836" y="49"/>
                  </a:lnTo>
                  <a:lnTo>
                    <a:pt x="836" y="47"/>
                  </a:lnTo>
                  <a:lnTo>
                    <a:pt x="838" y="46"/>
                  </a:lnTo>
                  <a:lnTo>
                    <a:pt x="838" y="46"/>
                  </a:lnTo>
                  <a:lnTo>
                    <a:pt x="840" y="42"/>
                  </a:lnTo>
                  <a:lnTo>
                    <a:pt x="840" y="40"/>
                  </a:lnTo>
                  <a:lnTo>
                    <a:pt x="840" y="38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6" y="36"/>
                  </a:lnTo>
                  <a:lnTo>
                    <a:pt x="835" y="35"/>
                  </a:lnTo>
                  <a:lnTo>
                    <a:pt x="833" y="35"/>
                  </a:lnTo>
                  <a:lnTo>
                    <a:pt x="833" y="35"/>
                  </a:lnTo>
                  <a:lnTo>
                    <a:pt x="831" y="35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7" y="36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4" y="35"/>
                  </a:lnTo>
                  <a:lnTo>
                    <a:pt x="824" y="35"/>
                  </a:lnTo>
                  <a:lnTo>
                    <a:pt x="822" y="35"/>
                  </a:lnTo>
                  <a:lnTo>
                    <a:pt x="822" y="35"/>
                  </a:lnTo>
                  <a:lnTo>
                    <a:pt x="822" y="33"/>
                  </a:lnTo>
                  <a:lnTo>
                    <a:pt x="822" y="33"/>
                  </a:lnTo>
                  <a:lnTo>
                    <a:pt x="822" y="31"/>
                  </a:lnTo>
                  <a:lnTo>
                    <a:pt x="820" y="31"/>
                  </a:lnTo>
                  <a:lnTo>
                    <a:pt x="820" y="29"/>
                  </a:lnTo>
                  <a:lnTo>
                    <a:pt x="820" y="29"/>
                  </a:lnTo>
                  <a:lnTo>
                    <a:pt x="820" y="27"/>
                  </a:lnTo>
                  <a:lnTo>
                    <a:pt x="820" y="27"/>
                  </a:lnTo>
                  <a:lnTo>
                    <a:pt x="818" y="27"/>
                  </a:lnTo>
                  <a:lnTo>
                    <a:pt x="817" y="29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3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1" y="31"/>
                  </a:lnTo>
                  <a:lnTo>
                    <a:pt x="811" y="31"/>
                  </a:lnTo>
                  <a:lnTo>
                    <a:pt x="808" y="33"/>
                  </a:lnTo>
                  <a:lnTo>
                    <a:pt x="806" y="33"/>
                  </a:lnTo>
                  <a:lnTo>
                    <a:pt x="806" y="33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5"/>
                  </a:lnTo>
                  <a:lnTo>
                    <a:pt x="802" y="35"/>
                  </a:lnTo>
                  <a:lnTo>
                    <a:pt x="802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799" y="33"/>
                  </a:lnTo>
                  <a:lnTo>
                    <a:pt x="797" y="33"/>
                  </a:lnTo>
                  <a:lnTo>
                    <a:pt x="793" y="33"/>
                  </a:lnTo>
                  <a:lnTo>
                    <a:pt x="791" y="33"/>
                  </a:lnTo>
                  <a:lnTo>
                    <a:pt x="788" y="31"/>
                  </a:lnTo>
                  <a:lnTo>
                    <a:pt x="786" y="29"/>
                  </a:lnTo>
                  <a:lnTo>
                    <a:pt x="784" y="27"/>
                  </a:lnTo>
                  <a:lnTo>
                    <a:pt x="782" y="27"/>
                  </a:lnTo>
                  <a:lnTo>
                    <a:pt x="781" y="27"/>
                  </a:lnTo>
                  <a:lnTo>
                    <a:pt x="779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5" y="27"/>
                  </a:lnTo>
                  <a:lnTo>
                    <a:pt x="775" y="26"/>
                  </a:lnTo>
                  <a:lnTo>
                    <a:pt x="775" y="26"/>
                  </a:lnTo>
                  <a:lnTo>
                    <a:pt x="773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0" y="24"/>
                  </a:lnTo>
                  <a:lnTo>
                    <a:pt x="768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1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61" y="31"/>
                  </a:lnTo>
                  <a:lnTo>
                    <a:pt x="761" y="33"/>
                  </a:lnTo>
                  <a:lnTo>
                    <a:pt x="757" y="29"/>
                  </a:lnTo>
                  <a:lnTo>
                    <a:pt x="755" y="29"/>
                  </a:lnTo>
                  <a:lnTo>
                    <a:pt x="755" y="29"/>
                  </a:lnTo>
                  <a:lnTo>
                    <a:pt x="753" y="29"/>
                  </a:lnTo>
                  <a:lnTo>
                    <a:pt x="753" y="29"/>
                  </a:lnTo>
                  <a:lnTo>
                    <a:pt x="752" y="29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46" y="26"/>
                  </a:lnTo>
                  <a:lnTo>
                    <a:pt x="744" y="26"/>
                  </a:lnTo>
                  <a:lnTo>
                    <a:pt x="741" y="26"/>
                  </a:lnTo>
                  <a:lnTo>
                    <a:pt x="741" y="26"/>
                  </a:lnTo>
                  <a:lnTo>
                    <a:pt x="739" y="26"/>
                  </a:lnTo>
                  <a:lnTo>
                    <a:pt x="739" y="26"/>
                  </a:lnTo>
                  <a:lnTo>
                    <a:pt x="737" y="24"/>
                  </a:lnTo>
                  <a:lnTo>
                    <a:pt x="737" y="26"/>
                  </a:lnTo>
                  <a:lnTo>
                    <a:pt x="737" y="26"/>
                  </a:lnTo>
                  <a:lnTo>
                    <a:pt x="735" y="26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5" y="22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2" y="20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28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5" y="20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7" y="24"/>
                  </a:lnTo>
                  <a:lnTo>
                    <a:pt x="719" y="22"/>
                  </a:lnTo>
                  <a:lnTo>
                    <a:pt x="719" y="22"/>
                  </a:lnTo>
                  <a:lnTo>
                    <a:pt x="721" y="22"/>
                  </a:lnTo>
                  <a:lnTo>
                    <a:pt x="721" y="20"/>
                  </a:lnTo>
                  <a:lnTo>
                    <a:pt x="719" y="20"/>
                  </a:lnTo>
                  <a:lnTo>
                    <a:pt x="717" y="20"/>
                  </a:lnTo>
                  <a:lnTo>
                    <a:pt x="716" y="22"/>
                  </a:lnTo>
                  <a:lnTo>
                    <a:pt x="716" y="20"/>
                  </a:lnTo>
                  <a:lnTo>
                    <a:pt x="716" y="20"/>
                  </a:lnTo>
                  <a:lnTo>
                    <a:pt x="716" y="22"/>
                  </a:lnTo>
                  <a:lnTo>
                    <a:pt x="714" y="20"/>
                  </a:lnTo>
                  <a:lnTo>
                    <a:pt x="714" y="22"/>
                  </a:lnTo>
                  <a:lnTo>
                    <a:pt x="712" y="22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6" y="24"/>
                  </a:lnTo>
                  <a:lnTo>
                    <a:pt x="705" y="24"/>
                  </a:lnTo>
                  <a:lnTo>
                    <a:pt x="703" y="26"/>
                  </a:lnTo>
                  <a:lnTo>
                    <a:pt x="701" y="26"/>
                  </a:lnTo>
                  <a:lnTo>
                    <a:pt x="694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0" y="27"/>
                  </a:lnTo>
                  <a:lnTo>
                    <a:pt x="690" y="27"/>
                  </a:lnTo>
                  <a:lnTo>
                    <a:pt x="688" y="26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5" y="26"/>
                  </a:lnTo>
                  <a:lnTo>
                    <a:pt x="685" y="26"/>
                  </a:lnTo>
                  <a:lnTo>
                    <a:pt x="674" y="26"/>
                  </a:lnTo>
                  <a:lnTo>
                    <a:pt x="672" y="26"/>
                  </a:lnTo>
                  <a:lnTo>
                    <a:pt x="669" y="24"/>
                  </a:lnTo>
                  <a:lnTo>
                    <a:pt x="665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1" y="22"/>
                  </a:lnTo>
                  <a:lnTo>
                    <a:pt x="661" y="22"/>
                  </a:lnTo>
                  <a:lnTo>
                    <a:pt x="658" y="22"/>
                  </a:lnTo>
                  <a:lnTo>
                    <a:pt x="658" y="22"/>
                  </a:lnTo>
                  <a:lnTo>
                    <a:pt x="656" y="20"/>
                  </a:lnTo>
                  <a:lnTo>
                    <a:pt x="656" y="20"/>
                  </a:lnTo>
                  <a:lnTo>
                    <a:pt x="650" y="20"/>
                  </a:lnTo>
                  <a:lnTo>
                    <a:pt x="649" y="20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3" y="17"/>
                  </a:lnTo>
                  <a:lnTo>
                    <a:pt x="641" y="17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0" y="18"/>
                  </a:lnTo>
                  <a:lnTo>
                    <a:pt x="640" y="20"/>
                  </a:lnTo>
                  <a:lnTo>
                    <a:pt x="640" y="18"/>
                  </a:lnTo>
                  <a:lnTo>
                    <a:pt x="640" y="18"/>
                  </a:lnTo>
                  <a:lnTo>
                    <a:pt x="640" y="17"/>
                  </a:lnTo>
                  <a:lnTo>
                    <a:pt x="640" y="17"/>
                  </a:lnTo>
                  <a:lnTo>
                    <a:pt x="640" y="15"/>
                  </a:lnTo>
                  <a:lnTo>
                    <a:pt x="629" y="17"/>
                  </a:lnTo>
                  <a:lnTo>
                    <a:pt x="627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3" y="13"/>
                  </a:lnTo>
                  <a:lnTo>
                    <a:pt x="622" y="11"/>
                  </a:lnTo>
                  <a:lnTo>
                    <a:pt x="620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16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09" y="13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2" y="15"/>
                  </a:lnTo>
                  <a:lnTo>
                    <a:pt x="600" y="15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5"/>
                  </a:lnTo>
                  <a:lnTo>
                    <a:pt x="596" y="15"/>
                  </a:lnTo>
                  <a:lnTo>
                    <a:pt x="595" y="15"/>
                  </a:lnTo>
                  <a:lnTo>
                    <a:pt x="595" y="15"/>
                  </a:lnTo>
                  <a:lnTo>
                    <a:pt x="591" y="15"/>
                  </a:lnTo>
                  <a:lnTo>
                    <a:pt x="589" y="15"/>
                  </a:lnTo>
                  <a:lnTo>
                    <a:pt x="589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7"/>
                  </a:lnTo>
                  <a:lnTo>
                    <a:pt x="587" y="17"/>
                  </a:lnTo>
                  <a:lnTo>
                    <a:pt x="585" y="17"/>
                  </a:lnTo>
                  <a:lnTo>
                    <a:pt x="585" y="17"/>
                  </a:lnTo>
                  <a:lnTo>
                    <a:pt x="584" y="17"/>
                  </a:lnTo>
                  <a:lnTo>
                    <a:pt x="582" y="15"/>
                  </a:lnTo>
                  <a:lnTo>
                    <a:pt x="580" y="15"/>
                  </a:lnTo>
                  <a:lnTo>
                    <a:pt x="578" y="15"/>
                  </a:lnTo>
                  <a:lnTo>
                    <a:pt x="575" y="17"/>
                  </a:lnTo>
                  <a:lnTo>
                    <a:pt x="573" y="17"/>
                  </a:lnTo>
                  <a:lnTo>
                    <a:pt x="571" y="15"/>
                  </a:lnTo>
                  <a:lnTo>
                    <a:pt x="569" y="15"/>
                  </a:lnTo>
                  <a:lnTo>
                    <a:pt x="567" y="15"/>
                  </a:lnTo>
                  <a:lnTo>
                    <a:pt x="562" y="15"/>
                  </a:lnTo>
                  <a:lnTo>
                    <a:pt x="560" y="17"/>
                  </a:lnTo>
                  <a:lnTo>
                    <a:pt x="560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20"/>
                  </a:lnTo>
                  <a:lnTo>
                    <a:pt x="558" y="22"/>
                  </a:lnTo>
                  <a:lnTo>
                    <a:pt x="558" y="22"/>
                  </a:lnTo>
                  <a:lnTo>
                    <a:pt x="557" y="20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7"/>
                  </a:lnTo>
                  <a:lnTo>
                    <a:pt x="558" y="17"/>
                  </a:lnTo>
                  <a:lnTo>
                    <a:pt x="557" y="15"/>
                  </a:lnTo>
                  <a:lnTo>
                    <a:pt x="557" y="15"/>
                  </a:lnTo>
                  <a:lnTo>
                    <a:pt x="555" y="15"/>
                  </a:lnTo>
                  <a:lnTo>
                    <a:pt x="553" y="17"/>
                  </a:lnTo>
                  <a:lnTo>
                    <a:pt x="549" y="15"/>
                  </a:lnTo>
                  <a:lnTo>
                    <a:pt x="549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7"/>
                  </a:lnTo>
                  <a:lnTo>
                    <a:pt x="548" y="17"/>
                  </a:lnTo>
                  <a:lnTo>
                    <a:pt x="546" y="15"/>
                  </a:lnTo>
                  <a:lnTo>
                    <a:pt x="546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4" y="13"/>
                  </a:lnTo>
                  <a:lnTo>
                    <a:pt x="542" y="8"/>
                  </a:lnTo>
                  <a:lnTo>
                    <a:pt x="540" y="6"/>
                  </a:lnTo>
                  <a:lnTo>
                    <a:pt x="535" y="4"/>
                  </a:lnTo>
                  <a:lnTo>
                    <a:pt x="535" y="4"/>
                  </a:lnTo>
                  <a:lnTo>
                    <a:pt x="533" y="4"/>
                  </a:lnTo>
                  <a:lnTo>
                    <a:pt x="531" y="4"/>
                  </a:lnTo>
                  <a:lnTo>
                    <a:pt x="531" y="4"/>
                  </a:lnTo>
                  <a:lnTo>
                    <a:pt x="531" y="6"/>
                  </a:lnTo>
                  <a:lnTo>
                    <a:pt x="531" y="4"/>
                  </a:lnTo>
                  <a:lnTo>
                    <a:pt x="530" y="6"/>
                  </a:lnTo>
                  <a:lnTo>
                    <a:pt x="530" y="6"/>
                  </a:lnTo>
                  <a:lnTo>
                    <a:pt x="530" y="8"/>
                  </a:lnTo>
                  <a:lnTo>
                    <a:pt x="530" y="6"/>
                  </a:lnTo>
                  <a:lnTo>
                    <a:pt x="528" y="4"/>
                  </a:lnTo>
                  <a:lnTo>
                    <a:pt x="528" y="2"/>
                  </a:lnTo>
                  <a:lnTo>
                    <a:pt x="528" y="2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0" y="4"/>
                  </a:lnTo>
                  <a:lnTo>
                    <a:pt x="520" y="4"/>
                  </a:lnTo>
                  <a:lnTo>
                    <a:pt x="519" y="4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8"/>
                  </a:lnTo>
                  <a:lnTo>
                    <a:pt x="517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7" y="8"/>
                  </a:lnTo>
                  <a:lnTo>
                    <a:pt x="515" y="6"/>
                  </a:lnTo>
                  <a:lnTo>
                    <a:pt x="515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17" y="2"/>
                  </a:lnTo>
                  <a:lnTo>
                    <a:pt x="515" y="2"/>
                  </a:lnTo>
                  <a:lnTo>
                    <a:pt x="515" y="2"/>
                  </a:lnTo>
                  <a:lnTo>
                    <a:pt x="513" y="2"/>
                  </a:lnTo>
                  <a:lnTo>
                    <a:pt x="511" y="4"/>
                  </a:lnTo>
                  <a:lnTo>
                    <a:pt x="511" y="4"/>
                  </a:lnTo>
                  <a:lnTo>
                    <a:pt x="510" y="6"/>
                  </a:lnTo>
                  <a:lnTo>
                    <a:pt x="508" y="6"/>
                  </a:lnTo>
                  <a:lnTo>
                    <a:pt x="506" y="6"/>
                  </a:lnTo>
                  <a:lnTo>
                    <a:pt x="506" y="6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499" y="15"/>
                  </a:lnTo>
                  <a:lnTo>
                    <a:pt x="497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3" y="15"/>
                  </a:lnTo>
                  <a:lnTo>
                    <a:pt x="493" y="17"/>
                  </a:lnTo>
                  <a:lnTo>
                    <a:pt x="495" y="17"/>
                  </a:lnTo>
                  <a:lnTo>
                    <a:pt x="495" y="17"/>
                  </a:lnTo>
                  <a:lnTo>
                    <a:pt x="495" y="18"/>
                  </a:lnTo>
                  <a:lnTo>
                    <a:pt x="495" y="18"/>
                  </a:lnTo>
                  <a:lnTo>
                    <a:pt x="493" y="18"/>
                  </a:lnTo>
                  <a:lnTo>
                    <a:pt x="493" y="18"/>
                  </a:lnTo>
                  <a:lnTo>
                    <a:pt x="493" y="20"/>
                  </a:lnTo>
                  <a:lnTo>
                    <a:pt x="493" y="22"/>
                  </a:lnTo>
                  <a:lnTo>
                    <a:pt x="495" y="22"/>
                  </a:lnTo>
                  <a:lnTo>
                    <a:pt x="497" y="22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2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2" y="20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495" y="22"/>
                  </a:lnTo>
                  <a:lnTo>
                    <a:pt x="495" y="24"/>
                  </a:lnTo>
                  <a:lnTo>
                    <a:pt x="495" y="24"/>
                  </a:lnTo>
                  <a:lnTo>
                    <a:pt x="497" y="26"/>
                  </a:lnTo>
                  <a:lnTo>
                    <a:pt x="497" y="26"/>
                  </a:lnTo>
                  <a:lnTo>
                    <a:pt x="499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499" y="27"/>
                  </a:lnTo>
                  <a:lnTo>
                    <a:pt x="499" y="27"/>
                  </a:lnTo>
                  <a:lnTo>
                    <a:pt x="499" y="29"/>
                  </a:lnTo>
                  <a:lnTo>
                    <a:pt x="501" y="31"/>
                  </a:lnTo>
                  <a:lnTo>
                    <a:pt x="501" y="31"/>
                  </a:lnTo>
                  <a:lnTo>
                    <a:pt x="499" y="33"/>
                  </a:lnTo>
                  <a:lnTo>
                    <a:pt x="499" y="31"/>
                  </a:lnTo>
                  <a:lnTo>
                    <a:pt x="499" y="31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95" y="27"/>
                  </a:lnTo>
                  <a:lnTo>
                    <a:pt x="495" y="26"/>
                  </a:lnTo>
                  <a:lnTo>
                    <a:pt x="493" y="26"/>
                  </a:lnTo>
                  <a:lnTo>
                    <a:pt x="493" y="27"/>
                  </a:lnTo>
                  <a:lnTo>
                    <a:pt x="493" y="29"/>
                  </a:lnTo>
                  <a:lnTo>
                    <a:pt x="493" y="29"/>
                  </a:lnTo>
                  <a:lnTo>
                    <a:pt x="492" y="31"/>
                  </a:lnTo>
                  <a:lnTo>
                    <a:pt x="492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6" y="29"/>
                  </a:lnTo>
                  <a:lnTo>
                    <a:pt x="486" y="29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3" y="33"/>
                  </a:lnTo>
                  <a:lnTo>
                    <a:pt x="481" y="31"/>
                  </a:lnTo>
                  <a:lnTo>
                    <a:pt x="479" y="33"/>
                  </a:lnTo>
                  <a:lnTo>
                    <a:pt x="477" y="33"/>
                  </a:lnTo>
                  <a:lnTo>
                    <a:pt x="475" y="35"/>
                  </a:lnTo>
                  <a:lnTo>
                    <a:pt x="474" y="35"/>
                  </a:lnTo>
                  <a:lnTo>
                    <a:pt x="472" y="33"/>
                  </a:lnTo>
                  <a:lnTo>
                    <a:pt x="472" y="33"/>
                  </a:lnTo>
                  <a:lnTo>
                    <a:pt x="470" y="33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6" y="31"/>
                  </a:lnTo>
                  <a:lnTo>
                    <a:pt x="466" y="33"/>
                  </a:lnTo>
                  <a:lnTo>
                    <a:pt x="463" y="33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3" y="36"/>
                  </a:lnTo>
                  <a:lnTo>
                    <a:pt x="463" y="38"/>
                  </a:lnTo>
                  <a:lnTo>
                    <a:pt x="464" y="36"/>
                  </a:lnTo>
                  <a:lnTo>
                    <a:pt x="463" y="38"/>
                  </a:lnTo>
                  <a:lnTo>
                    <a:pt x="463" y="38"/>
                  </a:lnTo>
                  <a:lnTo>
                    <a:pt x="461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5" y="42"/>
                  </a:lnTo>
                  <a:lnTo>
                    <a:pt x="455" y="42"/>
                  </a:lnTo>
                  <a:lnTo>
                    <a:pt x="454" y="40"/>
                  </a:lnTo>
                  <a:lnTo>
                    <a:pt x="452" y="42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0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6"/>
                  </a:lnTo>
                  <a:lnTo>
                    <a:pt x="454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7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51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8"/>
                  </a:lnTo>
                  <a:lnTo>
                    <a:pt x="445" y="58"/>
                  </a:lnTo>
                  <a:lnTo>
                    <a:pt x="445" y="60"/>
                  </a:lnTo>
                  <a:lnTo>
                    <a:pt x="446" y="60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0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4"/>
                  </a:lnTo>
                  <a:lnTo>
                    <a:pt x="454" y="64"/>
                  </a:lnTo>
                  <a:lnTo>
                    <a:pt x="454" y="64"/>
                  </a:lnTo>
                  <a:lnTo>
                    <a:pt x="454" y="65"/>
                  </a:lnTo>
                  <a:lnTo>
                    <a:pt x="455" y="65"/>
                  </a:lnTo>
                  <a:lnTo>
                    <a:pt x="454" y="65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9"/>
                  </a:lnTo>
                  <a:lnTo>
                    <a:pt x="454" y="71"/>
                  </a:lnTo>
                  <a:lnTo>
                    <a:pt x="455" y="71"/>
                  </a:lnTo>
                  <a:lnTo>
                    <a:pt x="455" y="71"/>
                  </a:lnTo>
                  <a:lnTo>
                    <a:pt x="457" y="71"/>
                  </a:lnTo>
                  <a:lnTo>
                    <a:pt x="457" y="69"/>
                  </a:lnTo>
                  <a:lnTo>
                    <a:pt x="457" y="67"/>
                  </a:lnTo>
                  <a:lnTo>
                    <a:pt x="459" y="67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4" y="65"/>
                  </a:lnTo>
                  <a:lnTo>
                    <a:pt x="466" y="65"/>
                  </a:lnTo>
                  <a:lnTo>
                    <a:pt x="466" y="67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3" y="69"/>
                  </a:lnTo>
                  <a:lnTo>
                    <a:pt x="461" y="71"/>
                  </a:lnTo>
                  <a:lnTo>
                    <a:pt x="461" y="73"/>
                  </a:lnTo>
                  <a:lnTo>
                    <a:pt x="461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4"/>
                  </a:lnTo>
                  <a:lnTo>
                    <a:pt x="457" y="74"/>
                  </a:lnTo>
                  <a:lnTo>
                    <a:pt x="457" y="76"/>
                  </a:lnTo>
                  <a:lnTo>
                    <a:pt x="457" y="78"/>
                  </a:lnTo>
                  <a:lnTo>
                    <a:pt x="457" y="78"/>
                  </a:lnTo>
                  <a:lnTo>
                    <a:pt x="457" y="80"/>
                  </a:lnTo>
                  <a:lnTo>
                    <a:pt x="455" y="82"/>
                  </a:lnTo>
                  <a:lnTo>
                    <a:pt x="457" y="82"/>
                  </a:lnTo>
                  <a:lnTo>
                    <a:pt x="457" y="83"/>
                  </a:lnTo>
                  <a:lnTo>
                    <a:pt x="459" y="83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3"/>
                  </a:lnTo>
                  <a:lnTo>
                    <a:pt x="461" y="83"/>
                  </a:lnTo>
                  <a:lnTo>
                    <a:pt x="463" y="82"/>
                  </a:lnTo>
                  <a:lnTo>
                    <a:pt x="464" y="82"/>
                  </a:lnTo>
                  <a:lnTo>
                    <a:pt x="463" y="82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6" y="76"/>
                  </a:lnTo>
                  <a:lnTo>
                    <a:pt x="468" y="76"/>
                  </a:lnTo>
                  <a:lnTo>
                    <a:pt x="468" y="76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2" y="78"/>
                  </a:lnTo>
                  <a:lnTo>
                    <a:pt x="472" y="78"/>
                  </a:lnTo>
                  <a:lnTo>
                    <a:pt x="474" y="76"/>
                  </a:lnTo>
                  <a:lnTo>
                    <a:pt x="474" y="74"/>
                  </a:lnTo>
                  <a:lnTo>
                    <a:pt x="474" y="74"/>
                  </a:lnTo>
                  <a:lnTo>
                    <a:pt x="474" y="76"/>
                  </a:lnTo>
                  <a:lnTo>
                    <a:pt x="472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68" y="83"/>
                  </a:lnTo>
                  <a:lnTo>
                    <a:pt x="468" y="85"/>
                  </a:lnTo>
                  <a:lnTo>
                    <a:pt x="468" y="85"/>
                  </a:lnTo>
                  <a:lnTo>
                    <a:pt x="470" y="87"/>
                  </a:lnTo>
                  <a:lnTo>
                    <a:pt x="468" y="89"/>
                  </a:lnTo>
                  <a:lnTo>
                    <a:pt x="468" y="89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6" y="91"/>
                  </a:lnTo>
                  <a:lnTo>
                    <a:pt x="466" y="91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4" y="89"/>
                  </a:lnTo>
                  <a:lnTo>
                    <a:pt x="464" y="89"/>
                  </a:lnTo>
                  <a:lnTo>
                    <a:pt x="463" y="89"/>
                  </a:lnTo>
                  <a:lnTo>
                    <a:pt x="463" y="91"/>
                  </a:lnTo>
                  <a:lnTo>
                    <a:pt x="463" y="91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6" y="92"/>
                  </a:lnTo>
                  <a:lnTo>
                    <a:pt x="466" y="92"/>
                  </a:lnTo>
                  <a:lnTo>
                    <a:pt x="466" y="94"/>
                  </a:lnTo>
                  <a:lnTo>
                    <a:pt x="468" y="94"/>
                  </a:lnTo>
                  <a:lnTo>
                    <a:pt x="470" y="94"/>
                  </a:lnTo>
                  <a:lnTo>
                    <a:pt x="472" y="94"/>
                  </a:lnTo>
                  <a:lnTo>
                    <a:pt x="472" y="94"/>
                  </a:lnTo>
                  <a:lnTo>
                    <a:pt x="474" y="94"/>
                  </a:lnTo>
                  <a:lnTo>
                    <a:pt x="474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5" y="94"/>
                  </a:lnTo>
                  <a:lnTo>
                    <a:pt x="474" y="94"/>
                  </a:lnTo>
                  <a:lnTo>
                    <a:pt x="474" y="96"/>
                  </a:lnTo>
                  <a:lnTo>
                    <a:pt x="472" y="98"/>
                  </a:lnTo>
                  <a:lnTo>
                    <a:pt x="472" y="98"/>
                  </a:lnTo>
                  <a:lnTo>
                    <a:pt x="472" y="100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8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2"/>
                  </a:lnTo>
                  <a:lnTo>
                    <a:pt x="466" y="103"/>
                  </a:lnTo>
                  <a:lnTo>
                    <a:pt x="466" y="105"/>
                  </a:lnTo>
                  <a:lnTo>
                    <a:pt x="468" y="103"/>
                  </a:lnTo>
                  <a:lnTo>
                    <a:pt x="470" y="105"/>
                  </a:lnTo>
                  <a:lnTo>
                    <a:pt x="470" y="105"/>
                  </a:lnTo>
                  <a:lnTo>
                    <a:pt x="472" y="103"/>
                  </a:lnTo>
                  <a:lnTo>
                    <a:pt x="474" y="102"/>
                  </a:lnTo>
                  <a:lnTo>
                    <a:pt x="475" y="102"/>
                  </a:lnTo>
                  <a:lnTo>
                    <a:pt x="475" y="102"/>
                  </a:lnTo>
                  <a:lnTo>
                    <a:pt x="477" y="100"/>
                  </a:lnTo>
                  <a:lnTo>
                    <a:pt x="477" y="100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7" y="103"/>
                  </a:lnTo>
                  <a:lnTo>
                    <a:pt x="477" y="103"/>
                  </a:lnTo>
                  <a:lnTo>
                    <a:pt x="475" y="105"/>
                  </a:lnTo>
                  <a:lnTo>
                    <a:pt x="475" y="105"/>
                  </a:lnTo>
                  <a:lnTo>
                    <a:pt x="474" y="105"/>
                  </a:lnTo>
                  <a:lnTo>
                    <a:pt x="472" y="107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11"/>
                  </a:lnTo>
                  <a:lnTo>
                    <a:pt x="470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6" y="114"/>
                  </a:lnTo>
                  <a:lnTo>
                    <a:pt x="464" y="114"/>
                  </a:lnTo>
                  <a:lnTo>
                    <a:pt x="464" y="114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8" y="129"/>
                  </a:lnTo>
                  <a:lnTo>
                    <a:pt x="468" y="127"/>
                  </a:lnTo>
                  <a:lnTo>
                    <a:pt x="470" y="127"/>
                  </a:lnTo>
                  <a:lnTo>
                    <a:pt x="470" y="127"/>
                  </a:lnTo>
                  <a:lnTo>
                    <a:pt x="472" y="127"/>
                  </a:lnTo>
                  <a:lnTo>
                    <a:pt x="472" y="125"/>
                  </a:lnTo>
                  <a:lnTo>
                    <a:pt x="472" y="123"/>
                  </a:lnTo>
                  <a:lnTo>
                    <a:pt x="474" y="123"/>
                  </a:lnTo>
                  <a:lnTo>
                    <a:pt x="474" y="123"/>
                  </a:lnTo>
                  <a:lnTo>
                    <a:pt x="475" y="123"/>
                  </a:lnTo>
                  <a:lnTo>
                    <a:pt x="477" y="121"/>
                  </a:lnTo>
                  <a:lnTo>
                    <a:pt x="477" y="121"/>
                  </a:lnTo>
                  <a:lnTo>
                    <a:pt x="477" y="120"/>
                  </a:lnTo>
                  <a:lnTo>
                    <a:pt x="477" y="120"/>
                  </a:lnTo>
                  <a:lnTo>
                    <a:pt x="479" y="118"/>
                  </a:lnTo>
                  <a:lnTo>
                    <a:pt x="479" y="118"/>
                  </a:lnTo>
                  <a:lnTo>
                    <a:pt x="481" y="118"/>
                  </a:lnTo>
                  <a:lnTo>
                    <a:pt x="483" y="118"/>
                  </a:lnTo>
                  <a:lnTo>
                    <a:pt x="484" y="116"/>
                  </a:lnTo>
                  <a:lnTo>
                    <a:pt x="484" y="116"/>
                  </a:lnTo>
                  <a:lnTo>
                    <a:pt x="493" y="114"/>
                  </a:lnTo>
                  <a:lnTo>
                    <a:pt x="493" y="114"/>
                  </a:lnTo>
                  <a:lnTo>
                    <a:pt x="495" y="114"/>
                  </a:lnTo>
                  <a:lnTo>
                    <a:pt x="495" y="112"/>
                  </a:lnTo>
                  <a:lnTo>
                    <a:pt x="495" y="112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2"/>
                  </a:lnTo>
                  <a:lnTo>
                    <a:pt x="499" y="116"/>
                  </a:lnTo>
                  <a:lnTo>
                    <a:pt x="499" y="118"/>
                  </a:lnTo>
                  <a:lnTo>
                    <a:pt x="501" y="118"/>
                  </a:lnTo>
                  <a:lnTo>
                    <a:pt x="501" y="118"/>
                  </a:lnTo>
                  <a:lnTo>
                    <a:pt x="502" y="118"/>
                  </a:lnTo>
                  <a:lnTo>
                    <a:pt x="502" y="116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6" y="120"/>
                  </a:lnTo>
                  <a:lnTo>
                    <a:pt x="504" y="120"/>
                  </a:lnTo>
                  <a:lnTo>
                    <a:pt x="504" y="121"/>
                  </a:lnTo>
                  <a:lnTo>
                    <a:pt x="504" y="121"/>
                  </a:lnTo>
                  <a:lnTo>
                    <a:pt x="502" y="123"/>
                  </a:lnTo>
                  <a:lnTo>
                    <a:pt x="501" y="123"/>
                  </a:lnTo>
                  <a:lnTo>
                    <a:pt x="499" y="127"/>
                  </a:lnTo>
                  <a:lnTo>
                    <a:pt x="499" y="129"/>
                  </a:lnTo>
                  <a:lnTo>
                    <a:pt x="499" y="129"/>
                  </a:lnTo>
                  <a:lnTo>
                    <a:pt x="499" y="130"/>
                  </a:lnTo>
                  <a:lnTo>
                    <a:pt x="501" y="130"/>
                  </a:lnTo>
                  <a:lnTo>
                    <a:pt x="501" y="132"/>
                  </a:lnTo>
                  <a:lnTo>
                    <a:pt x="501" y="132"/>
                  </a:lnTo>
                  <a:lnTo>
                    <a:pt x="501" y="134"/>
                  </a:lnTo>
                  <a:lnTo>
                    <a:pt x="501" y="134"/>
                  </a:lnTo>
                  <a:lnTo>
                    <a:pt x="506" y="134"/>
                  </a:lnTo>
                  <a:lnTo>
                    <a:pt x="508" y="134"/>
                  </a:lnTo>
                  <a:lnTo>
                    <a:pt x="508" y="134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0"/>
                  </a:lnTo>
                  <a:lnTo>
                    <a:pt x="511" y="130"/>
                  </a:lnTo>
                  <a:lnTo>
                    <a:pt x="511" y="130"/>
                  </a:lnTo>
                  <a:lnTo>
                    <a:pt x="513" y="130"/>
                  </a:lnTo>
                  <a:lnTo>
                    <a:pt x="513" y="130"/>
                  </a:lnTo>
                  <a:lnTo>
                    <a:pt x="513" y="129"/>
                  </a:lnTo>
                  <a:lnTo>
                    <a:pt x="513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5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9" y="130"/>
                  </a:lnTo>
                  <a:lnTo>
                    <a:pt x="519" y="130"/>
                  </a:lnTo>
                  <a:lnTo>
                    <a:pt x="522" y="129"/>
                  </a:lnTo>
                  <a:lnTo>
                    <a:pt x="524" y="129"/>
                  </a:lnTo>
                  <a:lnTo>
                    <a:pt x="524" y="129"/>
                  </a:lnTo>
                  <a:lnTo>
                    <a:pt x="526" y="130"/>
                  </a:lnTo>
                  <a:lnTo>
                    <a:pt x="528" y="130"/>
                  </a:lnTo>
                  <a:lnTo>
                    <a:pt x="530" y="130"/>
                  </a:lnTo>
                  <a:lnTo>
                    <a:pt x="530" y="132"/>
                  </a:lnTo>
                  <a:lnTo>
                    <a:pt x="530" y="132"/>
                  </a:lnTo>
                  <a:lnTo>
                    <a:pt x="530" y="134"/>
                  </a:lnTo>
                  <a:lnTo>
                    <a:pt x="531" y="134"/>
                  </a:lnTo>
                  <a:lnTo>
                    <a:pt x="531" y="134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0"/>
                  </a:lnTo>
                  <a:lnTo>
                    <a:pt x="535" y="130"/>
                  </a:lnTo>
                  <a:lnTo>
                    <a:pt x="535" y="130"/>
                  </a:lnTo>
                  <a:lnTo>
                    <a:pt x="535" y="132"/>
                  </a:lnTo>
                  <a:lnTo>
                    <a:pt x="535" y="132"/>
                  </a:lnTo>
                  <a:lnTo>
                    <a:pt x="537" y="132"/>
                  </a:lnTo>
                  <a:lnTo>
                    <a:pt x="537" y="132"/>
                  </a:lnTo>
                  <a:lnTo>
                    <a:pt x="537" y="134"/>
                  </a:lnTo>
                  <a:lnTo>
                    <a:pt x="539" y="134"/>
                  </a:lnTo>
                  <a:lnTo>
                    <a:pt x="539" y="134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2" y="132"/>
                  </a:lnTo>
                  <a:lnTo>
                    <a:pt x="544" y="132"/>
                  </a:lnTo>
                  <a:lnTo>
                    <a:pt x="548" y="130"/>
                  </a:lnTo>
                  <a:lnTo>
                    <a:pt x="549" y="130"/>
                  </a:lnTo>
                  <a:lnTo>
                    <a:pt x="549" y="129"/>
                  </a:lnTo>
                  <a:lnTo>
                    <a:pt x="549" y="129"/>
                  </a:lnTo>
                  <a:lnTo>
                    <a:pt x="549" y="127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3" y="123"/>
                  </a:lnTo>
                  <a:lnTo>
                    <a:pt x="555" y="123"/>
                  </a:lnTo>
                  <a:lnTo>
                    <a:pt x="557" y="125"/>
                  </a:lnTo>
                  <a:lnTo>
                    <a:pt x="557" y="125"/>
                  </a:lnTo>
                  <a:lnTo>
                    <a:pt x="558" y="125"/>
                  </a:lnTo>
                  <a:lnTo>
                    <a:pt x="560" y="123"/>
                  </a:lnTo>
                  <a:lnTo>
                    <a:pt x="560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4" y="125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3"/>
                  </a:lnTo>
                  <a:lnTo>
                    <a:pt x="571" y="123"/>
                  </a:lnTo>
                  <a:lnTo>
                    <a:pt x="573" y="127"/>
                  </a:lnTo>
                  <a:lnTo>
                    <a:pt x="573" y="127"/>
                  </a:lnTo>
                  <a:lnTo>
                    <a:pt x="576" y="127"/>
                  </a:lnTo>
                  <a:lnTo>
                    <a:pt x="578" y="125"/>
                  </a:lnTo>
                  <a:lnTo>
                    <a:pt x="580" y="125"/>
                  </a:lnTo>
                  <a:lnTo>
                    <a:pt x="580" y="125"/>
                  </a:lnTo>
                  <a:lnTo>
                    <a:pt x="582" y="125"/>
                  </a:lnTo>
                  <a:lnTo>
                    <a:pt x="582" y="127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4" y="130"/>
                  </a:lnTo>
                  <a:lnTo>
                    <a:pt x="584" y="132"/>
                  </a:lnTo>
                  <a:lnTo>
                    <a:pt x="582" y="138"/>
                  </a:lnTo>
                  <a:lnTo>
                    <a:pt x="582" y="138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41"/>
                  </a:lnTo>
                  <a:lnTo>
                    <a:pt x="582" y="143"/>
                  </a:lnTo>
                  <a:lnTo>
                    <a:pt x="582" y="143"/>
                  </a:lnTo>
                  <a:lnTo>
                    <a:pt x="584" y="145"/>
                  </a:lnTo>
                  <a:lnTo>
                    <a:pt x="584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91" y="145"/>
                  </a:lnTo>
                  <a:lnTo>
                    <a:pt x="595" y="145"/>
                  </a:lnTo>
                  <a:lnTo>
                    <a:pt x="596" y="147"/>
                  </a:lnTo>
                  <a:lnTo>
                    <a:pt x="598" y="148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598" y="154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6" y="158"/>
                  </a:lnTo>
                  <a:lnTo>
                    <a:pt x="595" y="161"/>
                  </a:lnTo>
                  <a:lnTo>
                    <a:pt x="595" y="161"/>
                  </a:lnTo>
                  <a:lnTo>
                    <a:pt x="593" y="161"/>
                  </a:lnTo>
                  <a:lnTo>
                    <a:pt x="591" y="161"/>
                  </a:lnTo>
                  <a:lnTo>
                    <a:pt x="591" y="161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7"/>
                  </a:lnTo>
                  <a:lnTo>
                    <a:pt x="587" y="168"/>
                  </a:lnTo>
                  <a:lnTo>
                    <a:pt x="585" y="168"/>
                  </a:lnTo>
                  <a:lnTo>
                    <a:pt x="582" y="170"/>
                  </a:lnTo>
                  <a:lnTo>
                    <a:pt x="582" y="170"/>
                  </a:lnTo>
                  <a:lnTo>
                    <a:pt x="578" y="170"/>
                  </a:lnTo>
                  <a:lnTo>
                    <a:pt x="578" y="170"/>
                  </a:lnTo>
                  <a:lnTo>
                    <a:pt x="576" y="172"/>
                  </a:lnTo>
                  <a:lnTo>
                    <a:pt x="575" y="174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7"/>
                  </a:lnTo>
                  <a:lnTo>
                    <a:pt x="573" y="177"/>
                  </a:lnTo>
                  <a:lnTo>
                    <a:pt x="573" y="179"/>
                  </a:lnTo>
                  <a:lnTo>
                    <a:pt x="573" y="179"/>
                  </a:lnTo>
                  <a:lnTo>
                    <a:pt x="571" y="181"/>
                  </a:lnTo>
                  <a:lnTo>
                    <a:pt x="569" y="185"/>
                  </a:lnTo>
                  <a:lnTo>
                    <a:pt x="569" y="185"/>
                  </a:lnTo>
                  <a:lnTo>
                    <a:pt x="567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6"/>
                  </a:lnTo>
                  <a:lnTo>
                    <a:pt x="562" y="186"/>
                  </a:lnTo>
                  <a:lnTo>
                    <a:pt x="564" y="188"/>
                  </a:lnTo>
                  <a:lnTo>
                    <a:pt x="564" y="188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7" y="194"/>
                  </a:lnTo>
                  <a:lnTo>
                    <a:pt x="567" y="195"/>
                  </a:lnTo>
                  <a:lnTo>
                    <a:pt x="567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9"/>
                  </a:lnTo>
                  <a:lnTo>
                    <a:pt x="567" y="199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9" y="208"/>
                  </a:lnTo>
                  <a:lnTo>
                    <a:pt x="569" y="210"/>
                  </a:lnTo>
                  <a:lnTo>
                    <a:pt x="569" y="212"/>
                  </a:lnTo>
                  <a:lnTo>
                    <a:pt x="569" y="212"/>
                  </a:lnTo>
                  <a:lnTo>
                    <a:pt x="569" y="214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7" y="217"/>
                  </a:lnTo>
                  <a:lnTo>
                    <a:pt x="569" y="219"/>
                  </a:lnTo>
                  <a:lnTo>
                    <a:pt x="569" y="219"/>
                  </a:lnTo>
                  <a:lnTo>
                    <a:pt x="569" y="221"/>
                  </a:lnTo>
                  <a:lnTo>
                    <a:pt x="569" y="221"/>
                  </a:lnTo>
                  <a:lnTo>
                    <a:pt x="567" y="223"/>
                  </a:lnTo>
                  <a:lnTo>
                    <a:pt x="567" y="224"/>
                  </a:lnTo>
                  <a:lnTo>
                    <a:pt x="567" y="228"/>
                  </a:lnTo>
                  <a:lnTo>
                    <a:pt x="569" y="230"/>
                  </a:lnTo>
                  <a:lnTo>
                    <a:pt x="571" y="232"/>
                  </a:lnTo>
                  <a:lnTo>
                    <a:pt x="569" y="232"/>
                  </a:lnTo>
                  <a:lnTo>
                    <a:pt x="569" y="233"/>
                  </a:lnTo>
                  <a:lnTo>
                    <a:pt x="567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4" y="237"/>
                  </a:lnTo>
                  <a:lnTo>
                    <a:pt x="564" y="237"/>
                  </a:lnTo>
                  <a:lnTo>
                    <a:pt x="562" y="237"/>
                  </a:lnTo>
                  <a:lnTo>
                    <a:pt x="562" y="237"/>
                  </a:lnTo>
                  <a:lnTo>
                    <a:pt x="560" y="239"/>
                  </a:lnTo>
                  <a:lnTo>
                    <a:pt x="558" y="239"/>
                  </a:lnTo>
                  <a:lnTo>
                    <a:pt x="558" y="241"/>
                  </a:lnTo>
                  <a:lnTo>
                    <a:pt x="558" y="241"/>
                  </a:lnTo>
                  <a:lnTo>
                    <a:pt x="558" y="242"/>
                  </a:lnTo>
                  <a:lnTo>
                    <a:pt x="558" y="242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0" y="246"/>
                  </a:lnTo>
                  <a:lnTo>
                    <a:pt x="560" y="246"/>
                  </a:lnTo>
                  <a:lnTo>
                    <a:pt x="562" y="246"/>
                  </a:lnTo>
                  <a:lnTo>
                    <a:pt x="562" y="248"/>
                  </a:lnTo>
                  <a:lnTo>
                    <a:pt x="562" y="248"/>
                  </a:lnTo>
                  <a:lnTo>
                    <a:pt x="564" y="250"/>
                  </a:lnTo>
                  <a:lnTo>
                    <a:pt x="566" y="253"/>
                  </a:lnTo>
                  <a:lnTo>
                    <a:pt x="566" y="255"/>
                  </a:lnTo>
                  <a:lnTo>
                    <a:pt x="566" y="255"/>
                  </a:lnTo>
                  <a:lnTo>
                    <a:pt x="566" y="257"/>
                  </a:lnTo>
                  <a:lnTo>
                    <a:pt x="566" y="257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2"/>
                  </a:lnTo>
                  <a:lnTo>
                    <a:pt x="564" y="262"/>
                  </a:lnTo>
                  <a:lnTo>
                    <a:pt x="562" y="264"/>
                  </a:lnTo>
                  <a:lnTo>
                    <a:pt x="562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8"/>
                  </a:lnTo>
                  <a:lnTo>
                    <a:pt x="560" y="268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58" y="271"/>
                  </a:lnTo>
                  <a:lnTo>
                    <a:pt x="558" y="271"/>
                  </a:lnTo>
                  <a:lnTo>
                    <a:pt x="560" y="271"/>
                  </a:lnTo>
                  <a:lnTo>
                    <a:pt x="560" y="273"/>
                  </a:lnTo>
                  <a:lnTo>
                    <a:pt x="558" y="273"/>
                  </a:lnTo>
                  <a:lnTo>
                    <a:pt x="558" y="275"/>
                  </a:lnTo>
                  <a:lnTo>
                    <a:pt x="551" y="275"/>
                  </a:lnTo>
                  <a:lnTo>
                    <a:pt x="549" y="275"/>
                  </a:lnTo>
                  <a:lnTo>
                    <a:pt x="548" y="275"/>
                  </a:lnTo>
                  <a:lnTo>
                    <a:pt x="548" y="275"/>
                  </a:lnTo>
                  <a:lnTo>
                    <a:pt x="546" y="275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2" y="275"/>
                  </a:lnTo>
                  <a:lnTo>
                    <a:pt x="531" y="275"/>
                  </a:lnTo>
                  <a:lnTo>
                    <a:pt x="531" y="275"/>
                  </a:lnTo>
                  <a:lnTo>
                    <a:pt x="533" y="275"/>
                  </a:lnTo>
                  <a:lnTo>
                    <a:pt x="535" y="280"/>
                  </a:lnTo>
                  <a:lnTo>
                    <a:pt x="535" y="280"/>
                  </a:lnTo>
                  <a:lnTo>
                    <a:pt x="537" y="284"/>
                  </a:lnTo>
                  <a:lnTo>
                    <a:pt x="537" y="284"/>
                  </a:lnTo>
                  <a:lnTo>
                    <a:pt x="539" y="284"/>
                  </a:lnTo>
                  <a:lnTo>
                    <a:pt x="540" y="286"/>
                  </a:lnTo>
                  <a:lnTo>
                    <a:pt x="540" y="288"/>
                  </a:lnTo>
                  <a:lnTo>
                    <a:pt x="540" y="288"/>
                  </a:lnTo>
                  <a:lnTo>
                    <a:pt x="542" y="288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4" y="291"/>
                  </a:lnTo>
                  <a:lnTo>
                    <a:pt x="544" y="291"/>
                  </a:lnTo>
                  <a:lnTo>
                    <a:pt x="544" y="293"/>
                  </a:lnTo>
                  <a:lnTo>
                    <a:pt x="544" y="293"/>
                  </a:lnTo>
                  <a:lnTo>
                    <a:pt x="544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6" y="298"/>
                  </a:lnTo>
                  <a:lnTo>
                    <a:pt x="548" y="302"/>
                  </a:lnTo>
                  <a:lnTo>
                    <a:pt x="548" y="302"/>
                  </a:lnTo>
                  <a:lnTo>
                    <a:pt x="546" y="304"/>
                  </a:lnTo>
                  <a:lnTo>
                    <a:pt x="548" y="306"/>
                  </a:lnTo>
                  <a:lnTo>
                    <a:pt x="548" y="306"/>
                  </a:lnTo>
                  <a:lnTo>
                    <a:pt x="549" y="307"/>
                  </a:lnTo>
                  <a:lnTo>
                    <a:pt x="551" y="307"/>
                  </a:lnTo>
                  <a:lnTo>
                    <a:pt x="551" y="307"/>
                  </a:lnTo>
                  <a:lnTo>
                    <a:pt x="553" y="309"/>
                  </a:lnTo>
                  <a:lnTo>
                    <a:pt x="551" y="309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3" y="313"/>
                  </a:lnTo>
                  <a:lnTo>
                    <a:pt x="553" y="313"/>
                  </a:lnTo>
                  <a:lnTo>
                    <a:pt x="555" y="313"/>
                  </a:lnTo>
                  <a:lnTo>
                    <a:pt x="555" y="311"/>
                  </a:lnTo>
                  <a:lnTo>
                    <a:pt x="557" y="311"/>
                  </a:lnTo>
                  <a:lnTo>
                    <a:pt x="558" y="311"/>
                  </a:lnTo>
                  <a:lnTo>
                    <a:pt x="558" y="313"/>
                  </a:lnTo>
                  <a:lnTo>
                    <a:pt x="560" y="313"/>
                  </a:lnTo>
                  <a:lnTo>
                    <a:pt x="560" y="315"/>
                  </a:lnTo>
                  <a:lnTo>
                    <a:pt x="560" y="315"/>
                  </a:lnTo>
                  <a:lnTo>
                    <a:pt x="560" y="316"/>
                  </a:lnTo>
                  <a:lnTo>
                    <a:pt x="562" y="316"/>
                  </a:lnTo>
                  <a:lnTo>
                    <a:pt x="562" y="318"/>
                  </a:lnTo>
                  <a:lnTo>
                    <a:pt x="560" y="318"/>
                  </a:lnTo>
                  <a:lnTo>
                    <a:pt x="560" y="318"/>
                  </a:lnTo>
                  <a:lnTo>
                    <a:pt x="558" y="322"/>
                  </a:lnTo>
                  <a:lnTo>
                    <a:pt x="558" y="324"/>
                  </a:lnTo>
                  <a:lnTo>
                    <a:pt x="557" y="325"/>
                  </a:lnTo>
                  <a:lnTo>
                    <a:pt x="557" y="325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5" y="329"/>
                  </a:lnTo>
                  <a:lnTo>
                    <a:pt x="555" y="329"/>
                  </a:lnTo>
                  <a:lnTo>
                    <a:pt x="553" y="331"/>
                  </a:lnTo>
                  <a:lnTo>
                    <a:pt x="551" y="331"/>
                  </a:lnTo>
                  <a:lnTo>
                    <a:pt x="551" y="331"/>
                  </a:lnTo>
                  <a:lnTo>
                    <a:pt x="551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6" y="335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40"/>
                  </a:lnTo>
                  <a:lnTo>
                    <a:pt x="546" y="340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4" y="347"/>
                  </a:lnTo>
                  <a:lnTo>
                    <a:pt x="544" y="351"/>
                  </a:lnTo>
                  <a:lnTo>
                    <a:pt x="542" y="351"/>
                  </a:lnTo>
                  <a:lnTo>
                    <a:pt x="544" y="353"/>
                  </a:lnTo>
                  <a:lnTo>
                    <a:pt x="544" y="353"/>
                  </a:lnTo>
                  <a:lnTo>
                    <a:pt x="542" y="353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4" y="356"/>
                  </a:lnTo>
                  <a:lnTo>
                    <a:pt x="549" y="362"/>
                  </a:lnTo>
                  <a:lnTo>
                    <a:pt x="549" y="362"/>
                  </a:lnTo>
                  <a:lnTo>
                    <a:pt x="549" y="363"/>
                  </a:lnTo>
                  <a:lnTo>
                    <a:pt x="549" y="363"/>
                  </a:lnTo>
                  <a:lnTo>
                    <a:pt x="551" y="363"/>
                  </a:lnTo>
                  <a:lnTo>
                    <a:pt x="551" y="365"/>
                  </a:lnTo>
                  <a:lnTo>
                    <a:pt x="551" y="365"/>
                  </a:lnTo>
                  <a:lnTo>
                    <a:pt x="553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7" y="371"/>
                  </a:lnTo>
                  <a:lnTo>
                    <a:pt x="558" y="371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60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1"/>
                  </a:lnTo>
                  <a:lnTo>
                    <a:pt x="562" y="372"/>
                  </a:lnTo>
                  <a:lnTo>
                    <a:pt x="562" y="372"/>
                  </a:lnTo>
                  <a:lnTo>
                    <a:pt x="560" y="374"/>
                  </a:lnTo>
                  <a:lnTo>
                    <a:pt x="560" y="376"/>
                  </a:lnTo>
                  <a:lnTo>
                    <a:pt x="560" y="378"/>
                  </a:lnTo>
                  <a:lnTo>
                    <a:pt x="558" y="380"/>
                  </a:lnTo>
                  <a:lnTo>
                    <a:pt x="558" y="381"/>
                  </a:lnTo>
                  <a:lnTo>
                    <a:pt x="557" y="381"/>
                  </a:lnTo>
                  <a:lnTo>
                    <a:pt x="555" y="380"/>
                  </a:lnTo>
                  <a:lnTo>
                    <a:pt x="553" y="380"/>
                  </a:lnTo>
                  <a:lnTo>
                    <a:pt x="553" y="380"/>
                  </a:lnTo>
                  <a:lnTo>
                    <a:pt x="553" y="381"/>
                  </a:lnTo>
                  <a:lnTo>
                    <a:pt x="553" y="381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8" y="383"/>
                  </a:lnTo>
                  <a:lnTo>
                    <a:pt x="546" y="383"/>
                  </a:lnTo>
                  <a:lnTo>
                    <a:pt x="546" y="383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7"/>
                  </a:lnTo>
                  <a:lnTo>
                    <a:pt x="546" y="389"/>
                  </a:lnTo>
                  <a:lnTo>
                    <a:pt x="544" y="392"/>
                  </a:lnTo>
                  <a:lnTo>
                    <a:pt x="544" y="394"/>
                  </a:lnTo>
                  <a:lnTo>
                    <a:pt x="539" y="398"/>
                  </a:lnTo>
                  <a:lnTo>
                    <a:pt x="539" y="400"/>
                  </a:lnTo>
                  <a:lnTo>
                    <a:pt x="537" y="401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5" y="407"/>
                  </a:lnTo>
                  <a:lnTo>
                    <a:pt x="535" y="407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3" y="409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7" y="414"/>
                  </a:lnTo>
                  <a:lnTo>
                    <a:pt x="537" y="414"/>
                  </a:lnTo>
                  <a:lnTo>
                    <a:pt x="537" y="416"/>
                  </a:lnTo>
                  <a:lnTo>
                    <a:pt x="537" y="418"/>
                  </a:lnTo>
                  <a:lnTo>
                    <a:pt x="537" y="418"/>
                  </a:lnTo>
                  <a:lnTo>
                    <a:pt x="537" y="419"/>
                  </a:lnTo>
                  <a:lnTo>
                    <a:pt x="539" y="421"/>
                  </a:lnTo>
                  <a:lnTo>
                    <a:pt x="539" y="427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30"/>
                  </a:lnTo>
                  <a:lnTo>
                    <a:pt x="539" y="434"/>
                  </a:lnTo>
                  <a:lnTo>
                    <a:pt x="540" y="434"/>
                  </a:lnTo>
                  <a:lnTo>
                    <a:pt x="540" y="434"/>
                  </a:lnTo>
                  <a:lnTo>
                    <a:pt x="542" y="434"/>
                  </a:lnTo>
                  <a:lnTo>
                    <a:pt x="542" y="432"/>
                  </a:lnTo>
                  <a:lnTo>
                    <a:pt x="544" y="432"/>
                  </a:lnTo>
                  <a:lnTo>
                    <a:pt x="555" y="432"/>
                  </a:lnTo>
                  <a:lnTo>
                    <a:pt x="555" y="432"/>
                  </a:lnTo>
                  <a:lnTo>
                    <a:pt x="553" y="432"/>
                  </a:lnTo>
                  <a:lnTo>
                    <a:pt x="555" y="430"/>
                  </a:lnTo>
                  <a:lnTo>
                    <a:pt x="557" y="432"/>
                  </a:lnTo>
                  <a:lnTo>
                    <a:pt x="558" y="432"/>
                  </a:lnTo>
                  <a:lnTo>
                    <a:pt x="562" y="434"/>
                  </a:lnTo>
                  <a:lnTo>
                    <a:pt x="564" y="434"/>
                  </a:lnTo>
                  <a:lnTo>
                    <a:pt x="564" y="434"/>
                  </a:lnTo>
                  <a:lnTo>
                    <a:pt x="562" y="432"/>
                  </a:lnTo>
                  <a:lnTo>
                    <a:pt x="562" y="430"/>
                  </a:lnTo>
                  <a:lnTo>
                    <a:pt x="562" y="430"/>
                  </a:lnTo>
                  <a:lnTo>
                    <a:pt x="564" y="430"/>
                  </a:lnTo>
                  <a:lnTo>
                    <a:pt x="566" y="430"/>
                  </a:lnTo>
                  <a:lnTo>
                    <a:pt x="567" y="427"/>
                  </a:lnTo>
                  <a:lnTo>
                    <a:pt x="567" y="428"/>
                  </a:lnTo>
                  <a:lnTo>
                    <a:pt x="566" y="430"/>
                  </a:lnTo>
                  <a:lnTo>
                    <a:pt x="564" y="430"/>
                  </a:lnTo>
                  <a:lnTo>
                    <a:pt x="564" y="432"/>
                  </a:lnTo>
                  <a:lnTo>
                    <a:pt x="564" y="434"/>
                  </a:lnTo>
                  <a:lnTo>
                    <a:pt x="566" y="434"/>
                  </a:lnTo>
                  <a:lnTo>
                    <a:pt x="566" y="436"/>
                  </a:lnTo>
                  <a:lnTo>
                    <a:pt x="567" y="436"/>
                  </a:lnTo>
                  <a:lnTo>
                    <a:pt x="569" y="437"/>
                  </a:lnTo>
                  <a:lnTo>
                    <a:pt x="571" y="437"/>
                  </a:lnTo>
                  <a:lnTo>
                    <a:pt x="571" y="437"/>
                  </a:lnTo>
                  <a:lnTo>
                    <a:pt x="573" y="439"/>
                  </a:lnTo>
                  <a:lnTo>
                    <a:pt x="585" y="448"/>
                  </a:lnTo>
                  <a:lnTo>
                    <a:pt x="587" y="448"/>
                  </a:lnTo>
                  <a:lnTo>
                    <a:pt x="587" y="452"/>
                  </a:lnTo>
                  <a:lnTo>
                    <a:pt x="589" y="456"/>
                  </a:lnTo>
                  <a:lnTo>
                    <a:pt x="591" y="457"/>
                  </a:lnTo>
                  <a:lnTo>
                    <a:pt x="593" y="457"/>
                  </a:lnTo>
                  <a:lnTo>
                    <a:pt x="593" y="456"/>
                  </a:lnTo>
                  <a:lnTo>
                    <a:pt x="593" y="452"/>
                  </a:lnTo>
                  <a:lnTo>
                    <a:pt x="593" y="452"/>
                  </a:lnTo>
                  <a:lnTo>
                    <a:pt x="595" y="450"/>
                  </a:lnTo>
                  <a:lnTo>
                    <a:pt x="596" y="450"/>
                  </a:lnTo>
                  <a:lnTo>
                    <a:pt x="596" y="450"/>
                  </a:lnTo>
                  <a:lnTo>
                    <a:pt x="598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598" y="452"/>
                  </a:lnTo>
                  <a:lnTo>
                    <a:pt x="595" y="450"/>
                  </a:lnTo>
                  <a:lnTo>
                    <a:pt x="593" y="452"/>
                  </a:lnTo>
                  <a:lnTo>
                    <a:pt x="593" y="454"/>
                  </a:lnTo>
                  <a:lnTo>
                    <a:pt x="593" y="457"/>
                  </a:lnTo>
                  <a:lnTo>
                    <a:pt x="593" y="457"/>
                  </a:lnTo>
                  <a:lnTo>
                    <a:pt x="593" y="459"/>
                  </a:lnTo>
                  <a:lnTo>
                    <a:pt x="591" y="459"/>
                  </a:lnTo>
                  <a:lnTo>
                    <a:pt x="589" y="459"/>
                  </a:lnTo>
                  <a:lnTo>
                    <a:pt x="589" y="461"/>
                  </a:lnTo>
                  <a:lnTo>
                    <a:pt x="587" y="461"/>
                  </a:lnTo>
                  <a:lnTo>
                    <a:pt x="589" y="463"/>
                  </a:lnTo>
                  <a:lnTo>
                    <a:pt x="589" y="465"/>
                  </a:lnTo>
                  <a:lnTo>
                    <a:pt x="589" y="465"/>
                  </a:lnTo>
                  <a:lnTo>
                    <a:pt x="591" y="468"/>
                  </a:lnTo>
                  <a:lnTo>
                    <a:pt x="591" y="468"/>
                  </a:lnTo>
                  <a:lnTo>
                    <a:pt x="593" y="468"/>
                  </a:lnTo>
                  <a:lnTo>
                    <a:pt x="595" y="468"/>
                  </a:lnTo>
                  <a:lnTo>
                    <a:pt x="596" y="470"/>
                  </a:lnTo>
                  <a:lnTo>
                    <a:pt x="598" y="472"/>
                  </a:lnTo>
                  <a:lnTo>
                    <a:pt x="598" y="474"/>
                  </a:lnTo>
                  <a:lnTo>
                    <a:pt x="598" y="475"/>
                  </a:lnTo>
                  <a:lnTo>
                    <a:pt x="598" y="475"/>
                  </a:lnTo>
                  <a:lnTo>
                    <a:pt x="600" y="475"/>
                  </a:lnTo>
                  <a:lnTo>
                    <a:pt x="600" y="475"/>
                  </a:lnTo>
                  <a:lnTo>
                    <a:pt x="602" y="475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5"/>
                  </a:lnTo>
                  <a:lnTo>
                    <a:pt x="596" y="475"/>
                  </a:lnTo>
                  <a:lnTo>
                    <a:pt x="596" y="474"/>
                  </a:lnTo>
                  <a:lnTo>
                    <a:pt x="595" y="474"/>
                  </a:lnTo>
                  <a:lnTo>
                    <a:pt x="595" y="474"/>
                  </a:lnTo>
                  <a:lnTo>
                    <a:pt x="595" y="475"/>
                  </a:lnTo>
                  <a:lnTo>
                    <a:pt x="596" y="475"/>
                  </a:lnTo>
                  <a:lnTo>
                    <a:pt x="596" y="477"/>
                  </a:lnTo>
                  <a:lnTo>
                    <a:pt x="598" y="479"/>
                  </a:lnTo>
                  <a:lnTo>
                    <a:pt x="600" y="483"/>
                  </a:lnTo>
                  <a:lnTo>
                    <a:pt x="600" y="484"/>
                  </a:lnTo>
                  <a:lnTo>
                    <a:pt x="602" y="484"/>
                  </a:lnTo>
                  <a:lnTo>
                    <a:pt x="602" y="486"/>
                  </a:lnTo>
                  <a:lnTo>
                    <a:pt x="602" y="488"/>
                  </a:lnTo>
                  <a:lnTo>
                    <a:pt x="602" y="488"/>
                  </a:lnTo>
                  <a:lnTo>
                    <a:pt x="605" y="490"/>
                  </a:lnTo>
                  <a:lnTo>
                    <a:pt x="605" y="492"/>
                  </a:lnTo>
                  <a:lnTo>
                    <a:pt x="607" y="493"/>
                  </a:lnTo>
                  <a:lnTo>
                    <a:pt x="609" y="495"/>
                  </a:lnTo>
                  <a:lnTo>
                    <a:pt x="611" y="497"/>
                  </a:lnTo>
                  <a:lnTo>
                    <a:pt x="613" y="495"/>
                  </a:lnTo>
                  <a:lnTo>
                    <a:pt x="614" y="495"/>
                  </a:lnTo>
                  <a:lnTo>
                    <a:pt x="614" y="497"/>
                  </a:lnTo>
                  <a:lnTo>
                    <a:pt x="618" y="499"/>
                  </a:lnTo>
                  <a:lnTo>
                    <a:pt x="620" y="501"/>
                  </a:lnTo>
                  <a:lnTo>
                    <a:pt x="620" y="503"/>
                  </a:lnTo>
                  <a:lnTo>
                    <a:pt x="622" y="503"/>
                  </a:lnTo>
                  <a:lnTo>
                    <a:pt x="623" y="503"/>
                  </a:lnTo>
                  <a:lnTo>
                    <a:pt x="625" y="504"/>
                  </a:lnTo>
                  <a:lnTo>
                    <a:pt x="625" y="503"/>
                  </a:lnTo>
                  <a:lnTo>
                    <a:pt x="627" y="504"/>
                  </a:lnTo>
                  <a:lnTo>
                    <a:pt x="629" y="504"/>
                  </a:lnTo>
                  <a:lnTo>
                    <a:pt x="629" y="506"/>
                  </a:lnTo>
                  <a:lnTo>
                    <a:pt x="631" y="506"/>
                  </a:lnTo>
                  <a:lnTo>
                    <a:pt x="632" y="506"/>
                  </a:lnTo>
                  <a:lnTo>
                    <a:pt x="636" y="504"/>
                  </a:lnTo>
                  <a:lnTo>
                    <a:pt x="638" y="504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1"/>
                  </a:lnTo>
                  <a:lnTo>
                    <a:pt x="638" y="501"/>
                  </a:lnTo>
                  <a:lnTo>
                    <a:pt x="638" y="499"/>
                  </a:lnTo>
                  <a:lnTo>
                    <a:pt x="638" y="499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40" y="495"/>
                  </a:lnTo>
                  <a:lnTo>
                    <a:pt x="640" y="495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41" y="499"/>
                  </a:lnTo>
                  <a:lnTo>
                    <a:pt x="643" y="499"/>
                  </a:lnTo>
                  <a:lnTo>
                    <a:pt x="643" y="495"/>
                  </a:lnTo>
                  <a:lnTo>
                    <a:pt x="643" y="495"/>
                  </a:lnTo>
                  <a:lnTo>
                    <a:pt x="645" y="492"/>
                  </a:lnTo>
                  <a:lnTo>
                    <a:pt x="645" y="492"/>
                  </a:lnTo>
                  <a:lnTo>
                    <a:pt x="645" y="490"/>
                  </a:lnTo>
                  <a:lnTo>
                    <a:pt x="645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88"/>
                  </a:lnTo>
                  <a:lnTo>
                    <a:pt x="649" y="488"/>
                  </a:lnTo>
                  <a:lnTo>
                    <a:pt x="649" y="486"/>
                  </a:lnTo>
                  <a:lnTo>
                    <a:pt x="649" y="484"/>
                  </a:lnTo>
                  <a:lnTo>
                    <a:pt x="650" y="483"/>
                  </a:lnTo>
                  <a:lnTo>
                    <a:pt x="650" y="483"/>
                  </a:lnTo>
                  <a:lnTo>
                    <a:pt x="650" y="481"/>
                  </a:lnTo>
                  <a:lnTo>
                    <a:pt x="652" y="481"/>
                  </a:lnTo>
                  <a:lnTo>
                    <a:pt x="654" y="481"/>
                  </a:lnTo>
                  <a:lnTo>
                    <a:pt x="654" y="481"/>
                  </a:lnTo>
                  <a:lnTo>
                    <a:pt x="658" y="479"/>
                  </a:lnTo>
                  <a:lnTo>
                    <a:pt x="660" y="479"/>
                  </a:lnTo>
                  <a:lnTo>
                    <a:pt x="663" y="477"/>
                  </a:lnTo>
                  <a:lnTo>
                    <a:pt x="665" y="475"/>
                  </a:lnTo>
                  <a:lnTo>
                    <a:pt x="665" y="475"/>
                  </a:lnTo>
                  <a:lnTo>
                    <a:pt x="667" y="475"/>
                  </a:lnTo>
                  <a:lnTo>
                    <a:pt x="672" y="477"/>
                  </a:lnTo>
                  <a:lnTo>
                    <a:pt x="674" y="477"/>
                  </a:lnTo>
                  <a:lnTo>
                    <a:pt x="676" y="475"/>
                  </a:lnTo>
                  <a:lnTo>
                    <a:pt x="678" y="475"/>
                  </a:lnTo>
                  <a:lnTo>
                    <a:pt x="678" y="475"/>
                  </a:lnTo>
                  <a:lnTo>
                    <a:pt x="679" y="474"/>
                  </a:lnTo>
                  <a:lnTo>
                    <a:pt x="681" y="472"/>
                  </a:lnTo>
                  <a:lnTo>
                    <a:pt x="683" y="472"/>
                  </a:lnTo>
                  <a:lnTo>
                    <a:pt x="685" y="468"/>
                  </a:lnTo>
                  <a:lnTo>
                    <a:pt x="685" y="468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8" y="463"/>
                  </a:lnTo>
                  <a:lnTo>
                    <a:pt x="688" y="463"/>
                  </a:lnTo>
                  <a:lnTo>
                    <a:pt x="690" y="463"/>
                  </a:lnTo>
                  <a:lnTo>
                    <a:pt x="699" y="463"/>
                  </a:lnTo>
                  <a:lnTo>
                    <a:pt x="701" y="463"/>
                  </a:lnTo>
                  <a:lnTo>
                    <a:pt x="705" y="463"/>
                  </a:lnTo>
                  <a:lnTo>
                    <a:pt x="706" y="461"/>
                  </a:lnTo>
                  <a:lnTo>
                    <a:pt x="706" y="461"/>
                  </a:lnTo>
                  <a:lnTo>
                    <a:pt x="712" y="463"/>
                  </a:lnTo>
                  <a:lnTo>
                    <a:pt x="716" y="461"/>
                  </a:lnTo>
                  <a:lnTo>
                    <a:pt x="717" y="461"/>
                  </a:lnTo>
                  <a:lnTo>
                    <a:pt x="719" y="461"/>
                  </a:lnTo>
                  <a:lnTo>
                    <a:pt x="723" y="463"/>
                  </a:lnTo>
                  <a:lnTo>
                    <a:pt x="726" y="463"/>
                  </a:lnTo>
                  <a:lnTo>
                    <a:pt x="726" y="461"/>
                  </a:lnTo>
                  <a:lnTo>
                    <a:pt x="728" y="461"/>
                  </a:lnTo>
                  <a:lnTo>
                    <a:pt x="730" y="461"/>
                  </a:lnTo>
                  <a:lnTo>
                    <a:pt x="730" y="463"/>
                  </a:lnTo>
                  <a:lnTo>
                    <a:pt x="732" y="463"/>
                  </a:lnTo>
                  <a:lnTo>
                    <a:pt x="734" y="463"/>
                  </a:lnTo>
                  <a:lnTo>
                    <a:pt x="734" y="463"/>
                  </a:lnTo>
                  <a:lnTo>
                    <a:pt x="735" y="465"/>
                  </a:lnTo>
                  <a:lnTo>
                    <a:pt x="739" y="465"/>
                  </a:lnTo>
                  <a:lnTo>
                    <a:pt x="741" y="463"/>
                  </a:lnTo>
                  <a:lnTo>
                    <a:pt x="743" y="463"/>
                  </a:lnTo>
                  <a:lnTo>
                    <a:pt x="743" y="461"/>
                  </a:lnTo>
                  <a:lnTo>
                    <a:pt x="744" y="461"/>
                  </a:lnTo>
                  <a:lnTo>
                    <a:pt x="748" y="461"/>
                  </a:lnTo>
                  <a:lnTo>
                    <a:pt x="752" y="461"/>
                  </a:lnTo>
                  <a:lnTo>
                    <a:pt x="757" y="461"/>
                  </a:lnTo>
                  <a:lnTo>
                    <a:pt x="761" y="461"/>
                  </a:lnTo>
                  <a:lnTo>
                    <a:pt x="764" y="461"/>
                  </a:lnTo>
                  <a:lnTo>
                    <a:pt x="764" y="461"/>
                  </a:lnTo>
                  <a:lnTo>
                    <a:pt x="766" y="461"/>
                  </a:lnTo>
                  <a:lnTo>
                    <a:pt x="768" y="463"/>
                  </a:lnTo>
                  <a:lnTo>
                    <a:pt x="768" y="465"/>
                  </a:lnTo>
                  <a:lnTo>
                    <a:pt x="768" y="463"/>
                  </a:lnTo>
                  <a:lnTo>
                    <a:pt x="768" y="463"/>
                  </a:lnTo>
                  <a:lnTo>
                    <a:pt x="770" y="463"/>
                  </a:lnTo>
                  <a:lnTo>
                    <a:pt x="770" y="463"/>
                  </a:lnTo>
                  <a:lnTo>
                    <a:pt x="771" y="465"/>
                  </a:lnTo>
                  <a:lnTo>
                    <a:pt x="771" y="465"/>
                  </a:lnTo>
                  <a:lnTo>
                    <a:pt x="773" y="465"/>
                  </a:lnTo>
                  <a:lnTo>
                    <a:pt x="775" y="465"/>
                  </a:lnTo>
                  <a:lnTo>
                    <a:pt x="775" y="465"/>
                  </a:lnTo>
                  <a:lnTo>
                    <a:pt x="777" y="465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81" y="459"/>
                  </a:lnTo>
                  <a:lnTo>
                    <a:pt x="781" y="457"/>
                  </a:lnTo>
                  <a:lnTo>
                    <a:pt x="782" y="456"/>
                  </a:lnTo>
                  <a:lnTo>
                    <a:pt x="786" y="456"/>
                  </a:lnTo>
                  <a:lnTo>
                    <a:pt x="786" y="456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0" y="456"/>
                  </a:lnTo>
                  <a:lnTo>
                    <a:pt x="791" y="456"/>
                  </a:lnTo>
                  <a:lnTo>
                    <a:pt x="791" y="456"/>
                  </a:lnTo>
                  <a:lnTo>
                    <a:pt x="793" y="456"/>
                  </a:lnTo>
                  <a:lnTo>
                    <a:pt x="795" y="456"/>
                  </a:lnTo>
                  <a:lnTo>
                    <a:pt x="797" y="457"/>
                  </a:lnTo>
                  <a:lnTo>
                    <a:pt x="797" y="459"/>
                  </a:lnTo>
                  <a:lnTo>
                    <a:pt x="799" y="461"/>
                  </a:lnTo>
                  <a:lnTo>
                    <a:pt x="800" y="461"/>
                  </a:lnTo>
                  <a:lnTo>
                    <a:pt x="802" y="463"/>
                  </a:lnTo>
                  <a:lnTo>
                    <a:pt x="802" y="463"/>
                  </a:lnTo>
                  <a:lnTo>
                    <a:pt x="804" y="461"/>
                  </a:lnTo>
                  <a:lnTo>
                    <a:pt x="804" y="461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8" y="459"/>
                  </a:lnTo>
                  <a:lnTo>
                    <a:pt x="808" y="457"/>
                  </a:lnTo>
                  <a:lnTo>
                    <a:pt x="808" y="457"/>
                  </a:lnTo>
                  <a:lnTo>
                    <a:pt x="808" y="456"/>
                  </a:lnTo>
                  <a:lnTo>
                    <a:pt x="809" y="456"/>
                  </a:lnTo>
                  <a:lnTo>
                    <a:pt x="809" y="456"/>
                  </a:lnTo>
                  <a:lnTo>
                    <a:pt x="809" y="452"/>
                  </a:lnTo>
                  <a:lnTo>
                    <a:pt x="811" y="452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5" y="450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7" y="445"/>
                  </a:lnTo>
                  <a:lnTo>
                    <a:pt x="817" y="441"/>
                  </a:lnTo>
                  <a:lnTo>
                    <a:pt x="818" y="439"/>
                  </a:lnTo>
                  <a:lnTo>
                    <a:pt x="818" y="437"/>
                  </a:lnTo>
                  <a:lnTo>
                    <a:pt x="818" y="434"/>
                  </a:lnTo>
                  <a:lnTo>
                    <a:pt x="820" y="432"/>
                  </a:lnTo>
                  <a:lnTo>
                    <a:pt x="820" y="430"/>
                  </a:lnTo>
                  <a:lnTo>
                    <a:pt x="824" y="427"/>
                  </a:lnTo>
                  <a:lnTo>
                    <a:pt x="826" y="425"/>
                  </a:lnTo>
                  <a:lnTo>
                    <a:pt x="826" y="425"/>
                  </a:lnTo>
                  <a:lnTo>
                    <a:pt x="826" y="423"/>
                  </a:lnTo>
                  <a:lnTo>
                    <a:pt x="827" y="423"/>
                  </a:lnTo>
                  <a:lnTo>
                    <a:pt x="827" y="423"/>
                  </a:lnTo>
                  <a:lnTo>
                    <a:pt x="827" y="421"/>
                  </a:lnTo>
                  <a:lnTo>
                    <a:pt x="827" y="421"/>
                  </a:lnTo>
                  <a:lnTo>
                    <a:pt x="829" y="421"/>
                  </a:lnTo>
                  <a:lnTo>
                    <a:pt x="831" y="419"/>
                  </a:lnTo>
                  <a:lnTo>
                    <a:pt x="833" y="419"/>
                  </a:lnTo>
                  <a:lnTo>
                    <a:pt x="833" y="419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6" y="418"/>
                  </a:lnTo>
                  <a:lnTo>
                    <a:pt x="836" y="418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40" y="414"/>
                  </a:lnTo>
                  <a:lnTo>
                    <a:pt x="842" y="410"/>
                  </a:lnTo>
                  <a:lnTo>
                    <a:pt x="842" y="410"/>
                  </a:lnTo>
                  <a:lnTo>
                    <a:pt x="844" y="410"/>
                  </a:lnTo>
                  <a:lnTo>
                    <a:pt x="846" y="410"/>
                  </a:lnTo>
                  <a:lnTo>
                    <a:pt x="847" y="410"/>
                  </a:lnTo>
                  <a:lnTo>
                    <a:pt x="847" y="410"/>
                  </a:lnTo>
                  <a:lnTo>
                    <a:pt x="847" y="409"/>
                  </a:lnTo>
                  <a:lnTo>
                    <a:pt x="849" y="409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3" y="410"/>
                  </a:lnTo>
                  <a:lnTo>
                    <a:pt x="853" y="412"/>
                  </a:lnTo>
                  <a:lnTo>
                    <a:pt x="855" y="412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09"/>
                  </a:lnTo>
                  <a:lnTo>
                    <a:pt x="856" y="409"/>
                  </a:lnTo>
                  <a:lnTo>
                    <a:pt x="856" y="409"/>
                  </a:lnTo>
                  <a:lnTo>
                    <a:pt x="860" y="409"/>
                  </a:lnTo>
                  <a:lnTo>
                    <a:pt x="862" y="409"/>
                  </a:lnTo>
                  <a:lnTo>
                    <a:pt x="864" y="410"/>
                  </a:lnTo>
                  <a:lnTo>
                    <a:pt x="864" y="410"/>
                  </a:lnTo>
                  <a:lnTo>
                    <a:pt x="865" y="409"/>
                  </a:lnTo>
                  <a:lnTo>
                    <a:pt x="865" y="409"/>
                  </a:lnTo>
                  <a:lnTo>
                    <a:pt x="867" y="409"/>
                  </a:lnTo>
                  <a:lnTo>
                    <a:pt x="869" y="409"/>
                  </a:lnTo>
                  <a:lnTo>
                    <a:pt x="869" y="409"/>
                  </a:lnTo>
                  <a:lnTo>
                    <a:pt x="871" y="409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3" y="405"/>
                  </a:lnTo>
                  <a:lnTo>
                    <a:pt x="871" y="405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67" y="400"/>
                  </a:lnTo>
                  <a:lnTo>
                    <a:pt x="867" y="398"/>
                  </a:lnTo>
                  <a:lnTo>
                    <a:pt x="867" y="398"/>
                  </a:lnTo>
                  <a:lnTo>
                    <a:pt x="869" y="398"/>
                  </a:lnTo>
                  <a:lnTo>
                    <a:pt x="869" y="396"/>
                  </a:lnTo>
                  <a:lnTo>
                    <a:pt x="871" y="394"/>
                  </a:lnTo>
                  <a:lnTo>
                    <a:pt x="873" y="396"/>
                  </a:lnTo>
                  <a:lnTo>
                    <a:pt x="873" y="394"/>
                  </a:lnTo>
                  <a:lnTo>
                    <a:pt x="873" y="392"/>
                  </a:lnTo>
                  <a:lnTo>
                    <a:pt x="873" y="392"/>
                  </a:lnTo>
                  <a:lnTo>
                    <a:pt x="873" y="391"/>
                  </a:lnTo>
                  <a:lnTo>
                    <a:pt x="874" y="385"/>
                  </a:lnTo>
                  <a:lnTo>
                    <a:pt x="874" y="385"/>
                  </a:lnTo>
                  <a:lnTo>
                    <a:pt x="876" y="383"/>
                  </a:lnTo>
                  <a:lnTo>
                    <a:pt x="876" y="383"/>
                  </a:lnTo>
                  <a:lnTo>
                    <a:pt x="878" y="383"/>
                  </a:lnTo>
                  <a:lnTo>
                    <a:pt x="878" y="381"/>
                  </a:lnTo>
                  <a:lnTo>
                    <a:pt x="878" y="378"/>
                  </a:lnTo>
                  <a:lnTo>
                    <a:pt x="878" y="374"/>
                  </a:lnTo>
                  <a:lnTo>
                    <a:pt x="878" y="374"/>
                  </a:lnTo>
                  <a:lnTo>
                    <a:pt x="878" y="372"/>
                  </a:lnTo>
                  <a:lnTo>
                    <a:pt x="880" y="372"/>
                  </a:lnTo>
                  <a:lnTo>
                    <a:pt x="880" y="371"/>
                  </a:lnTo>
                  <a:lnTo>
                    <a:pt x="880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5" y="371"/>
                  </a:lnTo>
                  <a:lnTo>
                    <a:pt x="885" y="369"/>
                  </a:lnTo>
                  <a:lnTo>
                    <a:pt x="885" y="363"/>
                  </a:lnTo>
                  <a:lnTo>
                    <a:pt x="885" y="362"/>
                  </a:lnTo>
                  <a:lnTo>
                    <a:pt x="887" y="362"/>
                  </a:lnTo>
                  <a:lnTo>
                    <a:pt x="887" y="360"/>
                  </a:lnTo>
                  <a:lnTo>
                    <a:pt x="887" y="360"/>
                  </a:lnTo>
                  <a:lnTo>
                    <a:pt x="889" y="360"/>
                  </a:lnTo>
                  <a:lnTo>
                    <a:pt x="889" y="360"/>
                  </a:lnTo>
                  <a:lnTo>
                    <a:pt x="891" y="358"/>
                  </a:lnTo>
                  <a:lnTo>
                    <a:pt x="891" y="358"/>
                  </a:lnTo>
                  <a:lnTo>
                    <a:pt x="891" y="356"/>
                  </a:lnTo>
                  <a:lnTo>
                    <a:pt x="891" y="356"/>
                  </a:lnTo>
                  <a:lnTo>
                    <a:pt x="892" y="354"/>
                  </a:lnTo>
                  <a:lnTo>
                    <a:pt x="892" y="354"/>
                  </a:lnTo>
                  <a:lnTo>
                    <a:pt x="892" y="353"/>
                  </a:lnTo>
                  <a:lnTo>
                    <a:pt x="894" y="353"/>
                  </a:lnTo>
                  <a:lnTo>
                    <a:pt x="898" y="351"/>
                  </a:lnTo>
                  <a:lnTo>
                    <a:pt x="900" y="349"/>
                  </a:lnTo>
                  <a:lnTo>
                    <a:pt x="902" y="349"/>
                  </a:lnTo>
                  <a:lnTo>
                    <a:pt x="903" y="349"/>
                  </a:lnTo>
                  <a:lnTo>
                    <a:pt x="905" y="349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5"/>
                  </a:lnTo>
                  <a:lnTo>
                    <a:pt x="907" y="345"/>
                  </a:lnTo>
                  <a:lnTo>
                    <a:pt x="909" y="344"/>
                  </a:lnTo>
                  <a:lnTo>
                    <a:pt x="909" y="344"/>
                  </a:lnTo>
                  <a:lnTo>
                    <a:pt x="909" y="342"/>
                  </a:lnTo>
                  <a:lnTo>
                    <a:pt x="911" y="342"/>
                  </a:lnTo>
                  <a:lnTo>
                    <a:pt x="912" y="342"/>
                  </a:lnTo>
                  <a:lnTo>
                    <a:pt x="912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0"/>
                  </a:lnTo>
                  <a:lnTo>
                    <a:pt x="914" y="340"/>
                  </a:lnTo>
                  <a:lnTo>
                    <a:pt x="916" y="340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6"/>
                  </a:lnTo>
                  <a:lnTo>
                    <a:pt x="920" y="336"/>
                  </a:lnTo>
                  <a:lnTo>
                    <a:pt x="920" y="336"/>
                  </a:lnTo>
                  <a:lnTo>
                    <a:pt x="921" y="336"/>
                  </a:lnTo>
                  <a:lnTo>
                    <a:pt x="921" y="336"/>
                  </a:lnTo>
                  <a:lnTo>
                    <a:pt x="921" y="335"/>
                  </a:lnTo>
                  <a:lnTo>
                    <a:pt x="921" y="335"/>
                  </a:lnTo>
                  <a:lnTo>
                    <a:pt x="921" y="333"/>
                  </a:lnTo>
                  <a:lnTo>
                    <a:pt x="921" y="333"/>
                  </a:lnTo>
                  <a:lnTo>
                    <a:pt x="920" y="333"/>
                  </a:lnTo>
                  <a:lnTo>
                    <a:pt x="920" y="333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18" y="329"/>
                  </a:lnTo>
                  <a:lnTo>
                    <a:pt x="916" y="327"/>
                  </a:lnTo>
                  <a:lnTo>
                    <a:pt x="914" y="327"/>
                  </a:lnTo>
                  <a:lnTo>
                    <a:pt x="911" y="327"/>
                  </a:lnTo>
                  <a:lnTo>
                    <a:pt x="911" y="327"/>
                  </a:lnTo>
                  <a:lnTo>
                    <a:pt x="909" y="325"/>
                  </a:lnTo>
                  <a:lnTo>
                    <a:pt x="907" y="324"/>
                  </a:lnTo>
                  <a:lnTo>
                    <a:pt x="905" y="322"/>
                  </a:lnTo>
                  <a:lnTo>
                    <a:pt x="905" y="322"/>
                  </a:lnTo>
                  <a:lnTo>
                    <a:pt x="903" y="318"/>
                  </a:lnTo>
                  <a:lnTo>
                    <a:pt x="902" y="316"/>
                  </a:lnTo>
                  <a:lnTo>
                    <a:pt x="900" y="313"/>
                  </a:lnTo>
                  <a:lnTo>
                    <a:pt x="900" y="311"/>
                  </a:lnTo>
                  <a:lnTo>
                    <a:pt x="898" y="309"/>
                  </a:lnTo>
                  <a:lnTo>
                    <a:pt x="898" y="307"/>
                  </a:lnTo>
                  <a:lnTo>
                    <a:pt x="900" y="307"/>
                  </a:lnTo>
                  <a:lnTo>
                    <a:pt x="900" y="307"/>
                  </a:lnTo>
                  <a:lnTo>
                    <a:pt x="900" y="306"/>
                  </a:lnTo>
                  <a:lnTo>
                    <a:pt x="898" y="306"/>
                  </a:lnTo>
                  <a:lnTo>
                    <a:pt x="896" y="298"/>
                  </a:lnTo>
                  <a:lnTo>
                    <a:pt x="894" y="293"/>
                  </a:lnTo>
                  <a:lnTo>
                    <a:pt x="894" y="291"/>
                  </a:lnTo>
                  <a:lnTo>
                    <a:pt x="894" y="288"/>
                  </a:lnTo>
                  <a:lnTo>
                    <a:pt x="894" y="286"/>
                  </a:lnTo>
                  <a:lnTo>
                    <a:pt x="894" y="284"/>
                  </a:lnTo>
                  <a:lnTo>
                    <a:pt x="896" y="282"/>
                  </a:lnTo>
                  <a:lnTo>
                    <a:pt x="896" y="280"/>
                  </a:lnTo>
                  <a:lnTo>
                    <a:pt x="896" y="280"/>
                  </a:lnTo>
                  <a:lnTo>
                    <a:pt x="898" y="279"/>
                  </a:lnTo>
                  <a:lnTo>
                    <a:pt x="898" y="279"/>
                  </a:lnTo>
                  <a:lnTo>
                    <a:pt x="900" y="277"/>
                  </a:lnTo>
                  <a:lnTo>
                    <a:pt x="900" y="275"/>
                  </a:lnTo>
                  <a:lnTo>
                    <a:pt x="900" y="275"/>
                  </a:lnTo>
                  <a:lnTo>
                    <a:pt x="900" y="273"/>
                  </a:lnTo>
                  <a:lnTo>
                    <a:pt x="900" y="273"/>
                  </a:lnTo>
                  <a:lnTo>
                    <a:pt x="905" y="264"/>
                  </a:lnTo>
                  <a:lnTo>
                    <a:pt x="909" y="260"/>
                  </a:lnTo>
                  <a:lnTo>
                    <a:pt x="911" y="259"/>
                  </a:lnTo>
                  <a:lnTo>
                    <a:pt x="912" y="253"/>
                  </a:lnTo>
                  <a:lnTo>
                    <a:pt x="914" y="251"/>
                  </a:lnTo>
                  <a:lnTo>
                    <a:pt x="916" y="250"/>
                  </a:lnTo>
                  <a:lnTo>
                    <a:pt x="918" y="250"/>
                  </a:lnTo>
                  <a:lnTo>
                    <a:pt x="921" y="242"/>
                  </a:lnTo>
                  <a:lnTo>
                    <a:pt x="923" y="241"/>
                  </a:lnTo>
                  <a:lnTo>
                    <a:pt x="925" y="237"/>
                  </a:lnTo>
                  <a:lnTo>
                    <a:pt x="927" y="237"/>
                  </a:lnTo>
                  <a:lnTo>
                    <a:pt x="927" y="235"/>
                  </a:lnTo>
                  <a:lnTo>
                    <a:pt x="929" y="23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6"/>
                  </a:lnTo>
                  <a:lnTo>
                    <a:pt x="934" y="224"/>
                  </a:lnTo>
                  <a:lnTo>
                    <a:pt x="934" y="224"/>
                  </a:lnTo>
                  <a:lnTo>
                    <a:pt x="936" y="223"/>
                  </a:lnTo>
                  <a:lnTo>
                    <a:pt x="936" y="221"/>
                  </a:lnTo>
                  <a:lnTo>
                    <a:pt x="938" y="217"/>
                  </a:lnTo>
                  <a:lnTo>
                    <a:pt x="939" y="215"/>
                  </a:lnTo>
                  <a:lnTo>
                    <a:pt x="939" y="215"/>
                  </a:lnTo>
                  <a:lnTo>
                    <a:pt x="941" y="214"/>
                  </a:lnTo>
                  <a:lnTo>
                    <a:pt x="945" y="212"/>
                  </a:lnTo>
                  <a:lnTo>
                    <a:pt x="947" y="212"/>
                  </a:lnTo>
                  <a:lnTo>
                    <a:pt x="947" y="212"/>
                  </a:lnTo>
                  <a:lnTo>
                    <a:pt x="945" y="215"/>
                  </a:lnTo>
                  <a:lnTo>
                    <a:pt x="943" y="217"/>
                  </a:lnTo>
                  <a:lnTo>
                    <a:pt x="943" y="215"/>
                  </a:lnTo>
                  <a:lnTo>
                    <a:pt x="939" y="215"/>
                  </a:lnTo>
                  <a:lnTo>
                    <a:pt x="941" y="217"/>
                  </a:lnTo>
                  <a:lnTo>
                    <a:pt x="943" y="217"/>
                  </a:lnTo>
                  <a:lnTo>
                    <a:pt x="945" y="217"/>
                  </a:lnTo>
                  <a:lnTo>
                    <a:pt x="945" y="215"/>
                  </a:lnTo>
                  <a:lnTo>
                    <a:pt x="948" y="212"/>
                  </a:lnTo>
                  <a:lnTo>
                    <a:pt x="950" y="210"/>
                  </a:lnTo>
                  <a:lnTo>
                    <a:pt x="952" y="210"/>
                  </a:lnTo>
                  <a:lnTo>
                    <a:pt x="954" y="210"/>
                  </a:lnTo>
                  <a:lnTo>
                    <a:pt x="954" y="208"/>
                  </a:lnTo>
                  <a:lnTo>
                    <a:pt x="954" y="206"/>
                  </a:lnTo>
                  <a:lnTo>
                    <a:pt x="954" y="206"/>
                  </a:lnTo>
                  <a:lnTo>
                    <a:pt x="952" y="206"/>
                  </a:lnTo>
                  <a:lnTo>
                    <a:pt x="952" y="204"/>
                  </a:lnTo>
                  <a:lnTo>
                    <a:pt x="950" y="203"/>
                  </a:lnTo>
                  <a:lnTo>
                    <a:pt x="950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7" y="203"/>
                  </a:lnTo>
                  <a:lnTo>
                    <a:pt x="945" y="203"/>
                  </a:lnTo>
                  <a:lnTo>
                    <a:pt x="947" y="201"/>
                  </a:lnTo>
                  <a:lnTo>
                    <a:pt x="952" y="195"/>
                  </a:lnTo>
                  <a:lnTo>
                    <a:pt x="954" y="192"/>
                  </a:lnTo>
                  <a:lnTo>
                    <a:pt x="959" y="186"/>
                  </a:lnTo>
                  <a:lnTo>
                    <a:pt x="961" y="185"/>
                  </a:lnTo>
                  <a:lnTo>
                    <a:pt x="963" y="185"/>
                  </a:lnTo>
                  <a:lnTo>
                    <a:pt x="965" y="183"/>
                  </a:lnTo>
                  <a:lnTo>
                    <a:pt x="968" y="183"/>
                  </a:lnTo>
                  <a:lnTo>
                    <a:pt x="968" y="185"/>
                  </a:lnTo>
                  <a:lnTo>
                    <a:pt x="968" y="185"/>
                  </a:lnTo>
                  <a:lnTo>
                    <a:pt x="970" y="185"/>
                  </a:lnTo>
                  <a:lnTo>
                    <a:pt x="970" y="185"/>
                  </a:lnTo>
                  <a:lnTo>
                    <a:pt x="970" y="183"/>
                  </a:lnTo>
                  <a:lnTo>
                    <a:pt x="970" y="181"/>
                  </a:lnTo>
                  <a:lnTo>
                    <a:pt x="972" y="181"/>
                  </a:lnTo>
                  <a:lnTo>
                    <a:pt x="976" y="181"/>
                  </a:lnTo>
                  <a:lnTo>
                    <a:pt x="988" y="176"/>
                  </a:lnTo>
                  <a:lnTo>
                    <a:pt x="992" y="176"/>
                  </a:lnTo>
                  <a:lnTo>
                    <a:pt x="1001" y="172"/>
                  </a:lnTo>
                  <a:lnTo>
                    <a:pt x="1003" y="172"/>
                  </a:lnTo>
                  <a:lnTo>
                    <a:pt x="1004" y="172"/>
                  </a:lnTo>
                  <a:lnTo>
                    <a:pt x="1004" y="172"/>
                  </a:lnTo>
                  <a:lnTo>
                    <a:pt x="1008" y="172"/>
                  </a:lnTo>
                  <a:lnTo>
                    <a:pt x="1012" y="170"/>
                  </a:lnTo>
                  <a:lnTo>
                    <a:pt x="1013" y="170"/>
                  </a:lnTo>
                  <a:lnTo>
                    <a:pt x="1017" y="168"/>
                  </a:lnTo>
                  <a:lnTo>
                    <a:pt x="1019" y="167"/>
                  </a:lnTo>
                  <a:lnTo>
                    <a:pt x="1021" y="165"/>
                  </a:lnTo>
                  <a:lnTo>
                    <a:pt x="1022" y="161"/>
                  </a:lnTo>
                  <a:lnTo>
                    <a:pt x="1024" y="159"/>
                  </a:lnTo>
                  <a:lnTo>
                    <a:pt x="1026" y="158"/>
                  </a:lnTo>
                  <a:lnTo>
                    <a:pt x="1030" y="156"/>
                  </a:lnTo>
                  <a:lnTo>
                    <a:pt x="1032" y="154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12">
              <a:extLst>
                <a:ext uri="{FF2B5EF4-FFF2-40B4-BE49-F238E27FC236}">
                  <a16:creationId xmlns:a16="http://schemas.microsoft.com/office/drawing/2014/main" id="{993D0BBF-57AB-436B-9A4D-E9E20D100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4519" y="4534811"/>
              <a:ext cx="6911" cy="9676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0 h 7"/>
                <a:gd name="T4" fmla="*/ 4 w 5"/>
                <a:gd name="T5" fmla="*/ 0 h 7"/>
                <a:gd name="T6" fmla="*/ 2 w 5"/>
                <a:gd name="T7" fmla="*/ 2 h 7"/>
                <a:gd name="T8" fmla="*/ 2 w 5"/>
                <a:gd name="T9" fmla="*/ 2 h 7"/>
                <a:gd name="T10" fmla="*/ 0 w 5"/>
                <a:gd name="T11" fmla="*/ 4 h 7"/>
                <a:gd name="T12" fmla="*/ 0 w 5"/>
                <a:gd name="T13" fmla="*/ 5 h 7"/>
                <a:gd name="T14" fmla="*/ 2 w 5"/>
                <a:gd name="T15" fmla="*/ 5 h 7"/>
                <a:gd name="T16" fmla="*/ 2 w 5"/>
                <a:gd name="T17" fmla="*/ 7 h 7"/>
                <a:gd name="T18" fmla="*/ 4 w 5"/>
                <a:gd name="T19" fmla="*/ 7 h 7"/>
                <a:gd name="T20" fmla="*/ 5 w 5"/>
                <a:gd name="T21" fmla="*/ 5 h 7"/>
                <a:gd name="T22" fmla="*/ 5 w 5"/>
                <a:gd name="T23" fmla="*/ 5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4 h 7"/>
                <a:gd name="T32" fmla="*/ 5 w 5"/>
                <a:gd name="T33" fmla="*/ 4 h 7"/>
                <a:gd name="T34" fmla="*/ 5 w 5"/>
                <a:gd name="T35" fmla="*/ 2 h 7"/>
                <a:gd name="T36" fmla="*/ 5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13">
              <a:extLst>
                <a:ext uri="{FF2B5EF4-FFF2-40B4-BE49-F238E27FC236}">
                  <a16:creationId xmlns:a16="http://schemas.microsoft.com/office/drawing/2014/main" id="{AA6B4B52-7478-4EE6-9106-54ED40D82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246" y="4252844"/>
              <a:ext cx="219768" cy="142366"/>
            </a:xfrm>
            <a:custGeom>
              <a:avLst/>
              <a:gdLst>
                <a:gd name="T0" fmla="*/ 151 w 159"/>
                <a:gd name="T1" fmla="*/ 14 h 103"/>
                <a:gd name="T2" fmla="*/ 150 w 159"/>
                <a:gd name="T3" fmla="*/ 11 h 103"/>
                <a:gd name="T4" fmla="*/ 148 w 159"/>
                <a:gd name="T5" fmla="*/ 5 h 103"/>
                <a:gd name="T6" fmla="*/ 146 w 159"/>
                <a:gd name="T7" fmla="*/ 0 h 103"/>
                <a:gd name="T8" fmla="*/ 132 w 159"/>
                <a:gd name="T9" fmla="*/ 2 h 103"/>
                <a:gd name="T10" fmla="*/ 132 w 159"/>
                <a:gd name="T11" fmla="*/ 9 h 103"/>
                <a:gd name="T12" fmla="*/ 130 w 159"/>
                <a:gd name="T13" fmla="*/ 12 h 103"/>
                <a:gd name="T14" fmla="*/ 113 w 159"/>
                <a:gd name="T15" fmla="*/ 11 h 103"/>
                <a:gd name="T16" fmla="*/ 108 w 159"/>
                <a:gd name="T17" fmla="*/ 14 h 103"/>
                <a:gd name="T18" fmla="*/ 104 w 159"/>
                <a:gd name="T19" fmla="*/ 16 h 103"/>
                <a:gd name="T20" fmla="*/ 83 w 159"/>
                <a:gd name="T21" fmla="*/ 16 h 103"/>
                <a:gd name="T22" fmla="*/ 76 w 159"/>
                <a:gd name="T23" fmla="*/ 18 h 103"/>
                <a:gd name="T24" fmla="*/ 68 w 159"/>
                <a:gd name="T25" fmla="*/ 27 h 103"/>
                <a:gd name="T26" fmla="*/ 65 w 159"/>
                <a:gd name="T27" fmla="*/ 29 h 103"/>
                <a:gd name="T28" fmla="*/ 59 w 159"/>
                <a:gd name="T29" fmla="*/ 34 h 103"/>
                <a:gd name="T30" fmla="*/ 52 w 159"/>
                <a:gd name="T31" fmla="*/ 31 h 103"/>
                <a:gd name="T32" fmla="*/ 36 w 159"/>
                <a:gd name="T33" fmla="*/ 29 h 103"/>
                <a:gd name="T34" fmla="*/ 21 w 159"/>
                <a:gd name="T35" fmla="*/ 25 h 103"/>
                <a:gd name="T36" fmla="*/ 16 w 159"/>
                <a:gd name="T37" fmla="*/ 29 h 103"/>
                <a:gd name="T38" fmla="*/ 5 w 159"/>
                <a:gd name="T39" fmla="*/ 36 h 103"/>
                <a:gd name="T40" fmla="*/ 2 w 159"/>
                <a:gd name="T41" fmla="*/ 43 h 103"/>
                <a:gd name="T42" fmla="*/ 3 w 159"/>
                <a:gd name="T43" fmla="*/ 47 h 103"/>
                <a:gd name="T44" fmla="*/ 14 w 159"/>
                <a:gd name="T45" fmla="*/ 49 h 103"/>
                <a:gd name="T46" fmla="*/ 7 w 159"/>
                <a:gd name="T47" fmla="*/ 59 h 103"/>
                <a:gd name="T48" fmla="*/ 7 w 159"/>
                <a:gd name="T49" fmla="*/ 63 h 103"/>
                <a:gd name="T50" fmla="*/ 12 w 159"/>
                <a:gd name="T51" fmla="*/ 68 h 103"/>
                <a:gd name="T52" fmla="*/ 18 w 159"/>
                <a:gd name="T53" fmla="*/ 79 h 103"/>
                <a:gd name="T54" fmla="*/ 25 w 159"/>
                <a:gd name="T55" fmla="*/ 90 h 103"/>
                <a:gd name="T56" fmla="*/ 16 w 159"/>
                <a:gd name="T57" fmla="*/ 96 h 103"/>
                <a:gd name="T58" fmla="*/ 12 w 159"/>
                <a:gd name="T59" fmla="*/ 99 h 103"/>
                <a:gd name="T60" fmla="*/ 27 w 159"/>
                <a:gd name="T61" fmla="*/ 103 h 103"/>
                <a:gd name="T62" fmla="*/ 32 w 159"/>
                <a:gd name="T63" fmla="*/ 97 h 103"/>
                <a:gd name="T64" fmla="*/ 38 w 159"/>
                <a:gd name="T65" fmla="*/ 99 h 103"/>
                <a:gd name="T66" fmla="*/ 54 w 159"/>
                <a:gd name="T67" fmla="*/ 97 h 103"/>
                <a:gd name="T68" fmla="*/ 59 w 159"/>
                <a:gd name="T69" fmla="*/ 88 h 103"/>
                <a:gd name="T70" fmla="*/ 63 w 159"/>
                <a:gd name="T71" fmla="*/ 90 h 103"/>
                <a:gd name="T72" fmla="*/ 65 w 159"/>
                <a:gd name="T73" fmla="*/ 96 h 103"/>
                <a:gd name="T74" fmla="*/ 77 w 159"/>
                <a:gd name="T75" fmla="*/ 99 h 103"/>
                <a:gd name="T76" fmla="*/ 85 w 159"/>
                <a:gd name="T77" fmla="*/ 99 h 103"/>
                <a:gd name="T78" fmla="*/ 99 w 159"/>
                <a:gd name="T79" fmla="*/ 99 h 103"/>
                <a:gd name="T80" fmla="*/ 95 w 159"/>
                <a:gd name="T81" fmla="*/ 90 h 103"/>
                <a:gd name="T82" fmla="*/ 101 w 159"/>
                <a:gd name="T83" fmla="*/ 86 h 103"/>
                <a:gd name="T84" fmla="*/ 97 w 159"/>
                <a:gd name="T85" fmla="*/ 86 h 103"/>
                <a:gd name="T86" fmla="*/ 95 w 159"/>
                <a:gd name="T87" fmla="*/ 81 h 103"/>
                <a:gd name="T88" fmla="*/ 104 w 159"/>
                <a:gd name="T89" fmla="*/ 76 h 103"/>
                <a:gd name="T90" fmla="*/ 112 w 159"/>
                <a:gd name="T91" fmla="*/ 76 h 103"/>
                <a:gd name="T92" fmla="*/ 115 w 159"/>
                <a:gd name="T93" fmla="*/ 68 h 103"/>
                <a:gd name="T94" fmla="*/ 117 w 159"/>
                <a:gd name="T95" fmla="*/ 59 h 103"/>
                <a:gd name="T96" fmla="*/ 112 w 159"/>
                <a:gd name="T97" fmla="*/ 50 h 103"/>
                <a:gd name="T98" fmla="*/ 122 w 159"/>
                <a:gd name="T99" fmla="*/ 45 h 103"/>
                <a:gd name="T100" fmla="*/ 132 w 159"/>
                <a:gd name="T101" fmla="*/ 41 h 103"/>
                <a:gd name="T102" fmla="*/ 135 w 159"/>
                <a:gd name="T103" fmla="*/ 36 h 103"/>
                <a:gd name="T104" fmla="*/ 141 w 159"/>
                <a:gd name="T105" fmla="*/ 34 h 103"/>
                <a:gd name="T106" fmla="*/ 146 w 159"/>
                <a:gd name="T107" fmla="*/ 34 h 103"/>
                <a:gd name="T108" fmla="*/ 144 w 159"/>
                <a:gd name="T109" fmla="*/ 27 h 103"/>
                <a:gd name="T110" fmla="*/ 150 w 159"/>
                <a:gd name="T111" fmla="*/ 23 h 103"/>
                <a:gd name="T112" fmla="*/ 155 w 159"/>
                <a:gd name="T113" fmla="*/ 2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03">
                  <a:moveTo>
                    <a:pt x="157" y="23"/>
                  </a:moveTo>
                  <a:lnTo>
                    <a:pt x="155" y="21"/>
                  </a:lnTo>
                  <a:lnTo>
                    <a:pt x="153" y="18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0" y="12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0" y="12"/>
                  </a:lnTo>
                  <a:lnTo>
                    <a:pt x="126" y="11"/>
                  </a:lnTo>
                  <a:lnTo>
                    <a:pt x="124" y="11"/>
                  </a:lnTo>
                  <a:lnTo>
                    <a:pt x="122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0" y="14"/>
                  </a:lnTo>
                  <a:lnTo>
                    <a:pt x="108" y="14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81" y="20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45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9" y="47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4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21" y="81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2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9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6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9" y="99"/>
                  </a:lnTo>
                  <a:lnTo>
                    <a:pt x="41" y="99"/>
                  </a:lnTo>
                  <a:lnTo>
                    <a:pt x="43" y="97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48" y="99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4" y="97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0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7" y="96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6" y="101"/>
                  </a:lnTo>
                  <a:lnTo>
                    <a:pt x="77" y="99"/>
                  </a:lnTo>
                  <a:lnTo>
                    <a:pt x="77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5" y="99"/>
                  </a:lnTo>
                  <a:lnTo>
                    <a:pt x="86" y="99"/>
                  </a:lnTo>
                  <a:lnTo>
                    <a:pt x="90" y="103"/>
                  </a:lnTo>
                  <a:lnTo>
                    <a:pt x="92" y="103"/>
                  </a:lnTo>
                  <a:lnTo>
                    <a:pt x="94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99"/>
                  </a:lnTo>
                  <a:lnTo>
                    <a:pt x="101" y="99"/>
                  </a:lnTo>
                  <a:lnTo>
                    <a:pt x="97" y="97"/>
                  </a:lnTo>
                  <a:lnTo>
                    <a:pt x="97" y="96"/>
                  </a:lnTo>
                  <a:lnTo>
                    <a:pt x="97" y="96"/>
                  </a:lnTo>
                  <a:lnTo>
                    <a:pt x="97" y="94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101" y="88"/>
                  </a:lnTo>
                  <a:lnTo>
                    <a:pt x="101" y="86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1"/>
                  </a:lnTo>
                  <a:lnTo>
                    <a:pt x="95" y="81"/>
                  </a:lnTo>
                  <a:lnTo>
                    <a:pt x="97" y="81"/>
                  </a:lnTo>
                  <a:lnTo>
                    <a:pt x="99" y="79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8" y="76"/>
                  </a:lnTo>
                  <a:lnTo>
                    <a:pt x="108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3" y="76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2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5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9" y="47"/>
                  </a:lnTo>
                  <a:lnTo>
                    <a:pt x="121" y="47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30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3" y="40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4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6" y="36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29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7" y="23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4">
              <a:extLst>
                <a:ext uri="{FF2B5EF4-FFF2-40B4-BE49-F238E27FC236}">
                  <a16:creationId xmlns:a16="http://schemas.microsoft.com/office/drawing/2014/main" id="{8748C4C9-385F-4932-991C-22402E0F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4129" y="3968114"/>
              <a:ext cx="393924" cy="194889"/>
            </a:xfrm>
            <a:custGeom>
              <a:avLst/>
              <a:gdLst>
                <a:gd name="T0" fmla="*/ 267 w 285"/>
                <a:gd name="T1" fmla="*/ 34 h 141"/>
                <a:gd name="T2" fmla="*/ 260 w 285"/>
                <a:gd name="T3" fmla="*/ 31 h 141"/>
                <a:gd name="T4" fmla="*/ 247 w 285"/>
                <a:gd name="T5" fmla="*/ 18 h 141"/>
                <a:gd name="T6" fmla="*/ 240 w 285"/>
                <a:gd name="T7" fmla="*/ 16 h 141"/>
                <a:gd name="T8" fmla="*/ 229 w 285"/>
                <a:gd name="T9" fmla="*/ 14 h 141"/>
                <a:gd name="T10" fmla="*/ 215 w 285"/>
                <a:gd name="T11" fmla="*/ 16 h 141"/>
                <a:gd name="T12" fmla="*/ 211 w 285"/>
                <a:gd name="T13" fmla="*/ 18 h 141"/>
                <a:gd name="T14" fmla="*/ 202 w 285"/>
                <a:gd name="T15" fmla="*/ 23 h 141"/>
                <a:gd name="T16" fmla="*/ 191 w 285"/>
                <a:gd name="T17" fmla="*/ 16 h 141"/>
                <a:gd name="T18" fmla="*/ 179 w 285"/>
                <a:gd name="T19" fmla="*/ 16 h 141"/>
                <a:gd name="T20" fmla="*/ 171 w 285"/>
                <a:gd name="T21" fmla="*/ 20 h 141"/>
                <a:gd name="T22" fmla="*/ 164 w 285"/>
                <a:gd name="T23" fmla="*/ 23 h 141"/>
                <a:gd name="T24" fmla="*/ 155 w 285"/>
                <a:gd name="T25" fmla="*/ 31 h 141"/>
                <a:gd name="T26" fmla="*/ 144 w 285"/>
                <a:gd name="T27" fmla="*/ 31 h 141"/>
                <a:gd name="T28" fmla="*/ 148 w 285"/>
                <a:gd name="T29" fmla="*/ 25 h 141"/>
                <a:gd name="T30" fmla="*/ 146 w 285"/>
                <a:gd name="T31" fmla="*/ 23 h 141"/>
                <a:gd name="T32" fmla="*/ 143 w 285"/>
                <a:gd name="T33" fmla="*/ 16 h 141"/>
                <a:gd name="T34" fmla="*/ 135 w 285"/>
                <a:gd name="T35" fmla="*/ 13 h 141"/>
                <a:gd name="T36" fmla="*/ 130 w 285"/>
                <a:gd name="T37" fmla="*/ 0 h 141"/>
                <a:gd name="T38" fmla="*/ 119 w 285"/>
                <a:gd name="T39" fmla="*/ 7 h 141"/>
                <a:gd name="T40" fmla="*/ 117 w 285"/>
                <a:gd name="T41" fmla="*/ 13 h 141"/>
                <a:gd name="T42" fmla="*/ 112 w 285"/>
                <a:gd name="T43" fmla="*/ 16 h 141"/>
                <a:gd name="T44" fmla="*/ 105 w 285"/>
                <a:gd name="T45" fmla="*/ 11 h 141"/>
                <a:gd name="T46" fmla="*/ 92 w 285"/>
                <a:gd name="T47" fmla="*/ 9 h 141"/>
                <a:gd name="T48" fmla="*/ 83 w 285"/>
                <a:gd name="T49" fmla="*/ 13 h 141"/>
                <a:gd name="T50" fmla="*/ 67 w 285"/>
                <a:gd name="T51" fmla="*/ 25 h 141"/>
                <a:gd name="T52" fmla="*/ 61 w 285"/>
                <a:gd name="T53" fmla="*/ 43 h 141"/>
                <a:gd name="T54" fmla="*/ 50 w 285"/>
                <a:gd name="T55" fmla="*/ 52 h 141"/>
                <a:gd name="T56" fmla="*/ 32 w 285"/>
                <a:gd name="T57" fmla="*/ 59 h 141"/>
                <a:gd name="T58" fmla="*/ 16 w 285"/>
                <a:gd name="T59" fmla="*/ 58 h 141"/>
                <a:gd name="T60" fmla="*/ 5 w 285"/>
                <a:gd name="T61" fmla="*/ 76 h 141"/>
                <a:gd name="T62" fmla="*/ 2 w 285"/>
                <a:gd name="T63" fmla="*/ 87 h 141"/>
                <a:gd name="T64" fmla="*/ 0 w 285"/>
                <a:gd name="T65" fmla="*/ 96 h 141"/>
                <a:gd name="T66" fmla="*/ 2 w 285"/>
                <a:gd name="T67" fmla="*/ 97 h 141"/>
                <a:gd name="T68" fmla="*/ 5 w 285"/>
                <a:gd name="T69" fmla="*/ 101 h 141"/>
                <a:gd name="T70" fmla="*/ 7 w 285"/>
                <a:gd name="T71" fmla="*/ 112 h 141"/>
                <a:gd name="T72" fmla="*/ 11 w 285"/>
                <a:gd name="T73" fmla="*/ 117 h 141"/>
                <a:gd name="T74" fmla="*/ 20 w 285"/>
                <a:gd name="T75" fmla="*/ 121 h 141"/>
                <a:gd name="T76" fmla="*/ 36 w 285"/>
                <a:gd name="T77" fmla="*/ 134 h 141"/>
                <a:gd name="T78" fmla="*/ 41 w 285"/>
                <a:gd name="T79" fmla="*/ 137 h 141"/>
                <a:gd name="T80" fmla="*/ 85 w 285"/>
                <a:gd name="T81" fmla="*/ 137 h 141"/>
                <a:gd name="T82" fmla="*/ 97 w 285"/>
                <a:gd name="T83" fmla="*/ 134 h 141"/>
                <a:gd name="T84" fmla="*/ 94 w 285"/>
                <a:gd name="T85" fmla="*/ 125 h 141"/>
                <a:gd name="T86" fmla="*/ 106 w 285"/>
                <a:gd name="T87" fmla="*/ 117 h 141"/>
                <a:gd name="T88" fmla="*/ 132 w 285"/>
                <a:gd name="T89" fmla="*/ 114 h 141"/>
                <a:gd name="T90" fmla="*/ 132 w 285"/>
                <a:gd name="T91" fmla="*/ 108 h 141"/>
                <a:gd name="T92" fmla="*/ 144 w 285"/>
                <a:gd name="T93" fmla="*/ 106 h 141"/>
                <a:gd name="T94" fmla="*/ 150 w 285"/>
                <a:gd name="T95" fmla="*/ 110 h 141"/>
                <a:gd name="T96" fmla="*/ 162 w 285"/>
                <a:gd name="T97" fmla="*/ 106 h 141"/>
                <a:gd name="T98" fmla="*/ 166 w 285"/>
                <a:gd name="T99" fmla="*/ 103 h 141"/>
                <a:gd name="T100" fmla="*/ 177 w 285"/>
                <a:gd name="T101" fmla="*/ 97 h 141"/>
                <a:gd name="T102" fmla="*/ 182 w 285"/>
                <a:gd name="T103" fmla="*/ 85 h 141"/>
                <a:gd name="T104" fmla="*/ 199 w 285"/>
                <a:gd name="T105" fmla="*/ 79 h 141"/>
                <a:gd name="T106" fmla="*/ 211 w 285"/>
                <a:gd name="T107" fmla="*/ 85 h 141"/>
                <a:gd name="T108" fmla="*/ 222 w 285"/>
                <a:gd name="T109" fmla="*/ 81 h 141"/>
                <a:gd name="T110" fmla="*/ 233 w 285"/>
                <a:gd name="T111" fmla="*/ 81 h 141"/>
                <a:gd name="T112" fmla="*/ 238 w 285"/>
                <a:gd name="T113" fmla="*/ 90 h 141"/>
                <a:gd name="T114" fmla="*/ 254 w 285"/>
                <a:gd name="T115" fmla="*/ 94 h 141"/>
                <a:gd name="T116" fmla="*/ 265 w 285"/>
                <a:gd name="T117" fmla="*/ 85 h 141"/>
                <a:gd name="T118" fmla="*/ 271 w 285"/>
                <a:gd name="T119" fmla="*/ 72 h 141"/>
                <a:gd name="T120" fmla="*/ 274 w 285"/>
                <a:gd name="T121" fmla="*/ 65 h 141"/>
                <a:gd name="T122" fmla="*/ 276 w 285"/>
                <a:gd name="T123" fmla="*/ 56 h 141"/>
                <a:gd name="T124" fmla="*/ 283 w 285"/>
                <a:gd name="T125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" h="141">
                  <a:moveTo>
                    <a:pt x="283" y="40"/>
                  </a:moveTo>
                  <a:lnTo>
                    <a:pt x="280" y="40"/>
                  </a:lnTo>
                  <a:lnTo>
                    <a:pt x="278" y="40"/>
                  </a:lnTo>
                  <a:lnTo>
                    <a:pt x="274" y="36"/>
                  </a:lnTo>
                  <a:lnTo>
                    <a:pt x="274" y="36"/>
                  </a:lnTo>
                  <a:lnTo>
                    <a:pt x="271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2"/>
                  </a:lnTo>
                  <a:lnTo>
                    <a:pt x="267" y="32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2"/>
                  </a:lnTo>
                  <a:lnTo>
                    <a:pt x="264" y="32"/>
                  </a:lnTo>
                  <a:lnTo>
                    <a:pt x="260" y="31"/>
                  </a:lnTo>
                  <a:lnTo>
                    <a:pt x="258" y="31"/>
                  </a:lnTo>
                  <a:lnTo>
                    <a:pt x="258" y="29"/>
                  </a:lnTo>
                  <a:lnTo>
                    <a:pt x="258" y="25"/>
                  </a:lnTo>
                  <a:lnTo>
                    <a:pt x="256" y="23"/>
                  </a:lnTo>
                  <a:lnTo>
                    <a:pt x="254" y="22"/>
                  </a:lnTo>
                  <a:lnTo>
                    <a:pt x="251" y="20"/>
                  </a:lnTo>
                  <a:lnTo>
                    <a:pt x="249" y="18"/>
                  </a:lnTo>
                  <a:lnTo>
                    <a:pt x="249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5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4" y="14"/>
                  </a:lnTo>
                  <a:lnTo>
                    <a:pt x="222" y="13"/>
                  </a:lnTo>
                  <a:lnTo>
                    <a:pt x="220" y="13"/>
                  </a:lnTo>
                  <a:lnTo>
                    <a:pt x="220" y="13"/>
                  </a:lnTo>
                  <a:lnTo>
                    <a:pt x="218" y="14"/>
                  </a:lnTo>
                  <a:lnTo>
                    <a:pt x="217" y="16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4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1" y="16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31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5" y="31"/>
                  </a:lnTo>
                  <a:lnTo>
                    <a:pt x="155" y="29"/>
                  </a:lnTo>
                  <a:lnTo>
                    <a:pt x="153" y="29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6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1"/>
                  </a:lnTo>
                  <a:lnTo>
                    <a:pt x="133" y="9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4" y="5"/>
                  </a:lnTo>
                  <a:lnTo>
                    <a:pt x="124" y="5"/>
                  </a:lnTo>
                  <a:lnTo>
                    <a:pt x="124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5" y="7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6" y="7"/>
                  </a:lnTo>
                  <a:lnTo>
                    <a:pt x="94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4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3" y="31"/>
                  </a:lnTo>
                  <a:lnTo>
                    <a:pt x="63" y="34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1" y="41"/>
                  </a:lnTo>
                  <a:lnTo>
                    <a:pt x="61" y="43"/>
                  </a:lnTo>
                  <a:lnTo>
                    <a:pt x="59" y="45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50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6"/>
                  </a:lnTo>
                  <a:lnTo>
                    <a:pt x="43" y="58"/>
                  </a:lnTo>
                  <a:lnTo>
                    <a:pt x="34" y="61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31" y="58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6" y="58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9" y="63"/>
                  </a:lnTo>
                  <a:lnTo>
                    <a:pt x="9" y="65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20" y="121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2" y="130"/>
                  </a:lnTo>
                  <a:lnTo>
                    <a:pt x="32" y="132"/>
                  </a:lnTo>
                  <a:lnTo>
                    <a:pt x="34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9"/>
                  </a:lnTo>
                  <a:lnTo>
                    <a:pt x="45" y="139"/>
                  </a:lnTo>
                  <a:lnTo>
                    <a:pt x="49" y="141"/>
                  </a:lnTo>
                  <a:lnTo>
                    <a:pt x="52" y="141"/>
                  </a:lnTo>
                  <a:lnTo>
                    <a:pt x="63" y="139"/>
                  </a:lnTo>
                  <a:lnTo>
                    <a:pt x="68" y="141"/>
                  </a:lnTo>
                  <a:lnTo>
                    <a:pt x="70" y="141"/>
                  </a:lnTo>
                  <a:lnTo>
                    <a:pt x="74" y="139"/>
                  </a:lnTo>
                  <a:lnTo>
                    <a:pt x="85" y="137"/>
                  </a:lnTo>
                  <a:lnTo>
                    <a:pt x="87" y="137"/>
                  </a:lnTo>
                  <a:lnTo>
                    <a:pt x="88" y="139"/>
                  </a:lnTo>
                  <a:lnTo>
                    <a:pt x="90" y="139"/>
                  </a:lnTo>
                  <a:lnTo>
                    <a:pt x="92" y="139"/>
                  </a:lnTo>
                  <a:lnTo>
                    <a:pt x="94" y="137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7" y="135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6" y="125"/>
                  </a:lnTo>
                  <a:lnTo>
                    <a:pt x="96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105" y="117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8" y="117"/>
                  </a:lnTo>
                  <a:lnTo>
                    <a:pt x="110" y="117"/>
                  </a:lnTo>
                  <a:lnTo>
                    <a:pt x="112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23" y="115"/>
                  </a:lnTo>
                  <a:lnTo>
                    <a:pt x="128" y="115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0"/>
                  </a:lnTo>
                  <a:lnTo>
                    <a:pt x="132" y="108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41" y="105"/>
                  </a:lnTo>
                  <a:lnTo>
                    <a:pt x="141" y="106"/>
                  </a:lnTo>
                  <a:lnTo>
                    <a:pt x="143" y="106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2" y="112"/>
                  </a:lnTo>
                  <a:lnTo>
                    <a:pt x="153" y="112"/>
                  </a:lnTo>
                  <a:lnTo>
                    <a:pt x="153" y="112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8" y="101"/>
                  </a:lnTo>
                  <a:lnTo>
                    <a:pt x="170" y="101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1" y="103"/>
                  </a:lnTo>
                  <a:lnTo>
                    <a:pt x="173" y="101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6" y="81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9" y="79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2" y="81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8" y="83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13" y="85"/>
                  </a:lnTo>
                  <a:lnTo>
                    <a:pt x="217" y="83"/>
                  </a:lnTo>
                  <a:lnTo>
                    <a:pt x="218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5"/>
                  </a:lnTo>
                  <a:lnTo>
                    <a:pt x="222" y="83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6" y="81"/>
                  </a:lnTo>
                  <a:lnTo>
                    <a:pt x="229" y="79"/>
                  </a:lnTo>
                  <a:lnTo>
                    <a:pt x="229" y="79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83"/>
                  </a:lnTo>
                  <a:lnTo>
                    <a:pt x="233" y="83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8"/>
                  </a:lnTo>
                  <a:lnTo>
                    <a:pt x="238" y="90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4" y="96"/>
                  </a:lnTo>
                  <a:lnTo>
                    <a:pt x="245" y="97"/>
                  </a:lnTo>
                  <a:lnTo>
                    <a:pt x="247" y="97"/>
                  </a:lnTo>
                  <a:lnTo>
                    <a:pt x="249" y="96"/>
                  </a:lnTo>
                  <a:lnTo>
                    <a:pt x="251" y="96"/>
                  </a:lnTo>
                  <a:lnTo>
                    <a:pt x="253" y="94"/>
                  </a:lnTo>
                  <a:lnTo>
                    <a:pt x="254" y="94"/>
                  </a:lnTo>
                  <a:lnTo>
                    <a:pt x="256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62" y="94"/>
                  </a:lnTo>
                  <a:lnTo>
                    <a:pt x="262" y="94"/>
                  </a:lnTo>
                  <a:lnTo>
                    <a:pt x="264" y="92"/>
                  </a:lnTo>
                  <a:lnTo>
                    <a:pt x="264" y="92"/>
                  </a:lnTo>
                  <a:lnTo>
                    <a:pt x="264" y="87"/>
                  </a:lnTo>
                  <a:lnTo>
                    <a:pt x="265" y="85"/>
                  </a:lnTo>
                  <a:lnTo>
                    <a:pt x="265" y="83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5" y="78"/>
                  </a:lnTo>
                  <a:lnTo>
                    <a:pt x="269" y="76"/>
                  </a:lnTo>
                  <a:lnTo>
                    <a:pt x="269" y="74"/>
                  </a:lnTo>
                  <a:lnTo>
                    <a:pt x="269" y="74"/>
                  </a:lnTo>
                  <a:lnTo>
                    <a:pt x="269" y="72"/>
                  </a:lnTo>
                  <a:lnTo>
                    <a:pt x="271" y="72"/>
                  </a:lnTo>
                  <a:lnTo>
                    <a:pt x="273" y="72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4" y="69"/>
                  </a:lnTo>
                  <a:lnTo>
                    <a:pt x="274" y="67"/>
                  </a:lnTo>
                  <a:lnTo>
                    <a:pt x="274" y="67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6" y="63"/>
                  </a:lnTo>
                  <a:lnTo>
                    <a:pt x="276" y="61"/>
                  </a:lnTo>
                  <a:lnTo>
                    <a:pt x="276" y="59"/>
                  </a:lnTo>
                  <a:lnTo>
                    <a:pt x="276" y="59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6"/>
                  </a:lnTo>
                  <a:lnTo>
                    <a:pt x="278" y="56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2"/>
                  </a:lnTo>
                  <a:lnTo>
                    <a:pt x="280" y="52"/>
                  </a:lnTo>
                  <a:lnTo>
                    <a:pt x="280" y="49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7"/>
                  </a:lnTo>
                  <a:lnTo>
                    <a:pt x="283" y="45"/>
                  </a:lnTo>
                  <a:lnTo>
                    <a:pt x="283" y="43"/>
                  </a:lnTo>
                  <a:lnTo>
                    <a:pt x="283" y="41"/>
                  </a:lnTo>
                  <a:lnTo>
                    <a:pt x="285" y="41"/>
                  </a:lnTo>
                  <a:lnTo>
                    <a:pt x="283" y="4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id="{E0140C26-48A4-4C99-8845-0FD9410F9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0965" y="4321954"/>
              <a:ext cx="287495" cy="414656"/>
            </a:xfrm>
            <a:custGeom>
              <a:avLst/>
              <a:gdLst>
                <a:gd name="T0" fmla="*/ 195 w 208"/>
                <a:gd name="T1" fmla="*/ 195 h 300"/>
                <a:gd name="T2" fmla="*/ 186 w 208"/>
                <a:gd name="T3" fmla="*/ 192 h 300"/>
                <a:gd name="T4" fmla="*/ 183 w 208"/>
                <a:gd name="T5" fmla="*/ 181 h 300"/>
                <a:gd name="T6" fmla="*/ 177 w 208"/>
                <a:gd name="T7" fmla="*/ 172 h 300"/>
                <a:gd name="T8" fmla="*/ 179 w 208"/>
                <a:gd name="T9" fmla="*/ 154 h 300"/>
                <a:gd name="T10" fmla="*/ 188 w 208"/>
                <a:gd name="T11" fmla="*/ 145 h 300"/>
                <a:gd name="T12" fmla="*/ 193 w 208"/>
                <a:gd name="T13" fmla="*/ 132 h 300"/>
                <a:gd name="T14" fmla="*/ 183 w 208"/>
                <a:gd name="T15" fmla="*/ 118 h 300"/>
                <a:gd name="T16" fmla="*/ 195 w 208"/>
                <a:gd name="T17" fmla="*/ 114 h 300"/>
                <a:gd name="T18" fmla="*/ 175 w 208"/>
                <a:gd name="T19" fmla="*/ 105 h 300"/>
                <a:gd name="T20" fmla="*/ 161 w 208"/>
                <a:gd name="T21" fmla="*/ 112 h 300"/>
                <a:gd name="T22" fmla="*/ 137 w 208"/>
                <a:gd name="T23" fmla="*/ 100 h 300"/>
                <a:gd name="T24" fmla="*/ 132 w 208"/>
                <a:gd name="T25" fmla="*/ 92 h 300"/>
                <a:gd name="T26" fmla="*/ 127 w 208"/>
                <a:gd name="T27" fmla="*/ 83 h 300"/>
                <a:gd name="T28" fmla="*/ 130 w 208"/>
                <a:gd name="T29" fmla="*/ 78 h 300"/>
                <a:gd name="T30" fmla="*/ 121 w 208"/>
                <a:gd name="T31" fmla="*/ 67 h 300"/>
                <a:gd name="T32" fmla="*/ 107 w 208"/>
                <a:gd name="T33" fmla="*/ 60 h 300"/>
                <a:gd name="T34" fmla="*/ 96 w 208"/>
                <a:gd name="T35" fmla="*/ 38 h 300"/>
                <a:gd name="T36" fmla="*/ 94 w 208"/>
                <a:gd name="T37" fmla="*/ 31 h 300"/>
                <a:gd name="T38" fmla="*/ 83 w 208"/>
                <a:gd name="T39" fmla="*/ 18 h 300"/>
                <a:gd name="T40" fmla="*/ 65 w 208"/>
                <a:gd name="T41" fmla="*/ 2 h 300"/>
                <a:gd name="T42" fmla="*/ 40 w 208"/>
                <a:gd name="T43" fmla="*/ 0 h 300"/>
                <a:gd name="T44" fmla="*/ 29 w 208"/>
                <a:gd name="T45" fmla="*/ 8 h 300"/>
                <a:gd name="T46" fmla="*/ 16 w 208"/>
                <a:gd name="T47" fmla="*/ 13 h 300"/>
                <a:gd name="T48" fmla="*/ 7 w 208"/>
                <a:gd name="T49" fmla="*/ 17 h 300"/>
                <a:gd name="T50" fmla="*/ 0 w 208"/>
                <a:gd name="T51" fmla="*/ 24 h 300"/>
                <a:gd name="T52" fmla="*/ 7 w 208"/>
                <a:gd name="T53" fmla="*/ 36 h 300"/>
                <a:gd name="T54" fmla="*/ 9 w 208"/>
                <a:gd name="T55" fmla="*/ 44 h 300"/>
                <a:gd name="T56" fmla="*/ 9 w 208"/>
                <a:gd name="T57" fmla="*/ 51 h 300"/>
                <a:gd name="T58" fmla="*/ 16 w 208"/>
                <a:gd name="T59" fmla="*/ 64 h 300"/>
                <a:gd name="T60" fmla="*/ 22 w 208"/>
                <a:gd name="T61" fmla="*/ 71 h 300"/>
                <a:gd name="T62" fmla="*/ 11 w 208"/>
                <a:gd name="T63" fmla="*/ 74 h 300"/>
                <a:gd name="T64" fmla="*/ 15 w 208"/>
                <a:gd name="T65" fmla="*/ 87 h 300"/>
                <a:gd name="T66" fmla="*/ 13 w 208"/>
                <a:gd name="T67" fmla="*/ 92 h 300"/>
                <a:gd name="T68" fmla="*/ 25 w 208"/>
                <a:gd name="T69" fmla="*/ 91 h 300"/>
                <a:gd name="T70" fmla="*/ 24 w 208"/>
                <a:gd name="T71" fmla="*/ 103 h 300"/>
                <a:gd name="T72" fmla="*/ 15 w 208"/>
                <a:gd name="T73" fmla="*/ 118 h 300"/>
                <a:gd name="T74" fmla="*/ 22 w 208"/>
                <a:gd name="T75" fmla="*/ 134 h 300"/>
                <a:gd name="T76" fmla="*/ 33 w 208"/>
                <a:gd name="T77" fmla="*/ 143 h 300"/>
                <a:gd name="T78" fmla="*/ 38 w 208"/>
                <a:gd name="T79" fmla="*/ 152 h 300"/>
                <a:gd name="T80" fmla="*/ 20 w 208"/>
                <a:gd name="T81" fmla="*/ 154 h 300"/>
                <a:gd name="T82" fmla="*/ 33 w 208"/>
                <a:gd name="T83" fmla="*/ 181 h 300"/>
                <a:gd name="T84" fmla="*/ 25 w 208"/>
                <a:gd name="T85" fmla="*/ 181 h 300"/>
                <a:gd name="T86" fmla="*/ 25 w 208"/>
                <a:gd name="T87" fmla="*/ 195 h 300"/>
                <a:gd name="T88" fmla="*/ 44 w 208"/>
                <a:gd name="T89" fmla="*/ 210 h 300"/>
                <a:gd name="T90" fmla="*/ 56 w 208"/>
                <a:gd name="T91" fmla="*/ 217 h 300"/>
                <a:gd name="T92" fmla="*/ 71 w 208"/>
                <a:gd name="T93" fmla="*/ 235 h 300"/>
                <a:gd name="T94" fmla="*/ 60 w 208"/>
                <a:gd name="T95" fmla="*/ 242 h 300"/>
                <a:gd name="T96" fmla="*/ 65 w 208"/>
                <a:gd name="T97" fmla="*/ 257 h 300"/>
                <a:gd name="T98" fmla="*/ 69 w 208"/>
                <a:gd name="T99" fmla="*/ 266 h 300"/>
                <a:gd name="T100" fmla="*/ 87 w 208"/>
                <a:gd name="T101" fmla="*/ 286 h 300"/>
                <a:gd name="T102" fmla="*/ 89 w 208"/>
                <a:gd name="T103" fmla="*/ 300 h 300"/>
                <a:gd name="T104" fmla="*/ 96 w 208"/>
                <a:gd name="T105" fmla="*/ 291 h 300"/>
                <a:gd name="T106" fmla="*/ 114 w 208"/>
                <a:gd name="T107" fmla="*/ 277 h 300"/>
                <a:gd name="T108" fmla="*/ 123 w 208"/>
                <a:gd name="T109" fmla="*/ 280 h 300"/>
                <a:gd name="T110" fmla="*/ 132 w 208"/>
                <a:gd name="T111" fmla="*/ 273 h 300"/>
                <a:gd name="T112" fmla="*/ 150 w 208"/>
                <a:gd name="T113" fmla="*/ 270 h 300"/>
                <a:gd name="T114" fmla="*/ 172 w 208"/>
                <a:gd name="T115" fmla="*/ 266 h 300"/>
                <a:gd name="T116" fmla="*/ 184 w 208"/>
                <a:gd name="T117" fmla="*/ 262 h 300"/>
                <a:gd name="T118" fmla="*/ 183 w 208"/>
                <a:gd name="T119" fmla="*/ 241 h 300"/>
                <a:gd name="T120" fmla="*/ 183 w 208"/>
                <a:gd name="T121" fmla="*/ 233 h 300"/>
                <a:gd name="T122" fmla="*/ 195 w 208"/>
                <a:gd name="T123" fmla="*/ 228 h 300"/>
                <a:gd name="T124" fmla="*/ 204 w 208"/>
                <a:gd name="T125" fmla="*/ 21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8" h="300">
                  <a:moveTo>
                    <a:pt x="208" y="210"/>
                  </a:moveTo>
                  <a:lnTo>
                    <a:pt x="208" y="208"/>
                  </a:lnTo>
                  <a:lnTo>
                    <a:pt x="206" y="208"/>
                  </a:lnTo>
                  <a:lnTo>
                    <a:pt x="204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1" y="204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199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3" y="195"/>
                  </a:lnTo>
                  <a:lnTo>
                    <a:pt x="193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4"/>
                  </a:lnTo>
                  <a:lnTo>
                    <a:pt x="192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4" y="190"/>
                  </a:lnTo>
                  <a:lnTo>
                    <a:pt x="184" y="190"/>
                  </a:lnTo>
                  <a:lnTo>
                    <a:pt x="184" y="188"/>
                  </a:lnTo>
                  <a:lnTo>
                    <a:pt x="183" y="185"/>
                  </a:lnTo>
                  <a:lnTo>
                    <a:pt x="183" y="185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79"/>
                  </a:lnTo>
                  <a:lnTo>
                    <a:pt x="183" y="179"/>
                  </a:lnTo>
                  <a:lnTo>
                    <a:pt x="183" y="177"/>
                  </a:lnTo>
                  <a:lnTo>
                    <a:pt x="181" y="177"/>
                  </a:lnTo>
                  <a:lnTo>
                    <a:pt x="181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79" y="174"/>
                  </a:lnTo>
                  <a:lnTo>
                    <a:pt x="179" y="174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5" y="167"/>
                  </a:lnTo>
                  <a:lnTo>
                    <a:pt x="177" y="165"/>
                  </a:lnTo>
                  <a:lnTo>
                    <a:pt x="177" y="163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79" y="152"/>
                  </a:lnTo>
                  <a:lnTo>
                    <a:pt x="181" y="152"/>
                  </a:lnTo>
                  <a:lnTo>
                    <a:pt x="183" y="152"/>
                  </a:lnTo>
                  <a:lnTo>
                    <a:pt x="183" y="152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7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90" y="143"/>
                  </a:lnTo>
                  <a:lnTo>
                    <a:pt x="190" y="143"/>
                  </a:lnTo>
                  <a:lnTo>
                    <a:pt x="188" y="141"/>
                  </a:lnTo>
                  <a:lnTo>
                    <a:pt x="188" y="141"/>
                  </a:lnTo>
                  <a:lnTo>
                    <a:pt x="190" y="141"/>
                  </a:lnTo>
                  <a:lnTo>
                    <a:pt x="190" y="141"/>
                  </a:lnTo>
                  <a:lnTo>
                    <a:pt x="190" y="139"/>
                  </a:lnTo>
                  <a:lnTo>
                    <a:pt x="190" y="139"/>
                  </a:lnTo>
                  <a:lnTo>
                    <a:pt x="192" y="138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3" y="136"/>
                  </a:lnTo>
                  <a:lnTo>
                    <a:pt x="193" y="132"/>
                  </a:lnTo>
                  <a:lnTo>
                    <a:pt x="193" y="132"/>
                  </a:lnTo>
                  <a:lnTo>
                    <a:pt x="192" y="132"/>
                  </a:lnTo>
                  <a:lnTo>
                    <a:pt x="190" y="132"/>
                  </a:lnTo>
                  <a:lnTo>
                    <a:pt x="188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4" y="125"/>
                  </a:lnTo>
                  <a:lnTo>
                    <a:pt x="184" y="125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3" y="121"/>
                  </a:lnTo>
                  <a:lnTo>
                    <a:pt x="183" y="121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84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6"/>
                  </a:lnTo>
                  <a:lnTo>
                    <a:pt x="186" y="114"/>
                  </a:lnTo>
                  <a:lnTo>
                    <a:pt x="188" y="114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0" y="114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6"/>
                  </a:lnTo>
                  <a:lnTo>
                    <a:pt x="195" y="114"/>
                  </a:lnTo>
                  <a:lnTo>
                    <a:pt x="197" y="114"/>
                  </a:lnTo>
                  <a:lnTo>
                    <a:pt x="197" y="112"/>
                  </a:lnTo>
                  <a:lnTo>
                    <a:pt x="195" y="111"/>
                  </a:lnTo>
                  <a:lnTo>
                    <a:pt x="193" y="109"/>
                  </a:lnTo>
                  <a:lnTo>
                    <a:pt x="190" y="109"/>
                  </a:lnTo>
                  <a:lnTo>
                    <a:pt x="188" y="109"/>
                  </a:lnTo>
                  <a:lnTo>
                    <a:pt x="186" y="107"/>
                  </a:lnTo>
                  <a:lnTo>
                    <a:pt x="183" y="103"/>
                  </a:lnTo>
                  <a:lnTo>
                    <a:pt x="183" y="102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79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5" y="105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68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5" y="118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1"/>
                  </a:lnTo>
                  <a:lnTo>
                    <a:pt x="159" y="109"/>
                  </a:lnTo>
                  <a:lnTo>
                    <a:pt x="159" y="107"/>
                  </a:lnTo>
                  <a:lnTo>
                    <a:pt x="157" y="107"/>
                  </a:lnTo>
                  <a:lnTo>
                    <a:pt x="152" y="105"/>
                  </a:lnTo>
                  <a:lnTo>
                    <a:pt x="152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5" y="107"/>
                  </a:lnTo>
                  <a:lnTo>
                    <a:pt x="141" y="105"/>
                  </a:lnTo>
                  <a:lnTo>
                    <a:pt x="139" y="103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6" y="98"/>
                  </a:lnTo>
                  <a:lnTo>
                    <a:pt x="134" y="100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4" y="89"/>
                  </a:lnTo>
                  <a:lnTo>
                    <a:pt x="132" y="87"/>
                  </a:lnTo>
                  <a:lnTo>
                    <a:pt x="132" y="87"/>
                  </a:lnTo>
                  <a:lnTo>
                    <a:pt x="128" y="87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4" y="73"/>
                  </a:lnTo>
                  <a:lnTo>
                    <a:pt x="132" y="73"/>
                  </a:lnTo>
                  <a:lnTo>
                    <a:pt x="132" y="71"/>
                  </a:lnTo>
                  <a:lnTo>
                    <a:pt x="130" y="71"/>
                  </a:lnTo>
                  <a:lnTo>
                    <a:pt x="128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19" y="65"/>
                  </a:lnTo>
                  <a:lnTo>
                    <a:pt x="118" y="65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09" y="60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5" y="56"/>
                  </a:lnTo>
                  <a:lnTo>
                    <a:pt x="101" y="55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6" y="38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78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4" y="9"/>
                  </a:lnTo>
                  <a:lnTo>
                    <a:pt x="74" y="8"/>
                  </a:lnTo>
                  <a:lnTo>
                    <a:pt x="71" y="4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9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3"/>
                  </a:lnTo>
                  <a:lnTo>
                    <a:pt x="11" y="53"/>
                  </a:lnTo>
                  <a:lnTo>
                    <a:pt x="9" y="55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5" y="62"/>
                  </a:lnTo>
                  <a:lnTo>
                    <a:pt x="16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73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6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2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102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6" y="121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5" y="127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6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5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9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3" y="143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40" y="150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6" y="154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1" y="154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8"/>
                  </a:lnTo>
                  <a:lnTo>
                    <a:pt x="24" y="159"/>
                  </a:lnTo>
                  <a:lnTo>
                    <a:pt x="27" y="165"/>
                  </a:lnTo>
                  <a:lnTo>
                    <a:pt x="31" y="170"/>
                  </a:lnTo>
                  <a:lnTo>
                    <a:pt x="33" y="172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3" y="179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3" y="181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7" y="181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0" y="183"/>
                  </a:lnTo>
                  <a:lnTo>
                    <a:pt x="20" y="185"/>
                  </a:lnTo>
                  <a:lnTo>
                    <a:pt x="20" y="186"/>
                  </a:lnTo>
                  <a:lnTo>
                    <a:pt x="18" y="186"/>
                  </a:lnTo>
                  <a:lnTo>
                    <a:pt x="16" y="186"/>
                  </a:lnTo>
                  <a:lnTo>
                    <a:pt x="16" y="190"/>
                  </a:lnTo>
                  <a:lnTo>
                    <a:pt x="18" y="192"/>
                  </a:lnTo>
                  <a:lnTo>
                    <a:pt x="20" y="192"/>
                  </a:lnTo>
                  <a:lnTo>
                    <a:pt x="25" y="195"/>
                  </a:lnTo>
                  <a:lnTo>
                    <a:pt x="27" y="195"/>
                  </a:lnTo>
                  <a:lnTo>
                    <a:pt x="29" y="199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3" y="204"/>
                  </a:lnTo>
                  <a:lnTo>
                    <a:pt x="34" y="206"/>
                  </a:lnTo>
                  <a:lnTo>
                    <a:pt x="36" y="206"/>
                  </a:lnTo>
                  <a:lnTo>
                    <a:pt x="36" y="208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40" y="210"/>
                  </a:lnTo>
                  <a:lnTo>
                    <a:pt x="42" y="212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4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51" y="215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60" y="219"/>
                  </a:lnTo>
                  <a:lnTo>
                    <a:pt x="62" y="221"/>
                  </a:lnTo>
                  <a:lnTo>
                    <a:pt x="62" y="221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9" y="224"/>
                  </a:lnTo>
                  <a:lnTo>
                    <a:pt x="69" y="224"/>
                  </a:lnTo>
                  <a:lnTo>
                    <a:pt x="72" y="226"/>
                  </a:lnTo>
                  <a:lnTo>
                    <a:pt x="76" y="228"/>
                  </a:lnTo>
                  <a:lnTo>
                    <a:pt x="76" y="230"/>
                  </a:lnTo>
                  <a:lnTo>
                    <a:pt x="76" y="232"/>
                  </a:lnTo>
                  <a:lnTo>
                    <a:pt x="76" y="233"/>
                  </a:lnTo>
                  <a:lnTo>
                    <a:pt x="72" y="235"/>
                  </a:lnTo>
                  <a:lnTo>
                    <a:pt x="71" y="235"/>
                  </a:lnTo>
                  <a:lnTo>
                    <a:pt x="69" y="235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5" y="239"/>
                  </a:lnTo>
                  <a:lnTo>
                    <a:pt x="63" y="239"/>
                  </a:lnTo>
                  <a:lnTo>
                    <a:pt x="62" y="237"/>
                  </a:lnTo>
                  <a:lnTo>
                    <a:pt x="62" y="237"/>
                  </a:lnTo>
                  <a:lnTo>
                    <a:pt x="62" y="239"/>
                  </a:lnTo>
                  <a:lnTo>
                    <a:pt x="60" y="239"/>
                  </a:lnTo>
                  <a:lnTo>
                    <a:pt x="60" y="239"/>
                  </a:lnTo>
                  <a:lnTo>
                    <a:pt x="60" y="241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2" y="253"/>
                  </a:lnTo>
                  <a:lnTo>
                    <a:pt x="63" y="253"/>
                  </a:lnTo>
                  <a:lnTo>
                    <a:pt x="65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4" y="268"/>
                  </a:lnTo>
                  <a:lnTo>
                    <a:pt x="76" y="268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5" y="280"/>
                  </a:lnTo>
                  <a:lnTo>
                    <a:pt x="85" y="282"/>
                  </a:lnTo>
                  <a:lnTo>
                    <a:pt x="87" y="282"/>
                  </a:lnTo>
                  <a:lnTo>
                    <a:pt x="87" y="284"/>
                  </a:lnTo>
                  <a:lnTo>
                    <a:pt x="87" y="286"/>
                  </a:lnTo>
                  <a:lnTo>
                    <a:pt x="89" y="289"/>
                  </a:lnTo>
                  <a:lnTo>
                    <a:pt x="89" y="291"/>
                  </a:lnTo>
                  <a:lnTo>
                    <a:pt x="89" y="293"/>
                  </a:lnTo>
                  <a:lnTo>
                    <a:pt x="89" y="293"/>
                  </a:lnTo>
                  <a:lnTo>
                    <a:pt x="89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7"/>
                  </a:lnTo>
                  <a:lnTo>
                    <a:pt x="87" y="297"/>
                  </a:lnTo>
                  <a:lnTo>
                    <a:pt x="87" y="298"/>
                  </a:lnTo>
                  <a:lnTo>
                    <a:pt x="87" y="298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2" y="300"/>
                  </a:lnTo>
                  <a:lnTo>
                    <a:pt x="92" y="300"/>
                  </a:lnTo>
                  <a:lnTo>
                    <a:pt x="94" y="300"/>
                  </a:lnTo>
                  <a:lnTo>
                    <a:pt x="94" y="298"/>
                  </a:lnTo>
                  <a:lnTo>
                    <a:pt x="94" y="298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5"/>
                  </a:lnTo>
                  <a:lnTo>
                    <a:pt x="96" y="293"/>
                  </a:lnTo>
                  <a:lnTo>
                    <a:pt x="96" y="291"/>
                  </a:lnTo>
                  <a:lnTo>
                    <a:pt x="96" y="289"/>
                  </a:lnTo>
                  <a:lnTo>
                    <a:pt x="96" y="288"/>
                  </a:lnTo>
                  <a:lnTo>
                    <a:pt x="96" y="286"/>
                  </a:lnTo>
                  <a:lnTo>
                    <a:pt x="98" y="284"/>
                  </a:lnTo>
                  <a:lnTo>
                    <a:pt x="100" y="284"/>
                  </a:lnTo>
                  <a:lnTo>
                    <a:pt x="103" y="282"/>
                  </a:lnTo>
                  <a:lnTo>
                    <a:pt x="107" y="280"/>
                  </a:lnTo>
                  <a:lnTo>
                    <a:pt x="109" y="280"/>
                  </a:lnTo>
                  <a:lnTo>
                    <a:pt x="110" y="280"/>
                  </a:lnTo>
                  <a:lnTo>
                    <a:pt x="110" y="279"/>
                  </a:lnTo>
                  <a:lnTo>
                    <a:pt x="112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8" y="279"/>
                  </a:lnTo>
                  <a:lnTo>
                    <a:pt x="119" y="280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3" y="282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8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4" y="273"/>
                  </a:lnTo>
                  <a:lnTo>
                    <a:pt x="134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9" y="273"/>
                  </a:lnTo>
                  <a:lnTo>
                    <a:pt x="141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5" y="273"/>
                  </a:lnTo>
                  <a:lnTo>
                    <a:pt x="145" y="271"/>
                  </a:lnTo>
                  <a:lnTo>
                    <a:pt x="150" y="270"/>
                  </a:lnTo>
                  <a:lnTo>
                    <a:pt x="150" y="270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4" y="268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9" y="270"/>
                  </a:lnTo>
                  <a:lnTo>
                    <a:pt x="159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3" y="270"/>
                  </a:lnTo>
                  <a:lnTo>
                    <a:pt x="170" y="266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4" y="268"/>
                  </a:lnTo>
                  <a:lnTo>
                    <a:pt x="174" y="268"/>
                  </a:lnTo>
                  <a:lnTo>
                    <a:pt x="175" y="268"/>
                  </a:lnTo>
                  <a:lnTo>
                    <a:pt x="175" y="270"/>
                  </a:lnTo>
                  <a:lnTo>
                    <a:pt x="177" y="268"/>
                  </a:lnTo>
                  <a:lnTo>
                    <a:pt x="179" y="268"/>
                  </a:lnTo>
                  <a:lnTo>
                    <a:pt x="179" y="268"/>
                  </a:lnTo>
                  <a:lnTo>
                    <a:pt x="181" y="268"/>
                  </a:lnTo>
                  <a:lnTo>
                    <a:pt x="181" y="264"/>
                  </a:lnTo>
                  <a:lnTo>
                    <a:pt x="183" y="264"/>
                  </a:lnTo>
                  <a:lnTo>
                    <a:pt x="183" y="262"/>
                  </a:lnTo>
                  <a:lnTo>
                    <a:pt x="183" y="262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4" y="259"/>
                  </a:lnTo>
                  <a:lnTo>
                    <a:pt x="186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3" y="253"/>
                  </a:lnTo>
                  <a:lnTo>
                    <a:pt x="181" y="251"/>
                  </a:lnTo>
                  <a:lnTo>
                    <a:pt x="179" y="251"/>
                  </a:lnTo>
                  <a:lnTo>
                    <a:pt x="181" y="250"/>
                  </a:lnTo>
                  <a:lnTo>
                    <a:pt x="181" y="248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1" y="244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39"/>
                  </a:lnTo>
                  <a:lnTo>
                    <a:pt x="181" y="239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3" y="233"/>
                  </a:lnTo>
                  <a:lnTo>
                    <a:pt x="183" y="233"/>
                  </a:lnTo>
                  <a:lnTo>
                    <a:pt x="183" y="232"/>
                  </a:lnTo>
                  <a:lnTo>
                    <a:pt x="184" y="232"/>
                  </a:lnTo>
                  <a:lnTo>
                    <a:pt x="184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6" y="230"/>
                  </a:lnTo>
                  <a:lnTo>
                    <a:pt x="188" y="230"/>
                  </a:lnTo>
                  <a:lnTo>
                    <a:pt x="192" y="232"/>
                  </a:lnTo>
                  <a:lnTo>
                    <a:pt x="193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28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1"/>
                  </a:lnTo>
                  <a:lnTo>
                    <a:pt x="202" y="219"/>
                  </a:lnTo>
                  <a:lnTo>
                    <a:pt x="202" y="219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6" y="217"/>
                  </a:lnTo>
                  <a:lnTo>
                    <a:pt x="206" y="215"/>
                  </a:lnTo>
                  <a:lnTo>
                    <a:pt x="208" y="212"/>
                  </a:lnTo>
                  <a:lnTo>
                    <a:pt x="208" y="210"/>
                  </a:lnTo>
                  <a:lnTo>
                    <a:pt x="208" y="21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6">
              <a:extLst>
                <a:ext uri="{FF2B5EF4-FFF2-40B4-BE49-F238E27FC236}">
                  <a16:creationId xmlns:a16="http://schemas.microsoft.com/office/drawing/2014/main" id="{A77B9B38-9D7A-464B-9E7E-0EE434561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3488" y="682655"/>
              <a:ext cx="2927472" cy="4114771"/>
            </a:xfrm>
            <a:custGeom>
              <a:avLst/>
              <a:gdLst>
                <a:gd name="T0" fmla="*/ 1526 w 2118"/>
                <a:gd name="T1" fmla="*/ 419 h 2977"/>
                <a:gd name="T2" fmla="*/ 96 w 2118"/>
                <a:gd name="T3" fmla="*/ 1918 h 2977"/>
                <a:gd name="T4" fmla="*/ 155 w 2118"/>
                <a:gd name="T5" fmla="*/ 1972 h 2977"/>
                <a:gd name="T6" fmla="*/ 1636 w 2118"/>
                <a:gd name="T7" fmla="*/ 29 h 2977"/>
                <a:gd name="T8" fmla="*/ 1721 w 2118"/>
                <a:gd name="T9" fmla="*/ 92 h 2977"/>
                <a:gd name="T10" fmla="*/ 1755 w 2118"/>
                <a:gd name="T11" fmla="*/ 168 h 2977"/>
                <a:gd name="T12" fmla="*/ 1842 w 2118"/>
                <a:gd name="T13" fmla="*/ 188 h 2977"/>
                <a:gd name="T14" fmla="*/ 1864 w 2118"/>
                <a:gd name="T15" fmla="*/ 126 h 2977"/>
                <a:gd name="T16" fmla="*/ 2043 w 2118"/>
                <a:gd name="T17" fmla="*/ 276 h 2977"/>
                <a:gd name="T18" fmla="*/ 1672 w 2118"/>
                <a:gd name="T19" fmla="*/ 77 h 2977"/>
                <a:gd name="T20" fmla="*/ 825 w 2118"/>
                <a:gd name="T21" fmla="*/ 912 h 2977"/>
                <a:gd name="T22" fmla="*/ 2118 w 2118"/>
                <a:gd name="T23" fmla="*/ 307 h 2977"/>
                <a:gd name="T24" fmla="*/ 1978 w 2118"/>
                <a:gd name="T25" fmla="*/ 478 h 2977"/>
                <a:gd name="T26" fmla="*/ 1770 w 2118"/>
                <a:gd name="T27" fmla="*/ 497 h 2977"/>
                <a:gd name="T28" fmla="*/ 1728 w 2118"/>
                <a:gd name="T29" fmla="*/ 413 h 2977"/>
                <a:gd name="T30" fmla="*/ 1465 w 2118"/>
                <a:gd name="T31" fmla="*/ 569 h 2977"/>
                <a:gd name="T32" fmla="*/ 1304 w 2118"/>
                <a:gd name="T33" fmla="*/ 670 h 2977"/>
                <a:gd name="T34" fmla="*/ 1239 w 2118"/>
                <a:gd name="T35" fmla="*/ 543 h 2977"/>
                <a:gd name="T36" fmla="*/ 1223 w 2118"/>
                <a:gd name="T37" fmla="*/ 805 h 2977"/>
                <a:gd name="T38" fmla="*/ 1042 w 2118"/>
                <a:gd name="T39" fmla="*/ 959 h 2977"/>
                <a:gd name="T40" fmla="*/ 856 w 2118"/>
                <a:gd name="T41" fmla="*/ 934 h 2977"/>
                <a:gd name="T42" fmla="*/ 816 w 2118"/>
                <a:gd name="T43" fmla="*/ 1013 h 2977"/>
                <a:gd name="T44" fmla="*/ 739 w 2118"/>
                <a:gd name="T45" fmla="*/ 878 h 2977"/>
                <a:gd name="T46" fmla="*/ 703 w 2118"/>
                <a:gd name="T47" fmla="*/ 760 h 2977"/>
                <a:gd name="T48" fmla="*/ 614 w 2118"/>
                <a:gd name="T49" fmla="*/ 661 h 2977"/>
                <a:gd name="T50" fmla="*/ 806 w 2118"/>
                <a:gd name="T51" fmla="*/ 758 h 2977"/>
                <a:gd name="T52" fmla="*/ 1049 w 2118"/>
                <a:gd name="T53" fmla="*/ 576 h 2977"/>
                <a:gd name="T54" fmla="*/ 881 w 2118"/>
                <a:gd name="T55" fmla="*/ 435 h 2977"/>
                <a:gd name="T56" fmla="*/ 686 w 2118"/>
                <a:gd name="T57" fmla="*/ 381 h 2977"/>
                <a:gd name="T58" fmla="*/ 630 w 2118"/>
                <a:gd name="T59" fmla="*/ 318 h 2977"/>
                <a:gd name="T60" fmla="*/ 545 w 2118"/>
                <a:gd name="T61" fmla="*/ 338 h 2977"/>
                <a:gd name="T62" fmla="*/ 509 w 2118"/>
                <a:gd name="T63" fmla="*/ 849 h 2977"/>
                <a:gd name="T64" fmla="*/ 585 w 2118"/>
                <a:gd name="T65" fmla="*/ 1203 h 2977"/>
                <a:gd name="T66" fmla="*/ 453 w 2118"/>
                <a:gd name="T67" fmla="*/ 1414 h 2977"/>
                <a:gd name="T68" fmla="*/ 421 w 2118"/>
                <a:gd name="T69" fmla="*/ 1501 h 2977"/>
                <a:gd name="T70" fmla="*/ 408 w 2118"/>
                <a:gd name="T71" fmla="*/ 1770 h 2977"/>
                <a:gd name="T72" fmla="*/ 555 w 2118"/>
                <a:gd name="T73" fmla="*/ 1878 h 2977"/>
                <a:gd name="T74" fmla="*/ 639 w 2118"/>
                <a:gd name="T75" fmla="*/ 2046 h 2977"/>
                <a:gd name="T76" fmla="*/ 598 w 2118"/>
                <a:gd name="T77" fmla="*/ 2137 h 2977"/>
                <a:gd name="T78" fmla="*/ 726 w 2118"/>
                <a:gd name="T79" fmla="*/ 2189 h 2977"/>
                <a:gd name="T80" fmla="*/ 795 w 2118"/>
                <a:gd name="T81" fmla="*/ 2310 h 2977"/>
                <a:gd name="T82" fmla="*/ 977 w 2118"/>
                <a:gd name="T83" fmla="*/ 2359 h 2977"/>
                <a:gd name="T84" fmla="*/ 1017 w 2118"/>
                <a:gd name="T85" fmla="*/ 2483 h 2977"/>
                <a:gd name="T86" fmla="*/ 964 w 2118"/>
                <a:gd name="T87" fmla="*/ 2561 h 2977"/>
                <a:gd name="T88" fmla="*/ 914 w 2118"/>
                <a:gd name="T89" fmla="*/ 2612 h 2977"/>
                <a:gd name="T90" fmla="*/ 903 w 2118"/>
                <a:gd name="T91" fmla="*/ 2680 h 2977"/>
                <a:gd name="T92" fmla="*/ 856 w 2118"/>
                <a:gd name="T93" fmla="*/ 2691 h 2977"/>
                <a:gd name="T94" fmla="*/ 961 w 2118"/>
                <a:gd name="T95" fmla="*/ 2769 h 2977"/>
                <a:gd name="T96" fmla="*/ 1217 w 2118"/>
                <a:gd name="T97" fmla="*/ 2884 h 2977"/>
                <a:gd name="T98" fmla="*/ 1380 w 2118"/>
                <a:gd name="T99" fmla="*/ 2953 h 2977"/>
                <a:gd name="T100" fmla="*/ 1400 w 2118"/>
                <a:gd name="T101" fmla="*/ 2812 h 2977"/>
                <a:gd name="T102" fmla="*/ 1373 w 2118"/>
                <a:gd name="T103" fmla="*/ 2727 h 2977"/>
                <a:gd name="T104" fmla="*/ 1401 w 2118"/>
                <a:gd name="T105" fmla="*/ 2664 h 2977"/>
                <a:gd name="T106" fmla="*/ 1459 w 2118"/>
                <a:gd name="T107" fmla="*/ 2648 h 2977"/>
                <a:gd name="T108" fmla="*/ 1459 w 2118"/>
                <a:gd name="T109" fmla="*/ 2595 h 2977"/>
                <a:gd name="T110" fmla="*/ 1429 w 2118"/>
                <a:gd name="T111" fmla="*/ 2344 h 2977"/>
                <a:gd name="T112" fmla="*/ 1591 w 2118"/>
                <a:gd name="T113" fmla="*/ 2220 h 2977"/>
                <a:gd name="T114" fmla="*/ 1726 w 2118"/>
                <a:gd name="T115" fmla="*/ 2259 h 2977"/>
                <a:gd name="T116" fmla="*/ 1867 w 2118"/>
                <a:gd name="T117" fmla="*/ 2263 h 2977"/>
                <a:gd name="T118" fmla="*/ 2019 w 2118"/>
                <a:gd name="T119" fmla="*/ 2287 h 2977"/>
                <a:gd name="T120" fmla="*/ 2057 w 2118"/>
                <a:gd name="T121" fmla="*/ 2135 h 2977"/>
                <a:gd name="T122" fmla="*/ 2084 w 2118"/>
                <a:gd name="T123" fmla="*/ 2026 h 2977"/>
                <a:gd name="T124" fmla="*/ 813 w 2118"/>
                <a:gd name="T125" fmla="*/ 928 h 2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8" h="2977">
                  <a:moveTo>
                    <a:pt x="1513" y="428"/>
                  </a:moveTo>
                  <a:lnTo>
                    <a:pt x="1512" y="430"/>
                  </a:lnTo>
                  <a:lnTo>
                    <a:pt x="1510" y="430"/>
                  </a:lnTo>
                  <a:lnTo>
                    <a:pt x="1510" y="431"/>
                  </a:lnTo>
                  <a:lnTo>
                    <a:pt x="1510" y="431"/>
                  </a:lnTo>
                  <a:lnTo>
                    <a:pt x="1512" y="430"/>
                  </a:lnTo>
                  <a:lnTo>
                    <a:pt x="1513" y="428"/>
                  </a:lnTo>
                  <a:lnTo>
                    <a:pt x="1513" y="426"/>
                  </a:lnTo>
                  <a:lnTo>
                    <a:pt x="1513" y="428"/>
                  </a:lnTo>
                  <a:lnTo>
                    <a:pt x="1513" y="428"/>
                  </a:lnTo>
                  <a:close/>
                  <a:moveTo>
                    <a:pt x="1434" y="415"/>
                  </a:moveTo>
                  <a:lnTo>
                    <a:pt x="1434" y="415"/>
                  </a:lnTo>
                  <a:lnTo>
                    <a:pt x="1434" y="415"/>
                  </a:lnTo>
                  <a:lnTo>
                    <a:pt x="1434" y="413"/>
                  </a:lnTo>
                  <a:lnTo>
                    <a:pt x="1436" y="415"/>
                  </a:lnTo>
                  <a:lnTo>
                    <a:pt x="1434" y="417"/>
                  </a:lnTo>
                  <a:lnTo>
                    <a:pt x="1434" y="419"/>
                  </a:lnTo>
                  <a:lnTo>
                    <a:pt x="1434" y="421"/>
                  </a:lnTo>
                  <a:lnTo>
                    <a:pt x="1434" y="424"/>
                  </a:lnTo>
                  <a:lnTo>
                    <a:pt x="1432" y="426"/>
                  </a:lnTo>
                  <a:lnTo>
                    <a:pt x="1432" y="428"/>
                  </a:lnTo>
                  <a:lnTo>
                    <a:pt x="1434" y="430"/>
                  </a:lnTo>
                  <a:lnTo>
                    <a:pt x="1434" y="430"/>
                  </a:lnTo>
                  <a:lnTo>
                    <a:pt x="1436" y="428"/>
                  </a:lnTo>
                  <a:lnTo>
                    <a:pt x="1436" y="428"/>
                  </a:lnTo>
                  <a:lnTo>
                    <a:pt x="1438" y="428"/>
                  </a:lnTo>
                  <a:lnTo>
                    <a:pt x="1438" y="430"/>
                  </a:lnTo>
                  <a:lnTo>
                    <a:pt x="1439" y="430"/>
                  </a:lnTo>
                  <a:lnTo>
                    <a:pt x="1438" y="430"/>
                  </a:lnTo>
                  <a:lnTo>
                    <a:pt x="1436" y="431"/>
                  </a:lnTo>
                  <a:lnTo>
                    <a:pt x="1438" y="435"/>
                  </a:lnTo>
                  <a:lnTo>
                    <a:pt x="1439" y="435"/>
                  </a:lnTo>
                  <a:lnTo>
                    <a:pt x="1439" y="435"/>
                  </a:lnTo>
                  <a:lnTo>
                    <a:pt x="1441" y="439"/>
                  </a:lnTo>
                  <a:lnTo>
                    <a:pt x="1441" y="439"/>
                  </a:lnTo>
                  <a:lnTo>
                    <a:pt x="1443" y="441"/>
                  </a:lnTo>
                  <a:lnTo>
                    <a:pt x="1448" y="444"/>
                  </a:lnTo>
                  <a:lnTo>
                    <a:pt x="1450" y="450"/>
                  </a:lnTo>
                  <a:lnTo>
                    <a:pt x="1452" y="451"/>
                  </a:lnTo>
                  <a:lnTo>
                    <a:pt x="1456" y="451"/>
                  </a:lnTo>
                  <a:lnTo>
                    <a:pt x="1457" y="450"/>
                  </a:lnTo>
                  <a:lnTo>
                    <a:pt x="1457" y="448"/>
                  </a:lnTo>
                  <a:lnTo>
                    <a:pt x="1457" y="448"/>
                  </a:lnTo>
                  <a:lnTo>
                    <a:pt x="1459" y="448"/>
                  </a:lnTo>
                  <a:lnTo>
                    <a:pt x="1459" y="448"/>
                  </a:lnTo>
                  <a:lnTo>
                    <a:pt x="1459" y="450"/>
                  </a:lnTo>
                  <a:lnTo>
                    <a:pt x="1461" y="450"/>
                  </a:lnTo>
                  <a:lnTo>
                    <a:pt x="1461" y="451"/>
                  </a:lnTo>
                  <a:lnTo>
                    <a:pt x="1461" y="451"/>
                  </a:lnTo>
                  <a:lnTo>
                    <a:pt x="1485" y="444"/>
                  </a:lnTo>
                  <a:lnTo>
                    <a:pt x="1488" y="441"/>
                  </a:lnTo>
                  <a:lnTo>
                    <a:pt x="1488" y="441"/>
                  </a:lnTo>
                  <a:lnTo>
                    <a:pt x="1488" y="439"/>
                  </a:lnTo>
                  <a:lnTo>
                    <a:pt x="1494" y="441"/>
                  </a:lnTo>
                  <a:lnTo>
                    <a:pt x="1499" y="437"/>
                  </a:lnTo>
                  <a:lnTo>
                    <a:pt x="1503" y="431"/>
                  </a:lnTo>
                  <a:lnTo>
                    <a:pt x="1504" y="431"/>
                  </a:lnTo>
                  <a:lnTo>
                    <a:pt x="1506" y="430"/>
                  </a:lnTo>
                  <a:lnTo>
                    <a:pt x="1508" y="430"/>
                  </a:lnTo>
                  <a:lnTo>
                    <a:pt x="1513" y="419"/>
                  </a:lnTo>
                  <a:lnTo>
                    <a:pt x="1517" y="415"/>
                  </a:lnTo>
                  <a:lnTo>
                    <a:pt x="1517" y="413"/>
                  </a:lnTo>
                  <a:lnTo>
                    <a:pt x="1517" y="412"/>
                  </a:lnTo>
                  <a:lnTo>
                    <a:pt x="1517" y="412"/>
                  </a:lnTo>
                  <a:lnTo>
                    <a:pt x="1515" y="412"/>
                  </a:lnTo>
                  <a:lnTo>
                    <a:pt x="1515" y="410"/>
                  </a:lnTo>
                  <a:lnTo>
                    <a:pt x="1521" y="403"/>
                  </a:lnTo>
                  <a:lnTo>
                    <a:pt x="1521" y="403"/>
                  </a:lnTo>
                  <a:lnTo>
                    <a:pt x="1522" y="401"/>
                  </a:lnTo>
                  <a:lnTo>
                    <a:pt x="1530" y="394"/>
                  </a:lnTo>
                  <a:lnTo>
                    <a:pt x="1531" y="392"/>
                  </a:lnTo>
                  <a:lnTo>
                    <a:pt x="1533" y="392"/>
                  </a:lnTo>
                  <a:lnTo>
                    <a:pt x="1533" y="392"/>
                  </a:lnTo>
                  <a:lnTo>
                    <a:pt x="1533" y="394"/>
                  </a:lnTo>
                  <a:lnTo>
                    <a:pt x="1531" y="399"/>
                  </a:lnTo>
                  <a:lnTo>
                    <a:pt x="1530" y="404"/>
                  </a:lnTo>
                  <a:lnTo>
                    <a:pt x="1528" y="408"/>
                  </a:lnTo>
                  <a:lnTo>
                    <a:pt x="1530" y="412"/>
                  </a:lnTo>
                  <a:lnTo>
                    <a:pt x="1528" y="412"/>
                  </a:lnTo>
                  <a:lnTo>
                    <a:pt x="1528" y="413"/>
                  </a:lnTo>
                  <a:lnTo>
                    <a:pt x="1528" y="413"/>
                  </a:lnTo>
                  <a:lnTo>
                    <a:pt x="1531" y="412"/>
                  </a:lnTo>
                  <a:lnTo>
                    <a:pt x="1535" y="406"/>
                  </a:lnTo>
                  <a:lnTo>
                    <a:pt x="1537" y="399"/>
                  </a:lnTo>
                  <a:lnTo>
                    <a:pt x="1539" y="392"/>
                  </a:lnTo>
                  <a:lnTo>
                    <a:pt x="1535" y="386"/>
                  </a:lnTo>
                  <a:lnTo>
                    <a:pt x="1533" y="381"/>
                  </a:lnTo>
                  <a:lnTo>
                    <a:pt x="1530" y="377"/>
                  </a:lnTo>
                  <a:lnTo>
                    <a:pt x="1522" y="372"/>
                  </a:lnTo>
                  <a:lnTo>
                    <a:pt x="1506" y="357"/>
                  </a:lnTo>
                  <a:lnTo>
                    <a:pt x="1486" y="341"/>
                  </a:lnTo>
                  <a:lnTo>
                    <a:pt x="1475" y="341"/>
                  </a:lnTo>
                  <a:lnTo>
                    <a:pt x="1468" y="341"/>
                  </a:lnTo>
                  <a:lnTo>
                    <a:pt x="1463" y="345"/>
                  </a:lnTo>
                  <a:lnTo>
                    <a:pt x="1450" y="354"/>
                  </a:lnTo>
                  <a:lnTo>
                    <a:pt x="1448" y="359"/>
                  </a:lnTo>
                  <a:lnTo>
                    <a:pt x="1445" y="361"/>
                  </a:lnTo>
                  <a:lnTo>
                    <a:pt x="1443" y="363"/>
                  </a:lnTo>
                  <a:lnTo>
                    <a:pt x="1443" y="366"/>
                  </a:lnTo>
                  <a:lnTo>
                    <a:pt x="1439" y="372"/>
                  </a:lnTo>
                  <a:lnTo>
                    <a:pt x="1438" y="375"/>
                  </a:lnTo>
                  <a:lnTo>
                    <a:pt x="1436" y="377"/>
                  </a:lnTo>
                  <a:lnTo>
                    <a:pt x="1436" y="383"/>
                  </a:lnTo>
                  <a:lnTo>
                    <a:pt x="1436" y="386"/>
                  </a:lnTo>
                  <a:lnTo>
                    <a:pt x="1436" y="388"/>
                  </a:lnTo>
                  <a:lnTo>
                    <a:pt x="1436" y="390"/>
                  </a:lnTo>
                  <a:lnTo>
                    <a:pt x="1436" y="394"/>
                  </a:lnTo>
                  <a:lnTo>
                    <a:pt x="1436" y="395"/>
                  </a:lnTo>
                  <a:lnTo>
                    <a:pt x="1436" y="397"/>
                  </a:lnTo>
                  <a:lnTo>
                    <a:pt x="1434" y="401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6"/>
                  </a:lnTo>
                  <a:lnTo>
                    <a:pt x="1434" y="406"/>
                  </a:lnTo>
                  <a:lnTo>
                    <a:pt x="1434" y="408"/>
                  </a:lnTo>
                  <a:lnTo>
                    <a:pt x="1434" y="412"/>
                  </a:lnTo>
                  <a:lnTo>
                    <a:pt x="1432" y="412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4" y="415"/>
                  </a:lnTo>
                  <a:close/>
                  <a:moveTo>
                    <a:pt x="1526" y="421"/>
                  </a:moveTo>
                  <a:lnTo>
                    <a:pt x="1524" y="421"/>
                  </a:lnTo>
                  <a:lnTo>
                    <a:pt x="1522" y="422"/>
                  </a:lnTo>
                  <a:lnTo>
                    <a:pt x="1522" y="424"/>
                  </a:lnTo>
                  <a:lnTo>
                    <a:pt x="1526" y="422"/>
                  </a:lnTo>
                  <a:lnTo>
                    <a:pt x="1528" y="421"/>
                  </a:lnTo>
                  <a:lnTo>
                    <a:pt x="1528" y="419"/>
                  </a:lnTo>
                  <a:lnTo>
                    <a:pt x="1526" y="419"/>
                  </a:lnTo>
                  <a:lnTo>
                    <a:pt x="1526" y="419"/>
                  </a:lnTo>
                  <a:lnTo>
                    <a:pt x="1526" y="421"/>
                  </a:lnTo>
                  <a:close/>
                  <a:moveTo>
                    <a:pt x="1501" y="439"/>
                  </a:moveTo>
                  <a:lnTo>
                    <a:pt x="1499" y="441"/>
                  </a:lnTo>
                  <a:lnTo>
                    <a:pt x="1497" y="442"/>
                  </a:lnTo>
                  <a:lnTo>
                    <a:pt x="1497" y="444"/>
                  </a:lnTo>
                  <a:lnTo>
                    <a:pt x="1499" y="442"/>
                  </a:lnTo>
                  <a:lnTo>
                    <a:pt x="1501" y="441"/>
                  </a:lnTo>
                  <a:lnTo>
                    <a:pt x="1503" y="439"/>
                  </a:lnTo>
                  <a:lnTo>
                    <a:pt x="1503" y="439"/>
                  </a:lnTo>
                  <a:lnTo>
                    <a:pt x="1501" y="439"/>
                  </a:lnTo>
                  <a:lnTo>
                    <a:pt x="1501" y="439"/>
                  </a:lnTo>
                  <a:close/>
                  <a:moveTo>
                    <a:pt x="1564" y="498"/>
                  </a:moveTo>
                  <a:lnTo>
                    <a:pt x="1566" y="498"/>
                  </a:lnTo>
                  <a:lnTo>
                    <a:pt x="1568" y="497"/>
                  </a:lnTo>
                  <a:lnTo>
                    <a:pt x="1569" y="497"/>
                  </a:lnTo>
                  <a:lnTo>
                    <a:pt x="1573" y="493"/>
                  </a:lnTo>
                  <a:lnTo>
                    <a:pt x="1577" y="493"/>
                  </a:lnTo>
                  <a:lnTo>
                    <a:pt x="1580" y="489"/>
                  </a:lnTo>
                  <a:lnTo>
                    <a:pt x="1595" y="486"/>
                  </a:lnTo>
                  <a:lnTo>
                    <a:pt x="1596" y="484"/>
                  </a:lnTo>
                  <a:lnTo>
                    <a:pt x="1587" y="484"/>
                  </a:lnTo>
                  <a:lnTo>
                    <a:pt x="1580" y="482"/>
                  </a:lnTo>
                  <a:lnTo>
                    <a:pt x="1566" y="493"/>
                  </a:lnTo>
                  <a:lnTo>
                    <a:pt x="1564" y="497"/>
                  </a:lnTo>
                  <a:lnTo>
                    <a:pt x="1562" y="497"/>
                  </a:lnTo>
                  <a:lnTo>
                    <a:pt x="1562" y="498"/>
                  </a:lnTo>
                  <a:lnTo>
                    <a:pt x="1562" y="498"/>
                  </a:lnTo>
                  <a:lnTo>
                    <a:pt x="1564" y="498"/>
                  </a:lnTo>
                  <a:lnTo>
                    <a:pt x="1564" y="498"/>
                  </a:lnTo>
                  <a:close/>
                  <a:moveTo>
                    <a:pt x="1463" y="455"/>
                  </a:moveTo>
                  <a:lnTo>
                    <a:pt x="1461" y="455"/>
                  </a:lnTo>
                  <a:lnTo>
                    <a:pt x="1461" y="457"/>
                  </a:lnTo>
                  <a:lnTo>
                    <a:pt x="1477" y="460"/>
                  </a:lnTo>
                  <a:lnTo>
                    <a:pt x="1479" y="460"/>
                  </a:lnTo>
                  <a:lnTo>
                    <a:pt x="1475" y="459"/>
                  </a:lnTo>
                  <a:lnTo>
                    <a:pt x="1474" y="459"/>
                  </a:lnTo>
                  <a:lnTo>
                    <a:pt x="1463" y="455"/>
                  </a:lnTo>
                  <a:close/>
                  <a:moveTo>
                    <a:pt x="372" y="1466"/>
                  </a:moveTo>
                  <a:lnTo>
                    <a:pt x="372" y="1465"/>
                  </a:lnTo>
                  <a:lnTo>
                    <a:pt x="372" y="1465"/>
                  </a:lnTo>
                  <a:lnTo>
                    <a:pt x="370" y="1463"/>
                  </a:lnTo>
                  <a:lnTo>
                    <a:pt x="370" y="1463"/>
                  </a:lnTo>
                  <a:lnTo>
                    <a:pt x="370" y="1461"/>
                  </a:lnTo>
                  <a:lnTo>
                    <a:pt x="369" y="1459"/>
                  </a:lnTo>
                  <a:lnTo>
                    <a:pt x="369" y="1459"/>
                  </a:lnTo>
                  <a:lnTo>
                    <a:pt x="369" y="1461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70" y="1466"/>
                  </a:lnTo>
                  <a:lnTo>
                    <a:pt x="370" y="1468"/>
                  </a:lnTo>
                  <a:lnTo>
                    <a:pt x="370" y="1468"/>
                  </a:lnTo>
                  <a:lnTo>
                    <a:pt x="372" y="1468"/>
                  </a:lnTo>
                  <a:lnTo>
                    <a:pt x="372" y="1468"/>
                  </a:lnTo>
                  <a:lnTo>
                    <a:pt x="372" y="1466"/>
                  </a:lnTo>
                  <a:lnTo>
                    <a:pt x="372" y="1466"/>
                  </a:lnTo>
                  <a:lnTo>
                    <a:pt x="372" y="1466"/>
                  </a:lnTo>
                  <a:close/>
                  <a:moveTo>
                    <a:pt x="722" y="365"/>
                  </a:moveTo>
                  <a:lnTo>
                    <a:pt x="741" y="366"/>
                  </a:lnTo>
                  <a:lnTo>
                    <a:pt x="742" y="365"/>
                  </a:lnTo>
                  <a:lnTo>
                    <a:pt x="731" y="356"/>
                  </a:lnTo>
                  <a:lnTo>
                    <a:pt x="728" y="357"/>
                  </a:lnTo>
                  <a:lnTo>
                    <a:pt x="722" y="357"/>
                  </a:lnTo>
                  <a:lnTo>
                    <a:pt x="721" y="359"/>
                  </a:lnTo>
                  <a:lnTo>
                    <a:pt x="721" y="359"/>
                  </a:lnTo>
                  <a:lnTo>
                    <a:pt x="721" y="361"/>
                  </a:lnTo>
                  <a:lnTo>
                    <a:pt x="721" y="363"/>
                  </a:lnTo>
                  <a:lnTo>
                    <a:pt x="722" y="365"/>
                  </a:lnTo>
                  <a:close/>
                  <a:moveTo>
                    <a:pt x="1145" y="719"/>
                  </a:moveTo>
                  <a:lnTo>
                    <a:pt x="1150" y="722"/>
                  </a:lnTo>
                  <a:lnTo>
                    <a:pt x="1154" y="724"/>
                  </a:lnTo>
                  <a:lnTo>
                    <a:pt x="1156" y="724"/>
                  </a:lnTo>
                  <a:lnTo>
                    <a:pt x="1156" y="722"/>
                  </a:lnTo>
                  <a:lnTo>
                    <a:pt x="1156" y="719"/>
                  </a:lnTo>
                  <a:lnTo>
                    <a:pt x="1156" y="717"/>
                  </a:lnTo>
                  <a:lnTo>
                    <a:pt x="1154" y="713"/>
                  </a:lnTo>
                  <a:lnTo>
                    <a:pt x="1154" y="711"/>
                  </a:lnTo>
                  <a:lnTo>
                    <a:pt x="1150" y="710"/>
                  </a:lnTo>
                  <a:lnTo>
                    <a:pt x="1149" y="710"/>
                  </a:lnTo>
                  <a:lnTo>
                    <a:pt x="1147" y="710"/>
                  </a:lnTo>
                  <a:lnTo>
                    <a:pt x="1145" y="710"/>
                  </a:lnTo>
                  <a:lnTo>
                    <a:pt x="1143" y="713"/>
                  </a:lnTo>
                  <a:lnTo>
                    <a:pt x="1143" y="715"/>
                  </a:lnTo>
                  <a:lnTo>
                    <a:pt x="1145" y="719"/>
                  </a:lnTo>
                  <a:close/>
                  <a:moveTo>
                    <a:pt x="163" y="1947"/>
                  </a:moveTo>
                  <a:lnTo>
                    <a:pt x="161" y="1945"/>
                  </a:lnTo>
                  <a:lnTo>
                    <a:pt x="161" y="1945"/>
                  </a:lnTo>
                  <a:lnTo>
                    <a:pt x="157" y="1943"/>
                  </a:lnTo>
                  <a:lnTo>
                    <a:pt x="157" y="1943"/>
                  </a:lnTo>
                  <a:lnTo>
                    <a:pt x="159" y="1942"/>
                  </a:lnTo>
                  <a:lnTo>
                    <a:pt x="157" y="1942"/>
                  </a:lnTo>
                  <a:lnTo>
                    <a:pt x="157" y="1942"/>
                  </a:lnTo>
                  <a:lnTo>
                    <a:pt x="157" y="1940"/>
                  </a:lnTo>
                  <a:lnTo>
                    <a:pt x="157" y="1940"/>
                  </a:lnTo>
                  <a:lnTo>
                    <a:pt x="155" y="1940"/>
                  </a:lnTo>
                  <a:lnTo>
                    <a:pt x="154" y="1940"/>
                  </a:lnTo>
                  <a:lnTo>
                    <a:pt x="152" y="1940"/>
                  </a:lnTo>
                  <a:lnTo>
                    <a:pt x="152" y="1938"/>
                  </a:lnTo>
                  <a:lnTo>
                    <a:pt x="152" y="1936"/>
                  </a:lnTo>
                  <a:lnTo>
                    <a:pt x="150" y="1933"/>
                  </a:lnTo>
                  <a:lnTo>
                    <a:pt x="150" y="1931"/>
                  </a:lnTo>
                  <a:lnTo>
                    <a:pt x="150" y="1931"/>
                  </a:lnTo>
                  <a:lnTo>
                    <a:pt x="148" y="1931"/>
                  </a:lnTo>
                  <a:lnTo>
                    <a:pt x="148" y="1929"/>
                  </a:lnTo>
                  <a:lnTo>
                    <a:pt x="143" y="1931"/>
                  </a:lnTo>
                  <a:lnTo>
                    <a:pt x="134" y="1929"/>
                  </a:lnTo>
                  <a:lnTo>
                    <a:pt x="134" y="1929"/>
                  </a:lnTo>
                  <a:lnTo>
                    <a:pt x="128" y="1931"/>
                  </a:lnTo>
                  <a:lnTo>
                    <a:pt x="127" y="1933"/>
                  </a:lnTo>
                  <a:lnTo>
                    <a:pt x="127" y="1933"/>
                  </a:lnTo>
                  <a:lnTo>
                    <a:pt x="125" y="1933"/>
                  </a:lnTo>
                  <a:lnTo>
                    <a:pt x="125" y="1933"/>
                  </a:lnTo>
                  <a:lnTo>
                    <a:pt x="123" y="1933"/>
                  </a:lnTo>
                  <a:lnTo>
                    <a:pt x="121" y="1933"/>
                  </a:lnTo>
                  <a:lnTo>
                    <a:pt x="121" y="1931"/>
                  </a:lnTo>
                  <a:lnTo>
                    <a:pt x="121" y="1929"/>
                  </a:lnTo>
                  <a:lnTo>
                    <a:pt x="121" y="1929"/>
                  </a:lnTo>
                  <a:lnTo>
                    <a:pt x="121" y="1927"/>
                  </a:lnTo>
                  <a:lnTo>
                    <a:pt x="119" y="1927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6" y="1927"/>
                  </a:lnTo>
                  <a:lnTo>
                    <a:pt x="114" y="1927"/>
                  </a:lnTo>
                  <a:lnTo>
                    <a:pt x="114" y="1927"/>
                  </a:lnTo>
                  <a:lnTo>
                    <a:pt x="112" y="1925"/>
                  </a:lnTo>
                  <a:lnTo>
                    <a:pt x="108" y="1925"/>
                  </a:lnTo>
                  <a:lnTo>
                    <a:pt x="107" y="1923"/>
                  </a:lnTo>
                  <a:lnTo>
                    <a:pt x="107" y="1923"/>
                  </a:lnTo>
                  <a:lnTo>
                    <a:pt x="103" y="1920"/>
                  </a:lnTo>
                  <a:lnTo>
                    <a:pt x="101" y="1918"/>
                  </a:lnTo>
                  <a:lnTo>
                    <a:pt x="96" y="1918"/>
                  </a:lnTo>
                  <a:lnTo>
                    <a:pt x="94" y="1918"/>
                  </a:lnTo>
                  <a:lnTo>
                    <a:pt x="90" y="1913"/>
                  </a:lnTo>
                  <a:lnTo>
                    <a:pt x="89" y="1911"/>
                  </a:lnTo>
                  <a:lnTo>
                    <a:pt x="89" y="1911"/>
                  </a:lnTo>
                  <a:lnTo>
                    <a:pt x="83" y="1914"/>
                  </a:lnTo>
                  <a:lnTo>
                    <a:pt x="85" y="1914"/>
                  </a:lnTo>
                  <a:lnTo>
                    <a:pt x="85" y="1916"/>
                  </a:lnTo>
                  <a:lnTo>
                    <a:pt x="85" y="1916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6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22"/>
                  </a:lnTo>
                  <a:lnTo>
                    <a:pt x="80" y="1922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1" y="1934"/>
                  </a:lnTo>
                  <a:lnTo>
                    <a:pt x="83" y="1938"/>
                  </a:lnTo>
                  <a:lnTo>
                    <a:pt x="83" y="1940"/>
                  </a:lnTo>
                  <a:lnTo>
                    <a:pt x="81" y="1942"/>
                  </a:lnTo>
                  <a:lnTo>
                    <a:pt x="80" y="1942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4" y="1945"/>
                  </a:lnTo>
                  <a:lnTo>
                    <a:pt x="74" y="1945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2" y="1943"/>
                  </a:lnTo>
                  <a:lnTo>
                    <a:pt x="72" y="1943"/>
                  </a:lnTo>
                  <a:lnTo>
                    <a:pt x="69" y="1945"/>
                  </a:lnTo>
                  <a:lnTo>
                    <a:pt x="63" y="1943"/>
                  </a:lnTo>
                  <a:lnTo>
                    <a:pt x="62" y="1942"/>
                  </a:lnTo>
                  <a:lnTo>
                    <a:pt x="58" y="1940"/>
                  </a:lnTo>
                  <a:lnTo>
                    <a:pt x="49" y="1942"/>
                  </a:lnTo>
                  <a:lnTo>
                    <a:pt x="49" y="1942"/>
                  </a:lnTo>
                  <a:lnTo>
                    <a:pt x="49" y="1940"/>
                  </a:lnTo>
                  <a:lnTo>
                    <a:pt x="47" y="1940"/>
                  </a:lnTo>
                  <a:lnTo>
                    <a:pt x="47" y="1940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9" y="1938"/>
                  </a:lnTo>
                  <a:lnTo>
                    <a:pt x="54" y="1931"/>
                  </a:lnTo>
                  <a:lnTo>
                    <a:pt x="60" y="1925"/>
                  </a:lnTo>
                  <a:lnTo>
                    <a:pt x="62" y="1923"/>
                  </a:lnTo>
                  <a:lnTo>
                    <a:pt x="62" y="1922"/>
                  </a:lnTo>
                  <a:lnTo>
                    <a:pt x="63" y="1920"/>
                  </a:lnTo>
                  <a:lnTo>
                    <a:pt x="63" y="1920"/>
                  </a:lnTo>
                  <a:lnTo>
                    <a:pt x="65" y="1920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7" y="1916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9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67" y="1911"/>
                  </a:lnTo>
                  <a:lnTo>
                    <a:pt x="62" y="1920"/>
                  </a:lnTo>
                  <a:lnTo>
                    <a:pt x="62" y="1920"/>
                  </a:lnTo>
                  <a:lnTo>
                    <a:pt x="52" y="1931"/>
                  </a:lnTo>
                  <a:lnTo>
                    <a:pt x="45" y="1938"/>
                  </a:lnTo>
                  <a:lnTo>
                    <a:pt x="42" y="1940"/>
                  </a:lnTo>
                  <a:lnTo>
                    <a:pt x="38" y="1940"/>
                  </a:lnTo>
                  <a:lnTo>
                    <a:pt x="31" y="1940"/>
                  </a:lnTo>
                  <a:lnTo>
                    <a:pt x="27" y="1940"/>
                  </a:lnTo>
                  <a:lnTo>
                    <a:pt x="24" y="1940"/>
                  </a:lnTo>
                  <a:lnTo>
                    <a:pt x="22" y="1940"/>
                  </a:lnTo>
                  <a:lnTo>
                    <a:pt x="22" y="1940"/>
                  </a:lnTo>
                  <a:lnTo>
                    <a:pt x="20" y="1938"/>
                  </a:lnTo>
                  <a:lnTo>
                    <a:pt x="20" y="1938"/>
                  </a:lnTo>
                  <a:lnTo>
                    <a:pt x="18" y="1940"/>
                  </a:lnTo>
                  <a:lnTo>
                    <a:pt x="18" y="1942"/>
                  </a:lnTo>
                  <a:lnTo>
                    <a:pt x="16" y="1943"/>
                  </a:lnTo>
                  <a:lnTo>
                    <a:pt x="16" y="1945"/>
                  </a:lnTo>
                  <a:lnTo>
                    <a:pt x="16" y="1947"/>
                  </a:lnTo>
                  <a:lnTo>
                    <a:pt x="16" y="1947"/>
                  </a:lnTo>
                  <a:lnTo>
                    <a:pt x="18" y="1952"/>
                  </a:lnTo>
                  <a:lnTo>
                    <a:pt x="18" y="1954"/>
                  </a:lnTo>
                  <a:lnTo>
                    <a:pt x="18" y="1956"/>
                  </a:lnTo>
                  <a:lnTo>
                    <a:pt x="18" y="1956"/>
                  </a:lnTo>
                  <a:lnTo>
                    <a:pt x="16" y="1960"/>
                  </a:lnTo>
                  <a:lnTo>
                    <a:pt x="16" y="1961"/>
                  </a:lnTo>
                  <a:lnTo>
                    <a:pt x="16" y="1961"/>
                  </a:lnTo>
                  <a:lnTo>
                    <a:pt x="15" y="1963"/>
                  </a:lnTo>
                  <a:lnTo>
                    <a:pt x="15" y="1963"/>
                  </a:lnTo>
                  <a:lnTo>
                    <a:pt x="16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3" y="1970"/>
                  </a:lnTo>
                  <a:lnTo>
                    <a:pt x="7" y="1978"/>
                  </a:lnTo>
                  <a:lnTo>
                    <a:pt x="2" y="1981"/>
                  </a:lnTo>
                  <a:lnTo>
                    <a:pt x="2" y="1983"/>
                  </a:lnTo>
                  <a:lnTo>
                    <a:pt x="0" y="1983"/>
                  </a:lnTo>
                  <a:lnTo>
                    <a:pt x="0" y="1983"/>
                  </a:lnTo>
                  <a:lnTo>
                    <a:pt x="2" y="1983"/>
                  </a:lnTo>
                  <a:lnTo>
                    <a:pt x="4" y="1985"/>
                  </a:lnTo>
                  <a:lnTo>
                    <a:pt x="9" y="1985"/>
                  </a:lnTo>
                  <a:lnTo>
                    <a:pt x="18" y="1985"/>
                  </a:lnTo>
                  <a:lnTo>
                    <a:pt x="38" y="1987"/>
                  </a:lnTo>
                  <a:lnTo>
                    <a:pt x="67" y="1989"/>
                  </a:lnTo>
                  <a:lnTo>
                    <a:pt x="85" y="1989"/>
                  </a:lnTo>
                  <a:lnTo>
                    <a:pt x="107" y="1990"/>
                  </a:lnTo>
                  <a:lnTo>
                    <a:pt x="134" y="1992"/>
                  </a:lnTo>
                  <a:lnTo>
                    <a:pt x="146" y="1992"/>
                  </a:lnTo>
                  <a:lnTo>
                    <a:pt x="155" y="1992"/>
                  </a:lnTo>
                  <a:lnTo>
                    <a:pt x="159" y="1992"/>
                  </a:lnTo>
                  <a:lnTo>
                    <a:pt x="155" y="1987"/>
                  </a:lnTo>
                  <a:lnTo>
                    <a:pt x="155" y="1983"/>
                  </a:lnTo>
                  <a:lnTo>
                    <a:pt x="154" y="1979"/>
                  </a:lnTo>
                  <a:lnTo>
                    <a:pt x="155" y="1972"/>
                  </a:lnTo>
                  <a:lnTo>
                    <a:pt x="155" y="1969"/>
                  </a:lnTo>
                  <a:lnTo>
                    <a:pt x="155" y="1967"/>
                  </a:lnTo>
                  <a:lnTo>
                    <a:pt x="155" y="1967"/>
                  </a:lnTo>
                  <a:lnTo>
                    <a:pt x="155" y="1965"/>
                  </a:lnTo>
                  <a:lnTo>
                    <a:pt x="155" y="1963"/>
                  </a:lnTo>
                  <a:lnTo>
                    <a:pt x="155" y="1963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9" y="1958"/>
                  </a:lnTo>
                  <a:lnTo>
                    <a:pt x="159" y="1958"/>
                  </a:lnTo>
                  <a:lnTo>
                    <a:pt x="161" y="1958"/>
                  </a:lnTo>
                  <a:lnTo>
                    <a:pt x="161" y="1956"/>
                  </a:lnTo>
                  <a:lnTo>
                    <a:pt x="163" y="1954"/>
                  </a:lnTo>
                  <a:lnTo>
                    <a:pt x="163" y="1954"/>
                  </a:lnTo>
                  <a:lnTo>
                    <a:pt x="163" y="1952"/>
                  </a:lnTo>
                  <a:lnTo>
                    <a:pt x="163" y="1951"/>
                  </a:lnTo>
                  <a:lnTo>
                    <a:pt x="163" y="1947"/>
                  </a:lnTo>
                  <a:close/>
                  <a:moveTo>
                    <a:pt x="1878" y="191"/>
                  </a:moveTo>
                  <a:lnTo>
                    <a:pt x="1882" y="195"/>
                  </a:lnTo>
                  <a:lnTo>
                    <a:pt x="1884" y="195"/>
                  </a:lnTo>
                  <a:lnTo>
                    <a:pt x="1884" y="193"/>
                  </a:lnTo>
                  <a:lnTo>
                    <a:pt x="1882" y="191"/>
                  </a:lnTo>
                  <a:lnTo>
                    <a:pt x="1878" y="188"/>
                  </a:lnTo>
                  <a:lnTo>
                    <a:pt x="1876" y="189"/>
                  </a:lnTo>
                  <a:lnTo>
                    <a:pt x="1875" y="188"/>
                  </a:lnTo>
                  <a:lnTo>
                    <a:pt x="1875" y="186"/>
                  </a:lnTo>
                  <a:lnTo>
                    <a:pt x="1873" y="186"/>
                  </a:lnTo>
                  <a:lnTo>
                    <a:pt x="1871" y="184"/>
                  </a:lnTo>
                  <a:lnTo>
                    <a:pt x="1866" y="180"/>
                  </a:lnTo>
                  <a:lnTo>
                    <a:pt x="1866" y="184"/>
                  </a:lnTo>
                  <a:lnTo>
                    <a:pt x="1867" y="186"/>
                  </a:lnTo>
                  <a:lnTo>
                    <a:pt x="1869" y="188"/>
                  </a:lnTo>
                  <a:lnTo>
                    <a:pt x="1869" y="188"/>
                  </a:lnTo>
                  <a:lnTo>
                    <a:pt x="1867" y="188"/>
                  </a:lnTo>
                  <a:lnTo>
                    <a:pt x="1867" y="188"/>
                  </a:lnTo>
                  <a:lnTo>
                    <a:pt x="1869" y="191"/>
                  </a:lnTo>
                  <a:lnTo>
                    <a:pt x="1876" y="197"/>
                  </a:lnTo>
                  <a:lnTo>
                    <a:pt x="1880" y="197"/>
                  </a:lnTo>
                  <a:lnTo>
                    <a:pt x="1878" y="195"/>
                  </a:lnTo>
                  <a:lnTo>
                    <a:pt x="1875" y="193"/>
                  </a:lnTo>
                  <a:lnTo>
                    <a:pt x="1875" y="189"/>
                  </a:lnTo>
                  <a:lnTo>
                    <a:pt x="1875" y="191"/>
                  </a:lnTo>
                  <a:lnTo>
                    <a:pt x="1878" y="191"/>
                  </a:lnTo>
                  <a:close/>
                  <a:moveTo>
                    <a:pt x="1983" y="383"/>
                  </a:moveTo>
                  <a:lnTo>
                    <a:pt x="1983" y="381"/>
                  </a:lnTo>
                  <a:lnTo>
                    <a:pt x="1979" y="377"/>
                  </a:lnTo>
                  <a:lnTo>
                    <a:pt x="1963" y="366"/>
                  </a:lnTo>
                  <a:lnTo>
                    <a:pt x="1961" y="365"/>
                  </a:lnTo>
                  <a:lnTo>
                    <a:pt x="1961" y="366"/>
                  </a:lnTo>
                  <a:lnTo>
                    <a:pt x="1961" y="368"/>
                  </a:lnTo>
                  <a:lnTo>
                    <a:pt x="1976" y="379"/>
                  </a:lnTo>
                  <a:lnTo>
                    <a:pt x="1978" y="381"/>
                  </a:lnTo>
                  <a:lnTo>
                    <a:pt x="1979" y="386"/>
                  </a:lnTo>
                  <a:lnTo>
                    <a:pt x="1979" y="386"/>
                  </a:lnTo>
                  <a:lnTo>
                    <a:pt x="1981" y="390"/>
                  </a:lnTo>
                  <a:lnTo>
                    <a:pt x="1981" y="390"/>
                  </a:lnTo>
                  <a:lnTo>
                    <a:pt x="1983" y="390"/>
                  </a:lnTo>
                  <a:lnTo>
                    <a:pt x="1983" y="392"/>
                  </a:lnTo>
                  <a:lnTo>
                    <a:pt x="1985" y="392"/>
                  </a:lnTo>
                  <a:lnTo>
                    <a:pt x="1985" y="394"/>
                  </a:lnTo>
                  <a:lnTo>
                    <a:pt x="1985" y="392"/>
                  </a:lnTo>
                  <a:lnTo>
                    <a:pt x="1985" y="392"/>
                  </a:lnTo>
                  <a:lnTo>
                    <a:pt x="1985" y="388"/>
                  </a:lnTo>
                  <a:lnTo>
                    <a:pt x="1985" y="386"/>
                  </a:lnTo>
                  <a:lnTo>
                    <a:pt x="1983" y="385"/>
                  </a:lnTo>
                  <a:lnTo>
                    <a:pt x="1981" y="383"/>
                  </a:lnTo>
                  <a:lnTo>
                    <a:pt x="1981" y="383"/>
                  </a:lnTo>
                  <a:lnTo>
                    <a:pt x="1983" y="383"/>
                  </a:lnTo>
                  <a:close/>
                  <a:moveTo>
                    <a:pt x="1690" y="77"/>
                  </a:moveTo>
                  <a:lnTo>
                    <a:pt x="1690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0" y="76"/>
                  </a:lnTo>
                  <a:lnTo>
                    <a:pt x="1685" y="67"/>
                  </a:lnTo>
                  <a:lnTo>
                    <a:pt x="1683" y="65"/>
                  </a:lnTo>
                  <a:lnTo>
                    <a:pt x="1683" y="67"/>
                  </a:lnTo>
                  <a:lnTo>
                    <a:pt x="1681" y="67"/>
                  </a:lnTo>
                  <a:lnTo>
                    <a:pt x="1681" y="65"/>
                  </a:lnTo>
                  <a:lnTo>
                    <a:pt x="1680" y="67"/>
                  </a:lnTo>
                  <a:lnTo>
                    <a:pt x="1681" y="67"/>
                  </a:lnTo>
                  <a:lnTo>
                    <a:pt x="1683" y="68"/>
                  </a:lnTo>
                  <a:lnTo>
                    <a:pt x="1683" y="68"/>
                  </a:lnTo>
                  <a:lnTo>
                    <a:pt x="1683" y="72"/>
                  </a:lnTo>
                  <a:lnTo>
                    <a:pt x="1685" y="74"/>
                  </a:lnTo>
                  <a:lnTo>
                    <a:pt x="1690" y="77"/>
                  </a:lnTo>
                  <a:close/>
                  <a:moveTo>
                    <a:pt x="1593" y="3"/>
                  </a:moveTo>
                  <a:lnTo>
                    <a:pt x="1593" y="5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6" y="9"/>
                  </a:lnTo>
                  <a:lnTo>
                    <a:pt x="1596" y="11"/>
                  </a:lnTo>
                  <a:lnTo>
                    <a:pt x="1595" y="11"/>
                  </a:lnTo>
                  <a:lnTo>
                    <a:pt x="1595" y="12"/>
                  </a:lnTo>
                  <a:lnTo>
                    <a:pt x="1598" y="20"/>
                  </a:lnTo>
                  <a:lnTo>
                    <a:pt x="1598" y="21"/>
                  </a:lnTo>
                  <a:lnTo>
                    <a:pt x="1598" y="23"/>
                  </a:lnTo>
                  <a:lnTo>
                    <a:pt x="1600" y="25"/>
                  </a:lnTo>
                  <a:lnTo>
                    <a:pt x="1600" y="27"/>
                  </a:lnTo>
                  <a:lnTo>
                    <a:pt x="1600" y="29"/>
                  </a:lnTo>
                  <a:lnTo>
                    <a:pt x="1598" y="30"/>
                  </a:lnTo>
                  <a:lnTo>
                    <a:pt x="1598" y="32"/>
                  </a:lnTo>
                  <a:lnTo>
                    <a:pt x="1600" y="34"/>
                  </a:lnTo>
                  <a:lnTo>
                    <a:pt x="1602" y="38"/>
                  </a:lnTo>
                  <a:lnTo>
                    <a:pt x="1606" y="40"/>
                  </a:lnTo>
                  <a:lnTo>
                    <a:pt x="1607" y="40"/>
                  </a:lnTo>
                  <a:lnTo>
                    <a:pt x="1611" y="45"/>
                  </a:lnTo>
                  <a:lnTo>
                    <a:pt x="1613" y="47"/>
                  </a:lnTo>
                  <a:lnTo>
                    <a:pt x="1613" y="49"/>
                  </a:lnTo>
                  <a:lnTo>
                    <a:pt x="1613" y="49"/>
                  </a:lnTo>
                  <a:lnTo>
                    <a:pt x="1615" y="50"/>
                  </a:lnTo>
                  <a:lnTo>
                    <a:pt x="1615" y="50"/>
                  </a:lnTo>
                  <a:lnTo>
                    <a:pt x="1618" y="49"/>
                  </a:lnTo>
                  <a:lnTo>
                    <a:pt x="1620" y="47"/>
                  </a:lnTo>
                  <a:lnTo>
                    <a:pt x="1625" y="47"/>
                  </a:lnTo>
                  <a:lnTo>
                    <a:pt x="1629" y="45"/>
                  </a:lnTo>
                  <a:lnTo>
                    <a:pt x="1636" y="47"/>
                  </a:lnTo>
                  <a:lnTo>
                    <a:pt x="1634" y="45"/>
                  </a:lnTo>
                  <a:lnTo>
                    <a:pt x="1633" y="43"/>
                  </a:lnTo>
                  <a:lnTo>
                    <a:pt x="1631" y="40"/>
                  </a:lnTo>
                  <a:lnTo>
                    <a:pt x="1629" y="36"/>
                  </a:lnTo>
                  <a:lnTo>
                    <a:pt x="1631" y="36"/>
                  </a:lnTo>
                  <a:lnTo>
                    <a:pt x="1633" y="34"/>
                  </a:lnTo>
                  <a:lnTo>
                    <a:pt x="1634" y="30"/>
                  </a:lnTo>
                  <a:lnTo>
                    <a:pt x="1636" y="29"/>
                  </a:lnTo>
                  <a:lnTo>
                    <a:pt x="1636" y="32"/>
                  </a:lnTo>
                  <a:lnTo>
                    <a:pt x="1634" y="38"/>
                  </a:lnTo>
                  <a:lnTo>
                    <a:pt x="1636" y="41"/>
                  </a:lnTo>
                  <a:lnTo>
                    <a:pt x="1638" y="45"/>
                  </a:lnTo>
                  <a:lnTo>
                    <a:pt x="1642" y="47"/>
                  </a:lnTo>
                  <a:lnTo>
                    <a:pt x="1643" y="47"/>
                  </a:lnTo>
                  <a:lnTo>
                    <a:pt x="1642" y="45"/>
                  </a:lnTo>
                  <a:lnTo>
                    <a:pt x="1642" y="43"/>
                  </a:lnTo>
                  <a:lnTo>
                    <a:pt x="1642" y="41"/>
                  </a:lnTo>
                  <a:lnTo>
                    <a:pt x="1640" y="38"/>
                  </a:lnTo>
                  <a:lnTo>
                    <a:pt x="1642" y="36"/>
                  </a:lnTo>
                  <a:lnTo>
                    <a:pt x="1645" y="34"/>
                  </a:lnTo>
                  <a:lnTo>
                    <a:pt x="1647" y="32"/>
                  </a:lnTo>
                  <a:lnTo>
                    <a:pt x="1647" y="29"/>
                  </a:lnTo>
                  <a:lnTo>
                    <a:pt x="1647" y="25"/>
                  </a:lnTo>
                  <a:lnTo>
                    <a:pt x="1649" y="23"/>
                  </a:lnTo>
                  <a:lnTo>
                    <a:pt x="1649" y="21"/>
                  </a:lnTo>
                  <a:lnTo>
                    <a:pt x="1651" y="23"/>
                  </a:lnTo>
                  <a:lnTo>
                    <a:pt x="1651" y="29"/>
                  </a:lnTo>
                  <a:lnTo>
                    <a:pt x="1651" y="30"/>
                  </a:lnTo>
                  <a:lnTo>
                    <a:pt x="1654" y="34"/>
                  </a:lnTo>
                  <a:lnTo>
                    <a:pt x="1654" y="36"/>
                  </a:lnTo>
                  <a:lnTo>
                    <a:pt x="1654" y="40"/>
                  </a:lnTo>
                  <a:lnTo>
                    <a:pt x="1654" y="41"/>
                  </a:lnTo>
                  <a:lnTo>
                    <a:pt x="1652" y="45"/>
                  </a:lnTo>
                  <a:lnTo>
                    <a:pt x="1652" y="49"/>
                  </a:lnTo>
                  <a:lnTo>
                    <a:pt x="1654" y="49"/>
                  </a:lnTo>
                  <a:lnTo>
                    <a:pt x="1656" y="45"/>
                  </a:lnTo>
                  <a:lnTo>
                    <a:pt x="1658" y="45"/>
                  </a:lnTo>
                  <a:lnTo>
                    <a:pt x="1660" y="49"/>
                  </a:lnTo>
                  <a:lnTo>
                    <a:pt x="1660" y="52"/>
                  </a:lnTo>
                  <a:lnTo>
                    <a:pt x="1660" y="54"/>
                  </a:lnTo>
                  <a:lnTo>
                    <a:pt x="1663" y="54"/>
                  </a:lnTo>
                  <a:lnTo>
                    <a:pt x="1661" y="49"/>
                  </a:lnTo>
                  <a:lnTo>
                    <a:pt x="1663" y="49"/>
                  </a:lnTo>
                  <a:lnTo>
                    <a:pt x="1665" y="50"/>
                  </a:lnTo>
                  <a:lnTo>
                    <a:pt x="1665" y="52"/>
                  </a:lnTo>
                  <a:lnTo>
                    <a:pt x="1665" y="54"/>
                  </a:lnTo>
                  <a:lnTo>
                    <a:pt x="1665" y="56"/>
                  </a:lnTo>
                  <a:lnTo>
                    <a:pt x="1665" y="58"/>
                  </a:lnTo>
                  <a:lnTo>
                    <a:pt x="1667" y="59"/>
                  </a:lnTo>
                  <a:lnTo>
                    <a:pt x="1667" y="59"/>
                  </a:lnTo>
                  <a:lnTo>
                    <a:pt x="1669" y="58"/>
                  </a:lnTo>
                  <a:lnTo>
                    <a:pt x="1669" y="58"/>
                  </a:lnTo>
                  <a:lnTo>
                    <a:pt x="1671" y="58"/>
                  </a:lnTo>
                  <a:lnTo>
                    <a:pt x="1671" y="56"/>
                  </a:lnTo>
                  <a:lnTo>
                    <a:pt x="1671" y="54"/>
                  </a:lnTo>
                  <a:lnTo>
                    <a:pt x="1671" y="52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74" y="52"/>
                  </a:lnTo>
                  <a:lnTo>
                    <a:pt x="1674" y="50"/>
                  </a:lnTo>
                  <a:lnTo>
                    <a:pt x="1674" y="49"/>
                  </a:lnTo>
                  <a:lnTo>
                    <a:pt x="1674" y="47"/>
                  </a:lnTo>
                  <a:lnTo>
                    <a:pt x="1672" y="45"/>
                  </a:lnTo>
                  <a:lnTo>
                    <a:pt x="1672" y="45"/>
                  </a:lnTo>
                  <a:lnTo>
                    <a:pt x="1674" y="43"/>
                  </a:lnTo>
                  <a:lnTo>
                    <a:pt x="1674" y="43"/>
                  </a:lnTo>
                  <a:lnTo>
                    <a:pt x="1676" y="43"/>
                  </a:lnTo>
                  <a:lnTo>
                    <a:pt x="1674" y="45"/>
                  </a:lnTo>
                  <a:lnTo>
                    <a:pt x="1676" y="49"/>
                  </a:lnTo>
                  <a:lnTo>
                    <a:pt x="1678" y="50"/>
                  </a:lnTo>
                  <a:lnTo>
                    <a:pt x="1678" y="54"/>
                  </a:lnTo>
                  <a:lnTo>
                    <a:pt x="1678" y="56"/>
                  </a:lnTo>
                  <a:lnTo>
                    <a:pt x="1680" y="54"/>
                  </a:lnTo>
                  <a:lnTo>
                    <a:pt x="1680" y="52"/>
                  </a:lnTo>
                  <a:lnTo>
                    <a:pt x="1680" y="49"/>
                  </a:lnTo>
                  <a:lnTo>
                    <a:pt x="1681" y="45"/>
                  </a:lnTo>
                  <a:lnTo>
                    <a:pt x="1683" y="41"/>
                  </a:lnTo>
                  <a:lnTo>
                    <a:pt x="1690" y="32"/>
                  </a:lnTo>
                  <a:lnTo>
                    <a:pt x="1690" y="32"/>
                  </a:lnTo>
                  <a:lnTo>
                    <a:pt x="1694" y="36"/>
                  </a:lnTo>
                  <a:lnTo>
                    <a:pt x="1690" y="41"/>
                  </a:lnTo>
                  <a:lnTo>
                    <a:pt x="1689" y="43"/>
                  </a:lnTo>
                  <a:lnTo>
                    <a:pt x="1689" y="45"/>
                  </a:lnTo>
                  <a:lnTo>
                    <a:pt x="1689" y="45"/>
                  </a:lnTo>
                  <a:lnTo>
                    <a:pt x="1689" y="47"/>
                  </a:lnTo>
                  <a:lnTo>
                    <a:pt x="1689" y="47"/>
                  </a:lnTo>
                  <a:lnTo>
                    <a:pt x="1687" y="49"/>
                  </a:lnTo>
                  <a:lnTo>
                    <a:pt x="1685" y="50"/>
                  </a:lnTo>
                  <a:lnTo>
                    <a:pt x="1685" y="50"/>
                  </a:lnTo>
                  <a:lnTo>
                    <a:pt x="1689" y="59"/>
                  </a:lnTo>
                  <a:lnTo>
                    <a:pt x="1690" y="65"/>
                  </a:lnTo>
                  <a:lnTo>
                    <a:pt x="1690" y="65"/>
                  </a:lnTo>
                  <a:lnTo>
                    <a:pt x="1690" y="68"/>
                  </a:lnTo>
                  <a:lnTo>
                    <a:pt x="1690" y="68"/>
                  </a:lnTo>
                  <a:lnTo>
                    <a:pt x="1692" y="72"/>
                  </a:lnTo>
                  <a:lnTo>
                    <a:pt x="1696" y="74"/>
                  </a:lnTo>
                  <a:lnTo>
                    <a:pt x="1699" y="72"/>
                  </a:lnTo>
                  <a:lnTo>
                    <a:pt x="1699" y="65"/>
                  </a:lnTo>
                  <a:lnTo>
                    <a:pt x="1699" y="61"/>
                  </a:lnTo>
                  <a:lnTo>
                    <a:pt x="1701" y="59"/>
                  </a:lnTo>
                  <a:lnTo>
                    <a:pt x="1714" y="54"/>
                  </a:lnTo>
                  <a:lnTo>
                    <a:pt x="1716" y="49"/>
                  </a:lnTo>
                  <a:lnTo>
                    <a:pt x="1717" y="49"/>
                  </a:lnTo>
                  <a:lnTo>
                    <a:pt x="1719" y="49"/>
                  </a:lnTo>
                  <a:lnTo>
                    <a:pt x="1719" y="49"/>
                  </a:lnTo>
                  <a:lnTo>
                    <a:pt x="1719" y="54"/>
                  </a:lnTo>
                  <a:lnTo>
                    <a:pt x="1717" y="56"/>
                  </a:lnTo>
                  <a:lnTo>
                    <a:pt x="1708" y="58"/>
                  </a:lnTo>
                  <a:lnTo>
                    <a:pt x="1707" y="59"/>
                  </a:lnTo>
                  <a:lnTo>
                    <a:pt x="1705" y="63"/>
                  </a:lnTo>
                  <a:lnTo>
                    <a:pt x="1705" y="67"/>
                  </a:lnTo>
                  <a:lnTo>
                    <a:pt x="1703" y="70"/>
                  </a:lnTo>
                  <a:lnTo>
                    <a:pt x="1701" y="74"/>
                  </a:lnTo>
                  <a:lnTo>
                    <a:pt x="1701" y="76"/>
                  </a:lnTo>
                  <a:lnTo>
                    <a:pt x="1694" y="79"/>
                  </a:lnTo>
                  <a:lnTo>
                    <a:pt x="1696" y="81"/>
                  </a:lnTo>
                  <a:lnTo>
                    <a:pt x="1698" y="86"/>
                  </a:lnTo>
                  <a:lnTo>
                    <a:pt x="1699" y="88"/>
                  </a:lnTo>
                  <a:lnTo>
                    <a:pt x="1699" y="88"/>
                  </a:lnTo>
                  <a:lnTo>
                    <a:pt x="1701" y="90"/>
                  </a:lnTo>
                  <a:lnTo>
                    <a:pt x="1703" y="88"/>
                  </a:lnTo>
                  <a:lnTo>
                    <a:pt x="1705" y="88"/>
                  </a:lnTo>
                  <a:lnTo>
                    <a:pt x="1707" y="90"/>
                  </a:lnTo>
                  <a:lnTo>
                    <a:pt x="1708" y="90"/>
                  </a:lnTo>
                  <a:lnTo>
                    <a:pt x="1708" y="92"/>
                  </a:lnTo>
                  <a:lnTo>
                    <a:pt x="1708" y="92"/>
                  </a:lnTo>
                  <a:lnTo>
                    <a:pt x="1708" y="94"/>
                  </a:lnTo>
                  <a:lnTo>
                    <a:pt x="1708" y="94"/>
                  </a:lnTo>
                  <a:lnTo>
                    <a:pt x="1712" y="97"/>
                  </a:lnTo>
                  <a:lnTo>
                    <a:pt x="1714" y="97"/>
                  </a:lnTo>
                  <a:lnTo>
                    <a:pt x="1714" y="96"/>
                  </a:lnTo>
                  <a:lnTo>
                    <a:pt x="1714" y="92"/>
                  </a:lnTo>
                  <a:lnTo>
                    <a:pt x="1714" y="90"/>
                  </a:lnTo>
                  <a:lnTo>
                    <a:pt x="1712" y="88"/>
                  </a:lnTo>
                  <a:lnTo>
                    <a:pt x="1716" y="88"/>
                  </a:lnTo>
                  <a:lnTo>
                    <a:pt x="1716" y="90"/>
                  </a:lnTo>
                  <a:lnTo>
                    <a:pt x="1717" y="92"/>
                  </a:lnTo>
                  <a:lnTo>
                    <a:pt x="1717" y="94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1" y="90"/>
                  </a:lnTo>
                  <a:lnTo>
                    <a:pt x="1723" y="86"/>
                  </a:lnTo>
                  <a:lnTo>
                    <a:pt x="1725" y="85"/>
                  </a:lnTo>
                  <a:lnTo>
                    <a:pt x="1725" y="85"/>
                  </a:lnTo>
                  <a:lnTo>
                    <a:pt x="1726" y="85"/>
                  </a:lnTo>
                  <a:lnTo>
                    <a:pt x="1730" y="88"/>
                  </a:lnTo>
                  <a:lnTo>
                    <a:pt x="1730" y="88"/>
                  </a:lnTo>
                  <a:lnTo>
                    <a:pt x="1728" y="88"/>
                  </a:lnTo>
                  <a:lnTo>
                    <a:pt x="1726" y="88"/>
                  </a:lnTo>
                  <a:lnTo>
                    <a:pt x="1725" y="88"/>
                  </a:lnTo>
                  <a:lnTo>
                    <a:pt x="1726" y="92"/>
                  </a:lnTo>
                  <a:lnTo>
                    <a:pt x="1725" y="92"/>
                  </a:lnTo>
                  <a:lnTo>
                    <a:pt x="1725" y="92"/>
                  </a:lnTo>
                  <a:lnTo>
                    <a:pt x="1723" y="94"/>
                  </a:lnTo>
                  <a:lnTo>
                    <a:pt x="1723" y="96"/>
                  </a:lnTo>
                  <a:lnTo>
                    <a:pt x="1723" y="96"/>
                  </a:lnTo>
                  <a:lnTo>
                    <a:pt x="1721" y="96"/>
                  </a:lnTo>
                  <a:lnTo>
                    <a:pt x="1723" y="99"/>
                  </a:lnTo>
                  <a:lnTo>
                    <a:pt x="1725" y="99"/>
                  </a:lnTo>
                  <a:lnTo>
                    <a:pt x="1730" y="101"/>
                  </a:lnTo>
                  <a:lnTo>
                    <a:pt x="1730" y="101"/>
                  </a:lnTo>
                  <a:lnTo>
                    <a:pt x="1732" y="99"/>
                  </a:lnTo>
                  <a:lnTo>
                    <a:pt x="1734" y="99"/>
                  </a:lnTo>
                  <a:lnTo>
                    <a:pt x="1734" y="99"/>
                  </a:lnTo>
                  <a:lnTo>
                    <a:pt x="1734" y="101"/>
                  </a:lnTo>
                  <a:lnTo>
                    <a:pt x="1734" y="103"/>
                  </a:lnTo>
                  <a:lnTo>
                    <a:pt x="1734" y="103"/>
                  </a:lnTo>
                  <a:lnTo>
                    <a:pt x="1726" y="106"/>
                  </a:lnTo>
                  <a:lnTo>
                    <a:pt x="1723" y="105"/>
                  </a:lnTo>
                  <a:lnTo>
                    <a:pt x="1719" y="105"/>
                  </a:lnTo>
                  <a:lnTo>
                    <a:pt x="1717" y="105"/>
                  </a:lnTo>
                  <a:lnTo>
                    <a:pt x="1719" y="101"/>
                  </a:lnTo>
                  <a:lnTo>
                    <a:pt x="1721" y="101"/>
                  </a:lnTo>
                  <a:lnTo>
                    <a:pt x="1726" y="103"/>
                  </a:lnTo>
                  <a:lnTo>
                    <a:pt x="1723" y="99"/>
                  </a:lnTo>
                  <a:lnTo>
                    <a:pt x="1719" y="99"/>
                  </a:lnTo>
                  <a:lnTo>
                    <a:pt x="1712" y="101"/>
                  </a:lnTo>
                  <a:lnTo>
                    <a:pt x="1714" y="105"/>
                  </a:lnTo>
                  <a:lnTo>
                    <a:pt x="1719" y="112"/>
                  </a:lnTo>
                  <a:lnTo>
                    <a:pt x="1717" y="112"/>
                  </a:lnTo>
                  <a:lnTo>
                    <a:pt x="1712" y="108"/>
                  </a:lnTo>
                  <a:lnTo>
                    <a:pt x="1712" y="108"/>
                  </a:lnTo>
                  <a:lnTo>
                    <a:pt x="1710" y="108"/>
                  </a:lnTo>
                  <a:lnTo>
                    <a:pt x="1708" y="108"/>
                  </a:lnTo>
                  <a:lnTo>
                    <a:pt x="1707" y="106"/>
                  </a:lnTo>
                  <a:lnTo>
                    <a:pt x="1707" y="106"/>
                  </a:lnTo>
                  <a:lnTo>
                    <a:pt x="1705" y="106"/>
                  </a:lnTo>
                  <a:lnTo>
                    <a:pt x="1707" y="108"/>
                  </a:lnTo>
                  <a:lnTo>
                    <a:pt x="1701" y="108"/>
                  </a:lnTo>
                  <a:lnTo>
                    <a:pt x="1699" y="108"/>
                  </a:lnTo>
                  <a:lnTo>
                    <a:pt x="1698" y="106"/>
                  </a:lnTo>
                  <a:lnTo>
                    <a:pt x="1698" y="108"/>
                  </a:lnTo>
                  <a:lnTo>
                    <a:pt x="1698" y="110"/>
                  </a:lnTo>
                  <a:lnTo>
                    <a:pt x="1699" y="114"/>
                  </a:lnTo>
                  <a:lnTo>
                    <a:pt x="1707" y="121"/>
                  </a:lnTo>
                  <a:lnTo>
                    <a:pt x="1708" y="126"/>
                  </a:lnTo>
                  <a:lnTo>
                    <a:pt x="1708" y="128"/>
                  </a:lnTo>
                  <a:lnTo>
                    <a:pt x="1708" y="130"/>
                  </a:lnTo>
                  <a:lnTo>
                    <a:pt x="1708" y="132"/>
                  </a:lnTo>
                  <a:lnTo>
                    <a:pt x="1707" y="135"/>
                  </a:lnTo>
                  <a:lnTo>
                    <a:pt x="1707" y="137"/>
                  </a:lnTo>
                  <a:lnTo>
                    <a:pt x="1707" y="141"/>
                  </a:lnTo>
                  <a:lnTo>
                    <a:pt x="1707" y="142"/>
                  </a:lnTo>
                  <a:lnTo>
                    <a:pt x="1708" y="144"/>
                  </a:lnTo>
                  <a:lnTo>
                    <a:pt x="1707" y="146"/>
                  </a:lnTo>
                  <a:lnTo>
                    <a:pt x="1707" y="146"/>
                  </a:lnTo>
                  <a:lnTo>
                    <a:pt x="1705" y="144"/>
                  </a:lnTo>
                  <a:lnTo>
                    <a:pt x="1701" y="139"/>
                  </a:lnTo>
                  <a:lnTo>
                    <a:pt x="1701" y="139"/>
                  </a:lnTo>
                  <a:lnTo>
                    <a:pt x="1699" y="139"/>
                  </a:lnTo>
                  <a:lnTo>
                    <a:pt x="1699" y="139"/>
                  </a:lnTo>
                  <a:lnTo>
                    <a:pt x="1699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87" y="141"/>
                  </a:lnTo>
                  <a:lnTo>
                    <a:pt x="1690" y="142"/>
                  </a:lnTo>
                  <a:lnTo>
                    <a:pt x="1692" y="144"/>
                  </a:lnTo>
                  <a:lnTo>
                    <a:pt x="1696" y="148"/>
                  </a:lnTo>
                  <a:lnTo>
                    <a:pt x="1698" y="148"/>
                  </a:lnTo>
                  <a:lnTo>
                    <a:pt x="1699" y="152"/>
                  </a:lnTo>
                  <a:lnTo>
                    <a:pt x="1699" y="150"/>
                  </a:lnTo>
                  <a:lnTo>
                    <a:pt x="1699" y="148"/>
                  </a:lnTo>
                  <a:lnTo>
                    <a:pt x="1699" y="144"/>
                  </a:lnTo>
                  <a:lnTo>
                    <a:pt x="1699" y="142"/>
                  </a:lnTo>
                  <a:lnTo>
                    <a:pt x="1701" y="144"/>
                  </a:lnTo>
                  <a:lnTo>
                    <a:pt x="1701" y="144"/>
                  </a:lnTo>
                  <a:lnTo>
                    <a:pt x="1701" y="146"/>
                  </a:lnTo>
                  <a:lnTo>
                    <a:pt x="1701" y="146"/>
                  </a:lnTo>
                  <a:lnTo>
                    <a:pt x="1705" y="146"/>
                  </a:lnTo>
                  <a:lnTo>
                    <a:pt x="1705" y="148"/>
                  </a:lnTo>
                  <a:lnTo>
                    <a:pt x="1708" y="152"/>
                  </a:lnTo>
                  <a:lnTo>
                    <a:pt x="1708" y="152"/>
                  </a:lnTo>
                  <a:lnTo>
                    <a:pt x="1710" y="152"/>
                  </a:lnTo>
                  <a:lnTo>
                    <a:pt x="1712" y="150"/>
                  </a:lnTo>
                  <a:lnTo>
                    <a:pt x="1714" y="152"/>
                  </a:lnTo>
                  <a:lnTo>
                    <a:pt x="1716" y="153"/>
                  </a:lnTo>
                  <a:lnTo>
                    <a:pt x="1716" y="153"/>
                  </a:lnTo>
                  <a:lnTo>
                    <a:pt x="1717" y="153"/>
                  </a:lnTo>
                  <a:lnTo>
                    <a:pt x="1714" y="150"/>
                  </a:lnTo>
                  <a:lnTo>
                    <a:pt x="1714" y="150"/>
                  </a:lnTo>
                  <a:lnTo>
                    <a:pt x="1714" y="148"/>
                  </a:lnTo>
                  <a:lnTo>
                    <a:pt x="1716" y="148"/>
                  </a:lnTo>
                  <a:lnTo>
                    <a:pt x="1723" y="159"/>
                  </a:lnTo>
                  <a:lnTo>
                    <a:pt x="1725" y="159"/>
                  </a:lnTo>
                  <a:lnTo>
                    <a:pt x="1726" y="161"/>
                  </a:lnTo>
                  <a:lnTo>
                    <a:pt x="1730" y="159"/>
                  </a:lnTo>
                  <a:lnTo>
                    <a:pt x="1730" y="159"/>
                  </a:lnTo>
                  <a:lnTo>
                    <a:pt x="1732" y="161"/>
                  </a:lnTo>
                  <a:lnTo>
                    <a:pt x="1734" y="162"/>
                  </a:lnTo>
                  <a:lnTo>
                    <a:pt x="1736" y="162"/>
                  </a:lnTo>
                  <a:lnTo>
                    <a:pt x="1737" y="161"/>
                  </a:lnTo>
                  <a:lnTo>
                    <a:pt x="1736" y="159"/>
                  </a:lnTo>
                  <a:lnTo>
                    <a:pt x="1736" y="157"/>
                  </a:lnTo>
                  <a:lnTo>
                    <a:pt x="1736" y="155"/>
                  </a:lnTo>
                  <a:lnTo>
                    <a:pt x="1737" y="155"/>
                  </a:lnTo>
                  <a:lnTo>
                    <a:pt x="1737" y="155"/>
                  </a:lnTo>
                  <a:lnTo>
                    <a:pt x="1745" y="164"/>
                  </a:lnTo>
                  <a:lnTo>
                    <a:pt x="1746" y="164"/>
                  </a:lnTo>
                  <a:lnTo>
                    <a:pt x="1748" y="166"/>
                  </a:lnTo>
                  <a:lnTo>
                    <a:pt x="1750" y="166"/>
                  </a:lnTo>
                  <a:lnTo>
                    <a:pt x="1750" y="170"/>
                  </a:lnTo>
                  <a:lnTo>
                    <a:pt x="1752" y="171"/>
                  </a:lnTo>
                  <a:lnTo>
                    <a:pt x="1754" y="173"/>
                  </a:lnTo>
                  <a:lnTo>
                    <a:pt x="1761" y="175"/>
                  </a:lnTo>
                  <a:lnTo>
                    <a:pt x="1759" y="171"/>
                  </a:lnTo>
                  <a:lnTo>
                    <a:pt x="1757" y="170"/>
                  </a:lnTo>
                  <a:lnTo>
                    <a:pt x="1755" y="170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5" y="168"/>
                  </a:lnTo>
                  <a:lnTo>
                    <a:pt x="1746" y="161"/>
                  </a:lnTo>
                  <a:lnTo>
                    <a:pt x="1746" y="159"/>
                  </a:lnTo>
                  <a:lnTo>
                    <a:pt x="1746" y="157"/>
                  </a:lnTo>
                  <a:lnTo>
                    <a:pt x="1746" y="153"/>
                  </a:lnTo>
                  <a:lnTo>
                    <a:pt x="1748" y="153"/>
                  </a:lnTo>
                  <a:lnTo>
                    <a:pt x="1750" y="155"/>
                  </a:lnTo>
                  <a:lnTo>
                    <a:pt x="1750" y="153"/>
                  </a:lnTo>
                  <a:lnTo>
                    <a:pt x="1748" y="150"/>
                  </a:lnTo>
                  <a:lnTo>
                    <a:pt x="1748" y="148"/>
                  </a:lnTo>
                  <a:lnTo>
                    <a:pt x="1748" y="150"/>
                  </a:lnTo>
                  <a:lnTo>
                    <a:pt x="1750" y="152"/>
                  </a:lnTo>
                  <a:lnTo>
                    <a:pt x="1752" y="155"/>
                  </a:lnTo>
                  <a:lnTo>
                    <a:pt x="1757" y="157"/>
                  </a:lnTo>
                  <a:lnTo>
                    <a:pt x="1757" y="159"/>
                  </a:lnTo>
                  <a:lnTo>
                    <a:pt x="1759" y="161"/>
                  </a:lnTo>
                  <a:lnTo>
                    <a:pt x="1757" y="162"/>
                  </a:lnTo>
                  <a:lnTo>
                    <a:pt x="1757" y="164"/>
                  </a:lnTo>
                  <a:lnTo>
                    <a:pt x="1759" y="166"/>
                  </a:lnTo>
                  <a:lnTo>
                    <a:pt x="1759" y="168"/>
                  </a:lnTo>
                  <a:lnTo>
                    <a:pt x="1761" y="170"/>
                  </a:lnTo>
                  <a:lnTo>
                    <a:pt x="1761" y="171"/>
                  </a:lnTo>
                  <a:lnTo>
                    <a:pt x="1763" y="171"/>
                  </a:lnTo>
                  <a:lnTo>
                    <a:pt x="1766" y="173"/>
                  </a:lnTo>
                  <a:lnTo>
                    <a:pt x="1766" y="173"/>
                  </a:lnTo>
                  <a:lnTo>
                    <a:pt x="1768" y="175"/>
                  </a:lnTo>
                  <a:lnTo>
                    <a:pt x="1768" y="175"/>
                  </a:lnTo>
                  <a:lnTo>
                    <a:pt x="1768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75" y="182"/>
                  </a:lnTo>
                  <a:lnTo>
                    <a:pt x="1777" y="186"/>
                  </a:lnTo>
                  <a:lnTo>
                    <a:pt x="1781" y="189"/>
                  </a:lnTo>
                  <a:lnTo>
                    <a:pt x="1782" y="188"/>
                  </a:lnTo>
                  <a:lnTo>
                    <a:pt x="1782" y="184"/>
                  </a:lnTo>
                  <a:lnTo>
                    <a:pt x="1784" y="184"/>
                  </a:lnTo>
                  <a:lnTo>
                    <a:pt x="1786" y="184"/>
                  </a:lnTo>
                  <a:lnTo>
                    <a:pt x="1786" y="182"/>
                  </a:lnTo>
                  <a:lnTo>
                    <a:pt x="1786" y="180"/>
                  </a:lnTo>
                  <a:lnTo>
                    <a:pt x="1786" y="180"/>
                  </a:lnTo>
                  <a:lnTo>
                    <a:pt x="1788" y="180"/>
                  </a:lnTo>
                  <a:lnTo>
                    <a:pt x="1786" y="179"/>
                  </a:lnTo>
                  <a:lnTo>
                    <a:pt x="1784" y="173"/>
                  </a:lnTo>
                  <a:lnTo>
                    <a:pt x="1784" y="171"/>
                  </a:lnTo>
                  <a:lnTo>
                    <a:pt x="1784" y="170"/>
                  </a:lnTo>
                  <a:lnTo>
                    <a:pt x="1786" y="170"/>
                  </a:lnTo>
                  <a:lnTo>
                    <a:pt x="1786" y="168"/>
                  </a:lnTo>
                  <a:lnTo>
                    <a:pt x="1790" y="170"/>
                  </a:lnTo>
                  <a:lnTo>
                    <a:pt x="1792" y="168"/>
                  </a:lnTo>
                  <a:lnTo>
                    <a:pt x="1793" y="168"/>
                  </a:lnTo>
                  <a:lnTo>
                    <a:pt x="1793" y="170"/>
                  </a:lnTo>
                  <a:lnTo>
                    <a:pt x="1795" y="173"/>
                  </a:lnTo>
                  <a:lnTo>
                    <a:pt x="1797" y="173"/>
                  </a:lnTo>
                  <a:lnTo>
                    <a:pt x="1795" y="170"/>
                  </a:lnTo>
                  <a:lnTo>
                    <a:pt x="1793" y="168"/>
                  </a:lnTo>
                  <a:lnTo>
                    <a:pt x="1792" y="166"/>
                  </a:lnTo>
                  <a:lnTo>
                    <a:pt x="1790" y="166"/>
                  </a:lnTo>
                  <a:lnTo>
                    <a:pt x="1790" y="164"/>
                  </a:lnTo>
                  <a:lnTo>
                    <a:pt x="1793" y="161"/>
                  </a:lnTo>
                  <a:lnTo>
                    <a:pt x="1793" y="159"/>
                  </a:lnTo>
                  <a:lnTo>
                    <a:pt x="1793" y="159"/>
                  </a:lnTo>
                  <a:lnTo>
                    <a:pt x="1795" y="161"/>
                  </a:lnTo>
                  <a:lnTo>
                    <a:pt x="1797" y="162"/>
                  </a:lnTo>
                  <a:lnTo>
                    <a:pt x="1797" y="164"/>
                  </a:lnTo>
                  <a:lnTo>
                    <a:pt x="1806" y="168"/>
                  </a:lnTo>
                  <a:lnTo>
                    <a:pt x="1808" y="171"/>
                  </a:lnTo>
                  <a:lnTo>
                    <a:pt x="1810" y="175"/>
                  </a:lnTo>
                  <a:lnTo>
                    <a:pt x="1810" y="170"/>
                  </a:lnTo>
                  <a:lnTo>
                    <a:pt x="1808" y="168"/>
                  </a:lnTo>
                  <a:lnTo>
                    <a:pt x="1806" y="164"/>
                  </a:lnTo>
                  <a:lnTo>
                    <a:pt x="1802" y="164"/>
                  </a:lnTo>
                  <a:lnTo>
                    <a:pt x="1802" y="164"/>
                  </a:lnTo>
                  <a:lnTo>
                    <a:pt x="1802" y="162"/>
                  </a:lnTo>
                  <a:lnTo>
                    <a:pt x="1804" y="161"/>
                  </a:lnTo>
                  <a:lnTo>
                    <a:pt x="1806" y="164"/>
                  </a:lnTo>
                  <a:lnTo>
                    <a:pt x="1810" y="166"/>
                  </a:lnTo>
                  <a:lnTo>
                    <a:pt x="1810" y="168"/>
                  </a:lnTo>
                  <a:lnTo>
                    <a:pt x="1811" y="171"/>
                  </a:lnTo>
                  <a:lnTo>
                    <a:pt x="1813" y="175"/>
                  </a:lnTo>
                  <a:lnTo>
                    <a:pt x="1811" y="177"/>
                  </a:lnTo>
                  <a:lnTo>
                    <a:pt x="1810" y="177"/>
                  </a:lnTo>
                  <a:lnTo>
                    <a:pt x="1808" y="175"/>
                  </a:lnTo>
                  <a:lnTo>
                    <a:pt x="1810" y="179"/>
                  </a:lnTo>
                  <a:lnTo>
                    <a:pt x="1808" y="179"/>
                  </a:lnTo>
                  <a:lnTo>
                    <a:pt x="1806" y="177"/>
                  </a:lnTo>
                  <a:lnTo>
                    <a:pt x="1804" y="177"/>
                  </a:lnTo>
                  <a:lnTo>
                    <a:pt x="1802" y="175"/>
                  </a:lnTo>
                  <a:lnTo>
                    <a:pt x="1804" y="177"/>
                  </a:lnTo>
                  <a:lnTo>
                    <a:pt x="1808" y="180"/>
                  </a:lnTo>
                  <a:lnTo>
                    <a:pt x="1810" y="180"/>
                  </a:lnTo>
                  <a:lnTo>
                    <a:pt x="1813" y="180"/>
                  </a:lnTo>
                  <a:lnTo>
                    <a:pt x="1815" y="180"/>
                  </a:lnTo>
                  <a:lnTo>
                    <a:pt x="1815" y="182"/>
                  </a:lnTo>
                  <a:lnTo>
                    <a:pt x="1815" y="182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9" y="182"/>
                  </a:lnTo>
                  <a:lnTo>
                    <a:pt x="1820" y="182"/>
                  </a:lnTo>
                  <a:lnTo>
                    <a:pt x="1820" y="182"/>
                  </a:lnTo>
                  <a:lnTo>
                    <a:pt x="1822" y="184"/>
                  </a:lnTo>
                  <a:lnTo>
                    <a:pt x="1824" y="186"/>
                  </a:lnTo>
                  <a:lnTo>
                    <a:pt x="1824" y="184"/>
                  </a:lnTo>
                  <a:lnTo>
                    <a:pt x="1822" y="179"/>
                  </a:lnTo>
                  <a:lnTo>
                    <a:pt x="1815" y="175"/>
                  </a:lnTo>
                  <a:lnTo>
                    <a:pt x="1813" y="168"/>
                  </a:lnTo>
                  <a:lnTo>
                    <a:pt x="1815" y="170"/>
                  </a:lnTo>
                  <a:lnTo>
                    <a:pt x="1819" y="171"/>
                  </a:lnTo>
                  <a:lnTo>
                    <a:pt x="1820" y="173"/>
                  </a:lnTo>
                  <a:lnTo>
                    <a:pt x="1824" y="179"/>
                  </a:lnTo>
                  <a:lnTo>
                    <a:pt x="1829" y="182"/>
                  </a:lnTo>
                  <a:lnTo>
                    <a:pt x="1831" y="182"/>
                  </a:lnTo>
                  <a:lnTo>
                    <a:pt x="1831" y="180"/>
                  </a:lnTo>
                  <a:lnTo>
                    <a:pt x="1831" y="177"/>
                  </a:lnTo>
                  <a:lnTo>
                    <a:pt x="1824" y="175"/>
                  </a:lnTo>
                  <a:lnTo>
                    <a:pt x="1828" y="171"/>
                  </a:lnTo>
                  <a:lnTo>
                    <a:pt x="1831" y="173"/>
                  </a:lnTo>
                  <a:lnTo>
                    <a:pt x="1837" y="180"/>
                  </a:lnTo>
                  <a:lnTo>
                    <a:pt x="1840" y="182"/>
                  </a:lnTo>
                  <a:lnTo>
                    <a:pt x="1844" y="182"/>
                  </a:lnTo>
                  <a:lnTo>
                    <a:pt x="1847" y="182"/>
                  </a:lnTo>
                  <a:lnTo>
                    <a:pt x="1849" y="182"/>
                  </a:lnTo>
                  <a:lnTo>
                    <a:pt x="1851" y="186"/>
                  </a:lnTo>
                  <a:lnTo>
                    <a:pt x="1849" y="186"/>
                  </a:lnTo>
                  <a:lnTo>
                    <a:pt x="1847" y="186"/>
                  </a:lnTo>
                  <a:lnTo>
                    <a:pt x="1847" y="186"/>
                  </a:lnTo>
                  <a:lnTo>
                    <a:pt x="1846" y="186"/>
                  </a:lnTo>
                  <a:lnTo>
                    <a:pt x="1846" y="186"/>
                  </a:lnTo>
                  <a:lnTo>
                    <a:pt x="1847" y="188"/>
                  </a:lnTo>
                  <a:lnTo>
                    <a:pt x="1842" y="188"/>
                  </a:lnTo>
                  <a:lnTo>
                    <a:pt x="1846" y="189"/>
                  </a:lnTo>
                  <a:lnTo>
                    <a:pt x="1847" y="189"/>
                  </a:lnTo>
                  <a:lnTo>
                    <a:pt x="1849" y="189"/>
                  </a:lnTo>
                  <a:lnTo>
                    <a:pt x="1853" y="186"/>
                  </a:lnTo>
                  <a:lnTo>
                    <a:pt x="1855" y="186"/>
                  </a:lnTo>
                  <a:lnTo>
                    <a:pt x="1855" y="184"/>
                  </a:lnTo>
                  <a:lnTo>
                    <a:pt x="1855" y="184"/>
                  </a:lnTo>
                  <a:lnTo>
                    <a:pt x="1855" y="182"/>
                  </a:lnTo>
                  <a:lnTo>
                    <a:pt x="1851" y="180"/>
                  </a:lnTo>
                  <a:lnTo>
                    <a:pt x="1846" y="179"/>
                  </a:lnTo>
                  <a:lnTo>
                    <a:pt x="1846" y="177"/>
                  </a:lnTo>
                  <a:lnTo>
                    <a:pt x="1847" y="175"/>
                  </a:lnTo>
                  <a:lnTo>
                    <a:pt x="1849" y="175"/>
                  </a:lnTo>
                  <a:lnTo>
                    <a:pt x="1847" y="171"/>
                  </a:lnTo>
                  <a:lnTo>
                    <a:pt x="1844" y="170"/>
                  </a:lnTo>
                  <a:lnTo>
                    <a:pt x="1838" y="170"/>
                  </a:lnTo>
                  <a:lnTo>
                    <a:pt x="1840" y="171"/>
                  </a:lnTo>
                  <a:lnTo>
                    <a:pt x="1842" y="171"/>
                  </a:lnTo>
                  <a:lnTo>
                    <a:pt x="1842" y="173"/>
                  </a:lnTo>
                  <a:lnTo>
                    <a:pt x="1842" y="175"/>
                  </a:lnTo>
                  <a:lnTo>
                    <a:pt x="1840" y="175"/>
                  </a:lnTo>
                  <a:lnTo>
                    <a:pt x="1837" y="175"/>
                  </a:lnTo>
                  <a:lnTo>
                    <a:pt x="1835" y="173"/>
                  </a:lnTo>
                  <a:lnTo>
                    <a:pt x="1833" y="171"/>
                  </a:lnTo>
                  <a:lnTo>
                    <a:pt x="1835" y="171"/>
                  </a:lnTo>
                  <a:lnTo>
                    <a:pt x="1837" y="171"/>
                  </a:lnTo>
                  <a:lnTo>
                    <a:pt x="1837" y="170"/>
                  </a:lnTo>
                  <a:lnTo>
                    <a:pt x="1835" y="168"/>
                  </a:lnTo>
                  <a:lnTo>
                    <a:pt x="1833" y="168"/>
                  </a:lnTo>
                  <a:lnTo>
                    <a:pt x="1833" y="166"/>
                  </a:lnTo>
                  <a:lnTo>
                    <a:pt x="1838" y="166"/>
                  </a:lnTo>
                  <a:lnTo>
                    <a:pt x="1838" y="164"/>
                  </a:lnTo>
                  <a:lnTo>
                    <a:pt x="1837" y="164"/>
                  </a:lnTo>
                  <a:lnTo>
                    <a:pt x="1835" y="164"/>
                  </a:lnTo>
                  <a:lnTo>
                    <a:pt x="1835" y="164"/>
                  </a:lnTo>
                  <a:lnTo>
                    <a:pt x="1833" y="162"/>
                  </a:lnTo>
                  <a:lnTo>
                    <a:pt x="1833" y="161"/>
                  </a:lnTo>
                  <a:lnTo>
                    <a:pt x="1833" y="161"/>
                  </a:lnTo>
                  <a:lnTo>
                    <a:pt x="1835" y="161"/>
                  </a:lnTo>
                  <a:lnTo>
                    <a:pt x="1837" y="161"/>
                  </a:lnTo>
                  <a:lnTo>
                    <a:pt x="1838" y="162"/>
                  </a:lnTo>
                  <a:lnTo>
                    <a:pt x="1844" y="164"/>
                  </a:lnTo>
                  <a:lnTo>
                    <a:pt x="1844" y="164"/>
                  </a:lnTo>
                  <a:lnTo>
                    <a:pt x="1844" y="162"/>
                  </a:lnTo>
                  <a:lnTo>
                    <a:pt x="1846" y="161"/>
                  </a:lnTo>
                  <a:lnTo>
                    <a:pt x="1846" y="161"/>
                  </a:lnTo>
                  <a:lnTo>
                    <a:pt x="1846" y="159"/>
                  </a:lnTo>
                  <a:lnTo>
                    <a:pt x="1849" y="159"/>
                  </a:lnTo>
                  <a:lnTo>
                    <a:pt x="1851" y="159"/>
                  </a:lnTo>
                  <a:lnTo>
                    <a:pt x="1851" y="161"/>
                  </a:lnTo>
                  <a:lnTo>
                    <a:pt x="1851" y="162"/>
                  </a:lnTo>
                  <a:lnTo>
                    <a:pt x="1849" y="162"/>
                  </a:lnTo>
                  <a:lnTo>
                    <a:pt x="1847" y="162"/>
                  </a:lnTo>
                  <a:lnTo>
                    <a:pt x="1847" y="166"/>
                  </a:lnTo>
                  <a:lnTo>
                    <a:pt x="1847" y="168"/>
                  </a:lnTo>
                  <a:lnTo>
                    <a:pt x="1849" y="171"/>
                  </a:lnTo>
                  <a:lnTo>
                    <a:pt x="1851" y="175"/>
                  </a:lnTo>
                  <a:lnTo>
                    <a:pt x="1855" y="177"/>
                  </a:lnTo>
                  <a:lnTo>
                    <a:pt x="1858" y="177"/>
                  </a:lnTo>
                  <a:lnTo>
                    <a:pt x="1855" y="175"/>
                  </a:lnTo>
                  <a:lnTo>
                    <a:pt x="1853" y="173"/>
                  </a:lnTo>
                  <a:lnTo>
                    <a:pt x="1853" y="171"/>
                  </a:lnTo>
                  <a:lnTo>
                    <a:pt x="1855" y="171"/>
                  </a:lnTo>
                  <a:lnTo>
                    <a:pt x="1858" y="175"/>
                  </a:lnTo>
                  <a:lnTo>
                    <a:pt x="1873" y="182"/>
                  </a:lnTo>
                  <a:lnTo>
                    <a:pt x="1887" y="188"/>
                  </a:lnTo>
                  <a:lnTo>
                    <a:pt x="1889" y="188"/>
                  </a:lnTo>
                  <a:lnTo>
                    <a:pt x="1889" y="186"/>
                  </a:lnTo>
                  <a:lnTo>
                    <a:pt x="1887" y="184"/>
                  </a:lnTo>
                  <a:lnTo>
                    <a:pt x="1884" y="182"/>
                  </a:lnTo>
                  <a:lnTo>
                    <a:pt x="1882" y="180"/>
                  </a:lnTo>
                  <a:lnTo>
                    <a:pt x="1880" y="179"/>
                  </a:lnTo>
                  <a:lnTo>
                    <a:pt x="1880" y="179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5"/>
                  </a:lnTo>
                  <a:lnTo>
                    <a:pt x="1878" y="175"/>
                  </a:lnTo>
                  <a:lnTo>
                    <a:pt x="1876" y="177"/>
                  </a:lnTo>
                  <a:lnTo>
                    <a:pt x="1875" y="179"/>
                  </a:lnTo>
                  <a:lnTo>
                    <a:pt x="1866" y="175"/>
                  </a:lnTo>
                  <a:lnTo>
                    <a:pt x="1864" y="173"/>
                  </a:lnTo>
                  <a:lnTo>
                    <a:pt x="1862" y="171"/>
                  </a:lnTo>
                  <a:lnTo>
                    <a:pt x="1860" y="170"/>
                  </a:lnTo>
                  <a:lnTo>
                    <a:pt x="1860" y="168"/>
                  </a:lnTo>
                  <a:lnTo>
                    <a:pt x="1860" y="166"/>
                  </a:lnTo>
                  <a:lnTo>
                    <a:pt x="1862" y="166"/>
                  </a:lnTo>
                  <a:lnTo>
                    <a:pt x="1864" y="166"/>
                  </a:lnTo>
                  <a:lnTo>
                    <a:pt x="1867" y="171"/>
                  </a:lnTo>
                  <a:lnTo>
                    <a:pt x="1871" y="173"/>
                  </a:lnTo>
                  <a:lnTo>
                    <a:pt x="1871" y="173"/>
                  </a:lnTo>
                  <a:lnTo>
                    <a:pt x="1873" y="171"/>
                  </a:lnTo>
                  <a:lnTo>
                    <a:pt x="1873" y="171"/>
                  </a:lnTo>
                  <a:lnTo>
                    <a:pt x="1875" y="170"/>
                  </a:lnTo>
                  <a:lnTo>
                    <a:pt x="1876" y="171"/>
                  </a:lnTo>
                  <a:lnTo>
                    <a:pt x="1885" y="177"/>
                  </a:lnTo>
                  <a:lnTo>
                    <a:pt x="1894" y="180"/>
                  </a:lnTo>
                  <a:lnTo>
                    <a:pt x="1894" y="180"/>
                  </a:lnTo>
                  <a:lnTo>
                    <a:pt x="1894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7"/>
                  </a:lnTo>
                  <a:lnTo>
                    <a:pt x="1894" y="177"/>
                  </a:lnTo>
                  <a:lnTo>
                    <a:pt x="1896" y="177"/>
                  </a:lnTo>
                  <a:lnTo>
                    <a:pt x="1896" y="175"/>
                  </a:lnTo>
                  <a:lnTo>
                    <a:pt x="1896" y="171"/>
                  </a:lnTo>
                  <a:lnTo>
                    <a:pt x="1896" y="171"/>
                  </a:lnTo>
                  <a:lnTo>
                    <a:pt x="1898" y="170"/>
                  </a:lnTo>
                  <a:lnTo>
                    <a:pt x="1900" y="166"/>
                  </a:lnTo>
                  <a:lnTo>
                    <a:pt x="1898" y="164"/>
                  </a:lnTo>
                  <a:lnTo>
                    <a:pt x="1896" y="162"/>
                  </a:lnTo>
                  <a:lnTo>
                    <a:pt x="1894" y="161"/>
                  </a:lnTo>
                  <a:lnTo>
                    <a:pt x="1896" y="159"/>
                  </a:lnTo>
                  <a:lnTo>
                    <a:pt x="1896" y="161"/>
                  </a:lnTo>
                  <a:lnTo>
                    <a:pt x="1898" y="162"/>
                  </a:lnTo>
                  <a:lnTo>
                    <a:pt x="1900" y="162"/>
                  </a:lnTo>
                  <a:lnTo>
                    <a:pt x="1905" y="162"/>
                  </a:lnTo>
                  <a:lnTo>
                    <a:pt x="1896" y="153"/>
                  </a:lnTo>
                  <a:lnTo>
                    <a:pt x="1896" y="148"/>
                  </a:lnTo>
                  <a:lnTo>
                    <a:pt x="1887" y="150"/>
                  </a:lnTo>
                  <a:lnTo>
                    <a:pt x="1885" y="148"/>
                  </a:lnTo>
                  <a:lnTo>
                    <a:pt x="1884" y="146"/>
                  </a:lnTo>
                  <a:lnTo>
                    <a:pt x="1878" y="142"/>
                  </a:lnTo>
                  <a:lnTo>
                    <a:pt x="1876" y="142"/>
                  </a:lnTo>
                  <a:lnTo>
                    <a:pt x="1875" y="141"/>
                  </a:lnTo>
                  <a:lnTo>
                    <a:pt x="1871" y="137"/>
                  </a:lnTo>
                  <a:lnTo>
                    <a:pt x="1869" y="135"/>
                  </a:lnTo>
                  <a:lnTo>
                    <a:pt x="1869" y="133"/>
                  </a:lnTo>
                  <a:lnTo>
                    <a:pt x="1867" y="130"/>
                  </a:lnTo>
                  <a:lnTo>
                    <a:pt x="1866" y="128"/>
                  </a:lnTo>
                  <a:lnTo>
                    <a:pt x="1864" y="126"/>
                  </a:lnTo>
                  <a:lnTo>
                    <a:pt x="1862" y="126"/>
                  </a:lnTo>
                  <a:lnTo>
                    <a:pt x="1855" y="119"/>
                  </a:lnTo>
                  <a:lnTo>
                    <a:pt x="1851" y="112"/>
                  </a:lnTo>
                  <a:lnTo>
                    <a:pt x="1840" y="97"/>
                  </a:lnTo>
                  <a:lnTo>
                    <a:pt x="1828" y="81"/>
                  </a:lnTo>
                  <a:lnTo>
                    <a:pt x="1826" y="77"/>
                  </a:lnTo>
                  <a:lnTo>
                    <a:pt x="1826" y="74"/>
                  </a:lnTo>
                  <a:lnTo>
                    <a:pt x="1826" y="72"/>
                  </a:lnTo>
                  <a:lnTo>
                    <a:pt x="1824" y="63"/>
                  </a:lnTo>
                  <a:lnTo>
                    <a:pt x="1824" y="61"/>
                  </a:lnTo>
                  <a:lnTo>
                    <a:pt x="1822" y="58"/>
                  </a:lnTo>
                  <a:lnTo>
                    <a:pt x="1819" y="54"/>
                  </a:lnTo>
                  <a:lnTo>
                    <a:pt x="1817" y="50"/>
                  </a:lnTo>
                  <a:lnTo>
                    <a:pt x="1813" y="41"/>
                  </a:lnTo>
                  <a:lnTo>
                    <a:pt x="1813" y="38"/>
                  </a:lnTo>
                  <a:lnTo>
                    <a:pt x="1810" y="34"/>
                  </a:lnTo>
                  <a:lnTo>
                    <a:pt x="1806" y="25"/>
                  </a:lnTo>
                  <a:lnTo>
                    <a:pt x="1804" y="14"/>
                  </a:lnTo>
                  <a:lnTo>
                    <a:pt x="1801" y="3"/>
                  </a:lnTo>
                  <a:lnTo>
                    <a:pt x="1799" y="0"/>
                  </a:lnTo>
                  <a:lnTo>
                    <a:pt x="1593" y="0"/>
                  </a:lnTo>
                  <a:lnTo>
                    <a:pt x="1593" y="2"/>
                  </a:lnTo>
                  <a:lnTo>
                    <a:pt x="1593" y="3"/>
                  </a:lnTo>
                  <a:close/>
                  <a:moveTo>
                    <a:pt x="1945" y="236"/>
                  </a:moveTo>
                  <a:lnTo>
                    <a:pt x="1947" y="236"/>
                  </a:lnTo>
                  <a:lnTo>
                    <a:pt x="1947" y="236"/>
                  </a:lnTo>
                  <a:lnTo>
                    <a:pt x="1947" y="238"/>
                  </a:lnTo>
                  <a:lnTo>
                    <a:pt x="1945" y="240"/>
                  </a:lnTo>
                  <a:lnTo>
                    <a:pt x="1945" y="242"/>
                  </a:lnTo>
                  <a:lnTo>
                    <a:pt x="1947" y="242"/>
                  </a:lnTo>
                  <a:lnTo>
                    <a:pt x="1949" y="244"/>
                  </a:lnTo>
                  <a:lnTo>
                    <a:pt x="1949" y="244"/>
                  </a:lnTo>
                  <a:lnTo>
                    <a:pt x="1949" y="245"/>
                  </a:lnTo>
                  <a:lnTo>
                    <a:pt x="1949" y="245"/>
                  </a:lnTo>
                  <a:lnTo>
                    <a:pt x="1950" y="245"/>
                  </a:lnTo>
                  <a:lnTo>
                    <a:pt x="1950" y="244"/>
                  </a:lnTo>
                  <a:lnTo>
                    <a:pt x="1950" y="244"/>
                  </a:lnTo>
                  <a:lnTo>
                    <a:pt x="1952" y="244"/>
                  </a:lnTo>
                  <a:lnTo>
                    <a:pt x="1952" y="245"/>
                  </a:lnTo>
                  <a:lnTo>
                    <a:pt x="1952" y="247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4" y="251"/>
                  </a:lnTo>
                  <a:lnTo>
                    <a:pt x="1950" y="251"/>
                  </a:lnTo>
                  <a:lnTo>
                    <a:pt x="1950" y="251"/>
                  </a:lnTo>
                  <a:lnTo>
                    <a:pt x="1950" y="253"/>
                  </a:lnTo>
                  <a:lnTo>
                    <a:pt x="1952" y="253"/>
                  </a:lnTo>
                  <a:lnTo>
                    <a:pt x="1952" y="254"/>
                  </a:lnTo>
                  <a:lnTo>
                    <a:pt x="1950" y="260"/>
                  </a:lnTo>
                  <a:lnTo>
                    <a:pt x="1958" y="271"/>
                  </a:lnTo>
                  <a:lnTo>
                    <a:pt x="1967" y="282"/>
                  </a:lnTo>
                  <a:lnTo>
                    <a:pt x="1970" y="285"/>
                  </a:lnTo>
                  <a:lnTo>
                    <a:pt x="1970" y="287"/>
                  </a:lnTo>
                  <a:lnTo>
                    <a:pt x="1970" y="287"/>
                  </a:lnTo>
                  <a:lnTo>
                    <a:pt x="1972" y="289"/>
                  </a:lnTo>
                  <a:lnTo>
                    <a:pt x="1972" y="289"/>
                  </a:lnTo>
                  <a:lnTo>
                    <a:pt x="1974" y="289"/>
                  </a:lnTo>
                  <a:lnTo>
                    <a:pt x="1974" y="291"/>
                  </a:lnTo>
                  <a:lnTo>
                    <a:pt x="1976" y="292"/>
                  </a:lnTo>
                  <a:lnTo>
                    <a:pt x="1978" y="291"/>
                  </a:lnTo>
                  <a:lnTo>
                    <a:pt x="1979" y="289"/>
                  </a:lnTo>
                  <a:lnTo>
                    <a:pt x="1976" y="285"/>
                  </a:lnTo>
                  <a:lnTo>
                    <a:pt x="1972" y="283"/>
                  </a:lnTo>
                  <a:lnTo>
                    <a:pt x="1972" y="283"/>
                  </a:lnTo>
                  <a:lnTo>
                    <a:pt x="1970" y="282"/>
                  </a:lnTo>
                  <a:lnTo>
                    <a:pt x="1970" y="280"/>
                  </a:lnTo>
                  <a:lnTo>
                    <a:pt x="1978" y="282"/>
                  </a:lnTo>
                  <a:lnTo>
                    <a:pt x="1981" y="283"/>
                  </a:lnTo>
                  <a:lnTo>
                    <a:pt x="1983" y="283"/>
                  </a:lnTo>
                  <a:lnTo>
                    <a:pt x="1985" y="285"/>
                  </a:lnTo>
                  <a:lnTo>
                    <a:pt x="1987" y="287"/>
                  </a:lnTo>
                  <a:lnTo>
                    <a:pt x="1988" y="287"/>
                  </a:lnTo>
                  <a:lnTo>
                    <a:pt x="1990" y="287"/>
                  </a:lnTo>
                  <a:lnTo>
                    <a:pt x="1992" y="287"/>
                  </a:lnTo>
                  <a:lnTo>
                    <a:pt x="1994" y="287"/>
                  </a:lnTo>
                  <a:lnTo>
                    <a:pt x="1997" y="291"/>
                  </a:lnTo>
                  <a:lnTo>
                    <a:pt x="2003" y="298"/>
                  </a:lnTo>
                  <a:lnTo>
                    <a:pt x="2005" y="300"/>
                  </a:lnTo>
                  <a:lnTo>
                    <a:pt x="2005" y="301"/>
                  </a:lnTo>
                  <a:lnTo>
                    <a:pt x="2003" y="303"/>
                  </a:lnTo>
                  <a:lnTo>
                    <a:pt x="2001" y="303"/>
                  </a:lnTo>
                  <a:lnTo>
                    <a:pt x="1999" y="303"/>
                  </a:lnTo>
                  <a:lnTo>
                    <a:pt x="1999" y="305"/>
                  </a:lnTo>
                  <a:lnTo>
                    <a:pt x="1999" y="307"/>
                  </a:lnTo>
                  <a:lnTo>
                    <a:pt x="2001" y="309"/>
                  </a:lnTo>
                  <a:lnTo>
                    <a:pt x="2001" y="310"/>
                  </a:lnTo>
                  <a:lnTo>
                    <a:pt x="2001" y="312"/>
                  </a:lnTo>
                  <a:lnTo>
                    <a:pt x="2012" y="316"/>
                  </a:lnTo>
                  <a:lnTo>
                    <a:pt x="2015" y="314"/>
                  </a:lnTo>
                  <a:lnTo>
                    <a:pt x="2017" y="316"/>
                  </a:lnTo>
                  <a:lnTo>
                    <a:pt x="2017" y="316"/>
                  </a:lnTo>
                  <a:lnTo>
                    <a:pt x="2017" y="318"/>
                  </a:lnTo>
                  <a:lnTo>
                    <a:pt x="2019" y="319"/>
                  </a:lnTo>
                  <a:lnTo>
                    <a:pt x="2019" y="319"/>
                  </a:lnTo>
                  <a:lnTo>
                    <a:pt x="2019" y="318"/>
                  </a:lnTo>
                  <a:lnTo>
                    <a:pt x="2019" y="316"/>
                  </a:lnTo>
                  <a:lnTo>
                    <a:pt x="2021" y="312"/>
                  </a:lnTo>
                  <a:lnTo>
                    <a:pt x="2023" y="312"/>
                  </a:lnTo>
                  <a:lnTo>
                    <a:pt x="2024" y="310"/>
                  </a:lnTo>
                  <a:lnTo>
                    <a:pt x="2028" y="312"/>
                  </a:lnTo>
                  <a:lnTo>
                    <a:pt x="2033" y="316"/>
                  </a:lnTo>
                  <a:lnTo>
                    <a:pt x="2035" y="316"/>
                  </a:lnTo>
                  <a:lnTo>
                    <a:pt x="2041" y="312"/>
                  </a:lnTo>
                  <a:lnTo>
                    <a:pt x="2041" y="310"/>
                  </a:lnTo>
                  <a:lnTo>
                    <a:pt x="2041" y="310"/>
                  </a:lnTo>
                  <a:lnTo>
                    <a:pt x="2046" y="310"/>
                  </a:lnTo>
                  <a:lnTo>
                    <a:pt x="2046" y="309"/>
                  </a:lnTo>
                  <a:lnTo>
                    <a:pt x="2044" y="307"/>
                  </a:lnTo>
                  <a:lnTo>
                    <a:pt x="2044" y="305"/>
                  </a:lnTo>
                  <a:lnTo>
                    <a:pt x="2046" y="303"/>
                  </a:lnTo>
                  <a:lnTo>
                    <a:pt x="2048" y="301"/>
                  </a:lnTo>
                  <a:lnTo>
                    <a:pt x="2048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298"/>
                  </a:lnTo>
                  <a:lnTo>
                    <a:pt x="2050" y="298"/>
                  </a:lnTo>
                  <a:lnTo>
                    <a:pt x="2050" y="296"/>
                  </a:lnTo>
                  <a:lnTo>
                    <a:pt x="2050" y="296"/>
                  </a:lnTo>
                  <a:lnTo>
                    <a:pt x="2048" y="294"/>
                  </a:lnTo>
                  <a:lnTo>
                    <a:pt x="2048" y="294"/>
                  </a:lnTo>
                  <a:lnTo>
                    <a:pt x="2048" y="292"/>
                  </a:lnTo>
                  <a:lnTo>
                    <a:pt x="2046" y="291"/>
                  </a:lnTo>
                  <a:lnTo>
                    <a:pt x="2046" y="291"/>
                  </a:lnTo>
                  <a:lnTo>
                    <a:pt x="2046" y="289"/>
                  </a:lnTo>
                  <a:lnTo>
                    <a:pt x="2046" y="285"/>
                  </a:lnTo>
                  <a:lnTo>
                    <a:pt x="2046" y="283"/>
                  </a:lnTo>
                  <a:lnTo>
                    <a:pt x="2046" y="282"/>
                  </a:lnTo>
                  <a:lnTo>
                    <a:pt x="2044" y="278"/>
                  </a:lnTo>
                  <a:lnTo>
                    <a:pt x="2043" y="276"/>
                  </a:lnTo>
                  <a:lnTo>
                    <a:pt x="2039" y="278"/>
                  </a:lnTo>
                  <a:lnTo>
                    <a:pt x="2039" y="276"/>
                  </a:lnTo>
                  <a:lnTo>
                    <a:pt x="2028" y="262"/>
                  </a:lnTo>
                  <a:lnTo>
                    <a:pt x="2026" y="260"/>
                  </a:lnTo>
                  <a:lnTo>
                    <a:pt x="2026" y="260"/>
                  </a:lnTo>
                  <a:lnTo>
                    <a:pt x="2024" y="256"/>
                  </a:lnTo>
                  <a:lnTo>
                    <a:pt x="2023" y="256"/>
                  </a:lnTo>
                  <a:lnTo>
                    <a:pt x="2021" y="256"/>
                  </a:lnTo>
                  <a:lnTo>
                    <a:pt x="2019" y="256"/>
                  </a:lnTo>
                  <a:lnTo>
                    <a:pt x="2015" y="253"/>
                  </a:lnTo>
                  <a:lnTo>
                    <a:pt x="2012" y="253"/>
                  </a:lnTo>
                  <a:lnTo>
                    <a:pt x="2012" y="251"/>
                  </a:lnTo>
                  <a:lnTo>
                    <a:pt x="2012" y="249"/>
                  </a:lnTo>
                  <a:lnTo>
                    <a:pt x="2012" y="247"/>
                  </a:lnTo>
                  <a:lnTo>
                    <a:pt x="2012" y="245"/>
                  </a:lnTo>
                  <a:lnTo>
                    <a:pt x="2010" y="245"/>
                  </a:lnTo>
                  <a:lnTo>
                    <a:pt x="2010" y="245"/>
                  </a:lnTo>
                  <a:lnTo>
                    <a:pt x="2008" y="245"/>
                  </a:lnTo>
                  <a:lnTo>
                    <a:pt x="2005" y="242"/>
                  </a:lnTo>
                  <a:lnTo>
                    <a:pt x="2001" y="242"/>
                  </a:lnTo>
                  <a:lnTo>
                    <a:pt x="1999" y="240"/>
                  </a:lnTo>
                  <a:lnTo>
                    <a:pt x="1999" y="238"/>
                  </a:lnTo>
                  <a:lnTo>
                    <a:pt x="1999" y="233"/>
                  </a:lnTo>
                  <a:lnTo>
                    <a:pt x="1999" y="231"/>
                  </a:lnTo>
                  <a:lnTo>
                    <a:pt x="1997" y="231"/>
                  </a:lnTo>
                  <a:lnTo>
                    <a:pt x="1996" y="229"/>
                  </a:lnTo>
                  <a:lnTo>
                    <a:pt x="1994" y="229"/>
                  </a:lnTo>
                  <a:lnTo>
                    <a:pt x="1990" y="218"/>
                  </a:lnTo>
                  <a:lnTo>
                    <a:pt x="1988" y="217"/>
                  </a:lnTo>
                  <a:lnTo>
                    <a:pt x="1979" y="207"/>
                  </a:lnTo>
                  <a:lnTo>
                    <a:pt x="1976" y="206"/>
                  </a:lnTo>
                  <a:lnTo>
                    <a:pt x="1976" y="206"/>
                  </a:lnTo>
                  <a:lnTo>
                    <a:pt x="1976" y="204"/>
                  </a:lnTo>
                  <a:lnTo>
                    <a:pt x="1974" y="202"/>
                  </a:lnTo>
                  <a:lnTo>
                    <a:pt x="1974" y="200"/>
                  </a:lnTo>
                  <a:lnTo>
                    <a:pt x="1972" y="202"/>
                  </a:lnTo>
                  <a:lnTo>
                    <a:pt x="1968" y="206"/>
                  </a:lnTo>
                  <a:lnTo>
                    <a:pt x="1967" y="206"/>
                  </a:lnTo>
                  <a:lnTo>
                    <a:pt x="1961" y="206"/>
                  </a:lnTo>
                  <a:lnTo>
                    <a:pt x="1959" y="207"/>
                  </a:lnTo>
                  <a:lnTo>
                    <a:pt x="1959" y="207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11"/>
                  </a:lnTo>
                  <a:lnTo>
                    <a:pt x="1959" y="211"/>
                  </a:lnTo>
                  <a:lnTo>
                    <a:pt x="1961" y="211"/>
                  </a:lnTo>
                  <a:lnTo>
                    <a:pt x="1961" y="213"/>
                  </a:lnTo>
                  <a:lnTo>
                    <a:pt x="1961" y="213"/>
                  </a:lnTo>
                  <a:lnTo>
                    <a:pt x="1959" y="215"/>
                  </a:lnTo>
                  <a:lnTo>
                    <a:pt x="1959" y="217"/>
                  </a:lnTo>
                  <a:lnTo>
                    <a:pt x="1959" y="217"/>
                  </a:lnTo>
                  <a:lnTo>
                    <a:pt x="1956" y="218"/>
                  </a:lnTo>
                  <a:lnTo>
                    <a:pt x="1956" y="218"/>
                  </a:lnTo>
                  <a:lnTo>
                    <a:pt x="1954" y="220"/>
                  </a:lnTo>
                  <a:lnTo>
                    <a:pt x="1954" y="222"/>
                  </a:lnTo>
                  <a:lnTo>
                    <a:pt x="1950" y="220"/>
                  </a:lnTo>
                  <a:lnTo>
                    <a:pt x="1949" y="220"/>
                  </a:lnTo>
                  <a:lnTo>
                    <a:pt x="1947" y="222"/>
                  </a:lnTo>
                  <a:lnTo>
                    <a:pt x="1949" y="222"/>
                  </a:lnTo>
                  <a:lnTo>
                    <a:pt x="1956" y="227"/>
                  </a:lnTo>
                  <a:lnTo>
                    <a:pt x="1956" y="227"/>
                  </a:lnTo>
                  <a:lnTo>
                    <a:pt x="1958" y="229"/>
                  </a:lnTo>
                  <a:lnTo>
                    <a:pt x="1961" y="233"/>
                  </a:lnTo>
                  <a:lnTo>
                    <a:pt x="1961" y="233"/>
                  </a:lnTo>
                  <a:lnTo>
                    <a:pt x="1963" y="235"/>
                  </a:lnTo>
                  <a:lnTo>
                    <a:pt x="1963" y="238"/>
                  </a:lnTo>
                  <a:lnTo>
                    <a:pt x="1963" y="238"/>
                  </a:lnTo>
                  <a:lnTo>
                    <a:pt x="1947" y="231"/>
                  </a:lnTo>
                  <a:lnTo>
                    <a:pt x="1943" y="231"/>
                  </a:lnTo>
                  <a:lnTo>
                    <a:pt x="1943" y="233"/>
                  </a:lnTo>
                  <a:lnTo>
                    <a:pt x="1943" y="236"/>
                  </a:lnTo>
                  <a:lnTo>
                    <a:pt x="1945" y="236"/>
                  </a:lnTo>
                  <a:close/>
                  <a:moveTo>
                    <a:pt x="1755" y="412"/>
                  </a:moveTo>
                  <a:lnTo>
                    <a:pt x="1755" y="412"/>
                  </a:lnTo>
                  <a:lnTo>
                    <a:pt x="1754" y="413"/>
                  </a:lnTo>
                  <a:lnTo>
                    <a:pt x="1754" y="413"/>
                  </a:lnTo>
                  <a:lnTo>
                    <a:pt x="1752" y="417"/>
                  </a:lnTo>
                  <a:lnTo>
                    <a:pt x="1752" y="417"/>
                  </a:lnTo>
                  <a:lnTo>
                    <a:pt x="1752" y="419"/>
                  </a:lnTo>
                  <a:lnTo>
                    <a:pt x="1752" y="419"/>
                  </a:lnTo>
                  <a:lnTo>
                    <a:pt x="1752" y="421"/>
                  </a:lnTo>
                  <a:lnTo>
                    <a:pt x="1754" y="421"/>
                  </a:lnTo>
                  <a:lnTo>
                    <a:pt x="1755" y="419"/>
                  </a:lnTo>
                  <a:lnTo>
                    <a:pt x="1757" y="419"/>
                  </a:lnTo>
                  <a:lnTo>
                    <a:pt x="1757" y="417"/>
                  </a:lnTo>
                  <a:lnTo>
                    <a:pt x="1757" y="413"/>
                  </a:lnTo>
                  <a:lnTo>
                    <a:pt x="1757" y="413"/>
                  </a:lnTo>
                  <a:lnTo>
                    <a:pt x="1755" y="412"/>
                  </a:lnTo>
                  <a:close/>
                  <a:moveTo>
                    <a:pt x="1795" y="422"/>
                  </a:moveTo>
                  <a:lnTo>
                    <a:pt x="1792" y="421"/>
                  </a:lnTo>
                  <a:lnTo>
                    <a:pt x="1790" y="421"/>
                  </a:lnTo>
                  <a:lnTo>
                    <a:pt x="1784" y="424"/>
                  </a:lnTo>
                  <a:lnTo>
                    <a:pt x="1784" y="424"/>
                  </a:lnTo>
                  <a:lnTo>
                    <a:pt x="1784" y="426"/>
                  </a:lnTo>
                  <a:lnTo>
                    <a:pt x="1786" y="426"/>
                  </a:lnTo>
                  <a:lnTo>
                    <a:pt x="1792" y="424"/>
                  </a:lnTo>
                  <a:lnTo>
                    <a:pt x="1797" y="426"/>
                  </a:lnTo>
                  <a:lnTo>
                    <a:pt x="1797" y="424"/>
                  </a:lnTo>
                  <a:lnTo>
                    <a:pt x="1795" y="422"/>
                  </a:lnTo>
                  <a:close/>
                  <a:moveTo>
                    <a:pt x="1683" y="88"/>
                  </a:moveTo>
                  <a:lnTo>
                    <a:pt x="1683" y="88"/>
                  </a:lnTo>
                  <a:lnTo>
                    <a:pt x="1681" y="86"/>
                  </a:lnTo>
                  <a:lnTo>
                    <a:pt x="1681" y="83"/>
                  </a:lnTo>
                  <a:lnTo>
                    <a:pt x="1683" y="81"/>
                  </a:lnTo>
                  <a:lnTo>
                    <a:pt x="1681" y="81"/>
                  </a:lnTo>
                  <a:lnTo>
                    <a:pt x="1680" y="79"/>
                  </a:lnTo>
                  <a:lnTo>
                    <a:pt x="1680" y="79"/>
                  </a:lnTo>
                  <a:lnTo>
                    <a:pt x="1678" y="79"/>
                  </a:lnTo>
                  <a:lnTo>
                    <a:pt x="1678" y="81"/>
                  </a:lnTo>
                  <a:lnTo>
                    <a:pt x="1676" y="81"/>
                  </a:lnTo>
                  <a:lnTo>
                    <a:pt x="1676" y="83"/>
                  </a:lnTo>
                  <a:lnTo>
                    <a:pt x="1678" y="81"/>
                  </a:lnTo>
                  <a:lnTo>
                    <a:pt x="1680" y="83"/>
                  </a:lnTo>
                  <a:lnTo>
                    <a:pt x="1680" y="83"/>
                  </a:lnTo>
                  <a:lnTo>
                    <a:pt x="1678" y="85"/>
                  </a:lnTo>
                  <a:lnTo>
                    <a:pt x="1676" y="85"/>
                  </a:lnTo>
                  <a:lnTo>
                    <a:pt x="1661" y="72"/>
                  </a:lnTo>
                  <a:lnTo>
                    <a:pt x="1661" y="70"/>
                  </a:lnTo>
                  <a:lnTo>
                    <a:pt x="1663" y="70"/>
                  </a:lnTo>
                  <a:lnTo>
                    <a:pt x="1665" y="70"/>
                  </a:lnTo>
                  <a:lnTo>
                    <a:pt x="1667" y="68"/>
                  </a:lnTo>
                  <a:lnTo>
                    <a:pt x="1665" y="67"/>
                  </a:lnTo>
                  <a:lnTo>
                    <a:pt x="1661" y="63"/>
                  </a:lnTo>
                  <a:lnTo>
                    <a:pt x="1660" y="63"/>
                  </a:lnTo>
                  <a:lnTo>
                    <a:pt x="1661" y="63"/>
                  </a:lnTo>
                  <a:lnTo>
                    <a:pt x="1663" y="63"/>
                  </a:lnTo>
                  <a:lnTo>
                    <a:pt x="1665" y="67"/>
                  </a:lnTo>
                  <a:lnTo>
                    <a:pt x="1667" y="68"/>
                  </a:lnTo>
                  <a:lnTo>
                    <a:pt x="1667" y="72"/>
                  </a:lnTo>
                  <a:lnTo>
                    <a:pt x="1669" y="74"/>
                  </a:lnTo>
                  <a:lnTo>
                    <a:pt x="1672" y="77"/>
                  </a:lnTo>
                  <a:lnTo>
                    <a:pt x="1674" y="77"/>
                  </a:lnTo>
                  <a:lnTo>
                    <a:pt x="1672" y="76"/>
                  </a:lnTo>
                  <a:lnTo>
                    <a:pt x="1672" y="74"/>
                  </a:lnTo>
                  <a:lnTo>
                    <a:pt x="1671" y="72"/>
                  </a:lnTo>
                  <a:lnTo>
                    <a:pt x="1671" y="72"/>
                  </a:lnTo>
                  <a:lnTo>
                    <a:pt x="1669" y="70"/>
                  </a:lnTo>
                  <a:lnTo>
                    <a:pt x="1669" y="65"/>
                  </a:lnTo>
                  <a:lnTo>
                    <a:pt x="1667" y="65"/>
                  </a:lnTo>
                  <a:lnTo>
                    <a:pt x="1667" y="63"/>
                  </a:lnTo>
                  <a:lnTo>
                    <a:pt x="1660" y="58"/>
                  </a:lnTo>
                  <a:lnTo>
                    <a:pt x="1658" y="58"/>
                  </a:lnTo>
                  <a:lnTo>
                    <a:pt x="1656" y="59"/>
                  </a:lnTo>
                  <a:lnTo>
                    <a:pt x="1656" y="61"/>
                  </a:lnTo>
                  <a:lnTo>
                    <a:pt x="1658" y="63"/>
                  </a:lnTo>
                  <a:lnTo>
                    <a:pt x="1660" y="67"/>
                  </a:lnTo>
                  <a:lnTo>
                    <a:pt x="1658" y="67"/>
                  </a:lnTo>
                  <a:lnTo>
                    <a:pt x="1658" y="67"/>
                  </a:lnTo>
                  <a:lnTo>
                    <a:pt x="1656" y="63"/>
                  </a:lnTo>
                  <a:lnTo>
                    <a:pt x="1654" y="61"/>
                  </a:lnTo>
                  <a:lnTo>
                    <a:pt x="1649" y="61"/>
                  </a:lnTo>
                  <a:lnTo>
                    <a:pt x="1647" y="61"/>
                  </a:lnTo>
                  <a:lnTo>
                    <a:pt x="1647" y="63"/>
                  </a:lnTo>
                  <a:lnTo>
                    <a:pt x="1645" y="63"/>
                  </a:lnTo>
                  <a:lnTo>
                    <a:pt x="1643" y="63"/>
                  </a:lnTo>
                  <a:lnTo>
                    <a:pt x="1642" y="63"/>
                  </a:lnTo>
                  <a:lnTo>
                    <a:pt x="1642" y="65"/>
                  </a:lnTo>
                  <a:lnTo>
                    <a:pt x="1634" y="67"/>
                  </a:lnTo>
                  <a:lnTo>
                    <a:pt x="1634" y="68"/>
                  </a:lnTo>
                  <a:lnTo>
                    <a:pt x="1633" y="68"/>
                  </a:lnTo>
                  <a:lnTo>
                    <a:pt x="1633" y="74"/>
                  </a:lnTo>
                  <a:lnTo>
                    <a:pt x="1634" y="76"/>
                  </a:lnTo>
                  <a:lnTo>
                    <a:pt x="1634" y="79"/>
                  </a:lnTo>
                  <a:lnTo>
                    <a:pt x="1640" y="83"/>
                  </a:lnTo>
                  <a:lnTo>
                    <a:pt x="1645" y="85"/>
                  </a:lnTo>
                  <a:lnTo>
                    <a:pt x="1647" y="83"/>
                  </a:lnTo>
                  <a:lnTo>
                    <a:pt x="1651" y="83"/>
                  </a:lnTo>
                  <a:lnTo>
                    <a:pt x="1652" y="85"/>
                  </a:lnTo>
                  <a:lnTo>
                    <a:pt x="1654" y="86"/>
                  </a:lnTo>
                  <a:lnTo>
                    <a:pt x="1656" y="88"/>
                  </a:lnTo>
                  <a:lnTo>
                    <a:pt x="1656" y="90"/>
                  </a:lnTo>
                  <a:lnTo>
                    <a:pt x="1656" y="92"/>
                  </a:lnTo>
                  <a:lnTo>
                    <a:pt x="1660" y="94"/>
                  </a:lnTo>
                  <a:lnTo>
                    <a:pt x="1661" y="96"/>
                  </a:lnTo>
                  <a:lnTo>
                    <a:pt x="1661" y="97"/>
                  </a:lnTo>
                  <a:lnTo>
                    <a:pt x="1661" y="99"/>
                  </a:lnTo>
                  <a:lnTo>
                    <a:pt x="1661" y="101"/>
                  </a:lnTo>
                  <a:lnTo>
                    <a:pt x="1661" y="103"/>
                  </a:lnTo>
                  <a:lnTo>
                    <a:pt x="1663" y="105"/>
                  </a:lnTo>
                  <a:lnTo>
                    <a:pt x="1661" y="106"/>
                  </a:lnTo>
                  <a:lnTo>
                    <a:pt x="1669" y="112"/>
                  </a:lnTo>
                  <a:lnTo>
                    <a:pt x="1671" y="112"/>
                  </a:lnTo>
                  <a:lnTo>
                    <a:pt x="1671" y="114"/>
                  </a:lnTo>
                  <a:lnTo>
                    <a:pt x="1671" y="117"/>
                  </a:lnTo>
                  <a:lnTo>
                    <a:pt x="1672" y="121"/>
                  </a:lnTo>
                  <a:lnTo>
                    <a:pt x="1672" y="123"/>
                  </a:lnTo>
                  <a:lnTo>
                    <a:pt x="1672" y="126"/>
                  </a:lnTo>
                  <a:lnTo>
                    <a:pt x="1676" y="126"/>
                  </a:lnTo>
                  <a:lnTo>
                    <a:pt x="1678" y="124"/>
                  </a:lnTo>
                  <a:lnTo>
                    <a:pt x="1680" y="123"/>
                  </a:lnTo>
                  <a:lnTo>
                    <a:pt x="1678" y="119"/>
                  </a:lnTo>
                  <a:lnTo>
                    <a:pt x="1676" y="119"/>
                  </a:lnTo>
                  <a:lnTo>
                    <a:pt x="1674" y="115"/>
                  </a:lnTo>
                  <a:lnTo>
                    <a:pt x="1674" y="110"/>
                  </a:lnTo>
                  <a:lnTo>
                    <a:pt x="1676" y="108"/>
                  </a:lnTo>
                  <a:lnTo>
                    <a:pt x="1676" y="106"/>
                  </a:lnTo>
                  <a:lnTo>
                    <a:pt x="1678" y="108"/>
                  </a:lnTo>
                  <a:lnTo>
                    <a:pt x="1678" y="108"/>
                  </a:lnTo>
                  <a:lnTo>
                    <a:pt x="1680" y="108"/>
                  </a:lnTo>
                  <a:lnTo>
                    <a:pt x="1680" y="106"/>
                  </a:lnTo>
                  <a:lnTo>
                    <a:pt x="1680" y="106"/>
                  </a:lnTo>
                  <a:lnTo>
                    <a:pt x="1680" y="105"/>
                  </a:lnTo>
                  <a:lnTo>
                    <a:pt x="1680" y="105"/>
                  </a:lnTo>
                  <a:lnTo>
                    <a:pt x="1680" y="103"/>
                  </a:lnTo>
                  <a:lnTo>
                    <a:pt x="1680" y="101"/>
                  </a:lnTo>
                  <a:lnTo>
                    <a:pt x="1681" y="99"/>
                  </a:lnTo>
                  <a:lnTo>
                    <a:pt x="1683" y="97"/>
                  </a:lnTo>
                  <a:lnTo>
                    <a:pt x="1683" y="96"/>
                  </a:lnTo>
                  <a:lnTo>
                    <a:pt x="1683" y="92"/>
                  </a:lnTo>
                  <a:lnTo>
                    <a:pt x="1683" y="92"/>
                  </a:lnTo>
                  <a:lnTo>
                    <a:pt x="1683" y="90"/>
                  </a:lnTo>
                  <a:lnTo>
                    <a:pt x="1683" y="88"/>
                  </a:lnTo>
                  <a:close/>
                  <a:moveTo>
                    <a:pt x="1768" y="422"/>
                  </a:moveTo>
                  <a:lnTo>
                    <a:pt x="1768" y="422"/>
                  </a:lnTo>
                  <a:lnTo>
                    <a:pt x="1768" y="422"/>
                  </a:lnTo>
                  <a:lnTo>
                    <a:pt x="1768" y="424"/>
                  </a:lnTo>
                  <a:lnTo>
                    <a:pt x="1770" y="426"/>
                  </a:lnTo>
                  <a:lnTo>
                    <a:pt x="1772" y="426"/>
                  </a:lnTo>
                  <a:lnTo>
                    <a:pt x="1773" y="426"/>
                  </a:lnTo>
                  <a:lnTo>
                    <a:pt x="1773" y="424"/>
                  </a:lnTo>
                  <a:lnTo>
                    <a:pt x="1773" y="422"/>
                  </a:lnTo>
                  <a:lnTo>
                    <a:pt x="1772" y="422"/>
                  </a:lnTo>
                  <a:lnTo>
                    <a:pt x="1768" y="422"/>
                  </a:lnTo>
                  <a:close/>
                  <a:moveTo>
                    <a:pt x="1732" y="515"/>
                  </a:moveTo>
                  <a:lnTo>
                    <a:pt x="1732" y="516"/>
                  </a:lnTo>
                  <a:lnTo>
                    <a:pt x="1732" y="516"/>
                  </a:lnTo>
                  <a:lnTo>
                    <a:pt x="1734" y="518"/>
                  </a:lnTo>
                  <a:lnTo>
                    <a:pt x="1737" y="515"/>
                  </a:lnTo>
                  <a:lnTo>
                    <a:pt x="1739" y="515"/>
                  </a:lnTo>
                  <a:lnTo>
                    <a:pt x="1739" y="513"/>
                  </a:lnTo>
                  <a:lnTo>
                    <a:pt x="1739" y="511"/>
                  </a:lnTo>
                  <a:lnTo>
                    <a:pt x="1739" y="509"/>
                  </a:lnTo>
                  <a:lnTo>
                    <a:pt x="1739" y="509"/>
                  </a:lnTo>
                  <a:lnTo>
                    <a:pt x="1739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9" y="507"/>
                  </a:lnTo>
                  <a:lnTo>
                    <a:pt x="1739" y="506"/>
                  </a:lnTo>
                  <a:lnTo>
                    <a:pt x="1739" y="506"/>
                  </a:lnTo>
                  <a:lnTo>
                    <a:pt x="1737" y="506"/>
                  </a:lnTo>
                  <a:lnTo>
                    <a:pt x="1734" y="509"/>
                  </a:lnTo>
                  <a:lnTo>
                    <a:pt x="1734" y="511"/>
                  </a:lnTo>
                  <a:lnTo>
                    <a:pt x="1732" y="513"/>
                  </a:lnTo>
                  <a:lnTo>
                    <a:pt x="1732" y="515"/>
                  </a:lnTo>
                  <a:lnTo>
                    <a:pt x="1732" y="515"/>
                  </a:lnTo>
                  <a:lnTo>
                    <a:pt x="1732" y="515"/>
                  </a:lnTo>
                  <a:close/>
                  <a:moveTo>
                    <a:pt x="815" y="999"/>
                  </a:moveTo>
                  <a:lnTo>
                    <a:pt x="816" y="1000"/>
                  </a:lnTo>
                  <a:lnTo>
                    <a:pt x="818" y="1004"/>
                  </a:lnTo>
                  <a:lnTo>
                    <a:pt x="820" y="1006"/>
                  </a:lnTo>
                  <a:lnTo>
                    <a:pt x="822" y="1004"/>
                  </a:lnTo>
                  <a:lnTo>
                    <a:pt x="824" y="1004"/>
                  </a:lnTo>
                  <a:lnTo>
                    <a:pt x="824" y="1002"/>
                  </a:lnTo>
                  <a:lnTo>
                    <a:pt x="824" y="1000"/>
                  </a:lnTo>
                  <a:lnTo>
                    <a:pt x="820" y="999"/>
                  </a:lnTo>
                  <a:lnTo>
                    <a:pt x="818" y="997"/>
                  </a:lnTo>
                  <a:lnTo>
                    <a:pt x="816" y="995"/>
                  </a:lnTo>
                  <a:lnTo>
                    <a:pt x="816" y="995"/>
                  </a:lnTo>
                  <a:lnTo>
                    <a:pt x="815" y="997"/>
                  </a:lnTo>
                  <a:lnTo>
                    <a:pt x="815" y="999"/>
                  </a:lnTo>
                  <a:lnTo>
                    <a:pt x="815" y="999"/>
                  </a:lnTo>
                  <a:close/>
                  <a:moveTo>
                    <a:pt x="825" y="912"/>
                  </a:moveTo>
                  <a:lnTo>
                    <a:pt x="825" y="912"/>
                  </a:lnTo>
                  <a:lnTo>
                    <a:pt x="825" y="912"/>
                  </a:lnTo>
                  <a:lnTo>
                    <a:pt x="825" y="912"/>
                  </a:lnTo>
                  <a:lnTo>
                    <a:pt x="829" y="910"/>
                  </a:lnTo>
                  <a:lnTo>
                    <a:pt x="831" y="910"/>
                  </a:lnTo>
                  <a:lnTo>
                    <a:pt x="833" y="910"/>
                  </a:lnTo>
                  <a:lnTo>
                    <a:pt x="834" y="908"/>
                  </a:lnTo>
                  <a:lnTo>
                    <a:pt x="834" y="908"/>
                  </a:lnTo>
                  <a:lnTo>
                    <a:pt x="833" y="908"/>
                  </a:lnTo>
                  <a:lnTo>
                    <a:pt x="831" y="908"/>
                  </a:lnTo>
                  <a:lnTo>
                    <a:pt x="825" y="908"/>
                  </a:lnTo>
                  <a:lnTo>
                    <a:pt x="824" y="908"/>
                  </a:lnTo>
                  <a:lnTo>
                    <a:pt x="824" y="908"/>
                  </a:lnTo>
                  <a:lnTo>
                    <a:pt x="824" y="907"/>
                  </a:lnTo>
                  <a:lnTo>
                    <a:pt x="824" y="907"/>
                  </a:lnTo>
                  <a:lnTo>
                    <a:pt x="822" y="907"/>
                  </a:lnTo>
                  <a:lnTo>
                    <a:pt x="822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0" y="905"/>
                  </a:lnTo>
                  <a:lnTo>
                    <a:pt x="818" y="905"/>
                  </a:lnTo>
                  <a:lnTo>
                    <a:pt x="818" y="907"/>
                  </a:lnTo>
                  <a:lnTo>
                    <a:pt x="818" y="908"/>
                  </a:lnTo>
                  <a:lnTo>
                    <a:pt x="818" y="910"/>
                  </a:lnTo>
                  <a:lnTo>
                    <a:pt x="822" y="912"/>
                  </a:lnTo>
                  <a:lnTo>
                    <a:pt x="824" y="912"/>
                  </a:lnTo>
                  <a:lnTo>
                    <a:pt x="824" y="912"/>
                  </a:lnTo>
                  <a:lnTo>
                    <a:pt x="825" y="912"/>
                  </a:lnTo>
                  <a:close/>
                  <a:moveTo>
                    <a:pt x="816" y="925"/>
                  </a:moveTo>
                  <a:lnTo>
                    <a:pt x="818" y="925"/>
                  </a:lnTo>
                  <a:lnTo>
                    <a:pt x="820" y="925"/>
                  </a:lnTo>
                  <a:lnTo>
                    <a:pt x="822" y="925"/>
                  </a:lnTo>
                  <a:lnTo>
                    <a:pt x="822" y="923"/>
                  </a:lnTo>
                  <a:lnTo>
                    <a:pt x="822" y="923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18" y="921"/>
                  </a:lnTo>
                  <a:lnTo>
                    <a:pt x="816" y="921"/>
                  </a:lnTo>
                  <a:lnTo>
                    <a:pt x="816" y="923"/>
                  </a:lnTo>
                  <a:lnTo>
                    <a:pt x="816" y="923"/>
                  </a:lnTo>
                  <a:lnTo>
                    <a:pt x="816" y="925"/>
                  </a:lnTo>
                  <a:lnTo>
                    <a:pt x="816" y="925"/>
                  </a:lnTo>
                  <a:close/>
                  <a:moveTo>
                    <a:pt x="1015" y="963"/>
                  </a:moveTo>
                  <a:lnTo>
                    <a:pt x="1013" y="964"/>
                  </a:lnTo>
                  <a:lnTo>
                    <a:pt x="1013" y="964"/>
                  </a:lnTo>
                  <a:lnTo>
                    <a:pt x="1013" y="964"/>
                  </a:lnTo>
                  <a:lnTo>
                    <a:pt x="1015" y="964"/>
                  </a:lnTo>
                  <a:lnTo>
                    <a:pt x="1015" y="964"/>
                  </a:lnTo>
                  <a:lnTo>
                    <a:pt x="1017" y="966"/>
                  </a:lnTo>
                  <a:lnTo>
                    <a:pt x="1019" y="966"/>
                  </a:lnTo>
                  <a:lnTo>
                    <a:pt x="1022" y="968"/>
                  </a:lnTo>
                  <a:lnTo>
                    <a:pt x="1024" y="968"/>
                  </a:lnTo>
                  <a:lnTo>
                    <a:pt x="1026" y="968"/>
                  </a:lnTo>
                  <a:lnTo>
                    <a:pt x="1028" y="970"/>
                  </a:lnTo>
                  <a:lnTo>
                    <a:pt x="1028" y="972"/>
                  </a:lnTo>
                  <a:lnTo>
                    <a:pt x="1029" y="975"/>
                  </a:lnTo>
                  <a:lnTo>
                    <a:pt x="1031" y="977"/>
                  </a:lnTo>
                  <a:lnTo>
                    <a:pt x="1038" y="977"/>
                  </a:lnTo>
                  <a:lnTo>
                    <a:pt x="1044" y="979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5"/>
                  </a:lnTo>
                  <a:lnTo>
                    <a:pt x="1044" y="973"/>
                  </a:lnTo>
                  <a:lnTo>
                    <a:pt x="1044" y="973"/>
                  </a:lnTo>
                  <a:lnTo>
                    <a:pt x="1042" y="972"/>
                  </a:lnTo>
                  <a:lnTo>
                    <a:pt x="1038" y="972"/>
                  </a:lnTo>
                  <a:lnTo>
                    <a:pt x="1037" y="970"/>
                  </a:lnTo>
                  <a:lnTo>
                    <a:pt x="1035" y="968"/>
                  </a:lnTo>
                  <a:lnTo>
                    <a:pt x="1035" y="964"/>
                  </a:lnTo>
                  <a:lnTo>
                    <a:pt x="1035" y="964"/>
                  </a:lnTo>
                  <a:lnTo>
                    <a:pt x="1033" y="963"/>
                  </a:lnTo>
                  <a:lnTo>
                    <a:pt x="1031" y="961"/>
                  </a:lnTo>
                  <a:lnTo>
                    <a:pt x="1029" y="961"/>
                  </a:lnTo>
                  <a:lnTo>
                    <a:pt x="1026" y="963"/>
                  </a:lnTo>
                  <a:lnTo>
                    <a:pt x="1024" y="963"/>
                  </a:lnTo>
                  <a:lnTo>
                    <a:pt x="1022" y="961"/>
                  </a:lnTo>
                  <a:lnTo>
                    <a:pt x="1022" y="961"/>
                  </a:lnTo>
                  <a:lnTo>
                    <a:pt x="1020" y="961"/>
                  </a:lnTo>
                  <a:lnTo>
                    <a:pt x="1017" y="961"/>
                  </a:lnTo>
                  <a:lnTo>
                    <a:pt x="1015" y="963"/>
                  </a:lnTo>
                  <a:close/>
                  <a:moveTo>
                    <a:pt x="639" y="663"/>
                  </a:moveTo>
                  <a:lnTo>
                    <a:pt x="639" y="663"/>
                  </a:lnTo>
                  <a:lnTo>
                    <a:pt x="638" y="663"/>
                  </a:lnTo>
                  <a:lnTo>
                    <a:pt x="638" y="664"/>
                  </a:lnTo>
                  <a:lnTo>
                    <a:pt x="638" y="666"/>
                  </a:lnTo>
                  <a:lnTo>
                    <a:pt x="639" y="666"/>
                  </a:lnTo>
                  <a:lnTo>
                    <a:pt x="639" y="666"/>
                  </a:lnTo>
                  <a:lnTo>
                    <a:pt x="641" y="668"/>
                  </a:lnTo>
                  <a:lnTo>
                    <a:pt x="641" y="666"/>
                  </a:lnTo>
                  <a:lnTo>
                    <a:pt x="641" y="666"/>
                  </a:lnTo>
                  <a:lnTo>
                    <a:pt x="641" y="664"/>
                  </a:lnTo>
                  <a:lnTo>
                    <a:pt x="639" y="663"/>
                  </a:lnTo>
                  <a:close/>
                  <a:moveTo>
                    <a:pt x="2086" y="2019"/>
                  </a:moveTo>
                  <a:lnTo>
                    <a:pt x="2088" y="2017"/>
                  </a:lnTo>
                  <a:lnTo>
                    <a:pt x="2088" y="2017"/>
                  </a:lnTo>
                  <a:lnTo>
                    <a:pt x="2089" y="2016"/>
                  </a:lnTo>
                  <a:lnTo>
                    <a:pt x="2093" y="2017"/>
                  </a:lnTo>
                  <a:lnTo>
                    <a:pt x="2095" y="2017"/>
                  </a:lnTo>
                  <a:lnTo>
                    <a:pt x="2097" y="2021"/>
                  </a:lnTo>
                  <a:lnTo>
                    <a:pt x="2097" y="2021"/>
                  </a:lnTo>
                  <a:lnTo>
                    <a:pt x="2100" y="2023"/>
                  </a:lnTo>
                  <a:lnTo>
                    <a:pt x="2100" y="2025"/>
                  </a:lnTo>
                  <a:lnTo>
                    <a:pt x="2100" y="2026"/>
                  </a:lnTo>
                  <a:lnTo>
                    <a:pt x="2102" y="2026"/>
                  </a:lnTo>
                  <a:lnTo>
                    <a:pt x="2102" y="2026"/>
                  </a:lnTo>
                  <a:lnTo>
                    <a:pt x="2104" y="2025"/>
                  </a:lnTo>
                  <a:lnTo>
                    <a:pt x="2104" y="2025"/>
                  </a:lnTo>
                  <a:lnTo>
                    <a:pt x="2104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11" y="2023"/>
                  </a:lnTo>
                  <a:lnTo>
                    <a:pt x="2111" y="2021"/>
                  </a:lnTo>
                  <a:lnTo>
                    <a:pt x="2113" y="2021"/>
                  </a:lnTo>
                  <a:lnTo>
                    <a:pt x="2113" y="2023"/>
                  </a:lnTo>
                  <a:lnTo>
                    <a:pt x="2113" y="2023"/>
                  </a:lnTo>
                  <a:lnTo>
                    <a:pt x="2115" y="2025"/>
                  </a:lnTo>
                  <a:lnTo>
                    <a:pt x="2115" y="2025"/>
                  </a:lnTo>
                  <a:lnTo>
                    <a:pt x="2115" y="2026"/>
                  </a:lnTo>
                  <a:lnTo>
                    <a:pt x="2115" y="2026"/>
                  </a:lnTo>
                  <a:lnTo>
                    <a:pt x="2117" y="2026"/>
                  </a:lnTo>
                  <a:lnTo>
                    <a:pt x="2118" y="2026"/>
                  </a:lnTo>
                  <a:lnTo>
                    <a:pt x="2118" y="307"/>
                  </a:lnTo>
                  <a:lnTo>
                    <a:pt x="2111" y="305"/>
                  </a:lnTo>
                  <a:lnTo>
                    <a:pt x="2093" y="301"/>
                  </a:lnTo>
                  <a:lnTo>
                    <a:pt x="2091" y="300"/>
                  </a:lnTo>
                  <a:lnTo>
                    <a:pt x="2089" y="298"/>
                  </a:lnTo>
                  <a:lnTo>
                    <a:pt x="2088" y="296"/>
                  </a:lnTo>
                  <a:lnTo>
                    <a:pt x="2080" y="296"/>
                  </a:lnTo>
                  <a:lnTo>
                    <a:pt x="2080" y="294"/>
                  </a:lnTo>
                  <a:lnTo>
                    <a:pt x="2079" y="294"/>
                  </a:lnTo>
                  <a:lnTo>
                    <a:pt x="2079" y="291"/>
                  </a:lnTo>
                  <a:lnTo>
                    <a:pt x="2079" y="291"/>
                  </a:lnTo>
                  <a:lnTo>
                    <a:pt x="2077" y="291"/>
                  </a:lnTo>
                  <a:lnTo>
                    <a:pt x="2075" y="292"/>
                  </a:lnTo>
                  <a:lnTo>
                    <a:pt x="2075" y="294"/>
                  </a:lnTo>
                  <a:lnTo>
                    <a:pt x="2073" y="292"/>
                  </a:lnTo>
                  <a:lnTo>
                    <a:pt x="2071" y="291"/>
                  </a:lnTo>
                  <a:lnTo>
                    <a:pt x="2070" y="291"/>
                  </a:lnTo>
                  <a:lnTo>
                    <a:pt x="2061" y="292"/>
                  </a:lnTo>
                  <a:lnTo>
                    <a:pt x="2059" y="294"/>
                  </a:lnTo>
                  <a:lnTo>
                    <a:pt x="2059" y="296"/>
                  </a:lnTo>
                  <a:lnTo>
                    <a:pt x="2057" y="300"/>
                  </a:lnTo>
                  <a:lnTo>
                    <a:pt x="2057" y="301"/>
                  </a:lnTo>
                  <a:lnTo>
                    <a:pt x="2057" y="305"/>
                  </a:lnTo>
                  <a:lnTo>
                    <a:pt x="2059" y="307"/>
                  </a:lnTo>
                  <a:lnTo>
                    <a:pt x="2059" y="309"/>
                  </a:lnTo>
                  <a:lnTo>
                    <a:pt x="2059" y="310"/>
                  </a:lnTo>
                  <a:lnTo>
                    <a:pt x="2057" y="310"/>
                  </a:lnTo>
                  <a:lnTo>
                    <a:pt x="2057" y="309"/>
                  </a:lnTo>
                  <a:lnTo>
                    <a:pt x="2055" y="309"/>
                  </a:lnTo>
                  <a:lnTo>
                    <a:pt x="2055" y="310"/>
                  </a:lnTo>
                  <a:lnTo>
                    <a:pt x="2055" y="312"/>
                  </a:lnTo>
                  <a:lnTo>
                    <a:pt x="2055" y="314"/>
                  </a:lnTo>
                  <a:lnTo>
                    <a:pt x="2055" y="316"/>
                  </a:lnTo>
                  <a:lnTo>
                    <a:pt x="2057" y="318"/>
                  </a:lnTo>
                  <a:lnTo>
                    <a:pt x="2055" y="318"/>
                  </a:lnTo>
                  <a:lnTo>
                    <a:pt x="2033" y="319"/>
                  </a:lnTo>
                  <a:lnTo>
                    <a:pt x="2032" y="321"/>
                  </a:lnTo>
                  <a:lnTo>
                    <a:pt x="2030" y="325"/>
                  </a:lnTo>
                  <a:lnTo>
                    <a:pt x="2030" y="327"/>
                  </a:lnTo>
                  <a:lnTo>
                    <a:pt x="2030" y="329"/>
                  </a:lnTo>
                  <a:lnTo>
                    <a:pt x="2030" y="332"/>
                  </a:lnTo>
                  <a:lnTo>
                    <a:pt x="2030" y="334"/>
                  </a:lnTo>
                  <a:lnTo>
                    <a:pt x="2032" y="334"/>
                  </a:lnTo>
                  <a:lnTo>
                    <a:pt x="2033" y="336"/>
                  </a:lnTo>
                  <a:lnTo>
                    <a:pt x="2033" y="336"/>
                  </a:lnTo>
                  <a:lnTo>
                    <a:pt x="2033" y="338"/>
                  </a:lnTo>
                  <a:lnTo>
                    <a:pt x="2033" y="338"/>
                  </a:lnTo>
                  <a:lnTo>
                    <a:pt x="2033" y="339"/>
                  </a:lnTo>
                  <a:lnTo>
                    <a:pt x="2033" y="339"/>
                  </a:lnTo>
                  <a:lnTo>
                    <a:pt x="2035" y="343"/>
                  </a:lnTo>
                  <a:lnTo>
                    <a:pt x="2039" y="350"/>
                  </a:lnTo>
                  <a:lnTo>
                    <a:pt x="2039" y="350"/>
                  </a:lnTo>
                  <a:lnTo>
                    <a:pt x="2043" y="356"/>
                  </a:lnTo>
                  <a:lnTo>
                    <a:pt x="2044" y="357"/>
                  </a:lnTo>
                  <a:lnTo>
                    <a:pt x="2044" y="359"/>
                  </a:lnTo>
                  <a:lnTo>
                    <a:pt x="2044" y="361"/>
                  </a:lnTo>
                  <a:lnTo>
                    <a:pt x="2044" y="363"/>
                  </a:lnTo>
                  <a:lnTo>
                    <a:pt x="2044" y="363"/>
                  </a:lnTo>
                  <a:lnTo>
                    <a:pt x="2046" y="366"/>
                  </a:lnTo>
                  <a:lnTo>
                    <a:pt x="2048" y="366"/>
                  </a:lnTo>
                  <a:lnTo>
                    <a:pt x="2050" y="370"/>
                  </a:lnTo>
                  <a:lnTo>
                    <a:pt x="2052" y="372"/>
                  </a:lnTo>
                  <a:lnTo>
                    <a:pt x="2052" y="375"/>
                  </a:lnTo>
                  <a:lnTo>
                    <a:pt x="2052" y="377"/>
                  </a:lnTo>
                  <a:lnTo>
                    <a:pt x="2052" y="379"/>
                  </a:lnTo>
                  <a:lnTo>
                    <a:pt x="2052" y="388"/>
                  </a:lnTo>
                  <a:lnTo>
                    <a:pt x="2052" y="390"/>
                  </a:lnTo>
                  <a:lnTo>
                    <a:pt x="2052" y="394"/>
                  </a:lnTo>
                  <a:lnTo>
                    <a:pt x="2052" y="395"/>
                  </a:lnTo>
                  <a:lnTo>
                    <a:pt x="2053" y="397"/>
                  </a:lnTo>
                  <a:lnTo>
                    <a:pt x="2055" y="399"/>
                  </a:lnTo>
                  <a:lnTo>
                    <a:pt x="2059" y="399"/>
                  </a:lnTo>
                  <a:lnTo>
                    <a:pt x="2061" y="397"/>
                  </a:lnTo>
                  <a:lnTo>
                    <a:pt x="2059" y="397"/>
                  </a:lnTo>
                  <a:lnTo>
                    <a:pt x="2059" y="395"/>
                  </a:lnTo>
                  <a:lnTo>
                    <a:pt x="2059" y="395"/>
                  </a:lnTo>
                  <a:lnTo>
                    <a:pt x="2059" y="394"/>
                  </a:lnTo>
                  <a:lnTo>
                    <a:pt x="2059" y="392"/>
                  </a:lnTo>
                  <a:lnTo>
                    <a:pt x="2059" y="390"/>
                  </a:lnTo>
                  <a:lnTo>
                    <a:pt x="2059" y="390"/>
                  </a:lnTo>
                  <a:lnTo>
                    <a:pt x="2062" y="388"/>
                  </a:lnTo>
                  <a:lnTo>
                    <a:pt x="2064" y="392"/>
                  </a:lnTo>
                  <a:lnTo>
                    <a:pt x="2068" y="397"/>
                  </a:lnTo>
                  <a:lnTo>
                    <a:pt x="2070" y="403"/>
                  </a:lnTo>
                  <a:lnTo>
                    <a:pt x="2070" y="404"/>
                  </a:lnTo>
                  <a:lnTo>
                    <a:pt x="2070" y="408"/>
                  </a:lnTo>
                  <a:lnTo>
                    <a:pt x="2070" y="410"/>
                  </a:lnTo>
                  <a:lnTo>
                    <a:pt x="2070" y="412"/>
                  </a:lnTo>
                  <a:lnTo>
                    <a:pt x="2070" y="413"/>
                  </a:lnTo>
                  <a:lnTo>
                    <a:pt x="2070" y="415"/>
                  </a:lnTo>
                  <a:lnTo>
                    <a:pt x="2070" y="419"/>
                  </a:lnTo>
                  <a:lnTo>
                    <a:pt x="2070" y="421"/>
                  </a:lnTo>
                  <a:lnTo>
                    <a:pt x="2068" y="424"/>
                  </a:lnTo>
                  <a:lnTo>
                    <a:pt x="2070" y="424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1" y="426"/>
                  </a:lnTo>
                  <a:lnTo>
                    <a:pt x="2066" y="428"/>
                  </a:lnTo>
                  <a:lnTo>
                    <a:pt x="2064" y="428"/>
                  </a:lnTo>
                  <a:lnTo>
                    <a:pt x="2061" y="431"/>
                  </a:lnTo>
                  <a:lnTo>
                    <a:pt x="2061" y="431"/>
                  </a:lnTo>
                  <a:lnTo>
                    <a:pt x="2059" y="437"/>
                  </a:lnTo>
                  <a:lnTo>
                    <a:pt x="2057" y="439"/>
                  </a:lnTo>
                  <a:lnTo>
                    <a:pt x="2050" y="450"/>
                  </a:lnTo>
                  <a:lnTo>
                    <a:pt x="2046" y="451"/>
                  </a:lnTo>
                  <a:lnTo>
                    <a:pt x="2026" y="457"/>
                  </a:lnTo>
                  <a:lnTo>
                    <a:pt x="2024" y="457"/>
                  </a:lnTo>
                  <a:lnTo>
                    <a:pt x="2019" y="453"/>
                  </a:lnTo>
                  <a:lnTo>
                    <a:pt x="2019" y="453"/>
                  </a:lnTo>
                  <a:lnTo>
                    <a:pt x="2014" y="457"/>
                  </a:lnTo>
                  <a:lnTo>
                    <a:pt x="2012" y="460"/>
                  </a:lnTo>
                  <a:lnTo>
                    <a:pt x="2010" y="464"/>
                  </a:lnTo>
                  <a:lnTo>
                    <a:pt x="2012" y="466"/>
                  </a:lnTo>
                  <a:lnTo>
                    <a:pt x="2012" y="466"/>
                  </a:lnTo>
                  <a:lnTo>
                    <a:pt x="2014" y="468"/>
                  </a:lnTo>
                  <a:lnTo>
                    <a:pt x="2015" y="471"/>
                  </a:lnTo>
                  <a:lnTo>
                    <a:pt x="2019" y="478"/>
                  </a:lnTo>
                  <a:lnTo>
                    <a:pt x="2021" y="480"/>
                  </a:lnTo>
                  <a:lnTo>
                    <a:pt x="2021" y="486"/>
                  </a:lnTo>
                  <a:lnTo>
                    <a:pt x="2021" y="487"/>
                  </a:lnTo>
                  <a:lnTo>
                    <a:pt x="2021" y="487"/>
                  </a:lnTo>
                  <a:lnTo>
                    <a:pt x="2017" y="495"/>
                  </a:lnTo>
                  <a:lnTo>
                    <a:pt x="2015" y="498"/>
                  </a:lnTo>
                  <a:lnTo>
                    <a:pt x="2006" y="506"/>
                  </a:lnTo>
                  <a:lnTo>
                    <a:pt x="1992" y="500"/>
                  </a:lnTo>
                  <a:lnTo>
                    <a:pt x="1978" y="497"/>
                  </a:lnTo>
                  <a:lnTo>
                    <a:pt x="1978" y="495"/>
                  </a:lnTo>
                  <a:lnTo>
                    <a:pt x="1976" y="491"/>
                  </a:lnTo>
                  <a:lnTo>
                    <a:pt x="1976" y="487"/>
                  </a:lnTo>
                  <a:lnTo>
                    <a:pt x="1976" y="486"/>
                  </a:lnTo>
                  <a:lnTo>
                    <a:pt x="1978" y="482"/>
                  </a:lnTo>
                  <a:lnTo>
                    <a:pt x="1978" y="480"/>
                  </a:lnTo>
                  <a:lnTo>
                    <a:pt x="1978" y="478"/>
                  </a:lnTo>
                  <a:lnTo>
                    <a:pt x="1979" y="478"/>
                  </a:lnTo>
                  <a:lnTo>
                    <a:pt x="1978" y="477"/>
                  </a:lnTo>
                  <a:lnTo>
                    <a:pt x="1978" y="475"/>
                  </a:lnTo>
                  <a:lnTo>
                    <a:pt x="1978" y="475"/>
                  </a:lnTo>
                  <a:lnTo>
                    <a:pt x="1976" y="473"/>
                  </a:lnTo>
                  <a:lnTo>
                    <a:pt x="1976" y="471"/>
                  </a:lnTo>
                  <a:lnTo>
                    <a:pt x="1976" y="469"/>
                  </a:lnTo>
                  <a:lnTo>
                    <a:pt x="1976" y="468"/>
                  </a:lnTo>
                  <a:lnTo>
                    <a:pt x="1976" y="466"/>
                  </a:lnTo>
                  <a:lnTo>
                    <a:pt x="1976" y="466"/>
                  </a:lnTo>
                  <a:lnTo>
                    <a:pt x="1978" y="464"/>
                  </a:lnTo>
                  <a:lnTo>
                    <a:pt x="1979" y="464"/>
                  </a:lnTo>
                  <a:lnTo>
                    <a:pt x="1979" y="462"/>
                  </a:lnTo>
                  <a:lnTo>
                    <a:pt x="1979" y="459"/>
                  </a:lnTo>
                  <a:lnTo>
                    <a:pt x="1981" y="457"/>
                  </a:lnTo>
                  <a:lnTo>
                    <a:pt x="1983" y="455"/>
                  </a:lnTo>
                  <a:lnTo>
                    <a:pt x="1985" y="453"/>
                  </a:lnTo>
                  <a:lnTo>
                    <a:pt x="1987" y="453"/>
                  </a:lnTo>
                  <a:lnTo>
                    <a:pt x="1990" y="455"/>
                  </a:lnTo>
                  <a:lnTo>
                    <a:pt x="1992" y="455"/>
                  </a:lnTo>
                  <a:lnTo>
                    <a:pt x="1994" y="453"/>
                  </a:lnTo>
                  <a:lnTo>
                    <a:pt x="1994" y="448"/>
                  </a:lnTo>
                  <a:lnTo>
                    <a:pt x="1994" y="446"/>
                  </a:lnTo>
                  <a:lnTo>
                    <a:pt x="1978" y="428"/>
                  </a:lnTo>
                  <a:lnTo>
                    <a:pt x="1970" y="422"/>
                  </a:lnTo>
                  <a:lnTo>
                    <a:pt x="1967" y="422"/>
                  </a:lnTo>
                  <a:lnTo>
                    <a:pt x="1968" y="421"/>
                  </a:lnTo>
                  <a:lnTo>
                    <a:pt x="1970" y="419"/>
                  </a:lnTo>
                  <a:lnTo>
                    <a:pt x="1979" y="417"/>
                  </a:lnTo>
                  <a:lnTo>
                    <a:pt x="1979" y="415"/>
                  </a:lnTo>
                  <a:lnTo>
                    <a:pt x="1981" y="415"/>
                  </a:lnTo>
                  <a:lnTo>
                    <a:pt x="1983" y="415"/>
                  </a:lnTo>
                  <a:lnTo>
                    <a:pt x="1985" y="415"/>
                  </a:lnTo>
                  <a:lnTo>
                    <a:pt x="1983" y="413"/>
                  </a:lnTo>
                  <a:lnTo>
                    <a:pt x="1983" y="413"/>
                  </a:lnTo>
                  <a:lnTo>
                    <a:pt x="1967" y="413"/>
                  </a:lnTo>
                  <a:lnTo>
                    <a:pt x="1952" y="421"/>
                  </a:lnTo>
                  <a:lnTo>
                    <a:pt x="1938" y="426"/>
                  </a:lnTo>
                  <a:lnTo>
                    <a:pt x="1936" y="428"/>
                  </a:lnTo>
                  <a:lnTo>
                    <a:pt x="1936" y="428"/>
                  </a:lnTo>
                  <a:lnTo>
                    <a:pt x="1936" y="430"/>
                  </a:lnTo>
                  <a:lnTo>
                    <a:pt x="1936" y="431"/>
                  </a:lnTo>
                  <a:lnTo>
                    <a:pt x="1936" y="431"/>
                  </a:lnTo>
                  <a:lnTo>
                    <a:pt x="1936" y="433"/>
                  </a:lnTo>
                  <a:lnTo>
                    <a:pt x="1936" y="433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6" y="441"/>
                  </a:lnTo>
                  <a:lnTo>
                    <a:pt x="1936" y="441"/>
                  </a:lnTo>
                  <a:lnTo>
                    <a:pt x="1936" y="442"/>
                  </a:lnTo>
                  <a:lnTo>
                    <a:pt x="1938" y="442"/>
                  </a:lnTo>
                  <a:lnTo>
                    <a:pt x="1938" y="444"/>
                  </a:lnTo>
                  <a:lnTo>
                    <a:pt x="1941" y="444"/>
                  </a:lnTo>
                  <a:lnTo>
                    <a:pt x="1941" y="444"/>
                  </a:lnTo>
                  <a:lnTo>
                    <a:pt x="1943" y="446"/>
                  </a:lnTo>
                  <a:lnTo>
                    <a:pt x="1945" y="446"/>
                  </a:lnTo>
                  <a:lnTo>
                    <a:pt x="1943" y="450"/>
                  </a:lnTo>
                  <a:lnTo>
                    <a:pt x="1943" y="451"/>
                  </a:lnTo>
                  <a:lnTo>
                    <a:pt x="1940" y="450"/>
                  </a:lnTo>
                  <a:lnTo>
                    <a:pt x="1941" y="448"/>
                  </a:lnTo>
                  <a:lnTo>
                    <a:pt x="1940" y="446"/>
                  </a:lnTo>
                  <a:lnTo>
                    <a:pt x="1936" y="444"/>
                  </a:lnTo>
                  <a:lnTo>
                    <a:pt x="1936" y="444"/>
                  </a:lnTo>
                  <a:lnTo>
                    <a:pt x="1936" y="442"/>
                  </a:lnTo>
                  <a:lnTo>
                    <a:pt x="1934" y="439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5"/>
                  </a:lnTo>
                  <a:lnTo>
                    <a:pt x="1934" y="431"/>
                  </a:lnTo>
                  <a:lnTo>
                    <a:pt x="1934" y="430"/>
                  </a:lnTo>
                  <a:lnTo>
                    <a:pt x="1934" y="428"/>
                  </a:lnTo>
                  <a:lnTo>
                    <a:pt x="1931" y="430"/>
                  </a:lnTo>
                  <a:lnTo>
                    <a:pt x="1922" y="433"/>
                  </a:lnTo>
                  <a:lnTo>
                    <a:pt x="1920" y="435"/>
                  </a:lnTo>
                  <a:lnTo>
                    <a:pt x="1920" y="437"/>
                  </a:lnTo>
                  <a:lnTo>
                    <a:pt x="1920" y="439"/>
                  </a:lnTo>
                  <a:lnTo>
                    <a:pt x="1922" y="441"/>
                  </a:lnTo>
                  <a:lnTo>
                    <a:pt x="1922" y="441"/>
                  </a:lnTo>
                  <a:lnTo>
                    <a:pt x="1922" y="442"/>
                  </a:lnTo>
                  <a:lnTo>
                    <a:pt x="1920" y="448"/>
                  </a:lnTo>
                  <a:lnTo>
                    <a:pt x="1903" y="450"/>
                  </a:lnTo>
                  <a:lnTo>
                    <a:pt x="1902" y="451"/>
                  </a:lnTo>
                  <a:lnTo>
                    <a:pt x="1900" y="455"/>
                  </a:lnTo>
                  <a:lnTo>
                    <a:pt x="1900" y="457"/>
                  </a:lnTo>
                  <a:lnTo>
                    <a:pt x="1896" y="460"/>
                  </a:lnTo>
                  <a:lnTo>
                    <a:pt x="1894" y="462"/>
                  </a:lnTo>
                  <a:lnTo>
                    <a:pt x="1893" y="469"/>
                  </a:lnTo>
                  <a:lnTo>
                    <a:pt x="1893" y="471"/>
                  </a:lnTo>
                  <a:lnTo>
                    <a:pt x="1889" y="473"/>
                  </a:lnTo>
                  <a:lnTo>
                    <a:pt x="1876" y="477"/>
                  </a:lnTo>
                  <a:lnTo>
                    <a:pt x="1866" y="473"/>
                  </a:lnTo>
                  <a:lnTo>
                    <a:pt x="1857" y="464"/>
                  </a:lnTo>
                  <a:lnTo>
                    <a:pt x="1857" y="464"/>
                  </a:lnTo>
                  <a:lnTo>
                    <a:pt x="1855" y="464"/>
                  </a:lnTo>
                  <a:lnTo>
                    <a:pt x="1853" y="464"/>
                  </a:lnTo>
                  <a:lnTo>
                    <a:pt x="1851" y="464"/>
                  </a:lnTo>
                  <a:lnTo>
                    <a:pt x="1847" y="469"/>
                  </a:lnTo>
                  <a:lnTo>
                    <a:pt x="1847" y="471"/>
                  </a:lnTo>
                  <a:lnTo>
                    <a:pt x="1849" y="466"/>
                  </a:lnTo>
                  <a:lnTo>
                    <a:pt x="1847" y="466"/>
                  </a:lnTo>
                  <a:lnTo>
                    <a:pt x="1833" y="466"/>
                  </a:lnTo>
                  <a:lnTo>
                    <a:pt x="1829" y="466"/>
                  </a:lnTo>
                  <a:lnTo>
                    <a:pt x="1824" y="462"/>
                  </a:lnTo>
                  <a:lnTo>
                    <a:pt x="1822" y="460"/>
                  </a:lnTo>
                  <a:lnTo>
                    <a:pt x="1820" y="462"/>
                  </a:lnTo>
                  <a:lnTo>
                    <a:pt x="1811" y="469"/>
                  </a:lnTo>
                  <a:lnTo>
                    <a:pt x="1808" y="473"/>
                  </a:lnTo>
                  <a:lnTo>
                    <a:pt x="1802" y="473"/>
                  </a:lnTo>
                  <a:lnTo>
                    <a:pt x="1797" y="473"/>
                  </a:lnTo>
                  <a:lnTo>
                    <a:pt x="1792" y="475"/>
                  </a:lnTo>
                  <a:lnTo>
                    <a:pt x="1784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2"/>
                  </a:lnTo>
                  <a:lnTo>
                    <a:pt x="1782" y="482"/>
                  </a:lnTo>
                  <a:lnTo>
                    <a:pt x="1782" y="484"/>
                  </a:lnTo>
                  <a:lnTo>
                    <a:pt x="1777" y="486"/>
                  </a:lnTo>
                  <a:lnTo>
                    <a:pt x="1777" y="486"/>
                  </a:lnTo>
                  <a:lnTo>
                    <a:pt x="1775" y="489"/>
                  </a:lnTo>
                  <a:lnTo>
                    <a:pt x="1775" y="491"/>
                  </a:lnTo>
                  <a:lnTo>
                    <a:pt x="1773" y="491"/>
                  </a:lnTo>
                  <a:lnTo>
                    <a:pt x="1772" y="491"/>
                  </a:lnTo>
                  <a:lnTo>
                    <a:pt x="1770" y="497"/>
                  </a:lnTo>
                  <a:lnTo>
                    <a:pt x="1768" y="498"/>
                  </a:lnTo>
                  <a:lnTo>
                    <a:pt x="1768" y="500"/>
                  </a:lnTo>
                  <a:lnTo>
                    <a:pt x="1768" y="504"/>
                  </a:lnTo>
                  <a:lnTo>
                    <a:pt x="1768" y="506"/>
                  </a:lnTo>
                  <a:lnTo>
                    <a:pt x="1768" y="507"/>
                  </a:lnTo>
                  <a:lnTo>
                    <a:pt x="1764" y="507"/>
                  </a:lnTo>
                  <a:lnTo>
                    <a:pt x="1766" y="509"/>
                  </a:lnTo>
                  <a:lnTo>
                    <a:pt x="1768" y="511"/>
                  </a:lnTo>
                  <a:lnTo>
                    <a:pt x="1768" y="513"/>
                  </a:lnTo>
                  <a:lnTo>
                    <a:pt x="1768" y="516"/>
                  </a:lnTo>
                  <a:lnTo>
                    <a:pt x="1768" y="518"/>
                  </a:lnTo>
                  <a:lnTo>
                    <a:pt x="1766" y="520"/>
                  </a:lnTo>
                  <a:lnTo>
                    <a:pt x="1766" y="522"/>
                  </a:lnTo>
                  <a:lnTo>
                    <a:pt x="1766" y="524"/>
                  </a:lnTo>
                  <a:lnTo>
                    <a:pt x="1766" y="525"/>
                  </a:lnTo>
                  <a:lnTo>
                    <a:pt x="1764" y="527"/>
                  </a:lnTo>
                  <a:lnTo>
                    <a:pt x="1764" y="527"/>
                  </a:lnTo>
                  <a:lnTo>
                    <a:pt x="1759" y="527"/>
                  </a:lnTo>
                  <a:lnTo>
                    <a:pt x="1757" y="527"/>
                  </a:lnTo>
                  <a:lnTo>
                    <a:pt x="1755" y="524"/>
                  </a:lnTo>
                  <a:lnTo>
                    <a:pt x="1750" y="511"/>
                  </a:lnTo>
                  <a:lnTo>
                    <a:pt x="1750" y="509"/>
                  </a:lnTo>
                  <a:lnTo>
                    <a:pt x="1748" y="507"/>
                  </a:lnTo>
                  <a:lnTo>
                    <a:pt x="1746" y="509"/>
                  </a:lnTo>
                  <a:lnTo>
                    <a:pt x="1734" y="522"/>
                  </a:lnTo>
                  <a:lnTo>
                    <a:pt x="1732" y="522"/>
                  </a:lnTo>
                  <a:lnTo>
                    <a:pt x="1732" y="518"/>
                  </a:lnTo>
                  <a:lnTo>
                    <a:pt x="1730" y="515"/>
                  </a:lnTo>
                  <a:lnTo>
                    <a:pt x="1732" y="513"/>
                  </a:lnTo>
                  <a:lnTo>
                    <a:pt x="1734" y="507"/>
                  </a:lnTo>
                  <a:lnTo>
                    <a:pt x="1732" y="507"/>
                  </a:lnTo>
                  <a:lnTo>
                    <a:pt x="1730" y="509"/>
                  </a:lnTo>
                  <a:lnTo>
                    <a:pt x="1726" y="516"/>
                  </a:lnTo>
                  <a:lnTo>
                    <a:pt x="1725" y="520"/>
                  </a:lnTo>
                  <a:lnTo>
                    <a:pt x="1721" y="520"/>
                  </a:lnTo>
                  <a:lnTo>
                    <a:pt x="1717" y="520"/>
                  </a:lnTo>
                  <a:lnTo>
                    <a:pt x="1716" y="520"/>
                  </a:lnTo>
                  <a:lnTo>
                    <a:pt x="1714" y="518"/>
                  </a:lnTo>
                  <a:lnTo>
                    <a:pt x="1712" y="516"/>
                  </a:lnTo>
                  <a:lnTo>
                    <a:pt x="1696" y="515"/>
                  </a:lnTo>
                  <a:lnTo>
                    <a:pt x="1690" y="518"/>
                  </a:lnTo>
                  <a:lnTo>
                    <a:pt x="1689" y="518"/>
                  </a:lnTo>
                  <a:lnTo>
                    <a:pt x="1685" y="516"/>
                  </a:lnTo>
                  <a:lnTo>
                    <a:pt x="1683" y="515"/>
                  </a:lnTo>
                  <a:lnTo>
                    <a:pt x="1683" y="511"/>
                  </a:lnTo>
                  <a:lnTo>
                    <a:pt x="1687" y="506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90" y="504"/>
                  </a:lnTo>
                  <a:lnTo>
                    <a:pt x="1690" y="504"/>
                  </a:lnTo>
                  <a:lnTo>
                    <a:pt x="1692" y="502"/>
                  </a:lnTo>
                  <a:lnTo>
                    <a:pt x="1694" y="500"/>
                  </a:lnTo>
                  <a:lnTo>
                    <a:pt x="1694" y="500"/>
                  </a:lnTo>
                  <a:lnTo>
                    <a:pt x="1699" y="502"/>
                  </a:lnTo>
                  <a:lnTo>
                    <a:pt x="1703" y="506"/>
                  </a:lnTo>
                  <a:lnTo>
                    <a:pt x="1705" y="506"/>
                  </a:lnTo>
                  <a:lnTo>
                    <a:pt x="1707" y="504"/>
                  </a:lnTo>
                  <a:lnTo>
                    <a:pt x="1705" y="502"/>
                  </a:lnTo>
                  <a:lnTo>
                    <a:pt x="1705" y="500"/>
                  </a:lnTo>
                  <a:lnTo>
                    <a:pt x="1705" y="500"/>
                  </a:lnTo>
                  <a:lnTo>
                    <a:pt x="1703" y="498"/>
                  </a:lnTo>
                  <a:lnTo>
                    <a:pt x="1701" y="497"/>
                  </a:lnTo>
                  <a:lnTo>
                    <a:pt x="1703" y="495"/>
                  </a:lnTo>
                  <a:lnTo>
                    <a:pt x="1705" y="495"/>
                  </a:lnTo>
                  <a:lnTo>
                    <a:pt x="1708" y="500"/>
                  </a:lnTo>
                  <a:lnTo>
                    <a:pt x="1712" y="504"/>
                  </a:lnTo>
                  <a:lnTo>
                    <a:pt x="1712" y="504"/>
                  </a:lnTo>
                  <a:lnTo>
                    <a:pt x="1714" y="504"/>
                  </a:lnTo>
                  <a:lnTo>
                    <a:pt x="1714" y="500"/>
                  </a:lnTo>
                  <a:lnTo>
                    <a:pt x="1716" y="498"/>
                  </a:lnTo>
                  <a:lnTo>
                    <a:pt x="1717" y="498"/>
                  </a:lnTo>
                  <a:lnTo>
                    <a:pt x="1719" y="498"/>
                  </a:lnTo>
                  <a:lnTo>
                    <a:pt x="1719" y="495"/>
                  </a:lnTo>
                  <a:lnTo>
                    <a:pt x="1719" y="495"/>
                  </a:lnTo>
                  <a:lnTo>
                    <a:pt x="1719" y="491"/>
                  </a:lnTo>
                  <a:lnTo>
                    <a:pt x="1719" y="491"/>
                  </a:lnTo>
                  <a:lnTo>
                    <a:pt x="1719" y="487"/>
                  </a:lnTo>
                  <a:lnTo>
                    <a:pt x="1717" y="484"/>
                  </a:lnTo>
                  <a:lnTo>
                    <a:pt x="1717" y="482"/>
                  </a:lnTo>
                  <a:lnTo>
                    <a:pt x="1717" y="480"/>
                  </a:lnTo>
                  <a:lnTo>
                    <a:pt x="1716" y="478"/>
                  </a:lnTo>
                  <a:lnTo>
                    <a:pt x="1714" y="473"/>
                  </a:lnTo>
                  <a:lnTo>
                    <a:pt x="1712" y="471"/>
                  </a:lnTo>
                  <a:lnTo>
                    <a:pt x="1710" y="468"/>
                  </a:lnTo>
                  <a:lnTo>
                    <a:pt x="1708" y="464"/>
                  </a:lnTo>
                  <a:lnTo>
                    <a:pt x="1708" y="460"/>
                  </a:lnTo>
                  <a:lnTo>
                    <a:pt x="1710" y="460"/>
                  </a:lnTo>
                  <a:lnTo>
                    <a:pt x="1712" y="459"/>
                  </a:lnTo>
                  <a:lnTo>
                    <a:pt x="1714" y="457"/>
                  </a:lnTo>
                  <a:lnTo>
                    <a:pt x="1714" y="453"/>
                  </a:lnTo>
                  <a:lnTo>
                    <a:pt x="1714" y="450"/>
                  </a:lnTo>
                  <a:lnTo>
                    <a:pt x="1714" y="448"/>
                  </a:lnTo>
                  <a:lnTo>
                    <a:pt x="1714" y="446"/>
                  </a:lnTo>
                  <a:lnTo>
                    <a:pt x="1714" y="446"/>
                  </a:lnTo>
                  <a:lnTo>
                    <a:pt x="1716" y="442"/>
                  </a:lnTo>
                  <a:lnTo>
                    <a:pt x="1716" y="441"/>
                  </a:lnTo>
                  <a:lnTo>
                    <a:pt x="1717" y="441"/>
                  </a:lnTo>
                  <a:lnTo>
                    <a:pt x="1719" y="441"/>
                  </a:lnTo>
                  <a:lnTo>
                    <a:pt x="1719" y="439"/>
                  </a:lnTo>
                  <a:lnTo>
                    <a:pt x="1723" y="435"/>
                  </a:lnTo>
                  <a:lnTo>
                    <a:pt x="1723" y="431"/>
                  </a:lnTo>
                  <a:lnTo>
                    <a:pt x="1721" y="431"/>
                  </a:lnTo>
                  <a:lnTo>
                    <a:pt x="1708" y="428"/>
                  </a:lnTo>
                  <a:lnTo>
                    <a:pt x="1707" y="430"/>
                  </a:lnTo>
                  <a:lnTo>
                    <a:pt x="1707" y="430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3"/>
                  </a:lnTo>
                  <a:lnTo>
                    <a:pt x="1705" y="431"/>
                  </a:lnTo>
                  <a:lnTo>
                    <a:pt x="1703" y="431"/>
                  </a:lnTo>
                  <a:lnTo>
                    <a:pt x="1703" y="428"/>
                  </a:lnTo>
                  <a:lnTo>
                    <a:pt x="1703" y="428"/>
                  </a:lnTo>
                  <a:lnTo>
                    <a:pt x="1701" y="426"/>
                  </a:lnTo>
                  <a:lnTo>
                    <a:pt x="1703" y="426"/>
                  </a:lnTo>
                  <a:lnTo>
                    <a:pt x="1721" y="422"/>
                  </a:lnTo>
                  <a:lnTo>
                    <a:pt x="1741" y="419"/>
                  </a:lnTo>
                  <a:lnTo>
                    <a:pt x="1745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50" y="417"/>
                  </a:lnTo>
                  <a:lnTo>
                    <a:pt x="1750" y="415"/>
                  </a:lnTo>
                  <a:lnTo>
                    <a:pt x="1750" y="415"/>
                  </a:lnTo>
                  <a:lnTo>
                    <a:pt x="1750" y="413"/>
                  </a:lnTo>
                  <a:lnTo>
                    <a:pt x="1750" y="413"/>
                  </a:lnTo>
                  <a:lnTo>
                    <a:pt x="1748" y="412"/>
                  </a:lnTo>
                  <a:lnTo>
                    <a:pt x="1739" y="412"/>
                  </a:lnTo>
                  <a:lnTo>
                    <a:pt x="1737" y="413"/>
                  </a:lnTo>
                  <a:lnTo>
                    <a:pt x="1728" y="413"/>
                  </a:lnTo>
                  <a:lnTo>
                    <a:pt x="1716" y="417"/>
                  </a:lnTo>
                  <a:lnTo>
                    <a:pt x="1694" y="424"/>
                  </a:lnTo>
                  <a:lnTo>
                    <a:pt x="1689" y="430"/>
                  </a:lnTo>
                  <a:lnTo>
                    <a:pt x="1685" y="431"/>
                  </a:lnTo>
                  <a:lnTo>
                    <a:pt x="1681" y="435"/>
                  </a:lnTo>
                  <a:lnTo>
                    <a:pt x="1676" y="437"/>
                  </a:lnTo>
                  <a:lnTo>
                    <a:pt x="1669" y="442"/>
                  </a:lnTo>
                  <a:lnTo>
                    <a:pt x="1663" y="446"/>
                  </a:lnTo>
                  <a:lnTo>
                    <a:pt x="1645" y="460"/>
                  </a:lnTo>
                  <a:lnTo>
                    <a:pt x="1642" y="462"/>
                  </a:lnTo>
                  <a:lnTo>
                    <a:pt x="1638" y="464"/>
                  </a:lnTo>
                  <a:lnTo>
                    <a:pt x="1636" y="468"/>
                  </a:lnTo>
                  <a:lnTo>
                    <a:pt x="1636" y="469"/>
                  </a:lnTo>
                  <a:lnTo>
                    <a:pt x="1638" y="471"/>
                  </a:lnTo>
                  <a:lnTo>
                    <a:pt x="1643" y="471"/>
                  </a:lnTo>
                  <a:lnTo>
                    <a:pt x="1643" y="469"/>
                  </a:lnTo>
                  <a:lnTo>
                    <a:pt x="1645" y="469"/>
                  </a:lnTo>
                  <a:lnTo>
                    <a:pt x="1647" y="464"/>
                  </a:lnTo>
                  <a:lnTo>
                    <a:pt x="1647" y="464"/>
                  </a:lnTo>
                  <a:lnTo>
                    <a:pt x="1649" y="462"/>
                  </a:lnTo>
                  <a:lnTo>
                    <a:pt x="1651" y="462"/>
                  </a:lnTo>
                  <a:lnTo>
                    <a:pt x="1652" y="460"/>
                  </a:lnTo>
                  <a:lnTo>
                    <a:pt x="1654" y="460"/>
                  </a:lnTo>
                  <a:lnTo>
                    <a:pt x="1654" y="462"/>
                  </a:lnTo>
                  <a:lnTo>
                    <a:pt x="1654" y="464"/>
                  </a:lnTo>
                  <a:lnTo>
                    <a:pt x="1654" y="466"/>
                  </a:lnTo>
                  <a:lnTo>
                    <a:pt x="1652" y="466"/>
                  </a:lnTo>
                  <a:lnTo>
                    <a:pt x="1647" y="466"/>
                  </a:lnTo>
                  <a:lnTo>
                    <a:pt x="1647" y="468"/>
                  </a:lnTo>
                  <a:lnTo>
                    <a:pt x="1647" y="468"/>
                  </a:lnTo>
                  <a:lnTo>
                    <a:pt x="1647" y="469"/>
                  </a:lnTo>
                  <a:lnTo>
                    <a:pt x="1649" y="473"/>
                  </a:lnTo>
                  <a:lnTo>
                    <a:pt x="1649" y="473"/>
                  </a:lnTo>
                  <a:lnTo>
                    <a:pt x="1649" y="475"/>
                  </a:lnTo>
                  <a:lnTo>
                    <a:pt x="1651" y="477"/>
                  </a:lnTo>
                  <a:lnTo>
                    <a:pt x="1651" y="477"/>
                  </a:lnTo>
                  <a:lnTo>
                    <a:pt x="1651" y="478"/>
                  </a:lnTo>
                  <a:lnTo>
                    <a:pt x="1652" y="480"/>
                  </a:lnTo>
                  <a:lnTo>
                    <a:pt x="1656" y="480"/>
                  </a:lnTo>
                  <a:lnTo>
                    <a:pt x="1658" y="482"/>
                  </a:lnTo>
                  <a:lnTo>
                    <a:pt x="1658" y="484"/>
                  </a:lnTo>
                  <a:lnTo>
                    <a:pt x="1660" y="486"/>
                  </a:lnTo>
                  <a:lnTo>
                    <a:pt x="1658" y="489"/>
                  </a:lnTo>
                  <a:lnTo>
                    <a:pt x="1658" y="491"/>
                  </a:lnTo>
                  <a:lnTo>
                    <a:pt x="1656" y="493"/>
                  </a:lnTo>
                  <a:lnTo>
                    <a:pt x="1652" y="493"/>
                  </a:lnTo>
                  <a:lnTo>
                    <a:pt x="1651" y="495"/>
                  </a:lnTo>
                  <a:lnTo>
                    <a:pt x="1647" y="502"/>
                  </a:lnTo>
                  <a:lnTo>
                    <a:pt x="1645" y="502"/>
                  </a:lnTo>
                  <a:lnTo>
                    <a:pt x="1643" y="504"/>
                  </a:lnTo>
                  <a:lnTo>
                    <a:pt x="1642" y="506"/>
                  </a:lnTo>
                  <a:lnTo>
                    <a:pt x="1640" y="506"/>
                  </a:lnTo>
                  <a:lnTo>
                    <a:pt x="1638" y="506"/>
                  </a:lnTo>
                  <a:lnTo>
                    <a:pt x="1636" y="507"/>
                  </a:lnTo>
                  <a:lnTo>
                    <a:pt x="1636" y="507"/>
                  </a:lnTo>
                  <a:lnTo>
                    <a:pt x="1634" y="507"/>
                  </a:lnTo>
                  <a:lnTo>
                    <a:pt x="1631" y="500"/>
                  </a:lnTo>
                  <a:lnTo>
                    <a:pt x="1629" y="498"/>
                  </a:lnTo>
                  <a:lnTo>
                    <a:pt x="1631" y="497"/>
                  </a:lnTo>
                  <a:lnTo>
                    <a:pt x="1634" y="495"/>
                  </a:lnTo>
                  <a:lnTo>
                    <a:pt x="1636" y="493"/>
                  </a:lnTo>
                  <a:lnTo>
                    <a:pt x="1638" y="491"/>
                  </a:lnTo>
                  <a:lnTo>
                    <a:pt x="1636" y="489"/>
                  </a:lnTo>
                  <a:lnTo>
                    <a:pt x="1636" y="489"/>
                  </a:lnTo>
                  <a:lnTo>
                    <a:pt x="1636" y="487"/>
                  </a:lnTo>
                  <a:lnTo>
                    <a:pt x="1638" y="486"/>
                  </a:lnTo>
                  <a:lnTo>
                    <a:pt x="1638" y="486"/>
                  </a:lnTo>
                  <a:lnTo>
                    <a:pt x="1640" y="486"/>
                  </a:lnTo>
                  <a:lnTo>
                    <a:pt x="1640" y="486"/>
                  </a:lnTo>
                  <a:lnTo>
                    <a:pt x="1640" y="484"/>
                  </a:lnTo>
                  <a:lnTo>
                    <a:pt x="1636" y="482"/>
                  </a:lnTo>
                  <a:lnTo>
                    <a:pt x="1631" y="482"/>
                  </a:lnTo>
                  <a:lnTo>
                    <a:pt x="1627" y="484"/>
                  </a:lnTo>
                  <a:lnTo>
                    <a:pt x="1625" y="486"/>
                  </a:lnTo>
                  <a:lnTo>
                    <a:pt x="1625" y="484"/>
                  </a:lnTo>
                  <a:lnTo>
                    <a:pt x="1625" y="484"/>
                  </a:lnTo>
                  <a:lnTo>
                    <a:pt x="1625" y="482"/>
                  </a:lnTo>
                  <a:lnTo>
                    <a:pt x="1625" y="482"/>
                  </a:lnTo>
                  <a:lnTo>
                    <a:pt x="1625" y="480"/>
                  </a:lnTo>
                  <a:lnTo>
                    <a:pt x="1629" y="480"/>
                  </a:lnTo>
                  <a:lnTo>
                    <a:pt x="1631" y="477"/>
                  </a:lnTo>
                  <a:lnTo>
                    <a:pt x="1633" y="475"/>
                  </a:lnTo>
                  <a:lnTo>
                    <a:pt x="1633" y="471"/>
                  </a:lnTo>
                  <a:lnTo>
                    <a:pt x="1631" y="471"/>
                  </a:lnTo>
                  <a:lnTo>
                    <a:pt x="1625" y="477"/>
                  </a:lnTo>
                  <a:lnTo>
                    <a:pt x="1607" y="484"/>
                  </a:lnTo>
                  <a:lnTo>
                    <a:pt x="1602" y="484"/>
                  </a:lnTo>
                  <a:lnTo>
                    <a:pt x="1600" y="486"/>
                  </a:lnTo>
                  <a:lnTo>
                    <a:pt x="1598" y="489"/>
                  </a:lnTo>
                  <a:lnTo>
                    <a:pt x="1600" y="489"/>
                  </a:lnTo>
                  <a:lnTo>
                    <a:pt x="1602" y="489"/>
                  </a:lnTo>
                  <a:lnTo>
                    <a:pt x="1600" y="491"/>
                  </a:lnTo>
                  <a:lnTo>
                    <a:pt x="1598" y="493"/>
                  </a:lnTo>
                  <a:lnTo>
                    <a:pt x="1596" y="493"/>
                  </a:lnTo>
                  <a:lnTo>
                    <a:pt x="1595" y="491"/>
                  </a:lnTo>
                  <a:lnTo>
                    <a:pt x="1593" y="493"/>
                  </a:lnTo>
                  <a:lnTo>
                    <a:pt x="1589" y="497"/>
                  </a:lnTo>
                  <a:lnTo>
                    <a:pt x="1582" y="498"/>
                  </a:lnTo>
                  <a:lnTo>
                    <a:pt x="1580" y="498"/>
                  </a:lnTo>
                  <a:lnTo>
                    <a:pt x="1578" y="500"/>
                  </a:lnTo>
                  <a:lnTo>
                    <a:pt x="1577" y="502"/>
                  </a:lnTo>
                  <a:lnTo>
                    <a:pt x="1575" y="504"/>
                  </a:lnTo>
                  <a:lnTo>
                    <a:pt x="1569" y="504"/>
                  </a:lnTo>
                  <a:lnTo>
                    <a:pt x="1568" y="504"/>
                  </a:lnTo>
                  <a:lnTo>
                    <a:pt x="1564" y="504"/>
                  </a:lnTo>
                  <a:lnTo>
                    <a:pt x="1562" y="500"/>
                  </a:lnTo>
                  <a:lnTo>
                    <a:pt x="1560" y="498"/>
                  </a:lnTo>
                  <a:lnTo>
                    <a:pt x="1560" y="500"/>
                  </a:lnTo>
                  <a:lnTo>
                    <a:pt x="1559" y="504"/>
                  </a:lnTo>
                  <a:lnTo>
                    <a:pt x="1557" y="506"/>
                  </a:lnTo>
                  <a:lnTo>
                    <a:pt x="1555" y="509"/>
                  </a:lnTo>
                  <a:lnTo>
                    <a:pt x="1544" y="520"/>
                  </a:lnTo>
                  <a:lnTo>
                    <a:pt x="1540" y="522"/>
                  </a:lnTo>
                  <a:lnTo>
                    <a:pt x="1535" y="525"/>
                  </a:lnTo>
                  <a:lnTo>
                    <a:pt x="1531" y="527"/>
                  </a:lnTo>
                  <a:lnTo>
                    <a:pt x="1528" y="534"/>
                  </a:lnTo>
                  <a:lnTo>
                    <a:pt x="1526" y="536"/>
                  </a:lnTo>
                  <a:lnTo>
                    <a:pt x="1524" y="538"/>
                  </a:lnTo>
                  <a:lnTo>
                    <a:pt x="1522" y="542"/>
                  </a:lnTo>
                  <a:lnTo>
                    <a:pt x="1515" y="549"/>
                  </a:lnTo>
                  <a:lnTo>
                    <a:pt x="1517" y="545"/>
                  </a:lnTo>
                  <a:lnTo>
                    <a:pt x="1521" y="542"/>
                  </a:lnTo>
                  <a:lnTo>
                    <a:pt x="1522" y="538"/>
                  </a:lnTo>
                  <a:lnTo>
                    <a:pt x="1521" y="538"/>
                  </a:lnTo>
                  <a:lnTo>
                    <a:pt x="1512" y="545"/>
                  </a:lnTo>
                  <a:lnTo>
                    <a:pt x="1504" y="553"/>
                  </a:lnTo>
                  <a:lnTo>
                    <a:pt x="1497" y="556"/>
                  </a:lnTo>
                  <a:lnTo>
                    <a:pt x="1488" y="563"/>
                  </a:lnTo>
                  <a:lnTo>
                    <a:pt x="1481" y="567"/>
                  </a:lnTo>
                  <a:lnTo>
                    <a:pt x="1479" y="569"/>
                  </a:lnTo>
                  <a:lnTo>
                    <a:pt x="1470" y="571"/>
                  </a:lnTo>
                  <a:lnTo>
                    <a:pt x="1465" y="569"/>
                  </a:lnTo>
                  <a:lnTo>
                    <a:pt x="1461" y="567"/>
                  </a:lnTo>
                  <a:lnTo>
                    <a:pt x="1456" y="560"/>
                  </a:lnTo>
                  <a:lnTo>
                    <a:pt x="1454" y="558"/>
                  </a:lnTo>
                  <a:lnTo>
                    <a:pt x="1452" y="560"/>
                  </a:lnTo>
                  <a:lnTo>
                    <a:pt x="1461" y="572"/>
                  </a:lnTo>
                  <a:lnTo>
                    <a:pt x="1461" y="578"/>
                  </a:lnTo>
                  <a:lnTo>
                    <a:pt x="1463" y="580"/>
                  </a:lnTo>
                  <a:lnTo>
                    <a:pt x="1461" y="581"/>
                  </a:lnTo>
                  <a:lnTo>
                    <a:pt x="1461" y="583"/>
                  </a:lnTo>
                  <a:lnTo>
                    <a:pt x="1461" y="585"/>
                  </a:lnTo>
                  <a:lnTo>
                    <a:pt x="1461" y="587"/>
                  </a:lnTo>
                  <a:lnTo>
                    <a:pt x="1463" y="587"/>
                  </a:lnTo>
                  <a:lnTo>
                    <a:pt x="1465" y="585"/>
                  </a:lnTo>
                  <a:lnTo>
                    <a:pt x="1466" y="587"/>
                  </a:lnTo>
                  <a:lnTo>
                    <a:pt x="1468" y="589"/>
                  </a:lnTo>
                  <a:lnTo>
                    <a:pt x="1468" y="590"/>
                  </a:lnTo>
                  <a:lnTo>
                    <a:pt x="1470" y="590"/>
                  </a:lnTo>
                  <a:lnTo>
                    <a:pt x="1475" y="594"/>
                  </a:lnTo>
                  <a:lnTo>
                    <a:pt x="1475" y="594"/>
                  </a:lnTo>
                  <a:lnTo>
                    <a:pt x="1474" y="596"/>
                  </a:lnTo>
                  <a:lnTo>
                    <a:pt x="1474" y="596"/>
                  </a:lnTo>
                  <a:lnTo>
                    <a:pt x="1475" y="596"/>
                  </a:lnTo>
                  <a:lnTo>
                    <a:pt x="1475" y="596"/>
                  </a:lnTo>
                  <a:lnTo>
                    <a:pt x="1477" y="598"/>
                  </a:lnTo>
                  <a:lnTo>
                    <a:pt x="1475" y="599"/>
                  </a:lnTo>
                  <a:lnTo>
                    <a:pt x="1474" y="599"/>
                  </a:lnTo>
                  <a:lnTo>
                    <a:pt x="1472" y="598"/>
                  </a:lnTo>
                  <a:lnTo>
                    <a:pt x="1470" y="596"/>
                  </a:lnTo>
                  <a:lnTo>
                    <a:pt x="1472" y="594"/>
                  </a:lnTo>
                  <a:lnTo>
                    <a:pt x="1468" y="592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9" y="590"/>
                  </a:lnTo>
                  <a:lnTo>
                    <a:pt x="1459" y="590"/>
                  </a:lnTo>
                  <a:lnTo>
                    <a:pt x="1457" y="589"/>
                  </a:lnTo>
                  <a:lnTo>
                    <a:pt x="1456" y="589"/>
                  </a:lnTo>
                  <a:lnTo>
                    <a:pt x="1448" y="594"/>
                  </a:lnTo>
                  <a:lnTo>
                    <a:pt x="1447" y="594"/>
                  </a:lnTo>
                  <a:lnTo>
                    <a:pt x="1445" y="594"/>
                  </a:lnTo>
                  <a:lnTo>
                    <a:pt x="1439" y="592"/>
                  </a:lnTo>
                  <a:lnTo>
                    <a:pt x="1438" y="590"/>
                  </a:lnTo>
                  <a:lnTo>
                    <a:pt x="1434" y="592"/>
                  </a:lnTo>
                  <a:lnTo>
                    <a:pt x="1432" y="594"/>
                  </a:lnTo>
                  <a:lnTo>
                    <a:pt x="1432" y="596"/>
                  </a:lnTo>
                  <a:lnTo>
                    <a:pt x="1429" y="599"/>
                  </a:lnTo>
                  <a:lnTo>
                    <a:pt x="1427" y="603"/>
                  </a:lnTo>
                  <a:lnTo>
                    <a:pt x="1427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7" y="601"/>
                  </a:lnTo>
                  <a:lnTo>
                    <a:pt x="1427" y="599"/>
                  </a:lnTo>
                  <a:lnTo>
                    <a:pt x="1427" y="598"/>
                  </a:lnTo>
                  <a:lnTo>
                    <a:pt x="1425" y="596"/>
                  </a:lnTo>
                  <a:lnTo>
                    <a:pt x="1423" y="596"/>
                  </a:lnTo>
                  <a:lnTo>
                    <a:pt x="1414" y="603"/>
                  </a:lnTo>
                  <a:lnTo>
                    <a:pt x="1412" y="605"/>
                  </a:lnTo>
                  <a:lnTo>
                    <a:pt x="1414" y="608"/>
                  </a:lnTo>
                  <a:lnTo>
                    <a:pt x="1418" y="618"/>
                  </a:lnTo>
                  <a:lnTo>
                    <a:pt x="1420" y="621"/>
                  </a:lnTo>
                  <a:lnTo>
                    <a:pt x="1420" y="623"/>
                  </a:lnTo>
                  <a:lnTo>
                    <a:pt x="1420" y="627"/>
                  </a:lnTo>
                  <a:lnTo>
                    <a:pt x="1418" y="628"/>
                  </a:lnTo>
                  <a:lnTo>
                    <a:pt x="1412" y="634"/>
                  </a:lnTo>
                  <a:lnTo>
                    <a:pt x="1410" y="637"/>
                  </a:lnTo>
                  <a:lnTo>
                    <a:pt x="1410" y="637"/>
                  </a:lnTo>
                  <a:lnTo>
                    <a:pt x="1410" y="641"/>
                  </a:lnTo>
                  <a:lnTo>
                    <a:pt x="1410" y="643"/>
                  </a:lnTo>
                  <a:lnTo>
                    <a:pt x="1410" y="643"/>
                  </a:lnTo>
                  <a:lnTo>
                    <a:pt x="1410" y="646"/>
                  </a:lnTo>
                  <a:lnTo>
                    <a:pt x="1412" y="646"/>
                  </a:lnTo>
                  <a:lnTo>
                    <a:pt x="1410" y="648"/>
                  </a:lnTo>
                  <a:lnTo>
                    <a:pt x="1410" y="650"/>
                  </a:lnTo>
                  <a:lnTo>
                    <a:pt x="1407" y="655"/>
                  </a:lnTo>
                  <a:lnTo>
                    <a:pt x="1407" y="655"/>
                  </a:lnTo>
                  <a:lnTo>
                    <a:pt x="1407" y="657"/>
                  </a:lnTo>
                  <a:lnTo>
                    <a:pt x="1407" y="659"/>
                  </a:lnTo>
                  <a:lnTo>
                    <a:pt x="1409" y="663"/>
                  </a:lnTo>
                  <a:lnTo>
                    <a:pt x="1409" y="664"/>
                  </a:lnTo>
                  <a:lnTo>
                    <a:pt x="1409" y="664"/>
                  </a:lnTo>
                  <a:lnTo>
                    <a:pt x="1409" y="672"/>
                  </a:lnTo>
                  <a:lnTo>
                    <a:pt x="1409" y="677"/>
                  </a:lnTo>
                  <a:lnTo>
                    <a:pt x="1409" y="681"/>
                  </a:lnTo>
                  <a:lnTo>
                    <a:pt x="1407" y="683"/>
                  </a:lnTo>
                  <a:lnTo>
                    <a:pt x="1405" y="683"/>
                  </a:lnTo>
                  <a:lnTo>
                    <a:pt x="1403" y="686"/>
                  </a:lnTo>
                  <a:lnTo>
                    <a:pt x="1401" y="688"/>
                  </a:lnTo>
                  <a:lnTo>
                    <a:pt x="1401" y="690"/>
                  </a:lnTo>
                  <a:lnTo>
                    <a:pt x="1401" y="692"/>
                  </a:lnTo>
                  <a:lnTo>
                    <a:pt x="1401" y="693"/>
                  </a:lnTo>
                  <a:lnTo>
                    <a:pt x="1401" y="695"/>
                  </a:lnTo>
                  <a:lnTo>
                    <a:pt x="1401" y="697"/>
                  </a:lnTo>
                  <a:lnTo>
                    <a:pt x="1401" y="697"/>
                  </a:lnTo>
                  <a:lnTo>
                    <a:pt x="1401" y="699"/>
                  </a:lnTo>
                  <a:lnTo>
                    <a:pt x="1401" y="695"/>
                  </a:lnTo>
                  <a:lnTo>
                    <a:pt x="1400" y="693"/>
                  </a:lnTo>
                  <a:lnTo>
                    <a:pt x="1394" y="690"/>
                  </a:lnTo>
                  <a:lnTo>
                    <a:pt x="1392" y="690"/>
                  </a:lnTo>
                  <a:lnTo>
                    <a:pt x="1373" y="699"/>
                  </a:lnTo>
                  <a:lnTo>
                    <a:pt x="1371" y="699"/>
                  </a:lnTo>
                  <a:lnTo>
                    <a:pt x="1369" y="701"/>
                  </a:lnTo>
                  <a:lnTo>
                    <a:pt x="1364" y="701"/>
                  </a:lnTo>
                  <a:lnTo>
                    <a:pt x="1351" y="704"/>
                  </a:lnTo>
                  <a:lnTo>
                    <a:pt x="1349" y="706"/>
                  </a:lnTo>
                  <a:lnTo>
                    <a:pt x="1347" y="710"/>
                  </a:lnTo>
                  <a:lnTo>
                    <a:pt x="1344" y="711"/>
                  </a:lnTo>
                  <a:lnTo>
                    <a:pt x="1342" y="713"/>
                  </a:lnTo>
                  <a:lnTo>
                    <a:pt x="1340" y="713"/>
                  </a:lnTo>
                  <a:lnTo>
                    <a:pt x="1342" y="713"/>
                  </a:lnTo>
                  <a:lnTo>
                    <a:pt x="1345" y="708"/>
                  </a:lnTo>
                  <a:lnTo>
                    <a:pt x="1347" y="706"/>
                  </a:lnTo>
                  <a:lnTo>
                    <a:pt x="1349" y="702"/>
                  </a:lnTo>
                  <a:lnTo>
                    <a:pt x="1349" y="702"/>
                  </a:lnTo>
                  <a:lnTo>
                    <a:pt x="1351" y="702"/>
                  </a:lnTo>
                  <a:lnTo>
                    <a:pt x="1353" y="702"/>
                  </a:lnTo>
                  <a:lnTo>
                    <a:pt x="1353" y="699"/>
                  </a:lnTo>
                  <a:lnTo>
                    <a:pt x="1351" y="697"/>
                  </a:lnTo>
                  <a:lnTo>
                    <a:pt x="1349" y="697"/>
                  </a:lnTo>
                  <a:lnTo>
                    <a:pt x="1347" y="697"/>
                  </a:lnTo>
                  <a:lnTo>
                    <a:pt x="1336" y="701"/>
                  </a:lnTo>
                  <a:lnTo>
                    <a:pt x="1324" y="702"/>
                  </a:lnTo>
                  <a:lnTo>
                    <a:pt x="1324" y="702"/>
                  </a:lnTo>
                  <a:lnTo>
                    <a:pt x="1322" y="701"/>
                  </a:lnTo>
                  <a:lnTo>
                    <a:pt x="1322" y="699"/>
                  </a:lnTo>
                  <a:lnTo>
                    <a:pt x="1320" y="699"/>
                  </a:lnTo>
                  <a:lnTo>
                    <a:pt x="1315" y="695"/>
                  </a:lnTo>
                  <a:lnTo>
                    <a:pt x="1313" y="693"/>
                  </a:lnTo>
                  <a:lnTo>
                    <a:pt x="1313" y="692"/>
                  </a:lnTo>
                  <a:lnTo>
                    <a:pt x="1311" y="688"/>
                  </a:lnTo>
                  <a:lnTo>
                    <a:pt x="1311" y="684"/>
                  </a:lnTo>
                  <a:lnTo>
                    <a:pt x="1306" y="674"/>
                  </a:lnTo>
                  <a:lnTo>
                    <a:pt x="1304" y="670"/>
                  </a:lnTo>
                  <a:lnTo>
                    <a:pt x="1304" y="666"/>
                  </a:lnTo>
                  <a:lnTo>
                    <a:pt x="1302" y="661"/>
                  </a:lnTo>
                  <a:lnTo>
                    <a:pt x="1297" y="657"/>
                  </a:lnTo>
                  <a:lnTo>
                    <a:pt x="1293" y="655"/>
                  </a:lnTo>
                  <a:lnTo>
                    <a:pt x="1288" y="654"/>
                  </a:lnTo>
                  <a:lnTo>
                    <a:pt x="1282" y="650"/>
                  </a:lnTo>
                  <a:lnTo>
                    <a:pt x="1280" y="648"/>
                  </a:lnTo>
                  <a:lnTo>
                    <a:pt x="1275" y="645"/>
                  </a:lnTo>
                  <a:lnTo>
                    <a:pt x="1270" y="639"/>
                  </a:lnTo>
                  <a:lnTo>
                    <a:pt x="1268" y="636"/>
                  </a:lnTo>
                  <a:lnTo>
                    <a:pt x="1268" y="634"/>
                  </a:lnTo>
                  <a:lnTo>
                    <a:pt x="1268" y="630"/>
                  </a:lnTo>
                  <a:lnTo>
                    <a:pt x="1268" y="628"/>
                  </a:lnTo>
                  <a:lnTo>
                    <a:pt x="1268" y="627"/>
                  </a:lnTo>
                  <a:lnTo>
                    <a:pt x="1268" y="625"/>
                  </a:lnTo>
                  <a:lnTo>
                    <a:pt x="1270" y="618"/>
                  </a:lnTo>
                  <a:lnTo>
                    <a:pt x="1273" y="612"/>
                  </a:lnTo>
                  <a:lnTo>
                    <a:pt x="1277" y="608"/>
                  </a:lnTo>
                  <a:lnTo>
                    <a:pt x="1280" y="605"/>
                  </a:lnTo>
                  <a:lnTo>
                    <a:pt x="1284" y="605"/>
                  </a:lnTo>
                  <a:lnTo>
                    <a:pt x="1288" y="605"/>
                  </a:lnTo>
                  <a:lnTo>
                    <a:pt x="1289" y="601"/>
                  </a:lnTo>
                  <a:lnTo>
                    <a:pt x="1289" y="599"/>
                  </a:lnTo>
                  <a:lnTo>
                    <a:pt x="1289" y="596"/>
                  </a:lnTo>
                  <a:lnTo>
                    <a:pt x="1289" y="594"/>
                  </a:lnTo>
                  <a:lnTo>
                    <a:pt x="1289" y="592"/>
                  </a:lnTo>
                  <a:lnTo>
                    <a:pt x="1289" y="592"/>
                  </a:lnTo>
                  <a:lnTo>
                    <a:pt x="1288" y="592"/>
                  </a:lnTo>
                  <a:lnTo>
                    <a:pt x="1288" y="590"/>
                  </a:lnTo>
                  <a:lnTo>
                    <a:pt x="1288" y="589"/>
                  </a:lnTo>
                  <a:lnTo>
                    <a:pt x="1289" y="587"/>
                  </a:lnTo>
                  <a:lnTo>
                    <a:pt x="1295" y="587"/>
                  </a:lnTo>
                  <a:lnTo>
                    <a:pt x="1302" y="583"/>
                  </a:lnTo>
                  <a:lnTo>
                    <a:pt x="1322" y="581"/>
                  </a:lnTo>
                  <a:lnTo>
                    <a:pt x="1333" y="576"/>
                  </a:lnTo>
                  <a:lnTo>
                    <a:pt x="1340" y="574"/>
                  </a:lnTo>
                  <a:lnTo>
                    <a:pt x="1344" y="574"/>
                  </a:lnTo>
                  <a:lnTo>
                    <a:pt x="1347" y="574"/>
                  </a:lnTo>
                  <a:lnTo>
                    <a:pt x="1347" y="574"/>
                  </a:lnTo>
                  <a:lnTo>
                    <a:pt x="1351" y="576"/>
                  </a:lnTo>
                  <a:lnTo>
                    <a:pt x="1354" y="576"/>
                  </a:lnTo>
                  <a:lnTo>
                    <a:pt x="1356" y="574"/>
                  </a:lnTo>
                  <a:lnTo>
                    <a:pt x="1358" y="571"/>
                  </a:lnTo>
                  <a:lnTo>
                    <a:pt x="1358" y="567"/>
                  </a:lnTo>
                  <a:lnTo>
                    <a:pt x="1356" y="565"/>
                  </a:lnTo>
                  <a:lnTo>
                    <a:pt x="1356" y="565"/>
                  </a:lnTo>
                  <a:lnTo>
                    <a:pt x="1356" y="562"/>
                  </a:lnTo>
                  <a:lnTo>
                    <a:pt x="1354" y="558"/>
                  </a:lnTo>
                  <a:lnTo>
                    <a:pt x="1354" y="558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4" y="554"/>
                  </a:lnTo>
                  <a:lnTo>
                    <a:pt x="1353" y="553"/>
                  </a:lnTo>
                  <a:lnTo>
                    <a:pt x="1351" y="553"/>
                  </a:lnTo>
                  <a:lnTo>
                    <a:pt x="1351" y="551"/>
                  </a:lnTo>
                  <a:lnTo>
                    <a:pt x="1349" y="549"/>
                  </a:lnTo>
                  <a:lnTo>
                    <a:pt x="1349" y="545"/>
                  </a:lnTo>
                  <a:lnTo>
                    <a:pt x="1349" y="543"/>
                  </a:lnTo>
                  <a:lnTo>
                    <a:pt x="1349" y="540"/>
                  </a:lnTo>
                  <a:lnTo>
                    <a:pt x="1349" y="538"/>
                  </a:lnTo>
                  <a:lnTo>
                    <a:pt x="1349" y="538"/>
                  </a:lnTo>
                  <a:lnTo>
                    <a:pt x="1349" y="536"/>
                  </a:lnTo>
                  <a:lnTo>
                    <a:pt x="1349" y="536"/>
                  </a:lnTo>
                  <a:lnTo>
                    <a:pt x="1349" y="534"/>
                  </a:lnTo>
                  <a:lnTo>
                    <a:pt x="1345" y="534"/>
                  </a:lnTo>
                  <a:lnTo>
                    <a:pt x="1347" y="534"/>
                  </a:lnTo>
                  <a:lnTo>
                    <a:pt x="1347" y="534"/>
                  </a:lnTo>
                  <a:lnTo>
                    <a:pt x="1349" y="533"/>
                  </a:lnTo>
                  <a:lnTo>
                    <a:pt x="1345" y="527"/>
                  </a:lnTo>
                  <a:lnTo>
                    <a:pt x="1344" y="525"/>
                  </a:lnTo>
                  <a:lnTo>
                    <a:pt x="1342" y="524"/>
                  </a:lnTo>
                  <a:lnTo>
                    <a:pt x="1340" y="522"/>
                  </a:lnTo>
                  <a:lnTo>
                    <a:pt x="1340" y="522"/>
                  </a:lnTo>
                  <a:lnTo>
                    <a:pt x="1336" y="522"/>
                  </a:lnTo>
                  <a:lnTo>
                    <a:pt x="1336" y="522"/>
                  </a:lnTo>
                  <a:lnTo>
                    <a:pt x="1333" y="518"/>
                  </a:lnTo>
                  <a:lnTo>
                    <a:pt x="1331" y="515"/>
                  </a:lnTo>
                  <a:lnTo>
                    <a:pt x="1326" y="509"/>
                  </a:lnTo>
                  <a:lnTo>
                    <a:pt x="1324" y="507"/>
                  </a:lnTo>
                  <a:lnTo>
                    <a:pt x="1324" y="507"/>
                  </a:lnTo>
                  <a:lnTo>
                    <a:pt x="1324" y="506"/>
                  </a:lnTo>
                  <a:lnTo>
                    <a:pt x="1322" y="502"/>
                  </a:lnTo>
                  <a:lnTo>
                    <a:pt x="1322" y="502"/>
                  </a:lnTo>
                  <a:lnTo>
                    <a:pt x="1322" y="500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7"/>
                  </a:lnTo>
                  <a:lnTo>
                    <a:pt x="1320" y="495"/>
                  </a:lnTo>
                  <a:lnTo>
                    <a:pt x="1320" y="493"/>
                  </a:lnTo>
                  <a:lnTo>
                    <a:pt x="1318" y="489"/>
                  </a:lnTo>
                  <a:lnTo>
                    <a:pt x="1317" y="489"/>
                  </a:lnTo>
                  <a:lnTo>
                    <a:pt x="1300" y="480"/>
                  </a:lnTo>
                  <a:lnTo>
                    <a:pt x="1288" y="477"/>
                  </a:lnTo>
                  <a:lnTo>
                    <a:pt x="1270" y="475"/>
                  </a:lnTo>
                  <a:lnTo>
                    <a:pt x="1248" y="475"/>
                  </a:lnTo>
                  <a:lnTo>
                    <a:pt x="1234" y="478"/>
                  </a:lnTo>
                  <a:lnTo>
                    <a:pt x="1221" y="475"/>
                  </a:lnTo>
                  <a:lnTo>
                    <a:pt x="1215" y="471"/>
                  </a:lnTo>
                  <a:lnTo>
                    <a:pt x="1214" y="469"/>
                  </a:lnTo>
                  <a:lnTo>
                    <a:pt x="1212" y="469"/>
                  </a:lnTo>
                  <a:lnTo>
                    <a:pt x="1212" y="468"/>
                  </a:lnTo>
                  <a:lnTo>
                    <a:pt x="1208" y="468"/>
                  </a:lnTo>
                  <a:lnTo>
                    <a:pt x="1206" y="466"/>
                  </a:lnTo>
                  <a:lnTo>
                    <a:pt x="1203" y="464"/>
                  </a:lnTo>
                  <a:lnTo>
                    <a:pt x="1203" y="464"/>
                  </a:lnTo>
                  <a:lnTo>
                    <a:pt x="1196" y="460"/>
                  </a:lnTo>
                  <a:lnTo>
                    <a:pt x="1190" y="460"/>
                  </a:lnTo>
                  <a:lnTo>
                    <a:pt x="1188" y="460"/>
                  </a:lnTo>
                  <a:lnTo>
                    <a:pt x="1185" y="460"/>
                  </a:lnTo>
                  <a:lnTo>
                    <a:pt x="1187" y="464"/>
                  </a:lnTo>
                  <a:lnTo>
                    <a:pt x="1188" y="468"/>
                  </a:lnTo>
                  <a:lnTo>
                    <a:pt x="1208" y="486"/>
                  </a:lnTo>
                  <a:lnTo>
                    <a:pt x="1230" y="506"/>
                  </a:lnTo>
                  <a:lnTo>
                    <a:pt x="1234" y="511"/>
                  </a:lnTo>
                  <a:lnTo>
                    <a:pt x="1234" y="513"/>
                  </a:lnTo>
                  <a:lnTo>
                    <a:pt x="1234" y="516"/>
                  </a:lnTo>
                  <a:lnTo>
                    <a:pt x="1234" y="518"/>
                  </a:lnTo>
                  <a:lnTo>
                    <a:pt x="1232" y="527"/>
                  </a:lnTo>
                  <a:lnTo>
                    <a:pt x="1232" y="529"/>
                  </a:lnTo>
                  <a:lnTo>
                    <a:pt x="1232" y="531"/>
                  </a:lnTo>
                  <a:lnTo>
                    <a:pt x="1232" y="533"/>
                  </a:lnTo>
                  <a:lnTo>
                    <a:pt x="1232" y="534"/>
                  </a:lnTo>
                  <a:lnTo>
                    <a:pt x="1230" y="538"/>
                  </a:lnTo>
                  <a:lnTo>
                    <a:pt x="1230" y="543"/>
                  </a:lnTo>
                  <a:lnTo>
                    <a:pt x="1232" y="545"/>
                  </a:lnTo>
                  <a:lnTo>
                    <a:pt x="1232" y="545"/>
                  </a:lnTo>
                  <a:lnTo>
                    <a:pt x="1235" y="543"/>
                  </a:lnTo>
                  <a:lnTo>
                    <a:pt x="1237" y="542"/>
                  </a:lnTo>
                  <a:lnTo>
                    <a:pt x="1239" y="542"/>
                  </a:lnTo>
                  <a:lnTo>
                    <a:pt x="1243" y="542"/>
                  </a:lnTo>
                  <a:lnTo>
                    <a:pt x="1243" y="542"/>
                  </a:lnTo>
                  <a:lnTo>
                    <a:pt x="1239" y="543"/>
                  </a:lnTo>
                  <a:lnTo>
                    <a:pt x="1230" y="549"/>
                  </a:lnTo>
                  <a:lnTo>
                    <a:pt x="1228" y="551"/>
                  </a:lnTo>
                  <a:lnTo>
                    <a:pt x="1230" y="551"/>
                  </a:lnTo>
                  <a:lnTo>
                    <a:pt x="1232" y="551"/>
                  </a:lnTo>
                  <a:lnTo>
                    <a:pt x="1232" y="553"/>
                  </a:lnTo>
                  <a:lnTo>
                    <a:pt x="1232" y="553"/>
                  </a:lnTo>
                  <a:lnTo>
                    <a:pt x="1230" y="553"/>
                  </a:lnTo>
                  <a:lnTo>
                    <a:pt x="1228" y="554"/>
                  </a:lnTo>
                  <a:lnTo>
                    <a:pt x="1228" y="560"/>
                  </a:lnTo>
                  <a:lnTo>
                    <a:pt x="1230" y="560"/>
                  </a:lnTo>
                  <a:lnTo>
                    <a:pt x="1234" y="558"/>
                  </a:lnTo>
                  <a:lnTo>
                    <a:pt x="1235" y="560"/>
                  </a:lnTo>
                  <a:lnTo>
                    <a:pt x="1234" y="562"/>
                  </a:lnTo>
                  <a:lnTo>
                    <a:pt x="1234" y="563"/>
                  </a:lnTo>
                  <a:lnTo>
                    <a:pt x="1232" y="565"/>
                  </a:lnTo>
                  <a:lnTo>
                    <a:pt x="1230" y="565"/>
                  </a:lnTo>
                  <a:lnTo>
                    <a:pt x="1226" y="565"/>
                  </a:lnTo>
                  <a:lnTo>
                    <a:pt x="1226" y="565"/>
                  </a:lnTo>
                  <a:lnTo>
                    <a:pt x="1226" y="567"/>
                  </a:lnTo>
                  <a:lnTo>
                    <a:pt x="1226" y="571"/>
                  </a:lnTo>
                  <a:lnTo>
                    <a:pt x="1226" y="571"/>
                  </a:lnTo>
                  <a:lnTo>
                    <a:pt x="1226" y="572"/>
                  </a:lnTo>
                  <a:lnTo>
                    <a:pt x="1228" y="574"/>
                  </a:lnTo>
                  <a:lnTo>
                    <a:pt x="1228" y="574"/>
                  </a:lnTo>
                  <a:lnTo>
                    <a:pt x="1228" y="576"/>
                  </a:lnTo>
                  <a:lnTo>
                    <a:pt x="1228" y="578"/>
                  </a:lnTo>
                  <a:lnTo>
                    <a:pt x="1228" y="580"/>
                  </a:lnTo>
                  <a:lnTo>
                    <a:pt x="1228" y="581"/>
                  </a:lnTo>
                  <a:lnTo>
                    <a:pt x="1228" y="583"/>
                  </a:lnTo>
                  <a:lnTo>
                    <a:pt x="1226" y="587"/>
                  </a:lnTo>
                  <a:lnTo>
                    <a:pt x="1224" y="589"/>
                  </a:lnTo>
                  <a:lnTo>
                    <a:pt x="1226" y="589"/>
                  </a:lnTo>
                  <a:lnTo>
                    <a:pt x="1228" y="589"/>
                  </a:lnTo>
                  <a:lnTo>
                    <a:pt x="1228" y="589"/>
                  </a:lnTo>
                  <a:lnTo>
                    <a:pt x="1230" y="590"/>
                  </a:lnTo>
                  <a:lnTo>
                    <a:pt x="1230" y="592"/>
                  </a:lnTo>
                  <a:lnTo>
                    <a:pt x="1228" y="594"/>
                  </a:lnTo>
                  <a:lnTo>
                    <a:pt x="1228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4" y="592"/>
                  </a:lnTo>
                  <a:lnTo>
                    <a:pt x="1224" y="592"/>
                  </a:lnTo>
                  <a:lnTo>
                    <a:pt x="1223" y="594"/>
                  </a:lnTo>
                  <a:lnTo>
                    <a:pt x="1223" y="596"/>
                  </a:lnTo>
                  <a:lnTo>
                    <a:pt x="1223" y="598"/>
                  </a:lnTo>
                  <a:lnTo>
                    <a:pt x="1223" y="599"/>
                  </a:lnTo>
                  <a:lnTo>
                    <a:pt x="1223" y="601"/>
                  </a:lnTo>
                  <a:lnTo>
                    <a:pt x="1223" y="607"/>
                  </a:lnTo>
                  <a:lnTo>
                    <a:pt x="1215" y="627"/>
                  </a:lnTo>
                  <a:lnTo>
                    <a:pt x="1212" y="637"/>
                  </a:lnTo>
                  <a:lnTo>
                    <a:pt x="1210" y="645"/>
                  </a:lnTo>
                  <a:lnTo>
                    <a:pt x="1210" y="650"/>
                  </a:lnTo>
                  <a:lnTo>
                    <a:pt x="1210" y="652"/>
                  </a:lnTo>
                  <a:lnTo>
                    <a:pt x="1210" y="655"/>
                  </a:lnTo>
                  <a:lnTo>
                    <a:pt x="1212" y="657"/>
                  </a:lnTo>
                  <a:lnTo>
                    <a:pt x="1215" y="659"/>
                  </a:lnTo>
                  <a:lnTo>
                    <a:pt x="1217" y="661"/>
                  </a:lnTo>
                  <a:lnTo>
                    <a:pt x="1219" y="659"/>
                  </a:lnTo>
                  <a:lnTo>
                    <a:pt x="1221" y="661"/>
                  </a:lnTo>
                  <a:lnTo>
                    <a:pt x="1224" y="659"/>
                  </a:lnTo>
                  <a:lnTo>
                    <a:pt x="1226" y="661"/>
                  </a:lnTo>
                  <a:lnTo>
                    <a:pt x="1230" y="663"/>
                  </a:lnTo>
                  <a:lnTo>
                    <a:pt x="1230" y="664"/>
                  </a:lnTo>
                  <a:lnTo>
                    <a:pt x="1232" y="664"/>
                  </a:lnTo>
                  <a:lnTo>
                    <a:pt x="1234" y="668"/>
                  </a:lnTo>
                  <a:lnTo>
                    <a:pt x="1235" y="668"/>
                  </a:lnTo>
                  <a:lnTo>
                    <a:pt x="1235" y="670"/>
                  </a:lnTo>
                  <a:lnTo>
                    <a:pt x="1241" y="668"/>
                  </a:lnTo>
                  <a:lnTo>
                    <a:pt x="1239" y="670"/>
                  </a:lnTo>
                  <a:lnTo>
                    <a:pt x="1239" y="670"/>
                  </a:lnTo>
                  <a:lnTo>
                    <a:pt x="1237" y="672"/>
                  </a:lnTo>
                  <a:lnTo>
                    <a:pt x="1237" y="674"/>
                  </a:lnTo>
                  <a:lnTo>
                    <a:pt x="1241" y="677"/>
                  </a:lnTo>
                  <a:lnTo>
                    <a:pt x="1243" y="679"/>
                  </a:lnTo>
                  <a:lnTo>
                    <a:pt x="1243" y="681"/>
                  </a:lnTo>
                  <a:lnTo>
                    <a:pt x="1243" y="683"/>
                  </a:lnTo>
                  <a:lnTo>
                    <a:pt x="1246" y="686"/>
                  </a:lnTo>
                  <a:lnTo>
                    <a:pt x="1246" y="688"/>
                  </a:lnTo>
                  <a:lnTo>
                    <a:pt x="1246" y="690"/>
                  </a:lnTo>
                  <a:lnTo>
                    <a:pt x="1246" y="692"/>
                  </a:lnTo>
                  <a:lnTo>
                    <a:pt x="1248" y="692"/>
                  </a:lnTo>
                  <a:lnTo>
                    <a:pt x="1246" y="693"/>
                  </a:lnTo>
                  <a:lnTo>
                    <a:pt x="1246" y="695"/>
                  </a:lnTo>
                  <a:lnTo>
                    <a:pt x="1246" y="701"/>
                  </a:lnTo>
                  <a:lnTo>
                    <a:pt x="1244" y="704"/>
                  </a:lnTo>
                  <a:lnTo>
                    <a:pt x="1241" y="706"/>
                  </a:lnTo>
                  <a:lnTo>
                    <a:pt x="1241" y="708"/>
                  </a:lnTo>
                  <a:lnTo>
                    <a:pt x="1241" y="711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20"/>
                  </a:lnTo>
                  <a:lnTo>
                    <a:pt x="1246" y="722"/>
                  </a:lnTo>
                  <a:lnTo>
                    <a:pt x="1248" y="722"/>
                  </a:lnTo>
                  <a:lnTo>
                    <a:pt x="1248" y="722"/>
                  </a:lnTo>
                  <a:lnTo>
                    <a:pt x="1250" y="722"/>
                  </a:lnTo>
                  <a:lnTo>
                    <a:pt x="1250" y="724"/>
                  </a:lnTo>
                  <a:lnTo>
                    <a:pt x="1246" y="724"/>
                  </a:lnTo>
                  <a:lnTo>
                    <a:pt x="1243" y="726"/>
                  </a:lnTo>
                  <a:lnTo>
                    <a:pt x="1241" y="730"/>
                  </a:lnTo>
                  <a:lnTo>
                    <a:pt x="1241" y="731"/>
                  </a:lnTo>
                  <a:lnTo>
                    <a:pt x="1241" y="739"/>
                  </a:lnTo>
                  <a:lnTo>
                    <a:pt x="1241" y="742"/>
                  </a:lnTo>
                  <a:lnTo>
                    <a:pt x="1239" y="744"/>
                  </a:lnTo>
                  <a:lnTo>
                    <a:pt x="1239" y="744"/>
                  </a:lnTo>
                  <a:lnTo>
                    <a:pt x="1234" y="749"/>
                  </a:lnTo>
                  <a:lnTo>
                    <a:pt x="1234" y="751"/>
                  </a:lnTo>
                  <a:lnTo>
                    <a:pt x="1234" y="755"/>
                  </a:lnTo>
                  <a:lnTo>
                    <a:pt x="1232" y="757"/>
                  </a:lnTo>
                  <a:lnTo>
                    <a:pt x="1230" y="760"/>
                  </a:lnTo>
                  <a:lnTo>
                    <a:pt x="1230" y="762"/>
                  </a:lnTo>
                  <a:lnTo>
                    <a:pt x="1228" y="767"/>
                  </a:lnTo>
                  <a:lnTo>
                    <a:pt x="1226" y="775"/>
                  </a:lnTo>
                  <a:lnTo>
                    <a:pt x="1226" y="780"/>
                  </a:lnTo>
                  <a:lnTo>
                    <a:pt x="1226" y="787"/>
                  </a:lnTo>
                  <a:lnTo>
                    <a:pt x="1226" y="789"/>
                  </a:lnTo>
                  <a:lnTo>
                    <a:pt x="1230" y="793"/>
                  </a:lnTo>
                  <a:lnTo>
                    <a:pt x="1230" y="796"/>
                  </a:lnTo>
                  <a:lnTo>
                    <a:pt x="1230" y="800"/>
                  </a:lnTo>
                  <a:lnTo>
                    <a:pt x="1228" y="805"/>
                  </a:lnTo>
                  <a:lnTo>
                    <a:pt x="1228" y="807"/>
                  </a:lnTo>
                  <a:lnTo>
                    <a:pt x="1230" y="811"/>
                  </a:lnTo>
                  <a:lnTo>
                    <a:pt x="1230" y="814"/>
                  </a:lnTo>
                  <a:lnTo>
                    <a:pt x="1232" y="818"/>
                  </a:lnTo>
                  <a:lnTo>
                    <a:pt x="1230" y="823"/>
                  </a:lnTo>
                  <a:lnTo>
                    <a:pt x="1230" y="820"/>
                  </a:lnTo>
                  <a:lnTo>
                    <a:pt x="1226" y="811"/>
                  </a:lnTo>
                  <a:lnTo>
                    <a:pt x="1224" y="807"/>
                  </a:lnTo>
                  <a:lnTo>
                    <a:pt x="1223" y="805"/>
                  </a:lnTo>
                  <a:lnTo>
                    <a:pt x="1223" y="804"/>
                  </a:lnTo>
                  <a:lnTo>
                    <a:pt x="1223" y="802"/>
                  </a:lnTo>
                  <a:lnTo>
                    <a:pt x="1224" y="802"/>
                  </a:lnTo>
                  <a:lnTo>
                    <a:pt x="1224" y="800"/>
                  </a:lnTo>
                  <a:lnTo>
                    <a:pt x="1224" y="798"/>
                  </a:lnTo>
                  <a:lnTo>
                    <a:pt x="1224" y="796"/>
                  </a:lnTo>
                  <a:lnTo>
                    <a:pt x="1221" y="793"/>
                  </a:lnTo>
                  <a:lnTo>
                    <a:pt x="1219" y="789"/>
                  </a:lnTo>
                  <a:lnTo>
                    <a:pt x="1217" y="787"/>
                  </a:lnTo>
                  <a:lnTo>
                    <a:pt x="1214" y="784"/>
                  </a:lnTo>
                  <a:lnTo>
                    <a:pt x="1214" y="784"/>
                  </a:lnTo>
                  <a:lnTo>
                    <a:pt x="1210" y="784"/>
                  </a:lnTo>
                  <a:lnTo>
                    <a:pt x="1208" y="784"/>
                  </a:lnTo>
                  <a:lnTo>
                    <a:pt x="1206" y="784"/>
                  </a:lnTo>
                  <a:lnTo>
                    <a:pt x="1205" y="786"/>
                  </a:lnTo>
                  <a:lnTo>
                    <a:pt x="1205" y="786"/>
                  </a:lnTo>
                  <a:lnTo>
                    <a:pt x="1203" y="787"/>
                  </a:lnTo>
                  <a:lnTo>
                    <a:pt x="1201" y="787"/>
                  </a:lnTo>
                  <a:lnTo>
                    <a:pt x="1199" y="789"/>
                  </a:lnTo>
                  <a:lnTo>
                    <a:pt x="1197" y="789"/>
                  </a:lnTo>
                  <a:lnTo>
                    <a:pt x="1196" y="791"/>
                  </a:lnTo>
                  <a:lnTo>
                    <a:pt x="1196" y="791"/>
                  </a:lnTo>
                  <a:lnTo>
                    <a:pt x="1192" y="795"/>
                  </a:lnTo>
                  <a:lnTo>
                    <a:pt x="1190" y="798"/>
                  </a:lnTo>
                  <a:lnTo>
                    <a:pt x="1192" y="798"/>
                  </a:lnTo>
                  <a:lnTo>
                    <a:pt x="1197" y="800"/>
                  </a:lnTo>
                  <a:lnTo>
                    <a:pt x="1197" y="802"/>
                  </a:lnTo>
                  <a:lnTo>
                    <a:pt x="1197" y="804"/>
                  </a:lnTo>
                  <a:lnTo>
                    <a:pt x="1197" y="809"/>
                  </a:lnTo>
                  <a:lnTo>
                    <a:pt x="1197" y="807"/>
                  </a:lnTo>
                  <a:lnTo>
                    <a:pt x="1196" y="804"/>
                  </a:lnTo>
                  <a:lnTo>
                    <a:pt x="1194" y="802"/>
                  </a:lnTo>
                  <a:lnTo>
                    <a:pt x="1192" y="802"/>
                  </a:lnTo>
                  <a:lnTo>
                    <a:pt x="1190" y="802"/>
                  </a:lnTo>
                  <a:lnTo>
                    <a:pt x="1190" y="802"/>
                  </a:lnTo>
                  <a:lnTo>
                    <a:pt x="1188" y="800"/>
                  </a:lnTo>
                  <a:lnTo>
                    <a:pt x="1188" y="798"/>
                  </a:lnTo>
                  <a:lnTo>
                    <a:pt x="1187" y="795"/>
                  </a:lnTo>
                  <a:lnTo>
                    <a:pt x="1187" y="795"/>
                  </a:lnTo>
                  <a:lnTo>
                    <a:pt x="1188" y="793"/>
                  </a:lnTo>
                  <a:lnTo>
                    <a:pt x="1190" y="793"/>
                  </a:lnTo>
                  <a:lnTo>
                    <a:pt x="1192" y="793"/>
                  </a:lnTo>
                  <a:lnTo>
                    <a:pt x="1192" y="791"/>
                  </a:lnTo>
                  <a:lnTo>
                    <a:pt x="1192" y="789"/>
                  </a:lnTo>
                  <a:lnTo>
                    <a:pt x="1194" y="787"/>
                  </a:lnTo>
                  <a:lnTo>
                    <a:pt x="1196" y="786"/>
                  </a:lnTo>
                  <a:lnTo>
                    <a:pt x="1197" y="784"/>
                  </a:lnTo>
                  <a:lnTo>
                    <a:pt x="1205" y="780"/>
                  </a:lnTo>
                  <a:lnTo>
                    <a:pt x="1206" y="776"/>
                  </a:lnTo>
                  <a:lnTo>
                    <a:pt x="1206" y="773"/>
                  </a:lnTo>
                  <a:lnTo>
                    <a:pt x="1205" y="771"/>
                  </a:lnTo>
                  <a:lnTo>
                    <a:pt x="1199" y="766"/>
                  </a:lnTo>
                  <a:lnTo>
                    <a:pt x="1197" y="766"/>
                  </a:lnTo>
                  <a:lnTo>
                    <a:pt x="1192" y="766"/>
                  </a:lnTo>
                  <a:lnTo>
                    <a:pt x="1190" y="764"/>
                  </a:lnTo>
                  <a:lnTo>
                    <a:pt x="1190" y="760"/>
                  </a:lnTo>
                  <a:lnTo>
                    <a:pt x="1188" y="755"/>
                  </a:lnTo>
                  <a:lnTo>
                    <a:pt x="1187" y="753"/>
                  </a:lnTo>
                  <a:lnTo>
                    <a:pt x="1185" y="753"/>
                  </a:lnTo>
                  <a:lnTo>
                    <a:pt x="1178" y="753"/>
                  </a:lnTo>
                  <a:lnTo>
                    <a:pt x="1168" y="755"/>
                  </a:lnTo>
                  <a:lnTo>
                    <a:pt x="1159" y="757"/>
                  </a:lnTo>
                  <a:lnTo>
                    <a:pt x="1149" y="758"/>
                  </a:lnTo>
                  <a:lnTo>
                    <a:pt x="1150" y="757"/>
                  </a:lnTo>
                  <a:lnTo>
                    <a:pt x="1154" y="753"/>
                  </a:lnTo>
                  <a:lnTo>
                    <a:pt x="1154" y="751"/>
                  </a:lnTo>
                  <a:lnTo>
                    <a:pt x="1154" y="749"/>
                  </a:lnTo>
                  <a:lnTo>
                    <a:pt x="1140" y="742"/>
                  </a:lnTo>
                  <a:lnTo>
                    <a:pt x="1132" y="740"/>
                  </a:lnTo>
                  <a:lnTo>
                    <a:pt x="1129" y="740"/>
                  </a:lnTo>
                  <a:lnTo>
                    <a:pt x="1127" y="744"/>
                  </a:lnTo>
                  <a:lnTo>
                    <a:pt x="1123" y="755"/>
                  </a:lnTo>
                  <a:lnTo>
                    <a:pt x="1114" y="769"/>
                  </a:lnTo>
                  <a:lnTo>
                    <a:pt x="1103" y="782"/>
                  </a:lnTo>
                  <a:lnTo>
                    <a:pt x="1103" y="784"/>
                  </a:lnTo>
                  <a:lnTo>
                    <a:pt x="1103" y="784"/>
                  </a:lnTo>
                  <a:lnTo>
                    <a:pt x="1103" y="786"/>
                  </a:lnTo>
                  <a:lnTo>
                    <a:pt x="1103" y="786"/>
                  </a:lnTo>
                  <a:lnTo>
                    <a:pt x="1100" y="787"/>
                  </a:lnTo>
                  <a:lnTo>
                    <a:pt x="1096" y="791"/>
                  </a:lnTo>
                  <a:lnTo>
                    <a:pt x="1096" y="791"/>
                  </a:lnTo>
                  <a:lnTo>
                    <a:pt x="1094" y="791"/>
                  </a:lnTo>
                  <a:lnTo>
                    <a:pt x="1093" y="795"/>
                  </a:lnTo>
                  <a:lnTo>
                    <a:pt x="1093" y="795"/>
                  </a:lnTo>
                  <a:lnTo>
                    <a:pt x="1091" y="796"/>
                  </a:lnTo>
                  <a:lnTo>
                    <a:pt x="1089" y="798"/>
                  </a:lnTo>
                  <a:lnTo>
                    <a:pt x="1076" y="802"/>
                  </a:lnTo>
                  <a:lnTo>
                    <a:pt x="1073" y="805"/>
                  </a:lnTo>
                  <a:lnTo>
                    <a:pt x="1062" y="807"/>
                  </a:lnTo>
                  <a:lnTo>
                    <a:pt x="1057" y="809"/>
                  </a:lnTo>
                  <a:lnTo>
                    <a:pt x="1053" y="814"/>
                  </a:lnTo>
                  <a:lnTo>
                    <a:pt x="1046" y="829"/>
                  </a:lnTo>
                  <a:lnTo>
                    <a:pt x="1035" y="840"/>
                  </a:lnTo>
                  <a:lnTo>
                    <a:pt x="1024" y="847"/>
                  </a:lnTo>
                  <a:lnTo>
                    <a:pt x="1020" y="849"/>
                  </a:lnTo>
                  <a:lnTo>
                    <a:pt x="1013" y="854"/>
                  </a:lnTo>
                  <a:lnTo>
                    <a:pt x="1010" y="861"/>
                  </a:lnTo>
                  <a:lnTo>
                    <a:pt x="1008" y="863"/>
                  </a:lnTo>
                  <a:lnTo>
                    <a:pt x="1008" y="865"/>
                  </a:lnTo>
                  <a:lnTo>
                    <a:pt x="1008" y="869"/>
                  </a:lnTo>
                  <a:lnTo>
                    <a:pt x="1008" y="870"/>
                  </a:lnTo>
                  <a:lnTo>
                    <a:pt x="1008" y="874"/>
                  </a:lnTo>
                  <a:lnTo>
                    <a:pt x="1008" y="879"/>
                  </a:lnTo>
                  <a:lnTo>
                    <a:pt x="1008" y="881"/>
                  </a:lnTo>
                  <a:lnTo>
                    <a:pt x="1008" y="885"/>
                  </a:lnTo>
                  <a:lnTo>
                    <a:pt x="1011" y="888"/>
                  </a:lnTo>
                  <a:lnTo>
                    <a:pt x="1015" y="894"/>
                  </a:lnTo>
                  <a:lnTo>
                    <a:pt x="1028" y="917"/>
                  </a:lnTo>
                  <a:lnTo>
                    <a:pt x="1028" y="919"/>
                  </a:lnTo>
                  <a:lnTo>
                    <a:pt x="1033" y="923"/>
                  </a:lnTo>
                  <a:lnTo>
                    <a:pt x="1035" y="925"/>
                  </a:lnTo>
                  <a:lnTo>
                    <a:pt x="1035" y="926"/>
                  </a:lnTo>
                  <a:lnTo>
                    <a:pt x="1037" y="928"/>
                  </a:lnTo>
                  <a:lnTo>
                    <a:pt x="1037" y="928"/>
                  </a:lnTo>
                  <a:lnTo>
                    <a:pt x="1037" y="930"/>
                  </a:lnTo>
                  <a:lnTo>
                    <a:pt x="1038" y="932"/>
                  </a:lnTo>
                  <a:lnTo>
                    <a:pt x="1040" y="934"/>
                  </a:lnTo>
                  <a:lnTo>
                    <a:pt x="1040" y="935"/>
                  </a:lnTo>
                  <a:lnTo>
                    <a:pt x="1042" y="948"/>
                  </a:lnTo>
                  <a:lnTo>
                    <a:pt x="1044" y="950"/>
                  </a:lnTo>
                  <a:lnTo>
                    <a:pt x="1044" y="952"/>
                  </a:lnTo>
                  <a:lnTo>
                    <a:pt x="1046" y="952"/>
                  </a:lnTo>
                  <a:lnTo>
                    <a:pt x="1047" y="954"/>
                  </a:lnTo>
                  <a:lnTo>
                    <a:pt x="1047" y="955"/>
                  </a:lnTo>
                  <a:lnTo>
                    <a:pt x="1047" y="955"/>
                  </a:lnTo>
                  <a:lnTo>
                    <a:pt x="1046" y="954"/>
                  </a:lnTo>
                  <a:lnTo>
                    <a:pt x="1044" y="954"/>
                  </a:lnTo>
                  <a:lnTo>
                    <a:pt x="1042" y="955"/>
                  </a:lnTo>
                  <a:lnTo>
                    <a:pt x="1042" y="957"/>
                  </a:lnTo>
                  <a:lnTo>
                    <a:pt x="1042" y="957"/>
                  </a:lnTo>
                  <a:lnTo>
                    <a:pt x="1042" y="959"/>
                  </a:lnTo>
                  <a:lnTo>
                    <a:pt x="1042" y="959"/>
                  </a:lnTo>
                  <a:lnTo>
                    <a:pt x="1042" y="961"/>
                  </a:lnTo>
                  <a:lnTo>
                    <a:pt x="1042" y="961"/>
                  </a:lnTo>
                  <a:lnTo>
                    <a:pt x="1044" y="963"/>
                  </a:lnTo>
                  <a:lnTo>
                    <a:pt x="1046" y="970"/>
                  </a:lnTo>
                  <a:lnTo>
                    <a:pt x="1046" y="972"/>
                  </a:lnTo>
                  <a:lnTo>
                    <a:pt x="1047" y="973"/>
                  </a:lnTo>
                  <a:lnTo>
                    <a:pt x="1047" y="975"/>
                  </a:lnTo>
                  <a:lnTo>
                    <a:pt x="1047" y="977"/>
                  </a:lnTo>
                  <a:lnTo>
                    <a:pt x="1047" y="979"/>
                  </a:lnTo>
                  <a:lnTo>
                    <a:pt x="1047" y="981"/>
                  </a:lnTo>
                  <a:lnTo>
                    <a:pt x="1046" y="981"/>
                  </a:lnTo>
                  <a:lnTo>
                    <a:pt x="1042" y="981"/>
                  </a:lnTo>
                  <a:lnTo>
                    <a:pt x="1040" y="979"/>
                  </a:lnTo>
                  <a:lnTo>
                    <a:pt x="1040" y="979"/>
                  </a:lnTo>
                  <a:lnTo>
                    <a:pt x="1033" y="979"/>
                  </a:lnTo>
                  <a:lnTo>
                    <a:pt x="1031" y="979"/>
                  </a:lnTo>
                  <a:lnTo>
                    <a:pt x="1029" y="977"/>
                  </a:lnTo>
                  <a:lnTo>
                    <a:pt x="1028" y="973"/>
                  </a:lnTo>
                  <a:lnTo>
                    <a:pt x="1024" y="972"/>
                  </a:lnTo>
                  <a:lnTo>
                    <a:pt x="1017" y="966"/>
                  </a:lnTo>
                  <a:lnTo>
                    <a:pt x="1013" y="964"/>
                  </a:lnTo>
                  <a:lnTo>
                    <a:pt x="1013" y="966"/>
                  </a:lnTo>
                  <a:lnTo>
                    <a:pt x="1011" y="968"/>
                  </a:lnTo>
                  <a:lnTo>
                    <a:pt x="1011" y="972"/>
                  </a:lnTo>
                  <a:lnTo>
                    <a:pt x="1011" y="975"/>
                  </a:lnTo>
                  <a:lnTo>
                    <a:pt x="1013" y="973"/>
                  </a:lnTo>
                  <a:lnTo>
                    <a:pt x="1015" y="972"/>
                  </a:lnTo>
                  <a:lnTo>
                    <a:pt x="1017" y="972"/>
                  </a:lnTo>
                  <a:lnTo>
                    <a:pt x="1019" y="973"/>
                  </a:lnTo>
                  <a:lnTo>
                    <a:pt x="1017" y="973"/>
                  </a:lnTo>
                  <a:lnTo>
                    <a:pt x="1013" y="975"/>
                  </a:lnTo>
                  <a:lnTo>
                    <a:pt x="1013" y="975"/>
                  </a:lnTo>
                  <a:lnTo>
                    <a:pt x="1010" y="977"/>
                  </a:lnTo>
                  <a:lnTo>
                    <a:pt x="1010" y="977"/>
                  </a:lnTo>
                  <a:lnTo>
                    <a:pt x="1010" y="979"/>
                  </a:lnTo>
                  <a:lnTo>
                    <a:pt x="1008" y="979"/>
                  </a:lnTo>
                  <a:lnTo>
                    <a:pt x="1001" y="981"/>
                  </a:lnTo>
                  <a:lnTo>
                    <a:pt x="993" y="977"/>
                  </a:lnTo>
                  <a:lnTo>
                    <a:pt x="992" y="973"/>
                  </a:lnTo>
                  <a:lnTo>
                    <a:pt x="988" y="972"/>
                  </a:lnTo>
                  <a:lnTo>
                    <a:pt x="988" y="970"/>
                  </a:lnTo>
                  <a:lnTo>
                    <a:pt x="986" y="968"/>
                  </a:lnTo>
                  <a:lnTo>
                    <a:pt x="984" y="968"/>
                  </a:lnTo>
                  <a:lnTo>
                    <a:pt x="979" y="966"/>
                  </a:lnTo>
                  <a:lnTo>
                    <a:pt x="973" y="963"/>
                  </a:lnTo>
                  <a:lnTo>
                    <a:pt x="968" y="959"/>
                  </a:lnTo>
                  <a:lnTo>
                    <a:pt x="964" y="957"/>
                  </a:lnTo>
                  <a:lnTo>
                    <a:pt x="963" y="957"/>
                  </a:lnTo>
                  <a:lnTo>
                    <a:pt x="959" y="957"/>
                  </a:lnTo>
                  <a:lnTo>
                    <a:pt x="952" y="954"/>
                  </a:lnTo>
                  <a:lnTo>
                    <a:pt x="946" y="952"/>
                  </a:lnTo>
                  <a:lnTo>
                    <a:pt x="945" y="950"/>
                  </a:lnTo>
                  <a:lnTo>
                    <a:pt x="945" y="948"/>
                  </a:lnTo>
                  <a:lnTo>
                    <a:pt x="943" y="948"/>
                  </a:lnTo>
                  <a:lnTo>
                    <a:pt x="943" y="950"/>
                  </a:lnTo>
                  <a:lnTo>
                    <a:pt x="943" y="952"/>
                  </a:lnTo>
                  <a:lnTo>
                    <a:pt x="946" y="954"/>
                  </a:lnTo>
                  <a:lnTo>
                    <a:pt x="946" y="954"/>
                  </a:lnTo>
                  <a:lnTo>
                    <a:pt x="945" y="957"/>
                  </a:lnTo>
                  <a:lnTo>
                    <a:pt x="943" y="957"/>
                  </a:lnTo>
                  <a:lnTo>
                    <a:pt x="941" y="955"/>
                  </a:lnTo>
                  <a:lnTo>
                    <a:pt x="939" y="955"/>
                  </a:lnTo>
                  <a:lnTo>
                    <a:pt x="936" y="959"/>
                  </a:lnTo>
                  <a:lnTo>
                    <a:pt x="934" y="959"/>
                  </a:lnTo>
                  <a:lnTo>
                    <a:pt x="932" y="959"/>
                  </a:lnTo>
                  <a:lnTo>
                    <a:pt x="930" y="959"/>
                  </a:lnTo>
                  <a:lnTo>
                    <a:pt x="930" y="961"/>
                  </a:lnTo>
                  <a:lnTo>
                    <a:pt x="930" y="963"/>
                  </a:lnTo>
                  <a:lnTo>
                    <a:pt x="930" y="964"/>
                  </a:lnTo>
                  <a:lnTo>
                    <a:pt x="930" y="966"/>
                  </a:lnTo>
                  <a:lnTo>
                    <a:pt x="928" y="966"/>
                  </a:lnTo>
                  <a:lnTo>
                    <a:pt x="927" y="966"/>
                  </a:lnTo>
                  <a:lnTo>
                    <a:pt x="927" y="968"/>
                  </a:lnTo>
                  <a:lnTo>
                    <a:pt x="925" y="968"/>
                  </a:lnTo>
                  <a:lnTo>
                    <a:pt x="925" y="970"/>
                  </a:lnTo>
                  <a:lnTo>
                    <a:pt x="925" y="968"/>
                  </a:lnTo>
                  <a:lnTo>
                    <a:pt x="923" y="968"/>
                  </a:lnTo>
                  <a:lnTo>
                    <a:pt x="927" y="966"/>
                  </a:lnTo>
                  <a:lnTo>
                    <a:pt x="927" y="964"/>
                  </a:lnTo>
                  <a:lnTo>
                    <a:pt x="928" y="964"/>
                  </a:lnTo>
                  <a:lnTo>
                    <a:pt x="928" y="963"/>
                  </a:lnTo>
                  <a:lnTo>
                    <a:pt x="927" y="963"/>
                  </a:lnTo>
                  <a:lnTo>
                    <a:pt x="923" y="957"/>
                  </a:lnTo>
                  <a:lnTo>
                    <a:pt x="923" y="955"/>
                  </a:lnTo>
                  <a:lnTo>
                    <a:pt x="925" y="954"/>
                  </a:lnTo>
                  <a:lnTo>
                    <a:pt x="927" y="952"/>
                  </a:lnTo>
                  <a:lnTo>
                    <a:pt x="930" y="952"/>
                  </a:lnTo>
                  <a:lnTo>
                    <a:pt x="934" y="954"/>
                  </a:lnTo>
                  <a:lnTo>
                    <a:pt x="934" y="952"/>
                  </a:lnTo>
                  <a:lnTo>
                    <a:pt x="936" y="950"/>
                  </a:lnTo>
                  <a:lnTo>
                    <a:pt x="937" y="952"/>
                  </a:lnTo>
                  <a:lnTo>
                    <a:pt x="939" y="954"/>
                  </a:lnTo>
                  <a:lnTo>
                    <a:pt x="941" y="954"/>
                  </a:lnTo>
                  <a:lnTo>
                    <a:pt x="941" y="952"/>
                  </a:lnTo>
                  <a:lnTo>
                    <a:pt x="941" y="952"/>
                  </a:lnTo>
                  <a:lnTo>
                    <a:pt x="939" y="950"/>
                  </a:lnTo>
                  <a:lnTo>
                    <a:pt x="941" y="948"/>
                  </a:lnTo>
                  <a:lnTo>
                    <a:pt x="941" y="944"/>
                  </a:lnTo>
                  <a:lnTo>
                    <a:pt x="939" y="944"/>
                  </a:lnTo>
                  <a:lnTo>
                    <a:pt x="934" y="944"/>
                  </a:lnTo>
                  <a:lnTo>
                    <a:pt x="928" y="946"/>
                  </a:lnTo>
                  <a:lnTo>
                    <a:pt x="923" y="944"/>
                  </a:lnTo>
                  <a:lnTo>
                    <a:pt x="912" y="937"/>
                  </a:lnTo>
                  <a:lnTo>
                    <a:pt x="907" y="932"/>
                  </a:lnTo>
                  <a:lnTo>
                    <a:pt x="907" y="930"/>
                  </a:lnTo>
                  <a:lnTo>
                    <a:pt x="907" y="926"/>
                  </a:lnTo>
                  <a:lnTo>
                    <a:pt x="907" y="925"/>
                  </a:lnTo>
                  <a:lnTo>
                    <a:pt x="905" y="923"/>
                  </a:lnTo>
                  <a:lnTo>
                    <a:pt x="903" y="923"/>
                  </a:lnTo>
                  <a:lnTo>
                    <a:pt x="899" y="921"/>
                  </a:lnTo>
                  <a:lnTo>
                    <a:pt x="896" y="919"/>
                  </a:lnTo>
                  <a:lnTo>
                    <a:pt x="892" y="916"/>
                  </a:lnTo>
                  <a:lnTo>
                    <a:pt x="887" y="914"/>
                  </a:lnTo>
                  <a:lnTo>
                    <a:pt x="883" y="910"/>
                  </a:lnTo>
                  <a:lnTo>
                    <a:pt x="878" y="908"/>
                  </a:lnTo>
                  <a:lnTo>
                    <a:pt x="874" y="907"/>
                  </a:lnTo>
                  <a:lnTo>
                    <a:pt x="872" y="907"/>
                  </a:lnTo>
                  <a:lnTo>
                    <a:pt x="871" y="907"/>
                  </a:lnTo>
                  <a:lnTo>
                    <a:pt x="869" y="908"/>
                  </a:lnTo>
                  <a:lnTo>
                    <a:pt x="867" y="908"/>
                  </a:lnTo>
                  <a:lnTo>
                    <a:pt x="861" y="910"/>
                  </a:lnTo>
                  <a:lnTo>
                    <a:pt x="861" y="912"/>
                  </a:lnTo>
                  <a:lnTo>
                    <a:pt x="865" y="914"/>
                  </a:lnTo>
                  <a:lnTo>
                    <a:pt x="865" y="917"/>
                  </a:lnTo>
                  <a:lnTo>
                    <a:pt x="865" y="919"/>
                  </a:lnTo>
                  <a:lnTo>
                    <a:pt x="863" y="923"/>
                  </a:lnTo>
                  <a:lnTo>
                    <a:pt x="863" y="925"/>
                  </a:lnTo>
                  <a:lnTo>
                    <a:pt x="861" y="928"/>
                  </a:lnTo>
                  <a:lnTo>
                    <a:pt x="861" y="930"/>
                  </a:lnTo>
                  <a:lnTo>
                    <a:pt x="861" y="932"/>
                  </a:lnTo>
                  <a:lnTo>
                    <a:pt x="860" y="934"/>
                  </a:lnTo>
                  <a:lnTo>
                    <a:pt x="856" y="934"/>
                  </a:lnTo>
                  <a:lnTo>
                    <a:pt x="854" y="935"/>
                  </a:lnTo>
                  <a:lnTo>
                    <a:pt x="852" y="939"/>
                  </a:lnTo>
                  <a:lnTo>
                    <a:pt x="851" y="939"/>
                  </a:lnTo>
                  <a:lnTo>
                    <a:pt x="849" y="935"/>
                  </a:lnTo>
                  <a:lnTo>
                    <a:pt x="845" y="935"/>
                  </a:lnTo>
                  <a:lnTo>
                    <a:pt x="843" y="937"/>
                  </a:lnTo>
                  <a:lnTo>
                    <a:pt x="845" y="941"/>
                  </a:lnTo>
                  <a:lnTo>
                    <a:pt x="845" y="943"/>
                  </a:lnTo>
                  <a:lnTo>
                    <a:pt x="845" y="944"/>
                  </a:lnTo>
                  <a:lnTo>
                    <a:pt x="851" y="946"/>
                  </a:lnTo>
                  <a:lnTo>
                    <a:pt x="849" y="948"/>
                  </a:lnTo>
                  <a:lnTo>
                    <a:pt x="847" y="946"/>
                  </a:lnTo>
                  <a:lnTo>
                    <a:pt x="847" y="948"/>
                  </a:lnTo>
                  <a:lnTo>
                    <a:pt x="847" y="950"/>
                  </a:lnTo>
                  <a:lnTo>
                    <a:pt x="847" y="952"/>
                  </a:lnTo>
                  <a:lnTo>
                    <a:pt x="847" y="954"/>
                  </a:lnTo>
                  <a:lnTo>
                    <a:pt x="849" y="955"/>
                  </a:lnTo>
                  <a:lnTo>
                    <a:pt x="849" y="961"/>
                  </a:lnTo>
                  <a:lnTo>
                    <a:pt x="854" y="961"/>
                  </a:lnTo>
                  <a:lnTo>
                    <a:pt x="856" y="961"/>
                  </a:lnTo>
                  <a:lnTo>
                    <a:pt x="858" y="964"/>
                  </a:lnTo>
                  <a:lnTo>
                    <a:pt x="860" y="970"/>
                  </a:lnTo>
                  <a:lnTo>
                    <a:pt x="863" y="975"/>
                  </a:lnTo>
                  <a:lnTo>
                    <a:pt x="874" y="991"/>
                  </a:lnTo>
                  <a:lnTo>
                    <a:pt x="878" y="999"/>
                  </a:lnTo>
                  <a:lnTo>
                    <a:pt x="885" y="1002"/>
                  </a:lnTo>
                  <a:lnTo>
                    <a:pt x="889" y="1004"/>
                  </a:lnTo>
                  <a:lnTo>
                    <a:pt x="890" y="1002"/>
                  </a:lnTo>
                  <a:lnTo>
                    <a:pt x="896" y="999"/>
                  </a:lnTo>
                  <a:lnTo>
                    <a:pt x="898" y="999"/>
                  </a:lnTo>
                  <a:lnTo>
                    <a:pt x="899" y="999"/>
                  </a:lnTo>
                  <a:lnTo>
                    <a:pt x="901" y="1000"/>
                  </a:lnTo>
                  <a:lnTo>
                    <a:pt x="903" y="1000"/>
                  </a:lnTo>
                  <a:lnTo>
                    <a:pt x="905" y="999"/>
                  </a:lnTo>
                  <a:lnTo>
                    <a:pt x="905" y="995"/>
                  </a:lnTo>
                  <a:lnTo>
                    <a:pt x="907" y="993"/>
                  </a:lnTo>
                  <a:lnTo>
                    <a:pt x="908" y="993"/>
                  </a:lnTo>
                  <a:lnTo>
                    <a:pt x="910" y="993"/>
                  </a:lnTo>
                  <a:lnTo>
                    <a:pt x="912" y="995"/>
                  </a:lnTo>
                  <a:lnTo>
                    <a:pt x="912" y="995"/>
                  </a:lnTo>
                  <a:lnTo>
                    <a:pt x="912" y="1000"/>
                  </a:lnTo>
                  <a:lnTo>
                    <a:pt x="914" y="1002"/>
                  </a:lnTo>
                  <a:lnTo>
                    <a:pt x="919" y="1000"/>
                  </a:lnTo>
                  <a:lnTo>
                    <a:pt x="919" y="1002"/>
                  </a:lnTo>
                  <a:lnTo>
                    <a:pt x="917" y="1002"/>
                  </a:lnTo>
                  <a:lnTo>
                    <a:pt x="917" y="1002"/>
                  </a:lnTo>
                  <a:lnTo>
                    <a:pt x="917" y="1004"/>
                  </a:lnTo>
                  <a:lnTo>
                    <a:pt x="917" y="1004"/>
                  </a:lnTo>
                  <a:lnTo>
                    <a:pt x="919" y="1006"/>
                  </a:lnTo>
                  <a:lnTo>
                    <a:pt x="921" y="1008"/>
                  </a:lnTo>
                  <a:lnTo>
                    <a:pt x="923" y="1008"/>
                  </a:lnTo>
                  <a:lnTo>
                    <a:pt x="923" y="1009"/>
                  </a:lnTo>
                  <a:lnTo>
                    <a:pt x="921" y="1011"/>
                  </a:lnTo>
                  <a:lnTo>
                    <a:pt x="917" y="1013"/>
                  </a:lnTo>
                  <a:lnTo>
                    <a:pt x="916" y="1015"/>
                  </a:lnTo>
                  <a:lnTo>
                    <a:pt x="917" y="1019"/>
                  </a:lnTo>
                  <a:lnTo>
                    <a:pt x="919" y="1020"/>
                  </a:lnTo>
                  <a:lnTo>
                    <a:pt x="921" y="1022"/>
                  </a:lnTo>
                  <a:lnTo>
                    <a:pt x="923" y="1024"/>
                  </a:lnTo>
                  <a:lnTo>
                    <a:pt x="923" y="1026"/>
                  </a:lnTo>
                  <a:lnTo>
                    <a:pt x="927" y="1037"/>
                  </a:lnTo>
                  <a:lnTo>
                    <a:pt x="927" y="1038"/>
                  </a:lnTo>
                  <a:lnTo>
                    <a:pt x="925" y="1042"/>
                  </a:lnTo>
                  <a:lnTo>
                    <a:pt x="921" y="1047"/>
                  </a:lnTo>
                  <a:lnTo>
                    <a:pt x="921" y="1049"/>
                  </a:lnTo>
                  <a:lnTo>
                    <a:pt x="919" y="1049"/>
                  </a:lnTo>
                  <a:lnTo>
                    <a:pt x="916" y="1053"/>
                  </a:lnTo>
                  <a:lnTo>
                    <a:pt x="912" y="1055"/>
                  </a:lnTo>
                  <a:lnTo>
                    <a:pt x="907" y="1055"/>
                  </a:lnTo>
                  <a:lnTo>
                    <a:pt x="905" y="1055"/>
                  </a:lnTo>
                  <a:lnTo>
                    <a:pt x="903" y="1056"/>
                  </a:lnTo>
                  <a:lnTo>
                    <a:pt x="901" y="1060"/>
                  </a:lnTo>
                  <a:lnTo>
                    <a:pt x="903" y="1062"/>
                  </a:lnTo>
                  <a:lnTo>
                    <a:pt x="901" y="1064"/>
                  </a:lnTo>
                  <a:lnTo>
                    <a:pt x="898" y="1065"/>
                  </a:lnTo>
                  <a:lnTo>
                    <a:pt x="894" y="1067"/>
                  </a:lnTo>
                  <a:lnTo>
                    <a:pt x="887" y="1064"/>
                  </a:lnTo>
                  <a:lnTo>
                    <a:pt x="885" y="1064"/>
                  </a:lnTo>
                  <a:lnTo>
                    <a:pt x="885" y="1064"/>
                  </a:lnTo>
                  <a:lnTo>
                    <a:pt x="885" y="1062"/>
                  </a:lnTo>
                  <a:lnTo>
                    <a:pt x="885" y="1062"/>
                  </a:lnTo>
                  <a:lnTo>
                    <a:pt x="883" y="1060"/>
                  </a:lnTo>
                  <a:lnTo>
                    <a:pt x="881" y="1056"/>
                  </a:lnTo>
                  <a:lnTo>
                    <a:pt x="881" y="1056"/>
                  </a:lnTo>
                  <a:lnTo>
                    <a:pt x="880" y="1055"/>
                  </a:lnTo>
                  <a:lnTo>
                    <a:pt x="872" y="1055"/>
                  </a:lnTo>
                  <a:lnTo>
                    <a:pt x="871" y="1055"/>
                  </a:lnTo>
                  <a:lnTo>
                    <a:pt x="869" y="1051"/>
                  </a:lnTo>
                  <a:lnTo>
                    <a:pt x="869" y="1051"/>
                  </a:lnTo>
                  <a:lnTo>
                    <a:pt x="867" y="1051"/>
                  </a:lnTo>
                  <a:lnTo>
                    <a:pt x="865" y="1053"/>
                  </a:lnTo>
                  <a:lnTo>
                    <a:pt x="865" y="1053"/>
                  </a:lnTo>
                  <a:lnTo>
                    <a:pt x="863" y="1053"/>
                  </a:lnTo>
                  <a:lnTo>
                    <a:pt x="861" y="1051"/>
                  </a:lnTo>
                  <a:lnTo>
                    <a:pt x="861" y="1051"/>
                  </a:lnTo>
                  <a:lnTo>
                    <a:pt x="860" y="1049"/>
                  </a:lnTo>
                  <a:lnTo>
                    <a:pt x="856" y="1051"/>
                  </a:lnTo>
                  <a:lnTo>
                    <a:pt x="856" y="1051"/>
                  </a:lnTo>
                  <a:lnTo>
                    <a:pt x="854" y="1049"/>
                  </a:lnTo>
                  <a:lnTo>
                    <a:pt x="852" y="1049"/>
                  </a:lnTo>
                  <a:lnTo>
                    <a:pt x="852" y="1047"/>
                  </a:lnTo>
                  <a:lnTo>
                    <a:pt x="851" y="1047"/>
                  </a:lnTo>
                  <a:lnTo>
                    <a:pt x="849" y="1046"/>
                  </a:lnTo>
                  <a:lnTo>
                    <a:pt x="847" y="1046"/>
                  </a:lnTo>
                  <a:lnTo>
                    <a:pt x="845" y="1046"/>
                  </a:lnTo>
                  <a:lnTo>
                    <a:pt x="845" y="1046"/>
                  </a:lnTo>
                  <a:lnTo>
                    <a:pt x="842" y="1044"/>
                  </a:lnTo>
                  <a:lnTo>
                    <a:pt x="840" y="1044"/>
                  </a:lnTo>
                  <a:lnTo>
                    <a:pt x="836" y="1042"/>
                  </a:lnTo>
                  <a:lnTo>
                    <a:pt x="834" y="1040"/>
                  </a:lnTo>
                  <a:lnTo>
                    <a:pt x="834" y="1038"/>
                  </a:lnTo>
                  <a:lnTo>
                    <a:pt x="836" y="1038"/>
                  </a:lnTo>
                  <a:lnTo>
                    <a:pt x="834" y="1037"/>
                  </a:lnTo>
                  <a:lnTo>
                    <a:pt x="833" y="1035"/>
                  </a:lnTo>
                  <a:lnTo>
                    <a:pt x="833" y="1031"/>
                  </a:lnTo>
                  <a:lnTo>
                    <a:pt x="833" y="1029"/>
                  </a:lnTo>
                  <a:lnTo>
                    <a:pt x="833" y="1029"/>
                  </a:lnTo>
                  <a:lnTo>
                    <a:pt x="833" y="1028"/>
                  </a:lnTo>
                  <a:lnTo>
                    <a:pt x="831" y="1026"/>
                  </a:lnTo>
                  <a:lnTo>
                    <a:pt x="829" y="1024"/>
                  </a:lnTo>
                  <a:lnTo>
                    <a:pt x="827" y="1020"/>
                  </a:lnTo>
                  <a:lnTo>
                    <a:pt x="825" y="1020"/>
                  </a:lnTo>
                  <a:lnTo>
                    <a:pt x="824" y="1019"/>
                  </a:lnTo>
                  <a:lnTo>
                    <a:pt x="822" y="1020"/>
                  </a:lnTo>
                  <a:lnTo>
                    <a:pt x="822" y="1020"/>
                  </a:lnTo>
                  <a:lnTo>
                    <a:pt x="820" y="1020"/>
                  </a:lnTo>
                  <a:lnTo>
                    <a:pt x="820" y="1019"/>
                  </a:lnTo>
                  <a:lnTo>
                    <a:pt x="820" y="1017"/>
                  </a:lnTo>
                  <a:lnTo>
                    <a:pt x="818" y="1015"/>
                  </a:lnTo>
                  <a:lnTo>
                    <a:pt x="818" y="1015"/>
                  </a:lnTo>
                  <a:lnTo>
                    <a:pt x="816" y="1013"/>
                  </a:lnTo>
                  <a:lnTo>
                    <a:pt x="816" y="1013"/>
                  </a:lnTo>
                  <a:lnTo>
                    <a:pt x="816" y="1009"/>
                  </a:lnTo>
                  <a:lnTo>
                    <a:pt x="815" y="1006"/>
                  </a:lnTo>
                  <a:lnTo>
                    <a:pt x="813" y="1004"/>
                  </a:lnTo>
                  <a:lnTo>
                    <a:pt x="807" y="1002"/>
                  </a:lnTo>
                  <a:lnTo>
                    <a:pt x="804" y="999"/>
                  </a:lnTo>
                  <a:lnTo>
                    <a:pt x="800" y="995"/>
                  </a:lnTo>
                  <a:lnTo>
                    <a:pt x="800" y="997"/>
                  </a:lnTo>
                  <a:lnTo>
                    <a:pt x="800" y="999"/>
                  </a:lnTo>
                  <a:lnTo>
                    <a:pt x="800" y="999"/>
                  </a:lnTo>
                  <a:lnTo>
                    <a:pt x="802" y="1000"/>
                  </a:lnTo>
                  <a:lnTo>
                    <a:pt x="802" y="1004"/>
                  </a:lnTo>
                  <a:lnTo>
                    <a:pt x="800" y="1006"/>
                  </a:lnTo>
                  <a:lnTo>
                    <a:pt x="798" y="1006"/>
                  </a:lnTo>
                  <a:lnTo>
                    <a:pt x="795" y="1008"/>
                  </a:lnTo>
                  <a:lnTo>
                    <a:pt x="791" y="1009"/>
                  </a:lnTo>
                  <a:lnTo>
                    <a:pt x="789" y="1009"/>
                  </a:lnTo>
                  <a:lnTo>
                    <a:pt x="787" y="1008"/>
                  </a:lnTo>
                  <a:lnTo>
                    <a:pt x="787" y="1006"/>
                  </a:lnTo>
                  <a:lnTo>
                    <a:pt x="787" y="1004"/>
                  </a:lnTo>
                  <a:lnTo>
                    <a:pt x="787" y="1002"/>
                  </a:lnTo>
                  <a:lnTo>
                    <a:pt x="787" y="1000"/>
                  </a:lnTo>
                  <a:lnTo>
                    <a:pt x="786" y="1000"/>
                  </a:lnTo>
                  <a:lnTo>
                    <a:pt x="780" y="999"/>
                  </a:lnTo>
                  <a:lnTo>
                    <a:pt x="778" y="999"/>
                  </a:lnTo>
                  <a:lnTo>
                    <a:pt x="777" y="997"/>
                  </a:lnTo>
                  <a:lnTo>
                    <a:pt x="775" y="995"/>
                  </a:lnTo>
                  <a:lnTo>
                    <a:pt x="771" y="995"/>
                  </a:lnTo>
                  <a:lnTo>
                    <a:pt x="769" y="991"/>
                  </a:lnTo>
                  <a:lnTo>
                    <a:pt x="771" y="990"/>
                  </a:lnTo>
                  <a:lnTo>
                    <a:pt x="771" y="986"/>
                  </a:lnTo>
                  <a:lnTo>
                    <a:pt x="769" y="984"/>
                  </a:lnTo>
                  <a:lnTo>
                    <a:pt x="768" y="982"/>
                  </a:lnTo>
                  <a:lnTo>
                    <a:pt x="768" y="982"/>
                  </a:lnTo>
                  <a:lnTo>
                    <a:pt x="764" y="982"/>
                  </a:lnTo>
                  <a:lnTo>
                    <a:pt x="762" y="982"/>
                  </a:lnTo>
                  <a:lnTo>
                    <a:pt x="762" y="981"/>
                  </a:lnTo>
                  <a:lnTo>
                    <a:pt x="760" y="981"/>
                  </a:lnTo>
                  <a:lnTo>
                    <a:pt x="760" y="979"/>
                  </a:lnTo>
                  <a:lnTo>
                    <a:pt x="759" y="979"/>
                  </a:lnTo>
                  <a:lnTo>
                    <a:pt x="759" y="979"/>
                  </a:lnTo>
                  <a:lnTo>
                    <a:pt x="762" y="979"/>
                  </a:lnTo>
                  <a:lnTo>
                    <a:pt x="762" y="979"/>
                  </a:lnTo>
                  <a:lnTo>
                    <a:pt x="764" y="979"/>
                  </a:lnTo>
                  <a:lnTo>
                    <a:pt x="766" y="977"/>
                  </a:lnTo>
                  <a:lnTo>
                    <a:pt x="768" y="975"/>
                  </a:lnTo>
                  <a:lnTo>
                    <a:pt x="769" y="973"/>
                  </a:lnTo>
                  <a:lnTo>
                    <a:pt x="769" y="972"/>
                  </a:lnTo>
                  <a:lnTo>
                    <a:pt x="768" y="970"/>
                  </a:lnTo>
                  <a:lnTo>
                    <a:pt x="768" y="966"/>
                  </a:lnTo>
                  <a:lnTo>
                    <a:pt x="762" y="963"/>
                  </a:lnTo>
                  <a:lnTo>
                    <a:pt x="762" y="963"/>
                  </a:lnTo>
                  <a:lnTo>
                    <a:pt x="764" y="961"/>
                  </a:lnTo>
                  <a:lnTo>
                    <a:pt x="766" y="961"/>
                  </a:lnTo>
                  <a:lnTo>
                    <a:pt x="768" y="959"/>
                  </a:lnTo>
                  <a:lnTo>
                    <a:pt x="769" y="959"/>
                  </a:lnTo>
                  <a:lnTo>
                    <a:pt x="771" y="957"/>
                  </a:lnTo>
                  <a:lnTo>
                    <a:pt x="769" y="954"/>
                  </a:lnTo>
                  <a:lnTo>
                    <a:pt x="769" y="954"/>
                  </a:lnTo>
                  <a:lnTo>
                    <a:pt x="768" y="955"/>
                  </a:lnTo>
                  <a:lnTo>
                    <a:pt x="766" y="955"/>
                  </a:lnTo>
                  <a:lnTo>
                    <a:pt x="762" y="955"/>
                  </a:lnTo>
                  <a:lnTo>
                    <a:pt x="762" y="955"/>
                  </a:lnTo>
                  <a:lnTo>
                    <a:pt x="760" y="955"/>
                  </a:lnTo>
                  <a:lnTo>
                    <a:pt x="759" y="954"/>
                  </a:lnTo>
                  <a:lnTo>
                    <a:pt x="760" y="952"/>
                  </a:lnTo>
                  <a:lnTo>
                    <a:pt x="764" y="952"/>
                  </a:lnTo>
                  <a:lnTo>
                    <a:pt x="766" y="950"/>
                  </a:lnTo>
                  <a:lnTo>
                    <a:pt x="768" y="948"/>
                  </a:lnTo>
                  <a:lnTo>
                    <a:pt x="768" y="946"/>
                  </a:lnTo>
                  <a:lnTo>
                    <a:pt x="768" y="944"/>
                  </a:lnTo>
                  <a:lnTo>
                    <a:pt x="768" y="944"/>
                  </a:lnTo>
                  <a:lnTo>
                    <a:pt x="768" y="943"/>
                  </a:lnTo>
                  <a:lnTo>
                    <a:pt x="766" y="943"/>
                  </a:lnTo>
                  <a:lnTo>
                    <a:pt x="766" y="941"/>
                  </a:lnTo>
                  <a:lnTo>
                    <a:pt x="766" y="941"/>
                  </a:lnTo>
                  <a:lnTo>
                    <a:pt x="766" y="939"/>
                  </a:lnTo>
                  <a:lnTo>
                    <a:pt x="764" y="937"/>
                  </a:lnTo>
                  <a:lnTo>
                    <a:pt x="766" y="937"/>
                  </a:lnTo>
                  <a:lnTo>
                    <a:pt x="766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2" y="935"/>
                  </a:lnTo>
                  <a:lnTo>
                    <a:pt x="762" y="934"/>
                  </a:lnTo>
                  <a:lnTo>
                    <a:pt x="760" y="932"/>
                  </a:lnTo>
                  <a:lnTo>
                    <a:pt x="759" y="930"/>
                  </a:lnTo>
                  <a:lnTo>
                    <a:pt x="757" y="930"/>
                  </a:lnTo>
                  <a:lnTo>
                    <a:pt x="757" y="926"/>
                  </a:lnTo>
                  <a:lnTo>
                    <a:pt x="759" y="926"/>
                  </a:lnTo>
                  <a:lnTo>
                    <a:pt x="760" y="926"/>
                  </a:lnTo>
                  <a:lnTo>
                    <a:pt x="760" y="925"/>
                  </a:lnTo>
                  <a:lnTo>
                    <a:pt x="762" y="921"/>
                  </a:lnTo>
                  <a:lnTo>
                    <a:pt x="760" y="921"/>
                  </a:lnTo>
                  <a:lnTo>
                    <a:pt x="759" y="921"/>
                  </a:lnTo>
                  <a:lnTo>
                    <a:pt x="759" y="919"/>
                  </a:lnTo>
                  <a:lnTo>
                    <a:pt x="760" y="917"/>
                  </a:lnTo>
                  <a:lnTo>
                    <a:pt x="760" y="916"/>
                  </a:lnTo>
                  <a:lnTo>
                    <a:pt x="760" y="914"/>
                  </a:lnTo>
                  <a:lnTo>
                    <a:pt x="755" y="914"/>
                  </a:lnTo>
                  <a:lnTo>
                    <a:pt x="755" y="912"/>
                  </a:lnTo>
                  <a:lnTo>
                    <a:pt x="755" y="908"/>
                  </a:lnTo>
                  <a:lnTo>
                    <a:pt x="753" y="908"/>
                  </a:lnTo>
                  <a:lnTo>
                    <a:pt x="753" y="907"/>
                  </a:lnTo>
                  <a:lnTo>
                    <a:pt x="753" y="907"/>
                  </a:lnTo>
                  <a:lnTo>
                    <a:pt x="755" y="907"/>
                  </a:lnTo>
                  <a:lnTo>
                    <a:pt x="755" y="905"/>
                  </a:lnTo>
                  <a:lnTo>
                    <a:pt x="755" y="903"/>
                  </a:lnTo>
                  <a:lnTo>
                    <a:pt x="755" y="903"/>
                  </a:lnTo>
                  <a:lnTo>
                    <a:pt x="753" y="901"/>
                  </a:lnTo>
                  <a:lnTo>
                    <a:pt x="753" y="899"/>
                  </a:lnTo>
                  <a:lnTo>
                    <a:pt x="751" y="899"/>
                  </a:lnTo>
                  <a:lnTo>
                    <a:pt x="753" y="898"/>
                  </a:lnTo>
                  <a:lnTo>
                    <a:pt x="751" y="898"/>
                  </a:lnTo>
                  <a:lnTo>
                    <a:pt x="750" y="898"/>
                  </a:lnTo>
                  <a:lnTo>
                    <a:pt x="748" y="896"/>
                  </a:lnTo>
                  <a:lnTo>
                    <a:pt x="748" y="894"/>
                  </a:lnTo>
                  <a:lnTo>
                    <a:pt x="748" y="894"/>
                  </a:lnTo>
                  <a:lnTo>
                    <a:pt x="746" y="894"/>
                  </a:lnTo>
                  <a:lnTo>
                    <a:pt x="746" y="894"/>
                  </a:lnTo>
                  <a:lnTo>
                    <a:pt x="744" y="892"/>
                  </a:lnTo>
                  <a:lnTo>
                    <a:pt x="744" y="888"/>
                  </a:lnTo>
                  <a:lnTo>
                    <a:pt x="746" y="888"/>
                  </a:lnTo>
                  <a:lnTo>
                    <a:pt x="746" y="885"/>
                  </a:lnTo>
                  <a:lnTo>
                    <a:pt x="744" y="883"/>
                  </a:lnTo>
                  <a:lnTo>
                    <a:pt x="744" y="883"/>
                  </a:lnTo>
                  <a:lnTo>
                    <a:pt x="737" y="881"/>
                  </a:lnTo>
                  <a:lnTo>
                    <a:pt x="737" y="879"/>
                  </a:lnTo>
                  <a:lnTo>
                    <a:pt x="741" y="879"/>
                  </a:lnTo>
                  <a:lnTo>
                    <a:pt x="741" y="879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39" y="878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42" y="876"/>
                  </a:lnTo>
                  <a:lnTo>
                    <a:pt x="742" y="876"/>
                  </a:lnTo>
                  <a:lnTo>
                    <a:pt x="744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4"/>
                  </a:lnTo>
                  <a:lnTo>
                    <a:pt x="746" y="872"/>
                  </a:lnTo>
                  <a:lnTo>
                    <a:pt x="750" y="872"/>
                  </a:lnTo>
                  <a:lnTo>
                    <a:pt x="753" y="874"/>
                  </a:lnTo>
                  <a:lnTo>
                    <a:pt x="755" y="874"/>
                  </a:lnTo>
                  <a:lnTo>
                    <a:pt x="755" y="872"/>
                  </a:lnTo>
                  <a:lnTo>
                    <a:pt x="755" y="870"/>
                  </a:lnTo>
                  <a:lnTo>
                    <a:pt x="755" y="870"/>
                  </a:lnTo>
                  <a:lnTo>
                    <a:pt x="753" y="869"/>
                  </a:lnTo>
                  <a:lnTo>
                    <a:pt x="753" y="869"/>
                  </a:lnTo>
                  <a:lnTo>
                    <a:pt x="755" y="867"/>
                  </a:lnTo>
                  <a:lnTo>
                    <a:pt x="757" y="865"/>
                  </a:lnTo>
                  <a:lnTo>
                    <a:pt x="759" y="861"/>
                  </a:lnTo>
                  <a:lnTo>
                    <a:pt x="759" y="858"/>
                  </a:lnTo>
                  <a:lnTo>
                    <a:pt x="760" y="856"/>
                  </a:lnTo>
                  <a:lnTo>
                    <a:pt x="760" y="856"/>
                  </a:lnTo>
                  <a:lnTo>
                    <a:pt x="760" y="854"/>
                  </a:lnTo>
                  <a:lnTo>
                    <a:pt x="759" y="851"/>
                  </a:lnTo>
                  <a:lnTo>
                    <a:pt x="759" y="849"/>
                  </a:lnTo>
                  <a:lnTo>
                    <a:pt x="759" y="847"/>
                  </a:lnTo>
                  <a:lnTo>
                    <a:pt x="757" y="847"/>
                  </a:lnTo>
                  <a:lnTo>
                    <a:pt x="757" y="845"/>
                  </a:lnTo>
                  <a:lnTo>
                    <a:pt x="757" y="845"/>
                  </a:lnTo>
                  <a:lnTo>
                    <a:pt x="759" y="843"/>
                  </a:lnTo>
                  <a:lnTo>
                    <a:pt x="759" y="843"/>
                  </a:lnTo>
                  <a:lnTo>
                    <a:pt x="759" y="842"/>
                  </a:lnTo>
                  <a:lnTo>
                    <a:pt x="759" y="840"/>
                  </a:lnTo>
                  <a:lnTo>
                    <a:pt x="757" y="840"/>
                  </a:lnTo>
                  <a:lnTo>
                    <a:pt x="755" y="840"/>
                  </a:lnTo>
                  <a:lnTo>
                    <a:pt x="757" y="840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29"/>
                  </a:lnTo>
                  <a:lnTo>
                    <a:pt x="757" y="831"/>
                  </a:lnTo>
                  <a:lnTo>
                    <a:pt x="760" y="834"/>
                  </a:lnTo>
                  <a:lnTo>
                    <a:pt x="766" y="842"/>
                  </a:lnTo>
                  <a:lnTo>
                    <a:pt x="768" y="843"/>
                  </a:lnTo>
                  <a:lnTo>
                    <a:pt x="768" y="842"/>
                  </a:lnTo>
                  <a:lnTo>
                    <a:pt x="769" y="842"/>
                  </a:lnTo>
                  <a:lnTo>
                    <a:pt x="769" y="840"/>
                  </a:lnTo>
                  <a:lnTo>
                    <a:pt x="768" y="838"/>
                  </a:lnTo>
                  <a:lnTo>
                    <a:pt x="766" y="836"/>
                  </a:lnTo>
                  <a:lnTo>
                    <a:pt x="766" y="836"/>
                  </a:lnTo>
                  <a:lnTo>
                    <a:pt x="764" y="834"/>
                  </a:lnTo>
                  <a:lnTo>
                    <a:pt x="764" y="832"/>
                  </a:lnTo>
                  <a:lnTo>
                    <a:pt x="766" y="832"/>
                  </a:lnTo>
                  <a:lnTo>
                    <a:pt x="766" y="831"/>
                  </a:lnTo>
                  <a:lnTo>
                    <a:pt x="766" y="829"/>
                  </a:lnTo>
                  <a:lnTo>
                    <a:pt x="766" y="829"/>
                  </a:lnTo>
                  <a:lnTo>
                    <a:pt x="766" y="827"/>
                  </a:lnTo>
                  <a:lnTo>
                    <a:pt x="764" y="827"/>
                  </a:lnTo>
                  <a:lnTo>
                    <a:pt x="764" y="827"/>
                  </a:lnTo>
                  <a:lnTo>
                    <a:pt x="762" y="825"/>
                  </a:lnTo>
                  <a:lnTo>
                    <a:pt x="764" y="822"/>
                  </a:lnTo>
                  <a:lnTo>
                    <a:pt x="764" y="822"/>
                  </a:lnTo>
                  <a:lnTo>
                    <a:pt x="764" y="820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2" y="818"/>
                  </a:lnTo>
                  <a:lnTo>
                    <a:pt x="762" y="818"/>
                  </a:lnTo>
                  <a:lnTo>
                    <a:pt x="760" y="816"/>
                  </a:lnTo>
                  <a:lnTo>
                    <a:pt x="760" y="816"/>
                  </a:lnTo>
                  <a:lnTo>
                    <a:pt x="759" y="816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6"/>
                  </a:lnTo>
                  <a:lnTo>
                    <a:pt x="757" y="814"/>
                  </a:lnTo>
                  <a:lnTo>
                    <a:pt x="757" y="814"/>
                  </a:lnTo>
                  <a:lnTo>
                    <a:pt x="755" y="814"/>
                  </a:lnTo>
                  <a:lnTo>
                    <a:pt x="755" y="813"/>
                  </a:lnTo>
                  <a:lnTo>
                    <a:pt x="755" y="813"/>
                  </a:lnTo>
                  <a:lnTo>
                    <a:pt x="757" y="811"/>
                  </a:lnTo>
                  <a:lnTo>
                    <a:pt x="757" y="809"/>
                  </a:lnTo>
                  <a:lnTo>
                    <a:pt x="757" y="807"/>
                  </a:lnTo>
                  <a:lnTo>
                    <a:pt x="757" y="807"/>
                  </a:lnTo>
                  <a:lnTo>
                    <a:pt x="755" y="804"/>
                  </a:lnTo>
                  <a:lnTo>
                    <a:pt x="753" y="804"/>
                  </a:lnTo>
                  <a:lnTo>
                    <a:pt x="753" y="802"/>
                  </a:lnTo>
                  <a:lnTo>
                    <a:pt x="751" y="800"/>
                  </a:lnTo>
                  <a:lnTo>
                    <a:pt x="750" y="798"/>
                  </a:lnTo>
                  <a:lnTo>
                    <a:pt x="750" y="795"/>
                  </a:lnTo>
                  <a:lnTo>
                    <a:pt x="748" y="793"/>
                  </a:lnTo>
                  <a:lnTo>
                    <a:pt x="748" y="795"/>
                  </a:lnTo>
                  <a:lnTo>
                    <a:pt x="746" y="793"/>
                  </a:lnTo>
                  <a:lnTo>
                    <a:pt x="737" y="786"/>
                  </a:lnTo>
                  <a:lnTo>
                    <a:pt x="735" y="786"/>
                  </a:lnTo>
                  <a:lnTo>
                    <a:pt x="735" y="786"/>
                  </a:lnTo>
                  <a:lnTo>
                    <a:pt x="733" y="784"/>
                  </a:lnTo>
                  <a:lnTo>
                    <a:pt x="730" y="784"/>
                  </a:lnTo>
                  <a:lnTo>
                    <a:pt x="728" y="784"/>
                  </a:lnTo>
                  <a:lnTo>
                    <a:pt x="728" y="782"/>
                  </a:lnTo>
                  <a:lnTo>
                    <a:pt x="730" y="782"/>
                  </a:lnTo>
                  <a:lnTo>
                    <a:pt x="730" y="780"/>
                  </a:lnTo>
                  <a:lnTo>
                    <a:pt x="730" y="778"/>
                  </a:lnTo>
                  <a:lnTo>
                    <a:pt x="730" y="778"/>
                  </a:lnTo>
                  <a:lnTo>
                    <a:pt x="728" y="776"/>
                  </a:lnTo>
                  <a:lnTo>
                    <a:pt x="726" y="776"/>
                  </a:lnTo>
                  <a:lnTo>
                    <a:pt x="726" y="776"/>
                  </a:lnTo>
                  <a:lnTo>
                    <a:pt x="721" y="775"/>
                  </a:lnTo>
                  <a:lnTo>
                    <a:pt x="719" y="776"/>
                  </a:lnTo>
                  <a:lnTo>
                    <a:pt x="717" y="776"/>
                  </a:lnTo>
                  <a:lnTo>
                    <a:pt x="717" y="778"/>
                  </a:lnTo>
                  <a:lnTo>
                    <a:pt x="717" y="778"/>
                  </a:lnTo>
                  <a:lnTo>
                    <a:pt x="715" y="776"/>
                  </a:lnTo>
                  <a:lnTo>
                    <a:pt x="715" y="776"/>
                  </a:lnTo>
                  <a:lnTo>
                    <a:pt x="715" y="775"/>
                  </a:lnTo>
                  <a:lnTo>
                    <a:pt x="715" y="775"/>
                  </a:lnTo>
                  <a:lnTo>
                    <a:pt x="715" y="773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6"/>
                  </a:lnTo>
                  <a:lnTo>
                    <a:pt x="701" y="766"/>
                  </a:lnTo>
                  <a:lnTo>
                    <a:pt x="695" y="767"/>
                  </a:lnTo>
                  <a:lnTo>
                    <a:pt x="686" y="767"/>
                  </a:lnTo>
                  <a:lnTo>
                    <a:pt x="688" y="766"/>
                  </a:lnTo>
                  <a:lnTo>
                    <a:pt x="690" y="764"/>
                  </a:lnTo>
                  <a:lnTo>
                    <a:pt x="695" y="764"/>
                  </a:lnTo>
                  <a:lnTo>
                    <a:pt x="703" y="764"/>
                  </a:lnTo>
                  <a:lnTo>
                    <a:pt x="704" y="762"/>
                  </a:lnTo>
                  <a:lnTo>
                    <a:pt x="703" y="760"/>
                  </a:lnTo>
                  <a:lnTo>
                    <a:pt x="699" y="758"/>
                  </a:lnTo>
                  <a:lnTo>
                    <a:pt x="697" y="757"/>
                  </a:lnTo>
                  <a:lnTo>
                    <a:pt x="699" y="755"/>
                  </a:lnTo>
                  <a:lnTo>
                    <a:pt x="706" y="755"/>
                  </a:lnTo>
                  <a:lnTo>
                    <a:pt x="708" y="753"/>
                  </a:lnTo>
                  <a:lnTo>
                    <a:pt x="706" y="751"/>
                  </a:lnTo>
                  <a:lnTo>
                    <a:pt x="703" y="751"/>
                  </a:lnTo>
                  <a:lnTo>
                    <a:pt x="701" y="749"/>
                  </a:lnTo>
                  <a:lnTo>
                    <a:pt x="701" y="748"/>
                  </a:lnTo>
                  <a:lnTo>
                    <a:pt x="703" y="748"/>
                  </a:lnTo>
                  <a:lnTo>
                    <a:pt x="703" y="748"/>
                  </a:lnTo>
                  <a:lnTo>
                    <a:pt x="703" y="746"/>
                  </a:lnTo>
                  <a:lnTo>
                    <a:pt x="701" y="744"/>
                  </a:lnTo>
                  <a:lnTo>
                    <a:pt x="701" y="744"/>
                  </a:lnTo>
                  <a:lnTo>
                    <a:pt x="697" y="748"/>
                  </a:lnTo>
                  <a:lnTo>
                    <a:pt x="697" y="749"/>
                  </a:lnTo>
                  <a:lnTo>
                    <a:pt x="688" y="748"/>
                  </a:lnTo>
                  <a:lnTo>
                    <a:pt x="688" y="746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3" y="740"/>
                  </a:lnTo>
                  <a:lnTo>
                    <a:pt x="681" y="740"/>
                  </a:lnTo>
                  <a:lnTo>
                    <a:pt x="681" y="740"/>
                  </a:lnTo>
                  <a:lnTo>
                    <a:pt x="675" y="744"/>
                  </a:lnTo>
                  <a:lnTo>
                    <a:pt x="674" y="744"/>
                  </a:lnTo>
                  <a:lnTo>
                    <a:pt x="670" y="742"/>
                  </a:lnTo>
                  <a:lnTo>
                    <a:pt x="668" y="740"/>
                  </a:lnTo>
                  <a:lnTo>
                    <a:pt x="670" y="739"/>
                  </a:lnTo>
                  <a:lnTo>
                    <a:pt x="672" y="739"/>
                  </a:lnTo>
                  <a:lnTo>
                    <a:pt x="675" y="737"/>
                  </a:lnTo>
                  <a:lnTo>
                    <a:pt x="677" y="739"/>
                  </a:lnTo>
                  <a:lnTo>
                    <a:pt x="679" y="737"/>
                  </a:lnTo>
                  <a:lnTo>
                    <a:pt x="679" y="737"/>
                  </a:lnTo>
                  <a:lnTo>
                    <a:pt x="681" y="737"/>
                  </a:lnTo>
                  <a:lnTo>
                    <a:pt x="681" y="737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81" y="735"/>
                  </a:lnTo>
                  <a:lnTo>
                    <a:pt x="695" y="742"/>
                  </a:lnTo>
                  <a:lnTo>
                    <a:pt x="697" y="740"/>
                  </a:lnTo>
                  <a:lnTo>
                    <a:pt x="697" y="739"/>
                  </a:lnTo>
                  <a:lnTo>
                    <a:pt x="695" y="739"/>
                  </a:lnTo>
                  <a:lnTo>
                    <a:pt x="695" y="737"/>
                  </a:lnTo>
                  <a:lnTo>
                    <a:pt x="694" y="737"/>
                  </a:lnTo>
                  <a:lnTo>
                    <a:pt x="694" y="735"/>
                  </a:lnTo>
                  <a:lnTo>
                    <a:pt x="692" y="733"/>
                  </a:lnTo>
                  <a:lnTo>
                    <a:pt x="685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1"/>
                  </a:lnTo>
                  <a:lnTo>
                    <a:pt x="683" y="731"/>
                  </a:lnTo>
                  <a:lnTo>
                    <a:pt x="681" y="731"/>
                  </a:lnTo>
                  <a:lnTo>
                    <a:pt x="681" y="731"/>
                  </a:lnTo>
                  <a:lnTo>
                    <a:pt x="677" y="731"/>
                  </a:lnTo>
                  <a:lnTo>
                    <a:pt x="677" y="733"/>
                  </a:lnTo>
                  <a:lnTo>
                    <a:pt x="675" y="733"/>
                  </a:lnTo>
                  <a:lnTo>
                    <a:pt x="677" y="735"/>
                  </a:lnTo>
                  <a:lnTo>
                    <a:pt x="666" y="735"/>
                  </a:lnTo>
                  <a:lnTo>
                    <a:pt x="665" y="731"/>
                  </a:lnTo>
                  <a:lnTo>
                    <a:pt x="668" y="731"/>
                  </a:lnTo>
                  <a:lnTo>
                    <a:pt x="670" y="731"/>
                  </a:lnTo>
                  <a:lnTo>
                    <a:pt x="672" y="733"/>
                  </a:lnTo>
                  <a:lnTo>
                    <a:pt x="674" y="733"/>
                  </a:lnTo>
                  <a:lnTo>
                    <a:pt x="674" y="731"/>
                  </a:lnTo>
                  <a:lnTo>
                    <a:pt x="675" y="730"/>
                  </a:lnTo>
                  <a:lnTo>
                    <a:pt x="677" y="728"/>
                  </a:lnTo>
                  <a:lnTo>
                    <a:pt x="677" y="726"/>
                  </a:lnTo>
                  <a:lnTo>
                    <a:pt x="679" y="726"/>
                  </a:lnTo>
                  <a:lnTo>
                    <a:pt x="683" y="726"/>
                  </a:lnTo>
                  <a:lnTo>
                    <a:pt x="686" y="728"/>
                  </a:lnTo>
                  <a:lnTo>
                    <a:pt x="686" y="728"/>
                  </a:lnTo>
                  <a:lnTo>
                    <a:pt x="688" y="726"/>
                  </a:lnTo>
                  <a:lnTo>
                    <a:pt x="686" y="724"/>
                  </a:lnTo>
                  <a:lnTo>
                    <a:pt x="681" y="720"/>
                  </a:lnTo>
                  <a:lnTo>
                    <a:pt x="670" y="720"/>
                  </a:lnTo>
                  <a:lnTo>
                    <a:pt x="659" y="713"/>
                  </a:lnTo>
                  <a:lnTo>
                    <a:pt x="661" y="715"/>
                  </a:lnTo>
                  <a:lnTo>
                    <a:pt x="666" y="715"/>
                  </a:lnTo>
                  <a:lnTo>
                    <a:pt x="668" y="713"/>
                  </a:lnTo>
                  <a:lnTo>
                    <a:pt x="668" y="713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56" y="706"/>
                  </a:lnTo>
                  <a:lnTo>
                    <a:pt x="654" y="706"/>
                  </a:lnTo>
                  <a:lnTo>
                    <a:pt x="656" y="702"/>
                  </a:lnTo>
                  <a:lnTo>
                    <a:pt x="654" y="701"/>
                  </a:lnTo>
                  <a:lnTo>
                    <a:pt x="650" y="699"/>
                  </a:lnTo>
                  <a:lnTo>
                    <a:pt x="648" y="695"/>
                  </a:lnTo>
                  <a:lnTo>
                    <a:pt x="647" y="695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45" y="693"/>
                  </a:lnTo>
                  <a:lnTo>
                    <a:pt x="645" y="692"/>
                  </a:lnTo>
                  <a:lnTo>
                    <a:pt x="645" y="690"/>
                  </a:lnTo>
                  <a:lnTo>
                    <a:pt x="645" y="690"/>
                  </a:lnTo>
                  <a:lnTo>
                    <a:pt x="647" y="690"/>
                  </a:lnTo>
                  <a:lnTo>
                    <a:pt x="645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3" y="686"/>
                  </a:lnTo>
                  <a:lnTo>
                    <a:pt x="647" y="688"/>
                  </a:lnTo>
                  <a:lnTo>
                    <a:pt x="648" y="686"/>
                  </a:lnTo>
                  <a:lnTo>
                    <a:pt x="648" y="684"/>
                  </a:lnTo>
                  <a:lnTo>
                    <a:pt x="648" y="683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7" y="677"/>
                  </a:lnTo>
                  <a:lnTo>
                    <a:pt x="641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8" y="674"/>
                  </a:lnTo>
                  <a:lnTo>
                    <a:pt x="636" y="672"/>
                  </a:lnTo>
                  <a:lnTo>
                    <a:pt x="638" y="672"/>
                  </a:lnTo>
                  <a:lnTo>
                    <a:pt x="638" y="672"/>
                  </a:lnTo>
                  <a:lnTo>
                    <a:pt x="639" y="672"/>
                  </a:lnTo>
                  <a:lnTo>
                    <a:pt x="638" y="670"/>
                  </a:lnTo>
                  <a:lnTo>
                    <a:pt x="636" y="668"/>
                  </a:lnTo>
                  <a:lnTo>
                    <a:pt x="634" y="664"/>
                  </a:lnTo>
                  <a:lnTo>
                    <a:pt x="632" y="664"/>
                  </a:lnTo>
                  <a:lnTo>
                    <a:pt x="632" y="664"/>
                  </a:lnTo>
                  <a:lnTo>
                    <a:pt x="625" y="666"/>
                  </a:lnTo>
                  <a:lnTo>
                    <a:pt x="616" y="664"/>
                  </a:lnTo>
                  <a:lnTo>
                    <a:pt x="618" y="663"/>
                  </a:lnTo>
                  <a:lnTo>
                    <a:pt x="618" y="661"/>
                  </a:lnTo>
                  <a:lnTo>
                    <a:pt x="614" y="661"/>
                  </a:lnTo>
                  <a:lnTo>
                    <a:pt x="614" y="659"/>
                  </a:lnTo>
                  <a:lnTo>
                    <a:pt x="616" y="659"/>
                  </a:lnTo>
                  <a:lnTo>
                    <a:pt x="618" y="659"/>
                  </a:lnTo>
                  <a:lnTo>
                    <a:pt x="623" y="663"/>
                  </a:lnTo>
                  <a:lnTo>
                    <a:pt x="625" y="663"/>
                  </a:lnTo>
                  <a:lnTo>
                    <a:pt x="630" y="661"/>
                  </a:lnTo>
                  <a:lnTo>
                    <a:pt x="634" y="663"/>
                  </a:lnTo>
                  <a:lnTo>
                    <a:pt x="634" y="663"/>
                  </a:lnTo>
                  <a:lnTo>
                    <a:pt x="636" y="661"/>
                  </a:lnTo>
                  <a:lnTo>
                    <a:pt x="638" y="661"/>
                  </a:lnTo>
                  <a:lnTo>
                    <a:pt x="639" y="661"/>
                  </a:lnTo>
                  <a:lnTo>
                    <a:pt x="641" y="661"/>
                  </a:lnTo>
                  <a:lnTo>
                    <a:pt x="643" y="663"/>
                  </a:lnTo>
                  <a:lnTo>
                    <a:pt x="643" y="664"/>
                  </a:lnTo>
                  <a:lnTo>
                    <a:pt x="654" y="664"/>
                  </a:lnTo>
                  <a:lnTo>
                    <a:pt x="657" y="668"/>
                  </a:lnTo>
                  <a:lnTo>
                    <a:pt x="659" y="670"/>
                  </a:lnTo>
                  <a:lnTo>
                    <a:pt x="661" y="670"/>
                  </a:lnTo>
                  <a:lnTo>
                    <a:pt x="668" y="668"/>
                  </a:lnTo>
                  <a:lnTo>
                    <a:pt x="670" y="670"/>
                  </a:lnTo>
                  <a:lnTo>
                    <a:pt x="668" y="670"/>
                  </a:lnTo>
                  <a:lnTo>
                    <a:pt x="665" y="672"/>
                  </a:lnTo>
                  <a:lnTo>
                    <a:pt x="663" y="674"/>
                  </a:lnTo>
                  <a:lnTo>
                    <a:pt x="661" y="675"/>
                  </a:lnTo>
                  <a:lnTo>
                    <a:pt x="661" y="677"/>
                  </a:lnTo>
                  <a:lnTo>
                    <a:pt x="661" y="679"/>
                  </a:lnTo>
                  <a:lnTo>
                    <a:pt x="663" y="683"/>
                  </a:lnTo>
                  <a:lnTo>
                    <a:pt x="663" y="684"/>
                  </a:lnTo>
                  <a:lnTo>
                    <a:pt x="675" y="699"/>
                  </a:lnTo>
                  <a:lnTo>
                    <a:pt x="695" y="715"/>
                  </a:lnTo>
                  <a:lnTo>
                    <a:pt x="697" y="717"/>
                  </a:lnTo>
                  <a:lnTo>
                    <a:pt x="699" y="715"/>
                  </a:lnTo>
                  <a:lnTo>
                    <a:pt x="699" y="713"/>
                  </a:lnTo>
                  <a:lnTo>
                    <a:pt x="697" y="711"/>
                  </a:lnTo>
                  <a:lnTo>
                    <a:pt x="695" y="710"/>
                  </a:lnTo>
                  <a:lnTo>
                    <a:pt x="697" y="711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1"/>
                  </a:lnTo>
                  <a:lnTo>
                    <a:pt x="699" y="711"/>
                  </a:lnTo>
                  <a:lnTo>
                    <a:pt x="697" y="710"/>
                  </a:lnTo>
                  <a:lnTo>
                    <a:pt x="697" y="708"/>
                  </a:lnTo>
                  <a:lnTo>
                    <a:pt x="699" y="710"/>
                  </a:lnTo>
                  <a:lnTo>
                    <a:pt x="701" y="711"/>
                  </a:lnTo>
                  <a:lnTo>
                    <a:pt x="703" y="713"/>
                  </a:lnTo>
                  <a:lnTo>
                    <a:pt x="699" y="710"/>
                  </a:lnTo>
                  <a:lnTo>
                    <a:pt x="697" y="706"/>
                  </a:lnTo>
                  <a:lnTo>
                    <a:pt x="697" y="702"/>
                  </a:lnTo>
                  <a:lnTo>
                    <a:pt x="699" y="704"/>
                  </a:lnTo>
                  <a:lnTo>
                    <a:pt x="699" y="706"/>
                  </a:lnTo>
                  <a:lnTo>
                    <a:pt x="701" y="708"/>
                  </a:lnTo>
                  <a:lnTo>
                    <a:pt x="701" y="706"/>
                  </a:lnTo>
                  <a:lnTo>
                    <a:pt x="701" y="704"/>
                  </a:lnTo>
                  <a:lnTo>
                    <a:pt x="701" y="702"/>
                  </a:lnTo>
                  <a:lnTo>
                    <a:pt x="703" y="704"/>
                  </a:lnTo>
                  <a:lnTo>
                    <a:pt x="703" y="706"/>
                  </a:lnTo>
                  <a:lnTo>
                    <a:pt x="703" y="706"/>
                  </a:lnTo>
                  <a:lnTo>
                    <a:pt x="704" y="706"/>
                  </a:lnTo>
                  <a:lnTo>
                    <a:pt x="706" y="706"/>
                  </a:lnTo>
                  <a:lnTo>
                    <a:pt x="706" y="708"/>
                  </a:lnTo>
                  <a:lnTo>
                    <a:pt x="710" y="711"/>
                  </a:lnTo>
                  <a:lnTo>
                    <a:pt x="710" y="713"/>
                  </a:lnTo>
                  <a:lnTo>
                    <a:pt x="712" y="717"/>
                  </a:lnTo>
                  <a:lnTo>
                    <a:pt x="713" y="720"/>
                  </a:lnTo>
                  <a:lnTo>
                    <a:pt x="713" y="720"/>
                  </a:lnTo>
                  <a:lnTo>
                    <a:pt x="715" y="719"/>
                  </a:lnTo>
                  <a:lnTo>
                    <a:pt x="715" y="719"/>
                  </a:lnTo>
                  <a:lnTo>
                    <a:pt x="715" y="717"/>
                  </a:lnTo>
                  <a:lnTo>
                    <a:pt x="715" y="717"/>
                  </a:lnTo>
                  <a:lnTo>
                    <a:pt x="715" y="719"/>
                  </a:lnTo>
                  <a:lnTo>
                    <a:pt x="717" y="720"/>
                  </a:lnTo>
                  <a:lnTo>
                    <a:pt x="717" y="720"/>
                  </a:lnTo>
                  <a:lnTo>
                    <a:pt x="719" y="720"/>
                  </a:lnTo>
                  <a:lnTo>
                    <a:pt x="722" y="720"/>
                  </a:lnTo>
                  <a:lnTo>
                    <a:pt x="722" y="720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20"/>
                  </a:lnTo>
                  <a:lnTo>
                    <a:pt x="724" y="720"/>
                  </a:lnTo>
                  <a:lnTo>
                    <a:pt x="724" y="719"/>
                  </a:lnTo>
                  <a:lnTo>
                    <a:pt x="726" y="717"/>
                  </a:lnTo>
                  <a:lnTo>
                    <a:pt x="726" y="715"/>
                  </a:lnTo>
                  <a:lnTo>
                    <a:pt x="728" y="713"/>
                  </a:lnTo>
                  <a:lnTo>
                    <a:pt x="728" y="711"/>
                  </a:lnTo>
                  <a:lnTo>
                    <a:pt x="728" y="710"/>
                  </a:lnTo>
                  <a:lnTo>
                    <a:pt x="728" y="710"/>
                  </a:lnTo>
                  <a:lnTo>
                    <a:pt x="730" y="710"/>
                  </a:lnTo>
                  <a:lnTo>
                    <a:pt x="730" y="711"/>
                  </a:lnTo>
                  <a:lnTo>
                    <a:pt x="730" y="711"/>
                  </a:lnTo>
                  <a:lnTo>
                    <a:pt x="730" y="713"/>
                  </a:lnTo>
                  <a:lnTo>
                    <a:pt x="730" y="715"/>
                  </a:lnTo>
                  <a:lnTo>
                    <a:pt x="728" y="717"/>
                  </a:lnTo>
                  <a:lnTo>
                    <a:pt x="728" y="719"/>
                  </a:lnTo>
                  <a:lnTo>
                    <a:pt x="726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1" y="722"/>
                  </a:lnTo>
                  <a:lnTo>
                    <a:pt x="731" y="722"/>
                  </a:lnTo>
                  <a:lnTo>
                    <a:pt x="735" y="722"/>
                  </a:lnTo>
                  <a:lnTo>
                    <a:pt x="744" y="726"/>
                  </a:lnTo>
                  <a:lnTo>
                    <a:pt x="746" y="726"/>
                  </a:lnTo>
                  <a:lnTo>
                    <a:pt x="746" y="724"/>
                  </a:lnTo>
                  <a:lnTo>
                    <a:pt x="746" y="724"/>
                  </a:lnTo>
                  <a:lnTo>
                    <a:pt x="748" y="724"/>
                  </a:lnTo>
                  <a:lnTo>
                    <a:pt x="748" y="726"/>
                  </a:lnTo>
                  <a:lnTo>
                    <a:pt x="746" y="728"/>
                  </a:lnTo>
                  <a:lnTo>
                    <a:pt x="744" y="728"/>
                  </a:lnTo>
                  <a:lnTo>
                    <a:pt x="742" y="726"/>
                  </a:lnTo>
                  <a:lnTo>
                    <a:pt x="741" y="726"/>
                  </a:lnTo>
                  <a:lnTo>
                    <a:pt x="739" y="728"/>
                  </a:lnTo>
                  <a:lnTo>
                    <a:pt x="741" y="730"/>
                  </a:lnTo>
                  <a:lnTo>
                    <a:pt x="741" y="733"/>
                  </a:lnTo>
                  <a:lnTo>
                    <a:pt x="742" y="739"/>
                  </a:lnTo>
                  <a:lnTo>
                    <a:pt x="746" y="740"/>
                  </a:lnTo>
                  <a:lnTo>
                    <a:pt x="748" y="740"/>
                  </a:lnTo>
                  <a:lnTo>
                    <a:pt x="750" y="739"/>
                  </a:lnTo>
                  <a:lnTo>
                    <a:pt x="753" y="737"/>
                  </a:lnTo>
                  <a:lnTo>
                    <a:pt x="757" y="733"/>
                  </a:lnTo>
                  <a:lnTo>
                    <a:pt x="762" y="730"/>
                  </a:lnTo>
                  <a:lnTo>
                    <a:pt x="766" y="731"/>
                  </a:lnTo>
                  <a:lnTo>
                    <a:pt x="780" y="746"/>
                  </a:lnTo>
                  <a:lnTo>
                    <a:pt x="782" y="748"/>
                  </a:lnTo>
                  <a:lnTo>
                    <a:pt x="787" y="749"/>
                  </a:lnTo>
                  <a:lnTo>
                    <a:pt x="791" y="755"/>
                  </a:lnTo>
                  <a:lnTo>
                    <a:pt x="800" y="758"/>
                  </a:lnTo>
                  <a:lnTo>
                    <a:pt x="806" y="758"/>
                  </a:lnTo>
                  <a:lnTo>
                    <a:pt x="809" y="762"/>
                  </a:lnTo>
                  <a:lnTo>
                    <a:pt x="822" y="764"/>
                  </a:lnTo>
                  <a:lnTo>
                    <a:pt x="834" y="767"/>
                  </a:lnTo>
                  <a:lnTo>
                    <a:pt x="842" y="769"/>
                  </a:lnTo>
                  <a:lnTo>
                    <a:pt x="847" y="769"/>
                  </a:lnTo>
                  <a:lnTo>
                    <a:pt x="852" y="771"/>
                  </a:lnTo>
                  <a:lnTo>
                    <a:pt x="860" y="769"/>
                  </a:lnTo>
                  <a:lnTo>
                    <a:pt x="863" y="771"/>
                  </a:lnTo>
                  <a:lnTo>
                    <a:pt x="865" y="771"/>
                  </a:lnTo>
                  <a:lnTo>
                    <a:pt x="885" y="778"/>
                  </a:lnTo>
                  <a:lnTo>
                    <a:pt x="889" y="782"/>
                  </a:lnTo>
                  <a:lnTo>
                    <a:pt x="894" y="782"/>
                  </a:lnTo>
                  <a:lnTo>
                    <a:pt x="899" y="789"/>
                  </a:lnTo>
                  <a:lnTo>
                    <a:pt x="905" y="791"/>
                  </a:lnTo>
                  <a:lnTo>
                    <a:pt x="912" y="793"/>
                  </a:lnTo>
                  <a:lnTo>
                    <a:pt x="917" y="796"/>
                  </a:lnTo>
                  <a:lnTo>
                    <a:pt x="934" y="798"/>
                  </a:lnTo>
                  <a:lnTo>
                    <a:pt x="950" y="800"/>
                  </a:lnTo>
                  <a:lnTo>
                    <a:pt x="968" y="795"/>
                  </a:lnTo>
                  <a:lnTo>
                    <a:pt x="970" y="793"/>
                  </a:lnTo>
                  <a:lnTo>
                    <a:pt x="970" y="793"/>
                  </a:lnTo>
                  <a:lnTo>
                    <a:pt x="975" y="793"/>
                  </a:lnTo>
                  <a:lnTo>
                    <a:pt x="988" y="789"/>
                  </a:lnTo>
                  <a:lnTo>
                    <a:pt x="992" y="789"/>
                  </a:lnTo>
                  <a:lnTo>
                    <a:pt x="995" y="784"/>
                  </a:lnTo>
                  <a:lnTo>
                    <a:pt x="1006" y="780"/>
                  </a:lnTo>
                  <a:lnTo>
                    <a:pt x="1010" y="778"/>
                  </a:lnTo>
                  <a:lnTo>
                    <a:pt x="1011" y="778"/>
                  </a:lnTo>
                  <a:lnTo>
                    <a:pt x="1013" y="776"/>
                  </a:lnTo>
                  <a:lnTo>
                    <a:pt x="1026" y="771"/>
                  </a:lnTo>
                  <a:lnTo>
                    <a:pt x="1029" y="766"/>
                  </a:lnTo>
                  <a:lnTo>
                    <a:pt x="1037" y="758"/>
                  </a:lnTo>
                  <a:lnTo>
                    <a:pt x="1042" y="758"/>
                  </a:lnTo>
                  <a:lnTo>
                    <a:pt x="1044" y="757"/>
                  </a:lnTo>
                  <a:lnTo>
                    <a:pt x="1047" y="751"/>
                  </a:lnTo>
                  <a:lnTo>
                    <a:pt x="1049" y="749"/>
                  </a:lnTo>
                  <a:lnTo>
                    <a:pt x="1051" y="748"/>
                  </a:lnTo>
                  <a:lnTo>
                    <a:pt x="1051" y="744"/>
                  </a:lnTo>
                  <a:lnTo>
                    <a:pt x="1053" y="744"/>
                  </a:lnTo>
                  <a:lnTo>
                    <a:pt x="1055" y="742"/>
                  </a:lnTo>
                  <a:lnTo>
                    <a:pt x="1057" y="740"/>
                  </a:lnTo>
                  <a:lnTo>
                    <a:pt x="1058" y="739"/>
                  </a:lnTo>
                  <a:lnTo>
                    <a:pt x="1058" y="739"/>
                  </a:lnTo>
                  <a:lnTo>
                    <a:pt x="1057" y="737"/>
                  </a:lnTo>
                  <a:lnTo>
                    <a:pt x="1058" y="735"/>
                  </a:lnTo>
                  <a:lnTo>
                    <a:pt x="1058" y="733"/>
                  </a:lnTo>
                  <a:lnTo>
                    <a:pt x="1058" y="731"/>
                  </a:lnTo>
                  <a:lnTo>
                    <a:pt x="1060" y="731"/>
                  </a:lnTo>
                  <a:lnTo>
                    <a:pt x="1062" y="730"/>
                  </a:lnTo>
                  <a:lnTo>
                    <a:pt x="1062" y="730"/>
                  </a:lnTo>
                  <a:lnTo>
                    <a:pt x="1064" y="728"/>
                  </a:lnTo>
                  <a:lnTo>
                    <a:pt x="1064" y="726"/>
                  </a:lnTo>
                  <a:lnTo>
                    <a:pt x="1067" y="722"/>
                  </a:lnTo>
                  <a:lnTo>
                    <a:pt x="1073" y="713"/>
                  </a:lnTo>
                  <a:lnTo>
                    <a:pt x="1078" y="708"/>
                  </a:lnTo>
                  <a:lnTo>
                    <a:pt x="1080" y="706"/>
                  </a:lnTo>
                  <a:lnTo>
                    <a:pt x="1085" y="693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3"/>
                  </a:lnTo>
                  <a:lnTo>
                    <a:pt x="1085" y="683"/>
                  </a:lnTo>
                  <a:lnTo>
                    <a:pt x="1085" y="681"/>
                  </a:lnTo>
                  <a:lnTo>
                    <a:pt x="1087" y="681"/>
                  </a:lnTo>
                  <a:lnTo>
                    <a:pt x="1087" y="681"/>
                  </a:lnTo>
                  <a:lnTo>
                    <a:pt x="1089" y="681"/>
                  </a:lnTo>
                  <a:lnTo>
                    <a:pt x="1089" y="679"/>
                  </a:lnTo>
                  <a:lnTo>
                    <a:pt x="1089" y="679"/>
                  </a:lnTo>
                  <a:lnTo>
                    <a:pt x="1089" y="677"/>
                  </a:lnTo>
                  <a:lnTo>
                    <a:pt x="1089" y="675"/>
                  </a:lnTo>
                  <a:lnTo>
                    <a:pt x="1089" y="670"/>
                  </a:lnTo>
                  <a:lnTo>
                    <a:pt x="1089" y="668"/>
                  </a:lnTo>
                  <a:lnTo>
                    <a:pt x="1091" y="668"/>
                  </a:lnTo>
                  <a:lnTo>
                    <a:pt x="1091" y="666"/>
                  </a:lnTo>
                  <a:lnTo>
                    <a:pt x="1091" y="664"/>
                  </a:lnTo>
                  <a:lnTo>
                    <a:pt x="1091" y="663"/>
                  </a:lnTo>
                  <a:lnTo>
                    <a:pt x="1089" y="663"/>
                  </a:lnTo>
                  <a:lnTo>
                    <a:pt x="1089" y="661"/>
                  </a:lnTo>
                  <a:lnTo>
                    <a:pt x="1089" y="659"/>
                  </a:lnTo>
                  <a:lnTo>
                    <a:pt x="1089" y="657"/>
                  </a:lnTo>
                  <a:lnTo>
                    <a:pt x="1089" y="655"/>
                  </a:lnTo>
                  <a:lnTo>
                    <a:pt x="1089" y="654"/>
                  </a:lnTo>
                  <a:lnTo>
                    <a:pt x="1089" y="652"/>
                  </a:lnTo>
                  <a:lnTo>
                    <a:pt x="1087" y="652"/>
                  </a:lnTo>
                  <a:lnTo>
                    <a:pt x="1087" y="650"/>
                  </a:lnTo>
                  <a:lnTo>
                    <a:pt x="1085" y="652"/>
                  </a:lnTo>
                  <a:lnTo>
                    <a:pt x="1085" y="652"/>
                  </a:lnTo>
                  <a:lnTo>
                    <a:pt x="1084" y="654"/>
                  </a:lnTo>
                  <a:lnTo>
                    <a:pt x="1078" y="650"/>
                  </a:lnTo>
                  <a:lnTo>
                    <a:pt x="1076" y="648"/>
                  </a:lnTo>
                  <a:lnTo>
                    <a:pt x="1078" y="645"/>
                  </a:lnTo>
                  <a:lnTo>
                    <a:pt x="1078" y="641"/>
                  </a:lnTo>
                  <a:lnTo>
                    <a:pt x="1078" y="637"/>
                  </a:lnTo>
                  <a:lnTo>
                    <a:pt x="1078" y="632"/>
                  </a:lnTo>
                  <a:lnTo>
                    <a:pt x="1078" y="630"/>
                  </a:lnTo>
                  <a:lnTo>
                    <a:pt x="1078" y="628"/>
                  </a:lnTo>
                  <a:lnTo>
                    <a:pt x="1080" y="627"/>
                  </a:lnTo>
                  <a:lnTo>
                    <a:pt x="1078" y="627"/>
                  </a:lnTo>
                  <a:lnTo>
                    <a:pt x="1078" y="623"/>
                  </a:lnTo>
                  <a:lnTo>
                    <a:pt x="1076" y="621"/>
                  </a:lnTo>
                  <a:lnTo>
                    <a:pt x="1075" y="621"/>
                  </a:lnTo>
                  <a:lnTo>
                    <a:pt x="1071" y="621"/>
                  </a:lnTo>
                  <a:lnTo>
                    <a:pt x="1071" y="619"/>
                  </a:lnTo>
                  <a:lnTo>
                    <a:pt x="1071" y="618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2"/>
                  </a:lnTo>
                  <a:lnTo>
                    <a:pt x="1073" y="612"/>
                  </a:lnTo>
                  <a:lnTo>
                    <a:pt x="1073" y="610"/>
                  </a:lnTo>
                  <a:lnTo>
                    <a:pt x="1071" y="608"/>
                  </a:lnTo>
                  <a:lnTo>
                    <a:pt x="1071" y="608"/>
                  </a:lnTo>
                  <a:lnTo>
                    <a:pt x="1073" y="605"/>
                  </a:lnTo>
                  <a:lnTo>
                    <a:pt x="1073" y="603"/>
                  </a:lnTo>
                  <a:lnTo>
                    <a:pt x="1075" y="601"/>
                  </a:lnTo>
                  <a:lnTo>
                    <a:pt x="1075" y="596"/>
                  </a:lnTo>
                  <a:lnTo>
                    <a:pt x="1073" y="592"/>
                  </a:lnTo>
                  <a:lnTo>
                    <a:pt x="1073" y="590"/>
                  </a:lnTo>
                  <a:lnTo>
                    <a:pt x="1069" y="587"/>
                  </a:lnTo>
                  <a:lnTo>
                    <a:pt x="1067" y="585"/>
                  </a:lnTo>
                  <a:lnTo>
                    <a:pt x="1064" y="587"/>
                  </a:lnTo>
                  <a:lnTo>
                    <a:pt x="1062" y="587"/>
                  </a:lnTo>
                  <a:lnTo>
                    <a:pt x="1058" y="581"/>
                  </a:lnTo>
                  <a:lnTo>
                    <a:pt x="1057" y="580"/>
                  </a:lnTo>
                  <a:lnTo>
                    <a:pt x="1057" y="580"/>
                  </a:lnTo>
                  <a:lnTo>
                    <a:pt x="1055" y="578"/>
                  </a:lnTo>
                  <a:lnTo>
                    <a:pt x="1055" y="576"/>
                  </a:lnTo>
                  <a:lnTo>
                    <a:pt x="1055" y="574"/>
                  </a:lnTo>
                  <a:lnTo>
                    <a:pt x="1053" y="576"/>
                  </a:lnTo>
                  <a:lnTo>
                    <a:pt x="1051" y="576"/>
                  </a:lnTo>
                  <a:lnTo>
                    <a:pt x="1051" y="576"/>
                  </a:lnTo>
                  <a:lnTo>
                    <a:pt x="1049" y="576"/>
                  </a:lnTo>
                  <a:lnTo>
                    <a:pt x="1049" y="576"/>
                  </a:lnTo>
                  <a:lnTo>
                    <a:pt x="1049" y="578"/>
                  </a:lnTo>
                  <a:lnTo>
                    <a:pt x="1049" y="578"/>
                  </a:lnTo>
                  <a:lnTo>
                    <a:pt x="1049" y="580"/>
                  </a:lnTo>
                  <a:lnTo>
                    <a:pt x="1049" y="583"/>
                  </a:lnTo>
                  <a:lnTo>
                    <a:pt x="1047" y="583"/>
                  </a:lnTo>
                  <a:lnTo>
                    <a:pt x="1046" y="581"/>
                  </a:lnTo>
                  <a:lnTo>
                    <a:pt x="1040" y="578"/>
                  </a:lnTo>
                  <a:lnTo>
                    <a:pt x="1038" y="571"/>
                  </a:lnTo>
                  <a:lnTo>
                    <a:pt x="1038" y="571"/>
                  </a:lnTo>
                  <a:lnTo>
                    <a:pt x="1040" y="571"/>
                  </a:lnTo>
                  <a:lnTo>
                    <a:pt x="1042" y="571"/>
                  </a:lnTo>
                  <a:lnTo>
                    <a:pt x="1042" y="569"/>
                  </a:lnTo>
                  <a:lnTo>
                    <a:pt x="1042" y="567"/>
                  </a:lnTo>
                  <a:lnTo>
                    <a:pt x="1040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7" y="563"/>
                  </a:lnTo>
                  <a:lnTo>
                    <a:pt x="1037" y="563"/>
                  </a:lnTo>
                  <a:lnTo>
                    <a:pt x="1037" y="562"/>
                  </a:lnTo>
                  <a:lnTo>
                    <a:pt x="1037" y="562"/>
                  </a:lnTo>
                  <a:lnTo>
                    <a:pt x="1029" y="556"/>
                  </a:lnTo>
                  <a:lnTo>
                    <a:pt x="1028" y="554"/>
                  </a:lnTo>
                  <a:lnTo>
                    <a:pt x="1026" y="551"/>
                  </a:lnTo>
                  <a:lnTo>
                    <a:pt x="1024" y="549"/>
                  </a:lnTo>
                  <a:lnTo>
                    <a:pt x="1024" y="549"/>
                  </a:lnTo>
                  <a:lnTo>
                    <a:pt x="1022" y="549"/>
                  </a:lnTo>
                  <a:lnTo>
                    <a:pt x="1022" y="547"/>
                  </a:lnTo>
                  <a:lnTo>
                    <a:pt x="1020" y="547"/>
                  </a:lnTo>
                  <a:lnTo>
                    <a:pt x="1019" y="542"/>
                  </a:lnTo>
                  <a:lnTo>
                    <a:pt x="1019" y="538"/>
                  </a:lnTo>
                  <a:lnTo>
                    <a:pt x="1019" y="536"/>
                  </a:lnTo>
                  <a:lnTo>
                    <a:pt x="1017" y="534"/>
                  </a:lnTo>
                  <a:lnTo>
                    <a:pt x="1017" y="534"/>
                  </a:lnTo>
                  <a:lnTo>
                    <a:pt x="1015" y="533"/>
                  </a:lnTo>
                  <a:lnTo>
                    <a:pt x="1011" y="529"/>
                  </a:lnTo>
                  <a:lnTo>
                    <a:pt x="1010" y="527"/>
                  </a:lnTo>
                  <a:lnTo>
                    <a:pt x="1008" y="527"/>
                  </a:lnTo>
                  <a:lnTo>
                    <a:pt x="1008" y="527"/>
                  </a:lnTo>
                  <a:lnTo>
                    <a:pt x="1008" y="529"/>
                  </a:lnTo>
                  <a:lnTo>
                    <a:pt x="1011" y="533"/>
                  </a:lnTo>
                  <a:lnTo>
                    <a:pt x="1011" y="534"/>
                  </a:lnTo>
                  <a:lnTo>
                    <a:pt x="1013" y="540"/>
                  </a:lnTo>
                  <a:lnTo>
                    <a:pt x="1015" y="542"/>
                  </a:lnTo>
                  <a:lnTo>
                    <a:pt x="1015" y="543"/>
                  </a:lnTo>
                  <a:lnTo>
                    <a:pt x="1015" y="543"/>
                  </a:lnTo>
                  <a:lnTo>
                    <a:pt x="1013" y="545"/>
                  </a:lnTo>
                  <a:lnTo>
                    <a:pt x="1013" y="545"/>
                  </a:lnTo>
                  <a:lnTo>
                    <a:pt x="1013" y="543"/>
                  </a:lnTo>
                  <a:lnTo>
                    <a:pt x="1011" y="543"/>
                  </a:lnTo>
                  <a:lnTo>
                    <a:pt x="1008" y="543"/>
                  </a:lnTo>
                  <a:lnTo>
                    <a:pt x="1006" y="542"/>
                  </a:lnTo>
                  <a:lnTo>
                    <a:pt x="1002" y="542"/>
                  </a:lnTo>
                  <a:lnTo>
                    <a:pt x="997" y="540"/>
                  </a:lnTo>
                  <a:lnTo>
                    <a:pt x="990" y="531"/>
                  </a:lnTo>
                  <a:lnTo>
                    <a:pt x="984" y="527"/>
                  </a:lnTo>
                  <a:lnTo>
                    <a:pt x="973" y="516"/>
                  </a:lnTo>
                  <a:lnTo>
                    <a:pt x="970" y="515"/>
                  </a:lnTo>
                  <a:lnTo>
                    <a:pt x="968" y="513"/>
                  </a:lnTo>
                  <a:lnTo>
                    <a:pt x="970" y="511"/>
                  </a:lnTo>
                  <a:lnTo>
                    <a:pt x="968" y="509"/>
                  </a:lnTo>
                  <a:lnTo>
                    <a:pt x="968" y="509"/>
                  </a:lnTo>
                  <a:lnTo>
                    <a:pt x="966" y="507"/>
                  </a:lnTo>
                  <a:lnTo>
                    <a:pt x="961" y="506"/>
                  </a:lnTo>
                  <a:lnTo>
                    <a:pt x="959" y="506"/>
                  </a:lnTo>
                  <a:lnTo>
                    <a:pt x="955" y="498"/>
                  </a:lnTo>
                  <a:lnTo>
                    <a:pt x="954" y="498"/>
                  </a:lnTo>
                  <a:lnTo>
                    <a:pt x="952" y="498"/>
                  </a:lnTo>
                  <a:lnTo>
                    <a:pt x="952" y="498"/>
                  </a:lnTo>
                  <a:lnTo>
                    <a:pt x="952" y="502"/>
                  </a:lnTo>
                  <a:lnTo>
                    <a:pt x="952" y="502"/>
                  </a:lnTo>
                  <a:lnTo>
                    <a:pt x="948" y="500"/>
                  </a:lnTo>
                  <a:lnTo>
                    <a:pt x="946" y="500"/>
                  </a:lnTo>
                  <a:lnTo>
                    <a:pt x="946" y="502"/>
                  </a:lnTo>
                  <a:lnTo>
                    <a:pt x="948" y="502"/>
                  </a:lnTo>
                  <a:lnTo>
                    <a:pt x="952" y="506"/>
                  </a:lnTo>
                  <a:lnTo>
                    <a:pt x="957" y="509"/>
                  </a:lnTo>
                  <a:lnTo>
                    <a:pt x="959" y="511"/>
                  </a:lnTo>
                  <a:lnTo>
                    <a:pt x="957" y="511"/>
                  </a:lnTo>
                  <a:lnTo>
                    <a:pt x="946" y="504"/>
                  </a:lnTo>
                  <a:lnTo>
                    <a:pt x="945" y="504"/>
                  </a:lnTo>
                  <a:lnTo>
                    <a:pt x="945" y="504"/>
                  </a:lnTo>
                  <a:lnTo>
                    <a:pt x="945" y="502"/>
                  </a:lnTo>
                  <a:lnTo>
                    <a:pt x="943" y="502"/>
                  </a:lnTo>
                  <a:lnTo>
                    <a:pt x="943" y="502"/>
                  </a:lnTo>
                  <a:lnTo>
                    <a:pt x="943" y="504"/>
                  </a:lnTo>
                  <a:lnTo>
                    <a:pt x="943" y="504"/>
                  </a:lnTo>
                  <a:lnTo>
                    <a:pt x="943" y="506"/>
                  </a:lnTo>
                  <a:lnTo>
                    <a:pt x="941" y="504"/>
                  </a:lnTo>
                  <a:lnTo>
                    <a:pt x="941" y="497"/>
                  </a:lnTo>
                  <a:lnTo>
                    <a:pt x="939" y="493"/>
                  </a:lnTo>
                  <a:lnTo>
                    <a:pt x="937" y="491"/>
                  </a:lnTo>
                  <a:lnTo>
                    <a:pt x="937" y="489"/>
                  </a:lnTo>
                  <a:lnTo>
                    <a:pt x="932" y="487"/>
                  </a:lnTo>
                  <a:lnTo>
                    <a:pt x="932" y="487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0" y="484"/>
                  </a:lnTo>
                  <a:lnTo>
                    <a:pt x="928" y="482"/>
                  </a:lnTo>
                  <a:lnTo>
                    <a:pt x="927" y="482"/>
                  </a:lnTo>
                  <a:lnTo>
                    <a:pt x="925" y="482"/>
                  </a:lnTo>
                  <a:lnTo>
                    <a:pt x="925" y="480"/>
                  </a:lnTo>
                  <a:lnTo>
                    <a:pt x="925" y="478"/>
                  </a:lnTo>
                  <a:lnTo>
                    <a:pt x="923" y="477"/>
                  </a:lnTo>
                  <a:lnTo>
                    <a:pt x="923" y="475"/>
                  </a:lnTo>
                  <a:lnTo>
                    <a:pt x="921" y="473"/>
                  </a:lnTo>
                  <a:lnTo>
                    <a:pt x="919" y="469"/>
                  </a:lnTo>
                  <a:lnTo>
                    <a:pt x="912" y="460"/>
                  </a:lnTo>
                  <a:lnTo>
                    <a:pt x="908" y="457"/>
                  </a:lnTo>
                  <a:lnTo>
                    <a:pt x="907" y="455"/>
                  </a:lnTo>
                  <a:lnTo>
                    <a:pt x="905" y="453"/>
                  </a:lnTo>
                  <a:lnTo>
                    <a:pt x="901" y="451"/>
                  </a:lnTo>
                  <a:lnTo>
                    <a:pt x="901" y="451"/>
                  </a:lnTo>
                  <a:lnTo>
                    <a:pt x="899" y="450"/>
                  </a:lnTo>
                  <a:lnTo>
                    <a:pt x="898" y="450"/>
                  </a:lnTo>
                  <a:lnTo>
                    <a:pt x="896" y="450"/>
                  </a:lnTo>
                  <a:lnTo>
                    <a:pt x="894" y="450"/>
                  </a:lnTo>
                  <a:lnTo>
                    <a:pt x="894" y="450"/>
                  </a:lnTo>
                  <a:lnTo>
                    <a:pt x="894" y="448"/>
                  </a:lnTo>
                  <a:lnTo>
                    <a:pt x="892" y="448"/>
                  </a:lnTo>
                  <a:lnTo>
                    <a:pt x="890" y="444"/>
                  </a:lnTo>
                  <a:lnTo>
                    <a:pt x="889" y="442"/>
                  </a:lnTo>
                  <a:lnTo>
                    <a:pt x="887" y="442"/>
                  </a:lnTo>
                  <a:lnTo>
                    <a:pt x="885" y="441"/>
                  </a:lnTo>
                  <a:lnTo>
                    <a:pt x="883" y="441"/>
                  </a:lnTo>
                  <a:lnTo>
                    <a:pt x="883" y="439"/>
                  </a:lnTo>
                  <a:lnTo>
                    <a:pt x="883" y="437"/>
                  </a:lnTo>
                  <a:lnTo>
                    <a:pt x="881" y="435"/>
                  </a:lnTo>
                  <a:lnTo>
                    <a:pt x="881" y="435"/>
                  </a:lnTo>
                  <a:lnTo>
                    <a:pt x="876" y="433"/>
                  </a:lnTo>
                  <a:lnTo>
                    <a:pt x="874" y="431"/>
                  </a:lnTo>
                  <a:lnTo>
                    <a:pt x="872" y="430"/>
                  </a:lnTo>
                  <a:lnTo>
                    <a:pt x="872" y="428"/>
                  </a:lnTo>
                  <a:lnTo>
                    <a:pt x="863" y="421"/>
                  </a:lnTo>
                  <a:lnTo>
                    <a:pt x="861" y="421"/>
                  </a:lnTo>
                  <a:lnTo>
                    <a:pt x="860" y="421"/>
                  </a:lnTo>
                  <a:lnTo>
                    <a:pt x="860" y="419"/>
                  </a:lnTo>
                  <a:lnTo>
                    <a:pt x="860" y="419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6" y="417"/>
                  </a:lnTo>
                  <a:lnTo>
                    <a:pt x="856" y="417"/>
                  </a:lnTo>
                  <a:lnTo>
                    <a:pt x="847" y="410"/>
                  </a:lnTo>
                  <a:lnTo>
                    <a:pt x="836" y="406"/>
                  </a:lnTo>
                  <a:lnTo>
                    <a:pt x="834" y="403"/>
                  </a:lnTo>
                  <a:lnTo>
                    <a:pt x="834" y="401"/>
                  </a:lnTo>
                  <a:lnTo>
                    <a:pt x="834" y="399"/>
                  </a:lnTo>
                  <a:lnTo>
                    <a:pt x="825" y="395"/>
                  </a:lnTo>
                  <a:lnTo>
                    <a:pt x="825" y="395"/>
                  </a:lnTo>
                  <a:lnTo>
                    <a:pt x="824" y="395"/>
                  </a:lnTo>
                  <a:lnTo>
                    <a:pt x="824" y="395"/>
                  </a:lnTo>
                  <a:lnTo>
                    <a:pt x="822" y="392"/>
                  </a:lnTo>
                  <a:lnTo>
                    <a:pt x="822" y="390"/>
                  </a:lnTo>
                  <a:lnTo>
                    <a:pt x="820" y="388"/>
                  </a:lnTo>
                  <a:lnTo>
                    <a:pt x="818" y="388"/>
                  </a:lnTo>
                  <a:lnTo>
                    <a:pt x="815" y="386"/>
                  </a:lnTo>
                  <a:lnTo>
                    <a:pt x="811" y="386"/>
                  </a:lnTo>
                  <a:lnTo>
                    <a:pt x="787" y="375"/>
                  </a:lnTo>
                  <a:lnTo>
                    <a:pt x="786" y="375"/>
                  </a:lnTo>
                  <a:lnTo>
                    <a:pt x="780" y="374"/>
                  </a:lnTo>
                  <a:lnTo>
                    <a:pt x="778" y="375"/>
                  </a:lnTo>
                  <a:lnTo>
                    <a:pt x="780" y="377"/>
                  </a:lnTo>
                  <a:lnTo>
                    <a:pt x="784" y="381"/>
                  </a:lnTo>
                  <a:lnTo>
                    <a:pt x="784" y="383"/>
                  </a:lnTo>
                  <a:lnTo>
                    <a:pt x="784" y="385"/>
                  </a:lnTo>
                  <a:lnTo>
                    <a:pt x="782" y="385"/>
                  </a:lnTo>
                  <a:lnTo>
                    <a:pt x="782" y="386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78" y="388"/>
                  </a:lnTo>
                  <a:lnTo>
                    <a:pt x="778" y="386"/>
                  </a:lnTo>
                  <a:lnTo>
                    <a:pt x="778" y="386"/>
                  </a:lnTo>
                  <a:lnTo>
                    <a:pt x="778" y="385"/>
                  </a:lnTo>
                  <a:lnTo>
                    <a:pt x="778" y="385"/>
                  </a:lnTo>
                  <a:lnTo>
                    <a:pt x="778" y="383"/>
                  </a:lnTo>
                  <a:lnTo>
                    <a:pt x="777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1" y="385"/>
                  </a:lnTo>
                  <a:lnTo>
                    <a:pt x="771" y="385"/>
                  </a:lnTo>
                  <a:lnTo>
                    <a:pt x="769" y="386"/>
                  </a:lnTo>
                  <a:lnTo>
                    <a:pt x="769" y="386"/>
                  </a:lnTo>
                  <a:lnTo>
                    <a:pt x="769" y="385"/>
                  </a:lnTo>
                  <a:lnTo>
                    <a:pt x="769" y="383"/>
                  </a:lnTo>
                  <a:lnTo>
                    <a:pt x="771" y="381"/>
                  </a:lnTo>
                  <a:lnTo>
                    <a:pt x="755" y="379"/>
                  </a:lnTo>
                  <a:lnTo>
                    <a:pt x="753" y="379"/>
                  </a:lnTo>
                  <a:lnTo>
                    <a:pt x="751" y="375"/>
                  </a:lnTo>
                  <a:lnTo>
                    <a:pt x="751" y="375"/>
                  </a:lnTo>
                  <a:lnTo>
                    <a:pt x="748" y="375"/>
                  </a:lnTo>
                  <a:lnTo>
                    <a:pt x="744" y="374"/>
                  </a:lnTo>
                  <a:lnTo>
                    <a:pt x="742" y="372"/>
                  </a:lnTo>
                  <a:lnTo>
                    <a:pt x="742" y="370"/>
                  </a:lnTo>
                  <a:lnTo>
                    <a:pt x="728" y="368"/>
                  </a:lnTo>
                  <a:lnTo>
                    <a:pt x="713" y="366"/>
                  </a:lnTo>
                  <a:lnTo>
                    <a:pt x="713" y="368"/>
                  </a:lnTo>
                  <a:lnTo>
                    <a:pt x="715" y="368"/>
                  </a:lnTo>
                  <a:lnTo>
                    <a:pt x="715" y="370"/>
                  </a:lnTo>
                  <a:lnTo>
                    <a:pt x="713" y="370"/>
                  </a:lnTo>
                  <a:lnTo>
                    <a:pt x="713" y="370"/>
                  </a:lnTo>
                  <a:lnTo>
                    <a:pt x="712" y="370"/>
                  </a:lnTo>
                  <a:lnTo>
                    <a:pt x="712" y="370"/>
                  </a:lnTo>
                  <a:lnTo>
                    <a:pt x="710" y="368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68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3" y="368"/>
                  </a:lnTo>
                  <a:lnTo>
                    <a:pt x="701" y="368"/>
                  </a:lnTo>
                  <a:lnTo>
                    <a:pt x="699" y="370"/>
                  </a:lnTo>
                  <a:lnTo>
                    <a:pt x="699" y="372"/>
                  </a:lnTo>
                  <a:lnTo>
                    <a:pt x="699" y="374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699" y="379"/>
                  </a:lnTo>
                  <a:lnTo>
                    <a:pt x="699" y="379"/>
                  </a:lnTo>
                  <a:lnTo>
                    <a:pt x="701" y="385"/>
                  </a:lnTo>
                  <a:lnTo>
                    <a:pt x="701" y="386"/>
                  </a:lnTo>
                  <a:lnTo>
                    <a:pt x="699" y="388"/>
                  </a:lnTo>
                  <a:lnTo>
                    <a:pt x="699" y="388"/>
                  </a:lnTo>
                  <a:lnTo>
                    <a:pt x="695" y="392"/>
                  </a:lnTo>
                  <a:lnTo>
                    <a:pt x="694" y="394"/>
                  </a:lnTo>
                  <a:lnTo>
                    <a:pt x="694" y="395"/>
                  </a:lnTo>
                  <a:lnTo>
                    <a:pt x="692" y="399"/>
                  </a:lnTo>
                  <a:lnTo>
                    <a:pt x="690" y="401"/>
                  </a:lnTo>
                  <a:lnTo>
                    <a:pt x="686" y="401"/>
                  </a:lnTo>
                  <a:lnTo>
                    <a:pt x="683" y="403"/>
                  </a:lnTo>
                  <a:lnTo>
                    <a:pt x="677" y="403"/>
                  </a:lnTo>
                  <a:lnTo>
                    <a:pt x="674" y="406"/>
                  </a:lnTo>
                  <a:lnTo>
                    <a:pt x="674" y="410"/>
                  </a:lnTo>
                  <a:lnTo>
                    <a:pt x="674" y="417"/>
                  </a:lnTo>
                  <a:lnTo>
                    <a:pt x="672" y="421"/>
                  </a:lnTo>
                  <a:lnTo>
                    <a:pt x="672" y="417"/>
                  </a:lnTo>
                  <a:lnTo>
                    <a:pt x="672" y="413"/>
                  </a:lnTo>
                  <a:lnTo>
                    <a:pt x="672" y="408"/>
                  </a:lnTo>
                  <a:lnTo>
                    <a:pt x="672" y="406"/>
                  </a:lnTo>
                  <a:lnTo>
                    <a:pt x="674" y="403"/>
                  </a:lnTo>
                  <a:lnTo>
                    <a:pt x="677" y="401"/>
                  </a:lnTo>
                  <a:lnTo>
                    <a:pt x="679" y="401"/>
                  </a:lnTo>
                  <a:lnTo>
                    <a:pt x="683" y="399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92" y="392"/>
                  </a:lnTo>
                  <a:lnTo>
                    <a:pt x="697" y="388"/>
                  </a:lnTo>
                  <a:lnTo>
                    <a:pt x="699" y="385"/>
                  </a:lnTo>
                  <a:lnTo>
                    <a:pt x="697" y="383"/>
                  </a:lnTo>
                  <a:lnTo>
                    <a:pt x="695" y="383"/>
                  </a:lnTo>
                  <a:lnTo>
                    <a:pt x="694" y="385"/>
                  </a:lnTo>
                  <a:lnTo>
                    <a:pt x="692" y="385"/>
                  </a:lnTo>
                  <a:lnTo>
                    <a:pt x="692" y="381"/>
                  </a:lnTo>
                  <a:lnTo>
                    <a:pt x="690" y="381"/>
                  </a:lnTo>
                  <a:lnTo>
                    <a:pt x="686" y="381"/>
                  </a:lnTo>
                  <a:lnTo>
                    <a:pt x="686" y="379"/>
                  </a:lnTo>
                  <a:lnTo>
                    <a:pt x="688" y="379"/>
                  </a:lnTo>
                  <a:lnTo>
                    <a:pt x="690" y="379"/>
                  </a:lnTo>
                  <a:lnTo>
                    <a:pt x="695" y="375"/>
                  </a:lnTo>
                  <a:lnTo>
                    <a:pt x="694" y="374"/>
                  </a:lnTo>
                  <a:lnTo>
                    <a:pt x="692" y="374"/>
                  </a:lnTo>
                  <a:lnTo>
                    <a:pt x="686" y="374"/>
                  </a:lnTo>
                  <a:lnTo>
                    <a:pt x="686" y="375"/>
                  </a:lnTo>
                  <a:lnTo>
                    <a:pt x="685" y="375"/>
                  </a:lnTo>
                  <a:lnTo>
                    <a:pt x="685" y="375"/>
                  </a:lnTo>
                  <a:lnTo>
                    <a:pt x="683" y="375"/>
                  </a:lnTo>
                  <a:lnTo>
                    <a:pt x="685" y="374"/>
                  </a:lnTo>
                  <a:lnTo>
                    <a:pt x="688" y="372"/>
                  </a:lnTo>
                  <a:lnTo>
                    <a:pt x="690" y="370"/>
                  </a:lnTo>
                  <a:lnTo>
                    <a:pt x="692" y="368"/>
                  </a:lnTo>
                  <a:lnTo>
                    <a:pt x="695" y="363"/>
                  </a:lnTo>
                  <a:lnTo>
                    <a:pt x="695" y="361"/>
                  </a:lnTo>
                  <a:lnTo>
                    <a:pt x="694" y="361"/>
                  </a:lnTo>
                  <a:lnTo>
                    <a:pt x="692" y="361"/>
                  </a:lnTo>
                  <a:lnTo>
                    <a:pt x="694" y="359"/>
                  </a:lnTo>
                  <a:lnTo>
                    <a:pt x="695" y="357"/>
                  </a:lnTo>
                  <a:lnTo>
                    <a:pt x="697" y="357"/>
                  </a:lnTo>
                  <a:lnTo>
                    <a:pt x="697" y="354"/>
                  </a:lnTo>
                  <a:lnTo>
                    <a:pt x="695" y="352"/>
                  </a:lnTo>
                  <a:lnTo>
                    <a:pt x="694" y="350"/>
                  </a:lnTo>
                  <a:lnTo>
                    <a:pt x="692" y="350"/>
                  </a:lnTo>
                  <a:lnTo>
                    <a:pt x="690" y="352"/>
                  </a:lnTo>
                  <a:lnTo>
                    <a:pt x="690" y="352"/>
                  </a:lnTo>
                  <a:lnTo>
                    <a:pt x="688" y="352"/>
                  </a:lnTo>
                  <a:lnTo>
                    <a:pt x="688" y="350"/>
                  </a:lnTo>
                  <a:lnTo>
                    <a:pt x="686" y="350"/>
                  </a:lnTo>
                  <a:lnTo>
                    <a:pt x="686" y="352"/>
                  </a:lnTo>
                  <a:lnTo>
                    <a:pt x="670" y="357"/>
                  </a:lnTo>
                  <a:lnTo>
                    <a:pt x="670" y="359"/>
                  </a:lnTo>
                  <a:lnTo>
                    <a:pt x="668" y="361"/>
                  </a:lnTo>
                  <a:lnTo>
                    <a:pt x="666" y="365"/>
                  </a:lnTo>
                  <a:lnTo>
                    <a:pt x="666" y="368"/>
                  </a:lnTo>
                  <a:lnTo>
                    <a:pt x="666" y="370"/>
                  </a:lnTo>
                  <a:lnTo>
                    <a:pt x="666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3" y="372"/>
                  </a:lnTo>
                  <a:lnTo>
                    <a:pt x="663" y="372"/>
                  </a:lnTo>
                  <a:lnTo>
                    <a:pt x="661" y="372"/>
                  </a:lnTo>
                  <a:lnTo>
                    <a:pt x="661" y="370"/>
                  </a:lnTo>
                  <a:lnTo>
                    <a:pt x="663" y="368"/>
                  </a:lnTo>
                  <a:lnTo>
                    <a:pt x="663" y="366"/>
                  </a:lnTo>
                  <a:lnTo>
                    <a:pt x="665" y="363"/>
                  </a:lnTo>
                  <a:lnTo>
                    <a:pt x="675" y="347"/>
                  </a:lnTo>
                  <a:lnTo>
                    <a:pt x="670" y="347"/>
                  </a:lnTo>
                  <a:lnTo>
                    <a:pt x="666" y="348"/>
                  </a:lnTo>
                  <a:lnTo>
                    <a:pt x="659" y="356"/>
                  </a:lnTo>
                  <a:lnTo>
                    <a:pt x="661" y="352"/>
                  </a:lnTo>
                  <a:lnTo>
                    <a:pt x="663" y="348"/>
                  </a:lnTo>
                  <a:lnTo>
                    <a:pt x="666" y="345"/>
                  </a:lnTo>
                  <a:lnTo>
                    <a:pt x="665" y="345"/>
                  </a:lnTo>
                  <a:lnTo>
                    <a:pt x="663" y="345"/>
                  </a:lnTo>
                  <a:lnTo>
                    <a:pt x="661" y="345"/>
                  </a:lnTo>
                  <a:lnTo>
                    <a:pt x="656" y="343"/>
                  </a:lnTo>
                  <a:lnTo>
                    <a:pt x="654" y="343"/>
                  </a:lnTo>
                  <a:lnTo>
                    <a:pt x="654" y="343"/>
                  </a:lnTo>
                  <a:lnTo>
                    <a:pt x="652" y="345"/>
                  </a:lnTo>
                  <a:lnTo>
                    <a:pt x="650" y="345"/>
                  </a:lnTo>
                  <a:lnTo>
                    <a:pt x="648" y="343"/>
                  </a:lnTo>
                  <a:lnTo>
                    <a:pt x="648" y="341"/>
                  </a:lnTo>
                  <a:lnTo>
                    <a:pt x="648" y="343"/>
                  </a:lnTo>
                  <a:lnTo>
                    <a:pt x="648" y="343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7" y="345"/>
                  </a:lnTo>
                  <a:lnTo>
                    <a:pt x="647" y="345"/>
                  </a:lnTo>
                  <a:lnTo>
                    <a:pt x="645" y="343"/>
                  </a:lnTo>
                  <a:lnTo>
                    <a:pt x="643" y="345"/>
                  </a:lnTo>
                  <a:lnTo>
                    <a:pt x="643" y="345"/>
                  </a:lnTo>
                  <a:lnTo>
                    <a:pt x="643" y="347"/>
                  </a:lnTo>
                  <a:lnTo>
                    <a:pt x="643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6" y="354"/>
                  </a:lnTo>
                  <a:lnTo>
                    <a:pt x="632" y="354"/>
                  </a:lnTo>
                  <a:lnTo>
                    <a:pt x="630" y="352"/>
                  </a:lnTo>
                  <a:lnTo>
                    <a:pt x="632" y="352"/>
                  </a:lnTo>
                  <a:lnTo>
                    <a:pt x="638" y="348"/>
                  </a:lnTo>
                  <a:lnTo>
                    <a:pt x="639" y="348"/>
                  </a:lnTo>
                  <a:lnTo>
                    <a:pt x="639" y="347"/>
                  </a:lnTo>
                  <a:lnTo>
                    <a:pt x="641" y="343"/>
                  </a:lnTo>
                  <a:lnTo>
                    <a:pt x="643" y="343"/>
                  </a:lnTo>
                  <a:lnTo>
                    <a:pt x="643" y="343"/>
                  </a:lnTo>
                  <a:lnTo>
                    <a:pt x="645" y="343"/>
                  </a:lnTo>
                  <a:lnTo>
                    <a:pt x="645" y="343"/>
                  </a:lnTo>
                  <a:lnTo>
                    <a:pt x="647" y="341"/>
                  </a:lnTo>
                  <a:lnTo>
                    <a:pt x="643" y="338"/>
                  </a:lnTo>
                  <a:lnTo>
                    <a:pt x="641" y="338"/>
                  </a:lnTo>
                  <a:lnTo>
                    <a:pt x="641" y="338"/>
                  </a:lnTo>
                  <a:lnTo>
                    <a:pt x="643" y="334"/>
                  </a:lnTo>
                  <a:lnTo>
                    <a:pt x="643" y="334"/>
                  </a:lnTo>
                  <a:lnTo>
                    <a:pt x="643" y="332"/>
                  </a:lnTo>
                  <a:lnTo>
                    <a:pt x="641" y="332"/>
                  </a:lnTo>
                  <a:lnTo>
                    <a:pt x="641" y="330"/>
                  </a:lnTo>
                  <a:lnTo>
                    <a:pt x="641" y="330"/>
                  </a:lnTo>
                  <a:lnTo>
                    <a:pt x="636" y="332"/>
                  </a:lnTo>
                  <a:lnTo>
                    <a:pt x="634" y="332"/>
                  </a:lnTo>
                  <a:lnTo>
                    <a:pt x="630" y="330"/>
                  </a:lnTo>
                  <a:lnTo>
                    <a:pt x="629" y="329"/>
                  </a:lnTo>
                  <a:lnTo>
                    <a:pt x="625" y="330"/>
                  </a:lnTo>
                  <a:lnTo>
                    <a:pt x="621" y="334"/>
                  </a:lnTo>
                  <a:lnTo>
                    <a:pt x="621" y="332"/>
                  </a:lnTo>
                  <a:lnTo>
                    <a:pt x="623" y="330"/>
                  </a:lnTo>
                  <a:lnTo>
                    <a:pt x="623" y="329"/>
                  </a:lnTo>
                  <a:lnTo>
                    <a:pt x="625" y="327"/>
                  </a:lnTo>
                  <a:lnTo>
                    <a:pt x="623" y="323"/>
                  </a:lnTo>
                  <a:lnTo>
                    <a:pt x="623" y="323"/>
                  </a:lnTo>
                  <a:lnTo>
                    <a:pt x="621" y="323"/>
                  </a:lnTo>
                  <a:lnTo>
                    <a:pt x="620" y="321"/>
                  </a:lnTo>
                  <a:lnTo>
                    <a:pt x="625" y="319"/>
                  </a:lnTo>
                  <a:lnTo>
                    <a:pt x="627" y="318"/>
                  </a:lnTo>
                  <a:lnTo>
                    <a:pt x="627" y="314"/>
                  </a:lnTo>
                  <a:lnTo>
                    <a:pt x="627" y="310"/>
                  </a:lnTo>
                  <a:lnTo>
                    <a:pt x="627" y="309"/>
                  </a:lnTo>
                  <a:lnTo>
                    <a:pt x="627" y="309"/>
                  </a:lnTo>
                  <a:lnTo>
                    <a:pt x="627" y="307"/>
                  </a:lnTo>
                  <a:lnTo>
                    <a:pt x="627" y="307"/>
                  </a:lnTo>
                  <a:lnTo>
                    <a:pt x="629" y="307"/>
                  </a:lnTo>
                  <a:lnTo>
                    <a:pt x="629" y="309"/>
                  </a:lnTo>
                  <a:lnTo>
                    <a:pt x="630" y="310"/>
                  </a:lnTo>
                  <a:lnTo>
                    <a:pt x="630" y="312"/>
                  </a:lnTo>
                  <a:lnTo>
                    <a:pt x="630" y="314"/>
                  </a:lnTo>
                  <a:lnTo>
                    <a:pt x="630" y="316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29" y="318"/>
                  </a:lnTo>
                  <a:lnTo>
                    <a:pt x="629" y="319"/>
                  </a:lnTo>
                  <a:lnTo>
                    <a:pt x="629" y="319"/>
                  </a:lnTo>
                  <a:lnTo>
                    <a:pt x="630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9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7" y="325"/>
                  </a:lnTo>
                  <a:lnTo>
                    <a:pt x="665" y="332"/>
                  </a:lnTo>
                  <a:lnTo>
                    <a:pt x="674" y="327"/>
                  </a:lnTo>
                  <a:lnTo>
                    <a:pt x="675" y="325"/>
                  </a:lnTo>
                  <a:lnTo>
                    <a:pt x="677" y="321"/>
                  </a:lnTo>
                  <a:lnTo>
                    <a:pt x="677" y="321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8"/>
                  </a:lnTo>
                  <a:lnTo>
                    <a:pt x="677" y="316"/>
                  </a:lnTo>
                  <a:lnTo>
                    <a:pt x="677" y="316"/>
                  </a:lnTo>
                  <a:lnTo>
                    <a:pt x="677" y="310"/>
                  </a:lnTo>
                  <a:lnTo>
                    <a:pt x="677" y="310"/>
                  </a:lnTo>
                  <a:lnTo>
                    <a:pt x="677" y="309"/>
                  </a:lnTo>
                  <a:lnTo>
                    <a:pt x="675" y="307"/>
                  </a:lnTo>
                  <a:lnTo>
                    <a:pt x="675" y="309"/>
                  </a:lnTo>
                  <a:lnTo>
                    <a:pt x="674" y="309"/>
                  </a:lnTo>
                  <a:lnTo>
                    <a:pt x="674" y="309"/>
                  </a:lnTo>
                  <a:lnTo>
                    <a:pt x="672" y="305"/>
                  </a:lnTo>
                  <a:lnTo>
                    <a:pt x="666" y="303"/>
                  </a:lnTo>
                  <a:lnTo>
                    <a:pt x="657" y="301"/>
                  </a:lnTo>
                  <a:lnTo>
                    <a:pt x="652" y="303"/>
                  </a:lnTo>
                  <a:lnTo>
                    <a:pt x="647" y="300"/>
                  </a:lnTo>
                  <a:lnTo>
                    <a:pt x="647" y="298"/>
                  </a:lnTo>
                  <a:lnTo>
                    <a:pt x="647" y="298"/>
                  </a:lnTo>
                  <a:lnTo>
                    <a:pt x="647" y="296"/>
                  </a:lnTo>
                  <a:lnTo>
                    <a:pt x="645" y="292"/>
                  </a:lnTo>
                  <a:lnTo>
                    <a:pt x="641" y="289"/>
                  </a:lnTo>
                  <a:lnTo>
                    <a:pt x="639" y="289"/>
                  </a:lnTo>
                  <a:lnTo>
                    <a:pt x="634" y="289"/>
                  </a:lnTo>
                  <a:lnTo>
                    <a:pt x="634" y="287"/>
                  </a:lnTo>
                  <a:lnTo>
                    <a:pt x="623" y="276"/>
                  </a:lnTo>
                  <a:lnTo>
                    <a:pt x="620" y="274"/>
                  </a:lnTo>
                  <a:lnTo>
                    <a:pt x="620" y="274"/>
                  </a:lnTo>
                  <a:lnTo>
                    <a:pt x="618" y="276"/>
                  </a:lnTo>
                  <a:lnTo>
                    <a:pt x="618" y="278"/>
                  </a:lnTo>
                  <a:lnTo>
                    <a:pt x="616" y="280"/>
                  </a:lnTo>
                  <a:lnTo>
                    <a:pt x="618" y="282"/>
                  </a:lnTo>
                  <a:lnTo>
                    <a:pt x="620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9"/>
                  </a:lnTo>
                  <a:lnTo>
                    <a:pt x="621" y="291"/>
                  </a:lnTo>
                  <a:lnTo>
                    <a:pt x="623" y="294"/>
                  </a:lnTo>
                  <a:lnTo>
                    <a:pt x="625" y="298"/>
                  </a:lnTo>
                  <a:lnTo>
                    <a:pt x="627" y="300"/>
                  </a:lnTo>
                  <a:lnTo>
                    <a:pt x="627" y="300"/>
                  </a:lnTo>
                  <a:lnTo>
                    <a:pt x="627" y="301"/>
                  </a:lnTo>
                  <a:lnTo>
                    <a:pt x="627" y="301"/>
                  </a:lnTo>
                  <a:lnTo>
                    <a:pt x="625" y="301"/>
                  </a:lnTo>
                  <a:lnTo>
                    <a:pt x="625" y="301"/>
                  </a:lnTo>
                  <a:lnTo>
                    <a:pt x="625" y="303"/>
                  </a:lnTo>
                  <a:lnTo>
                    <a:pt x="623" y="303"/>
                  </a:lnTo>
                  <a:lnTo>
                    <a:pt x="623" y="303"/>
                  </a:lnTo>
                  <a:lnTo>
                    <a:pt x="620" y="298"/>
                  </a:lnTo>
                  <a:lnTo>
                    <a:pt x="616" y="296"/>
                  </a:lnTo>
                  <a:lnTo>
                    <a:pt x="614" y="292"/>
                  </a:lnTo>
                  <a:lnTo>
                    <a:pt x="614" y="292"/>
                  </a:lnTo>
                  <a:lnTo>
                    <a:pt x="609" y="292"/>
                  </a:lnTo>
                  <a:lnTo>
                    <a:pt x="607" y="294"/>
                  </a:lnTo>
                  <a:lnTo>
                    <a:pt x="607" y="296"/>
                  </a:lnTo>
                  <a:lnTo>
                    <a:pt x="607" y="298"/>
                  </a:lnTo>
                  <a:lnTo>
                    <a:pt x="607" y="301"/>
                  </a:lnTo>
                  <a:lnTo>
                    <a:pt x="607" y="305"/>
                  </a:lnTo>
                  <a:lnTo>
                    <a:pt x="607" y="309"/>
                  </a:lnTo>
                  <a:lnTo>
                    <a:pt x="607" y="309"/>
                  </a:lnTo>
                  <a:lnTo>
                    <a:pt x="607" y="310"/>
                  </a:lnTo>
                  <a:lnTo>
                    <a:pt x="610" y="312"/>
                  </a:lnTo>
                  <a:lnTo>
                    <a:pt x="610" y="314"/>
                  </a:lnTo>
                  <a:lnTo>
                    <a:pt x="612" y="316"/>
                  </a:lnTo>
                  <a:lnTo>
                    <a:pt x="600" y="314"/>
                  </a:lnTo>
                  <a:lnTo>
                    <a:pt x="598" y="314"/>
                  </a:lnTo>
                  <a:lnTo>
                    <a:pt x="598" y="316"/>
                  </a:lnTo>
                  <a:lnTo>
                    <a:pt x="598" y="316"/>
                  </a:lnTo>
                  <a:lnTo>
                    <a:pt x="594" y="314"/>
                  </a:lnTo>
                  <a:lnTo>
                    <a:pt x="594" y="316"/>
                  </a:lnTo>
                  <a:lnTo>
                    <a:pt x="589" y="325"/>
                  </a:lnTo>
                  <a:lnTo>
                    <a:pt x="587" y="327"/>
                  </a:lnTo>
                  <a:lnTo>
                    <a:pt x="585" y="327"/>
                  </a:lnTo>
                  <a:lnTo>
                    <a:pt x="589" y="323"/>
                  </a:lnTo>
                  <a:lnTo>
                    <a:pt x="589" y="321"/>
                  </a:lnTo>
                  <a:lnTo>
                    <a:pt x="589" y="321"/>
                  </a:lnTo>
                  <a:lnTo>
                    <a:pt x="589" y="319"/>
                  </a:lnTo>
                  <a:lnTo>
                    <a:pt x="589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6"/>
                  </a:lnTo>
                  <a:lnTo>
                    <a:pt x="591" y="316"/>
                  </a:lnTo>
                  <a:lnTo>
                    <a:pt x="592" y="312"/>
                  </a:lnTo>
                  <a:lnTo>
                    <a:pt x="591" y="310"/>
                  </a:lnTo>
                  <a:lnTo>
                    <a:pt x="591" y="310"/>
                  </a:lnTo>
                  <a:lnTo>
                    <a:pt x="589" y="310"/>
                  </a:lnTo>
                  <a:lnTo>
                    <a:pt x="587" y="307"/>
                  </a:lnTo>
                  <a:lnTo>
                    <a:pt x="585" y="305"/>
                  </a:lnTo>
                  <a:lnTo>
                    <a:pt x="583" y="305"/>
                  </a:lnTo>
                  <a:lnTo>
                    <a:pt x="583" y="305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0" y="305"/>
                  </a:lnTo>
                  <a:lnTo>
                    <a:pt x="578" y="303"/>
                  </a:lnTo>
                  <a:lnTo>
                    <a:pt x="573" y="303"/>
                  </a:lnTo>
                  <a:lnTo>
                    <a:pt x="564" y="300"/>
                  </a:lnTo>
                  <a:lnTo>
                    <a:pt x="564" y="300"/>
                  </a:lnTo>
                  <a:lnTo>
                    <a:pt x="564" y="305"/>
                  </a:lnTo>
                  <a:lnTo>
                    <a:pt x="565" y="307"/>
                  </a:lnTo>
                  <a:lnTo>
                    <a:pt x="565" y="309"/>
                  </a:lnTo>
                  <a:lnTo>
                    <a:pt x="565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6"/>
                  </a:lnTo>
                  <a:lnTo>
                    <a:pt x="567" y="318"/>
                  </a:lnTo>
                  <a:lnTo>
                    <a:pt x="567" y="330"/>
                  </a:lnTo>
                  <a:lnTo>
                    <a:pt x="567" y="332"/>
                  </a:lnTo>
                  <a:lnTo>
                    <a:pt x="565" y="338"/>
                  </a:lnTo>
                  <a:lnTo>
                    <a:pt x="564" y="339"/>
                  </a:lnTo>
                  <a:lnTo>
                    <a:pt x="558" y="339"/>
                  </a:lnTo>
                  <a:lnTo>
                    <a:pt x="547" y="338"/>
                  </a:lnTo>
                  <a:lnTo>
                    <a:pt x="545" y="338"/>
                  </a:lnTo>
                  <a:lnTo>
                    <a:pt x="536" y="327"/>
                  </a:lnTo>
                  <a:lnTo>
                    <a:pt x="533" y="323"/>
                  </a:lnTo>
                  <a:lnTo>
                    <a:pt x="531" y="323"/>
                  </a:lnTo>
                  <a:lnTo>
                    <a:pt x="527" y="323"/>
                  </a:lnTo>
                  <a:lnTo>
                    <a:pt x="527" y="323"/>
                  </a:lnTo>
                  <a:lnTo>
                    <a:pt x="527" y="325"/>
                  </a:lnTo>
                  <a:lnTo>
                    <a:pt x="529" y="327"/>
                  </a:lnTo>
                  <a:lnTo>
                    <a:pt x="531" y="327"/>
                  </a:lnTo>
                  <a:lnTo>
                    <a:pt x="533" y="329"/>
                  </a:lnTo>
                  <a:lnTo>
                    <a:pt x="533" y="332"/>
                  </a:lnTo>
                  <a:lnTo>
                    <a:pt x="533" y="334"/>
                  </a:lnTo>
                  <a:lnTo>
                    <a:pt x="533" y="338"/>
                  </a:lnTo>
                  <a:lnTo>
                    <a:pt x="531" y="339"/>
                  </a:lnTo>
                  <a:lnTo>
                    <a:pt x="531" y="341"/>
                  </a:lnTo>
                  <a:lnTo>
                    <a:pt x="529" y="341"/>
                  </a:lnTo>
                  <a:lnTo>
                    <a:pt x="529" y="343"/>
                  </a:lnTo>
                  <a:lnTo>
                    <a:pt x="527" y="345"/>
                  </a:lnTo>
                  <a:lnTo>
                    <a:pt x="527" y="347"/>
                  </a:lnTo>
                  <a:lnTo>
                    <a:pt x="527" y="348"/>
                  </a:lnTo>
                  <a:lnTo>
                    <a:pt x="527" y="350"/>
                  </a:lnTo>
                  <a:lnTo>
                    <a:pt x="527" y="352"/>
                  </a:lnTo>
                  <a:lnTo>
                    <a:pt x="520" y="357"/>
                  </a:lnTo>
                  <a:lnTo>
                    <a:pt x="520" y="361"/>
                  </a:lnTo>
                  <a:lnTo>
                    <a:pt x="518" y="363"/>
                  </a:lnTo>
                  <a:lnTo>
                    <a:pt x="517" y="363"/>
                  </a:lnTo>
                  <a:lnTo>
                    <a:pt x="509" y="363"/>
                  </a:lnTo>
                  <a:lnTo>
                    <a:pt x="508" y="365"/>
                  </a:lnTo>
                  <a:lnTo>
                    <a:pt x="504" y="368"/>
                  </a:lnTo>
                  <a:lnTo>
                    <a:pt x="500" y="370"/>
                  </a:lnTo>
                  <a:lnTo>
                    <a:pt x="493" y="370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8" y="377"/>
                  </a:lnTo>
                  <a:lnTo>
                    <a:pt x="486" y="381"/>
                  </a:lnTo>
                  <a:lnTo>
                    <a:pt x="486" y="383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6"/>
                  </a:lnTo>
                  <a:lnTo>
                    <a:pt x="486" y="386"/>
                  </a:lnTo>
                  <a:lnTo>
                    <a:pt x="484" y="390"/>
                  </a:lnTo>
                  <a:lnTo>
                    <a:pt x="484" y="390"/>
                  </a:lnTo>
                  <a:lnTo>
                    <a:pt x="484" y="395"/>
                  </a:lnTo>
                  <a:lnTo>
                    <a:pt x="482" y="397"/>
                  </a:lnTo>
                  <a:lnTo>
                    <a:pt x="482" y="401"/>
                  </a:lnTo>
                  <a:lnTo>
                    <a:pt x="480" y="404"/>
                  </a:lnTo>
                  <a:lnTo>
                    <a:pt x="477" y="408"/>
                  </a:lnTo>
                  <a:lnTo>
                    <a:pt x="475" y="408"/>
                  </a:lnTo>
                  <a:lnTo>
                    <a:pt x="471" y="408"/>
                  </a:lnTo>
                  <a:lnTo>
                    <a:pt x="470" y="410"/>
                  </a:lnTo>
                  <a:lnTo>
                    <a:pt x="468" y="410"/>
                  </a:lnTo>
                  <a:lnTo>
                    <a:pt x="462" y="415"/>
                  </a:lnTo>
                  <a:lnTo>
                    <a:pt x="457" y="419"/>
                  </a:lnTo>
                  <a:lnTo>
                    <a:pt x="444" y="428"/>
                  </a:lnTo>
                  <a:lnTo>
                    <a:pt x="441" y="428"/>
                  </a:lnTo>
                  <a:lnTo>
                    <a:pt x="441" y="430"/>
                  </a:lnTo>
                  <a:lnTo>
                    <a:pt x="443" y="431"/>
                  </a:lnTo>
                  <a:lnTo>
                    <a:pt x="443" y="431"/>
                  </a:lnTo>
                  <a:lnTo>
                    <a:pt x="453" y="431"/>
                  </a:lnTo>
                  <a:lnTo>
                    <a:pt x="457" y="433"/>
                  </a:lnTo>
                  <a:lnTo>
                    <a:pt x="461" y="437"/>
                  </a:lnTo>
                  <a:lnTo>
                    <a:pt x="459" y="448"/>
                  </a:lnTo>
                  <a:lnTo>
                    <a:pt x="457" y="451"/>
                  </a:lnTo>
                  <a:lnTo>
                    <a:pt x="444" y="477"/>
                  </a:lnTo>
                  <a:lnTo>
                    <a:pt x="443" y="478"/>
                  </a:lnTo>
                  <a:lnTo>
                    <a:pt x="443" y="480"/>
                  </a:lnTo>
                  <a:lnTo>
                    <a:pt x="444" y="484"/>
                  </a:lnTo>
                  <a:lnTo>
                    <a:pt x="444" y="487"/>
                  </a:lnTo>
                  <a:lnTo>
                    <a:pt x="453" y="524"/>
                  </a:lnTo>
                  <a:lnTo>
                    <a:pt x="455" y="525"/>
                  </a:lnTo>
                  <a:lnTo>
                    <a:pt x="457" y="527"/>
                  </a:lnTo>
                  <a:lnTo>
                    <a:pt x="471" y="533"/>
                  </a:lnTo>
                  <a:lnTo>
                    <a:pt x="486" y="540"/>
                  </a:lnTo>
                  <a:lnTo>
                    <a:pt x="488" y="540"/>
                  </a:lnTo>
                  <a:lnTo>
                    <a:pt x="489" y="543"/>
                  </a:lnTo>
                  <a:lnTo>
                    <a:pt x="493" y="551"/>
                  </a:lnTo>
                  <a:lnTo>
                    <a:pt x="493" y="551"/>
                  </a:lnTo>
                  <a:lnTo>
                    <a:pt x="495" y="556"/>
                  </a:lnTo>
                  <a:lnTo>
                    <a:pt x="504" y="574"/>
                  </a:lnTo>
                  <a:lnTo>
                    <a:pt x="508" y="578"/>
                  </a:lnTo>
                  <a:lnTo>
                    <a:pt x="522" y="592"/>
                  </a:lnTo>
                  <a:lnTo>
                    <a:pt x="520" y="594"/>
                  </a:lnTo>
                  <a:lnTo>
                    <a:pt x="520" y="596"/>
                  </a:lnTo>
                  <a:lnTo>
                    <a:pt x="520" y="596"/>
                  </a:lnTo>
                  <a:lnTo>
                    <a:pt x="518" y="605"/>
                  </a:lnTo>
                  <a:lnTo>
                    <a:pt x="518" y="607"/>
                  </a:lnTo>
                  <a:lnTo>
                    <a:pt x="518" y="612"/>
                  </a:lnTo>
                  <a:lnTo>
                    <a:pt x="517" y="616"/>
                  </a:lnTo>
                  <a:lnTo>
                    <a:pt x="497" y="643"/>
                  </a:lnTo>
                  <a:lnTo>
                    <a:pt x="497" y="645"/>
                  </a:lnTo>
                  <a:lnTo>
                    <a:pt x="497" y="646"/>
                  </a:lnTo>
                  <a:lnTo>
                    <a:pt x="495" y="646"/>
                  </a:lnTo>
                  <a:lnTo>
                    <a:pt x="495" y="648"/>
                  </a:lnTo>
                  <a:lnTo>
                    <a:pt x="493" y="652"/>
                  </a:lnTo>
                  <a:lnTo>
                    <a:pt x="477" y="683"/>
                  </a:lnTo>
                  <a:lnTo>
                    <a:pt x="477" y="683"/>
                  </a:lnTo>
                  <a:lnTo>
                    <a:pt x="475" y="683"/>
                  </a:lnTo>
                  <a:lnTo>
                    <a:pt x="475" y="683"/>
                  </a:lnTo>
                  <a:lnTo>
                    <a:pt x="473" y="693"/>
                  </a:lnTo>
                  <a:lnTo>
                    <a:pt x="475" y="702"/>
                  </a:lnTo>
                  <a:lnTo>
                    <a:pt x="488" y="722"/>
                  </a:lnTo>
                  <a:lnTo>
                    <a:pt x="489" y="728"/>
                  </a:lnTo>
                  <a:lnTo>
                    <a:pt x="489" y="730"/>
                  </a:lnTo>
                  <a:lnTo>
                    <a:pt x="491" y="731"/>
                  </a:lnTo>
                  <a:lnTo>
                    <a:pt x="491" y="731"/>
                  </a:lnTo>
                  <a:lnTo>
                    <a:pt x="491" y="733"/>
                  </a:lnTo>
                  <a:lnTo>
                    <a:pt x="491" y="735"/>
                  </a:lnTo>
                  <a:lnTo>
                    <a:pt x="491" y="735"/>
                  </a:lnTo>
                  <a:lnTo>
                    <a:pt x="497" y="746"/>
                  </a:lnTo>
                  <a:lnTo>
                    <a:pt x="499" y="748"/>
                  </a:lnTo>
                  <a:lnTo>
                    <a:pt x="499" y="753"/>
                  </a:lnTo>
                  <a:lnTo>
                    <a:pt x="499" y="755"/>
                  </a:lnTo>
                  <a:lnTo>
                    <a:pt x="500" y="760"/>
                  </a:lnTo>
                  <a:lnTo>
                    <a:pt x="500" y="764"/>
                  </a:lnTo>
                  <a:lnTo>
                    <a:pt x="504" y="771"/>
                  </a:lnTo>
                  <a:lnTo>
                    <a:pt x="511" y="784"/>
                  </a:lnTo>
                  <a:lnTo>
                    <a:pt x="515" y="789"/>
                  </a:lnTo>
                  <a:lnTo>
                    <a:pt x="517" y="793"/>
                  </a:lnTo>
                  <a:lnTo>
                    <a:pt x="517" y="798"/>
                  </a:lnTo>
                  <a:lnTo>
                    <a:pt x="518" y="807"/>
                  </a:lnTo>
                  <a:lnTo>
                    <a:pt x="518" y="809"/>
                  </a:lnTo>
                  <a:lnTo>
                    <a:pt x="520" y="814"/>
                  </a:lnTo>
                  <a:lnTo>
                    <a:pt x="522" y="816"/>
                  </a:lnTo>
                  <a:lnTo>
                    <a:pt x="524" y="823"/>
                  </a:lnTo>
                  <a:lnTo>
                    <a:pt x="526" y="829"/>
                  </a:lnTo>
                  <a:lnTo>
                    <a:pt x="526" y="831"/>
                  </a:lnTo>
                  <a:lnTo>
                    <a:pt x="527" y="842"/>
                  </a:lnTo>
                  <a:lnTo>
                    <a:pt x="527" y="845"/>
                  </a:lnTo>
                  <a:lnTo>
                    <a:pt x="527" y="847"/>
                  </a:lnTo>
                  <a:lnTo>
                    <a:pt x="526" y="849"/>
                  </a:lnTo>
                  <a:lnTo>
                    <a:pt x="524" y="847"/>
                  </a:lnTo>
                  <a:lnTo>
                    <a:pt x="522" y="845"/>
                  </a:lnTo>
                  <a:lnTo>
                    <a:pt x="509" y="849"/>
                  </a:lnTo>
                  <a:lnTo>
                    <a:pt x="506" y="852"/>
                  </a:lnTo>
                  <a:lnTo>
                    <a:pt x="508" y="854"/>
                  </a:lnTo>
                  <a:lnTo>
                    <a:pt x="511" y="858"/>
                  </a:lnTo>
                  <a:lnTo>
                    <a:pt x="513" y="860"/>
                  </a:lnTo>
                  <a:lnTo>
                    <a:pt x="513" y="861"/>
                  </a:lnTo>
                  <a:lnTo>
                    <a:pt x="508" y="867"/>
                  </a:lnTo>
                  <a:lnTo>
                    <a:pt x="508" y="867"/>
                  </a:lnTo>
                  <a:lnTo>
                    <a:pt x="508" y="869"/>
                  </a:lnTo>
                  <a:lnTo>
                    <a:pt x="508" y="869"/>
                  </a:lnTo>
                  <a:lnTo>
                    <a:pt x="508" y="872"/>
                  </a:lnTo>
                  <a:lnTo>
                    <a:pt x="508" y="883"/>
                  </a:lnTo>
                  <a:lnTo>
                    <a:pt x="508" y="888"/>
                  </a:lnTo>
                  <a:lnTo>
                    <a:pt x="502" y="896"/>
                  </a:lnTo>
                  <a:lnTo>
                    <a:pt x="500" y="899"/>
                  </a:lnTo>
                  <a:lnTo>
                    <a:pt x="502" y="901"/>
                  </a:lnTo>
                  <a:lnTo>
                    <a:pt x="509" y="901"/>
                  </a:lnTo>
                  <a:lnTo>
                    <a:pt x="513" y="903"/>
                  </a:lnTo>
                  <a:lnTo>
                    <a:pt x="513" y="907"/>
                  </a:lnTo>
                  <a:lnTo>
                    <a:pt x="513" y="908"/>
                  </a:lnTo>
                  <a:lnTo>
                    <a:pt x="511" y="908"/>
                  </a:lnTo>
                  <a:lnTo>
                    <a:pt x="511" y="910"/>
                  </a:lnTo>
                  <a:lnTo>
                    <a:pt x="511" y="910"/>
                  </a:lnTo>
                  <a:lnTo>
                    <a:pt x="511" y="912"/>
                  </a:lnTo>
                  <a:lnTo>
                    <a:pt x="513" y="912"/>
                  </a:lnTo>
                  <a:lnTo>
                    <a:pt x="513" y="912"/>
                  </a:lnTo>
                  <a:lnTo>
                    <a:pt x="513" y="914"/>
                  </a:lnTo>
                  <a:lnTo>
                    <a:pt x="511" y="916"/>
                  </a:lnTo>
                  <a:lnTo>
                    <a:pt x="504" y="917"/>
                  </a:lnTo>
                  <a:lnTo>
                    <a:pt x="502" y="919"/>
                  </a:lnTo>
                  <a:lnTo>
                    <a:pt x="500" y="923"/>
                  </a:lnTo>
                  <a:lnTo>
                    <a:pt x="500" y="928"/>
                  </a:lnTo>
                  <a:lnTo>
                    <a:pt x="502" y="937"/>
                  </a:lnTo>
                  <a:lnTo>
                    <a:pt x="506" y="946"/>
                  </a:lnTo>
                  <a:lnTo>
                    <a:pt x="509" y="952"/>
                  </a:lnTo>
                  <a:lnTo>
                    <a:pt x="515" y="952"/>
                  </a:lnTo>
                  <a:lnTo>
                    <a:pt x="524" y="952"/>
                  </a:lnTo>
                  <a:lnTo>
                    <a:pt x="526" y="954"/>
                  </a:lnTo>
                  <a:lnTo>
                    <a:pt x="527" y="954"/>
                  </a:lnTo>
                  <a:lnTo>
                    <a:pt x="527" y="955"/>
                  </a:lnTo>
                  <a:lnTo>
                    <a:pt x="527" y="955"/>
                  </a:lnTo>
                  <a:lnTo>
                    <a:pt x="527" y="957"/>
                  </a:lnTo>
                  <a:lnTo>
                    <a:pt x="526" y="959"/>
                  </a:lnTo>
                  <a:lnTo>
                    <a:pt x="526" y="959"/>
                  </a:lnTo>
                  <a:lnTo>
                    <a:pt x="526" y="961"/>
                  </a:lnTo>
                  <a:lnTo>
                    <a:pt x="527" y="961"/>
                  </a:lnTo>
                  <a:lnTo>
                    <a:pt x="527" y="963"/>
                  </a:lnTo>
                  <a:lnTo>
                    <a:pt x="529" y="964"/>
                  </a:lnTo>
                  <a:lnTo>
                    <a:pt x="531" y="966"/>
                  </a:lnTo>
                  <a:lnTo>
                    <a:pt x="529" y="970"/>
                  </a:lnTo>
                  <a:lnTo>
                    <a:pt x="529" y="972"/>
                  </a:lnTo>
                  <a:lnTo>
                    <a:pt x="527" y="972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9"/>
                  </a:lnTo>
                  <a:lnTo>
                    <a:pt x="518" y="979"/>
                  </a:lnTo>
                  <a:lnTo>
                    <a:pt x="520" y="979"/>
                  </a:lnTo>
                  <a:lnTo>
                    <a:pt x="520" y="981"/>
                  </a:lnTo>
                  <a:lnTo>
                    <a:pt x="520" y="981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6"/>
                  </a:lnTo>
                  <a:lnTo>
                    <a:pt x="522" y="986"/>
                  </a:lnTo>
                  <a:lnTo>
                    <a:pt x="524" y="990"/>
                  </a:lnTo>
                  <a:lnTo>
                    <a:pt x="524" y="991"/>
                  </a:lnTo>
                  <a:lnTo>
                    <a:pt x="524" y="995"/>
                  </a:lnTo>
                  <a:lnTo>
                    <a:pt x="522" y="997"/>
                  </a:lnTo>
                  <a:lnTo>
                    <a:pt x="524" y="1000"/>
                  </a:lnTo>
                  <a:lnTo>
                    <a:pt x="526" y="1002"/>
                  </a:lnTo>
                  <a:lnTo>
                    <a:pt x="529" y="1004"/>
                  </a:lnTo>
                  <a:lnTo>
                    <a:pt x="536" y="1006"/>
                  </a:lnTo>
                  <a:lnTo>
                    <a:pt x="540" y="1009"/>
                  </a:lnTo>
                  <a:lnTo>
                    <a:pt x="542" y="1011"/>
                  </a:lnTo>
                  <a:lnTo>
                    <a:pt x="542" y="1013"/>
                  </a:lnTo>
                  <a:lnTo>
                    <a:pt x="544" y="1015"/>
                  </a:lnTo>
                  <a:lnTo>
                    <a:pt x="545" y="1015"/>
                  </a:lnTo>
                  <a:lnTo>
                    <a:pt x="547" y="1017"/>
                  </a:lnTo>
                  <a:lnTo>
                    <a:pt x="549" y="1019"/>
                  </a:lnTo>
                  <a:lnTo>
                    <a:pt x="549" y="1020"/>
                  </a:lnTo>
                  <a:lnTo>
                    <a:pt x="547" y="1022"/>
                  </a:lnTo>
                  <a:lnTo>
                    <a:pt x="547" y="1024"/>
                  </a:lnTo>
                  <a:lnTo>
                    <a:pt x="549" y="1026"/>
                  </a:lnTo>
                  <a:lnTo>
                    <a:pt x="549" y="1029"/>
                  </a:lnTo>
                  <a:lnTo>
                    <a:pt x="551" y="1033"/>
                  </a:lnTo>
                  <a:lnTo>
                    <a:pt x="551" y="1037"/>
                  </a:lnTo>
                  <a:lnTo>
                    <a:pt x="549" y="1040"/>
                  </a:lnTo>
                  <a:lnTo>
                    <a:pt x="547" y="1044"/>
                  </a:lnTo>
                  <a:lnTo>
                    <a:pt x="547" y="1044"/>
                  </a:lnTo>
                  <a:lnTo>
                    <a:pt x="538" y="1055"/>
                  </a:lnTo>
                  <a:lnTo>
                    <a:pt x="535" y="1062"/>
                  </a:lnTo>
                  <a:lnTo>
                    <a:pt x="531" y="1067"/>
                  </a:lnTo>
                  <a:lnTo>
                    <a:pt x="524" y="1069"/>
                  </a:lnTo>
                  <a:lnTo>
                    <a:pt x="520" y="1073"/>
                  </a:lnTo>
                  <a:lnTo>
                    <a:pt x="520" y="1073"/>
                  </a:lnTo>
                  <a:lnTo>
                    <a:pt x="520" y="1076"/>
                  </a:lnTo>
                  <a:lnTo>
                    <a:pt x="533" y="1091"/>
                  </a:lnTo>
                  <a:lnTo>
                    <a:pt x="540" y="1096"/>
                  </a:lnTo>
                  <a:lnTo>
                    <a:pt x="544" y="1100"/>
                  </a:lnTo>
                  <a:lnTo>
                    <a:pt x="544" y="1103"/>
                  </a:lnTo>
                  <a:lnTo>
                    <a:pt x="545" y="1103"/>
                  </a:lnTo>
                  <a:lnTo>
                    <a:pt x="562" y="1114"/>
                  </a:lnTo>
                  <a:lnTo>
                    <a:pt x="569" y="1123"/>
                  </a:lnTo>
                  <a:lnTo>
                    <a:pt x="580" y="1131"/>
                  </a:lnTo>
                  <a:lnTo>
                    <a:pt x="582" y="1132"/>
                  </a:lnTo>
                  <a:lnTo>
                    <a:pt x="582" y="1134"/>
                  </a:lnTo>
                  <a:lnTo>
                    <a:pt x="583" y="1136"/>
                  </a:lnTo>
                  <a:lnTo>
                    <a:pt x="583" y="1138"/>
                  </a:lnTo>
                  <a:lnTo>
                    <a:pt x="583" y="1140"/>
                  </a:lnTo>
                  <a:lnTo>
                    <a:pt x="583" y="1143"/>
                  </a:lnTo>
                  <a:lnTo>
                    <a:pt x="583" y="1145"/>
                  </a:lnTo>
                  <a:lnTo>
                    <a:pt x="585" y="1147"/>
                  </a:lnTo>
                  <a:lnTo>
                    <a:pt x="589" y="1149"/>
                  </a:lnTo>
                  <a:lnTo>
                    <a:pt x="591" y="1150"/>
                  </a:lnTo>
                  <a:lnTo>
                    <a:pt x="592" y="1156"/>
                  </a:lnTo>
                  <a:lnTo>
                    <a:pt x="594" y="1156"/>
                  </a:lnTo>
                  <a:lnTo>
                    <a:pt x="594" y="1158"/>
                  </a:lnTo>
                  <a:lnTo>
                    <a:pt x="596" y="1159"/>
                  </a:lnTo>
                  <a:lnTo>
                    <a:pt x="598" y="1161"/>
                  </a:lnTo>
                  <a:lnTo>
                    <a:pt x="598" y="1165"/>
                  </a:lnTo>
                  <a:lnTo>
                    <a:pt x="600" y="1165"/>
                  </a:lnTo>
                  <a:lnTo>
                    <a:pt x="594" y="1174"/>
                  </a:lnTo>
                  <a:lnTo>
                    <a:pt x="592" y="1179"/>
                  </a:lnTo>
                  <a:lnTo>
                    <a:pt x="592" y="1183"/>
                  </a:lnTo>
                  <a:lnTo>
                    <a:pt x="589" y="1194"/>
                  </a:lnTo>
                  <a:lnTo>
                    <a:pt x="589" y="1196"/>
                  </a:lnTo>
                  <a:lnTo>
                    <a:pt x="587" y="1199"/>
                  </a:lnTo>
                  <a:lnTo>
                    <a:pt x="585" y="1203"/>
                  </a:lnTo>
                  <a:lnTo>
                    <a:pt x="583" y="1206"/>
                  </a:lnTo>
                  <a:lnTo>
                    <a:pt x="583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0" y="1212"/>
                  </a:lnTo>
                  <a:lnTo>
                    <a:pt x="578" y="1214"/>
                  </a:lnTo>
                  <a:lnTo>
                    <a:pt x="578" y="1215"/>
                  </a:lnTo>
                  <a:lnTo>
                    <a:pt x="578" y="1217"/>
                  </a:lnTo>
                  <a:lnTo>
                    <a:pt x="571" y="1224"/>
                  </a:lnTo>
                  <a:lnTo>
                    <a:pt x="569" y="1226"/>
                  </a:lnTo>
                  <a:lnTo>
                    <a:pt x="569" y="1230"/>
                  </a:lnTo>
                  <a:lnTo>
                    <a:pt x="567" y="1232"/>
                  </a:lnTo>
                  <a:lnTo>
                    <a:pt x="567" y="1232"/>
                  </a:lnTo>
                  <a:lnTo>
                    <a:pt x="560" y="1237"/>
                  </a:lnTo>
                  <a:lnTo>
                    <a:pt x="556" y="1241"/>
                  </a:lnTo>
                  <a:lnTo>
                    <a:pt x="555" y="1243"/>
                  </a:lnTo>
                  <a:lnTo>
                    <a:pt x="553" y="1243"/>
                  </a:lnTo>
                  <a:lnTo>
                    <a:pt x="553" y="1244"/>
                  </a:lnTo>
                  <a:lnTo>
                    <a:pt x="551" y="1248"/>
                  </a:lnTo>
                  <a:lnTo>
                    <a:pt x="545" y="1257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27" y="1279"/>
                  </a:lnTo>
                  <a:lnTo>
                    <a:pt x="520" y="1293"/>
                  </a:lnTo>
                  <a:lnTo>
                    <a:pt x="513" y="1300"/>
                  </a:lnTo>
                  <a:lnTo>
                    <a:pt x="513" y="1300"/>
                  </a:lnTo>
                  <a:lnTo>
                    <a:pt x="511" y="1306"/>
                  </a:lnTo>
                  <a:lnTo>
                    <a:pt x="509" y="1306"/>
                  </a:lnTo>
                  <a:lnTo>
                    <a:pt x="502" y="1315"/>
                  </a:lnTo>
                  <a:lnTo>
                    <a:pt x="500" y="1317"/>
                  </a:lnTo>
                  <a:lnTo>
                    <a:pt x="499" y="1318"/>
                  </a:lnTo>
                  <a:lnTo>
                    <a:pt x="497" y="1318"/>
                  </a:lnTo>
                  <a:lnTo>
                    <a:pt x="497" y="1320"/>
                  </a:lnTo>
                  <a:lnTo>
                    <a:pt x="495" y="1324"/>
                  </a:lnTo>
                  <a:lnTo>
                    <a:pt x="495" y="1326"/>
                  </a:lnTo>
                  <a:lnTo>
                    <a:pt x="488" y="1333"/>
                  </a:lnTo>
                  <a:lnTo>
                    <a:pt x="486" y="1336"/>
                  </a:lnTo>
                  <a:lnTo>
                    <a:pt x="484" y="1336"/>
                  </a:lnTo>
                  <a:lnTo>
                    <a:pt x="484" y="1338"/>
                  </a:lnTo>
                  <a:lnTo>
                    <a:pt x="480" y="1344"/>
                  </a:lnTo>
                  <a:lnTo>
                    <a:pt x="477" y="1345"/>
                  </a:lnTo>
                  <a:lnTo>
                    <a:pt x="470" y="1351"/>
                  </a:lnTo>
                  <a:lnTo>
                    <a:pt x="468" y="1353"/>
                  </a:lnTo>
                  <a:lnTo>
                    <a:pt x="464" y="1356"/>
                  </a:lnTo>
                  <a:lnTo>
                    <a:pt x="461" y="1358"/>
                  </a:lnTo>
                  <a:lnTo>
                    <a:pt x="461" y="1360"/>
                  </a:lnTo>
                  <a:lnTo>
                    <a:pt x="459" y="1362"/>
                  </a:lnTo>
                  <a:lnTo>
                    <a:pt x="455" y="1365"/>
                  </a:lnTo>
                  <a:lnTo>
                    <a:pt x="455" y="1367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2" y="1373"/>
                  </a:lnTo>
                  <a:lnTo>
                    <a:pt x="448" y="1373"/>
                  </a:lnTo>
                  <a:lnTo>
                    <a:pt x="444" y="1374"/>
                  </a:lnTo>
                  <a:lnTo>
                    <a:pt x="437" y="1383"/>
                  </a:lnTo>
                  <a:lnTo>
                    <a:pt x="434" y="1391"/>
                  </a:lnTo>
                  <a:lnTo>
                    <a:pt x="428" y="1392"/>
                  </a:lnTo>
                  <a:lnTo>
                    <a:pt x="421" y="1403"/>
                  </a:lnTo>
                  <a:lnTo>
                    <a:pt x="419" y="1405"/>
                  </a:lnTo>
                  <a:lnTo>
                    <a:pt x="415" y="1409"/>
                  </a:lnTo>
                  <a:lnTo>
                    <a:pt x="412" y="1414"/>
                  </a:lnTo>
                  <a:lnTo>
                    <a:pt x="410" y="1416"/>
                  </a:lnTo>
                  <a:lnTo>
                    <a:pt x="410" y="1416"/>
                  </a:lnTo>
                  <a:lnTo>
                    <a:pt x="412" y="1416"/>
                  </a:lnTo>
                  <a:lnTo>
                    <a:pt x="412" y="1416"/>
                  </a:lnTo>
                  <a:lnTo>
                    <a:pt x="414" y="1414"/>
                  </a:lnTo>
                  <a:lnTo>
                    <a:pt x="414" y="1412"/>
                  </a:lnTo>
                  <a:lnTo>
                    <a:pt x="414" y="1416"/>
                  </a:lnTo>
                  <a:lnTo>
                    <a:pt x="415" y="1416"/>
                  </a:lnTo>
                  <a:lnTo>
                    <a:pt x="423" y="1418"/>
                  </a:lnTo>
                  <a:lnTo>
                    <a:pt x="423" y="1416"/>
                  </a:lnTo>
                  <a:lnTo>
                    <a:pt x="424" y="1416"/>
                  </a:lnTo>
                  <a:lnTo>
                    <a:pt x="426" y="1416"/>
                  </a:lnTo>
                  <a:lnTo>
                    <a:pt x="426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4"/>
                  </a:lnTo>
                  <a:lnTo>
                    <a:pt x="428" y="1414"/>
                  </a:lnTo>
                  <a:lnTo>
                    <a:pt x="430" y="1414"/>
                  </a:lnTo>
                  <a:lnTo>
                    <a:pt x="430" y="1414"/>
                  </a:lnTo>
                  <a:lnTo>
                    <a:pt x="432" y="1414"/>
                  </a:lnTo>
                  <a:lnTo>
                    <a:pt x="432" y="1414"/>
                  </a:lnTo>
                  <a:lnTo>
                    <a:pt x="434" y="1414"/>
                  </a:lnTo>
                  <a:lnTo>
                    <a:pt x="434" y="1410"/>
                  </a:lnTo>
                  <a:lnTo>
                    <a:pt x="435" y="1410"/>
                  </a:lnTo>
                  <a:lnTo>
                    <a:pt x="435" y="1410"/>
                  </a:lnTo>
                  <a:lnTo>
                    <a:pt x="435" y="1409"/>
                  </a:lnTo>
                  <a:lnTo>
                    <a:pt x="435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9" y="1410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9" y="1407"/>
                  </a:lnTo>
                  <a:lnTo>
                    <a:pt x="441" y="1407"/>
                  </a:lnTo>
                  <a:lnTo>
                    <a:pt x="441" y="1405"/>
                  </a:lnTo>
                  <a:lnTo>
                    <a:pt x="441" y="1403"/>
                  </a:lnTo>
                  <a:lnTo>
                    <a:pt x="443" y="1401"/>
                  </a:lnTo>
                  <a:lnTo>
                    <a:pt x="444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50" y="1401"/>
                  </a:lnTo>
                  <a:lnTo>
                    <a:pt x="450" y="1400"/>
                  </a:lnTo>
                  <a:lnTo>
                    <a:pt x="452" y="1400"/>
                  </a:lnTo>
                  <a:lnTo>
                    <a:pt x="453" y="1398"/>
                  </a:lnTo>
                  <a:lnTo>
                    <a:pt x="453" y="1396"/>
                  </a:lnTo>
                  <a:lnTo>
                    <a:pt x="455" y="1396"/>
                  </a:lnTo>
                  <a:lnTo>
                    <a:pt x="457" y="1396"/>
                  </a:lnTo>
                  <a:lnTo>
                    <a:pt x="457" y="1400"/>
                  </a:lnTo>
                  <a:lnTo>
                    <a:pt x="457" y="1401"/>
                  </a:lnTo>
                  <a:lnTo>
                    <a:pt x="455" y="1401"/>
                  </a:lnTo>
                  <a:lnTo>
                    <a:pt x="455" y="1401"/>
                  </a:lnTo>
                  <a:lnTo>
                    <a:pt x="453" y="1401"/>
                  </a:lnTo>
                  <a:lnTo>
                    <a:pt x="453" y="1401"/>
                  </a:lnTo>
                  <a:lnTo>
                    <a:pt x="453" y="1403"/>
                  </a:lnTo>
                  <a:lnTo>
                    <a:pt x="455" y="1407"/>
                  </a:lnTo>
                  <a:lnTo>
                    <a:pt x="455" y="1407"/>
                  </a:lnTo>
                  <a:lnTo>
                    <a:pt x="453" y="1409"/>
                  </a:lnTo>
                  <a:lnTo>
                    <a:pt x="453" y="1410"/>
                  </a:lnTo>
                  <a:lnTo>
                    <a:pt x="453" y="1412"/>
                  </a:lnTo>
                  <a:lnTo>
                    <a:pt x="453" y="1414"/>
                  </a:lnTo>
                  <a:lnTo>
                    <a:pt x="453" y="1416"/>
                  </a:lnTo>
                  <a:lnTo>
                    <a:pt x="455" y="1418"/>
                  </a:lnTo>
                  <a:lnTo>
                    <a:pt x="455" y="1420"/>
                  </a:lnTo>
                  <a:lnTo>
                    <a:pt x="457" y="1421"/>
                  </a:lnTo>
                  <a:lnTo>
                    <a:pt x="455" y="1423"/>
                  </a:lnTo>
                  <a:lnTo>
                    <a:pt x="455" y="1423"/>
                  </a:lnTo>
                  <a:lnTo>
                    <a:pt x="453" y="1423"/>
                  </a:lnTo>
                  <a:lnTo>
                    <a:pt x="452" y="1421"/>
                  </a:lnTo>
                  <a:lnTo>
                    <a:pt x="448" y="1418"/>
                  </a:lnTo>
                  <a:lnTo>
                    <a:pt x="448" y="1418"/>
                  </a:lnTo>
                  <a:lnTo>
                    <a:pt x="446" y="1416"/>
                  </a:lnTo>
                  <a:lnTo>
                    <a:pt x="446" y="1414"/>
                  </a:lnTo>
                  <a:lnTo>
                    <a:pt x="446" y="1414"/>
                  </a:lnTo>
                  <a:lnTo>
                    <a:pt x="446" y="1412"/>
                  </a:lnTo>
                  <a:lnTo>
                    <a:pt x="444" y="1412"/>
                  </a:lnTo>
                  <a:lnTo>
                    <a:pt x="444" y="1412"/>
                  </a:lnTo>
                  <a:lnTo>
                    <a:pt x="443" y="1414"/>
                  </a:lnTo>
                  <a:lnTo>
                    <a:pt x="444" y="1416"/>
                  </a:lnTo>
                  <a:lnTo>
                    <a:pt x="446" y="1421"/>
                  </a:lnTo>
                  <a:lnTo>
                    <a:pt x="452" y="1430"/>
                  </a:lnTo>
                  <a:lnTo>
                    <a:pt x="452" y="1432"/>
                  </a:lnTo>
                  <a:lnTo>
                    <a:pt x="452" y="1432"/>
                  </a:lnTo>
                  <a:lnTo>
                    <a:pt x="455" y="1434"/>
                  </a:lnTo>
                  <a:lnTo>
                    <a:pt x="457" y="1434"/>
                  </a:lnTo>
                  <a:lnTo>
                    <a:pt x="457" y="1436"/>
                  </a:lnTo>
                  <a:lnTo>
                    <a:pt x="459" y="1436"/>
                  </a:lnTo>
                  <a:lnTo>
                    <a:pt x="461" y="1436"/>
                  </a:lnTo>
                  <a:lnTo>
                    <a:pt x="461" y="1434"/>
                  </a:lnTo>
                  <a:lnTo>
                    <a:pt x="461" y="1434"/>
                  </a:lnTo>
                  <a:lnTo>
                    <a:pt x="461" y="1432"/>
                  </a:lnTo>
                  <a:lnTo>
                    <a:pt x="462" y="1434"/>
                  </a:lnTo>
                  <a:lnTo>
                    <a:pt x="462" y="1436"/>
                  </a:lnTo>
                  <a:lnTo>
                    <a:pt x="462" y="1438"/>
                  </a:lnTo>
                  <a:lnTo>
                    <a:pt x="464" y="1439"/>
                  </a:lnTo>
                  <a:lnTo>
                    <a:pt x="466" y="1441"/>
                  </a:lnTo>
                  <a:lnTo>
                    <a:pt x="468" y="1441"/>
                  </a:lnTo>
                  <a:lnTo>
                    <a:pt x="468" y="1443"/>
                  </a:lnTo>
                  <a:lnTo>
                    <a:pt x="470" y="1448"/>
                  </a:lnTo>
                  <a:lnTo>
                    <a:pt x="471" y="1450"/>
                  </a:lnTo>
                  <a:lnTo>
                    <a:pt x="473" y="1452"/>
                  </a:lnTo>
                  <a:lnTo>
                    <a:pt x="475" y="1452"/>
                  </a:lnTo>
                  <a:lnTo>
                    <a:pt x="484" y="1452"/>
                  </a:lnTo>
                  <a:lnTo>
                    <a:pt x="491" y="1452"/>
                  </a:lnTo>
                  <a:lnTo>
                    <a:pt x="491" y="1452"/>
                  </a:lnTo>
                  <a:lnTo>
                    <a:pt x="493" y="1452"/>
                  </a:lnTo>
                  <a:lnTo>
                    <a:pt x="497" y="1450"/>
                  </a:lnTo>
                  <a:lnTo>
                    <a:pt x="506" y="1450"/>
                  </a:lnTo>
                  <a:lnTo>
                    <a:pt x="513" y="1454"/>
                  </a:lnTo>
                  <a:lnTo>
                    <a:pt x="515" y="1456"/>
                  </a:lnTo>
                  <a:lnTo>
                    <a:pt x="517" y="1456"/>
                  </a:lnTo>
                  <a:lnTo>
                    <a:pt x="517" y="1457"/>
                  </a:lnTo>
                  <a:lnTo>
                    <a:pt x="515" y="1459"/>
                  </a:lnTo>
                  <a:lnTo>
                    <a:pt x="515" y="1459"/>
                  </a:lnTo>
                  <a:lnTo>
                    <a:pt x="517" y="1461"/>
                  </a:lnTo>
                  <a:lnTo>
                    <a:pt x="517" y="1463"/>
                  </a:lnTo>
                  <a:lnTo>
                    <a:pt x="517" y="1463"/>
                  </a:lnTo>
                  <a:lnTo>
                    <a:pt x="518" y="1463"/>
                  </a:lnTo>
                  <a:lnTo>
                    <a:pt x="518" y="1466"/>
                  </a:lnTo>
                  <a:lnTo>
                    <a:pt x="520" y="1468"/>
                  </a:lnTo>
                  <a:lnTo>
                    <a:pt x="531" y="1470"/>
                  </a:lnTo>
                  <a:lnTo>
                    <a:pt x="533" y="1470"/>
                  </a:lnTo>
                  <a:lnTo>
                    <a:pt x="533" y="1472"/>
                  </a:lnTo>
                  <a:lnTo>
                    <a:pt x="533" y="1474"/>
                  </a:lnTo>
                  <a:lnTo>
                    <a:pt x="533" y="1474"/>
                  </a:lnTo>
                  <a:lnTo>
                    <a:pt x="531" y="1476"/>
                  </a:lnTo>
                  <a:lnTo>
                    <a:pt x="533" y="1477"/>
                  </a:lnTo>
                  <a:lnTo>
                    <a:pt x="531" y="1479"/>
                  </a:lnTo>
                  <a:lnTo>
                    <a:pt x="531" y="1481"/>
                  </a:lnTo>
                  <a:lnTo>
                    <a:pt x="529" y="1483"/>
                  </a:lnTo>
                  <a:lnTo>
                    <a:pt x="527" y="1483"/>
                  </a:lnTo>
                  <a:lnTo>
                    <a:pt x="515" y="1477"/>
                  </a:lnTo>
                  <a:lnTo>
                    <a:pt x="511" y="1476"/>
                  </a:lnTo>
                  <a:lnTo>
                    <a:pt x="497" y="1474"/>
                  </a:lnTo>
                  <a:lnTo>
                    <a:pt x="484" y="1470"/>
                  </a:lnTo>
                  <a:lnTo>
                    <a:pt x="479" y="1470"/>
                  </a:lnTo>
                  <a:lnTo>
                    <a:pt x="477" y="1470"/>
                  </a:lnTo>
                  <a:lnTo>
                    <a:pt x="475" y="1472"/>
                  </a:lnTo>
                  <a:lnTo>
                    <a:pt x="473" y="1476"/>
                  </a:lnTo>
                  <a:lnTo>
                    <a:pt x="471" y="1477"/>
                  </a:lnTo>
                  <a:lnTo>
                    <a:pt x="471" y="1477"/>
                  </a:lnTo>
                  <a:lnTo>
                    <a:pt x="470" y="1477"/>
                  </a:lnTo>
                  <a:lnTo>
                    <a:pt x="473" y="1479"/>
                  </a:lnTo>
                  <a:lnTo>
                    <a:pt x="473" y="1481"/>
                  </a:lnTo>
                  <a:lnTo>
                    <a:pt x="471" y="1485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68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2" y="1490"/>
                  </a:lnTo>
                  <a:lnTo>
                    <a:pt x="462" y="1492"/>
                  </a:lnTo>
                  <a:lnTo>
                    <a:pt x="462" y="1490"/>
                  </a:lnTo>
                  <a:lnTo>
                    <a:pt x="461" y="1490"/>
                  </a:lnTo>
                  <a:lnTo>
                    <a:pt x="459" y="1490"/>
                  </a:lnTo>
                  <a:lnTo>
                    <a:pt x="457" y="1490"/>
                  </a:lnTo>
                  <a:lnTo>
                    <a:pt x="457" y="1492"/>
                  </a:lnTo>
                  <a:lnTo>
                    <a:pt x="455" y="1490"/>
                  </a:lnTo>
                  <a:lnTo>
                    <a:pt x="455" y="1490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3" y="1488"/>
                  </a:lnTo>
                  <a:lnTo>
                    <a:pt x="452" y="1486"/>
                  </a:lnTo>
                  <a:lnTo>
                    <a:pt x="450" y="1486"/>
                  </a:lnTo>
                  <a:lnTo>
                    <a:pt x="448" y="1485"/>
                  </a:lnTo>
                  <a:lnTo>
                    <a:pt x="448" y="1485"/>
                  </a:lnTo>
                  <a:lnTo>
                    <a:pt x="446" y="1483"/>
                  </a:lnTo>
                  <a:lnTo>
                    <a:pt x="446" y="1485"/>
                  </a:lnTo>
                  <a:lnTo>
                    <a:pt x="444" y="1485"/>
                  </a:lnTo>
                  <a:lnTo>
                    <a:pt x="443" y="1486"/>
                  </a:lnTo>
                  <a:lnTo>
                    <a:pt x="443" y="1488"/>
                  </a:lnTo>
                  <a:lnTo>
                    <a:pt x="443" y="1490"/>
                  </a:lnTo>
                  <a:lnTo>
                    <a:pt x="443" y="1495"/>
                  </a:lnTo>
                  <a:lnTo>
                    <a:pt x="443" y="1499"/>
                  </a:lnTo>
                  <a:lnTo>
                    <a:pt x="441" y="1501"/>
                  </a:lnTo>
                  <a:lnTo>
                    <a:pt x="439" y="1503"/>
                  </a:lnTo>
                  <a:lnTo>
                    <a:pt x="437" y="1503"/>
                  </a:lnTo>
                  <a:lnTo>
                    <a:pt x="432" y="1501"/>
                  </a:lnTo>
                  <a:lnTo>
                    <a:pt x="432" y="1499"/>
                  </a:lnTo>
                  <a:lnTo>
                    <a:pt x="432" y="1495"/>
                  </a:lnTo>
                  <a:lnTo>
                    <a:pt x="430" y="1494"/>
                  </a:lnTo>
                  <a:lnTo>
                    <a:pt x="428" y="1492"/>
                  </a:lnTo>
                  <a:lnTo>
                    <a:pt x="426" y="1490"/>
                  </a:lnTo>
                  <a:lnTo>
                    <a:pt x="424" y="1490"/>
                  </a:lnTo>
                  <a:lnTo>
                    <a:pt x="424" y="1490"/>
                  </a:lnTo>
                  <a:lnTo>
                    <a:pt x="421" y="1494"/>
                  </a:lnTo>
                  <a:lnTo>
                    <a:pt x="421" y="1495"/>
                  </a:lnTo>
                  <a:lnTo>
                    <a:pt x="421" y="1499"/>
                  </a:lnTo>
                  <a:lnTo>
                    <a:pt x="421" y="1499"/>
                  </a:lnTo>
                  <a:lnTo>
                    <a:pt x="421" y="1501"/>
                  </a:lnTo>
                  <a:lnTo>
                    <a:pt x="421" y="1504"/>
                  </a:lnTo>
                  <a:lnTo>
                    <a:pt x="423" y="1506"/>
                  </a:lnTo>
                  <a:lnTo>
                    <a:pt x="424" y="1512"/>
                  </a:lnTo>
                  <a:lnTo>
                    <a:pt x="424" y="1517"/>
                  </a:lnTo>
                  <a:lnTo>
                    <a:pt x="423" y="1521"/>
                  </a:lnTo>
                  <a:lnTo>
                    <a:pt x="423" y="1522"/>
                  </a:lnTo>
                  <a:lnTo>
                    <a:pt x="424" y="1524"/>
                  </a:lnTo>
                  <a:lnTo>
                    <a:pt x="426" y="1526"/>
                  </a:lnTo>
                  <a:lnTo>
                    <a:pt x="428" y="1528"/>
                  </a:lnTo>
                  <a:lnTo>
                    <a:pt x="428" y="1530"/>
                  </a:lnTo>
                  <a:lnTo>
                    <a:pt x="428" y="1530"/>
                  </a:lnTo>
                  <a:lnTo>
                    <a:pt x="430" y="1532"/>
                  </a:lnTo>
                  <a:lnTo>
                    <a:pt x="430" y="1532"/>
                  </a:lnTo>
                  <a:lnTo>
                    <a:pt x="430" y="1533"/>
                  </a:lnTo>
                  <a:lnTo>
                    <a:pt x="428" y="1533"/>
                  </a:lnTo>
                  <a:lnTo>
                    <a:pt x="426" y="1535"/>
                  </a:lnTo>
                  <a:lnTo>
                    <a:pt x="423" y="1535"/>
                  </a:lnTo>
                  <a:lnTo>
                    <a:pt x="421" y="1535"/>
                  </a:lnTo>
                  <a:lnTo>
                    <a:pt x="424" y="1537"/>
                  </a:lnTo>
                  <a:lnTo>
                    <a:pt x="426" y="1537"/>
                  </a:lnTo>
                  <a:lnTo>
                    <a:pt x="424" y="1539"/>
                  </a:lnTo>
                  <a:lnTo>
                    <a:pt x="419" y="1539"/>
                  </a:lnTo>
                  <a:lnTo>
                    <a:pt x="415" y="1541"/>
                  </a:lnTo>
                  <a:lnTo>
                    <a:pt x="415" y="1542"/>
                  </a:lnTo>
                  <a:lnTo>
                    <a:pt x="415" y="1542"/>
                  </a:lnTo>
                  <a:lnTo>
                    <a:pt x="415" y="1546"/>
                  </a:lnTo>
                  <a:lnTo>
                    <a:pt x="414" y="1553"/>
                  </a:lnTo>
                  <a:lnTo>
                    <a:pt x="410" y="1560"/>
                  </a:lnTo>
                  <a:lnTo>
                    <a:pt x="410" y="1562"/>
                  </a:lnTo>
                  <a:lnTo>
                    <a:pt x="406" y="1568"/>
                  </a:lnTo>
                  <a:lnTo>
                    <a:pt x="406" y="1569"/>
                  </a:lnTo>
                  <a:lnTo>
                    <a:pt x="406" y="1571"/>
                  </a:lnTo>
                  <a:lnTo>
                    <a:pt x="406" y="1571"/>
                  </a:lnTo>
                  <a:lnTo>
                    <a:pt x="401" y="1575"/>
                  </a:lnTo>
                  <a:lnTo>
                    <a:pt x="396" y="1580"/>
                  </a:lnTo>
                  <a:lnTo>
                    <a:pt x="394" y="1586"/>
                  </a:lnTo>
                  <a:lnTo>
                    <a:pt x="392" y="1591"/>
                  </a:lnTo>
                  <a:lnTo>
                    <a:pt x="392" y="1597"/>
                  </a:lnTo>
                  <a:lnTo>
                    <a:pt x="394" y="1602"/>
                  </a:lnTo>
                  <a:lnTo>
                    <a:pt x="396" y="1613"/>
                  </a:lnTo>
                  <a:lnTo>
                    <a:pt x="399" y="1627"/>
                  </a:lnTo>
                  <a:lnTo>
                    <a:pt x="396" y="1634"/>
                  </a:lnTo>
                  <a:lnTo>
                    <a:pt x="396" y="1638"/>
                  </a:lnTo>
                  <a:lnTo>
                    <a:pt x="396" y="1644"/>
                  </a:lnTo>
                  <a:lnTo>
                    <a:pt x="397" y="1645"/>
                  </a:lnTo>
                  <a:lnTo>
                    <a:pt x="397" y="1647"/>
                  </a:lnTo>
                  <a:lnTo>
                    <a:pt x="399" y="1653"/>
                  </a:lnTo>
                  <a:lnTo>
                    <a:pt x="403" y="1656"/>
                  </a:lnTo>
                  <a:lnTo>
                    <a:pt x="403" y="1658"/>
                  </a:lnTo>
                  <a:lnTo>
                    <a:pt x="403" y="1662"/>
                  </a:lnTo>
                  <a:lnTo>
                    <a:pt x="403" y="1663"/>
                  </a:lnTo>
                  <a:lnTo>
                    <a:pt x="403" y="1663"/>
                  </a:lnTo>
                  <a:lnTo>
                    <a:pt x="405" y="1665"/>
                  </a:lnTo>
                  <a:lnTo>
                    <a:pt x="405" y="1667"/>
                  </a:lnTo>
                  <a:lnTo>
                    <a:pt x="405" y="1669"/>
                  </a:lnTo>
                  <a:lnTo>
                    <a:pt x="405" y="1669"/>
                  </a:lnTo>
                  <a:lnTo>
                    <a:pt x="405" y="1671"/>
                  </a:lnTo>
                  <a:lnTo>
                    <a:pt x="405" y="1672"/>
                  </a:lnTo>
                  <a:lnTo>
                    <a:pt x="405" y="1672"/>
                  </a:lnTo>
                  <a:lnTo>
                    <a:pt x="410" y="1674"/>
                  </a:lnTo>
                  <a:lnTo>
                    <a:pt x="410" y="1676"/>
                  </a:lnTo>
                  <a:lnTo>
                    <a:pt x="410" y="1678"/>
                  </a:lnTo>
                  <a:lnTo>
                    <a:pt x="410" y="1678"/>
                  </a:lnTo>
                  <a:lnTo>
                    <a:pt x="408" y="1680"/>
                  </a:lnTo>
                  <a:lnTo>
                    <a:pt x="406" y="1680"/>
                  </a:lnTo>
                  <a:lnTo>
                    <a:pt x="399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9" y="1683"/>
                  </a:lnTo>
                  <a:lnTo>
                    <a:pt x="397" y="1683"/>
                  </a:lnTo>
                  <a:lnTo>
                    <a:pt x="396" y="1685"/>
                  </a:lnTo>
                  <a:lnTo>
                    <a:pt x="396" y="1685"/>
                  </a:lnTo>
                  <a:lnTo>
                    <a:pt x="396" y="1687"/>
                  </a:lnTo>
                  <a:lnTo>
                    <a:pt x="396" y="1690"/>
                  </a:lnTo>
                  <a:lnTo>
                    <a:pt x="396" y="1690"/>
                  </a:lnTo>
                  <a:lnTo>
                    <a:pt x="396" y="1692"/>
                  </a:lnTo>
                  <a:lnTo>
                    <a:pt x="392" y="1692"/>
                  </a:lnTo>
                  <a:lnTo>
                    <a:pt x="390" y="1694"/>
                  </a:lnTo>
                  <a:lnTo>
                    <a:pt x="390" y="1694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700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88" y="1701"/>
                  </a:lnTo>
                  <a:lnTo>
                    <a:pt x="388" y="1701"/>
                  </a:lnTo>
                  <a:lnTo>
                    <a:pt x="388" y="1703"/>
                  </a:lnTo>
                  <a:lnTo>
                    <a:pt x="387" y="1703"/>
                  </a:lnTo>
                  <a:lnTo>
                    <a:pt x="387" y="1705"/>
                  </a:lnTo>
                  <a:lnTo>
                    <a:pt x="388" y="1705"/>
                  </a:lnTo>
                  <a:lnTo>
                    <a:pt x="388" y="1707"/>
                  </a:lnTo>
                  <a:lnTo>
                    <a:pt x="388" y="1709"/>
                  </a:lnTo>
                  <a:lnTo>
                    <a:pt x="397" y="1709"/>
                  </a:lnTo>
                  <a:lnTo>
                    <a:pt x="397" y="1712"/>
                  </a:lnTo>
                  <a:lnTo>
                    <a:pt x="397" y="1714"/>
                  </a:lnTo>
                  <a:lnTo>
                    <a:pt x="397" y="1716"/>
                  </a:lnTo>
                  <a:lnTo>
                    <a:pt x="396" y="1718"/>
                  </a:lnTo>
                  <a:lnTo>
                    <a:pt x="397" y="1719"/>
                  </a:lnTo>
                  <a:lnTo>
                    <a:pt x="403" y="1721"/>
                  </a:lnTo>
                  <a:lnTo>
                    <a:pt x="406" y="1725"/>
                  </a:lnTo>
                  <a:lnTo>
                    <a:pt x="406" y="1725"/>
                  </a:lnTo>
                  <a:lnTo>
                    <a:pt x="412" y="1728"/>
                  </a:lnTo>
                  <a:lnTo>
                    <a:pt x="412" y="1728"/>
                  </a:lnTo>
                  <a:lnTo>
                    <a:pt x="414" y="1730"/>
                  </a:lnTo>
                  <a:lnTo>
                    <a:pt x="414" y="1732"/>
                  </a:lnTo>
                  <a:lnTo>
                    <a:pt x="414" y="1737"/>
                  </a:lnTo>
                  <a:lnTo>
                    <a:pt x="412" y="1741"/>
                  </a:lnTo>
                  <a:lnTo>
                    <a:pt x="412" y="1743"/>
                  </a:lnTo>
                  <a:lnTo>
                    <a:pt x="410" y="1745"/>
                  </a:lnTo>
                  <a:lnTo>
                    <a:pt x="406" y="1746"/>
                  </a:lnTo>
                  <a:lnTo>
                    <a:pt x="405" y="1748"/>
                  </a:lnTo>
                  <a:lnTo>
                    <a:pt x="406" y="1748"/>
                  </a:lnTo>
                  <a:lnTo>
                    <a:pt x="406" y="1750"/>
                  </a:lnTo>
                  <a:lnTo>
                    <a:pt x="408" y="1750"/>
                  </a:lnTo>
                  <a:lnTo>
                    <a:pt x="408" y="1754"/>
                  </a:lnTo>
                  <a:lnTo>
                    <a:pt x="408" y="1754"/>
                  </a:lnTo>
                  <a:lnTo>
                    <a:pt x="408" y="1756"/>
                  </a:lnTo>
                  <a:lnTo>
                    <a:pt x="406" y="1757"/>
                  </a:lnTo>
                  <a:lnTo>
                    <a:pt x="406" y="1757"/>
                  </a:lnTo>
                  <a:lnTo>
                    <a:pt x="406" y="1759"/>
                  </a:lnTo>
                  <a:lnTo>
                    <a:pt x="406" y="1761"/>
                  </a:lnTo>
                  <a:lnTo>
                    <a:pt x="403" y="1768"/>
                  </a:lnTo>
                  <a:lnTo>
                    <a:pt x="403" y="1772"/>
                  </a:lnTo>
                  <a:lnTo>
                    <a:pt x="403" y="1772"/>
                  </a:lnTo>
                  <a:lnTo>
                    <a:pt x="405" y="1772"/>
                  </a:lnTo>
                  <a:lnTo>
                    <a:pt x="408" y="1770"/>
                  </a:lnTo>
                  <a:lnTo>
                    <a:pt x="410" y="1768"/>
                  </a:lnTo>
                  <a:lnTo>
                    <a:pt x="412" y="1770"/>
                  </a:lnTo>
                  <a:lnTo>
                    <a:pt x="414" y="1770"/>
                  </a:lnTo>
                  <a:lnTo>
                    <a:pt x="415" y="1772"/>
                  </a:lnTo>
                  <a:lnTo>
                    <a:pt x="417" y="1774"/>
                  </a:lnTo>
                  <a:lnTo>
                    <a:pt x="417" y="1775"/>
                  </a:lnTo>
                  <a:lnTo>
                    <a:pt x="415" y="1777"/>
                  </a:lnTo>
                  <a:lnTo>
                    <a:pt x="415" y="1779"/>
                  </a:lnTo>
                  <a:lnTo>
                    <a:pt x="414" y="1781"/>
                  </a:lnTo>
                  <a:lnTo>
                    <a:pt x="415" y="1783"/>
                  </a:lnTo>
                  <a:lnTo>
                    <a:pt x="419" y="1786"/>
                  </a:lnTo>
                  <a:lnTo>
                    <a:pt x="421" y="1788"/>
                  </a:lnTo>
                  <a:lnTo>
                    <a:pt x="421" y="1792"/>
                  </a:lnTo>
                  <a:lnTo>
                    <a:pt x="421" y="1793"/>
                  </a:lnTo>
                  <a:lnTo>
                    <a:pt x="421" y="1795"/>
                  </a:lnTo>
                  <a:lnTo>
                    <a:pt x="423" y="1795"/>
                  </a:lnTo>
                  <a:lnTo>
                    <a:pt x="426" y="1797"/>
                  </a:lnTo>
                  <a:lnTo>
                    <a:pt x="428" y="1799"/>
                  </a:lnTo>
                  <a:lnTo>
                    <a:pt x="428" y="1799"/>
                  </a:lnTo>
                  <a:lnTo>
                    <a:pt x="426" y="1801"/>
                  </a:lnTo>
                  <a:lnTo>
                    <a:pt x="426" y="1801"/>
                  </a:lnTo>
                  <a:lnTo>
                    <a:pt x="426" y="1802"/>
                  </a:lnTo>
                  <a:lnTo>
                    <a:pt x="426" y="1802"/>
                  </a:lnTo>
                  <a:lnTo>
                    <a:pt x="426" y="1804"/>
                  </a:lnTo>
                  <a:lnTo>
                    <a:pt x="428" y="1808"/>
                  </a:lnTo>
                  <a:lnTo>
                    <a:pt x="430" y="1808"/>
                  </a:lnTo>
                  <a:lnTo>
                    <a:pt x="430" y="1810"/>
                  </a:lnTo>
                  <a:lnTo>
                    <a:pt x="430" y="1812"/>
                  </a:lnTo>
                  <a:lnTo>
                    <a:pt x="430" y="1815"/>
                  </a:lnTo>
                  <a:lnTo>
                    <a:pt x="430" y="1817"/>
                  </a:lnTo>
                  <a:lnTo>
                    <a:pt x="432" y="1822"/>
                  </a:lnTo>
                  <a:lnTo>
                    <a:pt x="432" y="1824"/>
                  </a:lnTo>
                  <a:lnTo>
                    <a:pt x="432" y="1824"/>
                  </a:lnTo>
                  <a:lnTo>
                    <a:pt x="432" y="1826"/>
                  </a:lnTo>
                  <a:lnTo>
                    <a:pt x="432" y="1826"/>
                  </a:lnTo>
                  <a:lnTo>
                    <a:pt x="430" y="1826"/>
                  </a:lnTo>
                  <a:lnTo>
                    <a:pt x="430" y="1830"/>
                  </a:lnTo>
                  <a:lnTo>
                    <a:pt x="430" y="1831"/>
                  </a:lnTo>
                  <a:lnTo>
                    <a:pt x="430" y="1833"/>
                  </a:lnTo>
                  <a:lnTo>
                    <a:pt x="428" y="1835"/>
                  </a:lnTo>
                  <a:lnTo>
                    <a:pt x="430" y="1837"/>
                  </a:lnTo>
                  <a:lnTo>
                    <a:pt x="434" y="1840"/>
                  </a:lnTo>
                  <a:lnTo>
                    <a:pt x="434" y="1842"/>
                  </a:lnTo>
                  <a:lnTo>
                    <a:pt x="435" y="1844"/>
                  </a:lnTo>
                  <a:lnTo>
                    <a:pt x="437" y="1844"/>
                  </a:lnTo>
                  <a:lnTo>
                    <a:pt x="437" y="1842"/>
                  </a:lnTo>
                  <a:lnTo>
                    <a:pt x="439" y="1840"/>
                  </a:lnTo>
                  <a:lnTo>
                    <a:pt x="441" y="1840"/>
                  </a:lnTo>
                  <a:lnTo>
                    <a:pt x="448" y="1839"/>
                  </a:lnTo>
                  <a:lnTo>
                    <a:pt x="450" y="1839"/>
                  </a:lnTo>
                  <a:lnTo>
                    <a:pt x="452" y="1840"/>
                  </a:lnTo>
                  <a:lnTo>
                    <a:pt x="452" y="1840"/>
                  </a:lnTo>
                  <a:lnTo>
                    <a:pt x="453" y="1842"/>
                  </a:lnTo>
                  <a:lnTo>
                    <a:pt x="455" y="1844"/>
                  </a:lnTo>
                  <a:lnTo>
                    <a:pt x="455" y="1846"/>
                  </a:lnTo>
                  <a:lnTo>
                    <a:pt x="455" y="1848"/>
                  </a:lnTo>
                  <a:lnTo>
                    <a:pt x="455" y="1849"/>
                  </a:lnTo>
                  <a:lnTo>
                    <a:pt x="457" y="1851"/>
                  </a:lnTo>
                  <a:lnTo>
                    <a:pt x="457" y="1853"/>
                  </a:lnTo>
                  <a:lnTo>
                    <a:pt x="461" y="1853"/>
                  </a:lnTo>
                  <a:lnTo>
                    <a:pt x="462" y="1853"/>
                  </a:lnTo>
                  <a:lnTo>
                    <a:pt x="462" y="1851"/>
                  </a:lnTo>
                  <a:lnTo>
                    <a:pt x="464" y="1849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70" y="1846"/>
                  </a:lnTo>
                  <a:lnTo>
                    <a:pt x="473" y="1846"/>
                  </a:lnTo>
                  <a:lnTo>
                    <a:pt x="475" y="1846"/>
                  </a:lnTo>
                  <a:lnTo>
                    <a:pt x="479" y="1846"/>
                  </a:lnTo>
                  <a:lnTo>
                    <a:pt x="480" y="1848"/>
                  </a:lnTo>
                  <a:lnTo>
                    <a:pt x="482" y="1849"/>
                  </a:lnTo>
                  <a:lnTo>
                    <a:pt x="489" y="1851"/>
                  </a:lnTo>
                  <a:lnTo>
                    <a:pt x="491" y="1853"/>
                  </a:lnTo>
                  <a:lnTo>
                    <a:pt x="491" y="1853"/>
                  </a:lnTo>
                  <a:lnTo>
                    <a:pt x="493" y="1855"/>
                  </a:lnTo>
                  <a:lnTo>
                    <a:pt x="493" y="1855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89" y="1858"/>
                  </a:lnTo>
                  <a:lnTo>
                    <a:pt x="489" y="1858"/>
                  </a:lnTo>
                  <a:lnTo>
                    <a:pt x="489" y="1862"/>
                  </a:lnTo>
                  <a:lnTo>
                    <a:pt x="489" y="1862"/>
                  </a:lnTo>
                  <a:lnTo>
                    <a:pt x="488" y="1866"/>
                  </a:lnTo>
                  <a:lnTo>
                    <a:pt x="488" y="1866"/>
                  </a:lnTo>
                  <a:lnTo>
                    <a:pt x="488" y="1867"/>
                  </a:lnTo>
                  <a:lnTo>
                    <a:pt x="489" y="1869"/>
                  </a:lnTo>
                  <a:lnTo>
                    <a:pt x="491" y="1871"/>
                  </a:lnTo>
                  <a:lnTo>
                    <a:pt x="495" y="1875"/>
                  </a:lnTo>
                  <a:lnTo>
                    <a:pt x="495" y="1877"/>
                  </a:lnTo>
                  <a:lnTo>
                    <a:pt x="497" y="1875"/>
                  </a:lnTo>
                  <a:lnTo>
                    <a:pt x="500" y="1871"/>
                  </a:lnTo>
                  <a:lnTo>
                    <a:pt x="506" y="1867"/>
                  </a:lnTo>
                  <a:lnTo>
                    <a:pt x="506" y="1867"/>
                  </a:lnTo>
                  <a:lnTo>
                    <a:pt x="509" y="1869"/>
                  </a:lnTo>
                  <a:lnTo>
                    <a:pt x="511" y="1867"/>
                  </a:lnTo>
                  <a:lnTo>
                    <a:pt x="513" y="1864"/>
                  </a:lnTo>
                  <a:lnTo>
                    <a:pt x="515" y="1862"/>
                  </a:lnTo>
                  <a:lnTo>
                    <a:pt x="517" y="1862"/>
                  </a:lnTo>
                  <a:lnTo>
                    <a:pt x="518" y="1860"/>
                  </a:lnTo>
                  <a:lnTo>
                    <a:pt x="520" y="1862"/>
                  </a:lnTo>
                  <a:lnTo>
                    <a:pt x="526" y="1864"/>
                  </a:lnTo>
                  <a:lnTo>
                    <a:pt x="527" y="1862"/>
                  </a:lnTo>
                  <a:lnTo>
                    <a:pt x="529" y="1860"/>
                  </a:lnTo>
                  <a:lnTo>
                    <a:pt x="531" y="1860"/>
                  </a:lnTo>
                  <a:lnTo>
                    <a:pt x="531" y="1860"/>
                  </a:lnTo>
                  <a:lnTo>
                    <a:pt x="533" y="1862"/>
                  </a:lnTo>
                  <a:lnTo>
                    <a:pt x="535" y="1862"/>
                  </a:lnTo>
                  <a:lnTo>
                    <a:pt x="544" y="1866"/>
                  </a:lnTo>
                  <a:lnTo>
                    <a:pt x="545" y="1866"/>
                  </a:lnTo>
                  <a:lnTo>
                    <a:pt x="545" y="1867"/>
                  </a:lnTo>
                  <a:lnTo>
                    <a:pt x="545" y="1867"/>
                  </a:lnTo>
                  <a:lnTo>
                    <a:pt x="544" y="1869"/>
                  </a:lnTo>
                  <a:lnTo>
                    <a:pt x="545" y="1869"/>
                  </a:lnTo>
                  <a:lnTo>
                    <a:pt x="549" y="1871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5"/>
                  </a:lnTo>
                  <a:lnTo>
                    <a:pt x="551" y="1875"/>
                  </a:lnTo>
                  <a:lnTo>
                    <a:pt x="551" y="1877"/>
                  </a:lnTo>
                  <a:lnTo>
                    <a:pt x="551" y="1877"/>
                  </a:lnTo>
                  <a:lnTo>
                    <a:pt x="553" y="1878"/>
                  </a:lnTo>
                  <a:lnTo>
                    <a:pt x="553" y="1878"/>
                  </a:lnTo>
                  <a:lnTo>
                    <a:pt x="555" y="1878"/>
                  </a:lnTo>
                  <a:lnTo>
                    <a:pt x="556" y="1878"/>
                  </a:lnTo>
                  <a:lnTo>
                    <a:pt x="556" y="1880"/>
                  </a:lnTo>
                  <a:lnTo>
                    <a:pt x="556" y="1880"/>
                  </a:lnTo>
                  <a:lnTo>
                    <a:pt x="558" y="1884"/>
                  </a:lnTo>
                  <a:lnTo>
                    <a:pt x="560" y="1884"/>
                  </a:lnTo>
                  <a:lnTo>
                    <a:pt x="562" y="1884"/>
                  </a:lnTo>
                  <a:lnTo>
                    <a:pt x="564" y="1882"/>
                  </a:lnTo>
                  <a:lnTo>
                    <a:pt x="565" y="1884"/>
                  </a:lnTo>
                  <a:lnTo>
                    <a:pt x="567" y="1886"/>
                  </a:lnTo>
                  <a:lnTo>
                    <a:pt x="567" y="1886"/>
                  </a:lnTo>
                  <a:lnTo>
                    <a:pt x="567" y="1889"/>
                  </a:lnTo>
                  <a:lnTo>
                    <a:pt x="565" y="1893"/>
                  </a:lnTo>
                  <a:lnTo>
                    <a:pt x="567" y="1893"/>
                  </a:lnTo>
                  <a:lnTo>
                    <a:pt x="567" y="1893"/>
                  </a:lnTo>
                  <a:lnTo>
                    <a:pt x="567" y="1895"/>
                  </a:lnTo>
                  <a:lnTo>
                    <a:pt x="565" y="1895"/>
                  </a:lnTo>
                  <a:lnTo>
                    <a:pt x="565" y="1896"/>
                  </a:lnTo>
                  <a:lnTo>
                    <a:pt x="565" y="1898"/>
                  </a:lnTo>
                  <a:lnTo>
                    <a:pt x="567" y="1898"/>
                  </a:lnTo>
                  <a:lnTo>
                    <a:pt x="567" y="1900"/>
                  </a:lnTo>
                  <a:lnTo>
                    <a:pt x="567" y="1902"/>
                  </a:lnTo>
                  <a:lnTo>
                    <a:pt x="567" y="1904"/>
                  </a:lnTo>
                  <a:lnTo>
                    <a:pt x="564" y="1905"/>
                  </a:lnTo>
                  <a:lnTo>
                    <a:pt x="562" y="1907"/>
                  </a:lnTo>
                  <a:lnTo>
                    <a:pt x="562" y="1909"/>
                  </a:lnTo>
                  <a:lnTo>
                    <a:pt x="560" y="1911"/>
                  </a:lnTo>
                  <a:lnTo>
                    <a:pt x="562" y="1913"/>
                  </a:lnTo>
                  <a:lnTo>
                    <a:pt x="562" y="1913"/>
                  </a:lnTo>
                  <a:lnTo>
                    <a:pt x="564" y="1914"/>
                  </a:lnTo>
                  <a:lnTo>
                    <a:pt x="565" y="1914"/>
                  </a:lnTo>
                  <a:lnTo>
                    <a:pt x="565" y="1918"/>
                  </a:lnTo>
                  <a:lnTo>
                    <a:pt x="565" y="1918"/>
                  </a:lnTo>
                  <a:lnTo>
                    <a:pt x="569" y="1920"/>
                  </a:lnTo>
                  <a:lnTo>
                    <a:pt x="569" y="1922"/>
                  </a:lnTo>
                  <a:lnTo>
                    <a:pt x="569" y="1922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71" y="1923"/>
                  </a:lnTo>
                  <a:lnTo>
                    <a:pt x="571" y="1923"/>
                  </a:lnTo>
                  <a:lnTo>
                    <a:pt x="571" y="1925"/>
                  </a:lnTo>
                  <a:lnTo>
                    <a:pt x="571" y="1925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71" y="1929"/>
                  </a:lnTo>
                  <a:lnTo>
                    <a:pt x="571" y="1931"/>
                  </a:lnTo>
                  <a:lnTo>
                    <a:pt x="571" y="1933"/>
                  </a:lnTo>
                  <a:lnTo>
                    <a:pt x="571" y="1934"/>
                  </a:lnTo>
                  <a:lnTo>
                    <a:pt x="571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6"/>
                  </a:lnTo>
                  <a:lnTo>
                    <a:pt x="567" y="1936"/>
                  </a:lnTo>
                  <a:lnTo>
                    <a:pt x="567" y="1938"/>
                  </a:lnTo>
                  <a:lnTo>
                    <a:pt x="567" y="1940"/>
                  </a:lnTo>
                  <a:lnTo>
                    <a:pt x="565" y="1940"/>
                  </a:lnTo>
                  <a:lnTo>
                    <a:pt x="564" y="1942"/>
                  </a:lnTo>
                  <a:lnTo>
                    <a:pt x="562" y="1942"/>
                  </a:lnTo>
                  <a:lnTo>
                    <a:pt x="562" y="1943"/>
                  </a:lnTo>
                  <a:lnTo>
                    <a:pt x="562" y="1943"/>
                  </a:lnTo>
                  <a:lnTo>
                    <a:pt x="562" y="1947"/>
                  </a:lnTo>
                  <a:lnTo>
                    <a:pt x="562" y="1947"/>
                  </a:lnTo>
                  <a:lnTo>
                    <a:pt x="560" y="1949"/>
                  </a:lnTo>
                  <a:lnTo>
                    <a:pt x="560" y="1951"/>
                  </a:lnTo>
                  <a:lnTo>
                    <a:pt x="560" y="1952"/>
                  </a:lnTo>
                  <a:lnTo>
                    <a:pt x="560" y="1954"/>
                  </a:lnTo>
                  <a:lnTo>
                    <a:pt x="560" y="1954"/>
                  </a:lnTo>
                  <a:lnTo>
                    <a:pt x="562" y="1956"/>
                  </a:lnTo>
                  <a:lnTo>
                    <a:pt x="571" y="1961"/>
                  </a:lnTo>
                  <a:lnTo>
                    <a:pt x="571" y="1963"/>
                  </a:lnTo>
                  <a:lnTo>
                    <a:pt x="571" y="1965"/>
                  </a:lnTo>
                  <a:lnTo>
                    <a:pt x="573" y="1963"/>
                  </a:lnTo>
                  <a:lnTo>
                    <a:pt x="576" y="1965"/>
                  </a:lnTo>
                  <a:lnTo>
                    <a:pt x="578" y="1967"/>
                  </a:lnTo>
                  <a:lnTo>
                    <a:pt x="580" y="1969"/>
                  </a:lnTo>
                  <a:lnTo>
                    <a:pt x="578" y="1972"/>
                  </a:lnTo>
                  <a:lnTo>
                    <a:pt x="576" y="1976"/>
                  </a:lnTo>
                  <a:lnTo>
                    <a:pt x="574" y="1979"/>
                  </a:lnTo>
                  <a:lnTo>
                    <a:pt x="576" y="1981"/>
                  </a:lnTo>
                  <a:lnTo>
                    <a:pt x="580" y="1981"/>
                  </a:lnTo>
                  <a:lnTo>
                    <a:pt x="580" y="1983"/>
                  </a:lnTo>
                  <a:lnTo>
                    <a:pt x="580" y="1983"/>
                  </a:lnTo>
                  <a:lnTo>
                    <a:pt x="582" y="1983"/>
                  </a:lnTo>
                  <a:lnTo>
                    <a:pt x="582" y="1985"/>
                  </a:lnTo>
                  <a:lnTo>
                    <a:pt x="583" y="1990"/>
                  </a:lnTo>
                  <a:lnTo>
                    <a:pt x="583" y="1990"/>
                  </a:lnTo>
                  <a:lnTo>
                    <a:pt x="585" y="1992"/>
                  </a:lnTo>
                  <a:lnTo>
                    <a:pt x="585" y="1992"/>
                  </a:lnTo>
                  <a:lnTo>
                    <a:pt x="585" y="1994"/>
                  </a:lnTo>
                  <a:lnTo>
                    <a:pt x="585" y="1999"/>
                  </a:lnTo>
                  <a:lnTo>
                    <a:pt x="587" y="2001"/>
                  </a:lnTo>
                  <a:lnTo>
                    <a:pt x="587" y="2003"/>
                  </a:lnTo>
                  <a:lnTo>
                    <a:pt x="594" y="2008"/>
                  </a:lnTo>
                  <a:lnTo>
                    <a:pt x="596" y="2010"/>
                  </a:lnTo>
                  <a:lnTo>
                    <a:pt x="598" y="2010"/>
                  </a:lnTo>
                  <a:lnTo>
                    <a:pt x="600" y="2010"/>
                  </a:lnTo>
                  <a:lnTo>
                    <a:pt x="605" y="2014"/>
                  </a:lnTo>
                  <a:lnTo>
                    <a:pt x="607" y="2014"/>
                  </a:lnTo>
                  <a:lnTo>
                    <a:pt x="607" y="2014"/>
                  </a:lnTo>
                  <a:lnTo>
                    <a:pt x="609" y="2014"/>
                  </a:lnTo>
                  <a:lnTo>
                    <a:pt x="609" y="2014"/>
                  </a:lnTo>
                  <a:lnTo>
                    <a:pt x="609" y="2016"/>
                  </a:lnTo>
                  <a:lnTo>
                    <a:pt x="609" y="2017"/>
                  </a:lnTo>
                  <a:lnTo>
                    <a:pt x="610" y="2017"/>
                  </a:lnTo>
                  <a:lnTo>
                    <a:pt x="610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4" y="2023"/>
                  </a:lnTo>
                  <a:lnTo>
                    <a:pt x="612" y="2023"/>
                  </a:lnTo>
                  <a:lnTo>
                    <a:pt x="612" y="2023"/>
                  </a:lnTo>
                  <a:lnTo>
                    <a:pt x="612" y="2025"/>
                  </a:lnTo>
                  <a:lnTo>
                    <a:pt x="612" y="2025"/>
                  </a:lnTo>
                  <a:lnTo>
                    <a:pt x="612" y="2026"/>
                  </a:lnTo>
                  <a:lnTo>
                    <a:pt x="612" y="2032"/>
                  </a:lnTo>
                  <a:lnTo>
                    <a:pt x="610" y="2034"/>
                  </a:lnTo>
                  <a:lnTo>
                    <a:pt x="609" y="2037"/>
                  </a:lnTo>
                  <a:lnTo>
                    <a:pt x="609" y="2039"/>
                  </a:lnTo>
                  <a:lnTo>
                    <a:pt x="610" y="2039"/>
                  </a:lnTo>
                  <a:lnTo>
                    <a:pt x="614" y="2041"/>
                  </a:lnTo>
                  <a:lnTo>
                    <a:pt x="625" y="2037"/>
                  </a:lnTo>
                  <a:lnTo>
                    <a:pt x="627" y="2037"/>
                  </a:lnTo>
                  <a:lnTo>
                    <a:pt x="629" y="2041"/>
                  </a:lnTo>
                  <a:lnTo>
                    <a:pt x="636" y="2043"/>
                  </a:lnTo>
                  <a:lnTo>
                    <a:pt x="638" y="2043"/>
                  </a:lnTo>
                  <a:lnTo>
                    <a:pt x="639" y="2046"/>
                  </a:lnTo>
                  <a:lnTo>
                    <a:pt x="639" y="2046"/>
                  </a:lnTo>
                  <a:lnTo>
                    <a:pt x="643" y="2046"/>
                  </a:lnTo>
                  <a:lnTo>
                    <a:pt x="643" y="2046"/>
                  </a:lnTo>
                  <a:lnTo>
                    <a:pt x="645" y="2046"/>
                  </a:lnTo>
                  <a:lnTo>
                    <a:pt x="645" y="2048"/>
                  </a:lnTo>
                  <a:lnTo>
                    <a:pt x="645" y="2048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1" y="2052"/>
                  </a:lnTo>
                  <a:lnTo>
                    <a:pt x="641" y="2052"/>
                  </a:lnTo>
                  <a:lnTo>
                    <a:pt x="641" y="2054"/>
                  </a:lnTo>
                  <a:lnTo>
                    <a:pt x="641" y="2055"/>
                  </a:lnTo>
                  <a:lnTo>
                    <a:pt x="641" y="2057"/>
                  </a:lnTo>
                  <a:lnTo>
                    <a:pt x="643" y="2059"/>
                  </a:lnTo>
                  <a:lnTo>
                    <a:pt x="643" y="2061"/>
                  </a:lnTo>
                  <a:lnTo>
                    <a:pt x="645" y="2061"/>
                  </a:lnTo>
                  <a:lnTo>
                    <a:pt x="648" y="2063"/>
                  </a:lnTo>
                  <a:lnTo>
                    <a:pt x="648" y="2063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6"/>
                  </a:lnTo>
                  <a:lnTo>
                    <a:pt x="650" y="2064"/>
                  </a:lnTo>
                  <a:lnTo>
                    <a:pt x="652" y="2064"/>
                  </a:lnTo>
                  <a:lnTo>
                    <a:pt x="652" y="2064"/>
                  </a:lnTo>
                  <a:lnTo>
                    <a:pt x="654" y="2064"/>
                  </a:lnTo>
                  <a:lnTo>
                    <a:pt x="654" y="2064"/>
                  </a:lnTo>
                  <a:lnTo>
                    <a:pt x="654" y="2066"/>
                  </a:lnTo>
                  <a:lnTo>
                    <a:pt x="654" y="2066"/>
                  </a:lnTo>
                  <a:lnTo>
                    <a:pt x="654" y="2068"/>
                  </a:lnTo>
                  <a:lnTo>
                    <a:pt x="654" y="2068"/>
                  </a:lnTo>
                  <a:lnTo>
                    <a:pt x="656" y="2068"/>
                  </a:lnTo>
                  <a:lnTo>
                    <a:pt x="656" y="2068"/>
                  </a:lnTo>
                  <a:lnTo>
                    <a:pt x="657" y="2070"/>
                  </a:lnTo>
                  <a:lnTo>
                    <a:pt x="657" y="2070"/>
                  </a:lnTo>
                  <a:lnTo>
                    <a:pt x="656" y="2075"/>
                  </a:lnTo>
                  <a:lnTo>
                    <a:pt x="657" y="2077"/>
                  </a:lnTo>
                  <a:lnTo>
                    <a:pt x="656" y="2079"/>
                  </a:lnTo>
                  <a:lnTo>
                    <a:pt x="656" y="2079"/>
                  </a:lnTo>
                  <a:lnTo>
                    <a:pt x="654" y="2079"/>
                  </a:lnTo>
                  <a:lnTo>
                    <a:pt x="654" y="2079"/>
                  </a:lnTo>
                  <a:lnTo>
                    <a:pt x="650" y="2079"/>
                  </a:lnTo>
                  <a:lnTo>
                    <a:pt x="650" y="2079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48" y="2081"/>
                  </a:lnTo>
                  <a:lnTo>
                    <a:pt x="647" y="2081"/>
                  </a:lnTo>
                  <a:lnTo>
                    <a:pt x="645" y="2081"/>
                  </a:lnTo>
                  <a:lnTo>
                    <a:pt x="643" y="2081"/>
                  </a:lnTo>
                  <a:lnTo>
                    <a:pt x="643" y="2082"/>
                  </a:lnTo>
                  <a:lnTo>
                    <a:pt x="645" y="2082"/>
                  </a:lnTo>
                  <a:lnTo>
                    <a:pt x="645" y="2082"/>
                  </a:lnTo>
                  <a:lnTo>
                    <a:pt x="645" y="2084"/>
                  </a:lnTo>
                  <a:lnTo>
                    <a:pt x="645" y="2086"/>
                  </a:lnTo>
                  <a:lnTo>
                    <a:pt x="643" y="2088"/>
                  </a:lnTo>
                  <a:lnTo>
                    <a:pt x="641" y="2090"/>
                  </a:lnTo>
                  <a:lnTo>
                    <a:pt x="641" y="2090"/>
                  </a:lnTo>
                  <a:lnTo>
                    <a:pt x="639" y="2091"/>
                  </a:lnTo>
                  <a:lnTo>
                    <a:pt x="638" y="2091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32" y="2095"/>
                  </a:lnTo>
                  <a:lnTo>
                    <a:pt x="632" y="2095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29" y="2097"/>
                  </a:lnTo>
                  <a:lnTo>
                    <a:pt x="627" y="2099"/>
                  </a:lnTo>
                  <a:lnTo>
                    <a:pt x="627" y="2099"/>
                  </a:lnTo>
                  <a:lnTo>
                    <a:pt x="625" y="2099"/>
                  </a:lnTo>
                  <a:lnTo>
                    <a:pt x="621" y="2097"/>
                  </a:lnTo>
                  <a:lnTo>
                    <a:pt x="620" y="2097"/>
                  </a:lnTo>
                  <a:lnTo>
                    <a:pt x="620" y="2099"/>
                  </a:lnTo>
                  <a:lnTo>
                    <a:pt x="618" y="2099"/>
                  </a:lnTo>
                  <a:lnTo>
                    <a:pt x="616" y="2099"/>
                  </a:lnTo>
                  <a:lnTo>
                    <a:pt x="614" y="2097"/>
                  </a:lnTo>
                  <a:lnTo>
                    <a:pt x="614" y="2097"/>
                  </a:lnTo>
                  <a:lnTo>
                    <a:pt x="612" y="2097"/>
                  </a:lnTo>
                  <a:lnTo>
                    <a:pt x="610" y="2097"/>
                  </a:lnTo>
                  <a:lnTo>
                    <a:pt x="610" y="2095"/>
                  </a:lnTo>
                  <a:lnTo>
                    <a:pt x="610" y="2091"/>
                  </a:lnTo>
                  <a:lnTo>
                    <a:pt x="609" y="2090"/>
                  </a:lnTo>
                  <a:lnTo>
                    <a:pt x="609" y="2090"/>
                  </a:lnTo>
                  <a:lnTo>
                    <a:pt x="605" y="2090"/>
                  </a:lnTo>
                  <a:lnTo>
                    <a:pt x="605" y="2090"/>
                  </a:lnTo>
                  <a:lnTo>
                    <a:pt x="601" y="2088"/>
                  </a:lnTo>
                  <a:lnTo>
                    <a:pt x="601" y="2088"/>
                  </a:lnTo>
                  <a:lnTo>
                    <a:pt x="600" y="2088"/>
                  </a:lnTo>
                  <a:lnTo>
                    <a:pt x="598" y="2090"/>
                  </a:lnTo>
                  <a:lnTo>
                    <a:pt x="596" y="2090"/>
                  </a:lnTo>
                  <a:lnTo>
                    <a:pt x="594" y="2090"/>
                  </a:lnTo>
                  <a:lnTo>
                    <a:pt x="592" y="2090"/>
                  </a:lnTo>
                  <a:lnTo>
                    <a:pt x="591" y="2091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7"/>
                  </a:lnTo>
                  <a:lnTo>
                    <a:pt x="589" y="2097"/>
                  </a:lnTo>
                  <a:lnTo>
                    <a:pt x="589" y="2099"/>
                  </a:lnTo>
                  <a:lnTo>
                    <a:pt x="589" y="2099"/>
                  </a:lnTo>
                  <a:lnTo>
                    <a:pt x="587" y="2099"/>
                  </a:lnTo>
                  <a:lnTo>
                    <a:pt x="587" y="2099"/>
                  </a:lnTo>
                  <a:lnTo>
                    <a:pt x="585" y="2104"/>
                  </a:lnTo>
                  <a:lnTo>
                    <a:pt x="583" y="2104"/>
                  </a:lnTo>
                  <a:lnTo>
                    <a:pt x="587" y="2108"/>
                  </a:lnTo>
                  <a:lnTo>
                    <a:pt x="589" y="2110"/>
                  </a:lnTo>
                  <a:lnTo>
                    <a:pt x="589" y="2113"/>
                  </a:lnTo>
                  <a:lnTo>
                    <a:pt x="591" y="2115"/>
                  </a:lnTo>
                  <a:lnTo>
                    <a:pt x="592" y="2117"/>
                  </a:lnTo>
                  <a:lnTo>
                    <a:pt x="594" y="2117"/>
                  </a:lnTo>
                  <a:lnTo>
                    <a:pt x="594" y="2119"/>
                  </a:lnTo>
                  <a:lnTo>
                    <a:pt x="596" y="2119"/>
                  </a:lnTo>
                  <a:lnTo>
                    <a:pt x="596" y="2119"/>
                  </a:lnTo>
                  <a:lnTo>
                    <a:pt x="596" y="2120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600" y="2124"/>
                  </a:lnTo>
                  <a:lnTo>
                    <a:pt x="600" y="2126"/>
                  </a:lnTo>
                  <a:lnTo>
                    <a:pt x="600" y="2128"/>
                  </a:lnTo>
                  <a:lnTo>
                    <a:pt x="598" y="2129"/>
                  </a:lnTo>
                  <a:lnTo>
                    <a:pt x="594" y="2131"/>
                  </a:lnTo>
                  <a:lnTo>
                    <a:pt x="594" y="2131"/>
                  </a:lnTo>
                  <a:lnTo>
                    <a:pt x="596" y="2133"/>
                  </a:lnTo>
                  <a:lnTo>
                    <a:pt x="598" y="2137"/>
                  </a:lnTo>
                  <a:lnTo>
                    <a:pt x="600" y="2140"/>
                  </a:lnTo>
                  <a:lnTo>
                    <a:pt x="600" y="2140"/>
                  </a:lnTo>
                  <a:lnTo>
                    <a:pt x="601" y="2142"/>
                  </a:lnTo>
                  <a:lnTo>
                    <a:pt x="603" y="2144"/>
                  </a:lnTo>
                  <a:lnTo>
                    <a:pt x="601" y="2144"/>
                  </a:lnTo>
                  <a:lnTo>
                    <a:pt x="601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6"/>
                  </a:lnTo>
                  <a:lnTo>
                    <a:pt x="600" y="2146"/>
                  </a:lnTo>
                  <a:lnTo>
                    <a:pt x="598" y="2146"/>
                  </a:lnTo>
                  <a:lnTo>
                    <a:pt x="598" y="2147"/>
                  </a:lnTo>
                  <a:lnTo>
                    <a:pt x="600" y="2147"/>
                  </a:lnTo>
                  <a:lnTo>
                    <a:pt x="600" y="2149"/>
                  </a:lnTo>
                  <a:lnTo>
                    <a:pt x="601" y="2151"/>
                  </a:lnTo>
                  <a:lnTo>
                    <a:pt x="600" y="2153"/>
                  </a:lnTo>
                  <a:lnTo>
                    <a:pt x="600" y="2155"/>
                  </a:lnTo>
                  <a:lnTo>
                    <a:pt x="601" y="2157"/>
                  </a:lnTo>
                  <a:lnTo>
                    <a:pt x="601" y="2157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1" y="2160"/>
                  </a:lnTo>
                  <a:lnTo>
                    <a:pt x="601" y="2162"/>
                  </a:lnTo>
                  <a:lnTo>
                    <a:pt x="600" y="2162"/>
                  </a:lnTo>
                  <a:lnTo>
                    <a:pt x="600" y="2162"/>
                  </a:lnTo>
                  <a:lnTo>
                    <a:pt x="601" y="2166"/>
                  </a:lnTo>
                  <a:lnTo>
                    <a:pt x="601" y="2166"/>
                  </a:lnTo>
                  <a:lnTo>
                    <a:pt x="603" y="2166"/>
                  </a:lnTo>
                  <a:lnTo>
                    <a:pt x="603" y="2167"/>
                  </a:lnTo>
                  <a:lnTo>
                    <a:pt x="605" y="2167"/>
                  </a:lnTo>
                  <a:lnTo>
                    <a:pt x="607" y="2167"/>
                  </a:lnTo>
                  <a:lnTo>
                    <a:pt x="605" y="2167"/>
                  </a:lnTo>
                  <a:lnTo>
                    <a:pt x="605" y="2169"/>
                  </a:lnTo>
                  <a:lnTo>
                    <a:pt x="605" y="2171"/>
                  </a:lnTo>
                  <a:lnTo>
                    <a:pt x="605" y="2171"/>
                  </a:lnTo>
                  <a:lnTo>
                    <a:pt x="605" y="2173"/>
                  </a:lnTo>
                  <a:lnTo>
                    <a:pt x="607" y="2173"/>
                  </a:lnTo>
                  <a:lnTo>
                    <a:pt x="609" y="2175"/>
                  </a:lnTo>
                  <a:lnTo>
                    <a:pt x="609" y="2176"/>
                  </a:lnTo>
                  <a:lnTo>
                    <a:pt x="609" y="2176"/>
                  </a:lnTo>
                  <a:lnTo>
                    <a:pt x="609" y="2180"/>
                  </a:lnTo>
                  <a:lnTo>
                    <a:pt x="612" y="2180"/>
                  </a:lnTo>
                  <a:lnTo>
                    <a:pt x="614" y="2180"/>
                  </a:lnTo>
                  <a:lnTo>
                    <a:pt x="616" y="2180"/>
                  </a:lnTo>
                  <a:lnTo>
                    <a:pt x="616" y="2182"/>
                  </a:lnTo>
                  <a:lnTo>
                    <a:pt x="616" y="2184"/>
                  </a:lnTo>
                  <a:lnTo>
                    <a:pt x="616" y="2185"/>
                  </a:lnTo>
                  <a:lnTo>
                    <a:pt x="616" y="2185"/>
                  </a:lnTo>
                  <a:lnTo>
                    <a:pt x="618" y="2185"/>
                  </a:lnTo>
                  <a:lnTo>
                    <a:pt x="620" y="2184"/>
                  </a:lnTo>
                  <a:lnTo>
                    <a:pt x="621" y="2184"/>
                  </a:lnTo>
                  <a:lnTo>
                    <a:pt x="625" y="2185"/>
                  </a:lnTo>
                  <a:lnTo>
                    <a:pt x="627" y="2184"/>
                  </a:lnTo>
                  <a:lnTo>
                    <a:pt x="632" y="2182"/>
                  </a:lnTo>
                  <a:lnTo>
                    <a:pt x="636" y="2180"/>
                  </a:lnTo>
                  <a:lnTo>
                    <a:pt x="636" y="2176"/>
                  </a:lnTo>
                  <a:lnTo>
                    <a:pt x="638" y="2171"/>
                  </a:lnTo>
                  <a:lnTo>
                    <a:pt x="638" y="2169"/>
                  </a:lnTo>
                  <a:lnTo>
                    <a:pt x="638" y="2169"/>
                  </a:lnTo>
                  <a:lnTo>
                    <a:pt x="639" y="2169"/>
                  </a:lnTo>
                  <a:lnTo>
                    <a:pt x="639" y="2169"/>
                  </a:lnTo>
                  <a:lnTo>
                    <a:pt x="639" y="2167"/>
                  </a:lnTo>
                  <a:lnTo>
                    <a:pt x="639" y="2167"/>
                  </a:lnTo>
                  <a:lnTo>
                    <a:pt x="638" y="2166"/>
                  </a:lnTo>
                  <a:lnTo>
                    <a:pt x="638" y="2164"/>
                  </a:lnTo>
                  <a:lnTo>
                    <a:pt x="639" y="2162"/>
                  </a:lnTo>
                  <a:lnTo>
                    <a:pt x="641" y="2162"/>
                  </a:lnTo>
                  <a:lnTo>
                    <a:pt x="645" y="2162"/>
                  </a:lnTo>
                  <a:lnTo>
                    <a:pt x="648" y="2162"/>
                  </a:lnTo>
                  <a:lnTo>
                    <a:pt x="657" y="2167"/>
                  </a:lnTo>
                  <a:lnTo>
                    <a:pt x="659" y="2167"/>
                  </a:lnTo>
                  <a:lnTo>
                    <a:pt x="661" y="2167"/>
                  </a:lnTo>
                  <a:lnTo>
                    <a:pt x="663" y="2167"/>
                  </a:lnTo>
                  <a:lnTo>
                    <a:pt x="665" y="2167"/>
                  </a:lnTo>
                  <a:lnTo>
                    <a:pt x="666" y="2167"/>
                  </a:lnTo>
                  <a:lnTo>
                    <a:pt x="666" y="2167"/>
                  </a:lnTo>
                  <a:lnTo>
                    <a:pt x="668" y="2167"/>
                  </a:lnTo>
                  <a:lnTo>
                    <a:pt x="672" y="2164"/>
                  </a:lnTo>
                  <a:lnTo>
                    <a:pt x="674" y="2162"/>
                  </a:lnTo>
                  <a:lnTo>
                    <a:pt x="674" y="2162"/>
                  </a:lnTo>
                  <a:lnTo>
                    <a:pt x="675" y="2164"/>
                  </a:lnTo>
                  <a:lnTo>
                    <a:pt x="675" y="2164"/>
                  </a:lnTo>
                  <a:lnTo>
                    <a:pt x="675" y="2162"/>
                  </a:lnTo>
                  <a:lnTo>
                    <a:pt x="675" y="2162"/>
                  </a:lnTo>
                  <a:lnTo>
                    <a:pt x="677" y="2162"/>
                  </a:lnTo>
                  <a:lnTo>
                    <a:pt x="677" y="2160"/>
                  </a:lnTo>
                  <a:lnTo>
                    <a:pt x="679" y="2160"/>
                  </a:lnTo>
                  <a:lnTo>
                    <a:pt x="679" y="2158"/>
                  </a:lnTo>
                  <a:lnTo>
                    <a:pt x="681" y="2158"/>
                  </a:lnTo>
                  <a:lnTo>
                    <a:pt x="681" y="2158"/>
                  </a:lnTo>
                  <a:lnTo>
                    <a:pt x="686" y="2158"/>
                  </a:lnTo>
                  <a:lnTo>
                    <a:pt x="690" y="2158"/>
                  </a:lnTo>
                  <a:lnTo>
                    <a:pt x="690" y="2158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4" y="2160"/>
                  </a:lnTo>
                  <a:lnTo>
                    <a:pt x="694" y="2160"/>
                  </a:lnTo>
                  <a:lnTo>
                    <a:pt x="695" y="2158"/>
                  </a:lnTo>
                  <a:lnTo>
                    <a:pt x="695" y="2158"/>
                  </a:lnTo>
                  <a:lnTo>
                    <a:pt x="695" y="2160"/>
                  </a:lnTo>
                  <a:lnTo>
                    <a:pt x="695" y="2164"/>
                  </a:lnTo>
                  <a:lnTo>
                    <a:pt x="697" y="2164"/>
                  </a:lnTo>
                  <a:lnTo>
                    <a:pt x="697" y="2164"/>
                  </a:lnTo>
                  <a:lnTo>
                    <a:pt x="701" y="2160"/>
                  </a:lnTo>
                  <a:lnTo>
                    <a:pt x="706" y="2158"/>
                  </a:lnTo>
                  <a:lnTo>
                    <a:pt x="708" y="2158"/>
                  </a:lnTo>
                  <a:lnTo>
                    <a:pt x="710" y="2158"/>
                  </a:lnTo>
                  <a:lnTo>
                    <a:pt x="712" y="2158"/>
                  </a:lnTo>
                  <a:lnTo>
                    <a:pt x="712" y="2160"/>
                  </a:lnTo>
                  <a:lnTo>
                    <a:pt x="712" y="2160"/>
                  </a:lnTo>
                  <a:lnTo>
                    <a:pt x="713" y="2162"/>
                  </a:lnTo>
                  <a:lnTo>
                    <a:pt x="713" y="2164"/>
                  </a:lnTo>
                  <a:lnTo>
                    <a:pt x="717" y="2164"/>
                  </a:lnTo>
                  <a:lnTo>
                    <a:pt x="717" y="2166"/>
                  </a:lnTo>
                  <a:lnTo>
                    <a:pt x="719" y="2169"/>
                  </a:lnTo>
                  <a:lnTo>
                    <a:pt x="719" y="2169"/>
                  </a:lnTo>
                  <a:lnTo>
                    <a:pt x="722" y="2171"/>
                  </a:lnTo>
                  <a:lnTo>
                    <a:pt x="722" y="2173"/>
                  </a:lnTo>
                  <a:lnTo>
                    <a:pt x="724" y="2175"/>
                  </a:lnTo>
                  <a:lnTo>
                    <a:pt x="724" y="2175"/>
                  </a:lnTo>
                  <a:lnTo>
                    <a:pt x="724" y="2176"/>
                  </a:lnTo>
                  <a:lnTo>
                    <a:pt x="724" y="2176"/>
                  </a:lnTo>
                  <a:lnTo>
                    <a:pt x="724" y="2178"/>
                  </a:lnTo>
                  <a:lnTo>
                    <a:pt x="724" y="2180"/>
                  </a:lnTo>
                  <a:lnTo>
                    <a:pt x="724" y="2180"/>
                  </a:lnTo>
                  <a:lnTo>
                    <a:pt x="724" y="2182"/>
                  </a:lnTo>
                  <a:lnTo>
                    <a:pt x="724" y="2184"/>
                  </a:lnTo>
                  <a:lnTo>
                    <a:pt x="724" y="2185"/>
                  </a:lnTo>
                  <a:lnTo>
                    <a:pt x="726" y="2187"/>
                  </a:lnTo>
                  <a:lnTo>
                    <a:pt x="726" y="2189"/>
                  </a:lnTo>
                  <a:lnTo>
                    <a:pt x="726" y="2189"/>
                  </a:lnTo>
                  <a:lnTo>
                    <a:pt x="726" y="2191"/>
                  </a:lnTo>
                  <a:lnTo>
                    <a:pt x="726" y="2191"/>
                  </a:lnTo>
                  <a:lnTo>
                    <a:pt x="728" y="2191"/>
                  </a:lnTo>
                  <a:lnTo>
                    <a:pt x="730" y="2193"/>
                  </a:lnTo>
                  <a:lnTo>
                    <a:pt x="731" y="2194"/>
                  </a:lnTo>
                  <a:lnTo>
                    <a:pt x="731" y="2194"/>
                  </a:lnTo>
                  <a:lnTo>
                    <a:pt x="731" y="2196"/>
                  </a:lnTo>
                  <a:lnTo>
                    <a:pt x="733" y="2196"/>
                  </a:lnTo>
                  <a:lnTo>
                    <a:pt x="733" y="2196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7" y="2200"/>
                  </a:lnTo>
                  <a:lnTo>
                    <a:pt x="739" y="2200"/>
                  </a:lnTo>
                  <a:lnTo>
                    <a:pt x="741" y="2202"/>
                  </a:lnTo>
                  <a:lnTo>
                    <a:pt x="741" y="2202"/>
                  </a:lnTo>
                  <a:lnTo>
                    <a:pt x="742" y="2205"/>
                  </a:lnTo>
                  <a:lnTo>
                    <a:pt x="742" y="2209"/>
                  </a:lnTo>
                  <a:lnTo>
                    <a:pt x="741" y="2211"/>
                  </a:lnTo>
                  <a:lnTo>
                    <a:pt x="739" y="2213"/>
                  </a:lnTo>
                  <a:lnTo>
                    <a:pt x="737" y="2211"/>
                  </a:lnTo>
                  <a:lnTo>
                    <a:pt x="728" y="2214"/>
                  </a:lnTo>
                  <a:lnTo>
                    <a:pt x="726" y="2214"/>
                  </a:lnTo>
                  <a:lnTo>
                    <a:pt x="726" y="2216"/>
                  </a:lnTo>
                  <a:lnTo>
                    <a:pt x="726" y="2218"/>
                  </a:lnTo>
                  <a:lnTo>
                    <a:pt x="728" y="2218"/>
                  </a:lnTo>
                  <a:lnTo>
                    <a:pt x="728" y="2218"/>
                  </a:lnTo>
                  <a:lnTo>
                    <a:pt x="728" y="2220"/>
                  </a:lnTo>
                  <a:lnTo>
                    <a:pt x="728" y="2222"/>
                  </a:lnTo>
                  <a:lnTo>
                    <a:pt x="730" y="2222"/>
                  </a:lnTo>
                  <a:lnTo>
                    <a:pt x="730" y="2222"/>
                  </a:lnTo>
                  <a:lnTo>
                    <a:pt x="731" y="2225"/>
                  </a:lnTo>
                  <a:lnTo>
                    <a:pt x="731" y="2225"/>
                  </a:lnTo>
                  <a:lnTo>
                    <a:pt x="733" y="2227"/>
                  </a:lnTo>
                  <a:lnTo>
                    <a:pt x="733" y="2229"/>
                  </a:lnTo>
                  <a:lnTo>
                    <a:pt x="733" y="2229"/>
                  </a:lnTo>
                  <a:lnTo>
                    <a:pt x="731" y="2231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4"/>
                  </a:lnTo>
                  <a:lnTo>
                    <a:pt x="731" y="2234"/>
                  </a:lnTo>
                  <a:lnTo>
                    <a:pt x="731" y="2236"/>
                  </a:lnTo>
                  <a:lnTo>
                    <a:pt x="731" y="2236"/>
                  </a:lnTo>
                  <a:lnTo>
                    <a:pt x="730" y="2236"/>
                  </a:lnTo>
                  <a:lnTo>
                    <a:pt x="730" y="2236"/>
                  </a:lnTo>
                  <a:lnTo>
                    <a:pt x="731" y="2238"/>
                  </a:lnTo>
                  <a:lnTo>
                    <a:pt x="731" y="2238"/>
                  </a:lnTo>
                  <a:lnTo>
                    <a:pt x="733" y="2240"/>
                  </a:lnTo>
                  <a:lnTo>
                    <a:pt x="733" y="2240"/>
                  </a:lnTo>
                  <a:lnTo>
                    <a:pt x="735" y="2240"/>
                  </a:lnTo>
                  <a:lnTo>
                    <a:pt x="735" y="2240"/>
                  </a:lnTo>
                  <a:lnTo>
                    <a:pt x="737" y="2238"/>
                  </a:lnTo>
                  <a:lnTo>
                    <a:pt x="737" y="2241"/>
                  </a:lnTo>
                  <a:lnTo>
                    <a:pt x="735" y="2243"/>
                  </a:lnTo>
                  <a:lnTo>
                    <a:pt x="733" y="2247"/>
                  </a:lnTo>
                  <a:lnTo>
                    <a:pt x="730" y="2249"/>
                  </a:lnTo>
                  <a:lnTo>
                    <a:pt x="733" y="2250"/>
                  </a:lnTo>
                  <a:lnTo>
                    <a:pt x="735" y="2250"/>
                  </a:lnTo>
                  <a:lnTo>
                    <a:pt x="737" y="2250"/>
                  </a:lnTo>
                  <a:lnTo>
                    <a:pt x="739" y="2249"/>
                  </a:lnTo>
                  <a:lnTo>
                    <a:pt x="741" y="2247"/>
                  </a:lnTo>
                  <a:lnTo>
                    <a:pt x="742" y="2249"/>
                  </a:lnTo>
                  <a:lnTo>
                    <a:pt x="746" y="2249"/>
                  </a:lnTo>
                  <a:lnTo>
                    <a:pt x="748" y="2250"/>
                  </a:lnTo>
                  <a:lnTo>
                    <a:pt x="750" y="2249"/>
                  </a:lnTo>
                  <a:lnTo>
                    <a:pt x="751" y="2249"/>
                  </a:lnTo>
                  <a:lnTo>
                    <a:pt x="753" y="2250"/>
                  </a:lnTo>
                  <a:lnTo>
                    <a:pt x="753" y="2250"/>
                  </a:lnTo>
                  <a:lnTo>
                    <a:pt x="753" y="2252"/>
                  </a:lnTo>
                  <a:lnTo>
                    <a:pt x="753" y="2254"/>
                  </a:lnTo>
                  <a:lnTo>
                    <a:pt x="755" y="2254"/>
                  </a:lnTo>
                  <a:lnTo>
                    <a:pt x="755" y="2254"/>
                  </a:lnTo>
                  <a:lnTo>
                    <a:pt x="759" y="2254"/>
                  </a:lnTo>
                  <a:lnTo>
                    <a:pt x="762" y="2254"/>
                  </a:lnTo>
                  <a:lnTo>
                    <a:pt x="766" y="2252"/>
                  </a:lnTo>
                  <a:lnTo>
                    <a:pt x="769" y="2250"/>
                  </a:lnTo>
                  <a:lnTo>
                    <a:pt x="769" y="2250"/>
                  </a:lnTo>
                  <a:lnTo>
                    <a:pt x="769" y="2252"/>
                  </a:lnTo>
                  <a:lnTo>
                    <a:pt x="771" y="2252"/>
                  </a:lnTo>
                  <a:lnTo>
                    <a:pt x="773" y="2252"/>
                  </a:lnTo>
                  <a:lnTo>
                    <a:pt x="773" y="2250"/>
                  </a:lnTo>
                  <a:lnTo>
                    <a:pt x="775" y="2250"/>
                  </a:lnTo>
                  <a:lnTo>
                    <a:pt x="775" y="2252"/>
                  </a:lnTo>
                  <a:lnTo>
                    <a:pt x="777" y="2252"/>
                  </a:lnTo>
                  <a:lnTo>
                    <a:pt x="777" y="2254"/>
                  </a:lnTo>
                  <a:lnTo>
                    <a:pt x="777" y="2261"/>
                  </a:lnTo>
                  <a:lnTo>
                    <a:pt x="778" y="2263"/>
                  </a:lnTo>
                  <a:lnTo>
                    <a:pt x="780" y="2265"/>
                  </a:lnTo>
                  <a:lnTo>
                    <a:pt x="782" y="2265"/>
                  </a:lnTo>
                  <a:lnTo>
                    <a:pt x="786" y="2265"/>
                  </a:lnTo>
                  <a:lnTo>
                    <a:pt x="787" y="2265"/>
                  </a:lnTo>
                  <a:lnTo>
                    <a:pt x="787" y="2265"/>
                  </a:lnTo>
                  <a:lnTo>
                    <a:pt x="789" y="2265"/>
                  </a:lnTo>
                  <a:lnTo>
                    <a:pt x="789" y="2267"/>
                  </a:lnTo>
                  <a:lnTo>
                    <a:pt x="789" y="2267"/>
                  </a:lnTo>
                  <a:lnTo>
                    <a:pt x="787" y="2268"/>
                  </a:lnTo>
                  <a:lnTo>
                    <a:pt x="786" y="2268"/>
                  </a:lnTo>
                  <a:lnTo>
                    <a:pt x="786" y="2270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7" y="2274"/>
                  </a:lnTo>
                  <a:lnTo>
                    <a:pt x="787" y="2274"/>
                  </a:lnTo>
                  <a:lnTo>
                    <a:pt x="789" y="2274"/>
                  </a:lnTo>
                  <a:lnTo>
                    <a:pt x="789" y="2276"/>
                  </a:lnTo>
                  <a:lnTo>
                    <a:pt x="787" y="2276"/>
                  </a:lnTo>
                  <a:lnTo>
                    <a:pt x="789" y="2278"/>
                  </a:lnTo>
                  <a:lnTo>
                    <a:pt x="789" y="2279"/>
                  </a:lnTo>
                  <a:lnTo>
                    <a:pt x="789" y="2279"/>
                  </a:lnTo>
                  <a:lnTo>
                    <a:pt x="791" y="2281"/>
                  </a:lnTo>
                  <a:lnTo>
                    <a:pt x="791" y="2283"/>
                  </a:lnTo>
                  <a:lnTo>
                    <a:pt x="791" y="2283"/>
                  </a:lnTo>
                  <a:lnTo>
                    <a:pt x="791" y="2285"/>
                  </a:lnTo>
                  <a:lnTo>
                    <a:pt x="791" y="2285"/>
                  </a:lnTo>
                  <a:lnTo>
                    <a:pt x="793" y="2285"/>
                  </a:lnTo>
                  <a:lnTo>
                    <a:pt x="793" y="2287"/>
                  </a:lnTo>
                  <a:lnTo>
                    <a:pt x="793" y="2287"/>
                  </a:lnTo>
                  <a:lnTo>
                    <a:pt x="793" y="2288"/>
                  </a:lnTo>
                  <a:lnTo>
                    <a:pt x="793" y="2290"/>
                  </a:lnTo>
                  <a:lnTo>
                    <a:pt x="793" y="2292"/>
                  </a:lnTo>
                  <a:lnTo>
                    <a:pt x="795" y="2294"/>
                  </a:lnTo>
                  <a:lnTo>
                    <a:pt x="791" y="2296"/>
                  </a:lnTo>
                  <a:lnTo>
                    <a:pt x="789" y="2297"/>
                  </a:lnTo>
                  <a:lnTo>
                    <a:pt x="791" y="2297"/>
                  </a:lnTo>
                  <a:lnTo>
                    <a:pt x="793" y="2308"/>
                  </a:lnTo>
                  <a:lnTo>
                    <a:pt x="793" y="2310"/>
                  </a:lnTo>
                  <a:lnTo>
                    <a:pt x="795" y="2310"/>
                  </a:lnTo>
                  <a:lnTo>
                    <a:pt x="796" y="2310"/>
                  </a:lnTo>
                  <a:lnTo>
                    <a:pt x="798" y="2310"/>
                  </a:lnTo>
                  <a:lnTo>
                    <a:pt x="798" y="2312"/>
                  </a:lnTo>
                  <a:lnTo>
                    <a:pt x="798" y="2312"/>
                  </a:lnTo>
                  <a:lnTo>
                    <a:pt x="800" y="2315"/>
                  </a:lnTo>
                  <a:lnTo>
                    <a:pt x="800" y="2315"/>
                  </a:lnTo>
                  <a:lnTo>
                    <a:pt x="800" y="2317"/>
                  </a:lnTo>
                  <a:lnTo>
                    <a:pt x="800" y="2319"/>
                  </a:lnTo>
                  <a:lnTo>
                    <a:pt x="802" y="2319"/>
                  </a:lnTo>
                  <a:lnTo>
                    <a:pt x="804" y="2319"/>
                  </a:lnTo>
                  <a:lnTo>
                    <a:pt x="804" y="2319"/>
                  </a:lnTo>
                  <a:lnTo>
                    <a:pt x="806" y="2321"/>
                  </a:lnTo>
                  <a:lnTo>
                    <a:pt x="806" y="2319"/>
                  </a:lnTo>
                  <a:lnTo>
                    <a:pt x="806" y="2319"/>
                  </a:lnTo>
                  <a:lnTo>
                    <a:pt x="807" y="2319"/>
                  </a:lnTo>
                  <a:lnTo>
                    <a:pt x="807" y="2317"/>
                  </a:lnTo>
                  <a:lnTo>
                    <a:pt x="807" y="2317"/>
                  </a:lnTo>
                  <a:lnTo>
                    <a:pt x="809" y="2317"/>
                  </a:lnTo>
                  <a:lnTo>
                    <a:pt x="809" y="2317"/>
                  </a:lnTo>
                  <a:lnTo>
                    <a:pt x="811" y="2315"/>
                  </a:lnTo>
                  <a:lnTo>
                    <a:pt x="811" y="2315"/>
                  </a:lnTo>
                  <a:lnTo>
                    <a:pt x="811" y="2314"/>
                  </a:lnTo>
                  <a:lnTo>
                    <a:pt x="813" y="2314"/>
                  </a:lnTo>
                  <a:lnTo>
                    <a:pt x="813" y="2314"/>
                  </a:lnTo>
                  <a:lnTo>
                    <a:pt x="818" y="2314"/>
                  </a:lnTo>
                  <a:lnTo>
                    <a:pt x="827" y="2314"/>
                  </a:lnTo>
                  <a:lnTo>
                    <a:pt x="827" y="2314"/>
                  </a:lnTo>
                  <a:lnTo>
                    <a:pt x="829" y="2315"/>
                  </a:lnTo>
                  <a:lnTo>
                    <a:pt x="829" y="2317"/>
                  </a:lnTo>
                  <a:lnTo>
                    <a:pt x="834" y="2324"/>
                  </a:lnTo>
                  <a:lnTo>
                    <a:pt x="836" y="2324"/>
                  </a:lnTo>
                  <a:lnTo>
                    <a:pt x="838" y="2324"/>
                  </a:lnTo>
                  <a:lnTo>
                    <a:pt x="838" y="2324"/>
                  </a:lnTo>
                  <a:lnTo>
                    <a:pt x="840" y="2324"/>
                  </a:lnTo>
                  <a:lnTo>
                    <a:pt x="840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3" y="2323"/>
                  </a:lnTo>
                  <a:lnTo>
                    <a:pt x="843" y="2324"/>
                  </a:lnTo>
                  <a:lnTo>
                    <a:pt x="845" y="2324"/>
                  </a:lnTo>
                  <a:lnTo>
                    <a:pt x="847" y="2324"/>
                  </a:lnTo>
                  <a:lnTo>
                    <a:pt x="847" y="2324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8"/>
                  </a:lnTo>
                  <a:lnTo>
                    <a:pt x="847" y="2328"/>
                  </a:lnTo>
                  <a:lnTo>
                    <a:pt x="849" y="2330"/>
                  </a:lnTo>
                  <a:lnTo>
                    <a:pt x="849" y="2330"/>
                  </a:lnTo>
                  <a:lnTo>
                    <a:pt x="851" y="2330"/>
                  </a:lnTo>
                  <a:lnTo>
                    <a:pt x="851" y="2330"/>
                  </a:lnTo>
                  <a:lnTo>
                    <a:pt x="852" y="2330"/>
                  </a:lnTo>
                  <a:lnTo>
                    <a:pt x="852" y="2330"/>
                  </a:lnTo>
                  <a:lnTo>
                    <a:pt x="854" y="2330"/>
                  </a:lnTo>
                  <a:lnTo>
                    <a:pt x="854" y="2328"/>
                  </a:lnTo>
                  <a:lnTo>
                    <a:pt x="854" y="2326"/>
                  </a:lnTo>
                  <a:lnTo>
                    <a:pt x="856" y="2326"/>
                  </a:lnTo>
                  <a:lnTo>
                    <a:pt x="863" y="2321"/>
                  </a:lnTo>
                  <a:lnTo>
                    <a:pt x="867" y="2321"/>
                  </a:lnTo>
                  <a:lnTo>
                    <a:pt x="871" y="2319"/>
                  </a:lnTo>
                  <a:lnTo>
                    <a:pt x="874" y="2321"/>
                  </a:lnTo>
                  <a:lnTo>
                    <a:pt x="881" y="2319"/>
                  </a:lnTo>
                  <a:lnTo>
                    <a:pt x="883" y="2317"/>
                  </a:lnTo>
                  <a:lnTo>
                    <a:pt x="885" y="2314"/>
                  </a:lnTo>
                  <a:lnTo>
                    <a:pt x="887" y="2314"/>
                  </a:lnTo>
                  <a:lnTo>
                    <a:pt x="892" y="2314"/>
                  </a:lnTo>
                  <a:lnTo>
                    <a:pt x="894" y="2314"/>
                  </a:lnTo>
                  <a:lnTo>
                    <a:pt x="894" y="2315"/>
                  </a:lnTo>
                  <a:lnTo>
                    <a:pt x="894" y="2317"/>
                  </a:lnTo>
                  <a:lnTo>
                    <a:pt x="896" y="2321"/>
                  </a:lnTo>
                  <a:lnTo>
                    <a:pt x="899" y="2323"/>
                  </a:lnTo>
                  <a:lnTo>
                    <a:pt x="901" y="2324"/>
                  </a:lnTo>
                  <a:lnTo>
                    <a:pt x="901" y="2326"/>
                  </a:lnTo>
                  <a:lnTo>
                    <a:pt x="901" y="2328"/>
                  </a:lnTo>
                  <a:lnTo>
                    <a:pt x="901" y="2330"/>
                  </a:lnTo>
                  <a:lnTo>
                    <a:pt x="901" y="2330"/>
                  </a:lnTo>
                  <a:lnTo>
                    <a:pt x="901" y="2332"/>
                  </a:lnTo>
                  <a:lnTo>
                    <a:pt x="903" y="2334"/>
                  </a:lnTo>
                  <a:lnTo>
                    <a:pt x="908" y="2341"/>
                  </a:lnTo>
                  <a:lnTo>
                    <a:pt x="910" y="2343"/>
                  </a:lnTo>
                  <a:lnTo>
                    <a:pt x="914" y="2344"/>
                  </a:lnTo>
                  <a:lnTo>
                    <a:pt x="916" y="2344"/>
                  </a:lnTo>
                  <a:lnTo>
                    <a:pt x="917" y="2346"/>
                  </a:lnTo>
                  <a:lnTo>
                    <a:pt x="919" y="2348"/>
                  </a:lnTo>
                  <a:lnTo>
                    <a:pt x="921" y="2352"/>
                  </a:lnTo>
                  <a:lnTo>
                    <a:pt x="921" y="2352"/>
                  </a:lnTo>
                  <a:lnTo>
                    <a:pt x="921" y="2353"/>
                  </a:lnTo>
                  <a:lnTo>
                    <a:pt x="921" y="2353"/>
                  </a:lnTo>
                  <a:lnTo>
                    <a:pt x="921" y="2355"/>
                  </a:lnTo>
                  <a:lnTo>
                    <a:pt x="923" y="2353"/>
                  </a:lnTo>
                  <a:lnTo>
                    <a:pt x="925" y="2352"/>
                  </a:lnTo>
                  <a:lnTo>
                    <a:pt x="925" y="2352"/>
                  </a:lnTo>
                  <a:lnTo>
                    <a:pt x="927" y="2352"/>
                  </a:lnTo>
                  <a:lnTo>
                    <a:pt x="927" y="2353"/>
                  </a:lnTo>
                  <a:lnTo>
                    <a:pt x="927" y="2353"/>
                  </a:lnTo>
                  <a:lnTo>
                    <a:pt x="930" y="2352"/>
                  </a:lnTo>
                  <a:lnTo>
                    <a:pt x="930" y="2348"/>
                  </a:lnTo>
                  <a:lnTo>
                    <a:pt x="930" y="2344"/>
                  </a:lnTo>
                  <a:lnTo>
                    <a:pt x="930" y="2343"/>
                  </a:lnTo>
                  <a:lnTo>
                    <a:pt x="930" y="2341"/>
                  </a:lnTo>
                  <a:lnTo>
                    <a:pt x="934" y="2343"/>
                  </a:lnTo>
                  <a:lnTo>
                    <a:pt x="936" y="2343"/>
                  </a:lnTo>
                  <a:lnTo>
                    <a:pt x="937" y="2343"/>
                  </a:lnTo>
                  <a:lnTo>
                    <a:pt x="937" y="2343"/>
                  </a:lnTo>
                  <a:lnTo>
                    <a:pt x="939" y="2348"/>
                  </a:lnTo>
                  <a:lnTo>
                    <a:pt x="939" y="2348"/>
                  </a:lnTo>
                  <a:lnTo>
                    <a:pt x="941" y="2348"/>
                  </a:lnTo>
                  <a:lnTo>
                    <a:pt x="943" y="2348"/>
                  </a:lnTo>
                  <a:lnTo>
                    <a:pt x="943" y="2350"/>
                  </a:lnTo>
                  <a:lnTo>
                    <a:pt x="945" y="2350"/>
                  </a:lnTo>
                  <a:lnTo>
                    <a:pt x="946" y="2350"/>
                  </a:lnTo>
                  <a:lnTo>
                    <a:pt x="950" y="2350"/>
                  </a:lnTo>
                  <a:lnTo>
                    <a:pt x="952" y="2350"/>
                  </a:lnTo>
                  <a:lnTo>
                    <a:pt x="954" y="2350"/>
                  </a:lnTo>
                  <a:lnTo>
                    <a:pt x="954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2"/>
                  </a:lnTo>
                  <a:lnTo>
                    <a:pt x="955" y="2352"/>
                  </a:lnTo>
                  <a:lnTo>
                    <a:pt x="955" y="2353"/>
                  </a:lnTo>
                  <a:lnTo>
                    <a:pt x="955" y="2353"/>
                  </a:lnTo>
                  <a:lnTo>
                    <a:pt x="959" y="2355"/>
                  </a:lnTo>
                  <a:lnTo>
                    <a:pt x="964" y="2357"/>
                  </a:lnTo>
                  <a:lnTo>
                    <a:pt x="966" y="2359"/>
                  </a:lnTo>
                  <a:lnTo>
                    <a:pt x="966" y="2361"/>
                  </a:lnTo>
                  <a:lnTo>
                    <a:pt x="968" y="2362"/>
                  </a:lnTo>
                  <a:lnTo>
                    <a:pt x="973" y="2361"/>
                  </a:lnTo>
                  <a:lnTo>
                    <a:pt x="973" y="2361"/>
                  </a:lnTo>
                  <a:lnTo>
                    <a:pt x="975" y="2361"/>
                  </a:lnTo>
                  <a:lnTo>
                    <a:pt x="977" y="2359"/>
                  </a:lnTo>
                  <a:lnTo>
                    <a:pt x="977" y="2357"/>
                  </a:lnTo>
                  <a:lnTo>
                    <a:pt x="979" y="2357"/>
                  </a:lnTo>
                  <a:lnTo>
                    <a:pt x="981" y="2357"/>
                  </a:lnTo>
                  <a:lnTo>
                    <a:pt x="981" y="2357"/>
                  </a:lnTo>
                  <a:lnTo>
                    <a:pt x="984" y="2364"/>
                  </a:lnTo>
                  <a:lnTo>
                    <a:pt x="984" y="2366"/>
                  </a:lnTo>
                  <a:lnTo>
                    <a:pt x="986" y="2368"/>
                  </a:lnTo>
                  <a:lnTo>
                    <a:pt x="988" y="2368"/>
                  </a:lnTo>
                  <a:lnTo>
                    <a:pt x="990" y="2368"/>
                  </a:lnTo>
                  <a:lnTo>
                    <a:pt x="992" y="2366"/>
                  </a:lnTo>
                  <a:lnTo>
                    <a:pt x="993" y="2366"/>
                  </a:lnTo>
                  <a:lnTo>
                    <a:pt x="995" y="2368"/>
                  </a:lnTo>
                  <a:lnTo>
                    <a:pt x="997" y="2368"/>
                  </a:lnTo>
                  <a:lnTo>
                    <a:pt x="999" y="2368"/>
                  </a:lnTo>
                  <a:lnTo>
                    <a:pt x="1001" y="2368"/>
                  </a:lnTo>
                  <a:lnTo>
                    <a:pt x="1001" y="2370"/>
                  </a:lnTo>
                  <a:lnTo>
                    <a:pt x="1001" y="2373"/>
                  </a:lnTo>
                  <a:lnTo>
                    <a:pt x="1002" y="2377"/>
                  </a:lnTo>
                  <a:lnTo>
                    <a:pt x="1004" y="2377"/>
                  </a:lnTo>
                  <a:lnTo>
                    <a:pt x="1006" y="2379"/>
                  </a:lnTo>
                  <a:lnTo>
                    <a:pt x="1008" y="2379"/>
                  </a:lnTo>
                  <a:lnTo>
                    <a:pt x="1011" y="2382"/>
                  </a:lnTo>
                  <a:lnTo>
                    <a:pt x="1011" y="2382"/>
                  </a:lnTo>
                  <a:lnTo>
                    <a:pt x="1013" y="2382"/>
                  </a:lnTo>
                  <a:lnTo>
                    <a:pt x="1015" y="2382"/>
                  </a:lnTo>
                  <a:lnTo>
                    <a:pt x="1017" y="2380"/>
                  </a:lnTo>
                  <a:lnTo>
                    <a:pt x="1017" y="2380"/>
                  </a:lnTo>
                  <a:lnTo>
                    <a:pt x="1020" y="2377"/>
                  </a:lnTo>
                  <a:lnTo>
                    <a:pt x="1022" y="2377"/>
                  </a:lnTo>
                  <a:lnTo>
                    <a:pt x="1022" y="2377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80"/>
                  </a:lnTo>
                  <a:lnTo>
                    <a:pt x="1028" y="2382"/>
                  </a:lnTo>
                  <a:lnTo>
                    <a:pt x="1026" y="2382"/>
                  </a:lnTo>
                  <a:lnTo>
                    <a:pt x="1024" y="2384"/>
                  </a:lnTo>
                  <a:lnTo>
                    <a:pt x="1024" y="2386"/>
                  </a:lnTo>
                  <a:lnTo>
                    <a:pt x="1024" y="2388"/>
                  </a:lnTo>
                  <a:lnTo>
                    <a:pt x="1024" y="2391"/>
                  </a:lnTo>
                  <a:lnTo>
                    <a:pt x="1026" y="2393"/>
                  </a:lnTo>
                  <a:lnTo>
                    <a:pt x="1029" y="2397"/>
                  </a:lnTo>
                  <a:lnTo>
                    <a:pt x="1029" y="2399"/>
                  </a:lnTo>
                  <a:lnTo>
                    <a:pt x="1029" y="2399"/>
                  </a:lnTo>
                  <a:lnTo>
                    <a:pt x="1029" y="2402"/>
                  </a:lnTo>
                  <a:lnTo>
                    <a:pt x="1029" y="2404"/>
                  </a:lnTo>
                  <a:lnTo>
                    <a:pt x="1028" y="2406"/>
                  </a:lnTo>
                  <a:lnTo>
                    <a:pt x="1028" y="2406"/>
                  </a:lnTo>
                  <a:lnTo>
                    <a:pt x="1026" y="2408"/>
                  </a:lnTo>
                  <a:lnTo>
                    <a:pt x="1024" y="2409"/>
                  </a:lnTo>
                  <a:lnTo>
                    <a:pt x="1024" y="2411"/>
                  </a:lnTo>
                  <a:lnTo>
                    <a:pt x="1020" y="2413"/>
                  </a:lnTo>
                  <a:lnTo>
                    <a:pt x="1019" y="2415"/>
                  </a:lnTo>
                  <a:lnTo>
                    <a:pt x="1019" y="2417"/>
                  </a:lnTo>
                  <a:lnTo>
                    <a:pt x="1019" y="2417"/>
                  </a:lnTo>
                  <a:lnTo>
                    <a:pt x="1019" y="2418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5" y="2420"/>
                  </a:lnTo>
                  <a:lnTo>
                    <a:pt x="1013" y="2420"/>
                  </a:lnTo>
                  <a:lnTo>
                    <a:pt x="1010" y="2422"/>
                  </a:lnTo>
                  <a:lnTo>
                    <a:pt x="1006" y="2422"/>
                  </a:lnTo>
                  <a:lnTo>
                    <a:pt x="1006" y="2422"/>
                  </a:lnTo>
                  <a:lnTo>
                    <a:pt x="1006" y="2426"/>
                  </a:lnTo>
                  <a:lnTo>
                    <a:pt x="1006" y="2427"/>
                  </a:lnTo>
                  <a:lnTo>
                    <a:pt x="1008" y="2427"/>
                  </a:lnTo>
                  <a:lnTo>
                    <a:pt x="1008" y="2427"/>
                  </a:lnTo>
                  <a:lnTo>
                    <a:pt x="1008" y="2429"/>
                  </a:lnTo>
                  <a:lnTo>
                    <a:pt x="1010" y="2431"/>
                  </a:lnTo>
                  <a:lnTo>
                    <a:pt x="1010" y="2431"/>
                  </a:lnTo>
                  <a:lnTo>
                    <a:pt x="1011" y="2431"/>
                  </a:lnTo>
                  <a:lnTo>
                    <a:pt x="1015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9" y="2435"/>
                  </a:lnTo>
                  <a:lnTo>
                    <a:pt x="1019" y="2435"/>
                  </a:lnTo>
                  <a:lnTo>
                    <a:pt x="1020" y="2435"/>
                  </a:lnTo>
                  <a:lnTo>
                    <a:pt x="1020" y="2433"/>
                  </a:lnTo>
                  <a:lnTo>
                    <a:pt x="1022" y="2431"/>
                  </a:lnTo>
                  <a:lnTo>
                    <a:pt x="1024" y="2433"/>
                  </a:lnTo>
                  <a:lnTo>
                    <a:pt x="1024" y="2433"/>
                  </a:lnTo>
                  <a:lnTo>
                    <a:pt x="1024" y="2435"/>
                  </a:lnTo>
                  <a:lnTo>
                    <a:pt x="1024" y="2436"/>
                  </a:lnTo>
                  <a:lnTo>
                    <a:pt x="1022" y="2438"/>
                  </a:lnTo>
                  <a:lnTo>
                    <a:pt x="1020" y="2440"/>
                  </a:lnTo>
                  <a:lnTo>
                    <a:pt x="1019" y="2440"/>
                  </a:lnTo>
                  <a:lnTo>
                    <a:pt x="1013" y="2438"/>
                  </a:lnTo>
                  <a:lnTo>
                    <a:pt x="1011" y="2438"/>
                  </a:lnTo>
                  <a:lnTo>
                    <a:pt x="1011" y="2438"/>
                  </a:lnTo>
                  <a:lnTo>
                    <a:pt x="1010" y="2438"/>
                  </a:lnTo>
                  <a:lnTo>
                    <a:pt x="1010" y="2440"/>
                  </a:lnTo>
                  <a:lnTo>
                    <a:pt x="1010" y="2440"/>
                  </a:lnTo>
                  <a:lnTo>
                    <a:pt x="1008" y="2442"/>
                  </a:lnTo>
                  <a:lnTo>
                    <a:pt x="1008" y="2442"/>
                  </a:lnTo>
                  <a:lnTo>
                    <a:pt x="1006" y="2442"/>
                  </a:lnTo>
                  <a:lnTo>
                    <a:pt x="1004" y="2453"/>
                  </a:lnTo>
                  <a:lnTo>
                    <a:pt x="1002" y="2455"/>
                  </a:lnTo>
                  <a:lnTo>
                    <a:pt x="1004" y="2455"/>
                  </a:lnTo>
                  <a:lnTo>
                    <a:pt x="1006" y="2455"/>
                  </a:lnTo>
                  <a:lnTo>
                    <a:pt x="1011" y="2455"/>
                  </a:lnTo>
                  <a:lnTo>
                    <a:pt x="1013" y="2456"/>
                  </a:lnTo>
                  <a:lnTo>
                    <a:pt x="1015" y="2456"/>
                  </a:lnTo>
                  <a:lnTo>
                    <a:pt x="1015" y="2458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2"/>
                  </a:lnTo>
                  <a:lnTo>
                    <a:pt x="1015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5" y="2464"/>
                  </a:lnTo>
                  <a:lnTo>
                    <a:pt x="1015" y="2464"/>
                  </a:lnTo>
                  <a:lnTo>
                    <a:pt x="1017" y="2467"/>
                  </a:lnTo>
                  <a:lnTo>
                    <a:pt x="1017" y="2469"/>
                  </a:lnTo>
                  <a:lnTo>
                    <a:pt x="1017" y="2471"/>
                  </a:lnTo>
                  <a:lnTo>
                    <a:pt x="1019" y="2471"/>
                  </a:lnTo>
                  <a:lnTo>
                    <a:pt x="1017" y="2471"/>
                  </a:lnTo>
                  <a:lnTo>
                    <a:pt x="1015" y="2473"/>
                  </a:lnTo>
                  <a:lnTo>
                    <a:pt x="1013" y="2476"/>
                  </a:lnTo>
                  <a:lnTo>
                    <a:pt x="1015" y="2478"/>
                  </a:lnTo>
                  <a:lnTo>
                    <a:pt x="1017" y="2478"/>
                  </a:lnTo>
                  <a:lnTo>
                    <a:pt x="1019" y="2476"/>
                  </a:lnTo>
                  <a:lnTo>
                    <a:pt x="1020" y="2476"/>
                  </a:lnTo>
                  <a:lnTo>
                    <a:pt x="1020" y="2478"/>
                  </a:lnTo>
                  <a:lnTo>
                    <a:pt x="1020" y="2480"/>
                  </a:lnTo>
                  <a:lnTo>
                    <a:pt x="1020" y="2482"/>
                  </a:lnTo>
                  <a:lnTo>
                    <a:pt x="1020" y="2482"/>
                  </a:lnTo>
                  <a:lnTo>
                    <a:pt x="1017" y="2483"/>
                  </a:lnTo>
                  <a:lnTo>
                    <a:pt x="1017" y="2485"/>
                  </a:lnTo>
                  <a:lnTo>
                    <a:pt x="1013" y="2491"/>
                  </a:lnTo>
                  <a:lnTo>
                    <a:pt x="1013" y="2491"/>
                  </a:lnTo>
                  <a:lnTo>
                    <a:pt x="1013" y="2492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1" y="2496"/>
                  </a:lnTo>
                  <a:lnTo>
                    <a:pt x="1010" y="2496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1" y="2500"/>
                  </a:lnTo>
                  <a:lnTo>
                    <a:pt x="1011" y="2502"/>
                  </a:lnTo>
                  <a:lnTo>
                    <a:pt x="1011" y="2502"/>
                  </a:lnTo>
                  <a:lnTo>
                    <a:pt x="1011" y="2503"/>
                  </a:lnTo>
                  <a:lnTo>
                    <a:pt x="1011" y="2503"/>
                  </a:lnTo>
                  <a:lnTo>
                    <a:pt x="1011" y="2505"/>
                  </a:lnTo>
                  <a:lnTo>
                    <a:pt x="1010" y="2505"/>
                  </a:lnTo>
                  <a:lnTo>
                    <a:pt x="1010" y="2505"/>
                  </a:lnTo>
                  <a:lnTo>
                    <a:pt x="1011" y="2507"/>
                  </a:lnTo>
                  <a:lnTo>
                    <a:pt x="1011" y="2507"/>
                  </a:lnTo>
                  <a:lnTo>
                    <a:pt x="1010" y="2509"/>
                  </a:lnTo>
                  <a:lnTo>
                    <a:pt x="1010" y="2511"/>
                  </a:lnTo>
                  <a:lnTo>
                    <a:pt x="1008" y="2512"/>
                  </a:lnTo>
                  <a:lnTo>
                    <a:pt x="1006" y="2512"/>
                  </a:lnTo>
                  <a:lnTo>
                    <a:pt x="1002" y="2511"/>
                  </a:lnTo>
                  <a:lnTo>
                    <a:pt x="1001" y="2511"/>
                  </a:lnTo>
                  <a:lnTo>
                    <a:pt x="997" y="2512"/>
                  </a:lnTo>
                  <a:lnTo>
                    <a:pt x="995" y="2512"/>
                  </a:lnTo>
                  <a:lnTo>
                    <a:pt x="995" y="2511"/>
                  </a:lnTo>
                  <a:lnTo>
                    <a:pt x="992" y="2512"/>
                  </a:lnTo>
                  <a:lnTo>
                    <a:pt x="992" y="2512"/>
                  </a:lnTo>
                  <a:lnTo>
                    <a:pt x="990" y="2512"/>
                  </a:lnTo>
                  <a:lnTo>
                    <a:pt x="988" y="2511"/>
                  </a:lnTo>
                  <a:lnTo>
                    <a:pt x="988" y="2511"/>
                  </a:lnTo>
                  <a:lnTo>
                    <a:pt x="981" y="2511"/>
                  </a:lnTo>
                  <a:lnTo>
                    <a:pt x="979" y="2511"/>
                  </a:lnTo>
                  <a:lnTo>
                    <a:pt x="977" y="2512"/>
                  </a:lnTo>
                  <a:lnTo>
                    <a:pt x="975" y="2511"/>
                  </a:lnTo>
                  <a:lnTo>
                    <a:pt x="973" y="2509"/>
                  </a:lnTo>
                  <a:lnTo>
                    <a:pt x="973" y="2509"/>
                  </a:lnTo>
                  <a:lnTo>
                    <a:pt x="966" y="2509"/>
                  </a:lnTo>
                  <a:lnTo>
                    <a:pt x="963" y="2511"/>
                  </a:lnTo>
                  <a:lnTo>
                    <a:pt x="961" y="2512"/>
                  </a:lnTo>
                  <a:lnTo>
                    <a:pt x="961" y="2516"/>
                  </a:lnTo>
                  <a:lnTo>
                    <a:pt x="959" y="2518"/>
                  </a:lnTo>
                  <a:lnTo>
                    <a:pt x="959" y="2521"/>
                  </a:lnTo>
                  <a:lnTo>
                    <a:pt x="959" y="2523"/>
                  </a:lnTo>
                  <a:lnTo>
                    <a:pt x="957" y="2523"/>
                  </a:lnTo>
                  <a:lnTo>
                    <a:pt x="955" y="2521"/>
                  </a:lnTo>
                  <a:lnTo>
                    <a:pt x="955" y="2523"/>
                  </a:lnTo>
                  <a:lnTo>
                    <a:pt x="954" y="2523"/>
                  </a:lnTo>
                  <a:lnTo>
                    <a:pt x="952" y="2525"/>
                  </a:lnTo>
                  <a:lnTo>
                    <a:pt x="950" y="2527"/>
                  </a:lnTo>
                  <a:lnTo>
                    <a:pt x="950" y="2527"/>
                  </a:lnTo>
                  <a:lnTo>
                    <a:pt x="939" y="2529"/>
                  </a:lnTo>
                  <a:lnTo>
                    <a:pt x="937" y="2529"/>
                  </a:lnTo>
                  <a:lnTo>
                    <a:pt x="936" y="2530"/>
                  </a:lnTo>
                  <a:lnTo>
                    <a:pt x="936" y="2534"/>
                  </a:lnTo>
                  <a:lnTo>
                    <a:pt x="934" y="2536"/>
                  </a:lnTo>
                  <a:lnTo>
                    <a:pt x="936" y="2541"/>
                  </a:lnTo>
                  <a:lnTo>
                    <a:pt x="934" y="2543"/>
                  </a:lnTo>
                  <a:lnTo>
                    <a:pt x="934" y="2547"/>
                  </a:lnTo>
                  <a:lnTo>
                    <a:pt x="932" y="2548"/>
                  </a:lnTo>
                  <a:lnTo>
                    <a:pt x="930" y="2548"/>
                  </a:lnTo>
                  <a:lnTo>
                    <a:pt x="930" y="2550"/>
                  </a:lnTo>
                  <a:lnTo>
                    <a:pt x="932" y="2552"/>
                  </a:lnTo>
                  <a:lnTo>
                    <a:pt x="932" y="2552"/>
                  </a:lnTo>
                  <a:lnTo>
                    <a:pt x="934" y="2550"/>
                  </a:lnTo>
                  <a:lnTo>
                    <a:pt x="936" y="2552"/>
                  </a:lnTo>
                  <a:lnTo>
                    <a:pt x="936" y="2552"/>
                  </a:lnTo>
                  <a:lnTo>
                    <a:pt x="937" y="2552"/>
                  </a:lnTo>
                  <a:lnTo>
                    <a:pt x="936" y="2554"/>
                  </a:lnTo>
                  <a:lnTo>
                    <a:pt x="936" y="2556"/>
                  </a:lnTo>
                  <a:lnTo>
                    <a:pt x="936" y="2556"/>
                  </a:lnTo>
                  <a:lnTo>
                    <a:pt x="934" y="2556"/>
                  </a:lnTo>
                  <a:lnTo>
                    <a:pt x="932" y="2558"/>
                  </a:lnTo>
                  <a:lnTo>
                    <a:pt x="932" y="2559"/>
                  </a:lnTo>
                  <a:lnTo>
                    <a:pt x="932" y="2561"/>
                  </a:lnTo>
                  <a:lnTo>
                    <a:pt x="932" y="2563"/>
                  </a:lnTo>
                  <a:lnTo>
                    <a:pt x="932" y="2565"/>
                  </a:lnTo>
                  <a:lnTo>
                    <a:pt x="932" y="2565"/>
                  </a:lnTo>
                  <a:lnTo>
                    <a:pt x="936" y="2565"/>
                  </a:lnTo>
                  <a:lnTo>
                    <a:pt x="943" y="2563"/>
                  </a:lnTo>
                  <a:lnTo>
                    <a:pt x="945" y="2563"/>
                  </a:lnTo>
                  <a:lnTo>
                    <a:pt x="945" y="2561"/>
                  </a:lnTo>
                  <a:lnTo>
                    <a:pt x="945" y="2561"/>
                  </a:lnTo>
                  <a:lnTo>
                    <a:pt x="945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8" y="2558"/>
                  </a:lnTo>
                  <a:lnTo>
                    <a:pt x="950" y="2556"/>
                  </a:lnTo>
                  <a:lnTo>
                    <a:pt x="952" y="2556"/>
                  </a:lnTo>
                  <a:lnTo>
                    <a:pt x="959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52" y="2556"/>
                  </a:lnTo>
                  <a:lnTo>
                    <a:pt x="950" y="2558"/>
                  </a:lnTo>
                  <a:lnTo>
                    <a:pt x="948" y="2558"/>
                  </a:lnTo>
                  <a:lnTo>
                    <a:pt x="948" y="2559"/>
                  </a:lnTo>
                  <a:lnTo>
                    <a:pt x="948" y="2559"/>
                  </a:lnTo>
                  <a:lnTo>
                    <a:pt x="946" y="2559"/>
                  </a:lnTo>
                  <a:lnTo>
                    <a:pt x="946" y="2561"/>
                  </a:lnTo>
                  <a:lnTo>
                    <a:pt x="945" y="2563"/>
                  </a:lnTo>
                  <a:lnTo>
                    <a:pt x="946" y="2563"/>
                  </a:lnTo>
                  <a:lnTo>
                    <a:pt x="948" y="2565"/>
                  </a:lnTo>
                  <a:lnTo>
                    <a:pt x="948" y="2565"/>
                  </a:lnTo>
                  <a:lnTo>
                    <a:pt x="950" y="2565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4" y="2563"/>
                  </a:lnTo>
                  <a:lnTo>
                    <a:pt x="954" y="2563"/>
                  </a:lnTo>
                  <a:lnTo>
                    <a:pt x="955" y="2561"/>
                  </a:lnTo>
                  <a:lnTo>
                    <a:pt x="957" y="2561"/>
                  </a:lnTo>
                  <a:lnTo>
                    <a:pt x="961" y="2561"/>
                  </a:lnTo>
                  <a:lnTo>
                    <a:pt x="963" y="2561"/>
                  </a:lnTo>
                  <a:lnTo>
                    <a:pt x="964" y="2561"/>
                  </a:lnTo>
                  <a:lnTo>
                    <a:pt x="964" y="2561"/>
                  </a:lnTo>
                  <a:lnTo>
                    <a:pt x="964" y="2559"/>
                  </a:lnTo>
                  <a:lnTo>
                    <a:pt x="966" y="2559"/>
                  </a:lnTo>
                  <a:lnTo>
                    <a:pt x="968" y="2559"/>
                  </a:lnTo>
                  <a:lnTo>
                    <a:pt x="968" y="2559"/>
                  </a:lnTo>
                  <a:lnTo>
                    <a:pt x="968" y="2558"/>
                  </a:lnTo>
                  <a:lnTo>
                    <a:pt x="968" y="2556"/>
                  </a:lnTo>
                  <a:lnTo>
                    <a:pt x="968" y="2554"/>
                  </a:lnTo>
                  <a:lnTo>
                    <a:pt x="970" y="2554"/>
                  </a:lnTo>
                  <a:lnTo>
                    <a:pt x="972" y="2554"/>
                  </a:lnTo>
                  <a:lnTo>
                    <a:pt x="973" y="2554"/>
                  </a:lnTo>
                  <a:lnTo>
                    <a:pt x="973" y="2554"/>
                  </a:lnTo>
                  <a:lnTo>
                    <a:pt x="975" y="2552"/>
                  </a:lnTo>
                  <a:lnTo>
                    <a:pt x="975" y="2552"/>
                  </a:lnTo>
                  <a:lnTo>
                    <a:pt x="977" y="2552"/>
                  </a:lnTo>
                  <a:lnTo>
                    <a:pt x="977" y="2552"/>
                  </a:lnTo>
                  <a:lnTo>
                    <a:pt x="979" y="2552"/>
                  </a:lnTo>
                  <a:lnTo>
                    <a:pt x="979" y="2552"/>
                  </a:lnTo>
                  <a:lnTo>
                    <a:pt x="981" y="2552"/>
                  </a:lnTo>
                  <a:lnTo>
                    <a:pt x="982" y="2554"/>
                  </a:lnTo>
                  <a:lnTo>
                    <a:pt x="984" y="2554"/>
                  </a:lnTo>
                  <a:lnTo>
                    <a:pt x="986" y="2556"/>
                  </a:lnTo>
                  <a:lnTo>
                    <a:pt x="986" y="2558"/>
                  </a:lnTo>
                  <a:lnTo>
                    <a:pt x="986" y="2558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61"/>
                  </a:lnTo>
                  <a:lnTo>
                    <a:pt x="984" y="2563"/>
                  </a:lnTo>
                  <a:lnTo>
                    <a:pt x="984" y="2563"/>
                  </a:lnTo>
                  <a:lnTo>
                    <a:pt x="984" y="2565"/>
                  </a:lnTo>
                  <a:lnTo>
                    <a:pt x="984" y="2565"/>
                  </a:lnTo>
                  <a:lnTo>
                    <a:pt x="986" y="2567"/>
                  </a:lnTo>
                  <a:lnTo>
                    <a:pt x="986" y="2565"/>
                  </a:lnTo>
                  <a:lnTo>
                    <a:pt x="988" y="2563"/>
                  </a:lnTo>
                  <a:lnTo>
                    <a:pt x="990" y="2563"/>
                  </a:lnTo>
                  <a:lnTo>
                    <a:pt x="992" y="2565"/>
                  </a:lnTo>
                  <a:lnTo>
                    <a:pt x="990" y="2565"/>
                  </a:lnTo>
                  <a:lnTo>
                    <a:pt x="988" y="2565"/>
                  </a:lnTo>
                  <a:lnTo>
                    <a:pt x="986" y="2567"/>
                  </a:lnTo>
                  <a:lnTo>
                    <a:pt x="986" y="2568"/>
                  </a:lnTo>
                  <a:lnTo>
                    <a:pt x="986" y="2570"/>
                  </a:lnTo>
                  <a:lnTo>
                    <a:pt x="986" y="2572"/>
                  </a:lnTo>
                  <a:lnTo>
                    <a:pt x="984" y="2572"/>
                  </a:lnTo>
                  <a:lnTo>
                    <a:pt x="979" y="2570"/>
                  </a:lnTo>
                  <a:lnTo>
                    <a:pt x="979" y="2570"/>
                  </a:lnTo>
                  <a:lnTo>
                    <a:pt x="979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3" y="2572"/>
                  </a:lnTo>
                  <a:lnTo>
                    <a:pt x="972" y="2574"/>
                  </a:lnTo>
                  <a:lnTo>
                    <a:pt x="970" y="2576"/>
                  </a:lnTo>
                  <a:lnTo>
                    <a:pt x="968" y="2577"/>
                  </a:lnTo>
                  <a:lnTo>
                    <a:pt x="968" y="2577"/>
                  </a:lnTo>
                  <a:lnTo>
                    <a:pt x="966" y="2577"/>
                  </a:lnTo>
                  <a:lnTo>
                    <a:pt x="964" y="2577"/>
                  </a:lnTo>
                  <a:lnTo>
                    <a:pt x="964" y="2577"/>
                  </a:lnTo>
                  <a:lnTo>
                    <a:pt x="963" y="2579"/>
                  </a:lnTo>
                  <a:lnTo>
                    <a:pt x="961" y="2581"/>
                  </a:lnTo>
                  <a:lnTo>
                    <a:pt x="959" y="2581"/>
                  </a:lnTo>
                  <a:lnTo>
                    <a:pt x="957" y="2583"/>
                  </a:lnTo>
                  <a:lnTo>
                    <a:pt x="955" y="2583"/>
                  </a:lnTo>
                  <a:lnTo>
                    <a:pt x="952" y="2583"/>
                  </a:lnTo>
                  <a:lnTo>
                    <a:pt x="950" y="2583"/>
                  </a:lnTo>
                  <a:lnTo>
                    <a:pt x="950" y="2585"/>
                  </a:lnTo>
                  <a:lnTo>
                    <a:pt x="945" y="2583"/>
                  </a:lnTo>
                  <a:lnTo>
                    <a:pt x="945" y="2583"/>
                  </a:lnTo>
                  <a:lnTo>
                    <a:pt x="943" y="2585"/>
                  </a:lnTo>
                  <a:lnTo>
                    <a:pt x="943" y="2585"/>
                  </a:lnTo>
                  <a:lnTo>
                    <a:pt x="941" y="2586"/>
                  </a:lnTo>
                  <a:lnTo>
                    <a:pt x="941" y="2586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90"/>
                  </a:lnTo>
                  <a:lnTo>
                    <a:pt x="939" y="2590"/>
                  </a:lnTo>
                  <a:lnTo>
                    <a:pt x="939" y="2592"/>
                  </a:lnTo>
                  <a:lnTo>
                    <a:pt x="941" y="2592"/>
                  </a:lnTo>
                  <a:lnTo>
                    <a:pt x="941" y="2594"/>
                  </a:lnTo>
                  <a:lnTo>
                    <a:pt x="941" y="2594"/>
                  </a:lnTo>
                  <a:lnTo>
                    <a:pt x="941" y="2592"/>
                  </a:lnTo>
                  <a:lnTo>
                    <a:pt x="941" y="2592"/>
                  </a:lnTo>
                  <a:lnTo>
                    <a:pt x="943" y="2592"/>
                  </a:lnTo>
                  <a:lnTo>
                    <a:pt x="945" y="2592"/>
                  </a:lnTo>
                  <a:lnTo>
                    <a:pt x="946" y="2592"/>
                  </a:lnTo>
                  <a:lnTo>
                    <a:pt x="950" y="2594"/>
                  </a:lnTo>
                  <a:lnTo>
                    <a:pt x="950" y="2594"/>
                  </a:lnTo>
                  <a:lnTo>
                    <a:pt x="950" y="2595"/>
                  </a:lnTo>
                  <a:lnTo>
                    <a:pt x="952" y="2595"/>
                  </a:lnTo>
                  <a:lnTo>
                    <a:pt x="952" y="2597"/>
                  </a:lnTo>
                  <a:lnTo>
                    <a:pt x="950" y="2597"/>
                  </a:lnTo>
                  <a:lnTo>
                    <a:pt x="945" y="2599"/>
                  </a:lnTo>
                  <a:lnTo>
                    <a:pt x="937" y="2595"/>
                  </a:lnTo>
                  <a:lnTo>
                    <a:pt x="937" y="2595"/>
                  </a:lnTo>
                  <a:lnTo>
                    <a:pt x="936" y="2594"/>
                  </a:lnTo>
                  <a:lnTo>
                    <a:pt x="936" y="2594"/>
                  </a:lnTo>
                  <a:lnTo>
                    <a:pt x="936" y="2592"/>
                  </a:lnTo>
                  <a:lnTo>
                    <a:pt x="936" y="2592"/>
                  </a:lnTo>
                  <a:lnTo>
                    <a:pt x="934" y="2592"/>
                  </a:lnTo>
                  <a:lnTo>
                    <a:pt x="934" y="2594"/>
                  </a:lnTo>
                  <a:lnTo>
                    <a:pt x="932" y="2595"/>
                  </a:lnTo>
                  <a:lnTo>
                    <a:pt x="932" y="2595"/>
                  </a:lnTo>
                  <a:lnTo>
                    <a:pt x="928" y="2595"/>
                  </a:lnTo>
                  <a:lnTo>
                    <a:pt x="928" y="2595"/>
                  </a:lnTo>
                  <a:lnTo>
                    <a:pt x="927" y="2595"/>
                  </a:lnTo>
                  <a:lnTo>
                    <a:pt x="925" y="2599"/>
                  </a:lnTo>
                  <a:lnTo>
                    <a:pt x="923" y="2599"/>
                  </a:lnTo>
                  <a:lnTo>
                    <a:pt x="921" y="2601"/>
                  </a:lnTo>
                  <a:lnTo>
                    <a:pt x="917" y="2601"/>
                  </a:lnTo>
                  <a:lnTo>
                    <a:pt x="916" y="2599"/>
                  </a:lnTo>
                  <a:lnTo>
                    <a:pt x="914" y="2601"/>
                  </a:lnTo>
                  <a:lnTo>
                    <a:pt x="912" y="2599"/>
                  </a:lnTo>
                  <a:lnTo>
                    <a:pt x="910" y="2597"/>
                  </a:lnTo>
                  <a:lnTo>
                    <a:pt x="908" y="2595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9"/>
                  </a:lnTo>
                  <a:lnTo>
                    <a:pt x="910" y="2601"/>
                  </a:lnTo>
                  <a:lnTo>
                    <a:pt x="910" y="2603"/>
                  </a:lnTo>
                  <a:lnTo>
                    <a:pt x="912" y="2606"/>
                  </a:lnTo>
                  <a:lnTo>
                    <a:pt x="912" y="2608"/>
                  </a:lnTo>
                  <a:lnTo>
                    <a:pt x="912" y="2610"/>
                  </a:lnTo>
                  <a:lnTo>
                    <a:pt x="914" y="2612"/>
                  </a:lnTo>
                  <a:lnTo>
                    <a:pt x="914" y="2612"/>
                  </a:lnTo>
                  <a:lnTo>
                    <a:pt x="917" y="2615"/>
                  </a:lnTo>
                  <a:lnTo>
                    <a:pt x="919" y="2619"/>
                  </a:lnTo>
                  <a:lnTo>
                    <a:pt x="921" y="2619"/>
                  </a:lnTo>
                  <a:lnTo>
                    <a:pt x="923" y="2619"/>
                  </a:lnTo>
                  <a:lnTo>
                    <a:pt x="921" y="2619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5"/>
                  </a:lnTo>
                  <a:lnTo>
                    <a:pt x="925" y="2615"/>
                  </a:lnTo>
                  <a:lnTo>
                    <a:pt x="927" y="2617"/>
                  </a:lnTo>
                  <a:lnTo>
                    <a:pt x="928" y="2617"/>
                  </a:lnTo>
                  <a:lnTo>
                    <a:pt x="932" y="2623"/>
                  </a:lnTo>
                  <a:lnTo>
                    <a:pt x="934" y="2624"/>
                  </a:lnTo>
                  <a:lnTo>
                    <a:pt x="936" y="2626"/>
                  </a:lnTo>
                  <a:lnTo>
                    <a:pt x="936" y="2626"/>
                  </a:lnTo>
                  <a:lnTo>
                    <a:pt x="936" y="2628"/>
                  </a:lnTo>
                  <a:lnTo>
                    <a:pt x="937" y="2630"/>
                  </a:lnTo>
                  <a:lnTo>
                    <a:pt x="950" y="2637"/>
                  </a:lnTo>
                  <a:lnTo>
                    <a:pt x="950" y="2637"/>
                  </a:lnTo>
                  <a:lnTo>
                    <a:pt x="950" y="2639"/>
                  </a:lnTo>
                  <a:lnTo>
                    <a:pt x="950" y="2641"/>
                  </a:lnTo>
                  <a:lnTo>
                    <a:pt x="950" y="2642"/>
                  </a:lnTo>
                  <a:lnTo>
                    <a:pt x="950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5" y="2642"/>
                  </a:lnTo>
                  <a:lnTo>
                    <a:pt x="943" y="2642"/>
                  </a:lnTo>
                  <a:lnTo>
                    <a:pt x="943" y="2642"/>
                  </a:lnTo>
                  <a:lnTo>
                    <a:pt x="939" y="2639"/>
                  </a:lnTo>
                  <a:lnTo>
                    <a:pt x="937" y="2639"/>
                  </a:lnTo>
                  <a:lnTo>
                    <a:pt x="936" y="2635"/>
                  </a:lnTo>
                  <a:lnTo>
                    <a:pt x="934" y="2635"/>
                  </a:lnTo>
                  <a:lnTo>
                    <a:pt x="934" y="2635"/>
                  </a:lnTo>
                  <a:lnTo>
                    <a:pt x="932" y="2635"/>
                  </a:lnTo>
                  <a:lnTo>
                    <a:pt x="930" y="2635"/>
                  </a:lnTo>
                  <a:lnTo>
                    <a:pt x="930" y="2637"/>
                  </a:lnTo>
                  <a:lnTo>
                    <a:pt x="930" y="2637"/>
                  </a:lnTo>
                  <a:lnTo>
                    <a:pt x="930" y="2641"/>
                  </a:lnTo>
                  <a:lnTo>
                    <a:pt x="930" y="2642"/>
                  </a:lnTo>
                  <a:lnTo>
                    <a:pt x="928" y="2642"/>
                  </a:lnTo>
                  <a:lnTo>
                    <a:pt x="928" y="2642"/>
                  </a:lnTo>
                  <a:lnTo>
                    <a:pt x="928" y="2646"/>
                  </a:lnTo>
                  <a:lnTo>
                    <a:pt x="928" y="2648"/>
                  </a:lnTo>
                  <a:lnTo>
                    <a:pt x="927" y="2648"/>
                  </a:lnTo>
                  <a:lnTo>
                    <a:pt x="927" y="2648"/>
                  </a:lnTo>
                  <a:lnTo>
                    <a:pt x="927" y="2650"/>
                  </a:lnTo>
                  <a:lnTo>
                    <a:pt x="925" y="2653"/>
                  </a:lnTo>
                  <a:lnTo>
                    <a:pt x="925" y="2655"/>
                  </a:lnTo>
                  <a:lnTo>
                    <a:pt x="923" y="2657"/>
                  </a:lnTo>
                  <a:lnTo>
                    <a:pt x="925" y="2657"/>
                  </a:lnTo>
                  <a:lnTo>
                    <a:pt x="923" y="2659"/>
                  </a:lnTo>
                  <a:lnTo>
                    <a:pt x="923" y="2659"/>
                  </a:lnTo>
                  <a:lnTo>
                    <a:pt x="921" y="2657"/>
                  </a:lnTo>
                  <a:lnTo>
                    <a:pt x="923" y="2655"/>
                  </a:lnTo>
                  <a:lnTo>
                    <a:pt x="925" y="2653"/>
                  </a:lnTo>
                  <a:lnTo>
                    <a:pt x="925" y="2651"/>
                  </a:lnTo>
                  <a:lnTo>
                    <a:pt x="925" y="2650"/>
                  </a:lnTo>
                  <a:lnTo>
                    <a:pt x="925" y="2650"/>
                  </a:lnTo>
                  <a:lnTo>
                    <a:pt x="925" y="2648"/>
                  </a:lnTo>
                  <a:lnTo>
                    <a:pt x="925" y="2648"/>
                  </a:lnTo>
                  <a:lnTo>
                    <a:pt x="923" y="2648"/>
                  </a:lnTo>
                  <a:lnTo>
                    <a:pt x="923" y="2648"/>
                  </a:lnTo>
                  <a:lnTo>
                    <a:pt x="923" y="2646"/>
                  </a:lnTo>
                  <a:lnTo>
                    <a:pt x="925" y="2646"/>
                  </a:lnTo>
                  <a:lnTo>
                    <a:pt x="925" y="2644"/>
                  </a:lnTo>
                  <a:lnTo>
                    <a:pt x="925" y="2644"/>
                  </a:lnTo>
                  <a:lnTo>
                    <a:pt x="925" y="2642"/>
                  </a:lnTo>
                  <a:lnTo>
                    <a:pt x="925" y="2642"/>
                  </a:lnTo>
                  <a:lnTo>
                    <a:pt x="923" y="2644"/>
                  </a:lnTo>
                  <a:lnTo>
                    <a:pt x="923" y="2642"/>
                  </a:lnTo>
                  <a:lnTo>
                    <a:pt x="925" y="2642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3" y="2641"/>
                  </a:lnTo>
                  <a:lnTo>
                    <a:pt x="919" y="2642"/>
                  </a:lnTo>
                  <a:lnTo>
                    <a:pt x="919" y="2644"/>
                  </a:lnTo>
                  <a:lnTo>
                    <a:pt x="917" y="2646"/>
                  </a:lnTo>
                  <a:lnTo>
                    <a:pt x="916" y="2648"/>
                  </a:lnTo>
                  <a:lnTo>
                    <a:pt x="916" y="2657"/>
                  </a:lnTo>
                  <a:lnTo>
                    <a:pt x="914" y="2659"/>
                  </a:lnTo>
                  <a:lnTo>
                    <a:pt x="914" y="2662"/>
                  </a:lnTo>
                  <a:lnTo>
                    <a:pt x="912" y="2662"/>
                  </a:lnTo>
                  <a:lnTo>
                    <a:pt x="912" y="2664"/>
                  </a:lnTo>
                  <a:lnTo>
                    <a:pt x="912" y="2664"/>
                  </a:lnTo>
                  <a:lnTo>
                    <a:pt x="910" y="2664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71"/>
                  </a:lnTo>
                  <a:lnTo>
                    <a:pt x="907" y="2671"/>
                  </a:lnTo>
                  <a:lnTo>
                    <a:pt x="907" y="2671"/>
                  </a:lnTo>
                  <a:lnTo>
                    <a:pt x="907" y="2673"/>
                  </a:lnTo>
                  <a:lnTo>
                    <a:pt x="907" y="2671"/>
                  </a:lnTo>
                  <a:lnTo>
                    <a:pt x="905" y="2671"/>
                  </a:lnTo>
                  <a:lnTo>
                    <a:pt x="905" y="2673"/>
                  </a:lnTo>
                  <a:lnTo>
                    <a:pt x="905" y="2673"/>
                  </a:lnTo>
                  <a:lnTo>
                    <a:pt x="905" y="2671"/>
                  </a:lnTo>
                  <a:lnTo>
                    <a:pt x="903" y="2671"/>
                  </a:lnTo>
                  <a:lnTo>
                    <a:pt x="903" y="2671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1" y="2669"/>
                  </a:lnTo>
                  <a:lnTo>
                    <a:pt x="901" y="2669"/>
                  </a:lnTo>
                  <a:lnTo>
                    <a:pt x="901" y="2671"/>
                  </a:lnTo>
                  <a:lnTo>
                    <a:pt x="901" y="2673"/>
                  </a:lnTo>
                  <a:lnTo>
                    <a:pt x="901" y="2677"/>
                  </a:lnTo>
                  <a:lnTo>
                    <a:pt x="901" y="2680"/>
                  </a:lnTo>
                  <a:lnTo>
                    <a:pt x="901" y="2682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8"/>
                  </a:lnTo>
                  <a:lnTo>
                    <a:pt x="903" y="2688"/>
                  </a:lnTo>
                  <a:lnTo>
                    <a:pt x="903" y="2686"/>
                  </a:lnTo>
                  <a:lnTo>
                    <a:pt x="903" y="2684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7"/>
                  </a:lnTo>
                  <a:lnTo>
                    <a:pt x="903" y="2677"/>
                  </a:lnTo>
                  <a:lnTo>
                    <a:pt x="905" y="2677"/>
                  </a:lnTo>
                  <a:lnTo>
                    <a:pt x="905" y="2677"/>
                  </a:lnTo>
                  <a:lnTo>
                    <a:pt x="903" y="2677"/>
                  </a:lnTo>
                  <a:lnTo>
                    <a:pt x="903" y="2675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7" y="2677"/>
                  </a:lnTo>
                  <a:lnTo>
                    <a:pt x="907" y="2677"/>
                  </a:lnTo>
                  <a:lnTo>
                    <a:pt x="907" y="2679"/>
                  </a:lnTo>
                  <a:lnTo>
                    <a:pt x="907" y="2682"/>
                  </a:lnTo>
                  <a:lnTo>
                    <a:pt x="905" y="2682"/>
                  </a:lnTo>
                  <a:lnTo>
                    <a:pt x="907" y="2682"/>
                  </a:lnTo>
                  <a:lnTo>
                    <a:pt x="908" y="2684"/>
                  </a:lnTo>
                  <a:lnTo>
                    <a:pt x="908" y="2684"/>
                  </a:lnTo>
                  <a:lnTo>
                    <a:pt x="908" y="2686"/>
                  </a:lnTo>
                  <a:lnTo>
                    <a:pt x="908" y="2684"/>
                  </a:lnTo>
                  <a:lnTo>
                    <a:pt x="907" y="2684"/>
                  </a:lnTo>
                  <a:lnTo>
                    <a:pt x="907" y="2684"/>
                  </a:lnTo>
                  <a:lnTo>
                    <a:pt x="907" y="2686"/>
                  </a:lnTo>
                  <a:lnTo>
                    <a:pt x="907" y="2686"/>
                  </a:lnTo>
                  <a:lnTo>
                    <a:pt x="908" y="2688"/>
                  </a:lnTo>
                  <a:lnTo>
                    <a:pt x="907" y="2689"/>
                  </a:lnTo>
                  <a:lnTo>
                    <a:pt x="908" y="2689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7" y="2695"/>
                  </a:lnTo>
                  <a:lnTo>
                    <a:pt x="907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3" y="2695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5"/>
                  </a:lnTo>
                  <a:lnTo>
                    <a:pt x="901" y="2695"/>
                  </a:lnTo>
                  <a:lnTo>
                    <a:pt x="901" y="2697"/>
                  </a:lnTo>
                  <a:lnTo>
                    <a:pt x="899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899" y="2693"/>
                  </a:lnTo>
                  <a:lnTo>
                    <a:pt x="899" y="2691"/>
                  </a:lnTo>
                  <a:lnTo>
                    <a:pt x="899" y="2691"/>
                  </a:lnTo>
                  <a:lnTo>
                    <a:pt x="898" y="2691"/>
                  </a:lnTo>
                  <a:lnTo>
                    <a:pt x="898" y="2693"/>
                  </a:lnTo>
                  <a:lnTo>
                    <a:pt x="896" y="2693"/>
                  </a:lnTo>
                  <a:lnTo>
                    <a:pt x="898" y="2691"/>
                  </a:lnTo>
                  <a:lnTo>
                    <a:pt x="898" y="2689"/>
                  </a:lnTo>
                  <a:lnTo>
                    <a:pt x="896" y="2691"/>
                  </a:lnTo>
                  <a:lnTo>
                    <a:pt x="894" y="2693"/>
                  </a:lnTo>
                  <a:lnTo>
                    <a:pt x="894" y="2693"/>
                  </a:lnTo>
                  <a:lnTo>
                    <a:pt x="892" y="2693"/>
                  </a:lnTo>
                  <a:lnTo>
                    <a:pt x="890" y="2693"/>
                  </a:lnTo>
                  <a:lnTo>
                    <a:pt x="890" y="2695"/>
                  </a:lnTo>
                  <a:lnTo>
                    <a:pt x="890" y="2693"/>
                  </a:lnTo>
                  <a:lnTo>
                    <a:pt x="889" y="2693"/>
                  </a:lnTo>
                  <a:lnTo>
                    <a:pt x="880" y="2693"/>
                  </a:lnTo>
                  <a:lnTo>
                    <a:pt x="880" y="2693"/>
                  </a:lnTo>
                  <a:lnTo>
                    <a:pt x="880" y="2695"/>
                  </a:lnTo>
                  <a:lnTo>
                    <a:pt x="880" y="2695"/>
                  </a:lnTo>
                  <a:lnTo>
                    <a:pt x="881" y="2695"/>
                  </a:lnTo>
                  <a:lnTo>
                    <a:pt x="881" y="2695"/>
                  </a:lnTo>
                  <a:lnTo>
                    <a:pt x="885" y="2695"/>
                  </a:lnTo>
                  <a:lnTo>
                    <a:pt x="887" y="2697"/>
                  </a:lnTo>
                  <a:lnTo>
                    <a:pt x="887" y="2697"/>
                  </a:lnTo>
                  <a:lnTo>
                    <a:pt x="885" y="2697"/>
                  </a:lnTo>
                  <a:lnTo>
                    <a:pt x="883" y="2697"/>
                  </a:lnTo>
                  <a:lnTo>
                    <a:pt x="883" y="2698"/>
                  </a:lnTo>
                  <a:lnTo>
                    <a:pt x="881" y="2698"/>
                  </a:lnTo>
                  <a:lnTo>
                    <a:pt x="880" y="2698"/>
                  </a:lnTo>
                  <a:lnTo>
                    <a:pt x="878" y="2700"/>
                  </a:lnTo>
                  <a:lnTo>
                    <a:pt x="876" y="2700"/>
                  </a:lnTo>
                  <a:lnTo>
                    <a:pt x="876" y="2700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6" y="2693"/>
                  </a:lnTo>
                  <a:lnTo>
                    <a:pt x="874" y="2691"/>
                  </a:lnTo>
                  <a:lnTo>
                    <a:pt x="867" y="2686"/>
                  </a:lnTo>
                  <a:lnTo>
                    <a:pt x="865" y="2686"/>
                  </a:lnTo>
                  <a:lnTo>
                    <a:pt x="865" y="2686"/>
                  </a:lnTo>
                  <a:lnTo>
                    <a:pt x="863" y="2686"/>
                  </a:lnTo>
                  <a:lnTo>
                    <a:pt x="863" y="2686"/>
                  </a:lnTo>
                  <a:lnTo>
                    <a:pt x="856" y="2689"/>
                  </a:lnTo>
                  <a:lnTo>
                    <a:pt x="856" y="2691"/>
                  </a:lnTo>
                  <a:lnTo>
                    <a:pt x="854" y="2693"/>
                  </a:lnTo>
                  <a:lnTo>
                    <a:pt x="854" y="2693"/>
                  </a:lnTo>
                  <a:lnTo>
                    <a:pt x="856" y="2693"/>
                  </a:lnTo>
                  <a:lnTo>
                    <a:pt x="858" y="2689"/>
                  </a:lnTo>
                  <a:lnTo>
                    <a:pt x="858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1" y="2689"/>
                  </a:lnTo>
                  <a:lnTo>
                    <a:pt x="861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1" y="2691"/>
                  </a:lnTo>
                  <a:lnTo>
                    <a:pt x="861" y="2691"/>
                  </a:lnTo>
                  <a:lnTo>
                    <a:pt x="861" y="2693"/>
                  </a:lnTo>
                  <a:lnTo>
                    <a:pt x="861" y="2693"/>
                  </a:lnTo>
                  <a:lnTo>
                    <a:pt x="861" y="2695"/>
                  </a:lnTo>
                  <a:lnTo>
                    <a:pt x="861" y="2695"/>
                  </a:lnTo>
                  <a:lnTo>
                    <a:pt x="861" y="2693"/>
                  </a:lnTo>
                  <a:lnTo>
                    <a:pt x="861" y="2691"/>
                  </a:lnTo>
                  <a:lnTo>
                    <a:pt x="860" y="2691"/>
                  </a:lnTo>
                  <a:lnTo>
                    <a:pt x="860" y="2691"/>
                  </a:lnTo>
                  <a:lnTo>
                    <a:pt x="860" y="2693"/>
                  </a:lnTo>
                  <a:lnTo>
                    <a:pt x="860" y="2693"/>
                  </a:lnTo>
                  <a:lnTo>
                    <a:pt x="860" y="2695"/>
                  </a:lnTo>
                  <a:lnTo>
                    <a:pt x="861" y="2695"/>
                  </a:lnTo>
                  <a:lnTo>
                    <a:pt x="869" y="2695"/>
                  </a:lnTo>
                  <a:lnTo>
                    <a:pt x="869" y="2693"/>
                  </a:lnTo>
                  <a:lnTo>
                    <a:pt x="869" y="2693"/>
                  </a:lnTo>
                  <a:lnTo>
                    <a:pt x="871" y="2695"/>
                  </a:lnTo>
                  <a:lnTo>
                    <a:pt x="871" y="2695"/>
                  </a:lnTo>
                  <a:lnTo>
                    <a:pt x="871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5" y="2698"/>
                  </a:lnTo>
                  <a:lnTo>
                    <a:pt x="863" y="2698"/>
                  </a:lnTo>
                  <a:lnTo>
                    <a:pt x="863" y="2700"/>
                  </a:lnTo>
                  <a:lnTo>
                    <a:pt x="863" y="2700"/>
                  </a:lnTo>
                  <a:lnTo>
                    <a:pt x="861" y="2700"/>
                  </a:lnTo>
                  <a:lnTo>
                    <a:pt x="861" y="2700"/>
                  </a:lnTo>
                  <a:lnTo>
                    <a:pt x="860" y="2700"/>
                  </a:lnTo>
                  <a:lnTo>
                    <a:pt x="858" y="2702"/>
                  </a:lnTo>
                  <a:lnTo>
                    <a:pt x="856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4" y="2707"/>
                  </a:lnTo>
                  <a:lnTo>
                    <a:pt x="856" y="2709"/>
                  </a:lnTo>
                  <a:lnTo>
                    <a:pt x="858" y="2709"/>
                  </a:lnTo>
                  <a:lnTo>
                    <a:pt x="858" y="2709"/>
                  </a:lnTo>
                  <a:lnTo>
                    <a:pt x="860" y="2709"/>
                  </a:lnTo>
                  <a:lnTo>
                    <a:pt x="861" y="2707"/>
                  </a:lnTo>
                  <a:lnTo>
                    <a:pt x="863" y="2709"/>
                  </a:lnTo>
                  <a:lnTo>
                    <a:pt x="869" y="2711"/>
                  </a:lnTo>
                  <a:lnTo>
                    <a:pt x="872" y="2713"/>
                  </a:lnTo>
                  <a:lnTo>
                    <a:pt x="874" y="2715"/>
                  </a:lnTo>
                  <a:lnTo>
                    <a:pt x="876" y="2715"/>
                  </a:lnTo>
                  <a:lnTo>
                    <a:pt x="878" y="2716"/>
                  </a:lnTo>
                  <a:lnTo>
                    <a:pt x="878" y="2716"/>
                  </a:lnTo>
                  <a:lnTo>
                    <a:pt x="880" y="2716"/>
                  </a:lnTo>
                  <a:lnTo>
                    <a:pt x="880" y="2716"/>
                  </a:lnTo>
                  <a:lnTo>
                    <a:pt x="881" y="2716"/>
                  </a:lnTo>
                  <a:lnTo>
                    <a:pt x="885" y="2722"/>
                  </a:lnTo>
                  <a:lnTo>
                    <a:pt x="887" y="2722"/>
                  </a:lnTo>
                  <a:lnTo>
                    <a:pt x="887" y="2724"/>
                  </a:lnTo>
                  <a:lnTo>
                    <a:pt x="887" y="2725"/>
                  </a:lnTo>
                  <a:lnTo>
                    <a:pt x="887" y="2725"/>
                  </a:lnTo>
                  <a:lnTo>
                    <a:pt x="887" y="2727"/>
                  </a:lnTo>
                  <a:lnTo>
                    <a:pt x="889" y="2733"/>
                  </a:lnTo>
                  <a:lnTo>
                    <a:pt x="890" y="2735"/>
                  </a:lnTo>
                  <a:lnTo>
                    <a:pt x="890" y="2735"/>
                  </a:lnTo>
                  <a:lnTo>
                    <a:pt x="894" y="2736"/>
                  </a:lnTo>
                  <a:lnTo>
                    <a:pt x="894" y="2736"/>
                  </a:lnTo>
                  <a:lnTo>
                    <a:pt x="894" y="2738"/>
                  </a:lnTo>
                  <a:lnTo>
                    <a:pt x="896" y="2740"/>
                  </a:lnTo>
                  <a:lnTo>
                    <a:pt x="896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9" y="2740"/>
                  </a:lnTo>
                  <a:lnTo>
                    <a:pt x="899" y="2740"/>
                  </a:lnTo>
                  <a:lnTo>
                    <a:pt x="901" y="2740"/>
                  </a:lnTo>
                  <a:lnTo>
                    <a:pt x="901" y="2740"/>
                  </a:lnTo>
                  <a:lnTo>
                    <a:pt x="903" y="2740"/>
                  </a:lnTo>
                  <a:lnTo>
                    <a:pt x="905" y="2740"/>
                  </a:lnTo>
                  <a:lnTo>
                    <a:pt x="907" y="2742"/>
                  </a:lnTo>
                  <a:lnTo>
                    <a:pt x="908" y="2742"/>
                  </a:lnTo>
                  <a:lnTo>
                    <a:pt x="910" y="2742"/>
                  </a:lnTo>
                  <a:lnTo>
                    <a:pt x="912" y="2742"/>
                  </a:lnTo>
                  <a:lnTo>
                    <a:pt x="912" y="2742"/>
                  </a:lnTo>
                  <a:lnTo>
                    <a:pt x="912" y="2740"/>
                  </a:lnTo>
                  <a:lnTo>
                    <a:pt x="912" y="2738"/>
                  </a:lnTo>
                  <a:lnTo>
                    <a:pt x="910" y="2736"/>
                  </a:lnTo>
                  <a:lnTo>
                    <a:pt x="910" y="2735"/>
                  </a:lnTo>
                  <a:lnTo>
                    <a:pt x="912" y="2736"/>
                  </a:lnTo>
                  <a:lnTo>
                    <a:pt x="914" y="2738"/>
                  </a:lnTo>
                  <a:lnTo>
                    <a:pt x="914" y="2738"/>
                  </a:lnTo>
                  <a:lnTo>
                    <a:pt x="916" y="2738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9" y="2745"/>
                  </a:lnTo>
                  <a:lnTo>
                    <a:pt x="921" y="2747"/>
                  </a:lnTo>
                  <a:lnTo>
                    <a:pt x="921" y="2747"/>
                  </a:lnTo>
                  <a:lnTo>
                    <a:pt x="923" y="2747"/>
                  </a:lnTo>
                  <a:lnTo>
                    <a:pt x="923" y="2747"/>
                  </a:lnTo>
                  <a:lnTo>
                    <a:pt x="925" y="2747"/>
                  </a:lnTo>
                  <a:lnTo>
                    <a:pt x="925" y="2749"/>
                  </a:lnTo>
                  <a:lnTo>
                    <a:pt x="925" y="2751"/>
                  </a:lnTo>
                  <a:lnTo>
                    <a:pt x="927" y="2751"/>
                  </a:lnTo>
                  <a:lnTo>
                    <a:pt x="928" y="2754"/>
                  </a:lnTo>
                  <a:lnTo>
                    <a:pt x="928" y="2756"/>
                  </a:lnTo>
                  <a:lnTo>
                    <a:pt x="930" y="2758"/>
                  </a:lnTo>
                  <a:lnTo>
                    <a:pt x="932" y="2760"/>
                  </a:lnTo>
                  <a:lnTo>
                    <a:pt x="936" y="2760"/>
                  </a:lnTo>
                  <a:lnTo>
                    <a:pt x="936" y="2760"/>
                  </a:lnTo>
                  <a:lnTo>
                    <a:pt x="937" y="2762"/>
                  </a:lnTo>
                  <a:lnTo>
                    <a:pt x="952" y="2763"/>
                  </a:lnTo>
                  <a:lnTo>
                    <a:pt x="957" y="2765"/>
                  </a:lnTo>
                  <a:lnTo>
                    <a:pt x="959" y="2767"/>
                  </a:lnTo>
                  <a:lnTo>
                    <a:pt x="959" y="2767"/>
                  </a:lnTo>
                  <a:lnTo>
                    <a:pt x="961" y="2769"/>
                  </a:lnTo>
                  <a:lnTo>
                    <a:pt x="964" y="2774"/>
                  </a:lnTo>
                  <a:lnTo>
                    <a:pt x="964" y="2774"/>
                  </a:lnTo>
                  <a:lnTo>
                    <a:pt x="966" y="2774"/>
                  </a:lnTo>
                  <a:lnTo>
                    <a:pt x="968" y="2774"/>
                  </a:lnTo>
                  <a:lnTo>
                    <a:pt x="970" y="2776"/>
                  </a:lnTo>
                  <a:lnTo>
                    <a:pt x="970" y="2776"/>
                  </a:lnTo>
                  <a:lnTo>
                    <a:pt x="972" y="2776"/>
                  </a:lnTo>
                  <a:lnTo>
                    <a:pt x="972" y="2780"/>
                  </a:lnTo>
                  <a:lnTo>
                    <a:pt x="973" y="2780"/>
                  </a:lnTo>
                  <a:lnTo>
                    <a:pt x="973" y="2780"/>
                  </a:lnTo>
                  <a:lnTo>
                    <a:pt x="975" y="2781"/>
                  </a:lnTo>
                  <a:lnTo>
                    <a:pt x="975" y="2783"/>
                  </a:lnTo>
                  <a:lnTo>
                    <a:pt x="977" y="2785"/>
                  </a:lnTo>
                  <a:lnTo>
                    <a:pt x="988" y="2794"/>
                  </a:lnTo>
                  <a:lnTo>
                    <a:pt x="992" y="2798"/>
                  </a:lnTo>
                  <a:lnTo>
                    <a:pt x="995" y="2801"/>
                  </a:lnTo>
                  <a:lnTo>
                    <a:pt x="1001" y="2809"/>
                  </a:lnTo>
                  <a:lnTo>
                    <a:pt x="1002" y="2810"/>
                  </a:lnTo>
                  <a:lnTo>
                    <a:pt x="1002" y="2812"/>
                  </a:lnTo>
                  <a:lnTo>
                    <a:pt x="1006" y="2812"/>
                  </a:lnTo>
                  <a:lnTo>
                    <a:pt x="1006" y="2812"/>
                  </a:lnTo>
                  <a:lnTo>
                    <a:pt x="1006" y="2814"/>
                  </a:lnTo>
                  <a:lnTo>
                    <a:pt x="1006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10" y="2818"/>
                  </a:lnTo>
                  <a:lnTo>
                    <a:pt x="1013" y="2819"/>
                  </a:lnTo>
                  <a:lnTo>
                    <a:pt x="1015" y="2821"/>
                  </a:lnTo>
                  <a:lnTo>
                    <a:pt x="1015" y="2823"/>
                  </a:lnTo>
                  <a:lnTo>
                    <a:pt x="1017" y="2825"/>
                  </a:lnTo>
                  <a:lnTo>
                    <a:pt x="1017" y="2827"/>
                  </a:lnTo>
                  <a:lnTo>
                    <a:pt x="1019" y="2827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7"/>
                  </a:lnTo>
                  <a:lnTo>
                    <a:pt x="1024" y="2818"/>
                  </a:lnTo>
                  <a:lnTo>
                    <a:pt x="1026" y="2818"/>
                  </a:lnTo>
                  <a:lnTo>
                    <a:pt x="1026" y="2816"/>
                  </a:lnTo>
                  <a:lnTo>
                    <a:pt x="1029" y="2816"/>
                  </a:lnTo>
                  <a:lnTo>
                    <a:pt x="1033" y="2816"/>
                  </a:lnTo>
                  <a:lnTo>
                    <a:pt x="1046" y="2819"/>
                  </a:lnTo>
                  <a:lnTo>
                    <a:pt x="1047" y="2821"/>
                  </a:lnTo>
                  <a:lnTo>
                    <a:pt x="1049" y="2819"/>
                  </a:lnTo>
                  <a:lnTo>
                    <a:pt x="1053" y="2818"/>
                  </a:lnTo>
                  <a:lnTo>
                    <a:pt x="1055" y="2818"/>
                  </a:lnTo>
                  <a:lnTo>
                    <a:pt x="1057" y="2819"/>
                  </a:lnTo>
                  <a:lnTo>
                    <a:pt x="1057" y="2819"/>
                  </a:lnTo>
                  <a:lnTo>
                    <a:pt x="1058" y="2821"/>
                  </a:lnTo>
                  <a:lnTo>
                    <a:pt x="1064" y="2823"/>
                  </a:lnTo>
                  <a:lnTo>
                    <a:pt x="1066" y="2823"/>
                  </a:lnTo>
                  <a:lnTo>
                    <a:pt x="1073" y="2830"/>
                  </a:lnTo>
                  <a:lnTo>
                    <a:pt x="1075" y="2830"/>
                  </a:lnTo>
                  <a:lnTo>
                    <a:pt x="1078" y="2828"/>
                  </a:lnTo>
                  <a:lnTo>
                    <a:pt x="1080" y="2830"/>
                  </a:lnTo>
                  <a:lnTo>
                    <a:pt x="1082" y="2830"/>
                  </a:lnTo>
                  <a:lnTo>
                    <a:pt x="1084" y="2832"/>
                  </a:lnTo>
                  <a:lnTo>
                    <a:pt x="1085" y="2832"/>
                  </a:lnTo>
                  <a:lnTo>
                    <a:pt x="1089" y="2832"/>
                  </a:lnTo>
                  <a:lnTo>
                    <a:pt x="1091" y="2832"/>
                  </a:lnTo>
                  <a:lnTo>
                    <a:pt x="1091" y="2832"/>
                  </a:lnTo>
                  <a:lnTo>
                    <a:pt x="1093" y="2834"/>
                  </a:lnTo>
                  <a:lnTo>
                    <a:pt x="1093" y="2836"/>
                  </a:lnTo>
                  <a:lnTo>
                    <a:pt x="1093" y="2836"/>
                  </a:lnTo>
                  <a:lnTo>
                    <a:pt x="1096" y="2836"/>
                  </a:lnTo>
                  <a:lnTo>
                    <a:pt x="1096" y="2837"/>
                  </a:lnTo>
                  <a:lnTo>
                    <a:pt x="1100" y="2839"/>
                  </a:lnTo>
                  <a:lnTo>
                    <a:pt x="1100" y="2841"/>
                  </a:lnTo>
                  <a:lnTo>
                    <a:pt x="1102" y="2841"/>
                  </a:lnTo>
                  <a:lnTo>
                    <a:pt x="1105" y="2839"/>
                  </a:lnTo>
                  <a:lnTo>
                    <a:pt x="1107" y="2841"/>
                  </a:lnTo>
                  <a:lnTo>
                    <a:pt x="1111" y="2841"/>
                  </a:lnTo>
                  <a:lnTo>
                    <a:pt x="1113" y="2841"/>
                  </a:lnTo>
                  <a:lnTo>
                    <a:pt x="1116" y="2841"/>
                  </a:lnTo>
                  <a:lnTo>
                    <a:pt x="1118" y="2841"/>
                  </a:lnTo>
                  <a:lnTo>
                    <a:pt x="1120" y="2841"/>
                  </a:lnTo>
                  <a:lnTo>
                    <a:pt x="1122" y="2843"/>
                  </a:lnTo>
                  <a:lnTo>
                    <a:pt x="1122" y="2843"/>
                  </a:lnTo>
                  <a:lnTo>
                    <a:pt x="1123" y="2843"/>
                  </a:lnTo>
                  <a:lnTo>
                    <a:pt x="1125" y="2843"/>
                  </a:lnTo>
                  <a:lnTo>
                    <a:pt x="1129" y="2841"/>
                  </a:lnTo>
                  <a:lnTo>
                    <a:pt x="1131" y="2839"/>
                  </a:lnTo>
                  <a:lnTo>
                    <a:pt x="1131" y="2839"/>
                  </a:lnTo>
                  <a:lnTo>
                    <a:pt x="1140" y="2839"/>
                  </a:lnTo>
                  <a:lnTo>
                    <a:pt x="1140" y="2839"/>
                  </a:lnTo>
                  <a:lnTo>
                    <a:pt x="1143" y="2839"/>
                  </a:lnTo>
                  <a:lnTo>
                    <a:pt x="1145" y="2841"/>
                  </a:lnTo>
                  <a:lnTo>
                    <a:pt x="1147" y="2843"/>
                  </a:lnTo>
                  <a:lnTo>
                    <a:pt x="1149" y="2845"/>
                  </a:lnTo>
                  <a:lnTo>
                    <a:pt x="1152" y="2845"/>
                  </a:lnTo>
                  <a:lnTo>
                    <a:pt x="1152" y="2847"/>
                  </a:lnTo>
                  <a:lnTo>
                    <a:pt x="1154" y="2845"/>
                  </a:lnTo>
                  <a:lnTo>
                    <a:pt x="1154" y="2845"/>
                  </a:lnTo>
                  <a:lnTo>
                    <a:pt x="1156" y="2843"/>
                  </a:lnTo>
                  <a:lnTo>
                    <a:pt x="1158" y="2843"/>
                  </a:lnTo>
                  <a:lnTo>
                    <a:pt x="1159" y="2843"/>
                  </a:lnTo>
                  <a:lnTo>
                    <a:pt x="1161" y="2843"/>
                  </a:lnTo>
                  <a:lnTo>
                    <a:pt x="1163" y="2843"/>
                  </a:lnTo>
                  <a:lnTo>
                    <a:pt x="1165" y="2845"/>
                  </a:lnTo>
                  <a:lnTo>
                    <a:pt x="1167" y="2847"/>
                  </a:lnTo>
                  <a:lnTo>
                    <a:pt x="1167" y="2847"/>
                  </a:lnTo>
                  <a:lnTo>
                    <a:pt x="1172" y="2848"/>
                  </a:lnTo>
                  <a:lnTo>
                    <a:pt x="1172" y="2850"/>
                  </a:lnTo>
                  <a:lnTo>
                    <a:pt x="1172" y="2850"/>
                  </a:lnTo>
                  <a:lnTo>
                    <a:pt x="1172" y="2852"/>
                  </a:lnTo>
                  <a:lnTo>
                    <a:pt x="1172" y="2852"/>
                  </a:lnTo>
                  <a:lnTo>
                    <a:pt x="1174" y="2854"/>
                  </a:lnTo>
                  <a:lnTo>
                    <a:pt x="1179" y="2859"/>
                  </a:lnTo>
                  <a:lnTo>
                    <a:pt x="1181" y="2859"/>
                  </a:lnTo>
                  <a:lnTo>
                    <a:pt x="1181" y="2861"/>
                  </a:lnTo>
                  <a:lnTo>
                    <a:pt x="1190" y="2863"/>
                  </a:lnTo>
                  <a:lnTo>
                    <a:pt x="1196" y="2865"/>
                  </a:lnTo>
                  <a:lnTo>
                    <a:pt x="1197" y="2865"/>
                  </a:lnTo>
                  <a:lnTo>
                    <a:pt x="1201" y="2866"/>
                  </a:lnTo>
                  <a:lnTo>
                    <a:pt x="1203" y="2866"/>
                  </a:lnTo>
                  <a:lnTo>
                    <a:pt x="1205" y="2870"/>
                  </a:lnTo>
                  <a:lnTo>
                    <a:pt x="1205" y="2870"/>
                  </a:lnTo>
                  <a:lnTo>
                    <a:pt x="1210" y="2872"/>
                  </a:lnTo>
                  <a:lnTo>
                    <a:pt x="1210" y="2872"/>
                  </a:lnTo>
                  <a:lnTo>
                    <a:pt x="1212" y="2872"/>
                  </a:lnTo>
                  <a:lnTo>
                    <a:pt x="1212" y="2874"/>
                  </a:lnTo>
                  <a:lnTo>
                    <a:pt x="1212" y="2875"/>
                  </a:lnTo>
                  <a:lnTo>
                    <a:pt x="1210" y="2877"/>
                  </a:lnTo>
                  <a:lnTo>
                    <a:pt x="1208" y="2879"/>
                  </a:lnTo>
                  <a:lnTo>
                    <a:pt x="1208" y="2881"/>
                  </a:lnTo>
                  <a:lnTo>
                    <a:pt x="1210" y="2883"/>
                  </a:lnTo>
                  <a:lnTo>
                    <a:pt x="1212" y="2883"/>
                  </a:lnTo>
                  <a:lnTo>
                    <a:pt x="1214" y="2883"/>
                  </a:lnTo>
                  <a:lnTo>
                    <a:pt x="1215" y="2884"/>
                  </a:lnTo>
                  <a:lnTo>
                    <a:pt x="1217" y="2884"/>
                  </a:lnTo>
                  <a:lnTo>
                    <a:pt x="1217" y="2884"/>
                  </a:lnTo>
                  <a:lnTo>
                    <a:pt x="1219" y="2886"/>
                  </a:lnTo>
                  <a:lnTo>
                    <a:pt x="1219" y="2886"/>
                  </a:lnTo>
                  <a:lnTo>
                    <a:pt x="1221" y="2884"/>
                  </a:lnTo>
                  <a:lnTo>
                    <a:pt x="1221" y="2883"/>
                  </a:lnTo>
                  <a:lnTo>
                    <a:pt x="1223" y="2883"/>
                  </a:lnTo>
                  <a:lnTo>
                    <a:pt x="1224" y="2881"/>
                  </a:lnTo>
                  <a:lnTo>
                    <a:pt x="1230" y="2881"/>
                  </a:lnTo>
                  <a:lnTo>
                    <a:pt x="1232" y="2881"/>
                  </a:lnTo>
                  <a:lnTo>
                    <a:pt x="1232" y="2881"/>
                  </a:lnTo>
                  <a:lnTo>
                    <a:pt x="1232" y="2879"/>
                  </a:lnTo>
                  <a:lnTo>
                    <a:pt x="1234" y="2879"/>
                  </a:lnTo>
                  <a:lnTo>
                    <a:pt x="1234" y="2877"/>
                  </a:lnTo>
                  <a:lnTo>
                    <a:pt x="1235" y="2875"/>
                  </a:lnTo>
                  <a:lnTo>
                    <a:pt x="1241" y="2875"/>
                  </a:lnTo>
                  <a:lnTo>
                    <a:pt x="1243" y="2875"/>
                  </a:lnTo>
                  <a:lnTo>
                    <a:pt x="1246" y="2872"/>
                  </a:lnTo>
                  <a:lnTo>
                    <a:pt x="1248" y="2872"/>
                  </a:lnTo>
                  <a:lnTo>
                    <a:pt x="1250" y="2872"/>
                  </a:lnTo>
                  <a:lnTo>
                    <a:pt x="1252" y="2872"/>
                  </a:lnTo>
                  <a:lnTo>
                    <a:pt x="1253" y="2874"/>
                  </a:lnTo>
                  <a:lnTo>
                    <a:pt x="1253" y="2874"/>
                  </a:lnTo>
                  <a:lnTo>
                    <a:pt x="1255" y="2874"/>
                  </a:lnTo>
                  <a:lnTo>
                    <a:pt x="1257" y="2875"/>
                  </a:lnTo>
                  <a:lnTo>
                    <a:pt x="1259" y="2875"/>
                  </a:lnTo>
                  <a:lnTo>
                    <a:pt x="1259" y="2877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2" y="2877"/>
                  </a:lnTo>
                  <a:lnTo>
                    <a:pt x="1262" y="2874"/>
                  </a:lnTo>
                  <a:lnTo>
                    <a:pt x="1264" y="2874"/>
                  </a:lnTo>
                  <a:lnTo>
                    <a:pt x="1264" y="2872"/>
                  </a:lnTo>
                  <a:lnTo>
                    <a:pt x="1268" y="2872"/>
                  </a:lnTo>
                  <a:lnTo>
                    <a:pt x="1273" y="2875"/>
                  </a:lnTo>
                  <a:lnTo>
                    <a:pt x="1273" y="2875"/>
                  </a:lnTo>
                  <a:lnTo>
                    <a:pt x="1275" y="2877"/>
                  </a:lnTo>
                  <a:lnTo>
                    <a:pt x="1275" y="2875"/>
                  </a:lnTo>
                  <a:lnTo>
                    <a:pt x="1275" y="2875"/>
                  </a:lnTo>
                  <a:lnTo>
                    <a:pt x="1277" y="2875"/>
                  </a:lnTo>
                  <a:lnTo>
                    <a:pt x="1279" y="2875"/>
                  </a:lnTo>
                  <a:lnTo>
                    <a:pt x="1280" y="2875"/>
                  </a:lnTo>
                  <a:lnTo>
                    <a:pt x="1280" y="2877"/>
                  </a:lnTo>
                  <a:lnTo>
                    <a:pt x="1286" y="2883"/>
                  </a:lnTo>
                  <a:lnTo>
                    <a:pt x="1286" y="2884"/>
                  </a:lnTo>
                  <a:lnTo>
                    <a:pt x="1288" y="2884"/>
                  </a:lnTo>
                  <a:lnTo>
                    <a:pt x="1288" y="2886"/>
                  </a:lnTo>
                  <a:lnTo>
                    <a:pt x="1288" y="2886"/>
                  </a:lnTo>
                  <a:lnTo>
                    <a:pt x="1289" y="2888"/>
                  </a:lnTo>
                  <a:lnTo>
                    <a:pt x="1291" y="2888"/>
                  </a:lnTo>
                  <a:lnTo>
                    <a:pt x="1297" y="2886"/>
                  </a:lnTo>
                  <a:lnTo>
                    <a:pt x="1299" y="2886"/>
                  </a:lnTo>
                  <a:lnTo>
                    <a:pt x="1302" y="2886"/>
                  </a:lnTo>
                  <a:lnTo>
                    <a:pt x="1308" y="2888"/>
                  </a:lnTo>
                  <a:lnTo>
                    <a:pt x="1309" y="2892"/>
                  </a:lnTo>
                  <a:lnTo>
                    <a:pt x="1309" y="2892"/>
                  </a:lnTo>
                  <a:lnTo>
                    <a:pt x="1309" y="2893"/>
                  </a:lnTo>
                  <a:lnTo>
                    <a:pt x="1302" y="2908"/>
                  </a:lnTo>
                  <a:lnTo>
                    <a:pt x="1304" y="2910"/>
                  </a:lnTo>
                  <a:lnTo>
                    <a:pt x="1306" y="2910"/>
                  </a:lnTo>
                  <a:lnTo>
                    <a:pt x="1308" y="2912"/>
                  </a:lnTo>
                  <a:lnTo>
                    <a:pt x="1313" y="2915"/>
                  </a:lnTo>
                  <a:lnTo>
                    <a:pt x="1317" y="2915"/>
                  </a:lnTo>
                  <a:lnTo>
                    <a:pt x="1317" y="2917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20" y="2921"/>
                  </a:lnTo>
                  <a:lnTo>
                    <a:pt x="1320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4" y="2922"/>
                  </a:lnTo>
                  <a:lnTo>
                    <a:pt x="1324" y="2922"/>
                  </a:lnTo>
                  <a:lnTo>
                    <a:pt x="1326" y="2921"/>
                  </a:lnTo>
                  <a:lnTo>
                    <a:pt x="1326" y="2922"/>
                  </a:lnTo>
                  <a:lnTo>
                    <a:pt x="1326" y="2922"/>
                  </a:lnTo>
                  <a:lnTo>
                    <a:pt x="1327" y="2924"/>
                  </a:lnTo>
                  <a:lnTo>
                    <a:pt x="1329" y="2924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5" y="2924"/>
                  </a:lnTo>
                  <a:lnTo>
                    <a:pt x="1336" y="2926"/>
                  </a:lnTo>
                  <a:lnTo>
                    <a:pt x="1338" y="2928"/>
                  </a:lnTo>
                  <a:lnTo>
                    <a:pt x="1342" y="2928"/>
                  </a:lnTo>
                  <a:lnTo>
                    <a:pt x="1342" y="2928"/>
                  </a:lnTo>
                  <a:lnTo>
                    <a:pt x="1344" y="2930"/>
                  </a:lnTo>
                  <a:lnTo>
                    <a:pt x="1344" y="2930"/>
                  </a:lnTo>
                  <a:lnTo>
                    <a:pt x="1345" y="2930"/>
                  </a:lnTo>
                  <a:lnTo>
                    <a:pt x="1349" y="2931"/>
                  </a:lnTo>
                  <a:lnTo>
                    <a:pt x="1349" y="2931"/>
                  </a:lnTo>
                  <a:lnTo>
                    <a:pt x="1349" y="2933"/>
                  </a:lnTo>
                  <a:lnTo>
                    <a:pt x="1349" y="2935"/>
                  </a:lnTo>
                  <a:lnTo>
                    <a:pt x="1349" y="2937"/>
                  </a:lnTo>
                  <a:lnTo>
                    <a:pt x="1351" y="2937"/>
                  </a:lnTo>
                  <a:lnTo>
                    <a:pt x="1351" y="2937"/>
                  </a:lnTo>
                  <a:lnTo>
                    <a:pt x="1353" y="2937"/>
                  </a:lnTo>
                  <a:lnTo>
                    <a:pt x="1354" y="2935"/>
                  </a:lnTo>
                  <a:lnTo>
                    <a:pt x="1354" y="2935"/>
                  </a:lnTo>
                  <a:lnTo>
                    <a:pt x="1356" y="2935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60" y="2933"/>
                  </a:lnTo>
                  <a:lnTo>
                    <a:pt x="1360" y="2937"/>
                  </a:lnTo>
                  <a:lnTo>
                    <a:pt x="1360" y="2937"/>
                  </a:lnTo>
                  <a:lnTo>
                    <a:pt x="1360" y="2939"/>
                  </a:lnTo>
                  <a:lnTo>
                    <a:pt x="1364" y="2940"/>
                  </a:lnTo>
                  <a:lnTo>
                    <a:pt x="1365" y="2940"/>
                  </a:lnTo>
                  <a:lnTo>
                    <a:pt x="1365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4"/>
                  </a:lnTo>
                  <a:lnTo>
                    <a:pt x="1367" y="2944"/>
                  </a:lnTo>
                  <a:lnTo>
                    <a:pt x="1369" y="2946"/>
                  </a:lnTo>
                  <a:lnTo>
                    <a:pt x="1371" y="2948"/>
                  </a:lnTo>
                  <a:lnTo>
                    <a:pt x="1373" y="2949"/>
                  </a:lnTo>
                  <a:lnTo>
                    <a:pt x="1373" y="2951"/>
                  </a:lnTo>
                  <a:lnTo>
                    <a:pt x="1373" y="2953"/>
                  </a:lnTo>
                  <a:lnTo>
                    <a:pt x="1373" y="2953"/>
                  </a:lnTo>
                  <a:lnTo>
                    <a:pt x="1376" y="2951"/>
                  </a:lnTo>
                  <a:lnTo>
                    <a:pt x="1376" y="2951"/>
                  </a:lnTo>
                  <a:lnTo>
                    <a:pt x="1378" y="2951"/>
                  </a:lnTo>
                  <a:lnTo>
                    <a:pt x="1378" y="2951"/>
                  </a:lnTo>
                  <a:lnTo>
                    <a:pt x="1380" y="2953"/>
                  </a:lnTo>
                  <a:lnTo>
                    <a:pt x="1380" y="2953"/>
                  </a:lnTo>
                  <a:lnTo>
                    <a:pt x="1380" y="2955"/>
                  </a:lnTo>
                  <a:lnTo>
                    <a:pt x="1380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3" y="2960"/>
                  </a:lnTo>
                  <a:lnTo>
                    <a:pt x="1383" y="2962"/>
                  </a:lnTo>
                  <a:lnTo>
                    <a:pt x="1383" y="2964"/>
                  </a:lnTo>
                  <a:lnTo>
                    <a:pt x="1383" y="2968"/>
                  </a:lnTo>
                  <a:lnTo>
                    <a:pt x="1385" y="2968"/>
                  </a:lnTo>
                  <a:lnTo>
                    <a:pt x="1385" y="2969"/>
                  </a:lnTo>
                  <a:lnTo>
                    <a:pt x="1389" y="2971"/>
                  </a:lnTo>
                  <a:lnTo>
                    <a:pt x="1391" y="2971"/>
                  </a:lnTo>
                  <a:lnTo>
                    <a:pt x="1391" y="2973"/>
                  </a:lnTo>
                  <a:lnTo>
                    <a:pt x="1396" y="2973"/>
                  </a:lnTo>
                  <a:lnTo>
                    <a:pt x="1398" y="2973"/>
                  </a:lnTo>
                  <a:lnTo>
                    <a:pt x="1398" y="2975"/>
                  </a:lnTo>
                  <a:lnTo>
                    <a:pt x="1400" y="2977"/>
                  </a:lnTo>
                  <a:lnTo>
                    <a:pt x="1400" y="2977"/>
                  </a:lnTo>
                  <a:lnTo>
                    <a:pt x="1401" y="2975"/>
                  </a:lnTo>
                  <a:lnTo>
                    <a:pt x="1403" y="2975"/>
                  </a:lnTo>
                  <a:lnTo>
                    <a:pt x="1403" y="2975"/>
                  </a:lnTo>
                  <a:lnTo>
                    <a:pt x="1407" y="2975"/>
                  </a:lnTo>
                  <a:lnTo>
                    <a:pt x="1409" y="2977"/>
                  </a:lnTo>
                  <a:lnTo>
                    <a:pt x="1409" y="2977"/>
                  </a:lnTo>
                  <a:lnTo>
                    <a:pt x="1412" y="2977"/>
                  </a:lnTo>
                  <a:lnTo>
                    <a:pt x="1414" y="2977"/>
                  </a:lnTo>
                  <a:lnTo>
                    <a:pt x="1416" y="2975"/>
                  </a:lnTo>
                  <a:lnTo>
                    <a:pt x="1416" y="2975"/>
                  </a:lnTo>
                  <a:lnTo>
                    <a:pt x="1418" y="2975"/>
                  </a:lnTo>
                  <a:lnTo>
                    <a:pt x="1416" y="2973"/>
                  </a:lnTo>
                  <a:lnTo>
                    <a:pt x="1416" y="2971"/>
                  </a:lnTo>
                  <a:lnTo>
                    <a:pt x="1416" y="2971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20" y="2968"/>
                  </a:lnTo>
                  <a:lnTo>
                    <a:pt x="1420" y="2966"/>
                  </a:lnTo>
                  <a:lnTo>
                    <a:pt x="1420" y="2966"/>
                  </a:lnTo>
                  <a:lnTo>
                    <a:pt x="1421" y="2966"/>
                  </a:lnTo>
                  <a:lnTo>
                    <a:pt x="1421" y="2966"/>
                  </a:lnTo>
                  <a:lnTo>
                    <a:pt x="1423" y="2960"/>
                  </a:lnTo>
                  <a:lnTo>
                    <a:pt x="1425" y="2959"/>
                  </a:lnTo>
                  <a:lnTo>
                    <a:pt x="1427" y="2959"/>
                  </a:lnTo>
                  <a:lnTo>
                    <a:pt x="1432" y="2957"/>
                  </a:lnTo>
                  <a:lnTo>
                    <a:pt x="1434" y="2957"/>
                  </a:lnTo>
                  <a:lnTo>
                    <a:pt x="1436" y="2953"/>
                  </a:lnTo>
                  <a:lnTo>
                    <a:pt x="1441" y="2951"/>
                  </a:lnTo>
                  <a:lnTo>
                    <a:pt x="1441" y="2949"/>
                  </a:lnTo>
                  <a:lnTo>
                    <a:pt x="1443" y="2948"/>
                  </a:lnTo>
                  <a:lnTo>
                    <a:pt x="1445" y="2942"/>
                  </a:lnTo>
                  <a:lnTo>
                    <a:pt x="1445" y="2942"/>
                  </a:lnTo>
                  <a:lnTo>
                    <a:pt x="1448" y="2937"/>
                  </a:lnTo>
                  <a:lnTo>
                    <a:pt x="1450" y="2933"/>
                  </a:lnTo>
                  <a:lnTo>
                    <a:pt x="1450" y="2933"/>
                  </a:lnTo>
                  <a:lnTo>
                    <a:pt x="1450" y="2931"/>
                  </a:lnTo>
                  <a:lnTo>
                    <a:pt x="1448" y="2930"/>
                  </a:lnTo>
                  <a:lnTo>
                    <a:pt x="1445" y="2930"/>
                  </a:lnTo>
                  <a:lnTo>
                    <a:pt x="1443" y="2928"/>
                  </a:lnTo>
                  <a:lnTo>
                    <a:pt x="1441" y="2928"/>
                  </a:lnTo>
                  <a:lnTo>
                    <a:pt x="1438" y="2921"/>
                  </a:lnTo>
                  <a:lnTo>
                    <a:pt x="1438" y="2919"/>
                  </a:lnTo>
                  <a:lnTo>
                    <a:pt x="1438" y="2917"/>
                  </a:lnTo>
                  <a:lnTo>
                    <a:pt x="1438" y="2915"/>
                  </a:lnTo>
                  <a:lnTo>
                    <a:pt x="1436" y="2915"/>
                  </a:lnTo>
                  <a:lnTo>
                    <a:pt x="1434" y="2913"/>
                  </a:lnTo>
                  <a:lnTo>
                    <a:pt x="1434" y="2912"/>
                  </a:lnTo>
                  <a:lnTo>
                    <a:pt x="1427" y="2899"/>
                  </a:lnTo>
                  <a:lnTo>
                    <a:pt x="1427" y="2899"/>
                  </a:lnTo>
                  <a:lnTo>
                    <a:pt x="1423" y="2897"/>
                  </a:lnTo>
                  <a:lnTo>
                    <a:pt x="1421" y="2895"/>
                  </a:lnTo>
                  <a:lnTo>
                    <a:pt x="1420" y="2890"/>
                  </a:lnTo>
                  <a:lnTo>
                    <a:pt x="1416" y="2883"/>
                  </a:lnTo>
                  <a:lnTo>
                    <a:pt x="1414" y="2883"/>
                  </a:lnTo>
                  <a:lnTo>
                    <a:pt x="1410" y="2879"/>
                  </a:lnTo>
                  <a:lnTo>
                    <a:pt x="1409" y="2877"/>
                  </a:lnTo>
                  <a:lnTo>
                    <a:pt x="1409" y="2875"/>
                  </a:lnTo>
                  <a:lnTo>
                    <a:pt x="1407" y="2874"/>
                  </a:lnTo>
                  <a:lnTo>
                    <a:pt x="1409" y="2872"/>
                  </a:lnTo>
                  <a:lnTo>
                    <a:pt x="1409" y="2872"/>
                  </a:lnTo>
                  <a:lnTo>
                    <a:pt x="1407" y="2872"/>
                  </a:lnTo>
                  <a:lnTo>
                    <a:pt x="1409" y="2870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5"/>
                  </a:lnTo>
                  <a:lnTo>
                    <a:pt x="1407" y="2865"/>
                  </a:lnTo>
                  <a:lnTo>
                    <a:pt x="1403" y="2861"/>
                  </a:lnTo>
                  <a:lnTo>
                    <a:pt x="1401" y="2861"/>
                  </a:lnTo>
                  <a:lnTo>
                    <a:pt x="1401" y="2859"/>
                  </a:lnTo>
                  <a:lnTo>
                    <a:pt x="1401" y="2859"/>
                  </a:lnTo>
                  <a:lnTo>
                    <a:pt x="1398" y="2857"/>
                  </a:lnTo>
                  <a:lnTo>
                    <a:pt x="1394" y="2854"/>
                  </a:lnTo>
                  <a:lnTo>
                    <a:pt x="1394" y="2850"/>
                  </a:lnTo>
                  <a:lnTo>
                    <a:pt x="1394" y="2848"/>
                  </a:lnTo>
                  <a:lnTo>
                    <a:pt x="1394" y="2848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5"/>
                  </a:lnTo>
                  <a:lnTo>
                    <a:pt x="1396" y="2845"/>
                  </a:lnTo>
                  <a:lnTo>
                    <a:pt x="1396" y="2843"/>
                  </a:lnTo>
                  <a:lnTo>
                    <a:pt x="1396" y="2843"/>
                  </a:lnTo>
                  <a:lnTo>
                    <a:pt x="1396" y="2841"/>
                  </a:lnTo>
                  <a:lnTo>
                    <a:pt x="1396" y="2841"/>
                  </a:lnTo>
                  <a:lnTo>
                    <a:pt x="1398" y="2839"/>
                  </a:lnTo>
                  <a:lnTo>
                    <a:pt x="1398" y="2839"/>
                  </a:lnTo>
                  <a:lnTo>
                    <a:pt x="1400" y="2837"/>
                  </a:lnTo>
                  <a:lnTo>
                    <a:pt x="1400" y="2837"/>
                  </a:lnTo>
                  <a:lnTo>
                    <a:pt x="1401" y="2836"/>
                  </a:lnTo>
                  <a:lnTo>
                    <a:pt x="1401" y="2836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2"/>
                  </a:lnTo>
                  <a:lnTo>
                    <a:pt x="1400" y="2832"/>
                  </a:lnTo>
                  <a:lnTo>
                    <a:pt x="1400" y="2832"/>
                  </a:lnTo>
                  <a:lnTo>
                    <a:pt x="1398" y="2834"/>
                  </a:lnTo>
                  <a:lnTo>
                    <a:pt x="1398" y="2836"/>
                  </a:lnTo>
                  <a:lnTo>
                    <a:pt x="1396" y="2836"/>
                  </a:lnTo>
                  <a:lnTo>
                    <a:pt x="1396" y="2834"/>
                  </a:lnTo>
                  <a:lnTo>
                    <a:pt x="1396" y="2832"/>
                  </a:lnTo>
                  <a:lnTo>
                    <a:pt x="1396" y="2832"/>
                  </a:lnTo>
                  <a:lnTo>
                    <a:pt x="1396" y="2828"/>
                  </a:lnTo>
                  <a:lnTo>
                    <a:pt x="1396" y="2827"/>
                  </a:lnTo>
                  <a:lnTo>
                    <a:pt x="1396" y="2823"/>
                  </a:lnTo>
                  <a:lnTo>
                    <a:pt x="1398" y="2819"/>
                  </a:lnTo>
                  <a:lnTo>
                    <a:pt x="1400" y="2812"/>
                  </a:lnTo>
                  <a:lnTo>
                    <a:pt x="1401" y="2803"/>
                  </a:lnTo>
                  <a:lnTo>
                    <a:pt x="1405" y="2798"/>
                  </a:lnTo>
                  <a:lnTo>
                    <a:pt x="1407" y="2794"/>
                  </a:lnTo>
                  <a:lnTo>
                    <a:pt x="1405" y="2794"/>
                  </a:lnTo>
                  <a:lnTo>
                    <a:pt x="1405" y="2794"/>
                  </a:lnTo>
                  <a:lnTo>
                    <a:pt x="1403" y="2792"/>
                  </a:lnTo>
                  <a:lnTo>
                    <a:pt x="1401" y="2792"/>
                  </a:lnTo>
                  <a:lnTo>
                    <a:pt x="1401" y="2794"/>
                  </a:lnTo>
                  <a:lnTo>
                    <a:pt x="1400" y="2794"/>
                  </a:lnTo>
                  <a:lnTo>
                    <a:pt x="1400" y="2796"/>
                  </a:lnTo>
                  <a:lnTo>
                    <a:pt x="1400" y="2796"/>
                  </a:lnTo>
                  <a:lnTo>
                    <a:pt x="1400" y="2798"/>
                  </a:lnTo>
                  <a:lnTo>
                    <a:pt x="1400" y="2800"/>
                  </a:lnTo>
                  <a:lnTo>
                    <a:pt x="1398" y="2801"/>
                  </a:lnTo>
                  <a:lnTo>
                    <a:pt x="1398" y="2803"/>
                  </a:lnTo>
                  <a:lnTo>
                    <a:pt x="1398" y="2805"/>
                  </a:lnTo>
                  <a:lnTo>
                    <a:pt x="1398" y="2807"/>
                  </a:lnTo>
                  <a:lnTo>
                    <a:pt x="1398" y="2809"/>
                  </a:lnTo>
                  <a:lnTo>
                    <a:pt x="1398" y="2809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2"/>
                  </a:lnTo>
                  <a:lnTo>
                    <a:pt x="1396" y="2814"/>
                  </a:lnTo>
                  <a:lnTo>
                    <a:pt x="1396" y="2818"/>
                  </a:lnTo>
                  <a:lnTo>
                    <a:pt x="1394" y="2819"/>
                  </a:lnTo>
                  <a:lnTo>
                    <a:pt x="1392" y="2821"/>
                  </a:lnTo>
                  <a:lnTo>
                    <a:pt x="1392" y="2819"/>
                  </a:lnTo>
                  <a:lnTo>
                    <a:pt x="1392" y="2819"/>
                  </a:lnTo>
                  <a:lnTo>
                    <a:pt x="1392" y="2818"/>
                  </a:lnTo>
                  <a:lnTo>
                    <a:pt x="1391" y="2818"/>
                  </a:lnTo>
                  <a:lnTo>
                    <a:pt x="1391" y="2818"/>
                  </a:lnTo>
                  <a:lnTo>
                    <a:pt x="1391" y="2816"/>
                  </a:lnTo>
                  <a:lnTo>
                    <a:pt x="1391" y="2814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2" y="2814"/>
                  </a:lnTo>
                  <a:lnTo>
                    <a:pt x="1392" y="2812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7"/>
                  </a:lnTo>
                  <a:lnTo>
                    <a:pt x="1394" y="2805"/>
                  </a:lnTo>
                  <a:lnTo>
                    <a:pt x="1394" y="2803"/>
                  </a:lnTo>
                  <a:lnTo>
                    <a:pt x="1394" y="2803"/>
                  </a:lnTo>
                  <a:lnTo>
                    <a:pt x="1396" y="2803"/>
                  </a:lnTo>
                  <a:lnTo>
                    <a:pt x="1396" y="2803"/>
                  </a:lnTo>
                  <a:lnTo>
                    <a:pt x="1398" y="2801"/>
                  </a:lnTo>
                  <a:lnTo>
                    <a:pt x="1398" y="2801"/>
                  </a:lnTo>
                  <a:lnTo>
                    <a:pt x="1396" y="2800"/>
                  </a:lnTo>
                  <a:lnTo>
                    <a:pt x="1396" y="2798"/>
                  </a:lnTo>
                  <a:lnTo>
                    <a:pt x="1396" y="2798"/>
                  </a:lnTo>
                  <a:lnTo>
                    <a:pt x="1394" y="2798"/>
                  </a:lnTo>
                  <a:lnTo>
                    <a:pt x="1394" y="2800"/>
                  </a:lnTo>
                  <a:lnTo>
                    <a:pt x="1394" y="2798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4"/>
                  </a:lnTo>
                  <a:lnTo>
                    <a:pt x="1394" y="2794"/>
                  </a:lnTo>
                  <a:lnTo>
                    <a:pt x="1392" y="2792"/>
                  </a:lnTo>
                  <a:lnTo>
                    <a:pt x="1392" y="2792"/>
                  </a:lnTo>
                  <a:lnTo>
                    <a:pt x="1391" y="2789"/>
                  </a:lnTo>
                  <a:lnTo>
                    <a:pt x="1391" y="2785"/>
                  </a:lnTo>
                  <a:lnTo>
                    <a:pt x="1389" y="2783"/>
                  </a:lnTo>
                  <a:lnTo>
                    <a:pt x="1389" y="2783"/>
                  </a:lnTo>
                  <a:lnTo>
                    <a:pt x="1387" y="2781"/>
                  </a:lnTo>
                  <a:lnTo>
                    <a:pt x="1387" y="2780"/>
                  </a:lnTo>
                  <a:lnTo>
                    <a:pt x="1385" y="2774"/>
                  </a:lnTo>
                  <a:lnTo>
                    <a:pt x="1383" y="2772"/>
                  </a:lnTo>
                  <a:lnTo>
                    <a:pt x="1383" y="2771"/>
                  </a:lnTo>
                  <a:lnTo>
                    <a:pt x="1382" y="2771"/>
                  </a:lnTo>
                  <a:lnTo>
                    <a:pt x="1382" y="2772"/>
                  </a:lnTo>
                  <a:lnTo>
                    <a:pt x="1382" y="2772"/>
                  </a:lnTo>
                  <a:lnTo>
                    <a:pt x="1380" y="2772"/>
                  </a:lnTo>
                  <a:lnTo>
                    <a:pt x="1380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6" y="2769"/>
                  </a:lnTo>
                  <a:lnTo>
                    <a:pt x="1376" y="2767"/>
                  </a:lnTo>
                  <a:lnTo>
                    <a:pt x="1376" y="2767"/>
                  </a:lnTo>
                  <a:lnTo>
                    <a:pt x="1374" y="2763"/>
                  </a:lnTo>
                  <a:lnTo>
                    <a:pt x="1374" y="2762"/>
                  </a:lnTo>
                  <a:lnTo>
                    <a:pt x="1373" y="2762"/>
                  </a:lnTo>
                  <a:lnTo>
                    <a:pt x="1373" y="2762"/>
                  </a:lnTo>
                  <a:lnTo>
                    <a:pt x="1365" y="2758"/>
                  </a:lnTo>
                  <a:lnTo>
                    <a:pt x="1364" y="2758"/>
                  </a:lnTo>
                  <a:lnTo>
                    <a:pt x="1364" y="2758"/>
                  </a:lnTo>
                  <a:lnTo>
                    <a:pt x="1360" y="2758"/>
                  </a:lnTo>
                  <a:lnTo>
                    <a:pt x="1360" y="2758"/>
                  </a:lnTo>
                  <a:lnTo>
                    <a:pt x="1358" y="2758"/>
                  </a:lnTo>
                  <a:lnTo>
                    <a:pt x="1358" y="2756"/>
                  </a:lnTo>
                  <a:lnTo>
                    <a:pt x="1356" y="2754"/>
                  </a:lnTo>
                  <a:lnTo>
                    <a:pt x="1356" y="2754"/>
                  </a:lnTo>
                  <a:lnTo>
                    <a:pt x="1356" y="2751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8" y="2749"/>
                  </a:lnTo>
                  <a:lnTo>
                    <a:pt x="1358" y="2749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2"/>
                  </a:lnTo>
                  <a:lnTo>
                    <a:pt x="1358" y="2740"/>
                  </a:lnTo>
                  <a:lnTo>
                    <a:pt x="1360" y="2740"/>
                  </a:lnTo>
                  <a:lnTo>
                    <a:pt x="1360" y="2738"/>
                  </a:lnTo>
                  <a:lnTo>
                    <a:pt x="1362" y="2736"/>
                  </a:lnTo>
                  <a:lnTo>
                    <a:pt x="1364" y="2738"/>
                  </a:lnTo>
                  <a:lnTo>
                    <a:pt x="1364" y="2736"/>
                  </a:lnTo>
                  <a:lnTo>
                    <a:pt x="1365" y="2736"/>
                  </a:lnTo>
                  <a:lnTo>
                    <a:pt x="1365" y="2735"/>
                  </a:lnTo>
                  <a:lnTo>
                    <a:pt x="1367" y="2735"/>
                  </a:lnTo>
                  <a:lnTo>
                    <a:pt x="1369" y="2733"/>
                  </a:lnTo>
                  <a:lnTo>
                    <a:pt x="1369" y="2733"/>
                  </a:lnTo>
                  <a:lnTo>
                    <a:pt x="1371" y="2733"/>
                  </a:lnTo>
                  <a:lnTo>
                    <a:pt x="1371" y="2731"/>
                  </a:lnTo>
                  <a:lnTo>
                    <a:pt x="1373" y="2729"/>
                  </a:lnTo>
                  <a:lnTo>
                    <a:pt x="1373" y="2729"/>
                  </a:lnTo>
                  <a:lnTo>
                    <a:pt x="1373" y="2727"/>
                  </a:lnTo>
                  <a:lnTo>
                    <a:pt x="1371" y="2725"/>
                  </a:lnTo>
                  <a:lnTo>
                    <a:pt x="1371" y="2724"/>
                  </a:lnTo>
                  <a:lnTo>
                    <a:pt x="1371" y="2722"/>
                  </a:lnTo>
                  <a:lnTo>
                    <a:pt x="1373" y="2722"/>
                  </a:lnTo>
                  <a:lnTo>
                    <a:pt x="1373" y="2724"/>
                  </a:lnTo>
                  <a:lnTo>
                    <a:pt x="1373" y="2725"/>
                  </a:lnTo>
                  <a:lnTo>
                    <a:pt x="1373" y="2727"/>
                  </a:lnTo>
                  <a:lnTo>
                    <a:pt x="1374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29"/>
                  </a:lnTo>
                  <a:lnTo>
                    <a:pt x="1378" y="2725"/>
                  </a:lnTo>
                  <a:lnTo>
                    <a:pt x="1376" y="2720"/>
                  </a:lnTo>
                  <a:lnTo>
                    <a:pt x="1376" y="2720"/>
                  </a:lnTo>
                  <a:lnTo>
                    <a:pt x="1378" y="2720"/>
                  </a:lnTo>
                  <a:lnTo>
                    <a:pt x="1378" y="2720"/>
                  </a:lnTo>
                  <a:lnTo>
                    <a:pt x="1380" y="2720"/>
                  </a:lnTo>
                  <a:lnTo>
                    <a:pt x="1380" y="2722"/>
                  </a:lnTo>
                  <a:lnTo>
                    <a:pt x="1380" y="2720"/>
                  </a:lnTo>
                  <a:lnTo>
                    <a:pt x="1380" y="2718"/>
                  </a:lnTo>
                  <a:lnTo>
                    <a:pt x="1382" y="2718"/>
                  </a:lnTo>
                  <a:lnTo>
                    <a:pt x="1382" y="2718"/>
                  </a:lnTo>
                  <a:lnTo>
                    <a:pt x="1383" y="2716"/>
                  </a:lnTo>
                  <a:lnTo>
                    <a:pt x="1383" y="2715"/>
                  </a:lnTo>
                  <a:lnTo>
                    <a:pt x="1385" y="2711"/>
                  </a:lnTo>
                  <a:lnTo>
                    <a:pt x="1385" y="2711"/>
                  </a:lnTo>
                  <a:lnTo>
                    <a:pt x="1385" y="2707"/>
                  </a:lnTo>
                  <a:lnTo>
                    <a:pt x="1387" y="2704"/>
                  </a:lnTo>
                  <a:lnTo>
                    <a:pt x="1387" y="2704"/>
                  </a:lnTo>
                  <a:lnTo>
                    <a:pt x="1387" y="2702"/>
                  </a:lnTo>
                  <a:lnTo>
                    <a:pt x="1389" y="2702"/>
                  </a:lnTo>
                  <a:lnTo>
                    <a:pt x="1391" y="2704"/>
                  </a:lnTo>
                  <a:lnTo>
                    <a:pt x="1391" y="2704"/>
                  </a:lnTo>
                  <a:lnTo>
                    <a:pt x="1391" y="2702"/>
                  </a:lnTo>
                  <a:lnTo>
                    <a:pt x="1391" y="2697"/>
                  </a:lnTo>
                  <a:lnTo>
                    <a:pt x="1391" y="2695"/>
                  </a:lnTo>
                  <a:lnTo>
                    <a:pt x="1392" y="2693"/>
                  </a:lnTo>
                  <a:lnTo>
                    <a:pt x="1392" y="2691"/>
                  </a:lnTo>
                  <a:lnTo>
                    <a:pt x="1392" y="2691"/>
                  </a:lnTo>
                  <a:lnTo>
                    <a:pt x="1394" y="2691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8"/>
                  </a:lnTo>
                  <a:lnTo>
                    <a:pt x="1394" y="2688"/>
                  </a:lnTo>
                  <a:lnTo>
                    <a:pt x="1392" y="2688"/>
                  </a:lnTo>
                  <a:lnTo>
                    <a:pt x="1391" y="2688"/>
                  </a:lnTo>
                  <a:lnTo>
                    <a:pt x="1392" y="2686"/>
                  </a:lnTo>
                  <a:lnTo>
                    <a:pt x="1392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4"/>
                  </a:lnTo>
                  <a:lnTo>
                    <a:pt x="1396" y="2682"/>
                  </a:lnTo>
                  <a:lnTo>
                    <a:pt x="1398" y="2682"/>
                  </a:lnTo>
                  <a:lnTo>
                    <a:pt x="1398" y="2680"/>
                  </a:lnTo>
                  <a:lnTo>
                    <a:pt x="1400" y="2680"/>
                  </a:lnTo>
                  <a:lnTo>
                    <a:pt x="1400" y="2680"/>
                  </a:lnTo>
                  <a:lnTo>
                    <a:pt x="1398" y="2679"/>
                  </a:lnTo>
                  <a:lnTo>
                    <a:pt x="1398" y="2677"/>
                  </a:lnTo>
                  <a:lnTo>
                    <a:pt x="1396" y="2677"/>
                  </a:lnTo>
                  <a:lnTo>
                    <a:pt x="1396" y="2675"/>
                  </a:lnTo>
                  <a:lnTo>
                    <a:pt x="1396" y="2675"/>
                  </a:lnTo>
                  <a:lnTo>
                    <a:pt x="1398" y="2675"/>
                  </a:lnTo>
                  <a:lnTo>
                    <a:pt x="1398" y="2677"/>
                  </a:lnTo>
                  <a:lnTo>
                    <a:pt x="1398" y="2677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7"/>
                  </a:lnTo>
                  <a:lnTo>
                    <a:pt x="1401" y="2677"/>
                  </a:lnTo>
                  <a:lnTo>
                    <a:pt x="1401" y="2677"/>
                  </a:lnTo>
                  <a:lnTo>
                    <a:pt x="1400" y="2675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1"/>
                  </a:lnTo>
                  <a:lnTo>
                    <a:pt x="1398" y="2671"/>
                  </a:lnTo>
                  <a:lnTo>
                    <a:pt x="1398" y="2669"/>
                  </a:lnTo>
                  <a:lnTo>
                    <a:pt x="1396" y="2669"/>
                  </a:lnTo>
                  <a:lnTo>
                    <a:pt x="1396" y="2669"/>
                  </a:lnTo>
                  <a:lnTo>
                    <a:pt x="1394" y="2669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6"/>
                  </a:lnTo>
                  <a:lnTo>
                    <a:pt x="1392" y="2666"/>
                  </a:lnTo>
                  <a:lnTo>
                    <a:pt x="1391" y="2664"/>
                  </a:lnTo>
                  <a:lnTo>
                    <a:pt x="1391" y="2664"/>
                  </a:lnTo>
                  <a:lnTo>
                    <a:pt x="1391" y="2662"/>
                  </a:lnTo>
                  <a:lnTo>
                    <a:pt x="1392" y="2662"/>
                  </a:lnTo>
                  <a:lnTo>
                    <a:pt x="1392" y="2662"/>
                  </a:lnTo>
                  <a:lnTo>
                    <a:pt x="1392" y="2664"/>
                  </a:lnTo>
                  <a:lnTo>
                    <a:pt x="1392" y="2664"/>
                  </a:lnTo>
                  <a:lnTo>
                    <a:pt x="1396" y="2664"/>
                  </a:lnTo>
                  <a:lnTo>
                    <a:pt x="1398" y="2666"/>
                  </a:lnTo>
                  <a:lnTo>
                    <a:pt x="1396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6" y="2668"/>
                  </a:lnTo>
                  <a:lnTo>
                    <a:pt x="1396" y="2669"/>
                  </a:lnTo>
                  <a:lnTo>
                    <a:pt x="1398" y="2669"/>
                  </a:lnTo>
                  <a:lnTo>
                    <a:pt x="1400" y="2669"/>
                  </a:lnTo>
                  <a:lnTo>
                    <a:pt x="1401" y="2671"/>
                  </a:lnTo>
                  <a:lnTo>
                    <a:pt x="1401" y="2673"/>
                  </a:lnTo>
                  <a:lnTo>
                    <a:pt x="1403" y="2677"/>
                  </a:lnTo>
                  <a:lnTo>
                    <a:pt x="1403" y="2677"/>
                  </a:lnTo>
                  <a:lnTo>
                    <a:pt x="1405" y="2677"/>
                  </a:lnTo>
                  <a:lnTo>
                    <a:pt x="1405" y="2675"/>
                  </a:lnTo>
                  <a:lnTo>
                    <a:pt x="1405" y="2675"/>
                  </a:lnTo>
                  <a:lnTo>
                    <a:pt x="1405" y="2673"/>
                  </a:lnTo>
                  <a:lnTo>
                    <a:pt x="1403" y="2671"/>
                  </a:lnTo>
                  <a:lnTo>
                    <a:pt x="1403" y="2671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1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1" y="2666"/>
                  </a:lnTo>
                  <a:lnTo>
                    <a:pt x="1401" y="2666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0" y="2664"/>
                  </a:lnTo>
                  <a:lnTo>
                    <a:pt x="1400" y="2664"/>
                  </a:lnTo>
                  <a:lnTo>
                    <a:pt x="1400" y="2662"/>
                  </a:lnTo>
                  <a:lnTo>
                    <a:pt x="1400" y="2662"/>
                  </a:lnTo>
                  <a:lnTo>
                    <a:pt x="1401" y="2662"/>
                  </a:lnTo>
                  <a:lnTo>
                    <a:pt x="1401" y="2662"/>
                  </a:lnTo>
                  <a:lnTo>
                    <a:pt x="1403" y="2662"/>
                  </a:lnTo>
                  <a:lnTo>
                    <a:pt x="1403" y="2662"/>
                  </a:lnTo>
                  <a:lnTo>
                    <a:pt x="1405" y="2664"/>
                  </a:lnTo>
                  <a:lnTo>
                    <a:pt x="1405" y="2664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9" y="2666"/>
                  </a:lnTo>
                  <a:lnTo>
                    <a:pt x="1409" y="2668"/>
                  </a:lnTo>
                  <a:lnTo>
                    <a:pt x="1410" y="2668"/>
                  </a:lnTo>
                  <a:lnTo>
                    <a:pt x="1410" y="2668"/>
                  </a:lnTo>
                  <a:lnTo>
                    <a:pt x="1410" y="2669"/>
                  </a:lnTo>
                  <a:lnTo>
                    <a:pt x="1410" y="2669"/>
                  </a:lnTo>
                  <a:lnTo>
                    <a:pt x="1412" y="2673"/>
                  </a:lnTo>
                  <a:lnTo>
                    <a:pt x="1414" y="2673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69"/>
                  </a:lnTo>
                  <a:lnTo>
                    <a:pt x="1414" y="2669"/>
                  </a:lnTo>
                  <a:lnTo>
                    <a:pt x="1414" y="2668"/>
                  </a:lnTo>
                  <a:lnTo>
                    <a:pt x="1414" y="2666"/>
                  </a:lnTo>
                  <a:lnTo>
                    <a:pt x="1414" y="2666"/>
                  </a:lnTo>
                  <a:lnTo>
                    <a:pt x="1414" y="2664"/>
                  </a:lnTo>
                  <a:lnTo>
                    <a:pt x="1416" y="2666"/>
                  </a:lnTo>
                  <a:lnTo>
                    <a:pt x="1416" y="2666"/>
                  </a:lnTo>
                  <a:lnTo>
                    <a:pt x="1416" y="2668"/>
                  </a:lnTo>
                  <a:lnTo>
                    <a:pt x="1418" y="2668"/>
                  </a:lnTo>
                  <a:lnTo>
                    <a:pt x="1418" y="2666"/>
                  </a:lnTo>
                  <a:lnTo>
                    <a:pt x="1418" y="2666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5" y="2664"/>
                  </a:lnTo>
                  <a:lnTo>
                    <a:pt x="1425" y="2664"/>
                  </a:lnTo>
                  <a:lnTo>
                    <a:pt x="1427" y="2662"/>
                  </a:lnTo>
                  <a:lnTo>
                    <a:pt x="1427" y="2662"/>
                  </a:lnTo>
                  <a:lnTo>
                    <a:pt x="1429" y="2664"/>
                  </a:lnTo>
                  <a:lnTo>
                    <a:pt x="1429" y="2664"/>
                  </a:lnTo>
                  <a:lnTo>
                    <a:pt x="1430" y="2664"/>
                  </a:lnTo>
                  <a:lnTo>
                    <a:pt x="1432" y="2664"/>
                  </a:lnTo>
                  <a:lnTo>
                    <a:pt x="1434" y="2666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6" y="2660"/>
                  </a:lnTo>
                  <a:lnTo>
                    <a:pt x="1436" y="2660"/>
                  </a:lnTo>
                  <a:lnTo>
                    <a:pt x="1436" y="2659"/>
                  </a:lnTo>
                  <a:lnTo>
                    <a:pt x="1436" y="2659"/>
                  </a:lnTo>
                  <a:lnTo>
                    <a:pt x="1436" y="2657"/>
                  </a:lnTo>
                  <a:lnTo>
                    <a:pt x="1436" y="2657"/>
                  </a:lnTo>
                  <a:lnTo>
                    <a:pt x="1438" y="2657"/>
                  </a:lnTo>
                  <a:lnTo>
                    <a:pt x="1441" y="2657"/>
                  </a:lnTo>
                  <a:lnTo>
                    <a:pt x="1443" y="2657"/>
                  </a:lnTo>
                  <a:lnTo>
                    <a:pt x="1443" y="2655"/>
                  </a:lnTo>
                  <a:lnTo>
                    <a:pt x="1441" y="2655"/>
                  </a:lnTo>
                  <a:lnTo>
                    <a:pt x="1439" y="2655"/>
                  </a:lnTo>
                  <a:lnTo>
                    <a:pt x="1439" y="2655"/>
                  </a:lnTo>
                  <a:lnTo>
                    <a:pt x="1439" y="2653"/>
                  </a:lnTo>
                  <a:lnTo>
                    <a:pt x="1441" y="2653"/>
                  </a:lnTo>
                  <a:lnTo>
                    <a:pt x="1441" y="2655"/>
                  </a:lnTo>
                  <a:lnTo>
                    <a:pt x="1443" y="2653"/>
                  </a:lnTo>
                  <a:lnTo>
                    <a:pt x="1443" y="2651"/>
                  </a:lnTo>
                  <a:lnTo>
                    <a:pt x="1445" y="2650"/>
                  </a:lnTo>
                  <a:lnTo>
                    <a:pt x="1445" y="2650"/>
                  </a:lnTo>
                  <a:lnTo>
                    <a:pt x="1447" y="2650"/>
                  </a:lnTo>
                  <a:lnTo>
                    <a:pt x="1447" y="2650"/>
                  </a:lnTo>
                  <a:lnTo>
                    <a:pt x="1448" y="2650"/>
                  </a:lnTo>
                  <a:lnTo>
                    <a:pt x="1448" y="2650"/>
                  </a:lnTo>
                  <a:lnTo>
                    <a:pt x="1448" y="2648"/>
                  </a:lnTo>
                  <a:lnTo>
                    <a:pt x="1450" y="2648"/>
                  </a:lnTo>
                  <a:lnTo>
                    <a:pt x="1450" y="2648"/>
                  </a:lnTo>
                  <a:lnTo>
                    <a:pt x="1452" y="2648"/>
                  </a:lnTo>
                  <a:lnTo>
                    <a:pt x="1454" y="2650"/>
                  </a:lnTo>
                  <a:lnTo>
                    <a:pt x="1454" y="2650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6" y="2651"/>
                  </a:lnTo>
                  <a:lnTo>
                    <a:pt x="1456" y="2653"/>
                  </a:lnTo>
                  <a:lnTo>
                    <a:pt x="1457" y="2653"/>
                  </a:lnTo>
                  <a:lnTo>
                    <a:pt x="1457" y="2653"/>
                  </a:lnTo>
                  <a:lnTo>
                    <a:pt x="1457" y="2655"/>
                  </a:lnTo>
                  <a:lnTo>
                    <a:pt x="1456" y="2657"/>
                  </a:lnTo>
                  <a:lnTo>
                    <a:pt x="1457" y="2657"/>
                  </a:lnTo>
                  <a:lnTo>
                    <a:pt x="1457" y="2659"/>
                  </a:lnTo>
                  <a:lnTo>
                    <a:pt x="1457" y="2657"/>
                  </a:lnTo>
                  <a:lnTo>
                    <a:pt x="1457" y="2657"/>
                  </a:lnTo>
                  <a:lnTo>
                    <a:pt x="1459" y="2657"/>
                  </a:lnTo>
                  <a:lnTo>
                    <a:pt x="1461" y="2655"/>
                  </a:lnTo>
                  <a:lnTo>
                    <a:pt x="1461" y="2655"/>
                  </a:lnTo>
                  <a:lnTo>
                    <a:pt x="1461" y="2657"/>
                  </a:lnTo>
                  <a:lnTo>
                    <a:pt x="1461" y="2655"/>
                  </a:lnTo>
                  <a:lnTo>
                    <a:pt x="1459" y="2653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0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7" y="2648"/>
                  </a:lnTo>
                  <a:lnTo>
                    <a:pt x="1456" y="2648"/>
                  </a:lnTo>
                  <a:lnTo>
                    <a:pt x="1456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6" y="2646"/>
                  </a:lnTo>
                  <a:lnTo>
                    <a:pt x="1456" y="2646"/>
                  </a:lnTo>
                  <a:lnTo>
                    <a:pt x="1457" y="2646"/>
                  </a:lnTo>
                  <a:lnTo>
                    <a:pt x="1457" y="2646"/>
                  </a:lnTo>
                  <a:lnTo>
                    <a:pt x="1457" y="2644"/>
                  </a:lnTo>
                  <a:lnTo>
                    <a:pt x="1459" y="2644"/>
                  </a:lnTo>
                  <a:lnTo>
                    <a:pt x="1459" y="2644"/>
                  </a:lnTo>
                  <a:lnTo>
                    <a:pt x="1457" y="2642"/>
                  </a:lnTo>
                  <a:lnTo>
                    <a:pt x="1456" y="2641"/>
                  </a:lnTo>
                  <a:lnTo>
                    <a:pt x="1456" y="2641"/>
                  </a:lnTo>
                  <a:lnTo>
                    <a:pt x="1454" y="2639"/>
                  </a:lnTo>
                  <a:lnTo>
                    <a:pt x="1454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7" y="2637"/>
                  </a:lnTo>
                  <a:lnTo>
                    <a:pt x="1457" y="2637"/>
                  </a:lnTo>
                  <a:lnTo>
                    <a:pt x="1457" y="2635"/>
                  </a:lnTo>
                  <a:lnTo>
                    <a:pt x="1459" y="2637"/>
                  </a:lnTo>
                  <a:lnTo>
                    <a:pt x="1461" y="2639"/>
                  </a:lnTo>
                  <a:lnTo>
                    <a:pt x="1461" y="2639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39"/>
                  </a:lnTo>
                  <a:lnTo>
                    <a:pt x="1463" y="2637"/>
                  </a:lnTo>
                  <a:lnTo>
                    <a:pt x="1461" y="2635"/>
                  </a:lnTo>
                  <a:lnTo>
                    <a:pt x="1463" y="2637"/>
                  </a:lnTo>
                  <a:lnTo>
                    <a:pt x="1463" y="2637"/>
                  </a:lnTo>
                  <a:lnTo>
                    <a:pt x="1465" y="2639"/>
                  </a:lnTo>
                  <a:lnTo>
                    <a:pt x="1465" y="2641"/>
                  </a:lnTo>
                  <a:lnTo>
                    <a:pt x="1466" y="2639"/>
                  </a:lnTo>
                  <a:lnTo>
                    <a:pt x="1465" y="2639"/>
                  </a:lnTo>
                  <a:lnTo>
                    <a:pt x="1465" y="2637"/>
                  </a:lnTo>
                  <a:lnTo>
                    <a:pt x="1463" y="2635"/>
                  </a:lnTo>
                  <a:lnTo>
                    <a:pt x="1465" y="2635"/>
                  </a:lnTo>
                  <a:lnTo>
                    <a:pt x="1465" y="2635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5"/>
                  </a:lnTo>
                  <a:lnTo>
                    <a:pt x="1466" y="2633"/>
                  </a:lnTo>
                  <a:lnTo>
                    <a:pt x="1466" y="2635"/>
                  </a:lnTo>
                  <a:lnTo>
                    <a:pt x="1468" y="2635"/>
                  </a:lnTo>
                  <a:lnTo>
                    <a:pt x="1468" y="2637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70" y="2639"/>
                  </a:lnTo>
                  <a:lnTo>
                    <a:pt x="1470" y="2637"/>
                  </a:lnTo>
                  <a:lnTo>
                    <a:pt x="1470" y="2637"/>
                  </a:lnTo>
                  <a:lnTo>
                    <a:pt x="1468" y="2635"/>
                  </a:lnTo>
                  <a:lnTo>
                    <a:pt x="1468" y="2635"/>
                  </a:lnTo>
                  <a:lnTo>
                    <a:pt x="1470" y="2635"/>
                  </a:lnTo>
                  <a:lnTo>
                    <a:pt x="1472" y="2633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5" y="2632"/>
                  </a:lnTo>
                  <a:lnTo>
                    <a:pt x="1475" y="2632"/>
                  </a:lnTo>
                  <a:lnTo>
                    <a:pt x="1475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0"/>
                  </a:lnTo>
                  <a:lnTo>
                    <a:pt x="1477" y="2628"/>
                  </a:lnTo>
                  <a:lnTo>
                    <a:pt x="1477" y="2628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4"/>
                  </a:lnTo>
                  <a:lnTo>
                    <a:pt x="1477" y="2624"/>
                  </a:lnTo>
                  <a:lnTo>
                    <a:pt x="1477" y="2623"/>
                  </a:lnTo>
                  <a:lnTo>
                    <a:pt x="1479" y="2621"/>
                  </a:lnTo>
                  <a:lnTo>
                    <a:pt x="1479" y="2621"/>
                  </a:lnTo>
                  <a:lnTo>
                    <a:pt x="1481" y="2621"/>
                  </a:lnTo>
                  <a:lnTo>
                    <a:pt x="1479" y="2623"/>
                  </a:lnTo>
                  <a:lnTo>
                    <a:pt x="1481" y="2624"/>
                  </a:lnTo>
                  <a:lnTo>
                    <a:pt x="1483" y="2624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6" y="2628"/>
                  </a:lnTo>
                  <a:lnTo>
                    <a:pt x="1486" y="2626"/>
                  </a:lnTo>
                  <a:lnTo>
                    <a:pt x="1488" y="2626"/>
                  </a:lnTo>
                  <a:lnTo>
                    <a:pt x="1486" y="2626"/>
                  </a:lnTo>
                  <a:lnTo>
                    <a:pt x="1485" y="2624"/>
                  </a:lnTo>
                  <a:lnTo>
                    <a:pt x="1483" y="2621"/>
                  </a:lnTo>
                  <a:lnTo>
                    <a:pt x="1483" y="2621"/>
                  </a:lnTo>
                  <a:lnTo>
                    <a:pt x="1474" y="2615"/>
                  </a:lnTo>
                  <a:lnTo>
                    <a:pt x="1470" y="2614"/>
                  </a:lnTo>
                  <a:lnTo>
                    <a:pt x="1468" y="2612"/>
                  </a:lnTo>
                  <a:lnTo>
                    <a:pt x="1466" y="2610"/>
                  </a:lnTo>
                  <a:lnTo>
                    <a:pt x="1465" y="2610"/>
                  </a:lnTo>
                  <a:lnTo>
                    <a:pt x="1465" y="2610"/>
                  </a:lnTo>
                  <a:lnTo>
                    <a:pt x="1463" y="2610"/>
                  </a:lnTo>
                  <a:lnTo>
                    <a:pt x="1459" y="2608"/>
                  </a:lnTo>
                  <a:lnTo>
                    <a:pt x="1459" y="2606"/>
                  </a:lnTo>
                  <a:lnTo>
                    <a:pt x="1457" y="2606"/>
                  </a:lnTo>
                  <a:lnTo>
                    <a:pt x="1456" y="2604"/>
                  </a:lnTo>
                  <a:lnTo>
                    <a:pt x="1450" y="2604"/>
                  </a:lnTo>
                  <a:lnTo>
                    <a:pt x="1448" y="2604"/>
                  </a:lnTo>
                  <a:lnTo>
                    <a:pt x="1450" y="2603"/>
                  </a:lnTo>
                  <a:lnTo>
                    <a:pt x="1450" y="2603"/>
                  </a:lnTo>
                  <a:lnTo>
                    <a:pt x="1448" y="2601"/>
                  </a:lnTo>
                  <a:lnTo>
                    <a:pt x="1448" y="2599"/>
                  </a:lnTo>
                  <a:lnTo>
                    <a:pt x="1448" y="2599"/>
                  </a:lnTo>
                  <a:lnTo>
                    <a:pt x="1447" y="2597"/>
                  </a:lnTo>
                  <a:lnTo>
                    <a:pt x="1447" y="2597"/>
                  </a:lnTo>
                  <a:lnTo>
                    <a:pt x="1445" y="2597"/>
                  </a:lnTo>
                  <a:lnTo>
                    <a:pt x="1447" y="2595"/>
                  </a:lnTo>
                  <a:lnTo>
                    <a:pt x="1447" y="2592"/>
                  </a:lnTo>
                  <a:lnTo>
                    <a:pt x="1450" y="2590"/>
                  </a:lnTo>
                  <a:lnTo>
                    <a:pt x="1454" y="2590"/>
                  </a:lnTo>
                  <a:lnTo>
                    <a:pt x="1456" y="2590"/>
                  </a:lnTo>
                  <a:lnTo>
                    <a:pt x="1457" y="2592"/>
                  </a:lnTo>
                  <a:lnTo>
                    <a:pt x="1457" y="2592"/>
                  </a:lnTo>
                  <a:lnTo>
                    <a:pt x="1459" y="2595"/>
                  </a:lnTo>
                  <a:lnTo>
                    <a:pt x="1461" y="2595"/>
                  </a:lnTo>
                  <a:lnTo>
                    <a:pt x="1468" y="2594"/>
                  </a:lnTo>
                  <a:lnTo>
                    <a:pt x="1470" y="2594"/>
                  </a:lnTo>
                  <a:lnTo>
                    <a:pt x="1472" y="2590"/>
                  </a:lnTo>
                  <a:lnTo>
                    <a:pt x="1457" y="2565"/>
                  </a:lnTo>
                  <a:lnTo>
                    <a:pt x="1450" y="2545"/>
                  </a:lnTo>
                  <a:lnTo>
                    <a:pt x="1448" y="2543"/>
                  </a:lnTo>
                  <a:lnTo>
                    <a:pt x="1448" y="2543"/>
                  </a:lnTo>
                  <a:lnTo>
                    <a:pt x="1448" y="2541"/>
                  </a:lnTo>
                  <a:lnTo>
                    <a:pt x="1447" y="2541"/>
                  </a:lnTo>
                  <a:lnTo>
                    <a:pt x="1445" y="2541"/>
                  </a:lnTo>
                  <a:lnTo>
                    <a:pt x="1443" y="2539"/>
                  </a:lnTo>
                  <a:lnTo>
                    <a:pt x="1439" y="2536"/>
                  </a:lnTo>
                  <a:lnTo>
                    <a:pt x="1439" y="2536"/>
                  </a:lnTo>
                  <a:lnTo>
                    <a:pt x="1430" y="2520"/>
                  </a:lnTo>
                  <a:lnTo>
                    <a:pt x="1429" y="2518"/>
                  </a:lnTo>
                  <a:lnTo>
                    <a:pt x="1425" y="2516"/>
                  </a:lnTo>
                  <a:lnTo>
                    <a:pt x="1405" y="2516"/>
                  </a:lnTo>
                  <a:lnTo>
                    <a:pt x="1394" y="2511"/>
                  </a:lnTo>
                  <a:lnTo>
                    <a:pt x="1392" y="2511"/>
                  </a:lnTo>
                  <a:lnTo>
                    <a:pt x="1392" y="2512"/>
                  </a:lnTo>
                  <a:lnTo>
                    <a:pt x="1391" y="2512"/>
                  </a:lnTo>
                  <a:lnTo>
                    <a:pt x="1391" y="2518"/>
                  </a:lnTo>
                  <a:lnTo>
                    <a:pt x="1391" y="2521"/>
                  </a:lnTo>
                  <a:lnTo>
                    <a:pt x="1391" y="2521"/>
                  </a:lnTo>
                  <a:lnTo>
                    <a:pt x="1391" y="2523"/>
                  </a:lnTo>
                  <a:lnTo>
                    <a:pt x="1382" y="2516"/>
                  </a:lnTo>
                  <a:lnTo>
                    <a:pt x="1380" y="2514"/>
                  </a:lnTo>
                  <a:lnTo>
                    <a:pt x="1378" y="2512"/>
                  </a:lnTo>
                  <a:lnTo>
                    <a:pt x="1378" y="2512"/>
                  </a:lnTo>
                  <a:lnTo>
                    <a:pt x="1378" y="2511"/>
                  </a:lnTo>
                  <a:lnTo>
                    <a:pt x="1378" y="2511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78" y="2505"/>
                  </a:lnTo>
                  <a:lnTo>
                    <a:pt x="1374" y="2502"/>
                  </a:lnTo>
                  <a:lnTo>
                    <a:pt x="1374" y="2500"/>
                  </a:lnTo>
                  <a:lnTo>
                    <a:pt x="1374" y="2500"/>
                  </a:lnTo>
                  <a:lnTo>
                    <a:pt x="1378" y="2496"/>
                  </a:lnTo>
                  <a:lnTo>
                    <a:pt x="1382" y="2494"/>
                  </a:lnTo>
                  <a:lnTo>
                    <a:pt x="1382" y="2494"/>
                  </a:lnTo>
                  <a:lnTo>
                    <a:pt x="1380" y="2492"/>
                  </a:lnTo>
                  <a:lnTo>
                    <a:pt x="1378" y="2492"/>
                  </a:lnTo>
                  <a:lnTo>
                    <a:pt x="1378" y="2491"/>
                  </a:lnTo>
                  <a:lnTo>
                    <a:pt x="1378" y="2491"/>
                  </a:lnTo>
                  <a:lnTo>
                    <a:pt x="1378" y="2489"/>
                  </a:lnTo>
                  <a:lnTo>
                    <a:pt x="1378" y="2487"/>
                  </a:lnTo>
                  <a:lnTo>
                    <a:pt x="1378" y="2485"/>
                  </a:lnTo>
                  <a:lnTo>
                    <a:pt x="1378" y="2485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2"/>
                  </a:lnTo>
                  <a:lnTo>
                    <a:pt x="1376" y="2482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6" y="2478"/>
                  </a:lnTo>
                  <a:lnTo>
                    <a:pt x="1376" y="2478"/>
                  </a:lnTo>
                  <a:lnTo>
                    <a:pt x="1371" y="2476"/>
                  </a:lnTo>
                  <a:lnTo>
                    <a:pt x="1358" y="2473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53" y="2449"/>
                  </a:lnTo>
                  <a:lnTo>
                    <a:pt x="1360" y="2429"/>
                  </a:lnTo>
                  <a:lnTo>
                    <a:pt x="1362" y="2427"/>
                  </a:lnTo>
                  <a:lnTo>
                    <a:pt x="1362" y="2427"/>
                  </a:lnTo>
                  <a:lnTo>
                    <a:pt x="1367" y="2426"/>
                  </a:lnTo>
                  <a:lnTo>
                    <a:pt x="1367" y="2424"/>
                  </a:lnTo>
                  <a:lnTo>
                    <a:pt x="1369" y="2424"/>
                  </a:lnTo>
                  <a:lnTo>
                    <a:pt x="1371" y="2420"/>
                  </a:lnTo>
                  <a:lnTo>
                    <a:pt x="1373" y="2417"/>
                  </a:lnTo>
                  <a:lnTo>
                    <a:pt x="1374" y="2411"/>
                  </a:lnTo>
                  <a:lnTo>
                    <a:pt x="1373" y="2408"/>
                  </a:lnTo>
                  <a:lnTo>
                    <a:pt x="1371" y="2404"/>
                  </a:lnTo>
                  <a:lnTo>
                    <a:pt x="1364" y="2399"/>
                  </a:lnTo>
                  <a:lnTo>
                    <a:pt x="1360" y="2399"/>
                  </a:lnTo>
                  <a:lnTo>
                    <a:pt x="1364" y="2379"/>
                  </a:lnTo>
                  <a:lnTo>
                    <a:pt x="1367" y="2361"/>
                  </a:lnTo>
                  <a:lnTo>
                    <a:pt x="1369" y="2357"/>
                  </a:lnTo>
                  <a:lnTo>
                    <a:pt x="1371" y="2355"/>
                  </a:lnTo>
                  <a:lnTo>
                    <a:pt x="1382" y="2350"/>
                  </a:lnTo>
                  <a:lnTo>
                    <a:pt x="1383" y="2348"/>
                  </a:lnTo>
                  <a:lnTo>
                    <a:pt x="1387" y="2343"/>
                  </a:lnTo>
                  <a:lnTo>
                    <a:pt x="1389" y="2341"/>
                  </a:lnTo>
                  <a:lnTo>
                    <a:pt x="1389" y="2337"/>
                  </a:lnTo>
                  <a:lnTo>
                    <a:pt x="1385" y="2334"/>
                  </a:lnTo>
                  <a:lnTo>
                    <a:pt x="1385" y="2332"/>
                  </a:lnTo>
                  <a:lnTo>
                    <a:pt x="1385" y="2332"/>
                  </a:lnTo>
                  <a:lnTo>
                    <a:pt x="1387" y="2330"/>
                  </a:lnTo>
                  <a:lnTo>
                    <a:pt x="1389" y="2328"/>
                  </a:lnTo>
                  <a:lnTo>
                    <a:pt x="1387" y="2326"/>
                  </a:lnTo>
                  <a:lnTo>
                    <a:pt x="1387" y="2326"/>
                  </a:lnTo>
                  <a:lnTo>
                    <a:pt x="1387" y="2324"/>
                  </a:lnTo>
                  <a:lnTo>
                    <a:pt x="1387" y="2323"/>
                  </a:lnTo>
                  <a:lnTo>
                    <a:pt x="1389" y="2323"/>
                  </a:lnTo>
                  <a:lnTo>
                    <a:pt x="1392" y="2321"/>
                  </a:lnTo>
                  <a:lnTo>
                    <a:pt x="1392" y="2321"/>
                  </a:lnTo>
                  <a:lnTo>
                    <a:pt x="1394" y="2317"/>
                  </a:lnTo>
                  <a:lnTo>
                    <a:pt x="1394" y="2317"/>
                  </a:lnTo>
                  <a:lnTo>
                    <a:pt x="1396" y="2314"/>
                  </a:lnTo>
                  <a:lnTo>
                    <a:pt x="1398" y="2312"/>
                  </a:lnTo>
                  <a:lnTo>
                    <a:pt x="1400" y="2312"/>
                  </a:lnTo>
                  <a:lnTo>
                    <a:pt x="1401" y="2312"/>
                  </a:lnTo>
                  <a:lnTo>
                    <a:pt x="1403" y="2312"/>
                  </a:lnTo>
                  <a:lnTo>
                    <a:pt x="1407" y="2317"/>
                  </a:lnTo>
                  <a:lnTo>
                    <a:pt x="1409" y="2317"/>
                  </a:lnTo>
                  <a:lnTo>
                    <a:pt x="1409" y="2319"/>
                  </a:lnTo>
                  <a:lnTo>
                    <a:pt x="1410" y="2319"/>
                  </a:lnTo>
                  <a:lnTo>
                    <a:pt x="1410" y="2321"/>
                  </a:lnTo>
                  <a:lnTo>
                    <a:pt x="1410" y="2321"/>
                  </a:lnTo>
                  <a:lnTo>
                    <a:pt x="1412" y="2321"/>
                  </a:lnTo>
                  <a:lnTo>
                    <a:pt x="1412" y="2321"/>
                  </a:lnTo>
                  <a:lnTo>
                    <a:pt x="1414" y="2324"/>
                  </a:lnTo>
                  <a:lnTo>
                    <a:pt x="1416" y="2326"/>
                  </a:lnTo>
                  <a:lnTo>
                    <a:pt x="1418" y="2328"/>
                  </a:lnTo>
                  <a:lnTo>
                    <a:pt x="1420" y="2330"/>
                  </a:lnTo>
                  <a:lnTo>
                    <a:pt x="1421" y="2332"/>
                  </a:lnTo>
                  <a:lnTo>
                    <a:pt x="1421" y="2334"/>
                  </a:lnTo>
                  <a:lnTo>
                    <a:pt x="1423" y="2334"/>
                  </a:lnTo>
                  <a:lnTo>
                    <a:pt x="1423" y="2335"/>
                  </a:lnTo>
                  <a:lnTo>
                    <a:pt x="1423" y="2337"/>
                  </a:lnTo>
                  <a:lnTo>
                    <a:pt x="1425" y="2339"/>
                  </a:lnTo>
                  <a:lnTo>
                    <a:pt x="1427" y="2341"/>
                  </a:lnTo>
                  <a:lnTo>
                    <a:pt x="1427" y="2343"/>
                  </a:lnTo>
                  <a:lnTo>
                    <a:pt x="1429" y="2344"/>
                  </a:lnTo>
                  <a:lnTo>
                    <a:pt x="1429" y="2346"/>
                  </a:lnTo>
                  <a:lnTo>
                    <a:pt x="1429" y="2348"/>
                  </a:lnTo>
                  <a:lnTo>
                    <a:pt x="1429" y="2350"/>
                  </a:lnTo>
                  <a:lnTo>
                    <a:pt x="1430" y="2350"/>
                  </a:lnTo>
                  <a:lnTo>
                    <a:pt x="1430" y="2350"/>
                  </a:lnTo>
                  <a:lnTo>
                    <a:pt x="1432" y="2352"/>
                  </a:lnTo>
                  <a:lnTo>
                    <a:pt x="1432" y="2353"/>
                  </a:lnTo>
                  <a:lnTo>
                    <a:pt x="1434" y="2355"/>
                  </a:lnTo>
                  <a:lnTo>
                    <a:pt x="1434" y="2357"/>
                  </a:lnTo>
                  <a:lnTo>
                    <a:pt x="1436" y="2357"/>
                  </a:lnTo>
                  <a:lnTo>
                    <a:pt x="1438" y="2357"/>
                  </a:lnTo>
                  <a:lnTo>
                    <a:pt x="1438" y="2357"/>
                  </a:lnTo>
                  <a:lnTo>
                    <a:pt x="1439" y="2359"/>
                  </a:lnTo>
                  <a:lnTo>
                    <a:pt x="1443" y="2361"/>
                  </a:lnTo>
                  <a:lnTo>
                    <a:pt x="1443" y="2361"/>
                  </a:lnTo>
                  <a:lnTo>
                    <a:pt x="1445" y="2361"/>
                  </a:lnTo>
                  <a:lnTo>
                    <a:pt x="1445" y="2359"/>
                  </a:lnTo>
                  <a:lnTo>
                    <a:pt x="1447" y="2359"/>
                  </a:lnTo>
                  <a:lnTo>
                    <a:pt x="1456" y="2355"/>
                  </a:lnTo>
                  <a:lnTo>
                    <a:pt x="1461" y="2352"/>
                  </a:lnTo>
                  <a:lnTo>
                    <a:pt x="1465" y="2348"/>
                  </a:lnTo>
                  <a:lnTo>
                    <a:pt x="1466" y="2346"/>
                  </a:lnTo>
                  <a:lnTo>
                    <a:pt x="1466" y="2344"/>
                  </a:lnTo>
                  <a:lnTo>
                    <a:pt x="1466" y="2344"/>
                  </a:lnTo>
                  <a:lnTo>
                    <a:pt x="1466" y="2341"/>
                  </a:lnTo>
                  <a:lnTo>
                    <a:pt x="1465" y="2339"/>
                  </a:lnTo>
                  <a:lnTo>
                    <a:pt x="1465" y="2339"/>
                  </a:lnTo>
                  <a:lnTo>
                    <a:pt x="1461" y="2337"/>
                  </a:lnTo>
                  <a:lnTo>
                    <a:pt x="1461" y="2335"/>
                  </a:lnTo>
                  <a:lnTo>
                    <a:pt x="1461" y="2334"/>
                  </a:lnTo>
                  <a:lnTo>
                    <a:pt x="1461" y="2330"/>
                  </a:lnTo>
                  <a:lnTo>
                    <a:pt x="1459" y="2326"/>
                  </a:lnTo>
                  <a:lnTo>
                    <a:pt x="1457" y="2321"/>
                  </a:lnTo>
                  <a:lnTo>
                    <a:pt x="1456" y="2310"/>
                  </a:lnTo>
                  <a:lnTo>
                    <a:pt x="1456" y="2303"/>
                  </a:lnTo>
                  <a:lnTo>
                    <a:pt x="1456" y="2301"/>
                  </a:lnTo>
                  <a:lnTo>
                    <a:pt x="1454" y="2299"/>
                  </a:lnTo>
                  <a:lnTo>
                    <a:pt x="1452" y="2299"/>
                  </a:lnTo>
                  <a:lnTo>
                    <a:pt x="1450" y="2297"/>
                  </a:lnTo>
                  <a:lnTo>
                    <a:pt x="1450" y="2297"/>
                  </a:lnTo>
                  <a:lnTo>
                    <a:pt x="1452" y="2296"/>
                  </a:lnTo>
                  <a:lnTo>
                    <a:pt x="1452" y="2296"/>
                  </a:lnTo>
                  <a:lnTo>
                    <a:pt x="1459" y="2299"/>
                  </a:lnTo>
                  <a:lnTo>
                    <a:pt x="1461" y="2301"/>
                  </a:lnTo>
                  <a:lnTo>
                    <a:pt x="1463" y="2299"/>
                  </a:lnTo>
                  <a:lnTo>
                    <a:pt x="1472" y="2294"/>
                  </a:lnTo>
                  <a:lnTo>
                    <a:pt x="1477" y="2287"/>
                  </a:lnTo>
                  <a:lnTo>
                    <a:pt x="1479" y="2285"/>
                  </a:lnTo>
                  <a:lnTo>
                    <a:pt x="1486" y="2283"/>
                  </a:lnTo>
                  <a:lnTo>
                    <a:pt x="1490" y="2281"/>
                  </a:lnTo>
                  <a:lnTo>
                    <a:pt x="1492" y="2279"/>
                  </a:lnTo>
                  <a:lnTo>
                    <a:pt x="1494" y="2278"/>
                  </a:lnTo>
                  <a:lnTo>
                    <a:pt x="1492" y="2276"/>
                  </a:lnTo>
                  <a:lnTo>
                    <a:pt x="1490" y="2272"/>
                  </a:lnTo>
                  <a:lnTo>
                    <a:pt x="1490" y="2270"/>
                  </a:lnTo>
                  <a:lnTo>
                    <a:pt x="1490" y="2268"/>
                  </a:lnTo>
                  <a:lnTo>
                    <a:pt x="1492" y="2267"/>
                  </a:lnTo>
                  <a:lnTo>
                    <a:pt x="1492" y="2265"/>
                  </a:lnTo>
                  <a:lnTo>
                    <a:pt x="1492" y="2263"/>
                  </a:lnTo>
                  <a:lnTo>
                    <a:pt x="1492" y="2261"/>
                  </a:lnTo>
                  <a:lnTo>
                    <a:pt x="1494" y="2259"/>
                  </a:lnTo>
                  <a:lnTo>
                    <a:pt x="1494" y="2259"/>
                  </a:lnTo>
                  <a:lnTo>
                    <a:pt x="1495" y="2259"/>
                  </a:lnTo>
                  <a:lnTo>
                    <a:pt x="1499" y="2259"/>
                  </a:lnTo>
                  <a:lnTo>
                    <a:pt x="1512" y="2259"/>
                  </a:lnTo>
                  <a:lnTo>
                    <a:pt x="1512" y="2259"/>
                  </a:lnTo>
                  <a:lnTo>
                    <a:pt x="1513" y="2256"/>
                  </a:lnTo>
                  <a:lnTo>
                    <a:pt x="1521" y="2250"/>
                  </a:lnTo>
                  <a:lnTo>
                    <a:pt x="1524" y="2249"/>
                  </a:lnTo>
                  <a:lnTo>
                    <a:pt x="1533" y="2247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1"/>
                  </a:lnTo>
                  <a:lnTo>
                    <a:pt x="1539" y="2240"/>
                  </a:lnTo>
                  <a:lnTo>
                    <a:pt x="1539" y="2238"/>
                  </a:lnTo>
                  <a:lnTo>
                    <a:pt x="1539" y="2238"/>
                  </a:lnTo>
                  <a:lnTo>
                    <a:pt x="1540" y="2238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4" y="2234"/>
                  </a:lnTo>
                  <a:lnTo>
                    <a:pt x="1546" y="2234"/>
                  </a:lnTo>
                  <a:lnTo>
                    <a:pt x="1546" y="2232"/>
                  </a:lnTo>
                  <a:lnTo>
                    <a:pt x="1546" y="2232"/>
                  </a:lnTo>
                  <a:lnTo>
                    <a:pt x="1548" y="2232"/>
                  </a:lnTo>
                  <a:lnTo>
                    <a:pt x="1548" y="2231"/>
                  </a:lnTo>
                  <a:lnTo>
                    <a:pt x="1548" y="2231"/>
                  </a:lnTo>
                  <a:lnTo>
                    <a:pt x="1550" y="2229"/>
                  </a:lnTo>
                  <a:lnTo>
                    <a:pt x="1548" y="2223"/>
                  </a:lnTo>
                  <a:lnTo>
                    <a:pt x="1548" y="2223"/>
                  </a:lnTo>
                  <a:lnTo>
                    <a:pt x="1550" y="2222"/>
                  </a:lnTo>
                  <a:lnTo>
                    <a:pt x="1550" y="2222"/>
                  </a:lnTo>
                  <a:lnTo>
                    <a:pt x="1551" y="2222"/>
                  </a:lnTo>
                  <a:lnTo>
                    <a:pt x="1551" y="2220"/>
                  </a:lnTo>
                  <a:lnTo>
                    <a:pt x="1551" y="2218"/>
                  </a:lnTo>
                  <a:lnTo>
                    <a:pt x="1551" y="2218"/>
                  </a:lnTo>
                  <a:lnTo>
                    <a:pt x="1555" y="2218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5" y="2222"/>
                  </a:lnTo>
                  <a:lnTo>
                    <a:pt x="1555" y="2223"/>
                  </a:lnTo>
                  <a:lnTo>
                    <a:pt x="1557" y="2223"/>
                  </a:lnTo>
                  <a:lnTo>
                    <a:pt x="1559" y="2223"/>
                  </a:lnTo>
                  <a:lnTo>
                    <a:pt x="1560" y="2222"/>
                  </a:lnTo>
                  <a:lnTo>
                    <a:pt x="1562" y="2220"/>
                  </a:lnTo>
                  <a:lnTo>
                    <a:pt x="1562" y="2218"/>
                  </a:lnTo>
                  <a:lnTo>
                    <a:pt x="1560" y="2211"/>
                  </a:lnTo>
                  <a:lnTo>
                    <a:pt x="1559" y="2209"/>
                  </a:lnTo>
                  <a:lnTo>
                    <a:pt x="1560" y="2207"/>
                  </a:lnTo>
                  <a:lnTo>
                    <a:pt x="1564" y="2207"/>
                  </a:lnTo>
                  <a:lnTo>
                    <a:pt x="1564" y="2209"/>
                  </a:lnTo>
                  <a:lnTo>
                    <a:pt x="1566" y="2209"/>
                  </a:lnTo>
                  <a:lnTo>
                    <a:pt x="1566" y="2211"/>
                  </a:lnTo>
                  <a:lnTo>
                    <a:pt x="1566" y="2213"/>
                  </a:lnTo>
                  <a:lnTo>
                    <a:pt x="1568" y="2213"/>
                  </a:lnTo>
                  <a:lnTo>
                    <a:pt x="1568" y="2214"/>
                  </a:lnTo>
                  <a:lnTo>
                    <a:pt x="1580" y="2214"/>
                  </a:lnTo>
                  <a:lnTo>
                    <a:pt x="1582" y="2214"/>
                  </a:lnTo>
                  <a:lnTo>
                    <a:pt x="1582" y="2214"/>
                  </a:lnTo>
                  <a:lnTo>
                    <a:pt x="1584" y="2213"/>
                  </a:lnTo>
                  <a:lnTo>
                    <a:pt x="1586" y="2214"/>
                  </a:lnTo>
                  <a:lnTo>
                    <a:pt x="1586" y="2216"/>
                  </a:lnTo>
                  <a:lnTo>
                    <a:pt x="1587" y="2216"/>
                  </a:lnTo>
                  <a:lnTo>
                    <a:pt x="1587" y="2218"/>
                  </a:lnTo>
                  <a:lnTo>
                    <a:pt x="1589" y="2218"/>
                  </a:lnTo>
                  <a:lnTo>
                    <a:pt x="1591" y="2218"/>
                  </a:lnTo>
                  <a:lnTo>
                    <a:pt x="1591" y="2220"/>
                  </a:lnTo>
                  <a:lnTo>
                    <a:pt x="1591" y="2222"/>
                  </a:lnTo>
                  <a:lnTo>
                    <a:pt x="1591" y="2222"/>
                  </a:lnTo>
                  <a:lnTo>
                    <a:pt x="1589" y="2223"/>
                  </a:lnTo>
                  <a:lnTo>
                    <a:pt x="1589" y="2223"/>
                  </a:lnTo>
                  <a:lnTo>
                    <a:pt x="1584" y="2225"/>
                  </a:lnTo>
                  <a:lnTo>
                    <a:pt x="1584" y="2225"/>
                  </a:lnTo>
                  <a:lnTo>
                    <a:pt x="1584" y="2227"/>
                  </a:lnTo>
                  <a:lnTo>
                    <a:pt x="1586" y="2227"/>
                  </a:lnTo>
                  <a:lnTo>
                    <a:pt x="1586" y="2229"/>
                  </a:lnTo>
                  <a:lnTo>
                    <a:pt x="1586" y="2229"/>
                  </a:lnTo>
                  <a:lnTo>
                    <a:pt x="1587" y="2231"/>
                  </a:lnTo>
                  <a:lnTo>
                    <a:pt x="1591" y="2231"/>
                  </a:lnTo>
                  <a:lnTo>
                    <a:pt x="1595" y="2231"/>
                  </a:lnTo>
                  <a:lnTo>
                    <a:pt x="1598" y="2229"/>
                  </a:lnTo>
                  <a:lnTo>
                    <a:pt x="1598" y="2227"/>
                  </a:lnTo>
                  <a:lnTo>
                    <a:pt x="1600" y="2227"/>
                  </a:lnTo>
                  <a:lnTo>
                    <a:pt x="1600" y="2225"/>
                  </a:lnTo>
                  <a:lnTo>
                    <a:pt x="1602" y="2225"/>
                  </a:lnTo>
                  <a:lnTo>
                    <a:pt x="1602" y="2225"/>
                  </a:lnTo>
                  <a:lnTo>
                    <a:pt x="1604" y="2227"/>
                  </a:lnTo>
                  <a:lnTo>
                    <a:pt x="1604" y="2227"/>
                  </a:lnTo>
                  <a:lnTo>
                    <a:pt x="1604" y="2229"/>
                  </a:lnTo>
                  <a:lnTo>
                    <a:pt x="1604" y="2232"/>
                  </a:lnTo>
                  <a:lnTo>
                    <a:pt x="1607" y="2232"/>
                  </a:lnTo>
                  <a:lnTo>
                    <a:pt x="1609" y="2231"/>
                  </a:lnTo>
                  <a:lnTo>
                    <a:pt x="1611" y="2229"/>
                  </a:lnTo>
                  <a:lnTo>
                    <a:pt x="1611" y="2225"/>
                  </a:lnTo>
                  <a:lnTo>
                    <a:pt x="1611" y="2223"/>
                  </a:lnTo>
                  <a:lnTo>
                    <a:pt x="1611" y="2222"/>
                  </a:lnTo>
                  <a:lnTo>
                    <a:pt x="1613" y="2218"/>
                  </a:lnTo>
                  <a:lnTo>
                    <a:pt x="1615" y="2214"/>
                  </a:lnTo>
                  <a:lnTo>
                    <a:pt x="1616" y="2214"/>
                  </a:lnTo>
                  <a:lnTo>
                    <a:pt x="1616" y="2214"/>
                  </a:lnTo>
                  <a:lnTo>
                    <a:pt x="1618" y="2214"/>
                  </a:lnTo>
                  <a:lnTo>
                    <a:pt x="1620" y="2214"/>
                  </a:lnTo>
                  <a:lnTo>
                    <a:pt x="1622" y="2216"/>
                  </a:lnTo>
                  <a:lnTo>
                    <a:pt x="1622" y="2216"/>
                  </a:lnTo>
                  <a:lnTo>
                    <a:pt x="1624" y="2216"/>
                  </a:lnTo>
                  <a:lnTo>
                    <a:pt x="1625" y="2216"/>
                  </a:lnTo>
                  <a:lnTo>
                    <a:pt x="1627" y="2216"/>
                  </a:lnTo>
                  <a:lnTo>
                    <a:pt x="1627" y="2214"/>
                  </a:lnTo>
                  <a:lnTo>
                    <a:pt x="1629" y="2213"/>
                  </a:lnTo>
                  <a:lnTo>
                    <a:pt x="1629" y="2211"/>
                  </a:lnTo>
                  <a:lnTo>
                    <a:pt x="1631" y="2211"/>
                  </a:lnTo>
                  <a:lnTo>
                    <a:pt x="1634" y="2211"/>
                  </a:lnTo>
                  <a:lnTo>
                    <a:pt x="1634" y="2211"/>
                  </a:lnTo>
                  <a:lnTo>
                    <a:pt x="1636" y="2209"/>
                  </a:lnTo>
                  <a:lnTo>
                    <a:pt x="1636" y="2207"/>
                  </a:lnTo>
                  <a:lnTo>
                    <a:pt x="1638" y="2205"/>
                  </a:lnTo>
                  <a:lnTo>
                    <a:pt x="1640" y="2207"/>
                  </a:lnTo>
                  <a:lnTo>
                    <a:pt x="1640" y="2209"/>
                  </a:lnTo>
                  <a:lnTo>
                    <a:pt x="1640" y="2213"/>
                  </a:lnTo>
                  <a:lnTo>
                    <a:pt x="1642" y="2216"/>
                  </a:lnTo>
                  <a:lnTo>
                    <a:pt x="1645" y="2222"/>
                  </a:lnTo>
                  <a:lnTo>
                    <a:pt x="1645" y="2227"/>
                  </a:lnTo>
                  <a:lnTo>
                    <a:pt x="1647" y="2227"/>
                  </a:lnTo>
                  <a:lnTo>
                    <a:pt x="1647" y="2229"/>
                  </a:lnTo>
                  <a:lnTo>
                    <a:pt x="1647" y="2231"/>
                  </a:lnTo>
                  <a:lnTo>
                    <a:pt x="1649" y="2231"/>
                  </a:lnTo>
                  <a:lnTo>
                    <a:pt x="1649" y="2231"/>
                  </a:lnTo>
                  <a:lnTo>
                    <a:pt x="1651" y="2232"/>
                  </a:lnTo>
                  <a:lnTo>
                    <a:pt x="1651" y="2231"/>
                  </a:lnTo>
                  <a:lnTo>
                    <a:pt x="1656" y="2231"/>
                  </a:lnTo>
                  <a:lnTo>
                    <a:pt x="1656" y="2232"/>
                  </a:lnTo>
                  <a:lnTo>
                    <a:pt x="1656" y="2231"/>
                  </a:lnTo>
                  <a:lnTo>
                    <a:pt x="1656" y="2231"/>
                  </a:lnTo>
                  <a:lnTo>
                    <a:pt x="1658" y="2231"/>
                  </a:lnTo>
                  <a:lnTo>
                    <a:pt x="1658" y="2229"/>
                  </a:lnTo>
                  <a:lnTo>
                    <a:pt x="1658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7"/>
                  </a:lnTo>
                  <a:lnTo>
                    <a:pt x="1661" y="2227"/>
                  </a:lnTo>
                  <a:lnTo>
                    <a:pt x="1661" y="2227"/>
                  </a:lnTo>
                  <a:lnTo>
                    <a:pt x="1663" y="2229"/>
                  </a:lnTo>
                  <a:lnTo>
                    <a:pt x="1663" y="2229"/>
                  </a:lnTo>
                  <a:lnTo>
                    <a:pt x="1667" y="2229"/>
                  </a:lnTo>
                  <a:lnTo>
                    <a:pt x="1667" y="2229"/>
                  </a:lnTo>
                  <a:lnTo>
                    <a:pt x="1667" y="2231"/>
                  </a:lnTo>
                  <a:lnTo>
                    <a:pt x="1667" y="2231"/>
                  </a:lnTo>
                  <a:lnTo>
                    <a:pt x="1669" y="2232"/>
                  </a:lnTo>
                  <a:lnTo>
                    <a:pt x="1669" y="2232"/>
                  </a:lnTo>
                  <a:lnTo>
                    <a:pt x="1671" y="2232"/>
                  </a:lnTo>
                  <a:lnTo>
                    <a:pt x="1671" y="2231"/>
                  </a:lnTo>
                  <a:lnTo>
                    <a:pt x="1672" y="2231"/>
                  </a:lnTo>
                  <a:lnTo>
                    <a:pt x="1672" y="2231"/>
                  </a:lnTo>
                  <a:lnTo>
                    <a:pt x="1674" y="2229"/>
                  </a:lnTo>
                  <a:lnTo>
                    <a:pt x="1680" y="2229"/>
                  </a:lnTo>
                  <a:lnTo>
                    <a:pt x="1680" y="2227"/>
                  </a:lnTo>
                  <a:lnTo>
                    <a:pt x="1680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7" y="2229"/>
                  </a:lnTo>
                  <a:lnTo>
                    <a:pt x="1689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2" y="2229"/>
                  </a:lnTo>
                  <a:lnTo>
                    <a:pt x="1694" y="2231"/>
                  </a:lnTo>
                  <a:lnTo>
                    <a:pt x="1694" y="2232"/>
                  </a:lnTo>
                  <a:lnTo>
                    <a:pt x="1696" y="2232"/>
                  </a:lnTo>
                  <a:lnTo>
                    <a:pt x="1699" y="2234"/>
                  </a:lnTo>
                  <a:lnTo>
                    <a:pt x="1703" y="2236"/>
                  </a:lnTo>
                  <a:lnTo>
                    <a:pt x="1703" y="2238"/>
                  </a:lnTo>
                  <a:lnTo>
                    <a:pt x="1703" y="2238"/>
                  </a:lnTo>
                  <a:lnTo>
                    <a:pt x="1703" y="2240"/>
                  </a:lnTo>
                  <a:lnTo>
                    <a:pt x="1701" y="2240"/>
                  </a:lnTo>
                  <a:lnTo>
                    <a:pt x="1701" y="2241"/>
                  </a:lnTo>
                  <a:lnTo>
                    <a:pt x="1701" y="2243"/>
                  </a:lnTo>
                  <a:lnTo>
                    <a:pt x="1701" y="2243"/>
                  </a:lnTo>
                  <a:lnTo>
                    <a:pt x="1701" y="2245"/>
                  </a:lnTo>
                  <a:lnTo>
                    <a:pt x="1703" y="2247"/>
                  </a:lnTo>
                  <a:lnTo>
                    <a:pt x="1705" y="2247"/>
                  </a:lnTo>
                  <a:lnTo>
                    <a:pt x="1705" y="2249"/>
                  </a:lnTo>
                  <a:lnTo>
                    <a:pt x="1707" y="2250"/>
                  </a:lnTo>
                  <a:lnTo>
                    <a:pt x="1716" y="2254"/>
                  </a:lnTo>
                  <a:lnTo>
                    <a:pt x="1717" y="2252"/>
                  </a:lnTo>
                  <a:lnTo>
                    <a:pt x="1719" y="2254"/>
                  </a:lnTo>
                  <a:lnTo>
                    <a:pt x="1721" y="2254"/>
                  </a:lnTo>
                  <a:lnTo>
                    <a:pt x="1723" y="2256"/>
                  </a:lnTo>
                  <a:lnTo>
                    <a:pt x="1723" y="2258"/>
                  </a:lnTo>
                  <a:lnTo>
                    <a:pt x="1725" y="2259"/>
                  </a:lnTo>
                  <a:lnTo>
                    <a:pt x="1726" y="2259"/>
                  </a:lnTo>
                  <a:lnTo>
                    <a:pt x="1728" y="2261"/>
                  </a:lnTo>
                  <a:lnTo>
                    <a:pt x="1728" y="2261"/>
                  </a:lnTo>
                  <a:lnTo>
                    <a:pt x="1728" y="2265"/>
                  </a:lnTo>
                  <a:lnTo>
                    <a:pt x="1730" y="2265"/>
                  </a:lnTo>
                  <a:lnTo>
                    <a:pt x="1730" y="2267"/>
                  </a:lnTo>
                  <a:lnTo>
                    <a:pt x="1730" y="2267"/>
                  </a:lnTo>
                  <a:lnTo>
                    <a:pt x="1730" y="2268"/>
                  </a:lnTo>
                  <a:lnTo>
                    <a:pt x="1732" y="2270"/>
                  </a:lnTo>
                  <a:lnTo>
                    <a:pt x="1732" y="2272"/>
                  </a:lnTo>
                  <a:lnTo>
                    <a:pt x="1734" y="2272"/>
                  </a:lnTo>
                  <a:lnTo>
                    <a:pt x="1736" y="2274"/>
                  </a:lnTo>
                  <a:lnTo>
                    <a:pt x="1736" y="2274"/>
                  </a:lnTo>
                  <a:lnTo>
                    <a:pt x="1736" y="2276"/>
                  </a:lnTo>
                  <a:lnTo>
                    <a:pt x="1737" y="2276"/>
                  </a:lnTo>
                  <a:lnTo>
                    <a:pt x="1741" y="2278"/>
                  </a:lnTo>
                  <a:lnTo>
                    <a:pt x="1743" y="2278"/>
                  </a:lnTo>
                  <a:lnTo>
                    <a:pt x="1743" y="2278"/>
                  </a:lnTo>
                  <a:lnTo>
                    <a:pt x="1743" y="2279"/>
                  </a:lnTo>
                  <a:lnTo>
                    <a:pt x="1746" y="2279"/>
                  </a:lnTo>
                  <a:lnTo>
                    <a:pt x="1746" y="2279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3"/>
                  </a:lnTo>
                  <a:lnTo>
                    <a:pt x="1743" y="2287"/>
                  </a:lnTo>
                  <a:lnTo>
                    <a:pt x="1743" y="2288"/>
                  </a:lnTo>
                  <a:lnTo>
                    <a:pt x="1743" y="2292"/>
                  </a:lnTo>
                  <a:lnTo>
                    <a:pt x="1743" y="2294"/>
                  </a:lnTo>
                  <a:lnTo>
                    <a:pt x="1741" y="2297"/>
                  </a:lnTo>
                  <a:lnTo>
                    <a:pt x="1741" y="2297"/>
                  </a:lnTo>
                  <a:lnTo>
                    <a:pt x="1741" y="2299"/>
                  </a:lnTo>
                  <a:lnTo>
                    <a:pt x="1743" y="2301"/>
                  </a:lnTo>
                  <a:lnTo>
                    <a:pt x="1745" y="2305"/>
                  </a:lnTo>
                  <a:lnTo>
                    <a:pt x="1745" y="2305"/>
                  </a:lnTo>
                  <a:lnTo>
                    <a:pt x="1746" y="2305"/>
                  </a:lnTo>
                  <a:lnTo>
                    <a:pt x="1748" y="2306"/>
                  </a:lnTo>
                  <a:lnTo>
                    <a:pt x="1750" y="2305"/>
                  </a:lnTo>
                  <a:lnTo>
                    <a:pt x="1750" y="2305"/>
                  </a:lnTo>
                  <a:lnTo>
                    <a:pt x="1752" y="2305"/>
                  </a:lnTo>
                  <a:lnTo>
                    <a:pt x="1755" y="2301"/>
                  </a:lnTo>
                  <a:lnTo>
                    <a:pt x="1755" y="2299"/>
                  </a:lnTo>
                  <a:lnTo>
                    <a:pt x="1755" y="2297"/>
                  </a:lnTo>
                  <a:lnTo>
                    <a:pt x="1754" y="2292"/>
                  </a:lnTo>
                  <a:lnTo>
                    <a:pt x="1754" y="2290"/>
                  </a:lnTo>
                  <a:lnTo>
                    <a:pt x="1755" y="2287"/>
                  </a:lnTo>
                  <a:lnTo>
                    <a:pt x="1755" y="2285"/>
                  </a:lnTo>
                  <a:lnTo>
                    <a:pt x="1755" y="2285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5" y="2281"/>
                  </a:lnTo>
                  <a:lnTo>
                    <a:pt x="1755" y="2279"/>
                  </a:lnTo>
                  <a:lnTo>
                    <a:pt x="1754" y="2278"/>
                  </a:lnTo>
                  <a:lnTo>
                    <a:pt x="1752" y="2276"/>
                  </a:lnTo>
                  <a:lnTo>
                    <a:pt x="1748" y="2274"/>
                  </a:lnTo>
                  <a:lnTo>
                    <a:pt x="1748" y="2274"/>
                  </a:lnTo>
                  <a:lnTo>
                    <a:pt x="1748" y="2272"/>
                  </a:lnTo>
                  <a:lnTo>
                    <a:pt x="1750" y="2272"/>
                  </a:lnTo>
                  <a:lnTo>
                    <a:pt x="1750" y="2272"/>
                  </a:lnTo>
                  <a:lnTo>
                    <a:pt x="1748" y="2268"/>
                  </a:lnTo>
                  <a:lnTo>
                    <a:pt x="1748" y="2268"/>
                  </a:lnTo>
                  <a:lnTo>
                    <a:pt x="1750" y="2267"/>
                  </a:lnTo>
                  <a:lnTo>
                    <a:pt x="1754" y="2267"/>
                  </a:lnTo>
                  <a:lnTo>
                    <a:pt x="1755" y="2267"/>
                  </a:lnTo>
                  <a:lnTo>
                    <a:pt x="1757" y="2267"/>
                  </a:lnTo>
                  <a:lnTo>
                    <a:pt x="1757" y="2267"/>
                  </a:lnTo>
                  <a:lnTo>
                    <a:pt x="1759" y="2268"/>
                  </a:lnTo>
                  <a:lnTo>
                    <a:pt x="1763" y="2270"/>
                  </a:lnTo>
                  <a:lnTo>
                    <a:pt x="1764" y="2272"/>
                  </a:lnTo>
                  <a:lnTo>
                    <a:pt x="1766" y="2274"/>
                  </a:lnTo>
                  <a:lnTo>
                    <a:pt x="1766" y="2276"/>
                  </a:lnTo>
                  <a:lnTo>
                    <a:pt x="1775" y="2278"/>
                  </a:lnTo>
                  <a:lnTo>
                    <a:pt x="1775" y="2279"/>
                  </a:lnTo>
                  <a:lnTo>
                    <a:pt x="1775" y="2283"/>
                  </a:lnTo>
                  <a:lnTo>
                    <a:pt x="1777" y="2285"/>
                  </a:lnTo>
                  <a:lnTo>
                    <a:pt x="1788" y="2294"/>
                  </a:lnTo>
                  <a:lnTo>
                    <a:pt x="1790" y="2296"/>
                  </a:lnTo>
                  <a:lnTo>
                    <a:pt x="1790" y="2296"/>
                  </a:lnTo>
                  <a:lnTo>
                    <a:pt x="1792" y="2296"/>
                  </a:lnTo>
                  <a:lnTo>
                    <a:pt x="1793" y="2296"/>
                  </a:lnTo>
                  <a:lnTo>
                    <a:pt x="1795" y="2296"/>
                  </a:lnTo>
                  <a:lnTo>
                    <a:pt x="1795" y="2296"/>
                  </a:lnTo>
                  <a:lnTo>
                    <a:pt x="1797" y="2296"/>
                  </a:lnTo>
                  <a:lnTo>
                    <a:pt x="1797" y="2297"/>
                  </a:lnTo>
                  <a:lnTo>
                    <a:pt x="1799" y="2299"/>
                  </a:lnTo>
                  <a:lnTo>
                    <a:pt x="1799" y="2299"/>
                  </a:lnTo>
                  <a:lnTo>
                    <a:pt x="1801" y="2301"/>
                  </a:lnTo>
                  <a:lnTo>
                    <a:pt x="1802" y="2301"/>
                  </a:lnTo>
                  <a:lnTo>
                    <a:pt x="1804" y="2303"/>
                  </a:lnTo>
                  <a:lnTo>
                    <a:pt x="1806" y="2305"/>
                  </a:lnTo>
                  <a:lnTo>
                    <a:pt x="1808" y="2305"/>
                  </a:lnTo>
                  <a:lnTo>
                    <a:pt x="1811" y="2301"/>
                  </a:lnTo>
                  <a:lnTo>
                    <a:pt x="1819" y="2296"/>
                  </a:lnTo>
                  <a:lnTo>
                    <a:pt x="1826" y="2290"/>
                  </a:lnTo>
                  <a:lnTo>
                    <a:pt x="1828" y="2288"/>
                  </a:lnTo>
                  <a:lnTo>
                    <a:pt x="1829" y="2278"/>
                  </a:lnTo>
                  <a:lnTo>
                    <a:pt x="1829" y="2276"/>
                  </a:lnTo>
                  <a:lnTo>
                    <a:pt x="1831" y="2276"/>
                  </a:lnTo>
                  <a:lnTo>
                    <a:pt x="1831" y="2276"/>
                  </a:lnTo>
                  <a:lnTo>
                    <a:pt x="1835" y="2278"/>
                  </a:lnTo>
                  <a:lnTo>
                    <a:pt x="1837" y="2278"/>
                  </a:lnTo>
                  <a:lnTo>
                    <a:pt x="1838" y="2278"/>
                  </a:lnTo>
                  <a:lnTo>
                    <a:pt x="1838" y="2276"/>
                  </a:lnTo>
                  <a:lnTo>
                    <a:pt x="1840" y="2276"/>
                  </a:lnTo>
                  <a:lnTo>
                    <a:pt x="1840" y="2272"/>
                  </a:lnTo>
                  <a:lnTo>
                    <a:pt x="1840" y="2272"/>
                  </a:lnTo>
                  <a:lnTo>
                    <a:pt x="1844" y="2270"/>
                  </a:lnTo>
                  <a:lnTo>
                    <a:pt x="1844" y="2270"/>
                  </a:lnTo>
                  <a:lnTo>
                    <a:pt x="1844" y="2268"/>
                  </a:lnTo>
                  <a:lnTo>
                    <a:pt x="1844" y="2267"/>
                  </a:lnTo>
                  <a:lnTo>
                    <a:pt x="1844" y="2265"/>
                  </a:lnTo>
                  <a:lnTo>
                    <a:pt x="1844" y="2265"/>
                  </a:lnTo>
                  <a:lnTo>
                    <a:pt x="1846" y="2263"/>
                  </a:lnTo>
                  <a:lnTo>
                    <a:pt x="1846" y="2263"/>
                  </a:lnTo>
                  <a:lnTo>
                    <a:pt x="1847" y="2263"/>
                  </a:lnTo>
                  <a:lnTo>
                    <a:pt x="1853" y="2268"/>
                  </a:lnTo>
                  <a:lnTo>
                    <a:pt x="1853" y="2270"/>
                  </a:lnTo>
                  <a:lnTo>
                    <a:pt x="1857" y="2270"/>
                  </a:lnTo>
                  <a:lnTo>
                    <a:pt x="1858" y="2270"/>
                  </a:lnTo>
                  <a:lnTo>
                    <a:pt x="1858" y="2270"/>
                  </a:lnTo>
                  <a:lnTo>
                    <a:pt x="1858" y="2268"/>
                  </a:lnTo>
                  <a:lnTo>
                    <a:pt x="1857" y="2265"/>
                  </a:lnTo>
                  <a:lnTo>
                    <a:pt x="1857" y="2265"/>
                  </a:lnTo>
                  <a:lnTo>
                    <a:pt x="1857" y="2263"/>
                  </a:lnTo>
                  <a:lnTo>
                    <a:pt x="1858" y="2263"/>
                  </a:lnTo>
                  <a:lnTo>
                    <a:pt x="1860" y="2261"/>
                  </a:lnTo>
                  <a:lnTo>
                    <a:pt x="1860" y="2261"/>
                  </a:lnTo>
                  <a:lnTo>
                    <a:pt x="1862" y="2261"/>
                  </a:lnTo>
                  <a:lnTo>
                    <a:pt x="1864" y="2263"/>
                  </a:lnTo>
                  <a:lnTo>
                    <a:pt x="1864" y="2263"/>
                  </a:lnTo>
                  <a:lnTo>
                    <a:pt x="1866" y="2263"/>
                  </a:lnTo>
                  <a:lnTo>
                    <a:pt x="1867" y="2263"/>
                  </a:lnTo>
                  <a:lnTo>
                    <a:pt x="1869" y="2263"/>
                  </a:lnTo>
                  <a:lnTo>
                    <a:pt x="1869" y="2263"/>
                  </a:lnTo>
                  <a:lnTo>
                    <a:pt x="1875" y="2263"/>
                  </a:lnTo>
                  <a:lnTo>
                    <a:pt x="1876" y="2263"/>
                  </a:lnTo>
                  <a:lnTo>
                    <a:pt x="1880" y="2261"/>
                  </a:lnTo>
                  <a:lnTo>
                    <a:pt x="1880" y="2259"/>
                  </a:lnTo>
                  <a:lnTo>
                    <a:pt x="1882" y="2261"/>
                  </a:lnTo>
                  <a:lnTo>
                    <a:pt x="1882" y="2263"/>
                  </a:lnTo>
                  <a:lnTo>
                    <a:pt x="1882" y="2265"/>
                  </a:lnTo>
                  <a:lnTo>
                    <a:pt x="1882" y="2267"/>
                  </a:lnTo>
                  <a:lnTo>
                    <a:pt x="1884" y="2267"/>
                  </a:lnTo>
                  <a:lnTo>
                    <a:pt x="1884" y="2267"/>
                  </a:lnTo>
                  <a:lnTo>
                    <a:pt x="1885" y="2267"/>
                  </a:lnTo>
                  <a:lnTo>
                    <a:pt x="1885" y="2268"/>
                  </a:lnTo>
                  <a:lnTo>
                    <a:pt x="1887" y="2270"/>
                  </a:lnTo>
                  <a:lnTo>
                    <a:pt x="1887" y="2270"/>
                  </a:lnTo>
                  <a:lnTo>
                    <a:pt x="1887" y="2274"/>
                  </a:lnTo>
                  <a:lnTo>
                    <a:pt x="1889" y="2276"/>
                  </a:lnTo>
                  <a:lnTo>
                    <a:pt x="1889" y="2276"/>
                  </a:lnTo>
                  <a:lnTo>
                    <a:pt x="1891" y="2278"/>
                  </a:lnTo>
                  <a:lnTo>
                    <a:pt x="1893" y="2279"/>
                  </a:lnTo>
                  <a:lnTo>
                    <a:pt x="1894" y="2279"/>
                  </a:lnTo>
                  <a:lnTo>
                    <a:pt x="1896" y="2279"/>
                  </a:lnTo>
                  <a:lnTo>
                    <a:pt x="1896" y="2279"/>
                  </a:lnTo>
                  <a:lnTo>
                    <a:pt x="1898" y="2278"/>
                  </a:lnTo>
                  <a:lnTo>
                    <a:pt x="1898" y="2276"/>
                  </a:lnTo>
                  <a:lnTo>
                    <a:pt x="1900" y="2276"/>
                  </a:lnTo>
                  <a:lnTo>
                    <a:pt x="1900" y="2274"/>
                  </a:lnTo>
                  <a:lnTo>
                    <a:pt x="1902" y="2274"/>
                  </a:lnTo>
                  <a:lnTo>
                    <a:pt x="1907" y="2276"/>
                  </a:lnTo>
                  <a:lnTo>
                    <a:pt x="1909" y="2276"/>
                  </a:lnTo>
                  <a:lnTo>
                    <a:pt x="1909" y="2272"/>
                  </a:lnTo>
                  <a:lnTo>
                    <a:pt x="1909" y="2270"/>
                  </a:lnTo>
                  <a:lnTo>
                    <a:pt x="1909" y="2265"/>
                  </a:lnTo>
                  <a:lnTo>
                    <a:pt x="1909" y="2261"/>
                  </a:lnTo>
                  <a:lnTo>
                    <a:pt x="1911" y="2259"/>
                  </a:lnTo>
                  <a:lnTo>
                    <a:pt x="1911" y="2258"/>
                  </a:lnTo>
                  <a:lnTo>
                    <a:pt x="1912" y="2258"/>
                  </a:lnTo>
                  <a:lnTo>
                    <a:pt x="1914" y="2259"/>
                  </a:lnTo>
                  <a:lnTo>
                    <a:pt x="1916" y="2259"/>
                  </a:lnTo>
                  <a:lnTo>
                    <a:pt x="1918" y="2259"/>
                  </a:lnTo>
                  <a:lnTo>
                    <a:pt x="1918" y="2259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2" y="2261"/>
                  </a:lnTo>
                  <a:lnTo>
                    <a:pt x="1923" y="2261"/>
                  </a:lnTo>
                  <a:lnTo>
                    <a:pt x="1927" y="2259"/>
                  </a:lnTo>
                  <a:lnTo>
                    <a:pt x="1927" y="2259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9" y="2263"/>
                  </a:lnTo>
                  <a:lnTo>
                    <a:pt x="1929" y="2263"/>
                  </a:lnTo>
                  <a:lnTo>
                    <a:pt x="1931" y="2263"/>
                  </a:lnTo>
                  <a:lnTo>
                    <a:pt x="1932" y="2263"/>
                  </a:lnTo>
                  <a:lnTo>
                    <a:pt x="1932" y="2261"/>
                  </a:lnTo>
                  <a:lnTo>
                    <a:pt x="1932" y="2259"/>
                  </a:lnTo>
                  <a:lnTo>
                    <a:pt x="1934" y="2258"/>
                  </a:lnTo>
                  <a:lnTo>
                    <a:pt x="1934" y="2258"/>
                  </a:lnTo>
                  <a:lnTo>
                    <a:pt x="1936" y="2258"/>
                  </a:lnTo>
                  <a:lnTo>
                    <a:pt x="1938" y="2256"/>
                  </a:lnTo>
                  <a:lnTo>
                    <a:pt x="1940" y="2256"/>
                  </a:lnTo>
                  <a:lnTo>
                    <a:pt x="1940" y="2258"/>
                  </a:lnTo>
                  <a:lnTo>
                    <a:pt x="1941" y="2259"/>
                  </a:lnTo>
                  <a:lnTo>
                    <a:pt x="1941" y="2261"/>
                  </a:lnTo>
                  <a:lnTo>
                    <a:pt x="1941" y="2261"/>
                  </a:lnTo>
                  <a:lnTo>
                    <a:pt x="1941" y="2263"/>
                  </a:lnTo>
                  <a:lnTo>
                    <a:pt x="1943" y="2263"/>
                  </a:lnTo>
                  <a:lnTo>
                    <a:pt x="1949" y="2263"/>
                  </a:lnTo>
                  <a:lnTo>
                    <a:pt x="1950" y="2265"/>
                  </a:lnTo>
                  <a:lnTo>
                    <a:pt x="1952" y="2267"/>
                  </a:lnTo>
                  <a:lnTo>
                    <a:pt x="1952" y="2270"/>
                  </a:lnTo>
                  <a:lnTo>
                    <a:pt x="1952" y="2270"/>
                  </a:lnTo>
                  <a:lnTo>
                    <a:pt x="1952" y="2272"/>
                  </a:lnTo>
                  <a:lnTo>
                    <a:pt x="1950" y="2274"/>
                  </a:lnTo>
                  <a:lnTo>
                    <a:pt x="1950" y="2274"/>
                  </a:lnTo>
                  <a:lnTo>
                    <a:pt x="1950" y="2276"/>
                  </a:lnTo>
                  <a:lnTo>
                    <a:pt x="1950" y="2276"/>
                  </a:lnTo>
                  <a:lnTo>
                    <a:pt x="1950" y="2278"/>
                  </a:lnTo>
                  <a:lnTo>
                    <a:pt x="1950" y="2279"/>
                  </a:lnTo>
                  <a:lnTo>
                    <a:pt x="1952" y="2279"/>
                  </a:lnTo>
                  <a:lnTo>
                    <a:pt x="1954" y="2279"/>
                  </a:lnTo>
                  <a:lnTo>
                    <a:pt x="1956" y="2279"/>
                  </a:lnTo>
                  <a:lnTo>
                    <a:pt x="1954" y="2283"/>
                  </a:lnTo>
                  <a:lnTo>
                    <a:pt x="1954" y="2283"/>
                  </a:lnTo>
                  <a:lnTo>
                    <a:pt x="1956" y="2285"/>
                  </a:lnTo>
                  <a:lnTo>
                    <a:pt x="1958" y="2285"/>
                  </a:lnTo>
                  <a:lnTo>
                    <a:pt x="1959" y="2285"/>
                  </a:lnTo>
                  <a:lnTo>
                    <a:pt x="1959" y="2285"/>
                  </a:lnTo>
                  <a:lnTo>
                    <a:pt x="1961" y="2285"/>
                  </a:lnTo>
                  <a:lnTo>
                    <a:pt x="1961" y="2288"/>
                  </a:lnTo>
                  <a:lnTo>
                    <a:pt x="1963" y="2288"/>
                  </a:lnTo>
                  <a:lnTo>
                    <a:pt x="1963" y="2290"/>
                  </a:lnTo>
                  <a:lnTo>
                    <a:pt x="1967" y="2292"/>
                  </a:lnTo>
                  <a:lnTo>
                    <a:pt x="1968" y="2294"/>
                  </a:lnTo>
                  <a:lnTo>
                    <a:pt x="1983" y="2294"/>
                  </a:lnTo>
                  <a:lnTo>
                    <a:pt x="1983" y="2296"/>
                  </a:lnTo>
                  <a:lnTo>
                    <a:pt x="1985" y="2296"/>
                  </a:lnTo>
                  <a:lnTo>
                    <a:pt x="1985" y="2297"/>
                  </a:lnTo>
                  <a:lnTo>
                    <a:pt x="1985" y="2297"/>
                  </a:lnTo>
                  <a:lnTo>
                    <a:pt x="1987" y="2299"/>
                  </a:lnTo>
                  <a:lnTo>
                    <a:pt x="1987" y="2299"/>
                  </a:lnTo>
                  <a:lnTo>
                    <a:pt x="1992" y="2297"/>
                  </a:lnTo>
                  <a:lnTo>
                    <a:pt x="1994" y="2297"/>
                  </a:lnTo>
                  <a:lnTo>
                    <a:pt x="1997" y="2299"/>
                  </a:lnTo>
                  <a:lnTo>
                    <a:pt x="1997" y="2299"/>
                  </a:lnTo>
                  <a:lnTo>
                    <a:pt x="2001" y="2301"/>
                  </a:lnTo>
                  <a:lnTo>
                    <a:pt x="2001" y="2301"/>
                  </a:lnTo>
                  <a:lnTo>
                    <a:pt x="2001" y="2303"/>
                  </a:lnTo>
                  <a:lnTo>
                    <a:pt x="1999" y="2305"/>
                  </a:lnTo>
                  <a:lnTo>
                    <a:pt x="1997" y="2303"/>
                  </a:lnTo>
                  <a:lnTo>
                    <a:pt x="1996" y="2305"/>
                  </a:lnTo>
                  <a:lnTo>
                    <a:pt x="1996" y="2306"/>
                  </a:lnTo>
                  <a:lnTo>
                    <a:pt x="1996" y="2306"/>
                  </a:lnTo>
                  <a:lnTo>
                    <a:pt x="1999" y="2310"/>
                  </a:lnTo>
                  <a:lnTo>
                    <a:pt x="2001" y="2308"/>
                  </a:lnTo>
                  <a:lnTo>
                    <a:pt x="2003" y="2306"/>
                  </a:lnTo>
                  <a:lnTo>
                    <a:pt x="2005" y="2306"/>
                  </a:lnTo>
                  <a:lnTo>
                    <a:pt x="2006" y="2305"/>
                  </a:lnTo>
                  <a:lnTo>
                    <a:pt x="2008" y="2305"/>
                  </a:lnTo>
                  <a:lnTo>
                    <a:pt x="2012" y="2305"/>
                  </a:lnTo>
                  <a:lnTo>
                    <a:pt x="2014" y="2303"/>
                  </a:lnTo>
                  <a:lnTo>
                    <a:pt x="2015" y="2297"/>
                  </a:lnTo>
                  <a:lnTo>
                    <a:pt x="2015" y="2297"/>
                  </a:lnTo>
                  <a:lnTo>
                    <a:pt x="2017" y="2296"/>
                  </a:lnTo>
                  <a:lnTo>
                    <a:pt x="2019" y="2294"/>
                  </a:lnTo>
                  <a:lnTo>
                    <a:pt x="2019" y="2292"/>
                  </a:lnTo>
                  <a:lnTo>
                    <a:pt x="2019" y="2290"/>
                  </a:lnTo>
                  <a:lnTo>
                    <a:pt x="2019" y="2288"/>
                  </a:lnTo>
                  <a:lnTo>
                    <a:pt x="2019" y="2287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4" y="2279"/>
                  </a:lnTo>
                  <a:lnTo>
                    <a:pt x="2026" y="2279"/>
                  </a:lnTo>
                  <a:lnTo>
                    <a:pt x="2030" y="2281"/>
                  </a:lnTo>
                  <a:lnTo>
                    <a:pt x="2030" y="2283"/>
                  </a:lnTo>
                  <a:lnTo>
                    <a:pt x="2030" y="2287"/>
                  </a:lnTo>
                  <a:lnTo>
                    <a:pt x="2032" y="2288"/>
                  </a:lnTo>
                  <a:lnTo>
                    <a:pt x="2033" y="2290"/>
                  </a:lnTo>
                  <a:lnTo>
                    <a:pt x="2035" y="2292"/>
                  </a:lnTo>
                  <a:lnTo>
                    <a:pt x="2037" y="2294"/>
                  </a:lnTo>
                  <a:lnTo>
                    <a:pt x="2059" y="2296"/>
                  </a:lnTo>
                  <a:lnTo>
                    <a:pt x="2064" y="2294"/>
                  </a:lnTo>
                  <a:lnTo>
                    <a:pt x="2077" y="2290"/>
                  </a:lnTo>
                  <a:lnTo>
                    <a:pt x="2091" y="2285"/>
                  </a:lnTo>
                  <a:lnTo>
                    <a:pt x="2093" y="2283"/>
                  </a:lnTo>
                  <a:lnTo>
                    <a:pt x="2095" y="2281"/>
                  </a:lnTo>
                  <a:lnTo>
                    <a:pt x="2095" y="2278"/>
                  </a:lnTo>
                  <a:lnTo>
                    <a:pt x="2095" y="2270"/>
                  </a:lnTo>
                  <a:lnTo>
                    <a:pt x="2097" y="2268"/>
                  </a:lnTo>
                  <a:lnTo>
                    <a:pt x="2098" y="2256"/>
                  </a:lnTo>
                  <a:lnTo>
                    <a:pt x="2100" y="2252"/>
                  </a:lnTo>
                  <a:lnTo>
                    <a:pt x="2100" y="2249"/>
                  </a:lnTo>
                  <a:lnTo>
                    <a:pt x="2104" y="2249"/>
                  </a:lnTo>
                  <a:lnTo>
                    <a:pt x="2106" y="2247"/>
                  </a:lnTo>
                  <a:lnTo>
                    <a:pt x="2106" y="2247"/>
                  </a:lnTo>
                  <a:lnTo>
                    <a:pt x="2102" y="2245"/>
                  </a:lnTo>
                  <a:lnTo>
                    <a:pt x="2100" y="2245"/>
                  </a:lnTo>
                  <a:lnTo>
                    <a:pt x="2100" y="2241"/>
                  </a:lnTo>
                  <a:lnTo>
                    <a:pt x="2098" y="2236"/>
                  </a:lnTo>
                  <a:lnTo>
                    <a:pt x="2097" y="2234"/>
                  </a:lnTo>
                  <a:lnTo>
                    <a:pt x="2097" y="2234"/>
                  </a:lnTo>
                  <a:lnTo>
                    <a:pt x="2095" y="2234"/>
                  </a:lnTo>
                  <a:lnTo>
                    <a:pt x="2093" y="2232"/>
                  </a:lnTo>
                  <a:lnTo>
                    <a:pt x="2091" y="2231"/>
                  </a:lnTo>
                  <a:lnTo>
                    <a:pt x="2089" y="2231"/>
                  </a:lnTo>
                  <a:lnTo>
                    <a:pt x="2089" y="2232"/>
                  </a:lnTo>
                  <a:lnTo>
                    <a:pt x="2088" y="2232"/>
                  </a:lnTo>
                  <a:lnTo>
                    <a:pt x="2088" y="2232"/>
                  </a:lnTo>
                  <a:lnTo>
                    <a:pt x="2086" y="2231"/>
                  </a:lnTo>
                  <a:lnTo>
                    <a:pt x="2084" y="2231"/>
                  </a:lnTo>
                  <a:lnTo>
                    <a:pt x="2080" y="2231"/>
                  </a:lnTo>
                  <a:lnTo>
                    <a:pt x="2080" y="2231"/>
                  </a:lnTo>
                  <a:lnTo>
                    <a:pt x="2079" y="2231"/>
                  </a:lnTo>
                  <a:lnTo>
                    <a:pt x="2077" y="2231"/>
                  </a:lnTo>
                  <a:lnTo>
                    <a:pt x="2075" y="2231"/>
                  </a:lnTo>
                  <a:lnTo>
                    <a:pt x="2075" y="2231"/>
                  </a:lnTo>
                  <a:lnTo>
                    <a:pt x="2075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1" y="2227"/>
                  </a:lnTo>
                  <a:lnTo>
                    <a:pt x="2071" y="2227"/>
                  </a:lnTo>
                  <a:lnTo>
                    <a:pt x="2070" y="2225"/>
                  </a:lnTo>
                  <a:lnTo>
                    <a:pt x="2070" y="2223"/>
                  </a:lnTo>
                  <a:lnTo>
                    <a:pt x="2070" y="2223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6"/>
                  </a:lnTo>
                  <a:lnTo>
                    <a:pt x="2046" y="2216"/>
                  </a:lnTo>
                  <a:lnTo>
                    <a:pt x="2041" y="2214"/>
                  </a:lnTo>
                  <a:lnTo>
                    <a:pt x="2041" y="2214"/>
                  </a:lnTo>
                  <a:lnTo>
                    <a:pt x="2041" y="2213"/>
                  </a:lnTo>
                  <a:lnTo>
                    <a:pt x="2041" y="2213"/>
                  </a:lnTo>
                  <a:lnTo>
                    <a:pt x="2044" y="2211"/>
                  </a:lnTo>
                  <a:lnTo>
                    <a:pt x="2044" y="2209"/>
                  </a:lnTo>
                  <a:lnTo>
                    <a:pt x="2044" y="2209"/>
                  </a:lnTo>
                  <a:lnTo>
                    <a:pt x="2044" y="2207"/>
                  </a:lnTo>
                  <a:lnTo>
                    <a:pt x="2044" y="2207"/>
                  </a:lnTo>
                  <a:lnTo>
                    <a:pt x="2046" y="2207"/>
                  </a:lnTo>
                  <a:lnTo>
                    <a:pt x="2046" y="2205"/>
                  </a:lnTo>
                  <a:lnTo>
                    <a:pt x="2046" y="2205"/>
                  </a:lnTo>
                  <a:lnTo>
                    <a:pt x="2046" y="2203"/>
                  </a:lnTo>
                  <a:lnTo>
                    <a:pt x="2037" y="2202"/>
                  </a:lnTo>
                  <a:lnTo>
                    <a:pt x="2032" y="2198"/>
                  </a:lnTo>
                  <a:lnTo>
                    <a:pt x="2030" y="2196"/>
                  </a:lnTo>
                  <a:lnTo>
                    <a:pt x="2030" y="2198"/>
                  </a:lnTo>
                  <a:lnTo>
                    <a:pt x="2028" y="2198"/>
                  </a:lnTo>
                  <a:lnTo>
                    <a:pt x="2028" y="2200"/>
                  </a:lnTo>
                  <a:lnTo>
                    <a:pt x="2026" y="2200"/>
                  </a:lnTo>
                  <a:lnTo>
                    <a:pt x="2024" y="2198"/>
                  </a:lnTo>
                  <a:lnTo>
                    <a:pt x="2023" y="2193"/>
                  </a:lnTo>
                  <a:lnTo>
                    <a:pt x="2023" y="2191"/>
                  </a:lnTo>
                  <a:lnTo>
                    <a:pt x="2023" y="2191"/>
                  </a:lnTo>
                  <a:lnTo>
                    <a:pt x="2023" y="2189"/>
                  </a:lnTo>
                  <a:lnTo>
                    <a:pt x="2023" y="2189"/>
                  </a:lnTo>
                  <a:lnTo>
                    <a:pt x="2024" y="2189"/>
                  </a:lnTo>
                  <a:lnTo>
                    <a:pt x="2033" y="2189"/>
                  </a:lnTo>
                  <a:lnTo>
                    <a:pt x="2041" y="2180"/>
                  </a:lnTo>
                  <a:lnTo>
                    <a:pt x="2044" y="2176"/>
                  </a:lnTo>
                  <a:lnTo>
                    <a:pt x="2048" y="2176"/>
                  </a:lnTo>
                  <a:lnTo>
                    <a:pt x="2052" y="2176"/>
                  </a:lnTo>
                  <a:lnTo>
                    <a:pt x="2053" y="2176"/>
                  </a:lnTo>
                  <a:lnTo>
                    <a:pt x="2057" y="2176"/>
                  </a:lnTo>
                  <a:lnTo>
                    <a:pt x="2059" y="2175"/>
                  </a:lnTo>
                  <a:lnTo>
                    <a:pt x="2061" y="2171"/>
                  </a:lnTo>
                  <a:lnTo>
                    <a:pt x="2062" y="2169"/>
                  </a:lnTo>
                  <a:lnTo>
                    <a:pt x="2066" y="2167"/>
                  </a:lnTo>
                  <a:lnTo>
                    <a:pt x="2068" y="2167"/>
                  </a:lnTo>
                  <a:lnTo>
                    <a:pt x="2070" y="2164"/>
                  </a:lnTo>
                  <a:lnTo>
                    <a:pt x="2071" y="2164"/>
                  </a:lnTo>
                  <a:lnTo>
                    <a:pt x="2073" y="2162"/>
                  </a:lnTo>
                  <a:lnTo>
                    <a:pt x="2075" y="2160"/>
                  </a:lnTo>
                  <a:lnTo>
                    <a:pt x="2071" y="2157"/>
                  </a:lnTo>
                  <a:lnTo>
                    <a:pt x="2071" y="2155"/>
                  </a:lnTo>
                  <a:lnTo>
                    <a:pt x="2071" y="2153"/>
                  </a:lnTo>
                  <a:lnTo>
                    <a:pt x="2070" y="2151"/>
                  </a:lnTo>
                  <a:lnTo>
                    <a:pt x="2070" y="2149"/>
                  </a:lnTo>
                  <a:lnTo>
                    <a:pt x="2070" y="2147"/>
                  </a:lnTo>
                  <a:lnTo>
                    <a:pt x="2070" y="2147"/>
                  </a:lnTo>
                  <a:lnTo>
                    <a:pt x="2064" y="2146"/>
                  </a:lnTo>
                  <a:lnTo>
                    <a:pt x="2064" y="2146"/>
                  </a:lnTo>
                  <a:lnTo>
                    <a:pt x="2062" y="2144"/>
                  </a:lnTo>
                  <a:lnTo>
                    <a:pt x="2064" y="2140"/>
                  </a:lnTo>
                  <a:lnTo>
                    <a:pt x="2064" y="2138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1" y="2137"/>
                  </a:lnTo>
                  <a:lnTo>
                    <a:pt x="2059" y="2137"/>
                  </a:lnTo>
                  <a:lnTo>
                    <a:pt x="2059" y="2137"/>
                  </a:lnTo>
                  <a:lnTo>
                    <a:pt x="2059" y="2135"/>
                  </a:lnTo>
                  <a:lnTo>
                    <a:pt x="2059" y="2135"/>
                  </a:lnTo>
                  <a:lnTo>
                    <a:pt x="2057" y="2135"/>
                  </a:lnTo>
                  <a:lnTo>
                    <a:pt x="2057" y="2135"/>
                  </a:lnTo>
                  <a:lnTo>
                    <a:pt x="2057" y="2133"/>
                  </a:lnTo>
                  <a:lnTo>
                    <a:pt x="2057" y="2133"/>
                  </a:lnTo>
                  <a:lnTo>
                    <a:pt x="2057" y="2131"/>
                  </a:lnTo>
                  <a:lnTo>
                    <a:pt x="2057" y="2131"/>
                  </a:lnTo>
                  <a:lnTo>
                    <a:pt x="2057" y="2128"/>
                  </a:lnTo>
                  <a:lnTo>
                    <a:pt x="2059" y="2126"/>
                  </a:lnTo>
                  <a:lnTo>
                    <a:pt x="2062" y="2126"/>
                  </a:lnTo>
                  <a:lnTo>
                    <a:pt x="2064" y="2124"/>
                  </a:lnTo>
                  <a:lnTo>
                    <a:pt x="2064" y="2124"/>
                  </a:lnTo>
                  <a:lnTo>
                    <a:pt x="2066" y="2122"/>
                  </a:lnTo>
                  <a:lnTo>
                    <a:pt x="2068" y="2120"/>
                  </a:lnTo>
                  <a:lnTo>
                    <a:pt x="2075" y="2111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5" y="2108"/>
                  </a:lnTo>
                  <a:lnTo>
                    <a:pt x="2077" y="2108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80" y="2104"/>
                  </a:lnTo>
                  <a:lnTo>
                    <a:pt x="2082" y="2104"/>
                  </a:lnTo>
                  <a:lnTo>
                    <a:pt x="2084" y="2106"/>
                  </a:lnTo>
                  <a:lnTo>
                    <a:pt x="2086" y="2106"/>
                  </a:lnTo>
                  <a:lnTo>
                    <a:pt x="2088" y="2108"/>
                  </a:lnTo>
                  <a:lnTo>
                    <a:pt x="2089" y="2108"/>
                  </a:lnTo>
                  <a:lnTo>
                    <a:pt x="2089" y="2108"/>
                  </a:lnTo>
                  <a:lnTo>
                    <a:pt x="2091" y="2106"/>
                  </a:lnTo>
                  <a:lnTo>
                    <a:pt x="2093" y="2104"/>
                  </a:lnTo>
                  <a:lnTo>
                    <a:pt x="2095" y="2104"/>
                  </a:lnTo>
                  <a:lnTo>
                    <a:pt x="2097" y="2104"/>
                  </a:lnTo>
                  <a:lnTo>
                    <a:pt x="2098" y="2106"/>
                  </a:lnTo>
                  <a:lnTo>
                    <a:pt x="2102" y="2110"/>
                  </a:lnTo>
                  <a:lnTo>
                    <a:pt x="2104" y="2110"/>
                  </a:lnTo>
                  <a:lnTo>
                    <a:pt x="2104" y="2110"/>
                  </a:lnTo>
                  <a:lnTo>
                    <a:pt x="2106" y="2108"/>
                  </a:lnTo>
                  <a:lnTo>
                    <a:pt x="2106" y="2108"/>
                  </a:lnTo>
                  <a:lnTo>
                    <a:pt x="2109" y="2108"/>
                  </a:lnTo>
                  <a:lnTo>
                    <a:pt x="2113" y="2108"/>
                  </a:lnTo>
                  <a:lnTo>
                    <a:pt x="2115" y="2108"/>
                  </a:lnTo>
                  <a:lnTo>
                    <a:pt x="2118" y="2110"/>
                  </a:lnTo>
                  <a:lnTo>
                    <a:pt x="2118" y="2093"/>
                  </a:lnTo>
                  <a:lnTo>
                    <a:pt x="2115" y="2093"/>
                  </a:lnTo>
                  <a:lnTo>
                    <a:pt x="2111" y="2091"/>
                  </a:lnTo>
                  <a:lnTo>
                    <a:pt x="2108" y="2090"/>
                  </a:lnTo>
                  <a:lnTo>
                    <a:pt x="2106" y="2086"/>
                  </a:lnTo>
                  <a:lnTo>
                    <a:pt x="2106" y="2086"/>
                  </a:lnTo>
                  <a:lnTo>
                    <a:pt x="2100" y="2088"/>
                  </a:lnTo>
                  <a:lnTo>
                    <a:pt x="2098" y="2088"/>
                  </a:lnTo>
                  <a:lnTo>
                    <a:pt x="2097" y="2088"/>
                  </a:lnTo>
                  <a:lnTo>
                    <a:pt x="2091" y="2084"/>
                  </a:lnTo>
                  <a:lnTo>
                    <a:pt x="2089" y="2082"/>
                  </a:lnTo>
                  <a:lnTo>
                    <a:pt x="2086" y="2082"/>
                  </a:lnTo>
                  <a:lnTo>
                    <a:pt x="2082" y="2082"/>
                  </a:lnTo>
                  <a:lnTo>
                    <a:pt x="2080" y="2081"/>
                  </a:lnTo>
                  <a:lnTo>
                    <a:pt x="2080" y="2079"/>
                  </a:lnTo>
                  <a:lnTo>
                    <a:pt x="2079" y="2077"/>
                  </a:lnTo>
                  <a:lnTo>
                    <a:pt x="2080" y="2075"/>
                  </a:lnTo>
                  <a:lnTo>
                    <a:pt x="2080" y="2073"/>
                  </a:lnTo>
                  <a:lnTo>
                    <a:pt x="2082" y="2070"/>
                  </a:lnTo>
                  <a:lnTo>
                    <a:pt x="2084" y="2068"/>
                  </a:lnTo>
                  <a:lnTo>
                    <a:pt x="2084" y="2068"/>
                  </a:lnTo>
                  <a:lnTo>
                    <a:pt x="2084" y="2064"/>
                  </a:lnTo>
                  <a:lnTo>
                    <a:pt x="2084" y="2064"/>
                  </a:lnTo>
                  <a:lnTo>
                    <a:pt x="2086" y="2063"/>
                  </a:lnTo>
                  <a:lnTo>
                    <a:pt x="2088" y="2064"/>
                  </a:lnTo>
                  <a:lnTo>
                    <a:pt x="2088" y="2064"/>
                  </a:lnTo>
                  <a:lnTo>
                    <a:pt x="2089" y="2066"/>
                  </a:lnTo>
                  <a:lnTo>
                    <a:pt x="2091" y="2068"/>
                  </a:lnTo>
                  <a:lnTo>
                    <a:pt x="2091" y="2070"/>
                  </a:lnTo>
                  <a:lnTo>
                    <a:pt x="2093" y="2070"/>
                  </a:lnTo>
                  <a:lnTo>
                    <a:pt x="2095" y="2068"/>
                  </a:lnTo>
                  <a:lnTo>
                    <a:pt x="2097" y="2066"/>
                  </a:lnTo>
                  <a:lnTo>
                    <a:pt x="2098" y="2064"/>
                  </a:lnTo>
                  <a:lnTo>
                    <a:pt x="2100" y="2064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3" y="2057"/>
                  </a:lnTo>
                  <a:lnTo>
                    <a:pt x="2091" y="2057"/>
                  </a:lnTo>
                  <a:lnTo>
                    <a:pt x="2088" y="2061"/>
                  </a:lnTo>
                  <a:lnTo>
                    <a:pt x="2088" y="2061"/>
                  </a:lnTo>
                  <a:lnTo>
                    <a:pt x="2080" y="2059"/>
                  </a:lnTo>
                  <a:lnTo>
                    <a:pt x="2079" y="2059"/>
                  </a:lnTo>
                  <a:lnTo>
                    <a:pt x="2079" y="2057"/>
                  </a:lnTo>
                  <a:lnTo>
                    <a:pt x="2079" y="2055"/>
                  </a:lnTo>
                  <a:lnTo>
                    <a:pt x="2077" y="2055"/>
                  </a:lnTo>
                  <a:lnTo>
                    <a:pt x="2075" y="2055"/>
                  </a:lnTo>
                  <a:lnTo>
                    <a:pt x="2068" y="2055"/>
                  </a:lnTo>
                  <a:lnTo>
                    <a:pt x="2066" y="2054"/>
                  </a:lnTo>
                  <a:lnTo>
                    <a:pt x="2068" y="2050"/>
                  </a:lnTo>
                  <a:lnTo>
                    <a:pt x="2073" y="2052"/>
                  </a:lnTo>
                  <a:lnTo>
                    <a:pt x="2075" y="2052"/>
                  </a:lnTo>
                  <a:lnTo>
                    <a:pt x="2075" y="2050"/>
                  </a:lnTo>
                  <a:lnTo>
                    <a:pt x="2075" y="2048"/>
                  </a:lnTo>
                  <a:lnTo>
                    <a:pt x="2075" y="2048"/>
                  </a:lnTo>
                  <a:lnTo>
                    <a:pt x="2075" y="2046"/>
                  </a:lnTo>
                  <a:lnTo>
                    <a:pt x="2077" y="2046"/>
                  </a:lnTo>
                  <a:lnTo>
                    <a:pt x="2079" y="2046"/>
                  </a:lnTo>
                  <a:lnTo>
                    <a:pt x="2079" y="2045"/>
                  </a:lnTo>
                  <a:lnTo>
                    <a:pt x="2079" y="2043"/>
                  </a:lnTo>
                  <a:lnTo>
                    <a:pt x="2080" y="2041"/>
                  </a:lnTo>
                  <a:lnTo>
                    <a:pt x="2082" y="2041"/>
                  </a:lnTo>
                  <a:lnTo>
                    <a:pt x="2082" y="2039"/>
                  </a:lnTo>
                  <a:lnTo>
                    <a:pt x="2082" y="2037"/>
                  </a:lnTo>
                  <a:lnTo>
                    <a:pt x="2082" y="2035"/>
                  </a:lnTo>
                  <a:lnTo>
                    <a:pt x="2080" y="2035"/>
                  </a:lnTo>
                  <a:lnTo>
                    <a:pt x="2079" y="2034"/>
                  </a:lnTo>
                  <a:lnTo>
                    <a:pt x="2077" y="2034"/>
                  </a:lnTo>
                  <a:lnTo>
                    <a:pt x="2077" y="2032"/>
                  </a:lnTo>
                  <a:lnTo>
                    <a:pt x="2077" y="2032"/>
                  </a:lnTo>
                  <a:lnTo>
                    <a:pt x="2073" y="2032"/>
                  </a:lnTo>
                  <a:lnTo>
                    <a:pt x="2071" y="2032"/>
                  </a:lnTo>
                  <a:lnTo>
                    <a:pt x="2071" y="2030"/>
                  </a:lnTo>
                  <a:lnTo>
                    <a:pt x="2071" y="2030"/>
                  </a:lnTo>
                  <a:lnTo>
                    <a:pt x="2071" y="2028"/>
                  </a:lnTo>
                  <a:lnTo>
                    <a:pt x="2071" y="2028"/>
                  </a:lnTo>
                  <a:lnTo>
                    <a:pt x="2073" y="2026"/>
                  </a:lnTo>
                  <a:lnTo>
                    <a:pt x="2073" y="2026"/>
                  </a:lnTo>
                  <a:lnTo>
                    <a:pt x="2075" y="2026"/>
                  </a:lnTo>
                  <a:lnTo>
                    <a:pt x="2077" y="2025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8"/>
                  </a:lnTo>
                  <a:lnTo>
                    <a:pt x="2082" y="2028"/>
                  </a:lnTo>
                  <a:lnTo>
                    <a:pt x="2082" y="2030"/>
                  </a:lnTo>
                  <a:lnTo>
                    <a:pt x="2084" y="2030"/>
                  </a:lnTo>
                  <a:lnTo>
                    <a:pt x="2084" y="2028"/>
                  </a:lnTo>
                  <a:lnTo>
                    <a:pt x="2084" y="2026"/>
                  </a:lnTo>
                  <a:lnTo>
                    <a:pt x="2084" y="2025"/>
                  </a:lnTo>
                  <a:lnTo>
                    <a:pt x="2082" y="2023"/>
                  </a:lnTo>
                  <a:lnTo>
                    <a:pt x="2082" y="2021"/>
                  </a:lnTo>
                  <a:lnTo>
                    <a:pt x="2082" y="2021"/>
                  </a:lnTo>
                  <a:lnTo>
                    <a:pt x="2086" y="2019"/>
                  </a:lnTo>
                  <a:lnTo>
                    <a:pt x="2086" y="2019"/>
                  </a:lnTo>
                  <a:close/>
                  <a:moveTo>
                    <a:pt x="1743" y="444"/>
                  </a:moveTo>
                  <a:lnTo>
                    <a:pt x="1741" y="442"/>
                  </a:lnTo>
                  <a:lnTo>
                    <a:pt x="1736" y="439"/>
                  </a:lnTo>
                  <a:lnTo>
                    <a:pt x="1734" y="439"/>
                  </a:lnTo>
                  <a:lnTo>
                    <a:pt x="1734" y="439"/>
                  </a:lnTo>
                  <a:lnTo>
                    <a:pt x="1732" y="439"/>
                  </a:lnTo>
                  <a:lnTo>
                    <a:pt x="1732" y="439"/>
                  </a:lnTo>
                  <a:lnTo>
                    <a:pt x="1732" y="441"/>
                  </a:lnTo>
                  <a:lnTo>
                    <a:pt x="1734" y="441"/>
                  </a:lnTo>
                  <a:lnTo>
                    <a:pt x="1734" y="442"/>
                  </a:lnTo>
                  <a:lnTo>
                    <a:pt x="1741" y="444"/>
                  </a:lnTo>
                  <a:lnTo>
                    <a:pt x="1743" y="444"/>
                  </a:lnTo>
                  <a:close/>
                  <a:moveTo>
                    <a:pt x="1020" y="957"/>
                  </a:moveTo>
                  <a:lnTo>
                    <a:pt x="1019" y="957"/>
                  </a:lnTo>
                  <a:lnTo>
                    <a:pt x="1019" y="959"/>
                  </a:lnTo>
                  <a:lnTo>
                    <a:pt x="1020" y="959"/>
                  </a:lnTo>
                  <a:lnTo>
                    <a:pt x="1022" y="957"/>
                  </a:lnTo>
                  <a:lnTo>
                    <a:pt x="1020" y="957"/>
                  </a:lnTo>
                  <a:close/>
                  <a:moveTo>
                    <a:pt x="1029" y="959"/>
                  </a:moveTo>
                  <a:lnTo>
                    <a:pt x="1031" y="959"/>
                  </a:lnTo>
                  <a:lnTo>
                    <a:pt x="1031" y="961"/>
                  </a:lnTo>
                  <a:lnTo>
                    <a:pt x="1035" y="963"/>
                  </a:lnTo>
                  <a:lnTo>
                    <a:pt x="1037" y="966"/>
                  </a:lnTo>
                  <a:lnTo>
                    <a:pt x="1037" y="968"/>
                  </a:lnTo>
                  <a:lnTo>
                    <a:pt x="1038" y="970"/>
                  </a:lnTo>
                  <a:lnTo>
                    <a:pt x="1040" y="972"/>
                  </a:lnTo>
                  <a:lnTo>
                    <a:pt x="1042" y="970"/>
                  </a:lnTo>
                  <a:lnTo>
                    <a:pt x="1042" y="970"/>
                  </a:lnTo>
                  <a:lnTo>
                    <a:pt x="1042" y="968"/>
                  </a:lnTo>
                  <a:lnTo>
                    <a:pt x="1042" y="966"/>
                  </a:lnTo>
                  <a:lnTo>
                    <a:pt x="1042" y="961"/>
                  </a:lnTo>
                  <a:lnTo>
                    <a:pt x="1040" y="959"/>
                  </a:lnTo>
                  <a:lnTo>
                    <a:pt x="1040" y="955"/>
                  </a:lnTo>
                  <a:lnTo>
                    <a:pt x="1038" y="954"/>
                  </a:lnTo>
                  <a:lnTo>
                    <a:pt x="1033" y="952"/>
                  </a:lnTo>
                  <a:lnTo>
                    <a:pt x="1028" y="954"/>
                  </a:lnTo>
                  <a:lnTo>
                    <a:pt x="1024" y="954"/>
                  </a:lnTo>
                  <a:lnTo>
                    <a:pt x="1024" y="955"/>
                  </a:lnTo>
                  <a:lnTo>
                    <a:pt x="1026" y="955"/>
                  </a:lnTo>
                  <a:lnTo>
                    <a:pt x="1029" y="959"/>
                  </a:lnTo>
                  <a:close/>
                  <a:moveTo>
                    <a:pt x="1716" y="502"/>
                  </a:moveTo>
                  <a:lnTo>
                    <a:pt x="1716" y="504"/>
                  </a:lnTo>
                  <a:lnTo>
                    <a:pt x="1716" y="504"/>
                  </a:lnTo>
                  <a:lnTo>
                    <a:pt x="1716" y="506"/>
                  </a:lnTo>
                  <a:lnTo>
                    <a:pt x="1716" y="506"/>
                  </a:lnTo>
                  <a:lnTo>
                    <a:pt x="1716" y="507"/>
                  </a:lnTo>
                  <a:lnTo>
                    <a:pt x="1716" y="509"/>
                  </a:lnTo>
                  <a:lnTo>
                    <a:pt x="1717" y="511"/>
                  </a:lnTo>
                  <a:lnTo>
                    <a:pt x="1717" y="511"/>
                  </a:lnTo>
                  <a:lnTo>
                    <a:pt x="1721" y="511"/>
                  </a:lnTo>
                  <a:lnTo>
                    <a:pt x="1721" y="507"/>
                  </a:lnTo>
                  <a:lnTo>
                    <a:pt x="1721" y="504"/>
                  </a:lnTo>
                  <a:lnTo>
                    <a:pt x="1721" y="502"/>
                  </a:lnTo>
                  <a:lnTo>
                    <a:pt x="1717" y="502"/>
                  </a:lnTo>
                  <a:lnTo>
                    <a:pt x="1716" y="502"/>
                  </a:lnTo>
                  <a:close/>
                  <a:moveTo>
                    <a:pt x="415" y="1470"/>
                  </a:moveTo>
                  <a:lnTo>
                    <a:pt x="415" y="1470"/>
                  </a:lnTo>
                  <a:lnTo>
                    <a:pt x="415" y="1470"/>
                  </a:lnTo>
                  <a:lnTo>
                    <a:pt x="415" y="1468"/>
                  </a:lnTo>
                  <a:lnTo>
                    <a:pt x="414" y="1468"/>
                  </a:lnTo>
                  <a:lnTo>
                    <a:pt x="414" y="1466"/>
                  </a:lnTo>
                  <a:lnTo>
                    <a:pt x="412" y="1466"/>
                  </a:lnTo>
                  <a:lnTo>
                    <a:pt x="412" y="1468"/>
                  </a:lnTo>
                  <a:lnTo>
                    <a:pt x="412" y="1468"/>
                  </a:lnTo>
                  <a:lnTo>
                    <a:pt x="412" y="1470"/>
                  </a:lnTo>
                  <a:lnTo>
                    <a:pt x="412" y="1470"/>
                  </a:lnTo>
                  <a:lnTo>
                    <a:pt x="412" y="1472"/>
                  </a:lnTo>
                  <a:lnTo>
                    <a:pt x="415" y="1470"/>
                  </a:lnTo>
                  <a:close/>
                  <a:moveTo>
                    <a:pt x="1414" y="2787"/>
                  </a:moveTo>
                  <a:lnTo>
                    <a:pt x="1412" y="2787"/>
                  </a:lnTo>
                  <a:lnTo>
                    <a:pt x="1410" y="2787"/>
                  </a:lnTo>
                  <a:lnTo>
                    <a:pt x="1405" y="2787"/>
                  </a:lnTo>
                  <a:lnTo>
                    <a:pt x="1403" y="2787"/>
                  </a:lnTo>
                  <a:lnTo>
                    <a:pt x="1403" y="2789"/>
                  </a:lnTo>
                  <a:lnTo>
                    <a:pt x="1403" y="2789"/>
                  </a:lnTo>
                  <a:lnTo>
                    <a:pt x="1403" y="2791"/>
                  </a:lnTo>
                  <a:lnTo>
                    <a:pt x="1405" y="2791"/>
                  </a:lnTo>
                  <a:lnTo>
                    <a:pt x="1405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9" y="2791"/>
                  </a:lnTo>
                  <a:lnTo>
                    <a:pt x="1410" y="2791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4" y="2787"/>
                  </a:lnTo>
                  <a:lnTo>
                    <a:pt x="1414" y="2787"/>
                  </a:lnTo>
                  <a:close/>
                  <a:moveTo>
                    <a:pt x="1418" y="2675"/>
                  </a:moveTo>
                  <a:lnTo>
                    <a:pt x="1418" y="2677"/>
                  </a:lnTo>
                  <a:lnTo>
                    <a:pt x="1418" y="2679"/>
                  </a:lnTo>
                  <a:lnTo>
                    <a:pt x="1420" y="2680"/>
                  </a:lnTo>
                  <a:lnTo>
                    <a:pt x="1420" y="2682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0"/>
                  </a:lnTo>
                  <a:lnTo>
                    <a:pt x="1421" y="2679"/>
                  </a:lnTo>
                  <a:lnTo>
                    <a:pt x="1421" y="2677"/>
                  </a:lnTo>
                  <a:lnTo>
                    <a:pt x="1421" y="2677"/>
                  </a:lnTo>
                  <a:lnTo>
                    <a:pt x="1421" y="2675"/>
                  </a:lnTo>
                  <a:lnTo>
                    <a:pt x="1420" y="2673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20" y="2669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3"/>
                  </a:lnTo>
                  <a:lnTo>
                    <a:pt x="1418" y="2675"/>
                  </a:lnTo>
                  <a:lnTo>
                    <a:pt x="1418" y="2675"/>
                  </a:lnTo>
                  <a:close/>
                  <a:moveTo>
                    <a:pt x="807" y="926"/>
                  </a:moveTo>
                  <a:lnTo>
                    <a:pt x="807" y="928"/>
                  </a:lnTo>
                  <a:lnTo>
                    <a:pt x="807" y="930"/>
                  </a:lnTo>
                  <a:lnTo>
                    <a:pt x="809" y="932"/>
                  </a:lnTo>
                  <a:lnTo>
                    <a:pt x="809" y="932"/>
                  </a:lnTo>
                  <a:lnTo>
                    <a:pt x="811" y="930"/>
                  </a:lnTo>
                  <a:lnTo>
                    <a:pt x="813" y="928"/>
                  </a:lnTo>
                  <a:lnTo>
                    <a:pt x="813" y="928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3"/>
                  </a:lnTo>
                  <a:lnTo>
                    <a:pt x="815" y="921"/>
                  </a:lnTo>
                  <a:lnTo>
                    <a:pt x="813" y="921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7"/>
                  </a:lnTo>
                  <a:lnTo>
                    <a:pt x="811" y="916"/>
                  </a:lnTo>
                  <a:lnTo>
                    <a:pt x="811" y="914"/>
                  </a:lnTo>
                  <a:lnTo>
                    <a:pt x="811" y="914"/>
                  </a:lnTo>
                  <a:lnTo>
                    <a:pt x="813" y="916"/>
                  </a:lnTo>
                  <a:lnTo>
                    <a:pt x="813" y="916"/>
                  </a:lnTo>
                  <a:lnTo>
                    <a:pt x="813" y="919"/>
                  </a:lnTo>
                  <a:lnTo>
                    <a:pt x="815" y="919"/>
                  </a:lnTo>
                  <a:lnTo>
                    <a:pt x="815" y="917"/>
                  </a:lnTo>
                  <a:lnTo>
                    <a:pt x="815" y="917"/>
                  </a:lnTo>
                  <a:lnTo>
                    <a:pt x="813" y="912"/>
                  </a:lnTo>
                  <a:lnTo>
                    <a:pt x="813" y="908"/>
                  </a:lnTo>
                  <a:lnTo>
                    <a:pt x="811" y="907"/>
                  </a:lnTo>
                  <a:lnTo>
                    <a:pt x="807" y="907"/>
                  </a:lnTo>
                  <a:lnTo>
                    <a:pt x="806" y="907"/>
                  </a:lnTo>
                  <a:lnTo>
                    <a:pt x="804" y="907"/>
                  </a:lnTo>
                  <a:lnTo>
                    <a:pt x="804" y="908"/>
                  </a:lnTo>
                  <a:lnTo>
                    <a:pt x="802" y="908"/>
                  </a:lnTo>
                  <a:lnTo>
                    <a:pt x="800" y="910"/>
                  </a:lnTo>
                  <a:lnTo>
                    <a:pt x="798" y="910"/>
                  </a:lnTo>
                  <a:lnTo>
                    <a:pt x="796" y="912"/>
                  </a:lnTo>
                  <a:lnTo>
                    <a:pt x="796" y="916"/>
                  </a:lnTo>
                  <a:lnTo>
                    <a:pt x="798" y="917"/>
                  </a:lnTo>
                  <a:lnTo>
                    <a:pt x="800" y="921"/>
                  </a:lnTo>
                  <a:lnTo>
                    <a:pt x="802" y="923"/>
                  </a:lnTo>
                  <a:lnTo>
                    <a:pt x="804" y="923"/>
                  </a:lnTo>
                  <a:lnTo>
                    <a:pt x="806" y="923"/>
                  </a:lnTo>
                  <a:lnTo>
                    <a:pt x="807" y="923"/>
                  </a:lnTo>
                  <a:lnTo>
                    <a:pt x="807" y="925"/>
                  </a:lnTo>
                  <a:lnTo>
                    <a:pt x="807" y="925"/>
                  </a:lnTo>
                  <a:lnTo>
                    <a:pt x="807" y="926"/>
                  </a:lnTo>
                  <a:close/>
                  <a:moveTo>
                    <a:pt x="444" y="1436"/>
                  </a:moveTo>
                  <a:lnTo>
                    <a:pt x="444" y="1436"/>
                  </a:lnTo>
                  <a:lnTo>
                    <a:pt x="444" y="1436"/>
                  </a:lnTo>
                  <a:lnTo>
                    <a:pt x="444" y="1436"/>
                  </a:lnTo>
                  <a:lnTo>
                    <a:pt x="444" y="1438"/>
                  </a:lnTo>
                  <a:lnTo>
                    <a:pt x="446" y="1439"/>
                  </a:lnTo>
                  <a:lnTo>
                    <a:pt x="446" y="1438"/>
                  </a:lnTo>
                  <a:lnTo>
                    <a:pt x="448" y="1438"/>
                  </a:lnTo>
                  <a:lnTo>
                    <a:pt x="448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4"/>
                  </a:lnTo>
                  <a:lnTo>
                    <a:pt x="444" y="1434"/>
                  </a:lnTo>
                  <a:lnTo>
                    <a:pt x="444" y="1432"/>
                  </a:lnTo>
                  <a:lnTo>
                    <a:pt x="444" y="1432"/>
                  </a:lnTo>
                  <a:lnTo>
                    <a:pt x="443" y="1432"/>
                  </a:lnTo>
                  <a:lnTo>
                    <a:pt x="443" y="1434"/>
                  </a:lnTo>
                  <a:lnTo>
                    <a:pt x="443" y="1436"/>
                  </a:lnTo>
                  <a:lnTo>
                    <a:pt x="444" y="1436"/>
                  </a:lnTo>
                  <a:close/>
                  <a:moveTo>
                    <a:pt x="452" y="1412"/>
                  </a:moveTo>
                  <a:lnTo>
                    <a:pt x="453" y="1409"/>
                  </a:lnTo>
                  <a:lnTo>
                    <a:pt x="453" y="1407"/>
                  </a:lnTo>
                  <a:lnTo>
                    <a:pt x="452" y="1407"/>
                  </a:lnTo>
                  <a:lnTo>
                    <a:pt x="452" y="1405"/>
                  </a:lnTo>
                  <a:lnTo>
                    <a:pt x="452" y="1405"/>
                  </a:lnTo>
                  <a:lnTo>
                    <a:pt x="450" y="1405"/>
                  </a:lnTo>
                  <a:lnTo>
                    <a:pt x="450" y="1405"/>
                  </a:lnTo>
                  <a:lnTo>
                    <a:pt x="450" y="1407"/>
                  </a:lnTo>
                  <a:lnTo>
                    <a:pt x="448" y="1409"/>
                  </a:lnTo>
                  <a:lnTo>
                    <a:pt x="450" y="1410"/>
                  </a:lnTo>
                  <a:lnTo>
                    <a:pt x="450" y="1410"/>
                  </a:lnTo>
                  <a:lnTo>
                    <a:pt x="452" y="1412"/>
                  </a:lnTo>
                  <a:close/>
                  <a:moveTo>
                    <a:pt x="508" y="1470"/>
                  </a:moveTo>
                  <a:lnTo>
                    <a:pt x="508" y="1470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08" y="1468"/>
                  </a:lnTo>
                  <a:lnTo>
                    <a:pt x="504" y="1466"/>
                  </a:lnTo>
                  <a:lnTo>
                    <a:pt x="504" y="1466"/>
                  </a:lnTo>
                  <a:lnTo>
                    <a:pt x="506" y="1468"/>
                  </a:lnTo>
                  <a:lnTo>
                    <a:pt x="508" y="1470"/>
                  </a:lnTo>
                  <a:lnTo>
                    <a:pt x="508" y="1470"/>
                  </a:lnTo>
                  <a:close/>
                  <a:moveTo>
                    <a:pt x="457" y="1441"/>
                  </a:moveTo>
                  <a:lnTo>
                    <a:pt x="457" y="1441"/>
                  </a:lnTo>
                  <a:lnTo>
                    <a:pt x="457" y="1441"/>
                  </a:lnTo>
                  <a:lnTo>
                    <a:pt x="457" y="1439"/>
                  </a:lnTo>
                  <a:lnTo>
                    <a:pt x="455" y="1439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0" y="1436"/>
                  </a:lnTo>
                  <a:lnTo>
                    <a:pt x="450" y="1436"/>
                  </a:lnTo>
                  <a:lnTo>
                    <a:pt x="450" y="1434"/>
                  </a:lnTo>
                  <a:lnTo>
                    <a:pt x="450" y="1434"/>
                  </a:lnTo>
                  <a:lnTo>
                    <a:pt x="450" y="1436"/>
                  </a:lnTo>
                  <a:lnTo>
                    <a:pt x="448" y="1436"/>
                  </a:lnTo>
                  <a:lnTo>
                    <a:pt x="448" y="1434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8"/>
                  </a:lnTo>
                  <a:lnTo>
                    <a:pt x="448" y="1438"/>
                  </a:lnTo>
                  <a:lnTo>
                    <a:pt x="448" y="1439"/>
                  </a:lnTo>
                  <a:lnTo>
                    <a:pt x="450" y="1441"/>
                  </a:lnTo>
                  <a:lnTo>
                    <a:pt x="452" y="1443"/>
                  </a:lnTo>
                  <a:lnTo>
                    <a:pt x="453" y="1443"/>
                  </a:lnTo>
                  <a:lnTo>
                    <a:pt x="453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7" y="1441"/>
                  </a:lnTo>
                  <a:lnTo>
                    <a:pt x="457" y="1441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7">
              <a:extLst>
                <a:ext uri="{FF2B5EF4-FFF2-40B4-BE49-F238E27FC236}">
                  <a16:creationId xmlns:a16="http://schemas.microsoft.com/office/drawing/2014/main" id="{97EC2F3A-9C43-4455-B1C8-9E4D4E976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9101" y="4107714"/>
              <a:ext cx="653775" cy="458886"/>
            </a:xfrm>
            <a:custGeom>
              <a:avLst/>
              <a:gdLst>
                <a:gd name="T0" fmla="*/ 467 w 473"/>
                <a:gd name="T1" fmla="*/ 210 h 332"/>
                <a:gd name="T2" fmla="*/ 446 w 473"/>
                <a:gd name="T3" fmla="*/ 211 h 332"/>
                <a:gd name="T4" fmla="*/ 429 w 473"/>
                <a:gd name="T5" fmla="*/ 215 h 332"/>
                <a:gd name="T6" fmla="*/ 404 w 473"/>
                <a:gd name="T7" fmla="*/ 215 h 332"/>
                <a:gd name="T8" fmla="*/ 393 w 473"/>
                <a:gd name="T9" fmla="*/ 195 h 332"/>
                <a:gd name="T10" fmla="*/ 393 w 473"/>
                <a:gd name="T11" fmla="*/ 173 h 332"/>
                <a:gd name="T12" fmla="*/ 395 w 473"/>
                <a:gd name="T13" fmla="*/ 154 h 332"/>
                <a:gd name="T14" fmla="*/ 397 w 473"/>
                <a:gd name="T15" fmla="*/ 143 h 332"/>
                <a:gd name="T16" fmla="*/ 399 w 473"/>
                <a:gd name="T17" fmla="*/ 128 h 332"/>
                <a:gd name="T18" fmla="*/ 393 w 473"/>
                <a:gd name="T19" fmla="*/ 103 h 332"/>
                <a:gd name="T20" fmla="*/ 381 w 473"/>
                <a:gd name="T21" fmla="*/ 87 h 332"/>
                <a:gd name="T22" fmla="*/ 372 w 473"/>
                <a:gd name="T23" fmla="*/ 74 h 332"/>
                <a:gd name="T24" fmla="*/ 364 w 473"/>
                <a:gd name="T25" fmla="*/ 60 h 332"/>
                <a:gd name="T26" fmla="*/ 359 w 473"/>
                <a:gd name="T27" fmla="*/ 52 h 332"/>
                <a:gd name="T28" fmla="*/ 350 w 473"/>
                <a:gd name="T29" fmla="*/ 34 h 332"/>
                <a:gd name="T30" fmla="*/ 345 w 473"/>
                <a:gd name="T31" fmla="*/ 22 h 332"/>
                <a:gd name="T32" fmla="*/ 339 w 473"/>
                <a:gd name="T33" fmla="*/ 11 h 332"/>
                <a:gd name="T34" fmla="*/ 330 w 473"/>
                <a:gd name="T35" fmla="*/ 4 h 332"/>
                <a:gd name="T36" fmla="*/ 303 w 473"/>
                <a:gd name="T37" fmla="*/ 5 h 332"/>
                <a:gd name="T38" fmla="*/ 276 w 473"/>
                <a:gd name="T39" fmla="*/ 25 h 332"/>
                <a:gd name="T40" fmla="*/ 220 w 473"/>
                <a:gd name="T41" fmla="*/ 31 h 332"/>
                <a:gd name="T42" fmla="*/ 193 w 473"/>
                <a:gd name="T43" fmla="*/ 25 h 332"/>
                <a:gd name="T44" fmla="*/ 162 w 473"/>
                <a:gd name="T45" fmla="*/ 22 h 332"/>
                <a:gd name="T46" fmla="*/ 144 w 473"/>
                <a:gd name="T47" fmla="*/ 13 h 332"/>
                <a:gd name="T48" fmla="*/ 128 w 473"/>
                <a:gd name="T49" fmla="*/ 29 h 332"/>
                <a:gd name="T50" fmla="*/ 108 w 473"/>
                <a:gd name="T51" fmla="*/ 40 h 332"/>
                <a:gd name="T52" fmla="*/ 95 w 473"/>
                <a:gd name="T53" fmla="*/ 51 h 332"/>
                <a:gd name="T54" fmla="*/ 79 w 473"/>
                <a:gd name="T55" fmla="*/ 78 h 332"/>
                <a:gd name="T56" fmla="*/ 70 w 473"/>
                <a:gd name="T57" fmla="*/ 94 h 332"/>
                <a:gd name="T58" fmla="*/ 63 w 473"/>
                <a:gd name="T59" fmla="*/ 108 h 332"/>
                <a:gd name="T60" fmla="*/ 54 w 473"/>
                <a:gd name="T61" fmla="*/ 123 h 332"/>
                <a:gd name="T62" fmla="*/ 45 w 473"/>
                <a:gd name="T63" fmla="*/ 146 h 332"/>
                <a:gd name="T64" fmla="*/ 29 w 473"/>
                <a:gd name="T65" fmla="*/ 148 h 332"/>
                <a:gd name="T66" fmla="*/ 18 w 473"/>
                <a:gd name="T67" fmla="*/ 157 h 332"/>
                <a:gd name="T68" fmla="*/ 14 w 473"/>
                <a:gd name="T69" fmla="*/ 173 h 332"/>
                <a:gd name="T70" fmla="*/ 25 w 473"/>
                <a:gd name="T71" fmla="*/ 184 h 332"/>
                <a:gd name="T72" fmla="*/ 27 w 473"/>
                <a:gd name="T73" fmla="*/ 204 h 332"/>
                <a:gd name="T74" fmla="*/ 48 w 473"/>
                <a:gd name="T75" fmla="*/ 220 h 332"/>
                <a:gd name="T76" fmla="*/ 59 w 473"/>
                <a:gd name="T77" fmla="*/ 233 h 332"/>
                <a:gd name="T78" fmla="*/ 57 w 473"/>
                <a:gd name="T79" fmla="*/ 242 h 332"/>
                <a:gd name="T80" fmla="*/ 57 w 473"/>
                <a:gd name="T81" fmla="*/ 253 h 332"/>
                <a:gd name="T82" fmla="*/ 90 w 473"/>
                <a:gd name="T83" fmla="*/ 266 h 332"/>
                <a:gd name="T84" fmla="*/ 108 w 473"/>
                <a:gd name="T85" fmla="*/ 258 h 332"/>
                <a:gd name="T86" fmla="*/ 117 w 473"/>
                <a:gd name="T87" fmla="*/ 269 h 332"/>
                <a:gd name="T88" fmla="*/ 115 w 473"/>
                <a:gd name="T89" fmla="*/ 284 h 332"/>
                <a:gd name="T90" fmla="*/ 133 w 473"/>
                <a:gd name="T91" fmla="*/ 309 h 332"/>
                <a:gd name="T92" fmla="*/ 175 w 473"/>
                <a:gd name="T93" fmla="*/ 320 h 332"/>
                <a:gd name="T94" fmla="*/ 254 w 473"/>
                <a:gd name="T95" fmla="*/ 331 h 332"/>
                <a:gd name="T96" fmla="*/ 278 w 473"/>
                <a:gd name="T97" fmla="*/ 325 h 332"/>
                <a:gd name="T98" fmla="*/ 323 w 473"/>
                <a:gd name="T99" fmla="*/ 302 h 332"/>
                <a:gd name="T100" fmla="*/ 366 w 473"/>
                <a:gd name="T101" fmla="*/ 307 h 332"/>
                <a:gd name="T102" fmla="*/ 417 w 473"/>
                <a:gd name="T103" fmla="*/ 323 h 332"/>
                <a:gd name="T104" fmla="*/ 420 w 473"/>
                <a:gd name="T105" fmla="*/ 296 h 332"/>
                <a:gd name="T106" fmla="*/ 433 w 473"/>
                <a:gd name="T107" fmla="*/ 267 h 332"/>
                <a:gd name="T108" fmla="*/ 426 w 473"/>
                <a:gd name="T109" fmla="*/ 269 h 332"/>
                <a:gd name="T110" fmla="*/ 426 w 473"/>
                <a:gd name="T111" fmla="*/ 266 h 332"/>
                <a:gd name="T112" fmla="*/ 437 w 473"/>
                <a:gd name="T113" fmla="*/ 264 h 332"/>
                <a:gd name="T114" fmla="*/ 428 w 473"/>
                <a:gd name="T115" fmla="*/ 258 h 332"/>
                <a:gd name="T116" fmla="*/ 431 w 473"/>
                <a:gd name="T117" fmla="*/ 247 h 332"/>
                <a:gd name="T118" fmla="*/ 437 w 473"/>
                <a:gd name="T119" fmla="*/ 237 h 332"/>
                <a:gd name="T120" fmla="*/ 446 w 473"/>
                <a:gd name="T121" fmla="*/ 249 h 332"/>
                <a:gd name="T122" fmla="*/ 464 w 473"/>
                <a:gd name="T123" fmla="*/ 251 h 332"/>
                <a:gd name="T124" fmla="*/ 471 w 473"/>
                <a:gd name="T125" fmla="*/ 229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332">
                  <a:moveTo>
                    <a:pt x="471" y="228"/>
                  </a:moveTo>
                  <a:lnTo>
                    <a:pt x="471" y="226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0"/>
                  </a:lnTo>
                  <a:lnTo>
                    <a:pt x="471" y="219"/>
                  </a:lnTo>
                  <a:lnTo>
                    <a:pt x="471" y="217"/>
                  </a:lnTo>
                  <a:lnTo>
                    <a:pt x="471" y="213"/>
                  </a:lnTo>
                  <a:lnTo>
                    <a:pt x="469" y="213"/>
                  </a:lnTo>
                  <a:lnTo>
                    <a:pt x="469" y="213"/>
                  </a:lnTo>
                  <a:lnTo>
                    <a:pt x="467" y="210"/>
                  </a:lnTo>
                  <a:lnTo>
                    <a:pt x="460" y="208"/>
                  </a:lnTo>
                  <a:lnTo>
                    <a:pt x="456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1" y="208"/>
                  </a:lnTo>
                  <a:lnTo>
                    <a:pt x="451" y="208"/>
                  </a:lnTo>
                  <a:lnTo>
                    <a:pt x="449" y="208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1"/>
                  </a:lnTo>
                  <a:lnTo>
                    <a:pt x="447" y="211"/>
                  </a:lnTo>
                  <a:lnTo>
                    <a:pt x="446" y="211"/>
                  </a:lnTo>
                  <a:lnTo>
                    <a:pt x="446" y="211"/>
                  </a:lnTo>
                  <a:lnTo>
                    <a:pt x="444" y="211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38" y="215"/>
                  </a:lnTo>
                  <a:lnTo>
                    <a:pt x="438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7"/>
                  </a:lnTo>
                  <a:lnTo>
                    <a:pt x="437" y="217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3" y="217"/>
                  </a:lnTo>
                  <a:lnTo>
                    <a:pt x="431" y="217"/>
                  </a:lnTo>
                  <a:lnTo>
                    <a:pt x="431" y="217"/>
                  </a:lnTo>
                  <a:lnTo>
                    <a:pt x="429" y="215"/>
                  </a:lnTo>
                  <a:lnTo>
                    <a:pt x="429" y="215"/>
                  </a:lnTo>
                  <a:lnTo>
                    <a:pt x="428" y="215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6" y="219"/>
                  </a:lnTo>
                  <a:lnTo>
                    <a:pt x="426" y="219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8" y="220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6" y="222"/>
                  </a:lnTo>
                  <a:lnTo>
                    <a:pt x="424" y="222"/>
                  </a:lnTo>
                  <a:lnTo>
                    <a:pt x="417" y="220"/>
                  </a:lnTo>
                  <a:lnTo>
                    <a:pt x="413" y="219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6" y="217"/>
                  </a:lnTo>
                  <a:lnTo>
                    <a:pt x="404" y="215"/>
                  </a:lnTo>
                  <a:lnTo>
                    <a:pt x="404" y="213"/>
                  </a:lnTo>
                  <a:lnTo>
                    <a:pt x="402" y="210"/>
                  </a:lnTo>
                  <a:lnTo>
                    <a:pt x="402" y="208"/>
                  </a:lnTo>
                  <a:lnTo>
                    <a:pt x="401" y="208"/>
                  </a:lnTo>
                  <a:lnTo>
                    <a:pt x="401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7" y="204"/>
                  </a:lnTo>
                  <a:lnTo>
                    <a:pt x="397" y="204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395" y="201"/>
                  </a:lnTo>
                  <a:lnTo>
                    <a:pt x="395" y="201"/>
                  </a:lnTo>
                  <a:lnTo>
                    <a:pt x="395" y="199"/>
                  </a:lnTo>
                  <a:lnTo>
                    <a:pt x="393" y="197"/>
                  </a:lnTo>
                  <a:lnTo>
                    <a:pt x="391" y="197"/>
                  </a:lnTo>
                  <a:lnTo>
                    <a:pt x="391" y="195"/>
                  </a:lnTo>
                  <a:lnTo>
                    <a:pt x="393" y="195"/>
                  </a:lnTo>
                  <a:lnTo>
                    <a:pt x="393" y="193"/>
                  </a:lnTo>
                  <a:lnTo>
                    <a:pt x="393" y="193"/>
                  </a:lnTo>
                  <a:lnTo>
                    <a:pt x="395" y="193"/>
                  </a:lnTo>
                  <a:lnTo>
                    <a:pt x="397" y="193"/>
                  </a:lnTo>
                  <a:lnTo>
                    <a:pt x="395" y="193"/>
                  </a:lnTo>
                  <a:lnTo>
                    <a:pt x="397" y="191"/>
                  </a:lnTo>
                  <a:lnTo>
                    <a:pt x="395" y="184"/>
                  </a:lnTo>
                  <a:lnTo>
                    <a:pt x="395" y="184"/>
                  </a:lnTo>
                  <a:lnTo>
                    <a:pt x="395" y="182"/>
                  </a:lnTo>
                  <a:lnTo>
                    <a:pt x="393" y="179"/>
                  </a:lnTo>
                  <a:lnTo>
                    <a:pt x="393" y="177"/>
                  </a:lnTo>
                  <a:lnTo>
                    <a:pt x="393" y="177"/>
                  </a:lnTo>
                  <a:lnTo>
                    <a:pt x="395" y="177"/>
                  </a:lnTo>
                  <a:lnTo>
                    <a:pt x="395" y="177"/>
                  </a:lnTo>
                  <a:lnTo>
                    <a:pt x="395" y="175"/>
                  </a:lnTo>
                  <a:lnTo>
                    <a:pt x="393" y="175"/>
                  </a:lnTo>
                  <a:lnTo>
                    <a:pt x="393" y="175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0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2"/>
                  </a:lnTo>
                  <a:lnTo>
                    <a:pt x="393" y="152"/>
                  </a:lnTo>
                  <a:lnTo>
                    <a:pt x="393" y="150"/>
                  </a:lnTo>
                  <a:lnTo>
                    <a:pt x="393" y="150"/>
                  </a:lnTo>
                  <a:lnTo>
                    <a:pt x="395" y="150"/>
                  </a:lnTo>
                  <a:lnTo>
                    <a:pt x="395" y="150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7" y="146"/>
                  </a:lnTo>
                  <a:lnTo>
                    <a:pt x="397" y="146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3"/>
                  </a:lnTo>
                  <a:lnTo>
                    <a:pt x="397" y="143"/>
                  </a:lnTo>
                  <a:lnTo>
                    <a:pt x="399" y="141"/>
                  </a:lnTo>
                  <a:lnTo>
                    <a:pt x="399" y="141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1" y="137"/>
                  </a:lnTo>
                  <a:lnTo>
                    <a:pt x="401" y="136"/>
                  </a:lnTo>
                  <a:lnTo>
                    <a:pt x="401" y="136"/>
                  </a:lnTo>
                  <a:lnTo>
                    <a:pt x="401" y="134"/>
                  </a:lnTo>
                  <a:lnTo>
                    <a:pt x="401" y="134"/>
                  </a:lnTo>
                  <a:lnTo>
                    <a:pt x="401" y="132"/>
                  </a:lnTo>
                  <a:lnTo>
                    <a:pt x="401" y="134"/>
                  </a:lnTo>
                  <a:lnTo>
                    <a:pt x="399" y="132"/>
                  </a:lnTo>
                  <a:lnTo>
                    <a:pt x="399" y="132"/>
                  </a:lnTo>
                  <a:lnTo>
                    <a:pt x="399" y="130"/>
                  </a:lnTo>
                  <a:lnTo>
                    <a:pt x="399" y="128"/>
                  </a:lnTo>
                  <a:lnTo>
                    <a:pt x="399" y="128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5"/>
                  </a:lnTo>
                  <a:lnTo>
                    <a:pt x="401" y="125"/>
                  </a:lnTo>
                  <a:lnTo>
                    <a:pt x="401" y="123"/>
                  </a:lnTo>
                  <a:lnTo>
                    <a:pt x="401" y="123"/>
                  </a:lnTo>
                  <a:lnTo>
                    <a:pt x="401" y="121"/>
                  </a:lnTo>
                  <a:lnTo>
                    <a:pt x="401" y="121"/>
                  </a:lnTo>
                  <a:lnTo>
                    <a:pt x="399" y="119"/>
                  </a:lnTo>
                  <a:lnTo>
                    <a:pt x="397" y="114"/>
                  </a:lnTo>
                  <a:lnTo>
                    <a:pt x="397" y="112"/>
                  </a:lnTo>
                  <a:lnTo>
                    <a:pt x="395" y="108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3"/>
                  </a:lnTo>
                  <a:lnTo>
                    <a:pt x="393" y="103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99"/>
                  </a:lnTo>
                  <a:lnTo>
                    <a:pt x="391" y="98"/>
                  </a:lnTo>
                  <a:lnTo>
                    <a:pt x="391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2"/>
                  </a:lnTo>
                  <a:lnTo>
                    <a:pt x="388" y="92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2" y="89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1"/>
                  </a:lnTo>
                  <a:lnTo>
                    <a:pt x="377" y="81"/>
                  </a:lnTo>
                  <a:lnTo>
                    <a:pt x="377" y="80"/>
                  </a:lnTo>
                  <a:lnTo>
                    <a:pt x="375" y="78"/>
                  </a:lnTo>
                  <a:lnTo>
                    <a:pt x="375" y="78"/>
                  </a:lnTo>
                  <a:lnTo>
                    <a:pt x="375" y="76"/>
                  </a:lnTo>
                  <a:lnTo>
                    <a:pt x="375" y="74"/>
                  </a:lnTo>
                  <a:lnTo>
                    <a:pt x="373" y="74"/>
                  </a:lnTo>
                  <a:lnTo>
                    <a:pt x="373" y="74"/>
                  </a:lnTo>
                  <a:lnTo>
                    <a:pt x="372" y="74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0" y="72"/>
                  </a:lnTo>
                  <a:lnTo>
                    <a:pt x="370" y="72"/>
                  </a:lnTo>
                  <a:lnTo>
                    <a:pt x="370" y="70"/>
                  </a:lnTo>
                  <a:lnTo>
                    <a:pt x="368" y="69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66" y="67"/>
                  </a:lnTo>
                  <a:lnTo>
                    <a:pt x="366" y="65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1" y="58"/>
                  </a:lnTo>
                  <a:lnTo>
                    <a:pt x="361" y="58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7" y="51"/>
                  </a:lnTo>
                  <a:lnTo>
                    <a:pt x="357" y="51"/>
                  </a:lnTo>
                  <a:lnTo>
                    <a:pt x="354" y="45"/>
                  </a:lnTo>
                  <a:lnTo>
                    <a:pt x="352" y="43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38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50" y="36"/>
                  </a:lnTo>
                  <a:lnTo>
                    <a:pt x="350" y="34"/>
                  </a:lnTo>
                  <a:lnTo>
                    <a:pt x="348" y="34"/>
                  </a:lnTo>
                  <a:lnTo>
                    <a:pt x="350" y="34"/>
                  </a:lnTo>
                  <a:lnTo>
                    <a:pt x="350" y="33"/>
                  </a:lnTo>
                  <a:lnTo>
                    <a:pt x="350" y="33"/>
                  </a:lnTo>
                  <a:lnTo>
                    <a:pt x="348" y="33"/>
                  </a:lnTo>
                  <a:lnTo>
                    <a:pt x="348" y="33"/>
                  </a:lnTo>
                  <a:lnTo>
                    <a:pt x="348" y="31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48" y="27"/>
                  </a:lnTo>
                  <a:lnTo>
                    <a:pt x="346" y="27"/>
                  </a:lnTo>
                  <a:lnTo>
                    <a:pt x="346" y="27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5" y="24"/>
                  </a:lnTo>
                  <a:lnTo>
                    <a:pt x="346" y="24"/>
                  </a:lnTo>
                  <a:lnTo>
                    <a:pt x="346" y="24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5" y="22"/>
                  </a:lnTo>
                  <a:lnTo>
                    <a:pt x="345" y="20"/>
                  </a:lnTo>
                  <a:lnTo>
                    <a:pt x="345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1" y="16"/>
                  </a:lnTo>
                  <a:lnTo>
                    <a:pt x="339" y="14"/>
                  </a:lnTo>
                  <a:lnTo>
                    <a:pt x="339" y="13"/>
                  </a:lnTo>
                  <a:lnTo>
                    <a:pt x="339" y="13"/>
                  </a:lnTo>
                  <a:lnTo>
                    <a:pt x="341" y="13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7" y="11"/>
                  </a:lnTo>
                  <a:lnTo>
                    <a:pt x="336" y="11"/>
                  </a:lnTo>
                  <a:lnTo>
                    <a:pt x="336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6" y="7"/>
                  </a:lnTo>
                  <a:lnTo>
                    <a:pt x="336" y="7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4" y="7"/>
                  </a:lnTo>
                  <a:lnTo>
                    <a:pt x="334" y="7"/>
                  </a:lnTo>
                  <a:lnTo>
                    <a:pt x="334" y="5"/>
                  </a:lnTo>
                  <a:lnTo>
                    <a:pt x="332" y="5"/>
                  </a:lnTo>
                  <a:lnTo>
                    <a:pt x="330" y="4"/>
                  </a:lnTo>
                  <a:lnTo>
                    <a:pt x="330" y="4"/>
                  </a:lnTo>
                  <a:lnTo>
                    <a:pt x="328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5" y="2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1" y="0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8" y="4"/>
                  </a:lnTo>
                  <a:lnTo>
                    <a:pt x="307" y="4"/>
                  </a:lnTo>
                  <a:lnTo>
                    <a:pt x="305" y="5"/>
                  </a:lnTo>
                  <a:lnTo>
                    <a:pt x="305" y="5"/>
                  </a:lnTo>
                  <a:lnTo>
                    <a:pt x="303" y="5"/>
                  </a:lnTo>
                  <a:lnTo>
                    <a:pt x="303" y="5"/>
                  </a:lnTo>
                  <a:lnTo>
                    <a:pt x="303" y="7"/>
                  </a:lnTo>
                  <a:lnTo>
                    <a:pt x="303" y="9"/>
                  </a:lnTo>
                  <a:lnTo>
                    <a:pt x="303" y="11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299" y="16"/>
                  </a:lnTo>
                  <a:lnTo>
                    <a:pt x="299" y="16"/>
                  </a:lnTo>
                  <a:lnTo>
                    <a:pt x="298" y="18"/>
                  </a:lnTo>
                  <a:lnTo>
                    <a:pt x="298" y="20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2" y="22"/>
                  </a:lnTo>
                  <a:lnTo>
                    <a:pt x="289" y="22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1" y="24"/>
                  </a:lnTo>
                  <a:lnTo>
                    <a:pt x="280" y="24"/>
                  </a:lnTo>
                  <a:lnTo>
                    <a:pt x="276" y="25"/>
                  </a:lnTo>
                  <a:lnTo>
                    <a:pt x="251" y="29"/>
                  </a:lnTo>
                  <a:lnTo>
                    <a:pt x="249" y="29"/>
                  </a:lnTo>
                  <a:lnTo>
                    <a:pt x="243" y="38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38" y="42"/>
                  </a:lnTo>
                  <a:lnTo>
                    <a:pt x="234" y="42"/>
                  </a:lnTo>
                  <a:lnTo>
                    <a:pt x="234" y="42"/>
                  </a:lnTo>
                  <a:lnTo>
                    <a:pt x="233" y="42"/>
                  </a:lnTo>
                  <a:lnTo>
                    <a:pt x="231" y="42"/>
                  </a:lnTo>
                  <a:lnTo>
                    <a:pt x="231" y="40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4" y="34"/>
                  </a:lnTo>
                  <a:lnTo>
                    <a:pt x="222" y="33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20" y="27"/>
                  </a:lnTo>
                  <a:lnTo>
                    <a:pt x="218" y="27"/>
                  </a:lnTo>
                  <a:lnTo>
                    <a:pt x="216" y="25"/>
                  </a:lnTo>
                  <a:lnTo>
                    <a:pt x="216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09" y="24"/>
                  </a:lnTo>
                  <a:lnTo>
                    <a:pt x="207" y="24"/>
                  </a:lnTo>
                  <a:lnTo>
                    <a:pt x="207" y="25"/>
                  </a:lnTo>
                  <a:lnTo>
                    <a:pt x="205" y="27"/>
                  </a:lnTo>
                  <a:lnTo>
                    <a:pt x="202" y="27"/>
                  </a:lnTo>
                  <a:lnTo>
                    <a:pt x="200" y="29"/>
                  </a:lnTo>
                  <a:lnTo>
                    <a:pt x="198" y="29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3" y="25"/>
                  </a:lnTo>
                  <a:lnTo>
                    <a:pt x="191" y="25"/>
                  </a:lnTo>
                  <a:lnTo>
                    <a:pt x="189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3" y="22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4" y="20"/>
                  </a:lnTo>
                  <a:lnTo>
                    <a:pt x="164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0" y="24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1" y="18"/>
                  </a:lnTo>
                  <a:lnTo>
                    <a:pt x="149" y="16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4" y="13"/>
                  </a:lnTo>
                  <a:lnTo>
                    <a:pt x="144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0" y="20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22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0" y="27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8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4" y="40"/>
                  </a:lnTo>
                  <a:lnTo>
                    <a:pt x="103" y="40"/>
                  </a:lnTo>
                  <a:lnTo>
                    <a:pt x="103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2"/>
                  </a:lnTo>
                  <a:lnTo>
                    <a:pt x="90" y="54"/>
                  </a:lnTo>
                  <a:lnTo>
                    <a:pt x="88" y="56"/>
                  </a:lnTo>
                  <a:lnTo>
                    <a:pt x="86" y="58"/>
                  </a:lnTo>
                  <a:lnTo>
                    <a:pt x="86" y="61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7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3" y="70"/>
                  </a:lnTo>
                  <a:lnTo>
                    <a:pt x="81" y="72"/>
                  </a:lnTo>
                  <a:lnTo>
                    <a:pt x="81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5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5" y="87"/>
                  </a:lnTo>
                  <a:lnTo>
                    <a:pt x="75" y="89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5" y="107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21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5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48" y="137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4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9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2" y="155"/>
                  </a:lnTo>
                  <a:lnTo>
                    <a:pt x="10" y="155"/>
                  </a:lnTo>
                  <a:lnTo>
                    <a:pt x="10" y="157"/>
                  </a:lnTo>
                  <a:lnTo>
                    <a:pt x="1" y="157"/>
                  </a:lnTo>
                  <a:lnTo>
                    <a:pt x="0" y="159"/>
                  </a:lnTo>
                  <a:lnTo>
                    <a:pt x="3" y="163"/>
                  </a:lnTo>
                  <a:lnTo>
                    <a:pt x="3" y="164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70"/>
                  </a:lnTo>
                  <a:lnTo>
                    <a:pt x="9" y="170"/>
                  </a:lnTo>
                  <a:lnTo>
                    <a:pt x="9" y="172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14" y="173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8" y="179"/>
                  </a:lnTo>
                  <a:lnTo>
                    <a:pt x="18" y="179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9" y="181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21" y="184"/>
                  </a:lnTo>
                  <a:lnTo>
                    <a:pt x="21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5" y="186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7" y="199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5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7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0" y="210"/>
                  </a:lnTo>
                  <a:lnTo>
                    <a:pt x="34" y="211"/>
                  </a:lnTo>
                  <a:lnTo>
                    <a:pt x="36" y="215"/>
                  </a:lnTo>
                  <a:lnTo>
                    <a:pt x="36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7" y="220"/>
                  </a:lnTo>
                  <a:lnTo>
                    <a:pt x="48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2"/>
                  </a:lnTo>
                  <a:lnTo>
                    <a:pt x="57" y="224"/>
                  </a:lnTo>
                  <a:lnTo>
                    <a:pt x="59" y="226"/>
                  </a:lnTo>
                  <a:lnTo>
                    <a:pt x="61" y="226"/>
                  </a:lnTo>
                  <a:lnTo>
                    <a:pt x="61" y="228"/>
                  </a:lnTo>
                  <a:lnTo>
                    <a:pt x="63" y="228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9" y="237"/>
                  </a:lnTo>
                  <a:lnTo>
                    <a:pt x="57" y="237"/>
                  </a:lnTo>
                  <a:lnTo>
                    <a:pt x="57" y="237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3" y="244"/>
                  </a:lnTo>
                  <a:lnTo>
                    <a:pt x="65" y="244"/>
                  </a:lnTo>
                  <a:lnTo>
                    <a:pt x="65" y="246"/>
                  </a:lnTo>
                  <a:lnTo>
                    <a:pt x="65" y="246"/>
                  </a:lnTo>
                  <a:lnTo>
                    <a:pt x="63" y="247"/>
                  </a:lnTo>
                  <a:lnTo>
                    <a:pt x="61" y="247"/>
                  </a:lnTo>
                  <a:lnTo>
                    <a:pt x="61" y="247"/>
                  </a:lnTo>
                  <a:lnTo>
                    <a:pt x="57" y="247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4" y="249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7" y="253"/>
                  </a:lnTo>
                  <a:lnTo>
                    <a:pt x="57" y="253"/>
                  </a:lnTo>
                  <a:lnTo>
                    <a:pt x="63" y="255"/>
                  </a:lnTo>
                  <a:lnTo>
                    <a:pt x="65" y="253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8"/>
                  </a:lnTo>
                  <a:lnTo>
                    <a:pt x="70" y="260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0"/>
                  </a:lnTo>
                  <a:lnTo>
                    <a:pt x="79" y="260"/>
                  </a:lnTo>
                  <a:lnTo>
                    <a:pt x="81" y="260"/>
                  </a:lnTo>
                  <a:lnTo>
                    <a:pt x="81" y="260"/>
                  </a:lnTo>
                  <a:lnTo>
                    <a:pt x="86" y="262"/>
                  </a:lnTo>
                  <a:lnTo>
                    <a:pt x="88" y="262"/>
                  </a:lnTo>
                  <a:lnTo>
                    <a:pt x="88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2" y="273"/>
                  </a:lnTo>
                  <a:lnTo>
                    <a:pt x="94" y="273"/>
                  </a:lnTo>
                  <a:lnTo>
                    <a:pt x="94" y="273"/>
                  </a:lnTo>
                  <a:lnTo>
                    <a:pt x="95" y="273"/>
                  </a:lnTo>
                  <a:lnTo>
                    <a:pt x="95" y="273"/>
                  </a:lnTo>
                  <a:lnTo>
                    <a:pt x="97" y="273"/>
                  </a:lnTo>
                  <a:lnTo>
                    <a:pt x="103" y="262"/>
                  </a:lnTo>
                  <a:lnTo>
                    <a:pt x="103" y="262"/>
                  </a:lnTo>
                  <a:lnTo>
                    <a:pt x="104" y="260"/>
                  </a:lnTo>
                  <a:lnTo>
                    <a:pt x="106" y="260"/>
                  </a:lnTo>
                  <a:lnTo>
                    <a:pt x="106" y="260"/>
                  </a:lnTo>
                  <a:lnTo>
                    <a:pt x="108" y="258"/>
                  </a:lnTo>
                  <a:lnTo>
                    <a:pt x="110" y="257"/>
                  </a:lnTo>
                  <a:lnTo>
                    <a:pt x="110" y="257"/>
                  </a:lnTo>
                  <a:lnTo>
                    <a:pt x="112" y="257"/>
                  </a:lnTo>
                  <a:lnTo>
                    <a:pt x="112" y="258"/>
                  </a:lnTo>
                  <a:lnTo>
                    <a:pt x="115" y="262"/>
                  </a:lnTo>
                  <a:lnTo>
                    <a:pt x="117" y="264"/>
                  </a:lnTo>
                  <a:lnTo>
                    <a:pt x="119" y="264"/>
                  </a:lnTo>
                  <a:lnTo>
                    <a:pt x="122" y="264"/>
                  </a:lnTo>
                  <a:lnTo>
                    <a:pt x="124" y="266"/>
                  </a:lnTo>
                  <a:lnTo>
                    <a:pt x="126" y="267"/>
                  </a:lnTo>
                  <a:lnTo>
                    <a:pt x="126" y="269"/>
                  </a:lnTo>
                  <a:lnTo>
                    <a:pt x="124" y="269"/>
                  </a:lnTo>
                  <a:lnTo>
                    <a:pt x="124" y="271"/>
                  </a:lnTo>
                  <a:lnTo>
                    <a:pt x="122" y="271"/>
                  </a:lnTo>
                  <a:lnTo>
                    <a:pt x="122" y="271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5" y="269"/>
                  </a:lnTo>
                  <a:lnTo>
                    <a:pt x="115" y="271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2" y="273"/>
                  </a:lnTo>
                  <a:lnTo>
                    <a:pt x="112" y="275"/>
                  </a:lnTo>
                  <a:lnTo>
                    <a:pt x="112" y="275"/>
                  </a:lnTo>
                  <a:lnTo>
                    <a:pt x="112" y="276"/>
                  </a:lnTo>
                  <a:lnTo>
                    <a:pt x="112" y="276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80"/>
                  </a:lnTo>
                  <a:lnTo>
                    <a:pt x="113" y="280"/>
                  </a:lnTo>
                  <a:lnTo>
                    <a:pt x="113" y="282"/>
                  </a:lnTo>
                  <a:lnTo>
                    <a:pt x="115" y="284"/>
                  </a:lnTo>
                  <a:lnTo>
                    <a:pt x="117" y="285"/>
                  </a:lnTo>
                  <a:lnTo>
                    <a:pt x="119" y="287"/>
                  </a:lnTo>
                  <a:lnTo>
                    <a:pt x="121" y="287"/>
                  </a:lnTo>
                  <a:lnTo>
                    <a:pt x="122" y="287"/>
                  </a:lnTo>
                  <a:lnTo>
                    <a:pt x="122" y="287"/>
                  </a:lnTo>
                  <a:lnTo>
                    <a:pt x="122" y="291"/>
                  </a:lnTo>
                  <a:lnTo>
                    <a:pt x="122" y="293"/>
                  </a:lnTo>
                  <a:lnTo>
                    <a:pt x="122" y="293"/>
                  </a:lnTo>
                  <a:lnTo>
                    <a:pt x="133" y="300"/>
                  </a:lnTo>
                  <a:lnTo>
                    <a:pt x="135" y="300"/>
                  </a:lnTo>
                  <a:lnTo>
                    <a:pt x="137" y="302"/>
                  </a:lnTo>
                  <a:lnTo>
                    <a:pt x="139" y="302"/>
                  </a:lnTo>
                  <a:lnTo>
                    <a:pt x="139" y="302"/>
                  </a:lnTo>
                  <a:lnTo>
                    <a:pt x="140" y="303"/>
                  </a:lnTo>
                  <a:lnTo>
                    <a:pt x="139" y="305"/>
                  </a:lnTo>
                  <a:lnTo>
                    <a:pt x="137" y="307"/>
                  </a:lnTo>
                  <a:lnTo>
                    <a:pt x="135" y="307"/>
                  </a:lnTo>
                  <a:lnTo>
                    <a:pt x="133" y="307"/>
                  </a:lnTo>
                  <a:lnTo>
                    <a:pt x="133" y="309"/>
                  </a:lnTo>
                  <a:lnTo>
                    <a:pt x="131" y="309"/>
                  </a:lnTo>
                  <a:lnTo>
                    <a:pt x="131" y="311"/>
                  </a:lnTo>
                  <a:lnTo>
                    <a:pt x="130" y="316"/>
                  </a:lnTo>
                  <a:lnTo>
                    <a:pt x="130" y="316"/>
                  </a:lnTo>
                  <a:lnTo>
                    <a:pt x="131" y="318"/>
                  </a:lnTo>
                  <a:lnTo>
                    <a:pt x="131" y="320"/>
                  </a:lnTo>
                  <a:lnTo>
                    <a:pt x="133" y="320"/>
                  </a:lnTo>
                  <a:lnTo>
                    <a:pt x="140" y="320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49" y="316"/>
                  </a:lnTo>
                  <a:lnTo>
                    <a:pt x="153" y="316"/>
                  </a:lnTo>
                  <a:lnTo>
                    <a:pt x="162" y="316"/>
                  </a:lnTo>
                  <a:lnTo>
                    <a:pt x="168" y="320"/>
                  </a:lnTo>
                  <a:lnTo>
                    <a:pt x="169" y="320"/>
                  </a:lnTo>
                  <a:lnTo>
                    <a:pt x="169" y="320"/>
                  </a:lnTo>
                  <a:lnTo>
                    <a:pt x="173" y="320"/>
                  </a:lnTo>
                  <a:lnTo>
                    <a:pt x="175" y="320"/>
                  </a:lnTo>
                  <a:lnTo>
                    <a:pt x="178" y="322"/>
                  </a:lnTo>
                  <a:lnTo>
                    <a:pt x="195" y="325"/>
                  </a:lnTo>
                  <a:lnTo>
                    <a:pt x="196" y="325"/>
                  </a:lnTo>
                  <a:lnTo>
                    <a:pt x="204" y="325"/>
                  </a:lnTo>
                  <a:lnTo>
                    <a:pt x="205" y="325"/>
                  </a:lnTo>
                  <a:lnTo>
                    <a:pt x="207" y="325"/>
                  </a:lnTo>
                  <a:lnTo>
                    <a:pt x="209" y="323"/>
                  </a:lnTo>
                  <a:lnTo>
                    <a:pt x="211" y="322"/>
                  </a:lnTo>
                  <a:lnTo>
                    <a:pt x="213" y="322"/>
                  </a:lnTo>
                  <a:lnTo>
                    <a:pt x="220" y="325"/>
                  </a:lnTo>
                  <a:lnTo>
                    <a:pt x="224" y="325"/>
                  </a:lnTo>
                  <a:lnTo>
                    <a:pt x="225" y="327"/>
                  </a:lnTo>
                  <a:lnTo>
                    <a:pt x="236" y="325"/>
                  </a:lnTo>
                  <a:lnTo>
                    <a:pt x="242" y="327"/>
                  </a:lnTo>
                  <a:lnTo>
                    <a:pt x="249" y="329"/>
                  </a:lnTo>
                  <a:lnTo>
                    <a:pt x="251" y="329"/>
                  </a:lnTo>
                  <a:lnTo>
                    <a:pt x="252" y="331"/>
                  </a:lnTo>
                  <a:lnTo>
                    <a:pt x="252" y="331"/>
                  </a:lnTo>
                  <a:lnTo>
                    <a:pt x="254" y="331"/>
                  </a:lnTo>
                  <a:lnTo>
                    <a:pt x="256" y="332"/>
                  </a:lnTo>
                  <a:lnTo>
                    <a:pt x="258" y="332"/>
                  </a:lnTo>
                  <a:lnTo>
                    <a:pt x="260" y="332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5" y="331"/>
                  </a:lnTo>
                  <a:lnTo>
                    <a:pt x="265" y="331"/>
                  </a:lnTo>
                  <a:lnTo>
                    <a:pt x="267" y="331"/>
                  </a:lnTo>
                  <a:lnTo>
                    <a:pt x="267" y="331"/>
                  </a:lnTo>
                  <a:lnTo>
                    <a:pt x="269" y="331"/>
                  </a:lnTo>
                  <a:lnTo>
                    <a:pt x="270" y="329"/>
                  </a:lnTo>
                  <a:lnTo>
                    <a:pt x="270" y="329"/>
                  </a:lnTo>
                  <a:lnTo>
                    <a:pt x="270" y="327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78" y="327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80" y="323"/>
                  </a:lnTo>
                  <a:lnTo>
                    <a:pt x="281" y="322"/>
                  </a:lnTo>
                  <a:lnTo>
                    <a:pt x="283" y="320"/>
                  </a:lnTo>
                  <a:lnTo>
                    <a:pt x="283" y="318"/>
                  </a:lnTo>
                  <a:lnTo>
                    <a:pt x="285" y="318"/>
                  </a:lnTo>
                  <a:lnTo>
                    <a:pt x="290" y="313"/>
                  </a:lnTo>
                  <a:lnTo>
                    <a:pt x="290" y="313"/>
                  </a:lnTo>
                  <a:lnTo>
                    <a:pt x="292" y="311"/>
                  </a:lnTo>
                  <a:lnTo>
                    <a:pt x="294" y="309"/>
                  </a:lnTo>
                  <a:lnTo>
                    <a:pt x="296" y="307"/>
                  </a:lnTo>
                  <a:lnTo>
                    <a:pt x="299" y="307"/>
                  </a:lnTo>
                  <a:lnTo>
                    <a:pt x="303" y="305"/>
                  </a:lnTo>
                  <a:lnTo>
                    <a:pt x="305" y="305"/>
                  </a:lnTo>
                  <a:lnTo>
                    <a:pt x="308" y="303"/>
                  </a:lnTo>
                  <a:lnTo>
                    <a:pt x="319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3" y="302"/>
                  </a:lnTo>
                  <a:lnTo>
                    <a:pt x="323" y="302"/>
                  </a:lnTo>
                  <a:lnTo>
                    <a:pt x="325" y="302"/>
                  </a:lnTo>
                  <a:lnTo>
                    <a:pt x="326" y="300"/>
                  </a:lnTo>
                  <a:lnTo>
                    <a:pt x="332" y="298"/>
                  </a:lnTo>
                  <a:lnTo>
                    <a:pt x="337" y="296"/>
                  </a:lnTo>
                  <a:lnTo>
                    <a:pt x="339" y="296"/>
                  </a:lnTo>
                  <a:lnTo>
                    <a:pt x="343" y="298"/>
                  </a:lnTo>
                  <a:lnTo>
                    <a:pt x="348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2" y="300"/>
                  </a:lnTo>
                  <a:lnTo>
                    <a:pt x="352" y="302"/>
                  </a:lnTo>
                  <a:lnTo>
                    <a:pt x="352" y="303"/>
                  </a:lnTo>
                  <a:lnTo>
                    <a:pt x="355" y="305"/>
                  </a:lnTo>
                  <a:lnTo>
                    <a:pt x="355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6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2" y="309"/>
                  </a:lnTo>
                  <a:lnTo>
                    <a:pt x="372" y="309"/>
                  </a:lnTo>
                  <a:lnTo>
                    <a:pt x="373" y="313"/>
                  </a:lnTo>
                  <a:lnTo>
                    <a:pt x="377" y="311"/>
                  </a:lnTo>
                  <a:lnTo>
                    <a:pt x="381" y="309"/>
                  </a:lnTo>
                  <a:lnTo>
                    <a:pt x="384" y="309"/>
                  </a:lnTo>
                  <a:lnTo>
                    <a:pt x="384" y="309"/>
                  </a:lnTo>
                  <a:lnTo>
                    <a:pt x="384" y="311"/>
                  </a:lnTo>
                  <a:lnTo>
                    <a:pt x="386" y="318"/>
                  </a:lnTo>
                  <a:lnTo>
                    <a:pt x="388" y="320"/>
                  </a:lnTo>
                  <a:lnTo>
                    <a:pt x="399" y="325"/>
                  </a:lnTo>
                  <a:lnTo>
                    <a:pt x="410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5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9" y="316"/>
                  </a:lnTo>
                  <a:lnTo>
                    <a:pt x="419" y="316"/>
                  </a:lnTo>
                  <a:lnTo>
                    <a:pt x="420" y="314"/>
                  </a:lnTo>
                  <a:lnTo>
                    <a:pt x="420" y="313"/>
                  </a:lnTo>
                  <a:lnTo>
                    <a:pt x="420" y="311"/>
                  </a:lnTo>
                  <a:lnTo>
                    <a:pt x="420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0" y="305"/>
                  </a:lnTo>
                  <a:lnTo>
                    <a:pt x="420" y="298"/>
                  </a:lnTo>
                  <a:lnTo>
                    <a:pt x="419" y="298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4"/>
                  </a:lnTo>
                  <a:lnTo>
                    <a:pt x="420" y="293"/>
                  </a:lnTo>
                  <a:lnTo>
                    <a:pt x="420" y="291"/>
                  </a:lnTo>
                  <a:lnTo>
                    <a:pt x="420" y="289"/>
                  </a:lnTo>
                  <a:lnTo>
                    <a:pt x="420" y="287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4" y="282"/>
                  </a:lnTo>
                  <a:lnTo>
                    <a:pt x="428" y="276"/>
                  </a:lnTo>
                  <a:lnTo>
                    <a:pt x="429" y="275"/>
                  </a:lnTo>
                  <a:lnTo>
                    <a:pt x="433" y="267"/>
                  </a:lnTo>
                  <a:lnTo>
                    <a:pt x="433" y="266"/>
                  </a:lnTo>
                  <a:lnTo>
                    <a:pt x="435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7"/>
                  </a:lnTo>
                  <a:lnTo>
                    <a:pt x="431" y="269"/>
                  </a:lnTo>
                  <a:lnTo>
                    <a:pt x="431" y="269"/>
                  </a:lnTo>
                  <a:lnTo>
                    <a:pt x="429" y="269"/>
                  </a:lnTo>
                  <a:lnTo>
                    <a:pt x="428" y="271"/>
                  </a:lnTo>
                  <a:lnTo>
                    <a:pt x="428" y="273"/>
                  </a:lnTo>
                  <a:lnTo>
                    <a:pt x="428" y="273"/>
                  </a:lnTo>
                  <a:lnTo>
                    <a:pt x="426" y="275"/>
                  </a:lnTo>
                  <a:lnTo>
                    <a:pt x="426" y="275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5"/>
                  </a:lnTo>
                  <a:lnTo>
                    <a:pt x="426" y="273"/>
                  </a:lnTo>
                  <a:lnTo>
                    <a:pt x="426" y="271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6" y="267"/>
                  </a:lnTo>
                  <a:lnTo>
                    <a:pt x="428" y="267"/>
                  </a:lnTo>
                  <a:lnTo>
                    <a:pt x="426" y="267"/>
                  </a:lnTo>
                  <a:lnTo>
                    <a:pt x="426" y="267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6"/>
                  </a:lnTo>
                  <a:lnTo>
                    <a:pt x="426" y="266"/>
                  </a:lnTo>
                  <a:lnTo>
                    <a:pt x="428" y="266"/>
                  </a:lnTo>
                  <a:lnTo>
                    <a:pt x="429" y="264"/>
                  </a:lnTo>
                  <a:lnTo>
                    <a:pt x="431" y="264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0"/>
                  </a:lnTo>
                  <a:lnTo>
                    <a:pt x="433" y="260"/>
                  </a:lnTo>
                  <a:lnTo>
                    <a:pt x="435" y="260"/>
                  </a:lnTo>
                  <a:lnTo>
                    <a:pt x="435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7" y="262"/>
                  </a:lnTo>
                  <a:lnTo>
                    <a:pt x="437" y="264"/>
                  </a:lnTo>
                  <a:lnTo>
                    <a:pt x="435" y="264"/>
                  </a:lnTo>
                  <a:lnTo>
                    <a:pt x="437" y="264"/>
                  </a:lnTo>
                  <a:lnTo>
                    <a:pt x="437" y="262"/>
                  </a:lnTo>
                  <a:lnTo>
                    <a:pt x="437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3" y="258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1" y="262"/>
                  </a:lnTo>
                  <a:lnTo>
                    <a:pt x="429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2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31" y="257"/>
                  </a:lnTo>
                  <a:lnTo>
                    <a:pt x="431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3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2"/>
                  </a:lnTo>
                  <a:lnTo>
                    <a:pt x="431" y="242"/>
                  </a:lnTo>
                  <a:lnTo>
                    <a:pt x="433" y="240"/>
                  </a:lnTo>
                  <a:lnTo>
                    <a:pt x="435" y="240"/>
                  </a:lnTo>
                  <a:lnTo>
                    <a:pt x="435" y="240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7"/>
                  </a:lnTo>
                  <a:lnTo>
                    <a:pt x="438" y="238"/>
                  </a:lnTo>
                  <a:lnTo>
                    <a:pt x="440" y="238"/>
                  </a:lnTo>
                  <a:lnTo>
                    <a:pt x="440" y="238"/>
                  </a:lnTo>
                  <a:lnTo>
                    <a:pt x="444" y="240"/>
                  </a:lnTo>
                  <a:lnTo>
                    <a:pt x="444" y="240"/>
                  </a:lnTo>
                  <a:lnTo>
                    <a:pt x="442" y="242"/>
                  </a:lnTo>
                  <a:lnTo>
                    <a:pt x="440" y="242"/>
                  </a:lnTo>
                  <a:lnTo>
                    <a:pt x="440" y="244"/>
                  </a:lnTo>
                  <a:lnTo>
                    <a:pt x="440" y="247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4" y="247"/>
                  </a:lnTo>
                  <a:lnTo>
                    <a:pt x="442" y="247"/>
                  </a:lnTo>
                  <a:lnTo>
                    <a:pt x="444" y="249"/>
                  </a:lnTo>
                  <a:lnTo>
                    <a:pt x="446" y="249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38" y="255"/>
                  </a:lnTo>
                  <a:lnTo>
                    <a:pt x="438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8" y="258"/>
                  </a:lnTo>
                  <a:lnTo>
                    <a:pt x="438" y="260"/>
                  </a:lnTo>
                  <a:lnTo>
                    <a:pt x="438" y="260"/>
                  </a:lnTo>
                  <a:lnTo>
                    <a:pt x="438" y="258"/>
                  </a:lnTo>
                  <a:lnTo>
                    <a:pt x="440" y="257"/>
                  </a:lnTo>
                  <a:lnTo>
                    <a:pt x="446" y="253"/>
                  </a:lnTo>
                  <a:lnTo>
                    <a:pt x="447" y="253"/>
                  </a:lnTo>
                  <a:lnTo>
                    <a:pt x="453" y="253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7" y="251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9" y="249"/>
                  </a:lnTo>
                  <a:lnTo>
                    <a:pt x="469" y="247"/>
                  </a:lnTo>
                  <a:lnTo>
                    <a:pt x="469" y="247"/>
                  </a:lnTo>
                  <a:lnTo>
                    <a:pt x="469" y="246"/>
                  </a:lnTo>
                  <a:lnTo>
                    <a:pt x="469" y="244"/>
                  </a:lnTo>
                  <a:lnTo>
                    <a:pt x="469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40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1" y="229"/>
                  </a:lnTo>
                  <a:lnTo>
                    <a:pt x="471" y="228"/>
                  </a:lnTo>
                  <a:lnTo>
                    <a:pt x="473" y="228"/>
                  </a:lnTo>
                  <a:lnTo>
                    <a:pt x="471" y="228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265EFE85-855A-4E77-92DE-D247F2C04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4440" y="4707583"/>
              <a:ext cx="1734645" cy="1038023"/>
            </a:xfrm>
            <a:custGeom>
              <a:avLst/>
              <a:gdLst>
                <a:gd name="T0" fmla="*/ 737 w 1255"/>
                <a:gd name="T1" fmla="*/ 603 h 751"/>
                <a:gd name="T2" fmla="*/ 715 w 1255"/>
                <a:gd name="T3" fmla="*/ 588 h 751"/>
                <a:gd name="T4" fmla="*/ 702 w 1255"/>
                <a:gd name="T5" fmla="*/ 590 h 751"/>
                <a:gd name="T6" fmla="*/ 749 w 1255"/>
                <a:gd name="T7" fmla="*/ 570 h 751"/>
                <a:gd name="T8" fmla="*/ 1170 w 1255"/>
                <a:gd name="T9" fmla="*/ 336 h 751"/>
                <a:gd name="T10" fmla="*/ 305 w 1255"/>
                <a:gd name="T11" fmla="*/ 336 h 751"/>
                <a:gd name="T12" fmla="*/ 289 w 1255"/>
                <a:gd name="T13" fmla="*/ 281 h 751"/>
                <a:gd name="T14" fmla="*/ 289 w 1255"/>
                <a:gd name="T15" fmla="*/ 289 h 751"/>
                <a:gd name="T16" fmla="*/ 137 w 1255"/>
                <a:gd name="T17" fmla="*/ 238 h 751"/>
                <a:gd name="T18" fmla="*/ 128 w 1255"/>
                <a:gd name="T19" fmla="*/ 231 h 751"/>
                <a:gd name="T20" fmla="*/ 132 w 1255"/>
                <a:gd name="T21" fmla="*/ 238 h 751"/>
                <a:gd name="T22" fmla="*/ 152 w 1255"/>
                <a:gd name="T23" fmla="*/ 227 h 751"/>
                <a:gd name="T24" fmla="*/ 168 w 1255"/>
                <a:gd name="T25" fmla="*/ 236 h 751"/>
                <a:gd name="T26" fmla="*/ 195 w 1255"/>
                <a:gd name="T27" fmla="*/ 225 h 751"/>
                <a:gd name="T28" fmla="*/ 213 w 1255"/>
                <a:gd name="T29" fmla="*/ 227 h 751"/>
                <a:gd name="T30" fmla="*/ 166 w 1255"/>
                <a:gd name="T31" fmla="*/ 205 h 751"/>
                <a:gd name="T32" fmla="*/ 3 w 1255"/>
                <a:gd name="T33" fmla="*/ 175 h 751"/>
                <a:gd name="T34" fmla="*/ 7 w 1255"/>
                <a:gd name="T35" fmla="*/ 182 h 751"/>
                <a:gd name="T36" fmla="*/ 1246 w 1255"/>
                <a:gd name="T37" fmla="*/ 34 h 751"/>
                <a:gd name="T38" fmla="*/ 1237 w 1255"/>
                <a:gd name="T39" fmla="*/ 19 h 751"/>
                <a:gd name="T40" fmla="*/ 1213 w 1255"/>
                <a:gd name="T41" fmla="*/ 14 h 751"/>
                <a:gd name="T42" fmla="*/ 1194 w 1255"/>
                <a:gd name="T43" fmla="*/ 23 h 751"/>
                <a:gd name="T44" fmla="*/ 1183 w 1255"/>
                <a:gd name="T45" fmla="*/ 19 h 751"/>
                <a:gd name="T46" fmla="*/ 1165 w 1255"/>
                <a:gd name="T47" fmla="*/ 19 h 751"/>
                <a:gd name="T48" fmla="*/ 1161 w 1255"/>
                <a:gd name="T49" fmla="*/ 9 h 751"/>
                <a:gd name="T50" fmla="*/ 1139 w 1255"/>
                <a:gd name="T51" fmla="*/ 5 h 751"/>
                <a:gd name="T52" fmla="*/ 1121 w 1255"/>
                <a:gd name="T53" fmla="*/ 28 h 751"/>
                <a:gd name="T54" fmla="*/ 1125 w 1255"/>
                <a:gd name="T55" fmla="*/ 45 h 751"/>
                <a:gd name="T56" fmla="*/ 1132 w 1255"/>
                <a:gd name="T57" fmla="*/ 68 h 751"/>
                <a:gd name="T58" fmla="*/ 1130 w 1255"/>
                <a:gd name="T59" fmla="*/ 93 h 751"/>
                <a:gd name="T60" fmla="*/ 1130 w 1255"/>
                <a:gd name="T61" fmla="*/ 99 h 751"/>
                <a:gd name="T62" fmla="*/ 1119 w 1255"/>
                <a:gd name="T63" fmla="*/ 128 h 751"/>
                <a:gd name="T64" fmla="*/ 1109 w 1255"/>
                <a:gd name="T65" fmla="*/ 173 h 751"/>
                <a:gd name="T66" fmla="*/ 1098 w 1255"/>
                <a:gd name="T67" fmla="*/ 187 h 751"/>
                <a:gd name="T68" fmla="*/ 1094 w 1255"/>
                <a:gd name="T69" fmla="*/ 227 h 751"/>
                <a:gd name="T70" fmla="*/ 1123 w 1255"/>
                <a:gd name="T71" fmla="*/ 204 h 751"/>
                <a:gd name="T72" fmla="*/ 1118 w 1255"/>
                <a:gd name="T73" fmla="*/ 222 h 751"/>
                <a:gd name="T74" fmla="*/ 1105 w 1255"/>
                <a:gd name="T75" fmla="*/ 233 h 751"/>
                <a:gd name="T76" fmla="*/ 1121 w 1255"/>
                <a:gd name="T77" fmla="*/ 240 h 751"/>
                <a:gd name="T78" fmla="*/ 1127 w 1255"/>
                <a:gd name="T79" fmla="*/ 242 h 751"/>
                <a:gd name="T80" fmla="*/ 1125 w 1255"/>
                <a:gd name="T81" fmla="*/ 252 h 751"/>
                <a:gd name="T82" fmla="*/ 1127 w 1255"/>
                <a:gd name="T83" fmla="*/ 289 h 751"/>
                <a:gd name="T84" fmla="*/ 1121 w 1255"/>
                <a:gd name="T85" fmla="*/ 317 h 751"/>
                <a:gd name="T86" fmla="*/ 1121 w 1255"/>
                <a:gd name="T87" fmla="*/ 332 h 751"/>
                <a:gd name="T88" fmla="*/ 1154 w 1255"/>
                <a:gd name="T89" fmla="*/ 328 h 751"/>
                <a:gd name="T90" fmla="*/ 1183 w 1255"/>
                <a:gd name="T91" fmla="*/ 328 h 751"/>
                <a:gd name="T92" fmla="*/ 1194 w 1255"/>
                <a:gd name="T93" fmla="*/ 310 h 751"/>
                <a:gd name="T94" fmla="*/ 1190 w 1255"/>
                <a:gd name="T95" fmla="*/ 298 h 751"/>
                <a:gd name="T96" fmla="*/ 1204 w 1255"/>
                <a:gd name="T97" fmla="*/ 272 h 751"/>
                <a:gd name="T98" fmla="*/ 1217 w 1255"/>
                <a:gd name="T99" fmla="*/ 258 h 751"/>
                <a:gd name="T100" fmla="*/ 1197 w 1255"/>
                <a:gd name="T101" fmla="*/ 243 h 751"/>
                <a:gd name="T102" fmla="*/ 1201 w 1255"/>
                <a:gd name="T103" fmla="*/ 224 h 751"/>
                <a:gd name="T104" fmla="*/ 1217 w 1255"/>
                <a:gd name="T105" fmla="*/ 207 h 751"/>
                <a:gd name="T106" fmla="*/ 1204 w 1255"/>
                <a:gd name="T107" fmla="*/ 196 h 751"/>
                <a:gd name="T108" fmla="*/ 1194 w 1255"/>
                <a:gd name="T109" fmla="*/ 173 h 751"/>
                <a:gd name="T110" fmla="*/ 1213 w 1255"/>
                <a:gd name="T111" fmla="*/ 160 h 751"/>
                <a:gd name="T112" fmla="*/ 1219 w 1255"/>
                <a:gd name="T113" fmla="*/ 148 h 751"/>
                <a:gd name="T114" fmla="*/ 1215 w 1255"/>
                <a:gd name="T115" fmla="*/ 128 h 751"/>
                <a:gd name="T116" fmla="*/ 1224 w 1255"/>
                <a:gd name="T117" fmla="*/ 110 h 751"/>
                <a:gd name="T118" fmla="*/ 1222 w 1255"/>
                <a:gd name="T119" fmla="*/ 88 h 751"/>
                <a:gd name="T120" fmla="*/ 1226 w 1255"/>
                <a:gd name="T121" fmla="*/ 70 h 751"/>
                <a:gd name="T122" fmla="*/ 1246 w 1255"/>
                <a:gd name="T123" fmla="*/ 52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5" h="751">
                  <a:moveTo>
                    <a:pt x="764" y="751"/>
                  </a:move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close/>
                  <a:moveTo>
                    <a:pt x="771" y="744"/>
                  </a:move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4"/>
                  </a:lnTo>
                  <a:lnTo>
                    <a:pt x="771" y="744"/>
                  </a:lnTo>
                  <a:close/>
                  <a:moveTo>
                    <a:pt x="738" y="605"/>
                  </a:moveTo>
                  <a:lnTo>
                    <a:pt x="738" y="603"/>
                  </a:lnTo>
                  <a:lnTo>
                    <a:pt x="737" y="603"/>
                  </a:lnTo>
                  <a:lnTo>
                    <a:pt x="737" y="603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40" y="608"/>
                  </a:lnTo>
                  <a:lnTo>
                    <a:pt x="740" y="606"/>
                  </a:lnTo>
                  <a:lnTo>
                    <a:pt x="738" y="605"/>
                  </a:lnTo>
                  <a:close/>
                  <a:moveTo>
                    <a:pt x="729" y="592"/>
                  </a:moveTo>
                  <a:lnTo>
                    <a:pt x="729" y="592"/>
                  </a:lnTo>
                  <a:lnTo>
                    <a:pt x="729" y="592"/>
                  </a:lnTo>
                  <a:lnTo>
                    <a:pt x="728" y="592"/>
                  </a:lnTo>
                  <a:lnTo>
                    <a:pt x="728" y="592"/>
                  </a:lnTo>
                  <a:lnTo>
                    <a:pt x="726" y="592"/>
                  </a:lnTo>
                  <a:lnTo>
                    <a:pt x="724" y="590"/>
                  </a:lnTo>
                  <a:lnTo>
                    <a:pt x="724" y="590"/>
                  </a:lnTo>
                  <a:lnTo>
                    <a:pt x="722" y="588"/>
                  </a:lnTo>
                  <a:lnTo>
                    <a:pt x="720" y="588"/>
                  </a:lnTo>
                  <a:lnTo>
                    <a:pt x="719" y="587"/>
                  </a:lnTo>
                  <a:lnTo>
                    <a:pt x="719" y="587"/>
                  </a:lnTo>
                  <a:lnTo>
                    <a:pt x="717" y="587"/>
                  </a:lnTo>
                  <a:lnTo>
                    <a:pt x="715" y="588"/>
                  </a:lnTo>
                  <a:lnTo>
                    <a:pt x="715" y="588"/>
                  </a:lnTo>
                  <a:lnTo>
                    <a:pt x="713" y="588"/>
                  </a:lnTo>
                  <a:lnTo>
                    <a:pt x="713" y="588"/>
                  </a:lnTo>
                  <a:lnTo>
                    <a:pt x="711" y="588"/>
                  </a:lnTo>
                  <a:lnTo>
                    <a:pt x="710" y="588"/>
                  </a:lnTo>
                  <a:lnTo>
                    <a:pt x="708" y="588"/>
                  </a:lnTo>
                  <a:lnTo>
                    <a:pt x="708" y="587"/>
                  </a:lnTo>
                  <a:lnTo>
                    <a:pt x="708" y="587"/>
                  </a:lnTo>
                  <a:lnTo>
                    <a:pt x="706" y="587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4" y="585"/>
                  </a:lnTo>
                  <a:lnTo>
                    <a:pt x="704" y="585"/>
                  </a:lnTo>
                  <a:lnTo>
                    <a:pt x="702" y="587"/>
                  </a:lnTo>
                  <a:lnTo>
                    <a:pt x="702" y="587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702" y="590"/>
                  </a:lnTo>
                  <a:lnTo>
                    <a:pt x="702" y="590"/>
                  </a:lnTo>
                  <a:lnTo>
                    <a:pt x="704" y="592"/>
                  </a:lnTo>
                  <a:lnTo>
                    <a:pt x="706" y="594"/>
                  </a:lnTo>
                  <a:lnTo>
                    <a:pt x="708" y="596"/>
                  </a:lnTo>
                  <a:lnTo>
                    <a:pt x="715" y="599"/>
                  </a:lnTo>
                  <a:lnTo>
                    <a:pt x="720" y="599"/>
                  </a:lnTo>
                  <a:lnTo>
                    <a:pt x="722" y="599"/>
                  </a:lnTo>
                  <a:lnTo>
                    <a:pt x="724" y="597"/>
                  </a:lnTo>
                  <a:lnTo>
                    <a:pt x="726" y="596"/>
                  </a:lnTo>
                  <a:lnTo>
                    <a:pt x="726" y="596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9" y="592"/>
                  </a:lnTo>
                  <a:lnTo>
                    <a:pt x="731" y="592"/>
                  </a:lnTo>
                  <a:lnTo>
                    <a:pt x="729" y="592"/>
                  </a:lnTo>
                  <a:lnTo>
                    <a:pt x="729" y="592"/>
                  </a:lnTo>
                  <a:close/>
                  <a:moveTo>
                    <a:pt x="749" y="572"/>
                  </a:moveTo>
                  <a:lnTo>
                    <a:pt x="749" y="570"/>
                  </a:lnTo>
                  <a:lnTo>
                    <a:pt x="749" y="572"/>
                  </a:lnTo>
                  <a:lnTo>
                    <a:pt x="749" y="570"/>
                  </a:lnTo>
                  <a:lnTo>
                    <a:pt x="747" y="572"/>
                  </a:lnTo>
                  <a:lnTo>
                    <a:pt x="746" y="572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4" y="574"/>
                  </a:lnTo>
                  <a:lnTo>
                    <a:pt x="744" y="576"/>
                  </a:lnTo>
                  <a:lnTo>
                    <a:pt x="746" y="576"/>
                  </a:lnTo>
                  <a:lnTo>
                    <a:pt x="746" y="576"/>
                  </a:lnTo>
                  <a:lnTo>
                    <a:pt x="747" y="576"/>
                  </a:lnTo>
                  <a:lnTo>
                    <a:pt x="747" y="574"/>
                  </a:lnTo>
                  <a:lnTo>
                    <a:pt x="747" y="574"/>
                  </a:lnTo>
                  <a:lnTo>
                    <a:pt x="749" y="574"/>
                  </a:lnTo>
                  <a:lnTo>
                    <a:pt x="751" y="574"/>
                  </a:lnTo>
                  <a:lnTo>
                    <a:pt x="749" y="574"/>
                  </a:lnTo>
                  <a:lnTo>
                    <a:pt x="749" y="572"/>
                  </a:lnTo>
                  <a:close/>
                  <a:moveTo>
                    <a:pt x="1172" y="334"/>
                  </a:moveTo>
                  <a:lnTo>
                    <a:pt x="1172" y="334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8" y="336"/>
                  </a:lnTo>
                  <a:lnTo>
                    <a:pt x="1170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4"/>
                  </a:lnTo>
                  <a:lnTo>
                    <a:pt x="1172" y="334"/>
                  </a:lnTo>
                  <a:close/>
                  <a:moveTo>
                    <a:pt x="312" y="334"/>
                  </a:moveTo>
                  <a:lnTo>
                    <a:pt x="312" y="334"/>
                  </a:lnTo>
                  <a:lnTo>
                    <a:pt x="310" y="332"/>
                  </a:lnTo>
                  <a:lnTo>
                    <a:pt x="309" y="332"/>
                  </a:lnTo>
                  <a:lnTo>
                    <a:pt x="307" y="332"/>
                  </a:lnTo>
                  <a:lnTo>
                    <a:pt x="305" y="334"/>
                  </a:lnTo>
                  <a:lnTo>
                    <a:pt x="305" y="334"/>
                  </a:lnTo>
                  <a:lnTo>
                    <a:pt x="303" y="336"/>
                  </a:lnTo>
                  <a:lnTo>
                    <a:pt x="305" y="336"/>
                  </a:lnTo>
                  <a:lnTo>
                    <a:pt x="305" y="336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7" y="337"/>
                  </a:lnTo>
                  <a:lnTo>
                    <a:pt x="309" y="337"/>
                  </a:lnTo>
                  <a:lnTo>
                    <a:pt x="310" y="337"/>
                  </a:lnTo>
                  <a:lnTo>
                    <a:pt x="312" y="339"/>
                  </a:lnTo>
                  <a:lnTo>
                    <a:pt x="314" y="337"/>
                  </a:lnTo>
                  <a:lnTo>
                    <a:pt x="312" y="336"/>
                  </a:lnTo>
                  <a:lnTo>
                    <a:pt x="312" y="334"/>
                  </a:lnTo>
                  <a:close/>
                  <a:moveTo>
                    <a:pt x="307" y="287"/>
                  </a:moveTo>
                  <a:lnTo>
                    <a:pt x="307" y="285"/>
                  </a:lnTo>
                  <a:lnTo>
                    <a:pt x="307" y="283"/>
                  </a:lnTo>
                  <a:lnTo>
                    <a:pt x="307" y="281"/>
                  </a:lnTo>
                  <a:lnTo>
                    <a:pt x="303" y="280"/>
                  </a:lnTo>
                  <a:lnTo>
                    <a:pt x="298" y="280"/>
                  </a:lnTo>
                  <a:lnTo>
                    <a:pt x="292" y="281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7" y="281"/>
                  </a:lnTo>
                  <a:lnTo>
                    <a:pt x="287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0"/>
                  </a:lnTo>
                  <a:lnTo>
                    <a:pt x="280" y="280"/>
                  </a:lnTo>
                  <a:lnTo>
                    <a:pt x="278" y="280"/>
                  </a:lnTo>
                  <a:lnTo>
                    <a:pt x="276" y="278"/>
                  </a:lnTo>
                  <a:lnTo>
                    <a:pt x="276" y="278"/>
                  </a:lnTo>
                  <a:lnTo>
                    <a:pt x="273" y="278"/>
                  </a:lnTo>
                  <a:lnTo>
                    <a:pt x="271" y="281"/>
                  </a:lnTo>
                  <a:lnTo>
                    <a:pt x="273" y="283"/>
                  </a:lnTo>
                  <a:lnTo>
                    <a:pt x="278" y="287"/>
                  </a:lnTo>
                  <a:lnTo>
                    <a:pt x="283" y="287"/>
                  </a:lnTo>
                  <a:lnTo>
                    <a:pt x="285" y="289"/>
                  </a:lnTo>
                  <a:lnTo>
                    <a:pt x="287" y="289"/>
                  </a:lnTo>
                  <a:lnTo>
                    <a:pt x="289" y="290"/>
                  </a:lnTo>
                  <a:lnTo>
                    <a:pt x="289" y="289"/>
                  </a:lnTo>
                  <a:lnTo>
                    <a:pt x="291" y="289"/>
                  </a:lnTo>
                  <a:lnTo>
                    <a:pt x="292" y="289"/>
                  </a:lnTo>
                  <a:lnTo>
                    <a:pt x="296" y="289"/>
                  </a:lnTo>
                  <a:lnTo>
                    <a:pt x="298" y="289"/>
                  </a:lnTo>
                  <a:lnTo>
                    <a:pt x="305" y="289"/>
                  </a:lnTo>
                  <a:lnTo>
                    <a:pt x="307" y="287"/>
                  </a:lnTo>
                  <a:close/>
                  <a:moveTo>
                    <a:pt x="161" y="243"/>
                  </a:moveTo>
                  <a:lnTo>
                    <a:pt x="159" y="243"/>
                  </a:lnTo>
                  <a:lnTo>
                    <a:pt x="155" y="242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3" y="236"/>
                  </a:lnTo>
                  <a:lnTo>
                    <a:pt x="139" y="236"/>
                  </a:lnTo>
                  <a:lnTo>
                    <a:pt x="137" y="236"/>
                  </a:lnTo>
                  <a:lnTo>
                    <a:pt x="137" y="238"/>
                  </a:lnTo>
                  <a:lnTo>
                    <a:pt x="137" y="240"/>
                  </a:lnTo>
                  <a:lnTo>
                    <a:pt x="137" y="242"/>
                  </a:lnTo>
                  <a:lnTo>
                    <a:pt x="141" y="245"/>
                  </a:lnTo>
                  <a:lnTo>
                    <a:pt x="143" y="245"/>
                  </a:lnTo>
                  <a:lnTo>
                    <a:pt x="150" y="245"/>
                  </a:lnTo>
                  <a:lnTo>
                    <a:pt x="150" y="245"/>
                  </a:lnTo>
                  <a:lnTo>
                    <a:pt x="150" y="247"/>
                  </a:lnTo>
                  <a:lnTo>
                    <a:pt x="152" y="247"/>
                  </a:lnTo>
                  <a:lnTo>
                    <a:pt x="152" y="247"/>
                  </a:lnTo>
                  <a:lnTo>
                    <a:pt x="153" y="245"/>
                  </a:lnTo>
                  <a:lnTo>
                    <a:pt x="155" y="245"/>
                  </a:lnTo>
                  <a:lnTo>
                    <a:pt x="155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2" y="245"/>
                  </a:lnTo>
                  <a:lnTo>
                    <a:pt x="161" y="243"/>
                  </a:lnTo>
                  <a:lnTo>
                    <a:pt x="161" y="243"/>
                  </a:lnTo>
                  <a:close/>
                  <a:moveTo>
                    <a:pt x="132" y="233"/>
                  </a:moveTo>
                  <a:lnTo>
                    <a:pt x="128" y="231"/>
                  </a:lnTo>
                  <a:lnTo>
                    <a:pt x="128" y="231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4" y="233"/>
                  </a:lnTo>
                  <a:lnTo>
                    <a:pt x="123" y="233"/>
                  </a:lnTo>
                  <a:lnTo>
                    <a:pt x="121" y="233"/>
                  </a:lnTo>
                  <a:lnTo>
                    <a:pt x="121" y="234"/>
                  </a:lnTo>
                  <a:lnTo>
                    <a:pt x="124" y="234"/>
                  </a:lnTo>
                  <a:lnTo>
                    <a:pt x="124" y="236"/>
                  </a:lnTo>
                  <a:lnTo>
                    <a:pt x="126" y="238"/>
                  </a:lnTo>
                  <a:lnTo>
                    <a:pt x="128" y="238"/>
                  </a:lnTo>
                  <a:lnTo>
                    <a:pt x="128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3"/>
                  </a:lnTo>
                  <a:lnTo>
                    <a:pt x="132" y="233"/>
                  </a:lnTo>
                  <a:close/>
                  <a:moveTo>
                    <a:pt x="173" y="234"/>
                  </a:moveTo>
                  <a:lnTo>
                    <a:pt x="170" y="233"/>
                  </a:lnTo>
                  <a:lnTo>
                    <a:pt x="162" y="229"/>
                  </a:lnTo>
                  <a:lnTo>
                    <a:pt x="152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5"/>
                  </a:lnTo>
                  <a:lnTo>
                    <a:pt x="150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3" y="227"/>
                  </a:lnTo>
                  <a:lnTo>
                    <a:pt x="153" y="227"/>
                  </a:lnTo>
                  <a:lnTo>
                    <a:pt x="153" y="229"/>
                  </a:lnTo>
                  <a:lnTo>
                    <a:pt x="155" y="231"/>
                  </a:lnTo>
                  <a:lnTo>
                    <a:pt x="161" y="233"/>
                  </a:lnTo>
                  <a:lnTo>
                    <a:pt x="161" y="233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4" y="234"/>
                  </a:lnTo>
                  <a:lnTo>
                    <a:pt x="164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70" y="236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3" y="236"/>
                  </a:lnTo>
                  <a:lnTo>
                    <a:pt x="175" y="236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close/>
                  <a:moveTo>
                    <a:pt x="213" y="225"/>
                  </a:moveTo>
                  <a:lnTo>
                    <a:pt x="211" y="225"/>
                  </a:lnTo>
                  <a:lnTo>
                    <a:pt x="211" y="225"/>
                  </a:lnTo>
                  <a:lnTo>
                    <a:pt x="211" y="224"/>
                  </a:lnTo>
                  <a:lnTo>
                    <a:pt x="209" y="222"/>
                  </a:lnTo>
                  <a:lnTo>
                    <a:pt x="208" y="222"/>
                  </a:lnTo>
                  <a:lnTo>
                    <a:pt x="206" y="220"/>
                  </a:lnTo>
                  <a:lnTo>
                    <a:pt x="199" y="220"/>
                  </a:lnTo>
                  <a:lnTo>
                    <a:pt x="197" y="220"/>
                  </a:lnTo>
                  <a:lnTo>
                    <a:pt x="195" y="222"/>
                  </a:lnTo>
                  <a:lnTo>
                    <a:pt x="195" y="224"/>
                  </a:lnTo>
                  <a:lnTo>
                    <a:pt x="195" y="225"/>
                  </a:lnTo>
                  <a:lnTo>
                    <a:pt x="195" y="227"/>
                  </a:lnTo>
                  <a:lnTo>
                    <a:pt x="197" y="227"/>
                  </a:lnTo>
                  <a:lnTo>
                    <a:pt x="197" y="229"/>
                  </a:lnTo>
                  <a:lnTo>
                    <a:pt x="199" y="229"/>
                  </a:lnTo>
                  <a:lnTo>
                    <a:pt x="200" y="229"/>
                  </a:lnTo>
                  <a:lnTo>
                    <a:pt x="200" y="229"/>
                  </a:lnTo>
                  <a:lnTo>
                    <a:pt x="202" y="231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4" y="231"/>
                  </a:lnTo>
                  <a:lnTo>
                    <a:pt x="208" y="231"/>
                  </a:lnTo>
                  <a:lnTo>
                    <a:pt x="209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5"/>
                  </a:lnTo>
                  <a:close/>
                  <a:moveTo>
                    <a:pt x="1112" y="218"/>
                  </a:move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0" y="218"/>
                  </a:lnTo>
                  <a:lnTo>
                    <a:pt x="1110" y="220"/>
                  </a:lnTo>
                  <a:lnTo>
                    <a:pt x="1110" y="220"/>
                  </a:lnTo>
                  <a:lnTo>
                    <a:pt x="1112" y="218"/>
                  </a:lnTo>
                  <a:lnTo>
                    <a:pt x="1112" y="218"/>
                  </a:lnTo>
                  <a:close/>
                  <a:moveTo>
                    <a:pt x="162" y="205"/>
                  </a:moveTo>
                  <a:lnTo>
                    <a:pt x="162" y="205"/>
                  </a:lnTo>
                  <a:lnTo>
                    <a:pt x="164" y="207"/>
                  </a:lnTo>
                  <a:lnTo>
                    <a:pt x="164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8" y="205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4" y="202"/>
                  </a:lnTo>
                  <a:lnTo>
                    <a:pt x="164" y="200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4"/>
                  </a:lnTo>
                  <a:lnTo>
                    <a:pt x="161" y="205"/>
                  </a:lnTo>
                  <a:lnTo>
                    <a:pt x="162" y="205"/>
                  </a:lnTo>
                  <a:close/>
                  <a:moveTo>
                    <a:pt x="7" y="177"/>
                  </a:moveTo>
                  <a:lnTo>
                    <a:pt x="5" y="175"/>
                  </a:lnTo>
                  <a:lnTo>
                    <a:pt x="5" y="177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5" y="186"/>
                  </a:lnTo>
                  <a:lnTo>
                    <a:pt x="5" y="184"/>
                  </a:lnTo>
                  <a:lnTo>
                    <a:pt x="7" y="182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7" y="177"/>
                  </a:lnTo>
                  <a:close/>
                  <a:moveTo>
                    <a:pt x="7" y="160"/>
                  </a:moveTo>
                  <a:lnTo>
                    <a:pt x="7" y="160"/>
                  </a:lnTo>
                  <a:lnTo>
                    <a:pt x="7" y="160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7" y="160"/>
                  </a:lnTo>
                  <a:close/>
                  <a:moveTo>
                    <a:pt x="1255" y="39"/>
                  </a:moveTo>
                  <a:lnTo>
                    <a:pt x="1253" y="37"/>
                  </a:lnTo>
                  <a:lnTo>
                    <a:pt x="1251" y="36"/>
                  </a:lnTo>
                  <a:lnTo>
                    <a:pt x="1250" y="34"/>
                  </a:lnTo>
                  <a:lnTo>
                    <a:pt x="1246" y="34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39" y="34"/>
                  </a:lnTo>
                  <a:lnTo>
                    <a:pt x="1239" y="34"/>
                  </a:lnTo>
                  <a:lnTo>
                    <a:pt x="1237" y="32"/>
                  </a:lnTo>
                  <a:lnTo>
                    <a:pt x="1237" y="32"/>
                  </a:lnTo>
                  <a:lnTo>
                    <a:pt x="1237" y="30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7"/>
                  </a:lnTo>
                  <a:lnTo>
                    <a:pt x="1237" y="27"/>
                  </a:lnTo>
                  <a:lnTo>
                    <a:pt x="1239" y="21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6"/>
                  </a:lnTo>
                  <a:lnTo>
                    <a:pt x="1237" y="14"/>
                  </a:lnTo>
                  <a:lnTo>
                    <a:pt x="1235" y="14"/>
                  </a:lnTo>
                  <a:lnTo>
                    <a:pt x="1235" y="14"/>
                  </a:lnTo>
                  <a:lnTo>
                    <a:pt x="1233" y="14"/>
                  </a:lnTo>
                  <a:lnTo>
                    <a:pt x="1231" y="16"/>
                  </a:lnTo>
                  <a:lnTo>
                    <a:pt x="1228" y="16"/>
                  </a:lnTo>
                  <a:lnTo>
                    <a:pt x="1228" y="16"/>
                  </a:lnTo>
                  <a:lnTo>
                    <a:pt x="1226" y="12"/>
                  </a:lnTo>
                  <a:lnTo>
                    <a:pt x="1224" y="12"/>
                  </a:lnTo>
                  <a:lnTo>
                    <a:pt x="1224" y="14"/>
                  </a:lnTo>
                  <a:lnTo>
                    <a:pt x="1222" y="14"/>
                  </a:lnTo>
                  <a:lnTo>
                    <a:pt x="1219" y="14"/>
                  </a:lnTo>
                  <a:lnTo>
                    <a:pt x="1217" y="14"/>
                  </a:lnTo>
                  <a:lnTo>
                    <a:pt x="1217" y="14"/>
                  </a:lnTo>
                  <a:lnTo>
                    <a:pt x="1215" y="14"/>
                  </a:lnTo>
                  <a:lnTo>
                    <a:pt x="1215" y="12"/>
                  </a:lnTo>
                  <a:lnTo>
                    <a:pt x="1213" y="14"/>
                  </a:lnTo>
                  <a:lnTo>
                    <a:pt x="1212" y="14"/>
                  </a:lnTo>
                  <a:lnTo>
                    <a:pt x="1212" y="14"/>
                  </a:lnTo>
                  <a:lnTo>
                    <a:pt x="1210" y="12"/>
                  </a:lnTo>
                  <a:lnTo>
                    <a:pt x="1208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4" y="14"/>
                  </a:lnTo>
                  <a:lnTo>
                    <a:pt x="1204" y="14"/>
                  </a:lnTo>
                  <a:lnTo>
                    <a:pt x="1204" y="16"/>
                  </a:lnTo>
                  <a:lnTo>
                    <a:pt x="1204" y="18"/>
                  </a:lnTo>
                  <a:lnTo>
                    <a:pt x="1204" y="18"/>
                  </a:lnTo>
                  <a:lnTo>
                    <a:pt x="1204" y="19"/>
                  </a:lnTo>
                  <a:lnTo>
                    <a:pt x="1203" y="19"/>
                  </a:lnTo>
                  <a:lnTo>
                    <a:pt x="1199" y="21"/>
                  </a:lnTo>
                  <a:lnTo>
                    <a:pt x="1197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4" y="23"/>
                  </a:lnTo>
                  <a:lnTo>
                    <a:pt x="1194" y="23"/>
                  </a:lnTo>
                  <a:lnTo>
                    <a:pt x="1192" y="23"/>
                  </a:lnTo>
                  <a:lnTo>
                    <a:pt x="1192" y="21"/>
                  </a:lnTo>
                  <a:lnTo>
                    <a:pt x="1192" y="21"/>
                  </a:lnTo>
                  <a:lnTo>
                    <a:pt x="1190" y="21"/>
                  </a:lnTo>
                  <a:lnTo>
                    <a:pt x="1190" y="21"/>
                  </a:lnTo>
                  <a:lnTo>
                    <a:pt x="1190" y="19"/>
                  </a:lnTo>
                  <a:lnTo>
                    <a:pt x="1190" y="19"/>
                  </a:lnTo>
                  <a:lnTo>
                    <a:pt x="1188" y="19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6" y="23"/>
                  </a:lnTo>
                  <a:lnTo>
                    <a:pt x="1186" y="23"/>
                  </a:lnTo>
                  <a:lnTo>
                    <a:pt x="1185" y="23"/>
                  </a:lnTo>
                  <a:lnTo>
                    <a:pt x="1185" y="21"/>
                  </a:lnTo>
                  <a:lnTo>
                    <a:pt x="1185" y="21"/>
                  </a:lnTo>
                  <a:lnTo>
                    <a:pt x="1185" y="19"/>
                  </a:lnTo>
                  <a:lnTo>
                    <a:pt x="1183" y="19"/>
                  </a:lnTo>
                  <a:lnTo>
                    <a:pt x="1181" y="19"/>
                  </a:lnTo>
                  <a:lnTo>
                    <a:pt x="1179" y="18"/>
                  </a:lnTo>
                  <a:lnTo>
                    <a:pt x="1179" y="18"/>
                  </a:lnTo>
                  <a:lnTo>
                    <a:pt x="1177" y="18"/>
                  </a:lnTo>
                  <a:lnTo>
                    <a:pt x="1174" y="19"/>
                  </a:lnTo>
                  <a:lnTo>
                    <a:pt x="1174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0" y="19"/>
                  </a:lnTo>
                  <a:lnTo>
                    <a:pt x="1170" y="18"/>
                  </a:lnTo>
                  <a:lnTo>
                    <a:pt x="1170" y="16"/>
                  </a:lnTo>
                  <a:lnTo>
                    <a:pt x="1168" y="18"/>
                  </a:lnTo>
                  <a:lnTo>
                    <a:pt x="1168" y="18"/>
                  </a:lnTo>
                  <a:lnTo>
                    <a:pt x="1168" y="19"/>
                  </a:lnTo>
                  <a:lnTo>
                    <a:pt x="1168" y="19"/>
                  </a:lnTo>
                  <a:lnTo>
                    <a:pt x="1166" y="19"/>
                  </a:lnTo>
                  <a:lnTo>
                    <a:pt x="1166" y="19"/>
                  </a:lnTo>
                  <a:lnTo>
                    <a:pt x="1165" y="19"/>
                  </a:lnTo>
                  <a:lnTo>
                    <a:pt x="1165" y="21"/>
                  </a:lnTo>
                  <a:lnTo>
                    <a:pt x="1165" y="21"/>
                  </a:lnTo>
                  <a:lnTo>
                    <a:pt x="1163" y="23"/>
                  </a:lnTo>
                  <a:lnTo>
                    <a:pt x="1163" y="23"/>
                  </a:lnTo>
                  <a:lnTo>
                    <a:pt x="1161" y="23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56" y="21"/>
                  </a:lnTo>
                  <a:lnTo>
                    <a:pt x="1156" y="21"/>
                  </a:lnTo>
                  <a:lnTo>
                    <a:pt x="1156" y="19"/>
                  </a:lnTo>
                  <a:lnTo>
                    <a:pt x="1154" y="19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54" y="16"/>
                  </a:lnTo>
                  <a:lnTo>
                    <a:pt x="1156" y="12"/>
                  </a:lnTo>
                  <a:lnTo>
                    <a:pt x="1157" y="12"/>
                  </a:lnTo>
                  <a:lnTo>
                    <a:pt x="1159" y="10"/>
                  </a:lnTo>
                  <a:lnTo>
                    <a:pt x="1159" y="10"/>
                  </a:lnTo>
                  <a:lnTo>
                    <a:pt x="1159" y="9"/>
                  </a:lnTo>
                  <a:lnTo>
                    <a:pt x="1161" y="9"/>
                  </a:lnTo>
                  <a:lnTo>
                    <a:pt x="1159" y="7"/>
                  </a:lnTo>
                  <a:lnTo>
                    <a:pt x="1159" y="7"/>
                  </a:lnTo>
                  <a:lnTo>
                    <a:pt x="1157" y="5"/>
                  </a:lnTo>
                  <a:lnTo>
                    <a:pt x="1157" y="7"/>
                  </a:lnTo>
                  <a:lnTo>
                    <a:pt x="1156" y="7"/>
                  </a:lnTo>
                  <a:lnTo>
                    <a:pt x="1156" y="7"/>
                  </a:lnTo>
                  <a:lnTo>
                    <a:pt x="1154" y="7"/>
                  </a:lnTo>
                  <a:lnTo>
                    <a:pt x="1154" y="5"/>
                  </a:lnTo>
                  <a:lnTo>
                    <a:pt x="1154" y="1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52" y="1"/>
                  </a:lnTo>
                  <a:lnTo>
                    <a:pt x="1152" y="1"/>
                  </a:lnTo>
                  <a:lnTo>
                    <a:pt x="1150" y="1"/>
                  </a:lnTo>
                  <a:lnTo>
                    <a:pt x="1150" y="1"/>
                  </a:lnTo>
                  <a:lnTo>
                    <a:pt x="1150" y="3"/>
                  </a:lnTo>
                  <a:lnTo>
                    <a:pt x="1148" y="3"/>
                  </a:lnTo>
                  <a:lnTo>
                    <a:pt x="1148" y="3"/>
                  </a:lnTo>
                  <a:lnTo>
                    <a:pt x="1139" y="5"/>
                  </a:lnTo>
                  <a:lnTo>
                    <a:pt x="1139" y="5"/>
                  </a:lnTo>
                  <a:lnTo>
                    <a:pt x="1138" y="7"/>
                  </a:lnTo>
                  <a:lnTo>
                    <a:pt x="1136" y="7"/>
                  </a:lnTo>
                  <a:lnTo>
                    <a:pt x="1134" y="7"/>
                  </a:lnTo>
                  <a:lnTo>
                    <a:pt x="1134" y="7"/>
                  </a:lnTo>
                  <a:lnTo>
                    <a:pt x="1132" y="9"/>
                  </a:lnTo>
                  <a:lnTo>
                    <a:pt x="1132" y="9"/>
                  </a:lnTo>
                  <a:lnTo>
                    <a:pt x="1132" y="10"/>
                  </a:lnTo>
                  <a:lnTo>
                    <a:pt x="1132" y="10"/>
                  </a:lnTo>
                  <a:lnTo>
                    <a:pt x="1130" y="12"/>
                  </a:lnTo>
                  <a:lnTo>
                    <a:pt x="1129" y="12"/>
                  </a:lnTo>
                  <a:lnTo>
                    <a:pt x="1129" y="12"/>
                  </a:lnTo>
                  <a:lnTo>
                    <a:pt x="1127" y="12"/>
                  </a:lnTo>
                  <a:lnTo>
                    <a:pt x="1127" y="16"/>
                  </a:lnTo>
                  <a:lnTo>
                    <a:pt x="1125" y="18"/>
                  </a:lnTo>
                  <a:lnTo>
                    <a:pt x="1121" y="19"/>
                  </a:lnTo>
                  <a:lnTo>
                    <a:pt x="1121" y="21"/>
                  </a:lnTo>
                  <a:lnTo>
                    <a:pt x="1121" y="21"/>
                  </a:lnTo>
                  <a:lnTo>
                    <a:pt x="1121" y="23"/>
                  </a:lnTo>
                  <a:lnTo>
                    <a:pt x="1121" y="27"/>
                  </a:lnTo>
                  <a:lnTo>
                    <a:pt x="1121" y="28"/>
                  </a:lnTo>
                  <a:lnTo>
                    <a:pt x="1121" y="30"/>
                  </a:lnTo>
                  <a:lnTo>
                    <a:pt x="1123" y="30"/>
                  </a:lnTo>
                  <a:lnTo>
                    <a:pt x="1123" y="32"/>
                  </a:lnTo>
                  <a:lnTo>
                    <a:pt x="1125" y="30"/>
                  </a:lnTo>
                  <a:lnTo>
                    <a:pt x="1130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5" y="32"/>
                  </a:lnTo>
                  <a:lnTo>
                    <a:pt x="1123" y="32"/>
                  </a:lnTo>
                  <a:lnTo>
                    <a:pt x="1123" y="32"/>
                  </a:lnTo>
                  <a:lnTo>
                    <a:pt x="1123" y="34"/>
                  </a:lnTo>
                  <a:lnTo>
                    <a:pt x="1123" y="36"/>
                  </a:lnTo>
                  <a:lnTo>
                    <a:pt x="1123" y="37"/>
                  </a:lnTo>
                  <a:lnTo>
                    <a:pt x="1125" y="37"/>
                  </a:lnTo>
                  <a:lnTo>
                    <a:pt x="1125" y="39"/>
                  </a:lnTo>
                  <a:lnTo>
                    <a:pt x="1125" y="41"/>
                  </a:lnTo>
                  <a:lnTo>
                    <a:pt x="1125" y="43"/>
                  </a:lnTo>
                  <a:lnTo>
                    <a:pt x="1125" y="43"/>
                  </a:lnTo>
                  <a:lnTo>
                    <a:pt x="1125" y="45"/>
                  </a:lnTo>
                  <a:lnTo>
                    <a:pt x="1127" y="47"/>
                  </a:lnTo>
                  <a:lnTo>
                    <a:pt x="1125" y="48"/>
                  </a:lnTo>
                  <a:lnTo>
                    <a:pt x="1125" y="50"/>
                  </a:lnTo>
                  <a:lnTo>
                    <a:pt x="1125" y="52"/>
                  </a:lnTo>
                  <a:lnTo>
                    <a:pt x="1127" y="52"/>
                  </a:lnTo>
                  <a:lnTo>
                    <a:pt x="1127" y="54"/>
                  </a:lnTo>
                  <a:lnTo>
                    <a:pt x="1127" y="54"/>
                  </a:lnTo>
                  <a:lnTo>
                    <a:pt x="1127" y="56"/>
                  </a:lnTo>
                  <a:lnTo>
                    <a:pt x="1127" y="56"/>
                  </a:lnTo>
                  <a:lnTo>
                    <a:pt x="1129" y="56"/>
                  </a:lnTo>
                  <a:lnTo>
                    <a:pt x="1127" y="57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61"/>
                  </a:lnTo>
                  <a:lnTo>
                    <a:pt x="1129" y="63"/>
                  </a:lnTo>
                  <a:lnTo>
                    <a:pt x="1130" y="65"/>
                  </a:lnTo>
                  <a:lnTo>
                    <a:pt x="1130" y="66"/>
                  </a:lnTo>
                  <a:lnTo>
                    <a:pt x="1132" y="66"/>
                  </a:lnTo>
                  <a:lnTo>
                    <a:pt x="1132" y="68"/>
                  </a:lnTo>
                  <a:lnTo>
                    <a:pt x="1132" y="68"/>
                  </a:lnTo>
                  <a:lnTo>
                    <a:pt x="1132" y="72"/>
                  </a:lnTo>
                  <a:lnTo>
                    <a:pt x="1132" y="75"/>
                  </a:lnTo>
                  <a:lnTo>
                    <a:pt x="1132" y="77"/>
                  </a:lnTo>
                  <a:lnTo>
                    <a:pt x="1127" y="101"/>
                  </a:lnTo>
                  <a:lnTo>
                    <a:pt x="1129" y="99"/>
                  </a:lnTo>
                  <a:lnTo>
                    <a:pt x="1129" y="99"/>
                  </a:lnTo>
                  <a:lnTo>
                    <a:pt x="1129" y="97"/>
                  </a:lnTo>
                  <a:lnTo>
                    <a:pt x="1129" y="95"/>
                  </a:lnTo>
                  <a:lnTo>
                    <a:pt x="1130" y="93"/>
                  </a:lnTo>
                  <a:lnTo>
                    <a:pt x="1130" y="92"/>
                  </a:lnTo>
                  <a:lnTo>
                    <a:pt x="1130" y="90"/>
                  </a:lnTo>
                  <a:lnTo>
                    <a:pt x="1130" y="88"/>
                  </a:lnTo>
                  <a:lnTo>
                    <a:pt x="1132" y="90"/>
                  </a:lnTo>
                  <a:lnTo>
                    <a:pt x="1132" y="90"/>
                  </a:lnTo>
                  <a:lnTo>
                    <a:pt x="1132" y="88"/>
                  </a:lnTo>
                  <a:lnTo>
                    <a:pt x="1132" y="88"/>
                  </a:lnTo>
                  <a:lnTo>
                    <a:pt x="1132" y="90"/>
                  </a:lnTo>
                  <a:lnTo>
                    <a:pt x="1130" y="92"/>
                  </a:lnTo>
                  <a:lnTo>
                    <a:pt x="1130" y="93"/>
                  </a:lnTo>
                  <a:lnTo>
                    <a:pt x="1132" y="93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4" y="95"/>
                  </a:lnTo>
                  <a:lnTo>
                    <a:pt x="1134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4" y="95"/>
                  </a:lnTo>
                  <a:lnTo>
                    <a:pt x="1134" y="95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29" y="101"/>
                  </a:lnTo>
                  <a:lnTo>
                    <a:pt x="1129" y="101"/>
                  </a:lnTo>
                  <a:lnTo>
                    <a:pt x="1127" y="103"/>
                  </a:lnTo>
                  <a:lnTo>
                    <a:pt x="1129" y="103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4"/>
                  </a:lnTo>
                  <a:lnTo>
                    <a:pt x="1125" y="108"/>
                  </a:lnTo>
                  <a:lnTo>
                    <a:pt x="1125" y="112"/>
                  </a:lnTo>
                  <a:lnTo>
                    <a:pt x="1121" y="124"/>
                  </a:lnTo>
                  <a:lnTo>
                    <a:pt x="1119" y="128"/>
                  </a:lnTo>
                  <a:lnTo>
                    <a:pt x="1119" y="130"/>
                  </a:lnTo>
                  <a:lnTo>
                    <a:pt x="1119" y="131"/>
                  </a:lnTo>
                  <a:lnTo>
                    <a:pt x="1119" y="131"/>
                  </a:lnTo>
                  <a:lnTo>
                    <a:pt x="1121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3"/>
                  </a:lnTo>
                  <a:lnTo>
                    <a:pt x="1125" y="135"/>
                  </a:lnTo>
                  <a:lnTo>
                    <a:pt x="1125" y="135"/>
                  </a:lnTo>
                  <a:lnTo>
                    <a:pt x="1123" y="135"/>
                  </a:lnTo>
                  <a:lnTo>
                    <a:pt x="1123" y="135"/>
                  </a:lnTo>
                  <a:lnTo>
                    <a:pt x="1121" y="133"/>
                  </a:lnTo>
                  <a:lnTo>
                    <a:pt x="1121" y="135"/>
                  </a:lnTo>
                  <a:lnTo>
                    <a:pt x="1116" y="153"/>
                  </a:lnTo>
                  <a:lnTo>
                    <a:pt x="1110" y="164"/>
                  </a:lnTo>
                  <a:lnTo>
                    <a:pt x="1110" y="166"/>
                  </a:lnTo>
                  <a:lnTo>
                    <a:pt x="1110" y="168"/>
                  </a:lnTo>
                  <a:lnTo>
                    <a:pt x="1110" y="169"/>
                  </a:lnTo>
                  <a:lnTo>
                    <a:pt x="1110" y="171"/>
                  </a:lnTo>
                  <a:lnTo>
                    <a:pt x="1109" y="173"/>
                  </a:lnTo>
                  <a:lnTo>
                    <a:pt x="1109" y="173"/>
                  </a:lnTo>
                  <a:lnTo>
                    <a:pt x="1109" y="175"/>
                  </a:lnTo>
                  <a:lnTo>
                    <a:pt x="1107" y="175"/>
                  </a:lnTo>
                  <a:lnTo>
                    <a:pt x="1105" y="177"/>
                  </a:lnTo>
                  <a:lnTo>
                    <a:pt x="1105" y="177"/>
                  </a:lnTo>
                  <a:lnTo>
                    <a:pt x="1103" y="178"/>
                  </a:lnTo>
                  <a:lnTo>
                    <a:pt x="1103" y="178"/>
                  </a:lnTo>
                  <a:lnTo>
                    <a:pt x="1105" y="180"/>
                  </a:lnTo>
                  <a:lnTo>
                    <a:pt x="1105" y="180"/>
                  </a:lnTo>
                  <a:lnTo>
                    <a:pt x="1103" y="182"/>
                  </a:lnTo>
                  <a:lnTo>
                    <a:pt x="1103" y="182"/>
                  </a:lnTo>
                  <a:lnTo>
                    <a:pt x="1103" y="180"/>
                  </a:lnTo>
                  <a:lnTo>
                    <a:pt x="1101" y="180"/>
                  </a:lnTo>
                  <a:lnTo>
                    <a:pt x="1101" y="182"/>
                  </a:lnTo>
                  <a:lnTo>
                    <a:pt x="1098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6" y="186"/>
                  </a:lnTo>
                  <a:lnTo>
                    <a:pt x="1098" y="187"/>
                  </a:lnTo>
                  <a:lnTo>
                    <a:pt x="1098" y="191"/>
                  </a:lnTo>
                  <a:lnTo>
                    <a:pt x="1098" y="193"/>
                  </a:lnTo>
                  <a:lnTo>
                    <a:pt x="1098" y="195"/>
                  </a:lnTo>
                  <a:lnTo>
                    <a:pt x="1096" y="196"/>
                  </a:lnTo>
                  <a:lnTo>
                    <a:pt x="1096" y="198"/>
                  </a:lnTo>
                  <a:lnTo>
                    <a:pt x="1094" y="202"/>
                  </a:lnTo>
                  <a:lnTo>
                    <a:pt x="1094" y="204"/>
                  </a:lnTo>
                  <a:lnTo>
                    <a:pt x="1092" y="205"/>
                  </a:lnTo>
                  <a:lnTo>
                    <a:pt x="1094" y="207"/>
                  </a:lnTo>
                  <a:lnTo>
                    <a:pt x="1094" y="213"/>
                  </a:lnTo>
                  <a:lnTo>
                    <a:pt x="1092" y="216"/>
                  </a:lnTo>
                  <a:lnTo>
                    <a:pt x="1091" y="218"/>
                  </a:lnTo>
                  <a:lnTo>
                    <a:pt x="1091" y="220"/>
                  </a:lnTo>
                  <a:lnTo>
                    <a:pt x="1091" y="220"/>
                  </a:lnTo>
                  <a:lnTo>
                    <a:pt x="1091" y="222"/>
                  </a:lnTo>
                  <a:lnTo>
                    <a:pt x="1091" y="224"/>
                  </a:lnTo>
                  <a:lnTo>
                    <a:pt x="1091" y="225"/>
                  </a:lnTo>
                  <a:lnTo>
                    <a:pt x="1091" y="227"/>
                  </a:lnTo>
                  <a:lnTo>
                    <a:pt x="1091" y="227"/>
                  </a:lnTo>
                  <a:lnTo>
                    <a:pt x="1094" y="227"/>
                  </a:lnTo>
                  <a:lnTo>
                    <a:pt x="1094" y="227"/>
                  </a:lnTo>
                  <a:lnTo>
                    <a:pt x="1096" y="227"/>
                  </a:lnTo>
                  <a:lnTo>
                    <a:pt x="1100" y="229"/>
                  </a:lnTo>
                  <a:lnTo>
                    <a:pt x="1100" y="227"/>
                  </a:lnTo>
                  <a:lnTo>
                    <a:pt x="1101" y="227"/>
                  </a:lnTo>
                  <a:lnTo>
                    <a:pt x="1103" y="227"/>
                  </a:lnTo>
                  <a:lnTo>
                    <a:pt x="1107" y="227"/>
                  </a:lnTo>
                  <a:lnTo>
                    <a:pt x="1109" y="225"/>
                  </a:lnTo>
                  <a:lnTo>
                    <a:pt x="1110" y="224"/>
                  </a:lnTo>
                  <a:lnTo>
                    <a:pt x="1110" y="224"/>
                  </a:lnTo>
                  <a:lnTo>
                    <a:pt x="1110" y="220"/>
                  </a:lnTo>
                  <a:lnTo>
                    <a:pt x="1109" y="220"/>
                  </a:lnTo>
                  <a:lnTo>
                    <a:pt x="1110" y="218"/>
                  </a:lnTo>
                  <a:lnTo>
                    <a:pt x="1110" y="218"/>
                  </a:lnTo>
                  <a:lnTo>
                    <a:pt x="1112" y="216"/>
                  </a:lnTo>
                  <a:lnTo>
                    <a:pt x="1114" y="211"/>
                  </a:lnTo>
                  <a:lnTo>
                    <a:pt x="1118" y="207"/>
                  </a:lnTo>
                  <a:lnTo>
                    <a:pt x="1118" y="205"/>
                  </a:lnTo>
                  <a:lnTo>
                    <a:pt x="1119" y="204"/>
                  </a:lnTo>
                  <a:lnTo>
                    <a:pt x="1123" y="204"/>
                  </a:lnTo>
                  <a:lnTo>
                    <a:pt x="1125" y="202"/>
                  </a:lnTo>
                  <a:lnTo>
                    <a:pt x="1127" y="202"/>
                  </a:lnTo>
                  <a:lnTo>
                    <a:pt x="1127" y="202"/>
                  </a:lnTo>
                  <a:lnTo>
                    <a:pt x="1125" y="204"/>
                  </a:lnTo>
                  <a:lnTo>
                    <a:pt x="1123" y="204"/>
                  </a:lnTo>
                  <a:lnTo>
                    <a:pt x="1123" y="205"/>
                  </a:lnTo>
                  <a:lnTo>
                    <a:pt x="1121" y="205"/>
                  </a:lnTo>
                  <a:lnTo>
                    <a:pt x="1119" y="205"/>
                  </a:lnTo>
                  <a:lnTo>
                    <a:pt x="1118" y="207"/>
                  </a:lnTo>
                  <a:lnTo>
                    <a:pt x="1116" y="209"/>
                  </a:lnTo>
                  <a:lnTo>
                    <a:pt x="1114" y="213"/>
                  </a:lnTo>
                  <a:lnTo>
                    <a:pt x="1114" y="214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20"/>
                  </a:lnTo>
                  <a:lnTo>
                    <a:pt x="1118" y="220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6" y="224"/>
                  </a:lnTo>
                  <a:lnTo>
                    <a:pt x="1114" y="225"/>
                  </a:lnTo>
                  <a:lnTo>
                    <a:pt x="1112" y="225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0" y="227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7" y="227"/>
                  </a:lnTo>
                  <a:lnTo>
                    <a:pt x="1105" y="229"/>
                  </a:lnTo>
                  <a:lnTo>
                    <a:pt x="1103" y="229"/>
                  </a:lnTo>
                  <a:lnTo>
                    <a:pt x="1101" y="229"/>
                  </a:lnTo>
                  <a:lnTo>
                    <a:pt x="1103" y="231"/>
                  </a:lnTo>
                  <a:lnTo>
                    <a:pt x="1105" y="233"/>
                  </a:lnTo>
                  <a:lnTo>
                    <a:pt x="1105" y="236"/>
                  </a:lnTo>
                  <a:lnTo>
                    <a:pt x="1105" y="240"/>
                  </a:lnTo>
                  <a:lnTo>
                    <a:pt x="1105" y="242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5" y="245"/>
                  </a:lnTo>
                  <a:lnTo>
                    <a:pt x="1105" y="245"/>
                  </a:lnTo>
                  <a:lnTo>
                    <a:pt x="1107" y="245"/>
                  </a:lnTo>
                  <a:lnTo>
                    <a:pt x="1107" y="243"/>
                  </a:lnTo>
                  <a:lnTo>
                    <a:pt x="1112" y="243"/>
                  </a:lnTo>
                  <a:lnTo>
                    <a:pt x="1116" y="242"/>
                  </a:lnTo>
                  <a:lnTo>
                    <a:pt x="1114" y="242"/>
                  </a:lnTo>
                  <a:lnTo>
                    <a:pt x="1118" y="240"/>
                  </a:lnTo>
                  <a:lnTo>
                    <a:pt x="1119" y="238"/>
                  </a:lnTo>
                  <a:lnTo>
                    <a:pt x="1121" y="240"/>
                  </a:lnTo>
                  <a:lnTo>
                    <a:pt x="1123" y="240"/>
                  </a:lnTo>
                  <a:lnTo>
                    <a:pt x="1125" y="240"/>
                  </a:lnTo>
                  <a:lnTo>
                    <a:pt x="1125" y="242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8"/>
                  </a:lnTo>
                  <a:lnTo>
                    <a:pt x="1127" y="238"/>
                  </a:lnTo>
                  <a:lnTo>
                    <a:pt x="1129" y="238"/>
                  </a:lnTo>
                  <a:lnTo>
                    <a:pt x="1129" y="238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2"/>
                  </a:lnTo>
                  <a:lnTo>
                    <a:pt x="1127" y="242"/>
                  </a:lnTo>
                  <a:lnTo>
                    <a:pt x="1129" y="243"/>
                  </a:lnTo>
                  <a:lnTo>
                    <a:pt x="1132" y="245"/>
                  </a:lnTo>
                  <a:lnTo>
                    <a:pt x="1132" y="245"/>
                  </a:lnTo>
                  <a:lnTo>
                    <a:pt x="1134" y="245"/>
                  </a:lnTo>
                  <a:lnTo>
                    <a:pt x="1132" y="245"/>
                  </a:lnTo>
                  <a:lnTo>
                    <a:pt x="1127" y="243"/>
                  </a:lnTo>
                  <a:lnTo>
                    <a:pt x="1125" y="243"/>
                  </a:lnTo>
                  <a:lnTo>
                    <a:pt x="1125" y="243"/>
                  </a:lnTo>
                  <a:lnTo>
                    <a:pt x="1123" y="243"/>
                  </a:lnTo>
                  <a:lnTo>
                    <a:pt x="1121" y="242"/>
                  </a:lnTo>
                  <a:lnTo>
                    <a:pt x="1119" y="240"/>
                  </a:lnTo>
                  <a:lnTo>
                    <a:pt x="1118" y="240"/>
                  </a:lnTo>
                  <a:lnTo>
                    <a:pt x="1118" y="242"/>
                  </a:lnTo>
                  <a:lnTo>
                    <a:pt x="1119" y="242"/>
                  </a:lnTo>
                  <a:lnTo>
                    <a:pt x="1121" y="243"/>
                  </a:lnTo>
                  <a:lnTo>
                    <a:pt x="1123" y="245"/>
                  </a:lnTo>
                  <a:lnTo>
                    <a:pt x="1123" y="245"/>
                  </a:lnTo>
                  <a:lnTo>
                    <a:pt x="1125" y="249"/>
                  </a:lnTo>
                  <a:lnTo>
                    <a:pt x="1125" y="252"/>
                  </a:lnTo>
                  <a:lnTo>
                    <a:pt x="1127" y="256"/>
                  </a:lnTo>
                  <a:lnTo>
                    <a:pt x="1127" y="260"/>
                  </a:lnTo>
                  <a:lnTo>
                    <a:pt x="1125" y="263"/>
                  </a:lnTo>
                  <a:lnTo>
                    <a:pt x="1125" y="267"/>
                  </a:lnTo>
                  <a:lnTo>
                    <a:pt x="1121" y="272"/>
                  </a:lnTo>
                  <a:lnTo>
                    <a:pt x="1121" y="274"/>
                  </a:lnTo>
                  <a:lnTo>
                    <a:pt x="1121" y="274"/>
                  </a:lnTo>
                  <a:lnTo>
                    <a:pt x="1119" y="274"/>
                  </a:lnTo>
                  <a:lnTo>
                    <a:pt x="1119" y="274"/>
                  </a:lnTo>
                  <a:lnTo>
                    <a:pt x="1121" y="276"/>
                  </a:lnTo>
                  <a:lnTo>
                    <a:pt x="1123" y="276"/>
                  </a:lnTo>
                  <a:lnTo>
                    <a:pt x="1125" y="278"/>
                  </a:lnTo>
                  <a:lnTo>
                    <a:pt x="1125" y="280"/>
                  </a:lnTo>
                  <a:lnTo>
                    <a:pt x="1125" y="281"/>
                  </a:lnTo>
                  <a:lnTo>
                    <a:pt x="1125" y="285"/>
                  </a:lnTo>
                  <a:lnTo>
                    <a:pt x="1123" y="289"/>
                  </a:lnTo>
                  <a:lnTo>
                    <a:pt x="1125" y="289"/>
                  </a:lnTo>
                  <a:lnTo>
                    <a:pt x="1125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90"/>
                  </a:lnTo>
                  <a:lnTo>
                    <a:pt x="1125" y="290"/>
                  </a:lnTo>
                  <a:lnTo>
                    <a:pt x="1125" y="290"/>
                  </a:lnTo>
                  <a:lnTo>
                    <a:pt x="1125" y="292"/>
                  </a:lnTo>
                  <a:lnTo>
                    <a:pt x="1125" y="294"/>
                  </a:lnTo>
                  <a:lnTo>
                    <a:pt x="1123" y="296"/>
                  </a:lnTo>
                  <a:lnTo>
                    <a:pt x="1123" y="298"/>
                  </a:lnTo>
                  <a:lnTo>
                    <a:pt x="1125" y="298"/>
                  </a:lnTo>
                  <a:lnTo>
                    <a:pt x="1125" y="299"/>
                  </a:lnTo>
                  <a:lnTo>
                    <a:pt x="1125" y="301"/>
                  </a:lnTo>
                  <a:lnTo>
                    <a:pt x="1125" y="303"/>
                  </a:lnTo>
                  <a:lnTo>
                    <a:pt x="1125" y="305"/>
                  </a:lnTo>
                  <a:lnTo>
                    <a:pt x="1125" y="308"/>
                  </a:lnTo>
                  <a:lnTo>
                    <a:pt x="1123" y="310"/>
                  </a:lnTo>
                  <a:lnTo>
                    <a:pt x="1123" y="312"/>
                  </a:lnTo>
                  <a:lnTo>
                    <a:pt x="1121" y="314"/>
                  </a:lnTo>
                  <a:lnTo>
                    <a:pt x="1121" y="314"/>
                  </a:lnTo>
                  <a:lnTo>
                    <a:pt x="1121" y="316"/>
                  </a:lnTo>
                  <a:lnTo>
                    <a:pt x="1121" y="317"/>
                  </a:lnTo>
                  <a:lnTo>
                    <a:pt x="1121" y="319"/>
                  </a:lnTo>
                  <a:lnTo>
                    <a:pt x="1119" y="321"/>
                  </a:lnTo>
                  <a:lnTo>
                    <a:pt x="1119" y="321"/>
                  </a:lnTo>
                  <a:lnTo>
                    <a:pt x="1119" y="323"/>
                  </a:lnTo>
                  <a:lnTo>
                    <a:pt x="1118" y="325"/>
                  </a:lnTo>
                  <a:lnTo>
                    <a:pt x="1118" y="326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2"/>
                  </a:lnTo>
                  <a:lnTo>
                    <a:pt x="1114" y="332"/>
                  </a:lnTo>
                  <a:lnTo>
                    <a:pt x="1116" y="332"/>
                  </a:lnTo>
                  <a:lnTo>
                    <a:pt x="1116" y="332"/>
                  </a:lnTo>
                  <a:lnTo>
                    <a:pt x="1116" y="334"/>
                  </a:lnTo>
                  <a:lnTo>
                    <a:pt x="1118" y="334"/>
                  </a:lnTo>
                  <a:lnTo>
                    <a:pt x="1118" y="334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21" y="332"/>
                  </a:lnTo>
                  <a:lnTo>
                    <a:pt x="1121" y="332"/>
                  </a:lnTo>
                  <a:lnTo>
                    <a:pt x="1123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7" y="328"/>
                  </a:lnTo>
                  <a:lnTo>
                    <a:pt x="1127" y="328"/>
                  </a:lnTo>
                  <a:lnTo>
                    <a:pt x="1130" y="328"/>
                  </a:lnTo>
                  <a:lnTo>
                    <a:pt x="1132" y="326"/>
                  </a:lnTo>
                  <a:lnTo>
                    <a:pt x="1132" y="326"/>
                  </a:lnTo>
                  <a:lnTo>
                    <a:pt x="1134" y="326"/>
                  </a:lnTo>
                  <a:lnTo>
                    <a:pt x="1136" y="326"/>
                  </a:lnTo>
                  <a:lnTo>
                    <a:pt x="1138" y="326"/>
                  </a:lnTo>
                  <a:lnTo>
                    <a:pt x="1141" y="328"/>
                  </a:lnTo>
                  <a:lnTo>
                    <a:pt x="1141" y="328"/>
                  </a:lnTo>
                  <a:lnTo>
                    <a:pt x="1143" y="328"/>
                  </a:lnTo>
                  <a:lnTo>
                    <a:pt x="1145" y="328"/>
                  </a:lnTo>
                  <a:lnTo>
                    <a:pt x="1147" y="328"/>
                  </a:lnTo>
                  <a:lnTo>
                    <a:pt x="1148" y="328"/>
                  </a:lnTo>
                  <a:lnTo>
                    <a:pt x="1150" y="330"/>
                  </a:lnTo>
                  <a:lnTo>
                    <a:pt x="1154" y="328"/>
                  </a:lnTo>
                  <a:lnTo>
                    <a:pt x="1156" y="328"/>
                  </a:lnTo>
                  <a:lnTo>
                    <a:pt x="1157" y="330"/>
                  </a:lnTo>
                  <a:lnTo>
                    <a:pt x="1159" y="330"/>
                  </a:lnTo>
                  <a:lnTo>
                    <a:pt x="1163" y="332"/>
                  </a:lnTo>
                  <a:lnTo>
                    <a:pt x="1165" y="334"/>
                  </a:lnTo>
                  <a:lnTo>
                    <a:pt x="1166" y="336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5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8" y="334"/>
                  </a:lnTo>
                  <a:lnTo>
                    <a:pt x="1168" y="334"/>
                  </a:lnTo>
                  <a:lnTo>
                    <a:pt x="1172" y="334"/>
                  </a:lnTo>
                  <a:lnTo>
                    <a:pt x="1172" y="334"/>
                  </a:lnTo>
                  <a:lnTo>
                    <a:pt x="1174" y="334"/>
                  </a:lnTo>
                  <a:lnTo>
                    <a:pt x="1174" y="334"/>
                  </a:lnTo>
                  <a:lnTo>
                    <a:pt x="1175" y="332"/>
                  </a:lnTo>
                  <a:lnTo>
                    <a:pt x="1183" y="328"/>
                  </a:lnTo>
                  <a:lnTo>
                    <a:pt x="1183" y="326"/>
                  </a:lnTo>
                  <a:lnTo>
                    <a:pt x="1186" y="325"/>
                  </a:lnTo>
                  <a:lnTo>
                    <a:pt x="1188" y="325"/>
                  </a:lnTo>
                  <a:lnTo>
                    <a:pt x="1190" y="323"/>
                  </a:lnTo>
                  <a:lnTo>
                    <a:pt x="1190" y="323"/>
                  </a:lnTo>
                  <a:lnTo>
                    <a:pt x="1192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5" y="325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4" y="319"/>
                  </a:lnTo>
                  <a:lnTo>
                    <a:pt x="1194" y="317"/>
                  </a:lnTo>
                  <a:lnTo>
                    <a:pt x="1194" y="317"/>
                  </a:lnTo>
                  <a:lnTo>
                    <a:pt x="1194" y="316"/>
                  </a:lnTo>
                  <a:lnTo>
                    <a:pt x="1194" y="310"/>
                  </a:lnTo>
                  <a:lnTo>
                    <a:pt x="1192" y="308"/>
                  </a:lnTo>
                  <a:lnTo>
                    <a:pt x="1192" y="307"/>
                  </a:lnTo>
                  <a:lnTo>
                    <a:pt x="1192" y="307"/>
                  </a:lnTo>
                  <a:lnTo>
                    <a:pt x="1192" y="305"/>
                  </a:lnTo>
                  <a:lnTo>
                    <a:pt x="1192" y="303"/>
                  </a:lnTo>
                  <a:lnTo>
                    <a:pt x="1192" y="303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6"/>
                  </a:lnTo>
                  <a:lnTo>
                    <a:pt x="1190" y="296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0"/>
                  </a:lnTo>
                  <a:lnTo>
                    <a:pt x="1194" y="289"/>
                  </a:lnTo>
                  <a:lnTo>
                    <a:pt x="1194" y="287"/>
                  </a:lnTo>
                  <a:lnTo>
                    <a:pt x="1199" y="283"/>
                  </a:lnTo>
                  <a:lnTo>
                    <a:pt x="1199" y="281"/>
                  </a:lnTo>
                  <a:lnTo>
                    <a:pt x="1201" y="278"/>
                  </a:lnTo>
                  <a:lnTo>
                    <a:pt x="1201" y="276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2"/>
                  </a:lnTo>
                  <a:lnTo>
                    <a:pt x="1201" y="272"/>
                  </a:lnTo>
                  <a:lnTo>
                    <a:pt x="1203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8" y="269"/>
                  </a:lnTo>
                  <a:lnTo>
                    <a:pt x="1208" y="269"/>
                  </a:lnTo>
                  <a:lnTo>
                    <a:pt x="1210" y="269"/>
                  </a:lnTo>
                  <a:lnTo>
                    <a:pt x="1212" y="270"/>
                  </a:lnTo>
                  <a:lnTo>
                    <a:pt x="1213" y="270"/>
                  </a:lnTo>
                  <a:lnTo>
                    <a:pt x="1213" y="269"/>
                  </a:lnTo>
                  <a:lnTo>
                    <a:pt x="1215" y="267"/>
                  </a:lnTo>
                  <a:lnTo>
                    <a:pt x="1215" y="265"/>
                  </a:lnTo>
                  <a:lnTo>
                    <a:pt x="1215" y="263"/>
                  </a:lnTo>
                  <a:lnTo>
                    <a:pt x="1217" y="261"/>
                  </a:lnTo>
                  <a:lnTo>
                    <a:pt x="1217" y="261"/>
                  </a:lnTo>
                  <a:lnTo>
                    <a:pt x="1217" y="260"/>
                  </a:lnTo>
                  <a:lnTo>
                    <a:pt x="1217" y="258"/>
                  </a:lnTo>
                  <a:lnTo>
                    <a:pt x="1217" y="258"/>
                  </a:lnTo>
                  <a:lnTo>
                    <a:pt x="1215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60"/>
                  </a:lnTo>
                  <a:lnTo>
                    <a:pt x="1212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08" y="260"/>
                  </a:lnTo>
                  <a:lnTo>
                    <a:pt x="1206" y="254"/>
                  </a:lnTo>
                  <a:lnTo>
                    <a:pt x="1206" y="254"/>
                  </a:lnTo>
                  <a:lnTo>
                    <a:pt x="1206" y="252"/>
                  </a:lnTo>
                  <a:lnTo>
                    <a:pt x="1204" y="252"/>
                  </a:lnTo>
                  <a:lnTo>
                    <a:pt x="1204" y="252"/>
                  </a:lnTo>
                  <a:lnTo>
                    <a:pt x="1204" y="251"/>
                  </a:lnTo>
                  <a:lnTo>
                    <a:pt x="1204" y="251"/>
                  </a:lnTo>
                  <a:lnTo>
                    <a:pt x="1199" y="245"/>
                  </a:lnTo>
                  <a:lnTo>
                    <a:pt x="1197" y="243"/>
                  </a:lnTo>
                  <a:lnTo>
                    <a:pt x="1197" y="243"/>
                  </a:lnTo>
                  <a:lnTo>
                    <a:pt x="1197" y="242"/>
                  </a:lnTo>
                  <a:lnTo>
                    <a:pt x="1199" y="242"/>
                  </a:lnTo>
                  <a:lnTo>
                    <a:pt x="1199" y="242"/>
                  </a:lnTo>
                  <a:lnTo>
                    <a:pt x="1197" y="240"/>
                  </a:lnTo>
                  <a:lnTo>
                    <a:pt x="1199" y="240"/>
                  </a:lnTo>
                  <a:lnTo>
                    <a:pt x="1199" y="236"/>
                  </a:lnTo>
                  <a:lnTo>
                    <a:pt x="1201" y="233"/>
                  </a:lnTo>
                  <a:lnTo>
                    <a:pt x="1201" y="233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29"/>
                  </a:lnTo>
                  <a:lnTo>
                    <a:pt x="1201" y="229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4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6" y="222"/>
                  </a:lnTo>
                  <a:lnTo>
                    <a:pt x="1206" y="220"/>
                  </a:lnTo>
                  <a:lnTo>
                    <a:pt x="1206" y="220"/>
                  </a:lnTo>
                  <a:lnTo>
                    <a:pt x="1208" y="220"/>
                  </a:lnTo>
                  <a:lnTo>
                    <a:pt x="1210" y="218"/>
                  </a:lnTo>
                  <a:lnTo>
                    <a:pt x="1210" y="218"/>
                  </a:lnTo>
                  <a:lnTo>
                    <a:pt x="1212" y="218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3" y="213"/>
                  </a:lnTo>
                  <a:lnTo>
                    <a:pt x="1213" y="211"/>
                  </a:lnTo>
                  <a:lnTo>
                    <a:pt x="1215" y="207"/>
                  </a:lnTo>
                  <a:lnTo>
                    <a:pt x="1215" y="207"/>
                  </a:lnTo>
                  <a:lnTo>
                    <a:pt x="1217" y="207"/>
                  </a:lnTo>
                  <a:lnTo>
                    <a:pt x="1217" y="205"/>
                  </a:lnTo>
                  <a:lnTo>
                    <a:pt x="1215" y="205"/>
                  </a:lnTo>
                  <a:lnTo>
                    <a:pt x="1215" y="204"/>
                  </a:lnTo>
                  <a:lnTo>
                    <a:pt x="1215" y="204"/>
                  </a:lnTo>
                  <a:lnTo>
                    <a:pt x="1215" y="202"/>
                  </a:lnTo>
                  <a:lnTo>
                    <a:pt x="1213" y="202"/>
                  </a:lnTo>
                  <a:lnTo>
                    <a:pt x="1213" y="200"/>
                  </a:lnTo>
                  <a:lnTo>
                    <a:pt x="1212" y="200"/>
                  </a:lnTo>
                  <a:lnTo>
                    <a:pt x="1210" y="200"/>
                  </a:lnTo>
                  <a:lnTo>
                    <a:pt x="1210" y="202"/>
                  </a:lnTo>
                  <a:lnTo>
                    <a:pt x="1208" y="202"/>
                  </a:lnTo>
                  <a:lnTo>
                    <a:pt x="1208" y="202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198"/>
                  </a:lnTo>
                  <a:lnTo>
                    <a:pt x="1208" y="198"/>
                  </a:lnTo>
                  <a:lnTo>
                    <a:pt x="1206" y="196"/>
                  </a:lnTo>
                  <a:lnTo>
                    <a:pt x="1206" y="196"/>
                  </a:lnTo>
                  <a:lnTo>
                    <a:pt x="1204" y="196"/>
                  </a:lnTo>
                  <a:lnTo>
                    <a:pt x="1203" y="195"/>
                  </a:lnTo>
                  <a:lnTo>
                    <a:pt x="1203" y="195"/>
                  </a:lnTo>
                  <a:lnTo>
                    <a:pt x="1201" y="193"/>
                  </a:lnTo>
                  <a:lnTo>
                    <a:pt x="1203" y="191"/>
                  </a:lnTo>
                  <a:lnTo>
                    <a:pt x="1203" y="191"/>
                  </a:lnTo>
                  <a:lnTo>
                    <a:pt x="1201" y="187"/>
                  </a:lnTo>
                  <a:lnTo>
                    <a:pt x="1199" y="186"/>
                  </a:lnTo>
                  <a:lnTo>
                    <a:pt x="1199" y="186"/>
                  </a:lnTo>
                  <a:lnTo>
                    <a:pt x="1199" y="184"/>
                  </a:lnTo>
                  <a:lnTo>
                    <a:pt x="1199" y="182"/>
                  </a:lnTo>
                  <a:lnTo>
                    <a:pt x="1199" y="182"/>
                  </a:lnTo>
                  <a:lnTo>
                    <a:pt x="1199" y="180"/>
                  </a:lnTo>
                  <a:lnTo>
                    <a:pt x="1199" y="180"/>
                  </a:lnTo>
                  <a:lnTo>
                    <a:pt x="1199" y="178"/>
                  </a:lnTo>
                  <a:lnTo>
                    <a:pt x="1199" y="178"/>
                  </a:lnTo>
                  <a:lnTo>
                    <a:pt x="1197" y="177"/>
                  </a:lnTo>
                  <a:lnTo>
                    <a:pt x="1195" y="177"/>
                  </a:lnTo>
                  <a:lnTo>
                    <a:pt x="1195" y="177"/>
                  </a:lnTo>
                  <a:lnTo>
                    <a:pt x="1195" y="175"/>
                  </a:lnTo>
                  <a:lnTo>
                    <a:pt x="1194" y="173"/>
                  </a:lnTo>
                  <a:lnTo>
                    <a:pt x="1192" y="173"/>
                  </a:lnTo>
                  <a:lnTo>
                    <a:pt x="1192" y="173"/>
                  </a:lnTo>
                  <a:lnTo>
                    <a:pt x="1190" y="169"/>
                  </a:lnTo>
                  <a:lnTo>
                    <a:pt x="1190" y="169"/>
                  </a:lnTo>
                  <a:lnTo>
                    <a:pt x="1188" y="164"/>
                  </a:lnTo>
                  <a:lnTo>
                    <a:pt x="1186" y="164"/>
                  </a:lnTo>
                  <a:lnTo>
                    <a:pt x="1186" y="164"/>
                  </a:lnTo>
                  <a:lnTo>
                    <a:pt x="1197" y="164"/>
                  </a:lnTo>
                  <a:lnTo>
                    <a:pt x="1199" y="164"/>
                  </a:lnTo>
                  <a:lnTo>
                    <a:pt x="1199" y="164"/>
                  </a:lnTo>
                  <a:lnTo>
                    <a:pt x="1201" y="164"/>
                  </a:lnTo>
                  <a:lnTo>
                    <a:pt x="1203" y="164"/>
                  </a:lnTo>
                  <a:lnTo>
                    <a:pt x="1203" y="164"/>
                  </a:lnTo>
                  <a:lnTo>
                    <a:pt x="1204" y="164"/>
                  </a:lnTo>
                  <a:lnTo>
                    <a:pt x="1206" y="164"/>
                  </a:lnTo>
                  <a:lnTo>
                    <a:pt x="1213" y="164"/>
                  </a:lnTo>
                  <a:lnTo>
                    <a:pt x="1213" y="162"/>
                  </a:lnTo>
                  <a:lnTo>
                    <a:pt x="1215" y="162"/>
                  </a:lnTo>
                  <a:lnTo>
                    <a:pt x="1215" y="160"/>
                  </a:lnTo>
                  <a:lnTo>
                    <a:pt x="1213" y="160"/>
                  </a:lnTo>
                  <a:lnTo>
                    <a:pt x="1213" y="160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7"/>
                  </a:lnTo>
                  <a:lnTo>
                    <a:pt x="1215" y="157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7" y="155"/>
                  </a:lnTo>
                  <a:lnTo>
                    <a:pt x="1217" y="153"/>
                  </a:lnTo>
                  <a:lnTo>
                    <a:pt x="1219" y="151"/>
                  </a:lnTo>
                  <a:lnTo>
                    <a:pt x="1219" y="151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21" y="146"/>
                  </a:lnTo>
                  <a:lnTo>
                    <a:pt x="1221" y="146"/>
                  </a:lnTo>
                  <a:lnTo>
                    <a:pt x="1221" y="144"/>
                  </a:lnTo>
                  <a:lnTo>
                    <a:pt x="1221" y="144"/>
                  </a:lnTo>
                  <a:lnTo>
                    <a:pt x="1221" y="142"/>
                  </a:lnTo>
                  <a:lnTo>
                    <a:pt x="1219" y="139"/>
                  </a:lnTo>
                  <a:lnTo>
                    <a:pt x="1217" y="137"/>
                  </a:lnTo>
                  <a:lnTo>
                    <a:pt x="1217" y="137"/>
                  </a:lnTo>
                  <a:lnTo>
                    <a:pt x="1217" y="135"/>
                  </a:lnTo>
                  <a:lnTo>
                    <a:pt x="1215" y="135"/>
                  </a:lnTo>
                  <a:lnTo>
                    <a:pt x="1215" y="135"/>
                  </a:lnTo>
                  <a:lnTo>
                    <a:pt x="1213" y="135"/>
                  </a:lnTo>
                  <a:lnTo>
                    <a:pt x="1213" y="135"/>
                  </a:lnTo>
                  <a:lnTo>
                    <a:pt x="1213" y="131"/>
                  </a:lnTo>
                  <a:lnTo>
                    <a:pt x="1213" y="131"/>
                  </a:lnTo>
                  <a:lnTo>
                    <a:pt x="1213" y="130"/>
                  </a:lnTo>
                  <a:lnTo>
                    <a:pt x="1213" y="130"/>
                  </a:lnTo>
                  <a:lnTo>
                    <a:pt x="1213" y="128"/>
                  </a:lnTo>
                  <a:lnTo>
                    <a:pt x="1215" y="128"/>
                  </a:lnTo>
                  <a:lnTo>
                    <a:pt x="1217" y="126"/>
                  </a:lnTo>
                  <a:lnTo>
                    <a:pt x="1217" y="126"/>
                  </a:lnTo>
                  <a:lnTo>
                    <a:pt x="1219" y="126"/>
                  </a:lnTo>
                  <a:lnTo>
                    <a:pt x="1219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2" y="124"/>
                  </a:lnTo>
                  <a:lnTo>
                    <a:pt x="1224" y="122"/>
                  </a:lnTo>
                  <a:lnTo>
                    <a:pt x="1224" y="121"/>
                  </a:lnTo>
                  <a:lnTo>
                    <a:pt x="1226" y="121"/>
                  </a:lnTo>
                  <a:lnTo>
                    <a:pt x="1224" y="119"/>
                  </a:lnTo>
                  <a:lnTo>
                    <a:pt x="1222" y="117"/>
                  </a:lnTo>
                  <a:lnTo>
                    <a:pt x="1222" y="113"/>
                  </a:lnTo>
                  <a:lnTo>
                    <a:pt x="1222" y="112"/>
                  </a:lnTo>
                  <a:lnTo>
                    <a:pt x="1224" y="110"/>
                  </a:lnTo>
                  <a:lnTo>
                    <a:pt x="1224" y="110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2" y="106"/>
                  </a:lnTo>
                  <a:lnTo>
                    <a:pt x="1222" y="106"/>
                  </a:lnTo>
                  <a:lnTo>
                    <a:pt x="1222" y="104"/>
                  </a:lnTo>
                  <a:lnTo>
                    <a:pt x="1222" y="104"/>
                  </a:lnTo>
                  <a:lnTo>
                    <a:pt x="1224" y="103"/>
                  </a:lnTo>
                  <a:lnTo>
                    <a:pt x="1224" y="101"/>
                  </a:lnTo>
                  <a:lnTo>
                    <a:pt x="1224" y="101"/>
                  </a:lnTo>
                  <a:lnTo>
                    <a:pt x="1224" y="99"/>
                  </a:lnTo>
                  <a:lnTo>
                    <a:pt x="1224" y="97"/>
                  </a:lnTo>
                  <a:lnTo>
                    <a:pt x="1222" y="93"/>
                  </a:lnTo>
                  <a:lnTo>
                    <a:pt x="1222" y="93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88"/>
                  </a:lnTo>
                  <a:lnTo>
                    <a:pt x="1224" y="88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2" y="86"/>
                  </a:lnTo>
                  <a:lnTo>
                    <a:pt x="1222" y="84"/>
                  </a:lnTo>
                  <a:lnTo>
                    <a:pt x="1222" y="83"/>
                  </a:lnTo>
                  <a:lnTo>
                    <a:pt x="1221" y="81"/>
                  </a:lnTo>
                  <a:lnTo>
                    <a:pt x="1221" y="79"/>
                  </a:lnTo>
                  <a:lnTo>
                    <a:pt x="1219" y="77"/>
                  </a:lnTo>
                  <a:lnTo>
                    <a:pt x="1219" y="77"/>
                  </a:lnTo>
                  <a:lnTo>
                    <a:pt x="1217" y="75"/>
                  </a:lnTo>
                  <a:lnTo>
                    <a:pt x="1219" y="75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22" y="74"/>
                  </a:lnTo>
                  <a:lnTo>
                    <a:pt x="1224" y="74"/>
                  </a:lnTo>
                  <a:lnTo>
                    <a:pt x="1224" y="74"/>
                  </a:lnTo>
                  <a:lnTo>
                    <a:pt x="1226" y="70"/>
                  </a:lnTo>
                  <a:lnTo>
                    <a:pt x="1228" y="68"/>
                  </a:lnTo>
                  <a:lnTo>
                    <a:pt x="1228" y="68"/>
                  </a:lnTo>
                  <a:lnTo>
                    <a:pt x="1228" y="66"/>
                  </a:lnTo>
                  <a:lnTo>
                    <a:pt x="1228" y="66"/>
                  </a:lnTo>
                  <a:lnTo>
                    <a:pt x="1230" y="65"/>
                  </a:lnTo>
                  <a:lnTo>
                    <a:pt x="1230" y="65"/>
                  </a:lnTo>
                  <a:lnTo>
                    <a:pt x="1230" y="63"/>
                  </a:lnTo>
                  <a:lnTo>
                    <a:pt x="1231" y="61"/>
                  </a:lnTo>
                  <a:lnTo>
                    <a:pt x="1233" y="59"/>
                  </a:lnTo>
                  <a:lnTo>
                    <a:pt x="1233" y="59"/>
                  </a:lnTo>
                  <a:lnTo>
                    <a:pt x="1237" y="59"/>
                  </a:lnTo>
                  <a:lnTo>
                    <a:pt x="1237" y="59"/>
                  </a:lnTo>
                  <a:lnTo>
                    <a:pt x="1240" y="57"/>
                  </a:lnTo>
                  <a:lnTo>
                    <a:pt x="1242" y="57"/>
                  </a:lnTo>
                  <a:lnTo>
                    <a:pt x="1244" y="56"/>
                  </a:lnTo>
                  <a:lnTo>
                    <a:pt x="1244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0"/>
                  </a:lnTo>
                  <a:lnTo>
                    <a:pt x="1246" y="50"/>
                  </a:lnTo>
                  <a:lnTo>
                    <a:pt x="1248" y="50"/>
                  </a:lnTo>
                  <a:lnTo>
                    <a:pt x="1250" y="50"/>
                  </a:lnTo>
                  <a:lnTo>
                    <a:pt x="1250" y="50"/>
                  </a:lnTo>
                  <a:lnTo>
                    <a:pt x="1251" y="47"/>
                  </a:lnTo>
                  <a:lnTo>
                    <a:pt x="1251" y="47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3" y="43"/>
                  </a:lnTo>
                  <a:lnTo>
                    <a:pt x="1255" y="39"/>
                  </a:lnTo>
                  <a:lnTo>
                    <a:pt x="1255" y="39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9">
              <a:extLst>
                <a:ext uri="{FF2B5EF4-FFF2-40B4-BE49-F238E27FC236}">
                  <a16:creationId xmlns:a16="http://schemas.microsoft.com/office/drawing/2014/main" id="{DDB56C59-A621-4E6E-957B-86CB1DF60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769" y="3379302"/>
              <a:ext cx="693858" cy="653775"/>
            </a:xfrm>
            <a:custGeom>
              <a:avLst/>
              <a:gdLst>
                <a:gd name="T0" fmla="*/ 489 w 502"/>
                <a:gd name="T1" fmla="*/ 312 h 473"/>
                <a:gd name="T2" fmla="*/ 478 w 502"/>
                <a:gd name="T3" fmla="*/ 285 h 473"/>
                <a:gd name="T4" fmla="*/ 471 w 502"/>
                <a:gd name="T5" fmla="*/ 265 h 473"/>
                <a:gd name="T6" fmla="*/ 475 w 502"/>
                <a:gd name="T7" fmla="*/ 251 h 473"/>
                <a:gd name="T8" fmla="*/ 475 w 502"/>
                <a:gd name="T9" fmla="*/ 229 h 473"/>
                <a:gd name="T10" fmla="*/ 464 w 502"/>
                <a:gd name="T11" fmla="*/ 222 h 473"/>
                <a:gd name="T12" fmla="*/ 489 w 502"/>
                <a:gd name="T13" fmla="*/ 182 h 473"/>
                <a:gd name="T14" fmla="*/ 489 w 502"/>
                <a:gd name="T15" fmla="*/ 146 h 473"/>
                <a:gd name="T16" fmla="*/ 471 w 502"/>
                <a:gd name="T17" fmla="*/ 90 h 473"/>
                <a:gd name="T18" fmla="*/ 467 w 502"/>
                <a:gd name="T19" fmla="*/ 59 h 473"/>
                <a:gd name="T20" fmla="*/ 447 w 502"/>
                <a:gd name="T21" fmla="*/ 41 h 473"/>
                <a:gd name="T22" fmla="*/ 359 w 502"/>
                <a:gd name="T23" fmla="*/ 38 h 473"/>
                <a:gd name="T24" fmla="*/ 229 w 502"/>
                <a:gd name="T25" fmla="*/ 36 h 473"/>
                <a:gd name="T26" fmla="*/ 218 w 502"/>
                <a:gd name="T27" fmla="*/ 12 h 473"/>
                <a:gd name="T28" fmla="*/ 229 w 502"/>
                <a:gd name="T29" fmla="*/ 10 h 473"/>
                <a:gd name="T30" fmla="*/ 180 w 502"/>
                <a:gd name="T31" fmla="*/ 3 h 473"/>
                <a:gd name="T32" fmla="*/ 108 w 502"/>
                <a:gd name="T33" fmla="*/ 39 h 473"/>
                <a:gd name="T34" fmla="*/ 104 w 502"/>
                <a:gd name="T35" fmla="*/ 47 h 473"/>
                <a:gd name="T36" fmla="*/ 12 w 502"/>
                <a:gd name="T37" fmla="*/ 77 h 473"/>
                <a:gd name="T38" fmla="*/ 10 w 502"/>
                <a:gd name="T39" fmla="*/ 84 h 473"/>
                <a:gd name="T40" fmla="*/ 16 w 502"/>
                <a:gd name="T41" fmla="*/ 79 h 473"/>
                <a:gd name="T42" fmla="*/ 25 w 502"/>
                <a:gd name="T43" fmla="*/ 88 h 473"/>
                <a:gd name="T44" fmla="*/ 21 w 502"/>
                <a:gd name="T45" fmla="*/ 101 h 473"/>
                <a:gd name="T46" fmla="*/ 9 w 502"/>
                <a:gd name="T47" fmla="*/ 95 h 473"/>
                <a:gd name="T48" fmla="*/ 14 w 502"/>
                <a:gd name="T49" fmla="*/ 131 h 473"/>
                <a:gd name="T50" fmla="*/ 1 w 502"/>
                <a:gd name="T51" fmla="*/ 159 h 473"/>
                <a:gd name="T52" fmla="*/ 25 w 502"/>
                <a:gd name="T53" fmla="*/ 189 h 473"/>
                <a:gd name="T54" fmla="*/ 30 w 502"/>
                <a:gd name="T55" fmla="*/ 222 h 473"/>
                <a:gd name="T56" fmla="*/ 25 w 502"/>
                <a:gd name="T57" fmla="*/ 254 h 473"/>
                <a:gd name="T58" fmla="*/ 41 w 502"/>
                <a:gd name="T59" fmla="*/ 280 h 473"/>
                <a:gd name="T60" fmla="*/ 43 w 502"/>
                <a:gd name="T61" fmla="*/ 308 h 473"/>
                <a:gd name="T62" fmla="*/ 45 w 502"/>
                <a:gd name="T63" fmla="*/ 321 h 473"/>
                <a:gd name="T64" fmla="*/ 52 w 502"/>
                <a:gd name="T65" fmla="*/ 316 h 473"/>
                <a:gd name="T66" fmla="*/ 63 w 502"/>
                <a:gd name="T67" fmla="*/ 336 h 473"/>
                <a:gd name="T68" fmla="*/ 94 w 502"/>
                <a:gd name="T69" fmla="*/ 343 h 473"/>
                <a:gd name="T70" fmla="*/ 110 w 502"/>
                <a:gd name="T71" fmla="*/ 345 h 473"/>
                <a:gd name="T72" fmla="*/ 106 w 502"/>
                <a:gd name="T73" fmla="*/ 359 h 473"/>
                <a:gd name="T74" fmla="*/ 112 w 502"/>
                <a:gd name="T75" fmla="*/ 368 h 473"/>
                <a:gd name="T76" fmla="*/ 133 w 502"/>
                <a:gd name="T77" fmla="*/ 383 h 473"/>
                <a:gd name="T78" fmla="*/ 144 w 502"/>
                <a:gd name="T79" fmla="*/ 377 h 473"/>
                <a:gd name="T80" fmla="*/ 151 w 502"/>
                <a:gd name="T81" fmla="*/ 366 h 473"/>
                <a:gd name="T82" fmla="*/ 162 w 502"/>
                <a:gd name="T83" fmla="*/ 373 h 473"/>
                <a:gd name="T84" fmla="*/ 180 w 502"/>
                <a:gd name="T85" fmla="*/ 373 h 473"/>
                <a:gd name="T86" fmla="*/ 178 w 502"/>
                <a:gd name="T87" fmla="*/ 388 h 473"/>
                <a:gd name="T88" fmla="*/ 195 w 502"/>
                <a:gd name="T89" fmla="*/ 395 h 473"/>
                <a:gd name="T90" fmla="*/ 207 w 502"/>
                <a:gd name="T91" fmla="*/ 401 h 473"/>
                <a:gd name="T92" fmla="*/ 224 w 502"/>
                <a:gd name="T93" fmla="*/ 413 h 473"/>
                <a:gd name="T94" fmla="*/ 236 w 502"/>
                <a:gd name="T95" fmla="*/ 433 h 473"/>
                <a:gd name="T96" fmla="*/ 254 w 502"/>
                <a:gd name="T97" fmla="*/ 439 h 473"/>
                <a:gd name="T98" fmla="*/ 267 w 502"/>
                <a:gd name="T99" fmla="*/ 426 h 473"/>
                <a:gd name="T100" fmla="*/ 283 w 502"/>
                <a:gd name="T101" fmla="*/ 442 h 473"/>
                <a:gd name="T102" fmla="*/ 281 w 502"/>
                <a:gd name="T103" fmla="*/ 457 h 473"/>
                <a:gd name="T104" fmla="*/ 301 w 502"/>
                <a:gd name="T105" fmla="*/ 449 h 473"/>
                <a:gd name="T106" fmla="*/ 325 w 502"/>
                <a:gd name="T107" fmla="*/ 442 h 473"/>
                <a:gd name="T108" fmla="*/ 348 w 502"/>
                <a:gd name="T109" fmla="*/ 446 h 473"/>
                <a:gd name="T110" fmla="*/ 370 w 502"/>
                <a:gd name="T111" fmla="*/ 440 h 473"/>
                <a:gd name="T112" fmla="*/ 393 w 502"/>
                <a:gd name="T113" fmla="*/ 449 h 473"/>
                <a:gd name="T114" fmla="*/ 420 w 502"/>
                <a:gd name="T115" fmla="*/ 466 h 473"/>
                <a:gd name="T116" fmla="*/ 437 w 502"/>
                <a:gd name="T117" fmla="*/ 469 h 473"/>
                <a:gd name="T118" fmla="*/ 431 w 502"/>
                <a:gd name="T119" fmla="*/ 444 h 473"/>
                <a:gd name="T120" fmla="*/ 442 w 502"/>
                <a:gd name="T121" fmla="*/ 411 h 473"/>
                <a:gd name="T122" fmla="*/ 480 w 502"/>
                <a:gd name="T123" fmla="*/ 366 h 473"/>
                <a:gd name="T124" fmla="*/ 498 w 502"/>
                <a:gd name="T125" fmla="*/ 3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" h="473">
                  <a:moveTo>
                    <a:pt x="494" y="330"/>
                  </a:moveTo>
                  <a:lnTo>
                    <a:pt x="496" y="330"/>
                  </a:lnTo>
                  <a:lnTo>
                    <a:pt x="496" y="330"/>
                  </a:lnTo>
                  <a:lnTo>
                    <a:pt x="498" y="330"/>
                  </a:lnTo>
                  <a:lnTo>
                    <a:pt x="500" y="330"/>
                  </a:lnTo>
                  <a:lnTo>
                    <a:pt x="502" y="330"/>
                  </a:lnTo>
                  <a:lnTo>
                    <a:pt x="502" y="328"/>
                  </a:lnTo>
                  <a:lnTo>
                    <a:pt x="502" y="327"/>
                  </a:lnTo>
                  <a:lnTo>
                    <a:pt x="496" y="325"/>
                  </a:lnTo>
                  <a:lnTo>
                    <a:pt x="494" y="321"/>
                  </a:lnTo>
                  <a:lnTo>
                    <a:pt x="493" y="321"/>
                  </a:lnTo>
                  <a:lnTo>
                    <a:pt x="493" y="319"/>
                  </a:lnTo>
                  <a:lnTo>
                    <a:pt x="493" y="319"/>
                  </a:lnTo>
                  <a:lnTo>
                    <a:pt x="493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91" y="317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89" y="312"/>
                  </a:lnTo>
                  <a:lnTo>
                    <a:pt x="489" y="310"/>
                  </a:lnTo>
                  <a:lnTo>
                    <a:pt x="489" y="308"/>
                  </a:lnTo>
                  <a:lnTo>
                    <a:pt x="487" y="307"/>
                  </a:lnTo>
                  <a:lnTo>
                    <a:pt x="487" y="307"/>
                  </a:lnTo>
                  <a:lnTo>
                    <a:pt x="489" y="307"/>
                  </a:lnTo>
                  <a:lnTo>
                    <a:pt x="487" y="305"/>
                  </a:lnTo>
                  <a:lnTo>
                    <a:pt x="485" y="303"/>
                  </a:lnTo>
                  <a:lnTo>
                    <a:pt x="484" y="301"/>
                  </a:lnTo>
                  <a:lnTo>
                    <a:pt x="482" y="299"/>
                  </a:lnTo>
                  <a:lnTo>
                    <a:pt x="478" y="294"/>
                  </a:lnTo>
                  <a:lnTo>
                    <a:pt x="478" y="294"/>
                  </a:lnTo>
                  <a:lnTo>
                    <a:pt x="476" y="294"/>
                  </a:lnTo>
                  <a:lnTo>
                    <a:pt x="476" y="292"/>
                  </a:lnTo>
                  <a:lnTo>
                    <a:pt x="476" y="290"/>
                  </a:lnTo>
                  <a:lnTo>
                    <a:pt x="476" y="290"/>
                  </a:lnTo>
                  <a:lnTo>
                    <a:pt x="476" y="289"/>
                  </a:lnTo>
                  <a:lnTo>
                    <a:pt x="478" y="289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78" y="285"/>
                  </a:lnTo>
                  <a:lnTo>
                    <a:pt x="478" y="285"/>
                  </a:lnTo>
                  <a:lnTo>
                    <a:pt x="480" y="285"/>
                  </a:lnTo>
                  <a:lnTo>
                    <a:pt x="480" y="283"/>
                  </a:lnTo>
                  <a:lnTo>
                    <a:pt x="476" y="281"/>
                  </a:lnTo>
                  <a:lnTo>
                    <a:pt x="476" y="280"/>
                  </a:lnTo>
                  <a:lnTo>
                    <a:pt x="478" y="280"/>
                  </a:lnTo>
                  <a:lnTo>
                    <a:pt x="476" y="278"/>
                  </a:lnTo>
                  <a:lnTo>
                    <a:pt x="476" y="278"/>
                  </a:lnTo>
                  <a:lnTo>
                    <a:pt x="475" y="278"/>
                  </a:lnTo>
                  <a:lnTo>
                    <a:pt x="475" y="276"/>
                  </a:lnTo>
                  <a:lnTo>
                    <a:pt x="475" y="276"/>
                  </a:lnTo>
                  <a:lnTo>
                    <a:pt x="475" y="274"/>
                  </a:lnTo>
                  <a:lnTo>
                    <a:pt x="475" y="274"/>
                  </a:lnTo>
                  <a:lnTo>
                    <a:pt x="473" y="274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1"/>
                  </a:lnTo>
                  <a:lnTo>
                    <a:pt x="471" y="271"/>
                  </a:lnTo>
                  <a:lnTo>
                    <a:pt x="471" y="269"/>
                  </a:lnTo>
                  <a:lnTo>
                    <a:pt x="473" y="267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0"/>
                  </a:lnTo>
                  <a:lnTo>
                    <a:pt x="473" y="260"/>
                  </a:lnTo>
                  <a:lnTo>
                    <a:pt x="473" y="258"/>
                  </a:lnTo>
                  <a:lnTo>
                    <a:pt x="473" y="258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5" y="254"/>
                  </a:lnTo>
                  <a:lnTo>
                    <a:pt x="476" y="254"/>
                  </a:lnTo>
                  <a:lnTo>
                    <a:pt x="476" y="252"/>
                  </a:lnTo>
                  <a:lnTo>
                    <a:pt x="475" y="251"/>
                  </a:lnTo>
                  <a:lnTo>
                    <a:pt x="475" y="249"/>
                  </a:lnTo>
                  <a:lnTo>
                    <a:pt x="475" y="249"/>
                  </a:lnTo>
                  <a:lnTo>
                    <a:pt x="475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5" y="247"/>
                  </a:lnTo>
                  <a:lnTo>
                    <a:pt x="476" y="245"/>
                  </a:lnTo>
                  <a:lnTo>
                    <a:pt x="476" y="243"/>
                  </a:lnTo>
                  <a:lnTo>
                    <a:pt x="476" y="242"/>
                  </a:lnTo>
                  <a:lnTo>
                    <a:pt x="476" y="238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78" y="236"/>
                  </a:lnTo>
                  <a:lnTo>
                    <a:pt x="476" y="233"/>
                  </a:lnTo>
                  <a:lnTo>
                    <a:pt x="476" y="233"/>
                  </a:lnTo>
                  <a:lnTo>
                    <a:pt x="476" y="231"/>
                  </a:lnTo>
                  <a:lnTo>
                    <a:pt x="476" y="231"/>
                  </a:lnTo>
                  <a:lnTo>
                    <a:pt x="476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7"/>
                  </a:lnTo>
                  <a:lnTo>
                    <a:pt x="473" y="227"/>
                  </a:lnTo>
                  <a:lnTo>
                    <a:pt x="471" y="227"/>
                  </a:lnTo>
                  <a:lnTo>
                    <a:pt x="471" y="227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69" y="222"/>
                  </a:lnTo>
                  <a:lnTo>
                    <a:pt x="467" y="224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60" y="218"/>
                  </a:lnTo>
                  <a:lnTo>
                    <a:pt x="458" y="218"/>
                  </a:lnTo>
                  <a:lnTo>
                    <a:pt x="455" y="218"/>
                  </a:lnTo>
                  <a:lnTo>
                    <a:pt x="455" y="216"/>
                  </a:lnTo>
                  <a:lnTo>
                    <a:pt x="455" y="216"/>
                  </a:lnTo>
                  <a:lnTo>
                    <a:pt x="455" y="215"/>
                  </a:lnTo>
                  <a:lnTo>
                    <a:pt x="455" y="215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5" y="209"/>
                  </a:lnTo>
                  <a:lnTo>
                    <a:pt x="456" y="207"/>
                  </a:lnTo>
                  <a:lnTo>
                    <a:pt x="458" y="204"/>
                  </a:lnTo>
                  <a:lnTo>
                    <a:pt x="464" y="195"/>
                  </a:lnTo>
                  <a:lnTo>
                    <a:pt x="469" y="191"/>
                  </a:lnTo>
                  <a:lnTo>
                    <a:pt x="473" y="189"/>
                  </a:lnTo>
                  <a:lnTo>
                    <a:pt x="482" y="187"/>
                  </a:lnTo>
                  <a:lnTo>
                    <a:pt x="489" y="182"/>
                  </a:lnTo>
                  <a:lnTo>
                    <a:pt x="491" y="180"/>
                  </a:lnTo>
                  <a:lnTo>
                    <a:pt x="491" y="177"/>
                  </a:lnTo>
                  <a:lnTo>
                    <a:pt x="491" y="173"/>
                  </a:lnTo>
                  <a:lnTo>
                    <a:pt x="491" y="164"/>
                  </a:lnTo>
                  <a:lnTo>
                    <a:pt x="491" y="162"/>
                  </a:lnTo>
                  <a:lnTo>
                    <a:pt x="491" y="162"/>
                  </a:lnTo>
                  <a:lnTo>
                    <a:pt x="489" y="162"/>
                  </a:lnTo>
                  <a:lnTo>
                    <a:pt x="489" y="160"/>
                  </a:lnTo>
                  <a:lnTo>
                    <a:pt x="489" y="160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7"/>
                  </a:lnTo>
                  <a:lnTo>
                    <a:pt x="491" y="155"/>
                  </a:lnTo>
                  <a:lnTo>
                    <a:pt x="491" y="155"/>
                  </a:lnTo>
                  <a:lnTo>
                    <a:pt x="491" y="153"/>
                  </a:lnTo>
                  <a:lnTo>
                    <a:pt x="489" y="153"/>
                  </a:lnTo>
                  <a:lnTo>
                    <a:pt x="487" y="151"/>
                  </a:lnTo>
                  <a:lnTo>
                    <a:pt x="487" y="150"/>
                  </a:lnTo>
                  <a:lnTo>
                    <a:pt x="487" y="148"/>
                  </a:lnTo>
                  <a:lnTo>
                    <a:pt x="489" y="146"/>
                  </a:lnTo>
                  <a:lnTo>
                    <a:pt x="489" y="146"/>
                  </a:lnTo>
                  <a:lnTo>
                    <a:pt x="489" y="144"/>
                  </a:lnTo>
                  <a:lnTo>
                    <a:pt x="489" y="142"/>
                  </a:lnTo>
                  <a:lnTo>
                    <a:pt x="489" y="140"/>
                  </a:lnTo>
                  <a:lnTo>
                    <a:pt x="487" y="140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85" y="137"/>
                  </a:lnTo>
                  <a:lnTo>
                    <a:pt x="485" y="135"/>
                  </a:lnTo>
                  <a:lnTo>
                    <a:pt x="485" y="135"/>
                  </a:lnTo>
                  <a:lnTo>
                    <a:pt x="484" y="131"/>
                  </a:lnTo>
                  <a:lnTo>
                    <a:pt x="482" y="124"/>
                  </a:lnTo>
                  <a:lnTo>
                    <a:pt x="480" y="122"/>
                  </a:lnTo>
                  <a:lnTo>
                    <a:pt x="478" y="117"/>
                  </a:lnTo>
                  <a:lnTo>
                    <a:pt x="475" y="104"/>
                  </a:lnTo>
                  <a:lnTo>
                    <a:pt x="473" y="97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1" y="90"/>
                  </a:lnTo>
                  <a:lnTo>
                    <a:pt x="471" y="90"/>
                  </a:lnTo>
                  <a:lnTo>
                    <a:pt x="471" y="84"/>
                  </a:lnTo>
                  <a:lnTo>
                    <a:pt x="471" y="83"/>
                  </a:lnTo>
                  <a:lnTo>
                    <a:pt x="469" y="81"/>
                  </a:lnTo>
                  <a:lnTo>
                    <a:pt x="469" y="79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4"/>
                  </a:lnTo>
                  <a:lnTo>
                    <a:pt x="469" y="74"/>
                  </a:lnTo>
                  <a:lnTo>
                    <a:pt x="467" y="74"/>
                  </a:lnTo>
                  <a:lnTo>
                    <a:pt x="467" y="74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0"/>
                  </a:lnTo>
                  <a:lnTo>
                    <a:pt x="469" y="70"/>
                  </a:lnTo>
                  <a:lnTo>
                    <a:pt x="469" y="68"/>
                  </a:lnTo>
                  <a:lnTo>
                    <a:pt x="469" y="66"/>
                  </a:lnTo>
                  <a:lnTo>
                    <a:pt x="469" y="63"/>
                  </a:lnTo>
                  <a:lnTo>
                    <a:pt x="469" y="61"/>
                  </a:lnTo>
                  <a:lnTo>
                    <a:pt x="467" y="59"/>
                  </a:lnTo>
                  <a:lnTo>
                    <a:pt x="467" y="57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4" y="56"/>
                  </a:lnTo>
                  <a:lnTo>
                    <a:pt x="464" y="56"/>
                  </a:lnTo>
                  <a:lnTo>
                    <a:pt x="464" y="54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0" y="50"/>
                  </a:lnTo>
                  <a:lnTo>
                    <a:pt x="456" y="48"/>
                  </a:lnTo>
                  <a:lnTo>
                    <a:pt x="455" y="48"/>
                  </a:lnTo>
                  <a:lnTo>
                    <a:pt x="451" y="45"/>
                  </a:lnTo>
                  <a:lnTo>
                    <a:pt x="451" y="45"/>
                  </a:lnTo>
                  <a:lnTo>
                    <a:pt x="449" y="45"/>
                  </a:lnTo>
                  <a:lnTo>
                    <a:pt x="447" y="45"/>
                  </a:lnTo>
                  <a:lnTo>
                    <a:pt x="447" y="45"/>
                  </a:lnTo>
                  <a:lnTo>
                    <a:pt x="446" y="45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4" y="41"/>
                  </a:lnTo>
                  <a:lnTo>
                    <a:pt x="444" y="41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2" y="38"/>
                  </a:lnTo>
                  <a:lnTo>
                    <a:pt x="442" y="38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8" y="38"/>
                  </a:lnTo>
                  <a:lnTo>
                    <a:pt x="437" y="36"/>
                  </a:lnTo>
                  <a:lnTo>
                    <a:pt x="435" y="38"/>
                  </a:lnTo>
                  <a:lnTo>
                    <a:pt x="435" y="38"/>
                  </a:lnTo>
                  <a:lnTo>
                    <a:pt x="433" y="39"/>
                  </a:lnTo>
                  <a:lnTo>
                    <a:pt x="433" y="41"/>
                  </a:lnTo>
                  <a:lnTo>
                    <a:pt x="429" y="41"/>
                  </a:lnTo>
                  <a:lnTo>
                    <a:pt x="420" y="41"/>
                  </a:lnTo>
                  <a:lnTo>
                    <a:pt x="408" y="41"/>
                  </a:lnTo>
                  <a:lnTo>
                    <a:pt x="381" y="39"/>
                  </a:lnTo>
                  <a:lnTo>
                    <a:pt x="359" y="38"/>
                  </a:lnTo>
                  <a:lnTo>
                    <a:pt x="341" y="38"/>
                  </a:lnTo>
                  <a:lnTo>
                    <a:pt x="312" y="36"/>
                  </a:lnTo>
                  <a:lnTo>
                    <a:pt x="292" y="34"/>
                  </a:lnTo>
                  <a:lnTo>
                    <a:pt x="283" y="34"/>
                  </a:lnTo>
                  <a:lnTo>
                    <a:pt x="278" y="34"/>
                  </a:lnTo>
                  <a:lnTo>
                    <a:pt x="276" y="32"/>
                  </a:lnTo>
                  <a:lnTo>
                    <a:pt x="274" y="32"/>
                  </a:lnTo>
                  <a:lnTo>
                    <a:pt x="274" y="32"/>
                  </a:lnTo>
                  <a:lnTo>
                    <a:pt x="270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3" y="39"/>
                  </a:lnTo>
                  <a:lnTo>
                    <a:pt x="245" y="41"/>
                  </a:lnTo>
                  <a:lnTo>
                    <a:pt x="243" y="41"/>
                  </a:lnTo>
                  <a:lnTo>
                    <a:pt x="243" y="41"/>
                  </a:lnTo>
                  <a:lnTo>
                    <a:pt x="242" y="39"/>
                  </a:lnTo>
                  <a:lnTo>
                    <a:pt x="240" y="41"/>
                  </a:lnTo>
                  <a:lnTo>
                    <a:pt x="238" y="41"/>
                  </a:lnTo>
                  <a:lnTo>
                    <a:pt x="231" y="38"/>
                  </a:lnTo>
                  <a:lnTo>
                    <a:pt x="229" y="38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5" y="36"/>
                  </a:lnTo>
                  <a:lnTo>
                    <a:pt x="225" y="34"/>
                  </a:lnTo>
                  <a:lnTo>
                    <a:pt x="224" y="34"/>
                  </a:lnTo>
                  <a:lnTo>
                    <a:pt x="224" y="32"/>
                  </a:lnTo>
                  <a:lnTo>
                    <a:pt x="224" y="28"/>
                  </a:lnTo>
                  <a:lnTo>
                    <a:pt x="224" y="25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2" y="19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0"/>
                  </a:lnTo>
                  <a:lnTo>
                    <a:pt x="216" y="9"/>
                  </a:lnTo>
                  <a:lnTo>
                    <a:pt x="216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8" y="5"/>
                  </a:lnTo>
                  <a:lnTo>
                    <a:pt x="220" y="5"/>
                  </a:lnTo>
                  <a:lnTo>
                    <a:pt x="222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3" y="14"/>
                  </a:lnTo>
                  <a:lnTo>
                    <a:pt x="233" y="16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6" y="19"/>
                  </a:lnTo>
                  <a:lnTo>
                    <a:pt x="236" y="18"/>
                  </a:lnTo>
                  <a:lnTo>
                    <a:pt x="236" y="16"/>
                  </a:lnTo>
                  <a:lnTo>
                    <a:pt x="234" y="16"/>
                  </a:lnTo>
                  <a:lnTo>
                    <a:pt x="233" y="12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89" y="0"/>
                  </a:lnTo>
                  <a:lnTo>
                    <a:pt x="180" y="3"/>
                  </a:lnTo>
                  <a:lnTo>
                    <a:pt x="160" y="7"/>
                  </a:lnTo>
                  <a:lnTo>
                    <a:pt x="146" y="14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3" y="21"/>
                  </a:lnTo>
                  <a:lnTo>
                    <a:pt x="122" y="23"/>
                  </a:lnTo>
                  <a:lnTo>
                    <a:pt x="119" y="25"/>
                  </a:lnTo>
                  <a:lnTo>
                    <a:pt x="117" y="27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9" y="30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0" y="36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0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8" y="41"/>
                  </a:lnTo>
                  <a:lnTo>
                    <a:pt x="108" y="39"/>
                  </a:lnTo>
                  <a:lnTo>
                    <a:pt x="104" y="43"/>
                  </a:lnTo>
                  <a:lnTo>
                    <a:pt x="103" y="45"/>
                  </a:lnTo>
                  <a:lnTo>
                    <a:pt x="101" y="47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3" y="47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5" y="48"/>
                  </a:lnTo>
                  <a:lnTo>
                    <a:pt x="86" y="50"/>
                  </a:lnTo>
                  <a:lnTo>
                    <a:pt x="77" y="54"/>
                  </a:lnTo>
                  <a:lnTo>
                    <a:pt x="68" y="57"/>
                  </a:lnTo>
                  <a:lnTo>
                    <a:pt x="59" y="59"/>
                  </a:lnTo>
                  <a:lnTo>
                    <a:pt x="45" y="65"/>
                  </a:lnTo>
                  <a:lnTo>
                    <a:pt x="34" y="68"/>
                  </a:lnTo>
                  <a:lnTo>
                    <a:pt x="19" y="74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5" y="77"/>
                  </a:lnTo>
                  <a:lnTo>
                    <a:pt x="5" y="75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21" y="83"/>
                  </a:lnTo>
                  <a:lnTo>
                    <a:pt x="23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3" y="99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19" y="99"/>
                  </a:lnTo>
                  <a:lnTo>
                    <a:pt x="18" y="99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9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9" y="104"/>
                  </a:lnTo>
                  <a:lnTo>
                    <a:pt x="9" y="106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0" y="113"/>
                  </a:lnTo>
                  <a:lnTo>
                    <a:pt x="10" y="115"/>
                  </a:lnTo>
                  <a:lnTo>
                    <a:pt x="12" y="117"/>
                  </a:lnTo>
                  <a:lnTo>
                    <a:pt x="12" y="122"/>
                  </a:lnTo>
                  <a:lnTo>
                    <a:pt x="14" y="126"/>
                  </a:lnTo>
                  <a:lnTo>
                    <a:pt x="14" y="128"/>
                  </a:lnTo>
                  <a:lnTo>
                    <a:pt x="14" y="130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4"/>
                  </a:lnTo>
                  <a:lnTo>
                    <a:pt x="12" y="148"/>
                  </a:lnTo>
                  <a:lnTo>
                    <a:pt x="12" y="150"/>
                  </a:lnTo>
                  <a:lnTo>
                    <a:pt x="10" y="151"/>
                  </a:lnTo>
                  <a:lnTo>
                    <a:pt x="10" y="153"/>
                  </a:lnTo>
                  <a:lnTo>
                    <a:pt x="7" y="155"/>
                  </a:lnTo>
                  <a:lnTo>
                    <a:pt x="3" y="157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62"/>
                  </a:lnTo>
                  <a:lnTo>
                    <a:pt x="3" y="164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0" y="168"/>
                  </a:lnTo>
                  <a:lnTo>
                    <a:pt x="1" y="168"/>
                  </a:lnTo>
                  <a:lnTo>
                    <a:pt x="1" y="169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7" y="171"/>
                  </a:lnTo>
                  <a:lnTo>
                    <a:pt x="9" y="173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6" y="180"/>
                  </a:lnTo>
                  <a:lnTo>
                    <a:pt x="16" y="182"/>
                  </a:lnTo>
                  <a:lnTo>
                    <a:pt x="18" y="182"/>
                  </a:lnTo>
                  <a:lnTo>
                    <a:pt x="19" y="184"/>
                  </a:lnTo>
                  <a:lnTo>
                    <a:pt x="21" y="186"/>
                  </a:lnTo>
                  <a:lnTo>
                    <a:pt x="25" y="187"/>
                  </a:lnTo>
                  <a:lnTo>
                    <a:pt x="25" y="189"/>
                  </a:lnTo>
                  <a:lnTo>
                    <a:pt x="27" y="189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3" y="200"/>
                  </a:lnTo>
                  <a:lnTo>
                    <a:pt x="21" y="202"/>
                  </a:lnTo>
                  <a:lnTo>
                    <a:pt x="21" y="206"/>
                  </a:lnTo>
                  <a:lnTo>
                    <a:pt x="23" y="209"/>
                  </a:lnTo>
                  <a:lnTo>
                    <a:pt x="23" y="211"/>
                  </a:lnTo>
                  <a:lnTo>
                    <a:pt x="23" y="213"/>
                  </a:lnTo>
                  <a:lnTo>
                    <a:pt x="25" y="215"/>
                  </a:lnTo>
                  <a:lnTo>
                    <a:pt x="27" y="215"/>
                  </a:lnTo>
                  <a:lnTo>
                    <a:pt x="27" y="216"/>
                  </a:lnTo>
                  <a:lnTo>
                    <a:pt x="29" y="216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30" y="222"/>
                  </a:lnTo>
                  <a:lnTo>
                    <a:pt x="29" y="224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29" y="229"/>
                  </a:lnTo>
                  <a:lnTo>
                    <a:pt x="32" y="231"/>
                  </a:lnTo>
                  <a:lnTo>
                    <a:pt x="32" y="233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9" y="242"/>
                  </a:lnTo>
                  <a:lnTo>
                    <a:pt x="29" y="243"/>
                  </a:lnTo>
                  <a:lnTo>
                    <a:pt x="29" y="245"/>
                  </a:lnTo>
                  <a:lnTo>
                    <a:pt x="27" y="247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7" y="256"/>
                  </a:lnTo>
                  <a:lnTo>
                    <a:pt x="27" y="258"/>
                  </a:lnTo>
                  <a:lnTo>
                    <a:pt x="27" y="260"/>
                  </a:lnTo>
                  <a:lnTo>
                    <a:pt x="29" y="262"/>
                  </a:lnTo>
                  <a:lnTo>
                    <a:pt x="30" y="263"/>
                  </a:lnTo>
                  <a:lnTo>
                    <a:pt x="30" y="265"/>
                  </a:lnTo>
                  <a:lnTo>
                    <a:pt x="32" y="267"/>
                  </a:lnTo>
                  <a:lnTo>
                    <a:pt x="32" y="269"/>
                  </a:lnTo>
                  <a:lnTo>
                    <a:pt x="30" y="271"/>
                  </a:lnTo>
                  <a:lnTo>
                    <a:pt x="30" y="272"/>
                  </a:lnTo>
                  <a:lnTo>
                    <a:pt x="29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76"/>
                  </a:lnTo>
                  <a:lnTo>
                    <a:pt x="34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9" y="280"/>
                  </a:lnTo>
                  <a:lnTo>
                    <a:pt x="39" y="280"/>
                  </a:lnTo>
                  <a:lnTo>
                    <a:pt x="41" y="280"/>
                  </a:lnTo>
                  <a:lnTo>
                    <a:pt x="41" y="281"/>
                  </a:lnTo>
                  <a:lnTo>
                    <a:pt x="41" y="283"/>
                  </a:lnTo>
                  <a:lnTo>
                    <a:pt x="41" y="283"/>
                  </a:lnTo>
                  <a:lnTo>
                    <a:pt x="41" y="285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2"/>
                  </a:lnTo>
                  <a:lnTo>
                    <a:pt x="45" y="294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9"/>
                  </a:lnTo>
                  <a:lnTo>
                    <a:pt x="43" y="301"/>
                  </a:lnTo>
                  <a:lnTo>
                    <a:pt x="43" y="305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1" y="312"/>
                  </a:lnTo>
                  <a:lnTo>
                    <a:pt x="39" y="317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8"/>
                  </a:lnTo>
                  <a:lnTo>
                    <a:pt x="36" y="328"/>
                  </a:lnTo>
                  <a:lnTo>
                    <a:pt x="38" y="328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3"/>
                  </a:lnTo>
                  <a:lnTo>
                    <a:pt x="43" y="323"/>
                  </a:lnTo>
                  <a:lnTo>
                    <a:pt x="45" y="323"/>
                  </a:lnTo>
                  <a:lnTo>
                    <a:pt x="45" y="323"/>
                  </a:lnTo>
                  <a:lnTo>
                    <a:pt x="45" y="321"/>
                  </a:lnTo>
                  <a:lnTo>
                    <a:pt x="43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50" y="319"/>
                  </a:lnTo>
                  <a:lnTo>
                    <a:pt x="50" y="319"/>
                  </a:lnTo>
                  <a:lnTo>
                    <a:pt x="50" y="317"/>
                  </a:lnTo>
                  <a:lnTo>
                    <a:pt x="50" y="317"/>
                  </a:lnTo>
                  <a:lnTo>
                    <a:pt x="50" y="316"/>
                  </a:lnTo>
                  <a:lnTo>
                    <a:pt x="52" y="316"/>
                  </a:lnTo>
                  <a:lnTo>
                    <a:pt x="52" y="316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7" y="321"/>
                  </a:lnTo>
                  <a:lnTo>
                    <a:pt x="57" y="321"/>
                  </a:lnTo>
                  <a:lnTo>
                    <a:pt x="57" y="323"/>
                  </a:lnTo>
                  <a:lnTo>
                    <a:pt x="57" y="325"/>
                  </a:lnTo>
                  <a:lnTo>
                    <a:pt x="57" y="325"/>
                  </a:lnTo>
                  <a:lnTo>
                    <a:pt x="57" y="327"/>
                  </a:lnTo>
                  <a:lnTo>
                    <a:pt x="57" y="328"/>
                  </a:lnTo>
                  <a:lnTo>
                    <a:pt x="59" y="328"/>
                  </a:lnTo>
                  <a:lnTo>
                    <a:pt x="59" y="330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61" y="332"/>
                  </a:lnTo>
                  <a:lnTo>
                    <a:pt x="61" y="332"/>
                  </a:lnTo>
                  <a:lnTo>
                    <a:pt x="61" y="334"/>
                  </a:lnTo>
                  <a:lnTo>
                    <a:pt x="61" y="334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4"/>
                  </a:lnTo>
                  <a:lnTo>
                    <a:pt x="65" y="334"/>
                  </a:lnTo>
                  <a:lnTo>
                    <a:pt x="65" y="334"/>
                  </a:lnTo>
                  <a:lnTo>
                    <a:pt x="66" y="332"/>
                  </a:lnTo>
                  <a:lnTo>
                    <a:pt x="75" y="336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9" y="337"/>
                  </a:lnTo>
                  <a:lnTo>
                    <a:pt x="83" y="337"/>
                  </a:lnTo>
                  <a:lnTo>
                    <a:pt x="84" y="337"/>
                  </a:lnTo>
                  <a:lnTo>
                    <a:pt x="84" y="337"/>
                  </a:lnTo>
                  <a:lnTo>
                    <a:pt x="84" y="339"/>
                  </a:lnTo>
                  <a:lnTo>
                    <a:pt x="86" y="343"/>
                  </a:lnTo>
                  <a:lnTo>
                    <a:pt x="86" y="343"/>
                  </a:lnTo>
                  <a:lnTo>
                    <a:pt x="88" y="343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4" y="343"/>
                  </a:lnTo>
                  <a:lnTo>
                    <a:pt x="94" y="343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5" y="348"/>
                  </a:lnTo>
                  <a:lnTo>
                    <a:pt x="99" y="345"/>
                  </a:lnTo>
                  <a:lnTo>
                    <a:pt x="101" y="345"/>
                  </a:lnTo>
                  <a:lnTo>
                    <a:pt x="103" y="346"/>
                  </a:lnTo>
                  <a:lnTo>
                    <a:pt x="103" y="346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4" y="345"/>
                  </a:lnTo>
                  <a:lnTo>
                    <a:pt x="104" y="345"/>
                  </a:lnTo>
                  <a:lnTo>
                    <a:pt x="106" y="345"/>
                  </a:lnTo>
                  <a:lnTo>
                    <a:pt x="108" y="345"/>
                  </a:lnTo>
                  <a:lnTo>
                    <a:pt x="110" y="345"/>
                  </a:lnTo>
                  <a:lnTo>
                    <a:pt x="112" y="345"/>
                  </a:lnTo>
                  <a:lnTo>
                    <a:pt x="115" y="350"/>
                  </a:lnTo>
                  <a:lnTo>
                    <a:pt x="115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0" y="357"/>
                  </a:lnTo>
                  <a:lnTo>
                    <a:pt x="108" y="357"/>
                  </a:lnTo>
                  <a:lnTo>
                    <a:pt x="108" y="357"/>
                  </a:lnTo>
                  <a:lnTo>
                    <a:pt x="108" y="359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3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6" y="366"/>
                  </a:lnTo>
                  <a:lnTo>
                    <a:pt x="106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70"/>
                  </a:lnTo>
                  <a:lnTo>
                    <a:pt x="113" y="370"/>
                  </a:lnTo>
                  <a:lnTo>
                    <a:pt x="115" y="372"/>
                  </a:lnTo>
                  <a:lnTo>
                    <a:pt x="117" y="372"/>
                  </a:lnTo>
                  <a:lnTo>
                    <a:pt x="117" y="373"/>
                  </a:lnTo>
                  <a:lnTo>
                    <a:pt x="119" y="375"/>
                  </a:lnTo>
                  <a:lnTo>
                    <a:pt x="119" y="377"/>
                  </a:lnTo>
                  <a:lnTo>
                    <a:pt x="119" y="377"/>
                  </a:lnTo>
                  <a:lnTo>
                    <a:pt x="121" y="379"/>
                  </a:lnTo>
                  <a:lnTo>
                    <a:pt x="122" y="381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4" y="386"/>
                  </a:lnTo>
                  <a:lnTo>
                    <a:pt x="126" y="388"/>
                  </a:lnTo>
                  <a:lnTo>
                    <a:pt x="128" y="388"/>
                  </a:lnTo>
                  <a:lnTo>
                    <a:pt x="130" y="388"/>
                  </a:lnTo>
                  <a:lnTo>
                    <a:pt x="131" y="386"/>
                  </a:lnTo>
                  <a:lnTo>
                    <a:pt x="131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3" y="383"/>
                  </a:lnTo>
                  <a:lnTo>
                    <a:pt x="135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9" y="381"/>
                  </a:lnTo>
                  <a:lnTo>
                    <a:pt x="139" y="381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4" y="377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6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4" y="375"/>
                  </a:lnTo>
                  <a:lnTo>
                    <a:pt x="144" y="373"/>
                  </a:lnTo>
                  <a:lnTo>
                    <a:pt x="142" y="372"/>
                  </a:lnTo>
                  <a:lnTo>
                    <a:pt x="142" y="372"/>
                  </a:lnTo>
                  <a:lnTo>
                    <a:pt x="140" y="370"/>
                  </a:lnTo>
                  <a:lnTo>
                    <a:pt x="140" y="370"/>
                  </a:lnTo>
                  <a:lnTo>
                    <a:pt x="140" y="368"/>
                  </a:lnTo>
                  <a:lnTo>
                    <a:pt x="139" y="366"/>
                  </a:lnTo>
                  <a:lnTo>
                    <a:pt x="137" y="364"/>
                  </a:lnTo>
                  <a:lnTo>
                    <a:pt x="137" y="363"/>
                  </a:lnTo>
                  <a:lnTo>
                    <a:pt x="139" y="361"/>
                  </a:lnTo>
                  <a:lnTo>
                    <a:pt x="140" y="363"/>
                  </a:lnTo>
                  <a:lnTo>
                    <a:pt x="142" y="363"/>
                  </a:lnTo>
                  <a:lnTo>
                    <a:pt x="142" y="363"/>
                  </a:lnTo>
                  <a:lnTo>
                    <a:pt x="144" y="363"/>
                  </a:lnTo>
                  <a:lnTo>
                    <a:pt x="148" y="364"/>
                  </a:lnTo>
                  <a:lnTo>
                    <a:pt x="150" y="364"/>
                  </a:lnTo>
                  <a:lnTo>
                    <a:pt x="150" y="366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5" y="368"/>
                  </a:lnTo>
                  <a:lnTo>
                    <a:pt x="155" y="368"/>
                  </a:lnTo>
                  <a:lnTo>
                    <a:pt x="155" y="370"/>
                  </a:lnTo>
                  <a:lnTo>
                    <a:pt x="157" y="370"/>
                  </a:lnTo>
                  <a:lnTo>
                    <a:pt x="159" y="370"/>
                  </a:lnTo>
                  <a:lnTo>
                    <a:pt x="160" y="370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3"/>
                  </a:lnTo>
                  <a:lnTo>
                    <a:pt x="160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4" y="373"/>
                  </a:lnTo>
                  <a:lnTo>
                    <a:pt x="164" y="375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8" y="375"/>
                  </a:lnTo>
                  <a:lnTo>
                    <a:pt x="169" y="375"/>
                  </a:lnTo>
                  <a:lnTo>
                    <a:pt x="175" y="375"/>
                  </a:lnTo>
                  <a:lnTo>
                    <a:pt x="177" y="375"/>
                  </a:lnTo>
                  <a:lnTo>
                    <a:pt x="177" y="375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5"/>
                  </a:lnTo>
                  <a:lnTo>
                    <a:pt x="180" y="375"/>
                  </a:lnTo>
                  <a:lnTo>
                    <a:pt x="180" y="377"/>
                  </a:lnTo>
                  <a:lnTo>
                    <a:pt x="180" y="377"/>
                  </a:lnTo>
                  <a:lnTo>
                    <a:pt x="182" y="379"/>
                  </a:lnTo>
                  <a:lnTo>
                    <a:pt x="182" y="379"/>
                  </a:lnTo>
                  <a:lnTo>
                    <a:pt x="180" y="381"/>
                  </a:lnTo>
                  <a:lnTo>
                    <a:pt x="178" y="383"/>
                  </a:lnTo>
                  <a:lnTo>
                    <a:pt x="177" y="383"/>
                  </a:lnTo>
                  <a:lnTo>
                    <a:pt x="175" y="383"/>
                  </a:lnTo>
                  <a:lnTo>
                    <a:pt x="173" y="383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2" y="392"/>
                  </a:lnTo>
                  <a:lnTo>
                    <a:pt x="182" y="392"/>
                  </a:lnTo>
                  <a:lnTo>
                    <a:pt x="182" y="393"/>
                  </a:lnTo>
                  <a:lnTo>
                    <a:pt x="182" y="393"/>
                  </a:lnTo>
                  <a:lnTo>
                    <a:pt x="184" y="395"/>
                  </a:lnTo>
                  <a:lnTo>
                    <a:pt x="186" y="397"/>
                  </a:lnTo>
                  <a:lnTo>
                    <a:pt x="187" y="399"/>
                  </a:lnTo>
                  <a:lnTo>
                    <a:pt x="189" y="397"/>
                  </a:lnTo>
                  <a:lnTo>
                    <a:pt x="191" y="397"/>
                  </a:lnTo>
                  <a:lnTo>
                    <a:pt x="193" y="395"/>
                  </a:lnTo>
                  <a:lnTo>
                    <a:pt x="195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2"/>
                  </a:lnTo>
                  <a:lnTo>
                    <a:pt x="195" y="392"/>
                  </a:lnTo>
                  <a:lnTo>
                    <a:pt x="196" y="392"/>
                  </a:lnTo>
                  <a:lnTo>
                    <a:pt x="198" y="393"/>
                  </a:lnTo>
                  <a:lnTo>
                    <a:pt x="198" y="395"/>
                  </a:lnTo>
                  <a:lnTo>
                    <a:pt x="200" y="397"/>
                  </a:lnTo>
                  <a:lnTo>
                    <a:pt x="202" y="397"/>
                  </a:lnTo>
                  <a:lnTo>
                    <a:pt x="204" y="397"/>
                  </a:lnTo>
                  <a:lnTo>
                    <a:pt x="205" y="399"/>
                  </a:lnTo>
                  <a:lnTo>
                    <a:pt x="205" y="399"/>
                  </a:lnTo>
                  <a:lnTo>
                    <a:pt x="207" y="399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2"/>
                  </a:lnTo>
                  <a:lnTo>
                    <a:pt x="209" y="402"/>
                  </a:lnTo>
                  <a:lnTo>
                    <a:pt x="209" y="402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3" y="401"/>
                  </a:lnTo>
                  <a:lnTo>
                    <a:pt x="215" y="401"/>
                  </a:lnTo>
                  <a:lnTo>
                    <a:pt x="218" y="404"/>
                  </a:lnTo>
                  <a:lnTo>
                    <a:pt x="220" y="404"/>
                  </a:lnTo>
                  <a:lnTo>
                    <a:pt x="222" y="402"/>
                  </a:lnTo>
                  <a:lnTo>
                    <a:pt x="222" y="402"/>
                  </a:lnTo>
                  <a:lnTo>
                    <a:pt x="222" y="404"/>
                  </a:lnTo>
                  <a:lnTo>
                    <a:pt x="222" y="406"/>
                  </a:lnTo>
                  <a:lnTo>
                    <a:pt x="224" y="406"/>
                  </a:lnTo>
                  <a:lnTo>
                    <a:pt x="224" y="408"/>
                  </a:lnTo>
                  <a:lnTo>
                    <a:pt x="224" y="408"/>
                  </a:lnTo>
                  <a:lnTo>
                    <a:pt x="224" y="411"/>
                  </a:lnTo>
                  <a:lnTo>
                    <a:pt x="224" y="413"/>
                  </a:lnTo>
                  <a:lnTo>
                    <a:pt x="225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5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3" y="420"/>
                  </a:lnTo>
                  <a:lnTo>
                    <a:pt x="233" y="420"/>
                  </a:lnTo>
                  <a:lnTo>
                    <a:pt x="234" y="420"/>
                  </a:lnTo>
                  <a:lnTo>
                    <a:pt x="234" y="422"/>
                  </a:lnTo>
                  <a:lnTo>
                    <a:pt x="234" y="424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6" y="428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3"/>
                  </a:lnTo>
                  <a:lnTo>
                    <a:pt x="242" y="433"/>
                  </a:lnTo>
                  <a:lnTo>
                    <a:pt x="242" y="435"/>
                  </a:lnTo>
                  <a:lnTo>
                    <a:pt x="242" y="437"/>
                  </a:lnTo>
                  <a:lnTo>
                    <a:pt x="242" y="437"/>
                  </a:lnTo>
                  <a:lnTo>
                    <a:pt x="242" y="439"/>
                  </a:lnTo>
                  <a:lnTo>
                    <a:pt x="242" y="439"/>
                  </a:lnTo>
                  <a:lnTo>
                    <a:pt x="242" y="442"/>
                  </a:lnTo>
                  <a:lnTo>
                    <a:pt x="242" y="442"/>
                  </a:lnTo>
                  <a:lnTo>
                    <a:pt x="243" y="442"/>
                  </a:lnTo>
                  <a:lnTo>
                    <a:pt x="245" y="442"/>
                  </a:lnTo>
                  <a:lnTo>
                    <a:pt x="247" y="442"/>
                  </a:lnTo>
                  <a:lnTo>
                    <a:pt x="247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51" y="442"/>
                  </a:lnTo>
                  <a:lnTo>
                    <a:pt x="251" y="442"/>
                  </a:lnTo>
                  <a:lnTo>
                    <a:pt x="252" y="442"/>
                  </a:lnTo>
                  <a:lnTo>
                    <a:pt x="254" y="440"/>
                  </a:lnTo>
                  <a:lnTo>
                    <a:pt x="254" y="440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6" y="435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8" y="433"/>
                  </a:lnTo>
                  <a:lnTo>
                    <a:pt x="258" y="433"/>
                  </a:lnTo>
                  <a:lnTo>
                    <a:pt x="260" y="433"/>
                  </a:lnTo>
                  <a:lnTo>
                    <a:pt x="261" y="433"/>
                  </a:lnTo>
                  <a:lnTo>
                    <a:pt x="261" y="431"/>
                  </a:lnTo>
                  <a:lnTo>
                    <a:pt x="261" y="431"/>
                  </a:lnTo>
                  <a:lnTo>
                    <a:pt x="267" y="428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9" y="428"/>
                  </a:lnTo>
                  <a:lnTo>
                    <a:pt x="269" y="428"/>
                  </a:lnTo>
                  <a:lnTo>
                    <a:pt x="270" y="429"/>
                  </a:lnTo>
                  <a:lnTo>
                    <a:pt x="270" y="431"/>
                  </a:lnTo>
                  <a:lnTo>
                    <a:pt x="270" y="435"/>
                  </a:lnTo>
                  <a:lnTo>
                    <a:pt x="272" y="437"/>
                  </a:lnTo>
                  <a:lnTo>
                    <a:pt x="272" y="439"/>
                  </a:lnTo>
                  <a:lnTo>
                    <a:pt x="272" y="439"/>
                  </a:lnTo>
                  <a:lnTo>
                    <a:pt x="274" y="439"/>
                  </a:lnTo>
                  <a:lnTo>
                    <a:pt x="276" y="439"/>
                  </a:lnTo>
                  <a:lnTo>
                    <a:pt x="276" y="439"/>
                  </a:lnTo>
                  <a:lnTo>
                    <a:pt x="276" y="440"/>
                  </a:lnTo>
                  <a:lnTo>
                    <a:pt x="276" y="440"/>
                  </a:lnTo>
                  <a:lnTo>
                    <a:pt x="276" y="442"/>
                  </a:lnTo>
                  <a:lnTo>
                    <a:pt x="276" y="442"/>
                  </a:lnTo>
                  <a:lnTo>
                    <a:pt x="280" y="442"/>
                  </a:lnTo>
                  <a:lnTo>
                    <a:pt x="280" y="442"/>
                  </a:lnTo>
                  <a:lnTo>
                    <a:pt x="281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4"/>
                  </a:lnTo>
                  <a:lnTo>
                    <a:pt x="283" y="446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3" y="453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3" y="458"/>
                  </a:lnTo>
                  <a:lnTo>
                    <a:pt x="283" y="458"/>
                  </a:lnTo>
                  <a:lnTo>
                    <a:pt x="287" y="458"/>
                  </a:lnTo>
                  <a:lnTo>
                    <a:pt x="287" y="458"/>
                  </a:lnTo>
                  <a:lnTo>
                    <a:pt x="289" y="457"/>
                  </a:lnTo>
                  <a:lnTo>
                    <a:pt x="289" y="457"/>
                  </a:lnTo>
                  <a:lnTo>
                    <a:pt x="290" y="455"/>
                  </a:lnTo>
                  <a:lnTo>
                    <a:pt x="292" y="455"/>
                  </a:lnTo>
                  <a:lnTo>
                    <a:pt x="292" y="457"/>
                  </a:lnTo>
                  <a:lnTo>
                    <a:pt x="296" y="458"/>
                  </a:lnTo>
                  <a:lnTo>
                    <a:pt x="298" y="458"/>
                  </a:lnTo>
                  <a:lnTo>
                    <a:pt x="298" y="458"/>
                  </a:lnTo>
                  <a:lnTo>
                    <a:pt x="298" y="457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1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3" y="449"/>
                  </a:lnTo>
                  <a:lnTo>
                    <a:pt x="303" y="449"/>
                  </a:lnTo>
                  <a:lnTo>
                    <a:pt x="305" y="448"/>
                  </a:lnTo>
                  <a:lnTo>
                    <a:pt x="305" y="448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10" y="444"/>
                  </a:lnTo>
                  <a:lnTo>
                    <a:pt x="310" y="444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4" y="444"/>
                  </a:lnTo>
                  <a:lnTo>
                    <a:pt x="316" y="444"/>
                  </a:lnTo>
                  <a:lnTo>
                    <a:pt x="316" y="442"/>
                  </a:lnTo>
                  <a:lnTo>
                    <a:pt x="316" y="442"/>
                  </a:lnTo>
                  <a:lnTo>
                    <a:pt x="321" y="444"/>
                  </a:lnTo>
                  <a:lnTo>
                    <a:pt x="321" y="444"/>
                  </a:lnTo>
                  <a:lnTo>
                    <a:pt x="323" y="444"/>
                  </a:lnTo>
                  <a:lnTo>
                    <a:pt x="323" y="444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28" y="442"/>
                  </a:lnTo>
                  <a:lnTo>
                    <a:pt x="334" y="448"/>
                  </a:lnTo>
                  <a:lnTo>
                    <a:pt x="334" y="448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7" y="448"/>
                  </a:lnTo>
                  <a:lnTo>
                    <a:pt x="337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41" y="449"/>
                  </a:lnTo>
                  <a:lnTo>
                    <a:pt x="341" y="449"/>
                  </a:lnTo>
                  <a:lnTo>
                    <a:pt x="343" y="449"/>
                  </a:lnTo>
                  <a:lnTo>
                    <a:pt x="345" y="446"/>
                  </a:lnTo>
                  <a:lnTo>
                    <a:pt x="345" y="446"/>
                  </a:lnTo>
                  <a:lnTo>
                    <a:pt x="346" y="446"/>
                  </a:lnTo>
                  <a:lnTo>
                    <a:pt x="346" y="446"/>
                  </a:lnTo>
                  <a:lnTo>
                    <a:pt x="348" y="446"/>
                  </a:lnTo>
                  <a:lnTo>
                    <a:pt x="348" y="444"/>
                  </a:lnTo>
                  <a:lnTo>
                    <a:pt x="348" y="444"/>
                  </a:lnTo>
                  <a:lnTo>
                    <a:pt x="346" y="442"/>
                  </a:lnTo>
                  <a:lnTo>
                    <a:pt x="346" y="442"/>
                  </a:lnTo>
                  <a:lnTo>
                    <a:pt x="346" y="440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50" y="440"/>
                  </a:lnTo>
                  <a:lnTo>
                    <a:pt x="352" y="440"/>
                  </a:lnTo>
                  <a:lnTo>
                    <a:pt x="352" y="442"/>
                  </a:lnTo>
                  <a:lnTo>
                    <a:pt x="354" y="442"/>
                  </a:lnTo>
                  <a:lnTo>
                    <a:pt x="354" y="442"/>
                  </a:lnTo>
                  <a:lnTo>
                    <a:pt x="355" y="440"/>
                  </a:lnTo>
                  <a:lnTo>
                    <a:pt x="357" y="439"/>
                  </a:lnTo>
                  <a:lnTo>
                    <a:pt x="357" y="439"/>
                  </a:lnTo>
                  <a:lnTo>
                    <a:pt x="359" y="439"/>
                  </a:lnTo>
                  <a:lnTo>
                    <a:pt x="361" y="440"/>
                  </a:lnTo>
                  <a:lnTo>
                    <a:pt x="366" y="440"/>
                  </a:lnTo>
                  <a:lnTo>
                    <a:pt x="366" y="440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81" y="442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6" y="444"/>
                  </a:lnTo>
                  <a:lnTo>
                    <a:pt x="386" y="444"/>
                  </a:lnTo>
                  <a:lnTo>
                    <a:pt x="388" y="446"/>
                  </a:lnTo>
                  <a:lnTo>
                    <a:pt x="391" y="448"/>
                  </a:lnTo>
                  <a:lnTo>
                    <a:pt x="393" y="449"/>
                  </a:lnTo>
                  <a:lnTo>
                    <a:pt x="395" y="451"/>
                  </a:lnTo>
                  <a:lnTo>
                    <a:pt x="395" y="455"/>
                  </a:lnTo>
                  <a:lnTo>
                    <a:pt x="395" y="457"/>
                  </a:lnTo>
                  <a:lnTo>
                    <a:pt x="397" y="457"/>
                  </a:lnTo>
                  <a:lnTo>
                    <a:pt x="401" y="458"/>
                  </a:lnTo>
                  <a:lnTo>
                    <a:pt x="402" y="458"/>
                  </a:lnTo>
                  <a:lnTo>
                    <a:pt x="402" y="460"/>
                  </a:lnTo>
                  <a:lnTo>
                    <a:pt x="402" y="460"/>
                  </a:lnTo>
                  <a:lnTo>
                    <a:pt x="404" y="458"/>
                  </a:lnTo>
                  <a:lnTo>
                    <a:pt x="404" y="458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2"/>
                  </a:lnTo>
                  <a:lnTo>
                    <a:pt x="406" y="462"/>
                  </a:lnTo>
                  <a:lnTo>
                    <a:pt x="408" y="462"/>
                  </a:lnTo>
                  <a:lnTo>
                    <a:pt x="411" y="462"/>
                  </a:lnTo>
                  <a:lnTo>
                    <a:pt x="411" y="462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20" y="466"/>
                  </a:lnTo>
                  <a:lnTo>
                    <a:pt x="422" y="467"/>
                  </a:lnTo>
                  <a:lnTo>
                    <a:pt x="422" y="466"/>
                  </a:lnTo>
                  <a:lnTo>
                    <a:pt x="424" y="466"/>
                  </a:lnTo>
                  <a:lnTo>
                    <a:pt x="426" y="467"/>
                  </a:lnTo>
                  <a:lnTo>
                    <a:pt x="428" y="469"/>
                  </a:lnTo>
                  <a:lnTo>
                    <a:pt x="428" y="469"/>
                  </a:lnTo>
                  <a:lnTo>
                    <a:pt x="429" y="469"/>
                  </a:lnTo>
                  <a:lnTo>
                    <a:pt x="431" y="469"/>
                  </a:lnTo>
                  <a:lnTo>
                    <a:pt x="431" y="469"/>
                  </a:lnTo>
                  <a:lnTo>
                    <a:pt x="433" y="469"/>
                  </a:lnTo>
                  <a:lnTo>
                    <a:pt x="433" y="469"/>
                  </a:lnTo>
                  <a:lnTo>
                    <a:pt x="433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7" y="469"/>
                  </a:lnTo>
                  <a:lnTo>
                    <a:pt x="437" y="469"/>
                  </a:lnTo>
                  <a:lnTo>
                    <a:pt x="437" y="467"/>
                  </a:lnTo>
                  <a:lnTo>
                    <a:pt x="437" y="467"/>
                  </a:lnTo>
                  <a:lnTo>
                    <a:pt x="437" y="466"/>
                  </a:lnTo>
                  <a:lnTo>
                    <a:pt x="437" y="466"/>
                  </a:lnTo>
                  <a:lnTo>
                    <a:pt x="435" y="464"/>
                  </a:lnTo>
                  <a:lnTo>
                    <a:pt x="433" y="464"/>
                  </a:lnTo>
                  <a:lnTo>
                    <a:pt x="431" y="462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58"/>
                  </a:lnTo>
                  <a:lnTo>
                    <a:pt x="429" y="458"/>
                  </a:lnTo>
                  <a:lnTo>
                    <a:pt x="431" y="455"/>
                  </a:lnTo>
                  <a:lnTo>
                    <a:pt x="431" y="453"/>
                  </a:lnTo>
                  <a:lnTo>
                    <a:pt x="431" y="451"/>
                  </a:lnTo>
                  <a:lnTo>
                    <a:pt x="431" y="444"/>
                  </a:lnTo>
                  <a:lnTo>
                    <a:pt x="431" y="444"/>
                  </a:lnTo>
                  <a:lnTo>
                    <a:pt x="429" y="442"/>
                  </a:lnTo>
                  <a:lnTo>
                    <a:pt x="429" y="442"/>
                  </a:lnTo>
                  <a:lnTo>
                    <a:pt x="429" y="440"/>
                  </a:lnTo>
                  <a:lnTo>
                    <a:pt x="428" y="440"/>
                  </a:lnTo>
                  <a:lnTo>
                    <a:pt x="428" y="439"/>
                  </a:lnTo>
                  <a:lnTo>
                    <a:pt x="428" y="437"/>
                  </a:lnTo>
                  <a:lnTo>
                    <a:pt x="428" y="435"/>
                  </a:lnTo>
                  <a:lnTo>
                    <a:pt x="426" y="431"/>
                  </a:lnTo>
                  <a:lnTo>
                    <a:pt x="428" y="429"/>
                  </a:lnTo>
                  <a:lnTo>
                    <a:pt x="431" y="424"/>
                  </a:lnTo>
                  <a:lnTo>
                    <a:pt x="433" y="422"/>
                  </a:lnTo>
                  <a:lnTo>
                    <a:pt x="433" y="420"/>
                  </a:lnTo>
                  <a:lnTo>
                    <a:pt x="433" y="420"/>
                  </a:lnTo>
                  <a:lnTo>
                    <a:pt x="435" y="420"/>
                  </a:lnTo>
                  <a:lnTo>
                    <a:pt x="435" y="420"/>
                  </a:lnTo>
                  <a:lnTo>
                    <a:pt x="437" y="419"/>
                  </a:lnTo>
                  <a:lnTo>
                    <a:pt x="438" y="413"/>
                  </a:lnTo>
                  <a:lnTo>
                    <a:pt x="440" y="413"/>
                  </a:lnTo>
                  <a:lnTo>
                    <a:pt x="440" y="413"/>
                  </a:lnTo>
                  <a:lnTo>
                    <a:pt x="440" y="411"/>
                  </a:lnTo>
                  <a:lnTo>
                    <a:pt x="442" y="411"/>
                  </a:lnTo>
                  <a:lnTo>
                    <a:pt x="442" y="411"/>
                  </a:lnTo>
                  <a:lnTo>
                    <a:pt x="442" y="410"/>
                  </a:lnTo>
                  <a:lnTo>
                    <a:pt x="442" y="410"/>
                  </a:lnTo>
                  <a:lnTo>
                    <a:pt x="444" y="406"/>
                  </a:lnTo>
                  <a:lnTo>
                    <a:pt x="449" y="399"/>
                  </a:lnTo>
                  <a:lnTo>
                    <a:pt x="451" y="397"/>
                  </a:lnTo>
                  <a:lnTo>
                    <a:pt x="453" y="395"/>
                  </a:lnTo>
                  <a:lnTo>
                    <a:pt x="455" y="393"/>
                  </a:lnTo>
                  <a:lnTo>
                    <a:pt x="467" y="381"/>
                  </a:lnTo>
                  <a:lnTo>
                    <a:pt x="469" y="379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6" y="372"/>
                  </a:lnTo>
                  <a:lnTo>
                    <a:pt x="478" y="370"/>
                  </a:lnTo>
                  <a:lnTo>
                    <a:pt x="478" y="370"/>
                  </a:lnTo>
                  <a:lnTo>
                    <a:pt x="478" y="368"/>
                  </a:lnTo>
                  <a:lnTo>
                    <a:pt x="478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2" y="364"/>
                  </a:lnTo>
                  <a:lnTo>
                    <a:pt x="491" y="364"/>
                  </a:lnTo>
                  <a:lnTo>
                    <a:pt x="494" y="364"/>
                  </a:lnTo>
                  <a:lnTo>
                    <a:pt x="494" y="361"/>
                  </a:lnTo>
                  <a:lnTo>
                    <a:pt x="494" y="361"/>
                  </a:lnTo>
                  <a:lnTo>
                    <a:pt x="494" y="359"/>
                  </a:lnTo>
                  <a:lnTo>
                    <a:pt x="494" y="357"/>
                  </a:lnTo>
                  <a:lnTo>
                    <a:pt x="494" y="357"/>
                  </a:lnTo>
                  <a:lnTo>
                    <a:pt x="498" y="355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2"/>
                  </a:lnTo>
                  <a:lnTo>
                    <a:pt x="498" y="348"/>
                  </a:lnTo>
                  <a:lnTo>
                    <a:pt x="500" y="346"/>
                  </a:lnTo>
                  <a:lnTo>
                    <a:pt x="500" y="346"/>
                  </a:lnTo>
                  <a:lnTo>
                    <a:pt x="498" y="343"/>
                  </a:lnTo>
                  <a:lnTo>
                    <a:pt x="498" y="341"/>
                  </a:lnTo>
                  <a:lnTo>
                    <a:pt x="498" y="339"/>
                  </a:lnTo>
                  <a:lnTo>
                    <a:pt x="498" y="339"/>
                  </a:lnTo>
                  <a:lnTo>
                    <a:pt x="496" y="339"/>
                  </a:lnTo>
                  <a:lnTo>
                    <a:pt x="494" y="337"/>
                  </a:lnTo>
                  <a:lnTo>
                    <a:pt x="496" y="336"/>
                  </a:lnTo>
                  <a:lnTo>
                    <a:pt x="496" y="336"/>
                  </a:lnTo>
                  <a:lnTo>
                    <a:pt x="494" y="336"/>
                  </a:lnTo>
                  <a:lnTo>
                    <a:pt x="493" y="336"/>
                  </a:lnTo>
                  <a:lnTo>
                    <a:pt x="493" y="334"/>
                  </a:lnTo>
                  <a:lnTo>
                    <a:pt x="493" y="332"/>
                  </a:lnTo>
                  <a:lnTo>
                    <a:pt x="493" y="330"/>
                  </a:lnTo>
                  <a:lnTo>
                    <a:pt x="494" y="33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20">
              <a:extLst>
                <a:ext uri="{FF2B5EF4-FFF2-40B4-BE49-F238E27FC236}">
                  <a16:creationId xmlns:a16="http://schemas.microsoft.com/office/drawing/2014/main" id="{40BCE4D6-A6EB-4DB6-9EAF-46E9A61E6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39770" y="3528578"/>
              <a:ext cx="265380" cy="316521"/>
            </a:xfrm>
            <a:custGeom>
              <a:avLst/>
              <a:gdLst>
                <a:gd name="T0" fmla="*/ 33 w 192"/>
                <a:gd name="T1" fmla="*/ 177 h 229"/>
                <a:gd name="T2" fmla="*/ 10 w 192"/>
                <a:gd name="T3" fmla="*/ 175 h 229"/>
                <a:gd name="T4" fmla="*/ 8 w 192"/>
                <a:gd name="T5" fmla="*/ 190 h 229"/>
                <a:gd name="T6" fmla="*/ 22 w 192"/>
                <a:gd name="T7" fmla="*/ 191 h 229"/>
                <a:gd name="T8" fmla="*/ 42 w 192"/>
                <a:gd name="T9" fmla="*/ 179 h 229"/>
                <a:gd name="T10" fmla="*/ 29 w 192"/>
                <a:gd name="T11" fmla="*/ 159 h 229"/>
                <a:gd name="T12" fmla="*/ 31 w 192"/>
                <a:gd name="T13" fmla="*/ 150 h 229"/>
                <a:gd name="T14" fmla="*/ 73 w 192"/>
                <a:gd name="T15" fmla="*/ 47 h 229"/>
                <a:gd name="T16" fmla="*/ 76 w 192"/>
                <a:gd name="T17" fmla="*/ 32 h 229"/>
                <a:gd name="T18" fmla="*/ 80 w 192"/>
                <a:gd name="T19" fmla="*/ 27 h 229"/>
                <a:gd name="T20" fmla="*/ 100 w 192"/>
                <a:gd name="T21" fmla="*/ 14 h 229"/>
                <a:gd name="T22" fmla="*/ 103 w 192"/>
                <a:gd name="T23" fmla="*/ 11 h 229"/>
                <a:gd name="T24" fmla="*/ 192 w 192"/>
                <a:gd name="T25" fmla="*/ 27 h 229"/>
                <a:gd name="T26" fmla="*/ 185 w 192"/>
                <a:gd name="T27" fmla="*/ 22 h 229"/>
                <a:gd name="T28" fmla="*/ 168 w 192"/>
                <a:gd name="T29" fmla="*/ 9 h 229"/>
                <a:gd name="T30" fmla="*/ 125 w 192"/>
                <a:gd name="T31" fmla="*/ 16 h 229"/>
                <a:gd name="T32" fmla="*/ 102 w 192"/>
                <a:gd name="T33" fmla="*/ 38 h 229"/>
                <a:gd name="T34" fmla="*/ 73 w 192"/>
                <a:gd name="T35" fmla="*/ 52 h 229"/>
                <a:gd name="T36" fmla="*/ 64 w 192"/>
                <a:gd name="T37" fmla="*/ 72 h 229"/>
                <a:gd name="T38" fmla="*/ 33 w 192"/>
                <a:gd name="T39" fmla="*/ 130 h 229"/>
                <a:gd name="T40" fmla="*/ 37 w 192"/>
                <a:gd name="T41" fmla="*/ 143 h 229"/>
                <a:gd name="T42" fmla="*/ 28 w 192"/>
                <a:gd name="T43" fmla="*/ 146 h 229"/>
                <a:gd name="T44" fmla="*/ 40 w 192"/>
                <a:gd name="T45" fmla="*/ 154 h 229"/>
                <a:gd name="T46" fmla="*/ 44 w 192"/>
                <a:gd name="T47" fmla="*/ 163 h 229"/>
                <a:gd name="T48" fmla="*/ 44 w 192"/>
                <a:gd name="T49" fmla="*/ 168 h 229"/>
                <a:gd name="T50" fmla="*/ 37 w 192"/>
                <a:gd name="T51" fmla="*/ 173 h 229"/>
                <a:gd name="T52" fmla="*/ 26 w 192"/>
                <a:gd name="T53" fmla="*/ 161 h 229"/>
                <a:gd name="T54" fmla="*/ 15 w 192"/>
                <a:gd name="T55" fmla="*/ 173 h 229"/>
                <a:gd name="T56" fmla="*/ 31 w 192"/>
                <a:gd name="T57" fmla="*/ 173 h 229"/>
                <a:gd name="T58" fmla="*/ 46 w 192"/>
                <a:gd name="T59" fmla="*/ 179 h 229"/>
                <a:gd name="T60" fmla="*/ 51 w 192"/>
                <a:gd name="T61" fmla="*/ 175 h 229"/>
                <a:gd name="T62" fmla="*/ 62 w 192"/>
                <a:gd name="T63" fmla="*/ 175 h 229"/>
                <a:gd name="T64" fmla="*/ 73 w 192"/>
                <a:gd name="T65" fmla="*/ 175 h 229"/>
                <a:gd name="T66" fmla="*/ 84 w 192"/>
                <a:gd name="T67" fmla="*/ 172 h 229"/>
                <a:gd name="T68" fmla="*/ 89 w 192"/>
                <a:gd name="T69" fmla="*/ 184 h 229"/>
                <a:gd name="T70" fmla="*/ 107 w 192"/>
                <a:gd name="T71" fmla="*/ 186 h 229"/>
                <a:gd name="T72" fmla="*/ 118 w 192"/>
                <a:gd name="T73" fmla="*/ 195 h 229"/>
                <a:gd name="T74" fmla="*/ 123 w 192"/>
                <a:gd name="T75" fmla="*/ 200 h 229"/>
                <a:gd name="T76" fmla="*/ 121 w 192"/>
                <a:gd name="T77" fmla="*/ 208 h 229"/>
                <a:gd name="T78" fmla="*/ 114 w 192"/>
                <a:gd name="T79" fmla="*/ 222 h 229"/>
                <a:gd name="T80" fmla="*/ 120 w 192"/>
                <a:gd name="T81" fmla="*/ 228 h 229"/>
                <a:gd name="T82" fmla="*/ 130 w 192"/>
                <a:gd name="T83" fmla="*/ 226 h 229"/>
                <a:gd name="T84" fmla="*/ 136 w 192"/>
                <a:gd name="T85" fmla="*/ 217 h 229"/>
                <a:gd name="T86" fmla="*/ 130 w 192"/>
                <a:gd name="T87" fmla="*/ 211 h 229"/>
                <a:gd name="T88" fmla="*/ 130 w 192"/>
                <a:gd name="T89" fmla="*/ 206 h 229"/>
                <a:gd name="T90" fmla="*/ 136 w 192"/>
                <a:gd name="T91" fmla="*/ 191 h 229"/>
                <a:gd name="T92" fmla="*/ 143 w 192"/>
                <a:gd name="T93" fmla="*/ 173 h 229"/>
                <a:gd name="T94" fmla="*/ 132 w 192"/>
                <a:gd name="T95" fmla="*/ 152 h 229"/>
                <a:gd name="T96" fmla="*/ 132 w 192"/>
                <a:gd name="T97" fmla="*/ 143 h 229"/>
                <a:gd name="T98" fmla="*/ 143 w 192"/>
                <a:gd name="T99" fmla="*/ 139 h 229"/>
                <a:gd name="T100" fmla="*/ 156 w 192"/>
                <a:gd name="T101" fmla="*/ 141 h 229"/>
                <a:gd name="T102" fmla="*/ 172 w 192"/>
                <a:gd name="T103" fmla="*/ 130 h 229"/>
                <a:gd name="T104" fmla="*/ 170 w 192"/>
                <a:gd name="T105" fmla="*/ 121 h 229"/>
                <a:gd name="T106" fmla="*/ 185 w 192"/>
                <a:gd name="T107" fmla="*/ 110 h 229"/>
                <a:gd name="T108" fmla="*/ 177 w 192"/>
                <a:gd name="T109" fmla="*/ 94 h 229"/>
                <a:gd name="T110" fmla="*/ 168 w 192"/>
                <a:gd name="T111" fmla="*/ 81 h 229"/>
                <a:gd name="T112" fmla="*/ 185 w 192"/>
                <a:gd name="T113" fmla="*/ 76 h 229"/>
                <a:gd name="T114" fmla="*/ 192 w 192"/>
                <a:gd name="T115" fmla="*/ 36 h 229"/>
                <a:gd name="T116" fmla="*/ 114 w 192"/>
                <a:gd name="T117" fmla="*/ 9 h 229"/>
                <a:gd name="T118" fmla="*/ 140 w 192"/>
                <a:gd name="T119" fmla="*/ 5 h 229"/>
                <a:gd name="T120" fmla="*/ 156 w 192"/>
                <a:gd name="T121" fmla="*/ 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229">
                  <a:moveTo>
                    <a:pt x="42" y="179"/>
                  </a:moveTo>
                  <a:lnTo>
                    <a:pt x="42" y="179"/>
                  </a:lnTo>
                  <a:lnTo>
                    <a:pt x="40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35" y="179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3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2" y="181"/>
                  </a:lnTo>
                  <a:lnTo>
                    <a:pt x="20" y="181"/>
                  </a:lnTo>
                  <a:lnTo>
                    <a:pt x="19" y="181"/>
                  </a:lnTo>
                  <a:lnTo>
                    <a:pt x="19" y="179"/>
                  </a:lnTo>
                  <a:lnTo>
                    <a:pt x="13" y="177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8" y="177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1" y="186"/>
                  </a:lnTo>
                  <a:lnTo>
                    <a:pt x="13" y="186"/>
                  </a:lnTo>
                  <a:lnTo>
                    <a:pt x="15" y="186"/>
                  </a:lnTo>
                  <a:lnTo>
                    <a:pt x="20" y="188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29" y="193"/>
                  </a:lnTo>
                  <a:lnTo>
                    <a:pt x="29" y="191"/>
                  </a:lnTo>
                  <a:lnTo>
                    <a:pt x="33" y="190"/>
                  </a:lnTo>
                  <a:lnTo>
                    <a:pt x="38" y="188"/>
                  </a:lnTo>
                  <a:lnTo>
                    <a:pt x="40" y="18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44" y="181"/>
                  </a:lnTo>
                  <a:lnTo>
                    <a:pt x="44" y="181"/>
                  </a:lnTo>
                  <a:lnTo>
                    <a:pt x="42" y="179"/>
                  </a:lnTo>
                  <a:lnTo>
                    <a:pt x="42" y="179"/>
                  </a:lnTo>
                  <a:close/>
                  <a:moveTo>
                    <a:pt x="19" y="155"/>
                  </a:moveTo>
                  <a:lnTo>
                    <a:pt x="20" y="155"/>
                  </a:lnTo>
                  <a:lnTo>
                    <a:pt x="20" y="155"/>
                  </a:lnTo>
                  <a:lnTo>
                    <a:pt x="22" y="154"/>
                  </a:lnTo>
                  <a:lnTo>
                    <a:pt x="22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8" y="157"/>
                  </a:lnTo>
                  <a:lnTo>
                    <a:pt x="29" y="159"/>
                  </a:lnTo>
                  <a:lnTo>
                    <a:pt x="31" y="159"/>
                  </a:lnTo>
                  <a:lnTo>
                    <a:pt x="31" y="159"/>
                  </a:lnTo>
                  <a:lnTo>
                    <a:pt x="35" y="159"/>
                  </a:lnTo>
                  <a:lnTo>
                    <a:pt x="37" y="159"/>
                  </a:lnTo>
                  <a:lnTo>
                    <a:pt x="37" y="157"/>
                  </a:lnTo>
                  <a:lnTo>
                    <a:pt x="38" y="15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2" y="150"/>
                  </a:lnTo>
                  <a:lnTo>
                    <a:pt x="19" y="150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9" y="155"/>
                  </a:lnTo>
                  <a:close/>
                  <a:moveTo>
                    <a:pt x="71" y="47"/>
                  </a:moveTo>
                  <a:lnTo>
                    <a:pt x="73" y="47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4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3" y="36"/>
                  </a:lnTo>
                  <a:lnTo>
                    <a:pt x="71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7" y="45"/>
                  </a:lnTo>
                  <a:lnTo>
                    <a:pt x="69" y="47"/>
                  </a:lnTo>
                  <a:lnTo>
                    <a:pt x="71" y="47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0"/>
                  </a:lnTo>
                  <a:lnTo>
                    <a:pt x="82" y="23"/>
                  </a:lnTo>
                  <a:lnTo>
                    <a:pt x="78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80" y="27"/>
                  </a:lnTo>
                  <a:close/>
                  <a:moveTo>
                    <a:pt x="93" y="18"/>
                  </a:moveTo>
                  <a:lnTo>
                    <a:pt x="100" y="14"/>
                  </a:lnTo>
                  <a:lnTo>
                    <a:pt x="102" y="14"/>
                  </a:lnTo>
                  <a:lnTo>
                    <a:pt x="103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9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8"/>
                  </a:lnTo>
                  <a:lnTo>
                    <a:pt x="93" y="18"/>
                  </a:lnTo>
                  <a:close/>
                  <a:moveTo>
                    <a:pt x="192" y="32"/>
                  </a:moveTo>
                  <a:lnTo>
                    <a:pt x="192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5" y="22"/>
                  </a:lnTo>
                  <a:lnTo>
                    <a:pt x="185" y="22"/>
                  </a:lnTo>
                  <a:lnTo>
                    <a:pt x="183" y="22"/>
                  </a:lnTo>
                  <a:lnTo>
                    <a:pt x="181" y="20"/>
                  </a:lnTo>
                  <a:lnTo>
                    <a:pt x="179" y="20"/>
                  </a:lnTo>
                  <a:lnTo>
                    <a:pt x="179" y="20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7" y="18"/>
                  </a:lnTo>
                  <a:lnTo>
                    <a:pt x="176" y="11"/>
                  </a:lnTo>
                  <a:lnTo>
                    <a:pt x="176" y="9"/>
                  </a:lnTo>
                  <a:lnTo>
                    <a:pt x="174" y="9"/>
                  </a:lnTo>
                  <a:lnTo>
                    <a:pt x="168" y="9"/>
                  </a:lnTo>
                  <a:lnTo>
                    <a:pt x="158" y="11"/>
                  </a:lnTo>
                  <a:lnTo>
                    <a:pt x="150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1" y="13"/>
                  </a:lnTo>
                  <a:lnTo>
                    <a:pt x="136" y="13"/>
                  </a:lnTo>
                  <a:lnTo>
                    <a:pt x="132" y="13"/>
                  </a:lnTo>
                  <a:lnTo>
                    <a:pt x="129" y="14"/>
                  </a:lnTo>
                  <a:lnTo>
                    <a:pt x="127" y="14"/>
                  </a:lnTo>
                  <a:lnTo>
                    <a:pt x="125" y="16"/>
                  </a:lnTo>
                  <a:lnTo>
                    <a:pt x="118" y="20"/>
                  </a:lnTo>
                  <a:lnTo>
                    <a:pt x="116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7" y="25"/>
                  </a:lnTo>
                  <a:lnTo>
                    <a:pt x="107" y="27"/>
                  </a:lnTo>
                  <a:lnTo>
                    <a:pt x="105" y="29"/>
                  </a:lnTo>
                  <a:lnTo>
                    <a:pt x="103" y="31"/>
                  </a:lnTo>
                  <a:lnTo>
                    <a:pt x="103" y="36"/>
                  </a:lnTo>
                  <a:lnTo>
                    <a:pt x="102" y="38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5" y="54"/>
                  </a:lnTo>
                  <a:lnTo>
                    <a:pt x="73" y="52"/>
                  </a:lnTo>
                  <a:lnTo>
                    <a:pt x="75" y="51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4" y="72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2" y="92"/>
                  </a:lnTo>
                  <a:lnTo>
                    <a:pt x="58" y="101"/>
                  </a:lnTo>
                  <a:lnTo>
                    <a:pt x="53" y="110"/>
                  </a:lnTo>
                  <a:lnTo>
                    <a:pt x="47" y="119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29" y="141"/>
                  </a:lnTo>
                  <a:lnTo>
                    <a:pt x="28" y="143"/>
                  </a:lnTo>
                  <a:lnTo>
                    <a:pt x="26" y="144"/>
                  </a:lnTo>
                  <a:lnTo>
                    <a:pt x="26" y="146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4"/>
                  </a:lnTo>
                  <a:lnTo>
                    <a:pt x="29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5" y="150"/>
                  </a:lnTo>
                  <a:lnTo>
                    <a:pt x="37" y="152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2" y="163"/>
                  </a:lnTo>
                  <a:lnTo>
                    <a:pt x="42" y="161"/>
                  </a:lnTo>
                  <a:lnTo>
                    <a:pt x="40" y="161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1" y="163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2" y="168"/>
                  </a:lnTo>
                  <a:lnTo>
                    <a:pt x="44" y="168"/>
                  </a:lnTo>
                  <a:lnTo>
                    <a:pt x="44" y="168"/>
                  </a:lnTo>
                  <a:lnTo>
                    <a:pt x="46" y="168"/>
                  </a:lnTo>
                  <a:lnTo>
                    <a:pt x="47" y="170"/>
                  </a:lnTo>
                  <a:lnTo>
                    <a:pt x="47" y="172"/>
                  </a:lnTo>
                  <a:lnTo>
                    <a:pt x="47" y="173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7" y="173"/>
                  </a:lnTo>
                  <a:lnTo>
                    <a:pt x="37" y="170"/>
                  </a:lnTo>
                  <a:lnTo>
                    <a:pt x="35" y="168"/>
                  </a:lnTo>
                  <a:lnTo>
                    <a:pt x="33" y="166"/>
                  </a:lnTo>
                  <a:lnTo>
                    <a:pt x="31" y="166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3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4" y="161"/>
                  </a:lnTo>
                  <a:lnTo>
                    <a:pt x="11" y="161"/>
                  </a:lnTo>
                  <a:lnTo>
                    <a:pt x="6" y="164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3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5"/>
                  </a:lnTo>
                  <a:lnTo>
                    <a:pt x="22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5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7" y="175"/>
                  </a:lnTo>
                  <a:lnTo>
                    <a:pt x="37" y="177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6" y="175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7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1" y="173"/>
                  </a:lnTo>
                  <a:lnTo>
                    <a:pt x="55" y="172"/>
                  </a:lnTo>
                  <a:lnTo>
                    <a:pt x="56" y="172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60" y="172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8" y="175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2" y="175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9" y="170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75" y="172"/>
                  </a:lnTo>
                  <a:lnTo>
                    <a:pt x="75" y="172"/>
                  </a:lnTo>
                  <a:lnTo>
                    <a:pt x="73" y="173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5" y="177"/>
                  </a:lnTo>
                  <a:lnTo>
                    <a:pt x="76" y="177"/>
                  </a:lnTo>
                  <a:lnTo>
                    <a:pt x="78" y="177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5" y="172"/>
                  </a:lnTo>
                  <a:lnTo>
                    <a:pt x="87" y="173"/>
                  </a:lnTo>
                  <a:lnTo>
                    <a:pt x="87" y="175"/>
                  </a:lnTo>
                  <a:lnTo>
                    <a:pt x="85" y="177"/>
                  </a:lnTo>
                  <a:lnTo>
                    <a:pt x="85" y="179"/>
                  </a:lnTo>
                  <a:lnTo>
                    <a:pt x="85" y="179"/>
                  </a:lnTo>
                  <a:lnTo>
                    <a:pt x="87" y="181"/>
                  </a:lnTo>
                  <a:lnTo>
                    <a:pt x="87" y="182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1" y="184"/>
                  </a:lnTo>
                  <a:lnTo>
                    <a:pt x="93" y="184"/>
                  </a:lnTo>
                  <a:lnTo>
                    <a:pt x="93" y="186"/>
                  </a:lnTo>
                  <a:lnTo>
                    <a:pt x="93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102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09" y="188"/>
                  </a:lnTo>
                  <a:lnTo>
                    <a:pt x="109" y="188"/>
                  </a:lnTo>
                  <a:lnTo>
                    <a:pt x="111" y="190"/>
                  </a:lnTo>
                  <a:lnTo>
                    <a:pt x="111" y="191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14" y="195"/>
                  </a:lnTo>
                  <a:lnTo>
                    <a:pt x="116" y="195"/>
                  </a:lnTo>
                  <a:lnTo>
                    <a:pt x="116" y="195"/>
                  </a:lnTo>
                  <a:lnTo>
                    <a:pt x="118" y="195"/>
                  </a:lnTo>
                  <a:lnTo>
                    <a:pt x="120" y="195"/>
                  </a:lnTo>
                  <a:lnTo>
                    <a:pt x="120" y="195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5" y="197"/>
                  </a:lnTo>
                  <a:lnTo>
                    <a:pt x="125" y="199"/>
                  </a:lnTo>
                  <a:lnTo>
                    <a:pt x="123" y="199"/>
                  </a:lnTo>
                  <a:lnTo>
                    <a:pt x="123" y="200"/>
                  </a:lnTo>
                  <a:lnTo>
                    <a:pt x="125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9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0" y="211"/>
                  </a:lnTo>
                  <a:lnTo>
                    <a:pt x="121" y="213"/>
                  </a:lnTo>
                  <a:lnTo>
                    <a:pt x="120" y="213"/>
                  </a:lnTo>
                  <a:lnTo>
                    <a:pt x="120" y="215"/>
                  </a:lnTo>
                  <a:lnTo>
                    <a:pt x="120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4" y="220"/>
                  </a:lnTo>
                  <a:lnTo>
                    <a:pt x="114" y="222"/>
                  </a:lnTo>
                  <a:lnTo>
                    <a:pt x="114" y="224"/>
                  </a:lnTo>
                  <a:lnTo>
                    <a:pt x="116" y="224"/>
                  </a:lnTo>
                  <a:lnTo>
                    <a:pt x="116" y="224"/>
                  </a:lnTo>
                  <a:lnTo>
                    <a:pt x="116" y="226"/>
                  </a:lnTo>
                  <a:lnTo>
                    <a:pt x="118" y="226"/>
                  </a:lnTo>
                  <a:lnTo>
                    <a:pt x="118" y="226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8" y="229"/>
                  </a:lnTo>
                  <a:lnTo>
                    <a:pt x="120" y="229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1" y="228"/>
                  </a:lnTo>
                  <a:lnTo>
                    <a:pt x="121" y="228"/>
                  </a:lnTo>
                  <a:lnTo>
                    <a:pt x="121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30" y="229"/>
                  </a:lnTo>
                  <a:lnTo>
                    <a:pt x="132" y="229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0" y="226"/>
                  </a:lnTo>
                  <a:lnTo>
                    <a:pt x="130" y="226"/>
                  </a:lnTo>
                  <a:lnTo>
                    <a:pt x="132" y="226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4" y="222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6" y="219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4" y="215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29" y="211"/>
                  </a:lnTo>
                  <a:lnTo>
                    <a:pt x="129" y="211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7" y="204"/>
                  </a:lnTo>
                  <a:lnTo>
                    <a:pt x="127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30" y="206"/>
                  </a:lnTo>
                  <a:lnTo>
                    <a:pt x="130" y="204"/>
                  </a:lnTo>
                  <a:lnTo>
                    <a:pt x="132" y="202"/>
                  </a:lnTo>
                  <a:lnTo>
                    <a:pt x="136" y="199"/>
                  </a:lnTo>
                  <a:lnTo>
                    <a:pt x="140" y="199"/>
                  </a:lnTo>
                  <a:lnTo>
                    <a:pt x="140" y="197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38" y="197"/>
                  </a:lnTo>
                  <a:lnTo>
                    <a:pt x="136" y="195"/>
                  </a:lnTo>
                  <a:lnTo>
                    <a:pt x="136" y="193"/>
                  </a:lnTo>
                  <a:lnTo>
                    <a:pt x="136" y="191"/>
                  </a:lnTo>
                  <a:lnTo>
                    <a:pt x="136" y="191"/>
                  </a:lnTo>
                  <a:lnTo>
                    <a:pt x="136" y="190"/>
                  </a:lnTo>
                  <a:lnTo>
                    <a:pt x="138" y="188"/>
                  </a:lnTo>
                  <a:lnTo>
                    <a:pt x="140" y="184"/>
                  </a:lnTo>
                  <a:lnTo>
                    <a:pt x="141" y="182"/>
                  </a:lnTo>
                  <a:lnTo>
                    <a:pt x="141" y="182"/>
                  </a:lnTo>
                  <a:lnTo>
                    <a:pt x="143" y="182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2"/>
                  </a:lnTo>
                  <a:lnTo>
                    <a:pt x="143" y="172"/>
                  </a:lnTo>
                  <a:lnTo>
                    <a:pt x="143" y="168"/>
                  </a:lnTo>
                  <a:lnTo>
                    <a:pt x="140" y="166"/>
                  </a:lnTo>
                  <a:lnTo>
                    <a:pt x="138" y="161"/>
                  </a:lnTo>
                  <a:lnTo>
                    <a:pt x="136" y="161"/>
                  </a:lnTo>
                  <a:lnTo>
                    <a:pt x="138" y="159"/>
                  </a:lnTo>
                  <a:lnTo>
                    <a:pt x="138" y="157"/>
                  </a:lnTo>
                  <a:lnTo>
                    <a:pt x="134" y="155"/>
                  </a:lnTo>
                  <a:lnTo>
                    <a:pt x="132" y="155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2" y="152"/>
                  </a:lnTo>
                  <a:lnTo>
                    <a:pt x="132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48"/>
                  </a:lnTo>
                  <a:lnTo>
                    <a:pt x="130" y="146"/>
                  </a:lnTo>
                  <a:lnTo>
                    <a:pt x="130" y="144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30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40" y="141"/>
                  </a:lnTo>
                  <a:lnTo>
                    <a:pt x="141" y="141"/>
                  </a:lnTo>
                  <a:lnTo>
                    <a:pt x="140" y="141"/>
                  </a:lnTo>
                  <a:lnTo>
                    <a:pt x="138" y="139"/>
                  </a:lnTo>
                  <a:lnTo>
                    <a:pt x="138" y="137"/>
                  </a:lnTo>
                  <a:lnTo>
                    <a:pt x="140" y="137"/>
                  </a:lnTo>
                  <a:lnTo>
                    <a:pt x="141" y="137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5" y="139"/>
                  </a:lnTo>
                  <a:lnTo>
                    <a:pt x="147" y="139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9" y="141"/>
                  </a:lnTo>
                  <a:lnTo>
                    <a:pt x="150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56" y="141"/>
                  </a:lnTo>
                  <a:lnTo>
                    <a:pt x="156" y="141"/>
                  </a:lnTo>
                  <a:lnTo>
                    <a:pt x="159" y="139"/>
                  </a:lnTo>
                  <a:lnTo>
                    <a:pt x="165" y="137"/>
                  </a:lnTo>
                  <a:lnTo>
                    <a:pt x="168" y="137"/>
                  </a:lnTo>
                  <a:lnTo>
                    <a:pt x="170" y="135"/>
                  </a:lnTo>
                  <a:lnTo>
                    <a:pt x="170" y="135"/>
                  </a:lnTo>
                  <a:lnTo>
                    <a:pt x="172" y="134"/>
                  </a:lnTo>
                  <a:lnTo>
                    <a:pt x="172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0"/>
                  </a:lnTo>
                  <a:lnTo>
                    <a:pt x="172" y="130"/>
                  </a:lnTo>
                  <a:lnTo>
                    <a:pt x="172" y="128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7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9"/>
                  </a:lnTo>
                  <a:lnTo>
                    <a:pt x="174" y="119"/>
                  </a:lnTo>
                  <a:lnTo>
                    <a:pt x="176" y="119"/>
                  </a:lnTo>
                  <a:lnTo>
                    <a:pt x="176" y="117"/>
                  </a:lnTo>
                  <a:lnTo>
                    <a:pt x="177" y="116"/>
                  </a:lnTo>
                  <a:lnTo>
                    <a:pt x="179" y="116"/>
                  </a:lnTo>
                  <a:lnTo>
                    <a:pt x="179" y="114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3" y="108"/>
                  </a:lnTo>
                  <a:lnTo>
                    <a:pt x="183" y="107"/>
                  </a:lnTo>
                  <a:lnTo>
                    <a:pt x="183" y="105"/>
                  </a:lnTo>
                  <a:lnTo>
                    <a:pt x="183" y="105"/>
                  </a:lnTo>
                  <a:lnTo>
                    <a:pt x="185" y="103"/>
                  </a:lnTo>
                  <a:lnTo>
                    <a:pt x="185" y="99"/>
                  </a:lnTo>
                  <a:lnTo>
                    <a:pt x="185" y="98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4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4" y="92"/>
                  </a:lnTo>
                  <a:lnTo>
                    <a:pt x="170" y="92"/>
                  </a:lnTo>
                  <a:lnTo>
                    <a:pt x="168" y="90"/>
                  </a:lnTo>
                  <a:lnTo>
                    <a:pt x="167" y="90"/>
                  </a:lnTo>
                  <a:lnTo>
                    <a:pt x="167" y="88"/>
                  </a:lnTo>
                  <a:lnTo>
                    <a:pt x="167" y="87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70" y="83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0" y="78"/>
                  </a:lnTo>
                  <a:lnTo>
                    <a:pt x="172" y="76"/>
                  </a:lnTo>
                  <a:lnTo>
                    <a:pt x="176" y="76"/>
                  </a:lnTo>
                  <a:lnTo>
                    <a:pt x="179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3" y="78"/>
                  </a:lnTo>
                  <a:lnTo>
                    <a:pt x="185" y="76"/>
                  </a:lnTo>
                  <a:lnTo>
                    <a:pt x="185" y="72"/>
                  </a:lnTo>
                  <a:lnTo>
                    <a:pt x="185" y="63"/>
                  </a:lnTo>
                  <a:lnTo>
                    <a:pt x="186" y="61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90" y="52"/>
                  </a:lnTo>
                  <a:lnTo>
                    <a:pt x="192" y="49"/>
                  </a:lnTo>
                  <a:lnTo>
                    <a:pt x="192" y="47"/>
                  </a:lnTo>
                  <a:lnTo>
                    <a:pt x="192" y="43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4"/>
                  </a:lnTo>
                  <a:lnTo>
                    <a:pt x="192" y="32"/>
                  </a:lnTo>
                  <a:close/>
                  <a:moveTo>
                    <a:pt x="116" y="11"/>
                  </a:moveTo>
                  <a:lnTo>
                    <a:pt x="120" y="9"/>
                  </a:lnTo>
                  <a:lnTo>
                    <a:pt x="120" y="9"/>
                  </a:lnTo>
                  <a:lnTo>
                    <a:pt x="125" y="9"/>
                  </a:lnTo>
                  <a:lnTo>
                    <a:pt x="130" y="9"/>
                  </a:lnTo>
                  <a:lnTo>
                    <a:pt x="129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4" y="9"/>
                  </a:lnTo>
                  <a:lnTo>
                    <a:pt x="116" y="11"/>
                  </a:lnTo>
                  <a:lnTo>
                    <a:pt x="116" y="11"/>
                  </a:lnTo>
                  <a:close/>
                  <a:moveTo>
                    <a:pt x="140" y="9"/>
                  </a:moveTo>
                  <a:lnTo>
                    <a:pt x="140" y="9"/>
                  </a:lnTo>
                  <a:lnTo>
                    <a:pt x="140" y="9"/>
                  </a:lnTo>
                  <a:lnTo>
                    <a:pt x="140" y="7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0" y="4"/>
                  </a:lnTo>
                  <a:lnTo>
                    <a:pt x="149" y="4"/>
                  </a:lnTo>
                  <a:lnTo>
                    <a:pt x="143" y="4"/>
                  </a:lnTo>
                  <a:lnTo>
                    <a:pt x="141" y="5"/>
                  </a:lnTo>
                  <a:lnTo>
                    <a:pt x="140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9"/>
                  </a:lnTo>
                  <a:close/>
                  <a:moveTo>
                    <a:pt x="156" y="2"/>
                  </a:move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6" y="2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21">
              <a:extLst>
                <a:ext uri="{FF2B5EF4-FFF2-40B4-BE49-F238E27FC236}">
                  <a16:creationId xmlns:a16="http://schemas.microsoft.com/office/drawing/2014/main" id="{F6B0B0CB-D64D-4DEE-8E98-D92A6A4B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3321" y="4577658"/>
              <a:ext cx="132690" cy="158952"/>
            </a:xfrm>
            <a:custGeom>
              <a:avLst/>
              <a:gdLst>
                <a:gd name="T0" fmla="*/ 85 w 96"/>
                <a:gd name="T1" fmla="*/ 39 h 115"/>
                <a:gd name="T2" fmla="*/ 76 w 96"/>
                <a:gd name="T3" fmla="*/ 32 h 115"/>
                <a:gd name="T4" fmla="*/ 74 w 96"/>
                <a:gd name="T5" fmla="*/ 29 h 115"/>
                <a:gd name="T6" fmla="*/ 67 w 96"/>
                <a:gd name="T7" fmla="*/ 30 h 115"/>
                <a:gd name="T8" fmla="*/ 62 w 96"/>
                <a:gd name="T9" fmla="*/ 27 h 115"/>
                <a:gd name="T10" fmla="*/ 54 w 96"/>
                <a:gd name="T11" fmla="*/ 21 h 115"/>
                <a:gd name="T12" fmla="*/ 45 w 96"/>
                <a:gd name="T13" fmla="*/ 10 h 115"/>
                <a:gd name="T14" fmla="*/ 36 w 96"/>
                <a:gd name="T15" fmla="*/ 0 h 115"/>
                <a:gd name="T16" fmla="*/ 29 w 96"/>
                <a:gd name="T17" fmla="*/ 1 h 115"/>
                <a:gd name="T18" fmla="*/ 24 w 96"/>
                <a:gd name="T19" fmla="*/ 1 h 115"/>
                <a:gd name="T20" fmla="*/ 26 w 96"/>
                <a:gd name="T21" fmla="*/ 5 h 115"/>
                <a:gd name="T22" fmla="*/ 27 w 96"/>
                <a:gd name="T23" fmla="*/ 7 h 115"/>
                <a:gd name="T24" fmla="*/ 29 w 96"/>
                <a:gd name="T25" fmla="*/ 16 h 115"/>
                <a:gd name="T26" fmla="*/ 27 w 96"/>
                <a:gd name="T27" fmla="*/ 18 h 115"/>
                <a:gd name="T28" fmla="*/ 26 w 96"/>
                <a:gd name="T29" fmla="*/ 14 h 115"/>
                <a:gd name="T30" fmla="*/ 20 w 96"/>
                <a:gd name="T31" fmla="*/ 14 h 115"/>
                <a:gd name="T32" fmla="*/ 13 w 96"/>
                <a:gd name="T33" fmla="*/ 21 h 115"/>
                <a:gd name="T34" fmla="*/ 11 w 96"/>
                <a:gd name="T35" fmla="*/ 36 h 115"/>
                <a:gd name="T36" fmla="*/ 0 w 96"/>
                <a:gd name="T37" fmla="*/ 41 h 115"/>
                <a:gd name="T38" fmla="*/ 0 w 96"/>
                <a:gd name="T39" fmla="*/ 48 h 115"/>
                <a:gd name="T40" fmla="*/ 6 w 96"/>
                <a:gd name="T41" fmla="*/ 57 h 115"/>
                <a:gd name="T42" fmla="*/ 4 w 96"/>
                <a:gd name="T43" fmla="*/ 65 h 115"/>
                <a:gd name="T44" fmla="*/ 2 w 96"/>
                <a:gd name="T45" fmla="*/ 66 h 115"/>
                <a:gd name="T46" fmla="*/ 0 w 96"/>
                <a:gd name="T47" fmla="*/ 72 h 115"/>
                <a:gd name="T48" fmla="*/ 4 w 96"/>
                <a:gd name="T49" fmla="*/ 75 h 115"/>
                <a:gd name="T50" fmla="*/ 4 w 96"/>
                <a:gd name="T51" fmla="*/ 74 h 115"/>
                <a:gd name="T52" fmla="*/ 13 w 96"/>
                <a:gd name="T53" fmla="*/ 74 h 115"/>
                <a:gd name="T54" fmla="*/ 11 w 96"/>
                <a:gd name="T55" fmla="*/ 77 h 115"/>
                <a:gd name="T56" fmla="*/ 8 w 96"/>
                <a:gd name="T57" fmla="*/ 77 h 115"/>
                <a:gd name="T58" fmla="*/ 9 w 96"/>
                <a:gd name="T59" fmla="*/ 79 h 115"/>
                <a:gd name="T60" fmla="*/ 11 w 96"/>
                <a:gd name="T61" fmla="*/ 79 h 115"/>
                <a:gd name="T62" fmla="*/ 13 w 96"/>
                <a:gd name="T63" fmla="*/ 81 h 115"/>
                <a:gd name="T64" fmla="*/ 17 w 96"/>
                <a:gd name="T65" fmla="*/ 86 h 115"/>
                <a:gd name="T66" fmla="*/ 20 w 96"/>
                <a:gd name="T67" fmla="*/ 86 h 115"/>
                <a:gd name="T68" fmla="*/ 22 w 96"/>
                <a:gd name="T69" fmla="*/ 86 h 115"/>
                <a:gd name="T70" fmla="*/ 27 w 96"/>
                <a:gd name="T71" fmla="*/ 94 h 115"/>
                <a:gd name="T72" fmla="*/ 31 w 96"/>
                <a:gd name="T73" fmla="*/ 95 h 115"/>
                <a:gd name="T74" fmla="*/ 35 w 96"/>
                <a:gd name="T75" fmla="*/ 103 h 115"/>
                <a:gd name="T76" fmla="*/ 36 w 96"/>
                <a:gd name="T77" fmla="*/ 106 h 115"/>
                <a:gd name="T78" fmla="*/ 38 w 96"/>
                <a:gd name="T79" fmla="*/ 110 h 115"/>
                <a:gd name="T80" fmla="*/ 47 w 96"/>
                <a:gd name="T81" fmla="*/ 115 h 115"/>
                <a:gd name="T82" fmla="*/ 45 w 96"/>
                <a:gd name="T83" fmla="*/ 110 h 115"/>
                <a:gd name="T84" fmla="*/ 45 w 96"/>
                <a:gd name="T85" fmla="*/ 106 h 115"/>
                <a:gd name="T86" fmla="*/ 45 w 96"/>
                <a:gd name="T87" fmla="*/ 104 h 115"/>
                <a:gd name="T88" fmla="*/ 47 w 96"/>
                <a:gd name="T89" fmla="*/ 97 h 115"/>
                <a:gd name="T90" fmla="*/ 42 w 96"/>
                <a:gd name="T91" fmla="*/ 92 h 115"/>
                <a:gd name="T92" fmla="*/ 49 w 96"/>
                <a:gd name="T93" fmla="*/ 79 h 115"/>
                <a:gd name="T94" fmla="*/ 54 w 96"/>
                <a:gd name="T95" fmla="*/ 72 h 115"/>
                <a:gd name="T96" fmla="*/ 58 w 96"/>
                <a:gd name="T97" fmla="*/ 68 h 115"/>
                <a:gd name="T98" fmla="*/ 62 w 96"/>
                <a:gd name="T99" fmla="*/ 63 h 115"/>
                <a:gd name="T100" fmla="*/ 65 w 96"/>
                <a:gd name="T101" fmla="*/ 65 h 115"/>
                <a:gd name="T102" fmla="*/ 65 w 96"/>
                <a:gd name="T103" fmla="*/ 68 h 115"/>
                <a:gd name="T104" fmla="*/ 69 w 96"/>
                <a:gd name="T105" fmla="*/ 74 h 115"/>
                <a:gd name="T106" fmla="*/ 73 w 96"/>
                <a:gd name="T107" fmla="*/ 72 h 115"/>
                <a:gd name="T108" fmla="*/ 82 w 96"/>
                <a:gd name="T109" fmla="*/ 68 h 115"/>
                <a:gd name="T110" fmla="*/ 83 w 96"/>
                <a:gd name="T111" fmla="*/ 63 h 115"/>
                <a:gd name="T112" fmla="*/ 80 w 96"/>
                <a:gd name="T113" fmla="*/ 56 h 115"/>
                <a:gd name="T114" fmla="*/ 83 w 96"/>
                <a:gd name="T115" fmla="*/ 54 h 115"/>
                <a:gd name="T116" fmla="*/ 89 w 96"/>
                <a:gd name="T117" fmla="*/ 52 h 115"/>
                <a:gd name="T118" fmla="*/ 96 w 96"/>
                <a:gd name="T119" fmla="*/ 4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15">
                  <a:moveTo>
                    <a:pt x="96" y="45"/>
                  </a:moveTo>
                  <a:lnTo>
                    <a:pt x="96" y="43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34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5" y="2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6" y="23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9" y="14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4" y="77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9" y="75"/>
                  </a:lnTo>
                  <a:lnTo>
                    <a:pt x="11" y="74"/>
                  </a:lnTo>
                  <a:lnTo>
                    <a:pt x="13" y="72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5" y="103"/>
                  </a:lnTo>
                  <a:lnTo>
                    <a:pt x="36" y="104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5" y="113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5" y="97"/>
                  </a:lnTo>
                  <a:lnTo>
                    <a:pt x="44" y="95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7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4" y="70"/>
                  </a:lnTo>
                  <a:lnTo>
                    <a:pt x="76" y="70"/>
                  </a:lnTo>
                  <a:lnTo>
                    <a:pt x="78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0"/>
                  </a:lnTo>
                  <a:lnTo>
                    <a:pt x="91" y="50"/>
                  </a:lnTo>
                  <a:lnTo>
                    <a:pt x="92" y="50"/>
                  </a:lnTo>
                  <a:lnTo>
                    <a:pt x="96" y="48"/>
                  </a:lnTo>
                  <a:lnTo>
                    <a:pt x="96" y="47"/>
                  </a:lnTo>
                  <a:lnTo>
                    <a:pt x="96" y="45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BF312EBB-04C8-47C2-864F-F0E7B48E8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23">
              <a:extLst>
                <a:ext uri="{FF2B5EF4-FFF2-40B4-BE49-F238E27FC236}">
                  <a16:creationId xmlns:a16="http://schemas.microsoft.com/office/drawing/2014/main" id="{C4E8C7D4-3465-4FD8-B6CD-17BD94503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24">
              <a:extLst>
                <a:ext uri="{FF2B5EF4-FFF2-40B4-BE49-F238E27FC236}">
                  <a16:creationId xmlns:a16="http://schemas.microsoft.com/office/drawing/2014/main" id="{C331D3EF-9031-4F18-8405-581FC0A75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25">
              <a:extLst>
                <a:ext uri="{FF2B5EF4-FFF2-40B4-BE49-F238E27FC236}">
                  <a16:creationId xmlns:a16="http://schemas.microsoft.com/office/drawing/2014/main" id="{28516004-8A7A-4E65-970E-107B34F7C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26">
              <a:extLst>
                <a:ext uri="{FF2B5EF4-FFF2-40B4-BE49-F238E27FC236}">
                  <a16:creationId xmlns:a16="http://schemas.microsoft.com/office/drawing/2014/main" id="{586DEAD4-40C7-43CB-A7D9-4D8B5CCA57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8916" y="5249401"/>
              <a:ext cx="27644" cy="22115"/>
            </a:xfrm>
            <a:custGeom>
              <a:avLst/>
              <a:gdLst>
                <a:gd name="T0" fmla="*/ 20 w 20"/>
                <a:gd name="T1" fmla="*/ 12 h 16"/>
                <a:gd name="T2" fmla="*/ 18 w 20"/>
                <a:gd name="T3" fmla="*/ 10 h 16"/>
                <a:gd name="T4" fmla="*/ 16 w 20"/>
                <a:gd name="T5" fmla="*/ 10 h 16"/>
                <a:gd name="T6" fmla="*/ 16 w 20"/>
                <a:gd name="T7" fmla="*/ 10 h 16"/>
                <a:gd name="T8" fmla="*/ 16 w 20"/>
                <a:gd name="T9" fmla="*/ 10 h 16"/>
                <a:gd name="T10" fmla="*/ 16 w 20"/>
                <a:gd name="T11" fmla="*/ 9 h 16"/>
                <a:gd name="T12" fmla="*/ 16 w 20"/>
                <a:gd name="T13" fmla="*/ 9 h 16"/>
                <a:gd name="T14" fmla="*/ 15 w 20"/>
                <a:gd name="T15" fmla="*/ 9 h 16"/>
                <a:gd name="T16" fmla="*/ 13 w 20"/>
                <a:gd name="T17" fmla="*/ 7 h 16"/>
                <a:gd name="T18" fmla="*/ 13 w 20"/>
                <a:gd name="T19" fmla="*/ 7 h 16"/>
                <a:gd name="T20" fmla="*/ 9 w 20"/>
                <a:gd name="T21" fmla="*/ 5 h 16"/>
                <a:gd name="T22" fmla="*/ 9 w 20"/>
                <a:gd name="T23" fmla="*/ 5 h 16"/>
                <a:gd name="T24" fmla="*/ 9 w 20"/>
                <a:gd name="T25" fmla="*/ 5 h 16"/>
                <a:gd name="T26" fmla="*/ 9 w 20"/>
                <a:gd name="T27" fmla="*/ 5 h 16"/>
                <a:gd name="T28" fmla="*/ 9 w 20"/>
                <a:gd name="T29" fmla="*/ 5 h 16"/>
                <a:gd name="T30" fmla="*/ 9 w 20"/>
                <a:gd name="T31" fmla="*/ 5 h 16"/>
                <a:gd name="T32" fmla="*/ 9 w 20"/>
                <a:gd name="T33" fmla="*/ 5 h 16"/>
                <a:gd name="T34" fmla="*/ 7 w 20"/>
                <a:gd name="T35" fmla="*/ 5 h 16"/>
                <a:gd name="T36" fmla="*/ 7 w 20"/>
                <a:gd name="T37" fmla="*/ 5 h 16"/>
                <a:gd name="T38" fmla="*/ 7 w 20"/>
                <a:gd name="T39" fmla="*/ 7 h 16"/>
                <a:gd name="T40" fmla="*/ 7 w 20"/>
                <a:gd name="T41" fmla="*/ 7 h 16"/>
                <a:gd name="T42" fmla="*/ 7 w 20"/>
                <a:gd name="T43" fmla="*/ 10 h 16"/>
                <a:gd name="T44" fmla="*/ 7 w 20"/>
                <a:gd name="T45" fmla="*/ 12 h 16"/>
                <a:gd name="T46" fmla="*/ 9 w 20"/>
                <a:gd name="T47" fmla="*/ 12 h 16"/>
                <a:gd name="T48" fmla="*/ 9 w 20"/>
                <a:gd name="T49" fmla="*/ 12 h 16"/>
                <a:gd name="T50" fmla="*/ 9 w 20"/>
                <a:gd name="T51" fmla="*/ 12 h 16"/>
                <a:gd name="T52" fmla="*/ 11 w 20"/>
                <a:gd name="T53" fmla="*/ 14 h 16"/>
                <a:gd name="T54" fmla="*/ 13 w 20"/>
                <a:gd name="T55" fmla="*/ 16 h 16"/>
                <a:gd name="T56" fmla="*/ 15 w 20"/>
                <a:gd name="T57" fmla="*/ 16 h 16"/>
                <a:gd name="T58" fmla="*/ 16 w 20"/>
                <a:gd name="T59" fmla="*/ 16 h 16"/>
                <a:gd name="T60" fmla="*/ 16 w 20"/>
                <a:gd name="T61" fmla="*/ 16 h 16"/>
                <a:gd name="T62" fmla="*/ 18 w 20"/>
                <a:gd name="T63" fmla="*/ 16 h 16"/>
                <a:gd name="T64" fmla="*/ 18 w 20"/>
                <a:gd name="T65" fmla="*/ 16 h 16"/>
                <a:gd name="T66" fmla="*/ 18 w 20"/>
                <a:gd name="T67" fmla="*/ 16 h 16"/>
                <a:gd name="T68" fmla="*/ 18 w 20"/>
                <a:gd name="T69" fmla="*/ 14 h 16"/>
                <a:gd name="T70" fmla="*/ 20 w 20"/>
                <a:gd name="T71" fmla="*/ 14 h 16"/>
                <a:gd name="T72" fmla="*/ 20 w 20"/>
                <a:gd name="T73" fmla="*/ 14 h 16"/>
                <a:gd name="T74" fmla="*/ 20 w 20"/>
                <a:gd name="T75" fmla="*/ 12 h 16"/>
                <a:gd name="T76" fmla="*/ 7 w 20"/>
                <a:gd name="T77" fmla="*/ 1 h 16"/>
                <a:gd name="T78" fmla="*/ 7 w 20"/>
                <a:gd name="T79" fmla="*/ 1 h 16"/>
                <a:gd name="T80" fmla="*/ 6 w 20"/>
                <a:gd name="T81" fmla="*/ 0 h 16"/>
                <a:gd name="T82" fmla="*/ 4 w 20"/>
                <a:gd name="T83" fmla="*/ 0 h 16"/>
                <a:gd name="T84" fmla="*/ 0 w 20"/>
                <a:gd name="T85" fmla="*/ 0 h 16"/>
                <a:gd name="T86" fmla="*/ 0 w 20"/>
                <a:gd name="T87" fmla="*/ 0 h 16"/>
                <a:gd name="T88" fmla="*/ 0 w 20"/>
                <a:gd name="T89" fmla="*/ 1 h 16"/>
                <a:gd name="T90" fmla="*/ 0 w 20"/>
                <a:gd name="T91" fmla="*/ 1 h 16"/>
                <a:gd name="T92" fmla="*/ 0 w 20"/>
                <a:gd name="T93" fmla="*/ 1 h 16"/>
                <a:gd name="T94" fmla="*/ 2 w 20"/>
                <a:gd name="T95" fmla="*/ 3 h 16"/>
                <a:gd name="T96" fmla="*/ 2 w 20"/>
                <a:gd name="T97" fmla="*/ 3 h 16"/>
                <a:gd name="T98" fmla="*/ 4 w 20"/>
                <a:gd name="T99" fmla="*/ 3 h 16"/>
                <a:gd name="T100" fmla="*/ 4 w 20"/>
                <a:gd name="T101" fmla="*/ 3 h 16"/>
                <a:gd name="T102" fmla="*/ 6 w 20"/>
                <a:gd name="T103" fmla="*/ 3 h 16"/>
                <a:gd name="T104" fmla="*/ 6 w 20"/>
                <a:gd name="T105" fmla="*/ 3 h 16"/>
                <a:gd name="T106" fmla="*/ 7 w 20"/>
                <a:gd name="T107" fmla="*/ 3 h 16"/>
                <a:gd name="T108" fmla="*/ 7 w 20"/>
                <a:gd name="T10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lnTo>
                    <a:pt x="18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2"/>
                  </a:lnTo>
                  <a:close/>
                  <a:moveTo>
                    <a:pt x="7" y="1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27">
              <a:extLst>
                <a:ext uri="{FF2B5EF4-FFF2-40B4-BE49-F238E27FC236}">
                  <a16:creationId xmlns:a16="http://schemas.microsoft.com/office/drawing/2014/main" id="{9A0EC839-730E-4C74-ABFB-EE72610A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2922" y="4686851"/>
              <a:ext cx="178303" cy="142366"/>
            </a:xfrm>
            <a:custGeom>
              <a:avLst/>
              <a:gdLst>
                <a:gd name="T0" fmla="*/ 125 w 129"/>
                <a:gd name="T1" fmla="*/ 40 h 103"/>
                <a:gd name="T2" fmla="*/ 121 w 129"/>
                <a:gd name="T3" fmla="*/ 34 h 103"/>
                <a:gd name="T4" fmla="*/ 121 w 129"/>
                <a:gd name="T5" fmla="*/ 29 h 103"/>
                <a:gd name="T6" fmla="*/ 120 w 129"/>
                <a:gd name="T7" fmla="*/ 25 h 103"/>
                <a:gd name="T8" fmla="*/ 118 w 129"/>
                <a:gd name="T9" fmla="*/ 24 h 103"/>
                <a:gd name="T10" fmla="*/ 114 w 129"/>
                <a:gd name="T11" fmla="*/ 24 h 103"/>
                <a:gd name="T12" fmla="*/ 109 w 129"/>
                <a:gd name="T13" fmla="*/ 20 h 103"/>
                <a:gd name="T14" fmla="*/ 102 w 129"/>
                <a:gd name="T15" fmla="*/ 13 h 103"/>
                <a:gd name="T16" fmla="*/ 91 w 129"/>
                <a:gd name="T17" fmla="*/ 2 h 103"/>
                <a:gd name="T18" fmla="*/ 82 w 129"/>
                <a:gd name="T19" fmla="*/ 6 h 103"/>
                <a:gd name="T20" fmla="*/ 74 w 129"/>
                <a:gd name="T21" fmla="*/ 4 h 103"/>
                <a:gd name="T22" fmla="*/ 64 w 129"/>
                <a:gd name="T23" fmla="*/ 7 h 103"/>
                <a:gd name="T24" fmla="*/ 58 w 129"/>
                <a:gd name="T25" fmla="*/ 9 h 103"/>
                <a:gd name="T26" fmla="*/ 51 w 129"/>
                <a:gd name="T27" fmla="*/ 9 h 103"/>
                <a:gd name="T28" fmla="*/ 49 w 129"/>
                <a:gd name="T29" fmla="*/ 9 h 103"/>
                <a:gd name="T30" fmla="*/ 46 w 129"/>
                <a:gd name="T31" fmla="*/ 11 h 103"/>
                <a:gd name="T32" fmla="*/ 42 w 129"/>
                <a:gd name="T33" fmla="*/ 16 h 103"/>
                <a:gd name="T34" fmla="*/ 40 w 129"/>
                <a:gd name="T35" fmla="*/ 20 h 103"/>
                <a:gd name="T36" fmla="*/ 37 w 129"/>
                <a:gd name="T37" fmla="*/ 15 h 103"/>
                <a:gd name="T38" fmla="*/ 29 w 129"/>
                <a:gd name="T39" fmla="*/ 15 h 103"/>
                <a:gd name="T40" fmla="*/ 17 w 129"/>
                <a:gd name="T41" fmla="*/ 20 h 103"/>
                <a:gd name="T42" fmla="*/ 15 w 129"/>
                <a:gd name="T43" fmla="*/ 31 h 103"/>
                <a:gd name="T44" fmla="*/ 13 w 129"/>
                <a:gd name="T45" fmla="*/ 36 h 103"/>
                <a:gd name="T46" fmla="*/ 9 w 129"/>
                <a:gd name="T47" fmla="*/ 36 h 103"/>
                <a:gd name="T48" fmla="*/ 4 w 129"/>
                <a:gd name="T49" fmla="*/ 36 h 103"/>
                <a:gd name="T50" fmla="*/ 4 w 129"/>
                <a:gd name="T51" fmla="*/ 42 h 103"/>
                <a:gd name="T52" fmla="*/ 4 w 129"/>
                <a:gd name="T53" fmla="*/ 52 h 103"/>
                <a:gd name="T54" fmla="*/ 2 w 129"/>
                <a:gd name="T55" fmla="*/ 56 h 103"/>
                <a:gd name="T56" fmla="*/ 0 w 129"/>
                <a:gd name="T57" fmla="*/ 60 h 103"/>
                <a:gd name="T58" fmla="*/ 2 w 129"/>
                <a:gd name="T59" fmla="*/ 63 h 103"/>
                <a:gd name="T60" fmla="*/ 4 w 129"/>
                <a:gd name="T61" fmla="*/ 67 h 103"/>
                <a:gd name="T62" fmla="*/ 2 w 129"/>
                <a:gd name="T63" fmla="*/ 71 h 103"/>
                <a:gd name="T64" fmla="*/ 6 w 129"/>
                <a:gd name="T65" fmla="*/ 83 h 103"/>
                <a:gd name="T66" fmla="*/ 8 w 129"/>
                <a:gd name="T67" fmla="*/ 87 h 103"/>
                <a:gd name="T68" fmla="*/ 11 w 129"/>
                <a:gd name="T69" fmla="*/ 92 h 103"/>
                <a:gd name="T70" fmla="*/ 17 w 129"/>
                <a:gd name="T71" fmla="*/ 99 h 103"/>
                <a:gd name="T72" fmla="*/ 26 w 129"/>
                <a:gd name="T73" fmla="*/ 99 h 103"/>
                <a:gd name="T74" fmla="*/ 40 w 129"/>
                <a:gd name="T75" fmla="*/ 101 h 103"/>
                <a:gd name="T76" fmla="*/ 47 w 129"/>
                <a:gd name="T77" fmla="*/ 98 h 103"/>
                <a:gd name="T78" fmla="*/ 56 w 129"/>
                <a:gd name="T79" fmla="*/ 101 h 103"/>
                <a:gd name="T80" fmla="*/ 60 w 129"/>
                <a:gd name="T81" fmla="*/ 99 h 103"/>
                <a:gd name="T82" fmla="*/ 65 w 129"/>
                <a:gd name="T83" fmla="*/ 98 h 103"/>
                <a:gd name="T84" fmla="*/ 69 w 129"/>
                <a:gd name="T85" fmla="*/ 92 h 103"/>
                <a:gd name="T86" fmla="*/ 73 w 129"/>
                <a:gd name="T87" fmla="*/ 89 h 103"/>
                <a:gd name="T88" fmla="*/ 74 w 129"/>
                <a:gd name="T89" fmla="*/ 85 h 103"/>
                <a:gd name="T90" fmla="*/ 80 w 129"/>
                <a:gd name="T91" fmla="*/ 83 h 103"/>
                <a:gd name="T92" fmla="*/ 84 w 129"/>
                <a:gd name="T93" fmla="*/ 85 h 103"/>
                <a:gd name="T94" fmla="*/ 89 w 129"/>
                <a:gd name="T95" fmla="*/ 81 h 103"/>
                <a:gd name="T96" fmla="*/ 93 w 129"/>
                <a:gd name="T97" fmla="*/ 83 h 103"/>
                <a:gd name="T98" fmla="*/ 96 w 129"/>
                <a:gd name="T99" fmla="*/ 83 h 103"/>
                <a:gd name="T100" fmla="*/ 103 w 129"/>
                <a:gd name="T101" fmla="*/ 85 h 103"/>
                <a:gd name="T102" fmla="*/ 109 w 129"/>
                <a:gd name="T103" fmla="*/ 83 h 103"/>
                <a:gd name="T104" fmla="*/ 111 w 129"/>
                <a:gd name="T105" fmla="*/ 81 h 103"/>
                <a:gd name="T106" fmla="*/ 112 w 129"/>
                <a:gd name="T107" fmla="*/ 83 h 103"/>
                <a:gd name="T108" fmla="*/ 116 w 129"/>
                <a:gd name="T109" fmla="*/ 72 h 103"/>
                <a:gd name="T110" fmla="*/ 125 w 129"/>
                <a:gd name="T111" fmla="*/ 69 h 103"/>
                <a:gd name="T112" fmla="*/ 125 w 129"/>
                <a:gd name="T113" fmla="*/ 63 h 103"/>
                <a:gd name="T114" fmla="*/ 125 w 129"/>
                <a:gd name="T115" fmla="*/ 56 h 103"/>
                <a:gd name="T116" fmla="*/ 125 w 129"/>
                <a:gd name="T117" fmla="*/ 52 h 103"/>
                <a:gd name="T118" fmla="*/ 127 w 129"/>
                <a:gd name="T119" fmla="*/ 4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3">
                  <a:moveTo>
                    <a:pt x="129" y="43"/>
                  </a:moveTo>
                  <a:lnTo>
                    <a:pt x="127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5" y="42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3" y="36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0" y="11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9" y="2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1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89"/>
                  </a:lnTo>
                  <a:lnTo>
                    <a:pt x="11" y="92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22" y="98"/>
                  </a:lnTo>
                  <a:lnTo>
                    <a:pt x="24" y="98"/>
                  </a:lnTo>
                  <a:lnTo>
                    <a:pt x="26" y="99"/>
                  </a:lnTo>
                  <a:lnTo>
                    <a:pt x="26" y="101"/>
                  </a:lnTo>
                  <a:lnTo>
                    <a:pt x="26" y="103"/>
                  </a:lnTo>
                  <a:lnTo>
                    <a:pt x="33" y="101"/>
                  </a:lnTo>
                  <a:lnTo>
                    <a:pt x="37" y="101"/>
                  </a:lnTo>
                  <a:lnTo>
                    <a:pt x="38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2" y="101"/>
                  </a:lnTo>
                  <a:lnTo>
                    <a:pt x="44" y="101"/>
                  </a:lnTo>
                  <a:lnTo>
                    <a:pt x="46" y="101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9" y="98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5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4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71" y="90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3"/>
                  </a:lnTo>
                  <a:lnTo>
                    <a:pt x="85" y="83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91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3" y="85"/>
                  </a:lnTo>
                  <a:lnTo>
                    <a:pt x="105" y="85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9" y="83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4" y="80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7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9" y="45"/>
                  </a:lnTo>
                  <a:lnTo>
                    <a:pt x="129" y="43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28">
              <a:extLst>
                <a:ext uri="{FF2B5EF4-FFF2-40B4-BE49-F238E27FC236}">
                  <a16:creationId xmlns:a16="http://schemas.microsoft.com/office/drawing/2014/main" id="{CA19527B-E352-4BC7-948E-CFB6ED0F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869" y="3908679"/>
              <a:ext cx="55287" cy="77402"/>
            </a:xfrm>
            <a:custGeom>
              <a:avLst/>
              <a:gdLst>
                <a:gd name="T0" fmla="*/ 36 w 40"/>
                <a:gd name="T1" fmla="*/ 28 h 56"/>
                <a:gd name="T2" fmla="*/ 31 w 40"/>
                <a:gd name="T3" fmla="*/ 25 h 56"/>
                <a:gd name="T4" fmla="*/ 31 w 40"/>
                <a:gd name="T5" fmla="*/ 25 h 56"/>
                <a:gd name="T6" fmla="*/ 29 w 40"/>
                <a:gd name="T7" fmla="*/ 23 h 56"/>
                <a:gd name="T8" fmla="*/ 23 w 40"/>
                <a:gd name="T9" fmla="*/ 16 h 56"/>
                <a:gd name="T10" fmla="*/ 22 w 40"/>
                <a:gd name="T11" fmla="*/ 12 h 56"/>
                <a:gd name="T12" fmla="*/ 20 w 40"/>
                <a:gd name="T13" fmla="*/ 9 h 56"/>
                <a:gd name="T14" fmla="*/ 20 w 40"/>
                <a:gd name="T15" fmla="*/ 7 h 56"/>
                <a:gd name="T16" fmla="*/ 20 w 40"/>
                <a:gd name="T17" fmla="*/ 5 h 56"/>
                <a:gd name="T18" fmla="*/ 20 w 40"/>
                <a:gd name="T19" fmla="*/ 1 h 56"/>
                <a:gd name="T20" fmla="*/ 18 w 40"/>
                <a:gd name="T21" fmla="*/ 1 h 56"/>
                <a:gd name="T22" fmla="*/ 16 w 40"/>
                <a:gd name="T23" fmla="*/ 1 h 56"/>
                <a:gd name="T24" fmla="*/ 14 w 40"/>
                <a:gd name="T25" fmla="*/ 0 h 56"/>
                <a:gd name="T26" fmla="*/ 12 w 40"/>
                <a:gd name="T27" fmla="*/ 1 h 56"/>
                <a:gd name="T28" fmla="*/ 9 w 40"/>
                <a:gd name="T29" fmla="*/ 5 h 56"/>
                <a:gd name="T30" fmla="*/ 7 w 40"/>
                <a:gd name="T31" fmla="*/ 9 h 56"/>
                <a:gd name="T32" fmla="*/ 7 w 40"/>
                <a:gd name="T33" fmla="*/ 10 h 56"/>
                <a:gd name="T34" fmla="*/ 5 w 40"/>
                <a:gd name="T35" fmla="*/ 12 h 56"/>
                <a:gd name="T36" fmla="*/ 5 w 40"/>
                <a:gd name="T37" fmla="*/ 16 h 56"/>
                <a:gd name="T38" fmla="*/ 3 w 40"/>
                <a:gd name="T39" fmla="*/ 16 h 56"/>
                <a:gd name="T40" fmla="*/ 0 w 40"/>
                <a:gd name="T41" fmla="*/ 21 h 56"/>
                <a:gd name="T42" fmla="*/ 2 w 40"/>
                <a:gd name="T43" fmla="*/ 23 h 56"/>
                <a:gd name="T44" fmla="*/ 2 w 40"/>
                <a:gd name="T45" fmla="*/ 25 h 56"/>
                <a:gd name="T46" fmla="*/ 0 w 40"/>
                <a:gd name="T47" fmla="*/ 27 h 56"/>
                <a:gd name="T48" fmla="*/ 2 w 40"/>
                <a:gd name="T49" fmla="*/ 28 h 56"/>
                <a:gd name="T50" fmla="*/ 5 w 40"/>
                <a:gd name="T51" fmla="*/ 32 h 56"/>
                <a:gd name="T52" fmla="*/ 5 w 40"/>
                <a:gd name="T53" fmla="*/ 34 h 56"/>
                <a:gd name="T54" fmla="*/ 7 w 40"/>
                <a:gd name="T55" fmla="*/ 34 h 56"/>
                <a:gd name="T56" fmla="*/ 7 w 40"/>
                <a:gd name="T57" fmla="*/ 36 h 56"/>
                <a:gd name="T58" fmla="*/ 7 w 40"/>
                <a:gd name="T59" fmla="*/ 37 h 56"/>
                <a:gd name="T60" fmla="*/ 7 w 40"/>
                <a:gd name="T61" fmla="*/ 39 h 56"/>
                <a:gd name="T62" fmla="*/ 9 w 40"/>
                <a:gd name="T63" fmla="*/ 41 h 56"/>
                <a:gd name="T64" fmla="*/ 7 w 40"/>
                <a:gd name="T65" fmla="*/ 45 h 56"/>
                <a:gd name="T66" fmla="*/ 5 w 40"/>
                <a:gd name="T67" fmla="*/ 48 h 56"/>
                <a:gd name="T68" fmla="*/ 7 w 40"/>
                <a:gd name="T69" fmla="*/ 52 h 56"/>
                <a:gd name="T70" fmla="*/ 14 w 40"/>
                <a:gd name="T71" fmla="*/ 56 h 56"/>
                <a:gd name="T72" fmla="*/ 20 w 40"/>
                <a:gd name="T73" fmla="*/ 54 h 56"/>
                <a:gd name="T74" fmla="*/ 20 w 40"/>
                <a:gd name="T75" fmla="*/ 52 h 56"/>
                <a:gd name="T76" fmla="*/ 25 w 40"/>
                <a:gd name="T77" fmla="*/ 52 h 56"/>
                <a:gd name="T78" fmla="*/ 31 w 40"/>
                <a:gd name="T79" fmla="*/ 54 h 56"/>
                <a:gd name="T80" fmla="*/ 32 w 40"/>
                <a:gd name="T81" fmla="*/ 50 h 56"/>
                <a:gd name="T82" fmla="*/ 32 w 40"/>
                <a:gd name="T83" fmla="*/ 45 h 56"/>
                <a:gd name="T84" fmla="*/ 36 w 40"/>
                <a:gd name="T85" fmla="*/ 41 h 56"/>
                <a:gd name="T86" fmla="*/ 34 w 40"/>
                <a:gd name="T87" fmla="*/ 39 h 56"/>
                <a:gd name="T88" fmla="*/ 40 w 40"/>
                <a:gd name="T89" fmla="*/ 36 h 56"/>
                <a:gd name="T90" fmla="*/ 40 w 40"/>
                <a:gd name="T91" fmla="*/ 34 h 56"/>
                <a:gd name="T92" fmla="*/ 40 w 40"/>
                <a:gd name="T93" fmla="*/ 32 h 56"/>
                <a:gd name="T94" fmla="*/ 40 w 40"/>
                <a:gd name="T95" fmla="*/ 28 h 56"/>
                <a:gd name="T96" fmla="*/ 40 w 40"/>
                <a:gd name="T9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56">
                  <a:moveTo>
                    <a:pt x="40" y="28"/>
                  </a:moveTo>
                  <a:lnTo>
                    <a:pt x="40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4" y="43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6" y="37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29">
              <a:extLst>
                <a:ext uri="{FF2B5EF4-FFF2-40B4-BE49-F238E27FC236}">
                  <a16:creationId xmlns:a16="http://schemas.microsoft.com/office/drawing/2014/main" id="{64959A16-B325-4220-8CAD-22608EFC2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6095" y="3181649"/>
              <a:ext cx="406363" cy="309610"/>
            </a:xfrm>
            <a:custGeom>
              <a:avLst/>
              <a:gdLst>
                <a:gd name="T0" fmla="*/ 7 w 294"/>
                <a:gd name="T1" fmla="*/ 85 h 224"/>
                <a:gd name="T2" fmla="*/ 7 w 294"/>
                <a:gd name="T3" fmla="*/ 96 h 224"/>
                <a:gd name="T4" fmla="*/ 9 w 294"/>
                <a:gd name="T5" fmla="*/ 81 h 224"/>
                <a:gd name="T6" fmla="*/ 282 w 294"/>
                <a:gd name="T7" fmla="*/ 101 h 224"/>
                <a:gd name="T8" fmla="*/ 280 w 294"/>
                <a:gd name="T9" fmla="*/ 88 h 224"/>
                <a:gd name="T10" fmla="*/ 283 w 294"/>
                <a:gd name="T11" fmla="*/ 74 h 224"/>
                <a:gd name="T12" fmla="*/ 264 w 294"/>
                <a:gd name="T13" fmla="*/ 52 h 224"/>
                <a:gd name="T14" fmla="*/ 238 w 294"/>
                <a:gd name="T15" fmla="*/ 31 h 224"/>
                <a:gd name="T16" fmla="*/ 209 w 294"/>
                <a:gd name="T17" fmla="*/ 23 h 224"/>
                <a:gd name="T18" fmla="*/ 199 w 294"/>
                <a:gd name="T19" fmla="*/ 2 h 224"/>
                <a:gd name="T20" fmla="*/ 193 w 294"/>
                <a:gd name="T21" fmla="*/ 4 h 224"/>
                <a:gd name="T22" fmla="*/ 171 w 294"/>
                <a:gd name="T23" fmla="*/ 13 h 224"/>
                <a:gd name="T24" fmla="*/ 148 w 294"/>
                <a:gd name="T25" fmla="*/ 9 h 224"/>
                <a:gd name="T26" fmla="*/ 139 w 294"/>
                <a:gd name="T27" fmla="*/ 7 h 224"/>
                <a:gd name="T28" fmla="*/ 112 w 294"/>
                <a:gd name="T29" fmla="*/ 7 h 224"/>
                <a:gd name="T30" fmla="*/ 97 w 294"/>
                <a:gd name="T31" fmla="*/ 4 h 224"/>
                <a:gd name="T32" fmla="*/ 79 w 294"/>
                <a:gd name="T33" fmla="*/ 4 h 224"/>
                <a:gd name="T34" fmla="*/ 34 w 294"/>
                <a:gd name="T35" fmla="*/ 13 h 224"/>
                <a:gd name="T36" fmla="*/ 14 w 294"/>
                <a:gd name="T37" fmla="*/ 27 h 224"/>
                <a:gd name="T38" fmla="*/ 5 w 294"/>
                <a:gd name="T39" fmla="*/ 45 h 224"/>
                <a:gd name="T40" fmla="*/ 11 w 294"/>
                <a:gd name="T41" fmla="*/ 67 h 224"/>
                <a:gd name="T42" fmla="*/ 14 w 294"/>
                <a:gd name="T43" fmla="*/ 81 h 224"/>
                <a:gd name="T44" fmla="*/ 14 w 294"/>
                <a:gd name="T45" fmla="*/ 92 h 224"/>
                <a:gd name="T46" fmla="*/ 16 w 294"/>
                <a:gd name="T47" fmla="*/ 99 h 224"/>
                <a:gd name="T48" fmla="*/ 16 w 294"/>
                <a:gd name="T49" fmla="*/ 103 h 224"/>
                <a:gd name="T50" fmla="*/ 34 w 294"/>
                <a:gd name="T51" fmla="*/ 110 h 224"/>
                <a:gd name="T52" fmla="*/ 50 w 294"/>
                <a:gd name="T53" fmla="*/ 121 h 224"/>
                <a:gd name="T54" fmla="*/ 56 w 294"/>
                <a:gd name="T55" fmla="*/ 125 h 224"/>
                <a:gd name="T56" fmla="*/ 81 w 294"/>
                <a:gd name="T57" fmla="*/ 121 h 224"/>
                <a:gd name="T58" fmla="*/ 88 w 294"/>
                <a:gd name="T59" fmla="*/ 132 h 224"/>
                <a:gd name="T60" fmla="*/ 94 w 294"/>
                <a:gd name="T61" fmla="*/ 137 h 224"/>
                <a:gd name="T62" fmla="*/ 92 w 294"/>
                <a:gd name="T63" fmla="*/ 150 h 224"/>
                <a:gd name="T64" fmla="*/ 88 w 294"/>
                <a:gd name="T65" fmla="*/ 155 h 224"/>
                <a:gd name="T66" fmla="*/ 88 w 294"/>
                <a:gd name="T67" fmla="*/ 179 h 224"/>
                <a:gd name="T68" fmla="*/ 101 w 294"/>
                <a:gd name="T69" fmla="*/ 181 h 224"/>
                <a:gd name="T70" fmla="*/ 105 w 294"/>
                <a:gd name="T71" fmla="*/ 186 h 224"/>
                <a:gd name="T72" fmla="*/ 115 w 294"/>
                <a:gd name="T73" fmla="*/ 191 h 224"/>
                <a:gd name="T74" fmla="*/ 125 w 294"/>
                <a:gd name="T75" fmla="*/ 199 h 224"/>
                <a:gd name="T76" fmla="*/ 126 w 294"/>
                <a:gd name="T77" fmla="*/ 215 h 224"/>
                <a:gd name="T78" fmla="*/ 128 w 294"/>
                <a:gd name="T79" fmla="*/ 218 h 224"/>
                <a:gd name="T80" fmla="*/ 143 w 294"/>
                <a:gd name="T81" fmla="*/ 220 h 224"/>
                <a:gd name="T82" fmla="*/ 155 w 294"/>
                <a:gd name="T83" fmla="*/ 220 h 224"/>
                <a:gd name="T84" fmla="*/ 170 w 294"/>
                <a:gd name="T85" fmla="*/ 222 h 224"/>
                <a:gd name="T86" fmla="*/ 188 w 294"/>
                <a:gd name="T87" fmla="*/ 215 h 224"/>
                <a:gd name="T88" fmla="*/ 195 w 294"/>
                <a:gd name="T89" fmla="*/ 215 h 224"/>
                <a:gd name="T90" fmla="*/ 195 w 294"/>
                <a:gd name="T91" fmla="*/ 204 h 224"/>
                <a:gd name="T92" fmla="*/ 206 w 294"/>
                <a:gd name="T93" fmla="*/ 202 h 224"/>
                <a:gd name="T94" fmla="*/ 222 w 294"/>
                <a:gd name="T95" fmla="*/ 193 h 224"/>
                <a:gd name="T96" fmla="*/ 229 w 294"/>
                <a:gd name="T97" fmla="*/ 195 h 224"/>
                <a:gd name="T98" fmla="*/ 229 w 294"/>
                <a:gd name="T99" fmla="*/ 202 h 224"/>
                <a:gd name="T100" fmla="*/ 242 w 294"/>
                <a:gd name="T101" fmla="*/ 200 h 224"/>
                <a:gd name="T102" fmla="*/ 242 w 294"/>
                <a:gd name="T103" fmla="*/ 193 h 224"/>
                <a:gd name="T104" fmla="*/ 238 w 294"/>
                <a:gd name="T105" fmla="*/ 188 h 224"/>
                <a:gd name="T106" fmla="*/ 231 w 294"/>
                <a:gd name="T107" fmla="*/ 184 h 224"/>
                <a:gd name="T108" fmla="*/ 238 w 294"/>
                <a:gd name="T109" fmla="*/ 168 h 224"/>
                <a:gd name="T110" fmla="*/ 240 w 294"/>
                <a:gd name="T111" fmla="*/ 153 h 224"/>
                <a:gd name="T112" fmla="*/ 242 w 294"/>
                <a:gd name="T113" fmla="*/ 144 h 224"/>
                <a:gd name="T114" fmla="*/ 247 w 294"/>
                <a:gd name="T115" fmla="*/ 135 h 224"/>
                <a:gd name="T116" fmla="*/ 260 w 294"/>
                <a:gd name="T117" fmla="*/ 130 h 224"/>
                <a:gd name="T118" fmla="*/ 267 w 294"/>
                <a:gd name="T119" fmla="*/ 115 h 224"/>
                <a:gd name="T120" fmla="*/ 283 w 294"/>
                <a:gd name="T121" fmla="*/ 117 h 224"/>
                <a:gd name="T122" fmla="*/ 291 w 294"/>
                <a:gd name="T123" fmla="*/ 10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" h="224">
                  <a:moveTo>
                    <a:pt x="9" y="67"/>
                  </a:moveTo>
                  <a:lnTo>
                    <a:pt x="7" y="65"/>
                  </a:lnTo>
                  <a:lnTo>
                    <a:pt x="9" y="67"/>
                  </a:lnTo>
                  <a:lnTo>
                    <a:pt x="7" y="72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8"/>
                  </a:lnTo>
                  <a:lnTo>
                    <a:pt x="7" y="85"/>
                  </a:lnTo>
                  <a:lnTo>
                    <a:pt x="5" y="92"/>
                  </a:lnTo>
                  <a:lnTo>
                    <a:pt x="4" y="9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4" y="105"/>
                  </a:lnTo>
                  <a:lnTo>
                    <a:pt x="4" y="103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9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7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9" y="85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0"/>
                  </a:lnTo>
                  <a:lnTo>
                    <a:pt x="9" y="67"/>
                  </a:lnTo>
                  <a:close/>
                  <a:moveTo>
                    <a:pt x="294" y="103"/>
                  </a:moveTo>
                  <a:lnTo>
                    <a:pt x="292" y="101"/>
                  </a:lnTo>
                  <a:lnTo>
                    <a:pt x="283" y="99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7"/>
                  </a:lnTo>
                  <a:lnTo>
                    <a:pt x="276" y="97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0"/>
                  </a:lnTo>
                  <a:lnTo>
                    <a:pt x="280" y="88"/>
                  </a:lnTo>
                  <a:lnTo>
                    <a:pt x="282" y="87"/>
                  </a:lnTo>
                  <a:lnTo>
                    <a:pt x="282" y="87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2" y="81"/>
                  </a:lnTo>
                  <a:lnTo>
                    <a:pt x="283" y="79"/>
                  </a:lnTo>
                  <a:lnTo>
                    <a:pt x="283" y="78"/>
                  </a:lnTo>
                  <a:lnTo>
                    <a:pt x="283" y="76"/>
                  </a:lnTo>
                  <a:lnTo>
                    <a:pt x="283" y="74"/>
                  </a:lnTo>
                  <a:lnTo>
                    <a:pt x="283" y="72"/>
                  </a:lnTo>
                  <a:lnTo>
                    <a:pt x="283" y="69"/>
                  </a:lnTo>
                  <a:lnTo>
                    <a:pt x="280" y="69"/>
                  </a:lnTo>
                  <a:lnTo>
                    <a:pt x="278" y="69"/>
                  </a:lnTo>
                  <a:lnTo>
                    <a:pt x="271" y="65"/>
                  </a:lnTo>
                  <a:lnTo>
                    <a:pt x="267" y="63"/>
                  </a:lnTo>
                  <a:lnTo>
                    <a:pt x="265" y="58"/>
                  </a:lnTo>
                  <a:lnTo>
                    <a:pt x="264" y="54"/>
                  </a:lnTo>
                  <a:lnTo>
                    <a:pt x="264" y="52"/>
                  </a:lnTo>
                  <a:lnTo>
                    <a:pt x="258" y="49"/>
                  </a:lnTo>
                  <a:lnTo>
                    <a:pt x="255" y="45"/>
                  </a:lnTo>
                  <a:lnTo>
                    <a:pt x="251" y="43"/>
                  </a:lnTo>
                  <a:lnTo>
                    <a:pt x="247" y="40"/>
                  </a:lnTo>
                  <a:lnTo>
                    <a:pt x="244" y="36"/>
                  </a:lnTo>
                  <a:lnTo>
                    <a:pt x="242" y="34"/>
                  </a:lnTo>
                  <a:lnTo>
                    <a:pt x="240" y="32"/>
                  </a:lnTo>
                  <a:lnTo>
                    <a:pt x="238" y="32"/>
                  </a:lnTo>
                  <a:lnTo>
                    <a:pt x="238" y="31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3" y="27"/>
                  </a:lnTo>
                  <a:lnTo>
                    <a:pt x="233" y="27"/>
                  </a:lnTo>
                  <a:lnTo>
                    <a:pt x="229" y="25"/>
                  </a:lnTo>
                  <a:lnTo>
                    <a:pt x="226" y="27"/>
                  </a:lnTo>
                  <a:lnTo>
                    <a:pt x="222" y="25"/>
                  </a:lnTo>
                  <a:lnTo>
                    <a:pt x="209" y="23"/>
                  </a:lnTo>
                  <a:lnTo>
                    <a:pt x="208" y="22"/>
                  </a:lnTo>
                  <a:lnTo>
                    <a:pt x="206" y="20"/>
                  </a:lnTo>
                  <a:lnTo>
                    <a:pt x="206" y="16"/>
                  </a:lnTo>
                  <a:lnTo>
                    <a:pt x="204" y="16"/>
                  </a:lnTo>
                  <a:lnTo>
                    <a:pt x="202" y="14"/>
                  </a:lnTo>
                  <a:lnTo>
                    <a:pt x="202" y="13"/>
                  </a:lnTo>
                  <a:lnTo>
                    <a:pt x="202" y="11"/>
                  </a:lnTo>
                  <a:lnTo>
                    <a:pt x="200" y="5"/>
                  </a:lnTo>
                  <a:lnTo>
                    <a:pt x="199" y="2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2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3" y="4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6" y="7"/>
                  </a:lnTo>
                  <a:lnTo>
                    <a:pt x="182" y="13"/>
                  </a:lnTo>
                  <a:lnTo>
                    <a:pt x="181" y="14"/>
                  </a:lnTo>
                  <a:lnTo>
                    <a:pt x="177" y="16"/>
                  </a:lnTo>
                  <a:lnTo>
                    <a:pt x="177" y="16"/>
                  </a:lnTo>
                  <a:lnTo>
                    <a:pt x="175" y="16"/>
                  </a:lnTo>
                  <a:lnTo>
                    <a:pt x="171" y="13"/>
                  </a:lnTo>
                  <a:lnTo>
                    <a:pt x="170" y="13"/>
                  </a:lnTo>
                  <a:lnTo>
                    <a:pt x="168" y="13"/>
                  </a:lnTo>
                  <a:lnTo>
                    <a:pt x="162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59" y="16"/>
                  </a:lnTo>
                  <a:lnTo>
                    <a:pt x="157" y="14"/>
                  </a:lnTo>
                  <a:lnTo>
                    <a:pt x="153" y="11"/>
                  </a:lnTo>
                  <a:lnTo>
                    <a:pt x="148" y="9"/>
                  </a:lnTo>
                  <a:lnTo>
                    <a:pt x="146" y="9"/>
                  </a:lnTo>
                  <a:lnTo>
                    <a:pt x="144" y="9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39" y="9"/>
                  </a:lnTo>
                  <a:lnTo>
                    <a:pt x="141" y="9"/>
                  </a:lnTo>
                  <a:lnTo>
                    <a:pt x="139" y="9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7" y="7"/>
                  </a:lnTo>
                  <a:lnTo>
                    <a:pt x="134" y="7"/>
                  </a:lnTo>
                  <a:lnTo>
                    <a:pt x="132" y="9"/>
                  </a:lnTo>
                  <a:lnTo>
                    <a:pt x="130" y="11"/>
                  </a:lnTo>
                  <a:lnTo>
                    <a:pt x="128" y="11"/>
                  </a:lnTo>
                  <a:lnTo>
                    <a:pt x="123" y="7"/>
                  </a:lnTo>
                  <a:lnTo>
                    <a:pt x="119" y="7"/>
                  </a:lnTo>
                  <a:lnTo>
                    <a:pt x="117" y="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9"/>
                  </a:lnTo>
                  <a:lnTo>
                    <a:pt x="110" y="13"/>
                  </a:lnTo>
                  <a:lnTo>
                    <a:pt x="106" y="13"/>
                  </a:lnTo>
                  <a:lnTo>
                    <a:pt x="105" y="11"/>
                  </a:lnTo>
                  <a:lnTo>
                    <a:pt x="103" y="5"/>
                  </a:lnTo>
                  <a:lnTo>
                    <a:pt x="101" y="4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6" y="5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7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79" y="4"/>
                  </a:lnTo>
                  <a:lnTo>
                    <a:pt x="65" y="5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38" y="13"/>
                  </a:lnTo>
                  <a:lnTo>
                    <a:pt x="34" y="13"/>
                  </a:lnTo>
                  <a:lnTo>
                    <a:pt x="31" y="13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31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9" y="63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6" y="85"/>
                  </a:lnTo>
                  <a:lnTo>
                    <a:pt x="16" y="88"/>
                  </a:lnTo>
                  <a:lnTo>
                    <a:pt x="16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3" y="105"/>
                  </a:lnTo>
                  <a:lnTo>
                    <a:pt x="27" y="110"/>
                  </a:lnTo>
                  <a:lnTo>
                    <a:pt x="29" y="110"/>
                  </a:lnTo>
                  <a:lnTo>
                    <a:pt x="34" y="110"/>
                  </a:lnTo>
                  <a:lnTo>
                    <a:pt x="36" y="112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1" y="117"/>
                  </a:lnTo>
                  <a:lnTo>
                    <a:pt x="45" y="117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9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19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3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76" y="123"/>
                  </a:lnTo>
                  <a:lnTo>
                    <a:pt x="81" y="121"/>
                  </a:lnTo>
                  <a:lnTo>
                    <a:pt x="81" y="123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3" y="125"/>
                  </a:lnTo>
                  <a:lnTo>
                    <a:pt x="85" y="128"/>
                  </a:lnTo>
                  <a:lnTo>
                    <a:pt x="85" y="130"/>
                  </a:lnTo>
                  <a:lnTo>
                    <a:pt x="85" y="132"/>
                  </a:lnTo>
                  <a:lnTo>
                    <a:pt x="87" y="132"/>
                  </a:lnTo>
                  <a:lnTo>
                    <a:pt x="88" y="132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92" y="134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6" y="139"/>
                  </a:lnTo>
                  <a:lnTo>
                    <a:pt x="96" y="143"/>
                  </a:lnTo>
                  <a:lnTo>
                    <a:pt x="96" y="144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61"/>
                  </a:lnTo>
                  <a:lnTo>
                    <a:pt x="88" y="164"/>
                  </a:lnTo>
                  <a:lnTo>
                    <a:pt x="87" y="171"/>
                  </a:lnTo>
                  <a:lnTo>
                    <a:pt x="88" y="175"/>
                  </a:lnTo>
                  <a:lnTo>
                    <a:pt x="88" y="179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1"/>
                  </a:lnTo>
                  <a:lnTo>
                    <a:pt x="94" y="181"/>
                  </a:lnTo>
                  <a:lnTo>
                    <a:pt x="96" y="179"/>
                  </a:lnTo>
                  <a:lnTo>
                    <a:pt x="97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6" y="184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5" y="188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10" y="188"/>
                  </a:lnTo>
                  <a:lnTo>
                    <a:pt x="110" y="188"/>
                  </a:lnTo>
                  <a:lnTo>
                    <a:pt x="114" y="191"/>
                  </a:lnTo>
                  <a:lnTo>
                    <a:pt x="115" y="191"/>
                  </a:lnTo>
                  <a:lnTo>
                    <a:pt x="119" y="193"/>
                  </a:lnTo>
                  <a:lnTo>
                    <a:pt x="121" y="195"/>
                  </a:lnTo>
                  <a:lnTo>
                    <a:pt x="121" y="195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8" y="204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28" y="213"/>
                  </a:lnTo>
                  <a:lnTo>
                    <a:pt x="126" y="213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7"/>
                  </a:lnTo>
                  <a:lnTo>
                    <a:pt x="126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30" y="220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9" y="222"/>
                  </a:lnTo>
                  <a:lnTo>
                    <a:pt x="141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8" y="218"/>
                  </a:lnTo>
                  <a:lnTo>
                    <a:pt x="150" y="218"/>
                  </a:lnTo>
                  <a:lnTo>
                    <a:pt x="150" y="218"/>
                  </a:lnTo>
                  <a:lnTo>
                    <a:pt x="152" y="220"/>
                  </a:lnTo>
                  <a:lnTo>
                    <a:pt x="153" y="220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8"/>
                  </a:lnTo>
                  <a:lnTo>
                    <a:pt x="164" y="220"/>
                  </a:lnTo>
                  <a:lnTo>
                    <a:pt x="166" y="222"/>
                  </a:lnTo>
                  <a:lnTo>
                    <a:pt x="166" y="222"/>
                  </a:lnTo>
                  <a:lnTo>
                    <a:pt x="168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3" y="224"/>
                  </a:lnTo>
                  <a:lnTo>
                    <a:pt x="175" y="222"/>
                  </a:lnTo>
                  <a:lnTo>
                    <a:pt x="181" y="217"/>
                  </a:lnTo>
                  <a:lnTo>
                    <a:pt x="182" y="217"/>
                  </a:lnTo>
                  <a:lnTo>
                    <a:pt x="186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93" y="217"/>
                  </a:lnTo>
                  <a:lnTo>
                    <a:pt x="193" y="217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3" y="209"/>
                  </a:lnTo>
                  <a:lnTo>
                    <a:pt x="193" y="208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2"/>
                  </a:lnTo>
                  <a:lnTo>
                    <a:pt x="195" y="202"/>
                  </a:lnTo>
                  <a:lnTo>
                    <a:pt x="197" y="202"/>
                  </a:lnTo>
                  <a:lnTo>
                    <a:pt x="197" y="200"/>
                  </a:lnTo>
                  <a:lnTo>
                    <a:pt x="199" y="200"/>
                  </a:lnTo>
                  <a:lnTo>
                    <a:pt x="200" y="202"/>
                  </a:lnTo>
                  <a:lnTo>
                    <a:pt x="206" y="202"/>
                  </a:lnTo>
                  <a:lnTo>
                    <a:pt x="208" y="202"/>
                  </a:lnTo>
                  <a:lnTo>
                    <a:pt x="209" y="200"/>
                  </a:lnTo>
                  <a:lnTo>
                    <a:pt x="211" y="199"/>
                  </a:lnTo>
                  <a:lnTo>
                    <a:pt x="213" y="197"/>
                  </a:lnTo>
                  <a:lnTo>
                    <a:pt x="213" y="193"/>
                  </a:lnTo>
                  <a:lnTo>
                    <a:pt x="215" y="191"/>
                  </a:lnTo>
                  <a:lnTo>
                    <a:pt x="215" y="191"/>
                  </a:lnTo>
                  <a:lnTo>
                    <a:pt x="218" y="193"/>
                  </a:lnTo>
                  <a:lnTo>
                    <a:pt x="222" y="193"/>
                  </a:lnTo>
                  <a:lnTo>
                    <a:pt x="224" y="191"/>
                  </a:lnTo>
                  <a:lnTo>
                    <a:pt x="226" y="190"/>
                  </a:lnTo>
                  <a:lnTo>
                    <a:pt x="227" y="188"/>
                  </a:lnTo>
                  <a:lnTo>
                    <a:pt x="227" y="188"/>
                  </a:lnTo>
                  <a:lnTo>
                    <a:pt x="227" y="190"/>
                  </a:lnTo>
                  <a:lnTo>
                    <a:pt x="227" y="190"/>
                  </a:lnTo>
                  <a:lnTo>
                    <a:pt x="231" y="193"/>
                  </a:lnTo>
                  <a:lnTo>
                    <a:pt x="231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7"/>
                  </a:lnTo>
                  <a:lnTo>
                    <a:pt x="231" y="197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9" y="200"/>
                  </a:lnTo>
                  <a:lnTo>
                    <a:pt x="229" y="202"/>
                  </a:lnTo>
                  <a:lnTo>
                    <a:pt x="231" y="202"/>
                  </a:lnTo>
                  <a:lnTo>
                    <a:pt x="235" y="202"/>
                  </a:lnTo>
                  <a:lnTo>
                    <a:pt x="236" y="202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40" y="202"/>
                  </a:lnTo>
                  <a:lnTo>
                    <a:pt x="240" y="202"/>
                  </a:lnTo>
                  <a:lnTo>
                    <a:pt x="242" y="200"/>
                  </a:lnTo>
                  <a:lnTo>
                    <a:pt x="242" y="199"/>
                  </a:lnTo>
                  <a:lnTo>
                    <a:pt x="242" y="195"/>
                  </a:lnTo>
                  <a:lnTo>
                    <a:pt x="242" y="195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2" y="193"/>
                  </a:lnTo>
                  <a:lnTo>
                    <a:pt x="242" y="193"/>
                  </a:lnTo>
                  <a:lnTo>
                    <a:pt x="242" y="191"/>
                  </a:lnTo>
                  <a:lnTo>
                    <a:pt x="242" y="191"/>
                  </a:lnTo>
                  <a:lnTo>
                    <a:pt x="242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38" y="188"/>
                  </a:lnTo>
                  <a:lnTo>
                    <a:pt x="238" y="188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36" y="186"/>
                  </a:lnTo>
                  <a:lnTo>
                    <a:pt x="235" y="188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31" y="186"/>
                  </a:lnTo>
                  <a:lnTo>
                    <a:pt x="231" y="184"/>
                  </a:lnTo>
                  <a:lnTo>
                    <a:pt x="231" y="182"/>
                  </a:lnTo>
                  <a:lnTo>
                    <a:pt x="233" y="179"/>
                  </a:lnTo>
                  <a:lnTo>
                    <a:pt x="235" y="177"/>
                  </a:lnTo>
                  <a:lnTo>
                    <a:pt x="235" y="177"/>
                  </a:lnTo>
                  <a:lnTo>
                    <a:pt x="235" y="175"/>
                  </a:lnTo>
                  <a:lnTo>
                    <a:pt x="235" y="171"/>
                  </a:lnTo>
                  <a:lnTo>
                    <a:pt x="235" y="170"/>
                  </a:lnTo>
                  <a:lnTo>
                    <a:pt x="236" y="170"/>
                  </a:lnTo>
                  <a:lnTo>
                    <a:pt x="238" y="168"/>
                  </a:lnTo>
                  <a:lnTo>
                    <a:pt x="240" y="166"/>
                  </a:lnTo>
                  <a:lnTo>
                    <a:pt x="240" y="164"/>
                  </a:lnTo>
                  <a:lnTo>
                    <a:pt x="242" y="164"/>
                  </a:lnTo>
                  <a:lnTo>
                    <a:pt x="240" y="162"/>
                  </a:lnTo>
                  <a:lnTo>
                    <a:pt x="240" y="159"/>
                  </a:lnTo>
                  <a:lnTo>
                    <a:pt x="238" y="157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40" y="153"/>
                  </a:lnTo>
                  <a:lnTo>
                    <a:pt x="240" y="153"/>
                  </a:lnTo>
                  <a:lnTo>
                    <a:pt x="240" y="152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4" y="144"/>
                  </a:lnTo>
                  <a:lnTo>
                    <a:pt x="244" y="143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6" y="137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9" y="132"/>
                  </a:lnTo>
                  <a:lnTo>
                    <a:pt x="251" y="132"/>
                  </a:lnTo>
                  <a:lnTo>
                    <a:pt x="253" y="134"/>
                  </a:lnTo>
                  <a:lnTo>
                    <a:pt x="253" y="134"/>
                  </a:lnTo>
                  <a:lnTo>
                    <a:pt x="258" y="132"/>
                  </a:lnTo>
                  <a:lnTo>
                    <a:pt x="260" y="130"/>
                  </a:lnTo>
                  <a:lnTo>
                    <a:pt x="262" y="130"/>
                  </a:lnTo>
                  <a:lnTo>
                    <a:pt x="262" y="128"/>
                  </a:lnTo>
                  <a:lnTo>
                    <a:pt x="264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5" y="121"/>
                  </a:lnTo>
                  <a:lnTo>
                    <a:pt x="265" y="119"/>
                  </a:lnTo>
                  <a:lnTo>
                    <a:pt x="265" y="117"/>
                  </a:lnTo>
                  <a:lnTo>
                    <a:pt x="267" y="115"/>
                  </a:lnTo>
                  <a:lnTo>
                    <a:pt x="269" y="115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8" y="115"/>
                  </a:lnTo>
                  <a:lnTo>
                    <a:pt x="283" y="117"/>
                  </a:lnTo>
                  <a:lnTo>
                    <a:pt x="283" y="117"/>
                  </a:lnTo>
                  <a:lnTo>
                    <a:pt x="285" y="115"/>
                  </a:lnTo>
                  <a:lnTo>
                    <a:pt x="285" y="114"/>
                  </a:lnTo>
                  <a:lnTo>
                    <a:pt x="285" y="110"/>
                  </a:lnTo>
                  <a:lnTo>
                    <a:pt x="285" y="110"/>
                  </a:lnTo>
                  <a:lnTo>
                    <a:pt x="287" y="108"/>
                  </a:lnTo>
                  <a:lnTo>
                    <a:pt x="289" y="108"/>
                  </a:lnTo>
                  <a:lnTo>
                    <a:pt x="289" y="106"/>
                  </a:lnTo>
                  <a:lnTo>
                    <a:pt x="291" y="106"/>
                  </a:lnTo>
                  <a:lnTo>
                    <a:pt x="292" y="106"/>
                  </a:lnTo>
                  <a:lnTo>
                    <a:pt x="292" y="105"/>
                  </a:lnTo>
                  <a:lnTo>
                    <a:pt x="294" y="105"/>
                  </a:lnTo>
                  <a:lnTo>
                    <a:pt x="294" y="103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30">
              <a:extLst>
                <a:ext uri="{FF2B5EF4-FFF2-40B4-BE49-F238E27FC236}">
                  <a16:creationId xmlns:a16="http://schemas.microsoft.com/office/drawing/2014/main" id="{EB9BCE15-5C32-40B6-B7AE-D47BC03CC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31">
              <a:extLst>
                <a:ext uri="{FF2B5EF4-FFF2-40B4-BE49-F238E27FC236}">
                  <a16:creationId xmlns:a16="http://schemas.microsoft.com/office/drawing/2014/main" id="{6153CA9E-3FF6-4545-B380-DDBEA3E8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32">
              <a:extLst>
                <a:ext uri="{FF2B5EF4-FFF2-40B4-BE49-F238E27FC236}">
                  <a16:creationId xmlns:a16="http://schemas.microsoft.com/office/drawing/2014/main" id="{3D5360EA-2553-49C8-AF73-3A276CA60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8859" y="2971557"/>
              <a:ext cx="501734" cy="305464"/>
            </a:xfrm>
            <a:custGeom>
              <a:avLst/>
              <a:gdLst>
                <a:gd name="T0" fmla="*/ 357 w 363"/>
                <a:gd name="T1" fmla="*/ 146 h 221"/>
                <a:gd name="T2" fmla="*/ 352 w 363"/>
                <a:gd name="T3" fmla="*/ 137 h 221"/>
                <a:gd name="T4" fmla="*/ 348 w 363"/>
                <a:gd name="T5" fmla="*/ 118 h 221"/>
                <a:gd name="T6" fmla="*/ 334 w 363"/>
                <a:gd name="T7" fmla="*/ 112 h 221"/>
                <a:gd name="T8" fmla="*/ 337 w 363"/>
                <a:gd name="T9" fmla="*/ 94 h 221"/>
                <a:gd name="T10" fmla="*/ 345 w 363"/>
                <a:gd name="T11" fmla="*/ 74 h 221"/>
                <a:gd name="T12" fmla="*/ 328 w 363"/>
                <a:gd name="T13" fmla="*/ 58 h 221"/>
                <a:gd name="T14" fmla="*/ 301 w 363"/>
                <a:gd name="T15" fmla="*/ 45 h 221"/>
                <a:gd name="T16" fmla="*/ 294 w 363"/>
                <a:gd name="T17" fmla="*/ 45 h 221"/>
                <a:gd name="T18" fmla="*/ 281 w 363"/>
                <a:gd name="T19" fmla="*/ 53 h 221"/>
                <a:gd name="T20" fmla="*/ 276 w 363"/>
                <a:gd name="T21" fmla="*/ 53 h 221"/>
                <a:gd name="T22" fmla="*/ 260 w 363"/>
                <a:gd name="T23" fmla="*/ 36 h 221"/>
                <a:gd name="T24" fmla="*/ 253 w 363"/>
                <a:gd name="T25" fmla="*/ 24 h 221"/>
                <a:gd name="T26" fmla="*/ 234 w 363"/>
                <a:gd name="T27" fmla="*/ 16 h 221"/>
                <a:gd name="T28" fmla="*/ 229 w 363"/>
                <a:gd name="T29" fmla="*/ 11 h 221"/>
                <a:gd name="T30" fmla="*/ 218 w 363"/>
                <a:gd name="T31" fmla="*/ 6 h 221"/>
                <a:gd name="T32" fmla="*/ 216 w 363"/>
                <a:gd name="T33" fmla="*/ 7 h 221"/>
                <a:gd name="T34" fmla="*/ 206 w 363"/>
                <a:gd name="T35" fmla="*/ 2 h 221"/>
                <a:gd name="T36" fmla="*/ 193 w 363"/>
                <a:gd name="T37" fmla="*/ 11 h 221"/>
                <a:gd name="T38" fmla="*/ 179 w 363"/>
                <a:gd name="T39" fmla="*/ 13 h 221"/>
                <a:gd name="T40" fmla="*/ 166 w 363"/>
                <a:gd name="T41" fmla="*/ 22 h 221"/>
                <a:gd name="T42" fmla="*/ 171 w 363"/>
                <a:gd name="T43" fmla="*/ 44 h 221"/>
                <a:gd name="T44" fmla="*/ 171 w 363"/>
                <a:gd name="T45" fmla="*/ 78 h 221"/>
                <a:gd name="T46" fmla="*/ 162 w 363"/>
                <a:gd name="T47" fmla="*/ 90 h 221"/>
                <a:gd name="T48" fmla="*/ 144 w 363"/>
                <a:gd name="T49" fmla="*/ 101 h 221"/>
                <a:gd name="T50" fmla="*/ 119 w 363"/>
                <a:gd name="T51" fmla="*/ 96 h 221"/>
                <a:gd name="T52" fmla="*/ 110 w 363"/>
                <a:gd name="T53" fmla="*/ 76 h 221"/>
                <a:gd name="T54" fmla="*/ 106 w 363"/>
                <a:gd name="T55" fmla="*/ 67 h 221"/>
                <a:gd name="T56" fmla="*/ 81 w 363"/>
                <a:gd name="T57" fmla="*/ 33 h 221"/>
                <a:gd name="T58" fmla="*/ 77 w 363"/>
                <a:gd name="T59" fmla="*/ 31 h 221"/>
                <a:gd name="T60" fmla="*/ 27 w 363"/>
                <a:gd name="T61" fmla="*/ 65 h 221"/>
                <a:gd name="T62" fmla="*/ 21 w 363"/>
                <a:gd name="T63" fmla="*/ 85 h 221"/>
                <a:gd name="T64" fmla="*/ 18 w 363"/>
                <a:gd name="T65" fmla="*/ 103 h 221"/>
                <a:gd name="T66" fmla="*/ 3 w 363"/>
                <a:gd name="T67" fmla="*/ 116 h 221"/>
                <a:gd name="T68" fmla="*/ 2 w 363"/>
                <a:gd name="T69" fmla="*/ 143 h 221"/>
                <a:gd name="T70" fmla="*/ 5 w 363"/>
                <a:gd name="T71" fmla="*/ 146 h 221"/>
                <a:gd name="T72" fmla="*/ 5 w 363"/>
                <a:gd name="T73" fmla="*/ 157 h 221"/>
                <a:gd name="T74" fmla="*/ 3 w 363"/>
                <a:gd name="T75" fmla="*/ 146 h 221"/>
                <a:gd name="T76" fmla="*/ 2 w 363"/>
                <a:gd name="T77" fmla="*/ 154 h 221"/>
                <a:gd name="T78" fmla="*/ 0 w 363"/>
                <a:gd name="T79" fmla="*/ 166 h 221"/>
                <a:gd name="T80" fmla="*/ 3 w 363"/>
                <a:gd name="T81" fmla="*/ 184 h 221"/>
                <a:gd name="T82" fmla="*/ 18 w 363"/>
                <a:gd name="T83" fmla="*/ 172 h 221"/>
                <a:gd name="T84" fmla="*/ 56 w 363"/>
                <a:gd name="T85" fmla="*/ 154 h 221"/>
                <a:gd name="T86" fmla="*/ 85 w 363"/>
                <a:gd name="T87" fmla="*/ 159 h 221"/>
                <a:gd name="T88" fmla="*/ 103 w 363"/>
                <a:gd name="T89" fmla="*/ 163 h 221"/>
                <a:gd name="T90" fmla="*/ 126 w 363"/>
                <a:gd name="T91" fmla="*/ 163 h 221"/>
                <a:gd name="T92" fmla="*/ 137 w 363"/>
                <a:gd name="T93" fmla="*/ 161 h 221"/>
                <a:gd name="T94" fmla="*/ 159 w 363"/>
                <a:gd name="T95" fmla="*/ 168 h 221"/>
                <a:gd name="T96" fmla="*/ 179 w 363"/>
                <a:gd name="T97" fmla="*/ 166 h 221"/>
                <a:gd name="T98" fmla="*/ 195 w 363"/>
                <a:gd name="T99" fmla="*/ 154 h 221"/>
                <a:gd name="T100" fmla="*/ 200 w 363"/>
                <a:gd name="T101" fmla="*/ 166 h 221"/>
                <a:gd name="T102" fmla="*/ 231 w 363"/>
                <a:gd name="T103" fmla="*/ 179 h 221"/>
                <a:gd name="T104" fmla="*/ 242 w 363"/>
                <a:gd name="T105" fmla="*/ 188 h 221"/>
                <a:gd name="T106" fmla="*/ 269 w 363"/>
                <a:gd name="T107" fmla="*/ 217 h 221"/>
                <a:gd name="T108" fmla="*/ 292 w 363"/>
                <a:gd name="T109" fmla="*/ 217 h 221"/>
                <a:gd name="T110" fmla="*/ 314 w 363"/>
                <a:gd name="T111" fmla="*/ 210 h 221"/>
                <a:gd name="T112" fmla="*/ 332 w 363"/>
                <a:gd name="T113" fmla="*/ 210 h 221"/>
                <a:gd name="T114" fmla="*/ 346 w 363"/>
                <a:gd name="T115" fmla="*/ 186 h 221"/>
                <a:gd name="T116" fmla="*/ 355 w 363"/>
                <a:gd name="T117" fmla="*/ 179 h 221"/>
                <a:gd name="T118" fmla="*/ 363 w 363"/>
                <a:gd name="T119" fmla="*/ 16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3" h="221">
                  <a:moveTo>
                    <a:pt x="363" y="166"/>
                  </a:moveTo>
                  <a:lnTo>
                    <a:pt x="361" y="161"/>
                  </a:lnTo>
                  <a:lnTo>
                    <a:pt x="361" y="159"/>
                  </a:lnTo>
                  <a:lnTo>
                    <a:pt x="361" y="156"/>
                  </a:lnTo>
                  <a:lnTo>
                    <a:pt x="361" y="154"/>
                  </a:lnTo>
                  <a:lnTo>
                    <a:pt x="361" y="152"/>
                  </a:lnTo>
                  <a:lnTo>
                    <a:pt x="359" y="152"/>
                  </a:lnTo>
                  <a:lnTo>
                    <a:pt x="357" y="148"/>
                  </a:lnTo>
                  <a:lnTo>
                    <a:pt x="357" y="146"/>
                  </a:lnTo>
                  <a:lnTo>
                    <a:pt x="357" y="146"/>
                  </a:lnTo>
                  <a:lnTo>
                    <a:pt x="357" y="145"/>
                  </a:lnTo>
                  <a:lnTo>
                    <a:pt x="357" y="145"/>
                  </a:lnTo>
                  <a:lnTo>
                    <a:pt x="359" y="143"/>
                  </a:lnTo>
                  <a:lnTo>
                    <a:pt x="359" y="143"/>
                  </a:lnTo>
                  <a:lnTo>
                    <a:pt x="357" y="141"/>
                  </a:lnTo>
                  <a:lnTo>
                    <a:pt x="354" y="139"/>
                  </a:lnTo>
                  <a:lnTo>
                    <a:pt x="352" y="139"/>
                  </a:lnTo>
                  <a:lnTo>
                    <a:pt x="352" y="137"/>
                  </a:lnTo>
                  <a:lnTo>
                    <a:pt x="352" y="136"/>
                  </a:lnTo>
                  <a:lnTo>
                    <a:pt x="352" y="132"/>
                  </a:lnTo>
                  <a:lnTo>
                    <a:pt x="350" y="130"/>
                  </a:lnTo>
                  <a:lnTo>
                    <a:pt x="346" y="127"/>
                  </a:lnTo>
                  <a:lnTo>
                    <a:pt x="345" y="125"/>
                  </a:lnTo>
                  <a:lnTo>
                    <a:pt x="346" y="123"/>
                  </a:lnTo>
                  <a:lnTo>
                    <a:pt x="346" y="121"/>
                  </a:lnTo>
                  <a:lnTo>
                    <a:pt x="348" y="119"/>
                  </a:lnTo>
                  <a:lnTo>
                    <a:pt x="348" y="118"/>
                  </a:lnTo>
                  <a:lnTo>
                    <a:pt x="346" y="116"/>
                  </a:lnTo>
                  <a:lnTo>
                    <a:pt x="345" y="114"/>
                  </a:lnTo>
                  <a:lnTo>
                    <a:pt x="343" y="114"/>
                  </a:lnTo>
                  <a:lnTo>
                    <a:pt x="341" y="112"/>
                  </a:lnTo>
                  <a:lnTo>
                    <a:pt x="339" y="114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4" y="116"/>
                  </a:lnTo>
                  <a:lnTo>
                    <a:pt x="334" y="112"/>
                  </a:lnTo>
                  <a:lnTo>
                    <a:pt x="337" y="105"/>
                  </a:lnTo>
                  <a:lnTo>
                    <a:pt x="337" y="103"/>
                  </a:lnTo>
                  <a:lnTo>
                    <a:pt x="337" y="101"/>
                  </a:lnTo>
                  <a:lnTo>
                    <a:pt x="337" y="101"/>
                  </a:lnTo>
                  <a:lnTo>
                    <a:pt x="339" y="100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39" y="94"/>
                  </a:lnTo>
                  <a:lnTo>
                    <a:pt x="337" y="94"/>
                  </a:lnTo>
                  <a:lnTo>
                    <a:pt x="337" y="92"/>
                  </a:lnTo>
                  <a:lnTo>
                    <a:pt x="336" y="92"/>
                  </a:lnTo>
                  <a:lnTo>
                    <a:pt x="337" y="90"/>
                  </a:lnTo>
                  <a:lnTo>
                    <a:pt x="341" y="89"/>
                  </a:lnTo>
                  <a:lnTo>
                    <a:pt x="343" y="87"/>
                  </a:lnTo>
                  <a:lnTo>
                    <a:pt x="343" y="85"/>
                  </a:lnTo>
                  <a:lnTo>
                    <a:pt x="345" y="81"/>
                  </a:lnTo>
                  <a:lnTo>
                    <a:pt x="345" y="76"/>
                  </a:lnTo>
                  <a:lnTo>
                    <a:pt x="345" y="74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37" y="69"/>
                  </a:lnTo>
                  <a:lnTo>
                    <a:pt x="337" y="69"/>
                  </a:lnTo>
                  <a:lnTo>
                    <a:pt x="334" y="65"/>
                  </a:lnTo>
                  <a:lnTo>
                    <a:pt x="328" y="63"/>
                  </a:lnTo>
                  <a:lnTo>
                    <a:pt x="327" y="62"/>
                  </a:lnTo>
                  <a:lnTo>
                    <a:pt x="328" y="60"/>
                  </a:lnTo>
                  <a:lnTo>
                    <a:pt x="328" y="58"/>
                  </a:lnTo>
                  <a:lnTo>
                    <a:pt x="328" y="56"/>
                  </a:lnTo>
                  <a:lnTo>
                    <a:pt x="328" y="53"/>
                  </a:lnTo>
                  <a:lnTo>
                    <a:pt x="319" y="53"/>
                  </a:lnTo>
                  <a:lnTo>
                    <a:pt x="318" y="53"/>
                  </a:lnTo>
                  <a:lnTo>
                    <a:pt x="310" y="51"/>
                  </a:lnTo>
                  <a:lnTo>
                    <a:pt x="307" y="51"/>
                  </a:lnTo>
                  <a:lnTo>
                    <a:pt x="305" y="49"/>
                  </a:lnTo>
                  <a:lnTo>
                    <a:pt x="303" y="49"/>
                  </a:lnTo>
                  <a:lnTo>
                    <a:pt x="301" y="45"/>
                  </a:lnTo>
                  <a:lnTo>
                    <a:pt x="301" y="45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4" y="44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2" y="47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49"/>
                  </a:lnTo>
                  <a:lnTo>
                    <a:pt x="285" y="49"/>
                  </a:lnTo>
                  <a:lnTo>
                    <a:pt x="283" y="49"/>
                  </a:lnTo>
                  <a:lnTo>
                    <a:pt x="281" y="51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78" y="53"/>
                  </a:lnTo>
                  <a:lnTo>
                    <a:pt x="278" y="53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4" y="51"/>
                  </a:lnTo>
                  <a:lnTo>
                    <a:pt x="274" y="49"/>
                  </a:lnTo>
                  <a:lnTo>
                    <a:pt x="274" y="49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67" y="45"/>
                  </a:lnTo>
                  <a:lnTo>
                    <a:pt x="265" y="44"/>
                  </a:lnTo>
                  <a:lnTo>
                    <a:pt x="260" y="36"/>
                  </a:lnTo>
                  <a:lnTo>
                    <a:pt x="258" y="34"/>
                  </a:lnTo>
                  <a:lnTo>
                    <a:pt x="253" y="29"/>
                  </a:lnTo>
                  <a:lnTo>
                    <a:pt x="253" y="27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42" y="22"/>
                  </a:lnTo>
                  <a:lnTo>
                    <a:pt x="240" y="20"/>
                  </a:lnTo>
                  <a:lnTo>
                    <a:pt x="240" y="18"/>
                  </a:lnTo>
                  <a:lnTo>
                    <a:pt x="240" y="16"/>
                  </a:lnTo>
                  <a:lnTo>
                    <a:pt x="238" y="15"/>
                  </a:lnTo>
                  <a:lnTo>
                    <a:pt x="238" y="15"/>
                  </a:lnTo>
                  <a:lnTo>
                    <a:pt x="236" y="15"/>
                  </a:lnTo>
                  <a:lnTo>
                    <a:pt x="234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1" y="16"/>
                  </a:lnTo>
                  <a:lnTo>
                    <a:pt x="229" y="15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27" y="11"/>
                  </a:lnTo>
                  <a:lnTo>
                    <a:pt x="225" y="9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6" y="2"/>
                  </a:lnTo>
                  <a:lnTo>
                    <a:pt x="216" y="2"/>
                  </a:lnTo>
                  <a:lnTo>
                    <a:pt x="216" y="0"/>
                  </a:lnTo>
                  <a:lnTo>
                    <a:pt x="215" y="0"/>
                  </a:lnTo>
                  <a:lnTo>
                    <a:pt x="215" y="2"/>
                  </a:lnTo>
                  <a:lnTo>
                    <a:pt x="215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9"/>
                  </a:lnTo>
                  <a:lnTo>
                    <a:pt x="213" y="9"/>
                  </a:lnTo>
                  <a:lnTo>
                    <a:pt x="213" y="9"/>
                  </a:lnTo>
                  <a:lnTo>
                    <a:pt x="211" y="9"/>
                  </a:lnTo>
                  <a:lnTo>
                    <a:pt x="211" y="7"/>
                  </a:lnTo>
                  <a:lnTo>
                    <a:pt x="211" y="4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0" y="7"/>
                  </a:lnTo>
                  <a:lnTo>
                    <a:pt x="198" y="7"/>
                  </a:lnTo>
                  <a:lnTo>
                    <a:pt x="195" y="7"/>
                  </a:lnTo>
                  <a:lnTo>
                    <a:pt x="195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1" y="9"/>
                  </a:lnTo>
                  <a:lnTo>
                    <a:pt x="189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13"/>
                  </a:lnTo>
                  <a:lnTo>
                    <a:pt x="186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9" y="13"/>
                  </a:lnTo>
                  <a:lnTo>
                    <a:pt x="175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6" y="24"/>
                  </a:lnTo>
                  <a:lnTo>
                    <a:pt x="166" y="25"/>
                  </a:lnTo>
                  <a:lnTo>
                    <a:pt x="166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71" y="44"/>
                  </a:lnTo>
                  <a:lnTo>
                    <a:pt x="169" y="47"/>
                  </a:lnTo>
                  <a:lnTo>
                    <a:pt x="169" y="51"/>
                  </a:lnTo>
                  <a:lnTo>
                    <a:pt x="169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1" y="58"/>
                  </a:lnTo>
                  <a:lnTo>
                    <a:pt x="171" y="69"/>
                  </a:lnTo>
                  <a:lnTo>
                    <a:pt x="171" y="74"/>
                  </a:lnTo>
                  <a:lnTo>
                    <a:pt x="171" y="78"/>
                  </a:lnTo>
                  <a:lnTo>
                    <a:pt x="171" y="80"/>
                  </a:lnTo>
                  <a:lnTo>
                    <a:pt x="168" y="83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6" y="87"/>
                  </a:lnTo>
                  <a:lnTo>
                    <a:pt x="164" y="87"/>
                  </a:lnTo>
                  <a:lnTo>
                    <a:pt x="164" y="87"/>
                  </a:lnTo>
                  <a:lnTo>
                    <a:pt x="162" y="89"/>
                  </a:lnTo>
                  <a:lnTo>
                    <a:pt x="162" y="90"/>
                  </a:lnTo>
                  <a:lnTo>
                    <a:pt x="157" y="92"/>
                  </a:lnTo>
                  <a:lnTo>
                    <a:pt x="155" y="94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0" y="100"/>
                  </a:lnTo>
                  <a:lnTo>
                    <a:pt x="148" y="101"/>
                  </a:lnTo>
                  <a:lnTo>
                    <a:pt x="144" y="101"/>
                  </a:lnTo>
                  <a:lnTo>
                    <a:pt x="137" y="103"/>
                  </a:lnTo>
                  <a:lnTo>
                    <a:pt x="133" y="103"/>
                  </a:lnTo>
                  <a:lnTo>
                    <a:pt x="132" y="103"/>
                  </a:lnTo>
                  <a:lnTo>
                    <a:pt x="130" y="103"/>
                  </a:lnTo>
                  <a:lnTo>
                    <a:pt x="130" y="103"/>
                  </a:lnTo>
                  <a:lnTo>
                    <a:pt x="128" y="100"/>
                  </a:lnTo>
                  <a:lnTo>
                    <a:pt x="128" y="98"/>
                  </a:lnTo>
                  <a:lnTo>
                    <a:pt x="123" y="98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5" y="92"/>
                  </a:lnTo>
                  <a:lnTo>
                    <a:pt x="115" y="92"/>
                  </a:lnTo>
                  <a:lnTo>
                    <a:pt x="113" y="90"/>
                  </a:lnTo>
                  <a:lnTo>
                    <a:pt x="113" y="81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2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3" y="65"/>
                  </a:lnTo>
                  <a:lnTo>
                    <a:pt x="99" y="62"/>
                  </a:lnTo>
                  <a:lnTo>
                    <a:pt x="95" y="56"/>
                  </a:lnTo>
                  <a:lnTo>
                    <a:pt x="85" y="47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1" y="36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1"/>
                  </a:lnTo>
                  <a:lnTo>
                    <a:pt x="76" y="33"/>
                  </a:lnTo>
                  <a:lnTo>
                    <a:pt x="61" y="40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39" y="47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0" y="60"/>
                  </a:lnTo>
                  <a:lnTo>
                    <a:pt x="27" y="65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9"/>
                  </a:lnTo>
                  <a:lnTo>
                    <a:pt x="21" y="90"/>
                  </a:lnTo>
                  <a:lnTo>
                    <a:pt x="21" y="94"/>
                  </a:lnTo>
                  <a:lnTo>
                    <a:pt x="21" y="98"/>
                  </a:lnTo>
                  <a:lnTo>
                    <a:pt x="21" y="100"/>
                  </a:lnTo>
                  <a:lnTo>
                    <a:pt x="20" y="101"/>
                  </a:lnTo>
                  <a:lnTo>
                    <a:pt x="18" y="103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4" y="109"/>
                  </a:lnTo>
                  <a:lnTo>
                    <a:pt x="12" y="110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5" y="116"/>
                  </a:lnTo>
                  <a:lnTo>
                    <a:pt x="3" y="116"/>
                  </a:lnTo>
                  <a:lnTo>
                    <a:pt x="3" y="118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2" y="137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8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5" y="154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3" y="157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0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3" y="146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4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7" y="184"/>
                  </a:lnTo>
                  <a:lnTo>
                    <a:pt x="9" y="184"/>
                  </a:lnTo>
                  <a:lnTo>
                    <a:pt x="11" y="184"/>
                  </a:lnTo>
                  <a:lnTo>
                    <a:pt x="12" y="183"/>
                  </a:lnTo>
                  <a:lnTo>
                    <a:pt x="12" y="179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6" y="174"/>
                  </a:lnTo>
                  <a:lnTo>
                    <a:pt x="18" y="172"/>
                  </a:lnTo>
                  <a:lnTo>
                    <a:pt x="20" y="170"/>
                  </a:lnTo>
                  <a:lnTo>
                    <a:pt x="21" y="170"/>
                  </a:lnTo>
                  <a:lnTo>
                    <a:pt x="23" y="170"/>
                  </a:lnTo>
                  <a:lnTo>
                    <a:pt x="29" y="165"/>
                  </a:lnTo>
                  <a:lnTo>
                    <a:pt x="32" y="165"/>
                  </a:lnTo>
                  <a:lnTo>
                    <a:pt x="36" y="165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6" y="154"/>
                  </a:lnTo>
                  <a:lnTo>
                    <a:pt x="59" y="154"/>
                  </a:lnTo>
                  <a:lnTo>
                    <a:pt x="59" y="156"/>
                  </a:lnTo>
                  <a:lnTo>
                    <a:pt x="61" y="156"/>
                  </a:lnTo>
                  <a:lnTo>
                    <a:pt x="63" y="157"/>
                  </a:lnTo>
                  <a:lnTo>
                    <a:pt x="77" y="156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6" y="161"/>
                  </a:lnTo>
                  <a:lnTo>
                    <a:pt x="94" y="157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7" y="154"/>
                  </a:lnTo>
                  <a:lnTo>
                    <a:pt x="99" y="156"/>
                  </a:lnTo>
                  <a:lnTo>
                    <a:pt x="101" y="157"/>
                  </a:lnTo>
                  <a:lnTo>
                    <a:pt x="103" y="163"/>
                  </a:lnTo>
                  <a:lnTo>
                    <a:pt x="104" y="165"/>
                  </a:lnTo>
                  <a:lnTo>
                    <a:pt x="108" y="165"/>
                  </a:lnTo>
                  <a:lnTo>
                    <a:pt x="110" y="161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15" y="157"/>
                  </a:lnTo>
                  <a:lnTo>
                    <a:pt x="117" y="159"/>
                  </a:lnTo>
                  <a:lnTo>
                    <a:pt x="121" y="159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1"/>
                  </a:lnTo>
                  <a:lnTo>
                    <a:pt x="132" y="159"/>
                  </a:lnTo>
                  <a:lnTo>
                    <a:pt x="135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2" y="161"/>
                  </a:lnTo>
                  <a:lnTo>
                    <a:pt x="144" y="161"/>
                  </a:lnTo>
                  <a:lnTo>
                    <a:pt x="146" y="161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57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66" y="165"/>
                  </a:lnTo>
                  <a:lnTo>
                    <a:pt x="168" y="165"/>
                  </a:lnTo>
                  <a:lnTo>
                    <a:pt x="169" y="165"/>
                  </a:lnTo>
                  <a:lnTo>
                    <a:pt x="173" y="168"/>
                  </a:lnTo>
                  <a:lnTo>
                    <a:pt x="175" y="168"/>
                  </a:lnTo>
                  <a:lnTo>
                    <a:pt x="175" y="168"/>
                  </a:lnTo>
                  <a:lnTo>
                    <a:pt x="179" y="166"/>
                  </a:lnTo>
                  <a:lnTo>
                    <a:pt x="180" y="165"/>
                  </a:lnTo>
                  <a:lnTo>
                    <a:pt x="184" y="159"/>
                  </a:lnTo>
                  <a:lnTo>
                    <a:pt x="186" y="157"/>
                  </a:lnTo>
                  <a:lnTo>
                    <a:pt x="188" y="157"/>
                  </a:lnTo>
                  <a:lnTo>
                    <a:pt x="191" y="156"/>
                  </a:lnTo>
                  <a:lnTo>
                    <a:pt x="193" y="156"/>
                  </a:lnTo>
                  <a:lnTo>
                    <a:pt x="193" y="156"/>
                  </a:lnTo>
                  <a:lnTo>
                    <a:pt x="195" y="156"/>
                  </a:lnTo>
                  <a:lnTo>
                    <a:pt x="195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7" y="152"/>
                  </a:lnTo>
                  <a:lnTo>
                    <a:pt x="197" y="154"/>
                  </a:lnTo>
                  <a:lnTo>
                    <a:pt x="198" y="157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0" y="166"/>
                  </a:lnTo>
                  <a:lnTo>
                    <a:pt x="202" y="168"/>
                  </a:lnTo>
                  <a:lnTo>
                    <a:pt x="204" y="168"/>
                  </a:lnTo>
                  <a:lnTo>
                    <a:pt x="204" y="172"/>
                  </a:lnTo>
                  <a:lnTo>
                    <a:pt x="206" y="174"/>
                  </a:lnTo>
                  <a:lnTo>
                    <a:pt x="207" y="175"/>
                  </a:lnTo>
                  <a:lnTo>
                    <a:pt x="220" y="177"/>
                  </a:lnTo>
                  <a:lnTo>
                    <a:pt x="224" y="179"/>
                  </a:lnTo>
                  <a:lnTo>
                    <a:pt x="227" y="177"/>
                  </a:lnTo>
                  <a:lnTo>
                    <a:pt x="231" y="179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6" y="183"/>
                  </a:lnTo>
                  <a:lnTo>
                    <a:pt x="236" y="184"/>
                  </a:lnTo>
                  <a:lnTo>
                    <a:pt x="238" y="184"/>
                  </a:lnTo>
                  <a:lnTo>
                    <a:pt x="240" y="186"/>
                  </a:lnTo>
                  <a:lnTo>
                    <a:pt x="242" y="188"/>
                  </a:lnTo>
                  <a:lnTo>
                    <a:pt x="245" y="192"/>
                  </a:lnTo>
                  <a:lnTo>
                    <a:pt x="249" y="195"/>
                  </a:lnTo>
                  <a:lnTo>
                    <a:pt x="253" y="197"/>
                  </a:lnTo>
                  <a:lnTo>
                    <a:pt x="256" y="201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3" y="210"/>
                  </a:lnTo>
                  <a:lnTo>
                    <a:pt x="265" y="215"/>
                  </a:lnTo>
                  <a:lnTo>
                    <a:pt x="269" y="217"/>
                  </a:lnTo>
                  <a:lnTo>
                    <a:pt x="276" y="221"/>
                  </a:lnTo>
                  <a:lnTo>
                    <a:pt x="278" y="221"/>
                  </a:lnTo>
                  <a:lnTo>
                    <a:pt x="281" y="221"/>
                  </a:lnTo>
                  <a:lnTo>
                    <a:pt x="283" y="219"/>
                  </a:lnTo>
                  <a:lnTo>
                    <a:pt x="283" y="219"/>
                  </a:lnTo>
                  <a:lnTo>
                    <a:pt x="285" y="219"/>
                  </a:lnTo>
                  <a:lnTo>
                    <a:pt x="289" y="221"/>
                  </a:lnTo>
                  <a:lnTo>
                    <a:pt x="289" y="221"/>
                  </a:lnTo>
                  <a:lnTo>
                    <a:pt x="292" y="217"/>
                  </a:lnTo>
                  <a:lnTo>
                    <a:pt x="294" y="217"/>
                  </a:lnTo>
                  <a:lnTo>
                    <a:pt x="298" y="211"/>
                  </a:lnTo>
                  <a:lnTo>
                    <a:pt x="300" y="208"/>
                  </a:lnTo>
                  <a:lnTo>
                    <a:pt x="301" y="208"/>
                  </a:lnTo>
                  <a:lnTo>
                    <a:pt x="301" y="206"/>
                  </a:lnTo>
                  <a:lnTo>
                    <a:pt x="307" y="206"/>
                  </a:lnTo>
                  <a:lnTo>
                    <a:pt x="309" y="206"/>
                  </a:lnTo>
                  <a:lnTo>
                    <a:pt x="310" y="208"/>
                  </a:lnTo>
                  <a:lnTo>
                    <a:pt x="314" y="210"/>
                  </a:lnTo>
                  <a:lnTo>
                    <a:pt x="316" y="210"/>
                  </a:lnTo>
                  <a:lnTo>
                    <a:pt x="316" y="210"/>
                  </a:lnTo>
                  <a:lnTo>
                    <a:pt x="318" y="208"/>
                  </a:lnTo>
                  <a:lnTo>
                    <a:pt x="319" y="206"/>
                  </a:lnTo>
                  <a:lnTo>
                    <a:pt x="321" y="208"/>
                  </a:lnTo>
                  <a:lnTo>
                    <a:pt x="323" y="210"/>
                  </a:lnTo>
                  <a:lnTo>
                    <a:pt x="323" y="210"/>
                  </a:lnTo>
                  <a:lnTo>
                    <a:pt x="330" y="210"/>
                  </a:lnTo>
                  <a:lnTo>
                    <a:pt x="332" y="210"/>
                  </a:lnTo>
                  <a:lnTo>
                    <a:pt x="332" y="208"/>
                  </a:lnTo>
                  <a:lnTo>
                    <a:pt x="332" y="206"/>
                  </a:lnTo>
                  <a:lnTo>
                    <a:pt x="332" y="202"/>
                  </a:lnTo>
                  <a:lnTo>
                    <a:pt x="334" y="199"/>
                  </a:lnTo>
                  <a:lnTo>
                    <a:pt x="339" y="195"/>
                  </a:lnTo>
                  <a:lnTo>
                    <a:pt x="341" y="192"/>
                  </a:lnTo>
                  <a:lnTo>
                    <a:pt x="341" y="190"/>
                  </a:lnTo>
                  <a:lnTo>
                    <a:pt x="343" y="188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8" y="183"/>
                  </a:lnTo>
                  <a:lnTo>
                    <a:pt x="348" y="183"/>
                  </a:lnTo>
                  <a:lnTo>
                    <a:pt x="348" y="181"/>
                  </a:lnTo>
                  <a:lnTo>
                    <a:pt x="350" y="181"/>
                  </a:lnTo>
                  <a:lnTo>
                    <a:pt x="354" y="181"/>
                  </a:lnTo>
                  <a:lnTo>
                    <a:pt x="354" y="179"/>
                  </a:lnTo>
                  <a:lnTo>
                    <a:pt x="355" y="179"/>
                  </a:lnTo>
                  <a:lnTo>
                    <a:pt x="357" y="177"/>
                  </a:lnTo>
                  <a:lnTo>
                    <a:pt x="359" y="179"/>
                  </a:lnTo>
                  <a:lnTo>
                    <a:pt x="361" y="177"/>
                  </a:lnTo>
                  <a:lnTo>
                    <a:pt x="361" y="175"/>
                  </a:lnTo>
                  <a:lnTo>
                    <a:pt x="361" y="174"/>
                  </a:lnTo>
                  <a:lnTo>
                    <a:pt x="361" y="170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63" y="168"/>
                  </a:lnTo>
                  <a:lnTo>
                    <a:pt x="363" y="168"/>
                  </a:lnTo>
                  <a:lnTo>
                    <a:pt x="363" y="166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33">
              <a:extLst>
                <a:ext uri="{FF2B5EF4-FFF2-40B4-BE49-F238E27FC236}">
                  <a16:creationId xmlns:a16="http://schemas.microsoft.com/office/drawing/2014/main" id="{3E6DEC6C-59A3-46DD-ADD0-24D3427A8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34">
              <a:extLst>
                <a:ext uri="{FF2B5EF4-FFF2-40B4-BE49-F238E27FC236}">
                  <a16:creationId xmlns:a16="http://schemas.microsoft.com/office/drawing/2014/main" id="{CBA726AF-E63F-431F-88EA-56AA8EA90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35">
              <a:extLst>
                <a:ext uri="{FF2B5EF4-FFF2-40B4-BE49-F238E27FC236}">
                  <a16:creationId xmlns:a16="http://schemas.microsoft.com/office/drawing/2014/main" id="{D6FA7941-749F-4695-A4F7-0C44041E1A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5066" y="4230729"/>
              <a:ext cx="823783" cy="1068431"/>
            </a:xfrm>
            <a:custGeom>
              <a:avLst/>
              <a:gdLst>
                <a:gd name="T0" fmla="*/ 177 w 596"/>
                <a:gd name="T1" fmla="*/ 307 h 773"/>
                <a:gd name="T2" fmla="*/ 285 w 596"/>
                <a:gd name="T3" fmla="*/ 619 h 773"/>
                <a:gd name="T4" fmla="*/ 83 w 596"/>
                <a:gd name="T5" fmla="*/ 545 h 773"/>
                <a:gd name="T6" fmla="*/ 154 w 596"/>
                <a:gd name="T7" fmla="*/ 435 h 773"/>
                <a:gd name="T8" fmla="*/ 148 w 596"/>
                <a:gd name="T9" fmla="*/ 422 h 773"/>
                <a:gd name="T10" fmla="*/ 141 w 596"/>
                <a:gd name="T11" fmla="*/ 411 h 773"/>
                <a:gd name="T12" fmla="*/ 116 w 596"/>
                <a:gd name="T13" fmla="*/ 419 h 773"/>
                <a:gd name="T14" fmla="*/ 79 w 596"/>
                <a:gd name="T15" fmla="*/ 444 h 773"/>
                <a:gd name="T16" fmla="*/ 90 w 596"/>
                <a:gd name="T17" fmla="*/ 487 h 773"/>
                <a:gd name="T18" fmla="*/ 92 w 596"/>
                <a:gd name="T19" fmla="*/ 505 h 773"/>
                <a:gd name="T20" fmla="*/ 96 w 596"/>
                <a:gd name="T21" fmla="*/ 547 h 773"/>
                <a:gd name="T22" fmla="*/ 121 w 596"/>
                <a:gd name="T23" fmla="*/ 541 h 773"/>
                <a:gd name="T24" fmla="*/ 146 w 596"/>
                <a:gd name="T25" fmla="*/ 545 h 773"/>
                <a:gd name="T26" fmla="*/ 155 w 596"/>
                <a:gd name="T27" fmla="*/ 493 h 773"/>
                <a:gd name="T28" fmla="*/ 90 w 596"/>
                <a:gd name="T29" fmla="*/ 554 h 773"/>
                <a:gd name="T30" fmla="*/ 144 w 596"/>
                <a:gd name="T31" fmla="*/ 408 h 773"/>
                <a:gd name="T32" fmla="*/ 432 w 596"/>
                <a:gd name="T33" fmla="*/ 565 h 773"/>
                <a:gd name="T34" fmla="*/ 571 w 596"/>
                <a:gd name="T35" fmla="*/ 446 h 773"/>
                <a:gd name="T36" fmla="*/ 479 w 596"/>
                <a:gd name="T37" fmla="*/ 370 h 773"/>
                <a:gd name="T38" fmla="*/ 365 w 596"/>
                <a:gd name="T39" fmla="*/ 294 h 773"/>
                <a:gd name="T40" fmla="*/ 289 w 596"/>
                <a:gd name="T41" fmla="*/ 204 h 773"/>
                <a:gd name="T42" fmla="*/ 294 w 596"/>
                <a:gd name="T43" fmla="*/ 158 h 773"/>
                <a:gd name="T44" fmla="*/ 285 w 596"/>
                <a:gd name="T45" fmla="*/ 142 h 773"/>
                <a:gd name="T46" fmla="*/ 284 w 596"/>
                <a:gd name="T47" fmla="*/ 119 h 773"/>
                <a:gd name="T48" fmla="*/ 293 w 596"/>
                <a:gd name="T49" fmla="*/ 115 h 773"/>
                <a:gd name="T50" fmla="*/ 341 w 596"/>
                <a:gd name="T51" fmla="*/ 99 h 773"/>
                <a:gd name="T52" fmla="*/ 349 w 596"/>
                <a:gd name="T53" fmla="*/ 92 h 773"/>
                <a:gd name="T54" fmla="*/ 341 w 596"/>
                <a:gd name="T55" fmla="*/ 56 h 773"/>
                <a:gd name="T56" fmla="*/ 289 w 596"/>
                <a:gd name="T57" fmla="*/ 27 h 773"/>
                <a:gd name="T58" fmla="*/ 253 w 596"/>
                <a:gd name="T59" fmla="*/ 7 h 773"/>
                <a:gd name="T60" fmla="*/ 206 w 596"/>
                <a:gd name="T61" fmla="*/ 21 h 773"/>
                <a:gd name="T62" fmla="*/ 173 w 596"/>
                <a:gd name="T63" fmla="*/ 36 h 773"/>
                <a:gd name="T64" fmla="*/ 154 w 596"/>
                <a:gd name="T65" fmla="*/ 57 h 773"/>
                <a:gd name="T66" fmla="*/ 119 w 596"/>
                <a:gd name="T67" fmla="*/ 75 h 773"/>
                <a:gd name="T68" fmla="*/ 99 w 596"/>
                <a:gd name="T69" fmla="*/ 70 h 773"/>
                <a:gd name="T70" fmla="*/ 65 w 596"/>
                <a:gd name="T71" fmla="*/ 79 h 773"/>
                <a:gd name="T72" fmla="*/ 13 w 596"/>
                <a:gd name="T73" fmla="*/ 90 h 773"/>
                <a:gd name="T74" fmla="*/ 14 w 596"/>
                <a:gd name="T75" fmla="*/ 137 h 773"/>
                <a:gd name="T76" fmla="*/ 22 w 596"/>
                <a:gd name="T77" fmla="*/ 171 h 773"/>
                <a:gd name="T78" fmla="*/ 52 w 596"/>
                <a:gd name="T79" fmla="*/ 209 h 773"/>
                <a:gd name="T80" fmla="*/ 90 w 596"/>
                <a:gd name="T81" fmla="*/ 205 h 773"/>
                <a:gd name="T82" fmla="*/ 144 w 596"/>
                <a:gd name="T83" fmla="*/ 204 h 773"/>
                <a:gd name="T84" fmla="*/ 182 w 596"/>
                <a:gd name="T85" fmla="*/ 233 h 773"/>
                <a:gd name="T86" fmla="*/ 226 w 596"/>
                <a:gd name="T87" fmla="*/ 317 h 773"/>
                <a:gd name="T88" fmla="*/ 262 w 596"/>
                <a:gd name="T89" fmla="*/ 354 h 773"/>
                <a:gd name="T90" fmla="*/ 330 w 596"/>
                <a:gd name="T91" fmla="*/ 404 h 773"/>
                <a:gd name="T92" fmla="*/ 390 w 596"/>
                <a:gd name="T93" fmla="*/ 437 h 773"/>
                <a:gd name="T94" fmla="*/ 417 w 596"/>
                <a:gd name="T95" fmla="*/ 473 h 773"/>
                <a:gd name="T96" fmla="*/ 462 w 596"/>
                <a:gd name="T97" fmla="*/ 513 h 773"/>
                <a:gd name="T98" fmla="*/ 453 w 596"/>
                <a:gd name="T99" fmla="*/ 606 h 773"/>
                <a:gd name="T100" fmla="*/ 516 w 596"/>
                <a:gd name="T101" fmla="*/ 556 h 773"/>
                <a:gd name="T102" fmla="*/ 498 w 596"/>
                <a:gd name="T103" fmla="*/ 511 h 773"/>
                <a:gd name="T104" fmla="*/ 531 w 596"/>
                <a:gd name="T105" fmla="*/ 462 h 773"/>
                <a:gd name="T106" fmla="*/ 589 w 596"/>
                <a:gd name="T107" fmla="*/ 500 h 773"/>
                <a:gd name="T108" fmla="*/ 287 w 596"/>
                <a:gd name="T109" fmla="*/ 121 h 773"/>
                <a:gd name="T110" fmla="*/ 446 w 596"/>
                <a:gd name="T111" fmla="*/ 597 h 773"/>
                <a:gd name="T112" fmla="*/ 376 w 596"/>
                <a:gd name="T113" fmla="*/ 615 h 773"/>
                <a:gd name="T114" fmla="*/ 325 w 596"/>
                <a:gd name="T115" fmla="*/ 606 h 773"/>
                <a:gd name="T116" fmla="*/ 293 w 596"/>
                <a:gd name="T117" fmla="*/ 628 h 773"/>
                <a:gd name="T118" fmla="*/ 350 w 596"/>
                <a:gd name="T119" fmla="*/ 662 h 773"/>
                <a:gd name="T120" fmla="*/ 430 w 596"/>
                <a:gd name="T121" fmla="*/ 682 h 773"/>
                <a:gd name="T122" fmla="*/ 424 w 596"/>
                <a:gd name="T123" fmla="*/ 657 h 773"/>
                <a:gd name="T124" fmla="*/ 367 w 596"/>
                <a:gd name="T125" fmla="*/ 44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773">
                  <a:moveTo>
                    <a:pt x="175" y="316"/>
                  </a:moveTo>
                  <a:lnTo>
                    <a:pt x="175" y="316"/>
                  </a:lnTo>
                  <a:lnTo>
                    <a:pt x="173" y="314"/>
                  </a:lnTo>
                  <a:lnTo>
                    <a:pt x="173" y="314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2" y="316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5" y="317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close/>
                  <a:moveTo>
                    <a:pt x="191" y="299"/>
                  </a:moveTo>
                  <a:lnTo>
                    <a:pt x="191" y="299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0" y="298"/>
                  </a:lnTo>
                  <a:lnTo>
                    <a:pt x="190" y="298"/>
                  </a:lnTo>
                  <a:lnTo>
                    <a:pt x="190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1" y="301"/>
                  </a:lnTo>
                  <a:lnTo>
                    <a:pt x="181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5" y="303"/>
                  </a:lnTo>
                  <a:lnTo>
                    <a:pt x="175" y="305"/>
                  </a:lnTo>
                  <a:lnTo>
                    <a:pt x="177" y="305"/>
                  </a:lnTo>
                  <a:lnTo>
                    <a:pt x="177" y="307"/>
                  </a:lnTo>
                  <a:lnTo>
                    <a:pt x="181" y="307"/>
                  </a:lnTo>
                  <a:lnTo>
                    <a:pt x="182" y="307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1" y="308"/>
                  </a:lnTo>
                  <a:lnTo>
                    <a:pt x="191" y="307"/>
                  </a:lnTo>
                  <a:lnTo>
                    <a:pt x="191" y="307"/>
                  </a:lnTo>
                  <a:lnTo>
                    <a:pt x="190" y="305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91" y="303"/>
                  </a:lnTo>
                  <a:lnTo>
                    <a:pt x="191" y="303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9"/>
                  </a:lnTo>
                  <a:close/>
                  <a:moveTo>
                    <a:pt x="184" y="332"/>
                  </a:moveTo>
                  <a:lnTo>
                    <a:pt x="184" y="334"/>
                  </a:lnTo>
                  <a:lnTo>
                    <a:pt x="186" y="334"/>
                  </a:lnTo>
                  <a:lnTo>
                    <a:pt x="186" y="334"/>
                  </a:lnTo>
                  <a:lnTo>
                    <a:pt x="186" y="332"/>
                  </a:lnTo>
                  <a:lnTo>
                    <a:pt x="184" y="332"/>
                  </a:lnTo>
                  <a:close/>
                  <a:moveTo>
                    <a:pt x="217" y="332"/>
                  </a:moveTo>
                  <a:lnTo>
                    <a:pt x="215" y="330"/>
                  </a:lnTo>
                  <a:lnTo>
                    <a:pt x="215" y="330"/>
                  </a:lnTo>
                  <a:lnTo>
                    <a:pt x="215" y="330"/>
                  </a:lnTo>
                  <a:lnTo>
                    <a:pt x="213" y="330"/>
                  </a:lnTo>
                  <a:lnTo>
                    <a:pt x="213" y="330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5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2"/>
                  </a:lnTo>
                  <a:close/>
                  <a:moveTo>
                    <a:pt x="287" y="621"/>
                  </a:moveTo>
                  <a:lnTo>
                    <a:pt x="285" y="621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5" y="621"/>
                  </a:lnTo>
                  <a:lnTo>
                    <a:pt x="285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9" y="621"/>
                  </a:lnTo>
                  <a:lnTo>
                    <a:pt x="287" y="621"/>
                  </a:lnTo>
                  <a:lnTo>
                    <a:pt x="287" y="621"/>
                  </a:lnTo>
                  <a:close/>
                  <a:moveTo>
                    <a:pt x="274" y="619"/>
                  </a:moveTo>
                  <a:lnTo>
                    <a:pt x="273" y="617"/>
                  </a:lnTo>
                  <a:lnTo>
                    <a:pt x="273" y="617"/>
                  </a:lnTo>
                  <a:lnTo>
                    <a:pt x="273" y="617"/>
                  </a:lnTo>
                  <a:lnTo>
                    <a:pt x="271" y="617"/>
                  </a:lnTo>
                  <a:lnTo>
                    <a:pt x="273" y="617"/>
                  </a:lnTo>
                  <a:lnTo>
                    <a:pt x="273" y="619"/>
                  </a:lnTo>
                  <a:lnTo>
                    <a:pt x="273" y="619"/>
                  </a:lnTo>
                  <a:lnTo>
                    <a:pt x="274" y="619"/>
                  </a:lnTo>
                  <a:lnTo>
                    <a:pt x="274" y="619"/>
                  </a:lnTo>
                  <a:lnTo>
                    <a:pt x="274" y="619"/>
                  </a:lnTo>
                  <a:close/>
                  <a:moveTo>
                    <a:pt x="273" y="691"/>
                  </a:move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5" y="690"/>
                  </a:lnTo>
                  <a:lnTo>
                    <a:pt x="265" y="691"/>
                  </a:lnTo>
                  <a:lnTo>
                    <a:pt x="267" y="691"/>
                  </a:lnTo>
                  <a:lnTo>
                    <a:pt x="267" y="693"/>
                  </a:lnTo>
                  <a:lnTo>
                    <a:pt x="267" y="693"/>
                  </a:lnTo>
                  <a:lnTo>
                    <a:pt x="269" y="695"/>
                  </a:lnTo>
                  <a:lnTo>
                    <a:pt x="271" y="695"/>
                  </a:lnTo>
                  <a:lnTo>
                    <a:pt x="273" y="693"/>
                  </a:lnTo>
                  <a:lnTo>
                    <a:pt x="273" y="691"/>
                  </a:lnTo>
                  <a:lnTo>
                    <a:pt x="273" y="691"/>
                  </a:lnTo>
                  <a:close/>
                  <a:moveTo>
                    <a:pt x="85" y="540"/>
                  </a:moveTo>
                  <a:lnTo>
                    <a:pt x="85" y="540"/>
                  </a:lnTo>
                  <a:lnTo>
                    <a:pt x="81" y="541"/>
                  </a:lnTo>
                  <a:lnTo>
                    <a:pt x="81" y="541"/>
                  </a:lnTo>
                  <a:lnTo>
                    <a:pt x="81" y="543"/>
                  </a:lnTo>
                  <a:lnTo>
                    <a:pt x="81" y="543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7"/>
                  </a:lnTo>
                  <a:lnTo>
                    <a:pt x="85" y="547"/>
                  </a:lnTo>
                  <a:lnTo>
                    <a:pt x="85" y="545"/>
                  </a:lnTo>
                  <a:lnTo>
                    <a:pt x="85" y="545"/>
                  </a:lnTo>
                  <a:lnTo>
                    <a:pt x="85" y="541"/>
                  </a:lnTo>
                  <a:lnTo>
                    <a:pt x="85" y="540"/>
                  </a:lnTo>
                  <a:close/>
                  <a:moveTo>
                    <a:pt x="163" y="283"/>
                  </a:moveTo>
                  <a:lnTo>
                    <a:pt x="163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3" y="285"/>
                  </a:lnTo>
                  <a:lnTo>
                    <a:pt x="163" y="285"/>
                  </a:lnTo>
                  <a:lnTo>
                    <a:pt x="163" y="283"/>
                  </a:lnTo>
                  <a:close/>
                  <a:moveTo>
                    <a:pt x="302" y="771"/>
                  </a:moveTo>
                  <a:lnTo>
                    <a:pt x="302" y="771"/>
                  </a:lnTo>
                  <a:lnTo>
                    <a:pt x="302" y="771"/>
                  </a:lnTo>
                  <a:lnTo>
                    <a:pt x="300" y="771"/>
                  </a:lnTo>
                  <a:lnTo>
                    <a:pt x="298" y="771"/>
                  </a:lnTo>
                  <a:lnTo>
                    <a:pt x="298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8" y="771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2" y="773"/>
                  </a:lnTo>
                  <a:lnTo>
                    <a:pt x="302" y="773"/>
                  </a:lnTo>
                  <a:lnTo>
                    <a:pt x="302" y="771"/>
                  </a:lnTo>
                  <a:lnTo>
                    <a:pt x="302" y="771"/>
                  </a:lnTo>
                  <a:close/>
                  <a:moveTo>
                    <a:pt x="161" y="453"/>
                  </a:moveTo>
                  <a:lnTo>
                    <a:pt x="159" y="451"/>
                  </a:lnTo>
                  <a:lnTo>
                    <a:pt x="159" y="451"/>
                  </a:lnTo>
                  <a:lnTo>
                    <a:pt x="159" y="451"/>
                  </a:lnTo>
                  <a:lnTo>
                    <a:pt x="159" y="449"/>
                  </a:lnTo>
                  <a:lnTo>
                    <a:pt x="159" y="449"/>
                  </a:lnTo>
                  <a:lnTo>
                    <a:pt x="157" y="449"/>
                  </a:lnTo>
                  <a:lnTo>
                    <a:pt x="157" y="449"/>
                  </a:lnTo>
                  <a:lnTo>
                    <a:pt x="157" y="448"/>
                  </a:lnTo>
                  <a:lnTo>
                    <a:pt x="157" y="444"/>
                  </a:lnTo>
                  <a:lnTo>
                    <a:pt x="157" y="444"/>
                  </a:lnTo>
                  <a:lnTo>
                    <a:pt x="155" y="440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2" y="429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52" y="429"/>
                  </a:lnTo>
                  <a:lnTo>
                    <a:pt x="152" y="429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0" y="428"/>
                  </a:lnTo>
                  <a:lnTo>
                    <a:pt x="150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4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6"/>
                  </a:lnTo>
                  <a:lnTo>
                    <a:pt x="148" y="428"/>
                  </a:lnTo>
                  <a:lnTo>
                    <a:pt x="148" y="426"/>
                  </a:lnTo>
                  <a:lnTo>
                    <a:pt x="148" y="426"/>
                  </a:lnTo>
                  <a:lnTo>
                    <a:pt x="148" y="424"/>
                  </a:lnTo>
                  <a:lnTo>
                    <a:pt x="150" y="424"/>
                  </a:lnTo>
                  <a:lnTo>
                    <a:pt x="150" y="422"/>
                  </a:lnTo>
                  <a:lnTo>
                    <a:pt x="150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4" y="422"/>
                  </a:lnTo>
                  <a:lnTo>
                    <a:pt x="152" y="422"/>
                  </a:lnTo>
                  <a:lnTo>
                    <a:pt x="150" y="420"/>
                  </a:lnTo>
                  <a:lnTo>
                    <a:pt x="150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7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3"/>
                  </a:lnTo>
                  <a:lnTo>
                    <a:pt x="148" y="413"/>
                  </a:lnTo>
                  <a:lnTo>
                    <a:pt x="146" y="415"/>
                  </a:lnTo>
                  <a:lnTo>
                    <a:pt x="146" y="415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3" y="415"/>
                  </a:lnTo>
                  <a:lnTo>
                    <a:pt x="143" y="417"/>
                  </a:lnTo>
                  <a:lnTo>
                    <a:pt x="141" y="415"/>
                  </a:lnTo>
                  <a:lnTo>
                    <a:pt x="141" y="413"/>
                  </a:lnTo>
                  <a:lnTo>
                    <a:pt x="143" y="413"/>
                  </a:lnTo>
                  <a:lnTo>
                    <a:pt x="141" y="413"/>
                  </a:lnTo>
                  <a:lnTo>
                    <a:pt x="141" y="413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7" y="408"/>
                  </a:lnTo>
                  <a:lnTo>
                    <a:pt x="137" y="408"/>
                  </a:lnTo>
                  <a:lnTo>
                    <a:pt x="137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6"/>
                  </a:lnTo>
                  <a:lnTo>
                    <a:pt x="134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4"/>
                  </a:lnTo>
                  <a:lnTo>
                    <a:pt x="130" y="406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8" y="408"/>
                  </a:lnTo>
                  <a:lnTo>
                    <a:pt x="128" y="410"/>
                  </a:lnTo>
                  <a:lnTo>
                    <a:pt x="128" y="411"/>
                  </a:lnTo>
                  <a:lnTo>
                    <a:pt x="126" y="411"/>
                  </a:lnTo>
                  <a:lnTo>
                    <a:pt x="126" y="411"/>
                  </a:lnTo>
                  <a:lnTo>
                    <a:pt x="125" y="413"/>
                  </a:lnTo>
                  <a:lnTo>
                    <a:pt x="125" y="413"/>
                  </a:lnTo>
                  <a:lnTo>
                    <a:pt x="121" y="413"/>
                  </a:lnTo>
                  <a:lnTo>
                    <a:pt x="121" y="415"/>
                  </a:lnTo>
                  <a:lnTo>
                    <a:pt x="119" y="417"/>
                  </a:lnTo>
                  <a:lnTo>
                    <a:pt x="119" y="417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6" y="419"/>
                  </a:lnTo>
                  <a:lnTo>
                    <a:pt x="116" y="420"/>
                  </a:lnTo>
                  <a:lnTo>
                    <a:pt x="116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2"/>
                  </a:lnTo>
                  <a:lnTo>
                    <a:pt x="112" y="424"/>
                  </a:lnTo>
                  <a:lnTo>
                    <a:pt x="110" y="426"/>
                  </a:lnTo>
                  <a:lnTo>
                    <a:pt x="108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5" y="428"/>
                  </a:lnTo>
                  <a:lnTo>
                    <a:pt x="101" y="429"/>
                  </a:lnTo>
                  <a:lnTo>
                    <a:pt x="101" y="429"/>
                  </a:lnTo>
                  <a:lnTo>
                    <a:pt x="101" y="431"/>
                  </a:lnTo>
                  <a:lnTo>
                    <a:pt x="99" y="431"/>
                  </a:lnTo>
                  <a:lnTo>
                    <a:pt x="96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0" y="433"/>
                  </a:lnTo>
                  <a:lnTo>
                    <a:pt x="85" y="433"/>
                  </a:lnTo>
                  <a:lnTo>
                    <a:pt x="83" y="431"/>
                  </a:lnTo>
                  <a:lnTo>
                    <a:pt x="81" y="428"/>
                  </a:lnTo>
                  <a:lnTo>
                    <a:pt x="81" y="428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6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81" y="429"/>
                  </a:lnTo>
                  <a:lnTo>
                    <a:pt x="81" y="429"/>
                  </a:lnTo>
                  <a:lnTo>
                    <a:pt x="79" y="431"/>
                  </a:lnTo>
                  <a:lnTo>
                    <a:pt x="76" y="440"/>
                  </a:lnTo>
                  <a:lnTo>
                    <a:pt x="78" y="440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8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8" y="446"/>
                  </a:lnTo>
                  <a:lnTo>
                    <a:pt x="78" y="446"/>
                  </a:lnTo>
                  <a:lnTo>
                    <a:pt x="78" y="448"/>
                  </a:lnTo>
                  <a:lnTo>
                    <a:pt x="78" y="448"/>
                  </a:lnTo>
                  <a:lnTo>
                    <a:pt x="78" y="449"/>
                  </a:lnTo>
                  <a:lnTo>
                    <a:pt x="78" y="449"/>
                  </a:lnTo>
                  <a:lnTo>
                    <a:pt x="78" y="451"/>
                  </a:lnTo>
                  <a:lnTo>
                    <a:pt x="78" y="449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79" y="449"/>
                  </a:lnTo>
                  <a:lnTo>
                    <a:pt x="79" y="449"/>
                  </a:lnTo>
                  <a:lnTo>
                    <a:pt x="81" y="451"/>
                  </a:lnTo>
                  <a:lnTo>
                    <a:pt x="83" y="449"/>
                  </a:lnTo>
                  <a:lnTo>
                    <a:pt x="85" y="449"/>
                  </a:lnTo>
                  <a:lnTo>
                    <a:pt x="85" y="449"/>
                  </a:lnTo>
                  <a:lnTo>
                    <a:pt x="85" y="451"/>
                  </a:lnTo>
                  <a:lnTo>
                    <a:pt x="87" y="453"/>
                  </a:lnTo>
                  <a:lnTo>
                    <a:pt x="87" y="455"/>
                  </a:lnTo>
                  <a:lnTo>
                    <a:pt x="87" y="455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88" y="458"/>
                  </a:lnTo>
                  <a:lnTo>
                    <a:pt x="90" y="460"/>
                  </a:lnTo>
                  <a:lnTo>
                    <a:pt x="88" y="464"/>
                  </a:lnTo>
                  <a:lnTo>
                    <a:pt x="88" y="466"/>
                  </a:lnTo>
                  <a:lnTo>
                    <a:pt x="90" y="466"/>
                  </a:lnTo>
                  <a:lnTo>
                    <a:pt x="90" y="466"/>
                  </a:lnTo>
                  <a:lnTo>
                    <a:pt x="92" y="466"/>
                  </a:lnTo>
                  <a:lnTo>
                    <a:pt x="92" y="467"/>
                  </a:lnTo>
                  <a:lnTo>
                    <a:pt x="94" y="469"/>
                  </a:lnTo>
                  <a:lnTo>
                    <a:pt x="94" y="471"/>
                  </a:lnTo>
                  <a:lnTo>
                    <a:pt x="92" y="475"/>
                  </a:lnTo>
                  <a:lnTo>
                    <a:pt x="92" y="476"/>
                  </a:lnTo>
                  <a:lnTo>
                    <a:pt x="94" y="478"/>
                  </a:lnTo>
                  <a:lnTo>
                    <a:pt x="94" y="480"/>
                  </a:lnTo>
                  <a:lnTo>
                    <a:pt x="94" y="482"/>
                  </a:lnTo>
                  <a:lnTo>
                    <a:pt x="94" y="482"/>
                  </a:lnTo>
                  <a:lnTo>
                    <a:pt x="94" y="484"/>
                  </a:lnTo>
                  <a:lnTo>
                    <a:pt x="94" y="484"/>
                  </a:lnTo>
                  <a:lnTo>
                    <a:pt x="92" y="484"/>
                  </a:lnTo>
                  <a:lnTo>
                    <a:pt x="92" y="484"/>
                  </a:lnTo>
                  <a:lnTo>
                    <a:pt x="92" y="485"/>
                  </a:lnTo>
                  <a:lnTo>
                    <a:pt x="90" y="485"/>
                  </a:lnTo>
                  <a:lnTo>
                    <a:pt x="90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90" y="485"/>
                  </a:lnTo>
                  <a:lnTo>
                    <a:pt x="90" y="487"/>
                  </a:lnTo>
                  <a:lnTo>
                    <a:pt x="90" y="487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3"/>
                  </a:lnTo>
                  <a:lnTo>
                    <a:pt x="94" y="494"/>
                  </a:lnTo>
                  <a:lnTo>
                    <a:pt x="96" y="494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8"/>
                  </a:lnTo>
                  <a:lnTo>
                    <a:pt x="98" y="500"/>
                  </a:lnTo>
                  <a:lnTo>
                    <a:pt x="98" y="500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2"/>
                  </a:lnTo>
                  <a:lnTo>
                    <a:pt x="98" y="502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5"/>
                  </a:lnTo>
                  <a:lnTo>
                    <a:pt x="96" y="505"/>
                  </a:lnTo>
                  <a:lnTo>
                    <a:pt x="96" y="507"/>
                  </a:lnTo>
                  <a:lnTo>
                    <a:pt x="98" y="507"/>
                  </a:lnTo>
                  <a:lnTo>
                    <a:pt x="98" y="507"/>
                  </a:lnTo>
                  <a:lnTo>
                    <a:pt x="96" y="507"/>
                  </a:lnTo>
                  <a:lnTo>
                    <a:pt x="94" y="507"/>
                  </a:lnTo>
                  <a:lnTo>
                    <a:pt x="94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5"/>
                  </a:lnTo>
                  <a:lnTo>
                    <a:pt x="92" y="505"/>
                  </a:lnTo>
                  <a:lnTo>
                    <a:pt x="92" y="507"/>
                  </a:lnTo>
                  <a:lnTo>
                    <a:pt x="92" y="507"/>
                  </a:lnTo>
                  <a:lnTo>
                    <a:pt x="92" y="511"/>
                  </a:lnTo>
                  <a:lnTo>
                    <a:pt x="92" y="513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2" y="516"/>
                  </a:lnTo>
                  <a:lnTo>
                    <a:pt x="92" y="516"/>
                  </a:lnTo>
                  <a:lnTo>
                    <a:pt x="92" y="518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8" y="522"/>
                  </a:lnTo>
                  <a:lnTo>
                    <a:pt x="88" y="523"/>
                  </a:lnTo>
                  <a:lnTo>
                    <a:pt x="88" y="523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7"/>
                  </a:lnTo>
                  <a:lnTo>
                    <a:pt x="88" y="527"/>
                  </a:lnTo>
                  <a:lnTo>
                    <a:pt x="88" y="529"/>
                  </a:lnTo>
                  <a:lnTo>
                    <a:pt x="88" y="529"/>
                  </a:lnTo>
                  <a:lnTo>
                    <a:pt x="90" y="531"/>
                  </a:lnTo>
                  <a:lnTo>
                    <a:pt x="90" y="532"/>
                  </a:lnTo>
                  <a:lnTo>
                    <a:pt x="92" y="532"/>
                  </a:lnTo>
                  <a:lnTo>
                    <a:pt x="90" y="534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40"/>
                  </a:lnTo>
                  <a:lnTo>
                    <a:pt x="88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2" y="541"/>
                  </a:lnTo>
                  <a:lnTo>
                    <a:pt x="92" y="541"/>
                  </a:lnTo>
                  <a:lnTo>
                    <a:pt x="92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4" y="545"/>
                  </a:lnTo>
                  <a:lnTo>
                    <a:pt x="94" y="545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6" y="547"/>
                  </a:lnTo>
                  <a:lnTo>
                    <a:pt x="96" y="547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52"/>
                  </a:lnTo>
                  <a:lnTo>
                    <a:pt x="99" y="556"/>
                  </a:lnTo>
                  <a:lnTo>
                    <a:pt x="99" y="554"/>
                  </a:lnTo>
                  <a:lnTo>
                    <a:pt x="101" y="556"/>
                  </a:lnTo>
                  <a:lnTo>
                    <a:pt x="101" y="558"/>
                  </a:lnTo>
                  <a:lnTo>
                    <a:pt x="99" y="559"/>
                  </a:lnTo>
                  <a:lnTo>
                    <a:pt x="99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61"/>
                  </a:lnTo>
                  <a:lnTo>
                    <a:pt x="101" y="561"/>
                  </a:lnTo>
                  <a:lnTo>
                    <a:pt x="103" y="561"/>
                  </a:lnTo>
                  <a:lnTo>
                    <a:pt x="103" y="559"/>
                  </a:lnTo>
                  <a:lnTo>
                    <a:pt x="103" y="558"/>
                  </a:lnTo>
                  <a:lnTo>
                    <a:pt x="105" y="558"/>
                  </a:lnTo>
                  <a:lnTo>
                    <a:pt x="105" y="558"/>
                  </a:lnTo>
                  <a:lnTo>
                    <a:pt x="107" y="558"/>
                  </a:lnTo>
                  <a:lnTo>
                    <a:pt x="108" y="558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1" y="554"/>
                  </a:lnTo>
                  <a:lnTo>
                    <a:pt x="121" y="552"/>
                  </a:lnTo>
                  <a:lnTo>
                    <a:pt x="121" y="552"/>
                  </a:lnTo>
                  <a:lnTo>
                    <a:pt x="121" y="550"/>
                  </a:lnTo>
                  <a:lnTo>
                    <a:pt x="123" y="549"/>
                  </a:lnTo>
                  <a:lnTo>
                    <a:pt x="123" y="549"/>
                  </a:lnTo>
                  <a:lnTo>
                    <a:pt x="121" y="549"/>
                  </a:lnTo>
                  <a:lnTo>
                    <a:pt x="121" y="549"/>
                  </a:lnTo>
                  <a:lnTo>
                    <a:pt x="121" y="547"/>
                  </a:lnTo>
                  <a:lnTo>
                    <a:pt x="121" y="545"/>
                  </a:lnTo>
                  <a:lnTo>
                    <a:pt x="121" y="545"/>
                  </a:lnTo>
                  <a:lnTo>
                    <a:pt x="121" y="543"/>
                  </a:lnTo>
                  <a:lnTo>
                    <a:pt x="121" y="541"/>
                  </a:lnTo>
                  <a:lnTo>
                    <a:pt x="121" y="541"/>
                  </a:lnTo>
                  <a:lnTo>
                    <a:pt x="125" y="540"/>
                  </a:lnTo>
                  <a:lnTo>
                    <a:pt x="125" y="538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3" y="536"/>
                  </a:lnTo>
                  <a:lnTo>
                    <a:pt x="123" y="536"/>
                  </a:lnTo>
                  <a:lnTo>
                    <a:pt x="123" y="538"/>
                  </a:lnTo>
                  <a:lnTo>
                    <a:pt x="123" y="536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8" y="541"/>
                  </a:lnTo>
                  <a:lnTo>
                    <a:pt x="128" y="540"/>
                  </a:lnTo>
                  <a:lnTo>
                    <a:pt x="128" y="540"/>
                  </a:lnTo>
                  <a:lnTo>
                    <a:pt x="130" y="538"/>
                  </a:lnTo>
                  <a:lnTo>
                    <a:pt x="130" y="538"/>
                  </a:lnTo>
                  <a:lnTo>
                    <a:pt x="132" y="538"/>
                  </a:lnTo>
                  <a:lnTo>
                    <a:pt x="134" y="538"/>
                  </a:lnTo>
                  <a:lnTo>
                    <a:pt x="134" y="540"/>
                  </a:lnTo>
                  <a:lnTo>
                    <a:pt x="134" y="538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7" y="540"/>
                  </a:lnTo>
                  <a:lnTo>
                    <a:pt x="137" y="540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3" y="545"/>
                  </a:lnTo>
                  <a:lnTo>
                    <a:pt x="143" y="545"/>
                  </a:lnTo>
                  <a:lnTo>
                    <a:pt x="143" y="543"/>
                  </a:lnTo>
                  <a:lnTo>
                    <a:pt x="144" y="543"/>
                  </a:lnTo>
                  <a:lnTo>
                    <a:pt x="144" y="543"/>
                  </a:lnTo>
                  <a:lnTo>
                    <a:pt x="146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3"/>
                  </a:lnTo>
                  <a:lnTo>
                    <a:pt x="148" y="543"/>
                  </a:lnTo>
                  <a:lnTo>
                    <a:pt x="148" y="543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38"/>
                  </a:lnTo>
                  <a:lnTo>
                    <a:pt x="148" y="536"/>
                  </a:lnTo>
                  <a:lnTo>
                    <a:pt x="150" y="534"/>
                  </a:lnTo>
                  <a:lnTo>
                    <a:pt x="152" y="534"/>
                  </a:lnTo>
                  <a:lnTo>
                    <a:pt x="152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1"/>
                  </a:lnTo>
                  <a:lnTo>
                    <a:pt x="150" y="531"/>
                  </a:lnTo>
                  <a:lnTo>
                    <a:pt x="150" y="527"/>
                  </a:lnTo>
                  <a:lnTo>
                    <a:pt x="152" y="523"/>
                  </a:lnTo>
                  <a:lnTo>
                    <a:pt x="152" y="522"/>
                  </a:lnTo>
                  <a:lnTo>
                    <a:pt x="152" y="520"/>
                  </a:lnTo>
                  <a:lnTo>
                    <a:pt x="152" y="516"/>
                  </a:lnTo>
                  <a:lnTo>
                    <a:pt x="154" y="514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1"/>
                  </a:lnTo>
                  <a:lnTo>
                    <a:pt x="154" y="509"/>
                  </a:lnTo>
                  <a:lnTo>
                    <a:pt x="154" y="509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5"/>
                  </a:lnTo>
                  <a:lnTo>
                    <a:pt x="154" y="503"/>
                  </a:lnTo>
                  <a:lnTo>
                    <a:pt x="154" y="503"/>
                  </a:lnTo>
                  <a:lnTo>
                    <a:pt x="154" y="502"/>
                  </a:lnTo>
                  <a:lnTo>
                    <a:pt x="154" y="500"/>
                  </a:lnTo>
                  <a:lnTo>
                    <a:pt x="154" y="498"/>
                  </a:lnTo>
                  <a:lnTo>
                    <a:pt x="155" y="498"/>
                  </a:lnTo>
                  <a:lnTo>
                    <a:pt x="155" y="496"/>
                  </a:lnTo>
                  <a:lnTo>
                    <a:pt x="155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4" y="491"/>
                  </a:lnTo>
                  <a:lnTo>
                    <a:pt x="155" y="489"/>
                  </a:lnTo>
                  <a:lnTo>
                    <a:pt x="157" y="484"/>
                  </a:lnTo>
                  <a:lnTo>
                    <a:pt x="157" y="482"/>
                  </a:lnTo>
                  <a:lnTo>
                    <a:pt x="155" y="482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78"/>
                  </a:lnTo>
                  <a:lnTo>
                    <a:pt x="152" y="475"/>
                  </a:lnTo>
                  <a:lnTo>
                    <a:pt x="152" y="475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2" y="469"/>
                  </a:lnTo>
                  <a:lnTo>
                    <a:pt x="152" y="469"/>
                  </a:lnTo>
                  <a:lnTo>
                    <a:pt x="154" y="467"/>
                  </a:lnTo>
                  <a:lnTo>
                    <a:pt x="154" y="467"/>
                  </a:lnTo>
                  <a:lnTo>
                    <a:pt x="155" y="466"/>
                  </a:lnTo>
                  <a:lnTo>
                    <a:pt x="155" y="464"/>
                  </a:lnTo>
                  <a:lnTo>
                    <a:pt x="157" y="464"/>
                  </a:lnTo>
                  <a:lnTo>
                    <a:pt x="157" y="464"/>
                  </a:lnTo>
                  <a:lnTo>
                    <a:pt x="157" y="462"/>
                  </a:lnTo>
                  <a:lnTo>
                    <a:pt x="159" y="460"/>
                  </a:lnTo>
                  <a:lnTo>
                    <a:pt x="161" y="458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5"/>
                  </a:lnTo>
                  <a:lnTo>
                    <a:pt x="161" y="455"/>
                  </a:lnTo>
                  <a:lnTo>
                    <a:pt x="161" y="453"/>
                  </a:lnTo>
                  <a:lnTo>
                    <a:pt x="161" y="453"/>
                  </a:lnTo>
                  <a:close/>
                  <a:moveTo>
                    <a:pt x="94" y="549"/>
                  </a:moveTo>
                  <a:lnTo>
                    <a:pt x="94" y="549"/>
                  </a:lnTo>
                  <a:lnTo>
                    <a:pt x="94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7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8" y="545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9"/>
                  </a:lnTo>
                  <a:lnTo>
                    <a:pt x="88" y="550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6"/>
                  </a:lnTo>
                  <a:lnTo>
                    <a:pt x="90" y="556"/>
                  </a:lnTo>
                  <a:lnTo>
                    <a:pt x="92" y="554"/>
                  </a:lnTo>
                  <a:lnTo>
                    <a:pt x="92" y="554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2" y="550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4" y="549"/>
                  </a:lnTo>
                  <a:lnTo>
                    <a:pt x="94" y="549"/>
                  </a:lnTo>
                  <a:lnTo>
                    <a:pt x="94" y="549"/>
                  </a:lnTo>
                  <a:close/>
                  <a:moveTo>
                    <a:pt x="83" y="419"/>
                  </a:moveTo>
                  <a:lnTo>
                    <a:pt x="81" y="419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2"/>
                  </a:lnTo>
                  <a:lnTo>
                    <a:pt x="81" y="422"/>
                  </a:lnTo>
                  <a:lnTo>
                    <a:pt x="79" y="422"/>
                  </a:lnTo>
                  <a:lnTo>
                    <a:pt x="81" y="422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3" y="419"/>
                  </a:lnTo>
                  <a:lnTo>
                    <a:pt x="87" y="419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3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3" y="415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83" y="419"/>
                  </a:lnTo>
                  <a:lnTo>
                    <a:pt x="83" y="419"/>
                  </a:lnTo>
                  <a:close/>
                  <a:moveTo>
                    <a:pt x="143" y="410"/>
                  </a:moveTo>
                  <a:lnTo>
                    <a:pt x="143" y="410"/>
                  </a:lnTo>
                  <a:lnTo>
                    <a:pt x="143" y="410"/>
                  </a:lnTo>
                  <a:lnTo>
                    <a:pt x="143" y="411"/>
                  </a:lnTo>
                  <a:lnTo>
                    <a:pt x="143" y="411"/>
                  </a:lnTo>
                  <a:lnTo>
                    <a:pt x="144" y="411"/>
                  </a:lnTo>
                  <a:lnTo>
                    <a:pt x="144" y="410"/>
                  </a:lnTo>
                  <a:lnTo>
                    <a:pt x="143" y="410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3" y="410"/>
                  </a:lnTo>
                  <a:lnTo>
                    <a:pt x="141" y="410"/>
                  </a:lnTo>
                  <a:lnTo>
                    <a:pt x="143" y="410"/>
                  </a:lnTo>
                  <a:close/>
                  <a:moveTo>
                    <a:pt x="141" y="406"/>
                  </a:moveTo>
                  <a:lnTo>
                    <a:pt x="141" y="406"/>
                  </a:lnTo>
                  <a:lnTo>
                    <a:pt x="141" y="406"/>
                  </a:lnTo>
                  <a:lnTo>
                    <a:pt x="141" y="404"/>
                  </a:lnTo>
                  <a:lnTo>
                    <a:pt x="141" y="406"/>
                  </a:lnTo>
                  <a:lnTo>
                    <a:pt x="141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6"/>
                  </a:lnTo>
                  <a:lnTo>
                    <a:pt x="141" y="406"/>
                  </a:lnTo>
                  <a:close/>
                  <a:moveTo>
                    <a:pt x="419" y="588"/>
                  </a:moveTo>
                  <a:lnTo>
                    <a:pt x="417" y="590"/>
                  </a:lnTo>
                  <a:lnTo>
                    <a:pt x="417" y="592"/>
                  </a:lnTo>
                  <a:lnTo>
                    <a:pt x="419" y="592"/>
                  </a:lnTo>
                  <a:lnTo>
                    <a:pt x="419" y="594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88"/>
                  </a:lnTo>
                  <a:lnTo>
                    <a:pt x="419" y="588"/>
                  </a:lnTo>
                  <a:close/>
                  <a:moveTo>
                    <a:pt x="432" y="567"/>
                  </a:moveTo>
                  <a:lnTo>
                    <a:pt x="432" y="567"/>
                  </a:lnTo>
                  <a:lnTo>
                    <a:pt x="432" y="567"/>
                  </a:lnTo>
                  <a:lnTo>
                    <a:pt x="432" y="567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2" y="567"/>
                  </a:lnTo>
                  <a:close/>
                  <a:moveTo>
                    <a:pt x="417" y="583"/>
                  </a:moveTo>
                  <a:lnTo>
                    <a:pt x="417" y="583"/>
                  </a:lnTo>
                  <a:lnTo>
                    <a:pt x="415" y="583"/>
                  </a:lnTo>
                  <a:lnTo>
                    <a:pt x="415" y="585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7" y="587"/>
                  </a:lnTo>
                  <a:lnTo>
                    <a:pt x="417" y="588"/>
                  </a:lnTo>
                  <a:lnTo>
                    <a:pt x="419" y="588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7" y="587"/>
                  </a:lnTo>
                  <a:lnTo>
                    <a:pt x="417" y="587"/>
                  </a:lnTo>
                  <a:lnTo>
                    <a:pt x="419" y="587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3"/>
                  </a:lnTo>
                  <a:lnTo>
                    <a:pt x="417" y="583"/>
                  </a:lnTo>
                  <a:close/>
                  <a:moveTo>
                    <a:pt x="596" y="480"/>
                  </a:moveTo>
                  <a:lnTo>
                    <a:pt x="596" y="480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2" y="471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87" y="466"/>
                  </a:lnTo>
                  <a:lnTo>
                    <a:pt x="587" y="464"/>
                  </a:lnTo>
                  <a:lnTo>
                    <a:pt x="585" y="462"/>
                  </a:lnTo>
                  <a:lnTo>
                    <a:pt x="583" y="460"/>
                  </a:lnTo>
                  <a:lnTo>
                    <a:pt x="583" y="460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76" y="455"/>
                  </a:lnTo>
                  <a:lnTo>
                    <a:pt x="572" y="451"/>
                  </a:lnTo>
                  <a:lnTo>
                    <a:pt x="572" y="449"/>
                  </a:lnTo>
                  <a:lnTo>
                    <a:pt x="572" y="448"/>
                  </a:lnTo>
                  <a:lnTo>
                    <a:pt x="571" y="448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69" y="446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7" y="444"/>
                  </a:lnTo>
                  <a:lnTo>
                    <a:pt x="562" y="442"/>
                  </a:lnTo>
                  <a:lnTo>
                    <a:pt x="558" y="438"/>
                  </a:lnTo>
                  <a:lnTo>
                    <a:pt x="553" y="437"/>
                  </a:lnTo>
                  <a:lnTo>
                    <a:pt x="553" y="437"/>
                  </a:lnTo>
                  <a:lnTo>
                    <a:pt x="547" y="435"/>
                  </a:lnTo>
                  <a:lnTo>
                    <a:pt x="545" y="435"/>
                  </a:lnTo>
                  <a:lnTo>
                    <a:pt x="545" y="433"/>
                  </a:lnTo>
                  <a:lnTo>
                    <a:pt x="544" y="433"/>
                  </a:lnTo>
                  <a:lnTo>
                    <a:pt x="542" y="429"/>
                  </a:lnTo>
                  <a:lnTo>
                    <a:pt x="540" y="429"/>
                  </a:lnTo>
                  <a:lnTo>
                    <a:pt x="538" y="428"/>
                  </a:lnTo>
                  <a:lnTo>
                    <a:pt x="538" y="428"/>
                  </a:lnTo>
                  <a:lnTo>
                    <a:pt x="536" y="426"/>
                  </a:lnTo>
                  <a:lnTo>
                    <a:pt x="535" y="424"/>
                  </a:lnTo>
                  <a:lnTo>
                    <a:pt x="531" y="420"/>
                  </a:lnTo>
                  <a:lnTo>
                    <a:pt x="524" y="417"/>
                  </a:lnTo>
                  <a:lnTo>
                    <a:pt x="515" y="415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1" y="413"/>
                  </a:lnTo>
                  <a:lnTo>
                    <a:pt x="500" y="408"/>
                  </a:lnTo>
                  <a:lnTo>
                    <a:pt x="498" y="408"/>
                  </a:lnTo>
                  <a:lnTo>
                    <a:pt x="497" y="406"/>
                  </a:lnTo>
                  <a:lnTo>
                    <a:pt x="497" y="406"/>
                  </a:lnTo>
                  <a:lnTo>
                    <a:pt x="493" y="404"/>
                  </a:lnTo>
                  <a:lnTo>
                    <a:pt x="486" y="401"/>
                  </a:lnTo>
                  <a:lnTo>
                    <a:pt x="477" y="397"/>
                  </a:lnTo>
                  <a:lnTo>
                    <a:pt x="475" y="395"/>
                  </a:lnTo>
                  <a:lnTo>
                    <a:pt x="475" y="395"/>
                  </a:lnTo>
                  <a:lnTo>
                    <a:pt x="471" y="393"/>
                  </a:lnTo>
                  <a:lnTo>
                    <a:pt x="468" y="392"/>
                  </a:lnTo>
                  <a:lnTo>
                    <a:pt x="468" y="390"/>
                  </a:lnTo>
                  <a:lnTo>
                    <a:pt x="466" y="390"/>
                  </a:lnTo>
                  <a:lnTo>
                    <a:pt x="466" y="386"/>
                  </a:lnTo>
                  <a:lnTo>
                    <a:pt x="464" y="384"/>
                  </a:lnTo>
                  <a:lnTo>
                    <a:pt x="466" y="381"/>
                  </a:lnTo>
                  <a:lnTo>
                    <a:pt x="466" y="381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5" y="373"/>
                  </a:lnTo>
                  <a:lnTo>
                    <a:pt x="475" y="373"/>
                  </a:lnTo>
                  <a:lnTo>
                    <a:pt x="477" y="373"/>
                  </a:lnTo>
                  <a:lnTo>
                    <a:pt x="477" y="373"/>
                  </a:lnTo>
                  <a:lnTo>
                    <a:pt x="479" y="372"/>
                  </a:lnTo>
                  <a:lnTo>
                    <a:pt x="479" y="370"/>
                  </a:lnTo>
                  <a:lnTo>
                    <a:pt x="480" y="370"/>
                  </a:lnTo>
                  <a:lnTo>
                    <a:pt x="480" y="368"/>
                  </a:lnTo>
                  <a:lnTo>
                    <a:pt x="480" y="368"/>
                  </a:lnTo>
                  <a:lnTo>
                    <a:pt x="479" y="364"/>
                  </a:lnTo>
                  <a:lnTo>
                    <a:pt x="479" y="364"/>
                  </a:lnTo>
                  <a:lnTo>
                    <a:pt x="479" y="363"/>
                  </a:lnTo>
                  <a:lnTo>
                    <a:pt x="479" y="363"/>
                  </a:lnTo>
                  <a:lnTo>
                    <a:pt x="477" y="361"/>
                  </a:lnTo>
                  <a:lnTo>
                    <a:pt x="475" y="361"/>
                  </a:lnTo>
                  <a:lnTo>
                    <a:pt x="475" y="361"/>
                  </a:lnTo>
                  <a:lnTo>
                    <a:pt x="471" y="359"/>
                  </a:lnTo>
                  <a:lnTo>
                    <a:pt x="459" y="361"/>
                  </a:lnTo>
                  <a:lnTo>
                    <a:pt x="451" y="361"/>
                  </a:lnTo>
                  <a:lnTo>
                    <a:pt x="442" y="363"/>
                  </a:lnTo>
                  <a:lnTo>
                    <a:pt x="441" y="363"/>
                  </a:lnTo>
                  <a:lnTo>
                    <a:pt x="433" y="361"/>
                  </a:lnTo>
                  <a:lnTo>
                    <a:pt x="428" y="361"/>
                  </a:lnTo>
                  <a:lnTo>
                    <a:pt x="428" y="361"/>
                  </a:lnTo>
                  <a:lnTo>
                    <a:pt x="426" y="361"/>
                  </a:lnTo>
                  <a:lnTo>
                    <a:pt x="426" y="359"/>
                  </a:lnTo>
                  <a:lnTo>
                    <a:pt x="423" y="359"/>
                  </a:lnTo>
                  <a:lnTo>
                    <a:pt x="423" y="357"/>
                  </a:lnTo>
                  <a:lnTo>
                    <a:pt x="423" y="357"/>
                  </a:lnTo>
                  <a:lnTo>
                    <a:pt x="421" y="355"/>
                  </a:lnTo>
                  <a:lnTo>
                    <a:pt x="419" y="355"/>
                  </a:lnTo>
                  <a:lnTo>
                    <a:pt x="417" y="354"/>
                  </a:lnTo>
                  <a:lnTo>
                    <a:pt x="414" y="354"/>
                  </a:lnTo>
                  <a:lnTo>
                    <a:pt x="412" y="354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8" y="350"/>
                  </a:lnTo>
                  <a:lnTo>
                    <a:pt x="408" y="350"/>
                  </a:lnTo>
                  <a:lnTo>
                    <a:pt x="406" y="350"/>
                  </a:lnTo>
                  <a:lnTo>
                    <a:pt x="406" y="350"/>
                  </a:lnTo>
                  <a:lnTo>
                    <a:pt x="406" y="348"/>
                  </a:lnTo>
                  <a:lnTo>
                    <a:pt x="406" y="345"/>
                  </a:lnTo>
                  <a:lnTo>
                    <a:pt x="406" y="345"/>
                  </a:lnTo>
                  <a:lnTo>
                    <a:pt x="405" y="343"/>
                  </a:lnTo>
                  <a:lnTo>
                    <a:pt x="403" y="343"/>
                  </a:lnTo>
                  <a:lnTo>
                    <a:pt x="399" y="341"/>
                  </a:lnTo>
                  <a:lnTo>
                    <a:pt x="397" y="341"/>
                  </a:lnTo>
                  <a:lnTo>
                    <a:pt x="392" y="334"/>
                  </a:lnTo>
                  <a:lnTo>
                    <a:pt x="390" y="330"/>
                  </a:lnTo>
                  <a:lnTo>
                    <a:pt x="388" y="330"/>
                  </a:lnTo>
                  <a:lnTo>
                    <a:pt x="385" y="326"/>
                  </a:lnTo>
                  <a:lnTo>
                    <a:pt x="381" y="325"/>
                  </a:lnTo>
                  <a:lnTo>
                    <a:pt x="374" y="316"/>
                  </a:lnTo>
                  <a:lnTo>
                    <a:pt x="374" y="314"/>
                  </a:lnTo>
                  <a:lnTo>
                    <a:pt x="374" y="314"/>
                  </a:lnTo>
                  <a:lnTo>
                    <a:pt x="370" y="308"/>
                  </a:lnTo>
                  <a:lnTo>
                    <a:pt x="368" y="307"/>
                  </a:lnTo>
                  <a:lnTo>
                    <a:pt x="367" y="301"/>
                  </a:lnTo>
                  <a:lnTo>
                    <a:pt x="365" y="294"/>
                  </a:lnTo>
                  <a:lnTo>
                    <a:pt x="363" y="287"/>
                  </a:lnTo>
                  <a:lnTo>
                    <a:pt x="363" y="281"/>
                  </a:lnTo>
                  <a:lnTo>
                    <a:pt x="361" y="280"/>
                  </a:lnTo>
                  <a:lnTo>
                    <a:pt x="359" y="276"/>
                  </a:lnTo>
                  <a:lnTo>
                    <a:pt x="359" y="274"/>
                  </a:lnTo>
                  <a:lnTo>
                    <a:pt x="359" y="274"/>
                  </a:lnTo>
                  <a:lnTo>
                    <a:pt x="359" y="272"/>
                  </a:lnTo>
                  <a:lnTo>
                    <a:pt x="359" y="272"/>
                  </a:lnTo>
                  <a:lnTo>
                    <a:pt x="358" y="270"/>
                  </a:lnTo>
                  <a:lnTo>
                    <a:pt x="350" y="252"/>
                  </a:lnTo>
                  <a:lnTo>
                    <a:pt x="352" y="251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9" y="249"/>
                  </a:lnTo>
                  <a:lnTo>
                    <a:pt x="349" y="249"/>
                  </a:lnTo>
                  <a:lnTo>
                    <a:pt x="349" y="247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3" y="247"/>
                  </a:lnTo>
                  <a:lnTo>
                    <a:pt x="343" y="245"/>
                  </a:lnTo>
                  <a:lnTo>
                    <a:pt x="340" y="245"/>
                  </a:lnTo>
                  <a:lnTo>
                    <a:pt x="340" y="243"/>
                  </a:lnTo>
                  <a:lnTo>
                    <a:pt x="338" y="243"/>
                  </a:lnTo>
                  <a:lnTo>
                    <a:pt x="332" y="240"/>
                  </a:lnTo>
                  <a:lnTo>
                    <a:pt x="318" y="227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2" y="224"/>
                  </a:lnTo>
                  <a:lnTo>
                    <a:pt x="311" y="222"/>
                  </a:lnTo>
                  <a:lnTo>
                    <a:pt x="311" y="222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5" y="220"/>
                  </a:lnTo>
                  <a:lnTo>
                    <a:pt x="305" y="220"/>
                  </a:lnTo>
                  <a:lnTo>
                    <a:pt x="303" y="218"/>
                  </a:lnTo>
                  <a:lnTo>
                    <a:pt x="302" y="218"/>
                  </a:lnTo>
                  <a:lnTo>
                    <a:pt x="298" y="213"/>
                  </a:lnTo>
                  <a:lnTo>
                    <a:pt x="298" y="213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3" y="207"/>
                  </a:lnTo>
                  <a:lnTo>
                    <a:pt x="291" y="205"/>
                  </a:lnTo>
                  <a:lnTo>
                    <a:pt x="289" y="204"/>
                  </a:lnTo>
                  <a:lnTo>
                    <a:pt x="289" y="202"/>
                  </a:lnTo>
                  <a:lnTo>
                    <a:pt x="287" y="200"/>
                  </a:lnTo>
                  <a:lnTo>
                    <a:pt x="287" y="198"/>
                  </a:lnTo>
                  <a:lnTo>
                    <a:pt x="287" y="196"/>
                  </a:lnTo>
                  <a:lnTo>
                    <a:pt x="287" y="196"/>
                  </a:lnTo>
                  <a:lnTo>
                    <a:pt x="287" y="195"/>
                  </a:lnTo>
                  <a:lnTo>
                    <a:pt x="285" y="195"/>
                  </a:lnTo>
                  <a:lnTo>
                    <a:pt x="285" y="195"/>
                  </a:lnTo>
                  <a:lnTo>
                    <a:pt x="285" y="193"/>
                  </a:lnTo>
                  <a:lnTo>
                    <a:pt x="284" y="186"/>
                  </a:lnTo>
                  <a:lnTo>
                    <a:pt x="284" y="182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5"/>
                  </a:lnTo>
                  <a:lnTo>
                    <a:pt x="284" y="173"/>
                  </a:lnTo>
                  <a:lnTo>
                    <a:pt x="282" y="169"/>
                  </a:lnTo>
                  <a:lnTo>
                    <a:pt x="284" y="168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7" y="162"/>
                  </a:lnTo>
                  <a:lnTo>
                    <a:pt x="287" y="164"/>
                  </a:lnTo>
                  <a:lnTo>
                    <a:pt x="289" y="164"/>
                  </a:lnTo>
                  <a:lnTo>
                    <a:pt x="291" y="164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89" y="158"/>
                  </a:lnTo>
                  <a:lnTo>
                    <a:pt x="289" y="158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3" y="158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3" y="160"/>
                  </a:lnTo>
                  <a:lnTo>
                    <a:pt x="293" y="162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3"/>
                  </a:lnTo>
                  <a:lnTo>
                    <a:pt x="296" y="153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3" y="149"/>
                  </a:lnTo>
                  <a:lnTo>
                    <a:pt x="293" y="149"/>
                  </a:lnTo>
                  <a:lnTo>
                    <a:pt x="293" y="148"/>
                  </a:lnTo>
                  <a:lnTo>
                    <a:pt x="291" y="148"/>
                  </a:lnTo>
                  <a:lnTo>
                    <a:pt x="291" y="148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9" y="148"/>
                  </a:lnTo>
                  <a:lnTo>
                    <a:pt x="289" y="149"/>
                  </a:lnTo>
                  <a:lnTo>
                    <a:pt x="287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2"/>
                  </a:lnTo>
                  <a:lnTo>
                    <a:pt x="285" y="144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4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7" y="142"/>
                  </a:lnTo>
                  <a:lnTo>
                    <a:pt x="285" y="140"/>
                  </a:lnTo>
                  <a:lnTo>
                    <a:pt x="285" y="137"/>
                  </a:lnTo>
                  <a:lnTo>
                    <a:pt x="285" y="137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3"/>
                  </a:lnTo>
                  <a:lnTo>
                    <a:pt x="285" y="133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2" y="135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3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82" y="131"/>
                  </a:lnTo>
                  <a:lnTo>
                    <a:pt x="282" y="130"/>
                  </a:lnTo>
                  <a:lnTo>
                    <a:pt x="282" y="130"/>
                  </a:lnTo>
                  <a:lnTo>
                    <a:pt x="282" y="128"/>
                  </a:lnTo>
                  <a:lnTo>
                    <a:pt x="280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78" y="131"/>
                  </a:lnTo>
                  <a:lnTo>
                    <a:pt x="278" y="130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2" y="128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4" y="121"/>
                  </a:lnTo>
                  <a:lnTo>
                    <a:pt x="282" y="121"/>
                  </a:lnTo>
                  <a:lnTo>
                    <a:pt x="282" y="121"/>
                  </a:lnTo>
                  <a:lnTo>
                    <a:pt x="282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7"/>
                  </a:lnTo>
                  <a:lnTo>
                    <a:pt x="285" y="115"/>
                  </a:lnTo>
                  <a:lnTo>
                    <a:pt x="287" y="113"/>
                  </a:lnTo>
                  <a:lnTo>
                    <a:pt x="289" y="113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2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2"/>
                  </a:lnTo>
                  <a:lnTo>
                    <a:pt x="293" y="110"/>
                  </a:lnTo>
                  <a:lnTo>
                    <a:pt x="294" y="110"/>
                  </a:lnTo>
                  <a:lnTo>
                    <a:pt x="296" y="108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300" y="110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5"/>
                  </a:lnTo>
                  <a:lnTo>
                    <a:pt x="294" y="115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3" y="113"/>
                  </a:lnTo>
                  <a:lnTo>
                    <a:pt x="294" y="115"/>
                  </a:lnTo>
                  <a:lnTo>
                    <a:pt x="29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9"/>
                  </a:lnTo>
                  <a:lnTo>
                    <a:pt x="291" y="119"/>
                  </a:lnTo>
                  <a:lnTo>
                    <a:pt x="293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6" y="115"/>
                  </a:lnTo>
                  <a:lnTo>
                    <a:pt x="300" y="113"/>
                  </a:lnTo>
                  <a:lnTo>
                    <a:pt x="309" y="110"/>
                  </a:lnTo>
                  <a:lnTo>
                    <a:pt x="318" y="104"/>
                  </a:lnTo>
                  <a:lnTo>
                    <a:pt x="320" y="104"/>
                  </a:lnTo>
                  <a:lnTo>
                    <a:pt x="323" y="104"/>
                  </a:lnTo>
                  <a:lnTo>
                    <a:pt x="325" y="104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7" y="101"/>
                  </a:lnTo>
                  <a:lnTo>
                    <a:pt x="327" y="99"/>
                  </a:lnTo>
                  <a:lnTo>
                    <a:pt x="325" y="101"/>
                  </a:lnTo>
                  <a:lnTo>
                    <a:pt x="325" y="101"/>
                  </a:lnTo>
                  <a:lnTo>
                    <a:pt x="323" y="101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5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2" y="95"/>
                  </a:lnTo>
                  <a:lnTo>
                    <a:pt x="332" y="95"/>
                  </a:lnTo>
                  <a:lnTo>
                    <a:pt x="338" y="97"/>
                  </a:lnTo>
                  <a:lnTo>
                    <a:pt x="338" y="97"/>
                  </a:lnTo>
                  <a:lnTo>
                    <a:pt x="340" y="97"/>
                  </a:lnTo>
                  <a:lnTo>
                    <a:pt x="341" y="97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1" y="101"/>
                  </a:lnTo>
                  <a:lnTo>
                    <a:pt x="343" y="101"/>
                  </a:lnTo>
                  <a:lnTo>
                    <a:pt x="343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7" y="97"/>
                  </a:lnTo>
                  <a:lnTo>
                    <a:pt x="349" y="97"/>
                  </a:lnTo>
                  <a:lnTo>
                    <a:pt x="347" y="97"/>
                  </a:lnTo>
                  <a:lnTo>
                    <a:pt x="347" y="95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2" y="95"/>
                  </a:lnTo>
                  <a:lnTo>
                    <a:pt x="352" y="95"/>
                  </a:lnTo>
                  <a:lnTo>
                    <a:pt x="356" y="99"/>
                  </a:lnTo>
                  <a:lnTo>
                    <a:pt x="358" y="101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9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61" y="106"/>
                  </a:lnTo>
                  <a:lnTo>
                    <a:pt x="359" y="106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9" y="108"/>
                  </a:lnTo>
                  <a:lnTo>
                    <a:pt x="363" y="108"/>
                  </a:lnTo>
                  <a:lnTo>
                    <a:pt x="363" y="106"/>
                  </a:lnTo>
                  <a:lnTo>
                    <a:pt x="365" y="106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59" y="97"/>
                  </a:lnTo>
                  <a:lnTo>
                    <a:pt x="356" y="95"/>
                  </a:lnTo>
                  <a:lnTo>
                    <a:pt x="356" y="95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0"/>
                  </a:lnTo>
                  <a:lnTo>
                    <a:pt x="349" y="88"/>
                  </a:lnTo>
                  <a:lnTo>
                    <a:pt x="350" y="84"/>
                  </a:lnTo>
                  <a:lnTo>
                    <a:pt x="350" y="83"/>
                  </a:lnTo>
                  <a:lnTo>
                    <a:pt x="350" y="83"/>
                  </a:lnTo>
                  <a:lnTo>
                    <a:pt x="350" y="81"/>
                  </a:lnTo>
                  <a:lnTo>
                    <a:pt x="350" y="79"/>
                  </a:lnTo>
                  <a:lnTo>
                    <a:pt x="350" y="79"/>
                  </a:lnTo>
                  <a:lnTo>
                    <a:pt x="349" y="79"/>
                  </a:lnTo>
                  <a:lnTo>
                    <a:pt x="347" y="81"/>
                  </a:lnTo>
                  <a:lnTo>
                    <a:pt x="345" y="81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3" y="79"/>
                  </a:lnTo>
                  <a:lnTo>
                    <a:pt x="343" y="77"/>
                  </a:lnTo>
                  <a:lnTo>
                    <a:pt x="343" y="77"/>
                  </a:lnTo>
                  <a:lnTo>
                    <a:pt x="345" y="77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4"/>
                  </a:lnTo>
                  <a:lnTo>
                    <a:pt x="347" y="74"/>
                  </a:lnTo>
                  <a:lnTo>
                    <a:pt x="350" y="70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5"/>
                  </a:lnTo>
                  <a:lnTo>
                    <a:pt x="352" y="65"/>
                  </a:lnTo>
                  <a:lnTo>
                    <a:pt x="350" y="65"/>
                  </a:lnTo>
                  <a:lnTo>
                    <a:pt x="349" y="65"/>
                  </a:lnTo>
                  <a:lnTo>
                    <a:pt x="349" y="65"/>
                  </a:lnTo>
                  <a:lnTo>
                    <a:pt x="347" y="63"/>
                  </a:lnTo>
                  <a:lnTo>
                    <a:pt x="345" y="63"/>
                  </a:lnTo>
                  <a:lnTo>
                    <a:pt x="345" y="63"/>
                  </a:lnTo>
                  <a:lnTo>
                    <a:pt x="343" y="63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41" y="63"/>
                  </a:lnTo>
                  <a:lnTo>
                    <a:pt x="341" y="63"/>
                  </a:lnTo>
                  <a:lnTo>
                    <a:pt x="340" y="63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59"/>
                  </a:lnTo>
                  <a:lnTo>
                    <a:pt x="340" y="57"/>
                  </a:lnTo>
                  <a:lnTo>
                    <a:pt x="338" y="57"/>
                  </a:lnTo>
                  <a:lnTo>
                    <a:pt x="340" y="56"/>
                  </a:lnTo>
                  <a:lnTo>
                    <a:pt x="340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1" y="52"/>
                  </a:lnTo>
                  <a:lnTo>
                    <a:pt x="343" y="52"/>
                  </a:lnTo>
                  <a:lnTo>
                    <a:pt x="343" y="52"/>
                  </a:lnTo>
                  <a:lnTo>
                    <a:pt x="345" y="52"/>
                  </a:lnTo>
                  <a:lnTo>
                    <a:pt x="347" y="50"/>
                  </a:lnTo>
                  <a:lnTo>
                    <a:pt x="349" y="48"/>
                  </a:lnTo>
                  <a:lnTo>
                    <a:pt x="349" y="47"/>
                  </a:lnTo>
                  <a:lnTo>
                    <a:pt x="350" y="47"/>
                  </a:lnTo>
                  <a:lnTo>
                    <a:pt x="352" y="47"/>
                  </a:lnTo>
                  <a:lnTo>
                    <a:pt x="35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3"/>
                  </a:lnTo>
                  <a:lnTo>
                    <a:pt x="356" y="43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4" y="41"/>
                  </a:lnTo>
                  <a:lnTo>
                    <a:pt x="354" y="41"/>
                  </a:lnTo>
                  <a:lnTo>
                    <a:pt x="347" y="39"/>
                  </a:lnTo>
                  <a:lnTo>
                    <a:pt x="345" y="39"/>
                  </a:lnTo>
                  <a:lnTo>
                    <a:pt x="345" y="39"/>
                  </a:lnTo>
                  <a:lnTo>
                    <a:pt x="345" y="37"/>
                  </a:lnTo>
                  <a:lnTo>
                    <a:pt x="343" y="37"/>
                  </a:lnTo>
                  <a:lnTo>
                    <a:pt x="341" y="37"/>
                  </a:lnTo>
                  <a:lnTo>
                    <a:pt x="340" y="37"/>
                  </a:lnTo>
                  <a:lnTo>
                    <a:pt x="334" y="37"/>
                  </a:lnTo>
                  <a:lnTo>
                    <a:pt x="332" y="37"/>
                  </a:lnTo>
                  <a:lnTo>
                    <a:pt x="330" y="37"/>
                  </a:lnTo>
                  <a:lnTo>
                    <a:pt x="327" y="36"/>
                  </a:lnTo>
                  <a:lnTo>
                    <a:pt x="323" y="36"/>
                  </a:lnTo>
                  <a:lnTo>
                    <a:pt x="312" y="34"/>
                  </a:lnTo>
                  <a:lnTo>
                    <a:pt x="309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3" y="32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2" y="30"/>
                  </a:lnTo>
                  <a:lnTo>
                    <a:pt x="298" y="30"/>
                  </a:lnTo>
                  <a:lnTo>
                    <a:pt x="298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3" y="28"/>
                  </a:lnTo>
                  <a:lnTo>
                    <a:pt x="291" y="28"/>
                  </a:lnTo>
                  <a:lnTo>
                    <a:pt x="289" y="27"/>
                  </a:lnTo>
                  <a:lnTo>
                    <a:pt x="287" y="2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85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9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78" y="12"/>
                  </a:lnTo>
                  <a:lnTo>
                    <a:pt x="278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6" y="5"/>
                  </a:lnTo>
                  <a:lnTo>
                    <a:pt x="280" y="3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1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4" y="5"/>
                  </a:lnTo>
                  <a:lnTo>
                    <a:pt x="262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6" y="7"/>
                  </a:lnTo>
                  <a:lnTo>
                    <a:pt x="256" y="9"/>
                  </a:lnTo>
                  <a:lnTo>
                    <a:pt x="256" y="7"/>
                  </a:lnTo>
                  <a:lnTo>
                    <a:pt x="255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2" y="5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0" y="9"/>
                  </a:lnTo>
                  <a:lnTo>
                    <a:pt x="238" y="9"/>
                  </a:lnTo>
                  <a:lnTo>
                    <a:pt x="237" y="7"/>
                  </a:lnTo>
                  <a:lnTo>
                    <a:pt x="235" y="7"/>
                  </a:lnTo>
                  <a:lnTo>
                    <a:pt x="233" y="7"/>
                  </a:lnTo>
                  <a:lnTo>
                    <a:pt x="229" y="9"/>
                  </a:lnTo>
                  <a:lnTo>
                    <a:pt x="228" y="9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4" y="16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0" y="21"/>
                  </a:lnTo>
                  <a:lnTo>
                    <a:pt x="220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5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197" y="18"/>
                  </a:lnTo>
                  <a:lnTo>
                    <a:pt x="195" y="18"/>
                  </a:lnTo>
                  <a:lnTo>
                    <a:pt x="193" y="16"/>
                  </a:lnTo>
                  <a:lnTo>
                    <a:pt x="193" y="18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5"/>
                  </a:lnTo>
                  <a:lnTo>
                    <a:pt x="190" y="25"/>
                  </a:lnTo>
                  <a:lnTo>
                    <a:pt x="190" y="25"/>
                  </a:lnTo>
                  <a:lnTo>
                    <a:pt x="190" y="27"/>
                  </a:lnTo>
                  <a:lnTo>
                    <a:pt x="190" y="27"/>
                  </a:lnTo>
                  <a:lnTo>
                    <a:pt x="190" y="28"/>
                  </a:lnTo>
                  <a:lnTo>
                    <a:pt x="188" y="28"/>
                  </a:lnTo>
                  <a:lnTo>
                    <a:pt x="188" y="30"/>
                  </a:lnTo>
                  <a:lnTo>
                    <a:pt x="190" y="30"/>
                  </a:lnTo>
                  <a:lnTo>
                    <a:pt x="190" y="32"/>
                  </a:lnTo>
                  <a:lnTo>
                    <a:pt x="191" y="32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3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88" y="39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2" y="37"/>
                  </a:lnTo>
                  <a:lnTo>
                    <a:pt x="181" y="36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1" y="32"/>
                  </a:lnTo>
                  <a:lnTo>
                    <a:pt x="179" y="32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3" y="37"/>
                  </a:lnTo>
                  <a:lnTo>
                    <a:pt x="172" y="39"/>
                  </a:lnTo>
                  <a:lnTo>
                    <a:pt x="172" y="39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7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7"/>
                  </a:lnTo>
                  <a:lnTo>
                    <a:pt x="177" y="59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2" y="61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68" y="57"/>
                  </a:lnTo>
                  <a:lnTo>
                    <a:pt x="168" y="56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3" y="52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48" y="57"/>
                  </a:lnTo>
                  <a:lnTo>
                    <a:pt x="146" y="57"/>
                  </a:lnTo>
                  <a:lnTo>
                    <a:pt x="146" y="56"/>
                  </a:lnTo>
                  <a:lnTo>
                    <a:pt x="144" y="56"/>
                  </a:lnTo>
                  <a:lnTo>
                    <a:pt x="144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2" y="45"/>
                  </a:lnTo>
                  <a:lnTo>
                    <a:pt x="132" y="47"/>
                  </a:lnTo>
                  <a:lnTo>
                    <a:pt x="132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2" y="59"/>
                  </a:lnTo>
                  <a:lnTo>
                    <a:pt x="132" y="61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5" y="68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21" y="79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123" y="86"/>
                  </a:lnTo>
                  <a:lnTo>
                    <a:pt x="123" y="86"/>
                  </a:lnTo>
                  <a:lnTo>
                    <a:pt x="121" y="90"/>
                  </a:lnTo>
                  <a:lnTo>
                    <a:pt x="119" y="92"/>
                  </a:lnTo>
                  <a:lnTo>
                    <a:pt x="119" y="90"/>
                  </a:lnTo>
                  <a:lnTo>
                    <a:pt x="117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6" y="84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2" y="81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2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103" y="72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99" y="70"/>
                  </a:lnTo>
                  <a:lnTo>
                    <a:pt x="98" y="65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6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88" y="47"/>
                  </a:lnTo>
                  <a:lnTo>
                    <a:pt x="87" y="47"/>
                  </a:lnTo>
                  <a:lnTo>
                    <a:pt x="85" y="47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1" y="52"/>
                  </a:lnTo>
                  <a:lnTo>
                    <a:pt x="79" y="56"/>
                  </a:lnTo>
                  <a:lnTo>
                    <a:pt x="78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5" y="79"/>
                  </a:lnTo>
                  <a:lnTo>
                    <a:pt x="63" y="81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2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3" y="86"/>
                  </a:lnTo>
                  <a:lnTo>
                    <a:pt x="29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2" y="83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6" y="88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9"/>
                  </a:lnTo>
                  <a:lnTo>
                    <a:pt x="11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4" y="101"/>
                  </a:lnTo>
                  <a:lnTo>
                    <a:pt x="14" y="102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4"/>
                  </a:lnTo>
                  <a:lnTo>
                    <a:pt x="25" y="126"/>
                  </a:lnTo>
                  <a:lnTo>
                    <a:pt x="23" y="126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3" y="131"/>
                  </a:lnTo>
                  <a:lnTo>
                    <a:pt x="23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20" y="133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3" y="139"/>
                  </a:lnTo>
                  <a:lnTo>
                    <a:pt x="13" y="140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7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5" y="148"/>
                  </a:lnTo>
                  <a:lnTo>
                    <a:pt x="5" y="148"/>
                  </a:lnTo>
                  <a:lnTo>
                    <a:pt x="5" y="151"/>
                  </a:lnTo>
                  <a:lnTo>
                    <a:pt x="5" y="155"/>
                  </a:lnTo>
                  <a:lnTo>
                    <a:pt x="7" y="157"/>
                  </a:lnTo>
                  <a:lnTo>
                    <a:pt x="9" y="157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0" y="166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0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6" y="173"/>
                  </a:lnTo>
                  <a:lnTo>
                    <a:pt x="16" y="175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4" y="178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4"/>
                  </a:lnTo>
                  <a:lnTo>
                    <a:pt x="13" y="186"/>
                  </a:lnTo>
                  <a:lnTo>
                    <a:pt x="14" y="187"/>
                  </a:lnTo>
                  <a:lnTo>
                    <a:pt x="16" y="189"/>
                  </a:lnTo>
                  <a:lnTo>
                    <a:pt x="14" y="189"/>
                  </a:lnTo>
                  <a:lnTo>
                    <a:pt x="14" y="191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5"/>
                  </a:lnTo>
                  <a:lnTo>
                    <a:pt x="13" y="195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20" y="204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5" y="204"/>
                  </a:lnTo>
                  <a:lnTo>
                    <a:pt x="27" y="205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47" y="209"/>
                  </a:lnTo>
                  <a:lnTo>
                    <a:pt x="49" y="207"/>
                  </a:lnTo>
                  <a:lnTo>
                    <a:pt x="51" y="207"/>
                  </a:lnTo>
                  <a:lnTo>
                    <a:pt x="52" y="207"/>
                  </a:lnTo>
                  <a:lnTo>
                    <a:pt x="52" y="209"/>
                  </a:lnTo>
                  <a:lnTo>
                    <a:pt x="52" y="211"/>
                  </a:lnTo>
                  <a:lnTo>
                    <a:pt x="54" y="211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47" y="224"/>
                  </a:lnTo>
                  <a:lnTo>
                    <a:pt x="47" y="225"/>
                  </a:lnTo>
                  <a:lnTo>
                    <a:pt x="45" y="227"/>
                  </a:lnTo>
                  <a:lnTo>
                    <a:pt x="43" y="229"/>
                  </a:lnTo>
                  <a:lnTo>
                    <a:pt x="43" y="231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9" y="234"/>
                  </a:lnTo>
                  <a:lnTo>
                    <a:pt x="54" y="234"/>
                  </a:lnTo>
                  <a:lnTo>
                    <a:pt x="56" y="233"/>
                  </a:lnTo>
                  <a:lnTo>
                    <a:pt x="60" y="231"/>
                  </a:lnTo>
                  <a:lnTo>
                    <a:pt x="69" y="229"/>
                  </a:lnTo>
                  <a:lnTo>
                    <a:pt x="72" y="227"/>
                  </a:lnTo>
                  <a:lnTo>
                    <a:pt x="72" y="227"/>
                  </a:lnTo>
                  <a:lnTo>
                    <a:pt x="74" y="227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6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81" y="216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3" y="211"/>
                  </a:lnTo>
                  <a:lnTo>
                    <a:pt x="83" y="209"/>
                  </a:lnTo>
                  <a:lnTo>
                    <a:pt x="85" y="209"/>
                  </a:lnTo>
                  <a:lnTo>
                    <a:pt x="85" y="207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4" y="198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7" y="189"/>
                  </a:lnTo>
                  <a:lnTo>
                    <a:pt x="107" y="189"/>
                  </a:lnTo>
                  <a:lnTo>
                    <a:pt x="108" y="189"/>
                  </a:lnTo>
                  <a:lnTo>
                    <a:pt x="112" y="189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7" y="191"/>
                  </a:lnTo>
                  <a:lnTo>
                    <a:pt x="119" y="193"/>
                  </a:lnTo>
                  <a:lnTo>
                    <a:pt x="125" y="193"/>
                  </a:lnTo>
                  <a:lnTo>
                    <a:pt x="126" y="195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8" y="196"/>
                  </a:lnTo>
                  <a:lnTo>
                    <a:pt x="130" y="198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4" y="196"/>
                  </a:lnTo>
                  <a:lnTo>
                    <a:pt x="139" y="198"/>
                  </a:lnTo>
                  <a:lnTo>
                    <a:pt x="139" y="200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44" y="202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6" y="204"/>
                  </a:lnTo>
                  <a:lnTo>
                    <a:pt x="148" y="205"/>
                  </a:lnTo>
                  <a:lnTo>
                    <a:pt x="148" y="205"/>
                  </a:lnTo>
                  <a:lnTo>
                    <a:pt x="148" y="207"/>
                  </a:lnTo>
                  <a:lnTo>
                    <a:pt x="150" y="207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9" y="214"/>
                  </a:lnTo>
                  <a:lnTo>
                    <a:pt x="161" y="214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1" y="216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1" y="214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3" y="211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4"/>
                  </a:lnTo>
                  <a:lnTo>
                    <a:pt x="166" y="214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70" y="216"/>
                  </a:lnTo>
                  <a:lnTo>
                    <a:pt x="170" y="216"/>
                  </a:lnTo>
                  <a:lnTo>
                    <a:pt x="170" y="214"/>
                  </a:lnTo>
                  <a:lnTo>
                    <a:pt x="170" y="214"/>
                  </a:lnTo>
                  <a:lnTo>
                    <a:pt x="170" y="216"/>
                  </a:lnTo>
                  <a:lnTo>
                    <a:pt x="172" y="216"/>
                  </a:lnTo>
                  <a:lnTo>
                    <a:pt x="173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7" y="220"/>
                  </a:lnTo>
                  <a:lnTo>
                    <a:pt x="179" y="222"/>
                  </a:lnTo>
                  <a:lnTo>
                    <a:pt x="181" y="225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4" y="249"/>
                  </a:lnTo>
                  <a:lnTo>
                    <a:pt x="186" y="254"/>
                  </a:lnTo>
                  <a:lnTo>
                    <a:pt x="186" y="256"/>
                  </a:lnTo>
                  <a:lnTo>
                    <a:pt x="188" y="256"/>
                  </a:lnTo>
                  <a:lnTo>
                    <a:pt x="188" y="258"/>
                  </a:lnTo>
                  <a:lnTo>
                    <a:pt x="191" y="261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72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80"/>
                  </a:lnTo>
                  <a:lnTo>
                    <a:pt x="197" y="280"/>
                  </a:lnTo>
                  <a:lnTo>
                    <a:pt x="197" y="281"/>
                  </a:lnTo>
                  <a:lnTo>
                    <a:pt x="197" y="283"/>
                  </a:lnTo>
                  <a:lnTo>
                    <a:pt x="195" y="287"/>
                  </a:lnTo>
                  <a:lnTo>
                    <a:pt x="195" y="289"/>
                  </a:lnTo>
                  <a:lnTo>
                    <a:pt x="193" y="289"/>
                  </a:lnTo>
                  <a:lnTo>
                    <a:pt x="195" y="292"/>
                  </a:lnTo>
                  <a:lnTo>
                    <a:pt x="195" y="294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9" y="290"/>
                  </a:lnTo>
                  <a:lnTo>
                    <a:pt x="202" y="290"/>
                  </a:lnTo>
                  <a:lnTo>
                    <a:pt x="204" y="292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8"/>
                  </a:lnTo>
                  <a:lnTo>
                    <a:pt x="208" y="299"/>
                  </a:lnTo>
                  <a:lnTo>
                    <a:pt x="208" y="301"/>
                  </a:lnTo>
                  <a:lnTo>
                    <a:pt x="206" y="301"/>
                  </a:lnTo>
                  <a:lnTo>
                    <a:pt x="215" y="305"/>
                  </a:lnTo>
                  <a:lnTo>
                    <a:pt x="217" y="305"/>
                  </a:lnTo>
                  <a:lnTo>
                    <a:pt x="219" y="307"/>
                  </a:lnTo>
                  <a:lnTo>
                    <a:pt x="219" y="307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2" y="312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6" y="316"/>
                  </a:lnTo>
                  <a:lnTo>
                    <a:pt x="226" y="317"/>
                  </a:lnTo>
                  <a:lnTo>
                    <a:pt x="226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9"/>
                  </a:lnTo>
                  <a:lnTo>
                    <a:pt x="229" y="321"/>
                  </a:lnTo>
                  <a:lnTo>
                    <a:pt x="229" y="321"/>
                  </a:lnTo>
                  <a:lnTo>
                    <a:pt x="229" y="323"/>
                  </a:lnTo>
                  <a:lnTo>
                    <a:pt x="229" y="325"/>
                  </a:lnTo>
                  <a:lnTo>
                    <a:pt x="228" y="326"/>
                  </a:lnTo>
                  <a:lnTo>
                    <a:pt x="228" y="326"/>
                  </a:lnTo>
                  <a:lnTo>
                    <a:pt x="226" y="326"/>
                  </a:lnTo>
                  <a:lnTo>
                    <a:pt x="226" y="326"/>
                  </a:lnTo>
                  <a:lnTo>
                    <a:pt x="224" y="326"/>
                  </a:lnTo>
                  <a:lnTo>
                    <a:pt x="224" y="328"/>
                  </a:lnTo>
                  <a:lnTo>
                    <a:pt x="224" y="328"/>
                  </a:lnTo>
                  <a:lnTo>
                    <a:pt x="226" y="330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8" y="332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9" y="330"/>
                  </a:lnTo>
                  <a:lnTo>
                    <a:pt x="229" y="332"/>
                  </a:lnTo>
                  <a:lnTo>
                    <a:pt x="229" y="330"/>
                  </a:lnTo>
                  <a:lnTo>
                    <a:pt x="229" y="328"/>
                  </a:lnTo>
                  <a:lnTo>
                    <a:pt x="229" y="328"/>
                  </a:lnTo>
                  <a:lnTo>
                    <a:pt x="231" y="328"/>
                  </a:lnTo>
                  <a:lnTo>
                    <a:pt x="231" y="326"/>
                  </a:lnTo>
                  <a:lnTo>
                    <a:pt x="233" y="326"/>
                  </a:lnTo>
                  <a:lnTo>
                    <a:pt x="233" y="328"/>
                  </a:lnTo>
                  <a:lnTo>
                    <a:pt x="237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4" y="332"/>
                  </a:lnTo>
                  <a:lnTo>
                    <a:pt x="247" y="332"/>
                  </a:lnTo>
                  <a:lnTo>
                    <a:pt x="253" y="337"/>
                  </a:lnTo>
                  <a:lnTo>
                    <a:pt x="255" y="339"/>
                  </a:lnTo>
                  <a:lnTo>
                    <a:pt x="256" y="345"/>
                  </a:lnTo>
                  <a:lnTo>
                    <a:pt x="256" y="346"/>
                  </a:lnTo>
                  <a:lnTo>
                    <a:pt x="256" y="346"/>
                  </a:lnTo>
                  <a:lnTo>
                    <a:pt x="258" y="346"/>
                  </a:lnTo>
                  <a:lnTo>
                    <a:pt x="258" y="348"/>
                  </a:lnTo>
                  <a:lnTo>
                    <a:pt x="258" y="350"/>
                  </a:lnTo>
                  <a:lnTo>
                    <a:pt x="260" y="350"/>
                  </a:lnTo>
                  <a:lnTo>
                    <a:pt x="260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2" y="354"/>
                  </a:lnTo>
                  <a:lnTo>
                    <a:pt x="265" y="354"/>
                  </a:lnTo>
                  <a:lnTo>
                    <a:pt x="267" y="354"/>
                  </a:lnTo>
                  <a:lnTo>
                    <a:pt x="267" y="354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71" y="355"/>
                  </a:lnTo>
                  <a:lnTo>
                    <a:pt x="271" y="357"/>
                  </a:lnTo>
                  <a:lnTo>
                    <a:pt x="271" y="357"/>
                  </a:lnTo>
                  <a:lnTo>
                    <a:pt x="273" y="357"/>
                  </a:lnTo>
                  <a:lnTo>
                    <a:pt x="273" y="359"/>
                  </a:lnTo>
                  <a:lnTo>
                    <a:pt x="278" y="363"/>
                  </a:lnTo>
                  <a:lnTo>
                    <a:pt x="278" y="364"/>
                  </a:lnTo>
                  <a:lnTo>
                    <a:pt x="280" y="366"/>
                  </a:lnTo>
                  <a:lnTo>
                    <a:pt x="280" y="368"/>
                  </a:lnTo>
                  <a:lnTo>
                    <a:pt x="280" y="368"/>
                  </a:lnTo>
                  <a:lnTo>
                    <a:pt x="280" y="370"/>
                  </a:lnTo>
                  <a:lnTo>
                    <a:pt x="280" y="372"/>
                  </a:lnTo>
                  <a:lnTo>
                    <a:pt x="282" y="372"/>
                  </a:lnTo>
                  <a:lnTo>
                    <a:pt x="282" y="373"/>
                  </a:lnTo>
                  <a:lnTo>
                    <a:pt x="282" y="373"/>
                  </a:lnTo>
                  <a:lnTo>
                    <a:pt x="284" y="373"/>
                  </a:lnTo>
                  <a:lnTo>
                    <a:pt x="284" y="373"/>
                  </a:lnTo>
                  <a:lnTo>
                    <a:pt x="285" y="375"/>
                  </a:lnTo>
                  <a:lnTo>
                    <a:pt x="287" y="375"/>
                  </a:lnTo>
                  <a:lnTo>
                    <a:pt x="287" y="375"/>
                  </a:lnTo>
                  <a:lnTo>
                    <a:pt x="293" y="381"/>
                  </a:lnTo>
                  <a:lnTo>
                    <a:pt x="298" y="386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2" y="392"/>
                  </a:lnTo>
                  <a:lnTo>
                    <a:pt x="303" y="392"/>
                  </a:lnTo>
                  <a:lnTo>
                    <a:pt x="303" y="392"/>
                  </a:lnTo>
                  <a:lnTo>
                    <a:pt x="307" y="395"/>
                  </a:lnTo>
                  <a:lnTo>
                    <a:pt x="309" y="395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6" y="397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21" y="404"/>
                  </a:lnTo>
                  <a:lnTo>
                    <a:pt x="321" y="404"/>
                  </a:lnTo>
                  <a:lnTo>
                    <a:pt x="321" y="406"/>
                  </a:lnTo>
                  <a:lnTo>
                    <a:pt x="321" y="406"/>
                  </a:lnTo>
                  <a:lnTo>
                    <a:pt x="321" y="408"/>
                  </a:lnTo>
                  <a:lnTo>
                    <a:pt x="323" y="408"/>
                  </a:lnTo>
                  <a:lnTo>
                    <a:pt x="325" y="408"/>
                  </a:lnTo>
                  <a:lnTo>
                    <a:pt x="325" y="406"/>
                  </a:lnTo>
                  <a:lnTo>
                    <a:pt x="327" y="406"/>
                  </a:lnTo>
                  <a:lnTo>
                    <a:pt x="329" y="404"/>
                  </a:lnTo>
                  <a:lnTo>
                    <a:pt x="330" y="404"/>
                  </a:lnTo>
                  <a:lnTo>
                    <a:pt x="334" y="402"/>
                  </a:lnTo>
                  <a:lnTo>
                    <a:pt x="336" y="402"/>
                  </a:lnTo>
                  <a:lnTo>
                    <a:pt x="345" y="406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10"/>
                  </a:lnTo>
                  <a:lnTo>
                    <a:pt x="349" y="408"/>
                  </a:lnTo>
                  <a:lnTo>
                    <a:pt x="349" y="406"/>
                  </a:lnTo>
                  <a:lnTo>
                    <a:pt x="350" y="406"/>
                  </a:lnTo>
                  <a:lnTo>
                    <a:pt x="352" y="406"/>
                  </a:lnTo>
                  <a:lnTo>
                    <a:pt x="354" y="406"/>
                  </a:lnTo>
                  <a:lnTo>
                    <a:pt x="354" y="406"/>
                  </a:lnTo>
                  <a:lnTo>
                    <a:pt x="356" y="406"/>
                  </a:lnTo>
                  <a:lnTo>
                    <a:pt x="356" y="406"/>
                  </a:lnTo>
                  <a:lnTo>
                    <a:pt x="359" y="410"/>
                  </a:lnTo>
                  <a:lnTo>
                    <a:pt x="363" y="413"/>
                  </a:lnTo>
                  <a:lnTo>
                    <a:pt x="365" y="415"/>
                  </a:lnTo>
                  <a:lnTo>
                    <a:pt x="365" y="419"/>
                  </a:lnTo>
                  <a:lnTo>
                    <a:pt x="367" y="419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7" y="422"/>
                  </a:lnTo>
                  <a:lnTo>
                    <a:pt x="368" y="422"/>
                  </a:lnTo>
                  <a:lnTo>
                    <a:pt x="372" y="428"/>
                  </a:lnTo>
                  <a:lnTo>
                    <a:pt x="372" y="431"/>
                  </a:lnTo>
                  <a:lnTo>
                    <a:pt x="372" y="433"/>
                  </a:lnTo>
                  <a:lnTo>
                    <a:pt x="372" y="437"/>
                  </a:lnTo>
                  <a:lnTo>
                    <a:pt x="372" y="437"/>
                  </a:lnTo>
                  <a:lnTo>
                    <a:pt x="374" y="437"/>
                  </a:lnTo>
                  <a:lnTo>
                    <a:pt x="374" y="437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7" y="435"/>
                  </a:lnTo>
                  <a:lnTo>
                    <a:pt x="379" y="435"/>
                  </a:lnTo>
                  <a:lnTo>
                    <a:pt x="379" y="435"/>
                  </a:lnTo>
                  <a:lnTo>
                    <a:pt x="381" y="435"/>
                  </a:lnTo>
                  <a:lnTo>
                    <a:pt x="381" y="435"/>
                  </a:lnTo>
                  <a:lnTo>
                    <a:pt x="381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6" y="433"/>
                  </a:lnTo>
                  <a:lnTo>
                    <a:pt x="388" y="435"/>
                  </a:lnTo>
                  <a:lnTo>
                    <a:pt x="388" y="437"/>
                  </a:lnTo>
                  <a:lnTo>
                    <a:pt x="390" y="437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92" y="438"/>
                  </a:lnTo>
                  <a:lnTo>
                    <a:pt x="392" y="438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4" y="442"/>
                  </a:lnTo>
                  <a:lnTo>
                    <a:pt x="394" y="442"/>
                  </a:lnTo>
                  <a:lnTo>
                    <a:pt x="392" y="444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8" y="446"/>
                  </a:lnTo>
                  <a:lnTo>
                    <a:pt x="386" y="448"/>
                  </a:lnTo>
                  <a:lnTo>
                    <a:pt x="386" y="448"/>
                  </a:lnTo>
                  <a:lnTo>
                    <a:pt x="386" y="449"/>
                  </a:lnTo>
                  <a:lnTo>
                    <a:pt x="386" y="451"/>
                  </a:lnTo>
                  <a:lnTo>
                    <a:pt x="388" y="449"/>
                  </a:lnTo>
                  <a:lnTo>
                    <a:pt x="390" y="449"/>
                  </a:lnTo>
                  <a:lnTo>
                    <a:pt x="392" y="448"/>
                  </a:lnTo>
                  <a:lnTo>
                    <a:pt x="394" y="448"/>
                  </a:lnTo>
                  <a:lnTo>
                    <a:pt x="394" y="446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9" y="448"/>
                  </a:lnTo>
                  <a:lnTo>
                    <a:pt x="401" y="446"/>
                  </a:lnTo>
                  <a:lnTo>
                    <a:pt x="401" y="446"/>
                  </a:lnTo>
                  <a:lnTo>
                    <a:pt x="405" y="446"/>
                  </a:lnTo>
                  <a:lnTo>
                    <a:pt x="405" y="446"/>
                  </a:lnTo>
                  <a:lnTo>
                    <a:pt x="406" y="444"/>
                  </a:lnTo>
                  <a:lnTo>
                    <a:pt x="408" y="444"/>
                  </a:lnTo>
                  <a:lnTo>
                    <a:pt x="410" y="444"/>
                  </a:lnTo>
                  <a:lnTo>
                    <a:pt x="410" y="446"/>
                  </a:lnTo>
                  <a:lnTo>
                    <a:pt x="412" y="446"/>
                  </a:lnTo>
                  <a:lnTo>
                    <a:pt x="414" y="448"/>
                  </a:lnTo>
                  <a:lnTo>
                    <a:pt x="415" y="451"/>
                  </a:lnTo>
                  <a:lnTo>
                    <a:pt x="419" y="460"/>
                  </a:lnTo>
                  <a:lnTo>
                    <a:pt x="421" y="462"/>
                  </a:lnTo>
                  <a:lnTo>
                    <a:pt x="421" y="464"/>
                  </a:lnTo>
                  <a:lnTo>
                    <a:pt x="421" y="464"/>
                  </a:lnTo>
                  <a:lnTo>
                    <a:pt x="419" y="466"/>
                  </a:lnTo>
                  <a:lnTo>
                    <a:pt x="419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5" y="471"/>
                  </a:lnTo>
                  <a:lnTo>
                    <a:pt x="415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9" y="473"/>
                  </a:lnTo>
                  <a:lnTo>
                    <a:pt x="419" y="473"/>
                  </a:lnTo>
                  <a:lnTo>
                    <a:pt x="421" y="475"/>
                  </a:lnTo>
                  <a:lnTo>
                    <a:pt x="421" y="475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4" y="476"/>
                  </a:lnTo>
                  <a:lnTo>
                    <a:pt x="426" y="476"/>
                  </a:lnTo>
                  <a:lnTo>
                    <a:pt x="426" y="476"/>
                  </a:lnTo>
                  <a:lnTo>
                    <a:pt x="430" y="480"/>
                  </a:lnTo>
                  <a:lnTo>
                    <a:pt x="430" y="480"/>
                  </a:lnTo>
                  <a:lnTo>
                    <a:pt x="432" y="482"/>
                  </a:lnTo>
                  <a:lnTo>
                    <a:pt x="433" y="484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7" y="487"/>
                  </a:lnTo>
                  <a:lnTo>
                    <a:pt x="439" y="487"/>
                  </a:lnTo>
                  <a:lnTo>
                    <a:pt x="441" y="489"/>
                  </a:lnTo>
                  <a:lnTo>
                    <a:pt x="442" y="487"/>
                  </a:lnTo>
                  <a:lnTo>
                    <a:pt x="442" y="485"/>
                  </a:lnTo>
                  <a:lnTo>
                    <a:pt x="444" y="485"/>
                  </a:lnTo>
                  <a:lnTo>
                    <a:pt x="446" y="484"/>
                  </a:lnTo>
                  <a:lnTo>
                    <a:pt x="446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3" y="485"/>
                  </a:lnTo>
                  <a:lnTo>
                    <a:pt x="453" y="487"/>
                  </a:lnTo>
                  <a:lnTo>
                    <a:pt x="455" y="489"/>
                  </a:lnTo>
                  <a:lnTo>
                    <a:pt x="457" y="491"/>
                  </a:lnTo>
                  <a:lnTo>
                    <a:pt x="457" y="491"/>
                  </a:lnTo>
                  <a:lnTo>
                    <a:pt x="457" y="493"/>
                  </a:lnTo>
                  <a:lnTo>
                    <a:pt x="459" y="494"/>
                  </a:lnTo>
                  <a:lnTo>
                    <a:pt x="459" y="496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60" y="502"/>
                  </a:lnTo>
                  <a:lnTo>
                    <a:pt x="460" y="502"/>
                  </a:lnTo>
                  <a:lnTo>
                    <a:pt x="460" y="507"/>
                  </a:lnTo>
                  <a:lnTo>
                    <a:pt x="460" y="509"/>
                  </a:lnTo>
                  <a:lnTo>
                    <a:pt x="462" y="511"/>
                  </a:lnTo>
                  <a:lnTo>
                    <a:pt x="462" y="513"/>
                  </a:lnTo>
                  <a:lnTo>
                    <a:pt x="462" y="514"/>
                  </a:lnTo>
                  <a:lnTo>
                    <a:pt x="464" y="516"/>
                  </a:lnTo>
                  <a:lnTo>
                    <a:pt x="464" y="516"/>
                  </a:lnTo>
                  <a:lnTo>
                    <a:pt x="466" y="518"/>
                  </a:lnTo>
                  <a:lnTo>
                    <a:pt x="468" y="520"/>
                  </a:lnTo>
                  <a:lnTo>
                    <a:pt x="468" y="522"/>
                  </a:lnTo>
                  <a:lnTo>
                    <a:pt x="470" y="525"/>
                  </a:lnTo>
                  <a:lnTo>
                    <a:pt x="471" y="531"/>
                  </a:lnTo>
                  <a:lnTo>
                    <a:pt x="473" y="532"/>
                  </a:lnTo>
                  <a:lnTo>
                    <a:pt x="475" y="547"/>
                  </a:lnTo>
                  <a:lnTo>
                    <a:pt x="477" y="554"/>
                  </a:lnTo>
                  <a:lnTo>
                    <a:pt x="479" y="556"/>
                  </a:lnTo>
                  <a:lnTo>
                    <a:pt x="479" y="556"/>
                  </a:lnTo>
                  <a:lnTo>
                    <a:pt x="480" y="556"/>
                  </a:lnTo>
                  <a:lnTo>
                    <a:pt x="480" y="558"/>
                  </a:lnTo>
                  <a:lnTo>
                    <a:pt x="480" y="558"/>
                  </a:lnTo>
                  <a:lnTo>
                    <a:pt x="480" y="559"/>
                  </a:lnTo>
                  <a:lnTo>
                    <a:pt x="482" y="561"/>
                  </a:lnTo>
                  <a:lnTo>
                    <a:pt x="480" y="565"/>
                  </a:lnTo>
                  <a:lnTo>
                    <a:pt x="480" y="567"/>
                  </a:lnTo>
                  <a:lnTo>
                    <a:pt x="479" y="569"/>
                  </a:lnTo>
                  <a:lnTo>
                    <a:pt x="479" y="570"/>
                  </a:lnTo>
                  <a:lnTo>
                    <a:pt x="477" y="570"/>
                  </a:lnTo>
                  <a:lnTo>
                    <a:pt x="477" y="570"/>
                  </a:lnTo>
                  <a:lnTo>
                    <a:pt x="473" y="570"/>
                  </a:lnTo>
                  <a:lnTo>
                    <a:pt x="470" y="570"/>
                  </a:lnTo>
                  <a:lnTo>
                    <a:pt x="468" y="570"/>
                  </a:lnTo>
                  <a:lnTo>
                    <a:pt x="466" y="574"/>
                  </a:lnTo>
                  <a:lnTo>
                    <a:pt x="464" y="574"/>
                  </a:lnTo>
                  <a:lnTo>
                    <a:pt x="462" y="574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8"/>
                  </a:lnTo>
                  <a:lnTo>
                    <a:pt x="462" y="578"/>
                  </a:lnTo>
                  <a:lnTo>
                    <a:pt x="464" y="578"/>
                  </a:lnTo>
                  <a:lnTo>
                    <a:pt x="464" y="578"/>
                  </a:lnTo>
                  <a:lnTo>
                    <a:pt x="466" y="579"/>
                  </a:lnTo>
                  <a:lnTo>
                    <a:pt x="466" y="581"/>
                  </a:lnTo>
                  <a:lnTo>
                    <a:pt x="466" y="583"/>
                  </a:lnTo>
                  <a:lnTo>
                    <a:pt x="466" y="587"/>
                  </a:lnTo>
                  <a:lnTo>
                    <a:pt x="462" y="594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59" y="599"/>
                  </a:lnTo>
                  <a:lnTo>
                    <a:pt x="455" y="601"/>
                  </a:lnTo>
                  <a:lnTo>
                    <a:pt x="453" y="601"/>
                  </a:lnTo>
                  <a:lnTo>
                    <a:pt x="451" y="603"/>
                  </a:lnTo>
                  <a:lnTo>
                    <a:pt x="451" y="605"/>
                  </a:lnTo>
                  <a:lnTo>
                    <a:pt x="453" y="606"/>
                  </a:lnTo>
                  <a:lnTo>
                    <a:pt x="453" y="606"/>
                  </a:lnTo>
                  <a:lnTo>
                    <a:pt x="451" y="608"/>
                  </a:lnTo>
                  <a:lnTo>
                    <a:pt x="451" y="610"/>
                  </a:lnTo>
                  <a:lnTo>
                    <a:pt x="451" y="610"/>
                  </a:lnTo>
                  <a:lnTo>
                    <a:pt x="451" y="612"/>
                  </a:lnTo>
                  <a:lnTo>
                    <a:pt x="453" y="614"/>
                  </a:lnTo>
                  <a:lnTo>
                    <a:pt x="451" y="614"/>
                  </a:lnTo>
                  <a:lnTo>
                    <a:pt x="451" y="615"/>
                  </a:lnTo>
                  <a:lnTo>
                    <a:pt x="453" y="617"/>
                  </a:lnTo>
                  <a:lnTo>
                    <a:pt x="453" y="619"/>
                  </a:lnTo>
                  <a:lnTo>
                    <a:pt x="455" y="619"/>
                  </a:lnTo>
                  <a:lnTo>
                    <a:pt x="455" y="621"/>
                  </a:lnTo>
                  <a:lnTo>
                    <a:pt x="457" y="621"/>
                  </a:lnTo>
                  <a:lnTo>
                    <a:pt x="459" y="621"/>
                  </a:lnTo>
                  <a:lnTo>
                    <a:pt x="468" y="621"/>
                  </a:lnTo>
                  <a:lnTo>
                    <a:pt x="470" y="621"/>
                  </a:lnTo>
                  <a:lnTo>
                    <a:pt x="471" y="621"/>
                  </a:lnTo>
                  <a:lnTo>
                    <a:pt x="473" y="621"/>
                  </a:lnTo>
                  <a:lnTo>
                    <a:pt x="475" y="621"/>
                  </a:lnTo>
                  <a:lnTo>
                    <a:pt x="475" y="619"/>
                  </a:lnTo>
                  <a:lnTo>
                    <a:pt x="475" y="619"/>
                  </a:lnTo>
                  <a:lnTo>
                    <a:pt x="475" y="617"/>
                  </a:lnTo>
                  <a:lnTo>
                    <a:pt x="477" y="615"/>
                  </a:lnTo>
                  <a:lnTo>
                    <a:pt x="479" y="610"/>
                  </a:lnTo>
                  <a:lnTo>
                    <a:pt x="479" y="606"/>
                  </a:lnTo>
                  <a:lnTo>
                    <a:pt x="486" y="599"/>
                  </a:lnTo>
                  <a:lnTo>
                    <a:pt x="488" y="597"/>
                  </a:lnTo>
                  <a:lnTo>
                    <a:pt x="491" y="596"/>
                  </a:lnTo>
                  <a:lnTo>
                    <a:pt x="493" y="594"/>
                  </a:lnTo>
                  <a:lnTo>
                    <a:pt x="495" y="592"/>
                  </a:lnTo>
                  <a:lnTo>
                    <a:pt x="495" y="592"/>
                  </a:lnTo>
                  <a:lnTo>
                    <a:pt x="497" y="592"/>
                  </a:lnTo>
                  <a:lnTo>
                    <a:pt x="498" y="590"/>
                  </a:lnTo>
                  <a:lnTo>
                    <a:pt x="498" y="588"/>
                  </a:lnTo>
                  <a:lnTo>
                    <a:pt x="498" y="585"/>
                  </a:lnTo>
                  <a:lnTo>
                    <a:pt x="498" y="583"/>
                  </a:lnTo>
                  <a:lnTo>
                    <a:pt x="498" y="578"/>
                  </a:lnTo>
                  <a:lnTo>
                    <a:pt x="498" y="574"/>
                  </a:lnTo>
                  <a:lnTo>
                    <a:pt x="498" y="572"/>
                  </a:lnTo>
                  <a:lnTo>
                    <a:pt x="498" y="572"/>
                  </a:lnTo>
                  <a:lnTo>
                    <a:pt x="497" y="572"/>
                  </a:lnTo>
                  <a:lnTo>
                    <a:pt x="497" y="570"/>
                  </a:lnTo>
                  <a:lnTo>
                    <a:pt x="498" y="569"/>
                  </a:lnTo>
                  <a:lnTo>
                    <a:pt x="498" y="569"/>
                  </a:lnTo>
                  <a:lnTo>
                    <a:pt x="498" y="567"/>
                  </a:lnTo>
                  <a:lnTo>
                    <a:pt x="500" y="565"/>
                  </a:lnTo>
                  <a:lnTo>
                    <a:pt x="500" y="565"/>
                  </a:lnTo>
                  <a:lnTo>
                    <a:pt x="504" y="563"/>
                  </a:lnTo>
                  <a:lnTo>
                    <a:pt x="504" y="563"/>
                  </a:lnTo>
                  <a:lnTo>
                    <a:pt x="504" y="561"/>
                  </a:lnTo>
                  <a:lnTo>
                    <a:pt x="507" y="559"/>
                  </a:lnTo>
                  <a:lnTo>
                    <a:pt x="513" y="558"/>
                  </a:lnTo>
                  <a:lnTo>
                    <a:pt x="516" y="556"/>
                  </a:lnTo>
                  <a:lnTo>
                    <a:pt x="518" y="556"/>
                  </a:lnTo>
                  <a:lnTo>
                    <a:pt x="520" y="556"/>
                  </a:lnTo>
                  <a:lnTo>
                    <a:pt x="520" y="558"/>
                  </a:lnTo>
                  <a:lnTo>
                    <a:pt x="522" y="559"/>
                  </a:lnTo>
                  <a:lnTo>
                    <a:pt x="522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9"/>
                  </a:lnTo>
                  <a:lnTo>
                    <a:pt x="526" y="558"/>
                  </a:lnTo>
                  <a:lnTo>
                    <a:pt x="527" y="558"/>
                  </a:lnTo>
                  <a:lnTo>
                    <a:pt x="527" y="558"/>
                  </a:lnTo>
                  <a:lnTo>
                    <a:pt x="527" y="556"/>
                  </a:lnTo>
                  <a:lnTo>
                    <a:pt x="529" y="556"/>
                  </a:lnTo>
                  <a:lnTo>
                    <a:pt x="529" y="554"/>
                  </a:lnTo>
                  <a:lnTo>
                    <a:pt x="529" y="552"/>
                  </a:lnTo>
                  <a:lnTo>
                    <a:pt x="529" y="552"/>
                  </a:lnTo>
                  <a:lnTo>
                    <a:pt x="529" y="550"/>
                  </a:lnTo>
                  <a:lnTo>
                    <a:pt x="531" y="550"/>
                  </a:lnTo>
                  <a:lnTo>
                    <a:pt x="529" y="550"/>
                  </a:lnTo>
                  <a:lnTo>
                    <a:pt x="527" y="550"/>
                  </a:lnTo>
                  <a:lnTo>
                    <a:pt x="527" y="550"/>
                  </a:lnTo>
                  <a:lnTo>
                    <a:pt x="527" y="549"/>
                  </a:lnTo>
                  <a:lnTo>
                    <a:pt x="527" y="547"/>
                  </a:lnTo>
                  <a:lnTo>
                    <a:pt x="526" y="545"/>
                  </a:lnTo>
                  <a:lnTo>
                    <a:pt x="527" y="541"/>
                  </a:lnTo>
                  <a:lnTo>
                    <a:pt x="527" y="540"/>
                  </a:lnTo>
                  <a:lnTo>
                    <a:pt x="527" y="538"/>
                  </a:lnTo>
                  <a:lnTo>
                    <a:pt x="527" y="536"/>
                  </a:lnTo>
                  <a:lnTo>
                    <a:pt x="526" y="536"/>
                  </a:lnTo>
                  <a:lnTo>
                    <a:pt x="526" y="536"/>
                  </a:lnTo>
                  <a:lnTo>
                    <a:pt x="526" y="534"/>
                  </a:lnTo>
                  <a:lnTo>
                    <a:pt x="526" y="531"/>
                  </a:lnTo>
                  <a:lnTo>
                    <a:pt x="529" y="527"/>
                  </a:lnTo>
                  <a:lnTo>
                    <a:pt x="527" y="527"/>
                  </a:lnTo>
                  <a:lnTo>
                    <a:pt x="526" y="525"/>
                  </a:lnTo>
                  <a:lnTo>
                    <a:pt x="524" y="523"/>
                  </a:lnTo>
                  <a:lnTo>
                    <a:pt x="522" y="523"/>
                  </a:lnTo>
                  <a:lnTo>
                    <a:pt x="522" y="522"/>
                  </a:lnTo>
                  <a:lnTo>
                    <a:pt x="520" y="522"/>
                  </a:lnTo>
                  <a:lnTo>
                    <a:pt x="520" y="522"/>
                  </a:lnTo>
                  <a:lnTo>
                    <a:pt x="518" y="522"/>
                  </a:lnTo>
                  <a:lnTo>
                    <a:pt x="518" y="520"/>
                  </a:lnTo>
                  <a:lnTo>
                    <a:pt x="515" y="518"/>
                  </a:lnTo>
                  <a:lnTo>
                    <a:pt x="513" y="516"/>
                  </a:lnTo>
                  <a:lnTo>
                    <a:pt x="513" y="516"/>
                  </a:lnTo>
                  <a:lnTo>
                    <a:pt x="511" y="516"/>
                  </a:lnTo>
                  <a:lnTo>
                    <a:pt x="511" y="514"/>
                  </a:lnTo>
                  <a:lnTo>
                    <a:pt x="511" y="514"/>
                  </a:lnTo>
                  <a:lnTo>
                    <a:pt x="509" y="513"/>
                  </a:lnTo>
                  <a:lnTo>
                    <a:pt x="507" y="513"/>
                  </a:lnTo>
                  <a:lnTo>
                    <a:pt x="502" y="513"/>
                  </a:lnTo>
                  <a:lnTo>
                    <a:pt x="500" y="511"/>
                  </a:lnTo>
                  <a:lnTo>
                    <a:pt x="498" y="511"/>
                  </a:lnTo>
                  <a:lnTo>
                    <a:pt x="497" y="509"/>
                  </a:lnTo>
                  <a:lnTo>
                    <a:pt x="497" y="507"/>
                  </a:lnTo>
                  <a:lnTo>
                    <a:pt x="497" y="505"/>
                  </a:lnTo>
                  <a:lnTo>
                    <a:pt x="495" y="503"/>
                  </a:lnTo>
                  <a:lnTo>
                    <a:pt x="495" y="502"/>
                  </a:lnTo>
                  <a:lnTo>
                    <a:pt x="495" y="500"/>
                  </a:lnTo>
                  <a:lnTo>
                    <a:pt x="495" y="498"/>
                  </a:lnTo>
                  <a:lnTo>
                    <a:pt x="497" y="496"/>
                  </a:lnTo>
                  <a:lnTo>
                    <a:pt x="500" y="493"/>
                  </a:lnTo>
                  <a:lnTo>
                    <a:pt x="500" y="491"/>
                  </a:lnTo>
                  <a:lnTo>
                    <a:pt x="502" y="491"/>
                  </a:lnTo>
                  <a:lnTo>
                    <a:pt x="502" y="491"/>
                  </a:lnTo>
                  <a:lnTo>
                    <a:pt x="500" y="489"/>
                  </a:lnTo>
                  <a:lnTo>
                    <a:pt x="500" y="485"/>
                  </a:lnTo>
                  <a:lnTo>
                    <a:pt x="500" y="485"/>
                  </a:lnTo>
                  <a:lnTo>
                    <a:pt x="500" y="482"/>
                  </a:lnTo>
                  <a:lnTo>
                    <a:pt x="502" y="480"/>
                  </a:lnTo>
                  <a:lnTo>
                    <a:pt x="502" y="480"/>
                  </a:lnTo>
                  <a:lnTo>
                    <a:pt x="504" y="478"/>
                  </a:lnTo>
                  <a:lnTo>
                    <a:pt x="506" y="475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1"/>
                  </a:lnTo>
                  <a:lnTo>
                    <a:pt x="509" y="467"/>
                  </a:lnTo>
                  <a:lnTo>
                    <a:pt x="513" y="462"/>
                  </a:lnTo>
                  <a:lnTo>
                    <a:pt x="516" y="458"/>
                  </a:lnTo>
                  <a:lnTo>
                    <a:pt x="518" y="457"/>
                  </a:lnTo>
                  <a:lnTo>
                    <a:pt x="522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9" y="455"/>
                  </a:lnTo>
                  <a:lnTo>
                    <a:pt x="529" y="455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31" y="457"/>
                  </a:lnTo>
                  <a:lnTo>
                    <a:pt x="531" y="455"/>
                  </a:lnTo>
                  <a:lnTo>
                    <a:pt x="533" y="455"/>
                  </a:lnTo>
                  <a:lnTo>
                    <a:pt x="535" y="455"/>
                  </a:lnTo>
                  <a:lnTo>
                    <a:pt x="533" y="457"/>
                  </a:lnTo>
                  <a:lnTo>
                    <a:pt x="533" y="457"/>
                  </a:lnTo>
                  <a:lnTo>
                    <a:pt x="536" y="455"/>
                  </a:lnTo>
                  <a:lnTo>
                    <a:pt x="536" y="455"/>
                  </a:lnTo>
                  <a:lnTo>
                    <a:pt x="536" y="457"/>
                  </a:lnTo>
                  <a:lnTo>
                    <a:pt x="535" y="457"/>
                  </a:lnTo>
                  <a:lnTo>
                    <a:pt x="533" y="457"/>
                  </a:lnTo>
                  <a:lnTo>
                    <a:pt x="531" y="457"/>
                  </a:lnTo>
                  <a:lnTo>
                    <a:pt x="533" y="458"/>
                  </a:lnTo>
                  <a:lnTo>
                    <a:pt x="533" y="458"/>
                  </a:lnTo>
                  <a:lnTo>
                    <a:pt x="531" y="460"/>
                  </a:lnTo>
                  <a:lnTo>
                    <a:pt x="531" y="460"/>
                  </a:lnTo>
                  <a:lnTo>
                    <a:pt x="531" y="462"/>
                  </a:lnTo>
                  <a:lnTo>
                    <a:pt x="533" y="462"/>
                  </a:lnTo>
                  <a:lnTo>
                    <a:pt x="535" y="464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2" y="466"/>
                  </a:lnTo>
                  <a:lnTo>
                    <a:pt x="542" y="466"/>
                  </a:lnTo>
                  <a:lnTo>
                    <a:pt x="545" y="467"/>
                  </a:lnTo>
                  <a:lnTo>
                    <a:pt x="545" y="467"/>
                  </a:lnTo>
                  <a:lnTo>
                    <a:pt x="563" y="469"/>
                  </a:lnTo>
                  <a:lnTo>
                    <a:pt x="563" y="469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3"/>
                  </a:lnTo>
                  <a:lnTo>
                    <a:pt x="567" y="473"/>
                  </a:lnTo>
                  <a:lnTo>
                    <a:pt x="567" y="475"/>
                  </a:lnTo>
                  <a:lnTo>
                    <a:pt x="567" y="476"/>
                  </a:lnTo>
                  <a:lnTo>
                    <a:pt x="567" y="476"/>
                  </a:lnTo>
                  <a:lnTo>
                    <a:pt x="567" y="478"/>
                  </a:lnTo>
                  <a:lnTo>
                    <a:pt x="569" y="478"/>
                  </a:lnTo>
                  <a:lnTo>
                    <a:pt x="571" y="480"/>
                  </a:lnTo>
                  <a:lnTo>
                    <a:pt x="571" y="482"/>
                  </a:lnTo>
                  <a:lnTo>
                    <a:pt x="571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71" y="485"/>
                  </a:lnTo>
                  <a:lnTo>
                    <a:pt x="571" y="485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9"/>
                  </a:lnTo>
                  <a:lnTo>
                    <a:pt x="571" y="489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6" y="496"/>
                  </a:lnTo>
                  <a:lnTo>
                    <a:pt x="578" y="496"/>
                  </a:lnTo>
                  <a:lnTo>
                    <a:pt x="580" y="498"/>
                  </a:lnTo>
                  <a:lnTo>
                    <a:pt x="581" y="498"/>
                  </a:lnTo>
                  <a:lnTo>
                    <a:pt x="581" y="498"/>
                  </a:lnTo>
                  <a:lnTo>
                    <a:pt x="583" y="498"/>
                  </a:lnTo>
                  <a:lnTo>
                    <a:pt x="585" y="498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500"/>
                  </a:lnTo>
                  <a:lnTo>
                    <a:pt x="591" y="500"/>
                  </a:lnTo>
                  <a:lnTo>
                    <a:pt x="591" y="500"/>
                  </a:lnTo>
                  <a:lnTo>
                    <a:pt x="591" y="496"/>
                  </a:lnTo>
                  <a:lnTo>
                    <a:pt x="591" y="494"/>
                  </a:lnTo>
                  <a:lnTo>
                    <a:pt x="591" y="493"/>
                  </a:lnTo>
                  <a:lnTo>
                    <a:pt x="591" y="493"/>
                  </a:lnTo>
                  <a:lnTo>
                    <a:pt x="591" y="491"/>
                  </a:lnTo>
                  <a:lnTo>
                    <a:pt x="591" y="491"/>
                  </a:lnTo>
                  <a:lnTo>
                    <a:pt x="591" y="489"/>
                  </a:lnTo>
                  <a:lnTo>
                    <a:pt x="592" y="487"/>
                  </a:lnTo>
                  <a:lnTo>
                    <a:pt x="594" y="485"/>
                  </a:lnTo>
                  <a:lnTo>
                    <a:pt x="594" y="484"/>
                  </a:lnTo>
                  <a:lnTo>
                    <a:pt x="594" y="482"/>
                  </a:lnTo>
                  <a:lnTo>
                    <a:pt x="596" y="482"/>
                  </a:lnTo>
                  <a:lnTo>
                    <a:pt x="596" y="482"/>
                  </a:lnTo>
                  <a:lnTo>
                    <a:pt x="596" y="480"/>
                  </a:lnTo>
                  <a:lnTo>
                    <a:pt x="596" y="480"/>
                  </a:lnTo>
                  <a:close/>
                  <a:moveTo>
                    <a:pt x="294" y="224"/>
                  </a:moveTo>
                  <a:lnTo>
                    <a:pt x="294" y="224"/>
                  </a:lnTo>
                  <a:lnTo>
                    <a:pt x="294" y="224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1" y="227"/>
                  </a:lnTo>
                  <a:lnTo>
                    <a:pt x="291" y="225"/>
                  </a:lnTo>
                  <a:lnTo>
                    <a:pt x="289" y="225"/>
                  </a:lnTo>
                  <a:lnTo>
                    <a:pt x="289" y="224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3" y="220"/>
                  </a:lnTo>
                  <a:lnTo>
                    <a:pt x="294" y="220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4"/>
                  </a:lnTo>
                  <a:close/>
                  <a:moveTo>
                    <a:pt x="287" y="119"/>
                  </a:moveTo>
                  <a:lnTo>
                    <a:pt x="289" y="119"/>
                  </a:lnTo>
                  <a:lnTo>
                    <a:pt x="289" y="117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7" y="119"/>
                  </a:lnTo>
                  <a:lnTo>
                    <a:pt x="287" y="119"/>
                  </a:lnTo>
                  <a:close/>
                  <a:moveTo>
                    <a:pt x="289" y="119"/>
                  </a:moveTo>
                  <a:lnTo>
                    <a:pt x="291" y="119"/>
                  </a:lnTo>
                  <a:lnTo>
                    <a:pt x="291" y="119"/>
                  </a:lnTo>
                  <a:lnTo>
                    <a:pt x="291" y="121"/>
                  </a:lnTo>
                  <a:lnTo>
                    <a:pt x="291" y="119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87" y="121"/>
                  </a:lnTo>
                  <a:lnTo>
                    <a:pt x="287" y="122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9" y="119"/>
                  </a:lnTo>
                  <a:close/>
                  <a:moveTo>
                    <a:pt x="414" y="581"/>
                  </a:moveTo>
                  <a:lnTo>
                    <a:pt x="414" y="581"/>
                  </a:lnTo>
                  <a:lnTo>
                    <a:pt x="414" y="581"/>
                  </a:lnTo>
                  <a:lnTo>
                    <a:pt x="414" y="581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2" y="579"/>
                  </a:lnTo>
                  <a:lnTo>
                    <a:pt x="410" y="579"/>
                  </a:lnTo>
                  <a:lnTo>
                    <a:pt x="412" y="581"/>
                  </a:lnTo>
                  <a:lnTo>
                    <a:pt x="414" y="581"/>
                  </a:lnTo>
                  <a:close/>
                  <a:moveTo>
                    <a:pt x="341" y="435"/>
                  </a:moveTo>
                  <a:lnTo>
                    <a:pt x="341" y="437"/>
                  </a:lnTo>
                  <a:lnTo>
                    <a:pt x="341" y="437"/>
                  </a:lnTo>
                  <a:lnTo>
                    <a:pt x="341" y="437"/>
                  </a:lnTo>
                  <a:lnTo>
                    <a:pt x="341" y="435"/>
                  </a:lnTo>
                  <a:lnTo>
                    <a:pt x="341" y="435"/>
                  </a:lnTo>
                  <a:close/>
                  <a:moveTo>
                    <a:pt x="329" y="572"/>
                  </a:moveTo>
                  <a:lnTo>
                    <a:pt x="330" y="572"/>
                  </a:lnTo>
                  <a:lnTo>
                    <a:pt x="330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7" y="572"/>
                  </a:lnTo>
                  <a:lnTo>
                    <a:pt x="327" y="572"/>
                  </a:lnTo>
                  <a:lnTo>
                    <a:pt x="329" y="572"/>
                  </a:lnTo>
                  <a:lnTo>
                    <a:pt x="329" y="572"/>
                  </a:lnTo>
                  <a:close/>
                  <a:moveTo>
                    <a:pt x="399" y="581"/>
                  </a:moveTo>
                  <a:lnTo>
                    <a:pt x="399" y="581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399" y="579"/>
                  </a:lnTo>
                  <a:lnTo>
                    <a:pt x="399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81"/>
                  </a:lnTo>
                  <a:lnTo>
                    <a:pt x="399" y="581"/>
                  </a:lnTo>
                  <a:close/>
                  <a:moveTo>
                    <a:pt x="448" y="601"/>
                  </a:moveTo>
                  <a:lnTo>
                    <a:pt x="450" y="601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3" y="599"/>
                  </a:lnTo>
                  <a:lnTo>
                    <a:pt x="453" y="599"/>
                  </a:lnTo>
                  <a:lnTo>
                    <a:pt x="451" y="599"/>
                  </a:lnTo>
                  <a:lnTo>
                    <a:pt x="448" y="597"/>
                  </a:lnTo>
                  <a:lnTo>
                    <a:pt x="446" y="597"/>
                  </a:lnTo>
                  <a:lnTo>
                    <a:pt x="446" y="597"/>
                  </a:lnTo>
                  <a:lnTo>
                    <a:pt x="444" y="599"/>
                  </a:lnTo>
                  <a:lnTo>
                    <a:pt x="442" y="601"/>
                  </a:lnTo>
                  <a:lnTo>
                    <a:pt x="441" y="601"/>
                  </a:lnTo>
                  <a:lnTo>
                    <a:pt x="441" y="601"/>
                  </a:lnTo>
                  <a:lnTo>
                    <a:pt x="437" y="603"/>
                  </a:lnTo>
                  <a:lnTo>
                    <a:pt x="435" y="603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2" y="603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0" y="605"/>
                  </a:lnTo>
                  <a:lnTo>
                    <a:pt x="430" y="606"/>
                  </a:lnTo>
                  <a:lnTo>
                    <a:pt x="426" y="606"/>
                  </a:lnTo>
                  <a:lnTo>
                    <a:pt x="426" y="608"/>
                  </a:lnTo>
                  <a:lnTo>
                    <a:pt x="424" y="608"/>
                  </a:lnTo>
                  <a:lnTo>
                    <a:pt x="424" y="608"/>
                  </a:lnTo>
                  <a:lnTo>
                    <a:pt x="423" y="608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1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7" y="605"/>
                  </a:lnTo>
                  <a:lnTo>
                    <a:pt x="417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4" y="605"/>
                  </a:lnTo>
                  <a:lnTo>
                    <a:pt x="410" y="606"/>
                  </a:lnTo>
                  <a:lnTo>
                    <a:pt x="410" y="606"/>
                  </a:lnTo>
                  <a:lnTo>
                    <a:pt x="408" y="606"/>
                  </a:lnTo>
                  <a:lnTo>
                    <a:pt x="406" y="606"/>
                  </a:lnTo>
                  <a:lnTo>
                    <a:pt x="405" y="608"/>
                  </a:lnTo>
                  <a:lnTo>
                    <a:pt x="403" y="610"/>
                  </a:lnTo>
                  <a:lnTo>
                    <a:pt x="403" y="612"/>
                  </a:lnTo>
                  <a:lnTo>
                    <a:pt x="395" y="614"/>
                  </a:lnTo>
                  <a:lnTo>
                    <a:pt x="394" y="614"/>
                  </a:lnTo>
                  <a:lnTo>
                    <a:pt x="392" y="614"/>
                  </a:lnTo>
                  <a:lnTo>
                    <a:pt x="390" y="614"/>
                  </a:lnTo>
                  <a:lnTo>
                    <a:pt x="386" y="615"/>
                  </a:lnTo>
                  <a:lnTo>
                    <a:pt x="385" y="615"/>
                  </a:lnTo>
                  <a:lnTo>
                    <a:pt x="377" y="614"/>
                  </a:lnTo>
                  <a:lnTo>
                    <a:pt x="376" y="615"/>
                  </a:lnTo>
                  <a:lnTo>
                    <a:pt x="376" y="615"/>
                  </a:lnTo>
                  <a:lnTo>
                    <a:pt x="374" y="615"/>
                  </a:lnTo>
                  <a:lnTo>
                    <a:pt x="374" y="614"/>
                  </a:lnTo>
                  <a:lnTo>
                    <a:pt x="372" y="614"/>
                  </a:lnTo>
                  <a:lnTo>
                    <a:pt x="370" y="614"/>
                  </a:lnTo>
                  <a:lnTo>
                    <a:pt x="367" y="614"/>
                  </a:lnTo>
                  <a:lnTo>
                    <a:pt x="367" y="615"/>
                  </a:lnTo>
                  <a:lnTo>
                    <a:pt x="367" y="615"/>
                  </a:lnTo>
                  <a:lnTo>
                    <a:pt x="365" y="615"/>
                  </a:lnTo>
                  <a:lnTo>
                    <a:pt x="363" y="617"/>
                  </a:lnTo>
                  <a:lnTo>
                    <a:pt x="361" y="617"/>
                  </a:lnTo>
                  <a:lnTo>
                    <a:pt x="359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2" y="615"/>
                  </a:lnTo>
                  <a:lnTo>
                    <a:pt x="350" y="615"/>
                  </a:lnTo>
                  <a:lnTo>
                    <a:pt x="350" y="614"/>
                  </a:lnTo>
                  <a:lnTo>
                    <a:pt x="349" y="614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0"/>
                  </a:lnTo>
                  <a:lnTo>
                    <a:pt x="345" y="610"/>
                  </a:lnTo>
                  <a:lnTo>
                    <a:pt x="340" y="610"/>
                  </a:lnTo>
                  <a:lnTo>
                    <a:pt x="340" y="608"/>
                  </a:lnTo>
                  <a:lnTo>
                    <a:pt x="340" y="608"/>
                  </a:lnTo>
                  <a:lnTo>
                    <a:pt x="340" y="605"/>
                  </a:lnTo>
                  <a:lnTo>
                    <a:pt x="338" y="605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2" y="603"/>
                  </a:lnTo>
                  <a:lnTo>
                    <a:pt x="332" y="603"/>
                  </a:lnTo>
                  <a:lnTo>
                    <a:pt x="332" y="605"/>
                  </a:lnTo>
                  <a:lnTo>
                    <a:pt x="330" y="605"/>
                  </a:lnTo>
                  <a:lnTo>
                    <a:pt x="329" y="605"/>
                  </a:lnTo>
                  <a:lnTo>
                    <a:pt x="329" y="605"/>
                  </a:lnTo>
                  <a:lnTo>
                    <a:pt x="327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6"/>
                  </a:lnTo>
                  <a:lnTo>
                    <a:pt x="323" y="606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8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2" y="612"/>
                  </a:lnTo>
                  <a:lnTo>
                    <a:pt x="311" y="612"/>
                  </a:lnTo>
                  <a:lnTo>
                    <a:pt x="311" y="612"/>
                  </a:lnTo>
                  <a:lnTo>
                    <a:pt x="309" y="608"/>
                  </a:lnTo>
                  <a:lnTo>
                    <a:pt x="309" y="606"/>
                  </a:lnTo>
                  <a:lnTo>
                    <a:pt x="309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5" y="605"/>
                  </a:lnTo>
                  <a:lnTo>
                    <a:pt x="307" y="606"/>
                  </a:lnTo>
                  <a:lnTo>
                    <a:pt x="307" y="608"/>
                  </a:lnTo>
                  <a:lnTo>
                    <a:pt x="305" y="610"/>
                  </a:lnTo>
                  <a:lnTo>
                    <a:pt x="305" y="610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10"/>
                  </a:lnTo>
                  <a:lnTo>
                    <a:pt x="303" y="610"/>
                  </a:lnTo>
                  <a:lnTo>
                    <a:pt x="302" y="612"/>
                  </a:lnTo>
                  <a:lnTo>
                    <a:pt x="300" y="612"/>
                  </a:lnTo>
                  <a:lnTo>
                    <a:pt x="298" y="612"/>
                  </a:lnTo>
                  <a:lnTo>
                    <a:pt x="298" y="614"/>
                  </a:lnTo>
                  <a:lnTo>
                    <a:pt x="296" y="614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7"/>
                  </a:lnTo>
                  <a:lnTo>
                    <a:pt x="294" y="617"/>
                  </a:lnTo>
                  <a:lnTo>
                    <a:pt x="294" y="619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3"/>
                  </a:lnTo>
                  <a:lnTo>
                    <a:pt x="293" y="623"/>
                  </a:lnTo>
                  <a:lnTo>
                    <a:pt x="294" y="623"/>
                  </a:lnTo>
                  <a:lnTo>
                    <a:pt x="294" y="625"/>
                  </a:lnTo>
                  <a:lnTo>
                    <a:pt x="294" y="625"/>
                  </a:lnTo>
                  <a:lnTo>
                    <a:pt x="294" y="626"/>
                  </a:lnTo>
                  <a:lnTo>
                    <a:pt x="294" y="626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1" y="628"/>
                  </a:lnTo>
                  <a:lnTo>
                    <a:pt x="291" y="630"/>
                  </a:lnTo>
                  <a:lnTo>
                    <a:pt x="293" y="630"/>
                  </a:lnTo>
                  <a:lnTo>
                    <a:pt x="293" y="630"/>
                  </a:lnTo>
                  <a:lnTo>
                    <a:pt x="293" y="632"/>
                  </a:lnTo>
                  <a:lnTo>
                    <a:pt x="293" y="632"/>
                  </a:lnTo>
                  <a:lnTo>
                    <a:pt x="293" y="634"/>
                  </a:lnTo>
                  <a:lnTo>
                    <a:pt x="293" y="634"/>
                  </a:lnTo>
                  <a:lnTo>
                    <a:pt x="294" y="635"/>
                  </a:lnTo>
                  <a:lnTo>
                    <a:pt x="294" y="637"/>
                  </a:lnTo>
                  <a:lnTo>
                    <a:pt x="296" y="637"/>
                  </a:lnTo>
                  <a:lnTo>
                    <a:pt x="296" y="637"/>
                  </a:lnTo>
                  <a:lnTo>
                    <a:pt x="298" y="637"/>
                  </a:lnTo>
                  <a:lnTo>
                    <a:pt x="300" y="639"/>
                  </a:lnTo>
                  <a:lnTo>
                    <a:pt x="300" y="639"/>
                  </a:lnTo>
                  <a:lnTo>
                    <a:pt x="302" y="643"/>
                  </a:lnTo>
                  <a:lnTo>
                    <a:pt x="303" y="644"/>
                  </a:lnTo>
                  <a:lnTo>
                    <a:pt x="305" y="644"/>
                  </a:lnTo>
                  <a:lnTo>
                    <a:pt x="309" y="643"/>
                  </a:lnTo>
                  <a:lnTo>
                    <a:pt x="312" y="643"/>
                  </a:lnTo>
                  <a:lnTo>
                    <a:pt x="318" y="644"/>
                  </a:lnTo>
                  <a:lnTo>
                    <a:pt x="320" y="644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3" y="648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2"/>
                  </a:lnTo>
                  <a:lnTo>
                    <a:pt x="332" y="652"/>
                  </a:lnTo>
                  <a:lnTo>
                    <a:pt x="332" y="652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6" y="655"/>
                  </a:lnTo>
                  <a:lnTo>
                    <a:pt x="336" y="655"/>
                  </a:lnTo>
                  <a:lnTo>
                    <a:pt x="336" y="657"/>
                  </a:lnTo>
                  <a:lnTo>
                    <a:pt x="340" y="657"/>
                  </a:lnTo>
                  <a:lnTo>
                    <a:pt x="341" y="659"/>
                  </a:lnTo>
                  <a:lnTo>
                    <a:pt x="343" y="661"/>
                  </a:lnTo>
                  <a:lnTo>
                    <a:pt x="345" y="661"/>
                  </a:lnTo>
                  <a:lnTo>
                    <a:pt x="347" y="661"/>
                  </a:lnTo>
                  <a:lnTo>
                    <a:pt x="349" y="662"/>
                  </a:lnTo>
                  <a:lnTo>
                    <a:pt x="350" y="662"/>
                  </a:lnTo>
                  <a:lnTo>
                    <a:pt x="354" y="668"/>
                  </a:lnTo>
                  <a:lnTo>
                    <a:pt x="356" y="668"/>
                  </a:lnTo>
                  <a:lnTo>
                    <a:pt x="358" y="670"/>
                  </a:lnTo>
                  <a:lnTo>
                    <a:pt x="359" y="670"/>
                  </a:lnTo>
                  <a:lnTo>
                    <a:pt x="361" y="670"/>
                  </a:lnTo>
                  <a:lnTo>
                    <a:pt x="365" y="673"/>
                  </a:lnTo>
                  <a:lnTo>
                    <a:pt x="367" y="673"/>
                  </a:lnTo>
                  <a:lnTo>
                    <a:pt x="368" y="673"/>
                  </a:lnTo>
                  <a:lnTo>
                    <a:pt x="368" y="671"/>
                  </a:lnTo>
                  <a:lnTo>
                    <a:pt x="368" y="671"/>
                  </a:lnTo>
                  <a:lnTo>
                    <a:pt x="374" y="671"/>
                  </a:lnTo>
                  <a:lnTo>
                    <a:pt x="376" y="671"/>
                  </a:lnTo>
                  <a:lnTo>
                    <a:pt x="381" y="673"/>
                  </a:lnTo>
                  <a:lnTo>
                    <a:pt x="385" y="677"/>
                  </a:lnTo>
                  <a:lnTo>
                    <a:pt x="388" y="681"/>
                  </a:lnTo>
                  <a:lnTo>
                    <a:pt x="390" y="682"/>
                  </a:lnTo>
                  <a:lnTo>
                    <a:pt x="394" y="691"/>
                  </a:lnTo>
                  <a:lnTo>
                    <a:pt x="394" y="691"/>
                  </a:lnTo>
                  <a:lnTo>
                    <a:pt x="399" y="693"/>
                  </a:lnTo>
                  <a:lnTo>
                    <a:pt x="399" y="693"/>
                  </a:lnTo>
                  <a:lnTo>
                    <a:pt x="401" y="693"/>
                  </a:lnTo>
                  <a:lnTo>
                    <a:pt x="403" y="695"/>
                  </a:lnTo>
                  <a:lnTo>
                    <a:pt x="405" y="695"/>
                  </a:lnTo>
                  <a:lnTo>
                    <a:pt x="405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10" y="699"/>
                  </a:lnTo>
                  <a:lnTo>
                    <a:pt x="412" y="697"/>
                  </a:lnTo>
                  <a:lnTo>
                    <a:pt x="414" y="697"/>
                  </a:lnTo>
                  <a:lnTo>
                    <a:pt x="415" y="697"/>
                  </a:lnTo>
                  <a:lnTo>
                    <a:pt x="417" y="699"/>
                  </a:lnTo>
                  <a:lnTo>
                    <a:pt x="419" y="699"/>
                  </a:lnTo>
                  <a:lnTo>
                    <a:pt x="419" y="699"/>
                  </a:lnTo>
                  <a:lnTo>
                    <a:pt x="421" y="699"/>
                  </a:lnTo>
                  <a:lnTo>
                    <a:pt x="421" y="697"/>
                  </a:lnTo>
                  <a:lnTo>
                    <a:pt x="421" y="699"/>
                  </a:lnTo>
                  <a:lnTo>
                    <a:pt x="423" y="699"/>
                  </a:lnTo>
                  <a:lnTo>
                    <a:pt x="423" y="699"/>
                  </a:lnTo>
                  <a:lnTo>
                    <a:pt x="423" y="700"/>
                  </a:lnTo>
                  <a:lnTo>
                    <a:pt x="424" y="700"/>
                  </a:lnTo>
                  <a:lnTo>
                    <a:pt x="424" y="700"/>
                  </a:lnTo>
                  <a:lnTo>
                    <a:pt x="426" y="700"/>
                  </a:lnTo>
                  <a:lnTo>
                    <a:pt x="426" y="699"/>
                  </a:lnTo>
                  <a:lnTo>
                    <a:pt x="426" y="699"/>
                  </a:lnTo>
                  <a:lnTo>
                    <a:pt x="426" y="695"/>
                  </a:lnTo>
                  <a:lnTo>
                    <a:pt x="424" y="693"/>
                  </a:lnTo>
                  <a:lnTo>
                    <a:pt x="424" y="691"/>
                  </a:lnTo>
                  <a:lnTo>
                    <a:pt x="426" y="691"/>
                  </a:lnTo>
                  <a:lnTo>
                    <a:pt x="426" y="690"/>
                  </a:lnTo>
                  <a:lnTo>
                    <a:pt x="428" y="684"/>
                  </a:lnTo>
                  <a:lnTo>
                    <a:pt x="430" y="682"/>
                  </a:lnTo>
                  <a:lnTo>
                    <a:pt x="430" y="682"/>
                  </a:lnTo>
                  <a:lnTo>
                    <a:pt x="432" y="682"/>
                  </a:lnTo>
                  <a:lnTo>
                    <a:pt x="432" y="681"/>
                  </a:lnTo>
                  <a:lnTo>
                    <a:pt x="432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7" y="679"/>
                  </a:lnTo>
                  <a:lnTo>
                    <a:pt x="437" y="679"/>
                  </a:lnTo>
                  <a:lnTo>
                    <a:pt x="437" y="677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3" y="675"/>
                  </a:lnTo>
                  <a:lnTo>
                    <a:pt x="435" y="675"/>
                  </a:lnTo>
                  <a:lnTo>
                    <a:pt x="435" y="675"/>
                  </a:lnTo>
                  <a:lnTo>
                    <a:pt x="435" y="673"/>
                  </a:lnTo>
                  <a:lnTo>
                    <a:pt x="435" y="673"/>
                  </a:lnTo>
                  <a:lnTo>
                    <a:pt x="435" y="671"/>
                  </a:lnTo>
                  <a:lnTo>
                    <a:pt x="433" y="671"/>
                  </a:lnTo>
                  <a:lnTo>
                    <a:pt x="433" y="671"/>
                  </a:lnTo>
                  <a:lnTo>
                    <a:pt x="432" y="671"/>
                  </a:lnTo>
                  <a:lnTo>
                    <a:pt x="432" y="670"/>
                  </a:lnTo>
                  <a:lnTo>
                    <a:pt x="433" y="670"/>
                  </a:lnTo>
                  <a:lnTo>
                    <a:pt x="433" y="670"/>
                  </a:lnTo>
                  <a:lnTo>
                    <a:pt x="432" y="670"/>
                  </a:lnTo>
                  <a:lnTo>
                    <a:pt x="432" y="670"/>
                  </a:lnTo>
                  <a:lnTo>
                    <a:pt x="430" y="668"/>
                  </a:lnTo>
                  <a:lnTo>
                    <a:pt x="430" y="666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6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3" y="664"/>
                  </a:lnTo>
                  <a:lnTo>
                    <a:pt x="433" y="662"/>
                  </a:lnTo>
                  <a:lnTo>
                    <a:pt x="432" y="662"/>
                  </a:lnTo>
                  <a:lnTo>
                    <a:pt x="432" y="661"/>
                  </a:lnTo>
                  <a:lnTo>
                    <a:pt x="430" y="661"/>
                  </a:lnTo>
                  <a:lnTo>
                    <a:pt x="426" y="659"/>
                  </a:lnTo>
                  <a:lnTo>
                    <a:pt x="426" y="659"/>
                  </a:lnTo>
                  <a:lnTo>
                    <a:pt x="424" y="657"/>
                  </a:lnTo>
                  <a:lnTo>
                    <a:pt x="424" y="657"/>
                  </a:lnTo>
                  <a:lnTo>
                    <a:pt x="424" y="650"/>
                  </a:lnTo>
                  <a:lnTo>
                    <a:pt x="424" y="650"/>
                  </a:lnTo>
                  <a:lnTo>
                    <a:pt x="424" y="648"/>
                  </a:lnTo>
                  <a:lnTo>
                    <a:pt x="426" y="646"/>
                  </a:lnTo>
                  <a:lnTo>
                    <a:pt x="428" y="644"/>
                  </a:lnTo>
                  <a:lnTo>
                    <a:pt x="430" y="641"/>
                  </a:lnTo>
                  <a:lnTo>
                    <a:pt x="430" y="641"/>
                  </a:lnTo>
                  <a:lnTo>
                    <a:pt x="430" y="637"/>
                  </a:lnTo>
                  <a:lnTo>
                    <a:pt x="430" y="637"/>
                  </a:lnTo>
                  <a:lnTo>
                    <a:pt x="430" y="635"/>
                  </a:lnTo>
                  <a:lnTo>
                    <a:pt x="432" y="635"/>
                  </a:lnTo>
                  <a:lnTo>
                    <a:pt x="432" y="635"/>
                  </a:lnTo>
                  <a:lnTo>
                    <a:pt x="432" y="634"/>
                  </a:lnTo>
                  <a:lnTo>
                    <a:pt x="430" y="634"/>
                  </a:lnTo>
                  <a:lnTo>
                    <a:pt x="430" y="632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3" y="628"/>
                  </a:lnTo>
                  <a:lnTo>
                    <a:pt x="435" y="626"/>
                  </a:lnTo>
                  <a:lnTo>
                    <a:pt x="435" y="625"/>
                  </a:lnTo>
                  <a:lnTo>
                    <a:pt x="441" y="617"/>
                  </a:lnTo>
                  <a:lnTo>
                    <a:pt x="446" y="610"/>
                  </a:lnTo>
                  <a:lnTo>
                    <a:pt x="446" y="608"/>
                  </a:lnTo>
                  <a:lnTo>
                    <a:pt x="450" y="603"/>
                  </a:lnTo>
                  <a:lnTo>
                    <a:pt x="448" y="603"/>
                  </a:lnTo>
                  <a:lnTo>
                    <a:pt x="448" y="603"/>
                  </a:lnTo>
                  <a:lnTo>
                    <a:pt x="448" y="601"/>
                  </a:lnTo>
                  <a:close/>
                  <a:moveTo>
                    <a:pt x="314" y="749"/>
                  </a:move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51"/>
                  </a:lnTo>
                  <a:lnTo>
                    <a:pt x="314" y="751"/>
                  </a:lnTo>
                  <a:lnTo>
                    <a:pt x="314" y="749"/>
                  </a:lnTo>
                  <a:lnTo>
                    <a:pt x="314" y="749"/>
                  </a:lnTo>
                  <a:lnTo>
                    <a:pt x="314" y="749"/>
                  </a:lnTo>
                  <a:close/>
                  <a:moveTo>
                    <a:pt x="388" y="581"/>
                  </a:moveTo>
                  <a:lnTo>
                    <a:pt x="386" y="581"/>
                  </a:lnTo>
                  <a:lnTo>
                    <a:pt x="388" y="583"/>
                  </a:lnTo>
                  <a:lnTo>
                    <a:pt x="388" y="581"/>
                  </a:lnTo>
                  <a:lnTo>
                    <a:pt x="388" y="581"/>
                  </a:lnTo>
                  <a:close/>
                  <a:moveTo>
                    <a:pt x="363" y="440"/>
                  </a:moveTo>
                  <a:lnTo>
                    <a:pt x="363" y="440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8" y="442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7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4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36">
              <a:extLst>
                <a:ext uri="{FF2B5EF4-FFF2-40B4-BE49-F238E27FC236}">
                  <a16:creationId xmlns:a16="http://schemas.microsoft.com/office/drawing/2014/main" id="{D65F8ED9-47DF-4AB3-90B0-09264B021F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1914" y="3311575"/>
              <a:ext cx="312374" cy="456122"/>
            </a:xfrm>
            <a:custGeom>
              <a:avLst/>
              <a:gdLst>
                <a:gd name="T0" fmla="*/ 43 w 226"/>
                <a:gd name="T1" fmla="*/ 197 h 330"/>
                <a:gd name="T2" fmla="*/ 25 w 226"/>
                <a:gd name="T3" fmla="*/ 130 h 330"/>
                <a:gd name="T4" fmla="*/ 101 w 226"/>
                <a:gd name="T5" fmla="*/ 34 h 330"/>
                <a:gd name="T6" fmla="*/ 220 w 226"/>
                <a:gd name="T7" fmla="*/ 186 h 330"/>
                <a:gd name="T8" fmla="*/ 217 w 226"/>
                <a:gd name="T9" fmla="*/ 164 h 330"/>
                <a:gd name="T10" fmla="*/ 206 w 226"/>
                <a:gd name="T11" fmla="*/ 121 h 330"/>
                <a:gd name="T12" fmla="*/ 204 w 226"/>
                <a:gd name="T13" fmla="*/ 115 h 330"/>
                <a:gd name="T14" fmla="*/ 182 w 226"/>
                <a:gd name="T15" fmla="*/ 99 h 330"/>
                <a:gd name="T16" fmla="*/ 166 w 226"/>
                <a:gd name="T17" fmla="*/ 99 h 330"/>
                <a:gd name="T18" fmla="*/ 154 w 226"/>
                <a:gd name="T19" fmla="*/ 106 h 330"/>
                <a:gd name="T20" fmla="*/ 123 w 226"/>
                <a:gd name="T21" fmla="*/ 76 h 330"/>
                <a:gd name="T22" fmla="*/ 145 w 226"/>
                <a:gd name="T23" fmla="*/ 56 h 330"/>
                <a:gd name="T24" fmla="*/ 166 w 226"/>
                <a:gd name="T25" fmla="*/ 20 h 330"/>
                <a:gd name="T26" fmla="*/ 157 w 226"/>
                <a:gd name="T27" fmla="*/ 7 h 330"/>
                <a:gd name="T28" fmla="*/ 143 w 226"/>
                <a:gd name="T29" fmla="*/ 38 h 330"/>
                <a:gd name="T30" fmla="*/ 137 w 226"/>
                <a:gd name="T31" fmla="*/ 12 h 330"/>
                <a:gd name="T32" fmla="*/ 134 w 226"/>
                <a:gd name="T33" fmla="*/ 18 h 330"/>
                <a:gd name="T34" fmla="*/ 128 w 226"/>
                <a:gd name="T35" fmla="*/ 16 h 330"/>
                <a:gd name="T36" fmla="*/ 105 w 226"/>
                <a:gd name="T37" fmla="*/ 32 h 330"/>
                <a:gd name="T38" fmla="*/ 108 w 226"/>
                <a:gd name="T39" fmla="*/ 49 h 330"/>
                <a:gd name="T40" fmla="*/ 85 w 226"/>
                <a:gd name="T41" fmla="*/ 61 h 330"/>
                <a:gd name="T42" fmla="*/ 105 w 226"/>
                <a:gd name="T43" fmla="*/ 68 h 330"/>
                <a:gd name="T44" fmla="*/ 114 w 226"/>
                <a:gd name="T45" fmla="*/ 77 h 330"/>
                <a:gd name="T46" fmla="*/ 99 w 226"/>
                <a:gd name="T47" fmla="*/ 94 h 330"/>
                <a:gd name="T48" fmla="*/ 79 w 226"/>
                <a:gd name="T49" fmla="*/ 96 h 330"/>
                <a:gd name="T50" fmla="*/ 58 w 226"/>
                <a:gd name="T51" fmla="*/ 92 h 330"/>
                <a:gd name="T52" fmla="*/ 31 w 226"/>
                <a:gd name="T53" fmla="*/ 101 h 330"/>
                <a:gd name="T54" fmla="*/ 20 w 226"/>
                <a:gd name="T55" fmla="*/ 101 h 330"/>
                <a:gd name="T56" fmla="*/ 27 w 226"/>
                <a:gd name="T57" fmla="*/ 105 h 330"/>
                <a:gd name="T58" fmla="*/ 31 w 226"/>
                <a:gd name="T59" fmla="*/ 119 h 330"/>
                <a:gd name="T60" fmla="*/ 29 w 226"/>
                <a:gd name="T61" fmla="*/ 132 h 330"/>
                <a:gd name="T62" fmla="*/ 29 w 226"/>
                <a:gd name="T63" fmla="*/ 144 h 330"/>
                <a:gd name="T64" fmla="*/ 18 w 226"/>
                <a:gd name="T65" fmla="*/ 161 h 330"/>
                <a:gd name="T66" fmla="*/ 29 w 226"/>
                <a:gd name="T67" fmla="*/ 171 h 330"/>
                <a:gd name="T68" fmla="*/ 34 w 226"/>
                <a:gd name="T69" fmla="*/ 177 h 330"/>
                <a:gd name="T70" fmla="*/ 43 w 226"/>
                <a:gd name="T71" fmla="*/ 182 h 330"/>
                <a:gd name="T72" fmla="*/ 78 w 226"/>
                <a:gd name="T73" fmla="*/ 189 h 330"/>
                <a:gd name="T74" fmla="*/ 56 w 226"/>
                <a:gd name="T75" fmla="*/ 204 h 330"/>
                <a:gd name="T76" fmla="*/ 43 w 226"/>
                <a:gd name="T77" fmla="*/ 227 h 330"/>
                <a:gd name="T78" fmla="*/ 58 w 226"/>
                <a:gd name="T79" fmla="*/ 236 h 330"/>
                <a:gd name="T80" fmla="*/ 74 w 226"/>
                <a:gd name="T81" fmla="*/ 235 h 330"/>
                <a:gd name="T82" fmla="*/ 42 w 226"/>
                <a:gd name="T83" fmla="*/ 245 h 330"/>
                <a:gd name="T84" fmla="*/ 38 w 226"/>
                <a:gd name="T85" fmla="*/ 265 h 330"/>
                <a:gd name="T86" fmla="*/ 5 w 226"/>
                <a:gd name="T87" fmla="*/ 269 h 330"/>
                <a:gd name="T88" fmla="*/ 14 w 226"/>
                <a:gd name="T89" fmla="*/ 274 h 330"/>
                <a:gd name="T90" fmla="*/ 11 w 226"/>
                <a:gd name="T91" fmla="*/ 289 h 330"/>
                <a:gd name="T92" fmla="*/ 13 w 226"/>
                <a:gd name="T93" fmla="*/ 298 h 330"/>
                <a:gd name="T94" fmla="*/ 38 w 226"/>
                <a:gd name="T95" fmla="*/ 300 h 330"/>
                <a:gd name="T96" fmla="*/ 22 w 226"/>
                <a:gd name="T97" fmla="*/ 316 h 330"/>
                <a:gd name="T98" fmla="*/ 47 w 226"/>
                <a:gd name="T99" fmla="*/ 305 h 330"/>
                <a:gd name="T100" fmla="*/ 38 w 226"/>
                <a:gd name="T101" fmla="*/ 323 h 330"/>
                <a:gd name="T102" fmla="*/ 54 w 226"/>
                <a:gd name="T103" fmla="*/ 321 h 330"/>
                <a:gd name="T104" fmla="*/ 61 w 226"/>
                <a:gd name="T105" fmla="*/ 327 h 330"/>
                <a:gd name="T106" fmla="*/ 83 w 226"/>
                <a:gd name="T107" fmla="*/ 320 h 330"/>
                <a:gd name="T108" fmla="*/ 99 w 226"/>
                <a:gd name="T109" fmla="*/ 311 h 330"/>
                <a:gd name="T110" fmla="*/ 110 w 226"/>
                <a:gd name="T111" fmla="*/ 300 h 330"/>
                <a:gd name="T112" fmla="*/ 112 w 226"/>
                <a:gd name="T113" fmla="*/ 301 h 330"/>
                <a:gd name="T114" fmla="*/ 146 w 226"/>
                <a:gd name="T115" fmla="*/ 285 h 330"/>
                <a:gd name="T116" fmla="*/ 170 w 226"/>
                <a:gd name="T117" fmla="*/ 273 h 330"/>
                <a:gd name="T118" fmla="*/ 179 w 226"/>
                <a:gd name="T119" fmla="*/ 274 h 330"/>
                <a:gd name="T120" fmla="*/ 200 w 226"/>
                <a:gd name="T121" fmla="*/ 269 h 330"/>
                <a:gd name="T122" fmla="*/ 200 w 226"/>
                <a:gd name="T123" fmla="*/ 256 h 330"/>
                <a:gd name="T124" fmla="*/ 224 w 226"/>
                <a:gd name="T125" fmla="*/ 20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6" h="330">
                  <a:moveTo>
                    <a:pt x="34" y="316"/>
                  </a:moveTo>
                  <a:lnTo>
                    <a:pt x="34" y="316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8"/>
                  </a:lnTo>
                  <a:lnTo>
                    <a:pt x="31" y="318"/>
                  </a:lnTo>
                  <a:lnTo>
                    <a:pt x="34" y="316"/>
                  </a:lnTo>
                  <a:lnTo>
                    <a:pt x="34" y="316"/>
                  </a:lnTo>
                  <a:close/>
                  <a:moveTo>
                    <a:pt x="9" y="294"/>
                  </a:move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7" y="292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5" y="294"/>
                  </a:lnTo>
                  <a:lnTo>
                    <a:pt x="7" y="294"/>
                  </a:lnTo>
                  <a:lnTo>
                    <a:pt x="9" y="294"/>
                  </a:lnTo>
                  <a:close/>
                  <a:moveTo>
                    <a:pt x="38" y="193"/>
                  </a:moveTo>
                  <a:lnTo>
                    <a:pt x="36" y="191"/>
                  </a:lnTo>
                  <a:lnTo>
                    <a:pt x="34" y="191"/>
                  </a:lnTo>
                  <a:lnTo>
                    <a:pt x="34" y="193"/>
                  </a:lnTo>
                  <a:lnTo>
                    <a:pt x="36" y="193"/>
                  </a:lnTo>
                  <a:lnTo>
                    <a:pt x="42" y="197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38" y="193"/>
                  </a:lnTo>
                  <a:lnTo>
                    <a:pt x="38" y="193"/>
                  </a:lnTo>
                  <a:close/>
                  <a:moveTo>
                    <a:pt x="40" y="184"/>
                  </a:moveTo>
                  <a:lnTo>
                    <a:pt x="40" y="184"/>
                  </a:lnTo>
                  <a:lnTo>
                    <a:pt x="42" y="184"/>
                  </a:lnTo>
                  <a:lnTo>
                    <a:pt x="43" y="182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40" y="182"/>
                  </a:lnTo>
                  <a:lnTo>
                    <a:pt x="40" y="184"/>
                  </a:lnTo>
                  <a:close/>
                  <a:moveTo>
                    <a:pt x="14" y="123"/>
                  </a:moveTo>
                  <a:lnTo>
                    <a:pt x="16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24" y="126"/>
                  </a:lnTo>
                  <a:lnTo>
                    <a:pt x="24" y="128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7" y="130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1" y="121"/>
                  </a:lnTo>
                  <a:lnTo>
                    <a:pt x="11" y="123"/>
                  </a:lnTo>
                  <a:lnTo>
                    <a:pt x="13" y="123"/>
                  </a:lnTo>
                  <a:lnTo>
                    <a:pt x="14" y="123"/>
                  </a:lnTo>
                  <a:close/>
                  <a:moveTo>
                    <a:pt x="99" y="36"/>
                  </a:moveTo>
                  <a:lnTo>
                    <a:pt x="101" y="36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9" y="36"/>
                  </a:lnTo>
                  <a:close/>
                  <a:moveTo>
                    <a:pt x="226" y="208"/>
                  </a:moveTo>
                  <a:lnTo>
                    <a:pt x="224" y="204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2" y="200"/>
                  </a:lnTo>
                  <a:lnTo>
                    <a:pt x="224" y="199"/>
                  </a:lnTo>
                  <a:lnTo>
                    <a:pt x="224" y="197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2" y="191"/>
                  </a:lnTo>
                  <a:lnTo>
                    <a:pt x="220" y="189"/>
                  </a:lnTo>
                  <a:lnTo>
                    <a:pt x="222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6"/>
                  </a:lnTo>
                  <a:lnTo>
                    <a:pt x="220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19" y="180"/>
                  </a:lnTo>
                  <a:lnTo>
                    <a:pt x="219" y="179"/>
                  </a:lnTo>
                  <a:lnTo>
                    <a:pt x="217" y="179"/>
                  </a:lnTo>
                  <a:lnTo>
                    <a:pt x="217" y="179"/>
                  </a:lnTo>
                  <a:lnTo>
                    <a:pt x="215" y="177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0" y="171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68"/>
                  </a:lnTo>
                  <a:lnTo>
                    <a:pt x="219" y="166"/>
                  </a:lnTo>
                  <a:lnTo>
                    <a:pt x="215" y="166"/>
                  </a:lnTo>
                  <a:lnTo>
                    <a:pt x="217" y="164"/>
                  </a:lnTo>
                  <a:lnTo>
                    <a:pt x="217" y="164"/>
                  </a:lnTo>
                  <a:lnTo>
                    <a:pt x="219" y="164"/>
                  </a:lnTo>
                  <a:lnTo>
                    <a:pt x="219" y="166"/>
                  </a:lnTo>
                  <a:lnTo>
                    <a:pt x="219" y="164"/>
                  </a:lnTo>
                  <a:lnTo>
                    <a:pt x="219" y="162"/>
                  </a:lnTo>
                  <a:lnTo>
                    <a:pt x="220" y="162"/>
                  </a:lnTo>
                  <a:lnTo>
                    <a:pt x="220" y="162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59"/>
                  </a:lnTo>
                  <a:lnTo>
                    <a:pt x="220" y="157"/>
                  </a:lnTo>
                  <a:lnTo>
                    <a:pt x="220" y="157"/>
                  </a:lnTo>
                  <a:lnTo>
                    <a:pt x="220" y="155"/>
                  </a:lnTo>
                  <a:lnTo>
                    <a:pt x="219" y="155"/>
                  </a:lnTo>
                  <a:lnTo>
                    <a:pt x="219" y="153"/>
                  </a:lnTo>
                  <a:lnTo>
                    <a:pt x="217" y="153"/>
                  </a:lnTo>
                  <a:lnTo>
                    <a:pt x="215" y="152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48"/>
                  </a:lnTo>
                  <a:lnTo>
                    <a:pt x="213" y="146"/>
                  </a:lnTo>
                  <a:lnTo>
                    <a:pt x="213" y="143"/>
                  </a:lnTo>
                  <a:lnTo>
                    <a:pt x="213" y="141"/>
                  </a:lnTo>
                  <a:lnTo>
                    <a:pt x="213" y="139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2"/>
                  </a:lnTo>
                  <a:lnTo>
                    <a:pt x="213" y="132"/>
                  </a:lnTo>
                  <a:lnTo>
                    <a:pt x="210" y="130"/>
                  </a:lnTo>
                  <a:lnTo>
                    <a:pt x="208" y="130"/>
                  </a:lnTo>
                  <a:lnTo>
                    <a:pt x="206" y="128"/>
                  </a:lnTo>
                  <a:lnTo>
                    <a:pt x="206" y="126"/>
                  </a:lnTo>
                  <a:lnTo>
                    <a:pt x="206" y="124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8" y="121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10" y="119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7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0" y="119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7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0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2" y="115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0" y="114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7"/>
                  </a:lnTo>
                  <a:lnTo>
                    <a:pt x="193" y="117"/>
                  </a:lnTo>
                  <a:lnTo>
                    <a:pt x="193" y="115"/>
                  </a:lnTo>
                  <a:lnTo>
                    <a:pt x="191" y="115"/>
                  </a:lnTo>
                  <a:lnTo>
                    <a:pt x="191" y="114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0"/>
                  </a:lnTo>
                  <a:lnTo>
                    <a:pt x="193" y="108"/>
                  </a:lnTo>
                  <a:lnTo>
                    <a:pt x="193" y="106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4" y="101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2" y="99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1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4"/>
                  </a:lnTo>
                  <a:lnTo>
                    <a:pt x="181" y="92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2" y="85"/>
                  </a:lnTo>
                  <a:lnTo>
                    <a:pt x="172" y="87"/>
                  </a:lnTo>
                  <a:lnTo>
                    <a:pt x="168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4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6" y="96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66" y="99"/>
                  </a:lnTo>
                  <a:lnTo>
                    <a:pt x="168" y="101"/>
                  </a:lnTo>
                  <a:lnTo>
                    <a:pt x="166" y="101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10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59" y="106"/>
                  </a:lnTo>
                  <a:lnTo>
                    <a:pt x="159" y="106"/>
                  </a:lnTo>
                  <a:lnTo>
                    <a:pt x="159" y="108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6"/>
                  </a:lnTo>
                  <a:lnTo>
                    <a:pt x="152" y="108"/>
                  </a:lnTo>
                  <a:lnTo>
                    <a:pt x="150" y="110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5"/>
                  </a:lnTo>
                  <a:lnTo>
                    <a:pt x="139" y="103"/>
                  </a:lnTo>
                  <a:lnTo>
                    <a:pt x="139" y="103"/>
                  </a:lnTo>
                  <a:lnTo>
                    <a:pt x="135" y="103"/>
                  </a:lnTo>
                  <a:lnTo>
                    <a:pt x="134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97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6" y="94"/>
                  </a:lnTo>
                  <a:lnTo>
                    <a:pt x="126" y="92"/>
                  </a:lnTo>
                  <a:lnTo>
                    <a:pt x="125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1" y="87"/>
                  </a:lnTo>
                  <a:lnTo>
                    <a:pt x="119" y="85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6" y="81"/>
                  </a:lnTo>
                  <a:lnTo>
                    <a:pt x="116" y="79"/>
                  </a:lnTo>
                  <a:lnTo>
                    <a:pt x="117" y="79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23" y="77"/>
                  </a:lnTo>
                  <a:lnTo>
                    <a:pt x="123" y="76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4"/>
                  </a:lnTo>
                  <a:lnTo>
                    <a:pt x="130" y="74"/>
                  </a:lnTo>
                  <a:lnTo>
                    <a:pt x="132" y="74"/>
                  </a:lnTo>
                  <a:lnTo>
                    <a:pt x="137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39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28" y="59"/>
                  </a:lnTo>
                  <a:lnTo>
                    <a:pt x="130" y="59"/>
                  </a:lnTo>
                  <a:lnTo>
                    <a:pt x="132" y="58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35" y="59"/>
                  </a:lnTo>
                  <a:lnTo>
                    <a:pt x="137" y="59"/>
                  </a:lnTo>
                  <a:lnTo>
                    <a:pt x="139" y="58"/>
                  </a:lnTo>
                  <a:lnTo>
                    <a:pt x="141" y="56"/>
                  </a:lnTo>
                  <a:lnTo>
                    <a:pt x="143" y="56"/>
                  </a:lnTo>
                  <a:lnTo>
                    <a:pt x="145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52" y="47"/>
                  </a:lnTo>
                  <a:lnTo>
                    <a:pt x="152" y="45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2" y="41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4" y="36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61" y="31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3" y="25"/>
                  </a:lnTo>
                  <a:lnTo>
                    <a:pt x="164" y="25"/>
                  </a:lnTo>
                  <a:lnTo>
                    <a:pt x="166" y="21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70" y="20"/>
                  </a:lnTo>
                  <a:lnTo>
                    <a:pt x="172" y="18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7" y="16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77" y="11"/>
                  </a:lnTo>
                  <a:lnTo>
                    <a:pt x="177" y="12"/>
                  </a:lnTo>
                  <a:lnTo>
                    <a:pt x="175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59" y="2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7" y="2"/>
                  </a:lnTo>
                  <a:lnTo>
                    <a:pt x="157" y="5"/>
                  </a:lnTo>
                  <a:lnTo>
                    <a:pt x="159" y="7"/>
                  </a:lnTo>
                  <a:lnTo>
                    <a:pt x="163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8" y="9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9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3" y="36"/>
                  </a:lnTo>
                  <a:lnTo>
                    <a:pt x="143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6"/>
                  </a:lnTo>
                  <a:lnTo>
                    <a:pt x="143" y="34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6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5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4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9"/>
                  </a:lnTo>
                  <a:lnTo>
                    <a:pt x="141" y="11"/>
                  </a:lnTo>
                  <a:lnTo>
                    <a:pt x="139" y="11"/>
                  </a:lnTo>
                  <a:lnTo>
                    <a:pt x="139" y="12"/>
                  </a:lnTo>
                  <a:lnTo>
                    <a:pt x="137" y="11"/>
                  </a:lnTo>
                  <a:lnTo>
                    <a:pt x="137" y="12"/>
                  </a:lnTo>
                  <a:lnTo>
                    <a:pt x="135" y="14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20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41" y="23"/>
                  </a:lnTo>
                  <a:lnTo>
                    <a:pt x="141" y="21"/>
                  </a:lnTo>
                  <a:lnTo>
                    <a:pt x="139" y="21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1"/>
                  </a:lnTo>
                  <a:lnTo>
                    <a:pt x="134" y="12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2" y="16"/>
                  </a:lnTo>
                  <a:lnTo>
                    <a:pt x="134" y="18"/>
                  </a:lnTo>
                  <a:lnTo>
                    <a:pt x="134" y="20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6" y="16"/>
                  </a:lnTo>
                  <a:lnTo>
                    <a:pt x="128" y="16"/>
                  </a:lnTo>
                  <a:lnTo>
                    <a:pt x="126" y="14"/>
                  </a:lnTo>
                  <a:lnTo>
                    <a:pt x="125" y="14"/>
                  </a:lnTo>
                  <a:lnTo>
                    <a:pt x="125" y="16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19" y="20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08" y="23"/>
                  </a:lnTo>
                  <a:lnTo>
                    <a:pt x="108" y="25"/>
                  </a:lnTo>
                  <a:lnTo>
                    <a:pt x="108" y="27"/>
                  </a:lnTo>
                  <a:lnTo>
                    <a:pt x="110" y="29"/>
                  </a:lnTo>
                  <a:lnTo>
                    <a:pt x="108" y="29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7" y="29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5" y="36"/>
                  </a:lnTo>
                  <a:lnTo>
                    <a:pt x="105" y="38"/>
                  </a:lnTo>
                  <a:lnTo>
                    <a:pt x="107" y="38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1"/>
                  </a:lnTo>
                  <a:lnTo>
                    <a:pt x="103" y="43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5" y="47"/>
                  </a:lnTo>
                  <a:lnTo>
                    <a:pt x="103" y="49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9" y="47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9" y="50"/>
                  </a:lnTo>
                  <a:lnTo>
                    <a:pt x="101" y="52"/>
                  </a:lnTo>
                  <a:lnTo>
                    <a:pt x="105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89" y="58"/>
                  </a:lnTo>
                  <a:lnTo>
                    <a:pt x="87" y="58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7" y="63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8" y="68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3" y="67"/>
                  </a:lnTo>
                  <a:lnTo>
                    <a:pt x="103" y="65"/>
                  </a:lnTo>
                  <a:lnTo>
                    <a:pt x="105" y="65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3" y="70"/>
                  </a:lnTo>
                  <a:lnTo>
                    <a:pt x="101" y="70"/>
                  </a:lnTo>
                  <a:lnTo>
                    <a:pt x="101" y="72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5" y="70"/>
                  </a:lnTo>
                  <a:lnTo>
                    <a:pt x="107" y="68"/>
                  </a:lnTo>
                  <a:lnTo>
                    <a:pt x="108" y="67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67"/>
                  </a:lnTo>
                  <a:lnTo>
                    <a:pt x="114" y="67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7" y="68"/>
                  </a:lnTo>
                  <a:lnTo>
                    <a:pt x="117" y="68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4" y="70"/>
                  </a:lnTo>
                  <a:lnTo>
                    <a:pt x="114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07" y="79"/>
                  </a:lnTo>
                  <a:lnTo>
                    <a:pt x="105" y="79"/>
                  </a:lnTo>
                  <a:lnTo>
                    <a:pt x="105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99" y="83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96" y="92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6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6" y="97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3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6" y="101"/>
                  </a:lnTo>
                  <a:lnTo>
                    <a:pt x="94" y="101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0" y="97"/>
                  </a:lnTo>
                  <a:lnTo>
                    <a:pt x="89" y="97"/>
                  </a:lnTo>
                  <a:lnTo>
                    <a:pt x="87" y="96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79" y="96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4" y="96"/>
                  </a:lnTo>
                  <a:lnTo>
                    <a:pt x="72" y="96"/>
                  </a:lnTo>
                  <a:lnTo>
                    <a:pt x="72" y="97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69" y="101"/>
                  </a:lnTo>
                  <a:lnTo>
                    <a:pt x="69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9" y="106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5"/>
                  </a:lnTo>
                  <a:lnTo>
                    <a:pt x="67" y="103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3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49" y="92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0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29" y="99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2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0" y="106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1"/>
                  </a:lnTo>
                  <a:lnTo>
                    <a:pt x="25" y="101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9" y="108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1" y="112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29" y="117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30"/>
                  </a:lnTo>
                  <a:lnTo>
                    <a:pt x="27" y="130"/>
                  </a:lnTo>
                  <a:lnTo>
                    <a:pt x="29" y="132"/>
                  </a:lnTo>
                  <a:lnTo>
                    <a:pt x="33" y="132"/>
                  </a:lnTo>
                  <a:lnTo>
                    <a:pt x="36" y="128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29" y="143"/>
                  </a:lnTo>
                  <a:lnTo>
                    <a:pt x="29" y="144"/>
                  </a:lnTo>
                  <a:lnTo>
                    <a:pt x="29" y="146"/>
                  </a:lnTo>
                  <a:lnTo>
                    <a:pt x="29" y="150"/>
                  </a:lnTo>
                  <a:lnTo>
                    <a:pt x="33" y="152"/>
                  </a:lnTo>
                  <a:lnTo>
                    <a:pt x="36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6" y="153"/>
                  </a:lnTo>
                  <a:lnTo>
                    <a:pt x="34" y="153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31" y="152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4" y="153"/>
                  </a:lnTo>
                  <a:lnTo>
                    <a:pt x="22" y="153"/>
                  </a:lnTo>
                  <a:lnTo>
                    <a:pt x="24" y="155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5" y="159"/>
                  </a:lnTo>
                  <a:lnTo>
                    <a:pt x="25" y="15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6" y="157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8" y="159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20" y="162"/>
                  </a:lnTo>
                  <a:lnTo>
                    <a:pt x="22" y="162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2" y="164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0" y="166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70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20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4" y="170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5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31" y="168"/>
                  </a:lnTo>
                  <a:lnTo>
                    <a:pt x="31" y="170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1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6" y="170"/>
                  </a:lnTo>
                  <a:lnTo>
                    <a:pt x="36" y="171"/>
                  </a:lnTo>
                  <a:lnTo>
                    <a:pt x="34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29" y="177"/>
                  </a:lnTo>
                  <a:lnTo>
                    <a:pt x="31" y="177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4" y="179"/>
                  </a:lnTo>
                  <a:lnTo>
                    <a:pt x="36" y="179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2" y="173"/>
                  </a:lnTo>
                  <a:lnTo>
                    <a:pt x="42" y="175"/>
                  </a:lnTo>
                  <a:lnTo>
                    <a:pt x="43" y="177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3"/>
                  </a:lnTo>
                  <a:lnTo>
                    <a:pt x="43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7" y="171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3" y="177"/>
                  </a:lnTo>
                  <a:lnTo>
                    <a:pt x="45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7" y="180"/>
                  </a:lnTo>
                  <a:lnTo>
                    <a:pt x="47" y="179"/>
                  </a:lnTo>
                  <a:lnTo>
                    <a:pt x="47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51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4" y="182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4" y="180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4" y="184"/>
                  </a:lnTo>
                  <a:lnTo>
                    <a:pt x="72" y="186"/>
                  </a:lnTo>
                  <a:lnTo>
                    <a:pt x="74" y="186"/>
                  </a:lnTo>
                  <a:lnTo>
                    <a:pt x="78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8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2" y="189"/>
                  </a:lnTo>
                  <a:lnTo>
                    <a:pt x="70" y="189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70" y="191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69" y="193"/>
                  </a:lnTo>
                  <a:lnTo>
                    <a:pt x="69" y="195"/>
                  </a:lnTo>
                  <a:lnTo>
                    <a:pt x="67" y="195"/>
                  </a:lnTo>
                  <a:lnTo>
                    <a:pt x="65" y="195"/>
                  </a:lnTo>
                  <a:lnTo>
                    <a:pt x="63" y="191"/>
                  </a:lnTo>
                  <a:lnTo>
                    <a:pt x="61" y="191"/>
                  </a:lnTo>
                  <a:lnTo>
                    <a:pt x="61" y="191"/>
                  </a:lnTo>
                  <a:lnTo>
                    <a:pt x="60" y="193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54" y="202"/>
                  </a:lnTo>
                  <a:lnTo>
                    <a:pt x="56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2" y="206"/>
                  </a:lnTo>
                  <a:lnTo>
                    <a:pt x="52" y="208"/>
                  </a:lnTo>
                  <a:lnTo>
                    <a:pt x="51" y="209"/>
                  </a:lnTo>
                  <a:lnTo>
                    <a:pt x="52" y="209"/>
                  </a:lnTo>
                  <a:lnTo>
                    <a:pt x="56" y="209"/>
                  </a:lnTo>
                  <a:lnTo>
                    <a:pt x="58" y="209"/>
                  </a:lnTo>
                  <a:lnTo>
                    <a:pt x="56" y="211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18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49" y="226"/>
                  </a:lnTo>
                  <a:lnTo>
                    <a:pt x="47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3" y="226"/>
                  </a:lnTo>
                  <a:lnTo>
                    <a:pt x="43" y="226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34" y="236"/>
                  </a:lnTo>
                  <a:lnTo>
                    <a:pt x="31" y="238"/>
                  </a:lnTo>
                  <a:lnTo>
                    <a:pt x="29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36" y="238"/>
                  </a:lnTo>
                  <a:lnTo>
                    <a:pt x="38" y="238"/>
                  </a:lnTo>
                  <a:lnTo>
                    <a:pt x="38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3" y="235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45" y="231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7" y="233"/>
                  </a:lnTo>
                  <a:lnTo>
                    <a:pt x="49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6" y="236"/>
                  </a:lnTo>
                  <a:lnTo>
                    <a:pt x="60" y="235"/>
                  </a:lnTo>
                  <a:lnTo>
                    <a:pt x="61" y="233"/>
                  </a:lnTo>
                  <a:lnTo>
                    <a:pt x="61" y="235"/>
                  </a:lnTo>
                  <a:lnTo>
                    <a:pt x="60" y="235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7" y="235"/>
                  </a:lnTo>
                  <a:lnTo>
                    <a:pt x="67" y="235"/>
                  </a:lnTo>
                  <a:lnTo>
                    <a:pt x="72" y="229"/>
                  </a:lnTo>
                  <a:lnTo>
                    <a:pt x="74" y="226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6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1" y="229"/>
                  </a:lnTo>
                  <a:lnTo>
                    <a:pt x="83" y="229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5" y="231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3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4" y="235"/>
                  </a:lnTo>
                  <a:lnTo>
                    <a:pt x="74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65" y="236"/>
                  </a:lnTo>
                  <a:lnTo>
                    <a:pt x="65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1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45" y="240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3" y="245"/>
                  </a:lnTo>
                  <a:lnTo>
                    <a:pt x="43" y="247"/>
                  </a:lnTo>
                  <a:lnTo>
                    <a:pt x="42" y="247"/>
                  </a:lnTo>
                  <a:lnTo>
                    <a:pt x="42" y="247"/>
                  </a:lnTo>
                  <a:lnTo>
                    <a:pt x="40" y="245"/>
                  </a:lnTo>
                  <a:lnTo>
                    <a:pt x="38" y="247"/>
                  </a:lnTo>
                  <a:lnTo>
                    <a:pt x="38" y="247"/>
                  </a:lnTo>
                  <a:lnTo>
                    <a:pt x="38" y="249"/>
                  </a:lnTo>
                  <a:lnTo>
                    <a:pt x="33" y="251"/>
                  </a:lnTo>
                  <a:lnTo>
                    <a:pt x="29" y="251"/>
                  </a:lnTo>
                  <a:lnTo>
                    <a:pt x="29" y="251"/>
                  </a:lnTo>
                  <a:lnTo>
                    <a:pt x="27" y="253"/>
                  </a:lnTo>
                  <a:lnTo>
                    <a:pt x="29" y="253"/>
                  </a:lnTo>
                  <a:lnTo>
                    <a:pt x="29" y="255"/>
                  </a:lnTo>
                  <a:lnTo>
                    <a:pt x="33" y="255"/>
                  </a:lnTo>
                  <a:lnTo>
                    <a:pt x="33" y="255"/>
                  </a:lnTo>
                  <a:lnTo>
                    <a:pt x="33" y="260"/>
                  </a:lnTo>
                  <a:lnTo>
                    <a:pt x="34" y="260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4" y="265"/>
                  </a:lnTo>
                  <a:lnTo>
                    <a:pt x="36" y="265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3" y="265"/>
                  </a:lnTo>
                  <a:lnTo>
                    <a:pt x="33" y="267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4" y="265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2"/>
                  </a:lnTo>
                  <a:lnTo>
                    <a:pt x="24" y="262"/>
                  </a:lnTo>
                  <a:lnTo>
                    <a:pt x="24" y="260"/>
                  </a:lnTo>
                  <a:lnTo>
                    <a:pt x="22" y="260"/>
                  </a:lnTo>
                  <a:lnTo>
                    <a:pt x="24" y="262"/>
                  </a:lnTo>
                  <a:lnTo>
                    <a:pt x="22" y="264"/>
                  </a:lnTo>
                  <a:lnTo>
                    <a:pt x="22" y="265"/>
                  </a:lnTo>
                  <a:lnTo>
                    <a:pt x="20" y="265"/>
                  </a:lnTo>
                  <a:lnTo>
                    <a:pt x="16" y="267"/>
                  </a:lnTo>
                  <a:lnTo>
                    <a:pt x="16" y="265"/>
                  </a:lnTo>
                  <a:lnTo>
                    <a:pt x="16" y="264"/>
                  </a:lnTo>
                  <a:lnTo>
                    <a:pt x="16" y="262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9" y="265"/>
                  </a:lnTo>
                  <a:lnTo>
                    <a:pt x="9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7" y="269"/>
                  </a:lnTo>
                  <a:lnTo>
                    <a:pt x="5" y="269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2" y="271"/>
                  </a:lnTo>
                  <a:lnTo>
                    <a:pt x="2" y="271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0" y="273"/>
                  </a:lnTo>
                  <a:lnTo>
                    <a:pt x="2" y="274"/>
                  </a:lnTo>
                  <a:lnTo>
                    <a:pt x="2" y="276"/>
                  </a:lnTo>
                  <a:lnTo>
                    <a:pt x="2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9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9" y="276"/>
                  </a:lnTo>
                  <a:lnTo>
                    <a:pt x="9" y="276"/>
                  </a:lnTo>
                  <a:lnTo>
                    <a:pt x="9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4" y="274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24" y="274"/>
                  </a:lnTo>
                  <a:lnTo>
                    <a:pt x="25" y="274"/>
                  </a:lnTo>
                  <a:lnTo>
                    <a:pt x="25" y="274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4"/>
                  </a:lnTo>
                  <a:lnTo>
                    <a:pt x="36" y="273"/>
                  </a:lnTo>
                  <a:lnTo>
                    <a:pt x="34" y="274"/>
                  </a:lnTo>
                  <a:lnTo>
                    <a:pt x="36" y="274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33" y="276"/>
                  </a:lnTo>
                  <a:lnTo>
                    <a:pt x="31" y="276"/>
                  </a:lnTo>
                  <a:lnTo>
                    <a:pt x="29" y="274"/>
                  </a:lnTo>
                  <a:lnTo>
                    <a:pt x="29" y="280"/>
                  </a:lnTo>
                  <a:lnTo>
                    <a:pt x="29" y="282"/>
                  </a:lnTo>
                  <a:lnTo>
                    <a:pt x="27" y="282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78"/>
                  </a:lnTo>
                  <a:lnTo>
                    <a:pt x="27" y="278"/>
                  </a:lnTo>
                  <a:lnTo>
                    <a:pt x="25" y="282"/>
                  </a:lnTo>
                  <a:lnTo>
                    <a:pt x="24" y="282"/>
                  </a:lnTo>
                  <a:lnTo>
                    <a:pt x="18" y="283"/>
                  </a:lnTo>
                  <a:lnTo>
                    <a:pt x="14" y="285"/>
                  </a:lnTo>
                  <a:lnTo>
                    <a:pt x="14" y="285"/>
                  </a:lnTo>
                  <a:lnTo>
                    <a:pt x="13" y="287"/>
                  </a:lnTo>
                  <a:lnTo>
                    <a:pt x="11" y="287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1" y="289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11" y="289"/>
                  </a:lnTo>
                  <a:lnTo>
                    <a:pt x="11" y="291"/>
                  </a:lnTo>
                  <a:lnTo>
                    <a:pt x="11" y="291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1" y="294"/>
                  </a:lnTo>
                  <a:lnTo>
                    <a:pt x="11" y="294"/>
                  </a:lnTo>
                  <a:lnTo>
                    <a:pt x="7" y="294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7" y="300"/>
                  </a:lnTo>
                  <a:lnTo>
                    <a:pt x="7" y="301"/>
                  </a:lnTo>
                  <a:lnTo>
                    <a:pt x="7" y="303"/>
                  </a:lnTo>
                  <a:lnTo>
                    <a:pt x="9" y="303"/>
                  </a:lnTo>
                  <a:lnTo>
                    <a:pt x="11" y="301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13" y="298"/>
                  </a:lnTo>
                  <a:lnTo>
                    <a:pt x="13" y="298"/>
                  </a:lnTo>
                  <a:lnTo>
                    <a:pt x="14" y="300"/>
                  </a:lnTo>
                  <a:lnTo>
                    <a:pt x="16" y="301"/>
                  </a:lnTo>
                  <a:lnTo>
                    <a:pt x="16" y="303"/>
                  </a:lnTo>
                  <a:lnTo>
                    <a:pt x="13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20" y="307"/>
                  </a:lnTo>
                  <a:lnTo>
                    <a:pt x="20" y="305"/>
                  </a:lnTo>
                  <a:lnTo>
                    <a:pt x="22" y="305"/>
                  </a:lnTo>
                  <a:lnTo>
                    <a:pt x="24" y="303"/>
                  </a:lnTo>
                  <a:lnTo>
                    <a:pt x="24" y="303"/>
                  </a:lnTo>
                  <a:lnTo>
                    <a:pt x="25" y="303"/>
                  </a:lnTo>
                  <a:lnTo>
                    <a:pt x="27" y="301"/>
                  </a:lnTo>
                  <a:lnTo>
                    <a:pt x="27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31" y="301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3" y="301"/>
                  </a:lnTo>
                  <a:lnTo>
                    <a:pt x="33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42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3" y="296"/>
                  </a:lnTo>
                  <a:lnTo>
                    <a:pt x="42" y="298"/>
                  </a:lnTo>
                  <a:lnTo>
                    <a:pt x="40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6" y="301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4" y="305"/>
                  </a:lnTo>
                  <a:lnTo>
                    <a:pt x="33" y="305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29" y="307"/>
                  </a:lnTo>
                  <a:lnTo>
                    <a:pt x="31" y="307"/>
                  </a:lnTo>
                  <a:lnTo>
                    <a:pt x="31" y="305"/>
                  </a:lnTo>
                  <a:lnTo>
                    <a:pt x="31" y="305"/>
                  </a:lnTo>
                  <a:lnTo>
                    <a:pt x="29" y="305"/>
                  </a:lnTo>
                  <a:lnTo>
                    <a:pt x="27" y="307"/>
                  </a:lnTo>
                  <a:lnTo>
                    <a:pt x="25" y="307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7" y="309"/>
                  </a:lnTo>
                  <a:lnTo>
                    <a:pt x="25" y="312"/>
                  </a:lnTo>
                  <a:lnTo>
                    <a:pt x="24" y="312"/>
                  </a:lnTo>
                  <a:lnTo>
                    <a:pt x="22" y="312"/>
                  </a:lnTo>
                  <a:lnTo>
                    <a:pt x="20" y="312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20"/>
                  </a:lnTo>
                  <a:lnTo>
                    <a:pt x="16" y="320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5" y="318"/>
                  </a:lnTo>
                  <a:lnTo>
                    <a:pt x="27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4"/>
                  </a:lnTo>
                  <a:lnTo>
                    <a:pt x="31" y="314"/>
                  </a:lnTo>
                  <a:lnTo>
                    <a:pt x="38" y="312"/>
                  </a:lnTo>
                  <a:lnTo>
                    <a:pt x="40" y="312"/>
                  </a:lnTo>
                  <a:lnTo>
                    <a:pt x="42" y="312"/>
                  </a:lnTo>
                  <a:lnTo>
                    <a:pt x="43" y="311"/>
                  </a:lnTo>
                  <a:lnTo>
                    <a:pt x="45" y="311"/>
                  </a:lnTo>
                  <a:lnTo>
                    <a:pt x="45" y="309"/>
                  </a:lnTo>
                  <a:lnTo>
                    <a:pt x="47" y="309"/>
                  </a:lnTo>
                  <a:lnTo>
                    <a:pt x="47" y="309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9" y="305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1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1" y="312"/>
                  </a:lnTo>
                  <a:lnTo>
                    <a:pt x="49" y="312"/>
                  </a:lnTo>
                  <a:lnTo>
                    <a:pt x="47" y="314"/>
                  </a:lnTo>
                  <a:lnTo>
                    <a:pt x="45" y="314"/>
                  </a:lnTo>
                  <a:lnTo>
                    <a:pt x="45" y="314"/>
                  </a:lnTo>
                  <a:lnTo>
                    <a:pt x="38" y="318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4" y="321"/>
                  </a:lnTo>
                  <a:lnTo>
                    <a:pt x="34" y="321"/>
                  </a:lnTo>
                  <a:lnTo>
                    <a:pt x="33" y="321"/>
                  </a:lnTo>
                  <a:lnTo>
                    <a:pt x="36" y="321"/>
                  </a:lnTo>
                  <a:lnTo>
                    <a:pt x="45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5" y="320"/>
                  </a:lnTo>
                  <a:lnTo>
                    <a:pt x="43" y="320"/>
                  </a:lnTo>
                  <a:lnTo>
                    <a:pt x="42" y="321"/>
                  </a:lnTo>
                  <a:lnTo>
                    <a:pt x="40" y="323"/>
                  </a:lnTo>
                  <a:lnTo>
                    <a:pt x="40" y="323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7"/>
                  </a:lnTo>
                  <a:lnTo>
                    <a:pt x="33" y="327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2" y="325"/>
                  </a:lnTo>
                  <a:lnTo>
                    <a:pt x="42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7"/>
                  </a:lnTo>
                  <a:lnTo>
                    <a:pt x="43" y="327"/>
                  </a:lnTo>
                  <a:lnTo>
                    <a:pt x="45" y="327"/>
                  </a:lnTo>
                  <a:lnTo>
                    <a:pt x="45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51" y="323"/>
                  </a:lnTo>
                  <a:lnTo>
                    <a:pt x="52" y="323"/>
                  </a:lnTo>
                  <a:lnTo>
                    <a:pt x="52" y="321"/>
                  </a:lnTo>
                  <a:lnTo>
                    <a:pt x="52" y="321"/>
                  </a:lnTo>
                  <a:lnTo>
                    <a:pt x="54" y="321"/>
                  </a:lnTo>
                  <a:lnTo>
                    <a:pt x="54" y="321"/>
                  </a:lnTo>
                  <a:lnTo>
                    <a:pt x="54" y="323"/>
                  </a:lnTo>
                  <a:lnTo>
                    <a:pt x="54" y="323"/>
                  </a:lnTo>
                  <a:lnTo>
                    <a:pt x="54" y="325"/>
                  </a:lnTo>
                  <a:lnTo>
                    <a:pt x="54" y="325"/>
                  </a:lnTo>
                  <a:lnTo>
                    <a:pt x="54" y="327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60" y="323"/>
                  </a:lnTo>
                  <a:lnTo>
                    <a:pt x="58" y="323"/>
                  </a:lnTo>
                  <a:lnTo>
                    <a:pt x="58" y="325"/>
                  </a:lnTo>
                  <a:lnTo>
                    <a:pt x="56" y="325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8" y="327"/>
                  </a:lnTo>
                  <a:lnTo>
                    <a:pt x="58" y="327"/>
                  </a:lnTo>
                  <a:lnTo>
                    <a:pt x="56" y="327"/>
                  </a:lnTo>
                  <a:lnTo>
                    <a:pt x="56" y="329"/>
                  </a:lnTo>
                  <a:lnTo>
                    <a:pt x="56" y="329"/>
                  </a:lnTo>
                  <a:lnTo>
                    <a:pt x="58" y="329"/>
                  </a:lnTo>
                  <a:lnTo>
                    <a:pt x="58" y="329"/>
                  </a:lnTo>
                  <a:lnTo>
                    <a:pt x="58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1" y="325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3"/>
                  </a:lnTo>
                  <a:lnTo>
                    <a:pt x="67" y="325"/>
                  </a:lnTo>
                  <a:lnTo>
                    <a:pt x="67" y="325"/>
                  </a:lnTo>
                  <a:lnTo>
                    <a:pt x="69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4" y="321"/>
                  </a:lnTo>
                  <a:lnTo>
                    <a:pt x="74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9" y="323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81" y="320"/>
                  </a:lnTo>
                  <a:lnTo>
                    <a:pt x="81" y="318"/>
                  </a:lnTo>
                  <a:lnTo>
                    <a:pt x="83" y="320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9" y="320"/>
                  </a:lnTo>
                  <a:lnTo>
                    <a:pt x="89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89" y="316"/>
                  </a:lnTo>
                  <a:lnTo>
                    <a:pt x="89" y="316"/>
                  </a:lnTo>
                  <a:lnTo>
                    <a:pt x="87" y="314"/>
                  </a:lnTo>
                  <a:lnTo>
                    <a:pt x="92" y="316"/>
                  </a:lnTo>
                  <a:lnTo>
                    <a:pt x="96" y="314"/>
                  </a:lnTo>
                  <a:lnTo>
                    <a:pt x="96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09"/>
                  </a:lnTo>
                  <a:lnTo>
                    <a:pt x="99" y="309"/>
                  </a:lnTo>
                  <a:lnTo>
                    <a:pt x="101" y="311"/>
                  </a:lnTo>
                  <a:lnTo>
                    <a:pt x="101" y="312"/>
                  </a:lnTo>
                  <a:lnTo>
                    <a:pt x="101" y="311"/>
                  </a:lnTo>
                  <a:lnTo>
                    <a:pt x="101" y="311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5" y="309"/>
                  </a:lnTo>
                  <a:lnTo>
                    <a:pt x="107" y="309"/>
                  </a:lnTo>
                  <a:lnTo>
                    <a:pt x="108" y="309"/>
                  </a:lnTo>
                  <a:lnTo>
                    <a:pt x="108" y="307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1"/>
                  </a:lnTo>
                  <a:lnTo>
                    <a:pt x="108" y="301"/>
                  </a:lnTo>
                  <a:lnTo>
                    <a:pt x="108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08" y="300"/>
                  </a:lnTo>
                  <a:lnTo>
                    <a:pt x="108" y="298"/>
                  </a:lnTo>
                  <a:lnTo>
                    <a:pt x="107" y="296"/>
                  </a:lnTo>
                  <a:lnTo>
                    <a:pt x="105" y="296"/>
                  </a:lnTo>
                  <a:lnTo>
                    <a:pt x="103" y="296"/>
                  </a:lnTo>
                  <a:lnTo>
                    <a:pt x="105" y="294"/>
                  </a:lnTo>
                  <a:lnTo>
                    <a:pt x="105" y="294"/>
                  </a:lnTo>
                  <a:lnTo>
                    <a:pt x="108" y="294"/>
                  </a:lnTo>
                  <a:lnTo>
                    <a:pt x="108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2" y="294"/>
                  </a:lnTo>
                  <a:lnTo>
                    <a:pt x="114" y="294"/>
                  </a:lnTo>
                  <a:lnTo>
                    <a:pt x="114" y="296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2" y="300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6" y="301"/>
                  </a:lnTo>
                  <a:lnTo>
                    <a:pt x="117" y="301"/>
                  </a:lnTo>
                  <a:lnTo>
                    <a:pt x="119" y="301"/>
                  </a:lnTo>
                  <a:lnTo>
                    <a:pt x="125" y="300"/>
                  </a:lnTo>
                  <a:lnTo>
                    <a:pt x="125" y="300"/>
                  </a:lnTo>
                  <a:lnTo>
                    <a:pt x="123" y="298"/>
                  </a:lnTo>
                  <a:lnTo>
                    <a:pt x="125" y="298"/>
                  </a:lnTo>
                  <a:lnTo>
                    <a:pt x="126" y="296"/>
                  </a:lnTo>
                  <a:lnTo>
                    <a:pt x="130" y="296"/>
                  </a:lnTo>
                  <a:lnTo>
                    <a:pt x="130" y="296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9" y="289"/>
                  </a:lnTo>
                  <a:lnTo>
                    <a:pt x="139" y="287"/>
                  </a:lnTo>
                  <a:lnTo>
                    <a:pt x="141" y="287"/>
                  </a:lnTo>
                  <a:lnTo>
                    <a:pt x="143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6" y="287"/>
                  </a:lnTo>
                  <a:lnTo>
                    <a:pt x="146" y="285"/>
                  </a:lnTo>
                  <a:lnTo>
                    <a:pt x="146" y="283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6" y="282"/>
                  </a:lnTo>
                  <a:lnTo>
                    <a:pt x="146" y="280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3" y="282"/>
                  </a:lnTo>
                  <a:lnTo>
                    <a:pt x="143" y="280"/>
                  </a:lnTo>
                  <a:lnTo>
                    <a:pt x="145" y="278"/>
                  </a:lnTo>
                  <a:lnTo>
                    <a:pt x="145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80"/>
                  </a:lnTo>
                  <a:lnTo>
                    <a:pt x="146" y="280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50" y="278"/>
                  </a:lnTo>
                  <a:lnTo>
                    <a:pt x="154" y="276"/>
                  </a:lnTo>
                  <a:lnTo>
                    <a:pt x="163" y="274"/>
                  </a:lnTo>
                  <a:lnTo>
                    <a:pt x="164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4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2" y="273"/>
                  </a:lnTo>
                  <a:lnTo>
                    <a:pt x="170" y="274"/>
                  </a:lnTo>
                  <a:lnTo>
                    <a:pt x="170" y="274"/>
                  </a:lnTo>
                  <a:lnTo>
                    <a:pt x="172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7" y="273"/>
                  </a:lnTo>
                  <a:lnTo>
                    <a:pt x="177" y="271"/>
                  </a:lnTo>
                  <a:lnTo>
                    <a:pt x="177" y="271"/>
                  </a:lnTo>
                  <a:lnTo>
                    <a:pt x="175" y="271"/>
                  </a:lnTo>
                  <a:lnTo>
                    <a:pt x="175" y="271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79" y="269"/>
                  </a:lnTo>
                  <a:lnTo>
                    <a:pt x="181" y="273"/>
                  </a:lnTo>
                  <a:lnTo>
                    <a:pt x="181" y="273"/>
                  </a:lnTo>
                  <a:lnTo>
                    <a:pt x="179" y="273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7" y="274"/>
                  </a:lnTo>
                  <a:lnTo>
                    <a:pt x="179" y="276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81" y="273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2" y="269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4" y="265"/>
                  </a:lnTo>
                  <a:lnTo>
                    <a:pt x="184" y="267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90" y="269"/>
                  </a:lnTo>
                  <a:lnTo>
                    <a:pt x="193" y="269"/>
                  </a:lnTo>
                  <a:lnTo>
                    <a:pt x="193" y="269"/>
                  </a:lnTo>
                  <a:lnTo>
                    <a:pt x="195" y="271"/>
                  </a:lnTo>
                  <a:lnTo>
                    <a:pt x="197" y="271"/>
                  </a:lnTo>
                  <a:lnTo>
                    <a:pt x="199" y="271"/>
                  </a:lnTo>
                  <a:lnTo>
                    <a:pt x="200" y="269"/>
                  </a:lnTo>
                  <a:lnTo>
                    <a:pt x="200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1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8" y="271"/>
                  </a:lnTo>
                  <a:lnTo>
                    <a:pt x="208" y="269"/>
                  </a:lnTo>
                  <a:lnTo>
                    <a:pt x="210" y="265"/>
                  </a:lnTo>
                  <a:lnTo>
                    <a:pt x="206" y="264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4" y="262"/>
                  </a:lnTo>
                  <a:lnTo>
                    <a:pt x="204" y="262"/>
                  </a:lnTo>
                  <a:lnTo>
                    <a:pt x="204" y="260"/>
                  </a:lnTo>
                  <a:lnTo>
                    <a:pt x="202" y="260"/>
                  </a:lnTo>
                  <a:lnTo>
                    <a:pt x="202" y="260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8"/>
                  </a:lnTo>
                  <a:lnTo>
                    <a:pt x="206" y="256"/>
                  </a:lnTo>
                  <a:lnTo>
                    <a:pt x="206" y="255"/>
                  </a:lnTo>
                  <a:lnTo>
                    <a:pt x="206" y="255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1" y="247"/>
                  </a:lnTo>
                  <a:lnTo>
                    <a:pt x="213" y="242"/>
                  </a:lnTo>
                  <a:lnTo>
                    <a:pt x="215" y="242"/>
                  </a:lnTo>
                  <a:lnTo>
                    <a:pt x="215" y="238"/>
                  </a:lnTo>
                  <a:lnTo>
                    <a:pt x="215" y="236"/>
                  </a:lnTo>
                  <a:lnTo>
                    <a:pt x="213" y="235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7" y="227"/>
                  </a:lnTo>
                  <a:lnTo>
                    <a:pt x="217" y="226"/>
                  </a:lnTo>
                  <a:lnTo>
                    <a:pt x="217" y="226"/>
                  </a:lnTo>
                  <a:lnTo>
                    <a:pt x="217" y="224"/>
                  </a:lnTo>
                  <a:lnTo>
                    <a:pt x="219" y="218"/>
                  </a:lnTo>
                  <a:lnTo>
                    <a:pt x="219" y="218"/>
                  </a:lnTo>
                  <a:lnTo>
                    <a:pt x="220" y="217"/>
                  </a:lnTo>
                  <a:lnTo>
                    <a:pt x="222" y="215"/>
                  </a:lnTo>
                  <a:lnTo>
                    <a:pt x="222" y="215"/>
                  </a:lnTo>
                  <a:lnTo>
                    <a:pt x="224" y="211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6" y="208"/>
                  </a:lnTo>
                  <a:lnTo>
                    <a:pt x="226" y="208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37">
              <a:extLst>
                <a:ext uri="{FF2B5EF4-FFF2-40B4-BE49-F238E27FC236}">
                  <a16:creationId xmlns:a16="http://schemas.microsoft.com/office/drawing/2014/main" id="{0D1C34EF-F0EC-4C2B-AE09-AD9AC16DDC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619" y="1701327"/>
              <a:ext cx="762967" cy="516938"/>
            </a:xfrm>
            <a:custGeom>
              <a:avLst/>
              <a:gdLst>
                <a:gd name="T0" fmla="*/ 550 w 552"/>
                <a:gd name="T1" fmla="*/ 179 h 374"/>
                <a:gd name="T2" fmla="*/ 543 w 552"/>
                <a:gd name="T3" fmla="*/ 153 h 374"/>
                <a:gd name="T4" fmla="*/ 536 w 552"/>
                <a:gd name="T5" fmla="*/ 123 h 374"/>
                <a:gd name="T6" fmla="*/ 493 w 552"/>
                <a:gd name="T7" fmla="*/ 99 h 374"/>
                <a:gd name="T8" fmla="*/ 467 w 552"/>
                <a:gd name="T9" fmla="*/ 56 h 374"/>
                <a:gd name="T10" fmla="*/ 458 w 552"/>
                <a:gd name="T11" fmla="*/ 50 h 374"/>
                <a:gd name="T12" fmla="*/ 429 w 552"/>
                <a:gd name="T13" fmla="*/ 12 h 374"/>
                <a:gd name="T14" fmla="*/ 402 w 552"/>
                <a:gd name="T15" fmla="*/ 9 h 374"/>
                <a:gd name="T16" fmla="*/ 406 w 552"/>
                <a:gd name="T17" fmla="*/ 52 h 374"/>
                <a:gd name="T18" fmla="*/ 377 w 552"/>
                <a:gd name="T19" fmla="*/ 47 h 374"/>
                <a:gd name="T20" fmla="*/ 348 w 552"/>
                <a:gd name="T21" fmla="*/ 81 h 374"/>
                <a:gd name="T22" fmla="*/ 317 w 552"/>
                <a:gd name="T23" fmla="*/ 79 h 374"/>
                <a:gd name="T24" fmla="*/ 316 w 552"/>
                <a:gd name="T25" fmla="*/ 86 h 374"/>
                <a:gd name="T26" fmla="*/ 283 w 552"/>
                <a:gd name="T27" fmla="*/ 47 h 374"/>
                <a:gd name="T28" fmla="*/ 251 w 552"/>
                <a:gd name="T29" fmla="*/ 74 h 374"/>
                <a:gd name="T30" fmla="*/ 231 w 552"/>
                <a:gd name="T31" fmla="*/ 77 h 374"/>
                <a:gd name="T32" fmla="*/ 209 w 552"/>
                <a:gd name="T33" fmla="*/ 92 h 374"/>
                <a:gd name="T34" fmla="*/ 200 w 552"/>
                <a:gd name="T35" fmla="*/ 130 h 374"/>
                <a:gd name="T36" fmla="*/ 177 w 552"/>
                <a:gd name="T37" fmla="*/ 133 h 374"/>
                <a:gd name="T38" fmla="*/ 166 w 552"/>
                <a:gd name="T39" fmla="*/ 144 h 374"/>
                <a:gd name="T40" fmla="*/ 140 w 552"/>
                <a:gd name="T41" fmla="*/ 97 h 374"/>
                <a:gd name="T42" fmla="*/ 148 w 552"/>
                <a:gd name="T43" fmla="*/ 65 h 374"/>
                <a:gd name="T44" fmla="*/ 130 w 552"/>
                <a:gd name="T45" fmla="*/ 43 h 374"/>
                <a:gd name="T46" fmla="*/ 102 w 552"/>
                <a:gd name="T47" fmla="*/ 12 h 374"/>
                <a:gd name="T48" fmla="*/ 68 w 552"/>
                <a:gd name="T49" fmla="*/ 29 h 374"/>
                <a:gd name="T50" fmla="*/ 99 w 552"/>
                <a:gd name="T51" fmla="*/ 39 h 374"/>
                <a:gd name="T52" fmla="*/ 104 w 552"/>
                <a:gd name="T53" fmla="*/ 79 h 374"/>
                <a:gd name="T54" fmla="*/ 84 w 552"/>
                <a:gd name="T55" fmla="*/ 76 h 374"/>
                <a:gd name="T56" fmla="*/ 68 w 552"/>
                <a:gd name="T57" fmla="*/ 50 h 374"/>
                <a:gd name="T58" fmla="*/ 41 w 552"/>
                <a:gd name="T59" fmla="*/ 74 h 374"/>
                <a:gd name="T60" fmla="*/ 54 w 552"/>
                <a:gd name="T61" fmla="*/ 103 h 374"/>
                <a:gd name="T62" fmla="*/ 32 w 552"/>
                <a:gd name="T63" fmla="*/ 112 h 374"/>
                <a:gd name="T64" fmla="*/ 27 w 552"/>
                <a:gd name="T65" fmla="*/ 133 h 374"/>
                <a:gd name="T66" fmla="*/ 74 w 552"/>
                <a:gd name="T67" fmla="*/ 124 h 374"/>
                <a:gd name="T68" fmla="*/ 90 w 552"/>
                <a:gd name="T69" fmla="*/ 121 h 374"/>
                <a:gd name="T70" fmla="*/ 121 w 552"/>
                <a:gd name="T71" fmla="*/ 119 h 374"/>
                <a:gd name="T72" fmla="*/ 137 w 552"/>
                <a:gd name="T73" fmla="*/ 137 h 374"/>
                <a:gd name="T74" fmla="*/ 128 w 552"/>
                <a:gd name="T75" fmla="*/ 175 h 374"/>
                <a:gd name="T76" fmla="*/ 90 w 552"/>
                <a:gd name="T77" fmla="*/ 188 h 374"/>
                <a:gd name="T78" fmla="*/ 66 w 552"/>
                <a:gd name="T79" fmla="*/ 188 h 374"/>
                <a:gd name="T80" fmla="*/ 28 w 552"/>
                <a:gd name="T81" fmla="*/ 218 h 374"/>
                <a:gd name="T82" fmla="*/ 97 w 552"/>
                <a:gd name="T83" fmla="*/ 215 h 374"/>
                <a:gd name="T84" fmla="*/ 108 w 552"/>
                <a:gd name="T85" fmla="*/ 233 h 374"/>
                <a:gd name="T86" fmla="*/ 122 w 552"/>
                <a:gd name="T87" fmla="*/ 249 h 374"/>
                <a:gd name="T88" fmla="*/ 151 w 552"/>
                <a:gd name="T89" fmla="*/ 240 h 374"/>
                <a:gd name="T90" fmla="*/ 128 w 552"/>
                <a:gd name="T91" fmla="*/ 272 h 374"/>
                <a:gd name="T92" fmla="*/ 131 w 552"/>
                <a:gd name="T93" fmla="*/ 280 h 374"/>
                <a:gd name="T94" fmla="*/ 128 w 552"/>
                <a:gd name="T95" fmla="*/ 292 h 374"/>
                <a:gd name="T96" fmla="*/ 90 w 552"/>
                <a:gd name="T97" fmla="*/ 303 h 374"/>
                <a:gd name="T98" fmla="*/ 140 w 552"/>
                <a:gd name="T99" fmla="*/ 323 h 374"/>
                <a:gd name="T100" fmla="*/ 193 w 552"/>
                <a:gd name="T101" fmla="*/ 321 h 374"/>
                <a:gd name="T102" fmla="*/ 205 w 552"/>
                <a:gd name="T103" fmla="*/ 332 h 374"/>
                <a:gd name="T104" fmla="*/ 223 w 552"/>
                <a:gd name="T105" fmla="*/ 357 h 374"/>
                <a:gd name="T106" fmla="*/ 316 w 552"/>
                <a:gd name="T107" fmla="*/ 359 h 374"/>
                <a:gd name="T108" fmla="*/ 332 w 552"/>
                <a:gd name="T109" fmla="*/ 338 h 374"/>
                <a:gd name="T110" fmla="*/ 375 w 552"/>
                <a:gd name="T111" fmla="*/ 325 h 374"/>
                <a:gd name="T112" fmla="*/ 386 w 552"/>
                <a:gd name="T113" fmla="*/ 325 h 374"/>
                <a:gd name="T114" fmla="*/ 424 w 552"/>
                <a:gd name="T115" fmla="*/ 296 h 374"/>
                <a:gd name="T116" fmla="*/ 460 w 552"/>
                <a:gd name="T117" fmla="*/ 271 h 374"/>
                <a:gd name="T118" fmla="*/ 482 w 552"/>
                <a:gd name="T119" fmla="*/ 265 h 374"/>
                <a:gd name="T120" fmla="*/ 503 w 552"/>
                <a:gd name="T121" fmla="*/ 242 h 374"/>
                <a:gd name="T122" fmla="*/ 527 w 552"/>
                <a:gd name="T123" fmla="*/ 220 h 374"/>
                <a:gd name="T124" fmla="*/ 529 w 552"/>
                <a:gd name="T125" fmla="*/ 18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374">
                  <a:moveTo>
                    <a:pt x="213" y="368"/>
                  </a:moveTo>
                  <a:lnTo>
                    <a:pt x="213" y="368"/>
                  </a:lnTo>
                  <a:lnTo>
                    <a:pt x="213" y="368"/>
                  </a:lnTo>
                  <a:lnTo>
                    <a:pt x="213" y="368"/>
                  </a:lnTo>
                  <a:lnTo>
                    <a:pt x="211" y="368"/>
                  </a:lnTo>
                  <a:lnTo>
                    <a:pt x="211" y="370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4" y="370"/>
                  </a:lnTo>
                  <a:lnTo>
                    <a:pt x="213" y="370"/>
                  </a:lnTo>
                  <a:lnTo>
                    <a:pt x="213" y="368"/>
                  </a:lnTo>
                  <a:close/>
                  <a:moveTo>
                    <a:pt x="339" y="338"/>
                  </a:moveTo>
                  <a:lnTo>
                    <a:pt x="337" y="338"/>
                  </a:lnTo>
                  <a:lnTo>
                    <a:pt x="337" y="338"/>
                  </a:lnTo>
                  <a:lnTo>
                    <a:pt x="337" y="339"/>
                  </a:lnTo>
                  <a:lnTo>
                    <a:pt x="335" y="341"/>
                  </a:lnTo>
                  <a:lnTo>
                    <a:pt x="335" y="341"/>
                  </a:lnTo>
                  <a:lnTo>
                    <a:pt x="337" y="341"/>
                  </a:lnTo>
                  <a:lnTo>
                    <a:pt x="337" y="341"/>
                  </a:lnTo>
                  <a:lnTo>
                    <a:pt x="339" y="341"/>
                  </a:lnTo>
                  <a:lnTo>
                    <a:pt x="339" y="341"/>
                  </a:lnTo>
                  <a:lnTo>
                    <a:pt x="337" y="341"/>
                  </a:lnTo>
                  <a:lnTo>
                    <a:pt x="337" y="343"/>
                  </a:lnTo>
                  <a:lnTo>
                    <a:pt x="337" y="343"/>
                  </a:lnTo>
                  <a:lnTo>
                    <a:pt x="339" y="341"/>
                  </a:lnTo>
                  <a:lnTo>
                    <a:pt x="339" y="339"/>
                  </a:lnTo>
                  <a:lnTo>
                    <a:pt x="339" y="339"/>
                  </a:lnTo>
                  <a:lnTo>
                    <a:pt x="339" y="338"/>
                  </a:lnTo>
                  <a:close/>
                  <a:moveTo>
                    <a:pt x="307" y="70"/>
                  </a:moveTo>
                  <a:lnTo>
                    <a:pt x="307" y="70"/>
                  </a:lnTo>
                  <a:lnTo>
                    <a:pt x="307" y="72"/>
                  </a:lnTo>
                  <a:lnTo>
                    <a:pt x="307" y="72"/>
                  </a:lnTo>
                  <a:lnTo>
                    <a:pt x="308" y="72"/>
                  </a:lnTo>
                  <a:lnTo>
                    <a:pt x="308" y="72"/>
                  </a:lnTo>
                  <a:lnTo>
                    <a:pt x="308" y="70"/>
                  </a:lnTo>
                  <a:lnTo>
                    <a:pt x="308" y="68"/>
                  </a:lnTo>
                  <a:lnTo>
                    <a:pt x="307" y="68"/>
                  </a:lnTo>
                  <a:lnTo>
                    <a:pt x="307" y="67"/>
                  </a:lnTo>
                  <a:lnTo>
                    <a:pt x="307" y="67"/>
                  </a:lnTo>
                  <a:lnTo>
                    <a:pt x="305" y="67"/>
                  </a:lnTo>
                  <a:lnTo>
                    <a:pt x="307" y="68"/>
                  </a:lnTo>
                  <a:lnTo>
                    <a:pt x="307" y="70"/>
                  </a:lnTo>
                  <a:close/>
                  <a:moveTo>
                    <a:pt x="550" y="179"/>
                  </a:moveTo>
                  <a:lnTo>
                    <a:pt x="550" y="179"/>
                  </a:lnTo>
                  <a:lnTo>
                    <a:pt x="550" y="179"/>
                  </a:lnTo>
                  <a:lnTo>
                    <a:pt x="550" y="177"/>
                  </a:lnTo>
                  <a:lnTo>
                    <a:pt x="550" y="173"/>
                  </a:lnTo>
                  <a:lnTo>
                    <a:pt x="550" y="171"/>
                  </a:lnTo>
                  <a:lnTo>
                    <a:pt x="550" y="170"/>
                  </a:lnTo>
                  <a:lnTo>
                    <a:pt x="549" y="171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5" y="177"/>
                  </a:lnTo>
                  <a:lnTo>
                    <a:pt x="545" y="179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3" y="177"/>
                  </a:lnTo>
                  <a:lnTo>
                    <a:pt x="543" y="177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3"/>
                  </a:lnTo>
                  <a:lnTo>
                    <a:pt x="543" y="173"/>
                  </a:lnTo>
                  <a:lnTo>
                    <a:pt x="540" y="173"/>
                  </a:lnTo>
                  <a:lnTo>
                    <a:pt x="540" y="173"/>
                  </a:lnTo>
                  <a:lnTo>
                    <a:pt x="541" y="171"/>
                  </a:lnTo>
                  <a:lnTo>
                    <a:pt x="543" y="171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3" y="166"/>
                  </a:lnTo>
                  <a:lnTo>
                    <a:pt x="540" y="168"/>
                  </a:lnTo>
                  <a:lnTo>
                    <a:pt x="532" y="166"/>
                  </a:lnTo>
                  <a:lnTo>
                    <a:pt x="527" y="168"/>
                  </a:lnTo>
                  <a:lnTo>
                    <a:pt x="525" y="166"/>
                  </a:lnTo>
                  <a:lnTo>
                    <a:pt x="529" y="166"/>
                  </a:lnTo>
                  <a:lnTo>
                    <a:pt x="530" y="166"/>
                  </a:lnTo>
                  <a:lnTo>
                    <a:pt x="538" y="166"/>
                  </a:lnTo>
                  <a:lnTo>
                    <a:pt x="543" y="164"/>
                  </a:lnTo>
                  <a:lnTo>
                    <a:pt x="545" y="162"/>
                  </a:lnTo>
                  <a:lnTo>
                    <a:pt x="547" y="161"/>
                  </a:lnTo>
                  <a:lnTo>
                    <a:pt x="549" y="159"/>
                  </a:lnTo>
                  <a:lnTo>
                    <a:pt x="549" y="159"/>
                  </a:lnTo>
                  <a:lnTo>
                    <a:pt x="547" y="157"/>
                  </a:lnTo>
                  <a:lnTo>
                    <a:pt x="547" y="155"/>
                  </a:lnTo>
                  <a:lnTo>
                    <a:pt x="543" y="153"/>
                  </a:lnTo>
                  <a:lnTo>
                    <a:pt x="541" y="153"/>
                  </a:lnTo>
                  <a:lnTo>
                    <a:pt x="538" y="155"/>
                  </a:lnTo>
                  <a:lnTo>
                    <a:pt x="534" y="155"/>
                  </a:lnTo>
                  <a:lnTo>
                    <a:pt x="527" y="157"/>
                  </a:lnTo>
                  <a:lnTo>
                    <a:pt x="527" y="157"/>
                  </a:lnTo>
                  <a:lnTo>
                    <a:pt x="527" y="155"/>
                  </a:lnTo>
                  <a:lnTo>
                    <a:pt x="532" y="155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8" y="153"/>
                  </a:lnTo>
                  <a:lnTo>
                    <a:pt x="540" y="153"/>
                  </a:lnTo>
                  <a:lnTo>
                    <a:pt x="540" y="151"/>
                  </a:lnTo>
                  <a:lnTo>
                    <a:pt x="540" y="150"/>
                  </a:lnTo>
                  <a:lnTo>
                    <a:pt x="536" y="148"/>
                  </a:lnTo>
                  <a:lnTo>
                    <a:pt x="534" y="146"/>
                  </a:lnTo>
                  <a:lnTo>
                    <a:pt x="536" y="146"/>
                  </a:lnTo>
                  <a:lnTo>
                    <a:pt x="541" y="146"/>
                  </a:lnTo>
                  <a:lnTo>
                    <a:pt x="543" y="144"/>
                  </a:lnTo>
                  <a:lnTo>
                    <a:pt x="543" y="144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3" y="141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5"/>
                  </a:lnTo>
                  <a:lnTo>
                    <a:pt x="543" y="135"/>
                  </a:lnTo>
                  <a:lnTo>
                    <a:pt x="545" y="133"/>
                  </a:lnTo>
                  <a:lnTo>
                    <a:pt x="545" y="133"/>
                  </a:lnTo>
                  <a:lnTo>
                    <a:pt x="547" y="132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1" y="123"/>
                  </a:lnTo>
                  <a:lnTo>
                    <a:pt x="540" y="124"/>
                  </a:lnTo>
                  <a:lnTo>
                    <a:pt x="538" y="128"/>
                  </a:lnTo>
                  <a:lnTo>
                    <a:pt x="536" y="126"/>
                  </a:lnTo>
                  <a:lnTo>
                    <a:pt x="536" y="126"/>
                  </a:lnTo>
                  <a:lnTo>
                    <a:pt x="536" y="124"/>
                  </a:lnTo>
                  <a:lnTo>
                    <a:pt x="536" y="124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1"/>
                  </a:lnTo>
                  <a:lnTo>
                    <a:pt x="534" y="121"/>
                  </a:lnTo>
                  <a:lnTo>
                    <a:pt x="532" y="121"/>
                  </a:lnTo>
                  <a:lnTo>
                    <a:pt x="532" y="121"/>
                  </a:lnTo>
                  <a:lnTo>
                    <a:pt x="534" y="121"/>
                  </a:lnTo>
                  <a:lnTo>
                    <a:pt x="534" y="119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32" y="115"/>
                  </a:lnTo>
                  <a:lnTo>
                    <a:pt x="532" y="115"/>
                  </a:lnTo>
                  <a:lnTo>
                    <a:pt x="527" y="117"/>
                  </a:lnTo>
                  <a:lnTo>
                    <a:pt x="525" y="117"/>
                  </a:lnTo>
                  <a:lnTo>
                    <a:pt x="514" y="110"/>
                  </a:lnTo>
                  <a:lnTo>
                    <a:pt x="514" y="112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2" y="112"/>
                  </a:lnTo>
                  <a:lnTo>
                    <a:pt x="512" y="112"/>
                  </a:lnTo>
                  <a:lnTo>
                    <a:pt x="511" y="112"/>
                  </a:lnTo>
                  <a:lnTo>
                    <a:pt x="505" y="121"/>
                  </a:lnTo>
                  <a:lnTo>
                    <a:pt x="503" y="123"/>
                  </a:lnTo>
                  <a:lnTo>
                    <a:pt x="503" y="124"/>
                  </a:lnTo>
                  <a:lnTo>
                    <a:pt x="502" y="126"/>
                  </a:lnTo>
                  <a:lnTo>
                    <a:pt x="500" y="126"/>
                  </a:lnTo>
                  <a:lnTo>
                    <a:pt x="500" y="126"/>
                  </a:lnTo>
                  <a:lnTo>
                    <a:pt x="500" y="130"/>
                  </a:lnTo>
                  <a:lnTo>
                    <a:pt x="498" y="130"/>
                  </a:lnTo>
                  <a:lnTo>
                    <a:pt x="498" y="128"/>
                  </a:lnTo>
                  <a:lnTo>
                    <a:pt x="500" y="126"/>
                  </a:lnTo>
                  <a:lnTo>
                    <a:pt x="500" y="124"/>
                  </a:lnTo>
                  <a:lnTo>
                    <a:pt x="503" y="121"/>
                  </a:lnTo>
                  <a:lnTo>
                    <a:pt x="505" y="117"/>
                  </a:lnTo>
                  <a:lnTo>
                    <a:pt x="507" y="115"/>
                  </a:lnTo>
                  <a:lnTo>
                    <a:pt x="509" y="112"/>
                  </a:lnTo>
                  <a:lnTo>
                    <a:pt x="511" y="110"/>
                  </a:lnTo>
                  <a:lnTo>
                    <a:pt x="512" y="110"/>
                  </a:lnTo>
                  <a:lnTo>
                    <a:pt x="512" y="108"/>
                  </a:lnTo>
                  <a:lnTo>
                    <a:pt x="509" y="106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3"/>
                  </a:lnTo>
                  <a:lnTo>
                    <a:pt x="507" y="103"/>
                  </a:lnTo>
                  <a:lnTo>
                    <a:pt x="507" y="101"/>
                  </a:lnTo>
                  <a:lnTo>
                    <a:pt x="511" y="95"/>
                  </a:lnTo>
                  <a:lnTo>
                    <a:pt x="509" y="94"/>
                  </a:lnTo>
                  <a:lnTo>
                    <a:pt x="507" y="95"/>
                  </a:lnTo>
                  <a:lnTo>
                    <a:pt x="503" y="97"/>
                  </a:lnTo>
                  <a:lnTo>
                    <a:pt x="493" y="99"/>
                  </a:lnTo>
                  <a:lnTo>
                    <a:pt x="487" y="103"/>
                  </a:lnTo>
                  <a:lnTo>
                    <a:pt x="485" y="103"/>
                  </a:lnTo>
                  <a:lnTo>
                    <a:pt x="484" y="101"/>
                  </a:lnTo>
                  <a:lnTo>
                    <a:pt x="485" y="99"/>
                  </a:lnTo>
                  <a:lnTo>
                    <a:pt x="487" y="97"/>
                  </a:lnTo>
                  <a:lnTo>
                    <a:pt x="487" y="94"/>
                  </a:lnTo>
                  <a:lnTo>
                    <a:pt x="485" y="97"/>
                  </a:lnTo>
                  <a:lnTo>
                    <a:pt x="484" y="99"/>
                  </a:lnTo>
                  <a:lnTo>
                    <a:pt x="482" y="99"/>
                  </a:lnTo>
                  <a:lnTo>
                    <a:pt x="485" y="95"/>
                  </a:lnTo>
                  <a:lnTo>
                    <a:pt x="485" y="94"/>
                  </a:lnTo>
                  <a:lnTo>
                    <a:pt x="485" y="92"/>
                  </a:lnTo>
                  <a:lnTo>
                    <a:pt x="487" y="90"/>
                  </a:lnTo>
                  <a:lnTo>
                    <a:pt x="491" y="88"/>
                  </a:lnTo>
                  <a:lnTo>
                    <a:pt x="493" y="83"/>
                  </a:lnTo>
                  <a:lnTo>
                    <a:pt x="494" y="83"/>
                  </a:lnTo>
                  <a:lnTo>
                    <a:pt x="494" y="83"/>
                  </a:lnTo>
                  <a:lnTo>
                    <a:pt x="496" y="79"/>
                  </a:lnTo>
                  <a:lnTo>
                    <a:pt x="496" y="79"/>
                  </a:lnTo>
                  <a:lnTo>
                    <a:pt x="496" y="77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4"/>
                  </a:lnTo>
                  <a:lnTo>
                    <a:pt x="496" y="70"/>
                  </a:lnTo>
                  <a:lnTo>
                    <a:pt x="496" y="70"/>
                  </a:lnTo>
                  <a:lnTo>
                    <a:pt x="496" y="68"/>
                  </a:lnTo>
                  <a:lnTo>
                    <a:pt x="494" y="68"/>
                  </a:lnTo>
                  <a:lnTo>
                    <a:pt x="494" y="68"/>
                  </a:lnTo>
                  <a:lnTo>
                    <a:pt x="494" y="67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1"/>
                  </a:lnTo>
                  <a:lnTo>
                    <a:pt x="491" y="61"/>
                  </a:lnTo>
                  <a:lnTo>
                    <a:pt x="487" y="61"/>
                  </a:lnTo>
                  <a:lnTo>
                    <a:pt x="484" y="65"/>
                  </a:lnTo>
                  <a:lnTo>
                    <a:pt x="482" y="65"/>
                  </a:lnTo>
                  <a:lnTo>
                    <a:pt x="478" y="63"/>
                  </a:lnTo>
                  <a:lnTo>
                    <a:pt x="473" y="63"/>
                  </a:lnTo>
                  <a:lnTo>
                    <a:pt x="471" y="63"/>
                  </a:lnTo>
                  <a:lnTo>
                    <a:pt x="473" y="61"/>
                  </a:lnTo>
                  <a:lnTo>
                    <a:pt x="473" y="61"/>
                  </a:lnTo>
                  <a:lnTo>
                    <a:pt x="474" y="61"/>
                  </a:lnTo>
                  <a:lnTo>
                    <a:pt x="473" y="58"/>
                  </a:lnTo>
                  <a:lnTo>
                    <a:pt x="473" y="58"/>
                  </a:lnTo>
                  <a:lnTo>
                    <a:pt x="469" y="58"/>
                  </a:lnTo>
                  <a:lnTo>
                    <a:pt x="469" y="58"/>
                  </a:lnTo>
                  <a:lnTo>
                    <a:pt x="467" y="56"/>
                  </a:lnTo>
                  <a:lnTo>
                    <a:pt x="469" y="52"/>
                  </a:lnTo>
                  <a:lnTo>
                    <a:pt x="469" y="52"/>
                  </a:lnTo>
                  <a:lnTo>
                    <a:pt x="473" y="52"/>
                  </a:lnTo>
                  <a:lnTo>
                    <a:pt x="474" y="50"/>
                  </a:lnTo>
                  <a:lnTo>
                    <a:pt x="478" y="47"/>
                  </a:lnTo>
                  <a:lnTo>
                    <a:pt x="478" y="45"/>
                  </a:lnTo>
                  <a:lnTo>
                    <a:pt x="480" y="43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6" y="36"/>
                  </a:lnTo>
                  <a:lnTo>
                    <a:pt x="476" y="36"/>
                  </a:lnTo>
                  <a:lnTo>
                    <a:pt x="476" y="34"/>
                  </a:lnTo>
                  <a:lnTo>
                    <a:pt x="478" y="32"/>
                  </a:lnTo>
                  <a:lnTo>
                    <a:pt x="484" y="32"/>
                  </a:lnTo>
                  <a:lnTo>
                    <a:pt x="487" y="29"/>
                  </a:lnTo>
                  <a:lnTo>
                    <a:pt x="496" y="25"/>
                  </a:lnTo>
                  <a:lnTo>
                    <a:pt x="498" y="21"/>
                  </a:lnTo>
                  <a:lnTo>
                    <a:pt x="489" y="23"/>
                  </a:lnTo>
                  <a:lnTo>
                    <a:pt x="487" y="23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0" y="21"/>
                  </a:lnTo>
                  <a:lnTo>
                    <a:pt x="478" y="23"/>
                  </a:lnTo>
                  <a:lnTo>
                    <a:pt x="476" y="25"/>
                  </a:lnTo>
                  <a:lnTo>
                    <a:pt x="476" y="27"/>
                  </a:lnTo>
                  <a:lnTo>
                    <a:pt x="476" y="29"/>
                  </a:lnTo>
                  <a:lnTo>
                    <a:pt x="474" y="30"/>
                  </a:lnTo>
                  <a:lnTo>
                    <a:pt x="471" y="32"/>
                  </a:lnTo>
                  <a:lnTo>
                    <a:pt x="471" y="32"/>
                  </a:lnTo>
                  <a:lnTo>
                    <a:pt x="471" y="34"/>
                  </a:lnTo>
                  <a:lnTo>
                    <a:pt x="471" y="36"/>
                  </a:lnTo>
                  <a:lnTo>
                    <a:pt x="467" y="36"/>
                  </a:lnTo>
                  <a:lnTo>
                    <a:pt x="462" y="36"/>
                  </a:lnTo>
                  <a:lnTo>
                    <a:pt x="460" y="38"/>
                  </a:lnTo>
                  <a:lnTo>
                    <a:pt x="460" y="38"/>
                  </a:lnTo>
                  <a:lnTo>
                    <a:pt x="460" y="39"/>
                  </a:lnTo>
                  <a:lnTo>
                    <a:pt x="460" y="43"/>
                  </a:lnTo>
                  <a:lnTo>
                    <a:pt x="460" y="45"/>
                  </a:lnTo>
                  <a:lnTo>
                    <a:pt x="460" y="47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6" y="50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3" y="45"/>
                  </a:lnTo>
                  <a:lnTo>
                    <a:pt x="451" y="45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2" y="41"/>
                  </a:lnTo>
                  <a:lnTo>
                    <a:pt x="442" y="41"/>
                  </a:lnTo>
                  <a:lnTo>
                    <a:pt x="442" y="39"/>
                  </a:lnTo>
                  <a:lnTo>
                    <a:pt x="442" y="38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8" y="34"/>
                  </a:lnTo>
                  <a:lnTo>
                    <a:pt x="438" y="36"/>
                  </a:lnTo>
                  <a:lnTo>
                    <a:pt x="438" y="34"/>
                  </a:lnTo>
                  <a:lnTo>
                    <a:pt x="438" y="32"/>
                  </a:lnTo>
                  <a:lnTo>
                    <a:pt x="440" y="30"/>
                  </a:lnTo>
                  <a:lnTo>
                    <a:pt x="442" y="27"/>
                  </a:lnTo>
                  <a:lnTo>
                    <a:pt x="442" y="23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2" y="20"/>
                  </a:lnTo>
                  <a:lnTo>
                    <a:pt x="440" y="20"/>
                  </a:lnTo>
                  <a:lnTo>
                    <a:pt x="440" y="20"/>
                  </a:lnTo>
                  <a:lnTo>
                    <a:pt x="435" y="20"/>
                  </a:lnTo>
                  <a:lnTo>
                    <a:pt x="435" y="18"/>
                  </a:lnTo>
                  <a:lnTo>
                    <a:pt x="435" y="18"/>
                  </a:lnTo>
                  <a:lnTo>
                    <a:pt x="435" y="16"/>
                  </a:lnTo>
                  <a:lnTo>
                    <a:pt x="435" y="18"/>
                  </a:lnTo>
                  <a:lnTo>
                    <a:pt x="431" y="16"/>
                  </a:lnTo>
                  <a:lnTo>
                    <a:pt x="429" y="18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4"/>
                  </a:lnTo>
                  <a:lnTo>
                    <a:pt x="429" y="14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1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29" y="7"/>
                  </a:lnTo>
                  <a:lnTo>
                    <a:pt x="426" y="3"/>
                  </a:lnTo>
                  <a:lnTo>
                    <a:pt x="422" y="3"/>
                  </a:lnTo>
                  <a:lnTo>
                    <a:pt x="422" y="3"/>
                  </a:lnTo>
                  <a:lnTo>
                    <a:pt x="420" y="3"/>
                  </a:lnTo>
                  <a:lnTo>
                    <a:pt x="419" y="3"/>
                  </a:lnTo>
                  <a:lnTo>
                    <a:pt x="417" y="3"/>
                  </a:lnTo>
                  <a:lnTo>
                    <a:pt x="417" y="3"/>
                  </a:lnTo>
                  <a:lnTo>
                    <a:pt x="417" y="7"/>
                  </a:lnTo>
                  <a:lnTo>
                    <a:pt x="415" y="7"/>
                  </a:lnTo>
                  <a:lnTo>
                    <a:pt x="415" y="7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3" y="7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11" y="9"/>
                  </a:lnTo>
                  <a:lnTo>
                    <a:pt x="409" y="7"/>
                  </a:lnTo>
                  <a:lnTo>
                    <a:pt x="409" y="7"/>
                  </a:lnTo>
                  <a:lnTo>
                    <a:pt x="409" y="5"/>
                  </a:lnTo>
                  <a:lnTo>
                    <a:pt x="408" y="5"/>
                  </a:lnTo>
                  <a:lnTo>
                    <a:pt x="408" y="5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4" y="9"/>
                  </a:lnTo>
                  <a:lnTo>
                    <a:pt x="404" y="7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2" y="5"/>
                  </a:lnTo>
                  <a:lnTo>
                    <a:pt x="402" y="5"/>
                  </a:lnTo>
                  <a:lnTo>
                    <a:pt x="402" y="7"/>
                  </a:lnTo>
                  <a:lnTo>
                    <a:pt x="402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7"/>
                  </a:lnTo>
                  <a:lnTo>
                    <a:pt x="400" y="7"/>
                  </a:lnTo>
                  <a:lnTo>
                    <a:pt x="399" y="7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11"/>
                  </a:lnTo>
                  <a:lnTo>
                    <a:pt x="400" y="16"/>
                  </a:lnTo>
                  <a:lnTo>
                    <a:pt x="400" y="16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3"/>
                  </a:lnTo>
                  <a:lnTo>
                    <a:pt x="400" y="25"/>
                  </a:lnTo>
                  <a:lnTo>
                    <a:pt x="402" y="27"/>
                  </a:lnTo>
                  <a:lnTo>
                    <a:pt x="402" y="27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4" y="29"/>
                  </a:lnTo>
                  <a:lnTo>
                    <a:pt x="404" y="30"/>
                  </a:lnTo>
                  <a:lnTo>
                    <a:pt x="404" y="30"/>
                  </a:lnTo>
                  <a:lnTo>
                    <a:pt x="404" y="32"/>
                  </a:lnTo>
                  <a:lnTo>
                    <a:pt x="406" y="32"/>
                  </a:lnTo>
                  <a:lnTo>
                    <a:pt x="406" y="34"/>
                  </a:lnTo>
                  <a:lnTo>
                    <a:pt x="406" y="36"/>
                  </a:lnTo>
                  <a:lnTo>
                    <a:pt x="406" y="38"/>
                  </a:lnTo>
                  <a:lnTo>
                    <a:pt x="406" y="38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41"/>
                  </a:lnTo>
                  <a:lnTo>
                    <a:pt x="404" y="41"/>
                  </a:lnTo>
                  <a:lnTo>
                    <a:pt x="402" y="43"/>
                  </a:lnTo>
                  <a:lnTo>
                    <a:pt x="402" y="45"/>
                  </a:lnTo>
                  <a:lnTo>
                    <a:pt x="402" y="47"/>
                  </a:lnTo>
                  <a:lnTo>
                    <a:pt x="402" y="47"/>
                  </a:lnTo>
                  <a:lnTo>
                    <a:pt x="404" y="49"/>
                  </a:lnTo>
                  <a:lnTo>
                    <a:pt x="406" y="50"/>
                  </a:lnTo>
                  <a:lnTo>
                    <a:pt x="406" y="52"/>
                  </a:lnTo>
                  <a:lnTo>
                    <a:pt x="404" y="52"/>
                  </a:lnTo>
                  <a:lnTo>
                    <a:pt x="402" y="49"/>
                  </a:lnTo>
                  <a:lnTo>
                    <a:pt x="400" y="47"/>
                  </a:lnTo>
                  <a:lnTo>
                    <a:pt x="400" y="47"/>
                  </a:lnTo>
                  <a:lnTo>
                    <a:pt x="395" y="49"/>
                  </a:lnTo>
                  <a:lnTo>
                    <a:pt x="397" y="47"/>
                  </a:lnTo>
                  <a:lnTo>
                    <a:pt x="400" y="45"/>
                  </a:lnTo>
                  <a:lnTo>
                    <a:pt x="400" y="45"/>
                  </a:lnTo>
                  <a:lnTo>
                    <a:pt x="399" y="47"/>
                  </a:lnTo>
                  <a:lnTo>
                    <a:pt x="395" y="47"/>
                  </a:lnTo>
                  <a:lnTo>
                    <a:pt x="391" y="49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52"/>
                  </a:lnTo>
                  <a:lnTo>
                    <a:pt x="393" y="54"/>
                  </a:lnTo>
                  <a:lnTo>
                    <a:pt x="395" y="54"/>
                  </a:lnTo>
                  <a:lnTo>
                    <a:pt x="395" y="56"/>
                  </a:lnTo>
                  <a:lnTo>
                    <a:pt x="397" y="56"/>
                  </a:lnTo>
                  <a:lnTo>
                    <a:pt x="397" y="58"/>
                  </a:lnTo>
                  <a:lnTo>
                    <a:pt x="395" y="58"/>
                  </a:lnTo>
                  <a:lnTo>
                    <a:pt x="393" y="56"/>
                  </a:lnTo>
                  <a:lnTo>
                    <a:pt x="393" y="52"/>
                  </a:lnTo>
                  <a:lnTo>
                    <a:pt x="391" y="52"/>
                  </a:lnTo>
                  <a:lnTo>
                    <a:pt x="391" y="52"/>
                  </a:lnTo>
                  <a:lnTo>
                    <a:pt x="390" y="52"/>
                  </a:lnTo>
                  <a:lnTo>
                    <a:pt x="390" y="56"/>
                  </a:lnTo>
                  <a:lnTo>
                    <a:pt x="390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88" y="50"/>
                  </a:lnTo>
                  <a:lnTo>
                    <a:pt x="382" y="52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4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79" y="54"/>
                  </a:lnTo>
                  <a:lnTo>
                    <a:pt x="379" y="52"/>
                  </a:lnTo>
                  <a:lnTo>
                    <a:pt x="381" y="52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5" y="43"/>
                  </a:lnTo>
                  <a:lnTo>
                    <a:pt x="370" y="43"/>
                  </a:lnTo>
                  <a:lnTo>
                    <a:pt x="370" y="41"/>
                  </a:lnTo>
                  <a:lnTo>
                    <a:pt x="368" y="45"/>
                  </a:lnTo>
                  <a:lnTo>
                    <a:pt x="366" y="45"/>
                  </a:lnTo>
                  <a:lnTo>
                    <a:pt x="364" y="47"/>
                  </a:lnTo>
                  <a:lnTo>
                    <a:pt x="363" y="49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59"/>
                  </a:lnTo>
                  <a:lnTo>
                    <a:pt x="359" y="61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8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2"/>
                  </a:lnTo>
                  <a:lnTo>
                    <a:pt x="354" y="70"/>
                  </a:lnTo>
                  <a:lnTo>
                    <a:pt x="354" y="70"/>
                  </a:lnTo>
                  <a:lnTo>
                    <a:pt x="346" y="70"/>
                  </a:lnTo>
                  <a:lnTo>
                    <a:pt x="346" y="72"/>
                  </a:lnTo>
                  <a:lnTo>
                    <a:pt x="352" y="70"/>
                  </a:lnTo>
                  <a:lnTo>
                    <a:pt x="350" y="72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4"/>
                  </a:lnTo>
                  <a:lnTo>
                    <a:pt x="348" y="76"/>
                  </a:lnTo>
                  <a:lnTo>
                    <a:pt x="350" y="77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4"/>
                  </a:lnTo>
                  <a:lnTo>
                    <a:pt x="344" y="70"/>
                  </a:lnTo>
                  <a:lnTo>
                    <a:pt x="344" y="70"/>
                  </a:lnTo>
                  <a:lnTo>
                    <a:pt x="343" y="68"/>
                  </a:lnTo>
                  <a:lnTo>
                    <a:pt x="343" y="67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39" y="59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35" y="56"/>
                  </a:lnTo>
                  <a:lnTo>
                    <a:pt x="335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2" y="52"/>
                  </a:lnTo>
                  <a:lnTo>
                    <a:pt x="330" y="50"/>
                  </a:lnTo>
                  <a:lnTo>
                    <a:pt x="328" y="50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49"/>
                  </a:lnTo>
                  <a:lnTo>
                    <a:pt x="323" y="49"/>
                  </a:lnTo>
                  <a:lnTo>
                    <a:pt x="321" y="49"/>
                  </a:lnTo>
                  <a:lnTo>
                    <a:pt x="319" y="49"/>
                  </a:lnTo>
                  <a:lnTo>
                    <a:pt x="319" y="49"/>
                  </a:lnTo>
                  <a:lnTo>
                    <a:pt x="317" y="49"/>
                  </a:lnTo>
                  <a:lnTo>
                    <a:pt x="317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0" y="50"/>
                  </a:lnTo>
                  <a:lnTo>
                    <a:pt x="310" y="56"/>
                  </a:lnTo>
                  <a:lnTo>
                    <a:pt x="310" y="63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8"/>
                  </a:lnTo>
                  <a:lnTo>
                    <a:pt x="312" y="68"/>
                  </a:lnTo>
                  <a:lnTo>
                    <a:pt x="314" y="72"/>
                  </a:lnTo>
                  <a:lnTo>
                    <a:pt x="314" y="72"/>
                  </a:lnTo>
                  <a:lnTo>
                    <a:pt x="316" y="74"/>
                  </a:lnTo>
                  <a:lnTo>
                    <a:pt x="316" y="76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7" y="79"/>
                  </a:lnTo>
                  <a:lnTo>
                    <a:pt x="317" y="81"/>
                  </a:lnTo>
                  <a:lnTo>
                    <a:pt x="317" y="79"/>
                  </a:lnTo>
                  <a:lnTo>
                    <a:pt x="317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3" y="94"/>
                  </a:lnTo>
                  <a:lnTo>
                    <a:pt x="323" y="95"/>
                  </a:lnTo>
                  <a:lnTo>
                    <a:pt x="321" y="95"/>
                  </a:lnTo>
                  <a:lnTo>
                    <a:pt x="321" y="95"/>
                  </a:lnTo>
                  <a:lnTo>
                    <a:pt x="321" y="97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5"/>
                  </a:lnTo>
                  <a:lnTo>
                    <a:pt x="323" y="105"/>
                  </a:lnTo>
                  <a:lnTo>
                    <a:pt x="323" y="105"/>
                  </a:lnTo>
                  <a:lnTo>
                    <a:pt x="323" y="106"/>
                  </a:lnTo>
                  <a:lnTo>
                    <a:pt x="325" y="108"/>
                  </a:lnTo>
                  <a:lnTo>
                    <a:pt x="325" y="112"/>
                  </a:lnTo>
                  <a:lnTo>
                    <a:pt x="323" y="114"/>
                  </a:lnTo>
                  <a:lnTo>
                    <a:pt x="323" y="112"/>
                  </a:lnTo>
                  <a:lnTo>
                    <a:pt x="321" y="110"/>
                  </a:lnTo>
                  <a:lnTo>
                    <a:pt x="321" y="108"/>
                  </a:lnTo>
                  <a:lnTo>
                    <a:pt x="321" y="106"/>
                  </a:lnTo>
                  <a:lnTo>
                    <a:pt x="319" y="105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1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6" y="94"/>
                  </a:lnTo>
                  <a:lnTo>
                    <a:pt x="316" y="92"/>
                  </a:lnTo>
                  <a:lnTo>
                    <a:pt x="316" y="88"/>
                  </a:lnTo>
                  <a:lnTo>
                    <a:pt x="316" y="86"/>
                  </a:lnTo>
                  <a:lnTo>
                    <a:pt x="316" y="86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2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0" y="79"/>
                  </a:lnTo>
                  <a:lnTo>
                    <a:pt x="310" y="77"/>
                  </a:lnTo>
                  <a:lnTo>
                    <a:pt x="310" y="76"/>
                  </a:lnTo>
                  <a:lnTo>
                    <a:pt x="308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9" y="70"/>
                  </a:lnTo>
                  <a:lnTo>
                    <a:pt x="301" y="67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6"/>
                  </a:lnTo>
                  <a:lnTo>
                    <a:pt x="296" y="58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6"/>
                  </a:lnTo>
                  <a:lnTo>
                    <a:pt x="296" y="54"/>
                  </a:lnTo>
                  <a:lnTo>
                    <a:pt x="296" y="52"/>
                  </a:lnTo>
                  <a:lnTo>
                    <a:pt x="294" y="52"/>
                  </a:lnTo>
                  <a:lnTo>
                    <a:pt x="292" y="50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52"/>
                  </a:lnTo>
                  <a:lnTo>
                    <a:pt x="287" y="52"/>
                  </a:lnTo>
                  <a:lnTo>
                    <a:pt x="287" y="50"/>
                  </a:lnTo>
                  <a:lnTo>
                    <a:pt x="287" y="47"/>
                  </a:lnTo>
                  <a:lnTo>
                    <a:pt x="287" y="45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7"/>
                  </a:lnTo>
                  <a:lnTo>
                    <a:pt x="281" y="49"/>
                  </a:lnTo>
                  <a:lnTo>
                    <a:pt x="281" y="50"/>
                  </a:lnTo>
                  <a:lnTo>
                    <a:pt x="279" y="50"/>
                  </a:lnTo>
                  <a:lnTo>
                    <a:pt x="281" y="47"/>
                  </a:lnTo>
                  <a:lnTo>
                    <a:pt x="279" y="47"/>
                  </a:lnTo>
                  <a:lnTo>
                    <a:pt x="274" y="47"/>
                  </a:lnTo>
                  <a:lnTo>
                    <a:pt x="272" y="49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4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2" y="56"/>
                  </a:lnTo>
                  <a:lnTo>
                    <a:pt x="272" y="56"/>
                  </a:lnTo>
                  <a:lnTo>
                    <a:pt x="272" y="58"/>
                  </a:lnTo>
                  <a:lnTo>
                    <a:pt x="272" y="58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4" y="61"/>
                  </a:lnTo>
                  <a:lnTo>
                    <a:pt x="272" y="61"/>
                  </a:lnTo>
                  <a:lnTo>
                    <a:pt x="270" y="59"/>
                  </a:lnTo>
                  <a:lnTo>
                    <a:pt x="270" y="58"/>
                  </a:lnTo>
                  <a:lnTo>
                    <a:pt x="270" y="58"/>
                  </a:lnTo>
                  <a:lnTo>
                    <a:pt x="270" y="56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69" y="59"/>
                  </a:lnTo>
                  <a:lnTo>
                    <a:pt x="267" y="59"/>
                  </a:lnTo>
                  <a:lnTo>
                    <a:pt x="265" y="58"/>
                  </a:lnTo>
                  <a:lnTo>
                    <a:pt x="258" y="59"/>
                  </a:lnTo>
                  <a:lnTo>
                    <a:pt x="256" y="59"/>
                  </a:lnTo>
                  <a:lnTo>
                    <a:pt x="254" y="61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7"/>
                  </a:lnTo>
                  <a:lnTo>
                    <a:pt x="254" y="68"/>
                  </a:lnTo>
                  <a:lnTo>
                    <a:pt x="256" y="68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1" y="72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4" y="79"/>
                  </a:lnTo>
                  <a:lnTo>
                    <a:pt x="254" y="79"/>
                  </a:lnTo>
                  <a:lnTo>
                    <a:pt x="256" y="83"/>
                  </a:lnTo>
                  <a:lnTo>
                    <a:pt x="256" y="86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6" y="95"/>
                  </a:lnTo>
                  <a:lnTo>
                    <a:pt x="256" y="99"/>
                  </a:lnTo>
                  <a:lnTo>
                    <a:pt x="254" y="101"/>
                  </a:lnTo>
                  <a:lnTo>
                    <a:pt x="254" y="103"/>
                  </a:lnTo>
                  <a:lnTo>
                    <a:pt x="254" y="103"/>
                  </a:lnTo>
                  <a:lnTo>
                    <a:pt x="252" y="103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4" y="101"/>
                  </a:lnTo>
                  <a:lnTo>
                    <a:pt x="254" y="101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49" y="99"/>
                  </a:lnTo>
                  <a:lnTo>
                    <a:pt x="249" y="99"/>
                  </a:lnTo>
                  <a:lnTo>
                    <a:pt x="249" y="103"/>
                  </a:lnTo>
                  <a:lnTo>
                    <a:pt x="247" y="101"/>
                  </a:lnTo>
                  <a:lnTo>
                    <a:pt x="245" y="99"/>
                  </a:lnTo>
                  <a:lnTo>
                    <a:pt x="243" y="97"/>
                  </a:lnTo>
                  <a:lnTo>
                    <a:pt x="243" y="97"/>
                  </a:lnTo>
                  <a:lnTo>
                    <a:pt x="243" y="94"/>
                  </a:lnTo>
                  <a:lnTo>
                    <a:pt x="243" y="92"/>
                  </a:lnTo>
                  <a:lnTo>
                    <a:pt x="243" y="92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36" y="83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7"/>
                  </a:lnTo>
                  <a:lnTo>
                    <a:pt x="231" y="7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0"/>
                  </a:lnTo>
                  <a:lnTo>
                    <a:pt x="229" y="68"/>
                  </a:lnTo>
                  <a:lnTo>
                    <a:pt x="227" y="65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5" y="61"/>
                  </a:lnTo>
                  <a:lnTo>
                    <a:pt x="223" y="59"/>
                  </a:lnTo>
                  <a:lnTo>
                    <a:pt x="225" y="59"/>
                  </a:lnTo>
                  <a:lnTo>
                    <a:pt x="223" y="58"/>
                  </a:lnTo>
                  <a:lnTo>
                    <a:pt x="222" y="58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4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58"/>
                  </a:lnTo>
                  <a:lnTo>
                    <a:pt x="209" y="58"/>
                  </a:lnTo>
                  <a:lnTo>
                    <a:pt x="207" y="58"/>
                  </a:lnTo>
                  <a:lnTo>
                    <a:pt x="205" y="58"/>
                  </a:lnTo>
                  <a:lnTo>
                    <a:pt x="205" y="59"/>
                  </a:lnTo>
                  <a:lnTo>
                    <a:pt x="205" y="61"/>
                  </a:lnTo>
                  <a:lnTo>
                    <a:pt x="205" y="63"/>
                  </a:lnTo>
                  <a:lnTo>
                    <a:pt x="204" y="65"/>
                  </a:lnTo>
                  <a:lnTo>
                    <a:pt x="204" y="67"/>
                  </a:lnTo>
                  <a:lnTo>
                    <a:pt x="205" y="67"/>
                  </a:lnTo>
                  <a:lnTo>
                    <a:pt x="205" y="68"/>
                  </a:lnTo>
                  <a:lnTo>
                    <a:pt x="205" y="70"/>
                  </a:lnTo>
                  <a:lnTo>
                    <a:pt x="205" y="72"/>
                  </a:lnTo>
                  <a:lnTo>
                    <a:pt x="207" y="76"/>
                  </a:lnTo>
                  <a:lnTo>
                    <a:pt x="207" y="77"/>
                  </a:lnTo>
                  <a:lnTo>
                    <a:pt x="209" y="81"/>
                  </a:lnTo>
                  <a:lnTo>
                    <a:pt x="211" y="85"/>
                  </a:lnTo>
                  <a:lnTo>
                    <a:pt x="211" y="88"/>
                  </a:lnTo>
                  <a:lnTo>
                    <a:pt x="209" y="90"/>
                  </a:lnTo>
                  <a:lnTo>
                    <a:pt x="209" y="92"/>
                  </a:lnTo>
                  <a:lnTo>
                    <a:pt x="211" y="92"/>
                  </a:lnTo>
                  <a:lnTo>
                    <a:pt x="211" y="95"/>
                  </a:lnTo>
                  <a:lnTo>
                    <a:pt x="213" y="97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5"/>
                  </a:lnTo>
                  <a:lnTo>
                    <a:pt x="213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11" y="110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4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5" y="124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21"/>
                  </a:lnTo>
                  <a:lnTo>
                    <a:pt x="200" y="121"/>
                  </a:lnTo>
                  <a:lnTo>
                    <a:pt x="200" y="123"/>
                  </a:lnTo>
                  <a:lnTo>
                    <a:pt x="202" y="123"/>
                  </a:lnTo>
                  <a:lnTo>
                    <a:pt x="204" y="123"/>
                  </a:lnTo>
                  <a:lnTo>
                    <a:pt x="204" y="123"/>
                  </a:lnTo>
                  <a:lnTo>
                    <a:pt x="204" y="124"/>
                  </a:lnTo>
                  <a:lnTo>
                    <a:pt x="205" y="124"/>
                  </a:lnTo>
                  <a:lnTo>
                    <a:pt x="204" y="126"/>
                  </a:lnTo>
                  <a:lnTo>
                    <a:pt x="204" y="128"/>
                  </a:lnTo>
                  <a:lnTo>
                    <a:pt x="204" y="130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5" y="121"/>
                  </a:lnTo>
                  <a:lnTo>
                    <a:pt x="195" y="123"/>
                  </a:lnTo>
                  <a:lnTo>
                    <a:pt x="196" y="124"/>
                  </a:lnTo>
                  <a:lnTo>
                    <a:pt x="195" y="124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5" y="119"/>
                  </a:lnTo>
                  <a:lnTo>
                    <a:pt x="195" y="117"/>
                  </a:lnTo>
                  <a:lnTo>
                    <a:pt x="195" y="115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3" y="106"/>
                  </a:lnTo>
                  <a:lnTo>
                    <a:pt x="193" y="106"/>
                  </a:lnTo>
                  <a:lnTo>
                    <a:pt x="191" y="106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6" y="114"/>
                  </a:lnTo>
                  <a:lnTo>
                    <a:pt x="180" y="117"/>
                  </a:lnTo>
                  <a:lnTo>
                    <a:pt x="178" y="121"/>
                  </a:lnTo>
                  <a:lnTo>
                    <a:pt x="178" y="123"/>
                  </a:lnTo>
                  <a:lnTo>
                    <a:pt x="178" y="124"/>
                  </a:lnTo>
                  <a:lnTo>
                    <a:pt x="178" y="126"/>
                  </a:lnTo>
                  <a:lnTo>
                    <a:pt x="177" y="126"/>
                  </a:lnTo>
                  <a:lnTo>
                    <a:pt x="177" y="128"/>
                  </a:lnTo>
                  <a:lnTo>
                    <a:pt x="177" y="130"/>
                  </a:lnTo>
                  <a:lnTo>
                    <a:pt x="177" y="132"/>
                  </a:lnTo>
                  <a:lnTo>
                    <a:pt x="177" y="133"/>
                  </a:lnTo>
                  <a:lnTo>
                    <a:pt x="177" y="137"/>
                  </a:lnTo>
                  <a:lnTo>
                    <a:pt x="178" y="142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2"/>
                  </a:lnTo>
                  <a:lnTo>
                    <a:pt x="175" y="139"/>
                  </a:lnTo>
                  <a:lnTo>
                    <a:pt x="173" y="135"/>
                  </a:lnTo>
                  <a:lnTo>
                    <a:pt x="171" y="135"/>
                  </a:lnTo>
                  <a:lnTo>
                    <a:pt x="171" y="137"/>
                  </a:lnTo>
                  <a:lnTo>
                    <a:pt x="171" y="141"/>
                  </a:lnTo>
                  <a:lnTo>
                    <a:pt x="173" y="150"/>
                  </a:lnTo>
                  <a:lnTo>
                    <a:pt x="173" y="151"/>
                  </a:lnTo>
                  <a:lnTo>
                    <a:pt x="173" y="153"/>
                  </a:lnTo>
                  <a:lnTo>
                    <a:pt x="171" y="153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69" y="159"/>
                  </a:lnTo>
                  <a:lnTo>
                    <a:pt x="171" y="159"/>
                  </a:lnTo>
                  <a:lnTo>
                    <a:pt x="171" y="161"/>
                  </a:lnTo>
                  <a:lnTo>
                    <a:pt x="171" y="162"/>
                  </a:lnTo>
                  <a:lnTo>
                    <a:pt x="171" y="162"/>
                  </a:lnTo>
                  <a:lnTo>
                    <a:pt x="173" y="166"/>
                  </a:lnTo>
                  <a:lnTo>
                    <a:pt x="173" y="168"/>
                  </a:lnTo>
                  <a:lnTo>
                    <a:pt x="173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66"/>
                  </a:lnTo>
                  <a:lnTo>
                    <a:pt x="171" y="164"/>
                  </a:lnTo>
                  <a:lnTo>
                    <a:pt x="169" y="162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59"/>
                  </a:lnTo>
                  <a:lnTo>
                    <a:pt x="166" y="153"/>
                  </a:lnTo>
                  <a:lnTo>
                    <a:pt x="166" y="151"/>
                  </a:lnTo>
                  <a:lnTo>
                    <a:pt x="168" y="150"/>
                  </a:lnTo>
                  <a:lnTo>
                    <a:pt x="168" y="148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5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7" y="135"/>
                  </a:lnTo>
                  <a:lnTo>
                    <a:pt x="153" y="137"/>
                  </a:lnTo>
                  <a:lnTo>
                    <a:pt x="153" y="135"/>
                  </a:lnTo>
                  <a:lnTo>
                    <a:pt x="155" y="135"/>
                  </a:lnTo>
                  <a:lnTo>
                    <a:pt x="158" y="132"/>
                  </a:lnTo>
                  <a:lnTo>
                    <a:pt x="160" y="128"/>
                  </a:lnTo>
                  <a:lnTo>
                    <a:pt x="162" y="123"/>
                  </a:lnTo>
                  <a:lnTo>
                    <a:pt x="160" y="117"/>
                  </a:lnTo>
                  <a:lnTo>
                    <a:pt x="157" y="119"/>
                  </a:lnTo>
                  <a:lnTo>
                    <a:pt x="155" y="121"/>
                  </a:lnTo>
                  <a:lnTo>
                    <a:pt x="151" y="123"/>
                  </a:lnTo>
                  <a:lnTo>
                    <a:pt x="151" y="123"/>
                  </a:lnTo>
                  <a:lnTo>
                    <a:pt x="153" y="121"/>
                  </a:lnTo>
                  <a:lnTo>
                    <a:pt x="155" y="117"/>
                  </a:lnTo>
                  <a:lnTo>
                    <a:pt x="157" y="115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6" y="114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0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103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99"/>
                  </a:lnTo>
                  <a:lnTo>
                    <a:pt x="139" y="97"/>
                  </a:lnTo>
                  <a:lnTo>
                    <a:pt x="137" y="97"/>
                  </a:lnTo>
                  <a:lnTo>
                    <a:pt x="139" y="97"/>
                  </a:lnTo>
                  <a:lnTo>
                    <a:pt x="140" y="97"/>
                  </a:lnTo>
                  <a:lnTo>
                    <a:pt x="142" y="97"/>
                  </a:lnTo>
                  <a:lnTo>
                    <a:pt x="142" y="99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4" y="105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46" y="106"/>
                  </a:lnTo>
                  <a:lnTo>
                    <a:pt x="148" y="106"/>
                  </a:lnTo>
                  <a:lnTo>
                    <a:pt x="155" y="106"/>
                  </a:lnTo>
                  <a:lnTo>
                    <a:pt x="155" y="106"/>
                  </a:lnTo>
                  <a:lnTo>
                    <a:pt x="160" y="101"/>
                  </a:lnTo>
                  <a:lnTo>
                    <a:pt x="158" y="101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3" y="99"/>
                  </a:lnTo>
                  <a:lnTo>
                    <a:pt x="153" y="99"/>
                  </a:lnTo>
                  <a:lnTo>
                    <a:pt x="153" y="97"/>
                  </a:lnTo>
                  <a:lnTo>
                    <a:pt x="157" y="95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0" y="85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0" y="77"/>
                  </a:lnTo>
                  <a:lnTo>
                    <a:pt x="160" y="76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7" y="76"/>
                  </a:lnTo>
                  <a:lnTo>
                    <a:pt x="157" y="74"/>
                  </a:lnTo>
                  <a:lnTo>
                    <a:pt x="155" y="74"/>
                  </a:lnTo>
                  <a:lnTo>
                    <a:pt x="151" y="74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51" y="72"/>
                  </a:lnTo>
                  <a:lnTo>
                    <a:pt x="153" y="72"/>
                  </a:lnTo>
                  <a:lnTo>
                    <a:pt x="160" y="70"/>
                  </a:lnTo>
                  <a:lnTo>
                    <a:pt x="160" y="68"/>
                  </a:lnTo>
                  <a:lnTo>
                    <a:pt x="158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1" y="67"/>
                  </a:lnTo>
                  <a:lnTo>
                    <a:pt x="149" y="67"/>
                  </a:lnTo>
                  <a:lnTo>
                    <a:pt x="148" y="65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9" y="63"/>
                  </a:lnTo>
                  <a:lnTo>
                    <a:pt x="149" y="61"/>
                  </a:lnTo>
                  <a:lnTo>
                    <a:pt x="151" y="61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6" y="58"/>
                  </a:lnTo>
                  <a:lnTo>
                    <a:pt x="144" y="58"/>
                  </a:lnTo>
                  <a:lnTo>
                    <a:pt x="144" y="59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46" y="65"/>
                  </a:lnTo>
                  <a:lnTo>
                    <a:pt x="144" y="65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3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8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40" y="54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40" y="52"/>
                  </a:lnTo>
                  <a:lnTo>
                    <a:pt x="140" y="50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6" y="43"/>
                  </a:lnTo>
                  <a:lnTo>
                    <a:pt x="130" y="41"/>
                  </a:lnTo>
                  <a:lnTo>
                    <a:pt x="130" y="39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2" y="36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3"/>
                  </a:lnTo>
                  <a:lnTo>
                    <a:pt x="108" y="21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1" y="14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79" y="11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4" y="14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72" y="20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0" y="23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8" y="27"/>
                  </a:lnTo>
                  <a:lnTo>
                    <a:pt x="68" y="29"/>
                  </a:lnTo>
                  <a:lnTo>
                    <a:pt x="72" y="30"/>
                  </a:lnTo>
                  <a:lnTo>
                    <a:pt x="79" y="32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4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4" y="30"/>
                  </a:lnTo>
                  <a:lnTo>
                    <a:pt x="86" y="30"/>
                  </a:lnTo>
                  <a:lnTo>
                    <a:pt x="88" y="29"/>
                  </a:lnTo>
                  <a:lnTo>
                    <a:pt x="92" y="25"/>
                  </a:lnTo>
                  <a:lnTo>
                    <a:pt x="93" y="23"/>
                  </a:lnTo>
                  <a:lnTo>
                    <a:pt x="95" y="23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3" y="34"/>
                  </a:lnTo>
                  <a:lnTo>
                    <a:pt x="97" y="34"/>
                  </a:lnTo>
                  <a:lnTo>
                    <a:pt x="99" y="32"/>
                  </a:lnTo>
                  <a:lnTo>
                    <a:pt x="101" y="30"/>
                  </a:lnTo>
                  <a:lnTo>
                    <a:pt x="101" y="29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7" y="34"/>
                  </a:lnTo>
                  <a:lnTo>
                    <a:pt x="99" y="36"/>
                  </a:lnTo>
                  <a:lnTo>
                    <a:pt x="101" y="36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102" y="38"/>
                  </a:lnTo>
                  <a:lnTo>
                    <a:pt x="101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79" y="39"/>
                  </a:lnTo>
                  <a:lnTo>
                    <a:pt x="77" y="41"/>
                  </a:lnTo>
                  <a:lnTo>
                    <a:pt x="79" y="47"/>
                  </a:lnTo>
                  <a:lnTo>
                    <a:pt x="83" y="50"/>
                  </a:lnTo>
                  <a:lnTo>
                    <a:pt x="95" y="56"/>
                  </a:lnTo>
                  <a:lnTo>
                    <a:pt x="97" y="58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4" y="59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70"/>
                  </a:lnTo>
                  <a:lnTo>
                    <a:pt x="106" y="74"/>
                  </a:lnTo>
                  <a:lnTo>
                    <a:pt x="106" y="76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4" y="88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2" y="86"/>
                  </a:lnTo>
                  <a:lnTo>
                    <a:pt x="104" y="85"/>
                  </a:lnTo>
                  <a:lnTo>
                    <a:pt x="104" y="83"/>
                  </a:lnTo>
                  <a:lnTo>
                    <a:pt x="104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6"/>
                  </a:lnTo>
                  <a:lnTo>
                    <a:pt x="101" y="74"/>
                  </a:lnTo>
                  <a:lnTo>
                    <a:pt x="101" y="72"/>
                  </a:lnTo>
                  <a:lnTo>
                    <a:pt x="99" y="72"/>
                  </a:lnTo>
                  <a:lnTo>
                    <a:pt x="99" y="74"/>
                  </a:lnTo>
                  <a:lnTo>
                    <a:pt x="99" y="76"/>
                  </a:lnTo>
                  <a:lnTo>
                    <a:pt x="95" y="85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5" y="68"/>
                  </a:lnTo>
                  <a:lnTo>
                    <a:pt x="93" y="67"/>
                  </a:lnTo>
                  <a:lnTo>
                    <a:pt x="93" y="65"/>
                  </a:lnTo>
                  <a:lnTo>
                    <a:pt x="92" y="65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8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4" y="81"/>
                  </a:lnTo>
                  <a:lnTo>
                    <a:pt x="84" y="79"/>
                  </a:lnTo>
                  <a:lnTo>
                    <a:pt x="84" y="76"/>
                  </a:lnTo>
                  <a:lnTo>
                    <a:pt x="86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1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3" y="72"/>
                  </a:lnTo>
                  <a:lnTo>
                    <a:pt x="83" y="70"/>
                  </a:lnTo>
                  <a:lnTo>
                    <a:pt x="84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7" y="68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2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1"/>
                  </a:lnTo>
                  <a:lnTo>
                    <a:pt x="77" y="59"/>
                  </a:lnTo>
                  <a:lnTo>
                    <a:pt x="75" y="58"/>
                  </a:lnTo>
                  <a:lnTo>
                    <a:pt x="75" y="58"/>
                  </a:lnTo>
                  <a:lnTo>
                    <a:pt x="75" y="56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6" y="50"/>
                  </a:lnTo>
                  <a:lnTo>
                    <a:pt x="61" y="47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2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3" y="56"/>
                  </a:lnTo>
                  <a:lnTo>
                    <a:pt x="45" y="58"/>
                  </a:lnTo>
                  <a:lnTo>
                    <a:pt x="47" y="59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6" y="68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0" y="67"/>
                  </a:lnTo>
                  <a:lnTo>
                    <a:pt x="41" y="61"/>
                  </a:lnTo>
                  <a:lnTo>
                    <a:pt x="39" y="59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2"/>
                  </a:lnTo>
                  <a:lnTo>
                    <a:pt x="39" y="74"/>
                  </a:lnTo>
                  <a:lnTo>
                    <a:pt x="41" y="74"/>
                  </a:lnTo>
                  <a:lnTo>
                    <a:pt x="41" y="76"/>
                  </a:lnTo>
                  <a:lnTo>
                    <a:pt x="43" y="76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6" y="88"/>
                  </a:lnTo>
                  <a:lnTo>
                    <a:pt x="65" y="90"/>
                  </a:lnTo>
                  <a:lnTo>
                    <a:pt x="63" y="88"/>
                  </a:lnTo>
                  <a:lnTo>
                    <a:pt x="59" y="86"/>
                  </a:lnTo>
                  <a:lnTo>
                    <a:pt x="56" y="86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5" y="83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9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2" y="81"/>
                  </a:lnTo>
                  <a:lnTo>
                    <a:pt x="32" y="85"/>
                  </a:lnTo>
                  <a:lnTo>
                    <a:pt x="34" y="88"/>
                  </a:lnTo>
                  <a:lnTo>
                    <a:pt x="36" y="92"/>
                  </a:lnTo>
                  <a:lnTo>
                    <a:pt x="37" y="95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3" y="95"/>
                  </a:lnTo>
                  <a:lnTo>
                    <a:pt x="45" y="97"/>
                  </a:lnTo>
                  <a:lnTo>
                    <a:pt x="47" y="99"/>
                  </a:lnTo>
                  <a:lnTo>
                    <a:pt x="61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7" y="101"/>
                  </a:lnTo>
                  <a:lnTo>
                    <a:pt x="54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10"/>
                  </a:lnTo>
                  <a:lnTo>
                    <a:pt x="61" y="108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6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48" y="115"/>
                  </a:lnTo>
                  <a:lnTo>
                    <a:pt x="48" y="117"/>
                  </a:lnTo>
                  <a:lnTo>
                    <a:pt x="47" y="115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48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6"/>
                  </a:lnTo>
                  <a:lnTo>
                    <a:pt x="45" y="105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1" y="105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7" y="110"/>
                  </a:lnTo>
                  <a:lnTo>
                    <a:pt x="30" y="112"/>
                  </a:lnTo>
                  <a:lnTo>
                    <a:pt x="32" y="112"/>
                  </a:lnTo>
                  <a:lnTo>
                    <a:pt x="34" y="114"/>
                  </a:lnTo>
                  <a:lnTo>
                    <a:pt x="34" y="115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28" y="114"/>
                  </a:lnTo>
                  <a:lnTo>
                    <a:pt x="21" y="112"/>
                  </a:lnTo>
                  <a:lnTo>
                    <a:pt x="23" y="114"/>
                  </a:lnTo>
                  <a:lnTo>
                    <a:pt x="25" y="115"/>
                  </a:lnTo>
                  <a:lnTo>
                    <a:pt x="25" y="119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30" y="123"/>
                  </a:lnTo>
                  <a:lnTo>
                    <a:pt x="30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0" y="126"/>
                  </a:lnTo>
                  <a:lnTo>
                    <a:pt x="28" y="126"/>
                  </a:lnTo>
                  <a:lnTo>
                    <a:pt x="28" y="124"/>
                  </a:lnTo>
                  <a:lnTo>
                    <a:pt x="27" y="123"/>
                  </a:lnTo>
                  <a:lnTo>
                    <a:pt x="23" y="123"/>
                  </a:lnTo>
                  <a:lnTo>
                    <a:pt x="21" y="121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9" y="115"/>
                  </a:lnTo>
                  <a:lnTo>
                    <a:pt x="7" y="115"/>
                  </a:lnTo>
                  <a:lnTo>
                    <a:pt x="7" y="117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1" y="128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6" y="130"/>
                  </a:lnTo>
                  <a:lnTo>
                    <a:pt x="23" y="133"/>
                  </a:lnTo>
                  <a:lnTo>
                    <a:pt x="25" y="135"/>
                  </a:lnTo>
                  <a:lnTo>
                    <a:pt x="25" y="133"/>
                  </a:lnTo>
                  <a:lnTo>
                    <a:pt x="27" y="133"/>
                  </a:lnTo>
                  <a:lnTo>
                    <a:pt x="28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8" y="141"/>
                  </a:lnTo>
                  <a:lnTo>
                    <a:pt x="30" y="142"/>
                  </a:lnTo>
                  <a:lnTo>
                    <a:pt x="41" y="139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3"/>
                  </a:lnTo>
                  <a:lnTo>
                    <a:pt x="45" y="135"/>
                  </a:lnTo>
                  <a:lnTo>
                    <a:pt x="52" y="133"/>
                  </a:lnTo>
                  <a:lnTo>
                    <a:pt x="54" y="132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3" y="132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6" y="126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3"/>
                  </a:lnTo>
                  <a:lnTo>
                    <a:pt x="70" y="124"/>
                  </a:lnTo>
                  <a:lnTo>
                    <a:pt x="72" y="126"/>
                  </a:lnTo>
                  <a:lnTo>
                    <a:pt x="74" y="124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1"/>
                  </a:lnTo>
                  <a:lnTo>
                    <a:pt x="81" y="123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15"/>
                  </a:lnTo>
                  <a:lnTo>
                    <a:pt x="84" y="117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4" y="121"/>
                  </a:lnTo>
                  <a:lnTo>
                    <a:pt x="83" y="123"/>
                  </a:lnTo>
                  <a:lnTo>
                    <a:pt x="81" y="124"/>
                  </a:lnTo>
                  <a:lnTo>
                    <a:pt x="81" y="124"/>
                  </a:lnTo>
                  <a:lnTo>
                    <a:pt x="83" y="126"/>
                  </a:lnTo>
                  <a:lnTo>
                    <a:pt x="83" y="124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7" y="124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1"/>
                  </a:lnTo>
                  <a:lnTo>
                    <a:pt x="99" y="119"/>
                  </a:lnTo>
                  <a:lnTo>
                    <a:pt x="99" y="117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99" y="115"/>
                  </a:lnTo>
                  <a:lnTo>
                    <a:pt x="101" y="119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26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10" y="124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2" y="126"/>
                  </a:lnTo>
                  <a:lnTo>
                    <a:pt x="113" y="126"/>
                  </a:lnTo>
                  <a:lnTo>
                    <a:pt x="115" y="124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7" y="126"/>
                  </a:lnTo>
                  <a:lnTo>
                    <a:pt x="115" y="128"/>
                  </a:lnTo>
                  <a:lnTo>
                    <a:pt x="108" y="128"/>
                  </a:lnTo>
                  <a:lnTo>
                    <a:pt x="108" y="130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0" y="133"/>
                  </a:lnTo>
                  <a:lnTo>
                    <a:pt x="112" y="137"/>
                  </a:lnTo>
                  <a:lnTo>
                    <a:pt x="113" y="139"/>
                  </a:lnTo>
                  <a:lnTo>
                    <a:pt x="115" y="139"/>
                  </a:lnTo>
                  <a:lnTo>
                    <a:pt x="117" y="139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21" y="128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2" y="130"/>
                  </a:lnTo>
                  <a:lnTo>
                    <a:pt x="122" y="132"/>
                  </a:lnTo>
                  <a:lnTo>
                    <a:pt x="122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0"/>
                  </a:lnTo>
                  <a:lnTo>
                    <a:pt x="124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2"/>
                  </a:lnTo>
                  <a:lnTo>
                    <a:pt x="128" y="132"/>
                  </a:lnTo>
                  <a:lnTo>
                    <a:pt x="130" y="133"/>
                  </a:lnTo>
                  <a:lnTo>
                    <a:pt x="128" y="13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1" y="137"/>
                  </a:lnTo>
                  <a:lnTo>
                    <a:pt x="135" y="137"/>
                  </a:lnTo>
                  <a:lnTo>
                    <a:pt x="137" y="137"/>
                  </a:lnTo>
                  <a:lnTo>
                    <a:pt x="142" y="135"/>
                  </a:lnTo>
                  <a:lnTo>
                    <a:pt x="140" y="137"/>
                  </a:lnTo>
                  <a:lnTo>
                    <a:pt x="139" y="137"/>
                  </a:lnTo>
                  <a:lnTo>
                    <a:pt x="131" y="141"/>
                  </a:lnTo>
                  <a:lnTo>
                    <a:pt x="128" y="142"/>
                  </a:lnTo>
                  <a:lnTo>
                    <a:pt x="130" y="142"/>
                  </a:lnTo>
                  <a:lnTo>
                    <a:pt x="130" y="144"/>
                  </a:lnTo>
                  <a:lnTo>
                    <a:pt x="128" y="144"/>
                  </a:lnTo>
                  <a:lnTo>
                    <a:pt x="128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8" y="142"/>
                  </a:lnTo>
                  <a:lnTo>
                    <a:pt x="126" y="144"/>
                  </a:lnTo>
                  <a:lnTo>
                    <a:pt x="122" y="146"/>
                  </a:lnTo>
                  <a:lnTo>
                    <a:pt x="121" y="148"/>
                  </a:lnTo>
                  <a:lnTo>
                    <a:pt x="115" y="151"/>
                  </a:lnTo>
                  <a:lnTo>
                    <a:pt x="110" y="153"/>
                  </a:lnTo>
                  <a:lnTo>
                    <a:pt x="110" y="155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1" y="162"/>
                  </a:lnTo>
                  <a:lnTo>
                    <a:pt x="101" y="164"/>
                  </a:lnTo>
                  <a:lnTo>
                    <a:pt x="99" y="166"/>
                  </a:lnTo>
                  <a:lnTo>
                    <a:pt x="99" y="168"/>
                  </a:lnTo>
                  <a:lnTo>
                    <a:pt x="101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70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99" y="170"/>
                  </a:lnTo>
                  <a:lnTo>
                    <a:pt x="99" y="170"/>
                  </a:lnTo>
                  <a:lnTo>
                    <a:pt x="99" y="171"/>
                  </a:lnTo>
                  <a:lnTo>
                    <a:pt x="101" y="171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0"/>
                  </a:lnTo>
                  <a:lnTo>
                    <a:pt x="106" y="171"/>
                  </a:lnTo>
                  <a:lnTo>
                    <a:pt x="110" y="173"/>
                  </a:lnTo>
                  <a:lnTo>
                    <a:pt x="124" y="177"/>
                  </a:lnTo>
                  <a:lnTo>
                    <a:pt x="128" y="175"/>
                  </a:lnTo>
                  <a:lnTo>
                    <a:pt x="135" y="170"/>
                  </a:lnTo>
                  <a:lnTo>
                    <a:pt x="135" y="168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35" y="166"/>
                  </a:lnTo>
                  <a:lnTo>
                    <a:pt x="139" y="166"/>
                  </a:lnTo>
                  <a:lnTo>
                    <a:pt x="139" y="168"/>
                  </a:lnTo>
                  <a:lnTo>
                    <a:pt x="139" y="171"/>
                  </a:lnTo>
                  <a:lnTo>
                    <a:pt x="137" y="177"/>
                  </a:lnTo>
                  <a:lnTo>
                    <a:pt x="137" y="179"/>
                  </a:lnTo>
                  <a:lnTo>
                    <a:pt x="135" y="179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7" y="184"/>
                  </a:lnTo>
                  <a:lnTo>
                    <a:pt x="137" y="184"/>
                  </a:lnTo>
                  <a:lnTo>
                    <a:pt x="135" y="186"/>
                  </a:lnTo>
                  <a:lnTo>
                    <a:pt x="130" y="188"/>
                  </a:lnTo>
                  <a:lnTo>
                    <a:pt x="128" y="186"/>
                  </a:lnTo>
                  <a:lnTo>
                    <a:pt x="128" y="186"/>
                  </a:lnTo>
                  <a:lnTo>
                    <a:pt x="128" y="188"/>
                  </a:lnTo>
                  <a:lnTo>
                    <a:pt x="126" y="186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21" y="186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8"/>
                  </a:lnTo>
                  <a:lnTo>
                    <a:pt x="113" y="184"/>
                  </a:lnTo>
                  <a:lnTo>
                    <a:pt x="108" y="182"/>
                  </a:lnTo>
                  <a:lnTo>
                    <a:pt x="102" y="184"/>
                  </a:lnTo>
                  <a:lnTo>
                    <a:pt x="99" y="184"/>
                  </a:lnTo>
                  <a:lnTo>
                    <a:pt x="97" y="184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5" y="188"/>
                  </a:lnTo>
                  <a:lnTo>
                    <a:pt x="95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3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2" y="189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90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88" y="182"/>
                  </a:lnTo>
                  <a:lnTo>
                    <a:pt x="84" y="186"/>
                  </a:lnTo>
                  <a:lnTo>
                    <a:pt x="83" y="186"/>
                  </a:lnTo>
                  <a:lnTo>
                    <a:pt x="83" y="188"/>
                  </a:lnTo>
                  <a:lnTo>
                    <a:pt x="86" y="186"/>
                  </a:lnTo>
                  <a:lnTo>
                    <a:pt x="86" y="188"/>
                  </a:lnTo>
                  <a:lnTo>
                    <a:pt x="84" y="189"/>
                  </a:lnTo>
                  <a:lnTo>
                    <a:pt x="81" y="189"/>
                  </a:lnTo>
                  <a:lnTo>
                    <a:pt x="79" y="191"/>
                  </a:lnTo>
                  <a:lnTo>
                    <a:pt x="79" y="191"/>
                  </a:lnTo>
                  <a:lnTo>
                    <a:pt x="77" y="189"/>
                  </a:lnTo>
                  <a:lnTo>
                    <a:pt x="77" y="188"/>
                  </a:lnTo>
                  <a:lnTo>
                    <a:pt x="75" y="188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2" y="195"/>
                  </a:lnTo>
                  <a:lnTo>
                    <a:pt x="70" y="195"/>
                  </a:lnTo>
                  <a:lnTo>
                    <a:pt x="70" y="197"/>
                  </a:lnTo>
                  <a:lnTo>
                    <a:pt x="70" y="198"/>
                  </a:lnTo>
                  <a:lnTo>
                    <a:pt x="70" y="200"/>
                  </a:lnTo>
                  <a:lnTo>
                    <a:pt x="68" y="195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0" y="193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2" y="189"/>
                  </a:lnTo>
                  <a:lnTo>
                    <a:pt x="72" y="188"/>
                  </a:lnTo>
                  <a:lnTo>
                    <a:pt x="68" y="188"/>
                  </a:lnTo>
                  <a:lnTo>
                    <a:pt x="66" y="188"/>
                  </a:lnTo>
                  <a:lnTo>
                    <a:pt x="65" y="189"/>
                  </a:lnTo>
                  <a:lnTo>
                    <a:pt x="65" y="191"/>
                  </a:lnTo>
                  <a:lnTo>
                    <a:pt x="65" y="193"/>
                  </a:lnTo>
                  <a:lnTo>
                    <a:pt x="65" y="195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7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5"/>
                  </a:lnTo>
                  <a:lnTo>
                    <a:pt x="59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7"/>
                  </a:lnTo>
                  <a:lnTo>
                    <a:pt x="52" y="195"/>
                  </a:lnTo>
                  <a:lnTo>
                    <a:pt x="50" y="197"/>
                  </a:lnTo>
                  <a:lnTo>
                    <a:pt x="48" y="198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5" y="200"/>
                  </a:lnTo>
                  <a:lnTo>
                    <a:pt x="45" y="202"/>
                  </a:lnTo>
                  <a:lnTo>
                    <a:pt x="45" y="202"/>
                  </a:lnTo>
                  <a:lnTo>
                    <a:pt x="39" y="200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28" y="200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5" y="204"/>
                  </a:lnTo>
                  <a:lnTo>
                    <a:pt x="23" y="202"/>
                  </a:lnTo>
                  <a:lnTo>
                    <a:pt x="23" y="202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7" y="220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5" y="217"/>
                  </a:lnTo>
                  <a:lnTo>
                    <a:pt x="45" y="215"/>
                  </a:lnTo>
                  <a:lnTo>
                    <a:pt x="47" y="213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61" y="209"/>
                  </a:lnTo>
                  <a:lnTo>
                    <a:pt x="65" y="209"/>
                  </a:lnTo>
                  <a:lnTo>
                    <a:pt x="66" y="213"/>
                  </a:lnTo>
                  <a:lnTo>
                    <a:pt x="74" y="213"/>
                  </a:lnTo>
                  <a:lnTo>
                    <a:pt x="79" y="213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88" y="215"/>
                  </a:lnTo>
                  <a:lnTo>
                    <a:pt x="88" y="213"/>
                  </a:lnTo>
                  <a:lnTo>
                    <a:pt x="92" y="213"/>
                  </a:lnTo>
                  <a:lnTo>
                    <a:pt x="93" y="213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2" y="217"/>
                  </a:lnTo>
                  <a:lnTo>
                    <a:pt x="93" y="218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5"/>
                  </a:lnTo>
                  <a:lnTo>
                    <a:pt x="97" y="215"/>
                  </a:lnTo>
                  <a:lnTo>
                    <a:pt x="99" y="213"/>
                  </a:lnTo>
                  <a:lnTo>
                    <a:pt x="99" y="213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6" y="213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8" y="217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08" y="220"/>
                  </a:lnTo>
                  <a:lnTo>
                    <a:pt x="110" y="222"/>
                  </a:lnTo>
                  <a:lnTo>
                    <a:pt x="108" y="222"/>
                  </a:lnTo>
                  <a:lnTo>
                    <a:pt x="108" y="224"/>
                  </a:lnTo>
                  <a:lnTo>
                    <a:pt x="108" y="224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10" y="226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3" y="224"/>
                  </a:lnTo>
                  <a:lnTo>
                    <a:pt x="117" y="220"/>
                  </a:lnTo>
                  <a:lnTo>
                    <a:pt x="117" y="222"/>
                  </a:lnTo>
                  <a:lnTo>
                    <a:pt x="115" y="224"/>
                  </a:lnTo>
                  <a:lnTo>
                    <a:pt x="110" y="226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9"/>
                  </a:lnTo>
                  <a:lnTo>
                    <a:pt x="108" y="229"/>
                  </a:lnTo>
                  <a:lnTo>
                    <a:pt x="108" y="231"/>
                  </a:lnTo>
                  <a:lnTo>
                    <a:pt x="110" y="231"/>
                  </a:lnTo>
                  <a:lnTo>
                    <a:pt x="108" y="233"/>
                  </a:lnTo>
                  <a:lnTo>
                    <a:pt x="106" y="231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10" y="242"/>
                  </a:lnTo>
                  <a:lnTo>
                    <a:pt x="110" y="242"/>
                  </a:lnTo>
                  <a:lnTo>
                    <a:pt x="112" y="242"/>
                  </a:lnTo>
                  <a:lnTo>
                    <a:pt x="113" y="240"/>
                  </a:lnTo>
                  <a:lnTo>
                    <a:pt x="113" y="240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5" y="242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5"/>
                  </a:lnTo>
                  <a:lnTo>
                    <a:pt x="115" y="247"/>
                  </a:lnTo>
                  <a:lnTo>
                    <a:pt x="113" y="249"/>
                  </a:lnTo>
                  <a:lnTo>
                    <a:pt x="113" y="251"/>
                  </a:lnTo>
                  <a:lnTo>
                    <a:pt x="113" y="251"/>
                  </a:lnTo>
                  <a:lnTo>
                    <a:pt x="113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51"/>
                  </a:lnTo>
                  <a:lnTo>
                    <a:pt x="117" y="253"/>
                  </a:lnTo>
                  <a:lnTo>
                    <a:pt x="117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21" y="253"/>
                  </a:lnTo>
                  <a:lnTo>
                    <a:pt x="122" y="251"/>
                  </a:lnTo>
                  <a:lnTo>
                    <a:pt x="122" y="251"/>
                  </a:lnTo>
                  <a:lnTo>
                    <a:pt x="122" y="249"/>
                  </a:lnTo>
                  <a:lnTo>
                    <a:pt x="122" y="249"/>
                  </a:lnTo>
                  <a:lnTo>
                    <a:pt x="124" y="247"/>
                  </a:lnTo>
                  <a:lnTo>
                    <a:pt x="124" y="245"/>
                  </a:lnTo>
                  <a:lnTo>
                    <a:pt x="124" y="244"/>
                  </a:lnTo>
                  <a:lnTo>
                    <a:pt x="124" y="242"/>
                  </a:lnTo>
                  <a:lnTo>
                    <a:pt x="124" y="240"/>
                  </a:lnTo>
                  <a:lnTo>
                    <a:pt x="126" y="240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4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8" y="244"/>
                  </a:lnTo>
                  <a:lnTo>
                    <a:pt x="131" y="242"/>
                  </a:lnTo>
                  <a:lnTo>
                    <a:pt x="131" y="240"/>
                  </a:lnTo>
                  <a:lnTo>
                    <a:pt x="133" y="242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7" y="238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2" y="231"/>
                  </a:lnTo>
                  <a:lnTo>
                    <a:pt x="140" y="233"/>
                  </a:lnTo>
                  <a:lnTo>
                    <a:pt x="140" y="233"/>
                  </a:lnTo>
                  <a:lnTo>
                    <a:pt x="142" y="233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51" y="231"/>
                  </a:lnTo>
                  <a:lnTo>
                    <a:pt x="151" y="231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44" y="233"/>
                  </a:lnTo>
                  <a:lnTo>
                    <a:pt x="142" y="235"/>
                  </a:lnTo>
                  <a:lnTo>
                    <a:pt x="142" y="235"/>
                  </a:lnTo>
                  <a:lnTo>
                    <a:pt x="148" y="235"/>
                  </a:lnTo>
                  <a:lnTo>
                    <a:pt x="148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8" y="238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1" y="240"/>
                  </a:lnTo>
                  <a:lnTo>
                    <a:pt x="151" y="240"/>
                  </a:lnTo>
                  <a:lnTo>
                    <a:pt x="148" y="240"/>
                  </a:lnTo>
                  <a:lnTo>
                    <a:pt x="146" y="240"/>
                  </a:lnTo>
                  <a:lnTo>
                    <a:pt x="146" y="238"/>
                  </a:lnTo>
                  <a:lnTo>
                    <a:pt x="144" y="238"/>
                  </a:lnTo>
                  <a:lnTo>
                    <a:pt x="144" y="238"/>
                  </a:lnTo>
                  <a:lnTo>
                    <a:pt x="144" y="236"/>
                  </a:lnTo>
                  <a:lnTo>
                    <a:pt x="142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39" y="238"/>
                  </a:lnTo>
                  <a:lnTo>
                    <a:pt x="137" y="240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7" y="242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28" y="247"/>
                  </a:lnTo>
                  <a:lnTo>
                    <a:pt x="128" y="249"/>
                  </a:lnTo>
                  <a:lnTo>
                    <a:pt x="128" y="249"/>
                  </a:lnTo>
                  <a:lnTo>
                    <a:pt x="126" y="251"/>
                  </a:lnTo>
                  <a:lnTo>
                    <a:pt x="126" y="253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4" y="254"/>
                  </a:lnTo>
                  <a:lnTo>
                    <a:pt x="124" y="256"/>
                  </a:lnTo>
                  <a:lnTo>
                    <a:pt x="124" y="258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4" y="262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28" y="263"/>
                  </a:lnTo>
                  <a:lnTo>
                    <a:pt x="126" y="263"/>
                  </a:lnTo>
                  <a:lnTo>
                    <a:pt x="126" y="265"/>
                  </a:lnTo>
                  <a:lnTo>
                    <a:pt x="122" y="267"/>
                  </a:lnTo>
                  <a:lnTo>
                    <a:pt x="121" y="269"/>
                  </a:lnTo>
                  <a:lnTo>
                    <a:pt x="121" y="271"/>
                  </a:lnTo>
                  <a:lnTo>
                    <a:pt x="126" y="272"/>
                  </a:lnTo>
                  <a:lnTo>
                    <a:pt x="128" y="272"/>
                  </a:lnTo>
                  <a:lnTo>
                    <a:pt x="130" y="271"/>
                  </a:lnTo>
                  <a:lnTo>
                    <a:pt x="131" y="269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3"/>
                  </a:lnTo>
                  <a:lnTo>
                    <a:pt x="140" y="262"/>
                  </a:lnTo>
                  <a:lnTo>
                    <a:pt x="144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5" y="262"/>
                  </a:lnTo>
                  <a:lnTo>
                    <a:pt x="155" y="263"/>
                  </a:lnTo>
                  <a:lnTo>
                    <a:pt x="155" y="263"/>
                  </a:lnTo>
                  <a:lnTo>
                    <a:pt x="153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4" y="265"/>
                  </a:lnTo>
                  <a:lnTo>
                    <a:pt x="142" y="265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39" y="267"/>
                  </a:lnTo>
                  <a:lnTo>
                    <a:pt x="137" y="269"/>
                  </a:lnTo>
                  <a:lnTo>
                    <a:pt x="137" y="271"/>
                  </a:lnTo>
                  <a:lnTo>
                    <a:pt x="135" y="272"/>
                  </a:lnTo>
                  <a:lnTo>
                    <a:pt x="131" y="276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80"/>
                  </a:lnTo>
                  <a:lnTo>
                    <a:pt x="131" y="280"/>
                  </a:lnTo>
                  <a:lnTo>
                    <a:pt x="131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5" y="278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5" y="282"/>
                  </a:lnTo>
                  <a:lnTo>
                    <a:pt x="137" y="282"/>
                  </a:lnTo>
                  <a:lnTo>
                    <a:pt x="139" y="282"/>
                  </a:lnTo>
                  <a:lnTo>
                    <a:pt x="140" y="282"/>
                  </a:lnTo>
                  <a:lnTo>
                    <a:pt x="140" y="282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40" y="285"/>
                  </a:lnTo>
                  <a:lnTo>
                    <a:pt x="140" y="287"/>
                  </a:lnTo>
                  <a:lnTo>
                    <a:pt x="139" y="287"/>
                  </a:lnTo>
                  <a:lnTo>
                    <a:pt x="139" y="287"/>
                  </a:lnTo>
                  <a:lnTo>
                    <a:pt x="137" y="285"/>
                  </a:lnTo>
                  <a:lnTo>
                    <a:pt x="135" y="287"/>
                  </a:lnTo>
                  <a:lnTo>
                    <a:pt x="137" y="287"/>
                  </a:lnTo>
                  <a:lnTo>
                    <a:pt x="135" y="287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5" y="291"/>
                  </a:lnTo>
                  <a:lnTo>
                    <a:pt x="133" y="291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26" y="287"/>
                  </a:lnTo>
                  <a:lnTo>
                    <a:pt x="124" y="289"/>
                  </a:lnTo>
                  <a:lnTo>
                    <a:pt x="126" y="289"/>
                  </a:lnTo>
                  <a:lnTo>
                    <a:pt x="128" y="289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4"/>
                  </a:lnTo>
                  <a:lnTo>
                    <a:pt x="128" y="294"/>
                  </a:lnTo>
                  <a:lnTo>
                    <a:pt x="126" y="294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6" y="292"/>
                  </a:lnTo>
                  <a:lnTo>
                    <a:pt x="124" y="294"/>
                  </a:lnTo>
                  <a:lnTo>
                    <a:pt x="124" y="296"/>
                  </a:lnTo>
                  <a:lnTo>
                    <a:pt x="124" y="294"/>
                  </a:lnTo>
                  <a:lnTo>
                    <a:pt x="126" y="294"/>
                  </a:lnTo>
                  <a:lnTo>
                    <a:pt x="128" y="296"/>
                  </a:lnTo>
                  <a:lnTo>
                    <a:pt x="128" y="296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4" y="300"/>
                  </a:lnTo>
                  <a:lnTo>
                    <a:pt x="121" y="301"/>
                  </a:lnTo>
                  <a:lnTo>
                    <a:pt x="117" y="303"/>
                  </a:lnTo>
                  <a:lnTo>
                    <a:pt x="117" y="303"/>
                  </a:lnTo>
                  <a:lnTo>
                    <a:pt x="115" y="303"/>
                  </a:lnTo>
                  <a:lnTo>
                    <a:pt x="113" y="303"/>
                  </a:lnTo>
                  <a:lnTo>
                    <a:pt x="113" y="301"/>
                  </a:lnTo>
                  <a:lnTo>
                    <a:pt x="113" y="303"/>
                  </a:lnTo>
                  <a:lnTo>
                    <a:pt x="112" y="303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6" y="307"/>
                  </a:lnTo>
                  <a:lnTo>
                    <a:pt x="106" y="307"/>
                  </a:lnTo>
                  <a:lnTo>
                    <a:pt x="108" y="307"/>
                  </a:lnTo>
                  <a:lnTo>
                    <a:pt x="106" y="309"/>
                  </a:lnTo>
                  <a:lnTo>
                    <a:pt x="104" y="309"/>
                  </a:lnTo>
                  <a:lnTo>
                    <a:pt x="101" y="309"/>
                  </a:lnTo>
                  <a:lnTo>
                    <a:pt x="99" y="309"/>
                  </a:lnTo>
                  <a:lnTo>
                    <a:pt x="99" y="307"/>
                  </a:lnTo>
                  <a:lnTo>
                    <a:pt x="99" y="307"/>
                  </a:lnTo>
                  <a:lnTo>
                    <a:pt x="99" y="303"/>
                  </a:lnTo>
                  <a:lnTo>
                    <a:pt x="97" y="301"/>
                  </a:lnTo>
                  <a:lnTo>
                    <a:pt x="95" y="300"/>
                  </a:lnTo>
                  <a:lnTo>
                    <a:pt x="93" y="298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3"/>
                  </a:lnTo>
                  <a:lnTo>
                    <a:pt x="90" y="303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90" y="309"/>
                  </a:lnTo>
                  <a:lnTo>
                    <a:pt x="90" y="310"/>
                  </a:lnTo>
                  <a:lnTo>
                    <a:pt x="92" y="310"/>
                  </a:lnTo>
                  <a:lnTo>
                    <a:pt x="92" y="312"/>
                  </a:lnTo>
                  <a:lnTo>
                    <a:pt x="93" y="310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2" y="312"/>
                  </a:lnTo>
                  <a:lnTo>
                    <a:pt x="92" y="314"/>
                  </a:lnTo>
                  <a:lnTo>
                    <a:pt x="90" y="318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2" y="321"/>
                  </a:lnTo>
                  <a:lnTo>
                    <a:pt x="92" y="321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90" y="325"/>
                  </a:lnTo>
                  <a:lnTo>
                    <a:pt x="90" y="325"/>
                  </a:lnTo>
                  <a:lnTo>
                    <a:pt x="90" y="327"/>
                  </a:lnTo>
                  <a:lnTo>
                    <a:pt x="92" y="327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5" y="327"/>
                  </a:lnTo>
                  <a:lnTo>
                    <a:pt x="99" y="32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01" y="325"/>
                  </a:lnTo>
                  <a:lnTo>
                    <a:pt x="102" y="325"/>
                  </a:lnTo>
                  <a:lnTo>
                    <a:pt x="104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10" y="321"/>
                  </a:lnTo>
                  <a:lnTo>
                    <a:pt x="122" y="325"/>
                  </a:lnTo>
                  <a:lnTo>
                    <a:pt x="126" y="325"/>
                  </a:lnTo>
                  <a:lnTo>
                    <a:pt x="126" y="325"/>
                  </a:lnTo>
                  <a:lnTo>
                    <a:pt x="128" y="323"/>
                  </a:lnTo>
                  <a:lnTo>
                    <a:pt x="137" y="321"/>
                  </a:lnTo>
                  <a:lnTo>
                    <a:pt x="139" y="321"/>
                  </a:lnTo>
                  <a:lnTo>
                    <a:pt x="140" y="323"/>
                  </a:lnTo>
                  <a:lnTo>
                    <a:pt x="142" y="325"/>
                  </a:lnTo>
                  <a:lnTo>
                    <a:pt x="144" y="325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1"/>
                  </a:lnTo>
                  <a:lnTo>
                    <a:pt x="158" y="319"/>
                  </a:lnTo>
                  <a:lnTo>
                    <a:pt x="160" y="319"/>
                  </a:lnTo>
                  <a:lnTo>
                    <a:pt x="162" y="318"/>
                  </a:lnTo>
                  <a:lnTo>
                    <a:pt x="164" y="319"/>
                  </a:lnTo>
                  <a:lnTo>
                    <a:pt x="166" y="319"/>
                  </a:lnTo>
                  <a:lnTo>
                    <a:pt x="166" y="318"/>
                  </a:lnTo>
                  <a:lnTo>
                    <a:pt x="164" y="316"/>
                  </a:lnTo>
                  <a:lnTo>
                    <a:pt x="162" y="316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8" y="310"/>
                  </a:lnTo>
                  <a:lnTo>
                    <a:pt x="168" y="310"/>
                  </a:lnTo>
                  <a:lnTo>
                    <a:pt x="169" y="312"/>
                  </a:lnTo>
                  <a:lnTo>
                    <a:pt x="175" y="312"/>
                  </a:lnTo>
                  <a:lnTo>
                    <a:pt x="173" y="314"/>
                  </a:lnTo>
                  <a:lnTo>
                    <a:pt x="171" y="314"/>
                  </a:lnTo>
                  <a:lnTo>
                    <a:pt x="166" y="314"/>
                  </a:lnTo>
                  <a:lnTo>
                    <a:pt x="168" y="316"/>
                  </a:lnTo>
                  <a:lnTo>
                    <a:pt x="168" y="318"/>
                  </a:lnTo>
                  <a:lnTo>
                    <a:pt x="168" y="319"/>
                  </a:lnTo>
                  <a:lnTo>
                    <a:pt x="168" y="319"/>
                  </a:lnTo>
                  <a:lnTo>
                    <a:pt x="169" y="321"/>
                  </a:lnTo>
                  <a:lnTo>
                    <a:pt x="169" y="321"/>
                  </a:lnTo>
                  <a:lnTo>
                    <a:pt x="173" y="323"/>
                  </a:lnTo>
                  <a:lnTo>
                    <a:pt x="178" y="327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7" y="328"/>
                  </a:lnTo>
                  <a:lnTo>
                    <a:pt x="189" y="328"/>
                  </a:lnTo>
                  <a:lnTo>
                    <a:pt x="191" y="325"/>
                  </a:lnTo>
                  <a:lnTo>
                    <a:pt x="191" y="323"/>
                  </a:lnTo>
                  <a:lnTo>
                    <a:pt x="191" y="323"/>
                  </a:lnTo>
                  <a:lnTo>
                    <a:pt x="189" y="321"/>
                  </a:lnTo>
                  <a:lnTo>
                    <a:pt x="189" y="321"/>
                  </a:lnTo>
                  <a:lnTo>
                    <a:pt x="193" y="321"/>
                  </a:lnTo>
                  <a:lnTo>
                    <a:pt x="193" y="325"/>
                  </a:lnTo>
                  <a:lnTo>
                    <a:pt x="193" y="328"/>
                  </a:lnTo>
                  <a:lnTo>
                    <a:pt x="191" y="330"/>
                  </a:lnTo>
                  <a:lnTo>
                    <a:pt x="191" y="330"/>
                  </a:lnTo>
                  <a:lnTo>
                    <a:pt x="191" y="332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2"/>
                  </a:lnTo>
                  <a:lnTo>
                    <a:pt x="196" y="332"/>
                  </a:lnTo>
                  <a:lnTo>
                    <a:pt x="196" y="332"/>
                  </a:lnTo>
                  <a:lnTo>
                    <a:pt x="195" y="332"/>
                  </a:lnTo>
                  <a:lnTo>
                    <a:pt x="193" y="332"/>
                  </a:lnTo>
                  <a:lnTo>
                    <a:pt x="193" y="334"/>
                  </a:lnTo>
                  <a:lnTo>
                    <a:pt x="193" y="334"/>
                  </a:lnTo>
                  <a:lnTo>
                    <a:pt x="191" y="332"/>
                  </a:lnTo>
                  <a:lnTo>
                    <a:pt x="191" y="332"/>
                  </a:lnTo>
                  <a:lnTo>
                    <a:pt x="187" y="332"/>
                  </a:lnTo>
                  <a:lnTo>
                    <a:pt x="191" y="334"/>
                  </a:lnTo>
                  <a:lnTo>
                    <a:pt x="193" y="336"/>
                  </a:lnTo>
                  <a:lnTo>
                    <a:pt x="195" y="338"/>
                  </a:lnTo>
                  <a:lnTo>
                    <a:pt x="198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4"/>
                  </a:lnTo>
                  <a:lnTo>
                    <a:pt x="198" y="334"/>
                  </a:lnTo>
                  <a:lnTo>
                    <a:pt x="200" y="332"/>
                  </a:lnTo>
                  <a:lnTo>
                    <a:pt x="200" y="332"/>
                  </a:lnTo>
                  <a:lnTo>
                    <a:pt x="202" y="330"/>
                  </a:lnTo>
                  <a:lnTo>
                    <a:pt x="204" y="327"/>
                  </a:lnTo>
                  <a:lnTo>
                    <a:pt x="205" y="327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7"/>
                  </a:lnTo>
                  <a:lnTo>
                    <a:pt x="205" y="327"/>
                  </a:lnTo>
                  <a:lnTo>
                    <a:pt x="204" y="330"/>
                  </a:lnTo>
                  <a:lnTo>
                    <a:pt x="207" y="332"/>
                  </a:lnTo>
                  <a:lnTo>
                    <a:pt x="209" y="334"/>
                  </a:lnTo>
                  <a:lnTo>
                    <a:pt x="209" y="336"/>
                  </a:lnTo>
                  <a:lnTo>
                    <a:pt x="211" y="336"/>
                  </a:lnTo>
                  <a:lnTo>
                    <a:pt x="209" y="336"/>
                  </a:lnTo>
                  <a:lnTo>
                    <a:pt x="205" y="334"/>
                  </a:lnTo>
                  <a:lnTo>
                    <a:pt x="205" y="332"/>
                  </a:lnTo>
                  <a:lnTo>
                    <a:pt x="202" y="334"/>
                  </a:lnTo>
                  <a:lnTo>
                    <a:pt x="200" y="334"/>
                  </a:lnTo>
                  <a:lnTo>
                    <a:pt x="198" y="336"/>
                  </a:lnTo>
                  <a:lnTo>
                    <a:pt x="198" y="338"/>
                  </a:lnTo>
                  <a:lnTo>
                    <a:pt x="200" y="338"/>
                  </a:lnTo>
                  <a:lnTo>
                    <a:pt x="198" y="339"/>
                  </a:lnTo>
                  <a:lnTo>
                    <a:pt x="198" y="339"/>
                  </a:lnTo>
                  <a:lnTo>
                    <a:pt x="200" y="341"/>
                  </a:lnTo>
                  <a:lnTo>
                    <a:pt x="202" y="343"/>
                  </a:lnTo>
                  <a:lnTo>
                    <a:pt x="204" y="347"/>
                  </a:lnTo>
                  <a:lnTo>
                    <a:pt x="204" y="345"/>
                  </a:lnTo>
                  <a:lnTo>
                    <a:pt x="204" y="343"/>
                  </a:lnTo>
                  <a:lnTo>
                    <a:pt x="202" y="341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4" y="341"/>
                  </a:lnTo>
                  <a:lnTo>
                    <a:pt x="204" y="343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7" y="347"/>
                  </a:lnTo>
                  <a:lnTo>
                    <a:pt x="207" y="348"/>
                  </a:lnTo>
                  <a:lnTo>
                    <a:pt x="205" y="347"/>
                  </a:lnTo>
                  <a:lnTo>
                    <a:pt x="205" y="348"/>
                  </a:lnTo>
                  <a:lnTo>
                    <a:pt x="207" y="348"/>
                  </a:lnTo>
                  <a:lnTo>
                    <a:pt x="207" y="348"/>
                  </a:lnTo>
                  <a:lnTo>
                    <a:pt x="209" y="348"/>
                  </a:lnTo>
                  <a:lnTo>
                    <a:pt x="209" y="347"/>
                  </a:lnTo>
                  <a:lnTo>
                    <a:pt x="209" y="348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2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23" y="357"/>
                  </a:lnTo>
                  <a:lnTo>
                    <a:pt x="222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5" y="357"/>
                  </a:lnTo>
                  <a:lnTo>
                    <a:pt x="238" y="359"/>
                  </a:lnTo>
                  <a:lnTo>
                    <a:pt x="233" y="357"/>
                  </a:lnTo>
                  <a:lnTo>
                    <a:pt x="233" y="357"/>
                  </a:lnTo>
                  <a:lnTo>
                    <a:pt x="238" y="357"/>
                  </a:lnTo>
                  <a:lnTo>
                    <a:pt x="238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2" y="361"/>
                  </a:lnTo>
                  <a:lnTo>
                    <a:pt x="249" y="363"/>
                  </a:lnTo>
                  <a:lnTo>
                    <a:pt x="254" y="366"/>
                  </a:lnTo>
                  <a:lnTo>
                    <a:pt x="258" y="366"/>
                  </a:lnTo>
                  <a:lnTo>
                    <a:pt x="261" y="370"/>
                  </a:lnTo>
                  <a:lnTo>
                    <a:pt x="261" y="370"/>
                  </a:lnTo>
                  <a:lnTo>
                    <a:pt x="269" y="372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4" y="372"/>
                  </a:lnTo>
                  <a:lnTo>
                    <a:pt x="278" y="372"/>
                  </a:lnTo>
                  <a:lnTo>
                    <a:pt x="287" y="374"/>
                  </a:lnTo>
                  <a:lnTo>
                    <a:pt x="290" y="374"/>
                  </a:lnTo>
                  <a:lnTo>
                    <a:pt x="299" y="372"/>
                  </a:lnTo>
                  <a:lnTo>
                    <a:pt x="307" y="368"/>
                  </a:lnTo>
                  <a:lnTo>
                    <a:pt x="317" y="366"/>
                  </a:lnTo>
                  <a:lnTo>
                    <a:pt x="316" y="366"/>
                  </a:lnTo>
                  <a:lnTo>
                    <a:pt x="316" y="366"/>
                  </a:lnTo>
                  <a:lnTo>
                    <a:pt x="314" y="366"/>
                  </a:lnTo>
                  <a:lnTo>
                    <a:pt x="312" y="366"/>
                  </a:lnTo>
                  <a:lnTo>
                    <a:pt x="312" y="365"/>
                  </a:lnTo>
                  <a:lnTo>
                    <a:pt x="312" y="363"/>
                  </a:lnTo>
                  <a:lnTo>
                    <a:pt x="312" y="361"/>
                  </a:lnTo>
                  <a:lnTo>
                    <a:pt x="312" y="361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2" y="357"/>
                  </a:lnTo>
                  <a:lnTo>
                    <a:pt x="316" y="359"/>
                  </a:lnTo>
                  <a:lnTo>
                    <a:pt x="316" y="359"/>
                  </a:lnTo>
                  <a:lnTo>
                    <a:pt x="319" y="359"/>
                  </a:lnTo>
                  <a:lnTo>
                    <a:pt x="321" y="359"/>
                  </a:lnTo>
                  <a:lnTo>
                    <a:pt x="321" y="359"/>
                  </a:lnTo>
                  <a:lnTo>
                    <a:pt x="319" y="359"/>
                  </a:lnTo>
                  <a:lnTo>
                    <a:pt x="317" y="361"/>
                  </a:lnTo>
                  <a:lnTo>
                    <a:pt x="317" y="361"/>
                  </a:lnTo>
                  <a:lnTo>
                    <a:pt x="317" y="363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317" y="366"/>
                  </a:lnTo>
                  <a:lnTo>
                    <a:pt x="319" y="365"/>
                  </a:lnTo>
                  <a:lnTo>
                    <a:pt x="323" y="363"/>
                  </a:lnTo>
                  <a:lnTo>
                    <a:pt x="328" y="361"/>
                  </a:lnTo>
                  <a:lnTo>
                    <a:pt x="330" y="357"/>
                  </a:lnTo>
                  <a:lnTo>
                    <a:pt x="332" y="354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28" y="352"/>
                  </a:lnTo>
                  <a:lnTo>
                    <a:pt x="330" y="350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30" y="348"/>
                  </a:lnTo>
                  <a:lnTo>
                    <a:pt x="330" y="347"/>
                  </a:lnTo>
                  <a:lnTo>
                    <a:pt x="332" y="347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4" y="348"/>
                  </a:lnTo>
                  <a:lnTo>
                    <a:pt x="334" y="348"/>
                  </a:lnTo>
                  <a:lnTo>
                    <a:pt x="337" y="343"/>
                  </a:lnTo>
                  <a:lnTo>
                    <a:pt x="335" y="345"/>
                  </a:lnTo>
                  <a:lnTo>
                    <a:pt x="332" y="343"/>
                  </a:lnTo>
                  <a:lnTo>
                    <a:pt x="330" y="343"/>
                  </a:lnTo>
                  <a:lnTo>
                    <a:pt x="330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3"/>
                  </a:lnTo>
                  <a:lnTo>
                    <a:pt x="328" y="341"/>
                  </a:lnTo>
                  <a:lnTo>
                    <a:pt x="330" y="343"/>
                  </a:lnTo>
                  <a:lnTo>
                    <a:pt x="330" y="343"/>
                  </a:lnTo>
                  <a:lnTo>
                    <a:pt x="332" y="341"/>
                  </a:lnTo>
                  <a:lnTo>
                    <a:pt x="332" y="339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4" y="336"/>
                  </a:lnTo>
                  <a:lnTo>
                    <a:pt x="334" y="336"/>
                  </a:lnTo>
                  <a:lnTo>
                    <a:pt x="335" y="336"/>
                  </a:lnTo>
                  <a:lnTo>
                    <a:pt x="335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5" y="334"/>
                  </a:lnTo>
                  <a:lnTo>
                    <a:pt x="337" y="334"/>
                  </a:lnTo>
                  <a:lnTo>
                    <a:pt x="337" y="334"/>
                  </a:lnTo>
                  <a:lnTo>
                    <a:pt x="339" y="336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lnTo>
                    <a:pt x="343" y="332"/>
                  </a:lnTo>
                  <a:lnTo>
                    <a:pt x="344" y="334"/>
                  </a:lnTo>
                  <a:lnTo>
                    <a:pt x="344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8"/>
                  </a:lnTo>
                  <a:lnTo>
                    <a:pt x="341" y="339"/>
                  </a:lnTo>
                  <a:lnTo>
                    <a:pt x="346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2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48" y="332"/>
                  </a:lnTo>
                  <a:lnTo>
                    <a:pt x="348" y="330"/>
                  </a:lnTo>
                  <a:lnTo>
                    <a:pt x="350" y="332"/>
                  </a:lnTo>
                  <a:lnTo>
                    <a:pt x="350" y="332"/>
                  </a:lnTo>
                  <a:lnTo>
                    <a:pt x="348" y="334"/>
                  </a:lnTo>
                  <a:lnTo>
                    <a:pt x="348" y="334"/>
                  </a:lnTo>
                  <a:lnTo>
                    <a:pt x="354" y="334"/>
                  </a:lnTo>
                  <a:lnTo>
                    <a:pt x="361" y="330"/>
                  </a:lnTo>
                  <a:lnTo>
                    <a:pt x="366" y="327"/>
                  </a:lnTo>
                  <a:lnTo>
                    <a:pt x="366" y="328"/>
                  </a:lnTo>
                  <a:lnTo>
                    <a:pt x="366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70" y="328"/>
                  </a:lnTo>
                  <a:lnTo>
                    <a:pt x="370" y="330"/>
                  </a:lnTo>
                  <a:lnTo>
                    <a:pt x="373" y="330"/>
                  </a:lnTo>
                  <a:lnTo>
                    <a:pt x="375" y="328"/>
                  </a:lnTo>
                  <a:lnTo>
                    <a:pt x="377" y="328"/>
                  </a:lnTo>
                  <a:lnTo>
                    <a:pt x="377" y="327"/>
                  </a:lnTo>
                  <a:lnTo>
                    <a:pt x="375" y="325"/>
                  </a:lnTo>
                  <a:lnTo>
                    <a:pt x="375" y="325"/>
                  </a:lnTo>
                  <a:lnTo>
                    <a:pt x="375" y="323"/>
                  </a:lnTo>
                  <a:lnTo>
                    <a:pt x="375" y="321"/>
                  </a:lnTo>
                  <a:lnTo>
                    <a:pt x="377" y="321"/>
                  </a:lnTo>
                  <a:lnTo>
                    <a:pt x="377" y="321"/>
                  </a:lnTo>
                  <a:lnTo>
                    <a:pt x="379" y="321"/>
                  </a:lnTo>
                  <a:lnTo>
                    <a:pt x="377" y="319"/>
                  </a:lnTo>
                  <a:lnTo>
                    <a:pt x="377" y="319"/>
                  </a:lnTo>
                  <a:lnTo>
                    <a:pt x="377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8"/>
                  </a:lnTo>
                  <a:lnTo>
                    <a:pt x="379" y="318"/>
                  </a:lnTo>
                  <a:lnTo>
                    <a:pt x="379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7"/>
                  </a:lnTo>
                  <a:lnTo>
                    <a:pt x="379" y="328"/>
                  </a:lnTo>
                  <a:lnTo>
                    <a:pt x="379" y="330"/>
                  </a:lnTo>
                  <a:lnTo>
                    <a:pt x="379" y="330"/>
                  </a:lnTo>
                  <a:lnTo>
                    <a:pt x="381" y="330"/>
                  </a:lnTo>
                  <a:lnTo>
                    <a:pt x="381" y="328"/>
                  </a:lnTo>
                  <a:lnTo>
                    <a:pt x="379" y="328"/>
                  </a:lnTo>
                  <a:lnTo>
                    <a:pt x="379" y="327"/>
                  </a:lnTo>
                  <a:lnTo>
                    <a:pt x="381" y="325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3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28"/>
                  </a:lnTo>
                  <a:lnTo>
                    <a:pt x="381" y="328"/>
                  </a:lnTo>
                  <a:lnTo>
                    <a:pt x="382" y="328"/>
                  </a:lnTo>
                  <a:lnTo>
                    <a:pt x="382" y="327"/>
                  </a:lnTo>
                  <a:lnTo>
                    <a:pt x="381" y="325"/>
                  </a:lnTo>
                  <a:lnTo>
                    <a:pt x="381" y="323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4" y="323"/>
                  </a:lnTo>
                  <a:lnTo>
                    <a:pt x="386" y="325"/>
                  </a:lnTo>
                  <a:lnTo>
                    <a:pt x="386" y="325"/>
                  </a:lnTo>
                  <a:lnTo>
                    <a:pt x="386" y="327"/>
                  </a:lnTo>
                  <a:lnTo>
                    <a:pt x="386" y="327"/>
                  </a:lnTo>
                  <a:lnTo>
                    <a:pt x="386" y="328"/>
                  </a:lnTo>
                  <a:lnTo>
                    <a:pt x="386" y="328"/>
                  </a:lnTo>
                  <a:lnTo>
                    <a:pt x="388" y="328"/>
                  </a:lnTo>
                  <a:lnTo>
                    <a:pt x="388" y="327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1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95" y="321"/>
                  </a:lnTo>
                  <a:lnTo>
                    <a:pt x="404" y="314"/>
                  </a:lnTo>
                  <a:lnTo>
                    <a:pt x="402" y="316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0" y="318"/>
                  </a:lnTo>
                  <a:lnTo>
                    <a:pt x="402" y="318"/>
                  </a:lnTo>
                  <a:lnTo>
                    <a:pt x="406" y="314"/>
                  </a:lnTo>
                  <a:lnTo>
                    <a:pt x="409" y="310"/>
                  </a:lnTo>
                  <a:lnTo>
                    <a:pt x="409" y="309"/>
                  </a:lnTo>
                  <a:lnTo>
                    <a:pt x="411" y="307"/>
                  </a:lnTo>
                  <a:lnTo>
                    <a:pt x="409" y="307"/>
                  </a:lnTo>
                  <a:lnTo>
                    <a:pt x="409" y="309"/>
                  </a:lnTo>
                  <a:lnTo>
                    <a:pt x="409" y="307"/>
                  </a:lnTo>
                  <a:lnTo>
                    <a:pt x="409" y="305"/>
                  </a:lnTo>
                  <a:lnTo>
                    <a:pt x="411" y="305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5" y="303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0"/>
                  </a:lnTo>
                  <a:lnTo>
                    <a:pt x="417" y="300"/>
                  </a:lnTo>
                  <a:lnTo>
                    <a:pt x="419" y="298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20" y="298"/>
                  </a:lnTo>
                  <a:lnTo>
                    <a:pt x="420" y="298"/>
                  </a:lnTo>
                  <a:lnTo>
                    <a:pt x="422" y="296"/>
                  </a:lnTo>
                  <a:lnTo>
                    <a:pt x="424" y="296"/>
                  </a:lnTo>
                  <a:lnTo>
                    <a:pt x="424" y="294"/>
                  </a:lnTo>
                  <a:lnTo>
                    <a:pt x="428" y="292"/>
                  </a:lnTo>
                  <a:lnTo>
                    <a:pt x="428" y="291"/>
                  </a:lnTo>
                  <a:lnTo>
                    <a:pt x="426" y="291"/>
                  </a:lnTo>
                  <a:lnTo>
                    <a:pt x="428" y="289"/>
                  </a:lnTo>
                  <a:lnTo>
                    <a:pt x="440" y="285"/>
                  </a:lnTo>
                  <a:lnTo>
                    <a:pt x="442" y="285"/>
                  </a:lnTo>
                  <a:lnTo>
                    <a:pt x="440" y="283"/>
                  </a:lnTo>
                  <a:lnTo>
                    <a:pt x="437" y="285"/>
                  </a:lnTo>
                  <a:lnTo>
                    <a:pt x="440" y="282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2"/>
                  </a:lnTo>
                  <a:lnTo>
                    <a:pt x="444" y="280"/>
                  </a:lnTo>
                  <a:lnTo>
                    <a:pt x="447" y="280"/>
                  </a:lnTo>
                  <a:lnTo>
                    <a:pt x="449" y="278"/>
                  </a:lnTo>
                  <a:lnTo>
                    <a:pt x="453" y="278"/>
                  </a:lnTo>
                  <a:lnTo>
                    <a:pt x="455" y="276"/>
                  </a:lnTo>
                  <a:lnTo>
                    <a:pt x="453" y="276"/>
                  </a:lnTo>
                  <a:lnTo>
                    <a:pt x="453" y="276"/>
                  </a:lnTo>
                  <a:lnTo>
                    <a:pt x="451" y="276"/>
                  </a:lnTo>
                  <a:lnTo>
                    <a:pt x="453" y="274"/>
                  </a:lnTo>
                  <a:lnTo>
                    <a:pt x="455" y="276"/>
                  </a:lnTo>
                  <a:lnTo>
                    <a:pt x="456" y="274"/>
                  </a:lnTo>
                  <a:lnTo>
                    <a:pt x="458" y="272"/>
                  </a:lnTo>
                  <a:lnTo>
                    <a:pt x="458" y="271"/>
                  </a:lnTo>
                  <a:lnTo>
                    <a:pt x="458" y="269"/>
                  </a:lnTo>
                  <a:lnTo>
                    <a:pt x="456" y="269"/>
                  </a:lnTo>
                  <a:lnTo>
                    <a:pt x="456" y="267"/>
                  </a:lnTo>
                  <a:lnTo>
                    <a:pt x="456" y="269"/>
                  </a:lnTo>
                  <a:lnTo>
                    <a:pt x="458" y="269"/>
                  </a:lnTo>
                  <a:lnTo>
                    <a:pt x="458" y="269"/>
                  </a:lnTo>
                  <a:lnTo>
                    <a:pt x="458" y="267"/>
                  </a:lnTo>
                  <a:lnTo>
                    <a:pt x="458" y="267"/>
                  </a:lnTo>
                  <a:lnTo>
                    <a:pt x="456" y="263"/>
                  </a:lnTo>
                  <a:lnTo>
                    <a:pt x="456" y="262"/>
                  </a:lnTo>
                  <a:lnTo>
                    <a:pt x="455" y="262"/>
                  </a:lnTo>
                  <a:lnTo>
                    <a:pt x="453" y="262"/>
                  </a:lnTo>
                  <a:lnTo>
                    <a:pt x="453" y="260"/>
                  </a:lnTo>
                  <a:lnTo>
                    <a:pt x="455" y="262"/>
                  </a:lnTo>
                  <a:lnTo>
                    <a:pt x="456" y="262"/>
                  </a:lnTo>
                  <a:lnTo>
                    <a:pt x="456" y="263"/>
                  </a:lnTo>
                  <a:lnTo>
                    <a:pt x="458" y="263"/>
                  </a:lnTo>
                  <a:lnTo>
                    <a:pt x="460" y="265"/>
                  </a:lnTo>
                  <a:lnTo>
                    <a:pt x="460" y="269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2" y="272"/>
                  </a:lnTo>
                  <a:lnTo>
                    <a:pt x="462" y="272"/>
                  </a:lnTo>
                  <a:lnTo>
                    <a:pt x="462" y="271"/>
                  </a:lnTo>
                  <a:lnTo>
                    <a:pt x="462" y="271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7"/>
                  </a:lnTo>
                  <a:lnTo>
                    <a:pt x="462" y="269"/>
                  </a:lnTo>
                  <a:lnTo>
                    <a:pt x="464" y="269"/>
                  </a:lnTo>
                  <a:lnTo>
                    <a:pt x="464" y="271"/>
                  </a:lnTo>
                  <a:lnTo>
                    <a:pt x="464" y="272"/>
                  </a:lnTo>
                  <a:lnTo>
                    <a:pt x="464" y="272"/>
                  </a:lnTo>
                  <a:lnTo>
                    <a:pt x="465" y="272"/>
                  </a:lnTo>
                  <a:lnTo>
                    <a:pt x="465" y="272"/>
                  </a:lnTo>
                  <a:lnTo>
                    <a:pt x="465" y="276"/>
                  </a:lnTo>
                  <a:lnTo>
                    <a:pt x="467" y="276"/>
                  </a:lnTo>
                  <a:lnTo>
                    <a:pt x="467" y="276"/>
                  </a:lnTo>
                  <a:lnTo>
                    <a:pt x="467" y="274"/>
                  </a:lnTo>
                  <a:lnTo>
                    <a:pt x="467" y="274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71" y="272"/>
                  </a:lnTo>
                  <a:lnTo>
                    <a:pt x="471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4" y="274"/>
                  </a:lnTo>
                  <a:lnTo>
                    <a:pt x="476" y="276"/>
                  </a:lnTo>
                  <a:lnTo>
                    <a:pt x="476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2" y="274"/>
                  </a:lnTo>
                  <a:lnTo>
                    <a:pt x="484" y="274"/>
                  </a:lnTo>
                  <a:lnTo>
                    <a:pt x="482" y="272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0" y="272"/>
                  </a:lnTo>
                  <a:lnTo>
                    <a:pt x="480" y="271"/>
                  </a:lnTo>
                  <a:lnTo>
                    <a:pt x="478" y="271"/>
                  </a:lnTo>
                  <a:lnTo>
                    <a:pt x="478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2" y="267"/>
                  </a:lnTo>
                  <a:lnTo>
                    <a:pt x="482" y="265"/>
                  </a:lnTo>
                  <a:lnTo>
                    <a:pt x="482" y="265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9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7" y="263"/>
                  </a:lnTo>
                  <a:lnTo>
                    <a:pt x="487" y="263"/>
                  </a:lnTo>
                  <a:lnTo>
                    <a:pt x="489" y="262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491" y="260"/>
                  </a:lnTo>
                  <a:lnTo>
                    <a:pt x="491" y="258"/>
                  </a:lnTo>
                  <a:lnTo>
                    <a:pt x="491" y="258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6" y="258"/>
                  </a:lnTo>
                  <a:lnTo>
                    <a:pt x="498" y="258"/>
                  </a:lnTo>
                  <a:lnTo>
                    <a:pt x="496" y="260"/>
                  </a:lnTo>
                  <a:lnTo>
                    <a:pt x="491" y="260"/>
                  </a:lnTo>
                  <a:lnTo>
                    <a:pt x="489" y="262"/>
                  </a:lnTo>
                  <a:lnTo>
                    <a:pt x="491" y="262"/>
                  </a:lnTo>
                  <a:lnTo>
                    <a:pt x="494" y="260"/>
                  </a:lnTo>
                  <a:lnTo>
                    <a:pt x="500" y="260"/>
                  </a:lnTo>
                  <a:lnTo>
                    <a:pt x="500" y="260"/>
                  </a:lnTo>
                  <a:lnTo>
                    <a:pt x="500" y="258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2" y="256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3"/>
                  </a:lnTo>
                  <a:lnTo>
                    <a:pt x="502" y="253"/>
                  </a:lnTo>
                  <a:lnTo>
                    <a:pt x="503" y="249"/>
                  </a:lnTo>
                  <a:lnTo>
                    <a:pt x="503" y="247"/>
                  </a:lnTo>
                  <a:lnTo>
                    <a:pt x="503" y="245"/>
                  </a:lnTo>
                  <a:lnTo>
                    <a:pt x="503" y="245"/>
                  </a:lnTo>
                  <a:lnTo>
                    <a:pt x="503" y="244"/>
                  </a:lnTo>
                  <a:lnTo>
                    <a:pt x="509" y="238"/>
                  </a:lnTo>
                  <a:lnTo>
                    <a:pt x="509" y="236"/>
                  </a:lnTo>
                  <a:lnTo>
                    <a:pt x="509" y="236"/>
                  </a:lnTo>
                  <a:lnTo>
                    <a:pt x="507" y="236"/>
                  </a:lnTo>
                  <a:lnTo>
                    <a:pt x="503" y="242"/>
                  </a:lnTo>
                  <a:lnTo>
                    <a:pt x="502" y="242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498" y="240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505" y="238"/>
                  </a:lnTo>
                  <a:lnTo>
                    <a:pt x="505" y="236"/>
                  </a:lnTo>
                  <a:lnTo>
                    <a:pt x="505" y="236"/>
                  </a:lnTo>
                  <a:lnTo>
                    <a:pt x="507" y="235"/>
                  </a:lnTo>
                  <a:lnTo>
                    <a:pt x="505" y="233"/>
                  </a:lnTo>
                  <a:lnTo>
                    <a:pt x="505" y="233"/>
                  </a:lnTo>
                  <a:lnTo>
                    <a:pt x="503" y="231"/>
                  </a:lnTo>
                  <a:lnTo>
                    <a:pt x="502" y="231"/>
                  </a:lnTo>
                  <a:lnTo>
                    <a:pt x="505" y="227"/>
                  </a:lnTo>
                  <a:lnTo>
                    <a:pt x="512" y="231"/>
                  </a:lnTo>
                  <a:lnTo>
                    <a:pt x="512" y="231"/>
                  </a:lnTo>
                  <a:lnTo>
                    <a:pt x="512" y="229"/>
                  </a:lnTo>
                  <a:lnTo>
                    <a:pt x="512" y="227"/>
                  </a:lnTo>
                  <a:lnTo>
                    <a:pt x="509" y="227"/>
                  </a:lnTo>
                  <a:lnTo>
                    <a:pt x="509" y="226"/>
                  </a:lnTo>
                  <a:lnTo>
                    <a:pt x="509" y="226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7" y="220"/>
                  </a:lnTo>
                  <a:lnTo>
                    <a:pt x="507" y="220"/>
                  </a:lnTo>
                  <a:lnTo>
                    <a:pt x="503" y="218"/>
                  </a:lnTo>
                  <a:lnTo>
                    <a:pt x="503" y="218"/>
                  </a:lnTo>
                  <a:lnTo>
                    <a:pt x="503" y="217"/>
                  </a:lnTo>
                  <a:lnTo>
                    <a:pt x="503" y="217"/>
                  </a:lnTo>
                  <a:lnTo>
                    <a:pt x="503" y="215"/>
                  </a:lnTo>
                  <a:lnTo>
                    <a:pt x="503" y="215"/>
                  </a:lnTo>
                  <a:lnTo>
                    <a:pt x="502" y="215"/>
                  </a:lnTo>
                  <a:lnTo>
                    <a:pt x="502" y="215"/>
                  </a:lnTo>
                  <a:lnTo>
                    <a:pt x="502" y="213"/>
                  </a:lnTo>
                  <a:lnTo>
                    <a:pt x="505" y="215"/>
                  </a:lnTo>
                  <a:lnTo>
                    <a:pt x="505" y="215"/>
                  </a:lnTo>
                  <a:lnTo>
                    <a:pt x="507" y="218"/>
                  </a:lnTo>
                  <a:lnTo>
                    <a:pt x="509" y="218"/>
                  </a:lnTo>
                  <a:lnTo>
                    <a:pt x="509" y="224"/>
                  </a:lnTo>
                  <a:lnTo>
                    <a:pt x="511" y="224"/>
                  </a:lnTo>
                  <a:lnTo>
                    <a:pt x="511" y="226"/>
                  </a:lnTo>
                  <a:lnTo>
                    <a:pt x="512" y="226"/>
                  </a:lnTo>
                  <a:lnTo>
                    <a:pt x="523" y="224"/>
                  </a:lnTo>
                  <a:lnTo>
                    <a:pt x="527" y="220"/>
                  </a:lnTo>
                  <a:lnTo>
                    <a:pt x="527" y="220"/>
                  </a:lnTo>
                  <a:lnTo>
                    <a:pt x="527" y="218"/>
                  </a:lnTo>
                  <a:lnTo>
                    <a:pt x="525" y="218"/>
                  </a:lnTo>
                  <a:lnTo>
                    <a:pt x="523" y="217"/>
                  </a:lnTo>
                  <a:lnTo>
                    <a:pt x="523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3"/>
                  </a:lnTo>
                  <a:lnTo>
                    <a:pt x="527" y="215"/>
                  </a:lnTo>
                  <a:lnTo>
                    <a:pt x="532" y="215"/>
                  </a:lnTo>
                  <a:lnTo>
                    <a:pt x="534" y="213"/>
                  </a:lnTo>
                  <a:lnTo>
                    <a:pt x="534" y="213"/>
                  </a:lnTo>
                  <a:lnTo>
                    <a:pt x="534" y="211"/>
                  </a:lnTo>
                  <a:lnTo>
                    <a:pt x="529" y="209"/>
                  </a:lnTo>
                  <a:lnTo>
                    <a:pt x="530" y="207"/>
                  </a:lnTo>
                  <a:lnTo>
                    <a:pt x="534" y="209"/>
                  </a:lnTo>
                  <a:lnTo>
                    <a:pt x="536" y="209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6"/>
                  </a:lnTo>
                  <a:lnTo>
                    <a:pt x="538" y="206"/>
                  </a:lnTo>
                  <a:lnTo>
                    <a:pt x="538" y="204"/>
                  </a:lnTo>
                  <a:lnTo>
                    <a:pt x="534" y="202"/>
                  </a:lnTo>
                  <a:lnTo>
                    <a:pt x="527" y="200"/>
                  </a:lnTo>
                  <a:lnTo>
                    <a:pt x="523" y="198"/>
                  </a:lnTo>
                  <a:lnTo>
                    <a:pt x="525" y="197"/>
                  </a:lnTo>
                  <a:lnTo>
                    <a:pt x="527" y="198"/>
                  </a:lnTo>
                  <a:lnTo>
                    <a:pt x="532" y="198"/>
                  </a:lnTo>
                  <a:lnTo>
                    <a:pt x="538" y="200"/>
                  </a:lnTo>
                  <a:lnTo>
                    <a:pt x="540" y="200"/>
                  </a:lnTo>
                  <a:lnTo>
                    <a:pt x="541" y="198"/>
                  </a:lnTo>
                  <a:lnTo>
                    <a:pt x="541" y="197"/>
                  </a:lnTo>
                  <a:lnTo>
                    <a:pt x="536" y="195"/>
                  </a:lnTo>
                  <a:lnTo>
                    <a:pt x="532" y="193"/>
                  </a:lnTo>
                  <a:lnTo>
                    <a:pt x="532" y="191"/>
                  </a:lnTo>
                  <a:lnTo>
                    <a:pt x="532" y="191"/>
                  </a:lnTo>
                  <a:lnTo>
                    <a:pt x="532" y="189"/>
                  </a:lnTo>
                  <a:lnTo>
                    <a:pt x="530" y="189"/>
                  </a:lnTo>
                  <a:lnTo>
                    <a:pt x="530" y="188"/>
                  </a:lnTo>
                  <a:lnTo>
                    <a:pt x="514" y="188"/>
                  </a:lnTo>
                  <a:lnTo>
                    <a:pt x="514" y="186"/>
                  </a:lnTo>
                  <a:lnTo>
                    <a:pt x="525" y="186"/>
                  </a:lnTo>
                  <a:lnTo>
                    <a:pt x="527" y="184"/>
                  </a:lnTo>
                  <a:lnTo>
                    <a:pt x="527" y="182"/>
                  </a:lnTo>
                  <a:lnTo>
                    <a:pt x="525" y="182"/>
                  </a:lnTo>
                  <a:lnTo>
                    <a:pt x="525" y="182"/>
                  </a:lnTo>
                  <a:lnTo>
                    <a:pt x="525" y="180"/>
                  </a:lnTo>
                  <a:lnTo>
                    <a:pt x="527" y="180"/>
                  </a:lnTo>
                  <a:lnTo>
                    <a:pt x="529" y="184"/>
                  </a:lnTo>
                  <a:lnTo>
                    <a:pt x="532" y="184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6" y="186"/>
                  </a:lnTo>
                  <a:lnTo>
                    <a:pt x="536" y="188"/>
                  </a:lnTo>
                  <a:lnTo>
                    <a:pt x="536" y="189"/>
                  </a:lnTo>
                  <a:lnTo>
                    <a:pt x="536" y="191"/>
                  </a:lnTo>
                  <a:lnTo>
                    <a:pt x="538" y="191"/>
                  </a:lnTo>
                  <a:lnTo>
                    <a:pt x="541" y="191"/>
                  </a:lnTo>
                  <a:lnTo>
                    <a:pt x="545" y="191"/>
                  </a:lnTo>
                  <a:lnTo>
                    <a:pt x="545" y="191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9" y="184"/>
                  </a:lnTo>
                  <a:lnTo>
                    <a:pt x="550" y="184"/>
                  </a:lnTo>
                  <a:lnTo>
                    <a:pt x="550" y="182"/>
                  </a:lnTo>
                  <a:lnTo>
                    <a:pt x="552" y="180"/>
                  </a:lnTo>
                  <a:lnTo>
                    <a:pt x="550" y="179"/>
                  </a:lnTo>
                  <a:close/>
                  <a:moveTo>
                    <a:pt x="326" y="3"/>
                  </a:moveTo>
                  <a:lnTo>
                    <a:pt x="326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6" y="0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6" y="3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97B885F6-BB7A-46F9-B0D8-716764E58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1606" y="4077306"/>
              <a:ext cx="468562" cy="287495"/>
            </a:xfrm>
            <a:custGeom>
              <a:avLst/>
              <a:gdLst>
                <a:gd name="T0" fmla="*/ 332 w 339"/>
                <a:gd name="T1" fmla="*/ 35 h 208"/>
                <a:gd name="T2" fmla="*/ 318 w 339"/>
                <a:gd name="T3" fmla="*/ 26 h 208"/>
                <a:gd name="T4" fmla="*/ 311 w 339"/>
                <a:gd name="T5" fmla="*/ 17 h 208"/>
                <a:gd name="T6" fmla="*/ 302 w 339"/>
                <a:gd name="T7" fmla="*/ 13 h 208"/>
                <a:gd name="T8" fmla="*/ 280 w 339"/>
                <a:gd name="T9" fmla="*/ 17 h 208"/>
                <a:gd name="T10" fmla="*/ 267 w 339"/>
                <a:gd name="T11" fmla="*/ 0 h 208"/>
                <a:gd name="T12" fmla="*/ 251 w 339"/>
                <a:gd name="T13" fmla="*/ 6 h 208"/>
                <a:gd name="T14" fmla="*/ 220 w 339"/>
                <a:gd name="T15" fmla="*/ 2 h 208"/>
                <a:gd name="T16" fmla="*/ 215 w 339"/>
                <a:gd name="T17" fmla="*/ 18 h 208"/>
                <a:gd name="T18" fmla="*/ 202 w 339"/>
                <a:gd name="T19" fmla="*/ 26 h 208"/>
                <a:gd name="T20" fmla="*/ 186 w 339"/>
                <a:gd name="T21" fmla="*/ 31 h 208"/>
                <a:gd name="T22" fmla="*/ 177 w 339"/>
                <a:gd name="T23" fmla="*/ 26 h 208"/>
                <a:gd name="T24" fmla="*/ 166 w 339"/>
                <a:gd name="T25" fmla="*/ 36 h 208"/>
                <a:gd name="T26" fmla="*/ 134 w 339"/>
                <a:gd name="T27" fmla="*/ 44 h 208"/>
                <a:gd name="T28" fmla="*/ 134 w 339"/>
                <a:gd name="T29" fmla="*/ 56 h 208"/>
                <a:gd name="T30" fmla="*/ 81 w 339"/>
                <a:gd name="T31" fmla="*/ 60 h 208"/>
                <a:gd name="T32" fmla="*/ 69 w 339"/>
                <a:gd name="T33" fmla="*/ 51 h 208"/>
                <a:gd name="T34" fmla="*/ 49 w 339"/>
                <a:gd name="T35" fmla="*/ 47 h 208"/>
                <a:gd name="T36" fmla="*/ 45 w 339"/>
                <a:gd name="T37" fmla="*/ 55 h 208"/>
                <a:gd name="T38" fmla="*/ 40 w 339"/>
                <a:gd name="T39" fmla="*/ 67 h 208"/>
                <a:gd name="T40" fmla="*/ 25 w 339"/>
                <a:gd name="T41" fmla="*/ 62 h 208"/>
                <a:gd name="T42" fmla="*/ 16 w 339"/>
                <a:gd name="T43" fmla="*/ 67 h 208"/>
                <a:gd name="T44" fmla="*/ 29 w 339"/>
                <a:gd name="T45" fmla="*/ 78 h 208"/>
                <a:gd name="T46" fmla="*/ 16 w 339"/>
                <a:gd name="T47" fmla="*/ 91 h 208"/>
                <a:gd name="T48" fmla="*/ 16 w 339"/>
                <a:gd name="T49" fmla="*/ 102 h 208"/>
                <a:gd name="T50" fmla="*/ 20 w 339"/>
                <a:gd name="T51" fmla="*/ 109 h 208"/>
                <a:gd name="T52" fmla="*/ 20 w 339"/>
                <a:gd name="T53" fmla="*/ 116 h 208"/>
                <a:gd name="T54" fmla="*/ 9 w 339"/>
                <a:gd name="T55" fmla="*/ 118 h 208"/>
                <a:gd name="T56" fmla="*/ 0 w 339"/>
                <a:gd name="T57" fmla="*/ 127 h 208"/>
                <a:gd name="T58" fmla="*/ 11 w 339"/>
                <a:gd name="T59" fmla="*/ 130 h 208"/>
                <a:gd name="T60" fmla="*/ 14 w 339"/>
                <a:gd name="T61" fmla="*/ 139 h 208"/>
                <a:gd name="T62" fmla="*/ 22 w 339"/>
                <a:gd name="T63" fmla="*/ 152 h 208"/>
                <a:gd name="T64" fmla="*/ 32 w 339"/>
                <a:gd name="T65" fmla="*/ 161 h 208"/>
                <a:gd name="T66" fmla="*/ 38 w 339"/>
                <a:gd name="T67" fmla="*/ 163 h 208"/>
                <a:gd name="T68" fmla="*/ 47 w 339"/>
                <a:gd name="T69" fmla="*/ 177 h 208"/>
                <a:gd name="T70" fmla="*/ 61 w 339"/>
                <a:gd name="T71" fmla="*/ 190 h 208"/>
                <a:gd name="T72" fmla="*/ 65 w 339"/>
                <a:gd name="T73" fmla="*/ 192 h 208"/>
                <a:gd name="T74" fmla="*/ 78 w 339"/>
                <a:gd name="T75" fmla="*/ 199 h 208"/>
                <a:gd name="T76" fmla="*/ 99 w 339"/>
                <a:gd name="T77" fmla="*/ 206 h 208"/>
                <a:gd name="T78" fmla="*/ 114 w 339"/>
                <a:gd name="T79" fmla="*/ 208 h 208"/>
                <a:gd name="T80" fmla="*/ 126 w 339"/>
                <a:gd name="T81" fmla="*/ 199 h 208"/>
                <a:gd name="T82" fmla="*/ 137 w 339"/>
                <a:gd name="T83" fmla="*/ 195 h 208"/>
                <a:gd name="T84" fmla="*/ 144 w 339"/>
                <a:gd name="T85" fmla="*/ 194 h 208"/>
                <a:gd name="T86" fmla="*/ 159 w 339"/>
                <a:gd name="T87" fmla="*/ 190 h 208"/>
                <a:gd name="T88" fmla="*/ 168 w 339"/>
                <a:gd name="T89" fmla="*/ 183 h 208"/>
                <a:gd name="T90" fmla="*/ 179 w 339"/>
                <a:gd name="T91" fmla="*/ 177 h 208"/>
                <a:gd name="T92" fmla="*/ 202 w 339"/>
                <a:gd name="T93" fmla="*/ 179 h 208"/>
                <a:gd name="T94" fmla="*/ 226 w 339"/>
                <a:gd name="T95" fmla="*/ 179 h 208"/>
                <a:gd name="T96" fmla="*/ 233 w 339"/>
                <a:gd name="T97" fmla="*/ 174 h 208"/>
                <a:gd name="T98" fmla="*/ 242 w 339"/>
                <a:gd name="T99" fmla="*/ 170 h 208"/>
                <a:gd name="T100" fmla="*/ 255 w 339"/>
                <a:gd name="T101" fmla="*/ 167 h 208"/>
                <a:gd name="T102" fmla="*/ 260 w 339"/>
                <a:gd name="T103" fmla="*/ 145 h 208"/>
                <a:gd name="T104" fmla="*/ 269 w 339"/>
                <a:gd name="T105" fmla="*/ 136 h 208"/>
                <a:gd name="T106" fmla="*/ 274 w 339"/>
                <a:gd name="T107" fmla="*/ 125 h 208"/>
                <a:gd name="T108" fmla="*/ 278 w 339"/>
                <a:gd name="T109" fmla="*/ 116 h 208"/>
                <a:gd name="T110" fmla="*/ 287 w 339"/>
                <a:gd name="T111" fmla="*/ 102 h 208"/>
                <a:gd name="T112" fmla="*/ 294 w 339"/>
                <a:gd name="T113" fmla="*/ 80 h 208"/>
                <a:gd name="T114" fmla="*/ 305 w 339"/>
                <a:gd name="T115" fmla="*/ 67 h 208"/>
                <a:gd name="T116" fmla="*/ 316 w 339"/>
                <a:gd name="T117" fmla="*/ 58 h 208"/>
                <a:gd name="T118" fmla="*/ 334 w 339"/>
                <a:gd name="T119" fmla="*/ 5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9" h="208">
                  <a:moveTo>
                    <a:pt x="338" y="46"/>
                  </a:moveTo>
                  <a:lnTo>
                    <a:pt x="338" y="44"/>
                  </a:lnTo>
                  <a:lnTo>
                    <a:pt x="338" y="44"/>
                  </a:lnTo>
                  <a:lnTo>
                    <a:pt x="338" y="42"/>
                  </a:lnTo>
                  <a:lnTo>
                    <a:pt x="338" y="42"/>
                  </a:lnTo>
                  <a:lnTo>
                    <a:pt x="339" y="40"/>
                  </a:lnTo>
                  <a:lnTo>
                    <a:pt x="338" y="40"/>
                  </a:lnTo>
                  <a:lnTo>
                    <a:pt x="338" y="38"/>
                  </a:lnTo>
                  <a:lnTo>
                    <a:pt x="338" y="36"/>
                  </a:lnTo>
                  <a:lnTo>
                    <a:pt x="336" y="36"/>
                  </a:lnTo>
                  <a:lnTo>
                    <a:pt x="334" y="35"/>
                  </a:lnTo>
                  <a:lnTo>
                    <a:pt x="334" y="35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30" y="35"/>
                  </a:lnTo>
                  <a:lnTo>
                    <a:pt x="330" y="35"/>
                  </a:lnTo>
                  <a:lnTo>
                    <a:pt x="327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5" y="35"/>
                  </a:lnTo>
                  <a:lnTo>
                    <a:pt x="325" y="33"/>
                  </a:lnTo>
                  <a:lnTo>
                    <a:pt x="323" y="31"/>
                  </a:lnTo>
                  <a:lnTo>
                    <a:pt x="323" y="29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8" y="26"/>
                  </a:lnTo>
                  <a:lnTo>
                    <a:pt x="318" y="26"/>
                  </a:lnTo>
                  <a:lnTo>
                    <a:pt x="316" y="26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4" y="24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4"/>
                  </a:lnTo>
                  <a:lnTo>
                    <a:pt x="311" y="20"/>
                  </a:lnTo>
                  <a:lnTo>
                    <a:pt x="311" y="18"/>
                  </a:lnTo>
                  <a:lnTo>
                    <a:pt x="311" y="18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09" y="17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7" y="11"/>
                  </a:lnTo>
                  <a:lnTo>
                    <a:pt x="305" y="11"/>
                  </a:lnTo>
                  <a:lnTo>
                    <a:pt x="303" y="11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2" y="13"/>
                  </a:lnTo>
                  <a:lnTo>
                    <a:pt x="302" y="13"/>
                  </a:lnTo>
                  <a:lnTo>
                    <a:pt x="300" y="15"/>
                  </a:lnTo>
                  <a:lnTo>
                    <a:pt x="300" y="15"/>
                  </a:lnTo>
                  <a:lnTo>
                    <a:pt x="296" y="15"/>
                  </a:lnTo>
                  <a:lnTo>
                    <a:pt x="296" y="15"/>
                  </a:lnTo>
                  <a:lnTo>
                    <a:pt x="294" y="15"/>
                  </a:lnTo>
                  <a:lnTo>
                    <a:pt x="292" y="15"/>
                  </a:lnTo>
                  <a:lnTo>
                    <a:pt x="291" y="15"/>
                  </a:lnTo>
                  <a:lnTo>
                    <a:pt x="289" y="17"/>
                  </a:lnTo>
                  <a:lnTo>
                    <a:pt x="287" y="17"/>
                  </a:lnTo>
                  <a:lnTo>
                    <a:pt x="285" y="18"/>
                  </a:lnTo>
                  <a:lnTo>
                    <a:pt x="283" y="18"/>
                  </a:lnTo>
                  <a:lnTo>
                    <a:pt x="282" y="17"/>
                  </a:lnTo>
                  <a:lnTo>
                    <a:pt x="280" y="17"/>
                  </a:lnTo>
                  <a:lnTo>
                    <a:pt x="280" y="15"/>
                  </a:lnTo>
                  <a:lnTo>
                    <a:pt x="276" y="11"/>
                  </a:lnTo>
                  <a:lnTo>
                    <a:pt x="276" y="9"/>
                  </a:lnTo>
                  <a:lnTo>
                    <a:pt x="276" y="6"/>
                  </a:lnTo>
                  <a:lnTo>
                    <a:pt x="274" y="6"/>
                  </a:lnTo>
                  <a:lnTo>
                    <a:pt x="274" y="6"/>
                  </a:lnTo>
                  <a:lnTo>
                    <a:pt x="273" y="6"/>
                  </a:lnTo>
                  <a:lnTo>
                    <a:pt x="271" y="6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71" y="2"/>
                  </a:lnTo>
                  <a:lnTo>
                    <a:pt x="271" y="2"/>
                  </a:lnTo>
                  <a:lnTo>
                    <a:pt x="269" y="2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2" y="2"/>
                  </a:lnTo>
                  <a:lnTo>
                    <a:pt x="262" y="2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260" y="4"/>
                  </a:lnTo>
                  <a:lnTo>
                    <a:pt x="260" y="4"/>
                  </a:lnTo>
                  <a:lnTo>
                    <a:pt x="258" y="6"/>
                  </a:lnTo>
                  <a:lnTo>
                    <a:pt x="258" y="4"/>
                  </a:lnTo>
                  <a:lnTo>
                    <a:pt x="258" y="4"/>
                  </a:lnTo>
                  <a:lnTo>
                    <a:pt x="256" y="4"/>
                  </a:lnTo>
                  <a:lnTo>
                    <a:pt x="255" y="4"/>
                  </a:lnTo>
                  <a:lnTo>
                    <a:pt x="251" y="6"/>
                  </a:lnTo>
                  <a:lnTo>
                    <a:pt x="249" y="6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6" y="4"/>
                  </a:lnTo>
                  <a:lnTo>
                    <a:pt x="244" y="4"/>
                  </a:lnTo>
                  <a:lnTo>
                    <a:pt x="242" y="4"/>
                  </a:lnTo>
                  <a:lnTo>
                    <a:pt x="240" y="2"/>
                  </a:lnTo>
                  <a:lnTo>
                    <a:pt x="238" y="2"/>
                  </a:lnTo>
                  <a:lnTo>
                    <a:pt x="238" y="2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24" y="2"/>
                  </a:lnTo>
                  <a:lnTo>
                    <a:pt x="220" y="2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7" y="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2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6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5" y="31"/>
                  </a:lnTo>
                  <a:lnTo>
                    <a:pt x="195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0" y="33"/>
                  </a:lnTo>
                  <a:lnTo>
                    <a:pt x="188" y="31"/>
                  </a:lnTo>
                  <a:lnTo>
                    <a:pt x="186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2" y="27"/>
                  </a:lnTo>
                  <a:lnTo>
                    <a:pt x="181" y="27"/>
                  </a:lnTo>
                  <a:lnTo>
                    <a:pt x="179" y="27"/>
                  </a:lnTo>
                  <a:lnTo>
                    <a:pt x="179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0" y="29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66" y="36"/>
                  </a:lnTo>
                  <a:lnTo>
                    <a:pt x="161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3" y="38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2" y="49"/>
                  </a:lnTo>
                  <a:lnTo>
                    <a:pt x="132" y="51"/>
                  </a:lnTo>
                  <a:lnTo>
                    <a:pt x="134" y="53"/>
                  </a:lnTo>
                  <a:lnTo>
                    <a:pt x="134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2" y="58"/>
                  </a:lnTo>
                  <a:lnTo>
                    <a:pt x="130" y="60"/>
                  </a:lnTo>
                  <a:lnTo>
                    <a:pt x="128" y="60"/>
                  </a:lnTo>
                  <a:lnTo>
                    <a:pt x="126" y="60"/>
                  </a:lnTo>
                  <a:lnTo>
                    <a:pt x="125" y="58"/>
                  </a:lnTo>
                  <a:lnTo>
                    <a:pt x="123" y="58"/>
                  </a:lnTo>
                  <a:lnTo>
                    <a:pt x="112" y="60"/>
                  </a:lnTo>
                  <a:lnTo>
                    <a:pt x="108" y="62"/>
                  </a:lnTo>
                  <a:lnTo>
                    <a:pt x="106" y="62"/>
                  </a:lnTo>
                  <a:lnTo>
                    <a:pt x="101" y="60"/>
                  </a:lnTo>
                  <a:lnTo>
                    <a:pt x="90" y="62"/>
                  </a:lnTo>
                  <a:lnTo>
                    <a:pt x="87" y="62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6" y="56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2" y="53"/>
                  </a:lnTo>
                  <a:lnTo>
                    <a:pt x="70" y="53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2"/>
                  </a:lnTo>
                  <a:lnTo>
                    <a:pt x="58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2" y="42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5" y="53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45" y="65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2" y="67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20" y="69"/>
                  </a:lnTo>
                  <a:lnTo>
                    <a:pt x="22" y="69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9" y="74"/>
                  </a:lnTo>
                  <a:lnTo>
                    <a:pt x="27" y="74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5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8" y="103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8" y="107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18" y="111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4"/>
                  </a:lnTo>
                  <a:lnTo>
                    <a:pt x="18" y="114"/>
                  </a:lnTo>
                  <a:lnTo>
                    <a:pt x="16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1" y="116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4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2" y="152"/>
                  </a:lnTo>
                  <a:lnTo>
                    <a:pt x="22" y="154"/>
                  </a:lnTo>
                  <a:lnTo>
                    <a:pt x="23" y="154"/>
                  </a:lnTo>
                  <a:lnTo>
                    <a:pt x="23" y="156"/>
                  </a:lnTo>
                  <a:lnTo>
                    <a:pt x="25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7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31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3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8" y="161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7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1" y="170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7" y="176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9" y="177"/>
                  </a:lnTo>
                  <a:lnTo>
                    <a:pt x="51" y="179"/>
                  </a:lnTo>
                  <a:lnTo>
                    <a:pt x="51" y="181"/>
                  </a:lnTo>
                  <a:lnTo>
                    <a:pt x="56" y="181"/>
                  </a:lnTo>
                  <a:lnTo>
                    <a:pt x="56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1" y="188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61" y="190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5" y="192"/>
                  </a:lnTo>
                  <a:lnTo>
                    <a:pt x="65" y="192"/>
                  </a:lnTo>
                  <a:lnTo>
                    <a:pt x="65" y="194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7" y="192"/>
                  </a:lnTo>
                  <a:lnTo>
                    <a:pt x="67" y="192"/>
                  </a:lnTo>
                  <a:lnTo>
                    <a:pt x="70" y="192"/>
                  </a:lnTo>
                  <a:lnTo>
                    <a:pt x="72" y="194"/>
                  </a:lnTo>
                  <a:lnTo>
                    <a:pt x="74" y="194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201"/>
                  </a:lnTo>
                  <a:lnTo>
                    <a:pt x="79" y="201"/>
                  </a:lnTo>
                  <a:lnTo>
                    <a:pt x="79" y="201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4" y="204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12" y="208"/>
                  </a:lnTo>
                  <a:lnTo>
                    <a:pt x="112" y="206"/>
                  </a:lnTo>
                  <a:lnTo>
                    <a:pt x="114" y="206"/>
                  </a:lnTo>
                  <a:lnTo>
                    <a:pt x="114" y="206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7" y="206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8" y="195"/>
                  </a:lnTo>
                  <a:lnTo>
                    <a:pt x="130" y="195"/>
                  </a:lnTo>
                  <a:lnTo>
                    <a:pt x="132" y="197"/>
                  </a:lnTo>
                  <a:lnTo>
                    <a:pt x="134" y="197"/>
                  </a:lnTo>
                  <a:lnTo>
                    <a:pt x="134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4"/>
                  </a:lnTo>
                  <a:lnTo>
                    <a:pt x="141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8" y="192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52" y="188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3" y="190"/>
                  </a:lnTo>
                  <a:lnTo>
                    <a:pt x="157" y="190"/>
                  </a:lnTo>
                  <a:lnTo>
                    <a:pt x="159" y="190"/>
                  </a:lnTo>
                  <a:lnTo>
                    <a:pt x="159" y="190"/>
                  </a:lnTo>
                  <a:lnTo>
                    <a:pt x="159" y="188"/>
                  </a:lnTo>
                  <a:lnTo>
                    <a:pt x="159" y="188"/>
                  </a:lnTo>
                  <a:lnTo>
                    <a:pt x="161" y="188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8" y="185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70" y="183"/>
                  </a:lnTo>
                  <a:lnTo>
                    <a:pt x="170" y="181"/>
                  </a:lnTo>
                  <a:lnTo>
                    <a:pt x="170" y="181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1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7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1" y="177"/>
                  </a:lnTo>
                  <a:lnTo>
                    <a:pt x="184" y="179"/>
                  </a:lnTo>
                  <a:lnTo>
                    <a:pt x="184" y="179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91" y="177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9" y="179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4" y="179"/>
                  </a:lnTo>
                  <a:lnTo>
                    <a:pt x="204" y="179"/>
                  </a:lnTo>
                  <a:lnTo>
                    <a:pt x="208" y="181"/>
                  </a:lnTo>
                  <a:lnTo>
                    <a:pt x="209" y="179"/>
                  </a:lnTo>
                  <a:lnTo>
                    <a:pt x="218" y="179"/>
                  </a:lnTo>
                  <a:lnTo>
                    <a:pt x="218" y="177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4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2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2" y="170"/>
                  </a:lnTo>
                  <a:lnTo>
                    <a:pt x="244" y="172"/>
                  </a:lnTo>
                  <a:lnTo>
                    <a:pt x="244" y="172"/>
                  </a:lnTo>
                  <a:lnTo>
                    <a:pt x="246" y="170"/>
                  </a:lnTo>
                  <a:lnTo>
                    <a:pt x="246" y="170"/>
                  </a:lnTo>
                  <a:lnTo>
                    <a:pt x="246" y="172"/>
                  </a:lnTo>
                  <a:lnTo>
                    <a:pt x="246" y="172"/>
                  </a:lnTo>
                  <a:lnTo>
                    <a:pt x="247" y="172"/>
                  </a:lnTo>
                  <a:lnTo>
                    <a:pt x="247" y="172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1"/>
                  </a:lnTo>
                  <a:lnTo>
                    <a:pt x="255" y="161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60" y="159"/>
                  </a:lnTo>
                  <a:lnTo>
                    <a:pt x="260" y="158"/>
                  </a:lnTo>
                  <a:lnTo>
                    <a:pt x="258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0" y="147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2" y="145"/>
                  </a:lnTo>
                  <a:lnTo>
                    <a:pt x="264" y="145"/>
                  </a:lnTo>
                  <a:lnTo>
                    <a:pt x="265" y="143"/>
                  </a:lnTo>
                  <a:lnTo>
                    <a:pt x="267" y="143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9" y="139"/>
                  </a:lnTo>
                  <a:lnTo>
                    <a:pt x="269" y="139"/>
                  </a:lnTo>
                  <a:lnTo>
                    <a:pt x="271" y="138"/>
                  </a:lnTo>
                  <a:lnTo>
                    <a:pt x="271" y="138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3" y="129"/>
                  </a:lnTo>
                  <a:lnTo>
                    <a:pt x="274" y="129"/>
                  </a:lnTo>
                  <a:lnTo>
                    <a:pt x="274" y="129"/>
                  </a:lnTo>
                  <a:lnTo>
                    <a:pt x="274" y="127"/>
                  </a:lnTo>
                  <a:lnTo>
                    <a:pt x="274" y="127"/>
                  </a:lnTo>
                  <a:lnTo>
                    <a:pt x="274" y="125"/>
                  </a:lnTo>
                  <a:lnTo>
                    <a:pt x="274" y="125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8" y="121"/>
                  </a:lnTo>
                  <a:lnTo>
                    <a:pt x="278" y="121"/>
                  </a:lnTo>
                  <a:lnTo>
                    <a:pt x="278" y="118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4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3" y="111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3" y="107"/>
                  </a:lnTo>
                  <a:lnTo>
                    <a:pt x="285" y="107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0"/>
                  </a:lnTo>
                  <a:lnTo>
                    <a:pt x="287" y="100"/>
                  </a:lnTo>
                  <a:lnTo>
                    <a:pt x="287" y="98"/>
                  </a:lnTo>
                  <a:lnTo>
                    <a:pt x="289" y="96"/>
                  </a:lnTo>
                  <a:lnTo>
                    <a:pt x="289" y="94"/>
                  </a:lnTo>
                  <a:lnTo>
                    <a:pt x="291" y="92"/>
                  </a:lnTo>
                  <a:lnTo>
                    <a:pt x="291" y="91"/>
                  </a:lnTo>
                  <a:lnTo>
                    <a:pt x="292" y="91"/>
                  </a:lnTo>
                  <a:lnTo>
                    <a:pt x="294" y="89"/>
                  </a:lnTo>
                  <a:lnTo>
                    <a:pt x="296" y="87"/>
                  </a:lnTo>
                  <a:lnTo>
                    <a:pt x="296" y="85"/>
                  </a:lnTo>
                  <a:lnTo>
                    <a:pt x="294" y="83"/>
                  </a:lnTo>
                  <a:lnTo>
                    <a:pt x="294" y="80"/>
                  </a:lnTo>
                  <a:lnTo>
                    <a:pt x="296" y="78"/>
                  </a:lnTo>
                  <a:lnTo>
                    <a:pt x="298" y="76"/>
                  </a:lnTo>
                  <a:lnTo>
                    <a:pt x="300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7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7" y="65"/>
                  </a:lnTo>
                  <a:lnTo>
                    <a:pt x="307" y="65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2" y="62"/>
                  </a:lnTo>
                  <a:lnTo>
                    <a:pt x="314" y="64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16" y="62"/>
                  </a:lnTo>
                  <a:lnTo>
                    <a:pt x="316" y="58"/>
                  </a:lnTo>
                  <a:lnTo>
                    <a:pt x="318" y="58"/>
                  </a:lnTo>
                  <a:lnTo>
                    <a:pt x="321" y="60"/>
                  </a:lnTo>
                  <a:lnTo>
                    <a:pt x="323" y="60"/>
                  </a:lnTo>
                  <a:lnTo>
                    <a:pt x="325" y="60"/>
                  </a:lnTo>
                  <a:lnTo>
                    <a:pt x="327" y="60"/>
                  </a:lnTo>
                  <a:lnTo>
                    <a:pt x="329" y="58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6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3"/>
                  </a:lnTo>
                  <a:lnTo>
                    <a:pt x="334" y="53"/>
                  </a:lnTo>
                  <a:lnTo>
                    <a:pt x="334" y="51"/>
                  </a:lnTo>
                  <a:lnTo>
                    <a:pt x="336" y="51"/>
                  </a:lnTo>
                  <a:lnTo>
                    <a:pt x="338" y="49"/>
                  </a:lnTo>
                  <a:lnTo>
                    <a:pt x="339" y="47"/>
                  </a:lnTo>
                  <a:lnTo>
                    <a:pt x="339" y="47"/>
                  </a:lnTo>
                  <a:lnTo>
                    <a:pt x="338" y="46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39">
              <a:extLst>
                <a:ext uri="{FF2B5EF4-FFF2-40B4-BE49-F238E27FC236}">
                  <a16:creationId xmlns:a16="http://schemas.microsoft.com/office/drawing/2014/main" id="{B0F1E939-22B5-498B-AF62-3AF78A93CD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6252" y="4744903"/>
              <a:ext cx="597105" cy="610927"/>
            </a:xfrm>
            <a:custGeom>
              <a:avLst/>
              <a:gdLst>
                <a:gd name="T0" fmla="*/ 309 w 432"/>
                <a:gd name="T1" fmla="*/ 424 h 442"/>
                <a:gd name="T2" fmla="*/ 231 w 432"/>
                <a:gd name="T3" fmla="*/ 404 h 442"/>
                <a:gd name="T4" fmla="*/ 197 w 432"/>
                <a:gd name="T5" fmla="*/ 406 h 442"/>
                <a:gd name="T6" fmla="*/ 273 w 432"/>
                <a:gd name="T7" fmla="*/ 433 h 442"/>
                <a:gd name="T8" fmla="*/ 377 w 432"/>
                <a:gd name="T9" fmla="*/ 381 h 442"/>
                <a:gd name="T10" fmla="*/ 164 w 432"/>
                <a:gd name="T11" fmla="*/ 357 h 442"/>
                <a:gd name="T12" fmla="*/ 419 w 432"/>
                <a:gd name="T13" fmla="*/ 365 h 442"/>
                <a:gd name="T14" fmla="*/ 390 w 432"/>
                <a:gd name="T15" fmla="*/ 346 h 442"/>
                <a:gd name="T16" fmla="*/ 412 w 432"/>
                <a:gd name="T17" fmla="*/ 330 h 442"/>
                <a:gd name="T18" fmla="*/ 244 w 432"/>
                <a:gd name="T19" fmla="*/ 328 h 442"/>
                <a:gd name="T20" fmla="*/ 291 w 432"/>
                <a:gd name="T21" fmla="*/ 318 h 442"/>
                <a:gd name="T22" fmla="*/ 318 w 432"/>
                <a:gd name="T23" fmla="*/ 314 h 442"/>
                <a:gd name="T24" fmla="*/ 368 w 432"/>
                <a:gd name="T25" fmla="*/ 307 h 442"/>
                <a:gd name="T26" fmla="*/ 363 w 432"/>
                <a:gd name="T27" fmla="*/ 301 h 442"/>
                <a:gd name="T28" fmla="*/ 244 w 432"/>
                <a:gd name="T29" fmla="*/ 294 h 442"/>
                <a:gd name="T30" fmla="*/ 347 w 432"/>
                <a:gd name="T31" fmla="*/ 289 h 442"/>
                <a:gd name="T32" fmla="*/ 265 w 432"/>
                <a:gd name="T33" fmla="*/ 276 h 442"/>
                <a:gd name="T34" fmla="*/ 267 w 432"/>
                <a:gd name="T35" fmla="*/ 265 h 442"/>
                <a:gd name="T36" fmla="*/ 363 w 432"/>
                <a:gd name="T37" fmla="*/ 267 h 442"/>
                <a:gd name="T38" fmla="*/ 61 w 432"/>
                <a:gd name="T39" fmla="*/ 265 h 442"/>
                <a:gd name="T40" fmla="*/ 193 w 432"/>
                <a:gd name="T41" fmla="*/ 243 h 442"/>
                <a:gd name="T42" fmla="*/ 41 w 432"/>
                <a:gd name="T43" fmla="*/ 224 h 442"/>
                <a:gd name="T44" fmla="*/ 56 w 432"/>
                <a:gd name="T45" fmla="*/ 220 h 442"/>
                <a:gd name="T46" fmla="*/ 325 w 432"/>
                <a:gd name="T47" fmla="*/ 215 h 442"/>
                <a:gd name="T48" fmla="*/ 52 w 432"/>
                <a:gd name="T49" fmla="*/ 191 h 442"/>
                <a:gd name="T50" fmla="*/ 253 w 432"/>
                <a:gd name="T51" fmla="*/ 195 h 442"/>
                <a:gd name="T52" fmla="*/ 229 w 432"/>
                <a:gd name="T53" fmla="*/ 222 h 442"/>
                <a:gd name="T54" fmla="*/ 161 w 432"/>
                <a:gd name="T55" fmla="*/ 191 h 442"/>
                <a:gd name="T56" fmla="*/ 226 w 432"/>
                <a:gd name="T57" fmla="*/ 227 h 442"/>
                <a:gd name="T58" fmla="*/ 213 w 432"/>
                <a:gd name="T59" fmla="*/ 169 h 442"/>
                <a:gd name="T60" fmla="*/ 325 w 432"/>
                <a:gd name="T61" fmla="*/ 160 h 442"/>
                <a:gd name="T62" fmla="*/ 271 w 432"/>
                <a:gd name="T63" fmla="*/ 148 h 442"/>
                <a:gd name="T64" fmla="*/ 18 w 432"/>
                <a:gd name="T65" fmla="*/ 155 h 442"/>
                <a:gd name="T66" fmla="*/ 283 w 432"/>
                <a:gd name="T67" fmla="*/ 128 h 442"/>
                <a:gd name="T68" fmla="*/ 251 w 432"/>
                <a:gd name="T69" fmla="*/ 77 h 442"/>
                <a:gd name="T70" fmla="*/ 175 w 432"/>
                <a:gd name="T71" fmla="*/ 260 h 442"/>
                <a:gd name="T72" fmla="*/ 215 w 432"/>
                <a:gd name="T73" fmla="*/ 262 h 442"/>
                <a:gd name="T74" fmla="*/ 199 w 432"/>
                <a:gd name="T75" fmla="*/ 216 h 442"/>
                <a:gd name="T76" fmla="*/ 148 w 432"/>
                <a:gd name="T77" fmla="*/ 187 h 442"/>
                <a:gd name="T78" fmla="*/ 170 w 432"/>
                <a:gd name="T79" fmla="*/ 159 h 442"/>
                <a:gd name="T80" fmla="*/ 148 w 432"/>
                <a:gd name="T81" fmla="*/ 112 h 442"/>
                <a:gd name="T82" fmla="*/ 177 w 432"/>
                <a:gd name="T83" fmla="*/ 97 h 442"/>
                <a:gd name="T84" fmla="*/ 218 w 432"/>
                <a:gd name="T85" fmla="*/ 113 h 442"/>
                <a:gd name="T86" fmla="*/ 211 w 432"/>
                <a:gd name="T87" fmla="*/ 83 h 442"/>
                <a:gd name="T88" fmla="*/ 276 w 432"/>
                <a:gd name="T89" fmla="*/ 52 h 442"/>
                <a:gd name="T90" fmla="*/ 338 w 432"/>
                <a:gd name="T91" fmla="*/ 50 h 442"/>
                <a:gd name="T92" fmla="*/ 327 w 432"/>
                <a:gd name="T93" fmla="*/ 18 h 442"/>
                <a:gd name="T94" fmla="*/ 240 w 432"/>
                <a:gd name="T95" fmla="*/ 16 h 442"/>
                <a:gd name="T96" fmla="*/ 152 w 432"/>
                <a:gd name="T97" fmla="*/ 39 h 442"/>
                <a:gd name="T98" fmla="*/ 67 w 432"/>
                <a:gd name="T99" fmla="*/ 61 h 442"/>
                <a:gd name="T100" fmla="*/ 32 w 432"/>
                <a:gd name="T101" fmla="*/ 128 h 442"/>
                <a:gd name="T102" fmla="*/ 32 w 432"/>
                <a:gd name="T103" fmla="*/ 157 h 442"/>
                <a:gd name="T104" fmla="*/ 63 w 432"/>
                <a:gd name="T105" fmla="*/ 175 h 442"/>
                <a:gd name="T106" fmla="*/ 58 w 432"/>
                <a:gd name="T107" fmla="*/ 184 h 442"/>
                <a:gd name="T108" fmla="*/ 74 w 432"/>
                <a:gd name="T109" fmla="*/ 222 h 442"/>
                <a:gd name="T110" fmla="*/ 106 w 432"/>
                <a:gd name="T111" fmla="*/ 224 h 442"/>
                <a:gd name="T112" fmla="*/ 152 w 432"/>
                <a:gd name="T113" fmla="*/ 222 h 442"/>
                <a:gd name="T114" fmla="*/ 144 w 432"/>
                <a:gd name="T115" fmla="*/ 236 h 442"/>
                <a:gd name="T116" fmla="*/ 83 w 432"/>
                <a:gd name="T117" fmla="*/ 258 h 442"/>
                <a:gd name="T118" fmla="*/ 126 w 432"/>
                <a:gd name="T119" fmla="*/ 309 h 442"/>
                <a:gd name="T120" fmla="*/ 159 w 432"/>
                <a:gd name="T121" fmla="*/ 327 h 442"/>
                <a:gd name="T122" fmla="*/ 168 w 432"/>
                <a:gd name="T123" fmla="*/ 309 h 442"/>
                <a:gd name="T124" fmla="*/ 171 w 432"/>
                <a:gd name="T125" fmla="*/ 27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442">
                  <a:moveTo>
                    <a:pt x="226" y="440"/>
                  </a:moveTo>
                  <a:lnTo>
                    <a:pt x="226" y="440"/>
                  </a:lnTo>
                  <a:lnTo>
                    <a:pt x="226" y="439"/>
                  </a:lnTo>
                  <a:lnTo>
                    <a:pt x="226" y="439"/>
                  </a:lnTo>
                  <a:lnTo>
                    <a:pt x="224" y="439"/>
                  </a:lnTo>
                  <a:lnTo>
                    <a:pt x="224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0" y="439"/>
                  </a:lnTo>
                  <a:lnTo>
                    <a:pt x="220" y="440"/>
                  </a:lnTo>
                  <a:lnTo>
                    <a:pt x="224" y="440"/>
                  </a:lnTo>
                  <a:lnTo>
                    <a:pt x="224" y="442"/>
                  </a:lnTo>
                  <a:lnTo>
                    <a:pt x="226" y="442"/>
                  </a:lnTo>
                  <a:lnTo>
                    <a:pt x="226" y="440"/>
                  </a:lnTo>
                  <a:lnTo>
                    <a:pt x="226" y="440"/>
                  </a:lnTo>
                  <a:lnTo>
                    <a:pt x="226" y="440"/>
                  </a:lnTo>
                  <a:close/>
                  <a:moveTo>
                    <a:pt x="368" y="404"/>
                  </a:moveTo>
                  <a:lnTo>
                    <a:pt x="368" y="404"/>
                  </a:lnTo>
                  <a:lnTo>
                    <a:pt x="367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3" y="404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7" y="408"/>
                  </a:lnTo>
                  <a:lnTo>
                    <a:pt x="367" y="408"/>
                  </a:lnTo>
                  <a:lnTo>
                    <a:pt x="367" y="406"/>
                  </a:lnTo>
                  <a:lnTo>
                    <a:pt x="367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0" y="404"/>
                  </a:lnTo>
                  <a:lnTo>
                    <a:pt x="368" y="404"/>
                  </a:lnTo>
                  <a:close/>
                  <a:moveTo>
                    <a:pt x="334" y="413"/>
                  </a:move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3"/>
                  </a:lnTo>
                  <a:lnTo>
                    <a:pt x="332" y="413"/>
                  </a:lnTo>
                  <a:lnTo>
                    <a:pt x="330" y="413"/>
                  </a:lnTo>
                  <a:lnTo>
                    <a:pt x="330" y="415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7" y="419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5" y="417"/>
                  </a:lnTo>
                  <a:lnTo>
                    <a:pt x="323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18" y="419"/>
                  </a:lnTo>
                  <a:lnTo>
                    <a:pt x="318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11" y="422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9" y="422"/>
                  </a:lnTo>
                  <a:lnTo>
                    <a:pt x="307" y="422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17"/>
                  </a:lnTo>
                  <a:lnTo>
                    <a:pt x="305" y="417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7" y="411"/>
                  </a:lnTo>
                  <a:lnTo>
                    <a:pt x="307" y="411"/>
                  </a:lnTo>
                  <a:lnTo>
                    <a:pt x="307" y="410"/>
                  </a:lnTo>
                  <a:lnTo>
                    <a:pt x="303" y="410"/>
                  </a:lnTo>
                  <a:lnTo>
                    <a:pt x="303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292" y="411"/>
                  </a:lnTo>
                  <a:lnTo>
                    <a:pt x="291" y="413"/>
                  </a:lnTo>
                  <a:lnTo>
                    <a:pt x="291" y="411"/>
                  </a:lnTo>
                  <a:lnTo>
                    <a:pt x="289" y="411"/>
                  </a:lnTo>
                  <a:lnTo>
                    <a:pt x="289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5" y="410"/>
                  </a:lnTo>
                  <a:lnTo>
                    <a:pt x="285" y="410"/>
                  </a:lnTo>
                  <a:lnTo>
                    <a:pt x="283" y="410"/>
                  </a:lnTo>
                  <a:lnTo>
                    <a:pt x="282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6" y="410"/>
                  </a:lnTo>
                  <a:lnTo>
                    <a:pt x="274" y="410"/>
                  </a:lnTo>
                  <a:lnTo>
                    <a:pt x="273" y="410"/>
                  </a:lnTo>
                  <a:lnTo>
                    <a:pt x="271" y="408"/>
                  </a:lnTo>
                  <a:lnTo>
                    <a:pt x="271" y="408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69" y="404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4" y="404"/>
                  </a:lnTo>
                  <a:lnTo>
                    <a:pt x="262" y="404"/>
                  </a:lnTo>
                  <a:lnTo>
                    <a:pt x="262" y="406"/>
                  </a:lnTo>
                  <a:lnTo>
                    <a:pt x="260" y="406"/>
                  </a:lnTo>
                  <a:lnTo>
                    <a:pt x="260" y="406"/>
                  </a:lnTo>
                  <a:lnTo>
                    <a:pt x="255" y="404"/>
                  </a:lnTo>
                  <a:lnTo>
                    <a:pt x="253" y="404"/>
                  </a:lnTo>
                  <a:lnTo>
                    <a:pt x="253" y="404"/>
                  </a:lnTo>
                  <a:lnTo>
                    <a:pt x="251" y="404"/>
                  </a:lnTo>
                  <a:lnTo>
                    <a:pt x="249" y="406"/>
                  </a:lnTo>
                  <a:lnTo>
                    <a:pt x="247" y="406"/>
                  </a:lnTo>
                  <a:lnTo>
                    <a:pt x="244" y="408"/>
                  </a:lnTo>
                  <a:lnTo>
                    <a:pt x="242" y="408"/>
                  </a:lnTo>
                  <a:lnTo>
                    <a:pt x="240" y="408"/>
                  </a:lnTo>
                  <a:lnTo>
                    <a:pt x="236" y="410"/>
                  </a:lnTo>
                  <a:lnTo>
                    <a:pt x="235" y="408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1" y="408"/>
                  </a:lnTo>
                  <a:lnTo>
                    <a:pt x="231" y="408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1" y="401"/>
                  </a:lnTo>
                  <a:lnTo>
                    <a:pt x="231" y="402"/>
                  </a:lnTo>
                  <a:lnTo>
                    <a:pt x="229" y="402"/>
                  </a:lnTo>
                  <a:lnTo>
                    <a:pt x="229" y="402"/>
                  </a:lnTo>
                  <a:lnTo>
                    <a:pt x="227" y="402"/>
                  </a:lnTo>
                  <a:lnTo>
                    <a:pt x="227" y="402"/>
                  </a:lnTo>
                  <a:lnTo>
                    <a:pt x="226" y="401"/>
                  </a:lnTo>
                  <a:lnTo>
                    <a:pt x="224" y="401"/>
                  </a:lnTo>
                  <a:lnTo>
                    <a:pt x="224" y="401"/>
                  </a:lnTo>
                  <a:lnTo>
                    <a:pt x="222" y="401"/>
                  </a:lnTo>
                  <a:lnTo>
                    <a:pt x="222" y="399"/>
                  </a:lnTo>
                  <a:lnTo>
                    <a:pt x="222" y="399"/>
                  </a:lnTo>
                  <a:lnTo>
                    <a:pt x="224" y="399"/>
                  </a:lnTo>
                  <a:lnTo>
                    <a:pt x="226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7" y="395"/>
                  </a:lnTo>
                  <a:lnTo>
                    <a:pt x="227" y="393"/>
                  </a:lnTo>
                  <a:lnTo>
                    <a:pt x="224" y="393"/>
                  </a:lnTo>
                  <a:lnTo>
                    <a:pt x="222" y="395"/>
                  </a:lnTo>
                  <a:lnTo>
                    <a:pt x="224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18" y="399"/>
                  </a:lnTo>
                  <a:lnTo>
                    <a:pt x="217" y="399"/>
                  </a:lnTo>
                  <a:lnTo>
                    <a:pt x="215" y="399"/>
                  </a:lnTo>
                  <a:lnTo>
                    <a:pt x="213" y="399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08" y="393"/>
                  </a:lnTo>
                  <a:lnTo>
                    <a:pt x="208" y="392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90"/>
                  </a:lnTo>
                  <a:lnTo>
                    <a:pt x="204" y="390"/>
                  </a:lnTo>
                  <a:lnTo>
                    <a:pt x="204" y="392"/>
                  </a:lnTo>
                  <a:lnTo>
                    <a:pt x="204" y="392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9"/>
                  </a:lnTo>
                  <a:lnTo>
                    <a:pt x="204" y="399"/>
                  </a:lnTo>
                  <a:lnTo>
                    <a:pt x="204" y="399"/>
                  </a:lnTo>
                  <a:lnTo>
                    <a:pt x="202" y="401"/>
                  </a:lnTo>
                  <a:lnTo>
                    <a:pt x="202" y="401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199" y="397"/>
                  </a:lnTo>
                  <a:lnTo>
                    <a:pt x="199" y="397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5"/>
                  </a:lnTo>
                  <a:lnTo>
                    <a:pt x="199" y="395"/>
                  </a:lnTo>
                  <a:lnTo>
                    <a:pt x="199" y="397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6"/>
                  </a:lnTo>
                  <a:lnTo>
                    <a:pt x="195" y="408"/>
                  </a:lnTo>
                  <a:lnTo>
                    <a:pt x="197" y="408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97" y="410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7"/>
                  </a:lnTo>
                  <a:lnTo>
                    <a:pt x="202" y="415"/>
                  </a:lnTo>
                  <a:lnTo>
                    <a:pt x="202" y="417"/>
                  </a:lnTo>
                  <a:lnTo>
                    <a:pt x="204" y="415"/>
                  </a:lnTo>
                  <a:lnTo>
                    <a:pt x="208" y="417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11" y="415"/>
                  </a:lnTo>
                  <a:lnTo>
                    <a:pt x="213" y="417"/>
                  </a:lnTo>
                  <a:lnTo>
                    <a:pt x="218" y="417"/>
                  </a:lnTo>
                  <a:lnTo>
                    <a:pt x="218" y="417"/>
                  </a:lnTo>
                  <a:lnTo>
                    <a:pt x="220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4" y="419"/>
                  </a:lnTo>
                  <a:lnTo>
                    <a:pt x="224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33" y="419"/>
                  </a:lnTo>
                  <a:lnTo>
                    <a:pt x="238" y="419"/>
                  </a:lnTo>
                  <a:lnTo>
                    <a:pt x="238" y="419"/>
                  </a:lnTo>
                  <a:lnTo>
                    <a:pt x="238" y="421"/>
                  </a:lnTo>
                  <a:lnTo>
                    <a:pt x="242" y="421"/>
                  </a:lnTo>
                  <a:lnTo>
                    <a:pt x="242" y="421"/>
                  </a:lnTo>
                  <a:lnTo>
                    <a:pt x="244" y="421"/>
                  </a:lnTo>
                  <a:lnTo>
                    <a:pt x="246" y="422"/>
                  </a:lnTo>
                  <a:lnTo>
                    <a:pt x="246" y="422"/>
                  </a:lnTo>
                  <a:lnTo>
                    <a:pt x="246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8"/>
                  </a:lnTo>
                  <a:lnTo>
                    <a:pt x="256" y="428"/>
                  </a:lnTo>
                  <a:lnTo>
                    <a:pt x="256" y="430"/>
                  </a:lnTo>
                  <a:lnTo>
                    <a:pt x="256" y="430"/>
                  </a:lnTo>
                  <a:lnTo>
                    <a:pt x="256" y="431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9" y="435"/>
                  </a:lnTo>
                  <a:lnTo>
                    <a:pt x="271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4" y="435"/>
                  </a:lnTo>
                  <a:lnTo>
                    <a:pt x="274" y="435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6" y="433"/>
                  </a:lnTo>
                  <a:lnTo>
                    <a:pt x="280" y="433"/>
                  </a:lnTo>
                  <a:lnTo>
                    <a:pt x="280" y="433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5" y="431"/>
                  </a:lnTo>
                  <a:lnTo>
                    <a:pt x="285" y="431"/>
                  </a:lnTo>
                  <a:lnTo>
                    <a:pt x="289" y="431"/>
                  </a:lnTo>
                  <a:lnTo>
                    <a:pt x="294" y="431"/>
                  </a:lnTo>
                  <a:lnTo>
                    <a:pt x="294" y="431"/>
                  </a:lnTo>
                  <a:lnTo>
                    <a:pt x="296" y="431"/>
                  </a:lnTo>
                  <a:lnTo>
                    <a:pt x="300" y="430"/>
                  </a:lnTo>
                  <a:lnTo>
                    <a:pt x="309" y="430"/>
                  </a:lnTo>
                  <a:lnTo>
                    <a:pt x="312" y="430"/>
                  </a:lnTo>
                  <a:lnTo>
                    <a:pt x="314" y="428"/>
                  </a:lnTo>
                  <a:lnTo>
                    <a:pt x="316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20" y="428"/>
                  </a:lnTo>
                  <a:lnTo>
                    <a:pt x="320" y="430"/>
                  </a:lnTo>
                  <a:lnTo>
                    <a:pt x="321" y="430"/>
                  </a:lnTo>
                  <a:lnTo>
                    <a:pt x="321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5" y="430"/>
                  </a:lnTo>
                  <a:lnTo>
                    <a:pt x="327" y="430"/>
                  </a:lnTo>
                  <a:lnTo>
                    <a:pt x="329" y="430"/>
                  </a:lnTo>
                  <a:lnTo>
                    <a:pt x="330" y="430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1"/>
                  </a:lnTo>
                  <a:lnTo>
                    <a:pt x="334" y="421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2" y="417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4" y="413"/>
                  </a:lnTo>
                  <a:close/>
                  <a:moveTo>
                    <a:pt x="379" y="399"/>
                  </a:moveTo>
                  <a:lnTo>
                    <a:pt x="379" y="399"/>
                  </a:lnTo>
                  <a:lnTo>
                    <a:pt x="379" y="399"/>
                  </a:lnTo>
                  <a:lnTo>
                    <a:pt x="379" y="399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2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3"/>
                  </a:lnTo>
                  <a:lnTo>
                    <a:pt x="379" y="383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1" y="379"/>
                  </a:lnTo>
                  <a:lnTo>
                    <a:pt x="379" y="379"/>
                  </a:lnTo>
                  <a:lnTo>
                    <a:pt x="379" y="379"/>
                  </a:lnTo>
                  <a:lnTo>
                    <a:pt x="379" y="381"/>
                  </a:lnTo>
                  <a:lnTo>
                    <a:pt x="379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3"/>
                  </a:lnTo>
                  <a:lnTo>
                    <a:pt x="377" y="383"/>
                  </a:lnTo>
                  <a:lnTo>
                    <a:pt x="377" y="384"/>
                  </a:lnTo>
                  <a:lnTo>
                    <a:pt x="377" y="386"/>
                  </a:lnTo>
                  <a:lnTo>
                    <a:pt x="376" y="388"/>
                  </a:lnTo>
                  <a:lnTo>
                    <a:pt x="376" y="390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2" y="393"/>
                  </a:lnTo>
                  <a:lnTo>
                    <a:pt x="372" y="393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9"/>
                  </a:lnTo>
                  <a:lnTo>
                    <a:pt x="376" y="401"/>
                  </a:lnTo>
                  <a:lnTo>
                    <a:pt x="376" y="401"/>
                  </a:lnTo>
                  <a:lnTo>
                    <a:pt x="374" y="401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4"/>
                  </a:lnTo>
                  <a:lnTo>
                    <a:pt x="374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6"/>
                  </a:lnTo>
                  <a:lnTo>
                    <a:pt x="376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2"/>
                  </a:lnTo>
                  <a:lnTo>
                    <a:pt x="379" y="401"/>
                  </a:lnTo>
                  <a:lnTo>
                    <a:pt x="381" y="402"/>
                  </a:lnTo>
                  <a:lnTo>
                    <a:pt x="381" y="401"/>
                  </a:lnTo>
                  <a:lnTo>
                    <a:pt x="381" y="399"/>
                  </a:lnTo>
                  <a:lnTo>
                    <a:pt x="379" y="399"/>
                  </a:lnTo>
                  <a:close/>
                  <a:moveTo>
                    <a:pt x="184" y="377"/>
                  </a:moveTo>
                  <a:lnTo>
                    <a:pt x="184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7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9"/>
                  </a:lnTo>
                  <a:lnTo>
                    <a:pt x="184" y="379"/>
                  </a:lnTo>
                  <a:lnTo>
                    <a:pt x="186" y="379"/>
                  </a:lnTo>
                  <a:lnTo>
                    <a:pt x="186" y="377"/>
                  </a:lnTo>
                  <a:lnTo>
                    <a:pt x="184" y="377"/>
                  </a:lnTo>
                  <a:close/>
                  <a:moveTo>
                    <a:pt x="397" y="354"/>
                  </a:moveTo>
                  <a:lnTo>
                    <a:pt x="397" y="354"/>
                  </a:lnTo>
                  <a:lnTo>
                    <a:pt x="395" y="354"/>
                  </a:lnTo>
                  <a:lnTo>
                    <a:pt x="395" y="354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4"/>
                  </a:lnTo>
                  <a:lnTo>
                    <a:pt x="399" y="354"/>
                  </a:lnTo>
                  <a:lnTo>
                    <a:pt x="397" y="354"/>
                  </a:lnTo>
                  <a:close/>
                  <a:moveTo>
                    <a:pt x="173" y="352"/>
                  </a:moveTo>
                  <a:lnTo>
                    <a:pt x="170" y="350"/>
                  </a:lnTo>
                  <a:lnTo>
                    <a:pt x="168" y="348"/>
                  </a:lnTo>
                  <a:lnTo>
                    <a:pt x="166" y="345"/>
                  </a:lnTo>
                  <a:lnTo>
                    <a:pt x="166" y="345"/>
                  </a:lnTo>
                  <a:lnTo>
                    <a:pt x="166" y="346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64" y="352"/>
                  </a:lnTo>
                  <a:lnTo>
                    <a:pt x="164" y="354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6" y="359"/>
                  </a:lnTo>
                  <a:lnTo>
                    <a:pt x="166" y="357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8" y="359"/>
                  </a:lnTo>
                  <a:lnTo>
                    <a:pt x="168" y="359"/>
                  </a:lnTo>
                  <a:lnTo>
                    <a:pt x="168" y="361"/>
                  </a:lnTo>
                  <a:lnTo>
                    <a:pt x="168" y="361"/>
                  </a:lnTo>
                  <a:lnTo>
                    <a:pt x="170" y="361"/>
                  </a:lnTo>
                  <a:lnTo>
                    <a:pt x="170" y="361"/>
                  </a:lnTo>
                  <a:lnTo>
                    <a:pt x="171" y="361"/>
                  </a:lnTo>
                  <a:lnTo>
                    <a:pt x="171" y="361"/>
                  </a:lnTo>
                  <a:lnTo>
                    <a:pt x="171" y="357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3" y="355"/>
                  </a:lnTo>
                  <a:lnTo>
                    <a:pt x="173" y="355"/>
                  </a:lnTo>
                  <a:lnTo>
                    <a:pt x="173" y="354"/>
                  </a:lnTo>
                  <a:lnTo>
                    <a:pt x="173" y="354"/>
                  </a:lnTo>
                  <a:lnTo>
                    <a:pt x="173" y="352"/>
                  </a:lnTo>
                  <a:close/>
                  <a:moveTo>
                    <a:pt x="307" y="345"/>
                  </a:moveTo>
                  <a:lnTo>
                    <a:pt x="307" y="345"/>
                  </a:lnTo>
                  <a:lnTo>
                    <a:pt x="307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9" y="346"/>
                  </a:lnTo>
                  <a:lnTo>
                    <a:pt x="309" y="346"/>
                  </a:lnTo>
                  <a:lnTo>
                    <a:pt x="311" y="346"/>
                  </a:lnTo>
                  <a:lnTo>
                    <a:pt x="311" y="346"/>
                  </a:lnTo>
                  <a:lnTo>
                    <a:pt x="311" y="348"/>
                  </a:lnTo>
                  <a:lnTo>
                    <a:pt x="311" y="348"/>
                  </a:lnTo>
                  <a:lnTo>
                    <a:pt x="312" y="346"/>
                  </a:lnTo>
                  <a:lnTo>
                    <a:pt x="311" y="346"/>
                  </a:lnTo>
                  <a:lnTo>
                    <a:pt x="309" y="345"/>
                  </a:lnTo>
                  <a:lnTo>
                    <a:pt x="307" y="345"/>
                  </a:lnTo>
                  <a:close/>
                  <a:moveTo>
                    <a:pt x="432" y="343"/>
                  </a:moveTo>
                  <a:lnTo>
                    <a:pt x="430" y="341"/>
                  </a:lnTo>
                  <a:lnTo>
                    <a:pt x="430" y="341"/>
                  </a:lnTo>
                  <a:lnTo>
                    <a:pt x="430" y="341"/>
                  </a:lnTo>
                  <a:lnTo>
                    <a:pt x="428" y="343"/>
                  </a:lnTo>
                  <a:lnTo>
                    <a:pt x="424" y="343"/>
                  </a:lnTo>
                  <a:lnTo>
                    <a:pt x="422" y="343"/>
                  </a:lnTo>
                  <a:lnTo>
                    <a:pt x="422" y="345"/>
                  </a:lnTo>
                  <a:lnTo>
                    <a:pt x="417" y="346"/>
                  </a:lnTo>
                  <a:lnTo>
                    <a:pt x="413" y="348"/>
                  </a:lnTo>
                  <a:lnTo>
                    <a:pt x="413" y="348"/>
                  </a:lnTo>
                  <a:lnTo>
                    <a:pt x="413" y="350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0" y="352"/>
                  </a:lnTo>
                  <a:lnTo>
                    <a:pt x="410" y="352"/>
                  </a:lnTo>
                  <a:lnTo>
                    <a:pt x="408" y="354"/>
                  </a:lnTo>
                  <a:lnTo>
                    <a:pt x="408" y="354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7"/>
                  </a:lnTo>
                  <a:lnTo>
                    <a:pt x="408" y="357"/>
                  </a:lnTo>
                  <a:lnTo>
                    <a:pt x="406" y="357"/>
                  </a:lnTo>
                  <a:lnTo>
                    <a:pt x="406" y="357"/>
                  </a:lnTo>
                  <a:lnTo>
                    <a:pt x="404" y="359"/>
                  </a:lnTo>
                  <a:lnTo>
                    <a:pt x="403" y="359"/>
                  </a:lnTo>
                  <a:lnTo>
                    <a:pt x="403" y="359"/>
                  </a:lnTo>
                  <a:lnTo>
                    <a:pt x="404" y="359"/>
                  </a:lnTo>
                  <a:lnTo>
                    <a:pt x="404" y="359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6" y="363"/>
                  </a:lnTo>
                  <a:lnTo>
                    <a:pt x="406" y="363"/>
                  </a:lnTo>
                  <a:lnTo>
                    <a:pt x="406" y="365"/>
                  </a:lnTo>
                  <a:lnTo>
                    <a:pt x="406" y="365"/>
                  </a:lnTo>
                  <a:lnTo>
                    <a:pt x="406" y="366"/>
                  </a:lnTo>
                  <a:lnTo>
                    <a:pt x="404" y="372"/>
                  </a:lnTo>
                  <a:lnTo>
                    <a:pt x="404" y="372"/>
                  </a:lnTo>
                  <a:lnTo>
                    <a:pt x="406" y="374"/>
                  </a:lnTo>
                  <a:lnTo>
                    <a:pt x="406" y="374"/>
                  </a:lnTo>
                  <a:lnTo>
                    <a:pt x="406" y="375"/>
                  </a:lnTo>
                  <a:lnTo>
                    <a:pt x="408" y="375"/>
                  </a:lnTo>
                  <a:lnTo>
                    <a:pt x="410" y="375"/>
                  </a:lnTo>
                  <a:lnTo>
                    <a:pt x="412" y="374"/>
                  </a:lnTo>
                  <a:lnTo>
                    <a:pt x="413" y="372"/>
                  </a:lnTo>
                  <a:lnTo>
                    <a:pt x="415" y="368"/>
                  </a:lnTo>
                  <a:lnTo>
                    <a:pt x="417" y="366"/>
                  </a:lnTo>
                  <a:lnTo>
                    <a:pt x="419" y="365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2" y="366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4" y="365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59"/>
                  </a:lnTo>
                  <a:lnTo>
                    <a:pt x="424" y="359"/>
                  </a:lnTo>
                  <a:lnTo>
                    <a:pt x="424" y="359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5"/>
                  </a:lnTo>
                  <a:lnTo>
                    <a:pt x="426" y="355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28" y="350"/>
                  </a:lnTo>
                  <a:lnTo>
                    <a:pt x="430" y="350"/>
                  </a:lnTo>
                  <a:lnTo>
                    <a:pt x="430" y="346"/>
                  </a:lnTo>
                  <a:lnTo>
                    <a:pt x="430" y="346"/>
                  </a:lnTo>
                  <a:lnTo>
                    <a:pt x="432" y="346"/>
                  </a:lnTo>
                  <a:lnTo>
                    <a:pt x="430" y="343"/>
                  </a:lnTo>
                  <a:lnTo>
                    <a:pt x="432" y="343"/>
                  </a:lnTo>
                  <a:lnTo>
                    <a:pt x="432" y="343"/>
                  </a:lnTo>
                  <a:close/>
                  <a:moveTo>
                    <a:pt x="289" y="346"/>
                  </a:moveTo>
                  <a:lnTo>
                    <a:pt x="289" y="346"/>
                  </a:lnTo>
                  <a:lnTo>
                    <a:pt x="289" y="346"/>
                  </a:lnTo>
                  <a:lnTo>
                    <a:pt x="287" y="346"/>
                  </a:lnTo>
                  <a:lnTo>
                    <a:pt x="287" y="346"/>
                  </a:lnTo>
                  <a:lnTo>
                    <a:pt x="287" y="348"/>
                  </a:lnTo>
                  <a:lnTo>
                    <a:pt x="291" y="348"/>
                  </a:lnTo>
                  <a:lnTo>
                    <a:pt x="291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2" y="346"/>
                  </a:lnTo>
                  <a:lnTo>
                    <a:pt x="292" y="345"/>
                  </a:lnTo>
                  <a:lnTo>
                    <a:pt x="292" y="343"/>
                  </a:lnTo>
                  <a:lnTo>
                    <a:pt x="291" y="341"/>
                  </a:lnTo>
                  <a:lnTo>
                    <a:pt x="289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41"/>
                  </a:lnTo>
                  <a:lnTo>
                    <a:pt x="289" y="341"/>
                  </a:lnTo>
                  <a:lnTo>
                    <a:pt x="291" y="341"/>
                  </a:lnTo>
                  <a:lnTo>
                    <a:pt x="289" y="343"/>
                  </a:lnTo>
                  <a:lnTo>
                    <a:pt x="289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89" y="346"/>
                  </a:lnTo>
                  <a:close/>
                  <a:moveTo>
                    <a:pt x="392" y="343"/>
                  </a:moveTo>
                  <a:lnTo>
                    <a:pt x="390" y="343"/>
                  </a:lnTo>
                  <a:lnTo>
                    <a:pt x="390" y="345"/>
                  </a:lnTo>
                  <a:lnTo>
                    <a:pt x="388" y="345"/>
                  </a:lnTo>
                  <a:lnTo>
                    <a:pt x="388" y="343"/>
                  </a:lnTo>
                  <a:lnTo>
                    <a:pt x="388" y="343"/>
                  </a:lnTo>
                  <a:lnTo>
                    <a:pt x="388" y="341"/>
                  </a:lnTo>
                  <a:lnTo>
                    <a:pt x="388" y="339"/>
                  </a:lnTo>
                  <a:lnTo>
                    <a:pt x="386" y="339"/>
                  </a:lnTo>
                  <a:lnTo>
                    <a:pt x="386" y="339"/>
                  </a:lnTo>
                  <a:lnTo>
                    <a:pt x="385" y="341"/>
                  </a:lnTo>
                  <a:lnTo>
                    <a:pt x="385" y="341"/>
                  </a:lnTo>
                  <a:lnTo>
                    <a:pt x="385" y="339"/>
                  </a:lnTo>
                  <a:lnTo>
                    <a:pt x="385" y="341"/>
                  </a:lnTo>
                  <a:lnTo>
                    <a:pt x="383" y="341"/>
                  </a:lnTo>
                  <a:lnTo>
                    <a:pt x="383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5"/>
                  </a:lnTo>
                  <a:lnTo>
                    <a:pt x="386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90" y="346"/>
                  </a:lnTo>
                  <a:lnTo>
                    <a:pt x="390" y="345"/>
                  </a:lnTo>
                  <a:lnTo>
                    <a:pt x="390" y="345"/>
                  </a:lnTo>
                  <a:lnTo>
                    <a:pt x="392" y="345"/>
                  </a:lnTo>
                  <a:lnTo>
                    <a:pt x="392" y="343"/>
                  </a:lnTo>
                  <a:lnTo>
                    <a:pt x="392" y="343"/>
                  </a:lnTo>
                  <a:close/>
                  <a:moveTo>
                    <a:pt x="377" y="332"/>
                  </a:moveTo>
                  <a:lnTo>
                    <a:pt x="376" y="332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9" y="334"/>
                  </a:lnTo>
                  <a:lnTo>
                    <a:pt x="379" y="332"/>
                  </a:lnTo>
                  <a:lnTo>
                    <a:pt x="379" y="332"/>
                  </a:lnTo>
                  <a:lnTo>
                    <a:pt x="377" y="330"/>
                  </a:lnTo>
                  <a:lnTo>
                    <a:pt x="377" y="332"/>
                  </a:lnTo>
                  <a:close/>
                  <a:moveTo>
                    <a:pt x="341" y="330"/>
                  </a:move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9" y="332"/>
                  </a:lnTo>
                  <a:lnTo>
                    <a:pt x="338" y="334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4" y="337"/>
                  </a:lnTo>
                  <a:lnTo>
                    <a:pt x="334" y="337"/>
                  </a:lnTo>
                  <a:lnTo>
                    <a:pt x="336" y="337"/>
                  </a:lnTo>
                  <a:lnTo>
                    <a:pt x="336" y="337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4"/>
                  </a:lnTo>
                  <a:lnTo>
                    <a:pt x="339" y="334"/>
                  </a:lnTo>
                  <a:lnTo>
                    <a:pt x="341" y="332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close/>
                  <a:moveTo>
                    <a:pt x="408" y="334"/>
                  </a:moveTo>
                  <a:lnTo>
                    <a:pt x="410" y="334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6"/>
                  </a:lnTo>
                  <a:lnTo>
                    <a:pt x="413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4"/>
                  </a:lnTo>
                  <a:lnTo>
                    <a:pt x="412" y="334"/>
                  </a:lnTo>
                  <a:lnTo>
                    <a:pt x="412" y="334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3" y="330"/>
                  </a:lnTo>
                  <a:lnTo>
                    <a:pt x="413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2" y="330"/>
                  </a:lnTo>
                  <a:lnTo>
                    <a:pt x="412" y="328"/>
                  </a:lnTo>
                  <a:lnTo>
                    <a:pt x="412" y="328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4"/>
                  </a:lnTo>
                  <a:lnTo>
                    <a:pt x="406" y="334"/>
                  </a:lnTo>
                  <a:lnTo>
                    <a:pt x="410" y="334"/>
                  </a:lnTo>
                  <a:lnTo>
                    <a:pt x="408" y="334"/>
                  </a:lnTo>
                  <a:close/>
                  <a:moveTo>
                    <a:pt x="262" y="328"/>
                  </a:moveTo>
                  <a:lnTo>
                    <a:pt x="262" y="328"/>
                  </a:lnTo>
                  <a:lnTo>
                    <a:pt x="260" y="328"/>
                  </a:lnTo>
                  <a:lnTo>
                    <a:pt x="262" y="328"/>
                  </a:lnTo>
                  <a:lnTo>
                    <a:pt x="262" y="330"/>
                  </a:lnTo>
                  <a:lnTo>
                    <a:pt x="264" y="330"/>
                  </a:lnTo>
                  <a:lnTo>
                    <a:pt x="264" y="330"/>
                  </a:lnTo>
                  <a:lnTo>
                    <a:pt x="265" y="332"/>
                  </a:lnTo>
                  <a:lnTo>
                    <a:pt x="265" y="332"/>
                  </a:lnTo>
                  <a:lnTo>
                    <a:pt x="267" y="332"/>
                  </a:lnTo>
                  <a:lnTo>
                    <a:pt x="267" y="332"/>
                  </a:lnTo>
                  <a:lnTo>
                    <a:pt x="265" y="330"/>
                  </a:lnTo>
                  <a:lnTo>
                    <a:pt x="262" y="328"/>
                  </a:lnTo>
                  <a:close/>
                  <a:moveTo>
                    <a:pt x="278" y="325"/>
                  </a:moveTo>
                  <a:lnTo>
                    <a:pt x="276" y="325"/>
                  </a:lnTo>
                  <a:lnTo>
                    <a:pt x="276" y="325"/>
                  </a:lnTo>
                  <a:lnTo>
                    <a:pt x="274" y="325"/>
                  </a:lnTo>
                  <a:lnTo>
                    <a:pt x="274" y="327"/>
                  </a:lnTo>
                  <a:lnTo>
                    <a:pt x="273" y="330"/>
                  </a:lnTo>
                  <a:lnTo>
                    <a:pt x="273" y="330"/>
                  </a:lnTo>
                  <a:lnTo>
                    <a:pt x="274" y="328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106" y="323"/>
                  </a:moveTo>
                  <a:lnTo>
                    <a:pt x="106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7"/>
                  </a:lnTo>
                  <a:lnTo>
                    <a:pt x="108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06" y="323"/>
                  </a:lnTo>
                  <a:close/>
                  <a:moveTo>
                    <a:pt x="246" y="321"/>
                  </a:moveTo>
                  <a:lnTo>
                    <a:pt x="244" y="321"/>
                  </a:lnTo>
                  <a:lnTo>
                    <a:pt x="242" y="323"/>
                  </a:lnTo>
                  <a:lnTo>
                    <a:pt x="242" y="323"/>
                  </a:lnTo>
                  <a:lnTo>
                    <a:pt x="240" y="321"/>
                  </a:lnTo>
                  <a:lnTo>
                    <a:pt x="240" y="321"/>
                  </a:lnTo>
                  <a:lnTo>
                    <a:pt x="238" y="321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0" y="323"/>
                  </a:lnTo>
                  <a:lnTo>
                    <a:pt x="240" y="325"/>
                  </a:lnTo>
                  <a:lnTo>
                    <a:pt x="242" y="323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7"/>
                  </a:lnTo>
                  <a:lnTo>
                    <a:pt x="240" y="327"/>
                  </a:lnTo>
                  <a:lnTo>
                    <a:pt x="238" y="325"/>
                  </a:lnTo>
                  <a:lnTo>
                    <a:pt x="238" y="323"/>
                  </a:lnTo>
                  <a:lnTo>
                    <a:pt x="238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6" y="325"/>
                  </a:lnTo>
                  <a:lnTo>
                    <a:pt x="235" y="325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6" y="328"/>
                  </a:lnTo>
                  <a:lnTo>
                    <a:pt x="244" y="328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3"/>
                  </a:lnTo>
                  <a:lnTo>
                    <a:pt x="246" y="323"/>
                  </a:lnTo>
                  <a:lnTo>
                    <a:pt x="246" y="321"/>
                  </a:lnTo>
                  <a:close/>
                  <a:moveTo>
                    <a:pt x="251" y="323"/>
                  </a:moveTo>
                  <a:lnTo>
                    <a:pt x="251" y="323"/>
                  </a:lnTo>
                  <a:lnTo>
                    <a:pt x="253" y="321"/>
                  </a:lnTo>
                  <a:lnTo>
                    <a:pt x="253" y="321"/>
                  </a:lnTo>
                  <a:lnTo>
                    <a:pt x="251" y="321"/>
                  </a:lnTo>
                  <a:lnTo>
                    <a:pt x="251" y="321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49" y="319"/>
                  </a:lnTo>
                  <a:lnTo>
                    <a:pt x="249" y="321"/>
                  </a:lnTo>
                  <a:lnTo>
                    <a:pt x="251" y="323"/>
                  </a:lnTo>
                  <a:lnTo>
                    <a:pt x="251" y="323"/>
                  </a:lnTo>
                  <a:close/>
                  <a:moveTo>
                    <a:pt x="283" y="325"/>
                  </a:moveTo>
                  <a:lnTo>
                    <a:pt x="282" y="325"/>
                  </a:lnTo>
                  <a:lnTo>
                    <a:pt x="282" y="325"/>
                  </a:lnTo>
                  <a:lnTo>
                    <a:pt x="285" y="328"/>
                  </a:lnTo>
                  <a:lnTo>
                    <a:pt x="287" y="328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5" y="323"/>
                  </a:lnTo>
                  <a:lnTo>
                    <a:pt x="285" y="321"/>
                  </a:lnTo>
                  <a:lnTo>
                    <a:pt x="283" y="319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82" y="323"/>
                  </a:lnTo>
                  <a:lnTo>
                    <a:pt x="282" y="323"/>
                  </a:lnTo>
                  <a:lnTo>
                    <a:pt x="282" y="325"/>
                  </a:lnTo>
                  <a:lnTo>
                    <a:pt x="282" y="325"/>
                  </a:lnTo>
                  <a:lnTo>
                    <a:pt x="283" y="325"/>
                  </a:lnTo>
                  <a:lnTo>
                    <a:pt x="283" y="325"/>
                  </a:lnTo>
                  <a:lnTo>
                    <a:pt x="283" y="325"/>
                  </a:lnTo>
                  <a:close/>
                  <a:moveTo>
                    <a:pt x="105" y="319"/>
                  </a:moveTo>
                  <a:lnTo>
                    <a:pt x="105" y="319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3" y="321"/>
                  </a:lnTo>
                  <a:lnTo>
                    <a:pt x="103" y="323"/>
                  </a:lnTo>
                  <a:lnTo>
                    <a:pt x="103" y="323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19"/>
                  </a:lnTo>
                  <a:lnTo>
                    <a:pt x="105" y="319"/>
                  </a:lnTo>
                  <a:lnTo>
                    <a:pt x="105" y="319"/>
                  </a:lnTo>
                  <a:close/>
                  <a:moveTo>
                    <a:pt x="213" y="318"/>
                  </a:move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247" y="321"/>
                  </a:move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21"/>
                  </a:lnTo>
                  <a:lnTo>
                    <a:pt x="247" y="321"/>
                  </a:lnTo>
                  <a:lnTo>
                    <a:pt x="247" y="321"/>
                  </a:lnTo>
                  <a:close/>
                  <a:moveTo>
                    <a:pt x="292" y="316"/>
                  </a:moveTo>
                  <a:lnTo>
                    <a:pt x="291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2" y="318"/>
                  </a:lnTo>
                  <a:lnTo>
                    <a:pt x="292" y="318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close/>
                  <a:moveTo>
                    <a:pt x="374" y="323"/>
                  </a:moveTo>
                  <a:lnTo>
                    <a:pt x="376" y="321"/>
                  </a:lnTo>
                  <a:lnTo>
                    <a:pt x="379" y="319"/>
                  </a:lnTo>
                  <a:lnTo>
                    <a:pt x="379" y="318"/>
                  </a:lnTo>
                  <a:lnTo>
                    <a:pt x="385" y="316"/>
                  </a:lnTo>
                  <a:lnTo>
                    <a:pt x="386" y="316"/>
                  </a:lnTo>
                  <a:lnTo>
                    <a:pt x="386" y="314"/>
                  </a:lnTo>
                  <a:lnTo>
                    <a:pt x="383" y="314"/>
                  </a:lnTo>
                  <a:lnTo>
                    <a:pt x="383" y="312"/>
                  </a:lnTo>
                  <a:lnTo>
                    <a:pt x="383" y="314"/>
                  </a:lnTo>
                  <a:lnTo>
                    <a:pt x="377" y="314"/>
                  </a:lnTo>
                  <a:lnTo>
                    <a:pt x="372" y="318"/>
                  </a:lnTo>
                  <a:lnTo>
                    <a:pt x="372" y="318"/>
                  </a:lnTo>
                  <a:lnTo>
                    <a:pt x="370" y="319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5" y="321"/>
                  </a:lnTo>
                  <a:lnTo>
                    <a:pt x="365" y="323"/>
                  </a:lnTo>
                  <a:lnTo>
                    <a:pt x="365" y="325"/>
                  </a:lnTo>
                  <a:lnTo>
                    <a:pt x="365" y="325"/>
                  </a:lnTo>
                  <a:lnTo>
                    <a:pt x="367" y="327"/>
                  </a:lnTo>
                  <a:lnTo>
                    <a:pt x="367" y="327"/>
                  </a:lnTo>
                  <a:lnTo>
                    <a:pt x="368" y="327"/>
                  </a:lnTo>
                  <a:lnTo>
                    <a:pt x="367" y="327"/>
                  </a:lnTo>
                  <a:lnTo>
                    <a:pt x="367" y="325"/>
                  </a:lnTo>
                  <a:lnTo>
                    <a:pt x="368" y="325"/>
                  </a:lnTo>
                  <a:lnTo>
                    <a:pt x="368" y="325"/>
                  </a:lnTo>
                  <a:lnTo>
                    <a:pt x="368" y="323"/>
                  </a:lnTo>
                  <a:lnTo>
                    <a:pt x="368" y="323"/>
                  </a:lnTo>
                  <a:lnTo>
                    <a:pt x="372" y="321"/>
                  </a:lnTo>
                  <a:lnTo>
                    <a:pt x="372" y="321"/>
                  </a:lnTo>
                  <a:lnTo>
                    <a:pt x="374" y="321"/>
                  </a:lnTo>
                  <a:lnTo>
                    <a:pt x="374" y="323"/>
                  </a:lnTo>
                  <a:close/>
                  <a:moveTo>
                    <a:pt x="301" y="314"/>
                  </a:moveTo>
                  <a:lnTo>
                    <a:pt x="303" y="314"/>
                  </a:lnTo>
                  <a:lnTo>
                    <a:pt x="303" y="314"/>
                  </a:lnTo>
                  <a:lnTo>
                    <a:pt x="301" y="312"/>
                  </a:lnTo>
                  <a:lnTo>
                    <a:pt x="301" y="312"/>
                  </a:lnTo>
                  <a:lnTo>
                    <a:pt x="301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1" y="314"/>
                  </a:lnTo>
                  <a:close/>
                  <a:moveTo>
                    <a:pt x="191" y="312"/>
                  </a:move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4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close/>
                  <a:moveTo>
                    <a:pt x="314" y="319"/>
                  </a:moveTo>
                  <a:lnTo>
                    <a:pt x="314" y="318"/>
                  </a:lnTo>
                  <a:lnTo>
                    <a:pt x="316" y="316"/>
                  </a:lnTo>
                  <a:lnTo>
                    <a:pt x="316" y="316"/>
                  </a:lnTo>
                  <a:lnTo>
                    <a:pt x="318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1" y="314"/>
                  </a:lnTo>
                  <a:lnTo>
                    <a:pt x="321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1" y="314"/>
                  </a:lnTo>
                  <a:lnTo>
                    <a:pt x="321" y="312"/>
                  </a:lnTo>
                  <a:lnTo>
                    <a:pt x="320" y="312"/>
                  </a:lnTo>
                  <a:lnTo>
                    <a:pt x="320" y="310"/>
                  </a:lnTo>
                  <a:lnTo>
                    <a:pt x="320" y="310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4"/>
                  </a:lnTo>
                  <a:lnTo>
                    <a:pt x="312" y="316"/>
                  </a:lnTo>
                  <a:lnTo>
                    <a:pt x="311" y="316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2" y="318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7" y="319"/>
                  </a:lnTo>
                  <a:lnTo>
                    <a:pt x="307" y="319"/>
                  </a:lnTo>
                  <a:lnTo>
                    <a:pt x="307" y="321"/>
                  </a:lnTo>
                  <a:lnTo>
                    <a:pt x="305" y="319"/>
                  </a:lnTo>
                  <a:lnTo>
                    <a:pt x="307" y="321"/>
                  </a:lnTo>
                  <a:lnTo>
                    <a:pt x="309" y="321"/>
                  </a:lnTo>
                  <a:lnTo>
                    <a:pt x="312" y="319"/>
                  </a:lnTo>
                  <a:lnTo>
                    <a:pt x="314" y="319"/>
                  </a:lnTo>
                  <a:close/>
                  <a:moveTo>
                    <a:pt x="271" y="309"/>
                  </a:moveTo>
                  <a:lnTo>
                    <a:pt x="273" y="310"/>
                  </a:lnTo>
                  <a:lnTo>
                    <a:pt x="273" y="310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5"/>
                  </a:lnTo>
                  <a:lnTo>
                    <a:pt x="273" y="305"/>
                  </a:lnTo>
                  <a:lnTo>
                    <a:pt x="271" y="305"/>
                  </a:lnTo>
                  <a:lnTo>
                    <a:pt x="271" y="305"/>
                  </a:lnTo>
                  <a:lnTo>
                    <a:pt x="271" y="307"/>
                  </a:lnTo>
                  <a:lnTo>
                    <a:pt x="271" y="309"/>
                  </a:lnTo>
                  <a:lnTo>
                    <a:pt x="271" y="309"/>
                  </a:lnTo>
                  <a:close/>
                  <a:moveTo>
                    <a:pt x="253" y="309"/>
                  </a:moveTo>
                  <a:lnTo>
                    <a:pt x="253" y="310"/>
                  </a:lnTo>
                  <a:lnTo>
                    <a:pt x="253" y="312"/>
                  </a:lnTo>
                  <a:lnTo>
                    <a:pt x="255" y="314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09"/>
                  </a:lnTo>
                  <a:lnTo>
                    <a:pt x="255" y="307"/>
                  </a:lnTo>
                  <a:lnTo>
                    <a:pt x="255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9"/>
                  </a:lnTo>
                  <a:close/>
                  <a:moveTo>
                    <a:pt x="365" y="310"/>
                  </a:moveTo>
                  <a:lnTo>
                    <a:pt x="365" y="310"/>
                  </a:lnTo>
                  <a:lnTo>
                    <a:pt x="365" y="310"/>
                  </a:lnTo>
                  <a:lnTo>
                    <a:pt x="365" y="310"/>
                  </a:lnTo>
                  <a:lnTo>
                    <a:pt x="367" y="310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8" y="312"/>
                  </a:lnTo>
                  <a:lnTo>
                    <a:pt x="368" y="312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2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09"/>
                  </a:lnTo>
                  <a:lnTo>
                    <a:pt x="370" y="309"/>
                  </a:lnTo>
                  <a:lnTo>
                    <a:pt x="372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68" y="307"/>
                  </a:lnTo>
                  <a:lnTo>
                    <a:pt x="368" y="307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5" y="303"/>
                  </a:lnTo>
                  <a:lnTo>
                    <a:pt x="363" y="301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5" y="303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5" y="307"/>
                  </a:lnTo>
                  <a:lnTo>
                    <a:pt x="365" y="309"/>
                  </a:lnTo>
                  <a:lnTo>
                    <a:pt x="365" y="309"/>
                  </a:lnTo>
                  <a:lnTo>
                    <a:pt x="365" y="310"/>
                  </a:lnTo>
                  <a:lnTo>
                    <a:pt x="365" y="310"/>
                  </a:lnTo>
                  <a:close/>
                  <a:moveTo>
                    <a:pt x="311" y="298"/>
                  </a:moveTo>
                  <a:lnTo>
                    <a:pt x="309" y="299"/>
                  </a:lnTo>
                  <a:lnTo>
                    <a:pt x="309" y="299"/>
                  </a:lnTo>
                  <a:lnTo>
                    <a:pt x="307" y="299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8"/>
                  </a:lnTo>
                  <a:close/>
                  <a:moveTo>
                    <a:pt x="280" y="309"/>
                  </a:moveTo>
                  <a:lnTo>
                    <a:pt x="280" y="307"/>
                  </a:lnTo>
                  <a:lnTo>
                    <a:pt x="282" y="307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3" y="305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3"/>
                  </a:lnTo>
                  <a:lnTo>
                    <a:pt x="283" y="303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1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9"/>
                  </a:lnTo>
                  <a:lnTo>
                    <a:pt x="280" y="299"/>
                  </a:lnTo>
                  <a:lnTo>
                    <a:pt x="280" y="299"/>
                  </a:lnTo>
                  <a:lnTo>
                    <a:pt x="280" y="298"/>
                  </a:lnTo>
                  <a:lnTo>
                    <a:pt x="280" y="298"/>
                  </a:lnTo>
                  <a:lnTo>
                    <a:pt x="278" y="299"/>
                  </a:lnTo>
                  <a:lnTo>
                    <a:pt x="276" y="299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4" y="303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6" y="309"/>
                  </a:lnTo>
                  <a:lnTo>
                    <a:pt x="276" y="309"/>
                  </a:lnTo>
                  <a:lnTo>
                    <a:pt x="278" y="309"/>
                  </a:lnTo>
                  <a:lnTo>
                    <a:pt x="280" y="309"/>
                  </a:lnTo>
                  <a:close/>
                  <a:moveTo>
                    <a:pt x="361" y="299"/>
                  </a:moveTo>
                  <a:lnTo>
                    <a:pt x="361" y="301"/>
                  </a:lnTo>
                  <a:lnTo>
                    <a:pt x="361" y="301"/>
                  </a:lnTo>
                  <a:lnTo>
                    <a:pt x="361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8"/>
                  </a:lnTo>
                  <a:lnTo>
                    <a:pt x="363" y="298"/>
                  </a:lnTo>
                  <a:lnTo>
                    <a:pt x="361" y="298"/>
                  </a:lnTo>
                  <a:lnTo>
                    <a:pt x="361" y="298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9"/>
                  </a:lnTo>
                  <a:lnTo>
                    <a:pt x="359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close/>
                  <a:moveTo>
                    <a:pt x="294" y="310"/>
                  </a:moveTo>
                  <a:lnTo>
                    <a:pt x="296" y="309"/>
                  </a:lnTo>
                  <a:lnTo>
                    <a:pt x="296" y="309"/>
                  </a:lnTo>
                  <a:lnTo>
                    <a:pt x="296" y="309"/>
                  </a:lnTo>
                  <a:lnTo>
                    <a:pt x="298" y="307"/>
                  </a:lnTo>
                  <a:lnTo>
                    <a:pt x="298" y="305"/>
                  </a:lnTo>
                  <a:lnTo>
                    <a:pt x="298" y="301"/>
                  </a:lnTo>
                  <a:lnTo>
                    <a:pt x="298" y="301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8" y="296"/>
                  </a:lnTo>
                  <a:lnTo>
                    <a:pt x="296" y="296"/>
                  </a:lnTo>
                  <a:lnTo>
                    <a:pt x="296" y="294"/>
                  </a:lnTo>
                  <a:lnTo>
                    <a:pt x="294" y="294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2" y="296"/>
                  </a:lnTo>
                  <a:lnTo>
                    <a:pt x="292" y="298"/>
                  </a:lnTo>
                  <a:lnTo>
                    <a:pt x="289" y="299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7" y="303"/>
                  </a:lnTo>
                  <a:lnTo>
                    <a:pt x="287" y="303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91" y="309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4" y="310"/>
                  </a:lnTo>
                  <a:close/>
                  <a:moveTo>
                    <a:pt x="246" y="299"/>
                  </a:moveTo>
                  <a:lnTo>
                    <a:pt x="246" y="298"/>
                  </a:lnTo>
                  <a:lnTo>
                    <a:pt x="246" y="296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2" y="294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8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6" y="299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6" y="299"/>
                  </a:lnTo>
                  <a:close/>
                  <a:moveTo>
                    <a:pt x="177" y="290"/>
                  </a:moveTo>
                  <a:lnTo>
                    <a:pt x="175" y="289"/>
                  </a:lnTo>
                  <a:lnTo>
                    <a:pt x="175" y="289"/>
                  </a:lnTo>
                  <a:lnTo>
                    <a:pt x="175" y="289"/>
                  </a:lnTo>
                  <a:lnTo>
                    <a:pt x="173" y="289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5" y="290"/>
                  </a:lnTo>
                  <a:lnTo>
                    <a:pt x="175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close/>
                  <a:moveTo>
                    <a:pt x="195" y="285"/>
                  </a:moveTo>
                  <a:lnTo>
                    <a:pt x="197" y="285"/>
                  </a:lnTo>
                  <a:lnTo>
                    <a:pt x="197" y="285"/>
                  </a:lnTo>
                  <a:lnTo>
                    <a:pt x="199" y="283"/>
                  </a:lnTo>
                  <a:lnTo>
                    <a:pt x="197" y="283"/>
                  </a:lnTo>
                  <a:lnTo>
                    <a:pt x="195" y="285"/>
                  </a:lnTo>
                  <a:lnTo>
                    <a:pt x="193" y="285"/>
                  </a:lnTo>
                  <a:lnTo>
                    <a:pt x="191" y="285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91" y="287"/>
                  </a:lnTo>
                  <a:lnTo>
                    <a:pt x="193" y="287"/>
                  </a:lnTo>
                  <a:lnTo>
                    <a:pt x="193" y="287"/>
                  </a:lnTo>
                  <a:lnTo>
                    <a:pt x="195" y="287"/>
                  </a:lnTo>
                  <a:lnTo>
                    <a:pt x="193" y="285"/>
                  </a:lnTo>
                  <a:lnTo>
                    <a:pt x="195" y="285"/>
                  </a:lnTo>
                  <a:close/>
                  <a:moveTo>
                    <a:pt x="348" y="285"/>
                  </a:moveTo>
                  <a:lnTo>
                    <a:pt x="348" y="285"/>
                  </a:lnTo>
                  <a:lnTo>
                    <a:pt x="348" y="285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5" y="283"/>
                  </a:lnTo>
                  <a:lnTo>
                    <a:pt x="345" y="285"/>
                  </a:lnTo>
                  <a:lnTo>
                    <a:pt x="345" y="285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5" y="287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89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5"/>
                  </a:lnTo>
                  <a:lnTo>
                    <a:pt x="347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7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close/>
                  <a:moveTo>
                    <a:pt x="238" y="285"/>
                  </a:moveTo>
                  <a:lnTo>
                    <a:pt x="238" y="285"/>
                  </a:lnTo>
                  <a:lnTo>
                    <a:pt x="236" y="289"/>
                  </a:lnTo>
                  <a:lnTo>
                    <a:pt x="238" y="287"/>
                  </a:lnTo>
                  <a:lnTo>
                    <a:pt x="240" y="287"/>
                  </a:lnTo>
                  <a:lnTo>
                    <a:pt x="240" y="285"/>
                  </a:lnTo>
                  <a:lnTo>
                    <a:pt x="240" y="285"/>
                  </a:lnTo>
                  <a:lnTo>
                    <a:pt x="242" y="285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4" y="281"/>
                  </a:lnTo>
                  <a:lnTo>
                    <a:pt x="242" y="280"/>
                  </a:lnTo>
                  <a:lnTo>
                    <a:pt x="240" y="280"/>
                  </a:lnTo>
                  <a:lnTo>
                    <a:pt x="240" y="280"/>
                  </a:lnTo>
                  <a:lnTo>
                    <a:pt x="240" y="278"/>
                  </a:lnTo>
                  <a:lnTo>
                    <a:pt x="240" y="278"/>
                  </a:lnTo>
                  <a:lnTo>
                    <a:pt x="240" y="276"/>
                  </a:lnTo>
                  <a:lnTo>
                    <a:pt x="240" y="276"/>
                  </a:lnTo>
                  <a:lnTo>
                    <a:pt x="240" y="278"/>
                  </a:lnTo>
                  <a:lnTo>
                    <a:pt x="238" y="278"/>
                  </a:lnTo>
                  <a:lnTo>
                    <a:pt x="238" y="280"/>
                  </a:lnTo>
                  <a:lnTo>
                    <a:pt x="236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5"/>
                  </a:lnTo>
                  <a:close/>
                  <a:moveTo>
                    <a:pt x="287" y="281"/>
                  </a:moveTo>
                  <a:lnTo>
                    <a:pt x="289" y="281"/>
                  </a:lnTo>
                  <a:lnTo>
                    <a:pt x="289" y="281"/>
                  </a:lnTo>
                  <a:lnTo>
                    <a:pt x="289" y="280"/>
                  </a:lnTo>
                  <a:lnTo>
                    <a:pt x="291" y="280"/>
                  </a:lnTo>
                  <a:lnTo>
                    <a:pt x="291" y="280"/>
                  </a:lnTo>
                  <a:lnTo>
                    <a:pt x="292" y="280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1" y="278"/>
                  </a:lnTo>
                  <a:lnTo>
                    <a:pt x="291" y="278"/>
                  </a:lnTo>
                  <a:lnTo>
                    <a:pt x="291" y="276"/>
                  </a:lnTo>
                  <a:lnTo>
                    <a:pt x="291" y="276"/>
                  </a:lnTo>
                  <a:lnTo>
                    <a:pt x="289" y="276"/>
                  </a:lnTo>
                  <a:lnTo>
                    <a:pt x="289" y="276"/>
                  </a:lnTo>
                  <a:lnTo>
                    <a:pt x="287" y="278"/>
                  </a:lnTo>
                  <a:lnTo>
                    <a:pt x="287" y="278"/>
                  </a:lnTo>
                  <a:lnTo>
                    <a:pt x="287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3" y="278"/>
                  </a:lnTo>
                  <a:lnTo>
                    <a:pt x="285" y="278"/>
                  </a:lnTo>
                  <a:lnTo>
                    <a:pt x="285" y="278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3" y="280"/>
                  </a:lnTo>
                  <a:lnTo>
                    <a:pt x="283" y="280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7" y="281"/>
                  </a:lnTo>
                  <a:close/>
                  <a:moveTo>
                    <a:pt x="267" y="281"/>
                  </a:moveTo>
                  <a:lnTo>
                    <a:pt x="267" y="281"/>
                  </a:lnTo>
                  <a:lnTo>
                    <a:pt x="267" y="281"/>
                  </a:lnTo>
                  <a:lnTo>
                    <a:pt x="267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7" y="280"/>
                  </a:lnTo>
                  <a:lnTo>
                    <a:pt x="267" y="278"/>
                  </a:lnTo>
                  <a:lnTo>
                    <a:pt x="267" y="278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8"/>
                  </a:lnTo>
                  <a:lnTo>
                    <a:pt x="264" y="278"/>
                  </a:lnTo>
                  <a:lnTo>
                    <a:pt x="264" y="280"/>
                  </a:lnTo>
                  <a:lnTo>
                    <a:pt x="264" y="280"/>
                  </a:lnTo>
                  <a:lnTo>
                    <a:pt x="262" y="280"/>
                  </a:lnTo>
                  <a:lnTo>
                    <a:pt x="262" y="280"/>
                  </a:lnTo>
                  <a:lnTo>
                    <a:pt x="264" y="280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4" y="281"/>
                  </a:lnTo>
                  <a:lnTo>
                    <a:pt x="264" y="281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5"/>
                  </a:lnTo>
                  <a:lnTo>
                    <a:pt x="264" y="283"/>
                  </a:lnTo>
                  <a:lnTo>
                    <a:pt x="267" y="281"/>
                  </a:lnTo>
                  <a:lnTo>
                    <a:pt x="267" y="281"/>
                  </a:lnTo>
                  <a:lnTo>
                    <a:pt x="267" y="281"/>
                  </a:lnTo>
                  <a:close/>
                  <a:moveTo>
                    <a:pt x="193" y="272"/>
                  </a:moveTo>
                  <a:lnTo>
                    <a:pt x="193" y="272"/>
                  </a:lnTo>
                  <a:lnTo>
                    <a:pt x="193" y="272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3" y="276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close/>
                  <a:moveTo>
                    <a:pt x="256" y="269"/>
                  </a:moveTo>
                  <a:lnTo>
                    <a:pt x="255" y="267"/>
                  </a:lnTo>
                  <a:lnTo>
                    <a:pt x="255" y="267"/>
                  </a:lnTo>
                  <a:lnTo>
                    <a:pt x="255" y="269"/>
                  </a:lnTo>
                  <a:lnTo>
                    <a:pt x="253" y="269"/>
                  </a:lnTo>
                  <a:lnTo>
                    <a:pt x="253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5" y="271"/>
                  </a:lnTo>
                  <a:lnTo>
                    <a:pt x="256" y="271"/>
                  </a:lnTo>
                  <a:lnTo>
                    <a:pt x="256" y="269"/>
                  </a:lnTo>
                  <a:lnTo>
                    <a:pt x="256" y="269"/>
                  </a:lnTo>
                  <a:lnTo>
                    <a:pt x="256" y="269"/>
                  </a:lnTo>
                  <a:close/>
                  <a:moveTo>
                    <a:pt x="269" y="267"/>
                  </a:moveTo>
                  <a:lnTo>
                    <a:pt x="269" y="267"/>
                  </a:lnTo>
                  <a:lnTo>
                    <a:pt x="269" y="267"/>
                  </a:lnTo>
                  <a:lnTo>
                    <a:pt x="271" y="269"/>
                  </a:lnTo>
                  <a:lnTo>
                    <a:pt x="273" y="271"/>
                  </a:lnTo>
                  <a:lnTo>
                    <a:pt x="273" y="271"/>
                  </a:lnTo>
                  <a:lnTo>
                    <a:pt x="274" y="271"/>
                  </a:lnTo>
                  <a:lnTo>
                    <a:pt x="274" y="272"/>
                  </a:lnTo>
                  <a:lnTo>
                    <a:pt x="274" y="272"/>
                  </a:lnTo>
                  <a:lnTo>
                    <a:pt x="276" y="272"/>
                  </a:lnTo>
                  <a:lnTo>
                    <a:pt x="278" y="274"/>
                  </a:lnTo>
                  <a:lnTo>
                    <a:pt x="280" y="274"/>
                  </a:lnTo>
                  <a:lnTo>
                    <a:pt x="280" y="274"/>
                  </a:lnTo>
                  <a:lnTo>
                    <a:pt x="280" y="272"/>
                  </a:lnTo>
                  <a:lnTo>
                    <a:pt x="282" y="271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0" y="269"/>
                  </a:lnTo>
                  <a:lnTo>
                    <a:pt x="282" y="269"/>
                  </a:lnTo>
                  <a:lnTo>
                    <a:pt x="280" y="267"/>
                  </a:lnTo>
                  <a:lnTo>
                    <a:pt x="278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3" y="267"/>
                  </a:lnTo>
                  <a:lnTo>
                    <a:pt x="273" y="267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1" y="265"/>
                  </a:lnTo>
                  <a:lnTo>
                    <a:pt x="271" y="265"/>
                  </a:lnTo>
                  <a:lnTo>
                    <a:pt x="269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9" y="267"/>
                  </a:lnTo>
                  <a:close/>
                  <a:moveTo>
                    <a:pt x="233" y="274"/>
                  </a:moveTo>
                  <a:lnTo>
                    <a:pt x="233" y="274"/>
                  </a:lnTo>
                  <a:lnTo>
                    <a:pt x="235" y="274"/>
                  </a:lnTo>
                  <a:lnTo>
                    <a:pt x="236" y="271"/>
                  </a:lnTo>
                  <a:lnTo>
                    <a:pt x="236" y="271"/>
                  </a:lnTo>
                  <a:lnTo>
                    <a:pt x="238" y="269"/>
                  </a:lnTo>
                  <a:lnTo>
                    <a:pt x="238" y="265"/>
                  </a:lnTo>
                  <a:lnTo>
                    <a:pt x="238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5" y="263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7"/>
                  </a:lnTo>
                  <a:lnTo>
                    <a:pt x="233" y="269"/>
                  </a:lnTo>
                  <a:lnTo>
                    <a:pt x="233" y="269"/>
                  </a:lnTo>
                  <a:lnTo>
                    <a:pt x="233" y="271"/>
                  </a:lnTo>
                  <a:lnTo>
                    <a:pt x="233" y="272"/>
                  </a:lnTo>
                  <a:lnTo>
                    <a:pt x="233" y="274"/>
                  </a:lnTo>
                  <a:close/>
                  <a:moveTo>
                    <a:pt x="323" y="272"/>
                  </a:moveTo>
                  <a:lnTo>
                    <a:pt x="325" y="272"/>
                  </a:lnTo>
                  <a:lnTo>
                    <a:pt x="325" y="272"/>
                  </a:lnTo>
                  <a:lnTo>
                    <a:pt x="330" y="272"/>
                  </a:lnTo>
                  <a:lnTo>
                    <a:pt x="330" y="271"/>
                  </a:lnTo>
                  <a:lnTo>
                    <a:pt x="334" y="267"/>
                  </a:lnTo>
                  <a:lnTo>
                    <a:pt x="336" y="265"/>
                  </a:lnTo>
                  <a:lnTo>
                    <a:pt x="338" y="263"/>
                  </a:lnTo>
                  <a:lnTo>
                    <a:pt x="334" y="265"/>
                  </a:lnTo>
                  <a:lnTo>
                    <a:pt x="332" y="265"/>
                  </a:lnTo>
                  <a:lnTo>
                    <a:pt x="332" y="267"/>
                  </a:lnTo>
                  <a:lnTo>
                    <a:pt x="330" y="267"/>
                  </a:lnTo>
                  <a:lnTo>
                    <a:pt x="329" y="267"/>
                  </a:lnTo>
                  <a:lnTo>
                    <a:pt x="327" y="267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67"/>
                  </a:lnTo>
                  <a:lnTo>
                    <a:pt x="321" y="267"/>
                  </a:lnTo>
                  <a:lnTo>
                    <a:pt x="321" y="269"/>
                  </a:lnTo>
                  <a:lnTo>
                    <a:pt x="320" y="269"/>
                  </a:lnTo>
                  <a:lnTo>
                    <a:pt x="320" y="271"/>
                  </a:lnTo>
                  <a:lnTo>
                    <a:pt x="320" y="271"/>
                  </a:lnTo>
                  <a:lnTo>
                    <a:pt x="318" y="272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20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3" y="274"/>
                  </a:lnTo>
                  <a:lnTo>
                    <a:pt x="323" y="272"/>
                  </a:lnTo>
                  <a:close/>
                  <a:moveTo>
                    <a:pt x="197" y="260"/>
                  </a:moveTo>
                  <a:lnTo>
                    <a:pt x="197" y="258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3" y="263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7" y="262"/>
                  </a:lnTo>
                  <a:lnTo>
                    <a:pt x="197" y="260"/>
                  </a:lnTo>
                  <a:lnTo>
                    <a:pt x="197" y="260"/>
                  </a:lnTo>
                  <a:lnTo>
                    <a:pt x="197" y="260"/>
                  </a:lnTo>
                  <a:close/>
                  <a:moveTo>
                    <a:pt x="357" y="265"/>
                  </a:moveTo>
                  <a:lnTo>
                    <a:pt x="357" y="267"/>
                  </a:lnTo>
                  <a:lnTo>
                    <a:pt x="357" y="267"/>
                  </a:lnTo>
                  <a:lnTo>
                    <a:pt x="359" y="267"/>
                  </a:lnTo>
                  <a:lnTo>
                    <a:pt x="361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5"/>
                  </a:lnTo>
                  <a:lnTo>
                    <a:pt x="363" y="265"/>
                  </a:lnTo>
                  <a:lnTo>
                    <a:pt x="365" y="265"/>
                  </a:lnTo>
                  <a:lnTo>
                    <a:pt x="365" y="265"/>
                  </a:lnTo>
                  <a:lnTo>
                    <a:pt x="368" y="263"/>
                  </a:lnTo>
                  <a:lnTo>
                    <a:pt x="370" y="262"/>
                  </a:lnTo>
                  <a:lnTo>
                    <a:pt x="372" y="263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0" y="262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2" y="258"/>
                  </a:lnTo>
                  <a:lnTo>
                    <a:pt x="370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5" y="258"/>
                  </a:lnTo>
                  <a:lnTo>
                    <a:pt x="363" y="258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59" y="256"/>
                  </a:lnTo>
                  <a:lnTo>
                    <a:pt x="357" y="256"/>
                  </a:lnTo>
                  <a:lnTo>
                    <a:pt x="352" y="258"/>
                  </a:lnTo>
                  <a:lnTo>
                    <a:pt x="352" y="258"/>
                  </a:lnTo>
                  <a:lnTo>
                    <a:pt x="350" y="258"/>
                  </a:lnTo>
                  <a:lnTo>
                    <a:pt x="350" y="260"/>
                  </a:lnTo>
                  <a:lnTo>
                    <a:pt x="350" y="260"/>
                  </a:lnTo>
                  <a:lnTo>
                    <a:pt x="348" y="260"/>
                  </a:lnTo>
                  <a:lnTo>
                    <a:pt x="348" y="260"/>
                  </a:lnTo>
                  <a:lnTo>
                    <a:pt x="348" y="262"/>
                  </a:lnTo>
                  <a:lnTo>
                    <a:pt x="348" y="262"/>
                  </a:lnTo>
                  <a:lnTo>
                    <a:pt x="348" y="263"/>
                  </a:lnTo>
                  <a:lnTo>
                    <a:pt x="348" y="263"/>
                  </a:lnTo>
                  <a:lnTo>
                    <a:pt x="348" y="265"/>
                  </a:lnTo>
                  <a:lnTo>
                    <a:pt x="348" y="263"/>
                  </a:lnTo>
                  <a:lnTo>
                    <a:pt x="350" y="263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50" y="263"/>
                  </a:lnTo>
                  <a:lnTo>
                    <a:pt x="350" y="263"/>
                  </a:lnTo>
                  <a:lnTo>
                    <a:pt x="352" y="263"/>
                  </a:lnTo>
                  <a:lnTo>
                    <a:pt x="354" y="263"/>
                  </a:lnTo>
                  <a:lnTo>
                    <a:pt x="354" y="262"/>
                  </a:lnTo>
                  <a:lnTo>
                    <a:pt x="354" y="262"/>
                  </a:lnTo>
                  <a:lnTo>
                    <a:pt x="354" y="263"/>
                  </a:lnTo>
                  <a:lnTo>
                    <a:pt x="356" y="263"/>
                  </a:lnTo>
                  <a:lnTo>
                    <a:pt x="356" y="263"/>
                  </a:lnTo>
                  <a:lnTo>
                    <a:pt x="357" y="263"/>
                  </a:lnTo>
                  <a:lnTo>
                    <a:pt x="357" y="265"/>
                  </a:lnTo>
                  <a:lnTo>
                    <a:pt x="357" y="265"/>
                  </a:lnTo>
                  <a:close/>
                  <a:moveTo>
                    <a:pt x="65" y="260"/>
                  </a:moveTo>
                  <a:lnTo>
                    <a:pt x="63" y="258"/>
                  </a:lnTo>
                  <a:lnTo>
                    <a:pt x="63" y="256"/>
                  </a:lnTo>
                  <a:lnTo>
                    <a:pt x="61" y="254"/>
                  </a:lnTo>
                  <a:lnTo>
                    <a:pt x="60" y="254"/>
                  </a:lnTo>
                  <a:lnTo>
                    <a:pt x="58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2" y="249"/>
                  </a:lnTo>
                  <a:lnTo>
                    <a:pt x="52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49" y="256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4" y="260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8" y="263"/>
                  </a:lnTo>
                  <a:lnTo>
                    <a:pt x="60" y="265"/>
                  </a:lnTo>
                  <a:lnTo>
                    <a:pt x="60" y="267"/>
                  </a:lnTo>
                  <a:lnTo>
                    <a:pt x="60" y="267"/>
                  </a:lnTo>
                  <a:lnTo>
                    <a:pt x="61" y="267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2"/>
                  </a:lnTo>
                  <a:lnTo>
                    <a:pt x="63" y="262"/>
                  </a:lnTo>
                  <a:lnTo>
                    <a:pt x="63" y="262"/>
                  </a:lnTo>
                  <a:lnTo>
                    <a:pt x="65" y="262"/>
                  </a:lnTo>
                  <a:lnTo>
                    <a:pt x="67" y="262"/>
                  </a:lnTo>
                  <a:lnTo>
                    <a:pt x="69" y="262"/>
                  </a:lnTo>
                  <a:lnTo>
                    <a:pt x="69" y="263"/>
                  </a:lnTo>
                  <a:lnTo>
                    <a:pt x="69" y="262"/>
                  </a:lnTo>
                  <a:lnTo>
                    <a:pt x="65" y="260"/>
                  </a:lnTo>
                  <a:close/>
                  <a:moveTo>
                    <a:pt x="267" y="262"/>
                  </a:moveTo>
                  <a:lnTo>
                    <a:pt x="269" y="260"/>
                  </a:lnTo>
                  <a:lnTo>
                    <a:pt x="269" y="260"/>
                  </a:lnTo>
                  <a:lnTo>
                    <a:pt x="267" y="258"/>
                  </a:lnTo>
                  <a:lnTo>
                    <a:pt x="267" y="260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5" y="254"/>
                  </a:lnTo>
                  <a:lnTo>
                    <a:pt x="267" y="253"/>
                  </a:lnTo>
                  <a:lnTo>
                    <a:pt x="267" y="251"/>
                  </a:lnTo>
                  <a:lnTo>
                    <a:pt x="267" y="251"/>
                  </a:lnTo>
                  <a:lnTo>
                    <a:pt x="262" y="251"/>
                  </a:lnTo>
                  <a:lnTo>
                    <a:pt x="262" y="249"/>
                  </a:lnTo>
                  <a:lnTo>
                    <a:pt x="260" y="249"/>
                  </a:lnTo>
                  <a:lnTo>
                    <a:pt x="260" y="249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5"/>
                  </a:lnTo>
                  <a:lnTo>
                    <a:pt x="260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3"/>
                  </a:lnTo>
                  <a:lnTo>
                    <a:pt x="256" y="245"/>
                  </a:lnTo>
                  <a:lnTo>
                    <a:pt x="255" y="245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3"/>
                  </a:lnTo>
                  <a:lnTo>
                    <a:pt x="255" y="253"/>
                  </a:lnTo>
                  <a:lnTo>
                    <a:pt x="255" y="251"/>
                  </a:lnTo>
                  <a:lnTo>
                    <a:pt x="256" y="251"/>
                  </a:lnTo>
                  <a:lnTo>
                    <a:pt x="256" y="253"/>
                  </a:lnTo>
                  <a:lnTo>
                    <a:pt x="258" y="253"/>
                  </a:lnTo>
                  <a:lnTo>
                    <a:pt x="258" y="254"/>
                  </a:lnTo>
                  <a:lnTo>
                    <a:pt x="258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60"/>
                  </a:lnTo>
                  <a:lnTo>
                    <a:pt x="264" y="260"/>
                  </a:lnTo>
                  <a:lnTo>
                    <a:pt x="264" y="260"/>
                  </a:lnTo>
                  <a:lnTo>
                    <a:pt x="265" y="262"/>
                  </a:lnTo>
                  <a:lnTo>
                    <a:pt x="265" y="263"/>
                  </a:lnTo>
                  <a:lnTo>
                    <a:pt x="265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2"/>
                  </a:lnTo>
                  <a:lnTo>
                    <a:pt x="267" y="262"/>
                  </a:lnTo>
                  <a:close/>
                  <a:moveTo>
                    <a:pt x="197" y="247"/>
                  </a:moveTo>
                  <a:lnTo>
                    <a:pt x="197" y="247"/>
                  </a:lnTo>
                  <a:lnTo>
                    <a:pt x="197" y="247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1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7"/>
                  </a:lnTo>
                  <a:lnTo>
                    <a:pt x="190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0" y="249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7" y="247"/>
                  </a:lnTo>
                  <a:lnTo>
                    <a:pt x="197" y="247"/>
                  </a:lnTo>
                  <a:close/>
                  <a:moveTo>
                    <a:pt x="52" y="238"/>
                  </a:moveTo>
                  <a:lnTo>
                    <a:pt x="54" y="240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6" y="233"/>
                  </a:lnTo>
                  <a:lnTo>
                    <a:pt x="56" y="233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50" y="229"/>
                  </a:lnTo>
                  <a:lnTo>
                    <a:pt x="50" y="227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50" y="224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47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7" y="220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22"/>
                  </a:lnTo>
                  <a:lnTo>
                    <a:pt x="45" y="224"/>
                  </a:lnTo>
                  <a:lnTo>
                    <a:pt x="43" y="224"/>
                  </a:lnTo>
                  <a:lnTo>
                    <a:pt x="43" y="224"/>
                  </a:lnTo>
                  <a:lnTo>
                    <a:pt x="43" y="225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4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3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0" y="233"/>
                  </a:lnTo>
                  <a:lnTo>
                    <a:pt x="40" y="231"/>
                  </a:lnTo>
                  <a:lnTo>
                    <a:pt x="40" y="229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1" y="227"/>
                  </a:lnTo>
                  <a:lnTo>
                    <a:pt x="41" y="227"/>
                  </a:lnTo>
                  <a:lnTo>
                    <a:pt x="43" y="231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8"/>
                  </a:lnTo>
                  <a:lnTo>
                    <a:pt x="45" y="238"/>
                  </a:lnTo>
                  <a:lnTo>
                    <a:pt x="47" y="238"/>
                  </a:lnTo>
                  <a:lnTo>
                    <a:pt x="47" y="236"/>
                  </a:lnTo>
                  <a:lnTo>
                    <a:pt x="49" y="236"/>
                  </a:lnTo>
                  <a:lnTo>
                    <a:pt x="50" y="238"/>
                  </a:lnTo>
                  <a:lnTo>
                    <a:pt x="52" y="238"/>
                  </a:lnTo>
                  <a:close/>
                  <a:moveTo>
                    <a:pt x="54" y="220"/>
                  </a:move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18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2" y="220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2" y="224"/>
                  </a:lnTo>
                  <a:lnTo>
                    <a:pt x="54" y="224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4" y="220"/>
                  </a:lnTo>
                  <a:lnTo>
                    <a:pt x="54" y="220"/>
                  </a:lnTo>
                  <a:close/>
                  <a:moveTo>
                    <a:pt x="63" y="209"/>
                  </a:moveTo>
                  <a:lnTo>
                    <a:pt x="63" y="209"/>
                  </a:lnTo>
                  <a:lnTo>
                    <a:pt x="63" y="209"/>
                  </a:lnTo>
                  <a:lnTo>
                    <a:pt x="65" y="207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3" y="209"/>
                  </a:lnTo>
                  <a:lnTo>
                    <a:pt x="63" y="209"/>
                  </a:lnTo>
                  <a:close/>
                  <a:moveTo>
                    <a:pt x="325" y="209"/>
                  </a:move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1" y="207"/>
                  </a:lnTo>
                  <a:lnTo>
                    <a:pt x="321" y="207"/>
                  </a:lnTo>
                  <a:lnTo>
                    <a:pt x="320" y="206"/>
                  </a:lnTo>
                  <a:lnTo>
                    <a:pt x="318" y="206"/>
                  </a:lnTo>
                  <a:lnTo>
                    <a:pt x="311" y="207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2" y="213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6" y="215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8" y="218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2"/>
                  </a:lnTo>
                  <a:lnTo>
                    <a:pt x="318" y="222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6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8" y="233"/>
                  </a:lnTo>
                  <a:lnTo>
                    <a:pt x="318" y="234"/>
                  </a:lnTo>
                  <a:lnTo>
                    <a:pt x="318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3"/>
                  </a:lnTo>
                  <a:lnTo>
                    <a:pt x="321" y="231"/>
                  </a:lnTo>
                  <a:lnTo>
                    <a:pt x="323" y="231"/>
                  </a:lnTo>
                  <a:lnTo>
                    <a:pt x="325" y="231"/>
                  </a:lnTo>
                  <a:lnTo>
                    <a:pt x="325" y="229"/>
                  </a:lnTo>
                  <a:lnTo>
                    <a:pt x="323" y="227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7" y="222"/>
                  </a:lnTo>
                  <a:lnTo>
                    <a:pt x="325" y="218"/>
                  </a:lnTo>
                  <a:lnTo>
                    <a:pt x="325" y="216"/>
                  </a:lnTo>
                  <a:lnTo>
                    <a:pt x="327" y="216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5" y="215"/>
                  </a:lnTo>
                  <a:lnTo>
                    <a:pt x="325" y="213"/>
                  </a:lnTo>
                  <a:lnTo>
                    <a:pt x="327" y="213"/>
                  </a:lnTo>
                  <a:lnTo>
                    <a:pt x="327" y="211"/>
                  </a:lnTo>
                  <a:lnTo>
                    <a:pt x="327" y="211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5" y="207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close/>
                  <a:moveTo>
                    <a:pt x="300" y="209"/>
                  </a:move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4" y="206"/>
                  </a:lnTo>
                  <a:lnTo>
                    <a:pt x="294" y="206"/>
                  </a:lnTo>
                  <a:lnTo>
                    <a:pt x="294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11"/>
                  </a:lnTo>
                  <a:lnTo>
                    <a:pt x="298" y="209"/>
                  </a:lnTo>
                  <a:lnTo>
                    <a:pt x="298" y="209"/>
                  </a:lnTo>
                  <a:lnTo>
                    <a:pt x="298" y="211"/>
                  </a:lnTo>
                  <a:lnTo>
                    <a:pt x="300" y="211"/>
                  </a:lnTo>
                  <a:lnTo>
                    <a:pt x="300" y="209"/>
                  </a:lnTo>
                  <a:close/>
                  <a:moveTo>
                    <a:pt x="67" y="204"/>
                  </a:moveTo>
                  <a:lnTo>
                    <a:pt x="67" y="204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6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3" y="207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5" y="204"/>
                  </a:lnTo>
                  <a:lnTo>
                    <a:pt x="67" y="204"/>
                  </a:lnTo>
                  <a:close/>
                  <a:moveTo>
                    <a:pt x="58" y="202"/>
                  </a:move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6" y="204"/>
                  </a:lnTo>
                  <a:lnTo>
                    <a:pt x="56" y="204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close/>
                  <a:moveTo>
                    <a:pt x="54" y="195"/>
                  </a:moveTo>
                  <a:lnTo>
                    <a:pt x="54" y="193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2" y="189"/>
                  </a:lnTo>
                  <a:lnTo>
                    <a:pt x="52" y="191"/>
                  </a:lnTo>
                  <a:lnTo>
                    <a:pt x="50" y="191"/>
                  </a:lnTo>
                  <a:lnTo>
                    <a:pt x="50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7" y="197"/>
                  </a:lnTo>
                  <a:lnTo>
                    <a:pt x="47" y="198"/>
                  </a:lnTo>
                  <a:lnTo>
                    <a:pt x="47" y="200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4"/>
                  </a:lnTo>
                  <a:lnTo>
                    <a:pt x="49" y="206"/>
                  </a:lnTo>
                  <a:lnTo>
                    <a:pt x="50" y="206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4" y="206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242" y="187"/>
                  </a:move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2" y="187"/>
                  </a:lnTo>
                  <a:lnTo>
                    <a:pt x="242" y="187"/>
                  </a:lnTo>
                  <a:lnTo>
                    <a:pt x="242" y="189"/>
                  </a:lnTo>
                  <a:lnTo>
                    <a:pt x="242" y="189"/>
                  </a:lnTo>
                  <a:lnTo>
                    <a:pt x="242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4" y="191"/>
                  </a:lnTo>
                  <a:lnTo>
                    <a:pt x="244" y="191"/>
                  </a:lnTo>
                  <a:lnTo>
                    <a:pt x="246" y="189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7" y="191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6" y="193"/>
                  </a:lnTo>
                  <a:lnTo>
                    <a:pt x="247" y="197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7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7" y="184"/>
                  </a:lnTo>
                  <a:lnTo>
                    <a:pt x="244" y="182"/>
                  </a:lnTo>
                  <a:lnTo>
                    <a:pt x="242" y="182"/>
                  </a:lnTo>
                  <a:lnTo>
                    <a:pt x="242" y="182"/>
                  </a:lnTo>
                  <a:lnTo>
                    <a:pt x="242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6"/>
                  </a:lnTo>
                  <a:lnTo>
                    <a:pt x="242" y="187"/>
                  </a:lnTo>
                  <a:close/>
                  <a:moveTo>
                    <a:pt x="229" y="238"/>
                  </a:move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40"/>
                  </a:lnTo>
                  <a:lnTo>
                    <a:pt x="235" y="240"/>
                  </a:lnTo>
                  <a:lnTo>
                    <a:pt x="235" y="240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3"/>
                  </a:lnTo>
                  <a:lnTo>
                    <a:pt x="240" y="243"/>
                  </a:lnTo>
                  <a:lnTo>
                    <a:pt x="240" y="243"/>
                  </a:lnTo>
                  <a:lnTo>
                    <a:pt x="242" y="243"/>
                  </a:lnTo>
                  <a:lnTo>
                    <a:pt x="242" y="245"/>
                  </a:lnTo>
                  <a:lnTo>
                    <a:pt x="242" y="247"/>
                  </a:lnTo>
                  <a:lnTo>
                    <a:pt x="242" y="247"/>
                  </a:lnTo>
                  <a:lnTo>
                    <a:pt x="244" y="247"/>
                  </a:lnTo>
                  <a:lnTo>
                    <a:pt x="244" y="247"/>
                  </a:lnTo>
                  <a:lnTo>
                    <a:pt x="246" y="247"/>
                  </a:lnTo>
                  <a:lnTo>
                    <a:pt x="246" y="245"/>
                  </a:lnTo>
                  <a:lnTo>
                    <a:pt x="247" y="245"/>
                  </a:lnTo>
                  <a:lnTo>
                    <a:pt x="247" y="243"/>
                  </a:lnTo>
                  <a:lnTo>
                    <a:pt x="247" y="242"/>
                  </a:lnTo>
                  <a:lnTo>
                    <a:pt x="249" y="240"/>
                  </a:lnTo>
                  <a:lnTo>
                    <a:pt x="247" y="238"/>
                  </a:lnTo>
                  <a:lnTo>
                    <a:pt x="247" y="238"/>
                  </a:lnTo>
                  <a:lnTo>
                    <a:pt x="247" y="234"/>
                  </a:lnTo>
                  <a:lnTo>
                    <a:pt x="244" y="234"/>
                  </a:lnTo>
                  <a:lnTo>
                    <a:pt x="242" y="236"/>
                  </a:lnTo>
                  <a:lnTo>
                    <a:pt x="242" y="234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5" y="234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3" y="231"/>
                  </a:lnTo>
                  <a:lnTo>
                    <a:pt x="231" y="231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4"/>
                  </a:lnTo>
                  <a:lnTo>
                    <a:pt x="229" y="224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29" y="220"/>
                  </a:lnTo>
                  <a:lnTo>
                    <a:pt x="227" y="218"/>
                  </a:lnTo>
                  <a:lnTo>
                    <a:pt x="227" y="218"/>
                  </a:lnTo>
                  <a:lnTo>
                    <a:pt x="229" y="218"/>
                  </a:lnTo>
                  <a:lnTo>
                    <a:pt x="229" y="218"/>
                  </a:lnTo>
                  <a:lnTo>
                    <a:pt x="227" y="216"/>
                  </a:lnTo>
                  <a:lnTo>
                    <a:pt x="227" y="215"/>
                  </a:lnTo>
                  <a:lnTo>
                    <a:pt x="229" y="213"/>
                  </a:lnTo>
                  <a:lnTo>
                    <a:pt x="231" y="211"/>
                  </a:lnTo>
                  <a:lnTo>
                    <a:pt x="229" y="209"/>
                  </a:lnTo>
                  <a:lnTo>
                    <a:pt x="226" y="206"/>
                  </a:lnTo>
                  <a:lnTo>
                    <a:pt x="224" y="206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2"/>
                  </a:lnTo>
                  <a:lnTo>
                    <a:pt x="226" y="202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0" y="202"/>
                  </a:lnTo>
                  <a:lnTo>
                    <a:pt x="218" y="202"/>
                  </a:lnTo>
                  <a:lnTo>
                    <a:pt x="218" y="200"/>
                  </a:lnTo>
                  <a:lnTo>
                    <a:pt x="217" y="202"/>
                  </a:lnTo>
                  <a:lnTo>
                    <a:pt x="217" y="202"/>
                  </a:lnTo>
                  <a:lnTo>
                    <a:pt x="215" y="202"/>
                  </a:lnTo>
                  <a:lnTo>
                    <a:pt x="215" y="202"/>
                  </a:lnTo>
                  <a:lnTo>
                    <a:pt x="211" y="200"/>
                  </a:lnTo>
                  <a:lnTo>
                    <a:pt x="209" y="200"/>
                  </a:lnTo>
                  <a:lnTo>
                    <a:pt x="208" y="200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6" y="197"/>
                  </a:lnTo>
                  <a:lnTo>
                    <a:pt x="204" y="197"/>
                  </a:lnTo>
                  <a:lnTo>
                    <a:pt x="204" y="195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0" y="197"/>
                  </a:lnTo>
                  <a:lnTo>
                    <a:pt x="200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7" y="193"/>
                  </a:lnTo>
                  <a:lnTo>
                    <a:pt x="195" y="191"/>
                  </a:lnTo>
                  <a:lnTo>
                    <a:pt x="193" y="191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6" y="180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78"/>
                  </a:lnTo>
                  <a:lnTo>
                    <a:pt x="180" y="180"/>
                  </a:lnTo>
                  <a:lnTo>
                    <a:pt x="179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6"/>
                  </a:lnTo>
                  <a:lnTo>
                    <a:pt x="170" y="186"/>
                  </a:lnTo>
                  <a:lnTo>
                    <a:pt x="170" y="186"/>
                  </a:lnTo>
                  <a:lnTo>
                    <a:pt x="168" y="186"/>
                  </a:lnTo>
                  <a:lnTo>
                    <a:pt x="166" y="187"/>
                  </a:lnTo>
                  <a:lnTo>
                    <a:pt x="164" y="187"/>
                  </a:lnTo>
                  <a:lnTo>
                    <a:pt x="162" y="187"/>
                  </a:lnTo>
                  <a:lnTo>
                    <a:pt x="162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6" y="191"/>
                  </a:lnTo>
                  <a:lnTo>
                    <a:pt x="168" y="191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70" y="187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1" y="189"/>
                  </a:lnTo>
                  <a:lnTo>
                    <a:pt x="171" y="191"/>
                  </a:lnTo>
                  <a:lnTo>
                    <a:pt x="173" y="191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84" y="195"/>
                  </a:lnTo>
                  <a:lnTo>
                    <a:pt x="184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8" y="200"/>
                  </a:lnTo>
                  <a:lnTo>
                    <a:pt x="190" y="200"/>
                  </a:lnTo>
                  <a:lnTo>
                    <a:pt x="191" y="200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4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7"/>
                  </a:lnTo>
                  <a:lnTo>
                    <a:pt x="195" y="207"/>
                  </a:lnTo>
                  <a:lnTo>
                    <a:pt x="199" y="207"/>
                  </a:lnTo>
                  <a:lnTo>
                    <a:pt x="199" y="207"/>
                  </a:lnTo>
                  <a:lnTo>
                    <a:pt x="199" y="209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3"/>
                  </a:lnTo>
                  <a:lnTo>
                    <a:pt x="199" y="21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9" y="218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8" y="218"/>
                  </a:lnTo>
                  <a:lnTo>
                    <a:pt x="220" y="220"/>
                  </a:lnTo>
                  <a:lnTo>
                    <a:pt x="220" y="218"/>
                  </a:lnTo>
                  <a:lnTo>
                    <a:pt x="220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4"/>
                  </a:lnTo>
                  <a:lnTo>
                    <a:pt x="220" y="224"/>
                  </a:lnTo>
                  <a:lnTo>
                    <a:pt x="222" y="224"/>
                  </a:lnTo>
                  <a:lnTo>
                    <a:pt x="222" y="224"/>
                  </a:lnTo>
                  <a:lnTo>
                    <a:pt x="224" y="224"/>
                  </a:lnTo>
                  <a:lnTo>
                    <a:pt x="226" y="225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9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27"/>
                  </a:lnTo>
                  <a:lnTo>
                    <a:pt x="226" y="227"/>
                  </a:lnTo>
                  <a:lnTo>
                    <a:pt x="226" y="229"/>
                  </a:lnTo>
                  <a:lnTo>
                    <a:pt x="226" y="231"/>
                  </a:lnTo>
                  <a:lnTo>
                    <a:pt x="226" y="231"/>
                  </a:lnTo>
                  <a:lnTo>
                    <a:pt x="226" y="229"/>
                  </a:lnTo>
                  <a:lnTo>
                    <a:pt x="226" y="229"/>
                  </a:lnTo>
                  <a:lnTo>
                    <a:pt x="227" y="229"/>
                  </a:lnTo>
                  <a:lnTo>
                    <a:pt x="227" y="231"/>
                  </a:lnTo>
                  <a:lnTo>
                    <a:pt x="229" y="233"/>
                  </a:lnTo>
                  <a:lnTo>
                    <a:pt x="229" y="233"/>
                  </a:lnTo>
                  <a:lnTo>
                    <a:pt x="229" y="234"/>
                  </a:lnTo>
                  <a:lnTo>
                    <a:pt x="229" y="234"/>
                  </a:lnTo>
                  <a:lnTo>
                    <a:pt x="227" y="234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9" y="238"/>
                  </a:lnTo>
                  <a:close/>
                  <a:moveTo>
                    <a:pt x="190" y="171"/>
                  </a:move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3" y="171"/>
                  </a:lnTo>
                  <a:lnTo>
                    <a:pt x="193" y="169"/>
                  </a:lnTo>
                  <a:lnTo>
                    <a:pt x="193" y="171"/>
                  </a:lnTo>
                  <a:lnTo>
                    <a:pt x="195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71"/>
                  </a:lnTo>
                  <a:close/>
                  <a:moveTo>
                    <a:pt x="204" y="171"/>
                  </a:moveTo>
                  <a:lnTo>
                    <a:pt x="202" y="169"/>
                  </a:lnTo>
                  <a:lnTo>
                    <a:pt x="200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1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4" y="171"/>
                  </a:lnTo>
                  <a:close/>
                  <a:moveTo>
                    <a:pt x="27" y="166"/>
                  </a:moveTo>
                  <a:lnTo>
                    <a:pt x="27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7" y="168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9" y="169"/>
                  </a:lnTo>
                  <a:lnTo>
                    <a:pt x="29" y="168"/>
                  </a:lnTo>
                  <a:lnTo>
                    <a:pt x="27" y="166"/>
                  </a:lnTo>
                  <a:close/>
                  <a:moveTo>
                    <a:pt x="217" y="162"/>
                  </a:moveTo>
                  <a:lnTo>
                    <a:pt x="217" y="162"/>
                  </a:lnTo>
                  <a:lnTo>
                    <a:pt x="217" y="162"/>
                  </a:lnTo>
                  <a:lnTo>
                    <a:pt x="215" y="162"/>
                  </a:lnTo>
                  <a:lnTo>
                    <a:pt x="213" y="166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11" y="171"/>
                  </a:lnTo>
                  <a:lnTo>
                    <a:pt x="211" y="171"/>
                  </a:lnTo>
                  <a:lnTo>
                    <a:pt x="213" y="169"/>
                  </a:lnTo>
                  <a:lnTo>
                    <a:pt x="215" y="168"/>
                  </a:lnTo>
                  <a:lnTo>
                    <a:pt x="215" y="166"/>
                  </a:lnTo>
                  <a:lnTo>
                    <a:pt x="217" y="166"/>
                  </a:lnTo>
                  <a:lnTo>
                    <a:pt x="217" y="164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close/>
                  <a:moveTo>
                    <a:pt x="222" y="160"/>
                  </a:moveTo>
                  <a:lnTo>
                    <a:pt x="222" y="162"/>
                  </a:lnTo>
                  <a:lnTo>
                    <a:pt x="222" y="160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7"/>
                  </a:lnTo>
                  <a:lnTo>
                    <a:pt x="222" y="157"/>
                  </a:lnTo>
                  <a:lnTo>
                    <a:pt x="222" y="159"/>
                  </a:lnTo>
                  <a:lnTo>
                    <a:pt x="220" y="159"/>
                  </a:lnTo>
                  <a:lnTo>
                    <a:pt x="220" y="159"/>
                  </a:lnTo>
                  <a:lnTo>
                    <a:pt x="220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close/>
                  <a:moveTo>
                    <a:pt x="347" y="180"/>
                  </a:move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5" y="178"/>
                  </a:lnTo>
                  <a:lnTo>
                    <a:pt x="343" y="177"/>
                  </a:lnTo>
                  <a:lnTo>
                    <a:pt x="341" y="175"/>
                  </a:lnTo>
                  <a:lnTo>
                    <a:pt x="341" y="173"/>
                  </a:lnTo>
                  <a:lnTo>
                    <a:pt x="341" y="173"/>
                  </a:lnTo>
                  <a:lnTo>
                    <a:pt x="343" y="173"/>
                  </a:lnTo>
                  <a:lnTo>
                    <a:pt x="345" y="173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7" y="178"/>
                  </a:lnTo>
                  <a:lnTo>
                    <a:pt x="347" y="180"/>
                  </a:lnTo>
                  <a:lnTo>
                    <a:pt x="347" y="178"/>
                  </a:lnTo>
                  <a:lnTo>
                    <a:pt x="348" y="180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7"/>
                  </a:lnTo>
                  <a:lnTo>
                    <a:pt x="348" y="177"/>
                  </a:lnTo>
                  <a:lnTo>
                    <a:pt x="348" y="175"/>
                  </a:lnTo>
                  <a:lnTo>
                    <a:pt x="347" y="175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7" y="169"/>
                  </a:lnTo>
                  <a:lnTo>
                    <a:pt x="345" y="169"/>
                  </a:lnTo>
                  <a:lnTo>
                    <a:pt x="345" y="169"/>
                  </a:lnTo>
                  <a:lnTo>
                    <a:pt x="343" y="166"/>
                  </a:lnTo>
                  <a:lnTo>
                    <a:pt x="341" y="166"/>
                  </a:lnTo>
                  <a:lnTo>
                    <a:pt x="341" y="166"/>
                  </a:lnTo>
                  <a:lnTo>
                    <a:pt x="339" y="164"/>
                  </a:lnTo>
                  <a:lnTo>
                    <a:pt x="338" y="162"/>
                  </a:lnTo>
                  <a:lnTo>
                    <a:pt x="338" y="162"/>
                  </a:lnTo>
                  <a:lnTo>
                    <a:pt x="339" y="160"/>
                  </a:lnTo>
                  <a:lnTo>
                    <a:pt x="339" y="159"/>
                  </a:lnTo>
                  <a:lnTo>
                    <a:pt x="339" y="159"/>
                  </a:lnTo>
                  <a:lnTo>
                    <a:pt x="338" y="159"/>
                  </a:lnTo>
                  <a:lnTo>
                    <a:pt x="336" y="157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27" y="157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3" y="160"/>
                  </a:lnTo>
                  <a:lnTo>
                    <a:pt x="323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0" y="162"/>
                  </a:lnTo>
                  <a:lnTo>
                    <a:pt x="320" y="162"/>
                  </a:lnTo>
                  <a:lnTo>
                    <a:pt x="318" y="162"/>
                  </a:lnTo>
                  <a:lnTo>
                    <a:pt x="316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2" y="166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9"/>
                  </a:lnTo>
                  <a:lnTo>
                    <a:pt x="311" y="169"/>
                  </a:lnTo>
                  <a:lnTo>
                    <a:pt x="312" y="169"/>
                  </a:lnTo>
                  <a:lnTo>
                    <a:pt x="312" y="171"/>
                  </a:lnTo>
                  <a:lnTo>
                    <a:pt x="314" y="171"/>
                  </a:lnTo>
                  <a:lnTo>
                    <a:pt x="314" y="171"/>
                  </a:lnTo>
                  <a:lnTo>
                    <a:pt x="316" y="171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21" y="175"/>
                  </a:lnTo>
                  <a:lnTo>
                    <a:pt x="321" y="175"/>
                  </a:lnTo>
                  <a:lnTo>
                    <a:pt x="323" y="175"/>
                  </a:lnTo>
                  <a:lnTo>
                    <a:pt x="323" y="173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7" y="169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29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2" y="168"/>
                  </a:lnTo>
                  <a:lnTo>
                    <a:pt x="332" y="168"/>
                  </a:lnTo>
                  <a:lnTo>
                    <a:pt x="334" y="169"/>
                  </a:lnTo>
                  <a:lnTo>
                    <a:pt x="334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32" y="171"/>
                  </a:lnTo>
                  <a:lnTo>
                    <a:pt x="330" y="171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7" y="175"/>
                  </a:lnTo>
                  <a:lnTo>
                    <a:pt x="327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7"/>
                  </a:lnTo>
                  <a:lnTo>
                    <a:pt x="325" y="177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30" y="178"/>
                  </a:lnTo>
                  <a:lnTo>
                    <a:pt x="332" y="180"/>
                  </a:lnTo>
                  <a:lnTo>
                    <a:pt x="334" y="180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8" y="182"/>
                  </a:lnTo>
                  <a:lnTo>
                    <a:pt x="339" y="182"/>
                  </a:lnTo>
                  <a:lnTo>
                    <a:pt x="339" y="182"/>
                  </a:lnTo>
                  <a:lnTo>
                    <a:pt x="343" y="182"/>
                  </a:lnTo>
                  <a:lnTo>
                    <a:pt x="345" y="182"/>
                  </a:lnTo>
                  <a:lnTo>
                    <a:pt x="347" y="182"/>
                  </a:lnTo>
                  <a:lnTo>
                    <a:pt x="347" y="180"/>
                  </a:lnTo>
                  <a:close/>
                  <a:moveTo>
                    <a:pt x="267" y="148"/>
                  </a:moveTo>
                  <a:lnTo>
                    <a:pt x="267" y="151"/>
                  </a:lnTo>
                  <a:lnTo>
                    <a:pt x="269" y="151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8"/>
                  </a:lnTo>
                  <a:close/>
                  <a:moveTo>
                    <a:pt x="23" y="155"/>
                  </a:moveTo>
                  <a:lnTo>
                    <a:pt x="23" y="153"/>
                  </a:lnTo>
                  <a:lnTo>
                    <a:pt x="23" y="153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0" y="153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4" y="150"/>
                  </a:lnTo>
                  <a:lnTo>
                    <a:pt x="14" y="142"/>
                  </a:lnTo>
                  <a:lnTo>
                    <a:pt x="13" y="142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7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4"/>
                  </a:lnTo>
                  <a:lnTo>
                    <a:pt x="11" y="144"/>
                  </a:lnTo>
                  <a:lnTo>
                    <a:pt x="11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5"/>
                  </a:lnTo>
                  <a:lnTo>
                    <a:pt x="20" y="155"/>
                  </a:lnTo>
                  <a:lnTo>
                    <a:pt x="22" y="155"/>
                  </a:lnTo>
                  <a:lnTo>
                    <a:pt x="22" y="157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3" y="155"/>
                  </a:lnTo>
                  <a:close/>
                  <a:moveTo>
                    <a:pt x="282" y="117"/>
                  </a:move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9"/>
                  </a:lnTo>
                  <a:lnTo>
                    <a:pt x="271" y="119"/>
                  </a:lnTo>
                  <a:lnTo>
                    <a:pt x="271" y="121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3" y="122"/>
                  </a:lnTo>
                  <a:lnTo>
                    <a:pt x="273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3" y="124"/>
                  </a:lnTo>
                  <a:lnTo>
                    <a:pt x="273" y="124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3" y="126"/>
                  </a:lnTo>
                  <a:lnTo>
                    <a:pt x="274" y="124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8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4"/>
                  </a:lnTo>
                  <a:lnTo>
                    <a:pt x="278" y="124"/>
                  </a:lnTo>
                  <a:lnTo>
                    <a:pt x="280" y="124"/>
                  </a:lnTo>
                  <a:lnTo>
                    <a:pt x="280" y="124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78" y="122"/>
                  </a:lnTo>
                  <a:lnTo>
                    <a:pt x="280" y="121"/>
                  </a:lnTo>
                  <a:lnTo>
                    <a:pt x="282" y="121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3" y="122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0" y="124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3" y="126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5" y="130"/>
                  </a:lnTo>
                  <a:lnTo>
                    <a:pt x="285" y="130"/>
                  </a:lnTo>
                  <a:lnTo>
                    <a:pt x="287" y="130"/>
                  </a:lnTo>
                  <a:lnTo>
                    <a:pt x="287" y="130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6"/>
                  </a:lnTo>
                  <a:lnTo>
                    <a:pt x="287" y="126"/>
                  </a:lnTo>
                  <a:lnTo>
                    <a:pt x="285" y="126"/>
                  </a:lnTo>
                  <a:lnTo>
                    <a:pt x="287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9" y="121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5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7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2" y="117"/>
                  </a:lnTo>
                  <a:close/>
                  <a:moveTo>
                    <a:pt x="303" y="85"/>
                  </a:moveTo>
                  <a:lnTo>
                    <a:pt x="301" y="85"/>
                  </a:lnTo>
                  <a:lnTo>
                    <a:pt x="301" y="83"/>
                  </a:lnTo>
                  <a:lnTo>
                    <a:pt x="298" y="83"/>
                  </a:lnTo>
                  <a:lnTo>
                    <a:pt x="296" y="83"/>
                  </a:lnTo>
                  <a:lnTo>
                    <a:pt x="294" y="83"/>
                  </a:lnTo>
                  <a:lnTo>
                    <a:pt x="292" y="85"/>
                  </a:lnTo>
                  <a:lnTo>
                    <a:pt x="291" y="85"/>
                  </a:lnTo>
                  <a:lnTo>
                    <a:pt x="291" y="85"/>
                  </a:lnTo>
                  <a:lnTo>
                    <a:pt x="292" y="86"/>
                  </a:lnTo>
                  <a:lnTo>
                    <a:pt x="296" y="88"/>
                  </a:lnTo>
                  <a:lnTo>
                    <a:pt x="298" y="90"/>
                  </a:lnTo>
                  <a:lnTo>
                    <a:pt x="298" y="90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6"/>
                  </a:lnTo>
                  <a:lnTo>
                    <a:pt x="303" y="85"/>
                  </a:lnTo>
                  <a:close/>
                  <a:moveTo>
                    <a:pt x="258" y="68"/>
                  </a:moveTo>
                  <a:lnTo>
                    <a:pt x="258" y="66"/>
                  </a:lnTo>
                  <a:lnTo>
                    <a:pt x="258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5"/>
                  </a:lnTo>
                  <a:lnTo>
                    <a:pt x="255" y="65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51" y="63"/>
                  </a:lnTo>
                  <a:lnTo>
                    <a:pt x="247" y="66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4" y="72"/>
                  </a:lnTo>
                  <a:lnTo>
                    <a:pt x="244" y="74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51" y="77"/>
                  </a:lnTo>
                  <a:lnTo>
                    <a:pt x="251" y="77"/>
                  </a:lnTo>
                  <a:lnTo>
                    <a:pt x="251" y="79"/>
                  </a:lnTo>
                  <a:lnTo>
                    <a:pt x="251" y="77"/>
                  </a:lnTo>
                  <a:lnTo>
                    <a:pt x="253" y="77"/>
                  </a:lnTo>
                  <a:lnTo>
                    <a:pt x="253" y="77"/>
                  </a:lnTo>
                  <a:lnTo>
                    <a:pt x="255" y="77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4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8" y="70"/>
                  </a:lnTo>
                  <a:lnTo>
                    <a:pt x="258" y="70"/>
                  </a:lnTo>
                  <a:lnTo>
                    <a:pt x="256" y="70"/>
                  </a:lnTo>
                  <a:lnTo>
                    <a:pt x="256" y="68"/>
                  </a:lnTo>
                  <a:lnTo>
                    <a:pt x="256" y="68"/>
                  </a:lnTo>
                  <a:lnTo>
                    <a:pt x="258" y="68"/>
                  </a:lnTo>
                  <a:close/>
                  <a:moveTo>
                    <a:pt x="182" y="285"/>
                  </a:moveTo>
                  <a:lnTo>
                    <a:pt x="180" y="285"/>
                  </a:lnTo>
                  <a:lnTo>
                    <a:pt x="180" y="285"/>
                  </a:lnTo>
                  <a:lnTo>
                    <a:pt x="182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2" y="283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3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78"/>
                  </a:lnTo>
                  <a:lnTo>
                    <a:pt x="195" y="278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1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88" y="267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86" y="271"/>
                  </a:lnTo>
                  <a:lnTo>
                    <a:pt x="186" y="272"/>
                  </a:lnTo>
                  <a:lnTo>
                    <a:pt x="186" y="274"/>
                  </a:lnTo>
                  <a:lnTo>
                    <a:pt x="184" y="274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79" y="269"/>
                  </a:lnTo>
                  <a:lnTo>
                    <a:pt x="177" y="269"/>
                  </a:lnTo>
                  <a:lnTo>
                    <a:pt x="177" y="269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3"/>
                  </a:lnTo>
                  <a:lnTo>
                    <a:pt x="177" y="262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4"/>
                  </a:lnTo>
                  <a:lnTo>
                    <a:pt x="173" y="254"/>
                  </a:lnTo>
                  <a:lnTo>
                    <a:pt x="171" y="254"/>
                  </a:lnTo>
                  <a:lnTo>
                    <a:pt x="171" y="254"/>
                  </a:lnTo>
                  <a:lnTo>
                    <a:pt x="170" y="254"/>
                  </a:lnTo>
                  <a:lnTo>
                    <a:pt x="170" y="254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51"/>
                  </a:lnTo>
                  <a:lnTo>
                    <a:pt x="175" y="249"/>
                  </a:lnTo>
                  <a:lnTo>
                    <a:pt x="177" y="249"/>
                  </a:lnTo>
                  <a:lnTo>
                    <a:pt x="179" y="247"/>
                  </a:lnTo>
                  <a:lnTo>
                    <a:pt x="180" y="245"/>
                  </a:lnTo>
                  <a:lnTo>
                    <a:pt x="186" y="245"/>
                  </a:lnTo>
                  <a:lnTo>
                    <a:pt x="190" y="245"/>
                  </a:lnTo>
                  <a:lnTo>
                    <a:pt x="190" y="245"/>
                  </a:lnTo>
                  <a:lnTo>
                    <a:pt x="188" y="245"/>
                  </a:lnTo>
                  <a:lnTo>
                    <a:pt x="190" y="245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91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5" y="242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9" y="242"/>
                  </a:lnTo>
                  <a:lnTo>
                    <a:pt x="199" y="242"/>
                  </a:lnTo>
                  <a:lnTo>
                    <a:pt x="199" y="243"/>
                  </a:lnTo>
                  <a:lnTo>
                    <a:pt x="199" y="243"/>
                  </a:lnTo>
                  <a:lnTo>
                    <a:pt x="197" y="245"/>
                  </a:lnTo>
                  <a:lnTo>
                    <a:pt x="197" y="245"/>
                  </a:lnTo>
                  <a:lnTo>
                    <a:pt x="197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7"/>
                  </a:lnTo>
                  <a:lnTo>
                    <a:pt x="202" y="247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6" y="253"/>
                  </a:lnTo>
                  <a:lnTo>
                    <a:pt x="206" y="253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9" y="254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7" y="263"/>
                  </a:lnTo>
                  <a:lnTo>
                    <a:pt x="217" y="265"/>
                  </a:lnTo>
                  <a:lnTo>
                    <a:pt x="217" y="265"/>
                  </a:lnTo>
                  <a:lnTo>
                    <a:pt x="218" y="265"/>
                  </a:lnTo>
                  <a:lnTo>
                    <a:pt x="220" y="265"/>
                  </a:lnTo>
                  <a:lnTo>
                    <a:pt x="220" y="267"/>
                  </a:lnTo>
                  <a:lnTo>
                    <a:pt x="220" y="265"/>
                  </a:lnTo>
                  <a:lnTo>
                    <a:pt x="222" y="265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0"/>
                  </a:lnTo>
                  <a:lnTo>
                    <a:pt x="224" y="260"/>
                  </a:lnTo>
                  <a:lnTo>
                    <a:pt x="224" y="258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0" y="253"/>
                  </a:lnTo>
                  <a:lnTo>
                    <a:pt x="220" y="251"/>
                  </a:lnTo>
                  <a:lnTo>
                    <a:pt x="218" y="251"/>
                  </a:lnTo>
                  <a:lnTo>
                    <a:pt x="220" y="251"/>
                  </a:lnTo>
                  <a:lnTo>
                    <a:pt x="220" y="251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18" y="249"/>
                  </a:lnTo>
                  <a:lnTo>
                    <a:pt x="220" y="249"/>
                  </a:lnTo>
                  <a:lnTo>
                    <a:pt x="220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20" y="245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18" y="242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6"/>
                  </a:lnTo>
                  <a:lnTo>
                    <a:pt x="220" y="234"/>
                  </a:lnTo>
                  <a:lnTo>
                    <a:pt x="222" y="234"/>
                  </a:lnTo>
                  <a:lnTo>
                    <a:pt x="222" y="236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1"/>
                  </a:lnTo>
                  <a:lnTo>
                    <a:pt x="222" y="231"/>
                  </a:lnTo>
                  <a:lnTo>
                    <a:pt x="220" y="231"/>
                  </a:lnTo>
                  <a:lnTo>
                    <a:pt x="220" y="231"/>
                  </a:lnTo>
                  <a:lnTo>
                    <a:pt x="218" y="229"/>
                  </a:lnTo>
                  <a:lnTo>
                    <a:pt x="217" y="227"/>
                  </a:lnTo>
                  <a:lnTo>
                    <a:pt x="217" y="225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09" y="224"/>
                  </a:lnTo>
                  <a:lnTo>
                    <a:pt x="209" y="224"/>
                  </a:lnTo>
                  <a:lnTo>
                    <a:pt x="208" y="222"/>
                  </a:lnTo>
                  <a:lnTo>
                    <a:pt x="206" y="224"/>
                  </a:lnTo>
                  <a:lnTo>
                    <a:pt x="204" y="224"/>
                  </a:lnTo>
                  <a:lnTo>
                    <a:pt x="202" y="222"/>
                  </a:lnTo>
                  <a:lnTo>
                    <a:pt x="200" y="218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7" y="216"/>
                  </a:lnTo>
                  <a:lnTo>
                    <a:pt x="197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7" y="213"/>
                  </a:lnTo>
                  <a:lnTo>
                    <a:pt x="195" y="211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190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09"/>
                  </a:lnTo>
                  <a:lnTo>
                    <a:pt x="186" y="209"/>
                  </a:lnTo>
                  <a:lnTo>
                    <a:pt x="186" y="209"/>
                  </a:lnTo>
                  <a:lnTo>
                    <a:pt x="184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2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6" y="204"/>
                  </a:lnTo>
                  <a:lnTo>
                    <a:pt x="184" y="204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0" y="202"/>
                  </a:lnTo>
                  <a:lnTo>
                    <a:pt x="180" y="202"/>
                  </a:lnTo>
                  <a:lnTo>
                    <a:pt x="179" y="200"/>
                  </a:lnTo>
                  <a:lnTo>
                    <a:pt x="179" y="200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1" y="198"/>
                  </a:lnTo>
                  <a:lnTo>
                    <a:pt x="171" y="197"/>
                  </a:lnTo>
                  <a:lnTo>
                    <a:pt x="170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7"/>
                  </a:lnTo>
                  <a:lnTo>
                    <a:pt x="162" y="195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59" y="195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3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5" y="187"/>
                  </a:lnTo>
                  <a:lnTo>
                    <a:pt x="155" y="187"/>
                  </a:lnTo>
                  <a:lnTo>
                    <a:pt x="155" y="189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6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6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0" y="178"/>
                  </a:lnTo>
                  <a:lnTo>
                    <a:pt x="166" y="180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6" y="173"/>
                  </a:lnTo>
                  <a:lnTo>
                    <a:pt x="166" y="171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4" y="173"/>
                  </a:lnTo>
                  <a:lnTo>
                    <a:pt x="164" y="171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2" y="169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2"/>
                  </a:lnTo>
                  <a:lnTo>
                    <a:pt x="161" y="162"/>
                  </a:lnTo>
                  <a:lnTo>
                    <a:pt x="162" y="162"/>
                  </a:lnTo>
                  <a:lnTo>
                    <a:pt x="164" y="162"/>
                  </a:lnTo>
                  <a:lnTo>
                    <a:pt x="166" y="160"/>
                  </a:lnTo>
                  <a:lnTo>
                    <a:pt x="166" y="160"/>
                  </a:lnTo>
                  <a:lnTo>
                    <a:pt x="164" y="160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8" y="157"/>
                  </a:lnTo>
                  <a:lnTo>
                    <a:pt x="168" y="157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7" y="162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3" y="173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3" y="171"/>
                  </a:lnTo>
                  <a:lnTo>
                    <a:pt x="171" y="171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1" y="175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7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1"/>
                  </a:lnTo>
                  <a:lnTo>
                    <a:pt x="180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6" y="168"/>
                  </a:lnTo>
                  <a:lnTo>
                    <a:pt x="184" y="164"/>
                  </a:lnTo>
                  <a:lnTo>
                    <a:pt x="182" y="160"/>
                  </a:lnTo>
                  <a:lnTo>
                    <a:pt x="180" y="157"/>
                  </a:lnTo>
                  <a:lnTo>
                    <a:pt x="179" y="157"/>
                  </a:lnTo>
                  <a:lnTo>
                    <a:pt x="175" y="151"/>
                  </a:lnTo>
                  <a:lnTo>
                    <a:pt x="175" y="151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1" y="146"/>
                  </a:lnTo>
                  <a:lnTo>
                    <a:pt x="170" y="146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4" y="142"/>
                  </a:lnTo>
                  <a:lnTo>
                    <a:pt x="164" y="139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2" y="131"/>
                  </a:lnTo>
                  <a:lnTo>
                    <a:pt x="161" y="131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59" y="128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5" y="124"/>
                  </a:lnTo>
                  <a:lnTo>
                    <a:pt x="155" y="124"/>
                  </a:lnTo>
                  <a:lnTo>
                    <a:pt x="155" y="122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48" y="115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48" y="112"/>
                  </a:lnTo>
                  <a:lnTo>
                    <a:pt x="146" y="112"/>
                  </a:lnTo>
                  <a:lnTo>
                    <a:pt x="148" y="110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6"/>
                  </a:lnTo>
                  <a:lnTo>
                    <a:pt x="146" y="104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50" y="95"/>
                  </a:lnTo>
                  <a:lnTo>
                    <a:pt x="152" y="94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0" y="92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50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6"/>
                  </a:lnTo>
                  <a:lnTo>
                    <a:pt x="162" y="76"/>
                  </a:lnTo>
                  <a:lnTo>
                    <a:pt x="161" y="74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3"/>
                  </a:lnTo>
                  <a:lnTo>
                    <a:pt x="164" y="83"/>
                  </a:lnTo>
                  <a:lnTo>
                    <a:pt x="161" y="83"/>
                  </a:lnTo>
                  <a:lnTo>
                    <a:pt x="159" y="83"/>
                  </a:lnTo>
                  <a:lnTo>
                    <a:pt x="161" y="85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8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70" y="94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9" y="99"/>
                  </a:lnTo>
                  <a:lnTo>
                    <a:pt x="180" y="99"/>
                  </a:lnTo>
                  <a:lnTo>
                    <a:pt x="182" y="99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6" y="112"/>
                  </a:lnTo>
                  <a:lnTo>
                    <a:pt x="186" y="112"/>
                  </a:lnTo>
                  <a:lnTo>
                    <a:pt x="186" y="113"/>
                  </a:lnTo>
                  <a:lnTo>
                    <a:pt x="188" y="113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200" y="121"/>
                  </a:lnTo>
                  <a:lnTo>
                    <a:pt x="204" y="122"/>
                  </a:lnTo>
                  <a:lnTo>
                    <a:pt x="204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199" y="115"/>
                  </a:lnTo>
                  <a:lnTo>
                    <a:pt x="193" y="113"/>
                  </a:lnTo>
                  <a:lnTo>
                    <a:pt x="191" y="112"/>
                  </a:lnTo>
                  <a:lnTo>
                    <a:pt x="190" y="108"/>
                  </a:lnTo>
                  <a:lnTo>
                    <a:pt x="190" y="106"/>
                  </a:lnTo>
                  <a:lnTo>
                    <a:pt x="190" y="106"/>
                  </a:lnTo>
                  <a:lnTo>
                    <a:pt x="188" y="106"/>
                  </a:lnTo>
                  <a:lnTo>
                    <a:pt x="188" y="106"/>
                  </a:lnTo>
                  <a:lnTo>
                    <a:pt x="186" y="106"/>
                  </a:lnTo>
                  <a:lnTo>
                    <a:pt x="186" y="106"/>
                  </a:lnTo>
                  <a:lnTo>
                    <a:pt x="186" y="104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6" y="101"/>
                  </a:lnTo>
                  <a:lnTo>
                    <a:pt x="188" y="99"/>
                  </a:lnTo>
                  <a:lnTo>
                    <a:pt x="188" y="97"/>
                  </a:lnTo>
                  <a:lnTo>
                    <a:pt x="191" y="97"/>
                  </a:lnTo>
                  <a:lnTo>
                    <a:pt x="193" y="99"/>
                  </a:lnTo>
                  <a:lnTo>
                    <a:pt x="195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2" y="103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7" y="119"/>
                  </a:lnTo>
                  <a:lnTo>
                    <a:pt x="217" y="119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211" y="104"/>
                  </a:lnTo>
                  <a:lnTo>
                    <a:pt x="209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6" y="101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5"/>
                  </a:lnTo>
                  <a:lnTo>
                    <a:pt x="204" y="95"/>
                  </a:lnTo>
                  <a:lnTo>
                    <a:pt x="204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8" y="94"/>
                  </a:lnTo>
                  <a:lnTo>
                    <a:pt x="211" y="92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5" y="92"/>
                  </a:lnTo>
                  <a:lnTo>
                    <a:pt x="217" y="94"/>
                  </a:lnTo>
                  <a:lnTo>
                    <a:pt x="218" y="95"/>
                  </a:lnTo>
                  <a:lnTo>
                    <a:pt x="220" y="95"/>
                  </a:lnTo>
                  <a:lnTo>
                    <a:pt x="220" y="97"/>
                  </a:lnTo>
                  <a:lnTo>
                    <a:pt x="226" y="97"/>
                  </a:lnTo>
                  <a:lnTo>
                    <a:pt x="227" y="97"/>
                  </a:lnTo>
                  <a:lnTo>
                    <a:pt x="227" y="99"/>
                  </a:lnTo>
                  <a:lnTo>
                    <a:pt x="229" y="103"/>
                  </a:lnTo>
                  <a:lnTo>
                    <a:pt x="231" y="104"/>
                  </a:lnTo>
                  <a:lnTo>
                    <a:pt x="231" y="104"/>
                  </a:lnTo>
                  <a:lnTo>
                    <a:pt x="233" y="104"/>
                  </a:lnTo>
                  <a:lnTo>
                    <a:pt x="233" y="106"/>
                  </a:lnTo>
                  <a:lnTo>
                    <a:pt x="233" y="106"/>
                  </a:lnTo>
                  <a:lnTo>
                    <a:pt x="233" y="108"/>
                  </a:lnTo>
                  <a:lnTo>
                    <a:pt x="235" y="108"/>
                  </a:lnTo>
                  <a:lnTo>
                    <a:pt x="236" y="108"/>
                  </a:lnTo>
                  <a:lnTo>
                    <a:pt x="238" y="106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29" y="95"/>
                  </a:lnTo>
                  <a:lnTo>
                    <a:pt x="229" y="95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6" y="92"/>
                  </a:lnTo>
                  <a:lnTo>
                    <a:pt x="226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0" y="88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1" y="88"/>
                  </a:lnTo>
                  <a:lnTo>
                    <a:pt x="209" y="86"/>
                  </a:lnTo>
                  <a:lnTo>
                    <a:pt x="209" y="85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6" y="74"/>
                  </a:lnTo>
                  <a:lnTo>
                    <a:pt x="206" y="74"/>
                  </a:lnTo>
                  <a:lnTo>
                    <a:pt x="204" y="74"/>
                  </a:lnTo>
                  <a:lnTo>
                    <a:pt x="204" y="72"/>
                  </a:lnTo>
                  <a:lnTo>
                    <a:pt x="204" y="70"/>
                  </a:lnTo>
                  <a:lnTo>
                    <a:pt x="204" y="68"/>
                  </a:lnTo>
                  <a:lnTo>
                    <a:pt x="204" y="68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5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4" y="68"/>
                  </a:lnTo>
                  <a:lnTo>
                    <a:pt x="229" y="65"/>
                  </a:lnTo>
                  <a:lnTo>
                    <a:pt x="236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7"/>
                  </a:lnTo>
                  <a:lnTo>
                    <a:pt x="235" y="57"/>
                  </a:lnTo>
                  <a:lnTo>
                    <a:pt x="236" y="56"/>
                  </a:lnTo>
                  <a:lnTo>
                    <a:pt x="238" y="54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42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4" y="52"/>
                  </a:lnTo>
                  <a:lnTo>
                    <a:pt x="244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9" y="56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9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3" y="57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6" y="59"/>
                  </a:lnTo>
                  <a:lnTo>
                    <a:pt x="258" y="59"/>
                  </a:lnTo>
                  <a:lnTo>
                    <a:pt x="260" y="59"/>
                  </a:lnTo>
                  <a:lnTo>
                    <a:pt x="262" y="57"/>
                  </a:lnTo>
                  <a:lnTo>
                    <a:pt x="264" y="56"/>
                  </a:lnTo>
                  <a:lnTo>
                    <a:pt x="264" y="56"/>
                  </a:lnTo>
                  <a:lnTo>
                    <a:pt x="265" y="54"/>
                  </a:lnTo>
                  <a:lnTo>
                    <a:pt x="267" y="54"/>
                  </a:lnTo>
                  <a:lnTo>
                    <a:pt x="267" y="54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8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6"/>
                  </a:lnTo>
                  <a:lnTo>
                    <a:pt x="289" y="56"/>
                  </a:lnTo>
                  <a:lnTo>
                    <a:pt x="291" y="57"/>
                  </a:lnTo>
                  <a:lnTo>
                    <a:pt x="292" y="57"/>
                  </a:lnTo>
                  <a:lnTo>
                    <a:pt x="294" y="57"/>
                  </a:lnTo>
                  <a:lnTo>
                    <a:pt x="294" y="57"/>
                  </a:lnTo>
                  <a:lnTo>
                    <a:pt x="296" y="59"/>
                  </a:lnTo>
                  <a:lnTo>
                    <a:pt x="296" y="59"/>
                  </a:lnTo>
                  <a:lnTo>
                    <a:pt x="298" y="59"/>
                  </a:lnTo>
                  <a:lnTo>
                    <a:pt x="300" y="59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9" y="59"/>
                  </a:lnTo>
                  <a:lnTo>
                    <a:pt x="309" y="59"/>
                  </a:lnTo>
                  <a:lnTo>
                    <a:pt x="311" y="61"/>
                  </a:lnTo>
                  <a:lnTo>
                    <a:pt x="312" y="61"/>
                  </a:lnTo>
                  <a:lnTo>
                    <a:pt x="314" y="61"/>
                  </a:lnTo>
                  <a:lnTo>
                    <a:pt x="314" y="59"/>
                  </a:lnTo>
                  <a:lnTo>
                    <a:pt x="316" y="61"/>
                  </a:lnTo>
                  <a:lnTo>
                    <a:pt x="318" y="61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8"/>
                  </a:lnTo>
                  <a:lnTo>
                    <a:pt x="323" y="68"/>
                  </a:lnTo>
                  <a:lnTo>
                    <a:pt x="325" y="66"/>
                  </a:lnTo>
                  <a:lnTo>
                    <a:pt x="325" y="66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6" y="48"/>
                  </a:lnTo>
                  <a:lnTo>
                    <a:pt x="336" y="47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3"/>
                  </a:lnTo>
                  <a:lnTo>
                    <a:pt x="334" y="43"/>
                  </a:lnTo>
                  <a:lnTo>
                    <a:pt x="334" y="41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4" y="38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4" y="34"/>
                  </a:lnTo>
                  <a:lnTo>
                    <a:pt x="336" y="34"/>
                  </a:lnTo>
                  <a:lnTo>
                    <a:pt x="339" y="34"/>
                  </a:lnTo>
                  <a:lnTo>
                    <a:pt x="339" y="32"/>
                  </a:lnTo>
                  <a:lnTo>
                    <a:pt x="341" y="32"/>
                  </a:lnTo>
                  <a:lnTo>
                    <a:pt x="341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7" y="27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0" y="25"/>
                  </a:lnTo>
                  <a:lnTo>
                    <a:pt x="350" y="23"/>
                  </a:lnTo>
                  <a:lnTo>
                    <a:pt x="350" y="23"/>
                  </a:lnTo>
                  <a:lnTo>
                    <a:pt x="350" y="20"/>
                  </a:lnTo>
                  <a:lnTo>
                    <a:pt x="350" y="16"/>
                  </a:lnTo>
                  <a:lnTo>
                    <a:pt x="348" y="16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7" y="10"/>
                  </a:lnTo>
                  <a:lnTo>
                    <a:pt x="345" y="9"/>
                  </a:lnTo>
                  <a:lnTo>
                    <a:pt x="341" y="7"/>
                  </a:lnTo>
                  <a:lnTo>
                    <a:pt x="343" y="7"/>
                  </a:lnTo>
                  <a:lnTo>
                    <a:pt x="343" y="5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339" y="5"/>
                  </a:lnTo>
                  <a:lnTo>
                    <a:pt x="338" y="3"/>
                  </a:lnTo>
                  <a:lnTo>
                    <a:pt x="338" y="3"/>
                  </a:lnTo>
                  <a:lnTo>
                    <a:pt x="336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1"/>
                  </a:lnTo>
                  <a:lnTo>
                    <a:pt x="330" y="1"/>
                  </a:lnTo>
                  <a:lnTo>
                    <a:pt x="330" y="0"/>
                  </a:lnTo>
                  <a:lnTo>
                    <a:pt x="329" y="0"/>
                  </a:lnTo>
                  <a:lnTo>
                    <a:pt x="329" y="1"/>
                  </a:lnTo>
                  <a:lnTo>
                    <a:pt x="325" y="1"/>
                  </a:lnTo>
                  <a:lnTo>
                    <a:pt x="325" y="1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9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5" y="10"/>
                  </a:lnTo>
                  <a:lnTo>
                    <a:pt x="325" y="12"/>
                  </a:lnTo>
                  <a:lnTo>
                    <a:pt x="325" y="12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5" y="25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0" y="29"/>
                  </a:lnTo>
                  <a:lnTo>
                    <a:pt x="320" y="29"/>
                  </a:lnTo>
                  <a:lnTo>
                    <a:pt x="318" y="29"/>
                  </a:lnTo>
                  <a:lnTo>
                    <a:pt x="316" y="30"/>
                  </a:lnTo>
                  <a:lnTo>
                    <a:pt x="316" y="30"/>
                  </a:lnTo>
                  <a:lnTo>
                    <a:pt x="316" y="29"/>
                  </a:lnTo>
                  <a:lnTo>
                    <a:pt x="314" y="29"/>
                  </a:lnTo>
                  <a:lnTo>
                    <a:pt x="314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1" y="29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07" y="29"/>
                  </a:lnTo>
                  <a:lnTo>
                    <a:pt x="305" y="29"/>
                  </a:lnTo>
                  <a:lnTo>
                    <a:pt x="305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96" y="29"/>
                  </a:lnTo>
                  <a:lnTo>
                    <a:pt x="296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2" y="32"/>
                  </a:lnTo>
                  <a:lnTo>
                    <a:pt x="292" y="32"/>
                  </a:lnTo>
                  <a:lnTo>
                    <a:pt x="291" y="32"/>
                  </a:lnTo>
                  <a:lnTo>
                    <a:pt x="283" y="34"/>
                  </a:lnTo>
                  <a:lnTo>
                    <a:pt x="282" y="34"/>
                  </a:lnTo>
                  <a:lnTo>
                    <a:pt x="280" y="34"/>
                  </a:lnTo>
                  <a:lnTo>
                    <a:pt x="280" y="34"/>
                  </a:lnTo>
                  <a:lnTo>
                    <a:pt x="278" y="30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9"/>
                  </a:lnTo>
                  <a:lnTo>
                    <a:pt x="265" y="25"/>
                  </a:lnTo>
                  <a:lnTo>
                    <a:pt x="264" y="23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0" y="25"/>
                  </a:lnTo>
                  <a:lnTo>
                    <a:pt x="258" y="25"/>
                  </a:lnTo>
                  <a:lnTo>
                    <a:pt x="258" y="25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6" y="27"/>
                  </a:lnTo>
                  <a:lnTo>
                    <a:pt x="255" y="25"/>
                  </a:lnTo>
                  <a:lnTo>
                    <a:pt x="255" y="23"/>
                  </a:lnTo>
                  <a:lnTo>
                    <a:pt x="253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1"/>
                  </a:lnTo>
                  <a:lnTo>
                    <a:pt x="249" y="21"/>
                  </a:lnTo>
                  <a:lnTo>
                    <a:pt x="249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6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6" y="16"/>
                  </a:lnTo>
                  <a:lnTo>
                    <a:pt x="236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2"/>
                  </a:lnTo>
                  <a:lnTo>
                    <a:pt x="231" y="12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7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4" y="14"/>
                  </a:lnTo>
                  <a:lnTo>
                    <a:pt x="222" y="14"/>
                  </a:lnTo>
                  <a:lnTo>
                    <a:pt x="220" y="16"/>
                  </a:lnTo>
                  <a:lnTo>
                    <a:pt x="222" y="18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0" y="20"/>
                  </a:lnTo>
                  <a:lnTo>
                    <a:pt x="220" y="21"/>
                  </a:lnTo>
                  <a:lnTo>
                    <a:pt x="220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1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3" y="20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3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5" y="23"/>
                  </a:lnTo>
                  <a:lnTo>
                    <a:pt x="190" y="23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4" y="27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75" y="30"/>
                  </a:lnTo>
                  <a:lnTo>
                    <a:pt x="164" y="29"/>
                  </a:lnTo>
                  <a:lnTo>
                    <a:pt x="161" y="29"/>
                  </a:lnTo>
                  <a:lnTo>
                    <a:pt x="159" y="29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57" y="30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38"/>
                  </a:lnTo>
                  <a:lnTo>
                    <a:pt x="155" y="39"/>
                  </a:lnTo>
                  <a:lnTo>
                    <a:pt x="155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41"/>
                  </a:lnTo>
                  <a:lnTo>
                    <a:pt x="148" y="41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6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1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2" y="41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6" y="41"/>
                  </a:lnTo>
                  <a:lnTo>
                    <a:pt x="125" y="41"/>
                  </a:lnTo>
                  <a:lnTo>
                    <a:pt x="125" y="43"/>
                  </a:lnTo>
                  <a:lnTo>
                    <a:pt x="123" y="43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7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48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5" y="56"/>
                  </a:lnTo>
                  <a:lnTo>
                    <a:pt x="103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0" y="56"/>
                  </a:lnTo>
                  <a:lnTo>
                    <a:pt x="88" y="56"/>
                  </a:lnTo>
                  <a:lnTo>
                    <a:pt x="88" y="57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8" y="59"/>
                  </a:lnTo>
                  <a:lnTo>
                    <a:pt x="74" y="59"/>
                  </a:lnTo>
                  <a:lnTo>
                    <a:pt x="67" y="61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70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70" y="77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7" y="81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101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1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5"/>
                  </a:lnTo>
                  <a:lnTo>
                    <a:pt x="38" y="117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21"/>
                  </a:lnTo>
                  <a:lnTo>
                    <a:pt x="34" y="122"/>
                  </a:lnTo>
                  <a:lnTo>
                    <a:pt x="36" y="122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4" y="133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44"/>
                  </a:lnTo>
                  <a:lnTo>
                    <a:pt x="25" y="144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29" y="151"/>
                  </a:lnTo>
                  <a:lnTo>
                    <a:pt x="29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2" y="155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9"/>
                  </a:lnTo>
                  <a:lnTo>
                    <a:pt x="34" y="160"/>
                  </a:lnTo>
                  <a:lnTo>
                    <a:pt x="36" y="162"/>
                  </a:lnTo>
                  <a:lnTo>
                    <a:pt x="38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3" y="162"/>
                  </a:lnTo>
                  <a:lnTo>
                    <a:pt x="43" y="162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5" y="168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2" y="175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60" y="177"/>
                  </a:lnTo>
                  <a:lnTo>
                    <a:pt x="60" y="177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2" y="180"/>
                  </a:lnTo>
                  <a:lnTo>
                    <a:pt x="70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6" y="178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2" y="187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69" y="186"/>
                  </a:lnTo>
                  <a:lnTo>
                    <a:pt x="69" y="184"/>
                  </a:lnTo>
                  <a:lnTo>
                    <a:pt x="69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89"/>
                  </a:lnTo>
                  <a:lnTo>
                    <a:pt x="60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6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3" y="195"/>
                  </a:lnTo>
                  <a:lnTo>
                    <a:pt x="63" y="200"/>
                  </a:lnTo>
                  <a:lnTo>
                    <a:pt x="65" y="200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7" y="202"/>
                  </a:lnTo>
                  <a:lnTo>
                    <a:pt x="69" y="202"/>
                  </a:lnTo>
                  <a:lnTo>
                    <a:pt x="69" y="204"/>
                  </a:lnTo>
                  <a:lnTo>
                    <a:pt x="70" y="206"/>
                  </a:lnTo>
                  <a:lnTo>
                    <a:pt x="70" y="207"/>
                  </a:lnTo>
                  <a:lnTo>
                    <a:pt x="69" y="209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3"/>
                  </a:lnTo>
                  <a:lnTo>
                    <a:pt x="70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6" y="218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6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5"/>
                  </a:lnTo>
                  <a:lnTo>
                    <a:pt x="78" y="225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9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7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7" y="216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7" y="215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8" y="218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4" y="224"/>
                  </a:lnTo>
                  <a:lnTo>
                    <a:pt x="94" y="225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101" y="222"/>
                  </a:lnTo>
                  <a:lnTo>
                    <a:pt x="101" y="222"/>
                  </a:lnTo>
                  <a:lnTo>
                    <a:pt x="105" y="222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2"/>
                  </a:lnTo>
                  <a:lnTo>
                    <a:pt x="108" y="222"/>
                  </a:lnTo>
                  <a:lnTo>
                    <a:pt x="110" y="220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5" y="218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1" y="218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8" y="222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9" y="218"/>
                  </a:lnTo>
                  <a:lnTo>
                    <a:pt x="139" y="218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43" y="216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4" y="222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4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2" y="222"/>
                  </a:lnTo>
                  <a:lnTo>
                    <a:pt x="152" y="220"/>
                  </a:lnTo>
                  <a:lnTo>
                    <a:pt x="150" y="220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3" y="222"/>
                  </a:lnTo>
                  <a:lnTo>
                    <a:pt x="152" y="222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9"/>
                  </a:lnTo>
                  <a:lnTo>
                    <a:pt x="161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4" y="229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6" y="233"/>
                  </a:lnTo>
                  <a:lnTo>
                    <a:pt x="168" y="233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4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1" y="233"/>
                  </a:lnTo>
                  <a:lnTo>
                    <a:pt x="170" y="233"/>
                  </a:lnTo>
                  <a:lnTo>
                    <a:pt x="170" y="233"/>
                  </a:lnTo>
                  <a:lnTo>
                    <a:pt x="171" y="233"/>
                  </a:lnTo>
                  <a:lnTo>
                    <a:pt x="173" y="233"/>
                  </a:lnTo>
                  <a:lnTo>
                    <a:pt x="173" y="231"/>
                  </a:lnTo>
                  <a:lnTo>
                    <a:pt x="175" y="231"/>
                  </a:lnTo>
                  <a:lnTo>
                    <a:pt x="177" y="233"/>
                  </a:lnTo>
                  <a:lnTo>
                    <a:pt x="175" y="233"/>
                  </a:lnTo>
                  <a:lnTo>
                    <a:pt x="175" y="234"/>
                  </a:lnTo>
                  <a:lnTo>
                    <a:pt x="179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7" y="234"/>
                  </a:lnTo>
                  <a:lnTo>
                    <a:pt x="177" y="236"/>
                  </a:lnTo>
                  <a:lnTo>
                    <a:pt x="177" y="236"/>
                  </a:lnTo>
                  <a:lnTo>
                    <a:pt x="179" y="236"/>
                  </a:lnTo>
                  <a:lnTo>
                    <a:pt x="179" y="236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7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0" y="240"/>
                  </a:lnTo>
                  <a:lnTo>
                    <a:pt x="170" y="240"/>
                  </a:lnTo>
                  <a:lnTo>
                    <a:pt x="168" y="240"/>
                  </a:lnTo>
                  <a:lnTo>
                    <a:pt x="166" y="240"/>
                  </a:lnTo>
                  <a:lnTo>
                    <a:pt x="166" y="240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1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4" y="242"/>
                  </a:lnTo>
                  <a:lnTo>
                    <a:pt x="164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4" y="247"/>
                  </a:lnTo>
                  <a:lnTo>
                    <a:pt x="164" y="247"/>
                  </a:lnTo>
                  <a:lnTo>
                    <a:pt x="164" y="249"/>
                  </a:lnTo>
                  <a:lnTo>
                    <a:pt x="162" y="249"/>
                  </a:lnTo>
                  <a:lnTo>
                    <a:pt x="162" y="249"/>
                  </a:lnTo>
                  <a:lnTo>
                    <a:pt x="161" y="247"/>
                  </a:lnTo>
                  <a:lnTo>
                    <a:pt x="159" y="247"/>
                  </a:lnTo>
                  <a:lnTo>
                    <a:pt x="159" y="245"/>
                  </a:lnTo>
                  <a:lnTo>
                    <a:pt x="159" y="245"/>
                  </a:lnTo>
                  <a:lnTo>
                    <a:pt x="157" y="243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1" y="234"/>
                  </a:lnTo>
                  <a:lnTo>
                    <a:pt x="139" y="234"/>
                  </a:lnTo>
                  <a:lnTo>
                    <a:pt x="139" y="236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7" y="234"/>
                  </a:lnTo>
                  <a:lnTo>
                    <a:pt x="135" y="233"/>
                  </a:lnTo>
                  <a:lnTo>
                    <a:pt x="135" y="233"/>
                  </a:lnTo>
                  <a:lnTo>
                    <a:pt x="134" y="233"/>
                  </a:lnTo>
                  <a:lnTo>
                    <a:pt x="134" y="233"/>
                  </a:lnTo>
                  <a:lnTo>
                    <a:pt x="132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28" y="231"/>
                  </a:lnTo>
                  <a:lnTo>
                    <a:pt x="128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19" y="225"/>
                  </a:lnTo>
                  <a:lnTo>
                    <a:pt x="119" y="224"/>
                  </a:lnTo>
                  <a:lnTo>
                    <a:pt x="119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4" y="224"/>
                  </a:lnTo>
                  <a:lnTo>
                    <a:pt x="112" y="222"/>
                  </a:lnTo>
                  <a:lnTo>
                    <a:pt x="110" y="224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3" y="231"/>
                  </a:lnTo>
                  <a:lnTo>
                    <a:pt x="103" y="233"/>
                  </a:lnTo>
                  <a:lnTo>
                    <a:pt x="101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96" y="234"/>
                  </a:lnTo>
                  <a:lnTo>
                    <a:pt x="92" y="233"/>
                  </a:lnTo>
                  <a:lnTo>
                    <a:pt x="92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3"/>
                  </a:lnTo>
                  <a:lnTo>
                    <a:pt x="88" y="231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7" y="234"/>
                  </a:lnTo>
                  <a:lnTo>
                    <a:pt x="87" y="236"/>
                  </a:lnTo>
                  <a:lnTo>
                    <a:pt x="87" y="236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3"/>
                  </a:lnTo>
                  <a:lnTo>
                    <a:pt x="85" y="243"/>
                  </a:lnTo>
                  <a:lnTo>
                    <a:pt x="83" y="243"/>
                  </a:lnTo>
                  <a:lnTo>
                    <a:pt x="83" y="245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79" y="247"/>
                  </a:lnTo>
                  <a:lnTo>
                    <a:pt x="78" y="249"/>
                  </a:lnTo>
                  <a:lnTo>
                    <a:pt x="76" y="247"/>
                  </a:lnTo>
                  <a:lnTo>
                    <a:pt x="76" y="247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9" y="256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3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8" y="265"/>
                  </a:lnTo>
                  <a:lnTo>
                    <a:pt x="88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6" y="272"/>
                  </a:lnTo>
                  <a:lnTo>
                    <a:pt x="97" y="272"/>
                  </a:lnTo>
                  <a:lnTo>
                    <a:pt x="99" y="276"/>
                  </a:lnTo>
                  <a:lnTo>
                    <a:pt x="103" y="283"/>
                  </a:lnTo>
                  <a:lnTo>
                    <a:pt x="103" y="283"/>
                  </a:lnTo>
                  <a:lnTo>
                    <a:pt x="103" y="285"/>
                  </a:lnTo>
                  <a:lnTo>
                    <a:pt x="103" y="287"/>
                  </a:lnTo>
                  <a:lnTo>
                    <a:pt x="103" y="289"/>
                  </a:lnTo>
                  <a:lnTo>
                    <a:pt x="101" y="290"/>
                  </a:lnTo>
                  <a:lnTo>
                    <a:pt x="97" y="294"/>
                  </a:lnTo>
                  <a:lnTo>
                    <a:pt x="97" y="296"/>
                  </a:lnTo>
                  <a:lnTo>
                    <a:pt x="97" y="298"/>
                  </a:lnTo>
                  <a:lnTo>
                    <a:pt x="97" y="299"/>
                  </a:lnTo>
                  <a:lnTo>
                    <a:pt x="97" y="303"/>
                  </a:lnTo>
                  <a:lnTo>
                    <a:pt x="99" y="305"/>
                  </a:lnTo>
                  <a:lnTo>
                    <a:pt x="99" y="307"/>
                  </a:lnTo>
                  <a:lnTo>
                    <a:pt x="101" y="307"/>
                  </a:lnTo>
                  <a:lnTo>
                    <a:pt x="101" y="310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1" y="310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5" y="310"/>
                  </a:lnTo>
                  <a:lnTo>
                    <a:pt x="105" y="312"/>
                  </a:lnTo>
                  <a:lnTo>
                    <a:pt x="105" y="312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8"/>
                  </a:lnTo>
                  <a:lnTo>
                    <a:pt x="103" y="318"/>
                  </a:lnTo>
                  <a:lnTo>
                    <a:pt x="105" y="319"/>
                  </a:lnTo>
                  <a:lnTo>
                    <a:pt x="105" y="318"/>
                  </a:lnTo>
                  <a:lnTo>
                    <a:pt x="105" y="318"/>
                  </a:lnTo>
                  <a:lnTo>
                    <a:pt x="105" y="319"/>
                  </a:lnTo>
                  <a:lnTo>
                    <a:pt x="106" y="319"/>
                  </a:lnTo>
                  <a:lnTo>
                    <a:pt x="106" y="319"/>
                  </a:lnTo>
                  <a:lnTo>
                    <a:pt x="108" y="319"/>
                  </a:lnTo>
                  <a:lnTo>
                    <a:pt x="108" y="319"/>
                  </a:lnTo>
                  <a:lnTo>
                    <a:pt x="110" y="319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5"/>
                  </a:lnTo>
                  <a:lnTo>
                    <a:pt x="112" y="325"/>
                  </a:lnTo>
                  <a:lnTo>
                    <a:pt x="114" y="325"/>
                  </a:lnTo>
                  <a:lnTo>
                    <a:pt x="114" y="323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5" y="319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4"/>
                  </a:lnTo>
                  <a:lnTo>
                    <a:pt x="115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21" y="305"/>
                  </a:lnTo>
                  <a:lnTo>
                    <a:pt x="121" y="305"/>
                  </a:lnTo>
                  <a:lnTo>
                    <a:pt x="123" y="305"/>
                  </a:lnTo>
                  <a:lnTo>
                    <a:pt x="126" y="305"/>
                  </a:lnTo>
                  <a:lnTo>
                    <a:pt x="126" y="307"/>
                  </a:lnTo>
                  <a:lnTo>
                    <a:pt x="126" y="309"/>
                  </a:lnTo>
                  <a:lnTo>
                    <a:pt x="126" y="309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8" y="314"/>
                  </a:lnTo>
                  <a:lnTo>
                    <a:pt x="128" y="312"/>
                  </a:lnTo>
                  <a:lnTo>
                    <a:pt x="130" y="314"/>
                  </a:lnTo>
                  <a:lnTo>
                    <a:pt x="134" y="318"/>
                  </a:lnTo>
                  <a:lnTo>
                    <a:pt x="134" y="319"/>
                  </a:lnTo>
                  <a:lnTo>
                    <a:pt x="134" y="321"/>
                  </a:lnTo>
                  <a:lnTo>
                    <a:pt x="135" y="323"/>
                  </a:lnTo>
                  <a:lnTo>
                    <a:pt x="135" y="325"/>
                  </a:lnTo>
                  <a:lnTo>
                    <a:pt x="137" y="327"/>
                  </a:lnTo>
                  <a:lnTo>
                    <a:pt x="137" y="325"/>
                  </a:lnTo>
                  <a:lnTo>
                    <a:pt x="137" y="327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7"/>
                  </a:lnTo>
                  <a:lnTo>
                    <a:pt x="137" y="337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4" y="345"/>
                  </a:lnTo>
                  <a:lnTo>
                    <a:pt x="144" y="343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3" y="337"/>
                  </a:lnTo>
                  <a:lnTo>
                    <a:pt x="143" y="337"/>
                  </a:lnTo>
                  <a:lnTo>
                    <a:pt x="143" y="336"/>
                  </a:lnTo>
                  <a:lnTo>
                    <a:pt x="143" y="332"/>
                  </a:lnTo>
                  <a:lnTo>
                    <a:pt x="143" y="330"/>
                  </a:lnTo>
                  <a:lnTo>
                    <a:pt x="144" y="330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30"/>
                  </a:lnTo>
                  <a:lnTo>
                    <a:pt x="144" y="330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4" y="327"/>
                  </a:lnTo>
                  <a:lnTo>
                    <a:pt x="144" y="325"/>
                  </a:lnTo>
                  <a:lnTo>
                    <a:pt x="146" y="325"/>
                  </a:lnTo>
                  <a:lnTo>
                    <a:pt x="148" y="323"/>
                  </a:lnTo>
                  <a:lnTo>
                    <a:pt x="148" y="321"/>
                  </a:lnTo>
                  <a:lnTo>
                    <a:pt x="150" y="319"/>
                  </a:lnTo>
                  <a:lnTo>
                    <a:pt x="153" y="319"/>
                  </a:lnTo>
                  <a:lnTo>
                    <a:pt x="155" y="319"/>
                  </a:lnTo>
                  <a:lnTo>
                    <a:pt x="157" y="319"/>
                  </a:lnTo>
                  <a:lnTo>
                    <a:pt x="159" y="319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9" y="327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2" y="328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4" y="332"/>
                  </a:lnTo>
                  <a:lnTo>
                    <a:pt x="164" y="332"/>
                  </a:lnTo>
                  <a:lnTo>
                    <a:pt x="166" y="332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8" y="337"/>
                  </a:lnTo>
                  <a:lnTo>
                    <a:pt x="168" y="337"/>
                  </a:lnTo>
                  <a:lnTo>
                    <a:pt x="170" y="336"/>
                  </a:lnTo>
                  <a:lnTo>
                    <a:pt x="171" y="337"/>
                  </a:lnTo>
                  <a:lnTo>
                    <a:pt x="171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5" y="343"/>
                  </a:lnTo>
                  <a:lnTo>
                    <a:pt x="177" y="343"/>
                  </a:lnTo>
                  <a:lnTo>
                    <a:pt x="177" y="341"/>
                  </a:lnTo>
                  <a:lnTo>
                    <a:pt x="179" y="343"/>
                  </a:lnTo>
                  <a:lnTo>
                    <a:pt x="179" y="341"/>
                  </a:lnTo>
                  <a:lnTo>
                    <a:pt x="177" y="339"/>
                  </a:lnTo>
                  <a:lnTo>
                    <a:pt x="177" y="339"/>
                  </a:lnTo>
                  <a:lnTo>
                    <a:pt x="175" y="337"/>
                  </a:lnTo>
                  <a:lnTo>
                    <a:pt x="175" y="337"/>
                  </a:lnTo>
                  <a:lnTo>
                    <a:pt x="177" y="337"/>
                  </a:lnTo>
                  <a:lnTo>
                    <a:pt x="177" y="337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7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1" y="332"/>
                  </a:lnTo>
                  <a:lnTo>
                    <a:pt x="171" y="330"/>
                  </a:lnTo>
                  <a:lnTo>
                    <a:pt x="170" y="328"/>
                  </a:lnTo>
                  <a:lnTo>
                    <a:pt x="170" y="327"/>
                  </a:lnTo>
                  <a:lnTo>
                    <a:pt x="171" y="327"/>
                  </a:lnTo>
                  <a:lnTo>
                    <a:pt x="170" y="327"/>
                  </a:lnTo>
                  <a:lnTo>
                    <a:pt x="170" y="327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8"/>
                  </a:lnTo>
                  <a:lnTo>
                    <a:pt x="171" y="316"/>
                  </a:lnTo>
                  <a:lnTo>
                    <a:pt x="171" y="316"/>
                  </a:lnTo>
                  <a:lnTo>
                    <a:pt x="171" y="314"/>
                  </a:lnTo>
                  <a:lnTo>
                    <a:pt x="171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7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8" y="303"/>
                  </a:lnTo>
                  <a:lnTo>
                    <a:pt x="166" y="301"/>
                  </a:lnTo>
                  <a:lnTo>
                    <a:pt x="168" y="303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8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4"/>
                  </a:lnTo>
                  <a:lnTo>
                    <a:pt x="164" y="294"/>
                  </a:lnTo>
                  <a:lnTo>
                    <a:pt x="162" y="290"/>
                  </a:lnTo>
                  <a:lnTo>
                    <a:pt x="161" y="290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59" y="287"/>
                  </a:lnTo>
                  <a:lnTo>
                    <a:pt x="159" y="285"/>
                  </a:lnTo>
                  <a:lnTo>
                    <a:pt x="159" y="285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5" y="280"/>
                  </a:lnTo>
                  <a:lnTo>
                    <a:pt x="157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2"/>
                  </a:lnTo>
                  <a:lnTo>
                    <a:pt x="155" y="272"/>
                  </a:lnTo>
                  <a:lnTo>
                    <a:pt x="155" y="271"/>
                  </a:lnTo>
                  <a:lnTo>
                    <a:pt x="157" y="271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2"/>
                  </a:lnTo>
                  <a:lnTo>
                    <a:pt x="159" y="272"/>
                  </a:lnTo>
                  <a:lnTo>
                    <a:pt x="161" y="272"/>
                  </a:lnTo>
                  <a:lnTo>
                    <a:pt x="159" y="274"/>
                  </a:lnTo>
                  <a:lnTo>
                    <a:pt x="159" y="274"/>
                  </a:lnTo>
                  <a:lnTo>
                    <a:pt x="161" y="274"/>
                  </a:lnTo>
                  <a:lnTo>
                    <a:pt x="161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1" y="276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3" y="278"/>
                  </a:lnTo>
                  <a:lnTo>
                    <a:pt x="175" y="278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1" y="281"/>
                  </a:lnTo>
                  <a:lnTo>
                    <a:pt x="171" y="283"/>
                  </a:lnTo>
                  <a:lnTo>
                    <a:pt x="171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5" y="285"/>
                  </a:lnTo>
                  <a:lnTo>
                    <a:pt x="175" y="285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5" y="287"/>
                  </a:lnTo>
                  <a:lnTo>
                    <a:pt x="175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9" y="289"/>
                  </a:lnTo>
                  <a:lnTo>
                    <a:pt x="179" y="287"/>
                  </a:lnTo>
                  <a:lnTo>
                    <a:pt x="179" y="287"/>
                  </a:lnTo>
                  <a:lnTo>
                    <a:pt x="179" y="285"/>
                  </a:lnTo>
                  <a:lnTo>
                    <a:pt x="179" y="285"/>
                  </a:lnTo>
                  <a:lnTo>
                    <a:pt x="180" y="285"/>
                  </a:lnTo>
                  <a:lnTo>
                    <a:pt x="182" y="285"/>
                  </a:lnTo>
                  <a:lnTo>
                    <a:pt x="182" y="285"/>
                  </a:lnTo>
                  <a:lnTo>
                    <a:pt x="182" y="285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40">
              <a:extLst>
                <a:ext uri="{FF2B5EF4-FFF2-40B4-BE49-F238E27FC236}">
                  <a16:creationId xmlns:a16="http://schemas.microsoft.com/office/drawing/2014/main" id="{D0742901-881E-405E-9BA9-17AFDCEE8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9383" y="2594220"/>
              <a:ext cx="1071195" cy="1420888"/>
            </a:xfrm>
            <a:custGeom>
              <a:avLst/>
              <a:gdLst>
                <a:gd name="T0" fmla="*/ 452 w 775"/>
                <a:gd name="T1" fmla="*/ 698 h 1028"/>
                <a:gd name="T2" fmla="*/ 405 w 775"/>
                <a:gd name="T3" fmla="*/ 616 h 1028"/>
                <a:gd name="T4" fmla="*/ 398 w 775"/>
                <a:gd name="T5" fmla="*/ 566 h 1028"/>
                <a:gd name="T6" fmla="*/ 304 w 775"/>
                <a:gd name="T7" fmla="*/ 575 h 1028"/>
                <a:gd name="T8" fmla="*/ 329 w 775"/>
                <a:gd name="T9" fmla="*/ 618 h 1028"/>
                <a:gd name="T10" fmla="*/ 392 w 775"/>
                <a:gd name="T11" fmla="*/ 620 h 1028"/>
                <a:gd name="T12" fmla="*/ 383 w 775"/>
                <a:gd name="T13" fmla="*/ 494 h 1028"/>
                <a:gd name="T14" fmla="*/ 378 w 775"/>
                <a:gd name="T15" fmla="*/ 456 h 1028"/>
                <a:gd name="T16" fmla="*/ 338 w 775"/>
                <a:gd name="T17" fmla="*/ 419 h 1028"/>
                <a:gd name="T18" fmla="*/ 394 w 775"/>
                <a:gd name="T19" fmla="*/ 432 h 1028"/>
                <a:gd name="T20" fmla="*/ 315 w 775"/>
                <a:gd name="T21" fmla="*/ 369 h 1028"/>
                <a:gd name="T22" fmla="*/ 315 w 775"/>
                <a:gd name="T23" fmla="*/ 354 h 1028"/>
                <a:gd name="T24" fmla="*/ 387 w 775"/>
                <a:gd name="T25" fmla="*/ 326 h 1028"/>
                <a:gd name="T26" fmla="*/ 378 w 775"/>
                <a:gd name="T27" fmla="*/ 318 h 1028"/>
                <a:gd name="T28" fmla="*/ 360 w 775"/>
                <a:gd name="T29" fmla="*/ 336 h 1028"/>
                <a:gd name="T30" fmla="*/ 390 w 775"/>
                <a:gd name="T31" fmla="*/ 369 h 1028"/>
                <a:gd name="T32" fmla="*/ 342 w 775"/>
                <a:gd name="T33" fmla="*/ 257 h 1028"/>
                <a:gd name="T34" fmla="*/ 351 w 775"/>
                <a:gd name="T35" fmla="*/ 288 h 1028"/>
                <a:gd name="T36" fmla="*/ 378 w 775"/>
                <a:gd name="T37" fmla="*/ 261 h 1028"/>
                <a:gd name="T38" fmla="*/ 334 w 775"/>
                <a:gd name="T39" fmla="*/ 259 h 1028"/>
                <a:gd name="T40" fmla="*/ 679 w 775"/>
                <a:gd name="T41" fmla="*/ 672 h 1028"/>
                <a:gd name="T42" fmla="*/ 627 w 775"/>
                <a:gd name="T43" fmla="*/ 582 h 1028"/>
                <a:gd name="T44" fmla="*/ 564 w 775"/>
                <a:gd name="T45" fmla="*/ 466 h 1028"/>
                <a:gd name="T46" fmla="*/ 529 w 775"/>
                <a:gd name="T47" fmla="*/ 430 h 1028"/>
                <a:gd name="T48" fmla="*/ 566 w 775"/>
                <a:gd name="T49" fmla="*/ 311 h 1028"/>
                <a:gd name="T50" fmla="*/ 470 w 775"/>
                <a:gd name="T51" fmla="*/ 315 h 1028"/>
                <a:gd name="T52" fmla="*/ 529 w 775"/>
                <a:gd name="T53" fmla="*/ 230 h 1028"/>
                <a:gd name="T54" fmla="*/ 452 w 775"/>
                <a:gd name="T55" fmla="*/ 228 h 1028"/>
                <a:gd name="T56" fmla="*/ 419 w 775"/>
                <a:gd name="T57" fmla="*/ 262 h 1028"/>
                <a:gd name="T58" fmla="*/ 407 w 775"/>
                <a:gd name="T59" fmla="*/ 297 h 1028"/>
                <a:gd name="T60" fmla="*/ 405 w 775"/>
                <a:gd name="T61" fmla="*/ 336 h 1028"/>
                <a:gd name="T62" fmla="*/ 399 w 775"/>
                <a:gd name="T63" fmla="*/ 373 h 1028"/>
                <a:gd name="T64" fmla="*/ 401 w 775"/>
                <a:gd name="T65" fmla="*/ 418 h 1028"/>
                <a:gd name="T66" fmla="*/ 412 w 775"/>
                <a:gd name="T67" fmla="*/ 427 h 1028"/>
                <a:gd name="T68" fmla="*/ 405 w 775"/>
                <a:gd name="T69" fmla="*/ 488 h 1028"/>
                <a:gd name="T70" fmla="*/ 419 w 775"/>
                <a:gd name="T71" fmla="*/ 459 h 1028"/>
                <a:gd name="T72" fmla="*/ 443 w 775"/>
                <a:gd name="T73" fmla="*/ 466 h 1028"/>
                <a:gd name="T74" fmla="*/ 428 w 775"/>
                <a:gd name="T75" fmla="*/ 551 h 1028"/>
                <a:gd name="T76" fmla="*/ 484 w 775"/>
                <a:gd name="T77" fmla="*/ 571 h 1028"/>
                <a:gd name="T78" fmla="*/ 517 w 775"/>
                <a:gd name="T79" fmla="*/ 616 h 1028"/>
                <a:gd name="T80" fmla="*/ 546 w 775"/>
                <a:gd name="T81" fmla="*/ 696 h 1028"/>
                <a:gd name="T82" fmla="*/ 454 w 775"/>
                <a:gd name="T83" fmla="*/ 739 h 1028"/>
                <a:gd name="T84" fmla="*/ 445 w 775"/>
                <a:gd name="T85" fmla="*/ 804 h 1028"/>
                <a:gd name="T86" fmla="*/ 448 w 775"/>
                <a:gd name="T87" fmla="*/ 833 h 1028"/>
                <a:gd name="T88" fmla="*/ 495 w 775"/>
                <a:gd name="T89" fmla="*/ 837 h 1028"/>
                <a:gd name="T90" fmla="*/ 535 w 775"/>
                <a:gd name="T91" fmla="*/ 867 h 1028"/>
                <a:gd name="T92" fmla="*/ 416 w 775"/>
                <a:gd name="T93" fmla="*/ 947 h 1028"/>
                <a:gd name="T94" fmla="*/ 452 w 775"/>
                <a:gd name="T95" fmla="*/ 936 h 1028"/>
                <a:gd name="T96" fmla="*/ 513 w 775"/>
                <a:gd name="T97" fmla="*/ 913 h 1028"/>
                <a:gd name="T98" fmla="*/ 620 w 775"/>
                <a:gd name="T99" fmla="*/ 900 h 1028"/>
                <a:gd name="T100" fmla="*/ 752 w 775"/>
                <a:gd name="T101" fmla="*/ 876 h 1028"/>
                <a:gd name="T102" fmla="*/ 730 w 775"/>
                <a:gd name="T103" fmla="*/ 824 h 1028"/>
                <a:gd name="T104" fmla="*/ 517 w 775"/>
                <a:gd name="T105" fmla="*/ 197 h 1028"/>
                <a:gd name="T106" fmla="*/ 544 w 775"/>
                <a:gd name="T107" fmla="*/ 186 h 1028"/>
                <a:gd name="T108" fmla="*/ 533 w 775"/>
                <a:gd name="T109" fmla="*/ 167 h 1028"/>
                <a:gd name="T110" fmla="*/ 538 w 775"/>
                <a:gd name="T111" fmla="*/ 158 h 1028"/>
                <a:gd name="T112" fmla="*/ 632 w 775"/>
                <a:gd name="T113" fmla="*/ 69 h 1028"/>
                <a:gd name="T114" fmla="*/ 622 w 775"/>
                <a:gd name="T115" fmla="*/ 65 h 1028"/>
                <a:gd name="T116" fmla="*/ 629 w 775"/>
                <a:gd name="T117" fmla="*/ 62 h 1028"/>
                <a:gd name="T118" fmla="*/ 620 w 775"/>
                <a:gd name="T119" fmla="*/ 33 h 1028"/>
                <a:gd name="T120" fmla="*/ 611 w 775"/>
                <a:gd name="T121" fmla="*/ 55 h 1028"/>
                <a:gd name="T122" fmla="*/ 647 w 775"/>
                <a:gd name="T123" fmla="*/ 9 h 1028"/>
                <a:gd name="T124" fmla="*/ 455 w 775"/>
                <a:gd name="T125" fmla="*/ 634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5" h="1028">
                  <a:moveTo>
                    <a:pt x="371" y="969"/>
                  </a:moveTo>
                  <a:lnTo>
                    <a:pt x="371" y="969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372" y="970"/>
                  </a:lnTo>
                  <a:lnTo>
                    <a:pt x="372" y="970"/>
                  </a:lnTo>
                  <a:lnTo>
                    <a:pt x="371" y="969"/>
                  </a:lnTo>
                  <a:lnTo>
                    <a:pt x="371" y="969"/>
                  </a:lnTo>
                  <a:close/>
                  <a:moveTo>
                    <a:pt x="369" y="967"/>
                  </a:move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9"/>
                  </a:lnTo>
                  <a:lnTo>
                    <a:pt x="369" y="969"/>
                  </a:lnTo>
                  <a:lnTo>
                    <a:pt x="371" y="967"/>
                  </a:lnTo>
                  <a:lnTo>
                    <a:pt x="369" y="967"/>
                  </a:lnTo>
                  <a:lnTo>
                    <a:pt x="369" y="967"/>
                  </a:lnTo>
                  <a:close/>
                  <a:moveTo>
                    <a:pt x="632" y="907"/>
                  </a:moveTo>
                  <a:lnTo>
                    <a:pt x="632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5"/>
                  </a:lnTo>
                  <a:lnTo>
                    <a:pt x="631" y="905"/>
                  </a:lnTo>
                  <a:lnTo>
                    <a:pt x="629" y="905"/>
                  </a:lnTo>
                  <a:lnTo>
                    <a:pt x="622" y="904"/>
                  </a:lnTo>
                  <a:lnTo>
                    <a:pt x="620" y="904"/>
                  </a:lnTo>
                  <a:lnTo>
                    <a:pt x="620" y="904"/>
                  </a:lnTo>
                  <a:lnTo>
                    <a:pt x="618" y="905"/>
                  </a:lnTo>
                  <a:lnTo>
                    <a:pt x="616" y="907"/>
                  </a:lnTo>
                  <a:lnTo>
                    <a:pt x="614" y="907"/>
                  </a:lnTo>
                  <a:lnTo>
                    <a:pt x="614" y="907"/>
                  </a:lnTo>
                  <a:lnTo>
                    <a:pt x="616" y="907"/>
                  </a:lnTo>
                  <a:lnTo>
                    <a:pt x="616" y="905"/>
                  </a:lnTo>
                  <a:lnTo>
                    <a:pt x="611" y="909"/>
                  </a:lnTo>
                  <a:lnTo>
                    <a:pt x="609" y="909"/>
                  </a:lnTo>
                  <a:lnTo>
                    <a:pt x="607" y="913"/>
                  </a:lnTo>
                  <a:lnTo>
                    <a:pt x="609" y="911"/>
                  </a:lnTo>
                  <a:lnTo>
                    <a:pt x="609" y="911"/>
                  </a:lnTo>
                  <a:lnTo>
                    <a:pt x="611" y="911"/>
                  </a:lnTo>
                  <a:lnTo>
                    <a:pt x="612" y="911"/>
                  </a:lnTo>
                  <a:lnTo>
                    <a:pt x="614" y="913"/>
                  </a:lnTo>
                  <a:lnTo>
                    <a:pt x="614" y="913"/>
                  </a:lnTo>
                  <a:lnTo>
                    <a:pt x="620" y="918"/>
                  </a:lnTo>
                  <a:lnTo>
                    <a:pt x="622" y="918"/>
                  </a:lnTo>
                  <a:lnTo>
                    <a:pt x="627" y="916"/>
                  </a:lnTo>
                  <a:lnTo>
                    <a:pt x="629" y="916"/>
                  </a:lnTo>
                  <a:lnTo>
                    <a:pt x="629" y="914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31" y="911"/>
                  </a:lnTo>
                  <a:lnTo>
                    <a:pt x="631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09"/>
                  </a:lnTo>
                  <a:lnTo>
                    <a:pt x="632" y="907"/>
                  </a:lnTo>
                  <a:lnTo>
                    <a:pt x="632" y="907"/>
                  </a:lnTo>
                  <a:close/>
                  <a:moveTo>
                    <a:pt x="638" y="902"/>
                  </a:moveTo>
                  <a:lnTo>
                    <a:pt x="638" y="900"/>
                  </a:lnTo>
                  <a:lnTo>
                    <a:pt x="638" y="900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0" y="898"/>
                  </a:lnTo>
                  <a:lnTo>
                    <a:pt x="638" y="898"/>
                  </a:lnTo>
                  <a:lnTo>
                    <a:pt x="638" y="898"/>
                  </a:lnTo>
                  <a:lnTo>
                    <a:pt x="636" y="900"/>
                  </a:lnTo>
                  <a:lnTo>
                    <a:pt x="636" y="902"/>
                  </a:lnTo>
                  <a:lnTo>
                    <a:pt x="636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38" y="902"/>
                  </a:lnTo>
                  <a:close/>
                  <a:moveTo>
                    <a:pt x="454" y="871"/>
                  </a:moveTo>
                  <a:lnTo>
                    <a:pt x="454" y="871"/>
                  </a:lnTo>
                  <a:lnTo>
                    <a:pt x="454" y="871"/>
                  </a:lnTo>
                  <a:lnTo>
                    <a:pt x="454" y="869"/>
                  </a:lnTo>
                  <a:lnTo>
                    <a:pt x="452" y="869"/>
                  </a:lnTo>
                  <a:lnTo>
                    <a:pt x="452" y="869"/>
                  </a:lnTo>
                  <a:lnTo>
                    <a:pt x="452" y="871"/>
                  </a:lnTo>
                  <a:lnTo>
                    <a:pt x="452" y="871"/>
                  </a:lnTo>
                  <a:lnTo>
                    <a:pt x="452" y="873"/>
                  </a:lnTo>
                  <a:lnTo>
                    <a:pt x="454" y="871"/>
                  </a:lnTo>
                  <a:close/>
                  <a:moveTo>
                    <a:pt x="732" y="851"/>
                  </a:moveTo>
                  <a:lnTo>
                    <a:pt x="732" y="851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3" y="853"/>
                  </a:lnTo>
                  <a:lnTo>
                    <a:pt x="723" y="853"/>
                  </a:lnTo>
                  <a:lnTo>
                    <a:pt x="724" y="855"/>
                  </a:lnTo>
                  <a:lnTo>
                    <a:pt x="724" y="855"/>
                  </a:lnTo>
                  <a:lnTo>
                    <a:pt x="726" y="855"/>
                  </a:lnTo>
                  <a:lnTo>
                    <a:pt x="732" y="857"/>
                  </a:lnTo>
                  <a:lnTo>
                    <a:pt x="733" y="855"/>
                  </a:lnTo>
                  <a:lnTo>
                    <a:pt x="733" y="855"/>
                  </a:lnTo>
                  <a:lnTo>
                    <a:pt x="733" y="853"/>
                  </a:lnTo>
                  <a:lnTo>
                    <a:pt x="732" y="853"/>
                  </a:lnTo>
                  <a:lnTo>
                    <a:pt x="732" y="851"/>
                  </a:lnTo>
                  <a:close/>
                  <a:moveTo>
                    <a:pt x="457" y="699"/>
                  </a:moveTo>
                  <a:lnTo>
                    <a:pt x="457" y="699"/>
                  </a:lnTo>
                  <a:lnTo>
                    <a:pt x="457" y="698"/>
                  </a:lnTo>
                  <a:lnTo>
                    <a:pt x="455" y="698"/>
                  </a:lnTo>
                  <a:lnTo>
                    <a:pt x="455" y="696"/>
                  </a:lnTo>
                  <a:lnTo>
                    <a:pt x="455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2" y="698"/>
                  </a:lnTo>
                  <a:lnTo>
                    <a:pt x="452" y="698"/>
                  </a:lnTo>
                  <a:lnTo>
                    <a:pt x="452" y="699"/>
                  </a:lnTo>
                  <a:lnTo>
                    <a:pt x="452" y="699"/>
                  </a:lnTo>
                  <a:lnTo>
                    <a:pt x="454" y="699"/>
                  </a:lnTo>
                  <a:lnTo>
                    <a:pt x="454" y="699"/>
                  </a:lnTo>
                  <a:lnTo>
                    <a:pt x="455" y="699"/>
                  </a:lnTo>
                  <a:lnTo>
                    <a:pt x="455" y="701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57" y="699"/>
                  </a:lnTo>
                  <a:close/>
                  <a:moveTo>
                    <a:pt x="473" y="690"/>
                  </a:moveTo>
                  <a:lnTo>
                    <a:pt x="472" y="690"/>
                  </a:lnTo>
                  <a:lnTo>
                    <a:pt x="472" y="689"/>
                  </a:lnTo>
                  <a:lnTo>
                    <a:pt x="472" y="689"/>
                  </a:lnTo>
                  <a:lnTo>
                    <a:pt x="470" y="689"/>
                  </a:lnTo>
                  <a:lnTo>
                    <a:pt x="468" y="689"/>
                  </a:lnTo>
                  <a:lnTo>
                    <a:pt x="466" y="687"/>
                  </a:lnTo>
                  <a:lnTo>
                    <a:pt x="464" y="687"/>
                  </a:lnTo>
                  <a:lnTo>
                    <a:pt x="459" y="689"/>
                  </a:lnTo>
                  <a:lnTo>
                    <a:pt x="457" y="690"/>
                  </a:lnTo>
                  <a:lnTo>
                    <a:pt x="457" y="690"/>
                  </a:lnTo>
                  <a:lnTo>
                    <a:pt x="459" y="692"/>
                  </a:lnTo>
                  <a:lnTo>
                    <a:pt x="457" y="696"/>
                  </a:lnTo>
                  <a:lnTo>
                    <a:pt x="457" y="698"/>
                  </a:lnTo>
                  <a:lnTo>
                    <a:pt x="457" y="698"/>
                  </a:lnTo>
                  <a:lnTo>
                    <a:pt x="457" y="699"/>
                  </a:lnTo>
                  <a:lnTo>
                    <a:pt x="457" y="699"/>
                  </a:lnTo>
                  <a:lnTo>
                    <a:pt x="459" y="701"/>
                  </a:lnTo>
                  <a:lnTo>
                    <a:pt x="461" y="705"/>
                  </a:lnTo>
                  <a:lnTo>
                    <a:pt x="461" y="705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8"/>
                  </a:lnTo>
                  <a:lnTo>
                    <a:pt x="461" y="708"/>
                  </a:lnTo>
                  <a:lnTo>
                    <a:pt x="463" y="708"/>
                  </a:lnTo>
                  <a:lnTo>
                    <a:pt x="463" y="708"/>
                  </a:lnTo>
                  <a:lnTo>
                    <a:pt x="464" y="708"/>
                  </a:lnTo>
                  <a:lnTo>
                    <a:pt x="464" y="710"/>
                  </a:lnTo>
                  <a:lnTo>
                    <a:pt x="464" y="708"/>
                  </a:lnTo>
                  <a:lnTo>
                    <a:pt x="466" y="708"/>
                  </a:lnTo>
                  <a:lnTo>
                    <a:pt x="466" y="707"/>
                  </a:lnTo>
                  <a:lnTo>
                    <a:pt x="466" y="707"/>
                  </a:lnTo>
                  <a:lnTo>
                    <a:pt x="466" y="708"/>
                  </a:lnTo>
                  <a:lnTo>
                    <a:pt x="466" y="708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72" y="710"/>
                  </a:lnTo>
                  <a:lnTo>
                    <a:pt x="473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5"/>
                  </a:lnTo>
                  <a:lnTo>
                    <a:pt x="477" y="705"/>
                  </a:lnTo>
                  <a:lnTo>
                    <a:pt x="477" y="703"/>
                  </a:lnTo>
                  <a:lnTo>
                    <a:pt x="479" y="703"/>
                  </a:lnTo>
                  <a:lnTo>
                    <a:pt x="481" y="703"/>
                  </a:lnTo>
                  <a:lnTo>
                    <a:pt x="481" y="701"/>
                  </a:lnTo>
                  <a:lnTo>
                    <a:pt x="482" y="699"/>
                  </a:lnTo>
                  <a:lnTo>
                    <a:pt x="484" y="698"/>
                  </a:lnTo>
                  <a:lnTo>
                    <a:pt x="482" y="698"/>
                  </a:lnTo>
                  <a:lnTo>
                    <a:pt x="482" y="698"/>
                  </a:lnTo>
                  <a:lnTo>
                    <a:pt x="481" y="698"/>
                  </a:lnTo>
                  <a:lnTo>
                    <a:pt x="481" y="698"/>
                  </a:lnTo>
                  <a:lnTo>
                    <a:pt x="481" y="696"/>
                  </a:lnTo>
                  <a:lnTo>
                    <a:pt x="481" y="696"/>
                  </a:lnTo>
                  <a:lnTo>
                    <a:pt x="479" y="696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7" y="698"/>
                  </a:lnTo>
                  <a:lnTo>
                    <a:pt x="477" y="698"/>
                  </a:lnTo>
                  <a:lnTo>
                    <a:pt x="475" y="698"/>
                  </a:lnTo>
                  <a:lnTo>
                    <a:pt x="475" y="698"/>
                  </a:lnTo>
                  <a:lnTo>
                    <a:pt x="475" y="696"/>
                  </a:lnTo>
                  <a:lnTo>
                    <a:pt x="475" y="696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3" y="694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5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0"/>
                  </a:lnTo>
                  <a:close/>
                  <a:moveTo>
                    <a:pt x="403" y="618"/>
                  </a:moveTo>
                  <a:lnTo>
                    <a:pt x="403" y="620"/>
                  </a:lnTo>
                  <a:lnTo>
                    <a:pt x="403" y="620"/>
                  </a:lnTo>
                  <a:lnTo>
                    <a:pt x="403" y="618"/>
                  </a:lnTo>
                  <a:lnTo>
                    <a:pt x="405" y="618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7" y="615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7"/>
                  </a:lnTo>
                  <a:lnTo>
                    <a:pt x="407" y="606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405" y="602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598"/>
                  </a:lnTo>
                  <a:lnTo>
                    <a:pt x="403" y="598"/>
                  </a:lnTo>
                  <a:lnTo>
                    <a:pt x="403" y="598"/>
                  </a:lnTo>
                  <a:lnTo>
                    <a:pt x="405" y="596"/>
                  </a:lnTo>
                  <a:lnTo>
                    <a:pt x="403" y="595"/>
                  </a:lnTo>
                  <a:lnTo>
                    <a:pt x="403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3" y="595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399" y="593"/>
                  </a:lnTo>
                  <a:lnTo>
                    <a:pt x="401" y="593"/>
                  </a:lnTo>
                  <a:lnTo>
                    <a:pt x="401" y="591"/>
                  </a:lnTo>
                  <a:lnTo>
                    <a:pt x="401" y="591"/>
                  </a:lnTo>
                  <a:lnTo>
                    <a:pt x="401" y="589"/>
                  </a:lnTo>
                  <a:lnTo>
                    <a:pt x="401" y="589"/>
                  </a:lnTo>
                  <a:lnTo>
                    <a:pt x="403" y="589"/>
                  </a:lnTo>
                  <a:lnTo>
                    <a:pt x="403" y="591"/>
                  </a:lnTo>
                  <a:lnTo>
                    <a:pt x="407" y="593"/>
                  </a:lnTo>
                  <a:lnTo>
                    <a:pt x="408" y="595"/>
                  </a:lnTo>
                  <a:lnTo>
                    <a:pt x="408" y="596"/>
                  </a:lnTo>
                  <a:lnTo>
                    <a:pt x="408" y="600"/>
                  </a:lnTo>
                  <a:lnTo>
                    <a:pt x="408" y="600"/>
                  </a:lnTo>
                  <a:lnTo>
                    <a:pt x="407" y="602"/>
                  </a:lnTo>
                  <a:lnTo>
                    <a:pt x="407" y="604"/>
                  </a:lnTo>
                  <a:lnTo>
                    <a:pt x="407" y="604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7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2" y="609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6"/>
                  </a:lnTo>
                  <a:lnTo>
                    <a:pt x="414" y="606"/>
                  </a:lnTo>
                  <a:lnTo>
                    <a:pt x="414" y="604"/>
                  </a:lnTo>
                  <a:lnTo>
                    <a:pt x="412" y="602"/>
                  </a:lnTo>
                  <a:lnTo>
                    <a:pt x="414" y="602"/>
                  </a:lnTo>
                  <a:lnTo>
                    <a:pt x="414" y="600"/>
                  </a:lnTo>
                  <a:lnTo>
                    <a:pt x="414" y="600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6"/>
                  </a:lnTo>
                  <a:lnTo>
                    <a:pt x="414" y="596"/>
                  </a:lnTo>
                  <a:lnTo>
                    <a:pt x="412" y="595"/>
                  </a:lnTo>
                  <a:lnTo>
                    <a:pt x="412" y="593"/>
                  </a:lnTo>
                  <a:lnTo>
                    <a:pt x="412" y="589"/>
                  </a:lnTo>
                  <a:lnTo>
                    <a:pt x="412" y="589"/>
                  </a:lnTo>
                  <a:lnTo>
                    <a:pt x="410" y="589"/>
                  </a:lnTo>
                  <a:lnTo>
                    <a:pt x="410" y="587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0"/>
                  </a:lnTo>
                  <a:lnTo>
                    <a:pt x="407" y="580"/>
                  </a:lnTo>
                  <a:lnTo>
                    <a:pt x="401" y="582"/>
                  </a:lnTo>
                  <a:lnTo>
                    <a:pt x="399" y="582"/>
                  </a:lnTo>
                  <a:lnTo>
                    <a:pt x="399" y="580"/>
                  </a:lnTo>
                  <a:lnTo>
                    <a:pt x="399" y="580"/>
                  </a:lnTo>
                  <a:lnTo>
                    <a:pt x="398" y="580"/>
                  </a:lnTo>
                  <a:lnTo>
                    <a:pt x="396" y="582"/>
                  </a:lnTo>
                  <a:lnTo>
                    <a:pt x="394" y="584"/>
                  </a:lnTo>
                  <a:lnTo>
                    <a:pt x="394" y="584"/>
                  </a:lnTo>
                  <a:lnTo>
                    <a:pt x="392" y="586"/>
                  </a:lnTo>
                  <a:lnTo>
                    <a:pt x="392" y="586"/>
                  </a:lnTo>
                  <a:lnTo>
                    <a:pt x="392" y="587"/>
                  </a:lnTo>
                  <a:lnTo>
                    <a:pt x="390" y="587"/>
                  </a:lnTo>
                  <a:lnTo>
                    <a:pt x="390" y="587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2"/>
                  </a:lnTo>
                  <a:lnTo>
                    <a:pt x="392" y="580"/>
                  </a:lnTo>
                  <a:lnTo>
                    <a:pt x="394" y="578"/>
                  </a:lnTo>
                  <a:lnTo>
                    <a:pt x="396" y="578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01" y="575"/>
                  </a:lnTo>
                  <a:lnTo>
                    <a:pt x="401" y="573"/>
                  </a:lnTo>
                  <a:lnTo>
                    <a:pt x="401" y="571"/>
                  </a:lnTo>
                  <a:lnTo>
                    <a:pt x="401" y="568"/>
                  </a:lnTo>
                  <a:lnTo>
                    <a:pt x="399" y="566"/>
                  </a:lnTo>
                  <a:lnTo>
                    <a:pt x="398" y="566"/>
                  </a:lnTo>
                  <a:lnTo>
                    <a:pt x="398" y="564"/>
                  </a:lnTo>
                  <a:lnTo>
                    <a:pt x="396" y="566"/>
                  </a:lnTo>
                  <a:lnTo>
                    <a:pt x="399" y="569"/>
                  </a:lnTo>
                  <a:lnTo>
                    <a:pt x="399" y="571"/>
                  </a:lnTo>
                  <a:lnTo>
                    <a:pt x="399" y="571"/>
                  </a:lnTo>
                  <a:lnTo>
                    <a:pt x="399" y="569"/>
                  </a:lnTo>
                  <a:lnTo>
                    <a:pt x="398" y="569"/>
                  </a:lnTo>
                  <a:lnTo>
                    <a:pt x="396" y="568"/>
                  </a:lnTo>
                  <a:lnTo>
                    <a:pt x="396" y="566"/>
                  </a:lnTo>
                  <a:lnTo>
                    <a:pt x="396" y="564"/>
                  </a:lnTo>
                  <a:lnTo>
                    <a:pt x="396" y="564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59"/>
                  </a:lnTo>
                  <a:lnTo>
                    <a:pt x="392" y="559"/>
                  </a:lnTo>
                  <a:lnTo>
                    <a:pt x="390" y="557"/>
                  </a:lnTo>
                  <a:lnTo>
                    <a:pt x="390" y="555"/>
                  </a:lnTo>
                  <a:lnTo>
                    <a:pt x="389" y="555"/>
                  </a:lnTo>
                  <a:lnTo>
                    <a:pt x="387" y="555"/>
                  </a:lnTo>
                  <a:lnTo>
                    <a:pt x="387" y="553"/>
                  </a:lnTo>
                  <a:lnTo>
                    <a:pt x="387" y="551"/>
                  </a:lnTo>
                  <a:lnTo>
                    <a:pt x="387" y="550"/>
                  </a:lnTo>
                  <a:lnTo>
                    <a:pt x="387" y="548"/>
                  </a:lnTo>
                  <a:lnTo>
                    <a:pt x="387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3" y="548"/>
                  </a:lnTo>
                  <a:lnTo>
                    <a:pt x="383" y="546"/>
                  </a:lnTo>
                  <a:lnTo>
                    <a:pt x="383" y="544"/>
                  </a:lnTo>
                  <a:lnTo>
                    <a:pt x="383" y="542"/>
                  </a:lnTo>
                  <a:lnTo>
                    <a:pt x="385" y="539"/>
                  </a:lnTo>
                  <a:lnTo>
                    <a:pt x="383" y="537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0" y="533"/>
                  </a:lnTo>
                  <a:lnTo>
                    <a:pt x="378" y="533"/>
                  </a:lnTo>
                  <a:lnTo>
                    <a:pt x="378" y="533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2" y="535"/>
                  </a:lnTo>
                  <a:lnTo>
                    <a:pt x="369" y="531"/>
                  </a:lnTo>
                  <a:lnTo>
                    <a:pt x="367" y="531"/>
                  </a:lnTo>
                  <a:lnTo>
                    <a:pt x="365" y="533"/>
                  </a:lnTo>
                  <a:lnTo>
                    <a:pt x="363" y="531"/>
                  </a:lnTo>
                  <a:lnTo>
                    <a:pt x="361" y="531"/>
                  </a:lnTo>
                  <a:lnTo>
                    <a:pt x="361" y="531"/>
                  </a:lnTo>
                  <a:lnTo>
                    <a:pt x="360" y="531"/>
                  </a:lnTo>
                  <a:lnTo>
                    <a:pt x="360" y="533"/>
                  </a:lnTo>
                  <a:lnTo>
                    <a:pt x="358" y="533"/>
                  </a:lnTo>
                  <a:lnTo>
                    <a:pt x="358" y="535"/>
                  </a:lnTo>
                  <a:lnTo>
                    <a:pt x="354" y="535"/>
                  </a:lnTo>
                  <a:lnTo>
                    <a:pt x="349" y="537"/>
                  </a:lnTo>
                  <a:lnTo>
                    <a:pt x="342" y="537"/>
                  </a:lnTo>
                  <a:lnTo>
                    <a:pt x="342" y="537"/>
                  </a:lnTo>
                  <a:lnTo>
                    <a:pt x="338" y="535"/>
                  </a:lnTo>
                  <a:lnTo>
                    <a:pt x="338" y="535"/>
                  </a:lnTo>
                  <a:lnTo>
                    <a:pt x="338" y="537"/>
                  </a:lnTo>
                  <a:lnTo>
                    <a:pt x="338" y="540"/>
                  </a:lnTo>
                  <a:lnTo>
                    <a:pt x="336" y="542"/>
                  </a:lnTo>
                  <a:lnTo>
                    <a:pt x="336" y="542"/>
                  </a:lnTo>
                  <a:lnTo>
                    <a:pt x="336" y="544"/>
                  </a:lnTo>
                  <a:lnTo>
                    <a:pt x="334" y="546"/>
                  </a:lnTo>
                  <a:lnTo>
                    <a:pt x="334" y="546"/>
                  </a:lnTo>
                  <a:lnTo>
                    <a:pt x="334" y="548"/>
                  </a:lnTo>
                  <a:lnTo>
                    <a:pt x="333" y="548"/>
                  </a:lnTo>
                  <a:lnTo>
                    <a:pt x="333" y="550"/>
                  </a:lnTo>
                  <a:lnTo>
                    <a:pt x="331" y="550"/>
                  </a:lnTo>
                  <a:lnTo>
                    <a:pt x="329" y="550"/>
                  </a:lnTo>
                  <a:lnTo>
                    <a:pt x="327" y="548"/>
                  </a:lnTo>
                  <a:lnTo>
                    <a:pt x="325" y="548"/>
                  </a:lnTo>
                  <a:lnTo>
                    <a:pt x="324" y="548"/>
                  </a:lnTo>
                  <a:lnTo>
                    <a:pt x="324" y="548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50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16" y="550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5" y="555"/>
                  </a:lnTo>
                  <a:lnTo>
                    <a:pt x="316" y="557"/>
                  </a:lnTo>
                  <a:lnTo>
                    <a:pt x="316" y="557"/>
                  </a:lnTo>
                  <a:lnTo>
                    <a:pt x="315" y="557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3" y="560"/>
                  </a:lnTo>
                  <a:lnTo>
                    <a:pt x="315" y="562"/>
                  </a:lnTo>
                  <a:lnTo>
                    <a:pt x="315" y="562"/>
                  </a:lnTo>
                  <a:lnTo>
                    <a:pt x="313" y="564"/>
                  </a:lnTo>
                  <a:lnTo>
                    <a:pt x="313" y="566"/>
                  </a:lnTo>
                  <a:lnTo>
                    <a:pt x="309" y="571"/>
                  </a:lnTo>
                  <a:lnTo>
                    <a:pt x="309" y="571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6" y="575"/>
                  </a:lnTo>
                  <a:lnTo>
                    <a:pt x="304" y="575"/>
                  </a:lnTo>
                  <a:lnTo>
                    <a:pt x="302" y="575"/>
                  </a:lnTo>
                  <a:lnTo>
                    <a:pt x="300" y="577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6" y="577"/>
                  </a:lnTo>
                  <a:lnTo>
                    <a:pt x="295" y="577"/>
                  </a:lnTo>
                  <a:lnTo>
                    <a:pt x="293" y="577"/>
                  </a:lnTo>
                  <a:lnTo>
                    <a:pt x="291" y="578"/>
                  </a:lnTo>
                  <a:lnTo>
                    <a:pt x="289" y="578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89" y="582"/>
                  </a:lnTo>
                  <a:lnTo>
                    <a:pt x="291" y="582"/>
                  </a:lnTo>
                  <a:lnTo>
                    <a:pt x="291" y="582"/>
                  </a:lnTo>
                  <a:lnTo>
                    <a:pt x="293" y="582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6" y="584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300" y="586"/>
                  </a:lnTo>
                  <a:lnTo>
                    <a:pt x="300" y="586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298" y="587"/>
                  </a:lnTo>
                  <a:lnTo>
                    <a:pt x="293" y="593"/>
                  </a:lnTo>
                  <a:lnTo>
                    <a:pt x="291" y="593"/>
                  </a:lnTo>
                  <a:lnTo>
                    <a:pt x="289" y="593"/>
                  </a:lnTo>
                  <a:lnTo>
                    <a:pt x="286" y="593"/>
                  </a:lnTo>
                  <a:lnTo>
                    <a:pt x="284" y="593"/>
                  </a:lnTo>
                  <a:lnTo>
                    <a:pt x="284" y="595"/>
                  </a:lnTo>
                  <a:lnTo>
                    <a:pt x="284" y="596"/>
                  </a:lnTo>
                  <a:lnTo>
                    <a:pt x="282" y="596"/>
                  </a:lnTo>
                  <a:lnTo>
                    <a:pt x="282" y="596"/>
                  </a:lnTo>
                  <a:lnTo>
                    <a:pt x="280" y="598"/>
                  </a:lnTo>
                  <a:lnTo>
                    <a:pt x="278" y="598"/>
                  </a:lnTo>
                  <a:lnTo>
                    <a:pt x="277" y="598"/>
                  </a:lnTo>
                  <a:lnTo>
                    <a:pt x="277" y="600"/>
                  </a:lnTo>
                  <a:lnTo>
                    <a:pt x="278" y="600"/>
                  </a:lnTo>
                  <a:lnTo>
                    <a:pt x="278" y="600"/>
                  </a:lnTo>
                  <a:lnTo>
                    <a:pt x="278" y="602"/>
                  </a:lnTo>
                  <a:lnTo>
                    <a:pt x="278" y="602"/>
                  </a:lnTo>
                  <a:lnTo>
                    <a:pt x="280" y="604"/>
                  </a:lnTo>
                  <a:lnTo>
                    <a:pt x="282" y="606"/>
                  </a:lnTo>
                  <a:lnTo>
                    <a:pt x="284" y="607"/>
                  </a:lnTo>
                  <a:lnTo>
                    <a:pt x="284" y="607"/>
                  </a:lnTo>
                  <a:lnTo>
                    <a:pt x="286" y="607"/>
                  </a:lnTo>
                  <a:lnTo>
                    <a:pt x="287" y="611"/>
                  </a:lnTo>
                  <a:lnTo>
                    <a:pt x="287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93" y="616"/>
                  </a:lnTo>
                  <a:lnTo>
                    <a:pt x="293" y="620"/>
                  </a:lnTo>
                  <a:lnTo>
                    <a:pt x="293" y="620"/>
                  </a:lnTo>
                  <a:lnTo>
                    <a:pt x="295" y="622"/>
                  </a:lnTo>
                  <a:lnTo>
                    <a:pt x="296" y="622"/>
                  </a:lnTo>
                  <a:lnTo>
                    <a:pt x="300" y="622"/>
                  </a:lnTo>
                  <a:lnTo>
                    <a:pt x="300" y="622"/>
                  </a:lnTo>
                  <a:lnTo>
                    <a:pt x="304" y="624"/>
                  </a:lnTo>
                  <a:lnTo>
                    <a:pt x="306" y="625"/>
                  </a:lnTo>
                  <a:lnTo>
                    <a:pt x="306" y="625"/>
                  </a:lnTo>
                  <a:lnTo>
                    <a:pt x="306" y="627"/>
                  </a:lnTo>
                  <a:lnTo>
                    <a:pt x="306" y="627"/>
                  </a:lnTo>
                  <a:lnTo>
                    <a:pt x="311" y="629"/>
                  </a:lnTo>
                  <a:lnTo>
                    <a:pt x="313" y="627"/>
                  </a:lnTo>
                  <a:lnTo>
                    <a:pt x="315" y="625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6" y="627"/>
                  </a:lnTo>
                  <a:lnTo>
                    <a:pt x="316" y="627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7"/>
                  </a:lnTo>
                  <a:lnTo>
                    <a:pt x="320" y="625"/>
                  </a:lnTo>
                  <a:lnTo>
                    <a:pt x="320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9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4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7" y="620"/>
                  </a:lnTo>
                  <a:lnTo>
                    <a:pt x="329" y="620"/>
                  </a:lnTo>
                  <a:lnTo>
                    <a:pt x="327" y="618"/>
                  </a:lnTo>
                  <a:lnTo>
                    <a:pt x="329" y="618"/>
                  </a:lnTo>
                  <a:lnTo>
                    <a:pt x="327" y="616"/>
                  </a:lnTo>
                  <a:lnTo>
                    <a:pt x="327" y="615"/>
                  </a:lnTo>
                  <a:lnTo>
                    <a:pt x="325" y="615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7" y="613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5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09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9" y="609"/>
                  </a:lnTo>
                  <a:lnTo>
                    <a:pt x="333" y="606"/>
                  </a:lnTo>
                  <a:lnTo>
                    <a:pt x="333" y="604"/>
                  </a:lnTo>
                  <a:lnTo>
                    <a:pt x="334" y="604"/>
                  </a:lnTo>
                  <a:lnTo>
                    <a:pt x="336" y="604"/>
                  </a:lnTo>
                  <a:lnTo>
                    <a:pt x="340" y="607"/>
                  </a:lnTo>
                  <a:lnTo>
                    <a:pt x="340" y="607"/>
                  </a:lnTo>
                  <a:lnTo>
                    <a:pt x="340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11"/>
                  </a:lnTo>
                  <a:lnTo>
                    <a:pt x="343" y="613"/>
                  </a:lnTo>
                  <a:lnTo>
                    <a:pt x="343" y="615"/>
                  </a:lnTo>
                  <a:lnTo>
                    <a:pt x="343" y="615"/>
                  </a:lnTo>
                  <a:lnTo>
                    <a:pt x="342" y="615"/>
                  </a:lnTo>
                  <a:lnTo>
                    <a:pt x="343" y="616"/>
                  </a:lnTo>
                  <a:lnTo>
                    <a:pt x="343" y="616"/>
                  </a:lnTo>
                  <a:lnTo>
                    <a:pt x="343" y="618"/>
                  </a:lnTo>
                  <a:lnTo>
                    <a:pt x="345" y="618"/>
                  </a:lnTo>
                  <a:lnTo>
                    <a:pt x="345" y="618"/>
                  </a:lnTo>
                  <a:lnTo>
                    <a:pt x="345" y="620"/>
                  </a:lnTo>
                  <a:lnTo>
                    <a:pt x="347" y="622"/>
                  </a:lnTo>
                  <a:lnTo>
                    <a:pt x="347" y="622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2" y="622"/>
                  </a:lnTo>
                  <a:lnTo>
                    <a:pt x="352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5"/>
                  </a:lnTo>
                  <a:lnTo>
                    <a:pt x="354" y="627"/>
                  </a:lnTo>
                  <a:lnTo>
                    <a:pt x="352" y="629"/>
                  </a:lnTo>
                  <a:lnTo>
                    <a:pt x="352" y="631"/>
                  </a:lnTo>
                  <a:lnTo>
                    <a:pt x="352" y="631"/>
                  </a:lnTo>
                  <a:lnTo>
                    <a:pt x="352" y="633"/>
                  </a:lnTo>
                  <a:lnTo>
                    <a:pt x="352" y="634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6" y="636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8" y="634"/>
                  </a:lnTo>
                  <a:lnTo>
                    <a:pt x="358" y="634"/>
                  </a:lnTo>
                  <a:lnTo>
                    <a:pt x="361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9" y="629"/>
                  </a:lnTo>
                  <a:lnTo>
                    <a:pt x="369" y="629"/>
                  </a:lnTo>
                  <a:lnTo>
                    <a:pt x="369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2" y="629"/>
                  </a:lnTo>
                  <a:lnTo>
                    <a:pt x="372" y="631"/>
                  </a:lnTo>
                  <a:lnTo>
                    <a:pt x="372" y="629"/>
                  </a:lnTo>
                  <a:lnTo>
                    <a:pt x="374" y="631"/>
                  </a:lnTo>
                  <a:lnTo>
                    <a:pt x="376" y="631"/>
                  </a:lnTo>
                  <a:lnTo>
                    <a:pt x="376" y="631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81" y="634"/>
                  </a:lnTo>
                  <a:lnTo>
                    <a:pt x="381" y="634"/>
                  </a:lnTo>
                  <a:lnTo>
                    <a:pt x="380" y="634"/>
                  </a:lnTo>
                  <a:lnTo>
                    <a:pt x="380" y="634"/>
                  </a:lnTo>
                  <a:lnTo>
                    <a:pt x="381" y="636"/>
                  </a:lnTo>
                  <a:lnTo>
                    <a:pt x="381" y="636"/>
                  </a:lnTo>
                  <a:lnTo>
                    <a:pt x="383" y="636"/>
                  </a:lnTo>
                  <a:lnTo>
                    <a:pt x="385" y="636"/>
                  </a:lnTo>
                  <a:lnTo>
                    <a:pt x="387" y="634"/>
                  </a:lnTo>
                  <a:lnTo>
                    <a:pt x="389" y="633"/>
                  </a:lnTo>
                  <a:lnTo>
                    <a:pt x="390" y="631"/>
                  </a:lnTo>
                  <a:lnTo>
                    <a:pt x="392" y="629"/>
                  </a:lnTo>
                  <a:lnTo>
                    <a:pt x="392" y="629"/>
                  </a:lnTo>
                  <a:lnTo>
                    <a:pt x="392" y="627"/>
                  </a:lnTo>
                  <a:lnTo>
                    <a:pt x="392" y="625"/>
                  </a:lnTo>
                  <a:lnTo>
                    <a:pt x="392" y="624"/>
                  </a:lnTo>
                  <a:lnTo>
                    <a:pt x="392" y="624"/>
                  </a:lnTo>
                  <a:lnTo>
                    <a:pt x="392" y="620"/>
                  </a:lnTo>
                  <a:lnTo>
                    <a:pt x="392" y="620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98" y="618"/>
                  </a:lnTo>
                  <a:lnTo>
                    <a:pt x="399" y="618"/>
                  </a:lnTo>
                  <a:lnTo>
                    <a:pt x="401" y="618"/>
                  </a:lnTo>
                  <a:lnTo>
                    <a:pt x="403" y="618"/>
                  </a:lnTo>
                  <a:close/>
                  <a:moveTo>
                    <a:pt x="376" y="528"/>
                  </a:moveTo>
                  <a:lnTo>
                    <a:pt x="376" y="530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6"/>
                  </a:lnTo>
                  <a:lnTo>
                    <a:pt x="376" y="526"/>
                  </a:lnTo>
                  <a:lnTo>
                    <a:pt x="374" y="526"/>
                  </a:lnTo>
                  <a:lnTo>
                    <a:pt x="374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4" y="526"/>
                  </a:lnTo>
                  <a:lnTo>
                    <a:pt x="376" y="526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close/>
                  <a:moveTo>
                    <a:pt x="417" y="492"/>
                  </a:moveTo>
                  <a:lnTo>
                    <a:pt x="417" y="494"/>
                  </a:lnTo>
                  <a:lnTo>
                    <a:pt x="416" y="495"/>
                  </a:lnTo>
                  <a:lnTo>
                    <a:pt x="416" y="499"/>
                  </a:lnTo>
                  <a:lnTo>
                    <a:pt x="417" y="501"/>
                  </a:lnTo>
                  <a:lnTo>
                    <a:pt x="417" y="503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21" y="512"/>
                  </a:lnTo>
                  <a:lnTo>
                    <a:pt x="423" y="513"/>
                  </a:lnTo>
                  <a:lnTo>
                    <a:pt x="425" y="515"/>
                  </a:lnTo>
                  <a:lnTo>
                    <a:pt x="428" y="515"/>
                  </a:lnTo>
                  <a:lnTo>
                    <a:pt x="430" y="513"/>
                  </a:lnTo>
                  <a:lnTo>
                    <a:pt x="432" y="513"/>
                  </a:lnTo>
                  <a:lnTo>
                    <a:pt x="432" y="513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2" y="504"/>
                  </a:lnTo>
                  <a:lnTo>
                    <a:pt x="432" y="503"/>
                  </a:lnTo>
                  <a:lnTo>
                    <a:pt x="428" y="501"/>
                  </a:lnTo>
                  <a:lnTo>
                    <a:pt x="430" y="499"/>
                  </a:lnTo>
                  <a:lnTo>
                    <a:pt x="428" y="495"/>
                  </a:lnTo>
                  <a:lnTo>
                    <a:pt x="428" y="494"/>
                  </a:lnTo>
                  <a:lnTo>
                    <a:pt x="426" y="492"/>
                  </a:lnTo>
                  <a:lnTo>
                    <a:pt x="426" y="492"/>
                  </a:lnTo>
                  <a:lnTo>
                    <a:pt x="423" y="490"/>
                  </a:lnTo>
                  <a:lnTo>
                    <a:pt x="423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19" y="490"/>
                  </a:lnTo>
                  <a:lnTo>
                    <a:pt x="417" y="492"/>
                  </a:lnTo>
                  <a:close/>
                  <a:moveTo>
                    <a:pt x="436" y="484"/>
                  </a:moveTo>
                  <a:lnTo>
                    <a:pt x="436" y="484"/>
                  </a:lnTo>
                  <a:lnTo>
                    <a:pt x="436" y="483"/>
                  </a:lnTo>
                  <a:lnTo>
                    <a:pt x="434" y="481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4" y="477"/>
                  </a:lnTo>
                  <a:lnTo>
                    <a:pt x="432" y="477"/>
                  </a:lnTo>
                  <a:lnTo>
                    <a:pt x="432" y="477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0" y="475"/>
                  </a:lnTo>
                  <a:lnTo>
                    <a:pt x="430" y="474"/>
                  </a:lnTo>
                  <a:lnTo>
                    <a:pt x="428" y="472"/>
                  </a:lnTo>
                  <a:lnTo>
                    <a:pt x="426" y="472"/>
                  </a:lnTo>
                  <a:lnTo>
                    <a:pt x="426" y="474"/>
                  </a:lnTo>
                  <a:lnTo>
                    <a:pt x="426" y="475"/>
                  </a:lnTo>
                  <a:lnTo>
                    <a:pt x="426" y="477"/>
                  </a:lnTo>
                  <a:lnTo>
                    <a:pt x="426" y="477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30" y="483"/>
                  </a:lnTo>
                  <a:lnTo>
                    <a:pt x="430" y="484"/>
                  </a:lnTo>
                  <a:lnTo>
                    <a:pt x="434" y="486"/>
                  </a:lnTo>
                  <a:lnTo>
                    <a:pt x="434" y="488"/>
                  </a:lnTo>
                  <a:lnTo>
                    <a:pt x="434" y="490"/>
                  </a:lnTo>
                  <a:lnTo>
                    <a:pt x="436" y="490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4" y="486"/>
                  </a:lnTo>
                  <a:lnTo>
                    <a:pt x="436" y="486"/>
                  </a:lnTo>
                  <a:lnTo>
                    <a:pt x="436" y="484"/>
                  </a:lnTo>
                  <a:close/>
                  <a:moveTo>
                    <a:pt x="380" y="497"/>
                  </a:moveTo>
                  <a:lnTo>
                    <a:pt x="381" y="497"/>
                  </a:lnTo>
                  <a:lnTo>
                    <a:pt x="381" y="495"/>
                  </a:lnTo>
                  <a:lnTo>
                    <a:pt x="383" y="494"/>
                  </a:lnTo>
                  <a:lnTo>
                    <a:pt x="383" y="495"/>
                  </a:lnTo>
                  <a:lnTo>
                    <a:pt x="383" y="494"/>
                  </a:lnTo>
                  <a:lnTo>
                    <a:pt x="383" y="494"/>
                  </a:lnTo>
                  <a:lnTo>
                    <a:pt x="385" y="494"/>
                  </a:lnTo>
                  <a:lnTo>
                    <a:pt x="385" y="494"/>
                  </a:lnTo>
                  <a:lnTo>
                    <a:pt x="385" y="492"/>
                  </a:lnTo>
                  <a:lnTo>
                    <a:pt x="385" y="492"/>
                  </a:lnTo>
                  <a:lnTo>
                    <a:pt x="385" y="490"/>
                  </a:lnTo>
                  <a:lnTo>
                    <a:pt x="385" y="490"/>
                  </a:lnTo>
                  <a:lnTo>
                    <a:pt x="385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6"/>
                  </a:lnTo>
                  <a:lnTo>
                    <a:pt x="383" y="486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1" y="484"/>
                  </a:lnTo>
                  <a:lnTo>
                    <a:pt x="381" y="483"/>
                  </a:lnTo>
                  <a:lnTo>
                    <a:pt x="381" y="483"/>
                  </a:lnTo>
                  <a:lnTo>
                    <a:pt x="381" y="479"/>
                  </a:lnTo>
                  <a:lnTo>
                    <a:pt x="380" y="475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78" y="470"/>
                  </a:lnTo>
                  <a:lnTo>
                    <a:pt x="378" y="470"/>
                  </a:lnTo>
                  <a:lnTo>
                    <a:pt x="378" y="472"/>
                  </a:lnTo>
                  <a:lnTo>
                    <a:pt x="376" y="472"/>
                  </a:lnTo>
                  <a:lnTo>
                    <a:pt x="376" y="472"/>
                  </a:lnTo>
                  <a:lnTo>
                    <a:pt x="374" y="474"/>
                  </a:lnTo>
                  <a:lnTo>
                    <a:pt x="372" y="475"/>
                  </a:lnTo>
                  <a:lnTo>
                    <a:pt x="371" y="477"/>
                  </a:lnTo>
                  <a:lnTo>
                    <a:pt x="371" y="479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69" y="479"/>
                  </a:lnTo>
                  <a:lnTo>
                    <a:pt x="369" y="479"/>
                  </a:lnTo>
                  <a:lnTo>
                    <a:pt x="369" y="477"/>
                  </a:lnTo>
                  <a:lnTo>
                    <a:pt x="371" y="475"/>
                  </a:lnTo>
                  <a:lnTo>
                    <a:pt x="371" y="475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9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9"/>
                  </a:lnTo>
                  <a:lnTo>
                    <a:pt x="363" y="479"/>
                  </a:lnTo>
                  <a:lnTo>
                    <a:pt x="363" y="481"/>
                  </a:lnTo>
                  <a:lnTo>
                    <a:pt x="363" y="483"/>
                  </a:lnTo>
                  <a:lnTo>
                    <a:pt x="363" y="483"/>
                  </a:lnTo>
                  <a:lnTo>
                    <a:pt x="361" y="483"/>
                  </a:lnTo>
                  <a:lnTo>
                    <a:pt x="363" y="484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3" y="494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71" y="484"/>
                  </a:lnTo>
                  <a:lnTo>
                    <a:pt x="372" y="484"/>
                  </a:lnTo>
                  <a:lnTo>
                    <a:pt x="374" y="484"/>
                  </a:lnTo>
                  <a:lnTo>
                    <a:pt x="371" y="486"/>
                  </a:lnTo>
                  <a:lnTo>
                    <a:pt x="371" y="488"/>
                  </a:lnTo>
                  <a:lnTo>
                    <a:pt x="371" y="490"/>
                  </a:lnTo>
                  <a:lnTo>
                    <a:pt x="371" y="490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4" y="495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2" y="503"/>
                  </a:lnTo>
                  <a:lnTo>
                    <a:pt x="372" y="501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4" y="499"/>
                  </a:lnTo>
                  <a:lnTo>
                    <a:pt x="376" y="497"/>
                  </a:lnTo>
                  <a:lnTo>
                    <a:pt x="376" y="497"/>
                  </a:lnTo>
                  <a:lnTo>
                    <a:pt x="378" y="497"/>
                  </a:lnTo>
                  <a:lnTo>
                    <a:pt x="380" y="497"/>
                  </a:lnTo>
                  <a:close/>
                  <a:moveTo>
                    <a:pt x="376" y="456"/>
                  </a:moveTo>
                  <a:lnTo>
                    <a:pt x="376" y="456"/>
                  </a:lnTo>
                  <a:lnTo>
                    <a:pt x="376" y="456"/>
                  </a:lnTo>
                  <a:lnTo>
                    <a:pt x="374" y="457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4" y="461"/>
                  </a:lnTo>
                  <a:lnTo>
                    <a:pt x="372" y="461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6" y="461"/>
                  </a:lnTo>
                  <a:lnTo>
                    <a:pt x="378" y="461"/>
                  </a:lnTo>
                  <a:lnTo>
                    <a:pt x="378" y="459"/>
                  </a:lnTo>
                  <a:lnTo>
                    <a:pt x="378" y="457"/>
                  </a:lnTo>
                  <a:lnTo>
                    <a:pt x="380" y="454"/>
                  </a:lnTo>
                  <a:lnTo>
                    <a:pt x="380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6"/>
                  </a:lnTo>
                  <a:lnTo>
                    <a:pt x="378" y="456"/>
                  </a:lnTo>
                  <a:lnTo>
                    <a:pt x="376" y="456"/>
                  </a:lnTo>
                  <a:close/>
                  <a:moveTo>
                    <a:pt x="389" y="483"/>
                  </a:moveTo>
                  <a:lnTo>
                    <a:pt x="389" y="481"/>
                  </a:lnTo>
                  <a:lnTo>
                    <a:pt x="389" y="477"/>
                  </a:lnTo>
                  <a:lnTo>
                    <a:pt x="389" y="477"/>
                  </a:lnTo>
                  <a:lnTo>
                    <a:pt x="390" y="475"/>
                  </a:lnTo>
                  <a:lnTo>
                    <a:pt x="390" y="474"/>
                  </a:lnTo>
                  <a:lnTo>
                    <a:pt x="392" y="475"/>
                  </a:lnTo>
                  <a:lnTo>
                    <a:pt x="392" y="472"/>
                  </a:lnTo>
                  <a:lnTo>
                    <a:pt x="398" y="463"/>
                  </a:lnTo>
                  <a:lnTo>
                    <a:pt x="399" y="457"/>
                  </a:lnTo>
                  <a:lnTo>
                    <a:pt x="399" y="457"/>
                  </a:lnTo>
                  <a:lnTo>
                    <a:pt x="401" y="456"/>
                  </a:lnTo>
                  <a:lnTo>
                    <a:pt x="401" y="454"/>
                  </a:lnTo>
                  <a:lnTo>
                    <a:pt x="401" y="454"/>
                  </a:lnTo>
                  <a:lnTo>
                    <a:pt x="401" y="452"/>
                  </a:lnTo>
                  <a:lnTo>
                    <a:pt x="401" y="452"/>
                  </a:lnTo>
                  <a:lnTo>
                    <a:pt x="399" y="450"/>
                  </a:lnTo>
                  <a:lnTo>
                    <a:pt x="399" y="452"/>
                  </a:lnTo>
                  <a:lnTo>
                    <a:pt x="396" y="454"/>
                  </a:lnTo>
                  <a:lnTo>
                    <a:pt x="392" y="457"/>
                  </a:lnTo>
                  <a:lnTo>
                    <a:pt x="390" y="459"/>
                  </a:lnTo>
                  <a:lnTo>
                    <a:pt x="390" y="459"/>
                  </a:lnTo>
                  <a:lnTo>
                    <a:pt x="389" y="461"/>
                  </a:lnTo>
                  <a:lnTo>
                    <a:pt x="387" y="465"/>
                  </a:lnTo>
                  <a:lnTo>
                    <a:pt x="387" y="466"/>
                  </a:lnTo>
                  <a:lnTo>
                    <a:pt x="387" y="466"/>
                  </a:lnTo>
                  <a:lnTo>
                    <a:pt x="389" y="466"/>
                  </a:lnTo>
                  <a:lnTo>
                    <a:pt x="390" y="466"/>
                  </a:lnTo>
                  <a:lnTo>
                    <a:pt x="392" y="466"/>
                  </a:lnTo>
                  <a:lnTo>
                    <a:pt x="390" y="468"/>
                  </a:lnTo>
                  <a:lnTo>
                    <a:pt x="387" y="468"/>
                  </a:lnTo>
                  <a:lnTo>
                    <a:pt x="385" y="470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1" y="472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1" y="479"/>
                  </a:lnTo>
                  <a:lnTo>
                    <a:pt x="383" y="481"/>
                  </a:lnTo>
                  <a:lnTo>
                    <a:pt x="385" y="483"/>
                  </a:lnTo>
                  <a:lnTo>
                    <a:pt x="387" y="483"/>
                  </a:lnTo>
                  <a:lnTo>
                    <a:pt x="389" y="483"/>
                  </a:lnTo>
                  <a:close/>
                  <a:moveTo>
                    <a:pt x="401" y="447"/>
                  </a:moveTo>
                  <a:lnTo>
                    <a:pt x="401" y="447"/>
                  </a:lnTo>
                  <a:lnTo>
                    <a:pt x="399" y="448"/>
                  </a:lnTo>
                  <a:lnTo>
                    <a:pt x="399" y="448"/>
                  </a:lnTo>
                  <a:lnTo>
                    <a:pt x="399" y="450"/>
                  </a:lnTo>
                  <a:lnTo>
                    <a:pt x="399" y="450"/>
                  </a:lnTo>
                  <a:lnTo>
                    <a:pt x="401" y="450"/>
                  </a:lnTo>
                  <a:lnTo>
                    <a:pt x="403" y="448"/>
                  </a:lnTo>
                  <a:lnTo>
                    <a:pt x="401" y="447"/>
                  </a:lnTo>
                  <a:close/>
                  <a:moveTo>
                    <a:pt x="403" y="445"/>
                  </a:moveTo>
                  <a:lnTo>
                    <a:pt x="403" y="447"/>
                  </a:lnTo>
                  <a:lnTo>
                    <a:pt x="405" y="448"/>
                  </a:lnTo>
                  <a:lnTo>
                    <a:pt x="405" y="445"/>
                  </a:lnTo>
                  <a:lnTo>
                    <a:pt x="405" y="443"/>
                  </a:lnTo>
                  <a:lnTo>
                    <a:pt x="405" y="443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3" y="441"/>
                  </a:lnTo>
                  <a:lnTo>
                    <a:pt x="403" y="443"/>
                  </a:lnTo>
                  <a:lnTo>
                    <a:pt x="403" y="445"/>
                  </a:lnTo>
                  <a:close/>
                  <a:moveTo>
                    <a:pt x="407" y="436"/>
                  </a:moveTo>
                  <a:lnTo>
                    <a:pt x="407" y="436"/>
                  </a:lnTo>
                  <a:lnTo>
                    <a:pt x="407" y="436"/>
                  </a:lnTo>
                  <a:lnTo>
                    <a:pt x="405" y="436"/>
                  </a:lnTo>
                  <a:lnTo>
                    <a:pt x="405" y="436"/>
                  </a:lnTo>
                  <a:lnTo>
                    <a:pt x="403" y="438"/>
                  </a:lnTo>
                  <a:lnTo>
                    <a:pt x="405" y="439"/>
                  </a:lnTo>
                  <a:lnTo>
                    <a:pt x="405" y="439"/>
                  </a:lnTo>
                  <a:lnTo>
                    <a:pt x="407" y="439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07" y="436"/>
                  </a:lnTo>
                  <a:close/>
                  <a:moveTo>
                    <a:pt x="408" y="429"/>
                  </a:moveTo>
                  <a:lnTo>
                    <a:pt x="410" y="429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08" y="427"/>
                  </a:lnTo>
                  <a:lnTo>
                    <a:pt x="407" y="429"/>
                  </a:lnTo>
                  <a:lnTo>
                    <a:pt x="407" y="429"/>
                  </a:lnTo>
                  <a:lnTo>
                    <a:pt x="407" y="430"/>
                  </a:lnTo>
                  <a:lnTo>
                    <a:pt x="408" y="430"/>
                  </a:lnTo>
                  <a:lnTo>
                    <a:pt x="408" y="429"/>
                  </a:lnTo>
                  <a:close/>
                  <a:moveTo>
                    <a:pt x="376" y="423"/>
                  </a:moveTo>
                  <a:lnTo>
                    <a:pt x="378" y="423"/>
                  </a:lnTo>
                  <a:lnTo>
                    <a:pt x="378" y="421"/>
                  </a:lnTo>
                  <a:lnTo>
                    <a:pt x="376" y="419"/>
                  </a:lnTo>
                  <a:lnTo>
                    <a:pt x="376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2" y="421"/>
                  </a:lnTo>
                  <a:lnTo>
                    <a:pt x="374" y="423"/>
                  </a:lnTo>
                  <a:lnTo>
                    <a:pt x="376" y="423"/>
                  </a:lnTo>
                  <a:close/>
                  <a:moveTo>
                    <a:pt x="343" y="421"/>
                  </a:moveTo>
                  <a:lnTo>
                    <a:pt x="345" y="421"/>
                  </a:lnTo>
                  <a:lnTo>
                    <a:pt x="345" y="419"/>
                  </a:lnTo>
                  <a:lnTo>
                    <a:pt x="345" y="418"/>
                  </a:lnTo>
                  <a:lnTo>
                    <a:pt x="349" y="418"/>
                  </a:lnTo>
                  <a:lnTo>
                    <a:pt x="349" y="418"/>
                  </a:lnTo>
                  <a:lnTo>
                    <a:pt x="349" y="416"/>
                  </a:lnTo>
                  <a:lnTo>
                    <a:pt x="347" y="416"/>
                  </a:lnTo>
                  <a:lnTo>
                    <a:pt x="345" y="416"/>
                  </a:lnTo>
                  <a:lnTo>
                    <a:pt x="343" y="416"/>
                  </a:lnTo>
                  <a:lnTo>
                    <a:pt x="342" y="418"/>
                  </a:lnTo>
                  <a:lnTo>
                    <a:pt x="342" y="418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21"/>
                  </a:lnTo>
                  <a:lnTo>
                    <a:pt x="338" y="421"/>
                  </a:lnTo>
                  <a:lnTo>
                    <a:pt x="338" y="423"/>
                  </a:lnTo>
                  <a:lnTo>
                    <a:pt x="342" y="425"/>
                  </a:lnTo>
                  <a:lnTo>
                    <a:pt x="342" y="425"/>
                  </a:lnTo>
                  <a:lnTo>
                    <a:pt x="342" y="423"/>
                  </a:lnTo>
                  <a:lnTo>
                    <a:pt x="342" y="421"/>
                  </a:lnTo>
                  <a:lnTo>
                    <a:pt x="343" y="421"/>
                  </a:lnTo>
                  <a:close/>
                  <a:moveTo>
                    <a:pt x="383" y="407"/>
                  </a:moveTo>
                  <a:lnTo>
                    <a:pt x="383" y="407"/>
                  </a:lnTo>
                  <a:lnTo>
                    <a:pt x="381" y="407"/>
                  </a:lnTo>
                  <a:lnTo>
                    <a:pt x="380" y="405"/>
                  </a:lnTo>
                  <a:lnTo>
                    <a:pt x="378" y="405"/>
                  </a:lnTo>
                  <a:lnTo>
                    <a:pt x="376" y="407"/>
                  </a:lnTo>
                  <a:lnTo>
                    <a:pt x="374" y="407"/>
                  </a:lnTo>
                  <a:lnTo>
                    <a:pt x="374" y="409"/>
                  </a:lnTo>
                  <a:lnTo>
                    <a:pt x="374" y="410"/>
                  </a:lnTo>
                  <a:lnTo>
                    <a:pt x="374" y="410"/>
                  </a:lnTo>
                  <a:lnTo>
                    <a:pt x="374" y="409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2" y="410"/>
                  </a:lnTo>
                  <a:lnTo>
                    <a:pt x="371" y="410"/>
                  </a:lnTo>
                  <a:lnTo>
                    <a:pt x="371" y="410"/>
                  </a:lnTo>
                  <a:lnTo>
                    <a:pt x="371" y="412"/>
                  </a:lnTo>
                  <a:lnTo>
                    <a:pt x="372" y="412"/>
                  </a:lnTo>
                  <a:lnTo>
                    <a:pt x="369" y="414"/>
                  </a:lnTo>
                  <a:lnTo>
                    <a:pt x="371" y="416"/>
                  </a:lnTo>
                  <a:lnTo>
                    <a:pt x="371" y="416"/>
                  </a:lnTo>
                  <a:lnTo>
                    <a:pt x="372" y="416"/>
                  </a:lnTo>
                  <a:lnTo>
                    <a:pt x="376" y="418"/>
                  </a:lnTo>
                  <a:lnTo>
                    <a:pt x="378" y="418"/>
                  </a:lnTo>
                  <a:lnTo>
                    <a:pt x="378" y="419"/>
                  </a:lnTo>
                  <a:lnTo>
                    <a:pt x="378" y="419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21"/>
                  </a:lnTo>
                  <a:lnTo>
                    <a:pt x="385" y="421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1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7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6" y="429"/>
                  </a:lnTo>
                  <a:lnTo>
                    <a:pt x="376" y="430"/>
                  </a:lnTo>
                  <a:lnTo>
                    <a:pt x="376" y="430"/>
                  </a:lnTo>
                  <a:lnTo>
                    <a:pt x="376" y="432"/>
                  </a:lnTo>
                  <a:lnTo>
                    <a:pt x="378" y="432"/>
                  </a:lnTo>
                  <a:lnTo>
                    <a:pt x="378" y="432"/>
                  </a:lnTo>
                  <a:lnTo>
                    <a:pt x="381" y="432"/>
                  </a:lnTo>
                  <a:lnTo>
                    <a:pt x="383" y="430"/>
                  </a:lnTo>
                  <a:lnTo>
                    <a:pt x="385" y="430"/>
                  </a:lnTo>
                  <a:lnTo>
                    <a:pt x="385" y="430"/>
                  </a:lnTo>
                  <a:lnTo>
                    <a:pt x="383" y="432"/>
                  </a:lnTo>
                  <a:lnTo>
                    <a:pt x="381" y="432"/>
                  </a:lnTo>
                  <a:lnTo>
                    <a:pt x="378" y="434"/>
                  </a:lnTo>
                  <a:lnTo>
                    <a:pt x="378" y="434"/>
                  </a:lnTo>
                  <a:lnTo>
                    <a:pt x="376" y="434"/>
                  </a:lnTo>
                  <a:lnTo>
                    <a:pt x="374" y="434"/>
                  </a:lnTo>
                  <a:lnTo>
                    <a:pt x="374" y="434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2" y="436"/>
                  </a:lnTo>
                  <a:lnTo>
                    <a:pt x="372" y="434"/>
                  </a:lnTo>
                  <a:lnTo>
                    <a:pt x="372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9" y="438"/>
                  </a:lnTo>
                  <a:lnTo>
                    <a:pt x="369" y="439"/>
                  </a:lnTo>
                  <a:lnTo>
                    <a:pt x="369" y="439"/>
                  </a:lnTo>
                  <a:lnTo>
                    <a:pt x="371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80" y="439"/>
                  </a:lnTo>
                  <a:lnTo>
                    <a:pt x="380" y="439"/>
                  </a:lnTo>
                  <a:lnTo>
                    <a:pt x="380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3" y="439"/>
                  </a:lnTo>
                  <a:lnTo>
                    <a:pt x="383" y="438"/>
                  </a:lnTo>
                  <a:lnTo>
                    <a:pt x="385" y="438"/>
                  </a:lnTo>
                  <a:lnTo>
                    <a:pt x="389" y="436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2"/>
                  </a:lnTo>
                  <a:lnTo>
                    <a:pt x="392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4" y="434"/>
                  </a:lnTo>
                  <a:lnTo>
                    <a:pt x="392" y="434"/>
                  </a:lnTo>
                  <a:lnTo>
                    <a:pt x="392" y="436"/>
                  </a:lnTo>
                  <a:lnTo>
                    <a:pt x="392" y="436"/>
                  </a:lnTo>
                  <a:lnTo>
                    <a:pt x="394" y="436"/>
                  </a:lnTo>
                  <a:lnTo>
                    <a:pt x="396" y="436"/>
                  </a:lnTo>
                  <a:lnTo>
                    <a:pt x="399" y="432"/>
                  </a:lnTo>
                  <a:lnTo>
                    <a:pt x="401" y="432"/>
                  </a:lnTo>
                  <a:lnTo>
                    <a:pt x="401" y="430"/>
                  </a:lnTo>
                  <a:lnTo>
                    <a:pt x="401" y="430"/>
                  </a:lnTo>
                  <a:lnTo>
                    <a:pt x="399" y="430"/>
                  </a:lnTo>
                  <a:lnTo>
                    <a:pt x="398" y="430"/>
                  </a:lnTo>
                  <a:lnTo>
                    <a:pt x="398" y="432"/>
                  </a:lnTo>
                  <a:lnTo>
                    <a:pt x="398" y="430"/>
                  </a:lnTo>
                  <a:lnTo>
                    <a:pt x="398" y="430"/>
                  </a:lnTo>
                  <a:lnTo>
                    <a:pt x="399" y="429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9"/>
                  </a:lnTo>
                  <a:lnTo>
                    <a:pt x="399" y="429"/>
                  </a:lnTo>
                  <a:lnTo>
                    <a:pt x="401" y="429"/>
                  </a:lnTo>
                  <a:lnTo>
                    <a:pt x="403" y="429"/>
                  </a:lnTo>
                  <a:lnTo>
                    <a:pt x="403" y="429"/>
                  </a:lnTo>
                  <a:lnTo>
                    <a:pt x="403" y="427"/>
                  </a:lnTo>
                  <a:lnTo>
                    <a:pt x="401" y="427"/>
                  </a:lnTo>
                  <a:lnTo>
                    <a:pt x="401" y="425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03" y="427"/>
                  </a:lnTo>
                  <a:lnTo>
                    <a:pt x="403" y="425"/>
                  </a:lnTo>
                  <a:lnTo>
                    <a:pt x="403" y="423"/>
                  </a:lnTo>
                  <a:lnTo>
                    <a:pt x="403" y="425"/>
                  </a:lnTo>
                  <a:lnTo>
                    <a:pt x="401" y="423"/>
                  </a:lnTo>
                  <a:lnTo>
                    <a:pt x="401" y="423"/>
                  </a:lnTo>
                  <a:lnTo>
                    <a:pt x="401" y="421"/>
                  </a:lnTo>
                  <a:lnTo>
                    <a:pt x="401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8" y="421"/>
                  </a:lnTo>
                  <a:lnTo>
                    <a:pt x="398" y="419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4" y="419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89" y="418"/>
                  </a:lnTo>
                  <a:lnTo>
                    <a:pt x="389" y="418"/>
                  </a:lnTo>
                  <a:lnTo>
                    <a:pt x="389" y="416"/>
                  </a:lnTo>
                  <a:lnTo>
                    <a:pt x="389" y="416"/>
                  </a:lnTo>
                  <a:lnTo>
                    <a:pt x="387" y="416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7"/>
                  </a:lnTo>
                  <a:close/>
                  <a:moveTo>
                    <a:pt x="352" y="412"/>
                  </a:moveTo>
                  <a:lnTo>
                    <a:pt x="351" y="412"/>
                  </a:lnTo>
                  <a:lnTo>
                    <a:pt x="351" y="412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2"/>
                  </a:lnTo>
                  <a:lnTo>
                    <a:pt x="358" y="410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1" y="409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3" y="405"/>
                  </a:lnTo>
                  <a:lnTo>
                    <a:pt x="363" y="403"/>
                  </a:lnTo>
                  <a:lnTo>
                    <a:pt x="363" y="403"/>
                  </a:lnTo>
                  <a:lnTo>
                    <a:pt x="363" y="401"/>
                  </a:lnTo>
                  <a:lnTo>
                    <a:pt x="361" y="403"/>
                  </a:lnTo>
                  <a:lnTo>
                    <a:pt x="361" y="403"/>
                  </a:lnTo>
                  <a:lnTo>
                    <a:pt x="360" y="403"/>
                  </a:lnTo>
                  <a:lnTo>
                    <a:pt x="358" y="405"/>
                  </a:lnTo>
                  <a:lnTo>
                    <a:pt x="356" y="405"/>
                  </a:lnTo>
                  <a:lnTo>
                    <a:pt x="356" y="407"/>
                  </a:lnTo>
                  <a:lnTo>
                    <a:pt x="354" y="410"/>
                  </a:lnTo>
                  <a:lnTo>
                    <a:pt x="352" y="412"/>
                  </a:lnTo>
                  <a:close/>
                  <a:moveTo>
                    <a:pt x="313" y="380"/>
                  </a:moveTo>
                  <a:lnTo>
                    <a:pt x="313" y="380"/>
                  </a:lnTo>
                  <a:lnTo>
                    <a:pt x="315" y="380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6" y="376"/>
                  </a:lnTo>
                  <a:lnTo>
                    <a:pt x="318" y="376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3"/>
                  </a:lnTo>
                  <a:lnTo>
                    <a:pt x="316" y="373"/>
                  </a:lnTo>
                  <a:lnTo>
                    <a:pt x="315" y="373"/>
                  </a:lnTo>
                  <a:lnTo>
                    <a:pt x="315" y="371"/>
                  </a:lnTo>
                  <a:lnTo>
                    <a:pt x="315" y="371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3" y="369"/>
                  </a:lnTo>
                  <a:lnTo>
                    <a:pt x="313" y="371"/>
                  </a:lnTo>
                  <a:lnTo>
                    <a:pt x="313" y="373"/>
                  </a:lnTo>
                  <a:lnTo>
                    <a:pt x="311" y="373"/>
                  </a:lnTo>
                  <a:lnTo>
                    <a:pt x="309" y="373"/>
                  </a:lnTo>
                  <a:lnTo>
                    <a:pt x="311" y="374"/>
                  </a:lnTo>
                  <a:lnTo>
                    <a:pt x="311" y="374"/>
                  </a:lnTo>
                  <a:lnTo>
                    <a:pt x="311" y="376"/>
                  </a:lnTo>
                  <a:lnTo>
                    <a:pt x="309" y="376"/>
                  </a:lnTo>
                  <a:lnTo>
                    <a:pt x="309" y="376"/>
                  </a:lnTo>
                  <a:lnTo>
                    <a:pt x="307" y="378"/>
                  </a:lnTo>
                  <a:lnTo>
                    <a:pt x="307" y="378"/>
                  </a:lnTo>
                  <a:lnTo>
                    <a:pt x="309" y="378"/>
                  </a:lnTo>
                  <a:lnTo>
                    <a:pt x="313" y="380"/>
                  </a:lnTo>
                  <a:close/>
                  <a:moveTo>
                    <a:pt x="374" y="371"/>
                  </a:moveTo>
                  <a:lnTo>
                    <a:pt x="372" y="371"/>
                  </a:lnTo>
                  <a:lnTo>
                    <a:pt x="371" y="369"/>
                  </a:lnTo>
                  <a:lnTo>
                    <a:pt x="367" y="369"/>
                  </a:lnTo>
                  <a:lnTo>
                    <a:pt x="367" y="371"/>
                  </a:lnTo>
                  <a:lnTo>
                    <a:pt x="363" y="374"/>
                  </a:lnTo>
                  <a:lnTo>
                    <a:pt x="363" y="374"/>
                  </a:lnTo>
                  <a:lnTo>
                    <a:pt x="365" y="376"/>
                  </a:lnTo>
                  <a:lnTo>
                    <a:pt x="367" y="376"/>
                  </a:lnTo>
                  <a:lnTo>
                    <a:pt x="367" y="376"/>
                  </a:lnTo>
                  <a:lnTo>
                    <a:pt x="369" y="378"/>
                  </a:lnTo>
                  <a:lnTo>
                    <a:pt x="369" y="380"/>
                  </a:lnTo>
                  <a:lnTo>
                    <a:pt x="371" y="380"/>
                  </a:lnTo>
                  <a:lnTo>
                    <a:pt x="372" y="378"/>
                  </a:lnTo>
                  <a:lnTo>
                    <a:pt x="372" y="376"/>
                  </a:lnTo>
                  <a:lnTo>
                    <a:pt x="374" y="373"/>
                  </a:lnTo>
                  <a:lnTo>
                    <a:pt x="372" y="373"/>
                  </a:lnTo>
                  <a:lnTo>
                    <a:pt x="372" y="373"/>
                  </a:lnTo>
                  <a:lnTo>
                    <a:pt x="374" y="371"/>
                  </a:lnTo>
                  <a:close/>
                  <a:moveTo>
                    <a:pt x="358" y="369"/>
                  </a:moveTo>
                  <a:lnTo>
                    <a:pt x="360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0" y="367"/>
                  </a:lnTo>
                  <a:lnTo>
                    <a:pt x="360" y="367"/>
                  </a:lnTo>
                  <a:lnTo>
                    <a:pt x="358" y="367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8" y="369"/>
                  </a:lnTo>
                  <a:close/>
                  <a:moveTo>
                    <a:pt x="387" y="344"/>
                  </a:moveTo>
                  <a:lnTo>
                    <a:pt x="385" y="345"/>
                  </a:lnTo>
                  <a:lnTo>
                    <a:pt x="385" y="345"/>
                  </a:lnTo>
                  <a:lnTo>
                    <a:pt x="387" y="347"/>
                  </a:lnTo>
                  <a:lnTo>
                    <a:pt x="389" y="347"/>
                  </a:lnTo>
                  <a:lnTo>
                    <a:pt x="390" y="347"/>
                  </a:lnTo>
                  <a:lnTo>
                    <a:pt x="390" y="345"/>
                  </a:lnTo>
                  <a:lnTo>
                    <a:pt x="389" y="344"/>
                  </a:lnTo>
                  <a:lnTo>
                    <a:pt x="387" y="344"/>
                  </a:lnTo>
                  <a:close/>
                  <a:moveTo>
                    <a:pt x="322" y="353"/>
                  </a:moveTo>
                  <a:lnTo>
                    <a:pt x="324" y="353"/>
                  </a:lnTo>
                  <a:lnTo>
                    <a:pt x="324" y="351"/>
                  </a:lnTo>
                  <a:lnTo>
                    <a:pt x="324" y="349"/>
                  </a:lnTo>
                  <a:lnTo>
                    <a:pt x="324" y="349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4" y="345"/>
                  </a:lnTo>
                  <a:lnTo>
                    <a:pt x="324" y="344"/>
                  </a:lnTo>
                  <a:lnTo>
                    <a:pt x="324" y="344"/>
                  </a:lnTo>
                  <a:lnTo>
                    <a:pt x="322" y="344"/>
                  </a:lnTo>
                  <a:lnTo>
                    <a:pt x="320" y="344"/>
                  </a:lnTo>
                  <a:lnTo>
                    <a:pt x="320" y="342"/>
                  </a:lnTo>
                  <a:lnTo>
                    <a:pt x="320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38"/>
                  </a:lnTo>
                  <a:lnTo>
                    <a:pt x="318" y="338"/>
                  </a:lnTo>
                  <a:lnTo>
                    <a:pt x="318" y="340"/>
                  </a:lnTo>
                  <a:lnTo>
                    <a:pt x="320" y="340"/>
                  </a:lnTo>
                  <a:lnTo>
                    <a:pt x="322" y="342"/>
                  </a:lnTo>
                  <a:lnTo>
                    <a:pt x="322" y="344"/>
                  </a:lnTo>
                  <a:lnTo>
                    <a:pt x="324" y="344"/>
                  </a:lnTo>
                  <a:lnTo>
                    <a:pt x="325" y="342"/>
                  </a:lnTo>
                  <a:lnTo>
                    <a:pt x="325" y="342"/>
                  </a:lnTo>
                  <a:lnTo>
                    <a:pt x="324" y="342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4" y="340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6" y="338"/>
                  </a:lnTo>
                  <a:lnTo>
                    <a:pt x="315" y="338"/>
                  </a:lnTo>
                  <a:lnTo>
                    <a:pt x="316" y="342"/>
                  </a:lnTo>
                  <a:lnTo>
                    <a:pt x="316" y="345"/>
                  </a:lnTo>
                  <a:lnTo>
                    <a:pt x="316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9"/>
                  </a:lnTo>
                  <a:lnTo>
                    <a:pt x="315" y="351"/>
                  </a:lnTo>
                  <a:lnTo>
                    <a:pt x="315" y="351"/>
                  </a:lnTo>
                  <a:lnTo>
                    <a:pt x="313" y="353"/>
                  </a:lnTo>
                  <a:lnTo>
                    <a:pt x="315" y="353"/>
                  </a:lnTo>
                  <a:lnTo>
                    <a:pt x="315" y="353"/>
                  </a:lnTo>
                  <a:lnTo>
                    <a:pt x="315" y="354"/>
                  </a:lnTo>
                  <a:lnTo>
                    <a:pt x="315" y="354"/>
                  </a:lnTo>
                  <a:lnTo>
                    <a:pt x="315" y="356"/>
                  </a:lnTo>
                  <a:lnTo>
                    <a:pt x="315" y="358"/>
                  </a:lnTo>
                  <a:lnTo>
                    <a:pt x="316" y="362"/>
                  </a:lnTo>
                  <a:lnTo>
                    <a:pt x="316" y="363"/>
                  </a:lnTo>
                  <a:lnTo>
                    <a:pt x="318" y="365"/>
                  </a:lnTo>
                  <a:lnTo>
                    <a:pt x="320" y="363"/>
                  </a:lnTo>
                  <a:lnTo>
                    <a:pt x="324" y="365"/>
                  </a:lnTo>
                  <a:lnTo>
                    <a:pt x="325" y="363"/>
                  </a:lnTo>
                  <a:lnTo>
                    <a:pt x="325" y="363"/>
                  </a:lnTo>
                  <a:lnTo>
                    <a:pt x="324" y="363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0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20" y="360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4" y="360"/>
                  </a:lnTo>
                  <a:lnTo>
                    <a:pt x="324" y="358"/>
                  </a:lnTo>
                  <a:lnTo>
                    <a:pt x="324" y="356"/>
                  </a:lnTo>
                  <a:lnTo>
                    <a:pt x="322" y="354"/>
                  </a:lnTo>
                  <a:lnTo>
                    <a:pt x="322" y="353"/>
                  </a:lnTo>
                  <a:lnTo>
                    <a:pt x="318" y="353"/>
                  </a:lnTo>
                  <a:lnTo>
                    <a:pt x="318" y="351"/>
                  </a:lnTo>
                  <a:lnTo>
                    <a:pt x="322" y="353"/>
                  </a:lnTo>
                  <a:close/>
                  <a:moveTo>
                    <a:pt x="322" y="329"/>
                  </a:moveTo>
                  <a:lnTo>
                    <a:pt x="324" y="329"/>
                  </a:lnTo>
                  <a:lnTo>
                    <a:pt x="324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18" y="329"/>
                  </a:lnTo>
                  <a:lnTo>
                    <a:pt x="318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20" y="336"/>
                  </a:lnTo>
                  <a:lnTo>
                    <a:pt x="322" y="336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4" y="335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4" y="331"/>
                  </a:lnTo>
                  <a:lnTo>
                    <a:pt x="324" y="329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close/>
                  <a:moveTo>
                    <a:pt x="383" y="342"/>
                  </a:moveTo>
                  <a:lnTo>
                    <a:pt x="383" y="342"/>
                  </a:lnTo>
                  <a:lnTo>
                    <a:pt x="383" y="342"/>
                  </a:lnTo>
                  <a:lnTo>
                    <a:pt x="383" y="344"/>
                  </a:lnTo>
                  <a:lnTo>
                    <a:pt x="383" y="344"/>
                  </a:lnTo>
                  <a:lnTo>
                    <a:pt x="385" y="344"/>
                  </a:lnTo>
                  <a:lnTo>
                    <a:pt x="385" y="344"/>
                  </a:lnTo>
                  <a:lnTo>
                    <a:pt x="385" y="342"/>
                  </a:lnTo>
                  <a:lnTo>
                    <a:pt x="387" y="342"/>
                  </a:lnTo>
                  <a:lnTo>
                    <a:pt x="387" y="340"/>
                  </a:lnTo>
                  <a:lnTo>
                    <a:pt x="385" y="338"/>
                  </a:lnTo>
                  <a:lnTo>
                    <a:pt x="385" y="338"/>
                  </a:lnTo>
                  <a:lnTo>
                    <a:pt x="385" y="335"/>
                  </a:lnTo>
                  <a:lnTo>
                    <a:pt x="385" y="333"/>
                  </a:lnTo>
                  <a:lnTo>
                    <a:pt x="387" y="329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5" y="327"/>
                  </a:lnTo>
                  <a:lnTo>
                    <a:pt x="387" y="327"/>
                  </a:lnTo>
                  <a:lnTo>
                    <a:pt x="387" y="329"/>
                  </a:lnTo>
                  <a:lnTo>
                    <a:pt x="385" y="327"/>
                  </a:lnTo>
                  <a:lnTo>
                    <a:pt x="385" y="327"/>
                  </a:lnTo>
                  <a:lnTo>
                    <a:pt x="385" y="329"/>
                  </a:lnTo>
                  <a:lnTo>
                    <a:pt x="385" y="329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3" y="331"/>
                  </a:lnTo>
                  <a:lnTo>
                    <a:pt x="383" y="333"/>
                  </a:lnTo>
                  <a:lnTo>
                    <a:pt x="383" y="335"/>
                  </a:lnTo>
                  <a:lnTo>
                    <a:pt x="381" y="340"/>
                  </a:lnTo>
                  <a:lnTo>
                    <a:pt x="381" y="342"/>
                  </a:lnTo>
                  <a:lnTo>
                    <a:pt x="383" y="342"/>
                  </a:lnTo>
                  <a:close/>
                  <a:moveTo>
                    <a:pt x="387" y="326"/>
                  </a:moveTo>
                  <a:lnTo>
                    <a:pt x="387" y="326"/>
                  </a:lnTo>
                  <a:lnTo>
                    <a:pt x="389" y="322"/>
                  </a:lnTo>
                  <a:lnTo>
                    <a:pt x="389" y="320"/>
                  </a:lnTo>
                  <a:lnTo>
                    <a:pt x="387" y="320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4"/>
                  </a:lnTo>
                  <a:lnTo>
                    <a:pt x="387" y="326"/>
                  </a:lnTo>
                  <a:lnTo>
                    <a:pt x="387" y="326"/>
                  </a:lnTo>
                  <a:lnTo>
                    <a:pt x="387" y="326"/>
                  </a:lnTo>
                  <a:close/>
                  <a:moveTo>
                    <a:pt x="0" y="318"/>
                  </a:move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close/>
                  <a:moveTo>
                    <a:pt x="311" y="322"/>
                  </a:moveTo>
                  <a:lnTo>
                    <a:pt x="313" y="322"/>
                  </a:lnTo>
                  <a:lnTo>
                    <a:pt x="313" y="322"/>
                  </a:lnTo>
                  <a:lnTo>
                    <a:pt x="313" y="322"/>
                  </a:lnTo>
                  <a:lnTo>
                    <a:pt x="313" y="320"/>
                  </a:lnTo>
                  <a:lnTo>
                    <a:pt x="315" y="320"/>
                  </a:lnTo>
                  <a:lnTo>
                    <a:pt x="315" y="320"/>
                  </a:lnTo>
                  <a:lnTo>
                    <a:pt x="318" y="322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20" y="324"/>
                  </a:lnTo>
                  <a:lnTo>
                    <a:pt x="320" y="326"/>
                  </a:lnTo>
                  <a:lnTo>
                    <a:pt x="320" y="326"/>
                  </a:lnTo>
                  <a:lnTo>
                    <a:pt x="320" y="327"/>
                  </a:lnTo>
                  <a:lnTo>
                    <a:pt x="320" y="327"/>
                  </a:lnTo>
                  <a:lnTo>
                    <a:pt x="322" y="327"/>
                  </a:lnTo>
                  <a:lnTo>
                    <a:pt x="324" y="327"/>
                  </a:lnTo>
                  <a:lnTo>
                    <a:pt x="324" y="327"/>
                  </a:lnTo>
                  <a:lnTo>
                    <a:pt x="325" y="327"/>
                  </a:lnTo>
                  <a:lnTo>
                    <a:pt x="325" y="327"/>
                  </a:lnTo>
                  <a:lnTo>
                    <a:pt x="327" y="327"/>
                  </a:lnTo>
                  <a:lnTo>
                    <a:pt x="329" y="326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7" y="324"/>
                  </a:lnTo>
                  <a:lnTo>
                    <a:pt x="327" y="322"/>
                  </a:lnTo>
                  <a:lnTo>
                    <a:pt x="324" y="324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22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5" y="322"/>
                  </a:lnTo>
                  <a:lnTo>
                    <a:pt x="325" y="322"/>
                  </a:lnTo>
                  <a:lnTo>
                    <a:pt x="329" y="322"/>
                  </a:lnTo>
                  <a:lnTo>
                    <a:pt x="329" y="322"/>
                  </a:lnTo>
                  <a:lnTo>
                    <a:pt x="331" y="318"/>
                  </a:lnTo>
                  <a:lnTo>
                    <a:pt x="329" y="320"/>
                  </a:lnTo>
                  <a:lnTo>
                    <a:pt x="329" y="320"/>
                  </a:lnTo>
                  <a:lnTo>
                    <a:pt x="327" y="318"/>
                  </a:lnTo>
                  <a:lnTo>
                    <a:pt x="327" y="318"/>
                  </a:lnTo>
                  <a:lnTo>
                    <a:pt x="327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7" y="315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3" y="317"/>
                  </a:lnTo>
                  <a:lnTo>
                    <a:pt x="333" y="315"/>
                  </a:lnTo>
                  <a:lnTo>
                    <a:pt x="333" y="315"/>
                  </a:lnTo>
                  <a:lnTo>
                    <a:pt x="331" y="313"/>
                  </a:lnTo>
                  <a:lnTo>
                    <a:pt x="331" y="313"/>
                  </a:lnTo>
                  <a:lnTo>
                    <a:pt x="329" y="313"/>
                  </a:lnTo>
                  <a:lnTo>
                    <a:pt x="329" y="313"/>
                  </a:lnTo>
                  <a:lnTo>
                    <a:pt x="327" y="315"/>
                  </a:lnTo>
                  <a:lnTo>
                    <a:pt x="327" y="313"/>
                  </a:lnTo>
                  <a:lnTo>
                    <a:pt x="327" y="313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5" y="311"/>
                  </a:lnTo>
                  <a:lnTo>
                    <a:pt x="324" y="313"/>
                  </a:lnTo>
                  <a:lnTo>
                    <a:pt x="322" y="313"/>
                  </a:lnTo>
                  <a:lnTo>
                    <a:pt x="324" y="313"/>
                  </a:lnTo>
                  <a:lnTo>
                    <a:pt x="324" y="313"/>
                  </a:lnTo>
                  <a:lnTo>
                    <a:pt x="324" y="315"/>
                  </a:lnTo>
                  <a:lnTo>
                    <a:pt x="322" y="315"/>
                  </a:lnTo>
                  <a:lnTo>
                    <a:pt x="320" y="313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18" y="313"/>
                  </a:lnTo>
                  <a:lnTo>
                    <a:pt x="316" y="315"/>
                  </a:lnTo>
                  <a:lnTo>
                    <a:pt x="315" y="315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3" y="313"/>
                  </a:lnTo>
                  <a:lnTo>
                    <a:pt x="313" y="313"/>
                  </a:lnTo>
                  <a:lnTo>
                    <a:pt x="311" y="315"/>
                  </a:lnTo>
                  <a:lnTo>
                    <a:pt x="311" y="317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11" y="320"/>
                  </a:lnTo>
                  <a:lnTo>
                    <a:pt x="311" y="322"/>
                  </a:lnTo>
                  <a:close/>
                  <a:moveTo>
                    <a:pt x="378" y="318"/>
                  </a:moveTo>
                  <a:lnTo>
                    <a:pt x="378" y="318"/>
                  </a:lnTo>
                  <a:lnTo>
                    <a:pt x="376" y="317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3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11"/>
                  </a:lnTo>
                  <a:lnTo>
                    <a:pt x="369" y="313"/>
                  </a:lnTo>
                  <a:lnTo>
                    <a:pt x="367" y="313"/>
                  </a:lnTo>
                  <a:lnTo>
                    <a:pt x="365" y="313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7"/>
                  </a:lnTo>
                  <a:lnTo>
                    <a:pt x="365" y="317"/>
                  </a:lnTo>
                  <a:lnTo>
                    <a:pt x="367" y="317"/>
                  </a:lnTo>
                  <a:lnTo>
                    <a:pt x="365" y="318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0"/>
                  </a:lnTo>
                  <a:lnTo>
                    <a:pt x="369" y="318"/>
                  </a:lnTo>
                  <a:lnTo>
                    <a:pt x="367" y="322"/>
                  </a:lnTo>
                  <a:lnTo>
                    <a:pt x="367" y="322"/>
                  </a:lnTo>
                  <a:lnTo>
                    <a:pt x="367" y="324"/>
                  </a:lnTo>
                  <a:lnTo>
                    <a:pt x="367" y="326"/>
                  </a:lnTo>
                  <a:lnTo>
                    <a:pt x="369" y="327"/>
                  </a:lnTo>
                  <a:lnTo>
                    <a:pt x="371" y="327"/>
                  </a:lnTo>
                  <a:lnTo>
                    <a:pt x="371" y="329"/>
                  </a:lnTo>
                  <a:lnTo>
                    <a:pt x="371" y="329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67" y="326"/>
                  </a:lnTo>
                  <a:lnTo>
                    <a:pt x="365" y="326"/>
                  </a:lnTo>
                  <a:lnTo>
                    <a:pt x="365" y="327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5" y="326"/>
                  </a:lnTo>
                  <a:lnTo>
                    <a:pt x="363" y="326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1" y="326"/>
                  </a:lnTo>
                  <a:lnTo>
                    <a:pt x="361" y="326"/>
                  </a:lnTo>
                  <a:lnTo>
                    <a:pt x="361" y="324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2"/>
                  </a:lnTo>
                  <a:lnTo>
                    <a:pt x="358" y="322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56" y="320"/>
                  </a:lnTo>
                  <a:lnTo>
                    <a:pt x="356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20"/>
                  </a:lnTo>
                  <a:lnTo>
                    <a:pt x="354" y="320"/>
                  </a:lnTo>
                  <a:lnTo>
                    <a:pt x="354" y="322"/>
                  </a:lnTo>
                  <a:lnTo>
                    <a:pt x="352" y="324"/>
                  </a:lnTo>
                  <a:lnTo>
                    <a:pt x="354" y="324"/>
                  </a:lnTo>
                  <a:lnTo>
                    <a:pt x="356" y="324"/>
                  </a:lnTo>
                  <a:lnTo>
                    <a:pt x="358" y="326"/>
                  </a:lnTo>
                  <a:lnTo>
                    <a:pt x="358" y="327"/>
                  </a:lnTo>
                  <a:lnTo>
                    <a:pt x="356" y="327"/>
                  </a:lnTo>
                  <a:lnTo>
                    <a:pt x="356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3"/>
                  </a:lnTo>
                  <a:lnTo>
                    <a:pt x="354" y="333"/>
                  </a:lnTo>
                  <a:lnTo>
                    <a:pt x="354" y="333"/>
                  </a:lnTo>
                  <a:lnTo>
                    <a:pt x="354" y="331"/>
                  </a:lnTo>
                  <a:lnTo>
                    <a:pt x="352" y="331"/>
                  </a:lnTo>
                  <a:lnTo>
                    <a:pt x="351" y="327"/>
                  </a:lnTo>
                  <a:lnTo>
                    <a:pt x="351" y="32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49" y="329"/>
                  </a:lnTo>
                  <a:lnTo>
                    <a:pt x="349" y="329"/>
                  </a:lnTo>
                  <a:lnTo>
                    <a:pt x="349" y="331"/>
                  </a:lnTo>
                  <a:lnTo>
                    <a:pt x="351" y="331"/>
                  </a:lnTo>
                  <a:lnTo>
                    <a:pt x="347" y="331"/>
                  </a:lnTo>
                  <a:lnTo>
                    <a:pt x="347" y="335"/>
                  </a:lnTo>
                  <a:lnTo>
                    <a:pt x="349" y="336"/>
                  </a:lnTo>
                  <a:lnTo>
                    <a:pt x="351" y="338"/>
                  </a:lnTo>
                  <a:lnTo>
                    <a:pt x="351" y="340"/>
                  </a:lnTo>
                  <a:lnTo>
                    <a:pt x="351" y="340"/>
                  </a:lnTo>
                  <a:lnTo>
                    <a:pt x="352" y="342"/>
                  </a:lnTo>
                  <a:lnTo>
                    <a:pt x="356" y="344"/>
                  </a:lnTo>
                  <a:lnTo>
                    <a:pt x="358" y="342"/>
                  </a:lnTo>
                  <a:lnTo>
                    <a:pt x="358" y="342"/>
                  </a:lnTo>
                  <a:lnTo>
                    <a:pt x="358" y="340"/>
                  </a:lnTo>
                  <a:lnTo>
                    <a:pt x="358" y="338"/>
                  </a:lnTo>
                  <a:lnTo>
                    <a:pt x="358" y="338"/>
                  </a:lnTo>
                  <a:lnTo>
                    <a:pt x="358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8"/>
                  </a:lnTo>
                  <a:lnTo>
                    <a:pt x="361" y="338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7" y="342"/>
                  </a:lnTo>
                  <a:lnTo>
                    <a:pt x="367" y="342"/>
                  </a:lnTo>
                  <a:lnTo>
                    <a:pt x="371" y="345"/>
                  </a:lnTo>
                  <a:lnTo>
                    <a:pt x="371" y="347"/>
                  </a:lnTo>
                  <a:lnTo>
                    <a:pt x="369" y="345"/>
                  </a:lnTo>
                  <a:lnTo>
                    <a:pt x="369" y="345"/>
                  </a:lnTo>
                  <a:lnTo>
                    <a:pt x="367" y="344"/>
                  </a:lnTo>
                  <a:lnTo>
                    <a:pt x="367" y="344"/>
                  </a:lnTo>
                  <a:lnTo>
                    <a:pt x="365" y="344"/>
                  </a:lnTo>
                  <a:lnTo>
                    <a:pt x="363" y="344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9"/>
                  </a:lnTo>
                  <a:lnTo>
                    <a:pt x="365" y="351"/>
                  </a:lnTo>
                  <a:lnTo>
                    <a:pt x="367" y="353"/>
                  </a:lnTo>
                  <a:lnTo>
                    <a:pt x="369" y="351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71" y="356"/>
                  </a:lnTo>
                  <a:lnTo>
                    <a:pt x="371" y="356"/>
                  </a:lnTo>
                  <a:lnTo>
                    <a:pt x="372" y="356"/>
                  </a:lnTo>
                  <a:lnTo>
                    <a:pt x="372" y="356"/>
                  </a:lnTo>
                  <a:lnTo>
                    <a:pt x="371" y="358"/>
                  </a:lnTo>
                  <a:lnTo>
                    <a:pt x="371" y="358"/>
                  </a:lnTo>
                  <a:lnTo>
                    <a:pt x="371" y="360"/>
                  </a:lnTo>
                  <a:lnTo>
                    <a:pt x="378" y="358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1" y="360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3" y="362"/>
                  </a:lnTo>
                  <a:lnTo>
                    <a:pt x="383" y="362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58"/>
                  </a:lnTo>
                  <a:lnTo>
                    <a:pt x="383" y="358"/>
                  </a:lnTo>
                  <a:lnTo>
                    <a:pt x="385" y="358"/>
                  </a:lnTo>
                  <a:lnTo>
                    <a:pt x="385" y="356"/>
                  </a:lnTo>
                  <a:lnTo>
                    <a:pt x="385" y="354"/>
                  </a:lnTo>
                  <a:lnTo>
                    <a:pt x="383" y="354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4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8"/>
                  </a:lnTo>
                  <a:lnTo>
                    <a:pt x="387" y="358"/>
                  </a:lnTo>
                  <a:lnTo>
                    <a:pt x="390" y="358"/>
                  </a:lnTo>
                  <a:lnTo>
                    <a:pt x="392" y="358"/>
                  </a:lnTo>
                  <a:lnTo>
                    <a:pt x="394" y="356"/>
                  </a:lnTo>
                  <a:lnTo>
                    <a:pt x="394" y="358"/>
                  </a:lnTo>
                  <a:lnTo>
                    <a:pt x="389" y="360"/>
                  </a:lnTo>
                  <a:lnTo>
                    <a:pt x="389" y="360"/>
                  </a:lnTo>
                  <a:lnTo>
                    <a:pt x="389" y="362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5"/>
                  </a:lnTo>
                  <a:lnTo>
                    <a:pt x="387" y="365"/>
                  </a:lnTo>
                  <a:lnTo>
                    <a:pt x="385" y="365"/>
                  </a:lnTo>
                  <a:lnTo>
                    <a:pt x="385" y="365"/>
                  </a:lnTo>
                  <a:lnTo>
                    <a:pt x="387" y="367"/>
                  </a:lnTo>
                  <a:lnTo>
                    <a:pt x="385" y="369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9" y="371"/>
                  </a:lnTo>
                  <a:lnTo>
                    <a:pt x="389" y="371"/>
                  </a:lnTo>
                  <a:lnTo>
                    <a:pt x="390" y="369"/>
                  </a:lnTo>
                  <a:lnTo>
                    <a:pt x="392" y="365"/>
                  </a:lnTo>
                  <a:lnTo>
                    <a:pt x="394" y="365"/>
                  </a:lnTo>
                  <a:lnTo>
                    <a:pt x="394" y="363"/>
                  </a:lnTo>
                  <a:lnTo>
                    <a:pt x="396" y="363"/>
                  </a:lnTo>
                  <a:lnTo>
                    <a:pt x="396" y="363"/>
                  </a:lnTo>
                  <a:lnTo>
                    <a:pt x="396" y="362"/>
                  </a:lnTo>
                  <a:lnTo>
                    <a:pt x="396" y="360"/>
                  </a:lnTo>
                  <a:lnTo>
                    <a:pt x="398" y="358"/>
                  </a:lnTo>
                  <a:lnTo>
                    <a:pt x="399" y="358"/>
                  </a:lnTo>
                  <a:lnTo>
                    <a:pt x="399" y="358"/>
                  </a:lnTo>
                  <a:lnTo>
                    <a:pt x="401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49"/>
                  </a:lnTo>
                  <a:lnTo>
                    <a:pt x="399" y="349"/>
                  </a:lnTo>
                  <a:lnTo>
                    <a:pt x="399" y="349"/>
                  </a:lnTo>
                  <a:lnTo>
                    <a:pt x="398" y="349"/>
                  </a:lnTo>
                  <a:lnTo>
                    <a:pt x="396" y="349"/>
                  </a:lnTo>
                  <a:lnTo>
                    <a:pt x="394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49"/>
                  </a:lnTo>
                  <a:lnTo>
                    <a:pt x="389" y="349"/>
                  </a:lnTo>
                  <a:lnTo>
                    <a:pt x="389" y="349"/>
                  </a:lnTo>
                  <a:lnTo>
                    <a:pt x="387" y="349"/>
                  </a:lnTo>
                  <a:lnTo>
                    <a:pt x="387" y="349"/>
                  </a:lnTo>
                  <a:lnTo>
                    <a:pt x="385" y="347"/>
                  </a:lnTo>
                  <a:lnTo>
                    <a:pt x="385" y="347"/>
                  </a:lnTo>
                  <a:lnTo>
                    <a:pt x="383" y="349"/>
                  </a:lnTo>
                  <a:lnTo>
                    <a:pt x="381" y="349"/>
                  </a:lnTo>
                  <a:lnTo>
                    <a:pt x="381" y="347"/>
                  </a:lnTo>
                  <a:lnTo>
                    <a:pt x="383" y="347"/>
                  </a:lnTo>
                  <a:lnTo>
                    <a:pt x="383" y="347"/>
                  </a:lnTo>
                  <a:lnTo>
                    <a:pt x="383" y="345"/>
                  </a:lnTo>
                  <a:lnTo>
                    <a:pt x="383" y="345"/>
                  </a:lnTo>
                  <a:lnTo>
                    <a:pt x="378" y="345"/>
                  </a:lnTo>
                  <a:lnTo>
                    <a:pt x="380" y="345"/>
                  </a:lnTo>
                  <a:lnTo>
                    <a:pt x="381" y="344"/>
                  </a:lnTo>
                  <a:lnTo>
                    <a:pt x="381" y="344"/>
                  </a:lnTo>
                  <a:lnTo>
                    <a:pt x="381" y="342"/>
                  </a:lnTo>
                  <a:lnTo>
                    <a:pt x="380" y="342"/>
                  </a:lnTo>
                  <a:lnTo>
                    <a:pt x="380" y="342"/>
                  </a:lnTo>
                  <a:lnTo>
                    <a:pt x="380" y="340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6"/>
                  </a:lnTo>
                  <a:lnTo>
                    <a:pt x="380" y="336"/>
                  </a:lnTo>
                  <a:lnTo>
                    <a:pt x="378" y="336"/>
                  </a:lnTo>
                  <a:lnTo>
                    <a:pt x="378" y="336"/>
                  </a:lnTo>
                  <a:lnTo>
                    <a:pt x="376" y="338"/>
                  </a:lnTo>
                  <a:lnTo>
                    <a:pt x="378" y="336"/>
                  </a:lnTo>
                  <a:lnTo>
                    <a:pt x="378" y="335"/>
                  </a:lnTo>
                  <a:lnTo>
                    <a:pt x="380" y="335"/>
                  </a:lnTo>
                  <a:lnTo>
                    <a:pt x="380" y="333"/>
                  </a:lnTo>
                  <a:lnTo>
                    <a:pt x="380" y="331"/>
                  </a:lnTo>
                  <a:lnTo>
                    <a:pt x="380" y="329"/>
                  </a:lnTo>
                  <a:lnTo>
                    <a:pt x="380" y="329"/>
                  </a:lnTo>
                  <a:lnTo>
                    <a:pt x="380" y="326"/>
                  </a:lnTo>
                  <a:lnTo>
                    <a:pt x="378" y="320"/>
                  </a:lnTo>
                  <a:lnTo>
                    <a:pt x="378" y="318"/>
                  </a:lnTo>
                  <a:close/>
                  <a:moveTo>
                    <a:pt x="327" y="307"/>
                  </a:moveTo>
                  <a:lnTo>
                    <a:pt x="329" y="307"/>
                  </a:lnTo>
                  <a:lnTo>
                    <a:pt x="327" y="306"/>
                  </a:lnTo>
                  <a:lnTo>
                    <a:pt x="327" y="306"/>
                  </a:lnTo>
                  <a:lnTo>
                    <a:pt x="325" y="307"/>
                  </a:lnTo>
                  <a:lnTo>
                    <a:pt x="325" y="309"/>
                  </a:lnTo>
                  <a:lnTo>
                    <a:pt x="327" y="307"/>
                  </a:lnTo>
                  <a:close/>
                  <a:moveTo>
                    <a:pt x="255" y="297"/>
                  </a:moveTo>
                  <a:lnTo>
                    <a:pt x="255" y="297"/>
                  </a:lnTo>
                  <a:lnTo>
                    <a:pt x="255" y="298"/>
                  </a:lnTo>
                  <a:lnTo>
                    <a:pt x="257" y="298"/>
                  </a:lnTo>
                  <a:lnTo>
                    <a:pt x="257" y="298"/>
                  </a:lnTo>
                  <a:lnTo>
                    <a:pt x="259" y="298"/>
                  </a:lnTo>
                  <a:lnTo>
                    <a:pt x="257" y="298"/>
                  </a:lnTo>
                  <a:lnTo>
                    <a:pt x="255" y="297"/>
                  </a:lnTo>
                  <a:close/>
                  <a:moveTo>
                    <a:pt x="333" y="293"/>
                  </a:moveTo>
                  <a:lnTo>
                    <a:pt x="333" y="293"/>
                  </a:lnTo>
                  <a:lnTo>
                    <a:pt x="333" y="291"/>
                  </a:lnTo>
                  <a:lnTo>
                    <a:pt x="334" y="291"/>
                  </a:lnTo>
                  <a:lnTo>
                    <a:pt x="334" y="289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6" y="289"/>
                  </a:lnTo>
                  <a:lnTo>
                    <a:pt x="334" y="288"/>
                  </a:lnTo>
                  <a:lnTo>
                    <a:pt x="334" y="289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3"/>
                  </a:lnTo>
                  <a:close/>
                  <a:moveTo>
                    <a:pt x="342" y="259"/>
                  </a:moveTo>
                  <a:lnTo>
                    <a:pt x="343" y="261"/>
                  </a:lnTo>
                  <a:lnTo>
                    <a:pt x="343" y="261"/>
                  </a:lnTo>
                  <a:lnTo>
                    <a:pt x="343" y="261"/>
                  </a:lnTo>
                  <a:lnTo>
                    <a:pt x="342" y="261"/>
                  </a:lnTo>
                  <a:lnTo>
                    <a:pt x="342" y="261"/>
                  </a:lnTo>
                  <a:lnTo>
                    <a:pt x="347" y="261"/>
                  </a:lnTo>
                  <a:lnTo>
                    <a:pt x="347" y="261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3" y="257"/>
                  </a:lnTo>
                  <a:lnTo>
                    <a:pt x="342" y="257"/>
                  </a:lnTo>
                  <a:lnTo>
                    <a:pt x="342" y="257"/>
                  </a:lnTo>
                  <a:lnTo>
                    <a:pt x="342" y="259"/>
                  </a:lnTo>
                  <a:lnTo>
                    <a:pt x="342" y="259"/>
                  </a:lnTo>
                  <a:close/>
                  <a:moveTo>
                    <a:pt x="331" y="270"/>
                  </a:moveTo>
                  <a:lnTo>
                    <a:pt x="331" y="270"/>
                  </a:lnTo>
                  <a:lnTo>
                    <a:pt x="331" y="271"/>
                  </a:lnTo>
                  <a:lnTo>
                    <a:pt x="331" y="271"/>
                  </a:lnTo>
                  <a:lnTo>
                    <a:pt x="333" y="275"/>
                  </a:lnTo>
                  <a:lnTo>
                    <a:pt x="333" y="275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3" y="275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3" y="277"/>
                  </a:lnTo>
                  <a:lnTo>
                    <a:pt x="333" y="277"/>
                  </a:lnTo>
                  <a:lnTo>
                    <a:pt x="334" y="277"/>
                  </a:lnTo>
                  <a:lnTo>
                    <a:pt x="340" y="277"/>
                  </a:lnTo>
                  <a:lnTo>
                    <a:pt x="336" y="279"/>
                  </a:lnTo>
                  <a:lnTo>
                    <a:pt x="334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1" y="280"/>
                  </a:lnTo>
                  <a:lnTo>
                    <a:pt x="331" y="282"/>
                  </a:lnTo>
                  <a:lnTo>
                    <a:pt x="333" y="284"/>
                  </a:lnTo>
                  <a:lnTo>
                    <a:pt x="333" y="284"/>
                  </a:lnTo>
                  <a:lnTo>
                    <a:pt x="334" y="284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8" y="286"/>
                  </a:lnTo>
                  <a:lnTo>
                    <a:pt x="340" y="286"/>
                  </a:lnTo>
                  <a:lnTo>
                    <a:pt x="340" y="288"/>
                  </a:lnTo>
                  <a:lnTo>
                    <a:pt x="342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5" y="289"/>
                  </a:lnTo>
                  <a:lnTo>
                    <a:pt x="343" y="289"/>
                  </a:lnTo>
                  <a:lnTo>
                    <a:pt x="342" y="289"/>
                  </a:lnTo>
                  <a:lnTo>
                    <a:pt x="340" y="289"/>
                  </a:lnTo>
                  <a:lnTo>
                    <a:pt x="338" y="291"/>
                  </a:lnTo>
                  <a:lnTo>
                    <a:pt x="338" y="291"/>
                  </a:lnTo>
                  <a:lnTo>
                    <a:pt x="340" y="293"/>
                  </a:lnTo>
                  <a:lnTo>
                    <a:pt x="338" y="293"/>
                  </a:lnTo>
                  <a:lnTo>
                    <a:pt x="336" y="293"/>
                  </a:lnTo>
                  <a:lnTo>
                    <a:pt x="336" y="295"/>
                  </a:lnTo>
                  <a:lnTo>
                    <a:pt x="333" y="298"/>
                  </a:lnTo>
                  <a:lnTo>
                    <a:pt x="333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29" y="297"/>
                  </a:lnTo>
                  <a:lnTo>
                    <a:pt x="329" y="297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4" y="302"/>
                  </a:lnTo>
                  <a:lnTo>
                    <a:pt x="334" y="302"/>
                  </a:lnTo>
                  <a:lnTo>
                    <a:pt x="336" y="306"/>
                  </a:lnTo>
                  <a:lnTo>
                    <a:pt x="338" y="306"/>
                  </a:lnTo>
                  <a:lnTo>
                    <a:pt x="338" y="306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3" y="300"/>
                  </a:lnTo>
                  <a:lnTo>
                    <a:pt x="343" y="300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7"/>
                  </a:lnTo>
                  <a:lnTo>
                    <a:pt x="343" y="297"/>
                  </a:lnTo>
                  <a:lnTo>
                    <a:pt x="345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7"/>
                  </a:lnTo>
                  <a:lnTo>
                    <a:pt x="347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5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5" y="293"/>
                  </a:lnTo>
                  <a:lnTo>
                    <a:pt x="345" y="291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347" y="289"/>
                  </a:lnTo>
                  <a:lnTo>
                    <a:pt x="349" y="291"/>
                  </a:lnTo>
                  <a:lnTo>
                    <a:pt x="352" y="293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1" y="289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49" y="284"/>
                  </a:lnTo>
                  <a:lnTo>
                    <a:pt x="349" y="282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1" y="279"/>
                  </a:lnTo>
                  <a:lnTo>
                    <a:pt x="351" y="277"/>
                  </a:lnTo>
                  <a:lnTo>
                    <a:pt x="351" y="277"/>
                  </a:lnTo>
                  <a:lnTo>
                    <a:pt x="351" y="275"/>
                  </a:lnTo>
                  <a:lnTo>
                    <a:pt x="356" y="275"/>
                  </a:lnTo>
                  <a:lnTo>
                    <a:pt x="356" y="277"/>
                  </a:lnTo>
                  <a:lnTo>
                    <a:pt x="354" y="277"/>
                  </a:lnTo>
                  <a:lnTo>
                    <a:pt x="352" y="277"/>
                  </a:lnTo>
                  <a:lnTo>
                    <a:pt x="351" y="279"/>
                  </a:lnTo>
                  <a:lnTo>
                    <a:pt x="351" y="280"/>
                  </a:lnTo>
                  <a:lnTo>
                    <a:pt x="351" y="282"/>
                  </a:lnTo>
                  <a:lnTo>
                    <a:pt x="351" y="284"/>
                  </a:lnTo>
                  <a:lnTo>
                    <a:pt x="352" y="286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4" y="288"/>
                  </a:lnTo>
                  <a:lnTo>
                    <a:pt x="354" y="289"/>
                  </a:lnTo>
                  <a:lnTo>
                    <a:pt x="356" y="288"/>
                  </a:lnTo>
                  <a:lnTo>
                    <a:pt x="354" y="288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6" y="286"/>
                  </a:lnTo>
                  <a:lnTo>
                    <a:pt x="356" y="288"/>
                  </a:lnTo>
                  <a:lnTo>
                    <a:pt x="356" y="288"/>
                  </a:lnTo>
                  <a:lnTo>
                    <a:pt x="358" y="289"/>
                  </a:lnTo>
                  <a:lnTo>
                    <a:pt x="358" y="289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58" y="288"/>
                  </a:lnTo>
                  <a:lnTo>
                    <a:pt x="358" y="288"/>
                  </a:lnTo>
                  <a:lnTo>
                    <a:pt x="358" y="286"/>
                  </a:lnTo>
                  <a:lnTo>
                    <a:pt x="360" y="286"/>
                  </a:lnTo>
                  <a:lnTo>
                    <a:pt x="360" y="288"/>
                  </a:lnTo>
                  <a:lnTo>
                    <a:pt x="361" y="288"/>
                  </a:lnTo>
                  <a:lnTo>
                    <a:pt x="361" y="286"/>
                  </a:lnTo>
                  <a:lnTo>
                    <a:pt x="361" y="286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2"/>
                  </a:lnTo>
                  <a:lnTo>
                    <a:pt x="361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8" y="280"/>
                  </a:lnTo>
                  <a:lnTo>
                    <a:pt x="358" y="279"/>
                  </a:lnTo>
                  <a:lnTo>
                    <a:pt x="360" y="279"/>
                  </a:lnTo>
                  <a:lnTo>
                    <a:pt x="360" y="280"/>
                  </a:lnTo>
                  <a:lnTo>
                    <a:pt x="365" y="280"/>
                  </a:lnTo>
                  <a:lnTo>
                    <a:pt x="365" y="280"/>
                  </a:lnTo>
                  <a:lnTo>
                    <a:pt x="367" y="279"/>
                  </a:lnTo>
                  <a:lnTo>
                    <a:pt x="367" y="279"/>
                  </a:lnTo>
                  <a:lnTo>
                    <a:pt x="369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7" y="273"/>
                  </a:lnTo>
                  <a:lnTo>
                    <a:pt x="367" y="271"/>
                  </a:lnTo>
                  <a:lnTo>
                    <a:pt x="365" y="271"/>
                  </a:lnTo>
                  <a:lnTo>
                    <a:pt x="365" y="271"/>
                  </a:lnTo>
                  <a:lnTo>
                    <a:pt x="363" y="271"/>
                  </a:lnTo>
                  <a:lnTo>
                    <a:pt x="356" y="273"/>
                  </a:lnTo>
                  <a:lnTo>
                    <a:pt x="354" y="273"/>
                  </a:lnTo>
                  <a:lnTo>
                    <a:pt x="354" y="273"/>
                  </a:lnTo>
                  <a:lnTo>
                    <a:pt x="356" y="273"/>
                  </a:lnTo>
                  <a:lnTo>
                    <a:pt x="358" y="271"/>
                  </a:lnTo>
                  <a:lnTo>
                    <a:pt x="360" y="271"/>
                  </a:lnTo>
                  <a:lnTo>
                    <a:pt x="360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3" y="270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4"/>
                  </a:lnTo>
                  <a:lnTo>
                    <a:pt x="365" y="261"/>
                  </a:lnTo>
                  <a:lnTo>
                    <a:pt x="367" y="261"/>
                  </a:lnTo>
                  <a:lnTo>
                    <a:pt x="369" y="262"/>
                  </a:lnTo>
                  <a:lnTo>
                    <a:pt x="369" y="262"/>
                  </a:lnTo>
                  <a:lnTo>
                    <a:pt x="371" y="262"/>
                  </a:lnTo>
                  <a:lnTo>
                    <a:pt x="372" y="262"/>
                  </a:lnTo>
                  <a:lnTo>
                    <a:pt x="374" y="264"/>
                  </a:lnTo>
                  <a:lnTo>
                    <a:pt x="374" y="264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1"/>
                  </a:lnTo>
                  <a:lnTo>
                    <a:pt x="378" y="261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6" y="257"/>
                  </a:lnTo>
                  <a:lnTo>
                    <a:pt x="374" y="261"/>
                  </a:lnTo>
                  <a:lnTo>
                    <a:pt x="372" y="261"/>
                  </a:lnTo>
                  <a:lnTo>
                    <a:pt x="371" y="261"/>
                  </a:lnTo>
                  <a:lnTo>
                    <a:pt x="369" y="261"/>
                  </a:lnTo>
                  <a:lnTo>
                    <a:pt x="367" y="259"/>
                  </a:lnTo>
                  <a:lnTo>
                    <a:pt x="369" y="259"/>
                  </a:lnTo>
                  <a:lnTo>
                    <a:pt x="369" y="259"/>
                  </a:lnTo>
                  <a:lnTo>
                    <a:pt x="371" y="259"/>
                  </a:lnTo>
                  <a:lnTo>
                    <a:pt x="371" y="257"/>
                  </a:lnTo>
                  <a:lnTo>
                    <a:pt x="371" y="257"/>
                  </a:lnTo>
                  <a:lnTo>
                    <a:pt x="371" y="255"/>
                  </a:lnTo>
                  <a:lnTo>
                    <a:pt x="372" y="255"/>
                  </a:lnTo>
                  <a:lnTo>
                    <a:pt x="372" y="253"/>
                  </a:lnTo>
                  <a:lnTo>
                    <a:pt x="372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4" y="250"/>
                  </a:lnTo>
                  <a:lnTo>
                    <a:pt x="376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6" y="248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8" y="241"/>
                  </a:lnTo>
                  <a:lnTo>
                    <a:pt x="378" y="241"/>
                  </a:lnTo>
                  <a:lnTo>
                    <a:pt x="376" y="239"/>
                  </a:lnTo>
                  <a:lnTo>
                    <a:pt x="376" y="237"/>
                  </a:lnTo>
                  <a:lnTo>
                    <a:pt x="376" y="235"/>
                  </a:lnTo>
                  <a:lnTo>
                    <a:pt x="374" y="233"/>
                  </a:lnTo>
                  <a:lnTo>
                    <a:pt x="374" y="232"/>
                  </a:lnTo>
                  <a:lnTo>
                    <a:pt x="372" y="232"/>
                  </a:lnTo>
                  <a:lnTo>
                    <a:pt x="371" y="233"/>
                  </a:lnTo>
                  <a:lnTo>
                    <a:pt x="369" y="237"/>
                  </a:lnTo>
                  <a:lnTo>
                    <a:pt x="360" y="244"/>
                  </a:lnTo>
                  <a:lnTo>
                    <a:pt x="358" y="246"/>
                  </a:lnTo>
                  <a:lnTo>
                    <a:pt x="358" y="246"/>
                  </a:lnTo>
                  <a:lnTo>
                    <a:pt x="354" y="248"/>
                  </a:lnTo>
                  <a:lnTo>
                    <a:pt x="354" y="248"/>
                  </a:lnTo>
                  <a:lnTo>
                    <a:pt x="352" y="248"/>
                  </a:lnTo>
                  <a:lnTo>
                    <a:pt x="351" y="248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49" y="250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7"/>
                  </a:lnTo>
                  <a:lnTo>
                    <a:pt x="345" y="257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9" y="259"/>
                  </a:lnTo>
                  <a:lnTo>
                    <a:pt x="349" y="261"/>
                  </a:lnTo>
                  <a:lnTo>
                    <a:pt x="349" y="261"/>
                  </a:lnTo>
                  <a:lnTo>
                    <a:pt x="349" y="262"/>
                  </a:lnTo>
                  <a:lnTo>
                    <a:pt x="349" y="262"/>
                  </a:lnTo>
                  <a:lnTo>
                    <a:pt x="351" y="262"/>
                  </a:lnTo>
                  <a:lnTo>
                    <a:pt x="349" y="266"/>
                  </a:lnTo>
                  <a:lnTo>
                    <a:pt x="349" y="264"/>
                  </a:lnTo>
                  <a:lnTo>
                    <a:pt x="347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2" y="262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6"/>
                  </a:lnTo>
                  <a:lnTo>
                    <a:pt x="342" y="266"/>
                  </a:lnTo>
                  <a:lnTo>
                    <a:pt x="343" y="268"/>
                  </a:lnTo>
                  <a:lnTo>
                    <a:pt x="343" y="268"/>
                  </a:lnTo>
                  <a:lnTo>
                    <a:pt x="343" y="270"/>
                  </a:lnTo>
                  <a:lnTo>
                    <a:pt x="343" y="270"/>
                  </a:lnTo>
                  <a:lnTo>
                    <a:pt x="343" y="271"/>
                  </a:lnTo>
                  <a:lnTo>
                    <a:pt x="342" y="270"/>
                  </a:lnTo>
                  <a:lnTo>
                    <a:pt x="342" y="268"/>
                  </a:lnTo>
                  <a:lnTo>
                    <a:pt x="342" y="266"/>
                  </a:lnTo>
                  <a:lnTo>
                    <a:pt x="342" y="264"/>
                  </a:lnTo>
                  <a:lnTo>
                    <a:pt x="340" y="264"/>
                  </a:lnTo>
                  <a:lnTo>
                    <a:pt x="340" y="262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38" y="259"/>
                  </a:lnTo>
                  <a:lnTo>
                    <a:pt x="338" y="259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4" y="259"/>
                  </a:lnTo>
                  <a:lnTo>
                    <a:pt x="333" y="259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3" y="262"/>
                  </a:lnTo>
                  <a:lnTo>
                    <a:pt x="334" y="262"/>
                  </a:lnTo>
                  <a:lnTo>
                    <a:pt x="334" y="262"/>
                  </a:lnTo>
                  <a:lnTo>
                    <a:pt x="334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8"/>
                  </a:lnTo>
                  <a:lnTo>
                    <a:pt x="329" y="268"/>
                  </a:lnTo>
                  <a:lnTo>
                    <a:pt x="329" y="270"/>
                  </a:lnTo>
                  <a:lnTo>
                    <a:pt x="329" y="270"/>
                  </a:lnTo>
                  <a:lnTo>
                    <a:pt x="331" y="270"/>
                  </a:lnTo>
                  <a:close/>
                  <a:moveTo>
                    <a:pt x="773" y="761"/>
                  </a:moveTo>
                  <a:lnTo>
                    <a:pt x="773" y="759"/>
                  </a:lnTo>
                  <a:lnTo>
                    <a:pt x="773" y="757"/>
                  </a:lnTo>
                  <a:lnTo>
                    <a:pt x="773" y="755"/>
                  </a:lnTo>
                  <a:lnTo>
                    <a:pt x="773" y="754"/>
                  </a:lnTo>
                  <a:lnTo>
                    <a:pt x="773" y="752"/>
                  </a:lnTo>
                  <a:lnTo>
                    <a:pt x="771" y="748"/>
                  </a:lnTo>
                  <a:lnTo>
                    <a:pt x="771" y="745"/>
                  </a:lnTo>
                  <a:lnTo>
                    <a:pt x="770" y="743"/>
                  </a:lnTo>
                  <a:lnTo>
                    <a:pt x="768" y="741"/>
                  </a:lnTo>
                  <a:lnTo>
                    <a:pt x="757" y="732"/>
                  </a:lnTo>
                  <a:lnTo>
                    <a:pt x="750" y="728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7" y="727"/>
                  </a:lnTo>
                  <a:lnTo>
                    <a:pt x="737" y="727"/>
                  </a:lnTo>
                  <a:lnTo>
                    <a:pt x="735" y="727"/>
                  </a:lnTo>
                  <a:lnTo>
                    <a:pt x="732" y="727"/>
                  </a:lnTo>
                  <a:lnTo>
                    <a:pt x="730" y="725"/>
                  </a:lnTo>
                  <a:lnTo>
                    <a:pt x="728" y="725"/>
                  </a:lnTo>
                  <a:lnTo>
                    <a:pt x="724" y="725"/>
                  </a:lnTo>
                  <a:lnTo>
                    <a:pt x="723" y="725"/>
                  </a:lnTo>
                  <a:lnTo>
                    <a:pt x="721" y="725"/>
                  </a:lnTo>
                  <a:lnTo>
                    <a:pt x="721" y="725"/>
                  </a:lnTo>
                  <a:lnTo>
                    <a:pt x="719" y="725"/>
                  </a:lnTo>
                  <a:lnTo>
                    <a:pt x="721" y="725"/>
                  </a:lnTo>
                  <a:lnTo>
                    <a:pt x="717" y="725"/>
                  </a:lnTo>
                  <a:lnTo>
                    <a:pt x="715" y="725"/>
                  </a:lnTo>
                  <a:lnTo>
                    <a:pt x="712" y="727"/>
                  </a:lnTo>
                  <a:lnTo>
                    <a:pt x="710" y="728"/>
                  </a:lnTo>
                  <a:lnTo>
                    <a:pt x="710" y="730"/>
                  </a:lnTo>
                  <a:lnTo>
                    <a:pt x="710" y="732"/>
                  </a:lnTo>
                  <a:lnTo>
                    <a:pt x="708" y="734"/>
                  </a:lnTo>
                  <a:lnTo>
                    <a:pt x="708" y="736"/>
                  </a:lnTo>
                  <a:lnTo>
                    <a:pt x="708" y="737"/>
                  </a:lnTo>
                  <a:lnTo>
                    <a:pt x="706" y="739"/>
                  </a:lnTo>
                  <a:lnTo>
                    <a:pt x="705" y="739"/>
                  </a:lnTo>
                  <a:lnTo>
                    <a:pt x="706" y="741"/>
                  </a:lnTo>
                  <a:lnTo>
                    <a:pt x="706" y="743"/>
                  </a:lnTo>
                  <a:lnTo>
                    <a:pt x="705" y="741"/>
                  </a:lnTo>
                  <a:lnTo>
                    <a:pt x="703" y="739"/>
                  </a:lnTo>
                  <a:lnTo>
                    <a:pt x="703" y="739"/>
                  </a:lnTo>
                  <a:lnTo>
                    <a:pt x="701" y="739"/>
                  </a:lnTo>
                  <a:lnTo>
                    <a:pt x="699" y="739"/>
                  </a:lnTo>
                  <a:lnTo>
                    <a:pt x="699" y="739"/>
                  </a:lnTo>
                  <a:lnTo>
                    <a:pt x="697" y="737"/>
                  </a:lnTo>
                  <a:lnTo>
                    <a:pt x="696" y="734"/>
                  </a:lnTo>
                  <a:lnTo>
                    <a:pt x="694" y="734"/>
                  </a:lnTo>
                  <a:lnTo>
                    <a:pt x="694" y="734"/>
                  </a:lnTo>
                  <a:lnTo>
                    <a:pt x="692" y="732"/>
                  </a:lnTo>
                  <a:lnTo>
                    <a:pt x="690" y="732"/>
                  </a:lnTo>
                  <a:lnTo>
                    <a:pt x="688" y="732"/>
                  </a:lnTo>
                  <a:lnTo>
                    <a:pt x="687" y="732"/>
                  </a:lnTo>
                  <a:lnTo>
                    <a:pt x="687" y="732"/>
                  </a:lnTo>
                  <a:lnTo>
                    <a:pt x="688" y="730"/>
                  </a:lnTo>
                  <a:lnTo>
                    <a:pt x="688" y="730"/>
                  </a:lnTo>
                  <a:lnTo>
                    <a:pt x="690" y="728"/>
                  </a:lnTo>
                  <a:lnTo>
                    <a:pt x="690" y="728"/>
                  </a:lnTo>
                  <a:lnTo>
                    <a:pt x="694" y="721"/>
                  </a:lnTo>
                  <a:lnTo>
                    <a:pt x="696" y="721"/>
                  </a:lnTo>
                  <a:lnTo>
                    <a:pt x="696" y="721"/>
                  </a:lnTo>
                  <a:lnTo>
                    <a:pt x="701" y="716"/>
                  </a:lnTo>
                  <a:lnTo>
                    <a:pt x="701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5" y="710"/>
                  </a:lnTo>
                  <a:lnTo>
                    <a:pt x="705" y="707"/>
                  </a:lnTo>
                  <a:lnTo>
                    <a:pt x="703" y="703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0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3"/>
                  </a:lnTo>
                  <a:lnTo>
                    <a:pt x="694" y="683"/>
                  </a:lnTo>
                  <a:lnTo>
                    <a:pt x="692" y="683"/>
                  </a:lnTo>
                  <a:lnTo>
                    <a:pt x="692" y="681"/>
                  </a:lnTo>
                  <a:lnTo>
                    <a:pt x="687" y="678"/>
                  </a:lnTo>
                  <a:lnTo>
                    <a:pt x="685" y="676"/>
                  </a:lnTo>
                  <a:lnTo>
                    <a:pt x="683" y="674"/>
                  </a:lnTo>
                  <a:lnTo>
                    <a:pt x="681" y="674"/>
                  </a:lnTo>
                  <a:lnTo>
                    <a:pt x="681" y="674"/>
                  </a:lnTo>
                  <a:lnTo>
                    <a:pt x="679" y="672"/>
                  </a:lnTo>
                  <a:lnTo>
                    <a:pt x="678" y="671"/>
                  </a:lnTo>
                  <a:lnTo>
                    <a:pt x="674" y="665"/>
                  </a:lnTo>
                  <a:lnTo>
                    <a:pt x="672" y="663"/>
                  </a:lnTo>
                  <a:lnTo>
                    <a:pt x="670" y="663"/>
                  </a:lnTo>
                  <a:lnTo>
                    <a:pt x="661" y="665"/>
                  </a:lnTo>
                  <a:lnTo>
                    <a:pt x="661" y="665"/>
                  </a:lnTo>
                  <a:lnTo>
                    <a:pt x="659" y="667"/>
                  </a:lnTo>
                  <a:lnTo>
                    <a:pt x="659" y="665"/>
                  </a:lnTo>
                  <a:lnTo>
                    <a:pt x="658" y="665"/>
                  </a:lnTo>
                  <a:lnTo>
                    <a:pt x="656" y="663"/>
                  </a:lnTo>
                  <a:lnTo>
                    <a:pt x="656" y="663"/>
                  </a:lnTo>
                  <a:lnTo>
                    <a:pt x="654" y="663"/>
                  </a:lnTo>
                  <a:lnTo>
                    <a:pt x="652" y="663"/>
                  </a:lnTo>
                  <a:lnTo>
                    <a:pt x="652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3"/>
                  </a:lnTo>
                  <a:lnTo>
                    <a:pt x="654" y="662"/>
                  </a:lnTo>
                  <a:lnTo>
                    <a:pt x="654" y="662"/>
                  </a:lnTo>
                  <a:lnTo>
                    <a:pt x="658" y="662"/>
                  </a:lnTo>
                  <a:lnTo>
                    <a:pt x="658" y="662"/>
                  </a:lnTo>
                  <a:lnTo>
                    <a:pt x="659" y="663"/>
                  </a:lnTo>
                  <a:lnTo>
                    <a:pt x="659" y="663"/>
                  </a:lnTo>
                  <a:lnTo>
                    <a:pt x="661" y="663"/>
                  </a:lnTo>
                  <a:lnTo>
                    <a:pt x="665" y="663"/>
                  </a:lnTo>
                  <a:lnTo>
                    <a:pt x="670" y="662"/>
                  </a:lnTo>
                  <a:lnTo>
                    <a:pt x="672" y="662"/>
                  </a:lnTo>
                  <a:lnTo>
                    <a:pt x="674" y="662"/>
                  </a:lnTo>
                  <a:lnTo>
                    <a:pt x="676" y="663"/>
                  </a:lnTo>
                  <a:lnTo>
                    <a:pt x="679" y="669"/>
                  </a:lnTo>
                  <a:lnTo>
                    <a:pt x="681" y="669"/>
                  </a:lnTo>
                  <a:lnTo>
                    <a:pt x="681" y="671"/>
                  </a:lnTo>
                  <a:lnTo>
                    <a:pt x="683" y="671"/>
                  </a:lnTo>
                  <a:lnTo>
                    <a:pt x="685" y="671"/>
                  </a:lnTo>
                  <a:lnTo>
                    <a:pt x="685" y="671"/>
                  </a:lnTo>
                  <a:lnTo>
                    <a:pt x="687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2" y="671"/>
                  </a:lnTo>
                  <a:lnTo>
                    <a:pt x="692" y="671"/>
                  </a:lnTo>
                  <a:lnTo>
                    <a:pt x="694" y="672"/>
                  </a:lnTo>
                  <a:lnTo>
                    <a:pt x="694" y="672"/>
                  </a:lnTo>
                  <a:lnTo>
                    <a:pt x="692" y="676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4" y="672"/>
                  </a:lnTo>
                  <a:lnTo>
                    <a:pt x="694" y="669"/>
                  </a:lnTo>
                  <a:lnTo>
                    <a:pt x="685" y="656"/>
                  </a:lnTo>
                  <a:lnTo>
                    <a:pt x="679" y="647"/>
                  </a:lnTo>
                  <a:lnTo>
                    <a:pt x="678" y="645"/>
                  </a:lnTo>
                  <a:lnTo>
                    <a:pt x="676" y="640"/>
                  </a:lnTo>
                  <a:lnTo>
                    <a:pt x="676" y="636"/>
                  </a:lnTo>
                  <a:lnTo>
                    <a:pt x="676" y="633"/>
                  </a:lnTo>
                  <a:lnTo>
                    <a:pt x="678" y="631"/>
                  </a:lnTo>
                  <a:lnTo>
                    <a:pt x="683" y="629"/>
                  </a:lnTo>
                  <a:lnTo>
                    <a:pt x="681" y="627"/>
                  </a:lnTo>
                  <a:lnTo>
                    <a:pt x="674" y="625"/>
                  </a:lnTo>
                  <a:lnTo>
                    <a:pt x="674" y="624"/>
                  </a:lnTo>
                  <a:lnTo>
                    <a:pt x="674" y="624"/>
                  </a:lnTo>
                  <a:lnTo>
                    <a:pt x="672" y="622"/>
                  </a:lnTo>
                  <a:lnTo>
                    <a:pt x="672" y="620"/>
                  </a:lnTo>
                  <a:lnTo>
                    <a:pt x="672" y="620"/>
                  </a:lnTo>
                  <a:lnTo>
                    <a:pt x="670" y="618"/>
                  </a:lnTo>
                  <a:lnTo>
                    <a:pt x="670" y="618"/>
                  </a:lnTo>
                  <a:lnTo>
                    <a:pt x="668" y="618"/>
                  </a:lnTo>
                  <a:lnTo>
                    <a:pt x="668" y="618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5" y="613"/>
                  </a:lnTo>
                  <a:lnTo>
                    <a:pt x="665" y="613"/>
                  </a:lnTo>
                  <a:lnTo>
                    <a:pt x="665" y="611"/>
                  </a:lnTo>
                  <a:lnTo>
                    <a:pt x="665" y="609"/>
                  </a:lnTo>
                  <a:lnTo>
                    <a:pt x="663" y="607"/>
                  </a:lnTo>
                  <a:lnTo>
                    <a:pt x="663" y="606"/>
                  </a:lnTo>
                  <a:lnTo>
                    <a:pt x="663" y="606"/>
                  </a:lnTo>
                  <a:lnTo>
                    <a:pt x="661" y="604"/>
                  </a:lnTo>
                  <a:lnTo>
                    <a:pt x="659" y="604"/>
                  </a:lnTo>
                  <a:lnTo>
                    <a:pt x="659" y="602"/>
                  </a:lnTo>
                  <a:lnTo>
                    <a:pt x="659" y="602"/>
                  </a:lnTo>
                  <a:lnTo>
                    <a:pt x="659" y="600"/>
                  </a:lnTo>
                  <a:lnTo>
                    <a:pt x="659" y="600"/>
                  </a:lnTo>
                  <a:lnTo>
                    <a:pt x="658" y="598"/>
                  </a:lnTo>
                  <a:lnTo>
                    <a:pt x="647" y="591"/>
                  </a:lnTo>
                  <a:lnTo>
                    <a:pt x="636" y="587"/>
                  </a:lnTo>
                  <a:lnTo>
                    <a:pt x="634" y="586"/>
                  </a:lnTo>
                  <a:lnTo>
                    <a:pt x="632" y="586"/>
                  </a:lnTo>
                  <a:lnTo>
                    <a:pt x="631" y="586"/>
                  </a:lnTo>
                  <a:lnTo>
                    <a:pt x="631" y="584"/>
                  </a:lnTo>
                  <a:lnTo>
                    <a:pt x="629" y="584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5" y="584"/>
                  </a:lnTo>
                  <a:lnTo>
                    <a:pt x="627" y="584"/>
                  </a:lnTo>
                  <a:lnTo>
                    <a:pt x="627" y="584"/>
                  </a:lnTo>
                  <a:lnTo>
                    <a:pt x="629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5" y="577"/>
                  </a:lnTo>
                  <a:lnTo>
                    <a:pt x="625" y="577"/>
                  </a:lnTo>
                  <a:lnTo>
                    <a:pt x="623" y="575"/>
                  </a:lnTo>
                  <a:lnTo>
                    <a:pt x="622" y="571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59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5"/>
                  </a:lnTo>
                  <a:lnTo>
                    <a:pt x="618" y="555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1"/>
                  </a:lnTo>
                  <a:lnTo>
                    <a:pt x="614" y="551"/>
                  </a:lnTo>
                  <a:lnTo>
                    <a:pt x="614" y="550"/>
                  </a:lnTo>
                  <a:lnTo>
                    <a:pt x="614" y="550"/>
                  </a:lnTo>
                  <a:lnTo>
                    <a:pt x="614" y="548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4"/>
                  </a:lnTo>
                  <a:lnTo>
                    <a:pt x="612" y="542"/>
                  </a:lnTo>
                  <a:lnTo>
                    <a:pt x="611" y="540"/>
                  </a:lnTo>
                  <a:lnTo>
                    <a:pt x="611" y="540"/>
                  </a:lnTo>
                  <a:lnTo>
                    <a:pt x="611" y="539"/>
                  </a:lnTo>
                  <a:lnTo>
                    <a:pt x="611" y="539"/>
                  </a:lnTo>
                  <a:lnTo>
                    <a:pt x="611" y="537"/>
                  </a:lnTo>
                  <a:lnTo>
                    <a:pt x="611" y="537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3"/>
                  </a:lnTo>
                  <a:lnTo>
                    <a:pt x="611" y="533"/>
                  </a:lnTo>
                  <a:lnTo>
                    <a:pt x="609" y="531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4"/>
                  </a:lnTo>
                  <a:lnTo>
                    <a:pt x="607" y="522"/>
                  </a:lnTo>
                  <a:lnTo>
                    <a:pt x="607" y="521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7" y="517"/>
                  </a:lnTo>
                  <a:lnTo>
                    <a:pt x="607" y="517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1"/>
                  </a:lnTo>
                  <a:lnTo>
                    <a:pt x="602" y="499"/>
                  </a:lnTo>
                  <a:lnTo>
                    <a:pt x="600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7"/>
                  </a:lnTo>
                  <a:lnTo>
                    <a:pt x="598" y="497"/>
                  </a:lnTo>
                  <a:lnTo>
                    <a:pt x="598" y="495"/>
                  </a:lnTo>
                  <a:lnTo>
                    <a:pt x="596" y="495"/>
                  </a:lnTo>
                  <a:lnTo>
                    <a:pt x="596" y="495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4" y="497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3" y="494"/>
                  </a:lnTo>
                  <a:lnTo>
                    <a:pt x="593" y="492"/>
                  </a:lnTo>
                  <a:lnTo>
                    <a:pt x="585" y="483"/>
                  </a:lnTo>
                  <a:lnTo>
                    <a:pt x="585" y="483"/>
                  </a:lnTo>
                  <a:lnTo>
                    <a:pt x="582" y="475"/>
                  </a:lnTo>
                  <a:lnTo>
                    <a:pt x="582" y="475"/>
                  </a:lnTo>
                  <a:lnTo>
                    <a:pt x="580" y="475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2"/>
                  </a:lnTo>
                  <a:lnTo>
                    <a:pt x="578" y="472"/>
                  </a:lnTo>
                  <a:lnTo>
                    <a:pt x="571" y="470"/>
                  </a:lnTo>
                  <a:lnTo>
                    <a:pt x="569" y="470"/>
                  </a:lnTo>
                  <a:lnTo>
                    <a:pt x="566" y="466"/>
                  </a:lnTo>
                  <a:lnTo>
                    <a:pt x="564" y="466"/>
                  </a:lnTo>
                  <a:lnTo>
                    <a:pt x="562" y="465"/>
                  </a:lnTo>
                  <a:lnTo>
                    <a:pt x="560" y="463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58" y="465"/>
                  </a:lnTo>
                  <a:lnTo>
                    <a:pt x="558" y="465"/>
                  </a:lnTo>
                  <a:lnTo>
                    <a:pt x="557" y="465"/>
                  </a:lnTo>
                  <a:lnTo>
                    <a:pt x="557" y="465"/>
                  </a:lnTo>
                  <a:lnTo>
                    <a:pt x="558" y="463"/>
                  </a:lnTo>
                  <a:lnTo>
                    <a:pt x="557" y="461"/>
                  </a:lnTo>
                  <a:lnTo>
                    <a:pt x="555" y="459"/>
                  </a:lnTo>
                  <a:lnTo>
                    <a:pt x="555" y="459"/>
                  </a:lnTo>
                  <a:lnTo>
                    <a:pt x="546" y="459"/>
                  </a:lnTo>
                  <a:lnTo>
                    <a:pt x="546" y="459"/>
                  </a:lnTo>
                  <a:lnTo>
                    <a:pt x="544" y="461"/>
                  </a:lnTo>
                  <a:lnTo>
                    <a:pt x="542" y="461"/>
                  </a:lnTo>
                  <a:lnTo>
                    <a:pt x="542" y="463"/>
                  </a:lnTo>
                  <a:lnTo>
                    <a:pt x="544" y="463"/>
                  </a:lnTo>
                  <a:lnTo>
                    <a:pt x="544" y="463"/>
                  </a:lnTo>
                  <a:lnTo>
                    <a:pt x="542" y="465"/>
                  </a:lnTo>
                  <a:lnTo>
                    <a:pt x="542" y="465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5" y="468"/>
                  </a:lnTo>
                  <a:lnTo>
                    <a:pt x="533" y="470"/>
                  </a:lnTo>
                  <a:lnTo>
                    <a:pt x="531" y="470"/>
                  </a:lnTo>
                  <a:lnTo>
                    <a:pt x="531" y="468"/>
                  </a:lnTo>
                  <a:lnTo>
                    <a:pt x="531" y="468"/>
                  </a:lnTo>
                  <a:lnTo>
                    <a:pt x="529" y="466"/>
                  </a:lnTo>
                  <a:lnTo>
                    <a:pt x="520" y="466"/>
                  </a:lnTo>
                  <a:lnTo>
                    <a:pt x="520" y="466"/>
                  </a:lnTo>
                  <a:lnTo>
                    <a:pt x="520" y="465"/>
                  </a:lnTo>
                  <a:lnTo>
                    <a:pt x="519" y="465"/>
                  </a:lnTo>
                  <a:lnTo>
                    <a:pt x="519" y="465"/>
                  </a:lnTo>
                  <a:lnTo>
                    <a:pt x="515" y="465"/>
                  </a:lnTo>
                  <a:lnTo>
                    <a:pt x="508" y="463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2" y="461"/>
                  </a:lnTo>
                  <a:lnTo>
                    <a:pt x="501" y="463"/>
                  </a:lnTo>
                  <a:lnTo>
                    <a:pt x="501" y="461"/>
                  </a:lnTo>
                  <a:lnTo>
                    <a:pt x="501" y="461"/>
                  </a:lnTo>
                  <a:lnTo>
                    <a:pt x="499" y="457"/>
                  </a:lnTo>
                  <a:lnTo>
                    <a:pt x="497" y="457"/>
                  </a:lnTo>
                  <a:lnTo>
                    <a:pt x="497" y="457"/>
                  </a:lnTo>
                  <a:lnTo>
                    <a:pt x="495" y="456"/>
                  </a:lnTo>
                  <a:lnTo>
                    <a:pt x="495" y="454"/>
                  </a:lnTo>
                  <a:lnTo>
                    <a:pt x="495" y="454"/>
                  </a:lnTo>
                  <a:lnTo>
                    <a:pt x="495" y="456"/>
                  </a:lnTo>
                  <a:lnTo>
                    <a:pt x="497" y="456"/>
                  </a:lnTo>
                  <a:lnTo>
                    <a:pt x="499" y="457"/>
                  </a:lnTo>
                  <a:lnTo>
                    <a:pt x="499" y="457"/>
                  </a:lnTo>
                  <a:lnTo>
                    <a:pt x="501" y="459"/>
                  </a:lnTo>
                  <a:lnTo>
                    <a:pt x="502" y="459"/>
                  </a:lnTo>
                  <a:lnTo>
                    <a:pt x="508" y="459"/>
                  </a:lnTo>
                  <a:lnTo>
                    <a:pt x="515" y="463"/>
                  </a:lnTo>
                  <a:lnTo>
                    <a:pt x="517" y="463"/>
                  </a:lnTo>
                  <a:lnTo>
                    <a:pt x="519" y="463"/>
                  </a:lnTo>
                  <a:lnTo>
                    <a:pt x="520" y="461"/>
                  </a:lnTo>
                  <a:lnTo>
                    <a:pt x="522" y="459"/>
                  </a:lnTo>
                  <a:lnTo>
                    <a:pt x="524" y="459"/>
                  </a:lnTo>
                  <a:lnTo>
                    <a:pt x="528" y="459"/>
                  </a:lnTo>
                  <a:lnTo>
                    <a:pt x="528" y="459"/>
                  </a:lnTo>
                  <a:lnTo>
                    <a:pt x="529" y="457"/>
                  </a:lnTo>
                  <a:lnTo>
                    <a:pt x="529" y="454"/>
                  </a:lnTo>
                  <a:lnTo>
                    <a:pt x="529" y="454"/>
                  </a:lnTo>
                  <a:lnTo>
                    <a:pt x="531" y="454"/>
                  </a:lnTo>
                  <a:lnTo>
                    <a:pt x="531" y="452"/>
                  </a:lnTo>
                  <a:lnTo>
                    <a:pt x="535" y="450"/>
                  </a:lnTo>
                  <a:lnTo>
                    <a:pt x="537" y="448"/>
                  </a:lnTo>
                  <a:lnTo>
                    <a:pt x="537" y="447"/>
                  </a:lnTo>
                  <a:lnTo>
                    <a:pt x="538" y="447"/>
                  </a:lnTo>
                  <a:lnTo>
                    <a:pt x="538" y="447"/>
                  </a:lnTo>
                  <a:lnTo>
                    <a:pt x="542" y="447"/>
                  </a:lnTo>
                  <a:lnTo>
                    <a:pt x="544" y="447"/>
                  </a:lnTo>
                  <a:lnTo>
                    <a:pt x="546" y="448"/>
                  </a:lnTo>
                  <a:lnTo>
                    <a:pt x="547" y="447"/>
                  </a:lnTo>
                  <a:lnTo>
                    <a:pt x="549" y="445"/>
                  </a:lnTo>
                  <a:lnTo>
                    <a:pt x="553" y="445"/>
                  </a:lnTo>
                  <a:lnTo>
                    <a:pt x="553" y="445"/>
                  </a:lnTo>
                  <a:lnTo>
                    <a:pt x="555" y="443"/>
                  </a:lnTo>
                  <a:lnTo>
                    <a:pt x="557" y="439"/>
                  </a:lnTo>
                  <a:lnTo>
                    <a:pt x="557" y="439"/>
                  </a:lnTo>
                  <a:lnTo>
                    <a:pt x="555" y="438"/>
                  </a:lnTo>
                  <a:lnTo>
                    <a:pt x="555" y="438"/>
                  </a:lnTo>
                  <a:lnTo>
                    <a:pt x="553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6" y="434"/>
                  </a:lnTo>
                  <a:lnTo>
                    <a:pt x="546" y="434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4" y="432"/>
                  </a:lnTo>
                  <a:lnTo>
                    <a:pt x="546" y="430"/>
                  </a:lnTo>
                  <a:lnTo>
                    <a:pt x="546" y="430"/>
                  </a:lnTo>
                  <a:lnTo>
                    <a:pt x="546" y="429"/>
                  </a:lnTo>
                  <a:lnTo>
                    <a:pt x="546" y="427"/>
                  </a:lnTo>
                  <a:lnTo>
                    <a:pt x="546" y="425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3"/>
                  </a:lnTo>
                  <a:lnTo>
                    <a:pt x="540" y="423"/>
                  </a:lnTo>
                  <a:lnTo>
                    <a:pt x="540" y="425"/>
                  </a:lnTo>
                  <a:lnTo>
                    <a:pt x="538" y="425"/>
                  </a:lnTo>
                  <a:lnTo>
                    <a:pt x="538" y="425"/>
                  </a:lnTo>
                  <a:lnTo>
                    <a:pt x="529" y="430"/>
                  </a:lnTo>
                  <a:lnTo>
                    <a:pt x="528" y="432"/>
                  </a:lnTo>
                  <a:lnTo>
                    <a:pt x="524" y="432"/>
                  </a:lnTo>
                  <a:lnTo>
                    <a:pt x="524" y="432"/>
                  </a:lnTo>
                  <a:lnTo>
                    <a:pt x="522" y="432"/>
                  </a:lnTo>
                  <a:lnTo>
                    <a:pt x="520" y="432"/>
                  </a:lnTo>
                  <a:lnTo>
                    <a:pt x="520" y="432"/>
                  </a:lnTo>
                  <a:lnTo>
                    <a:pt x="522" y="432"/>
                  </a:lnTo>
                  <a:lnTo>
                    <a:pt x="524" y="432"/>
                  </a:lnTo>
                  <a:lnTo>
                    <a:pt x="529" y="427"/>
                  </a:lnTo>
                  <a:lnTo>
                    <a:pt x="531" y="425"/>
                  </a:lnTo>
                  <a:lnTo>
                    <a:pt x="533" y="423"/>
                  </a:lnTo>
                  <a:lnTo>
                    <a:pt x="533" y="423"/>
                  </a:lnTo>
                  <a:lnTo>
                    <a:pt x="546" y="421"/>
                  </a:lnTo>
                  <a:lnTo>
                    <a:pt x="547" y="421"/>
                  </a:lnTo>
                  <a:lnTo>
                    <a:pt x="549" y="421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3" y="418"/>
                  </a:lnTo>
                  <a:lnTo>
                    <a:pt x="555" y="418"/>
                  </a:lnTo>
                  <a:lnTo>
                    <a:pt x="555" y="416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2" y="409"/>
                  </a:lnTo>
                  <a:lnTo>
                    <a:pt x="562" y="409"/>
                  </a:lnTo>
                  <a:lnTo>
                    <a:pt x="562" y="407"/>
                  </a:lnTo>
                  <a:lnTo>
                    <a:pt x="562" y="407"/>
                  </a:lnTo>
                  <a:lnTo>
                    <a:pt x="562" y="405"/>
                  </a:lnTo>
                  <a:lnTo>
                    <a:pt x="562" y="405"/>
                  </a:lnTo>
                  <a:lnTo>
                    <a:pt x="564" y="403"/>
                  </a:lnTo>
                  <a:lnTo>
                    <a:pt x="564" y="401"/>
                  </a:lnTo>
                  <a:lnTo>
                    <a:pt x="564" y="398"/>
                  </a:lnTo>
                  <a:lnTo>
                    <a:pt x="564" y="398"/>
                  </a:lnTo>
                  <a:lnTo>
                    <a:pt x="566" y="396"/>
                  </a:lnTo>
                  <a:lnTo>
                    <a:pt x="566" y="396"/>
                  </a:lnTo>
                  <a:lnTo>
                    <a:pt x="567" y="394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1" y="391"/>
                  </a:lnTo>
                  <a:lnTo>
                    <a:pt x="573" y="389"/>
                  </a:lnTo>
                  <a:lnTo>
                    <a:pt x="575" y="387"/>
                  </a:lnTo>
                  <a:lnTo>
                    <a:pt x="575" y="385"/>
                  </a:lnTo>
                  <a:lnTo>
                    <a:pt x="576" y="383"/>
                  </a:lnTo>
                  <a:lnTo>
                    <a:pt x="576" y="383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0"/>
                  </a:lnTo>
                  <a:lnTo>
                    <a:pt x="576" y="380"/>
                  </a:lnTo>
                  <a:lnTo>
                    <a:pt x="576" y="378"/>
                  </a:lnTo>
                  <a:lnTo>
                    <a:pt x="576" y="376"/>
                  </a:lnTo>
                  <a:lnTo>
                    <a:pt x="578" y="373"/>
                  </a:lnTo>
                  <a:lnTo>
                    <a:pt x="584" y="365"/>
                  </a:lnTo>
                  <a:lnTo>
                    <a:pt x="584" y="365"/>
                  </a:lnTo>
                  <a:lnTo>
                    <a:pt x="584" y="363"/>
                  </a:lnTo>
                  <a:lnTo>
                    <a:pt x="584" y="362"/>
                  </a:lnTo>
                  <a:lnTo>
                    <a:pt x="582" y="362"/>
                  </a:lnTo>
                  <a:lnTo>
                    <a:pt x="582" y="360"/>
                  </a:lnTo>
                  <a:lnTo>
                    <a:pt x="584" y="358"/>
                  </a:lnTo>
                  <a:lnTo>
                    <a:pt x="584" y="353"/>
                  </a:lnTo>
                  <a:lnTo>
                    <a:pt x="587" y="345"/>
                  </a:lnTo>
                  <a:lnTo>
                    <a:pt x="589" y="342"/>
                  </a:lnTo>
                  <a:lnTo>
                    <a:pt x="594" y="338"/>
                  </a:lnTo>
                  <a:lnTo>
                    <a:pt x="594" y="336"/>
                  </a:lnTo>
                  <a:lnTo>
                    <a:pt x="594" y="335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598" y="331"/>
                  </a:lnTo>
                  <a:lnTo>
                    <a:pt x="598" y="329"/>
                  </a:lnTo>
                  <a:lnTo>
                    <a:pt x="598" y="329"/>
                  </a:lnTo>
                  <a:lnTo>
                    <a:pt x="596" y="329"/>
                  </a:lnTo>
                  <a:lnTo>
                    <a:pt x="598" y="327"/>
                  </a:lnTo>
                  <a:lnTo>
                    <a:pt x="598" y="327"/>
                  </a:lnTo>
                  <a:lnTo>
                    <a:pt x="596" y="326"/>
                  </a:lnTo>
                  <a:lnTo>
                    <a:pt x="596" y="326"/>
                  </a:lnTo>
                  <a:lnTo>
                    <a:pt x="596" y="324"/>
                  </a:lnTo>
                  <a:lnTo>
                    <a:pt x="596" y="324"/>
                  </a:lnTo>
                  <a:lnTo>
                    <a:pt x="596" y="322"/>
                  </a:lnTo>
                  <a:lnTo>
                    <a:pt x="596" y="320"/>
                  </a:lnTo>
                  <a:lnTo>
                    <a:pt x="594" y="318"/>
                  </a:lnTo>
                  <a:lnTo>
                    <a:pt x="594" y="317"/>
                  </a:lnTo>
                  <a:lnTo>
                    <a:pt x="591" y="313"/>
                  </a:lnTo>
                  <a:lnTo>
                    <a:pt x="591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7" y="311"/>
                  </a:lnTo>
                  <a:lnTo>
                    <a:pt x="587" y="311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76" y="311"/>
                  </a:lnTo>
                  <a:lnTo>
                    <a:pt x="576" y="311"/>
                  </a:lnTo>
                  <a:lnTo>
                    <a:pt x="575" y="311"/>
                  </a:lnTo>
                  <a:lnTo>
                    <a:pt x="573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6" y="313"/>
                  </a:lnTo>
                  <a:lnTo>
                    <a:pt x="566" y="313"/>
                  </a:lnTo>
                  <a:lnTo>
                    <a:pt x="566" y="311"/>
                  </a:lnTo>
                  <a:lnTo>
                    <a:pt x="566" y="311"/>
                  </a:lnTo>
                  <a:lnTo>
                    <a:pt x="564" y="313"/>
                  </a:lnTo>
                  <a:lnTo>
                    <a:pt x="562" y="311"/>
                  </a:lnTo>
                  <a:lnTo>
                    <a:pt x="562" y="311"/>
                  </a:lnTo>
                  <a:lnTo>
                    <a:pt x="560" y="311"/>
                  </a:lnTo>
                  <a:lnTo>
                    <a:pt x="560" y="311"/>
                  </a:lnTo>
                  <a:lnTo>
                    <a:pt x="560" y="313"/>
                  </a:lnTo>
                  <a:lnTo>
                    <a:pt x="558" y="311"/>
                  </a:lnTo>
                  <a:lnTo>
                    <a:pt x="558" y="311"/>
                  </a:lnTo>
                  <a:lnTo>
                    <a:pt x="553" y="309"/>
                  </a:lnTo>
                  <a:lnTo>
                    <a:pt x="551" y="311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49" y="309"/>
                  </a:lnTo>
                  <a:lnTo>
                    <a:pt x="549" y="309"/>
                  </a:lnTo>
                  <a:lnTo>
                    <a:pt x="547" y="309"/>
                  </a:lnTo>
                  <a:lnTo>
                    <a:pt x="540" y="309"/>
                  </a:lnTo>
                  <a:lnTo>
                    <a:pt x="540" y="309"/>
                  </a:lnTo>
                  <a:lnTo>
                    <a:pt x="537" y="311"/>
                  </a:lnTo>
                  <a:lnTo>
                    <a:pt x="535" y="313"/>
                  </a:lnTo>
                  <a:lnTo>
                    <a:pt x="533" y="313"/>
                  </a:lnTo>
                  <a:lnTo>
                    <a:pt x="526" y="309"/>
                  </a:lnTo>
                  <a:lnTo>
                    <a:pt x="522" y="307"/>
                  </a:lnTo>
                  <a:lnTo>
                    <a:pt x="515" y="307"/>
                  </a:lnTo>
                  <a:lnTo>
                    <a:pt x="515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1" y="307"/>
                  </a:lnTo>
                  <a:lnTo>
                    <a:pt x="511" y="307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1" y="311"/>
                  </a:lnTo>
                  <a:lnTo>
                    <a:pt x="510" y="313"/>
                  </a:lnTo>
                  <a:lnTo>
                    <a:pt x="510" y="313"/>
                  </a:lnTo>
                  <a:lnTo>
                    <a:pt x="508" y="313"/>
                  </a:lnTo>
                  <a:lnTo>
                    <a:pt x="508" y="313"/>
                  </a:lnTo>
                  <a:lnTo>
                    <a:pt x="506" y="313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2" y="313"/>
                  </a:lnTo>
                  <a:lnTo>
                    <a:pt x="495" y="318"/>
                  </a:lnTo>
                  <a:lnTo>
                    <a:pt x="493" y="320"/>
                  </a:lnTo>
                  <a:lnTo>
                    <a:pt x="488" y="318"/>
                  </a:lnTo>
                  <a:lnTo>
                    <a:pt x="482" y="320"/>
                  </a:lnTo>
                  <a:lnTo>
                    <a:pt x="482" y="320"/>
                  </a:lnTo>
                  <a:lnTo>
                    <a:pt x="484" y="322"/>
                  </a:lnTo>
                  <a:lnTo>
                    <a:pt x="484" y="322"/>
                  </a:lnTo>
                  <a:lnTo>
                    <a:pt x="484" y="324"/>
                  </a:lnTo>
                  <a:lnTo>
                    <a:pt x="482" y="324"/>
                  </a:lnTo>
                  <a:lnTo>
                    <a:pt x="482" y="324"/>
                  </a:lnTo>
                  <a:lnTo>
                    <a:pt x="481" y="324"/>
                  </a:lnTo>
                  <a:lnTo>
                    <a:pt x="481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7"/>
                  </a:lnTo>
                  <a:lnTo>
                    <a:pt x="477" y="327"/>
                  </a:lnTo>
                  <a:lnTo>
                    <a:pt x="477" y="329"/>
                  </a:lnTo>
                  <a:lnTo>
                    <a:pt x="475" y="329"/>
                  </a:lnTo>
                  <a:lnTo>
                    <a:pt x="473" y="327"/>
                  </a:lnTo>
                  <a:lnTo>
                    <a:pt x="473" y="327"/>
                  </a:lnTo>
                  <a:lnTo>
                    <a:pt x="475" y="326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3" y="324"/>
                  </a:lnTo>
                  <a:lnTo>
                    <a:pt x="473" y="324"/>
                  </a:lnTo>
                  <a:lnTo>
                    <a:pt x="475" y="324"/>
                  </a:lnTo>
                  <a:lnTo>
                    <a:pt x="477" y="324"/>
                  </a:lnTo>
                  <a:lnTo>
                    <a:pt x="477" y="324"/>
                  </a:lnTo>
                  <a:lnTo>
                    <a:pt x="477" y="322"/>
                  </a:lnTo>
                  <a:lnTo>
                    <a:pt x="477" y="322"/>
                  </a:lnTo>
                  <a:lnTo>
                    <a:pt x="479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18"/>
                  </a:lnTo>
                  <a:lnTo>
                    <a:pt x="482" y="317"/>
                  </a:lnTo>
                  <a:lnTo>
                    <a:pt x="484" y="315"/>
                  </a:lnTo>
                  <a:lnTo>
                    <a:pt x="484" y="313"/>
                  </a:lnTo>
                  <a:lnTo>
                    <a:pt x="486" y="311"/>
                  </a:lnTo>
                  <a:lnTo>
                    <a:pt x="486" y="311"/>
                  </a:lnTo>
                  <a:lnTo>
                    <a:pt x="484" y="311"/>
                  </a:lnTo>
                  <a:lnTo>
                    <a:pt x="482" y="311"/>
                  </a:lnTo>
                  <a:lnTo>
                    <a:pt x="482" y="313"/>
                  </a:lnTo>
                  <a:lnTo>
                    <a:pt x="481" y="313"/>
                  </a:lnTo>
                  <a:lnTo>
                    <a:pt x="481" y="313"/>
                  </a:lnTo>
                  <a:lnTo>
                    <a:pt x="477" y="313"/>
                  </a:lnTo>
                  <a:lnTo>
                    <a:pt x="477" y="311"/>
                  </a:lnTo>
                  <a:lnTo>
                    <a:pt x="477" y="311"/>
                  </a:lnTo>
                  <a:lnTo>
                    <a:pt x="475" y="311"/>
                  </a:lnTo>
                  <a:lnTo>
                    <a:pt x="473" y="313"/>
                  </a:lnTo>
                  <a:lnTo>
                    <a:pt x="472" y="315"/>
                  </a:lnTo>
                  <a:lnTo>
                    <a:pt x="470" y="317"/>
                  </a:lnTo>
                  <a:lnTo>
                    <a:pt x="470" y="317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6" y="320"/>
                  </a:lnTo>
                  <a:lnTo>
                    <a:pt x="466" y="320"/>
                  </a:lnTo>
                  <a:lnTo>
                    <a:pt x="464" y="320"/>
                  </a:lnTo>
                  <a:lnTo>
                    <a:pt x="464" y="320"/>
                  </a:lnTo>
                  <a:lnTo>
                    <a:pt x="464" y="318"/>
                  </a:lnTo>
                  <a:lnTo>
                    <a:pt x="466" y="318"/>
                  </a:lnTo>
                  <a:lnTo>
                    <a:pt x="466" y="318"/>
                  </a:lnTo>
                  <a:lnTo>
                    <a:pt x="470" y="315"/>
                  </a:lnTo>
                  <a:lnTo>
                    <a:pt x="470" y="315"/>
                  </a:lnTo>
                  <a:lnTo>
                    <a:pt x="470" y="313"/>
                  </a:lnTo>
                  <a:lnTo>
                    <a:pt x="472" y="313"/>
                  </a:lnTo>
                  <a:lnTo>
                    <a:pt x="472" y="311"/>
                  </a:lnTo>
                  <a:lnTo>
                    <a:pt x="472" y="311"/>
                  </a:lnTo>
                  <a:lnTo>
                    <a:pt x="473" y="311"/>
                  </a:lnTo>
                  <a:lnTo>
                    <a:pt x="477" y="311"/>
                  </a:lnTo>
                  <a:lnTo>
                    <a:pt x="477" y="309"/>
                  </a:lnTo>
                  <a:lnTo>
                    <a:pt x="479" y="309"/>
                  </a:lnTo>
                  <a:lnTo>
                    <a:pt x="482" y="306"/>
                  </a:lnTo>
                  <a:lnTo>
                    <a:pt x="484" y="306"/>
                  </a:lnTo>
                  <a:lnTo>
                    <a:pt x="486" y="307"/>
                  </a:lnTo>
                  <a:lnTo>
                    <a:pt x="484" y="309"/>
                  </a:lnTo>
                  <a:lnTo>
                    <a:pt x="484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8" y="309"/>
                  </a:lnTo>
                  <a:lnTo>
                    <a:pt x="488" y="307"/>
                  </a:lnTo>
                  <a:lnTo>
                    <a:pt x="490" y="306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497" y="295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5" y="295"/>
                  </a:lnTo>
                  <a:lnTo>
                    <a:pt x="493" y="297"/>
                  </a:lnTo>
                  <a:lnTo>
                    <a:pt x="492" y="298"/>
                  </a:lnTo>
                  <a:lnTo>
                    <a:pt x="490" y="298"/>
                  </a:lnTo>
                  <a:lnTo>
                    <a:pt x="488" y="298"/>
                  </a:lnTo>
                  <a:lnTo>
                    <a:pt x="490" y="297"/>
                  </a:lnTo>
                  <a:lnTo>
                    <a:pt x="488" y="297"/>
                  </a:lnTo>
                  <a:lnTo>
                    <a:pt x="486" y="297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79" y="295"/>
                  </a:lnTo>
                  <a:lnTo>
                    <a:pt x="479" y="297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7" y="295"/>
                  </a:lnTo>
                  <a:lnTo>
                    <a:pt x="475" y="295"/>
                  </a:lnTo>
                  <a:lnTo>
                    <a:pt x="475" y="295"/>
                  </a:lnTo>
                  <a:lnTo>
                    <a:pt x="473" y="295"/>
                  </a:lnTo>
                  <a:lnTo>
                    <a:pt x="470" y="295"/>
                  </a:lnTo>
                  <a:lnTo>
                    <a:pt x="470" y="293"/>
                  </a:lnTo>
                  <a:lnTo>
                    <a:pt x="466" y="289"/>
                  </a:lnTo>
                  <a:lnTo>
                    <a:pt x="468" y="289"/>
                  </a:lnTo>
                  <a:lnTo>
                    <a:pt x="468" y="291"/>
                  </a:lnTo>
                  <a:lnTo>
                    <a:pt x="470" y="293"/>
                  </a:lnTo>
                  <a:lnTo>
                    <a:pt x="472" y="293"/>
                  </a:lnTo>
                  <a:lnTo>
                    <a:pt x="475" y="293"/>
                  </a:lnTo>
                  <a:lnTo>
                    <a:pt x="477" y="293"/>
                  </a:lnTo>
                  <a:lnTo>
                    <a:pt x="479" y="295"/>
                  </a:lnTo>
                  <a:lnTo>
                    <a:pt x="481" y="295"/>
                  </a:lnTo>
                  <a:lnTo>
                    <a:pt x="481" y="295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4" y="293"/>
                  </a:lnTo>
                  <a:lnTo>
                    <a:pt x="486" y="293"/>
                  </a:lnTo>
                  <a:lnTo>
                    <a:pt x="486" y="293"/>
                  </a:lnTo>
                  <a:lnTo>
                    <a:pt x="486" y="291"/>
                  </a:lnTo>
                  <a:lnTo>
                    <a:pt x="486" y="289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4" y="288"/>
                  </a:lnTo>
                  <a:lnTo>
                    <a:pt x="482" y="288"/>
                  </a:lnTo>
                  <a:lnTo>
                    <a:pt x="482" y="286"/>
                  </a:lnTo>
                  <a:lnTo>
                    <a:pt x="482" y="286"/>
                  </a:lnTo>
                  <a:lnTo>
                    <a:pt x="482" y="284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6" y="286"/>
                  </a:lnTo>
                  <a:lnTo>
                    <a:pt x="486" y="284"/>
                  </a:lnTo>
                  <a:lnTo>
                    <a:pt x="488" y="284"/>
                  </a:lnTo>
                  <a:lnTo>
                    <a:pt x="490" y="282"/>
                  </a:lnTo>
                  <a:lnTo>
                    <a:pt x="492" y="282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5" y="279"/>
                  </a:lnTo>
                  <a:lnTo>
                    <a:pt x="495" y="277"/>
                  </a:lnTo>
                  <a:lnTo>
                    <a:pt x="495" y="277"/>
                  </a:lnTo>
                  <a:lnTo>
                    <a:pt x="499" y="275"/>
                  </a:lnTo>
                  <a:lnTo>
                    <a:pt x="510" y="266"/>
                  </a:lnTo>
                  <a:lnTo>
                    <a:pt x="513" y="262"/>
                  </a:lnTo>
                  <a:lnTo>
                    <a:pt x="513" y="261"/>
                  </a:lnTo>
                  <a:lnTo>
                    <a:pt x="513" y="259"/>
                  </a:lnTo>
                  <a:lnTo>
                    <a:pt x="515" y="259"/>
                  </a:lnTo>
                  <a:lnTo>
                    <a:pt x="517" y="255"/>
                  </a:lnTo>
                  <a:lnTo>
                    <a:pt x="519" y="255"/>
                  </a:lnTo>
                  <a:lnTo>
                    <a:pt x="522" y="253"/>
                  </a:lnTo>
                  <a:lnTo>
                    <a:pt x="526" y="251"/>
                  </a:lnTo>
                  <a:lnTo>
                    <a:pt x="528" y="250"/>
                  </a:lnTo>
                  <a:lnTo>
                    <a:pt x="529" y="246"/>
                  </a:lnTo>
                  <a:lnTo>
                    <a:pt x="531" y="242"/>
                  </a:lnTo>
                  <a:lnTo>
                    <a:pt x="533" y="239"/>
                  </a:lnTo>
                  <a:lnTo>
                    <a:pt x="533" y="239"/>
                  </a:lnTo>
                  <a:lnTo>
                    <a:pt x="533" y="237"/>
                  </a:lnTo>
                  <a:lnTo>
                    <a:pt x="533" y="237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1" y="235"/>
                  </a:lnTo>
                  <a:lnTo>
                    <a:pt x="531" y="235"/>
                  </a:lnTo>
                  <a:lnTo>
                    <a:pt x="529" y="235"/>
                  </a:lnTo>
                  <a:lnTo>
                    <a:pt x="529" y="233"/>
                  </a:lnTo>
                  <a:lnTo>
                    <a:pt x="529" y="232"/>
                  </a:lnTo>
                  <a:lnTo>
                    <a:pt x="529" y="230"/>
                  </a:lnTo>
                  <a:lnTo>
                    <a:pt x="531" y="230"/>
                  </a:lnTo>
                  <a:lnTo>
                    <a:pt x="531" y="228"/>
                  </a:lnTo>
                  <a:lnTo>
                    <a:pt x="533" y="228"/>
                  </a:lnTo>
                  <a:lnTo>
                    <a:pt x="533" y="226"/>
                  </a:lnTo>
                  <a:lnTo>
                    <a:pt x="533" y="224"/>
                  </a:lnTo>
                  <a:lnTo>
                    <a:pt x="533" y="224"/>
                  </a:lnTo>
                  <a:lnTo>
                    <a:pt x="535" y="223"/>
                  </a:lnTo>
                  <a:lnTo>
                    <a:pt x="535" y="221"/>
                  </a:lnTo>
                  <a:lnTo>
                    <a:pt x="533" y="219"/>
                  </a:lnTo>
                  <a:lnTo>
                    <a:pt x="529" y="221"/>
                  </a:lnTo>
                  <a:lnTo>
                    <a:pt x="529" y="221"/>
                  </a:lnTo>
                  <a:lnTo>
                    <a:pt x="526" y="217"/>
                  </a:lnTo>
                  <a:lnTo>
                    <a:pt x="524" y="219"/>
                  </a:lnTo>
                  <a:lnTo>
                    <a:pt x="520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7"/>
                  </a:lnTo>
                  <a:lnTo>
                    <a:pt x="519" y="217"/>
                  </a:lnTo>
                  <a:lnTo>
                    <a:pt x="517" y="217"/>
                  </a:lnTo>
                  <a:lnTo>
                    <a:pt x="517" y="217"/>
                  </a:lnTo>
                  <a:lnTo>
                    <a:pt x="515" y="219"/>
                  </a:lnTo>
                  <a:lnTo>
                    <a:pt x="517" y="221"/>
                  </a:lnTo>
                  <a:lnTo>
                    <a:pt x="517" y="221"/>
                  </a:lnTo>
                  <a:lnTo>
                    <a:pt x="519" y="221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7" y="224"/>
                  </a:lnTo>
                  <a:lnTo>
                    <a:pt x="513" y="223"/>
                  </a:lnTo>
                  <a:lnTo>
                    <a:pt x="511" y="224"/>
                  </a:lnTo>
                  <a:lnTo>
                    <a:pt x="510" y="224"/>
                  </a:lnTo>
                  <a:lnTo>
                    <a:pt x="508" y="223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08" y="221"/>
                  </a:lnTo>
                  <a:lnTo>
                    <a:pt x="506" y="221"/>
                  </a:lnTo>
                  <a:lnTo>
                    <a:pt x="502" y="223"/>
                  </a:lnTo>
                  <a:lnTo>
                    <a:pt x="501" y="223"/>
                  </a:lnTo>
                  <a:lnTo>
                    <a:pt x="497" y="226"/>
                  </a:lnTo>
                  <a:lnTo>
                    <a:pt x="495" y="226"/>
                  </a:lnTo>
                  <a:lnTo>
                    <a:pt x="492" y="228"/>
                  </a:lnTo>
                  <a:lnTo>
                    <a:pt x="488" y="226"/>
                  </a:lnTo>
                  <a:lnTo>
                    <a:pt x="486" y="226"/>
                  </a:lnTo>
                  <a:lnTo>
                    <a:pt x="486" y="226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2" y="226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1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7" y="228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30"/>
                  </a:lnTo>
                  <a:lnTo>
                    <a:pt x="473" y="230"/>
                  </a:lnTo>
                  <a:lnTo>
                    <a:pt x="473" y="230"/>
                  </a:lnTo>
                  <a:lnTo>
                    <a:pt x="475" y="232"/>
                  </a:lnTo>
                  <a:lnTo>
                    <a:pt x="473" y="232"/>
                  </a:lnTo>
                  <a:lnTo>
                    <a:pt x="472" y="230"/>
                  </a:lnTo>
                  <a:lnTo>
                    <a:pt x="472" y="230"/>
                  </a:lnTo>
                  <a:lnTo>
                    <a:pt x="470" y="230"/>
                  </a:lnTo>
                  <a:lnTo>
                    <a:pt x="468" y="230"/>
                  </a:lnTo>
                  <a:lnTo>
                    <a:pt x="466" y="232"/>
                  </a:lnTo>
                  <a:lnTo>
                    <a:pt x="466" y="232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5"/>
                  </a:lnTo>
                  <a:lnTo>
                    <a:pt x="464" y="235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1" y="239"/>
                  </a:lnTo>
                  <a:lnTo>
                    <a:pt x="463" y="237"/>
                  </a:lnTo>
                  <a:lnTo>
                    <a:pt x="463" y="233"/>
                  </a:lnTo>
                  <a:lnTo>
                    <a:pt x="464" y="233"/>
                  </a:lnTo>
                  <a:lnTo>
                    <a:pt x="464" y="232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3" y="228"/>
                  </a:lnTo>
                  <a:lnTo>
                    <a:pt x="461" y="226"/>
                  </a:lnTo>
                  <a:lnTo>
                    <a:pt x="457" y="226"/>
                  </a:lnTo>
                  <a:lnTo>
                    <a:pt x="457" y="226"/>
                  </a:lnTo>
                  <a:lnTo>
                    <a:pt x="457" y="228"/>
                  </a:lnTo>
                  <a:lnTo>
                    <a:pt x="455" y="230"/>
                  </a:lnTo>
                  <a:lnTo>
                    <a:pt x="455" y="232"/>
                  </a:lnTo>
                  <a:lnTo>
                    <a:pt x="455" y="232"/>
                  </a:lnTo>
                  <a:lnTo>
                    <a:pt x="454" y="233"/>
                  </a:lnTo>
                  <a:lnTo>
                    <a:pt x="454" y="233"/>
                  </a:lnTo>
                  <a:lnTo>
                    <a:pt x="452" y="235"/>
                  </a:lnTo>
                  <a:lnTo>
                    <a:pt x="452" y="235"/>
                  </a:lnTo>
                  <a:lnTo>
                    <a:pt x="448" y="239"/>
                  </a:lnTo>
                  <a:lnTo>
                    <a:pt x="448" y="239"/>
                  </a:lnTo>
                  <a:lnTo>
                    <a:pt x="448" y="237"/>
                  </a:lnTo>
                  <a:lnTo>
                    <a:pt x="450" y="235"/>
                  </a:lnTo>
                  <a:lnTo>
                    <a:pt x="450" y="233"/>
                  </a:lnTo>
                  <a:lnTo>
                    <a:pt x="452" y="232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28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0" y="226"/>
                  </a:lnTo>
                  <a:lnTo>
                    <a:pt x="450" y="226"/>
                  </a:lnTo>
                  <a:lnTo>
                    <a:pt x="448" y="224"/>
                  </a:lnTo>
                  <a:lnTo>
                    <a:pt x="446" y="223"/>
                  </a:lnTo>
                  <a:lnTo>
                    <a:pt x="448" y="224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5" y="232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5" y="226"/>
                  </a:lnTo>
                  <a:lnTo>
                    <a:pt x="445" y="224"/>
                  </a:lnTo>
                  <a:lnTo>
                    <a:pt x="445" y="224"/>
                  </a:lnTo>
                  <a:lnTo>
                    <a:pt x="445" y="223"/>
                  </a:lnTo>
                  <a:lnTo>
                    <a:pt x="443" y="223"/>
                  </a:lnTo>
                  <a:lnTo>
                    <a:pt x="437" y="221"/>
                  </a:lnTo>
                  <a:lnTo>
                    <a:pt x="436" y="223"/>
                  </a:lnTo>
                  <a:lnTo>
                    <a:pt x="436" y="224"/>
                  </a:lnTo>
                  <a:lnTo>
                    <a:pt x="436" y="226"/>
                  </a:lnTo>
                  <a:lnTo>
                    <a:pt x="436" y="228"/>
                  </a:lnTo>
                  <a:lnTo>
                    <a:pt x="436" y="228"/>
                  </a:lnTo>
                  <a:lnTo>
                    <a:pt x="436" y="230"/>
                  </a:lnTo>
                  <a:lnTo>
                    <a:pt x="434" y="230"/>
                  </a:lnTo>
                  <a:lnTo>
                    <a:pt x="432" y="232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30" y="235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4" y="237"/>
                  </a:lnTo>
                  <a:lnTo>
                    <a:pt x="430" y="239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1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6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1"/>
                  </a:lnTo>
                  <a:lnTo>
                    <a:pt x="430" y="251"/>
                  </a:lnTo>
                  <a:lnTo>
                    <a:pt x="430" y="253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6" y="255"/>
                  </a:lnTo>
                  <a:lnTo>
                    <a:pt x="436" y="255"/>
                  </a:lnTo>
                  <a:lnTo>
                    <a:pt x="437" y="255"/>
                  </a:lnTo>
                  <a:lnTo>
                    <a:pt x="439" y="255"/>
                  </a:lnTo>
                  <a:lnTo>
                    <a:pt x="439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9" y="259"/>
                  </a:lnTo>
                  <a:lnTo>
                    <a:pt x="439" y="259"/>
                  </a:lnTo>
                  <a:lnTo>
                    <a:pt x="439" y="261"/>
                  </a:lnTo>
                  <a:lnTo>
                    <a:pt x="436" y="257"/>
                  </a:lnTo>
                  <a:lnTo>
                    <a:pt x="436" y="257"/>
                  </a:lnTo>
                  <a:lnTo>
                    <a:pt x="432" y="257"/>
                  </a:lnTo>
                  <a:lnTo>
                    <a:pt x="432" y="257"/>
                  </a:lnTo>
                  <a:lnTo>
                    <a:pt x="430" y="255"/>
                  </a:lnTo>
                  <a:lnTo>
                    <a:pt x="430" y="255"/>
                  </a:lnTo>
                  <a:lnTo>
                    <a:pt x="428" y="255"/>
                  </a:lnTo>
                  <a:lnTo>
                    <a:pt x="428" y="255"/>
                  </a:lnTo>
                  <a:lnTo>
                    <a:pt x="428" y="257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25" y="257"/>
                  </a:lnTo>
                  <a:lnTo>
                    <a:pt x="425" y="257"/>
                  </a:lnTo>
                  <a:lnTo>
                    <a:pt x="423" y="259"/>
                  </a:lnTo>
                  <a:lnTo>
                    <a:pt x="421" y="259"/>
                  </a:lnTo>
                  <a:lnTo>
                    <a:pt x="421" y="259"/>
                  </a:lnTo>
                  <a:lnTo>
                    <a:pt x="419" y="257"/>
                  </a:lnTo>
                  <a:lnTo>
                    <a:pt x="417" y="255"/>
                  </a:lnTo>
                  <a:lnTo>
                    <a:pt x="416" y="257"/>
                  </a:lnTo>
                  <a:lnTo>
                    <a:pt x="416" y="259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21" y="264"/>
                  </a:lnTo>
                  <a:lnTo>
                    <a:pt x="421" y="264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5" y="266"/>
                  </a:lnTo>
                  <a:lnTo>
                    <a:pt x="425" y="268"/>
                  </a:lnTo>
                  <a:lnTo>
                    <a:pt x="423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23" y="271"/>
                  </a:lnTo>
                  <a:lnTo>
                    <a:pt x="423" y="271"/>
                  </a:lnTo>
                  <a:lnTo>
                    <a:pt x="421" y="273"/>
                  </a:lnTo>
                  <a:lnTo>
                    <a:pt x="423" y="273"/>
                  </a:lnTo>
                  <a:lnTo>
                    <a:pt x="421" y="275"/>
                  </a:lnTo>
                  <a:lnTo>
                    <a:pt x="419" y="275"/>
                  </a:lnTo>
                  <a:lnTo>
                    <a:pt x="419" y="273"/>
                  </a:lnTo>
                  <a:lnTo>
                    <a:pt x="417" y="275"/>
                  </a:lnTo>
                  <a:lnTo>
                    <a:pt x="416" y="273"/>
                  </a:lnTo>
                  <a:lnTo>
                    <a:pt x="414" y="271"/>
                  </a:lnTo>
                  <a:lnTo>
                    <a:pt x="414" y="273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4" y="279"/>
                  </a:lnTo>
                  <a:lnTo>
                    <a:pt x="417" y="279"/>
                  </a:lnTo>
                  <a:lnTo>
                    <a:pt x="417" y="279"/>
                  </a:lnTo>
                  <a:lnTo>
                    <a:pt x="419" y="279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9" y="280"/>
                  </a:lnTo>
                  <a:lnTo>
                    <a:pt x="421" y="282"/>
                  </a:lnTo>
                  <a:lnTo>
                    <a:pt x="423" y="284"/>
                  </a:lnTo>
                  <a:lnTo>
                    <a:pt x="423" y="284"/>
                  </a:lnTo>
                  <a:lnTo>
                    <a:pt x="425" y="284"/>
                  </a:lnTo>
                  <a:lnTo>
                    <a:pt x="426" y="284"/>
                  </a:lnTo>
                  <a:lnTo>
                    <a:pt x="426" y="286"/>
                  </a:lnTo>
                  <a:lnTo>
                    <a:pt x="426" y="288"/>
                  </a:lnTo>
                  <a:lnTo>
                    <a:pt x="426" y="288"/>
                  </a:lnTo>
                  <a:lnTo>
                    <a:pt x="425" y="288"/>
                  </a:lnTo>
                  <a:lnTo>
                    <a:pt x="425" y="288"/>
                  </a:lnTo>
                  <a:lnTo>
                    <a:pt x="426" y="289"/>
                  </a:lnTo>
                  <a:lnTo>
                    <a:pt x="432" y="293"/>
                  </a:lnTo>
                  <a:lnTo>
                    <a:pt x="432" y="293"/>
                  </a:lnTo>
                  <a:lnTo>
                    <a:pt x="432" y="295"/>
                  </a:lnTo>
                  <a:lnTo>
                    <a:pt x="432" y="295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0" y="293"/>
                  </a:lnTo>
                  <a:lnTo>
                    <a:pt x="428" y="293"/>
                  </a:lnTo>
                  <a:lnTo>
                    <a:pt x="426" y="291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19" y="288"/>
                  </a:lnTo>
                  <a:lnTo>
                    <a:pt x="417" y="286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9"/>
                  </a:lnTo>
                  <a:lnTo>
                    <a:pt x="417" y="289"/>
                  </a:lnTo>
                  <a:lnTo>
                    <a:pt x="419" y="291"/>
                  </a:lnTo>
                  <a:lnTo>
                    <a:pt x="423" y="293"/>
                  </a:lnTo>
                  <a:lnTo>
                    <a:pt x="423" y="293"/>
                  </a:lnTo>
                  <a:lnTo>
                    <a:pt x="425" y="295"/>
                  </a:lnTo>
                  <a:lnTo>
                    <a:pt x="425" y="295"/>
                  </a:lnTo>
                  <a:lnTo>
                    <a:pt x="421" y="295"/>
                  </a:lnTo>
                  <a:lnTo>
                    <a:pt x="419" y="293"/>
                  </a:lnTo>
                  <a:lnTo>
                    <a:pt x="417" y="291"/>
                  </a:lnTo>
                  <a:lnTo>
                    <a:pt x="417" y="291"/>
                  </a:lnTo>
                  <a:lnTo>
                    <a:pt x="416" y="289"/>
                  </a:lnTo>
                  <a:lnTo>
                    <a:pt x="414" y="289"/>
                  </a:lnTo>
                  <a:lnTo>
                    <a:pt x="414" y="291"/>
                  </a:lnTo>
                  <a:lnTo>
                    <a:pt x="414" y="293"/>
                  </a:lnTo>
                  <a:lnTo>
                    <a:pt x="414" y="295"/>
                  </a:lnTo>
                  <a:lnTo>
                    <a:pt x="414" y="295"/>
                  </a:lnTo>
                  <a:lnTo>
                    <a:pt x="412" y="295"/>
                  </a:lnTo>
                  <a:lnTo>
                    <a:pt x="410" y="293"/>
                  </a:lnTo>
                  <a:lnTo>
                    <a:pt x="408" y="291"/>
                  </a:lnTo>
                  <a:lnTo>
                    <a:pt x="408" y="289"/>
                  </a:lnTo>
                  <a:lnTo>
                    <a:pt x="407" y="289"/>
                  </a:lnTo>
                  <a:lnTo>
                    <a:pt x="407" y="289"/>
                  </a:lnTo>
                  <a:lnTo>
                    <a:pt x="405" y="288"/>
                  </a:lnTo>
                  <a:lnTo>
                    <a:pt x="405" y="288"/>
                  </a:lnTo>
                  <a:lnTo>
                    <a:pt x="403" y="289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5" y="291"/>
                  </a:lnTo>
                  <a:lnTo>
                    <a:pt x="403" y="293"/>
                  </a:lnTo>
                  <a:lnTo>
                    <a:pt x="405" y="293"/>
                  </a:lnTo>
                  <a:lnTo>
                    <a:pt x="407" y="295"/>
                  </a:lnTo>
                  <a:lnTo>
                    <a:pt x="407" y="297"/>
                  </a:lnTo>
                  <a:lnTo>
                    <a:pt x="407" y="298"/>
                  </a:lnTo>
                  <a:lnTo>
                    <a:pt x="407" y="300"/>
                  </a:lnTo>
                  <a:lnTo>
                    <a:pt x="407" y="302"/>
                  </a:lnTo>
                  <a:lnTo>
                    <a:pt x="407" y="300"/>
                  </a:lnTo>
                  <a:lnTo>
                    <a:pt x="405" y="300"/>
                  </a:lnTo>
                  <a:lnTo>
                    <a:pt x="405" y="300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3" y="302"/>
                  </a:lnTo>
                  <a:lnTo>
                    <a:pt x="403" y="300"/>
                  </a:lnTo>
                  <a:lnTo>
                    <a:pt x="403" y="298"/>
                  </a:lnTo>
                  <a:lnTo>
                    <a:pt x="403" y="297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1" y="293"/>
                  </a:lnTo>
                  <a:lnTo>
                    <a:pt x="399" y="293"/>
                  </a:lnTo>
                  <a:lnTo>
                    <a:pt x="398" y="293"/>
                  </a:lnTo>
                  <a:lnTo>
                    <a:pt x="398" y="293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7"/>
                  </a:lnTo>
                  <a:lnTo>
                    <a:pt x="396" y="298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2"/>
                  </a:lnTo>
                  <a:lnTo>
                    <a:pt x="396" y="304"/>
                  </a:lnTo>
                  <a:lnTo>
                    <a:pt x="396" y="306"/>
                  </a:lnTo>
                  <a:lnTo>
                    <a:pt x="399" y="306"/>
                  </a:lnTo>
                  <a:lnTo>
                    <a:pt x="401" y="306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3" y="307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399" y="309"/>
                  </a:lnTo>
                  <a:lnTo>
                    <a:pt x="398" y="309"/>
                  </a:lnTo>
                  <a:lnTo>
                    <a:pt x="396" y="309"/>
                  </a:lnTo>
                  <a:lnTo>
                    <a:pt x="396" y="311"/>
                  </a:lnTo>
                  <a:lnTo>
                    <a:pt x="398" y="311"/>
                  </a:lnTo>
                  <a:lnTo>
                    <a:pt x="396" y="313"/>
                  </a:lnTo>
                  <a:lnTo>
                    <a:pt x="396" y="313"/>
                  </a:lnTo>
                  <a:lnTo>
                    <a:pt x="396" y="315"/>
                  </a:lnTo>
                  <a:lnTo>
                    <a:pt x="396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9" y="317"/>
                  </a:lnTo>
                  <a:lnTo>
                    <a:pt x="399" y="318"/>
                  </a:lnTo>
                  <a:lnTo>
                    <a:pt x="399" y="320"/>
                  </a:lnTo>
                  <a:lnTo>
                    <a:pt x="401" y="320"/>
                  </a:lnTo>
                  <a:lnTo>
                    <a:pt x="401" y="322"/>
                  </a:lnTo>
                  <a:lnTo>
                    <a:pt x="401" y="322"/>
                  </a:lnTo>
                  <a:lnTo>
                    <a:pt x="403" y="324"/>
                  </a:lnTo>
                  <a:lnTo>
                    <a:pt x="405" y="322"/>
                  </a:lnTo>
                  <a:lnTo>
                    <a:pt x="407" y="322"/>
                  </a:lnTo>
                  <a:lnTo>
                    <a:pt x="408" y="322"/>
                  </a:lnTo>
                  <a:lnTo>
                    <a:pt x="410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5" y="327"/>
                  </a:lnTo>
                  <a:lnTo>
                    <a:pt x="403" y="327"/>
                  </a:lnTo>
                  <a:lnTo>
                    <a:pt x="401" y="326"/>
                  </a:lnTo>
                  <a:lnTo>
                    <a:pt x="401" y="326"/>
                  </a:lnTo>
                  <a:lnTo>
                    <a:pt x="401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4" y="320"/>
                  </a:lnTo>
                  <a:lnTo>
                    <a:pt x="394" y="320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4"/>
                  </a:lnTo>
                  <a:lnTo>
                    <a:pt x="394" y="324"/>
                  </a:lnTo>
                  <a:lnTo>
                    <a:pt x="394" y="326"/>
                  </a:lnTo>
                  <a:lnTo>
                    <a:pt x="394" y="326"/>
                  </a:lnTo>
                  <a:lnTo>
                    <a:pt x="392" y="327"/>
                  </a:lnTo>
                  <a:lnTo>
                    <a:pt x="392" y="329"/>
                  </a:lnTo>
                  <a:lnTo>
                    <a:pt x="392" y="329"/>
                  </a:lnTo>
                  <a:lnTo>
                    <a:pt x="392" y="331"/>
                  </a:lnTo>
                  <a:lnTo>
                    <a:pt x="392" y="333"/>
                  </a:lnTo>
                  <a:lnTo>
                    <a:pt x="394" y="333"/>
                  </a:lnTo>
                  <a:lnTo>
                    <a:pt x="396" y="333"/>
                  </a:lnTo>
                  <a:lnTo>
                    <a:pt x="396" y="333"/>
                  </a:lnTo>
                  <a:lnTo>
                    <a:pt x="396" y="335"/>
                  </a:lnTo>
                  <a:lnTo>
                    <a:pt x="394" y="335"/>
                  </a:lnTo>
                  <a:lnTo>
                    <a:pt x="394" y="336"/>
                  </a:lnTo>
                  <a:lnTo>
                    <a:pt x="394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8"/>
                  </a:lnTo>
                  <a:lnTo>
                    <a:pt x="396" y="338"/>
                  </a:lnTo>
                  <a:lnTo>
                    <a:pt x="394" y="338"/>
                  </a:lnTo>
                  <a:lnTo>
                    <a:pt x="396" y="342"/>
                  </a:lnTo>
                  <a:lnTo>
                    <a:pt x="398" y="342"/>
                  </a:lnTo>
                  <a:lnTo>
                    <a:pt x="399" y="342"/>
                  </a:lnTo>
                  <a:lnTo>
                    <a:pt x="401" y="340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8" y="340"/>
                  </a:lnTo>
                  <a:lnTo>
                    <a:pt x="412" y="336"/>
                  </a:lnTo>
                  <a:lnTo>
                    <a:pt x="412" y="335"/>
                  </a:lnTo>
                  <a:lnTo>
                    <a:pt x="414" y="335"/>
                  </a:lnTo>
                  <a:lnTo>
                    <a:pt x="414" y="338"/>
                  </a:lnTo>
                  <a:lnTo>
                    <a:pt x="410" y="340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1" y="344"/>
                  </a:lnTo>
                  <a:lnTo>
                    <a:pt x="401" y="344"/>
                  </a:lnTo>
                  <a:lnTo>
                    <a:pt x="399" y="345"/>
                  </a:lnTo>
                  <a:lnTo>
                    <a:pt x="399" y="347"/>
                  </a:lnTo>
                  <a:lnTo>
                    <a:pt x="399" y="347"/>
                  </a:lnTo>
                  <a:lnTo>
                    <a:pt x="401" y="347"/>
                  </a:lnTo>
                  <a:lnTo>
                    <a:pt x="403" y="347"/>
                  </a:lnTo>
                  <a:lnTo>
                    <a:pt x="405" y="347"/>
                  </a:lnTo>
                  <a:lnTo>
                    <a:pt x="407" y="349"/>
                  </a:lnTo>
                  <a:lnTo>
                    <a:pt x="407" y="349"/>
                  </a:lnTo>
                  <a:lnTo>
                    <a:pt x="408" y="347"/>
                  </a:lnTo>
                  <a:lnTo>
                    <a:pt x="410" y="347"/>
                  </a:lnTo>
                  <a:lnTo>
                    <a:pt x="410" y="347"/>
                  </a:lnTo>
                  <a:lnTo>
                    <a:pt x="412" y="345"/>
                  </a:lnTo>
                  <a:lnTo>
                    <a:pt x="412" y="345"/>
                  </a:lnTo>
                  <a:lnTo>
                    <a:pt x="412" y="344"/>
                  </a:lnTo>
                  <a:lnTo>
                    <a:pt x="414" y="345"/>
                  </a:lnTo>
                  <a:lnTo>
                    <a:pt x="414" y="345"/>
                  </a:lnTo>
                  <a:lnTo>
                    <a:pt x="412" y="345"/>
                  </a:lnTo>
                  <a:lnTo>
                    <a:pt x="412" y="347"/>
                  </a:lnTo>
                  <a:lnTo>
                    <a:pt x="410" y="349"/>
                  </a:lnTo>
                  <a:lnTo>
                    <a:pt x="412" y="349"/>
                  </a:lnTo>
                  <a:lnTo>
                    <a:pt x="412" y="349"/>
                  </a:lnTo>
                  <a:lnTo>
                    <a:pt x="412" y="351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14" y="353"/>
                  </a:lnTo>
                  <a:lnTo>
                    <a:pt x="412" y="353"/>
                  </a:lnTo>
                  <a:lnTo>
                    <a:pt x="410" y="351"/>
                  </a:lnTo>
                  <a:lnTo>
                    <a:pt x="408" y="349"/>
                  </a:lnTo>
                  <a:lnTo>
                    <a:pt x="407" y="349"/>
                  </a:lnTo>
                  <a:lnTo>
                    <a:pt x="405" y="351"/>
                  </a:lnTo>
                  <a:lnTo>
                    <a:pt x="403" y="353"/>
                  </a:lnTo>
                  <a:lnTo>
                    <a:pt x="405" y="354"/>
                  </a:lnTo>
                  <a:lnTo>
                    <a:pt x="405" y="356"/>
                  </a:lnTo>
                  <a:lnTo>
                    <a:pt x="403" y="358"/>
                  </a:lnTo>
                  <a:lnTo>
                    <a:pt x="401" y="360"/>
                  </a:lnTo>
                  <a:lnTo>
                    <a:pt x="403" y="360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8" y="363"/>
                  </a:lnTo>
                  <a:lnTo>
                    <a:pt x="408" y="363"/>
                  </a:lnTo>
                  <a:lnTo>
                    <a:pt x="410" y="363"/>
                  </a:lnTo>
                  <a:lnTo>
                    <a:pt x="410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4" y="363"/>
                  </a:lnTo>
                  <a:lnTo>
                    <a:pt x="414" y="363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08" y="365"/>
                  </a:lnTo>
                  <a:lnTo>
                    <a:pt x="407" y="363"/>
                  </a:lnTo>
                  <a:lnTo>
                    <a:pt x="405" y="363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8" y="367"/>
                  </a:lnTo>
                  <a:lnTo>
                    <a:pt x="396" y="369"/>
                  </a:lnTo>
                  <a:lnTo>
                    <a:pt x="398" y="369"/>
                  </a:lnTo>
                  <a:lnTo>
                    <a:pt x="398" y="369"/>
                  </a:lnTo>
                  <a:lnTo>
                    <a:pt x="398" y="371"/>
                  </a:lnTo>
                  <a:lnTo>
                    <a:pt x="399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3" y="374"/>
                  </a:lnTo>
                  <a:lnTo>
                    <a:pt x="403" y="374"/>
                  </a:lnTo>
                  <a:lnTo>
                    <a:pt x="405" y="374"/>
                  </a:lnTo>
                  <a:lnTo>
                    <a:pt x="405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8" y="374"/>
                  </a:lnTo>
                  <a:lnTo>
                    <a:pt x="408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07" y="376"/>
                  </a:lnTo>
                  <a:lnTo>
                    <a:pt x="405" y="376"/>
                  </a:lnTo>
                  <a:lnTo>
                    <a:pt x="403" y="376"/>
                  </a:lnTo>
                  <a:lnTo>
                    <a:pt x="403" y="376"/>
                  </a:lnTo>
                  <a:lnTo>
                    <a:pt x="401" y="374"/>
                  </a:lnTo>
                  <a:lnTo>
                    <a:pt x="401" y="374"/>
                  </a:lnTo>
                  <a:lnTo>
                    <a:pt x="399" y="373"/>
                  </a:lnTo>
                  <a:lnTo>
                    <a:pt x="399" y="373"/>
                  </a:lnTo>
                  <a:lnTo>
                    <a:pt x="398" y="371"/>
                  </a:lnTo>
                  <a:lnTo>
                    <a:pt x="398" y="373"/>
                  </a:lnTo>
                  <a:lnTo>
                    <a:pt x="396" y="373"/>
                  </a:lnTo>
                  <a:lnTo>
                    <a:pt x="394" y="374"/>
                  </a:lnTo>
                  <a:lnTo>
                    <a:pt x="394" y="376"/>
                  </a:lnTo>
                  <a:lnTo>
                    <a:pt x="394" y="378"/>
                  </a:lnTo>
                  <a:lnTo>
                    <a:pt x="392" y="380"/>
                  </a:lnTo>
                  <a:lnTo>
                    <a:pt x="392" y="382"/>
                  </a:lnTo>
                  <a:lnTo>
                    <a:pt x="392" y="382"/>
                  </a:lnTo>
                  <a:lnTo>
                    <a:pt x="394" y="383"/>
                  </a:lnTo>
                  <a:lnTo>
                    <a:pt x="394" y="383"/>
                  </a:lnTo>
                  <a:lnTo>
                    <a:pt x="392" y="383"/>
                  </a:lnTo>
                  <a:lnTo>
                    <a:pt x="390" y="383"/>
                  </a:lnTo>
                  <a:lnTo>
                    <a:pt x="392" y="385"/>
                  </a:lnTo>
                  <a:lnTo>
                    <a:pt x="398" y="383"/>
                  </a:lnTo>
                  <a:lnTo>
                    <a:pt x="399" y="383"/>
                  </a:lnTo>
                  <a:lnTo>
                    <a:pt x="398" y="385"/>
                  </a:lnTo>
                  <a:lnTo>
                    <a:pt x="398" y="387"/>
                  </a:lnTo>
                  <a:lnTo>
                    <a:pt x="399" y="387"/>
                  </a:lnTo>
                  <a:lnTo>
                    <a:pt x="399" y="387"/>
                  </a:lnTo>
                  <a:lnTo>
                    <a:pt x="401" y="385"/>
                  </a:lnTo>
                  <a:lnTo>
                    <a:pt x="401" y="385"/>
                  </a:lnTo>
                  <a:lnTo>
                    <a:pt x="403" y="385"/>
                  </a:lnTo>
                  <a:lnTo>
                    <a:pt x="403" y="385"/>
                  </a:lnTo>
                  <a:lnTo>
                    <a:pt x="401" y="387"/>
                  </a:lnTo>
                  <a:lnTo>
                    <a:pt x="399" y="389"/>
                  </a:lnTo>
                  <a:lnTo>
                    <a:pt x="394" y="389"/>
                  </a:lnTo>
                  <a:lnTo>
                    <a:pt x="394" y="389"/>
                  </a:lnTo>
                  <a:lnTo>
                    <a:pt x="394" y="391"/>
                  </a:lnTo>
                  <a:lnTo>
                    <a:pt x="394" y="392"/>
                  </a:lnTo>
                  <a:lnTo>
                    <a:pt x="398" y="394"/>
                  </a:lnTo>
                  <a:lnTo>
                    <a:pt x="398" y="394"/>
                  </a:lnTo>
                  <a:lnTo>
                    <a:pt x="396" y="392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4" y="396"/>
                  </a:lnTo>
                  <a:lnTo>
                    <a:pt x="394" y="396"/>
                  </a:lnTo>
                  <a:lnTo>
                    <a:pt x="394" y="398"/>
                  </a:lnTo>
                  <a:lnTo>
                    <a:pt x="392" y="396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7" y="394"/>
                  </a:lnTo>
                  <a:lnTo>
                    <a:pt x="385" y="396"/>
                  </a:lnTo>
                  <a:lnTo>
                    <a:pt x="385" y="396"/>
                  </a:lnTo>
                  <a:lnTo>
                    <a:pt x="378" y="396"/>
                  </a:lnTo>
                  <a:lnTo>
                    <a:pt x="376" y="398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8" y="403"/>
                  </a:lnTo>
                  <a:lnTo>
                    <a:pt x="380" y="403"/>
                  </a:lnTo>
                  <a:lnTo>
                    <a:pt x="380" y="401"/>
                  </a:lnTo>
                  <a:lnTo>
                    <a:pt x="381" y="401"/>
                  </a:lnTo>
                  <a:lnTo>
                    <a:pt x="385" y="403"/>
                  </a:lnTo>
                  <a:lnTo>
                    <a:pt x="389" y="403"/>
                  </a:lnTo>
                  <a:lnTo>
                    <a:pt x="389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2" y="403"/>
                  </a:lnTo>
                  <a:lnTo>
                    <a:pt x="399" y="400"/>
                  </a:lnTo>
                  <a:lnTo>
                    <a:pt x="401" y="401"/>
                  </a:lnTo>
                  <a:lnTo>
                    <a:pt x="403" y="401"/>
                  </a:lnTo>
                  <a:lnTo>
                    <a:pt x="405" y="403"/>
                  </a:lnTo>
                  <a:lnTo>
                    <a:pt x="408" y="401"/>
                  </a:lnTo>
                  <a:lnTo>
                    <a:pt x="408" y="403"/>
                  </a:lnTo>
                  <a:lnTo>
                    <a:pt x="407" y="403"/>
                  </a:lnTo>
                  <a:lnTo>
                    <a:pt x="403" y="403"/>
                  </a:lnTo>
                  <a:lnTo>
                    <a:pt x="403" y="403"/>
                  </a:lnTo>
                  <a:lnTo>
                    <a:pt x="399" y="401"/>
                  </a:lnTo>
                  <a:lnTo>
                    <a:pt x="398" y="401"/>
                  </a:lnTo>
                  <a:lnTo>
                    <a:pt x="392" y="405"/>
                  </a:lnTo>
                  <a:lnTo>
                    <a:pt x="392" y="405"/>
                  </a:lnTo>
                  <a:lnTo>
                    <a:pt x="394" y="407"/>
                  </a:lnTo>
                  <a:lnTo>
                    <a:pt x="394" y="407"/>
                  </a:lnTo>
                  <a:lnTo>
                    <a:pt x="394" y="409"/>
                  </a:lnTo>
                  <a:lnTo>
                    <a:pt x="392" y="407"/>
                  </a:lnTo>
                  <a:lnTo>
                    <a:pt x="390" y="405"/>
                  </a:lnTo>
                  <a:lnTo>
                    <a:pt x="389" y="405"/>
                  </a:lnTo>
                  <a:lnTo>
                    <a:pt x="387" y="405"/>
                  </a:lnTo>
                  <a:lnTo>
                    <a:pt x="387" y="407"/>
                  </a:lnTo>
                  <a:lnTo>
                    <a:pt x="385" y="407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94" y="416"/>
                  </a:lnTo>
                  <a:lnTo>
                    <a:pt x="396" y="416"/>
                  </a:lnTo>
                  <a:lnTo>
                    <a:pt x="398" y="412"/>
                  </a:lnTo>
                  <a:lnTo>
                    <a:pt x="399" y="412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398" y="416"/>
                  </a:lnTo>
                  <a:lnTo>
                    <a:pt x="398" y="418"/>
                  </a:lnTo>
                  <a:lnTo>
                    <a:pt x="399" y="418"/>
                  </a:lnTo>
                  <a:lnTo>
                    <a:pt x="399" y="418"/>
                  </a:lnTo>
                  <a:lnTo>
                    <a:pt x="401" y="418"/>
                  </a:lnTo>
                  <a:lnTo>
                    <a:pt x="401" y="418"/>
                  </a:lnTo>
                  <a:lnTo>
                    <a:pt x="401" y="419"/>
                  </a:lnTo>
                  <a:lnTo>
                    <a:pt x="403" y="419"/>
                  </a:lnTo>
                  <a:lnTo>
                    <a:pt x="403" y="419"/>
                  </a:lnTo>
                  <a:lnTo>
                    <a:pt x="407" y="418"/>
                  </a:lnTo>
                  <a:lnTo>
                    <a:pt x="410" y="412"/>
                  </a:lnTo>
                  <a:lnTo>
                    <a:pt x="412" y="410"/>
                  </a:lnTo>
                  <a:lnTo>
                    <a:pt x="412" y="409"/>
                  </a:lnTo>
                  <a:lnTo>
                    <a:pt x="412" y="409"/>
                  </a:lnTo>
                  <a:lnTo>
                    <a:pt x="414" y="409"/>
                  </a:lnTo>
                  <a:lnTo>
                    <a:pt x="414" y="409"/>
                  </a:lnTo>
                  <a:lnTo>
                    <a:pt x="414" y="407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7" y="405"/>
                  </a:lnTo>
                  <a:lnTo>
                    <a:pt x="417" y="403"/>
                  </a:lnTo>
                  <a:lnTo>
                    <a:pt x="419" y="403"/>
                  </a:lnTo>
                  <a:lnTo>
                    <a:pt x="419" y="401"/>
                  </a:lnTo>
                  <a:lnTo>
                    <a:pt x="419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3" y="400"/>
                  </a:lnTo>
                  <a:lnTo>
                    <a:pt x="423" y="400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30" y="391"/>
                  </a:lnTo>
                  <a:lnTo>
                    <a:pt x="430" y="392"/>
                  </a:lnTo>
                  <a:lnTo>
                    <a:pt x="428" y="394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400"/>
                  </a:lnTo>
                  <a:lnTo>
                    <a:pt x="425" y="400"/>
                  </a:lnTo>
                  <a:lnTo>
                    <a:pt x="428" y="401"/>
                  </a:lnTo>
                  <a:lnTo>
                    <a:pt x="436" y="400"/>
                  </a:lnTo>
                  <a:lnTo>
                    <a:pt x="436" y="401"/>
                  </a:lnTo>
                  <a:lnTo>
                    <a:pt x="432" y="401"/>
                  </a:lnTo>
                  <a:lnTo>
                    <a:pt x="430" y="403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5" y="403"/>
                  </a:lnTo>
                  <a:lnTo>
                    <a:pt x="423" y="403"/>
                  </a:lnTo>
                  <a:lnTo>
                    <a:pt x="423" y="403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19" y="405"/>
                  </a:lnTo>
                  <a:lnTo>
                    <a:pt x="419" y="405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19" y="409"/>
                  </a:lnTo>
                  <a:lnTo>
                    <a:pt x="417" y="410"/>
                  </a:lnTo>
                  <a:lnTo>
                    <a:pt x="417" y="412"/>
                  </a:lnTo>
                  <a:lnTo>
                    <a:pt x="417" y="412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6"/>
                  </a:lnTo>
                  <a:lnTo>
                    <a:pt x="416" y="416"/>
                  </a:lnTo>
                  <a:lnTo>
                    <a:pt x="417" y="416"/>
                  </a:lnTo>
                  <a:lnTo>
                    <a:pt x="417" y="418"/>
                  </a:lnTo>
                  <a:lnTo>
                    <a:pt x="417" y="416"/>
                  </a:lnTo>
                  <a:lnTo>
                    <a:pt x="419" y="416"/>
                  </a:lnTo>
                  <a:lnTo>
                    <a:pt x="419" y="416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3" y="414"/>
                  </a:lnTo>
                  <a:lnTo>
                    <a:pt x="425" y="414"/>
                  </a:lnTo>
                  <a:lnTo>
                    <a:pt x="423" y="414"/>
                  </a:lnTo>
                  <a:lnTo>
                    <a:pt x="423" y="414"/>
                  </a:lnTo>
                  <a:lnTo>
                    <a:pt x="421" y="416"/>
                  </a:lnTo>
                  <a:lnTo>
                    <a:pt x="419" y="418"/>
                  </a:lnTo>
                  <a:lnTo>
                    <a:pt x="417" y="418"/>
                  </a:lnTo>
                  <a:lnTo>
                    <a:pt x="417" y="418"/>
                  </a:lnTo>
                  <a:lnTo>
                    <a:pt x="416" y="418"/>
                  </a:lnTo>
                  <a:lnTo>
                    <a:pt x="414" y="416"/>
                  </a:lnTo>
                  <a:lnTo>
                    <a:pt x="414" y="418"/>
                  </a:lnTo>
                  <a:lnTo>
                    <a:pt x="412" y="421"/>
                  </a:lnTo>
                  <a:lnTo>
                    <a:pt x="414" y="423"/>
                  </a:lnTo>
                  <a:lnTo>
                    <a:pt x="414" y="419"/>
                  </a:lnTo>
                  <a:lnTo>
                    <a:pt x="416" y="419"/>
                  </a:lnTo>
                  <a:lnTo>
                    <a:pt x="416" y="419"/>
                  </a:lnTo>
                  <a:lnTo>
                    <a:pt x="416" y="423"/>
                  </a:lnTo>
                  <a:lnTo>
                    <a:pt x="417" y="423"/>
                  </a:lnTo>
                  <a:lnTo>
                    <a:pt x="419" y="421"/>
                  </a:lnTo>
                  <a:lnTo>
                    <a:pt x="425" y="423"/>
                  </a:lnTo>
                  <a:lnTo>
                    <a:pt x="426" y="423"/>
                  </a:lnTo>
                  <a:lnTo>
                    <a:pt x="426" y="423"/>
                  </a:lnTo>
                  <a:lnTo>
                    <a:pt x="428" y="421"/>
                  </a:lnTo>
                  <a:lnTo>
                    <a:pt x="430" y="419"/>
                  </a:lnTo>
                  <a:lnTo>
                    <a:pt x="430" y="418"/>
                  </a:lnTo>
                  <a:lnTo>
                    <a:pt x="432" y="416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6"/>
                  </a:lnTo>
                  <a:lnTo>
                    <a:pt x="430" y="419"/>
                  </a:lnTo>
                  <a:lnTo>
                    <a:pt x="426" y="423"/>
                  </a:lnTo>
                  <a:lnTo>
                    <a:pt x="426" y="425"/>
                  </a:lnTo>
                  <a:lnTo>
                    <a:pt x="425" y="425"/>
                  </a:lnTo>
                  <a:lnTo>
                    <a:pt x="419" y="423"/>
                  </a:lnTo>
                  <a:lnTo>
                    <a:pt x="416" y="425"/>
                  </a:lnTo>
                  <a:lnTo>
                    <a:pt x="414" y="425"/>
                  </a:lnTo>
                  <a:lnTo>
                    <a:pt x="412" y="427"/>
                  </a:lnTo>
                  <a:lnTo>
                    <a:pt x="412" y="427"/>
                  </a:lnTo>
                  <a:lnTo>
                    <a:pt x="412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08" y="432"/>
                  </a:lnTo>
                  <a:lnTo>
                    <a:pt x="410" y="432"/>
                  </a:lnTo>
                  <a:lnTo>
                    <a:pt x="412" y="432"/>
                  </a:lnTo>
                  <a:lnTo>
                    <a:pt x="414" y="432"/>
                  </a:lnTo>
                  <a:lnTo>
                    <a:pt x="414" y="432"/>
                  </a:lnTo>
                  <a:lnTo>
                    <a:pt x="410" y="434"/>
                  </a:lnTo>
                  <a:lnTo>
                    <a:pt x="410" y="434"/>
                  </a:lnTo>
                  <a:lnTo>
                    <a:pt x="408" y="432"/>
                  </a:lnTo>
                  <a:lnTo>
                    <a:pt x="408" y="434"/>
                  </a:lnTo>
                  <a:lnTo>
                    <a:pt x="407" y="436"/>
                  </a:lnTo>
                  <a:lnTo>
                    <a:pt x="407" y="439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7" y="443"/>
                  </a:lnTo>
                  <a:lnTo>
                    <a:pt x="407" y="443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8" y="441"/>
                  </a:lnTo>
                  <a:lnTo>
                    <a:pt x="410" y="439"/>
                  </a:lnTo>
                  <a:lnTo>
                    <a:pt x="410" y="441"/>
                  </a:lnTo>
                  <a:lnTo>
                    <a:pt x="412" y="441"/>
                  </a:lnTo>
                  <a:lnTo>
                    <a:pt x="412" y="441"/>
                  </a:lnTo>
                  <a:lnTo>
                    <a:pt x="410" y="443"/>
                  </a:lnTo>
                  <a:lnTo>
                    <a:pt x="410" y="443"/>
                  </a:lnTo>
                  <a:lnTo>
                    <a:pt x="408" y="443"/>
                  </a:lnTo>
                  <a:lnTo>
                    <a:pt x="408" y="445"/>
                  </a:lnTo>
                  <a:lnTo>
                    <a:pt x="408" y="445"/>
                  </a:lnTo>
                  <a:lnTo>
                    <a:pt x="408" y="447"/>
                  </a:lnTo>
                  <a:lnTo>
                    <a:pt x="407" y="448"/>
                  </a:lnTo>
                  <a:lnTo>
                    <a:pt x="407" y="450"/>
                  </a:lnTo>
                  <a:lnTo>
                    <a:pt x="407" y="452"/>
                  </a:lnTo>
                  <a:lnTo>
                    <a:pt x="407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10" y="448"/>
                  </a:lnTo>
                  <a:lnTo>
                    <a:pt x="410" y="448"/>
                  </a:lnTo>
                  <a:lnTo>
                    <a:pt x="410" y="450"/>
                  </a:lnTo>
                  <a:lnTo>
                    <a:pt x="408" y="452"/>
                  </a:lnTo>
                  <a:lnTo>
                    <a:pt x="408" y="452"/>
                  </a:lnTo>
                  <a:lnTo>
                    <a:pt x="408" y="454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10" y="456"/>
                  </a:lnTo>
                  <a:lnTo>
                    <a:pt x="410" y="457"/>
                  </a:lnTo>
                  <a:lnTo>
                    <a:pt x="408" y="457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7"/>
                  </a:lnTo>
                  <a:lnTo>
                    <a:pt x="407" y="457"/>
                  </a:lnTo>
                  <a:lnTo>
                    <a:pt x="403" y="463"/>
                  </a:lnTo>
                  <a:lnTo>
                    <a:pt x="401" y="466"/>
                  </a:lnTo>
                  <a:lnTo>
                    <a:pt x="401" y="468"/>
                  </a:lnTo>
                  <a:lnTo>
                    <a:pt x="401" y="468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3" y="468"/>
                  </a:lnTo>
                  <a:lnTo>
                    <a:pt x="403" y="466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5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1" y="472"/>
                  </a:lnTo>
                  <a:lnTo>
                    <a:pt x="401" y="474"/>
                  </a:lnTo>
                  <a:lnTo>
                    <a:pt x="401" y="474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5" y="474"/>
                  </a:lnTo>
                  <a:lnTo>
                    <a:pt x="407" y="472"/>
                  </a:lnTo>
                  <a:lnTo>
                    <a:pt x="407" y="470"/>
                  </a:lnTo>
                  <a:lnTo>
                    <a:pt x="407" y="472"/>
                  </a:lnTo>
                  <a:lnTo>
                    <a:pt x="407" y="472"/>
                  </a:lnTo>
                  <a:lnTo>
                    <a:pt x="405" y="474"/>
                  </a:lnTo>
                  <a:lnTo>
                    <a:pt x="405" y="474"/>
                  </a:lnTo>
                  <a:lnTo>
                    <a:pt x="405" y="475"/>
                  </a:lnTo>
                  <a:lnTo>
                    <a:pt x="403" y="479"/>
                  </a:lnTo>
                  <a:lnTo>
                    <a:pt x="403" y="479"/>
                  </a:lnTo>
                  <a:lnTo>
                    <a:pt x="403" y="481"/>
                  </a:lnTo>
                  <a:lnTo>
                    <a:pt x="403" y="483"/>
                  </a:lnTo>
                  <a:lnTo>
                    <a:pt x="403" y="483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5" y="486"/>
                  </a:lnTo>
                  <a:lnTo>
                    <a:pt x="407" y="486"/>
                  </a:lnTo>
                  <a:lnTo>
                    <a:pt x="407" y="484"/>
                  </a:lnTo>
                  <a:lnTo>
                    <a:pt x="408" y="484"/>
                  </a:lnTo>
                  <a:lnTo>
                    <a:pt x="414" y="479"/>
                  </a:lnTo>
                  <a:lnTo>
                    <a:pt x="412" y="481"/>
                  </a:lnTo>
                  <a:lnTo>
                    <a:pt x="410" y="483"/>
                  </a:lnTo>
                  <a:lnTo>
                    <a:pt x="408" y="484"/>
                  </a:lnTo>
                  <a:lnTo>
                    <a:pt x="408" y="486"/>
                  </a:lnTo>
                  <a:lnTo>
                    <a:pt x="407" y="486"/>
                  </a:lnTo>
                  <a:lnTo>
                    <a:pt x="407" y="488"/>
                  </a:lnTo>
                  <a:lnTo>
                    <a:pt x="405" y="488"/>
                  </a:lnTo>
                  <a:lnTo>
                    <a:pt x="405" y="490"/>
                  </a:lnTo>
                  <a:lnTo>
                    <a:pt x="405" y="492"/>
                  </a:lnTo>
                  <a:lnTo>
                    <a:pt x="401" y="494"/>
                  </a:lnTo>
                  <a:lnTo>
                    <a:pt x="403" y="495"/>
                  </a:lnTo>
                  <a:lnTo>
                    <a:pt x="403" y="497"/>
                  </a:lnTo>
                  <a:lnTo>
                    <a:pt x="401" y="499"/>
                  </a:lnTo>
                  <a:lnTo>
                    <a:pt x="399" y="503"/>
                  </a:lnTo>
                  <a:lnTo>
                    <a:pt x="399" y="503"/>
                  </a:lnTo>
                  <a:lnTo>
                    <a:pt x="399" y="504"/>
                  </a:lnTo>
                  <a:lnTo>
                    <a:pt x="401" y="504"/>
                  </a:lnTo>
                  <a:lnTo>
                    <a:pt x="401" y="504"/>
                  </a:lnTo>
                  <a:lnTo>
                    <a:pt x="399" y="508"/>
                  </a:lnTo>
                  <a:lnTo>
                    <a:pt x="399" y="510"/>
                  </a:lnTo>
                  <a:lnTo>
                    <a:pt x="399" y="512"/>
                  </a:lnTo>
                  <a:lnTo>
                    <a:pt x="399" y="513"/>
                  </a:lnTo>
                  <a:lnTo>
                    <a:pt x="399" y="515"/>
                  </a:lnTo>
                  <a:lnTo>
                    <a:pt x="398" y="517"/>
                  </a:lnTo>
                  <a:lnTo>
                    <a:pt x="396" y="517"/>
                  </a:lnTo>
                  <a:lnTo>
                    <a:pt x="396" y="519"/>
                  </a:lnTo>
                  <a:lnTo>
                    <a:pt x="396" y="522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9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3" y="526"/>
                  </a:lnTo>
                  <a:lnTo>
                    <a:pt x="403" y="526"/>
                  </a:lnTo>
                  <a:lnTo>
                    <a:pt x="405" y="526"/>
                  </a:lnTo>
                  <a:lnTo>
                    <a:pt x="405" y="526"/>
                  </a:lnTo>
                  <a:lnTo>
                    <a:pt x="407" y="526"/>
                  </a:lnTo>
                  <a:lnTo>
                    <a:pt x="407" y="524"/>
                  </a:lnTo>
                  <a:lnTo>
                    <a:pt x="408" y="524"/>
                  </a:lnTo>
                  <a:lnTo>
                    <a:pt x="410" y="521"/>
                  </a:lnTo>
                  <a:lnTo>
                    <a:pt x="410" y="521"/>
                  </a:lnTo>
                  <a:lnTo>
                    <a:pt x="410" y="519"/>
                  </a:lnTo>
                  <a:lnTo>
                    <a:pt x="410" y="519"/>
                  </a:lnTo>
                  <a:lnTo>
                    <a:pt x="408" y="517"/>
                  </a:lnTo>
                  <a:lnTo>
                    <a:pt x="408" y="517"/>
                  </a:lnTo>
                  <a:lnTo>
                    <a:pt x="408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8" y="515"/>
                  </a:lnTo>
                  <a:lnTo>
                    <a:pt x="408" y="513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08"/>
                  </a:lnTo>
                  <a:lnTo>
                    <a:pt x="410" y="508"/>
                  </a:lnTo>
                  <a:lnTo>
                    <a:pt x="410" y="506"/>
                  </a:lnTo>
                  <a:lnTo>
                    <a:pt x="412" y="504"/>
                  </a:lnTo>
                  <a:lnTo>
                    <a:pt x="412" y="503"/>
                  </a:lnTo>
                  <a:lnTo>
                    <a:pt x="412" y="503"/>
                  </a:lnTo>
                  <a:lnTo>
                    <a:pt x="414" y="503"/>
                  </a:lnTo>
                  <a:lnTo>
                    <a:pt x="414" y="501"/>
                  </a:lnTo>
                  <a:lnTo>
                    <a:pt x="412" y="501"/>
                  </a:lnTo>
                  <a:lnTo>
                    <a:pt x="412" y="499"/>
                  </a:lnTo>
                  <a:lnTo>
                    <a:pt x="412" y="499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4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0"/>
                  </a:lnTo>
                  <a:lnTo>
                    <a:pt x="414" y="490"/>
                  </a:lnTo>
                  <a:lnTo>
                    <a:pt x="417" y="486"/>
                  </a:lnTo>
                  <a:lnTo>
                    <a:pt x="417" y="486"/>
                  </a:lnTo>
                  <a:lnTo>
                    <a:pt x="419" y="486"/>
                  </a:lnTo>
                  <a:lnTo>
                    <a:pt x="419" y="484"/>
                  </a:lnTo>
                  <a:lnTo>
                    <a:pt x="419" y="484"/>
                  </a:lnTo>
                  <a:lnTo>
                    <a:pt x="419" y="481"/>
                  </a:lnTo>
                  <a:lnTo>
                    <a:pt x="419" y="479"/>
                  </a:lnTo>
                  <a:lnTo>
                    <a:pt x="416" y="477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2"/>
                  </a:lnTo>
                  <a:lnTo>
                    <a:pt x="416" y="470"/>
                  </a:lnTo>
                  <a:lnTo>
                    <a:pt x="414" y="470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1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6" y="465"/>
                  </a:lnTo>
                  <a:lnTo>
                    <a:pt x="416" y="465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9" y="461"/>
                  </a:lnTo>
                  <a:lnTo>
                    <a:pt x="419" y="461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21" y="459"/>
                  </a:lnTo>
                  <a:lnTo>
                    <a:pt x="425" y="454"/>
                  </a:lnTo>
                  <a:lnTo>
                    <a:pt x="430" y="448"/>
                  </a:lnTo>
                  <a:lnTo>
                    <a:pt x="432" y="448"/>
                  </a:lnTo>
                  <a:lnTo>
                    <a:pt x="432" y="445"/>
                  </a:lnTo>
                  <a:lnTo>
                    <a:pt x="434" y="445"/>
                  </a:lnTo>
                  <a:lnTo>
                    <a:pt x="434" y="443"/>
                  </a:lnTo>
                  <a:lnTo>
                    <a:pt x="434" y="443"/>
                  </a:lnTo>
                  <a:lnTo>
                    <a:pt x="437" y="443"/>
                  </a:lnTo>
                  <a:lnTo>
                    <a:pt x="437" y="443"/>
                  </a:lnTo>
                  <a:lnTo>
                    <a:pt x="439" y="439"/>
                  </a:lnTo>
                  <a:lnTo>
                    <a:pt x="439" y="439"/>
                  </a:lnTo>
                  <a:lnTo>
                    <a:pt x="439" y="441"/>
                  </a:lnTo>
                  <a:lnTo>
                    <a:pt x="437" y="443"/>
                  </a:lnTo>
                  <a:lnTo>
                    <a:pt x="436" y="445"/>
                  </a:lnTo>
                  <a:lnTo>
                    <a:pt x="434" y="445"/>
                  </a:lnTo>
                  <a:lnTo>
                    <a:pt x="434" y="447"/>
                  </a:lnTo>
                  <a:lnTo>
                    <a:pt x="432" y="450"/>
                  </a:lnTo>
                  <a:lnTo>
                    <a:pt x="430" y="450"/>
                  </a:lnTo>
                  <a:lnTo>
                    <a:pt x="428" y="452"/>
                  </a:lnTo>
                  <a:lnTo>
                    <a:pt x="426" y="454"/>
                  </a:lnTo>
                  <a:lnTo>
                    <a:pt x="421" y="463"/>
                  </a:lnTo>
                  <a:lnTo>
                    <a:pt x="419" y="465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70"/>
                  </a:lnTo>
                  <a:lnTo>
                    <a:pt x="419" y="470"/>
                  </a:lnTo>
                  <a:lnTo>
                    <a:pt x="419" y="472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21" y="475"/>
                  </a:lnTo>
                  <a:lnTo>
                    <a:pt x="421" y="477"/>
                  </a:lnTo>
                  <a:lnTo>
                    <a:pt x="421" y="477"/>
                  </a:lnTo>
                  <a:lnTo>
                    <a:pt x="423" y="479"/>
                  </a:lnTo>
                  <a:lnTo>
                    <a:pt x="425" y="479"/>
                  </a:lnTo>
                  <a:lnTo>
                    <a:pt x="426" y="479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5" y="474"/>
                  </a:lnTo>
                  <a:lnTo>
                    <a:pt x="425" y="472"/>
                  </a:lnTo>
                  <a:lnTo>
                    <a:pt x="426" y="472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70"/>
                  </a:lnTo>
                  <a:lnTo>
                    <a:pt x="430" y="474"/>
                  </a:lnTo>
                  <a:lnTo>
                    <a:pt x="432" y="474"/>
                  </a:lnTo>
                  <a:lnTo>
                    <a:pt x="432" y="472"/>
                  </a:lnTo>
                  <a:lnTo>
                    <a:pt x="432" y="470"/>
                  </a:lnTo>
                  <a:lnTo>
                    <a:pt x="430" y="466"/>
                  </a:lnTo>
                  <a:lnTo>
                    <a:pt x="428" y="465"/>
                  </a:lnTo>
                  <a:lnTo>
                    <a:pt x="430" y="463"/>
                  </a:lnTo>
                  <a:lnTo>
                    <a:pt x="430" y="465"/>
                  </a:lnTo>
                  <a:lnTo>
                    <a:pt x="430" y="465"/>
                  </a:lnTo>
                  <a:lnTo>
                    <a:pt x="432" y="468"/>
                  </a:lnTo>
                  <a:lnTo>
                    <a:pt x="432" y="470"/>
                  </a:lnTo>
                  <a:lnTo>
                    <a:pt x="434" y="472"/>
                  </a:lnTo>
                  <a:lnTo>
                    <a:pt x="434" y="475"/>
                  </a:lnTo>
                  <a:lnTo>
                    <a:pt x="436" y="475"/>
                  </a:lnTo>
                  <a:lnTo>
                    <a:pt x="436" y="475"/>
                  </a:lnTo>
                  <a:lnTo>
                    <a:pt x="437" y="475"/>
                  </a:lnTo>
                  <a:lnTo>
                    <a:pt x="437" y="475"/>
                  </a:lnTo>
                  <a:lnTo>
                    <a:pt x="437" y="474"/>
                  </a:lnTo>
                  <a:lnTo>
                    <a:pt x="439" y="474"/>
                  </a:lnTo>
                  <a:lnTo>
                    <a:pt x="439" y="472"/>
                  </a:lnTo>
                  <a:lnTo>
                    <a:pt x="439" y="472"/>
                  </a:lnTo>
                  <a:lnTo>
                    <a:pt x="439" y="470"/>
                  </a:lnTo>
                  <a:lnTo>
                    <a:pt x="439" y="470"/>
                  </a:lnTo>
                  <a:lnTo>
                    <a:pt x="441" y="470"/>
                  </a:lnTo>
                  <a:lnTo>
                    <a:pt x="441" y="468"/>
                  </a:lnTo>
                  <a:lnTo>
                    <a:pt x="441" y="466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6"/>
                  </a:lnTo>
                  <a:lnTo>
                    <a:pt x="441" y="466"/>
                  </a:lnTo>
                  <a:lnTo>
                    <a:pt x="441" y="465"/>
                  </a:lnTo>
                  <a:lnTo>
                    <a:pt x="441" y="465"/>
                  </a:lnTo>
                  <a:lnTo>
                    <a:pt x="441" y="463"/>
                  </a:lnTo>
                  <a:lnTo>
                    <a:pt x="441" y="461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7"/>
                  </a:lnTo>
                  <a:lnTo>
                    <a:pt x="441" y="454"/>
                  </a:lnTo>
                  <a:lnTo>
                    <a:pt x="441" y="452"/>
                  </a:lnTo>
                  <a:lnTo>
                    <a:pt x="439" y="450"/>
                  </a:lnTo>
                  <a:lnTo>
                    <a:pt x="441" y="448"/>
                  </a:lnTo>
                  <a:lnTo>
                    <a:pt x="441" y="448"/>
                  </a:lnTo>
                  <a:lnTo>
                    <a:pt x="443" y="450"/>
                  </a:lnTo>
                  <a:lnTo>
                    <a:pt x="443" y="450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5" y="454"/>
                  </a:lnTo>
                  <a:lnTo>
                    <a:pt x="446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8"/>
                  </a:lnTo>
                  <a:lnTo>
                    <a:pt x="445" y="454"/>
                  </a:lnTo>
                  <a:lnTo>
                    <a:pt x="443" y="459"/>
                  </a:lnTo>
                  <a:lnTo>
                    <a:pt x="443" y="459"/>
                  </a:lnTo>
                  <a:lnTo>
                    <a:pt x="443" y="463"/>
                  </a:lnTo>
                  <a:lnTo>
                    <a:pt x="443" y="465"/>
                  </a:lnTo>
                  <a:lnTo>
                    <a:pt x="443" y="466"/>
                  </a:lnTo>
                  <a:lnTo>
                    <a:pt x="445" y="466"/>
                  </a:lnTo>
                  <a:lnTo>
                    <a:pt x="446" y="466"/>
                  </a:lnTo>
                  <a:lnTo>
                    <a:pt x="446" y="466"/>
                  </a:lnTo>
                  <a:lnTo>
                    <a:pt x="446" y="465"/>
                  </a:lnTo>
                  <a:lnTo>
                    <a:pt x="446" y="463"/>
                  </a:lnTo>
                  <a:lnTo>
                    <a:pt x="445" y="459"/>
                  </a:lnTo>
                  <a:lnTo>
                    <a:pt x="445" y="459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6" y="461"/>
                  </a:lnTo>
                  <a:lnTo>
                    <a:pt x="446" y="461"/>
                  </a:lnTo>
                  <a:lnTo>
                    <a:pt x="446" y="463"/>
                  </a:lnTo>
                  <a:lnTo>
                    <a:pt x="448" y="465"/>
                  </a:lnTo>
                  <a:lnTo>
                    <a:pt x="450" y="465"/>
                  </a:lnTo>
                  <a:lnTo>
                    <a:pt x="452" y="468"/>
                  </a:lnTo>
                  <a:lnTo>
                    <a:pt x="455" y="470"/>
                  </a:lnTo>
                  <a:lnTo>
                    <a:pt x="457" y="470"/>
                  </a:lnTo>
                  <a:lnTo>
                    <a:pt x="463" y="470"/>
                  </a:lnTo>
                  <a:lnTo>
                    <a:pt x="461" y="472"/>
                  </a:lnTo>
                  <a:lnTo>
                    <a:pt x="452" y="470"/>
                  </a:lnTo>
                  <a:lnTo>
                    <a:pt x="452" y="470"/>
                  </a:lnTo>
                  <a:lnTo>
                    <a:pt x="450" y="470"/>
                  </a:lnTo>
                  <a:lnTo>
                    <a:pt x="450" y="470"/>
                  </a:lnTo>
                  <a:lnTo>
                    <a:pt x="446" y="468"/>
                  </a:lnTo>
                  <a:lnTo>
                    <a:pt x="446" y="468"/>
                  </a:lnTo>
                  <a:lnTo>
                    <a:pt x="445" y="468"/>
                  </a:lnTo>
                  <a:lnTo>
                    <a:pt x="443" y="470"/>
                  </a:lnTo>
                  <a:lnTo>
                    <a:pt x="443" y="470"/>
                  </a:lnTo>
                  <a:lnTo>
                    <a:pt x="441" y="472"/>
                  </a:lnTo>
                  <a:lnTo>
                    <a:pt x="441" y="474"/>
                  </a:lnTo>
                  <a:lnTo>
                    <a:pt x="441" y="477"/>
                  </a:lnTo>
                  <a:lnTo>
                    <a:pt x="441" y="477"/>
                  </a:lnTo>
                  <a:lnTo>
                    <a:pt x="443" y="481"/>
                  </a:lnTo>
                  <a:lnTo>
                    <a:pt x="443" y="481"/>
                  </a:lnTo>
                  <a:lnTo>
                    <a:pt x="443" y="483"/>
                  </a:lnTo>
                  <a:lnTo>
                    <a:pt x="443" y="483"/>
                  </a:lnTo>
                  <a:lnTo>
                    <a:pt x="443" y="486"/>
                  </a:lnTo>
                  <a:lnTo>
                    <a:pt x="443" y="488"/>
                  </a:lnTo>
                  <a:lnTo>
                    <a:pt x="439" y="490"/>
                  </a:lnTo>
                  <a:lnTo>
                    <a:pt x="441" y="492"/>
                  </a:lnTo>
                  <a:lnTo>
                    <a:pt x="443" y="494"/>
                  </a:lnTo>
                  <a:lnTo>
                    <a:pt x="446" y="495"/>
                  </a:lnTo>
                  <a:lnTo>
                    <a:pt x="446" y="495"/>
                  </a:lnTo>
                  <a:lnTo>
                    <a:pt x="445" y="497"/>
                  </a:lnTo>
                  <a:lnTo>
                    <a:pt x="446" y="497"/>
                  </a:lnTo>
                  <a:lnTo>
                    <a:pt x="446" y="497"/>
                  </a:lnTo>
                  <a:lnTo>
                    <a:pt x="450" y="499"/>
                  </a:lnTo>
                  <a:lnTo>
                    <a:pt x="452" y="499"/>
                  </a:lnTo>
                  <a:lnTo>
                    <a:pt x="452" y="501"/>
                  </a:lnTo>
                  <a:lnTo>
                    <a:pt x="454" y="503"/>
                  </a:lnTo>
                  <a:lnTo>
                    <a:pt x="454" y="503"/>
                  </a:lnTo>
                  <a:lnTo>
                    <a:pt x="452" y="504"/>
                  </a:lnTo>
                  <a:lnTo>
                    <a:pt x="454" y="506"/>
                  </a:lnTo>
                  <a:lnTo>
                    <a:pt x="455" y="508"/>
                  </a:lnTo>
                  <a:lnTo>
                    <a:pt x="455" y="510"/>
                  </a:lnTo>
                  <a:lnTo>
                    <a:pt x="455" y="512"/>
                  </a:lnTo>
                  <a:lnTo>
                    <a:pt x="454" y="513"/>
                  </a:lnTo>
                  <a:lnTo>
                    <a:pt x="450" y="515"/>
                  </a:lnTo>
                  <a:lnTo>
                    <a:pt x="448" y="517"/>
                  </a:lnTo>
                  <a:lnTo>
                    <a:pt x="448" y="517"/>
                  </a:lnTo>
                  <a:lnTo>
                    <a:pt x="448" y="519"/>
                  </a:lnTo>
                  <a:lnTo>
                    <a:pt x="448" y="521"/>
                  </a:lnTo>
                  <a:lnTo>
                    <a:pt x="446" y="521"/>
                  </a:lnTo>
                  <a:lnTo>
                    <a:pt x="446" y="522"/>
                  </a:lnTo>
                  <a:lnTo>
                    <a:pt x="445" y="524"/>
                  </a:lnTo>
                  <a:lnTo>
                    <a:pt x="445" y="524"/>
                  </a:lnTo>
                  <a:lnTo>
                    <a:pt x="445" y="526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3" y="531"/>
                  </a:lnTo>
                  <a:lnTo>
                    <a:pt x="443" y="531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39" y="539"/>
                  </a:lnTo>
                  <a:lnTo>
                    <a:pt x="437" y="539"/>
                  </a:lnTo>
                  <a:lnTo>
                    <a:pt x="436" y="540"/>
                  </a:lnTo>
                  <a:lnTo>
                    <a:pt x="436" y="542"/>
                  </a:lnTo>
                  <a:lnTo>
                    <a:pt x="436" y="544"/>
                  </a:lnTo>
                  <a:lnTo>
                    <a:pt x="436" y="544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50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6" y="555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6" y="560"/>
                  </a:lnTo>
                  <a:lnTo>
                    <a:pt x="436" y="560"/>
                  </a:lnTo>
                  <a:lnTo>
                    <a:pt x="434" y="560"/>
                  </a:lnTo>
                  <a:lnTo>
                    <a:pt x="434" y="560"/>
                  </a:lnTo>
                  <a:lnTo>
                    <a:pt x="434" y="559"/>
                  </a:lnTo>
                  <a:lnTo>
                    <a:pt x="432" y="559"/>
                  </a:lnTo>
                  <a:lnTo>
                    <a:pt x="434" y="555"/>
                  </a:lnTo>
                  <a:lnTo>
                    <a:pt x="434" y="555"/>
                  </a:lnTo>
                  <a:lnTo>
                    <a:pt x="432" y="553"/>
                  </a:lnTo>
                  <a:lnTo>
                    <a:pt x="432" y="553"/>
                  </a:lnTo>
                  <a:lnTo>
                    <a:pt x="432" y="551"/>
                  </a:lnTo>
                  <a:lnTo>
                    <a:pt x="432" y="551"/>
                  </a:lnTo>
                  <a:lnTo>
                    <a:pt x="430" y="551"/>
                  </a:lnTo>
                  <a:lnTo>
                    <a:pt x="430" y="550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28" y="551"/>
                  </a:lnTo>
                  <a:lnTo>
                    <a:pt x="428" y="551"/>
                  </a:lnTo>
                  <a:lnTo>
                    <a:pt x="426" y="553"/>
                  </a:lnTo>
                  <a:lnTo>
                    <a:pt x="426" y="557"/>
                  </a:lnTo>
                  <a:lnTo>
                    <a:pt x="426" y="560"/>
                  </a:lnTo>
                  <a:lnTo>
                    <a:pt x="428" y="564"/>
                  </a:lnTo>
                  <a:lnTo>
                    <a:pt x="430" y="566"/>
                  </a:lnTo>
                  <a:lnTo>
                    <a:pt x="434" y="571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5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9" y="577"/>
                  </a:lnTo>
                  <a:lnTo>
                    <a:pt x="437" y="577"/>
                  </a:lnTo>
                  <a:lnTo>
                    <a:pt x="437" y="578"/>
                  </a:lnTo>
                  <a:lnTo>
                    <a:pt x="439" y="578"/>
                  </a:lnTo>
                  <a:lnTo>
                    <a:pt x="439" y="578"/>
                  </a:lnTo>
                  <a:lnTo>
                    <a:pt x="437" y="580"/>
                  </a:lnTo>
                  <a:lnTo>
                    <a:pt x="437" y="580"/>
                  </a:lnTo>
                  <a:lnTo>
                    <a:pt x="439" y="582"/>
                  </a:lnTo>
                  <a:lnTo>
                    <a:pt x="439" y="582"/>
                  </a:lnTo>
                  <a:lnTo>
                    <a:pt x="439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2"/>
                  </a:lnTo>
                  <a:lnTo>
                    <a:pt x="443" y="582"/>
                  </a:lnTo>
                  <a:lnTo>
                    <a:pt x="443" y="580"/>
                  </a:lnTo>
                  <a:lnTo>
                    <a:pt x="443" y="580"/>
                  </a:lnTo>
                  <a:lnTo>
                    <a:pt x="441" y="578"/>
                  </a:lnTo>
                  <a:lnTo>
                    <a:pt x="441" y="577"/>
                  </a:lnTo>
                  <a:lnTo>
                    <a:pt x="439" y="575"/>
                  </a:lnTo>
                  <a:lnTo>
                    <a:pt x="439" y="573"/>
                  </a:lnTo>
                  <a:lnTo>
                    <a:pt x="439" y="573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8"/>
                  </a:lnTo>
                  <a:lnTo>
                    <a:pt x="439" y="568"/>
                  </a:lnTo>
                  <a:lnTo>
                    <a:pt x="441" y="566"/>
                  </a:lnTo>
                  <a:lnTo>
                    <a:pt x="443" y="566"/>
                  </a:lnTo>
                  <a:lnTo>
                    <a:pt x="443" y="564"/>
                  </a:lnTo>
                  <a:lnTo>
                    <a:pt x="445" y="564"/>
                  </a:lnTo>
                  <a:lnTo>
                    <a:pt x="446" y="564"/>
                  </a:lnTo>
                  <a:lnTo>
                    <a:pt x="446" y="568"/>
                  </a:lnTo>
                  <a:lnTo>
                    <a:pt x="448" y="568"/>
                  </a:lnTo>
                  <a:lnTo>
                    <a:pt x="450" y="569"/>
                  </a:lnTo>
                  <a:lnTo>
                    <a:pt x="455" y="573"/>
                  </a:lnTo>
                  <a:lnTo>
                    <a:pt x="457" y="573"/>
                  </a:lnTo>
                  <a:lnTo>
                    <a:pt x="461" y="578"/>
                  </a:lnTo>
                  <a:lnTo>
                    <a:pt x="461" y="578"/>
                  </a:lnTo>
                  <a:lnTo>
                    <a:pt x="463" y="578"/>
                  </a:lnTo>
                  <a:lnTo>
                    <a:pt x="463" y="578"/>
                  </a:lnTo>
                  <a:lnTo>
                    <a:pt x="464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78"/>
                  </a:lnTo>
                  <a:lnTo>
                    <a:pt x="468" y="578"/>
                  </a:lnTo>
                  <a:lnTo>
                    <a:pt x="468" y="577"/>
                  </a:lnTo>
                  <a:lnTo>
                    <a:pt x="468" y="575"/>
                  </a:lnTo>
                  <a:lnTo>
                    <a:pt x="468" y="573"/>
                  </a:lnTo>
                  <a:lnTo>
                    <a:pt x="468" y="573"/>
                  </a:lnTo>
                  <a:lnTo>
                    <a:pt x="468" y="571"/>
                  </a:lnTo>
                  <a:lnTo>
                    <a:pt x="468" y="571"/>
                  </a:lnTo>
                  <a:lnTo>
                    <a:pt x="468" y="569"/>
                  </a:lnTo>
                  <a:lnTo>
                    <a:pt x="468" y="569"/>
                  </a:lnTo>
                  <a:lnTo>
                    <a:pt x="468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4" y="566"/>
                  </a:lnTo>
                  <a:lnTo>
                    <a:pt x="464" y="564"/>
                  </a:lnTo>
                  <a:lnTo>
                    <a:pt x="464" y="564"/>
                  </a:lnTo>
                  <a:lnTo>
                    <a:pt x="464" y="562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2"/>
                  </a:lnTo>
                  <a:lnTo>
                    <a:pt x="468" y="562"/>
                  </a:lnTo>
                  <a:lnTo>
                    <a:pt x="468" y="564"/>
                  </a:lnTo>
                  <a:lnTo>
                    <a:pt x="468" y="564"/>
                  </a:lnTo>
                  <a:lnTo>
                    <a:pt x="468" y="566"/>
                  </a:lnTo>
                  <a:lnTo>
                    <a:pt x="473" y="568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5" y="564"/>
                  </a:lnTo>
                  <a:lnTo>
                    <a:pt x="475" y="564"/>
                  </a:lnTo>
                  <a:lnTo>
                    <a:pt x="475" y="568"/>
                  </a:lnTo>
                  <a:lnTo>
                    <a:pt x="477" y="571"/>
                  </a:lnTo>
                  <a:lnTo>
                    <a:pt x="481" y="573"/>
                  </a:lnTo>
                  <a:lnTo>
                    <a:pt x="482" y="573"/>
                  </a:lnTo>
                  <a:lnTo>
                    <a:pt x="481" y="571"/>
                  </a:lnTo>
                  <a:lnTo>
                    <a:pt x="482" y="569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4" y="568"/>
                  </a:lnTo>
                  <a:lnTo>
                    <a:pt x="484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3"/>
                  </a:lnTo>
                  <a:lnTo>
                    <a:pt x="484" y="573"/>
                  </a:lnTo>
                  <a:lnTo>
                    <a:pt x="486" y="573"/>
                  </a:lnTo>
                  <a:lnTo>
                    <a:pt x="488" y="573"/>
                  </a:lnTo>
                  <a:lnTo>
                    <a:pt x="492" y="569"/>
                  </a:lnTo>
                  <a:lnTo>
                    <a:pt x="495" y="568"/>
                  </a:lnTo>
                  <a:lnTo>
                    <a:pt x="495" y="568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5" y="566"/>
                  </a:lnTo>
                  <a:lnTo>
                    <a:pt x="493" y="566"/>
                  </a:lnTo>
                  <a:lnTo>
                    <a:pt x="493" y="564"/>
                  </a:lnTo>
                  <a:lnTo>
                    <a:pt x="495" y="564"/>
                  </a:lnTo>
                  <a:lnTo>
                    <a:pt x="495" y="562"/>
                  </a:lnTo>
                  <a:lnTo>
                    <a:pt x="495" y="562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9" y="566"/>
                  </a:lnTo>
                  <a:lnTo>
                    <a:pt x="501" y="564"/>
                  </a:lnTo>
                  <a:lnTo>
                    <a:pt x="502" y="562"/>
                  </a:lnTo>
                  <a:lnTo>
                    <a:pt x="506" y="564"/>
                  </a:lnTo>
                  <a:lnTo>
                    <a:pt x="508" y="562"/>
                  </a:lnTo>
                  <a:lnTo>
                    <a:pt x="508" y="562"/>
                  </a:lnTo>
                  <a:lnTo>
                    <a:pt x="508" y="560"/>
                  </a:lnTo>
                  <a:lnTo>
                    <a:pt x="508" y="559"/>
                  </a:lnTo>
                  <a:lnTo>
                    <a:pt x="508" y="557"/>
                  </a:lnTo>
                  <a:lnTo>
                    <a:pt x="508" y="555"/>
                  </a:lnTo>
                  <a:lnTo>
                    <a:pt x="508" y="553"/>
                  </a:lnTo>
                  <a:lnTo>
                    <a:pt x="510" y="555"/>
                  </a:lnTo>
                  <a:lnTo>
                    <a:pt x="510" y="555"/>
                  </a:lnTo>
                  <a:lnTo>
                    <a:pt x="511" y="555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0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3" y="555"/>
                  </a:lnTo>
                  <a:lnTo>
                    <a:pt x="513" y="555"/>
                  </a:lnTo>
                  <a:lnTo>
                    <a:pt x="529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3" y="555"/>
                  </a:lnTo>
                  <a:lnTo>
                    <a:pt x="533" y="557"/>
                  </a:lnTo>
                  <a:lnTo>
                    <a:pt x="531" y="557"/>
                  </a:lnTo>
                  <a:lnTo>
                    <a:pt x="531" y="557"/>
                  </a:lnTo>
                  <a:lnTo>
                    <a:pt x="535" y="557"/>
                  </a:lnTo>
                  <a:lnTo>
                    <a:pt x="535" y="557"/>
                  </a:lnTo>
                  <a:lnTo>
                    <a:pt x="529" y="559"/>
                  </a:lnTo>
                  <a:lnTo>
                    <a:pt x="529" y="559"/>
                  </a:lnTo>
                  <a:lnTo>
                    <a:pt x="528" y="559"/>
                  </a:lnTo>
                  <a:lnTo>
                    <a:pt x="528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2" y="559"/>
                  </a:lnTo>
                  <a:lnTo>
                    <a:pt x="522" y="559"/>
                  </a:lnTo>
                  <a:lnTo>
                    <a:pt x="520" y="560"/>
                  </a:lnTo>
                  <a:lnTo>
                    <a:pt x="522" y="560"/>
                  </a:lnTo>
                  <a:lnTo>
                    <a:pt x="524" y="562"/>
                  </a:lnTo>
                  <a:lnTo>
                    <a:pt x="522" y="562"/>
                  </a:lnTo>
                  <a:lnTo>
                    <a:pt x="520" y="562"/>
                  </a:lnTo>
                  <a:lnTo>
                    <a:pt x="520" y="562"/>
                  </a:lnTo>
                  <a:lnTo>
                    <a:pt x="519" y="562"/>
                  </a:lnTo>
                  <a:lnTo>
                    <a:pt x="519" y="560"/>
                  </a:lnTo>
                  <a:lnTo>
                    <a:pt x="519" y="562"/>
                  </a:lnTo>
                  <a:lnTo>
                    <a:pt x="517" y="562"/>
                  </a:lnTo>
                  <a:lnTo>
                    <a:pt x="515" y="566"/>
                  </a:lnTo>
                  <a:lnTo>
                    <a:pt x="515" y="571"/>
                  </a:lnTo>
                  <a:lnTo>
                    <a:pt x="515" y="571"/>
                  </a:lnTo>
                  <a:lnTo>
                    <a:pt x="515" y="573"/>
                  </a:lnTo>
                  <a:lnTo>
                    <a:pt x="513" y="575"/>
                  </a:lnTo>
                  <a:lnTo>
                    <a:pt x="513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0" y="578"/>
                  </a:lnTo>
                  <a:lnTo>
                    <a:pt x="510" y="580"/>
                  </a:lnTo>
                  <a:lnTo>
                    <a:pt x="508" y="584"/>
                  </a:lnTo>
                  <a:lnTo>
                    <a:pt x="506" y="591"/>
                  </a:lnTo>
                  <a:lnTo>
                    <a:pt x="506" y="593"/>
                  </a:lnTo>
                  <a:lnTo>
                    <a:pt x="506" y="593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6" y="596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11" y="604"/>
                  </a:lnTo>
                  <a:lnTo>
                    <a:pt x="513" y="606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11"/>
                  </a:lnTo>
                  <a:lnTo>
                    <a:pt x="517" y="611"/>
                  </a:lnTo>
                  <a:lnTo>
                    <a:pt x="515" y="613"/>
                  </a:lnTo>
                  <a:lnTo>
                    <a:pt x="515" y="613"/>
                  </a:lnTo>
                  <a:lnTo>
                    <a:pt x="515" y="615"/>
                  </a:lnTo>
                  <a:lnTo>
                    <a:pt x="515" y="615"/>
                  </a:lnTo>
                  <a:lnTo>
                    <a:pt x="517" y="616"/>
                  </a:lnTo>
                  <a:lnTo>
                    <a:pt x="519" y="618"/>
                  </a:lnTo>
                  <a:lnTo>
                    <a:pt x="520" y="622"/>
                  </a:lnTo>
                  <a:lnTo>
                    <a:pt x="520" y="622"/>
                  </a:lnTo>
                  <a:lnTo>
                    <a:pt x="522" y="622"/>
                  </a:lnTo>
                  <a:lnTo>
                    <a:pt x="522" y="622"/>
                  </a:lnTo>
                  <a:lnTo>
                    <a:pt x="524" y="622"/>
                  </a:lnTo>
                  <a:lnTo>
                    <a:pt x="524" y="622"/>
                  </a:lnTo>
                  <a:lnTo>
                    <a:pt x="524" y="620"/>
                  </a:lnTo>
                  <a:lnTo>
                    <a:pt x="524" y="618"/>
                  </a:lnTo>
                  <a:lnTo>
                    <a:pt x="526" y="616"/>
                  </a:lnTo>
                  <a:lnTo>
                    <a:pt x="526" y="616"/>
                  </a:lnTo>
                  <a:lnTo>
                    <a:pt x="526" y="618"/>
                  </a:lnTo>
                  <a:lnTo>
                    <a:pt x="526" y="622"/>
                  </a:lnTo>
                  <a:lnTo>
                    <a:pt x="526" y="624"/>
                  </a:lnTo>
                  <a:lnTo>
                    <a:pt x="524" y="624"/>
                  </a:lnTo>
                  <a:lnTo>
                    <a:pt x="524" y="625"/>
                  </a:lnTo>
                  <a:lnTo>
                    <a:pt x="524" y="625"/>
                  </a:lnTo>
                  <a:lnTo>
                    <a:pt x="524" y="627"/>
                  </a:lnTo>
                  <a:lnTo>
                    <a:pt x="524" y="627"/>
                  </a:lnTo>
                  <a:lnTo>
                    <a:pt x="524" y="629"/>
                  </a:lnTo>
                  <a:lnTo>
                    <a:pt x="524" y="629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8" y="631"/>
                  </a:lnTo>
                  <a:lnTo>
                    <a:pt x="529" y="633"/>
                  </a:lnTo>
                  <a:lnTo>
                    <a:pt x="529" y="633"/>
                  </a:lnTo>
                  <a:lnTo>
                    <a:pt x="529" y="631"/>
                  </a:lnTo>
                  <a:lnTo>
                    <a:pt x="529" y="631"/>
                  </a:lnTo>
                  <a:lnTo>
                    <a:pt x="529" y="629"/>
                  </a:lnTo>
                  <a:lnTo>
                    <a:pt x="531" y="629"/>
                  </a:lnTo>
                  <a:lnTo>
                    <a:pt x="531" y="627"/>
                  </a:lnTo>
                  <a:lnTo>
                    <a:pt x="533" y="625"/>
                  </a:lnTo>
                  <a:lnTo>
                    <a:pt x="533" y="624"/>
                  </a:lnTo>
                  <a:lnTo>
                    <a:pt x="533" y="624"/>
                  </a:lnTo>
                  <a:lnTo>
                    <a:pt x="533" y="622"/>
                  </a:lnTo>
                  <a:lnTo>
                    <a:pt x="533" y="622"/>
                  </a:lnTo>
                  <a:lnTo>
                    <a:pt x="533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7" y="622"/>
                  </a:lnTo>
                  <a:lnTo>
                    <a:pt x="535" y="622"/>
                  </a:lnTo>
                  <a:lnTo>
                    <a:pt x="535" y="624"/>
                  </a:lnTo>
                  <a:lnTo>
                    <a:pt x="537" y="625"/>
                  </a:lnTo>
                  <a:lnTo>
                    <a:pt x="537" y="625"/>
                  </a:lnTo>
                  <a:lnTo>
                    <a:pt x="538" y="625"/>
                  </a:lnTo>
                  <a:lnTo>
                    <a:pt x="540" y="625"/>
                  </a:lnTo>
                  <a:lnTo>
                    <a:pt x="540" y="624"/>
                  </a:lnTo>
                  <a:lnTo>
                    <a:pt x="540" y="624"/>
                  </a:lnTo>
                  <a:lnTo>
                    <a:pt x="542" y="622"/>
                  </a:lnTo>
                  <a:lnTo>
                    <a:pt x="544" y="622"/>
                  </a:lnTo>
                  <a:lnTo>
                    <a:pt x="546" y="620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20"/>
                  </a:lnTo>
                  <a:lnTo>
                    <a:pt x="546" y="620"/>
                  </a:lnTo>
                  <a:lnTo>
                    <a:pt x="544" y="622"/>
                  </a:lnTo>
                  <a:lnTo>
                    <a:pt x="544" y="622"/>
                  </a:lnTo>
                  <a:lnTo>
                    <a:pt x="544" y="624"/>
                  </a:lnTo>
                  <a:lnTo>
                    <a:pt x="544" y="625"/>
                  </a:lnTo>
                  <a:lnTo>
                    <a:pt x="546" y="627"/>
                  </a:lnTo>
                  <a:lnTo>
                    <a:pt x="546" y="629"/>
                  </a:lnTo>
                  <a:lnTo>
                    <a:pt x="546" y="631"/>
                  </a:lnTo>
                  <a:lnTo>
                    <a:pt x="546" y="631"/>
                  </a:lnTo>
                  <a:lnTo>
                    <a:pt x="544" y="633"/>
                  </a:lnTo>
                  <a:lnTo>
                    <a:pt x="542" y="633"/>
                  </a:lnTo>
                  <a:lnTo>
                    <a:pt x="542" y="634"/>
                  </a:lnTo>
                  <a:lnTo>
                    <a:pt x="540" y="634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8"/>
                  </a:lnTo>
                  <a:lnTo>
                    <a:pt x="542" y="638"/>
                  </a:lnTo>
                  <a:lnTo>
                    <a:pt x="542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2" y="640"/>
                  </a:lnTo>
                  <a:lnTo>
                    <a:pt x="544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0" y="643"/>
                  </a:lnTo>
                  <a:lnTo>
                    <a:pt x="540" y="643"/>
                  </a:lnTo>
                  <a:lnTo>
                    <a:pt x="535" y="645"/>
                  </a:lnTo>
                  <a:lnTo>
                    <a:pt x="535" y="645"/>
                  </a:lnTo>
                  <a:lnTo>
                    <a:pt x="533" y="647"/>
                  </a:lnTo>
                  <a:lnTo>
                    <a:pt x="533" y="649"/>
                  </a:lnTo>
                  <a:lnTo>
                    <a:pt x="533" y="656"/>
                  </a:lnTo>
                  <a:lnTo>
                    <a:pt x="533" y="658"/>
                  </a:lnTo>
                  <a:lnTo>
                    <a:pt x="535" y="660"/>
                  </a:lnTo>
                  <a:lnTo>
                    <a:pt x="537" y="662"/>
                  </a:lnTo>
                  <a:lnTo>
                    <a:pt x="542" y="662"/>
                  </a:lnTo>
                  <a:lnTo>
                    <a:pt x="540" y="662"/>
                  </a:lnTo>
                  <a:lnTo>
                    <a:pt x="538" y="663"/>
                  </a:lnTo>
                  <a:lnTo>
                    <a:pt x="538" y="665"/>
                  </a:lnTo>
                  <a:lnTo>
                    <a:pt x="538" y="665"/>
                  </a:lnTo>
                  <a:lnTo>
                    <a:pt x="535" y="669"/>
                  </a:lnTo>
                  <a:lnTo>
                    <a:pt x="531" y="674"/>
                  </a:lnTo>
                  <a:lnTo>
                    <a:pt x="531" y="674"/>
                  </a:lnTo>
                  <a:lnTo>
                    <a:pt x="531" y="676"/>
                  </a:lnTo>
                  <a:lnTo>
                    <a:pt x="531" y="678"/>
                  </a:lnTo>
                  <a:lnTo>
                    <a:pt x="537" y="690"/>
                  </a:lnTo>
                  <a:lnTo>
                    <a:pt x="538" y="692"/>
                  </a:lnTo>
                  <a:lnTo>
                    <a:pt x="540" y="694"/>
                  </a:lnTo>
                  <a:lnTo>
                    <a:pt x="542" y="696"/>
                  </a:lnTo>
                  <a:lnTo>
                    <a:pt x="544" y="696"/>
                  </a:lnTo>
                  <a:lnTo>
                    <a:pt x="546" y="696"/>
                  </a:lnTo>
                  <a:lnTo>
                    <a:pt x="546" y="696"/>
                  </a:lnTo>
                  <a:lnTo>
                    <a:pt x="547" y="696"/>
                  </a:lnTo>
                  <a:lnTo>
                    <a:pt x="547" y="694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8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6" y="698"/>
                  </a:lnTo>
                  <a:lnTo>
                    <a:pt x="546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9"/>
                  </a:lnTo>
                  <a:lnTo>
                    <a:pt x="542" y="699"/>
                  </a:lnTo>
                  <a:lnTo>
                    <a:pt x="540" y="698"/>
                  </a:lnTo>
                  <a:lnTo>
                    <a:pt x="540" y="698"/>
                  </a:lnTo>
                  <a:lnTo>
                    <a:pt x="538" y="696"/>
                  </a:lnTo>
                  <a:lnTo>
                    <a:pt x="535" y="689"/>
                  </a:lnTo>
                  <a:lnTo>
                    <a:pt x="535" y="687"/>
                  </a:lnTo>
                  <a:lnTo>
                    <a:pt x="533" y="687"/>
                  </a:lnTo>
                  <a:lnTo>
                    <a:pt x="531" y="689"/>
                  </a:lnTo>
                  <a:lnTo>
                    <a:pt x="531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8" y="690"/>
                  </a:lnTo>
                  <a:lnTo>
                    <a:pt x="528" y="690"/>
                  </a:lnTo>
                  <a:lnTo>
                    <a:pt x="528" y="692"/>
                  </a:lnTo>
                  <a:lnTo>
                    <a:pt x="529" y="696"/>
                  </a:lnTo>
                  <a:lnTo>
                    <a:pt x="531" y="698"/>
                  </a:lnTo>
                  <a:lnTo>
                    <a:pt x="531" y="699"/>
                  </a:lnTo>
                  <a:lnTo>
                    <a:pt x="531" y="699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29" y="701"/>
                  </a:lnTo>
                  <a:lnTo>
                    <a:pt x="524" y="696"/>
                  </a:lnTo>
                  <a:lnTo>
                    <a:pt x="522" y="696"/>
                  </a:lnTo>
                  <a:lnTo>
                    <a:pt x="522" y="696"/>
                  </a:lnTo>
                  <a:lnTo>
                    <a:pt x="522" y="694"/>
                  </a:lnTo>
                  <a:lnTo>
                    <a:pt x="520" y="694"/>
                  </a:lnTo>
                  <a:lnTo>
                    <a:pt x="517" y="694"/>
                  </a:lnTo>
                  <a:lnTo>
                    <a:pt x="508" y="698"/>
                  </a:lnTo>
                  <a:lnTo>
                    <a:pt x="506" y="699"/>
                  </a:lnTo>
                  <a:lnTo>
                    <a:pt x="501" y="699"/>
                  </a:lnTo>
                  <a:lnTo>
                    <a:pt x="499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5" y="696"/>
                  </a:lnTo>
                  <a:lnTo>
                    <a:pt x="493" y="696"/>
                  </a:lnTo>
                  <a:lnTo>
                    <a:pt x="493" y="694"/>
                  </a:lnTo>
                  <a:lnTo>
                    <a:pt x="492" y="694"/>
                  </a:lnTo>
                  <a:lnTo>
                    <a:pt x="493" y="696"/>
                  </a:lnTo>
                  <a:lnTo>
                    <a:pt x="493" y="698"/>
                  </a:lnTo>
                  <a:lnTo>
                    <a:pt x="495" y="699"/>
                  </a:lnTo>
                  <a:lnTo>
                    <a:pt x="493" y="699"/>
                  </a:lnTo>
                  <a:lnTo>
                    <a:pt x="488" y="701"/>
                  </a:lnTo>
                  <a:lnTo>
                    <a:pt x="486" y="703"/>
                  </a:lnTo>
                  <a:lnTo>
                    <a:pt x="484" y="703"/>
                  </a:lnTo>
                  <a:lnTo>
                    <a:pt x="484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79" y="703"/>
                  </a:lnTo>
                  <a:lnTo>
                    <a:pt x="477" y="705"/>
                  </a:lnTo>
                  <a:lnTo>
                    <a:pt x="475" y="707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3" y="710"/>
                  </a:lnTo>
                  <a:lnTo>
                    <a:pt x="473" y="710"/>
                  </a:lnTo>
                  <a:lnTo>
                    <a:pt x="472" y="712"/>
                  </a:lnTo>
                  <a:lnTo>
                    <a:pt x="472" y="712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68" y="714"/>
                  </a:lnTo>
                  <a:lnTo>
                    <a:pt x="468" y="718"/>
                  </a:lnTo>
                  <a:lnTo>
                    <a:pt x="468" y="719"/>
                  </a:lnTo>
                  <a:lnTo>
                    <a:pt x="468" y="721"/>
                  </a:lnTo>
                  <a:lnTo>
                    <a:pt x="464" y="723"/>
                  </a:lnTo>
                  <a:lnTo>
                    <a:pt x="464" y="725"/>
                  </a:lnTo>
                  <a:lnTo>
                    <a:pt x="459" y="727"/>
                  </a:lnTo>
                  <a:lnTo>
                    <a:pt x="459" y="728"/>
                  </a:lnTo>
                  <a:lnTo>
                    <a:pt x="457" y="728"/>
                  </a:lnTo>
                  <a:lnTo>
                    <a:pt x="457" y="728"/>
                  </a:lnTo>
                  <a:lnTo>
                    <a:pt x="455" y="728"/>
                  </a:lnTo>
                  <a:lnTo>
                    <a:pt x="450" y="737"/>
                  </a:lnTo>
                  <a:lnTo>
                    <a:pt x="448" y="737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41"/>
                  </a:lnTo>
                  <a:lnTo>
                    <a:pt x="448" y="741"/>
                  </a:lnTo>
                  <a:lnTo>
                    <a:pt x="450" y="741"/>
                  </a:lnTo>
                  <a:lnTo>
                    <a:pt x="450" y="739"/>
                  </a:lnTo>
                  <a:lnTo>
                    <a:pt x="450" y="739"/>
                  </a:lnTo>
                  <a:lnTo>
                    <a:pt x="454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7"/>
                  </a:lnTo>
                  <a:lnTo>
                    <a:pt x="457" y="737"/>
                  </a:lnTo>
                  <a:lnTo>
                    <a:pt x="457" y="737"/>
                  </a:lnTo>
                  <a:lnTo>
                    <a:pt x="457" y="739"/>
                  </a:lnTo>
                  <a:lnTo>
                    <a:pt x="459" y="739"/>
                  </a:lnTo>
                  <a:lnTo>
                    <a:pt x="459" y="741"/>
                  </a:lnTo>
                  <a:lnTo>
                    <a:pt x="461" y="741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7"/>
                  </a:lnTo>
                  <a:lnTo>
                    <a:pt x="461" y="737"/>
                  </a:lnTo>
                  <a:lnTo>
                    <a:pt x="461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4" y="734"/>
                  </a:lnTo>
                  <a:lnTo>
                    <a:pt x="464" y="732"/>
                  </a:lnTo>
                  <a:lnTo>
                    <a:pt x="466" y="732"/>
                  </a:lnTo>
                  <a:lnTo>
                    <a:pt x="470" y="732"/>
                  </a:lnTo>
                  <a:lnTo>
                    <a:pt x="470" y="732"/>
                  </a:lnTo>
                  <a:lnTo>
                    <a:pt x="472" y="730"/>
                  </a:lnTo>
                  <a:lnTo>
                    <a:pt x="475" y="730"/>
                  </a:lnTo>
                  <a:lnTo>
                    <a:pt x="477" y="730"/>
                  </a:lnTo>
                  <a:lnTo>
                    <a:pt x="479" y="730"/>
                  </a:lnTo>
                  <a:lnTo>
                    <a:pt x="481" y="728"/>
                  </a:lnTo>
                  <a:lnTo>
                    <a:pt x="481" y="730"/>
                  </a:lnTo>
                  <a:lnTo>
                    <a:pt x="481" y="730"/>
                  </a:lnTo>
                  <a:lnTo>
                    <a:pt x="482" y="730"/>
                  </a:lnTo>
                  <a:lnTo>
                    <a:pt x="482" y="728"/>
                  </a:lnTo>
                  <a:lnTo>
                    <a:pt x="482" y="728"/>
                  </a:lnTo>
                  <a:lnTo>
                    <a:pt x="482" y="730"/>
                  </a:lnTo>
                  <a:lnTo>
                    <a:pt x="482" y="730"/>
                  </a:lnTo>
                  <a:lnTo>
                    <a:pt x="481" y="732"/>
                  </a:lnTo>
                  <a:lnTo>
                    <a:pt x="479" y="732"/>
                  </a:lnTo>
                  <a:lnTo>
                    <a:pt x="479" y="732"/>
                  </a:lnTo>
                  <a:lnTo>
                    <a:pt x="479" y="734"/>
                  </a:lnTo>
                  <a:lnTo>
                    <a:pt x="479" y="734"/>
                  </a:lnTo>
                  <a:lnTo>
                    <a:pt x="481" y="736"/>
                  </a:lnTo>
                  <a:lnTo>
                    <a:pt x="481" y="737"/>
                  </a:lnTo>
                  <a:lnTo>
                    <a:pt x="479" y="737"/>
                  </a:lnTo>
                  <a:lnTo>
                    <a:pt x="479" y="737"/>
                  </a:lnTo>
                  <a:lnTo>
                    <a:pt x="479" y="739"/>
                  </a:lnTo>
                  <a:lnTo>
                    <a:pt x="479" y="739"/>
                  </a:lnTo>
                  <a:lnTo>
                    <a:pt x="481" y="741"/>
                  </a:lnTo>
                  <a:lnTo>
                    <a:pt x="484" y="746"/>
                  </a:lnTo>
                  <a:lnTo>
                    <a:pt x="484" y="746"/>
                  </a:lnTo>
                  <a:lnTo>
                    <a:pt x="486" y="745"/>
                  </a:lnTo>
                  <a:lnTo>
                    <a:pt x="486" y="745"/>
                  </a:lnTo>
                  <a:lnTo>
                    <a:pt x="486" y="746"/>
                  </a:lnTo>
                  <a:lnTo>
                    <a:pt x="484" y="746"/>
                  </a:lnTo>
                  <a:lnTo>
                    <a:pt x="484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50"/>
                  </a:lnTo>
                  <a:lnTo>
                    <a:pt x="482" y="750"/>
                  </a:lnTo>
                  <a:lnTo>
                    <a:pt x="481" y="752"/>
                  </a:lnTo>
                  <a:lnTo>
                    <a:pt x="481" y="754"/>
                  </a:lnTo>
                  <a:lnTo>
                    <a:pt x="481" y="755"/>
                  </a:lnTo>
                  <a:lnTo>
                    <a:pt x="481" y="757"/>
                  </a:lnTo>
                  <a:lnTo>
                    <a:pt x="482" y="759"/>
                  </a:lnTo>
                  <a:lnTo>
                    <a:pt x="484" y="761"/>
                  </a:lnTo>
                  <a:lnTo>
                    <a:pt x="484" y="761"/>
                  </a:lnTo>
                  <a:lnTo>
                    <a:pt x="488" y="759"/>
                  </a:lnTo>
                  <a:lnTo>
                    <a:pt x="488" y="759"/>
                  </a:lnTo>
                  <a:lnTo>
                    <a:pt x="488" y="761"/>
                  </a:lnTo>
                  <a:lnTo>
                    <a:pt x="486" y="763"/>
                  </a:lnTo>
                  <a:lnTo>
                    <a:pt x="486" y="763"/>
                  </a:lnTo>
                  <a:lnTo>
                    <a:pt x="484" y="763"/>
                  </a:lnTo>
                  <a:lnTo>
                    <a:pt x="484" y="761"/>
                  </a:lnTo>
                  <a:lnTo>
                    <a:pt x="482" y="761"/>
                  </a:lnTo>
                  <a:lnTo>
                    <a:pt x="482" y="763"/>
                  </a:lnTo>
                  <a:lnTo>
                    <a:pt x="482" y="763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6"/>
                  </a:lnTo>
                  <a:lnTo>
                    <a:pt x="482" y="768"/>
                  </a:lnTo>
                  <a:lnTo>
                    <a:pt x="482" y="770"/>
                  </a:lnTo>
                  <a:lnTo>
                    <a:pt x="481" y="774"/>
                  </a:lnTo>
                  <a:lnTo>
                    <a:pt x="481" y="775"/>
                  </a:lnTo>
                  <a:lnTo>
                    <a:pt x="479" y="777"/>
                  </a:lnTo>
                  <a:lnTo>
                    <a:pt x="477" y="783"/>
                  </a:lnTo>
                  <a:lnTo>
                    <a:pt x="470" y="788"/>
                  </a:lnTo>
                  <a:lnTo>
                    <a:pt x="470" y="788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66" y="788"/>
                  </a:lnTo>
                  <a:lnTo>
                    <a:pt x="464" y="790"/>
                  </a:lnTo>
                  <a:lnTo>
                    <a:pt x="464" y="792"/>
                  </a:lnTo>
                  <a:lnTo>
                    <a:pt x="463" y="792"/>
                  </a:lnTo>
                  <a:lnTo>
                    <a:pt x="463" y="792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54" y="793"/>
                  </a:lnTo>
                  <a:lnTo>
                    <a:pt x="452" y="795"/>
                  </a:lnTo>
                  <a:lnTo>
                    <a:pt x="452" y="797"/>
                  </a:lnTo>
                  <a:lnTo>
                    <a:pt x="450" y="795"/>
                  </a:lnTo>
                  <a:lnTo>
                    <a:pt x="450" y="795"/>
                  </a:lnTo>
                  <a:lnTo>
                    <a:pt x="450" y="797"/>
                  </a:lnTo>
                  <a:lnTo>
                    <a:pt x="448" y="799"/>
                  </a:lnTo>
                  <a:lnTo>
                    <a:pt x="446" y="799"/>
                  </a:lnTo>
                  <a:lnTo>
                    <a:pt x="446" y="801"/>
                  </a:lnTo>
                  <a:lnTo>
                    <a:pt x="445" y="801"/>
                  </a:lnTo>
                  <a:lnTo>
                    <a:pt x="445" y="801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4"/>
                  </a:lnTo>
                  <a:lnTo>
                    <a:pt x="443" y="804"/>
                  </a:lnTo>
                  <a:lnTo>
                    <a:pt x="441" y="802"/>
                  </a:lnTo>
                  <a:lnTo>
                    <a:pt x="439" y="802"/>
                  </a:lnTo>
                  <a:lnTo>
                    <a:pt x="441" y="804"/>
                  </a:lnTo>
                  <a:lnTo>
                    <a:pt x="439" y="804"/>
                  </a:lnTo>
                  <a:lnTo>
                    <a:pt x="437" y="804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4" y="802"/>
                  </a:lnTo>
                  <a:lnTo>
                    <a:pt x="432" y="802"/>
                  </a:lnTo>
                  <a:lnTo>
                    <a:pt x="432" y="802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6"/>
                  </a:lnTo>
                  <a:lnTo>
                    <a:pt x="430" y="808"/>
                  </a:lnTo>
                  <a:lnTo>
                    <a:pt x="428" y="810"/>
                  </a:lnTo>
                  <a:lnTo>
                    <a:pt x="426" y="810"/>
                  </a:lnTo>
                  <a:lnTo>
                    <a:pt x="426" y="810"/>
                  </a:lnTo>
                  <a:lnTo>
                    <a:pt x="425" y="811"/>
                  </a:lnTo>
                  <a:lnTo>
                    <a:pt x="423" y="811"/>
                  </a:lnTo>
                  <a:lnTo>
                    <a:pt x="421" y="811"/>
                  </a:lnTo>
                  <a:lnTo>
                    <a:pt x="421" y="811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5" y="815"/>
                  </a:lnTo>
                  <a:lnTo>
                    <a:pt x="425" y="815"/>
                  </a:lnTo>
                  <a:lnTo>
                    <a:pt x="426" y="815"/>
                  </a:lnTo>
                  <a:lnTo>
                    <a:pt x="428" y="815"/>
                  </a:lnTo>
                  <a:lnTo>
                    <a:pt x="428" y="817"/>
                  </a:lnTo>
                  <a:lnTo>
                    <a:pt x="428" y="815"/>
                  </a:lnTo>
                  <a:lnTo>
                    <a:pt x="430" y="817"/>
                  </a:lnTo>
                  <a:lnTo>
                    <a:pt x="430" y="817"/>
                  </a:lnTo>
                  <a:lnTo>
                    <a:pt x="430" y="819"/>
                  </a:lnTo>
                  <a:lnTo>
                    <a:pt x="430" y="820"/>
                  </a:lnTo>
                  <a:lnTo>
                    <a:pt x="430" y="822"/>
                  </a:lnTo>
                  <a:lnTo>
                    <a:pt x="430" y="822"/>
                  </a:lnTo>
                  <a:lnTo>
                    <a:pt x="430" y="824"/>
                  </a:lnTo>
                  <a:lnTo>
                    <a:pt x="428" y="824"/>
                  </a:lnTo>
                  <a:lnTo>
                    <a:pt x="426" y="824"/>
                  </a:lnTo>
                  <a:lnTo>
                    <a:pt x="426" y="824"/>
                  </a:lnTo>
                  <a:lnTo>
                    <a:pt x="426" y="826"/>
                  </a:lnTo>
                  <a:lnTo>
                    <a:pt x="425" y="826"/>
                  </a:lnTo>
                  <a:lnTo>
                    <a:pt x="425" y="826"/>
                  </a:lnTo>
                  <a:lnTo>
                    <a:pt x="423" y="826"/>
                  </a:lnTo>
                  <a:lnTo>
                    <a:pt x="425" y="826"/>
                  </a:lnTo>
                  <a:lnTo>
                    <a:pt x="426" y="828"/>
                  </a:lnTo>
                  <a:lnTo>
                    <a:pt x="426" y="830"/>
                  </a:lnTo>
                  <a:lnTo>
                    <a:pt x="426" y="830"/>
                  </a:lnTo>
                  <a:lnTo>
                    <a:pt x="428" y="830"/>
                  </a:lnTo>
                  <a:lnTo>
                    <a:pt x="428" y="830"/>
                  </a:lnTo>
                  <a:lnTo>
                    <a:pt x="428" y="828"/>
                  </a:lnTo>
                  <a:lnTo>
                    <a:pt x="428" y="828"/>
                  </a:lnTo>
                  <a:lnTo>
                    <a:pt x="436" y="828"/>
                  </a:lnTo>
                  <a:lnTo>
                    <a:pt x="437" y="828"/>
                  </a:lnTo>
                  <a:lnTo>
                    <a:pt x="441" y="828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4"/>
                  </a:lnTo>
                  <a:lnTo>
                    <a:pt x="441" y="824"/>
                  </a:lnTo>
                  <a:lnTo>
                    <a:pt x="441" y="822"/>
                  </a:lnTo>
                  <a:lnTo>
                    <a:pt x="439" y="822"/>
                  </a:lnTo>
                  <a:lnTo>
                    <a:pt x="439" y="822"/>
                  </a:lnTo>
                  <a:lnTo>
                    <a:pt x="443" y="822"/>
                  </a:lnTo>
                  <a:lnTo>
                    <a:pt x="445" y="822"/>
                  </a:lnTo>
                  <a:lnTo>
                    <a:pt x="445" y="820"/>
                  </a:lnTo>
                  <a:lnTo>
                    <a:pt x="445" y="822"/>
                  </a:lnTo>
                  <a:lnTo>
                    <a:pt x="443" y="822"/>
                  </a:lnTo>
                  <a:lnTo>
                    <a:pt x="443" y="824"/>
                  </a:lnTo>
                  <a:lnTo>
                    <a:pt x="443" y="826"/>
                  </a:lnTo>
                  <a:lnTo>
                    <a:pt x="445" y="828"/>
                  </a:lnTo>
                  <a:lnTo>
                    <a:pt x="445" y="828"/>
                  </a:lnTo>
                  <a:lnTo>
                    <a:pt x="443" y="828"/>
                  </a:lnTo>
                  <a:lnTo>
                    <a:pt x="443" y="828"/>
                  </a:lnTo>
                  <a:lnTo>
                    <a:pt x="441" y="828"/>
                  </a:lnTo>
                  <a:lnTo>
                    <a:pt x="439" y="830"/>
                  </a:lnTo>
                  <a:lnTo>
                    <a:pt x="437" y="830"/>
                  </a:lnTo>
                  <a:lnTo>
                    <a:pt x="437" y="830"/>
                  </a:lnTo>
                  <a:lnTo>
                    <a:pt x="436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1"/>
                  </a:lnTo>
                  <a:lnTo>
                    <a:pt x="434" y="831"/>
                  </a:lnTo>
                  <a:lnTo>
                    <a:pt x="430" y="830"/>
                  </a:lnTo>
                  <a:lnTo>
                    <a:pt x="430" y="831"/>
                  </a:lnTo>
                  <a:lnTo>
                    <a:pt x="432" y="831"/>
                  </a:lnTo>
                  <a:lnTo>
                    <a:pt x="434" y="833"/>
                  </a:lnTo>
                  <a:lnTo>
                    <a:pt x="434" y="835"/>
                  </a:lnTo>
                  <a:lnTo>
                    <a:pt x="434" y="835"/>
                  </a:lnTo>
                  <a:lnTo>
                    <a:pt x="436" y="835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41" y="837"/>
                  </a:lnTo>
                  <a:lnTo>
                    <a:pt x="441" y="835"/>
                  </a:lnTo>
                  <a:lnTo>
                    <a:pt x="441" y="835"/>
                  </a:lnTo>
                  <a:lnTo>
                    <a:pt x="443" y="835"/>
                  </a:lnTo>
                  <a:lnTo>
                    <a:pt x="443" y="833"/>
                  </a:lnTo>
                  <a:lnTo>
                    <a:pt x="443" y="833"/>
                  </a:lnTo>
                  <a:lnTo>
                    <a:pt x="448" y="833"/>
                  </a:lnTo>
                  <a:lnTo>
                    <a:pt x="448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2" y="831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28"/>
                  </a:lnTo>
                  <a:lnTo>
                    <a:pt x="454" y="826"/>
                  </a:lnTo>
                  <a:lnTo>
                    <a:pt x="454" y="826"/>
                  </a:lnTo>
                  <a:lnTo>
                    <a:pt x="455" y="826"/>
                  </a:lnTo>
                  <a:lnTo>
                    <a:pt x="457" y="826"/>
                  </a:lnTo>
                  <a:lnTo>
                    <a:pt x="461" y="826"/>
                  </a:lnTo>
                  <a:lnTo>
                    <a:pt x="463" y="826"/>
                  </a:lnTo>
                  <a:lnTo>
                    <a:pt x="464" y="826"/>
                  </a:lnTo>
                  <a:lnTo>
                    <a:pt x="464" y="824"/>
                  </a:lnTo>
                  <a:lnTo>
                    <a:pt x="464" y="824"/>
                  </a:lnTo>
                  <a:lnTo>
                    <a:pt x="464" y="822"/>
                  </a:lnTo>
                  <a:lnTo>
                    <a:pt x="464" y="822"/>
                  </a:lnTo>
                  <a:lnTo>
                    <a:pt x="464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6"/>
                  </a:lnTo>
                  <a:lnTo>
                    <a:pt x="468" y="826"/>
                  </a:lnTo>
                  <a:lnTo>
                    <a:pt x="470" y="826"/>
                  </a:lnTo>
                  <a:lnTo>
                    <a:pt x="470" y="826"/>
                  </a:lnTo>
                  <a:lnTo>
                    <a:pt x="470" y="828"/>
                  </a:lnTo>
                  <a:lnTo>
                    <a:pt x="470" y="828"/>
                  </a:lnTo>
                  <a:lnTo>
                    <a:pt x="468" y="828"/>
                  </a:lnTo>
                  <a:lnTo>
                    <a:pt x="468" y="828"/>
                  </a:lnTo>
                  <a:lnTo>
                    <a:pt x="470" y="830"/>
                  </a:lnTo>
                  <a:lnTo>
                    <a:pt x="470" y="831"/>
                  </a:lnTo>
                  <a:lnTo>
                    <a:pt x="472" y="831"/>
                  </a:lnTo>
                  <a:lnTo>
                    <a:pt x="475" y="831"/>
                  </a:lnTo>
                  <a:lnTo>
                    <a:pt x="475" y="830"/>
                  </a:lnTo>
                  <a:lnTo>
                    <a:pt x="479" y="831"/>
                  </a:lnTo>
                  <a:lnTo>
                    <a:pt x="481" y="831"/>
                  </a:lnTo>
                  <a:lnTo>
                    <a:pt x="481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1" y="833"/>
                  </a:lnTo>
                  <a:lnTo>
                    <a:pt x="479" y="835"/>
                  </a:lnTo>
                  <a:lnTo>
                    <a:pt x="477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3"/>
                  </a:lnTo>
                  <a:lnTo>
                    <a:pt x="473" y="833"/>
                  </a:lnTo>
                  <a:lnTo>
                    <a:pt x="473" y="835"/>
                  </a:lnTo>
                  <a:lnTo>
                    <a:pt x="473" y="835"/>
                  </a:lnTo>
                  <a:lnTo>
                    <a:pt x="472" y="835"/>
                  </a:lnTo>
                  <a:lnTo>
                    <a:pt x="472" y="837"/>
                  </a:lnTo>
                  <a:lnTo>
                    <a:pt x="472" y="839"/>
                  </a:lnTo>
                  <a:lnTo>
                    <a:pt x="472" y="839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5" y="842"/>
                  </a:lnTo>
                  <a:lnTo>
                    <a:pt x="475" y="842"/>
                  </a:lnTo>
                  <a:lnTo>
                    <a:pt x="477" y="840"/>
                  </a:lnTo>
                  <a:lnTo>
                    <a:pt x="477" y="840"/>
                  </a:lnTo>
                  <a:lnTo>
                    <a:pt x="477" y="842"/>
                  </a:lnTo>
                  <a:lnTo>
                    <a:pt x="477" y="842"/>
                  </a:lnTo>
                  <a:lnTo>
                    <a:pt x="479" y="842"/>
                  </a:lnTo>
                  <a:lnTo>
                    <a:pt x="479" y="840"/>
                  </a:lnTo>
                  <a:lnTo>
                    <a:pt x="479" y="840"/>
                  </a:lnTo>
                  <a:lnTo>
                    <a:pt x="481" y="840"/>
                  </a:lnTo>
                  <a:lnTo>
                    <a:pt x="481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6" y="840"/>
                  </a:lnTo>
                  <a:lnTo>
                    <a:pt x="486" y="840"/>
                  </a:lnTo>
                  <a:lnTo>
                    <a:pt x="488" y="840"/>
                  </a:lnTo>
                  <a:lnTo>
                    <a:pt x="488" y="839"/>
                  </a:lnTo>
                  <a:lnTo>
                    <a:pt x="486" y="839"/>
                  </a:lnTo>
                  <a:lnTo>
                    <a:pt x="486" y="839"/>
                  </a:lnTo>
                  <a:lnTo>
                    <a:pt x="486" y="837"/>
                  </a:lnTo>
                  <a:lnTo>
                    <a:pt x="486" y="837"/>
                  </a:lnTo>
                  <a:lnTo>
                    <a:pt x="488" y="837"/>
                  </a:lnTo>
                  <a:lnTo>
                    <a:pt x="488" y="837"/>
                  </a:lnTo>
                  <a:lnTo>
                    <a:pt x="492" y="835"/>
                  </a:lnTo>
                  <a:lnTo>
                    <a:pt x="493" y="835"/>
                  </a:lnTo>
                  <a:lnTo>
                    <a:pt x="493" y="835"/>
                  </a:lnTo>
                  <a:lnTo>
                    <a:pt x="495" y="837"/>
                  </a:lnTo>
                  <a:lnTo>
                    <a:pt x="495" y="837"/>
                  </a:lnTo>
                  <a:lnTo>
                    <a:pt x="495" y="839"/>
                  </a:lnTo>
                  <a:lnTo>
                    <a:pt x="497" y="839"/>
                  </a:lnTo>
                  <a:lnTo>
                    <a:pt x="497" y="839"/>
                  </a:lnTo>
                  <a:lnTo>
                    <a:pt x="497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6"/>
                  </a:lnTo>
                  <a:lnTo>
                    <a:pt x="499" y="846"/>
                  </a:lnTo>
                  <a:lnTo>
                    <a:pt x="501" y="848"/>
                  </a:lnTo>
                  <a:lnTo>
                    <a:pt x="501" y="848"/>
                  </a:lnTo>
                  <a:lnTo>
                    <a:pt x="502" y="848"/>
                  </a:lnTo>
                  <a:lnTo>
                    <a:pt x="502" y="848"/>
                  </a:lnTo>
                  <a:lnTo>
                    <a:pt x="506" y="849"/>
                  </a:lnTo>
                  <a:lnTo>
                    <a:pt x="508" y="851"/>
                  </a:lnTo>
                  <a:lnTo>
                    <a:pt x="508" y="853"/>
                  </a:lnTo>
                  <a:lnTo>
                    <a:pt x="510" y="853"/>
                  </a:lnTo>
                  <a:lnTo>
                    <a:pt x="522" y="855"/>
                  </a:lnTo>
                  <a:lnTo>
                    <a:pt x="526" y="853"/>
                  </a:lnTo>
                  <a:lnTo>
                    <a:pt x="526" y="853"/>
                  </a:lnTo>
                  <a:lnTo>
                    <a:pt x="528" y="853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9" y="849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31" y="846"/>
                  </a:lnTo>
                  <a:lnTo>
                    <a:pt x="531" y="844"/>
                  </a:lnTo>
                  <a:lnTo>
                    <a:pt x="533" y="844"/>
                  </a:lnTo>
                  <a:lnTo>
                    <a:pt x="533" y="844"/>
                  </a:lnTo>
                  <a:lnTo>
                    <a:pt x="535" y="842"/>
                  </a:lnTo>
                  <a:lnTo>
                    <a:pt x="535" y="842"/>
                  </a:lnTo>
                  <a:lnTo>
                    <a:pt x="537" y="840"/>
                  </a:lnTo>
                  <a:lnTo>
                    <a:pt x="537" y="840"/>
                  </a:lnTo>
                  <a:lnTo>
                    <a:pt x="538" y="840"/>
                  </a:lnTo>
                  <a:lnTo>
                    <a:pt x="538" y="840"/>
                  </a:lnTo>
                  <a:lnTo>
                    <a:pt x="538" y="842"/>
                  </a:lnTo>
                  <a:lnTo>
                    <a:pt x="538" y="842"/>
                  </a:lnTo>
                  <a:lnTo>
                    <a:pt x="544" y="842"/>
                  </a:lnTo>
                  <a:lnTo>
                    <a:pt x="546" y="840"/>
                  </a:lnTo>
                  <a:lnTo>
                    <a:pt x="546" y="840"/>
                  </a:lnTo>
                  <a:lnTo>
                    <a:pt x="547" y="839"/>
                  </a:lnTo>
                  <a:lnTo>
                    <a:pt x="551" y="839"/>
                  </a:lnTo>
                  <a:lnTo>
                    <a:pt x="551" y="837"/>
                  </a:lnTo>
                  <a:lnTo>
                    <a:pt x="553" y="835"/>
                  </a:lnTo>
                  <a:lnTo>
                    <a:pt x="553" y="835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60" y="828"/>
                  </a:lnTo>
                  <a:lnTo>
                    <a:pt x="560" y="828"/>
                  </a:lnTo>
                  <a:lnTo>
                    <a:pt x="562" y="826"/>
                  </a:lnTo>
                  <a:lnTo>
                    <a:pt x="562" y="826"/>
                  </a:lnTo>
                  <a:lnTo>
                    <a:pt x="564" y="826"/>
                  </a:lnTo>
                  <a:lnTo>
                    <a:pt x="564" y="826"/>
                  </a:lnTo>
                  <a:lnTo>
                    <a:pt x="566" y="824"/>
                  </a:lnTo>
                  <a:lnTo>
                    <a:pt x="566" y="824"/>
                  </a:lnTo>
                  <a:lnTo>
                    <a:pt x="566" y="822"/>
                  </a:lnTo>
                  <a:lnTo>
                    <a:pt x="567" y="822"/>
                  </a:lnTo>
                  <a:lnTo>
                    <a:pt x="567" y="824"/>
                  </a:lnTo>
                  <a:lnTo>
                    <a:pt x="567" y="824"/>
                  </a:lnTo>
                  <a:lnTo>
                    <a:pt x="566" y="826"/>
                  </a:lnTo>
                  <a:lnTo>
                    <a:pt x="564" y="826"/>
                  </a:lnTo>
                  <a:lnTo>
                    <a:pt x="564" y="828"/>
                  </a:lnTo>
                  <a:lnTo>
                    <a:pt x="562" y="830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5"/>
                  </a:lnTo>
                  <a:lnTo>
                    <a:pt x="557" y="835"/>
                  </a:lnTo>
                  <a:lnTo>
                    <a:pt x="557" y="835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1" y="844"/>
                  </a:lnTo>
                  <a:lnTo>
                    <a:pt x="551" y="846"/>
                  </a:lnTo>
                  <a:lnTo>
                    <a:pt x="549" y="846"/>
                  </a:lnTo>
                  <a:lnTo>
                    <a:pt x="547" y="846"/>
                  </a:lnTo>
                  <a:lnTo>
                    <a:pt x="547" y="846"/>
                  </a:lnTo>
                  <a:lnTo>
                    <a:pt x="546" y="846"/>
                  </a:lnTo>
                  <a:lnTo>
                    <a:pt x="546" y="848"/>
                  </a:lnTo>
                  <a:lnTo>
                    <a:pt x="542" y="851"/>
                  </a:lnTo>
                  <a:lnTo>
                    <a:pt x="540" y="853"/>
                  </a:lnTo>
                  <a:lnTo>
                    <a:pt x="538" y="853"/>
                  </a:lnTo>
                  <a:lnTo>
                    <a:pt x="537" y="855"/>
                  </a:lnTo>
                  <a:lnTo>
                    <a:pt x="538" y="855"/>
                  </a:lnTo>
                  <a:lnTo>
                    <a:pt x="538" y="857"/>
                  </a:lnTo>
                  <a:lnTo>
                    <a:pt x="537" y="857"/>
                  </a:lnTo>
                  <a:lnTo>
                    <a:pt x="537" y="857"/>
                  </a:lnTo>
                  <a:lnTo>
                    <a:pt x="537" y="858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5" y="860"/>
                  </a:lnTo>
                  <a:lnTo>
                    <a:pt x="535" y="860"/>
                  </a:lnTo>
                  <a:lnTo>
                    <a:pt x="537" y="862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7"/>
                  </a:lnTo>
                  <a:lnTo>
                    <a:pt x="537" y="867"/>
                  </a:lnTo>
                  <a:lnTo>
                    <a:pt x="535" y="869"/>
                  </a:lnTo>
                  <a:lnTo>
                    <a:pt x="535" y="869"/>
                  </a:lnTo>
                  <a:lnTo>
                    <a:pt x="535" y="867"/>
                  </a:lnTo>
                  <a:lnTo>
                    <a:pt x="535" y="867"/>
                  </a:lnTo>
                  <a:lnTo>
                    <a:pt x="533" y="869"/>
                  </a:lnTo>
                  <a:lnTo>
                    <a:pt x="531" y="869"/>
                  </a:lnTo>
                  <a:lnTo>
                    <a:pt x="528" y="869"/>
                  </a:lnTo>
                  <a:lnTo>
                    <a:pt x="526" y="869"/>
                  </a:lnTo>
                  <a:lnTo>
                    <a:pt x="522" y="869"/>
                  </a:lnTo>
                  <a:lnTo>
                    <a:pt x="517" y="871"/>
                  </a:lnTo>
                  <a:lnTo>
                    <a:pt x="517" y="869"/>
                  </a:lnTo>
                  <a:lnTo>
                    <a:pt x="515" y="867"/>
                  </a:lnTo>
                  <a:lnTo>
                    <a:pt x="508" y="867"/>
                  </a:lnTo>
                  <a:lnTo>
                    <a:pt x="504" y="867"/>
                  </a:lnTo>
                  <a:lnTo>
                    <a:pt x="497" y="866"/>
                  </a:lnTo>
                  <a:lnTo>
                    <a:pt x="497" y="866"/>
                  </a:lnTo>
                  <a:lnTo>
                    <a:pt x="495" y="866"/>
                  </a:lnTo>
                  <a:lnTo>
                    <a:pt x="493" y="866"/>
                  </a:lnTo>
                  <a:lnTo>
                    <a:pt x="490" y="866"/>
                  </a:lnTo>
                  <a:lnTo>
                    <a:pt x="490" y="867"/>
                  </a:lnTo>
                  <a:lnTo>
                    <a:pt x="488" y="867"/>
                  </a:lnTo>
                  <a:lnTo>
                    <a:pt x="479" y="867"/>
                  </a:lnTo>
                  <a:lnTo>
                    <a:pt x="475" y="869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3" y="873"/>
                  </a:lnTo>
                  <a:lnTo>
                    <a:pt x="473" y="873"/>
                  </a:lnTo>
                  <a:lnTo>
                    <a:pt x="475" y="875"/>
                  </a:lnTo>
                  <a:lnTo>
                    <a:pt x="475" y="875"/>
                  </a:lnTo>
                  <a:lnTo>
                    <a:pt x="475" y="876"/>
                  </a:lnTo>
                  <a:lnTo>
                    <a:pt x="475" y="878"/>
                  </a:lnTo>
                  <a:lnTo>
                    <a:pt x="475" y="878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2" y="884"/>
                  </a:lnTo>
                  <a:lnTo>
                    <a:pt x="470" y="885"/>
                  </a:lnTo>
                  <a:lnTo>
                    <a:pt x="470" y="885"/>
                  </a:lnTo>
                  <a:lnTo>
                    <a:pt x="466" y="885"/>
                  </a:lnTo>
                  <a:lnTo>
                    <a:pt x="466" y="885"/>
                  </a:lnTo>
                  <a:lnTo>
                    <a:pt x="464" y="884"/>
                  </a:lnTo>
                  <a:lnTo>
                    <a:pt x="464" y="884"/>
                  </a:lnTo>
                  <a:lnTo>
                    <a:pt x="459" y="884"/>
                  </a:lnTo>
                  <a:lnTo>
                    <a:pt x="459" y="884"/>
                  </a:lnTo>
                  <a:lnTo>
                    <a:pt x="459" y="885"/>
                  </a:lnTo>
                  <a:lnTo>
                    <a:pt x="459" y="887"/>
                  </a:lnTo>
                  <a:lnTo>
                    <a:pt x="461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59" y="893"/>
                  </a:lnTo>
                  <a:lnTo>
                    <a:pt x="459" y="900"/>
                  </a:lnTo>
                  <a:lnTo>
                    <a:pt x="457" y="904"/>
                  </a:lnTo>
                  <a:lnTo>
                    <a:pt x="455" y="904"/>
                  </a:lnTo>
                  <a:lnTo>
                    <a:pt x="454" y="905"/>
                  </a:lnTo>
                  <a:lnTo>
                    <a:pt x="454" y="907"/>
                  </a:lnTo>
                  <a:lnTo>
                    <a:pt x="454" y="907"/>
                  </a:lnTo>
                  <a:lnTo>
                    <a:pt x="450" y="911"/>
                  </a:lnTo>
                  <a:lnTo>
                    <a:pt x="448" y="911"/>
                  </a:lnTo>
                  <a:lnTo>
                    <a:pt x="448" y="911"/>
                  </a:lnTo>
                  <a:lnTo>
                    <a:pt x="448" y="913"/>
                  </a:lnTo>
                  <a:lnTo>
                    <a:pt x="448" y="913"/>
                  </a:lnTo>
                  <a:lnTo>
                    <a:pt x="448" y="914"/>
                  </a:lnTo>
                  <a:lnTo>
                    <a:pt x="446" y="916"/>
                  </a:lnTo>
                  <a:lnTo>
                    <a:pt x="446" y="916"/>
                  </a:lnTo>
                  <a:lnTo>
                    <a:pt x="445" y="918"/>
                  </a:lnTo>
                  <a:lnTo>
                    <a:pt x="441" y="918"/>
                  </a:lnTo>
                  <a:lnTo>
                    <a:pt x="439" y="918"/>
                  </a:lnTo>
                  <a:lnTo>
                    <a:pt x="439" y="918"/>
                  </a:lnTo>
                  <a:lnTo>
                    <a:pt x="441" y="918"/>
                  </a:lnTo>
                  <a:lnTo>
                    <a:pt x="441" y="920"/>
                  </a:lnTo>
                  <a:lnTo>
                    <a:pt x="439" y="920"/>
                  </a:lnTo>
                  <a:lnTo>
                    <a:pt x="441" y="922"/>
                  </a:lnTo>
                  <a:lnTo>
                    <a:pt x="443" y="922"/>
                  </a:lnTo>
                  <a:lnTo>
                    <a:pt x="443" y="922"/>
                  </a:lnTo>
                  <a:lnTo>
                    <a:pt x="445" y="923"/>
                  </a:lnTo>
                  <a:lnTo>
                    <a:pt x="443" y="923"/>
                  </a:lnTo>
                  <a:lnTo>
                    <a:pt x="441" y="923"/>
                  </a:lnTo>
                  <a:lnTo>
                    <a:pt x="439" y="922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2"/>
                  </a:lnTo>
                  <a:lnTo>
                    <a:pt x="439" y="922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7" y="920"/>
                  </a:lnTo>
                  <a:lnTo>
                    <a:pt x="437" y="920"/>
                  </a:lnTo>
                  <a:lnTo>
                    <a:pt x="436" y="920"/>
                  </a:lnTo>
                  <a:lnTo>
                    <a:pt x="436" y="922"/>
                  </a:lnTo>
                  <a:lnTo>
                    <a:pt x="436" y="923"/>
                  </a:lnTo>
                  <a:lnTo>
                    <a:pt x="436" y="923"/>
                  </a:lnTo>
                  <a:lnTo>
                    <a:pt x="434" y="925"/>
                  </a:lnTo>
                  <a:lnTo>
                    <a:pt x="434" y="929"/>
                  </a:lnTo>
                  <a:lnTo>
                    <a:pt x="434" y="929"/>
                  </a:lnTo>
                  <a:lnTo>
                    <a:pt x="434" y="931"/>
                  </a:lnTo>
                  <a:lnTo>
                    <a:pt x="430" y="932"/>
                  </a:lnTo>
                  <a:lnTo>
                    <a:pt x="430" y="932"/>
                  </a:lnTo>
                  <a:lnTo>
                    <a:pt x="428" y="932"/>
                  </a:lnTo>
                  <a:lnTo>
                    <a:pt x="428" y="932"/>
                  </a:lnTo>
                  <a:lnTo>
                    <a:pt x="428" y="934"/>
                  </a:lnTo>
                  <a:lnTo>
                    <a:pt x="428" y="934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6" y="938"/>
                  </a:lnTo>
                  <a:lnTo>
                    <a:pt x="421" y="943"/>
                  </a:lnTo>
                  <a:lnTo>
                    <a:pt x="419" y="945"/>
                  </a:lnTo>
                  <a:lnTo>
                    <a:pt x="417" y="945"/>
                  </a:lnTo>
                  <a:lnTo>
                    <a:pt x="416" y="945"/>
                  </a:lnTo>
                  <a:lnTo>
                    <a:pt x="416" y="945"/>
                  </a:lnTo>
                  <a:lnTo>
                    <a:pt x="416" y="947"/>
                  </a:lnTo>
                  <a:lnTo>
                    <a:pt x="416" y="947"/>
                  </a:lnTo>
                  <a:lnTo>
                    <a:pt x="414" y="949"/>
                  </a:lnTo>
                  <a:lnTo>
                    <a:pt x="414" y="949"/>
                  </a:lnTo>
                  <a:lnTo>
                    <a:pt x="412" y="947"/>
                  </a:lnTo>
                  <a:lnTo>
                    <a:pt x="410" y="947"/>
                  </a:lnTo>
                  <a:lnTo>
                    <a:pt x="408" y="947"/>
                  </a:lnTo>
                  <a:lnTo>
                    <a:pt x="407" y="949"/>
                  </a:lnTo>
                  <a:lnTo>
                    <a:pt x="403" y="951"/>
                  </a:lnTo>
                  <a:lnTo>
                    <a:pt x="403" y="951"/>
                  </a:lnTo>
                  <a:lnTo>
                    <a:pt x="401" y="951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4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8"/>
                  </a:lnTo>
                  <a:lnTo>
                    <a:pt x="401" y="958"/>
                  </a:lnTo>
                  <a:lnTo>
                    <a:pt x="399" y="958"/>
                  </a:lnTo>
                  <a:lnTo>
                    <a:pt x="401" y="960"/>
                  </a:lnTo>
                  <a:lnTo>
                    <a:pt x="403" y="960"/>
                  </a:lnTo>
                  <a:lnTo>
                    <a:pt x="405" y="960"/>
                  </a:lnTo>
                  <a:lnTo>
                    <a:pt x="407" y="960"/>
                  </a:lnTo>
                  <a:lnTo>
                    <a:pt x="408" y="960"/>
                  </a:lnTo>
                  <a:lnTo>
                    <a:pt x="408" y="958"/>
                  </a:lnTo>
                  <a:lnTo>
                    <a:pt x="408" y="958"/>
                  </a:lnTo>
                  <a:lnTo>
                    <a:pt x="408" y="956"/>
                  </a:lnTo>
                  <a:lnTo>
                    <a:pt x="408" y="954"/>
                  </a:lnTo>
                  <a:lnTo>
                    <a:pt x="410" y="954"/>
                  </a:lnTo>
                  <a:lnTo>
                    <a:pt x="412" y="954"/>
                  </a:lnTo>
                  <a:lnTo>
                    <a:pt x="412" y="954"/>
                  </a:lnTo>
                  <a:lnTo>
                    <a:pt x="414" y="954"/>
                  </a:lnTo>
                  <a:lnTo>
                    <a:pt x="416" y="954"/>
                  </a:lnTo>
                  <a:lnTo>
                    <a:pt x="417" y="956"/>
                  </a:lnTo>
                  <a:lnTo>
                    <a:pt x="419" y="956"/>
                  </a:lnTo>
                  <a:lnTo>
                    <a:pt x="421" y="958"/>
                  </a:lnTo>
                  <a:lnTo>
                    <a:pt x="421" y="958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5" y="965"/>
                  </a:lnTo>
                  <a:lnTo>
                    <a:pt x="425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5"/>
                  </a:lnTo>
                  <a:lnTo>
                    <a:pt x="428" y="963"/>
                  </a:lnTo>
                  <a:lnTo>
                    <a:pt x="428" y="963"/>
                  </a:lnTo>
                  <a:lnTo>
                    <a:pt x="430" y="963"/>
                  </a:lnTo>
                  <a:lnTo>
                    <a:pt x="430" y="963"/>
                  </a:lnTo>
                  <a:lnTo>
                    <a:pt x="432" y="963"/>
                  </a:lnTo>
                  <a:lnTo>
                    <a:pt x="432" y="960"/>
                  </a:lnTo>
                  <a:lnTo>
                    <a:pt x="434" y="960"/>
                  </a:lnTo>
                  <a:lnTo>
                    <a:pt x="434" y="958"/>
                  </a:lnTo>
                  <a:lnTo>
                    <a:pt x="432" y="958"/>
                  </a:lnTo>
                  <a:lnTo>
                    <a:pt x="432" y="958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2" y="956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2"/>
                  </a:lnTo>
                  <a:lnTo>
                    <a:pt x="432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6" y="949"/>
                  </a:lnTo>
                  <a:lnTo>
                    <a:pt x="436" y="951"/>
                  </a:lnTo>
                  <a:lnTo>
                    <a:pt x="436" y="952"/>
                  </a:lnTo>
                  <a:lnTo>
                    <a:pt x="437" y="949"/>
                  </a:lnTo>
                  <a:lnTo>
                    <a:pt x="439" y="949"/>
                  </a:lnTo>
                  <a:lnTo>
                    <a:pt x="441" y="947"/>
                  </a:lnTo>
                  <a:lnTo>
                    <a:pt x="441" y="947"/>
                  </a:lnTo>
                  <a:lnTo>
                    <a:pt x="443" y="945"/>
                  </a:lnTo>
                  <a:lnTo>
                    <a:pt x="443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3"/>
                  </a:lnTo>
                  <a:lnTo>
                    <a:pt x="446" y="943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8" y="941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38"/>
                  </a:lnTo>
                  <a:lnTo>
                    <a:pt x="448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40"/>
                  </a:lnTo>
                  <a:lnTo>
                    <a:pt x="454" y="940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61" y="938"/>
                  </a:lnTo>
                  <a:lnTo>
                    <a:pt x="463" y="938"/>
                  </a:lnTo>
                  <a:lnTo>
                    <a:pt x="466" y="934"/>
                  </a:lnTo>
                  <a:lnTo>
                    <a:pt x="470" y="934"/>
                  </a:lnTo>
                  <a:lnTo>
                    <a:pt x="473" y="936"/>
                  </a:lnTo>
                  <a:lnTo>
                    <a:pt x="473" y="936"/>
                  </a:lnTo>
                  <a:lnTo>
                    <a:pt x="475" y="938"/>
                  </a:lnTo>
                  <a:lnTo>
                    <a:pt x="475" y="938"/>
                  </a:lnTo>
                  <a:lnTo>
                    <a:pt x="477" y="938"/>
                  </a:lnTo>
                  <a:lnTo>
                    <a:pt x="477" y="938"/>
                  </a:lnTo>
                  <a:lnTo>
                    <a:pt x="475" y="938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5" y="936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7" y="934"/>
                  </a:lnTo>
                  <a:lnTo>
                    <a:pt x="475" y="932"/>
                  </a:lnTo>
                  <a:lnTo>
                    <a:pt x="472" y="934"/>
                  </a:lnTo>
                  <a:lnTo>
                    <a:pt x="472" y="932"/>
                  </a:lnTo>
                  <a:lnTo>
                    <a:pt x="473" y="932"/>
                  </a:lnTo>
                  <a:lnTo>
                    <a:pt x="475" y="932"/>
                  </a:lnTo>
                  <a:lnTo>
                    <a:pt x="475" y="932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7"/>
                  </a:lnTo>
                  <a:lnTo>
                    <a:pt x="477" y="929"/>
                  </a:lnTo>
                  <a:lnTo>
                    <a:pt x="477" y="929"/>
                  </a:lnTo>
                  <a:lnTo>
                    <a:pt x="479" y="927"/>
                  </a:lnTo>
                  <a:lnTo>
                    <a:pt x="477" y="929"/>
                  </a:lnTo>
                  <a:lnTo>
                    <a:pt x="477" y="931"/>
                  </a:lnTo>
                  <a:lnTo>
                    <a:pt x="477" y="931"/>
                  </a:lnTo>
                  <a:lnTo>
                    <a:pt x="477" y="932"/>
                  </a:lnTo>
                  <a:lnTo>
                    <a:pt x="477" y="932"/>
                  </a:lnTo>
                  <a:lnTo>
                    <a:pt x="477" y="934"/>
                  </a:lnTo>
                  <a:lnTo>
                    <a:pt x="477" y="934"/>
                  </a:lnTo>
                  <a:lnTo>
                    <a:pt x="479" y="934"/>
                  </a:lnTo>
                  <a:lnTo>
                    <a:pt x="479" y="934"/>
                  </a:lnTo>
                  <a:lnTo>
                    <a:pt x="481" y="934"/>
                  </a:lnTo>
                  <a:lnTo>
                    <a:pt x="481" y="936"/>
                  </a:lnTo>
                  <a:lnTo>
                    <a:pt x="481" y="938"/>
                  </a:lnTo>
                  <a:lnTo>
                    <a:pt x="482" y="938"/>
                  </a:lnTo>
                  <a:lnTo>
                    <a:pt x="482" y="938"/>
                  </a:lnTo>
                  <a:lnTo>
                    <a:pt x="482" y="940"/>
                  </a:lnTo>
                  <a:lnTo>
                    <a:pt x="482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92" y="941"/>
                  </a:lnTo>
                  <a:lnTo>
                    <a:pt x="495" y="945"/>
                  </a:lnTo>
                  <a:lnTo>
                    <a:pt x="497" y="947"/>
                  </a:lnTo>
                  <a:lnTo>
                    <a:pt x="497" y="947"/>
                  </a:lnTo>
                  <a:lnTo>
                    <a:pt x="499" y="947"/>
                  </a:lnTo>
                  <a:lnTo>
                    <a:pt x="499" y="947"/>
                  </a:lnTo>
                  <a:lnTo>
                    <a:pt x="501" y="947"/>
                  </a:lnTo>
                  <a:lnTo>
                    <a:pt x="501" y="947"/>
                  </a:lnTo>
                  <a:lnTo>
                    <a:pt x="502" y="947"/>
                  </a:lnTo>
                  <a:lnTo>
                    <a:pt x="504" y="945"/>
                  </a:lnTo>
                  <a:lnTo>
                    <a:pt x="504" y="943"/>
                  </a:lnTo>
                  <a:lnTo>
                    <a:pt x="504" y="941"/>
                  </a:lnTo>
                  <a:lnTo>
                    <a:pt x="504" y="940"/>
                  </a:lnTo>
                  <a:lnTo>
                    <a:pt x="504" y="940"/>
                  </a:lnTo>
                  <a:lnTo>
                    <a:pt x="506" y="938"/>
                  </a:lnTo>
                  <a:lnTo>
                    <a:pt x="506" y="938"/>
                  </a:lnTo>
                  <a:lnTo>
                    <a:pt x="508" y="938"/>
                  </a:lnTo>
                  <a:lnTo>
                    <a:pt x="508" y="936"/>
                  </a:lnTo>
                  <a:lnTo>
                    <a:pt x="508" y="936"/>
                  </a:lnTo>
                  <a:lnTo>
                    <a:pt x="510" y="936"/>
                  </a:lnTo>
                  <a:lnTo>
                    <a:pt x="510" y="936"/>
                  </a:lnTo>
                  <a:lnTo>
                    <a:pt x="510" y="934"/>
                  </a:lnTo>
                  <a:lnTo>
                    <a:pt x="510" y="934"/>
                  </a:lnTo>
                  <a:lnTo>
                    <a:pt x="511" y="934"/>
                  </a:lnTo>
                  <a:lnTo>
                    <a:pt x="511" y="934"/>
                  </a:lnTo>
                  <a:lnTo>
                    <a:pt x="511" y="932"/>
                  </a:lnTo>
                  <a:lnTo>
                    <a:pt x="511" y="932"/>
                  </a:lnTo>
                  <a:lnTo>
                    <a:pt x="511" y="931"/>
                  </a:lnTo>
                  <a:lnTo>
                    <a:pt x="510" y="931"/>
                  </a:lnTo>
                  <a:lnTo>
                    <a:pt x="510" y="931"/>
                  </a:lnTo>
                  <a:lnTo>
                    <a:pt x="508" y="931"/>
                  </a:lnTo>
                  <a:lnTo>
                    <a:pt x="510" y="929"/>
                  </a:lnTo>
                  <a:lnTo>
                    <a:pt x="510" y="929"/>
                  </a:lnTo>
                  <a:lnTo>
                    <a:pt x="511" y="927"/>
                  </a:lnTo>
                  <a:lnTo>
                    <a:pt x="511" y="927"/>
                  </a:lnTo>
                  <a:lnTo>
                    <a:pt x="511" y="925"/>
                  </a:lnTo>
                  <a:lnTo>
                    <a:pt x="511" y="923"/>
                  </a:lnTo>
                  <a:lnTo>
                    <a:pt x="511" y="920"/>
                  </a:lnTo>
                  <a:lnTo>
                    <a:pt x="511" y="920"/>
                  </a:lnTo>
                  <a:lnTo>
                    <a:pt x="513" y="918"/>
                  </a:lnTo>
                  <a:lnTo>
                    <a:pt x="513" y="916"/>
                  </a:lnTo>
                  <a:lnTo>
                    <a:pt x="515" y="916"/>
                  </a:lnTo>
                  <a:lnTo>
                    <a:pt x="513" y="914"/>
                  </a:lnTo>
                  <a:lnTo>
                    <a:pt x="513" y="913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5" y="913"/>
                  </a:lnTo>
                  <a:lnTo>
                    <a:pt x="515" y="914"/>
                  </a:lnTo>
                  <a:lnTo>
                    <a:pt x="515" y="914"/>
                  </a:lnTo>
                  <a:lnTo>
                    <a:pt x="517" y="914"/>
                  </a:lnTo>
                  <a:lnTo>
                    <a:pt x="519" y="914"/>
                  </a:lnTo>
                  <a:lnTo>
                    <a:pt x="522" y="914"/>
                  </a:lnTo>
                  <a:lnTo>
                    <a:pt x="522" y="913"/>
                  </a:lnTo>
                  <a:lnTo>
                    <a:pt x="522" y="911"/>
                  </a:lnTo>
                  <a:lnTo>
                    <a:pt x="524" y="911"/>
                  </a:lnTo>
                  <a:lnTo>
                    <a:pt x="526" y="911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9" y="909"/>
                  </a:lnTo>
                  <a:lnTo>
                    <a:pt x="529" y="911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3" y="907"/>
                  </a:lnTo>
                  <a:lnTo>
                    <a:pt x="533" y="907"/>
                  </a:lnTo>
                  <a:lnTo>
                    <a:pt x="535" y="909"/>
                  </a:lnTo>
                  <a:lnTo>
                    <a:pt x="537" y="909"/>
                  </a:lnTo>
                  <a:lnTo>
                    <a:pt x="538" y="907"/>
                  </a:lnTo>
                  <a:lnTo>
                    <a:pt x="538" y="907"/>
                  </a:lnTo>
                  <a:lnTo>
                    <a:pt x="542" y="905"/>
                  </a:lnTo>
                  <a:lnTo>
                    <a:pt x="542" y="905"/>
                  </a:lnTo>
                  <a:lnTo>
                    <a:pt x="551" y="909"/>
                  </a:lnTo>
                  <a:lnTo>
                    <a:pt x="562" y="918"/>
                  </a:lnTo>
                  <a:lnTo>
                    <a:pt x="564" y="920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6" y="920"/>
                  </a:lnTo>
                  <a:lnTo>
                    <a:pt x="564" y="920"/>
                  </a:lnTo>
                  <a:lnTo>
                    <a:pt x="564" y="918"/>
                  </a:lnTo>
                  <a:lnTo>
                    <a:pt x="564" y="918"/>
                  </a:lnTo>
                  <a:lnTo>
                    <a:pt x="564" y="916"/>
                  </a:lnTo>
                  <a:lnTo>
                    <a:pt x="564" y="914"/>
                  </a:lnTo>
                  <a:lnTo>
                    <a:pt x="564" y="914"/>
                  </a:lnTo>
                  <a:lnTo>
                    <a:pt x="566" y="913"/>
                  </a:lnTo>
                  <a:lnTo>
                    <a:pt x="567" y="913"/>
                  </a:lnTo>
                  <a:lnTo>
                    <a:pt x="569" y="914"/>
                  </a:lnTo>
                  <a:lnTo>
                    <a:pt x="578" y="914"/>
                  </a:lnTo>
                  <a:lnTo>
                    <a:pt x="582" y="916"/>
                  </a:lnTo>
                  <a:lnTo>
                    <a:pt x="584" y="916"/>
                  </a:lnTo>
                  <a:lnTo>
                    <a:pt x="587" y="916"/>
                  </a:lnTo>
                  <a:lnTo>
                    <a:pt x="587" y="916"/>
                  </a:lnTo>
                  <a:lnTo>
                    <a:pt x="587" y="914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1"/>
                  </a:lnTo>
                  <a:lnTo>
                    <a:pt x="589" y="911"/>
                  </a:lnTo>
                  <a:lnTo>
                    <a:pt x="587" y="911"/>
                  </a:lnTo>
                  <a:lnTo>
                    <a:pt x="587" y="911"/>
                  </a:lnTo>
                  <a:lnTo>
                    <a:pt x="585" y="911"/>
                  </a:lnTo>
                  <a:lnTo>
                    <a:pt x="585" y="909"/>
                  </a:lnTo>
                  <a:lnTo>
                    <a:pt x="584" y="907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2" y="909"/>
                  </a:lnTo>
                  <a:lnTo>
                    <a:pt x="584" y="905"/>
                  </a:lnTo>
                  <a:lnTo>
                    <a:pt x="584" y="905"/>
                  </a:lnTo>
                  <a:lnTo>
                    <a:pt x="585" y="905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7" y="907"/>
                  </a:lnTo>
                  <a:lnTo>
                    <a:pt x="589" y="907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91" y="909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593" y="907"/>
                  </a:lnTo>
                  <a:lnTo>
                    <a:pt x="593" y="907"/>
                  </a:lnTo>
                  <a:lnTo>
                    <a:pt x="594" y="907"/>
                  </a:lnTo>
                  <a:lnTo>
                    <a:pt x="596" y="907"/>
                  </a:lnTo>
                  <a:lnTo>
                    <a:pt x="598" y="907"/>
                  </a:lnTo>
                  <a:lnTo>
                    <a:pt x="598" y="907"/>
                  </a:lnTo>
                  <a:lnTo>
                    <a:pt x="600" y="905"/>
                  </a:lnTo>
                  <a:lnTo>
                    <a:pt x="602" y="905"/>
                  </a:lnTo>
                  <a:lnTo>
                    <a:pt x="603" y="905"/>
                  </a:lnTo>
                  <a:lnTo>
                    <a:pt x="603" y="905"/>
                  </a:lnTo>
                  <a:lnTo>
                    <a:pt x="605" y="905"/>
                  </a:lnTo>
                  <a:lnTo>
                    <a:pt x="607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11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4" y="904"/>
                  </a:lnTo>
                  <a:lnTo>
                    <a:pt x="616" y="904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20" y="902"/>
                  </a:lnTo>
                  <a:lnTo>
                    <a:pt x="620" y="900"/>
                  </a:lnTo>
                  <a:lnTo>
                    <a:pt x="620" y="900"/>
                  </a:lnTo>
                  <a:lnTo>
                    <a:pt x="620" y="898"/>
                  </a:lnTo>
                  <a:lnTo>
                    <a:pt x="616" y="895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2" y="893"/>
                  </a:lnTo>
                  <a:lnTo>
                    <a:pt x="612" y="891"/>
                  </a:lnTo>
                  <a:lnTo>
                    <a:pt x="614" y="893"/>
                  </a:lnTo>
                  <a:lnTo>
                    <a:pt x="620" y="895"/>
                  </a:lnTo>
                  <a:lnTo>
                    <a:pt x="620" y="896"/>
                  </a:lnTo>
                  <a:lnTo>
                    <a:pt x="622" y="898"/>
                  </a:lnTo>
                  <a:lnTo>
                    <a:pt x="622" y="898"/>
                  </a:lnTo>
                  <a:lnTo>
                    <a:pt x="623" y="898"/>
                  </a:lnTo>
                  <a:lnTo>
                    <a:pt x="625" y="900"/>
                  </a:lnTo>
                  <a:lnTo>
                    <a:pt x="627" y="900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9" y="902"/>
                  </a:lnTo>
                  <a:lnTo>
                    <a:pt x="629" y="902"/>
                  </a:lnTo>
                  <a:lnTo>
                    <a:pt x="631" y="902"/>
                  </a:lnTo>
                  <a:lnTo>
                    <a:pt x="631" y="902"/>
                  </a:lnTo>
                  <a:lnTo>
                    <a:pt x="631" y="900"/>
                  </a:lnTo>
                  <a:lnTo>
                    <a:pt x="631" y="898"/>
                  </a:lnTo>
                  <a:lnTo>
                    <a:pt x="629" y="898"/>
                  </a:lnTo>
                  <a:lnTo>
                    <a:pt x="629" y="896"/>
                  </a:lnTo>
                  <a:lnTo>
                    <a:pt x="632" y="896"/>
                  </a:lnTo>
                  <a:lnTo>
                    <a:pt x="632" y="896"/>
                  </a:lnTo>
                  <a:lnTo>
                    <a:pt x="632" y="898"/>
                  </a:lnTo>
                  <a:lnTo>
                    <a:pt x="632" y="898"/>
                  </a:lnTo>
                  <a:lnTo>
                    <a:pt x="632" y="900"/>
                  </a:lnTo>
                  <a:lnTo>
                    <a:pt x="631" y="902"/>
                  </a:lnTo>
                  <a:lnTo>
                    <a:pt x="632" y="902"/>
                  </a:lnTo>
                  <a:lnTo>
                    <a:pt x="634" y="902"/>
                  </a:lnTo>
                  <a:lnTo>
                    <a:pt x="634" y="900"/>
                  </a:lnTo>
                  <a:lnTo>
                    <a:pt x="634" y="898"/>
                  </a:lnTo>
                  <a:lnTo>
                    <a:pt x="636" y="898"/>
                  </a:lnTo>
                  <a:lnTo>
                    <a:pt x="636" y="896"/>
                  </a:lnTo>
                  <a:lnTo>
                    <a:pt x="636" y="896"/>
                  </a:lnTo>
                  <a:lnTo>
                    <a:pt x="638" y="896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4"/>
                  </a:lnTo>
                  <a:lnTo>
                    <a:pt x="645" y="905"/>
                  </a:lnTo>
                  <a:lnTo>
                    <a:pt x="647" y="907"/>
                  </a:lnTo>
                  <a:lnTo>
                    <a:pt x="649" y="905"/>
                  </a:lnTo>
                  <a:lnTo>
                    <a:pt x="649" y="905"/>
                  </a:lnTo>
                  <a:lnTo>
                    <a:pt x="647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50" y="904"/>
                  </a:lnTo>
                  <a:lnTo>
                    <a:pt x="658" y="900"/>
                  </a:lnTo>
                  <a:lnTo>
                    <a:pt x="667" y="900"/>
                  </a:lnTo>
                  <a:lnTo>
                    <a:pt x="672" y="898"/>
                  </a:lnTo>
                  <a:lnTo>
                    <a:pt x="674" y="900"/>
                  </a:lnTo>
                  <a:lnTo>
                    <a:pt x="676" y="898"/>
                  </a:lnTo>
                  <a:lnTo>
                    <a:pt x="676" y="898"/>
                  </a:lnTo>
                  <a:lnTo>
                    <a:pt x="678" y="898"/>
                  </a:lnTo>
                  <a:lnTo>
                    <a:pt x="687" y="902"/>
                  </a:lnTo>
                  <a:lnTo>
                    <a:pt x="688" y="902"/>
                  </a:lnTo>
                  <a:lnTo>
                    <a:pt x="690" y="902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4" y="904"/>
                  </a:lnTo>
                  <a:lnTo>
                    <a:pt x="696" y="904"/>
                  </a:lnTo>
                  <a:lnTo>
                    <a:pt x="697" y="905"/>
                  </a:lnTo>
                  <a:lnTo>
                    <a:pt x="697" y="905"/>
                  </a:lnTo>
                  <a:lnTo>
                    <a:pt x="699" y="905"/>
                  </a:lnTo>
                  <a:lnTo>
                    <a:pt x="701" y="902"/>
                  </a:lnTo>
                  <a:lnTo>
                    <a:pt x="703" y="902"/>
                  </a:lnTo>
                  <a:lnTo>
                    <a:pt x="703" y="902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6" y="898"/>
                  </a:lnTo>
                  <a:lnTo>
                    <a:pt x="717" y="896"/>
                  </a:lnTo>
                  <a:lnTo>
                    <a:pt x="719" y="895"/>
                  </a:lnTo>
                  <a:lnTo>
                    <a:pt x="724" y="891"/>
                  </a:lnTo>
                  <a:lnTo>
                    <a:pt x="726" y="889"/>
                  </a:lnTo>
                  <a:lnTo>
                    <a:pt x="730" y="891"/>
                  </a:lnTo>
                  <a:lnTo>
                    <a:pt x="733" y="893"/>
                  </a:lnTo>
                  <a:lnTo>
                    <a:pt x="735" y="891"/>
                  </a:lnTo>
                  <a:lnTo>
                    <a:pt x="735" y="889"/>
                  </a:lnTo>
                  <a:lnTo>
                    <a:pt x="735" y="885"/>
                  </a:lnTo>
                  <a:lnTo>
                    <a:pt x="735" y="885"/>
                  </a:lnTo>
                  <a:lnTo>
                    <a:pt x="737" y="882"/>
                  </a:lnTo>
                  <a:lnTo>
                    <a:pt x="739" y="880"/>
                  </a:lnTo>
                  <a:lnTo>
                    <a:pt x="741" y="880"/>
                  </a:lnTo>
                  <a:lnTo>
                    <a:pt x="743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8" y="876"/>
                  </a:lnTo>
                  <a:lnTo>
                    <a:pt x="748" y="876"/>
                  </a:lnTo>
                  <a:lnTo>
                    <a:pt x="750" y="876"/>
                  </a:lnTo>
                  <a:lnTo>
                    <a:pt x="750" y="876"/>
                  </a:lnTo>
                  <a:lnTo>
                    <a:pt x="752" y="876"/>
                  </a:lnTo>
                  <a:lnTo>
                    <a:pt x="755" y="875"/>
                  </a:lnTo>
                  <a:lnTo>
                    <a:pt x="755" y="873"/>
                  </a:lnTo>
                  <a:lnTo>
                    <a:pt x="757" y="871"/>
                  </a:lnTo>
                  <a:lnTo>
                    <a:pt x="757" y="867"/>
                  </a:lnTo>
                  <a:lnTo>
                    <a:pt x="757" y="864"/>
                  </a:lnTo>
                  <a:lnTo>
                    <a:pt x="755" y="862"/>
                  </a:lnTo>
                  <a:lnTo>
                    <a:pt x="755" y="860"/>
                  </a:lnTo>
                  <a:lnTo>
                    <a:pt x="755" y="858"/>
                  </a:lnTo>
                  <a:lnTo>
                    <a:pt x="755" y="858"/>
                  </a:lnTo>
                  <a:lnTo>
                    <a:pt x="757" y="858"/>
                  </a:lnTo>
                  <a:lnTo>
                    <a:pt x="757" y="858"/>
                  </a:lnTo>
                  <a:lnTo>
                    <a:pt x="759" y="858"/>
                  </a:lnTo>
                  <a:lnTo>
                    <a:pt x="759" y="858"/>
                  </a:lnTo>
                  <a:lnTo>
                    <a:pt x="759" y="857"/>
                  </a:lnTo>
                  <a:lnTo>
                    <a:pt x="759" y="855"/>
                  </a:lnTo>
                  <a:lnTo>
                    <a:pt x="757" y="853"/>
                  </a:lnTo>
                  <a:lnTo>
                    <a:pt x="741" y="855"/>
                  </a:lnTo>
                  <a:lnTo>
                    <a:pt x="735" y="857"/>
                  </a:lnTo>
                  <a:lnTo>
                    <a:pt x="724" y="857"/>
                  </a:lnTo>
                  <a:lnTo>
                    <a:pt x="724" y="855"/>
                  </a:lnTo>
                  <a:lnTo>
                    <a:pt x="723" y="855"/>
                  </a:lnTo>
                  <a:lnTo>
                    <a:pt x="723" y="853"/>
                  </a:lnTo>
                  <a:lnTo>
                    <a:pt x="723" y="851"/>
                  </a:lnTo>
                  <a:lnTo>
                    <a:pt x="721" y="851"/>
                  </a:lnTo>
                  <a:lnTo>
                    <a:pt x="721" y="853"/>
                  </a:lnTo>
                  <a:lnTo>
                    <a:pt x="721" y="853"/>
                  </a:lnTo>
                  <a:lnTo>
                    <a:pt x="723" y="855"/>
                  </a:lnTo>
                  <a:lnTo>
                    <a:pt x="721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4" y="853"/>
                  </a:lnTo>
                  <a:lnTo>
                    <a:pt x="714" y="853"/>
                  </a:lnTo>
                  <a:lnTo>
                    <a:pt x="715" y="851"/>
                  </a:lnTo>
                  <a:lnTo>
                    <a:pt x="717" y="851"/>
                  </a:lnTo>
                  <a:lnTo>
                    <a:pt x="719" y="849"/>
                  </a:lnTo>
                  <a:lnTo>
                    <a:pt x="719" y="849"/>
                  </a:lnTo>
                  <a:lnTo>
                    <a:pt x="721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8"/>
                  </a:lnTo>
                  <a:lnTo>
                    <a:pt x="721" y="848"/>
                  </a:lnTo>
                  <a:lnTo>
                    <a:pt x="714" y="846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08" y="848"/>
                  </a:lnTo>
                  <a:lnTo>
                    <a:pt x="706" y="849"/>
                  </a:lnTo>
                  <a:lnTo>
                    <a:pt x="706" y="848"/>
                  </a:lnTo>
                  <a:lnTo>
                    <a:pt x="706" y="848"/>
                  </a:lnTo>
                  <a:lnTo>
                    <a:pt x="708" y="848"/>
                  </a:lnTo>
                  <a:lnTo>
                    <a:pt x="708" y="848"/>
                  </a:lnTo>
                  <a:lnTo>
                    <a:pt x="708" y="846"/>
                  </a:lnTo>
                  <a:lnTo>
                    <a:pt x="708" y="846"/>
                  </a:lnTo>
                  <a:lnTo>
                    <a:pt x="710" y="844"/>
                  </a:lnTo>
                  <a:lnTo>
                    <a:pt x="712" y="844"/>
                  </a:lnTo>
                  <a:lnTo>
                    <a:pt x="714" y="844"/>
                  </a:lnTo>
                  <a:lnTo>
                    <a:pt x="714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7" y="844"/>
                  </a:lnTo>
                  <a:lnTo>
                    <a:pt x="717" y="844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21" y="842"/>
                  </a:lnTo>
                  <a:lnTo>
                    <a:pt x="724" y="842"/>
                  </a:lnTo>
                  <a:lnTo>
                    <a:pt x="728" y="842"/>
                  </a:lnTo>
                  <a:lnTo>
                    <a:pt x="728" y="842"/>
                  </a:lnTo>
                  <a:lnTo>
                    <a:pt x="730" y="840"/>
                  </a:lnTo>
                  <a:lnTo>
                    <a:pt x="733" y="839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2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3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0"/>
                  </a:lnTo>
                  <a:lnTo>
                    <a:pt x="733" y="830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6"/>
                  </a:lnTo>
                  <a:lnTo>
                    <a:pt x="733" y="826"/>
                  </a:lnTo>
                  <a:lnTo>
                    <a:pt x="732" y="826"/>
                  </a:lnTo>
                  <a:lnTo>
                    <a:pt x="730" y="828"/>
                  </a:lnTo>
                  <a:lnTo>
                    <a:pt x="730" y="828"/>
                  </a:lnTo>
                  <a:lnTo>
                    <a:pt x="726" y="828"/>
                  </a:lnTo>
                  <a:lnTo>
                    <a:pt x="724" y="830"/>
                  </a:lnTo>
                  <a:lnTo>
                    <a:pt x="724" y="828"/>
                  </a:lnTo>
                  <a:lnTo>
                    <a:pt x="723" y="828"/>
                  </a:lnTo>
                  <a:lnTo>
                    <a:pt x="723" y="828"/>
                  </a:lnTo>
                  <a:lnTo>
                    <a:pt x="721" y="828"/>
                  </a:lnTo>
                  <a:lnTo>
                    <a:pt x="723" y="826"/>
                  </a:lnTo>
                  <a:lnTo>
                    <a:pt x="724" y="826"/>
                  </a:lnTo>
                  <a:lnTo>
                    <a:pt x="726" y="826"/>
                  </a:lnTo>
                  <a:lnTo>
                    <a:pt x="726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30" y="826"/>
                  </a:lnTo>
                  <a:lnTo>
                    <a:pt x="730" y="826"/>
                  </a:lnTo>
                  <a:lnTo>
                    <a:pt x="730" y="824"/>
                  </a:lnTo>
                  <a:lnTo>
                    <a:pt x="730" y="824"/>
                  </a:lnTo>
                  <a:lnTo>
                    <a:pt x="730" y="822"/>
                  </a:lnTo>
                  <a:lnTo>
                    <a:pt x="730" y="822"/>
                  </a:lnTo>
                  <a:lnTo>
                    <a:pt x="732" y="822"/>
                  </a:lnTo>
                  <a:lnTo>
                    <a:pt x="733" y="820"/>
                  </a:lnTo>
                  <a:lnTo>
                    <a:pt x="735" y="820"/>
                  </a:lnTo>
                  <a:lnTo>
                    <a:pt x="735" y="819"/>
                  </a:lnTo>
                  <a:lnTo>
                    <a:pt x="735" y="817"/>
                  </a:lnTo>
                  <a:lnTo>
                    <a:pt x="735" y="819"/>
                  </a:lnTo>
                  <a:lnTo>
                    <a:pt x="737" y="820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43" y="822"/>
                  </a:lnTo>
                  <a:lnTo>
                    <a:pt x="744" y="822"/>
                  </a:lnTo>
                  <a:lnTo>
                    <a:pt x="748" y="820"/>
                  </a:lnTo>
                  <a:lnTo>
                    <a:pt x="750" y="817"/>
                  </a:lnTo>
                  <a:lnTo>
                    <a:pt x="752" y="817"/>
                  </a:lnTo>
                  <a:lnTo>
                    <a:pt x="752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48" y="815"/>
                  </a:lnTo>
                  <a:lnTo>
                    <a:pt x="746" y="815"/>
                  </a:lnTo>
                  <a:lnTo>
                    <a:pt x="746" y="815"/>
                  </a:lnTo>
                  <a:lnTo>
                    <a:pt x="750" y="811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41" y="810"/>
                  </a:lnTo>
                  <a:lnTo>
                    <a:pt x="741" y="808"/>
                  </a:lnTo>
                  <a:lnTo>
                    <a:pt x="741" y="808"/>
                  </a:lnTo>
                  <a:lnTo>
                    <a:pt x="744" y="808"/>
                  </a:lnTo>
                  <a:lnTo>
                    <a:pt x="744" y="808"/>
                  </a:lnTo>
                  <a:lnTo>
                    <a:pt x="746" y="808"/>
                  </a:lnTo>
                  <a:lnTo>
                    <a:pt x="746" y="808"/>
                  </a:lnTo>
                  <a:lnTo>
                    <a:pt x="748" y="808"/>
                  </a:lnTo>
                  <a:lnTo>
                    <a:pt x="748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48" y="806"/>
                  </a:lnTo>
                  <a:lnTo>
                    <a:pt x="746" y="804"/>
                  </a:lnTo>
                  <a:lnTo>
                    <a:pt x="744" y="802"/>
                  </a:lnTo>
                  <a:lnTo>
                    <a:pt x="744" y="802"/>
                  </a:lnTo>
                  <a:lnTo>
                    <a:pt x="746" y="802"/>
                  </a:lnTo>
                  <a:lnTo>
                    <a:pt x="748" y="804"/>
                  </a:lnTo>
                  <a:lnTo>
                    <a:pt x="750" y="806"/>
                  </a:lnTo>
                  <a:lnTo>
                    <a:pt x="753" y="810"/>
                  </a:lnTo>
                  <a:lnTo>
                    <a:pt x="753" y="810"/>
                  </a:lnTo>
                  <a:lnTo>
                    <a:pt x="753" y="808"/>
                  </a:lnTo>
                  <a:lnTo>
                    <a:pt x="757" y="804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2" y="801"/>
                  </a:lnTo>
                  <a:lnTo>
                    <a:pt x="766" y="799"/>
                  </a:lnTo>
                  <a:lnTo>
                    <a:pt x="766" y="797"/>
                  </a:lnTo>
                  <a:lnTo>
                    <a:pt x="766" y="797"/>
                  </a:lnTo>
                  <a:lnTo>
                    <a:pt x="766" y="795"/>
                  </a:lnTo>
                  <a:lnTo>
                    <a:pt x="766" y="793"/>
                  </a:lnTo>
                  <a:lnTo>
                    <a:pt x="768" y="790"/>
                  </a:lnTo>
                  <a:lnTo>
                    <a:pt x="768" y="788"/>
                  </a:lnTo>
                  <a:lnTo>
                    <a:pt x="768" y="784"/>
                  </a:lnTo>
                  <a:lnTo>
                    <a:pt x="768" y="783"/>
                  </a:lnTo>
                  <a:lnTo>
                    <a:pt x="768" y="783"/>
                  </a:lnTo>
                  <a:lnTo>
                    <a:pt x="770" y="781"/>
                  </a:lnTo>
                  <a:lnTo>
                    <a:pt x="771" y="779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5" y="766"/>
                  </a:lnTo>
                  <a:lnTo>
                    <a:pt x="775" y="766"/>
                  </a:lnTo>
                  <a:lnTo>
                    <a:pt x="775" y="764"/>
                  </a:lnTo>
                  <a:lnTo>
                    <a:pt x="773" y="761"/>
                  </a:lnTo>
                  <a:close/>
                  <a:moveTo>
                    <a:pt x="540" y="205"/>
                  </a:moveTo>
                  <a:lnTo>
                    <a:pt x="542" y="203"/>
                  </a:lnTo>
                  <a:lnTo>
                    <a:pt x="542" y="201"/>
                  </a:lnTo>
                  <a:lnTo>
                    <a:pt x="540" y="201"/>
                  </a:lnTo>
                  <a:lnTo>
                    <a:pt x="538" y="201"/>
                  </a:lnTo>
                  <a:lnTo>
                    <a:pt x="537" y="201"/>
                  </a:lnTo>
                  <a:lnTo>
                    <a:pt x="535" y="203"/>
                  </a:lnTo>
                  <a:lnTo>
                    <a:pt x="535" y="203"/>
                  </a:lnTo>
                  <a:lnTo>
                    <a:pt x="538" y="203"/>
                  </a:lnTo>
                  <a:lnTo>
                    <a:pt x="538" y="203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5" y="203"/>
                  </a:lnTo>
                  <a:lnTo>
                    <a:pt x="537" y="206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8" y="212"/>
                  </a:lnTo>
                  <a:lnTo>
                    <a:pt x="540" y="210"/>
                  </a:lnTo>
                  <a:lnTo>
                    <a:pt x="540" y="210"/>
                  </a:lnTo>
                  <a:lnTo>
                    <a:pt x="540" y="208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5"/>
                  </a:lnTo>
                  <a:lnTo>
                    <a:pt x="540" y="205"/>
                  </a:lnTo>
                  <a:lnTo>
                    <a:pt x="540" y="205"/>
                  </a:lnTo>
                  <a:close/>
                  <a:moveTo>
                    <a:pt x="515" y="197"/>
                  </a:moveTo>
                  <a:lnTo>
                    <a:pt x="515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9" y="201"/>
                  </a:lnTo>
                  <a:lnTo>
                    <a:pt x="519" y="203"/>
                  </a:lnTo>
                  <a:lnTo>
                    <a:pt x="519" y="203"/>
                  </a:lnTo>
                  <a:lnTo>
                    <a:pt x="520" y="203"/>
                  </a:lnTo>
                  <a:lnTo>
                    <a:pt x="520" y="205"/>
                  </a:lnTo>
                  <a:lnTo>
                    <a:pt x="520" y="206"/>
                  </a:lnTo>
                  <a:lnTo>
                    <a:pt x="520" y="206"/>
                  </a:lnTo>
                  <a:lnTo>
                    <a:pt x="526" y="206"/>
                  </a:lnTo>
                  <a:lnTo>
                    <a:pt x="528" y="206"/>
                  </a:lnTo>
                  <a:lnTo>
                    <a:pt x="529" y="205"/>
                  </a:lnTo>
                  <a:lnTo>
                    <a:pt x="528" y="205"/>
                  </a:lnTo>
                  <a:lnTo>
                    <a:pt x="526" y="205"/>
                  </a:lnTo>
                  <a:lnTo>
                    <a:pt x="524" y="206"/>
                  </a:lnTo>
                  <a:lnTo>
                    <a:pt x="524" y="205"/>
                  </a:lnTo>
                  <a:lnTo>
                    <a:pt x="526" y="203"/>
                  </a:lnTo>
                  <a:lnTo>
                    <a:pt x="526" y="203"/>
                  </a:lnTo>
                  <a:lnTo>
                    <a:pt x="528" y="203"/>
                  </a:lnTo>
                  <a:lnTo>
                    <a:pt x="528" y="203"/>
                  </a:lnTo>
                  <a:lnTo>
                    <a:pt x="528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199"/>
                  </a:lnTo>
                  <a:lnTo>
                    <a:pt x="524" y="195"/>
                  </a:lnTo>
                  <a:lnTo>
                    <a:pt x="522" y="195"/>
                  </a:lnTo>
                  <a:lnTo>
                    <a:pt x="522" y="194"/>
                  </a:lnTo>
                  <a:lnTo>
                    <a:pt x="520" y="192"/>
                  </a:lnTo>
                  <a:lnTo>
                    <a:pt x="519" y="192"/>
                  </a:lnTo>
                  <a:lnTo>
                    <a:pt x="519" y="192"/>
                  </a:lnTo>
                  <a:lnTo>
                    <a:pt x="517" y="194"/>
                  </a:lnTo>
                  <a:lnTo>
                    <a:pt x="515" y="194"/>
                  </a:lnTo>
                  <a:lnTo>
                    <a:pt x="515" y="194"/>
                  </a:lnTo>
                  <a:lnTo>
                    <a:pt x="515" y="197"/>
                  </a:lnTo>
                  <a:lnTo>
                    <a:pt x="515" y="197"/>
                  </a:lnTo>
                  <a:lnTo>
                    <a:pt x="515" y="197"/>
                  </a:lnTo>
                  <a:close/>
                  <a:moveTo>
                    <a:pt x="520" y="190"/>
                  </a:moveTo>
                  <a:lnTo>
                    <a:pt x="522" y="190"/>
                  </a:lnTo>
                  <a:lnTo>
                    <a:pt x="522" y="190"/>
                  </a:lnTo>
                  <a:lnTo>
                    <a:pt x="522" y="188"/>
                  </a:lnTo>
                  <a:lnTo>
                    <a:pt x="524" y="188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1"/>
                  </a:lnTo>
                  <a:lnTo>
                    <a:pt x="524" y="181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6" y="186"/>
                  </a:lnTo>
                  <a:lnTo>
                    <a:pt x="524" y="188"/>
                  </a:lnTo>
                  <a:lnTo>
                    <a:pt x="524" y="190"/>
                  </a:lnTo>
                  <a:lnTo>
                    <a:pt x="524" y="192"/>
                  </a:lnTo>
                  <a:lnTo>
                    <a:pt x="526" y="194"/>
                  </a:lnTo>
                  <a:lnTo>
                    <a:pt x="529" y="194"/>
                  </a:lnTo>
                  <a:lnTo>
                    <a:pt x="529" y="194"/>
                  </a:lnTo>
                  <a:lnTo>
                    <a:pt x="531" y="192"/>
                  </a:lnTo>
                  <a:lnTo>
                    <a:pt x="531" y="192"/>
                  </a:lnTo>
                  <a:lnTo>
                    <a:pt x="533" y="192"/>
                  </a:lnTo>
                  <a:lnTo>
                    <a:pt x="531" y="190"/>
                  </a:lnTo>
                  <a:lnTo>
                    <a:pt x="533" y="190"/>
                  </a:lnTo>
                  <a:lnTo>
                    <a:pt x="533" y="192"/>
                  </a:lnTo>
                  <a:lnTo>
                    <a:pt x="533" y="192"/>
                  </a:lnTo>
                  <a:lnTo>
                    <a:pt x="535" y="190"/>
                  </a:lnTo>
                  <a:lnTo>
                    <a:pt x="535" y="192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8" y="194"/>
                  </a:lnTo>
                  <a:lnTo>
                    <a:pt x="540" y="194"/>
                  </a:lnTo>
                  <a:lnTo>
                    <a:pt x="540" y="195"/>
                  </a:lnTo>
                  <a:lnTo>
                    <a:pt x="544" y="197"/>
                  </a:lnTo>
                  <a:lnTo>
                    <a:pt x="546" y="197"/>
                  </a:lnTo>
                  <a:lnTo>
                    <a:pt x="546" y="195"/>
                  </a:lnTo>
                  <a:lnTo>
                    <a:pt x="547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51" y="192"/>
                  </a:lnTo>
                  <a:lnTo>
                    <a:pt x="551" y="192"/>
                  </a:lnTo>
                  <a:lnTo>
                    <a:pt x="551" y="190"/>
                  </a:lnTo>
                  <a:lnTo>
                    <a:pt x="551" y="190"/>
                  </a:lnTo>
                  <a:lnTo>
                    <a:pt x="551" y="188"/>
                  </a:lnTo>
                  <a:lnTo>
                    <a:pt x="549" y="188"/>
                  </a:lnTo>
                  <a:lnTo>
                    <a:pt x="549" y="188"/>
                  </a:lnTo>
                  <a:lnTo>
                    <a:pt x="547" y="190"/>
                  </a:lnTo>
                  <a:lnTo>
                    <a:pt x="546" y="190"/>
                  </a:lnTo>
                  <a:lnTo>
                    <a:pt x="547" y="190"/>
                  </a:lnTo>
                  <a:lnTo>
                    <a:pt x="547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4" y="190"/>
                  </a:lnTo>
                  <a:lnTo>
                    <a:pt x="546" y="190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6" y="186"/>
                  </a:lnTo>
                  <a:lnTo>
                    <a:pt x="544" y="186"/>
                  </a:lnTo>
                  <a:lnTo>
                    <a:pt x="544" y="186"/>
                  </a:lnTo>
                  <a:lnTo>
                    <a:pt x="542" y="188"/>
                  </a:lnTo>
                  <a:lnTo>
                    <a:pt x="542" y="188"/>
                  </a:lnTo>
                  <a:lnTo>
                    <a:pt x="542" y="186"/>
                  </a:lnTo>
                  <a:lnTo>
                    <a:pt x="542" y="186"/>
                  </a:lnTo>
                  <a:lnTo>
                    <a:pt x="542" y="185"/>
                  </a:lnTo>
                  <a:lnTo>
                    <a:pt x="542" y="186"/>
                  </a:lnTo>
                  <a:lnTo>
                    <a:pt x="540" y="186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38" y="185"/>
                  </a:lnTo>
                  <a:lnTo>
                    <a:pt x="538" y="185"/>
                  </a:lnTo>
                  <a:lnTo>
                    <a:pt x="537" y="185"/>
                  </a:lnTo>
                  <a:lnTo>
                    <a:pt x="535" y="183"/>
                  </a:lnTo>
                  <a:lnTo>
                    <a:pt x="535" y="185"/>
                  </a:lnTo>
                  <a:lnTo>
                    <a:pt x="533" y="185"/>
                  </a:lnTo>
                  <a:lnTo>
                    <a:pt x="533" y="186"/>
                  </a:lnTo>
                  <a:lnTo>
                    <a:pt x="531" y="186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31" y="185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3" y="181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7"/>
                  </a:lnTo>
                  <a:lnTo>
                    <a:pt x="533" y="177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4"/>
                  </a:lnTo>
                  <a:lnTo>
                    <a:pt x="533" y="174"/>
                  </a:lnTo>
                  <a:lnTo>
                    <a:pt x="531" y="172"/>
                  </a:lnTo>
                  <a:lnTo>
                    <a:pt x="531" y="174"/>
                  </a:lnTo>
                  <a:lnTo>
                    <a:pt x="531" y="174"/>
                  </a:lnTo>
                  <a:lnTo>
                    <a:pt x="529" y="174"/>
                  </a:lnTo>
                  <a:lnTo>
                    <a:pt x="528" y="172"/>
                  </a:lnTo>
                  <a:lnTo>
                    <a:pt x="528" y="170"/>
                  </a:lnTo>
                  <a:lnTo>
                    <a:pt x="524" y="170"/>
                  </a:lnTo>
                  <a:lnTo>
                    <a:pt x="522" y="172"/>
                  </a:lnTo>
                  <a:lnTo>
                    <a:pt x="520" y="174"/>
                  </a:lnTo>
                  <a:lnTo>
                    <a:pt x="519" y="176"/>
                  </a:lnTo>
                  <a:lnTo>
                    <a:pt x="519" y="181"/>
                  </a:lnTo>
                  <a:lnTo>
                    <a:pt x="519" y="181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20" y="190"/>
                  </a:lnTo>
                  <a:close/>
                  <a:moveTo>
                    <a:pt x="555" y="176"/>
                  </a:moveTo>
                  <a:lnTo>
                    <a:pt x="557" y="176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60" y="177"/>
                  </a:lnTo>
                  <a:lnTo>
                    <a:pt x="560" y="176"/>
                  </a:lnTo>
                  <a:lnTo>
                    <a:pt x="558" y="176"/>
                  </a:lnTo>
                  <a:lnTo>
                    <a:pt x="558" y="176"/>
                  </a:lnTo>
                  <a:lnTo>
                    <a:pt x="558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2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7" y="174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8" y="172"/>
                  </a:lnTo>
                  <a:lnTo>
                    <a:pt x="557" y="170"/>
                  </a:lnTo>
                  <a:lnTo>
                    <a:pt x="557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3" y="170"/>
                  </a:lnTo>
                  <a:lnTo>
                    <a:pt x="553" y="170"/>
                  </a:lnTo>
                  <a:lnTo>
                    <a:pt x="555" y="172"/>
                  </a:lnTo>
                  <a:lnTo>
                    <a:pt x="555" y="172"/>
                  </a:lnTo>
                  <a:lnTo>
                    <a:pt x="555" y="174"/>
                  </a:lnTo>
                  <a:lnTo>
                    <a:pt x="555" y="174"/>
                  </a:lnTo>
                  <a:lnTo>
                    <a:pt x="553" y="174"/>
                  </a:lnTo>
                  <a:lnTo>
                    <a:pt x="553" y="176"/>
                  </a:lnTo>
                  <a:lnTo>
                    <a:pt x="551" y="177"/>
                  </a:lnTo>
                  <a:lnTo>
                    <a:pt x="553" y="177"/>
                  </a:lnTo>
                  <a:lnTo>
                    <a:pt x="553" y="177"/>
                  </a:lnTo>
                  <a:lnTo>
                    <a:pt x="553" y="176"/>
                  </a:lnTo>
                  <a:lnTo>
                    <a:pt x="555" y="176"/>
                  </a:lnTo>
                  <a:lnTo>
                    <a:pt x="555" y="176"/>
                  </a:lnTo>
                  <a:close/>
                  <a:moveTo>
                    <a:pt x="531" y="172"/>
                  </a:moveTo>
                  <a:lnTo>
                    <a:pt x="533" y="172"/>
                  </a:lnTo>
                  <a:lnTo>
                    <a:pt x="535" y="172"/>
                  </a:lnTo>
                  <a:lnTo>
                    <a:pt x="537" y="172"/>
                  </a:lnTo>
                  <a:lnTo>
                    <a:pt x="537" y="172"/>
                  </a:lnTo>
                  <a:lnTo>
                    <a:pt x="537" y="170"/>
                  </a:lnTo>
                  <a:lnTo>
                    <a:pt x="537" y="170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7"/>
                  </a:lnTo>
                  <a:lnTo>
                    <a:pt x="537" y="167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1" y="167"/>
                  </a:lnTo>
                  <a:lnTo>
                    <a:pt x="529" y="168"/>
                  </a:lnTo>
                  <a:lnTo>
                    <a:pt x="531" y="170"/>
                  </a:lnTo>
                  <a:lnTo>
                    <a:pt x="531" y="172"/>
                  </a:lnTo>
                  <a:close/>
                  <a:moveTo>
                    <a:pt x="544" y="168"/>
                  </a:moveTo>
                  <a:lnTo>
                    <a:pt x="546" y="168"/>
                  </a:lnTo>
                  <a:lnTo>
                    <a:pt x="546" y="168"/>
                  </a:lnTo>
                  <a:lnTo>
                    <a:pt x="546" y="170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9" y="165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1"/>
                  </a:lnTo>
                  <a:lnTo>
                    <a:pt x="547" y="163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6" y="163"/>
                  </a:lnTo>
                  <a:lnTo>
                    <a:pt x="547" y="163"/>
                  </a:lnTo>
                  <a:lnTo>
                    <a:pt x="547" y="165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4" y="167"/>
                  </a:lnTo>
                  <a:lnTo>
                    <a:pt x="544" y="168"/>
                  </a:lnTo>
                  <a:close/>
                  <a:moveTo>
                    <a:pt x="551" y="167"/>
                  </a:moveTo>
                  <a:lnTo>
                    <a:pt x="553" y="167"/>
                  </a:lnTo>
                  <a:lnTo>
                    <a:pt x="553" y="165"/>
                  </a:lnTo>
                  <a:lnTo>
                    <a:pt x="553" y="165"/>
                  </a:lnTo>
                  <a:lnTo>
                    <a:pt x="555" y="165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57" y="163"/>
                  </a:lnTo>
                  <a:lnTo>
                    <a:pt x="558" y="161"/>
                  </a:lnTo>
                  <a:lnTo>
                    <a:pt x="558" y="163"/>
                  </a:lnTo>
                  <a:lnTo>
                    <a:pt x="558" y="163"/>
                  </a:lnTo>
                  <a:lnTo>
                    <a:pt x="557" y="163"/>
                  </a:lnTo>
                  <a:lnTo>
                    <a:pt x="560" y="161"/>
                  </a:lnTo>
                  <a:lnTo>
                    <a:pt x="560" y="161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62" y="161"/>
                  </a:lnTo>
                  <a:lnTo>
                    <a:pt x="562" y="159"/>
                  </a:lnTo>
                  <a:lnTo>
                    <a:pt x="564" y="159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7" y="158"/>
                  </a:lnTo>
                  <a:lnTo>
                    <a:pt x="566" y="156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2" y="158"/>
                  </a:lnTo>
                  <a:lnTo>
                    <a:pt x="562" y="158"/>
                  </a:lnTo>
                  <a:lnTo>
                    <a:pt x="560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7" y="159"/>
                  </a:lnTo>
                  <a:lnTo>
                    <a:pt x="558" y="158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58" y="156"/>
                  </a:lnTo>
                  <a:lnTo>
                    <a:pt x="557" y="158"/>
                  </a:lnTo>
                  <a:lnTo>
                    <a:pt x="555" y="158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57" y="159"/>
                  </a:lnTo>
                  <a:lnTo>
                    <a:pt x="557" y="159"/>
                  </a:lnTo>
                  <a:lnTo>
                    <a:pt x="555" y="159"/>
                  </a:lnTo>
                  <a:lnTo>
                    <a:pt x="555" y="159"/>
                  </a:lnTo>
                  <a:lnTo>
                    <a:pt x="555" y="161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1" y="165"/>
                  </a:lnTo>
                  <a:lnTo>
                    <a:pt x="551" y="165"/>
                  </a:lnTo>
                  <a:lnTo>
                    <a:pt x="551" y="167"/>
                  </a:lnTo>
                  <a:lnTo>
                    <a:pt x="551" y="167"/>
                  </a:lnTo>
                  <a:close/>
                  <a:moveTo>
                    <a:pt x="533" y="154"/>
                  </a:moveTo>
                  <a:lnTo>
                    <a:pt x="533" y="154"/>
                  </a:lnTo>
                  <a:lnTo>
                    <a:pt x="533" y="154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8"/>
                  </a:lnTo>
                  <a:lnTo>
                    <a:pt x="535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8"/>
                  </a:lnTo>
                  <a:lnTo>
                    <a:pt x="538" y="159"/>
                  </a:lnTo>
                  <a:lnTo>
                    <a:pt x="538" y="158"/>
                  </a:lnTo>
                  <a:lnTo>
                    <a:pt x="537" y="158"/>
                  </a:lnTo>
                  <a:lnTo>
                    <a:pt x="537" y="158"/>
                  </a:lnTo>
                  <a:lnTo>
                    <a:pt x="538" y="158"/>
                  </a:lnTo>
                  <a:lnTo>
                    <a:pt x="540" y="158"/>
                  </a:lnTo>
                  <a:lnTo>
                    <a:pt x="542" y="159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3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2" y="159"/>
                  </a:lnTo>
                  <a:lnTo>
                    <a:pt x="542" y="158"/>
                  </a:lnTo>
                  <a:lnTo>
                    <a:pt x="542" y="156"/>
                  </a:lnTo>
                  <a:lnTo>
                    <a:pt x="540" y="156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8" y="154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7" y="150"/>
                  </a:lnTo>
                  <a:lnTo>
                    <a:pt x="537" y="152"/>
                  </a:lnTo>
                  <a:lnTo>
                    <a:pt x="535" y="154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33" y="154"/>
                  </a:lnTo>
                  <a:lnTo>
                    <a:pt x="533" y="154"/>
                  </a:lnTo>
                  <a:close/>
                  <a:moveTo>
                    <a:pt x="605" y="132"/>
                  </a:move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5" y="130"/>
                  </a:lnTo>
                  <a:lnTo>
                    <a:pt x="605" y="130"/>
                  </a:lnTo>
                  <a:lnTo>
                    <a:pt x="603" y="132"/>
                  </a:lnTo>
                  <a:lnTo>
                    <a:pt x="603" y="134"/>
                  </a:lnTo>
                  <a:lnTo>
                    <a:pt x="603" y="136"/>
                  </a:lnTo>
                  <a:lnTo>
                    <a:pt x="605" y="134"/>
                  </a:lnTo>
                  <a:lnTo>
                    <a:pt x="605" y="134"/>
                  </a:lnTo>
                  <a:lnTo>
                    <a:pt x="607" y="134"/>
                  </a:lnTo>
                  <a:lnTo>
                    <a:pt x="607" y="132"/>
                  </a:lnTo>
                  <a:lnTo>
                    <a:pt x="605" y="132"/>
                  </a:lnTo>
                  <a:lnTo>
                    <a:pt x="605" y="132"/>
                  </a:lnTo>
                  <a:lnTo>
                    <a:pt x="605" y="132"/>
                  </a:lnTo>
                  <a:close/>
                  <a:moveTo>
                    <a:pt x="618" y="80"/>
                  </a:move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0"/>
                  </a:lnTo>
                  <a:lnTo>
                    <a:pt x="622" y="80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6"/>
                  </a:lnTo>
                  <a:lnTo>
                    <a:pt x="620" y="74"/>
                  </a:lnTo>
                  <a:lnTo>
                    <a:pt x="620" y="74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18" y="80"/>
                  </a:lnTo>
                  <a:close/>
                  <a:moveTo>
                    <a:pt x="582" y="74"/>
                  </a:moveTo>
                  <a:lnTo>
                    <a:pt x="584" y="74"/>
                  </a:lnTo>
                  <a:lnTo>
                    <a:pt x="584" y="74"/>
                  </a:lnTo>
                  <a:lnTo>
                    <a:pt x="584" y="73"/>
                  </a:lnTo>
                  <a:lnTo>
                    <a:pt x="584" y="71"/>
                  </a:lnTo>
                  <a:lnTo>
                    <a:pt x="584" y="71"/>
                  </a:lnTo>
                  <a:lnTo>
                    <a:pt x="582" y="71"/>
                  </a:lnTo>
                  <a:lnTo>
                    <a:pt x="582" y="73"/>
                  </a:lnTo>
                  <a:lnTo>
                    <a:pt x="580" y="73"/>
                  </a:lnTo>
                  <a:lnTo>
                    <a:pt x="580" y="73"/>
                  </a:lnTo>
                  <a:lnTo>
                    <a:pt x="582" y="74"/>
                  </a:lnTo>
                  <a:lnTo>
                    <a:pt x="582" y="74"/>
                  </a:lnTo>
                  <a:close/>
                  <a:moveTo>
                    <a:pt x="631" y="74"/>
                  </a:moveTo>
                  <a:lnTo>
                    <a:pt x="632" y="76"/>
                  </a:lnTo>
                  <a:lnTo>
                    <a:pt x="632" y="76"/>
                  </a:lnTo>
                  <a:lnTo>
                    <a:pt x="632" y="74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1"/>
                  </a:lnTo>
                  <a:lnTo>
                    <a:pt x="634" y="69"/>
                  </a:lnTo>
                  <a:lnTo>
                    <a:pt x="632" y="71"/>
                  </a:lnTo>
                  <a:lnTo>
                    <a:pt x="632" y="71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2" y="67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1" y="69"/>
                  </a:lnTo>
                  <a:lnTo>
                    <a:pt x="631" y="69"/>
                  </a:lnTo>
                  <a:lnTo>
                    <a:pt x="629" y="69"/>
                  </a:lnTo>
                  <a:lnTo>
                    <a:pt x="629" y="71"/>
                  </a:lnTo>
                  <a:lnTo>
                    <a:pt x="631" y="71"/>
                  </a:lnTo>
                  <a:lnTo>
                    <a:pt x="631" y="74"/>
                  </a:lnTo>
                  <a:lnTo>
                    <a:pt x="631" y="74"/>
                  </a:lnTo>
                  <a:close/>
                  <a:moveTo>
                    <a:pt x="636" y="49"/>
                  </a:moveTo>
                  <a:lnTo>
                    <a:pt x="636" y="49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4" y="53"/>
                  </a:lnTo>
                  <a:lnTo>
                    <a:pt x="634" y="53"/>
                  </a:lnTo>
                  <a:lnTo>
                    <a:pt x="636" y="53"/>
                  </a:lnTo>
                  <a:lnTo>
                    <a:pt x="638" y="53"/>
                  </a:lnTo>
                  <a:lnTo>
                    <a:pt x="640" y="51"/>
                  </a:lnTo>
                  <a:lnTo>
                    <a:pt x="640" y="49"/>
                  </a:lnTo>
                  <a:lnTo>
                    <a:pt x="640" y="49"/>
                  </a:lnTo>
                  <a:lnTo>
                    <a:pt x="641" y="49"/>
                  </a:lnTo>
                  <a:lnTo>
                    <a:pt x="641" y="47"/>
                  </a:lnTo>
                  <a:lnTo>
                    <a:pt x="640" y="47"/>
                  </a:lnTo>
                  <a:lnTo>
                    <a:pt x="640" y="47"/>
                  </a:lnTo>
                  <a:lnTo>
                    <a:pt x="640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6" y="49"/>
                  </a:lnTo>
                  <a:close/>
                  <a:moveTo>
                    <a:pt x="647" y="24"/>
                  </a:moveTo>
                  <a:lnTo>
                    <a:pt x="647" y="26"/>
                  </a:lnTo>
                  <a:lnTo>
                    <a:pt x="647" y="26"/>
                  </a:lnTo>
                  <a:lnTo>
                    <a:pt x="647" y="26"/>
                  </a:lnTo>
                  <a:lnTo>
                    <a:pt x="645" y="26"/>
                  </a:lnTo>
                  <a:lnTo>
                    <a:pt x="645" y="26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0" y="24"/>
                  </a:lnTo>
                  <a:lnTo>
                    <a:pt x="640" y="24"/>
                  </a:lnTo>
                  <a:lnTo>
                    <a:pt x="641" y="27"/>
                  </a:lnTo>
                  <a:lnTo>
                    <a:pt x="641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7"/>
                  </a:lnTo>
                  <a:lnTo>
                    <a:pt x="643" y="27"/>
                  </a:lnTo>
                  <a:lnTo>
                    <a:pt x="645" y="27"/>
                  </a:lnTo>
                  <a:lnTo>
                    <a:pt x="645" y="27"/>
                  </a:lnTo>
                  <a:lnTo>
                    <a:pt x="647" y="29"/>
                  </a:lnTo>
                  <a:lnTo>
                    <a:pt x="649" y="27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7" y="24"/>
                  </a:lnTo>
                  <a:close/>
                  <a:moveTo>
                    <a:pt x="603" y="64"/>
                  </a:moveTo>
                  <a:lnTo>
                    <a:pt x="603" y="64"/>
                  </a:lnTo>
                  <a:lnTo>
                    <a:pt x="603" y="64"/>
                  </a:lnTo>
                  <a:lnTo>
                    <a:pt x="605" y="64"/>
                  </a:lnTo>
                  <a:lnTo>
                    <a:pt x="605" y="64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7" y="65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5"/>
                  </a:lnTo>
                  <a:lnTo>
                    <a:pt x="609" y="65"/>
                  </a:lnTo>
                  <a:lnTo>
                    <a:pt x="611" y="65"/>
                  </a:lnTo>
                  <a:lnTo>
                    <a:pt x="611" y="65"/>
                  </a:lnTo>
                  <a:lnTo>
                    <a:pt x="611" y="64"/>
                  </a:lnTo>
                  <a:lnTo>
                    <a:pt x="611" y="62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1" y="65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69"/>
                  </a:lnTo>
                  <a:lnTo>
                    <a:pt x="614" y="69"/>
                  </a:lnTo>
                  <a:lnTo>
                    <a:pt x="616" y="67"/>
                  </a:lnTo>
                  <a:lnTo>
                    <a:pt x="616" y="69"/>
                  </a:lnTo>
                  <a:lnTo>
                    <a:pt x="616" y="69"/>
                  </a:lnTo>
                  <a:lnTo>
                    <a:pt x="616" y="67"/>
                  </a:lnTo>
                  <a:lnTo>
                    <a:pt x="616" y="65"/>
                  </a:lnTo>
                  <a:lnTo>
                    <a:pt x="616" y="65"/>
                  </a:lnTo>
                  <a:lnTo>
                    <a:pt x="618" y="65"/>
                  </a:lnTo>
                  <a:lnTo>
                    <a:pt x="618" y="67"/>
                  </a:lnTo>
                  <a:lnTo>
                    <a:pt x="618" y="65"/>
                  </a:lnTo>
                  <a:lnTo>
                    <a:pt x="618" y="64"/>
                  </a:lnTo>
                  <a:lnTo>
                    <a:pt x="618" y="64"/>
                  </a:lnTo>
                  <a:lnTo>
                    <a:pt x="616" y="62"/>
                  </a:lnTo>
                  <a:lnTo>
                    <a:pt x="616" y="62"/>
                  </a:lnTo>
                  <a:lnTo>
                    <a:pt x="616" y="60"/>
                  </a:lnTo>
                  <a:lnTo>
                    <a:pt x="618" y="62"/>
                  </a:lnTo>
                  <a:lnTo>
                    <a:pt x="618" y="62"/>
                  </a:lnTo>
                  <a:lnTo>
                    <a:pt x="620" y="64"/>
                  </a:lnTo>
                  <a:lnTo>
                    <a:pt x="620" y="67"/>
                  </a:lnTo>
                  <a:lnTo>
                    <a:pt x="622" y="64"/>
                  </a:lnTo>
                  <a:lnTo>
                    <a:pt x="622" y="62"/>
                  </a:lnTo>
                  <a:lnTo>
                    <a:pt x="623" y="62"/>
                  </a:lnTo>
                  <a:lnTo>
                    <a:pt x="623" y="64"/>
                  </a:lnTo>
                  <a:lnTo>
                    <a:pt x="622" y="64"/>
                  </a:lnTo>
                  <a:lnTo>
                    <a:pt x="622" y="64"/>
                  </a:lnTo>
                  <a:lnTo>
                    <a:pt x="622" y="65"/>
                  </a:lnTo>
                  <a:lnTo>
                    <a:pt x="622" y="67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3"/>
                  </a:lnTo>
                  <a:lnTo>
                    <a:pt x="622" y="73"/>
                  </a:lnTo>
                  <a:lnTo>
                    <a:pt x="623" y="73"/>
                  </a:lnTo>
                  <a:lnTo>
                    <a:pt x="623" y="73"/>
                  </a:lnTo>
                  <a:lnTo>
                    <a:pt x="623" y="74"/>
                  </a:lnTo>
                  <a:lnTo>
                    <a:pt x="623" y="78"/>
                  </a:lnTo>
                  <a:lnTo>
                    <a:pt x="622" y="80"/>
                  </a:lnTo>
                  <a:lnTo>
                    <a:pt x="622" y="83"/>
                  </a:lnTo>
                  <a:lnTo>
                    <a:pt x="620" y="85"/>
                  </a:lnTo>
                  <a:lnTo>
                    <a:pt x="620" y="87"/>
                  </a:lnTo>
                  <a:lnTo>
                    <a:pt x="620" y="89"/>
                  </a:lnTo>
                  <a:lnTo>
                    <a:pt x="618" y="89"/>
                  </a:lnTo>
                  <a:lnTo>
                    <a:pt x="618" y="89"/>
                  </a:lnTo>
                  <a:lnTo>
                    <a:pt x="620" y="91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18" y="93"/>
                  </a:lnTo>
                  <a:lnTo>
                    <a:pt x="618" y="93"/>
                  </a:lnTo>
                  <a:lnTo>
                    <a:pt x="618" y="94"/>
                  </a:lnTo>
                  <a:lnTo>
                    <a:pt x="618" y="96"/>
                  </a:lnTo>
                  <a:lnTo>
                    <a:pt x="618" y="98"/>
                  </a:lnTo>
                  <a:lnTo>
                    <a:pt x="620" y="98"/>
                  </a:lnTo>
                  <a:lnTo>
                    <a:pt x="620" y="98"/>
                  </a:lnTo>
                  <a:lnTo>
                    <a:pt x="622" y="98"/>
                  </a:lnTo>
                  <a:lnTo>
                    <a:pt x="622" y="98"/>
                  </a:lnTo>
                  <a:lnTo>
                    <a:pt x="620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2"/>
                  </a:lnTo>
                  <a:lnTo>
                    <a:pt x="623" y="102"/>
                  </a:lnTo>
                  <a:lnTo>
                    <a:pt x="623" y="102"/>
                  </a:lnTo>
                  <a:lnTo>
                    <a:pt x="623" y="100"/>
                  </a:lnTo>
                  <a:lnTo>
                    <a:pt x="623" y="100"/>
                  </a:lnTo>
                  <a:lnTo>
                    <a:pt x="623" y="98"/>
                  </a:lnTo>
                  <a:lnTo>
                    <a:pt x="623" y="98"/>
                  </a:lnTo>
                  <a:lnTo>
                    <a:pt x="623" y="96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7"/>
                  </a:lnTo>
                  <a:lnTo>
                    <a:pt x="625" y="89"/>
                  </a:lnTo>
                  <a:lnTo>
                    <a:pt x="627" y="89"/>
                  </a:lnTo>
                  <a:lnTo>
                    <a:pt x="627" y="87"/>
                  </a:lnTo>
                  <a:lnTo>
                    <a:pt x="625" y="83"/>
                  </a:lnTo>
                  <a:lnTo>
                    <a:pt x="625" y="83"/>
                  </a:lnTo>
                  <a:lnTo>
                    <a:pt x="627" y="83"/>
                  </a:lnTo>
                  <a:lnTo>
                    <a:pt x="627" y="83"/>
                  </a:lnTo>
                  <a:lnTo>
                    <a:pt x="627" y="82"/>
                  </a:lnTo>
                  <a:lnTo>
                    <a:pt x="629" y="82"/>
                  </a:lnTo>
                  <a:lnTo>
                    <a:pt x="627" y="82"/>
                  </a:lnTo>
                  <a:lnTo>
                    <a:pt x="627" y="80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31" y="73"/>
                  </a:lnTo>
                  <a:lnTo>
                    <a:pt x="631" y="71"/>
                  </a:lnTo>
                  <a:lnTo>
                    <a:pt x="629" y="69"/>
                  </a:lnTo>
                  <a:lnTo>
                    <a:pt x="629" y="67"/>
                  </a:lnTo>
                  <a:lnTo>
                    <a:pt x="629" y="67"/>
                  </a:lnTo>
                  <a:lnTo>
                    <a:pt x="627" y="67"/>
                  </a:lnTo>
                  <a:lnTo>
                    <a:pt x="627" y="69"/>
                  </a:lnTo>
                  <a:lnTo>
                    <a:pt x="627" y="67"/>
                  </a:lnTo>
                  <a:lnTo>
                    <a:pt x="629" y="64"/>
                  </a:lnTo>
                  <a:lnTo>
                    <a:pt x="627" y="64"/>
                  </a:lnTo>
                  <a:lnTo>
                    <a:pt x="627" y="65"/>
                  </a:lnTo>
                  <a:lnTo>
                    <a:pt x="627" y="67"/>
                  </a:lnTo>
                  <a:lnTo>
                    <a:pt x="627" y="65"/>
                  </a:lnTo>
                  <a:lnTo>
                    <a:pt x="627" y="64"/>
                  </a:lnTo>
                  <a:lnTo>
                    <a:pt x="627" y="64"/>
                  </a:lnTo>
                  <a:lnTo>
                    <a:pt x="625" y="64"/>
                  </a:lnTo>
                  <a:lnTo>
                    <a:pt x="625" y="64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9" y="62"/>
                  </a:lnTo>
                  <a:lnTo>
                    <a:pt x="629" y="62"/>
                  </a:lnTo>
                  <a:lnTo>
                    <a:pt x="631" y="62"/>
                  </a:lnTo>
                  <a:lnTo>
                    <a:pt x="632" y="60"/>
                  </a:lnTo>
                  <a:lnTo>
                    <a:pt x="632" y="60"/>
                  </a:lnTo>
                  <a:lnTo>
                    <a:pt x="631" y="60"/>
                  </a:lnTo>
                  <a:lnTo>
                    <a:pt x="631" y="58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31" y="56"/>
                  </a:lnTo>
                  <a:lnTo>
                    <a:pt x="632" y="55"/>
                  </a:lnTo>
                  <a:lnTo>
                    <a:pt x="631" y="53"/>
                  </a:lnTo>
                  <a:lnTo>
                    <a:pt x="629" y="53"/>
                  </a:lnTo>
                  <a:lnTo>
                    <a:pt x="627" y="53"/>
                  </a:lnTo>
                  <a:lnTo>
                    <a:pt x="629" y="51"/>
                  </a:lnTo>
                  <a:lnTo>
                    <a:pt x="632" y="51"/>
                  </a:lnTo>
                  <a:lnTo>
                    <a:pt x="632" y="51"/>
                  </a:lnTo>
                  <a:lnTo>
                    <a:pt x="632" y="49"/>
                  </a:lnTo>
                  <a:lnTo>
                    <a:pt x="632" y="49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1" y="47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7"/>
                  </a:lnTo>
                  <a:lnTo>
                    <a:pt x="631" y="47"/>
                  </a:lnTo>
                  <a:lnTo>
                    <a:pt x="634" y="44"/>
                  </a:lnTo>
                  <a:lnTo>
                    <a:pt x="634" y="42"/>
                  </a:lnTo>
                  <a:lnTo>
                    <a:pt x="634" y="42"/>
                  </a:lnTo>
                  <a:lnTo>
                    <a:pt x="632" y="42"/>
                  </a:lnTo>
                  <a:lnTo>
                    <a:pt x="632" y="44"/>
                  </a:lnTo>
                  <a:lnTo>
                    <a:pt x="631" y="46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6"/>
                  </a:lnTo>
                  <a:lnTo>
                    <a:pt x="629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2"/>
                  </a:lnTo>
                  <a:lnTo>
                    <a:pt x="629" y="42"/>
                  </a:lnTo>
                  <a:lnTo>
                    <a:pt x="629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38"/>
                  </a:lnTo>
                  <a:lnTo>
                    <a:pt x="627" y="37"/>
                  </a:lnTo>
                  <a:lnTo>
                    <a:pt x="625" y="37"/>
                  </a:lnTo>
                  <a:lnTo>
                    <a:pt x="625" y="37"/>
                  </a:lnTo>
                  <a:lnTo>
                    <a:pt x="625" y="38"/>
                  </a:lnTo>
                  <a:lnTo>
                    <a:pt x="623" y="40"/>
                  </a:lnTo>
                  <a:lnTo>
                    <a:pt x="623" y="40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2" y="38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5" y="42"/>
                  </a:lnTo>
                  <a:lnTo>
                    <a:pt x="622" y="42"/>
                  </a:lnTo>
                  <a:lnTo>
                    <a:pt x="620" y="44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20" y="42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38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1"/>
                  </a:lnTo>
                  <a:lnTo>
                    <a:pt x="622" y="31"/>
                  </a:lnTo>
                  <a:lnTo>
                    <a:pt x="622" y="29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2" y="24"/>
                  </a:lnTo>
                  <a:lnTo>
                    <a:pt x="622" y="24"/>
                  </a:lnTo>
                  <a:lnTo>
                    <a:pt x="622" y="22"/>
                  </a:lnTo>
                  <a:lnTo>
                    <a:pt x="620" y="24"/>
                  </a:lnTo>
                  <a:lnTo>
                    <a:pt x="620" y="26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0" y="27"/>
                  </a:lnTo>
                  <a:lnTo>
                    <a:pt x="620" y="26"/>
                  </a:lnTo>
                  <a:lnTo>
                    <a:pt x="618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7"/>
                  </a:lnTo>
                  <a:lnTo>
                    <a:pt x="614" y="27"/>
                  </a:lnTo>
                  <a:lnTo>
                    <a:pt x="614" y="27"/>
                  </a:lnTo>
                  <a:lnTo>
                    <a:pt x="616" y="27"/>
                  </a:lnTo>
                  <a:lnTo>
                    <a:pt x="614" y="29"/>
                  </a:lnTo>
                  <a:lnTo>
                    <a:pt x="614" y="29"/>
                  </a:lnTo>
                  <a:lnTo>
                    <a:pt x="612" y="29"/>
                  </a:lnTo>
                  <a:lnTo>
                    <a:pt x="612" y="31"/>
                  </a:lnTo>
                  <a:lnTo>
                    <a:pt x="612" y="33"/>
                  </a:lnTo>
                  <a:lnTo>
                    <a:pt x="612" y="33"/>
                  </a:lnTo>
                  <a:lnTo>
                    <a:pt x="614" y="33"/>
                  </a:lnTo>
                  <a:lnTo>
                    <a:pt x="614" y="35"/>
                  </a:lnTo>
                  <a:lnTo>
                    <a:pt x="614" y="35"/>
                  </a:lnTo>
                  <a:lnTo>
                    <a:pt x="616" y="35"/>
                  </a:lnTo>
                  <a:lnTo>
                    <a:pt x="616" y="35"/>
                  </a:lnTo>
                  <a:lnTo>
                    <a:pt x="618" y="35"/>
                  </a:lnTo>
                  <a:lnTo>
                    <a:pt x="616" y="37"/>
                  </a:lnTo>
                  <a:lnTo>
                    <a:pt x="614" y="35"/>
                  </a:lnTo>
                  <a:lnTo>
                    <a:pt x="612" y="35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09" y="31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5" y="37"/>
                  </a:lnTo>
                  <a:lnTo>
                    <a:pt x="605" y="38"/>
                  </a:lnTo>
                  <a:lnTo>
                    <a:pt x="605" y="38"/>
                  </a:lnTo>
                  <a:lnTo>
                    <a:pt x="607" y="38"/>
                  </a:lnTo>
                  <a:lnTo>
                    <a:pt x="609" y="38"/>
                  </a:lnTo>
                  <a:lnTo>
                    <a:pt x="609" y="37"/>
                  </a:lnTo>
                  <a:lnTo>
                    <a:pt x="609" y="38"/>
                  </a:lnTo>
                  <a:lnTo>
                    <a:pt x="611" y="38"/>
                  </a:lnTo>
                  <a:lnTo>
                    <a:pt x="611" y="38"/>
                  </a:lnTo>
                  <a:lnTo>
                    <a:pt x="612" y="38"/>
                  </a:lnTo>
                  <a:lnTo>
                    <a:pt x="612" y="38"/>
                  </a:lnTo>
                  <a:lnTo>
                    <a:pt x="611" y="40"/>
                  </a:lnTo>
                  <a:lnTo>
                    <a:pt x="611" y="40"/>
                  </a:lnTo>
                  <a:lnTo>
                    <a:pt x="612" y="40"/>
                  </a:lnTo>
                  <a:lnTo>
                    <a:pt x="612" y="40"/>
                  </a:lnTo>
                  <a:lnTo>
                    <a:pt x="612" y="38"/>
                  </a:lnTo>
                  <a:lnTo>
                    <a:pt x="614" y="37"/>
                  </a:lnTo>
                  <a:lnTo>
                    <a:pt x="614" y="40"/>
                  </a:lnTo>
                  <a:lnTo>
                    <a:pt x="614" y="42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6" y="44"/>
                  </a:lnTo>
                  <a:lnTo>
                    <a:pt x="618" y="44"/>
                  </a:lnTo>
                  <a:lnTo>
                    <a:pt x="618" y="46"/>
                  </a:lnTo>
                  <a:lnTo>
                    <a:pt x="616" y="46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8" y="49"/>
                  </a:lnTo>
                  <a:lnTo>
                    <a:pt x="618" y="49"/>
                  </a:lnTo>
                  <a:lnTo>
                    <a:pt x="618" y="47"/>
                  </a:lnTo>
                  <a:lnTo>
                    <a:pt x="620" y="47"/>
                  </a:lnTo>
                  <a:lnTo>
                    <a:pt x="620" y="49"/>
                  </a:lnTo>
                  <a:lnTo>
                    <a:pt x="620" y="49"/>
                  </a:lnTo>
                  <a:lnTo>
                    <a:pt x="622" y="51"/>
                  </a:lnTo>
                  <a:lnTo>
                    <a:pt x="623" y="51"/>
                  </a:lnTo>
                  <a:lnTo>
                    <a:pt x="622" y="51"/>
                  </a:lnTo>
                  <a:lnTo>
                    <a:pt x="620" y="51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18" y="55"/>
                  </a:lnTo>
                  <a:lnTo>
                    <a:pt x="620" y="56"/>
                  </a:lnTo>
                  <a:lnTo>
                    <a:pt x="618" y="56"/>
                  </a:lnTo>
                  <a:lnTo>
                    <a:pt x="618" y="58"/>
                  </a:lnTo>
                  <a:lnTo>
                    <a:pt x="618" y="56"/>
                  </a:lnTo>
                  <a:lnTo>
                    <a:pt x="616" y="55"/>
                  </a:lnTo>
                  <a:lnTo>
                    <a:pt x="614" y="55"/>
                  </a:lnTo>
                  <a:lnTo>
                    <a:pt x="614" y="55"/>
                  </a:lnTo>
                  <a:lnTo>
                    <a:pt x="614" y="56"/>
                  </a:lnTo>
                  <a:lnTo>
                    <a:pt x="614" y="56"/>
                  </a:lnTo>
                  <a:lnTo>
                    <a:pt x="612" y="56"/>
                  </a:lnTo>
                  <a:lnTo>
                    <a:pt x="614" y="56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2" y="58"/>
                  </a:lnTo>
                  <a:lnTo>
                    <a:pt x="612" y="58"/>
                  </a:lnTo>
                  <a:lnTo>
                    <a:pt x="612" y="56"/>
                  </a:lnTo>
                  <a:lnTo>
                    <a:pt x="612" y="55"/>
                  </a:lnTo>
                  <a:lnTo>
                    <a:pt x="611" y="55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09" y="56"/>
                  </a:lnTo>
                  <a:lnTo>
                    <a:pt x="609" y="58"/>
                  </a:lnTo>
                  <a:lnTo>
                    <a:pt x="607" y="58"/>
                  </a:lnTo>
                  <a:lnTo>
                    <a:pt x="607" y="56"/>
                  </a:lnTo>
                  <a:lnTo>
                    <a:pt x="607" y="56"/>
                  </a:lnTo>
                  <a:lnTo>
                    <a:pt x="605" y="55"/>
                  </a:lnTo>
                  <a:lnTo>
                    <a:pt x="605" y="55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2" y="58"/>
                  </a:lnTo>
                  <a:lnTo>
                    <a:pt x="602" y="58"/>
                  </a:lnTo>
                  <a:lnTo>
                    <a:pt x="602" y="60"/>
                  </a:lnTo>
                  <a:lnTo>
                    <a:pt x="603" y="64"/>
                  </a:lnTo>
                  <a:close/>
                  <a:moveTo>
                    <a:pt x="629" y="35"/>
                  </a:move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2" y="37"/>
                  </a:lnTo>
                  <a:lnTo>
                    <a:pt x="632" y="37"/>
                  </a:lnTo>
                  <a:lnTo>
                    <a:pt x="634" y="37"/>
                  </a:lnTo>
                  <a:lnTo>
                    <a:pt x="634" y="37"/>
                  </a:lnTo>
                  <a:lnTo>
                    <a:pt x="636" y="37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4" y="33"/>
                  </a:lnTo>
                  <a:lnTo>
                    <a:pt x="634" y="31"/>
                  </a:lnTo>
                  <a:lnTo>
                    <a:pt x="636" y="31"/>
                  </a:lnTo>
                  <a:lnTo>
                    <a:pt x="636" y="29"/>
                  </a:lnTo>
                  <a:lnTo>
                    <a:pt x="636" y="29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4" y="26"/>
                  </a:lnTo>
                  <a:lnTo>
                    <a:pt x="632" y="26"/>
                  </a:lnTo>
                  <a:lnTo>
                    <a:pt x="632" y="24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6" y="24"/>
                  </a:lnTo>
                  <a:lnTo>
                    <a:pt x="634" y="22"/>
                  </a:lnTo>
                  <a:lnTo>
                    <a:pt x="634" y="20"/>
                  </a:lnTo>
                  <a:lnTo>
                    <a:pt x="632" y="20"/>
                  </a:lnTo>
                  <a:lnTo>
                    <a:pt x="634" y="20"/>
                  </a:lnTo>
                  <a:lnTo>
                    <a:pt x="634" y="20"/>
                  </a:lnTo>
                  <a:lnTo>
                    <a:pt x="636" y="22"/>
                  </a:lnTo>
                  <a:lnTo>
                    <a:pt x="638" y="22"/>
                  </a:lnTo>
                  <a:lnTo>
                    <a:pt x="638" y="20"/>
                  </a:lnTo>
                  <a:lnTo>
                    <a:pt x="636" y="18"/>
                  </a:lnTo>
                  <a:lnTo>
                    <a:pt x="636" y="18"/>
                  </a:lnTo>
                  <a:lnTo>
                    <a:pt x="638" y="17"/>
                  </a:lnTo>
                  <a:lnTo>
                    <a:pt x="636" y="17"/>
                  </a:lnTo>
                  <a:lnTo>
                    <a:pt x="636" y="17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32" y="15"/>
                  </a:lnTo>
                  <a:lnTo>
                    <a:pt x="632" y="13"/>
                  </a:lnTo>
                  <a:lnTo>
                    <a:pt x="632" y="13"/>
                  </a:lnTo>
                  <a:lnTo>
                    <a:pt x="631" y="13"/>
                  </a:lnTo>
                  <a:lnTo>
                    <a:pt x="631" y="15"/>
                  </a:lnTo>
                  <a:lnTo>
                    <a:pt x="631" y="15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8"/>
                  </a:lnTo>
                  <a:lnTo>
                    <a:pt x="631" y="18"/>
                  </a:lnTo>
                  <a:lnTo>
                    <a:pt x="631" y="20"/>
                  </a:lnTo>
                  <a:lnTo>
                    <a:pt x="631" y="20"/>
                  </a:lnTo>
                  <a:lnTo>
                    <a:pt x="631" y="22"/>
                  </a:lnTo>
                  <a:lnTo>
                    <a:pt x="631" y="24"/>
                  </a:lnTo>
                  <a:lnTo>
                    <a:pt x="631" y="24"/>
                  </a:lnTo>
                  <a:lnTo>
                    <a:pt x="631" y="26"/>
                  </a:lnTo>
                  <a:lnTo>
                    <a:pt x="631" y="24"/>
                  </a:lnTo>
                  <a:lnTo>
                    <a:pt x="629" y="24"/>
                  </a:lnTo>
                  <a:lnTo>
                    <a:pt x="629" y="22"/>
                  </a:lnTo>
                  <a:lnTo>
                    <a:pt x="629" y="22"/>
                  </a:lnTo>
                  <a:lnTo>
                    <a:pt x="627" y="22"/>
                  </a:lnTo>
                  <a:lnTo>
                    <a:pt x="627" y="24"/>
                  </a:lnTo>
                  <a:lnTo>
                    <a:pt x="629" y="33"/>
                  </a:lnTo>
                  <a:lnTo>
                    <a:pt x="629" y="35"/>
                  </a:lnTo>
                  <a:close/>
                  <a:moveTo>
                    <a:pt x="638" y="17"/>
                  </a:moveTo>
                  <a:lnTo>
                    <a:pt x="640" y="18"/>
                  </a:lnTo>
                  <a:lnTo>
                    <a:pt x="640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5" y="18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3"/>
                  </a:lnTo>
                  <a:lnTo>
                    <a:pt x="647" y="11"/>
                  </a:lnTo>
                  <a:lnTo>
                    <a:pt x="647" y="11"/>
                  </a:lnTo>
                  <a:lnTo>
                    <a:pt x="645" y="11"/>
                  </a:lnTo>
                  <a:lnTo>
                    <a:pt x="645" y="9"/>
                  </a:lnTo>
                  <a:lnTo>
                    <a:pt x="645" y="9"/>
                  </a:lnTo>
                  <a:lnTo>
                    <a:pt x="647" y="9"/>
                  </a:lnTo>
                  <a:lnTo>
                    <a:pt x="647" y="9"/>
                  </a:lnTo>
                  <a:lnTo>
                    <a:pt x="645" y="8"/>
                  </a:lnTo>
                  <a:lnTo>
                    <a:pt x="647" y="8"/>
                  </a:lnTo>
                  <a:lnTo>
                    <a:pt x="647" y="8"/>
                  </a:lnTo>
                  <a:lnTo>
                    <a:pt x="649" y="6"/>
                  </a:lnTo>
                  <a:lnTo>
                    <a:pt x="649" y="6"/>
                  </a:lnTo>
                  <a:lnTo>
                    <a:pt x="647" y="6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5" y="2"/>
                  </a:lnTo>
                  <a:lnTo>
                    <a:pt x="645" y="2"/>
                  </a:lnTo>
                  <a:lnTo>
                    <a:pt x="645" y="0"/>
                  </a:lnTo>
                  <a:lnTo>
                    <a:pt x="645" y="2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1" y="8"/>
                  </a:lnTo>
                  <a:lnTo>
                    <a:pt x="641" y="6"/>
                  </a:lnTo>
                  <a:lnTo>
                    <a:pt x="641" y="6"/>
                  </a:lnTo>
                  <a:lnTo>
                    <a:pt x="643" y="6"/>
                  </a:lnTo>
                  <a:lnTo>
                    <a:pt x="643" y="4"/>
                  </a:lnTo>
                  <a:lnTo>
                    <a:pt x="643" y="4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41" y="2"/>
                  </a:lnTo>
                  <a:lnTo>
                    <a:pt x="641" y="4"/>
                  </a:lnTo>
                  <a:lnTo>
                    <a:pt x="641" y="4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8"/>
                  </a:lnTo>
                  <a:lnTo>
                    <a:pt x="640" y="9"/>
                  </a:lnTo>
                  <a:lnTo>
                    <a:pt x="640" y="11"/>
                  </a:lnTo>
                  <a:lnTo>
                    <a:pt x="638" y="11"/>
                  </a:lnTo>
                  <a:lnTo>
                    <a:pt x="640" y="11"/>
                  </a:lnTo>
                  <a:lnTo>
                    <a:pt x="640" y="13"/>
                  </a:lnTo>
                  <a:lnTo>
                    <a:pt x="640" y="15"/>
                  </a:lnTo>
                  <a:lnTo>
                    <a:pt x="638" y="13"/>
                  </a:lnTo>
                  <a:lnTo>
                    <a:pt x="638" y="15"/>
                  </a:lnTo>
                  <a:lnTo>
                    <a:pt x="638" y="15"/>
                  </a:lnTo>
                  <a:lnTo>
                    <a:pt x="638" y="17"/>
                  </a:lnTo>
                  <a:lnTo>
                    <a:pt x="638" y="17"/>
                  </a:lnTo>
                  <a:close/>
                  <a:moveTo>
                    <a:pt x="567" y="1007"/>
                  </a:move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9" y="1008"/>
                  </a:lnTo>
                  <a:lnTo>
                    <a:pt x="569" y="1007"/>
                  </a:lnTo>
                  <a:lnTo>
                    <a:pt x="567" y="1007"/>
                  </a:lnTo>
                  <a:close/>
                  <a:moveTo>
                    <a:pt x="560" y="1001"/>
                  </a:moveTo>
                  <a:lnTo>
                    <a:pt x="558" y="1003"/>
                  </a:lnTo>
                  <a:lnTo>
                    <a:pt x="557" y="1003"/>
                  </a:lnTo>
                  <a:lnTo>
                    <a:pt x="555" y="1005"/>
                  </a:lnTo>
                  <a:lnTo>
                    <a:pt x="555" y="1005"/>
                  </a:lnTo>
                  <a:lnTo>
                    <a:pt x="553" y="1005"/>
                  </a:lnTo>
                  <a:lnTo>
                    <a:pt x="553" y="1005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5"/>
                  </a:lnTo>
                  <a:lnTo>
                    <a:pt x="560" y="1003"/>
                  </a:lnTo>
                  <a:lnTo>
                    <a:pt x="560" y="1003"/>
                  </a:lnTo>
                  <a:lnTo>
                    <a:pt x="562" y="1001"/>
                  </a:lnTo>
                  <a:lnTo>
                    <a:pt x="560" y="1001"/>
                  </a:lnTo>
                  <a:lnTo>
                    <a:pt x="560" y="1001"/>
                  </a:lnTo>
                  <a:close/>
                  <a:moveTo>
                    <a:pt x="576" y="987"/>
                  </a:moveTo>
                  <a:lnTo>
                    <a:pt x="578" y="985"/>
                  </a:lnTo>
                  <a:lnTo>
                    <a:pt x="578" y="985"/>
                  </a:lnTo>
                  <a:lnTo>
                    <a:pt x="578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5" y="985"/>
                  </a:lnTo>
                  <a:lnTo>
                    <a:pt x="575" y="987"/>
                  </a:lnTo>
                  <a:lnTo>
                    <a:pt x="575" y="987"/>
                  </a:lnTo>
                  <a:lnTo>
                    <a:pt x="576" y="987"/>
                  </a:lnTo>
                  <a:lnTo>
                    <a:pt x="576" y="987"/>
                  </a:lnTo>
                  <a:close/>
                  <a:moveTo>
                    <a:pt x="446" y="633"/>
                  </a:moveTo>
                  <a:lnTo>
                    <a:pt x="446" y="633"/>
                  </a:lnTo>
                  <a:lnTo>
                    <a:pt x="446" y="633"/>
                  </a:lnTo>
                  <a:lnTo>
                    <a:pt x="446" y="633"/>
                  </a:lnTo>
                  <a:lnTo>
                    <a:pt x="448" y="634"/>
                  </a:lnTo>
                  <a:lnTo>
                    <a:pt x="448" y="633"/>
                  </a:lnTo>
                  <a:lnTo>
                    <a:pt x="450" y="633"/>
                  </a:lnTo>
                  <a:lnTo>
                    <a:pt x="450" y="631"/>
                  </a:lnTo>
                  <a:lnTo>
                    <a:pt x="452" y="633"/>
                  </a:lnTo>
                  <a:lnTo>
                    <a:pt x="452" y="633"/>
                  </a:lnTo>
                  <a:lnTo>
                    <a:pt x="454" y="633"/>
                  </a:lnTo>
                  <a:lnTo>
                    <a:pt x="454" y="633"/>
                  </a:lnTo>
                  <a:lnTo>
                    <a:pt x="455" y="633"/>
                  </a:lnTo>
                  <a:lnTo>
                    <a:pt x="455" y="633"/>
                  </a:lnTo>
                  <a:lnTo>
                    <a:pt x="455" y="634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9" y="631"/>
                  </a:lnTo>
                  <a:lnTo>
                    <a:pt x="459" y="629"/>
                  </a:lnTo>
                  <a:lnTo>
                    <a:pt x="459" y="629"/>
                  </a:lnTo>
                  <a:lnTo>
                    <a:pt x="463" y="627"/>
                  </a:lnTo>
                  <a:lnTo>
                    <a:pt x="463" y="625"/>
                  </a:lnTo>
                  <a:lnTo>
                    <a:pt x="464" y="624"/>
                  </a:lnTo>
                  <a:lnTo>
                    <a:pt x="466" y="624"/>
                  </a:lnTo>
                  <a:lnTo>
                    <a:pt x="466" y="622"/>
                  </a:lnTo>
                  <a:lnTo>
                    <a:pt x="466" y="620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6"/>
                  </a:lnTo>
                  <a:lnTo>
                    <a:pt x="470" y="616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3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68" y="609"/>
                  </a:lnTo>
                  <a:lnTo>
                    <a:pt x="468" y="609"/>
                  </a:lnTo>
                  <a:lnTo>
                    <a:pt x="468" y="607"/>
                  </a:lnTo>
                  <a:lnTo>
                    <a:pt x="468" y="606"/>
                  </a:lnTo>
                  <a:lnTo>
                    <a:pt x="468" y="604"/>
                  </a:lnTo>
                  <a:lnTo>
                    <a:pt x="468" y="604"/>
                  </a:lnTo>
                  <a:lnTo>
                    <a:pt x="466" y="604"/>
                  </a:lnTo>
                  <a:lnTo>
                    <a:pt x="466" y="604"/>
                  </a:lnTo>
                  <a:lnTo>
                    <a:pt x="464" y="604"/>
                  </a:lnTo>
                  <a:lnTo>
                    <a:pt x="461" y="606"/>
                  </a:lnTo>
                  <a:lnTo>
                    <a:pt x="459" y="607"/>
                  </a:lnTo>
                  <a:lnTo>
                    <a:pt x="459" y="609"/>
                  </a:lnTo>
                  <a:lnTo>
                    <a:pt x="455" y="615"/>
                  </a:lnTo>
                  <a:lnTo>
                    <a:pt x="455" y="616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2" y="620"/>
                  </a:lnTo>
                  <a:lnTo>
                    <a:pt x="450" y="620"/>
                  </a:lnTo>
                  <a:lnTo>
                    <a:pt x="450" y="620"/>
                  </a:lnTo>
                  <a:lnTo>
                    <a:pt x="450" y="622"/>
                  </a:lnTo>
                  <a:lnTo>
                    <a:pt x="450" y="622"/>
                  </a:lnTo>
                  <a:lnTo>
                    <a:pt x="450" y="624"/>
                  </a:lnTo>
                  <a:lnTo>
                    <a:pt x="450" y="624"/>
                  </a:lnTo>
                  <a:lnTo>
                    <a:pt x="450" y="627"/>
                  </a:lnTo>
                  <a:lnTo>
                    <a:pt x="450" y="629"/>
                  </a:lnTo>
                  <a:lnTo>
                    <a:pt x="448" y="631"/>
                  </a:lnTo>
                  <a:lnTo>
                    <a:pt x="448" y="633"/>
                  </a:lnTo>
                  <a:lnTo>
                    <a:pt x="446" y="633"/>
                  </a:lnTo>
                  <a:lnTo>
                    <a:pt x="446" y="633"/>
                  </a:lnTo>
                  <a:close/>
                  <a:moveTo>
                    <a:pt x="585" y="1023"/>
                  </a:moveTo>
                  <a:lnTo>
                    <a:pt x="585" y="1023"/>
                  </a:lnTo>
                  <a:lnTo>
                    <a:pt x="585" y="1023"/>
                  </a:lnTo>
                  <a:lnTo>
                    <a:pt x="584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0" y="1021"/>
                  </a:lnTo>
                  <a:lnTo>
                    <a:pt x="580" y="1021"/>
                  </a:lnTo>
                  <a:lnTo>
                    <a:pt x="578" y="1021"/>
                  </a:lnTo>
                  <a:lnTo>
                    <a:pt x="578" y="1019"/>
                  </a:lnTo>
                  <a:lnTo>
                    <a:pt x="578" y="1021"/>
                  </a:lnTo>
                  <a:lnTo>
                    <a:pt x="578" y="1021"/>
                  </a:lnTo>
                  <a:lnTo>
                    <a:pt x="576" y="1021"/>
                  </a:lnTo>
                  <a:lnTo>
                    <a:pt x="576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3"/>
                  </a:lnTo>
                  <a:lnTo>
                    <a:pt x="575" y="1025"/>
                  </a:lnTo>
                  <a:lnTo>
                    <a:pt x="575" y="1026"/>
                  </a:lnTo>
                  <a:lnTo>
                    <a:pt x="575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2" y="1026"/>
                  </a:lnTo>
                  <a:lnTo>
                    <a:pt x="582" y="1026"/>
                  </a:lnTo>
                  <a:lnTo>
                    <a:pt x="584" y="1026"/>
                  </a:lnTo>
                  <a:lnTo>
                    <a:pt x="584" y="1026"/>
                  </a:lnTo>
                  <a:lnTo>
                    <a:pt x="585" y="1028"/>
                  </a:lnTo>
                  <a:lnTo>
                    <a:pt x="585" y="1028"/>
                  </a:lnTo>
                  <a:lnTo>
                    <a:pt x="585" y="1026"/>
                  </a:lnTo>
                  <a:lnTo>
                    <a:pt x="585" y="1026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3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41">
              <a:extLst>
                <a:ext uri="{FF2B5EF4-FFF2-40B4-BE49-F238E27FC236}">
                  <a16:creationId xmlns:a16="http://schemas.microsoft.com/office/drawing/2014/main" id="{0E8DF735-0F75-4608-BCF5-B41B7D79B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754" y="5243872"/>
              <a:ext cx="2764" cy="276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43">
              <a:extLst>
                <a:ext uri="{FF2B5EF4-FFF2-40B4-BE49-F238E27FC236}">
                  <a16:creationId xmlns:a16="http://schemas.microsoft.com/office/drawing/2014/main" id="{C79E2D25-64CC-4492-817E-FB6650B61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3319" y="4574894"/>
              <a:ext cx="464415" cy="234972"/>
            </a:xfrm>
            <a:custGeom>
              <a:avLst/>
              <a:gdLst>
                <a:gd name="T0" fmla="*/ 329 w 336"/>
                <a:gd name="T1" fmla="*/ 148 h 170"/>
                <a:gd name="T2" fmla="*/ 316 w 336"/>
                <a:gd name="T3" fmla="*/ 135 h 170"/>
                <a:gd name="T4" fmla="*/ 311 w 336"/>
                <a:gd name="T5" fmla="*/ 126 h 170"/>
                <a:gd name="T6" fmla="*/ 322 w 336"/>
                <a:gd name="T7" fmla="*/ 117 h 170"/>
                <a:gd name="T8" fmla="*/ 313 w 336"/>
                <a:gd name="T9" fmla="*/ 106 h 170"/>
                <a:gd name="T10" fmla="*/ 306 w 336"/>
                <a:gd name="T11" fmla="*/ 105 h 170"/>
                <a:gd name="T12" fmla="*/ 298 w 336"/>
                <a:gd name="T13" fmla="*/ 105 h 170"/>
                <a:gd name="T14" fmla="*/ 282 w 336"/>
                <a:gd name="T15" fmla="*/ 92 h 170"/>
                <a:gd name="T16" fmla="*/ 269 w 336"/>
                <a:gd name="T17" fmla="*/ 72 h 170"/>
                <a:gd name="T18" fmla="*/ 257 w 336"/>
                <a:gd name="T19" fmla="*/ 59 h 170"/>
                <a:gd name="T20" fmla="*/ 242 w 336"/>
                <a:gd name="T21" fmla="*/ 58 h 170"/>
                <a:gd name="T22" fmla="*/ 233 w 336"/>
                <a:gd name="T23" fmla="*/ 58 h 170"/>
                <a:gd name="T24" fmla="*/ 214 w 336"/>
                <a:gd name="T25" fmla="*/ 61 h 170"/>
                <a:gd name="T26" fmla="*/ 201 w 336"/>
                <a:gd name="T27" fmla="*/ 68 h 170"/>
                <a:gd name="T28" fmla="*/ 188 w 336"/>
                <a:gd name="T29" fmla="*/ 65 h 170"/>
                <a:gd name="T30" fmla="*/ 185 w 336"/>
                <a:gd name="T31" fmla="*/ 54 h 170"/>
                <a:gd name="T32" fmla="*/ 154 w 336"/>
                <a:gd name="T33" fmla="*/ 38 h 170"/>
                <a:gd name="T34" fmla="*/ 143 w 336"/>
                <a:gd name="T35" fmla="*/ 27 h 170"/>
                <a:gd name="T36" fmla="*/ 129 w 336"/>
                <a:gd name="T37" fmla="*/ 29 h 170"/>
                <a:gd name="T38" fmla="*/ 105 w 336"/>
                <a:gd name="T39" fmla="*/ 27 h 170"/>
                <a:gd name="T40" fmla="*/ 87 w 336"/>
                <a:gd name="T41" fmla="*/ 25 h 170"/>
                <a:gd name="T42" fmla="*/ 73 w 336"/>
                <a:gd name="T43" fmla="*/ 18 h 170"/>
                <a:gd name="T44" fmla="*/ 55 w 336"/>
                <a:gd name="T45" fmla="*/ 14 h 170"/>
                <a:gd name="T46" fmla="*/ 29 w 336"/>
                <a:gd name="T47" fmla="*/ 3 h 170"/>
                <a:gd name="T48" fmla="*/ 0 w 336"/>
                <a:gd name="T49" fmla="*/ 12 h 170"/>
                <a:gd name="T50" fmla="*/ 13 w 336"/>
                <a:gd name="T51" fmla="*/ 18 h 170"/>
                <a:gd name="T52" fmla="*/ 20 w 336"/>
                <a:gd name="T53" fmla="*/ 27 h 170"/>
                <a:gd name="T54" fmla="*/ 31 w 336"/>
                <a:gd name="T55" fmla="*/ 32 h 170"/>
                <a:gd name="T56" fmla="*/ 46 w 336"/>
                <a:gd name="T57" fmla="*/ 38 h 170"/>
                <a:gd name="T58" fmla="*/ 60 w 336"/>
                <a:gd name="T59" fmla="*/ 52 h 170"/>
                <a:gd name="T60" fmla="*/ 67 w 336"/>
                <a:gd name="T61" fmla="*/ 56 h 170"/>
                <a:gd name="T62" fmla="*/ 80 w 336"/>
                <a:gd name="T63" fmla="*/ 81 h 170"/>
                <a:gd name="T64" fmla="*/ 85 w 336"/>
                <a:gd name="T65" fmla="*/ 101 h 170"/>
                <a:gd name="T66" fmla="*/ 89 w 336"/>
                <a:gd name="T67" fmla="*/ 121 h 170"/>
                <a:gd name="T68" fmla="*/ 78 w 336"/>
                <a:gd name="T69" fmla="*/ 139 h 170"/>
                <a:gd name="T70" fmla="*/ 87 w 336"/>
                <a:gd name="T71" fmla="*/ 143 h 170"/>
                <a:gd name="T72" fmla="*/ 98 w 336"/>
                <a:gd name="T73" fmla="*/ 141 h 170"/>
                <a:gd name="T74" fmla="*/ 109 w 336"/>
                <a:gd name="T75" fmla="*/ 141 h 170"/>
                <a:gd name="T76" fmla="*/ 127 w 336"/>
                <a:gd name="T77" fmla="*/ 143 h 170"/>
                <a:gd name="T78" fmla="*/ 134 w 336"/>
                <a:gd name="T79" fmla="*/ 133 h 170"/>
                <a:gd name="T80" fmla="*/ 139 w 336"/>
                <a:gd name="T81" fmla="*/ 141 h 170"/>
                <a:gd name="T82" fmla="*/ 147 w 336"/>
                <a:gd name="T83" fmla="*/ 143 h 170"/>
                <a:gd name="T84" fmla="*/ 156 w 336"/>
                <a:gd name="T85" fmla="*/ 150 h 170"/>
                <a:gd name="T86" fmla="*/ 159 w 336"/>
                <a:gd name="T87" fmla="*/ 157 h 170"/>
                <a:gd name="T88" fmla="*/ 174 w 336"/>
                <a:gd name="T89" fmla="*/ 162 h 170"/>
                <a:gd name="T90" fmla="*/ 190 w 336"/>
                <a:gd name="T91" fmla="*/ 166 h 170"/>
                <a:gd name="T92" fmla="*/ 204 w 336"/>
                <a:gd name="T93" fmla="*/ 161 h 170"/>
                <a:gd name="T94" fmla="*/ 212 w 336"/>
                <a:gd name="T95" fmla="*/ 159 h 170"/>
                <a:gd name="T96" fmla="*/ 219 w 336"/>
                <a:gd name="T97" fmla="*/ 159 h 170"/>
                <a:gd name="T98" fmla="*/ 228 w 336"/>
                <a:gd name="T99" fmla="*/ 161 h 170"/>
                <a:gd name="T100" fmla="*/ 242 w 336"/>
                <a:gd name="T101" fmla="*/ 161 h 170"/>
                <a:gd name="T102" fmla="*/ 250 w 336"/>
                <a:gd name="T103" fmla="*/ 155 h 170"/>
                <a:gd name="T104" fmla="*/ 271 w 336"/>
                <a:gd name="T105" fmla="*/ 144 h 170"/>
                <a:gd name="T106" fmla="*/ 289 w 336"/>
                <a:gd name="T107" fmla="*/ 152 h 170"/>
                <a:gd name="T108" fmla="*/ 300 w 336"/>
                <a:gd name="T109" fmla="*/ 162 h 170"/>
                <a:gd name="T110" fmla="*/ 315 w 336"/>
                <a:gd name="T111" fmla="*/ 161 h 170"/>
                <a:gd name="T112" fmla="*/ 327 w 336"/>
                <a:gd name="T113" fmla="*/ 170 h 170"/>
                <a:gd name="T114" fmla="*/ 333 w 336"/>
                <a:gd name="T115" fmla="*/ 164 h 170"/>
                <a:gd name="T116" fmla="*/ 336 w 336"/>
                <a:gd name="T117" fmla="*/ 15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6" h="170">
                  <a:moveTo>
                    <a:pt x="336" y="155"/>
                  </a:moveTo>
                  <a:lnTo>
                    <a:pt x="334" y="152"/>
                  </a:lnTo>
                  <a:lnTo>
                    <a:pt x="334" y="152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1" y="148"/>
                  </a:lnTo>
                  <a:lnTo>
                    <a:pt x="329" y="148"/>
                  </a:lnTo>
                  <a:lnTo>
                    <a:pt x="324" y="144"/>
                  </a:lnTo>
                  <a:lnTo>
                    <a:pt x="322" y="143"/>
                  </a:lnTo>
                  <a:lnTo>
                    <a:pt x="320" y="143"/>
                  </a:lnTo>
                  <a:lnTo>
                    <a:pt x="320" y="143"/>
                  </a:lnTo>
                  <a:lnTo>
                    <a:pt x="318" y="141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5"/>
                  </a:lnTo>
                  <a:lnTo>
                    <a:pt x="316" y="135"/>
                  </a:lnTo>
                  <a:lnTo>
                    <a:pt x="315" y="133"/>
                  </a:lnTo>
                  <a:lnTo>
                    <a:pt x="315" y="132"/>
                  </a:lnTo>
                  <a:lnTo>
                    <a:pt x="315" y="132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1" y="133"/>
                  </a:lnTo>
                  <a:lnTo>
                    <a:pt x="311" y="130"/>
                  </a:lnTo>
                  <a:lnTo>
                    <a:pt x="311" y="126"/>
                  </a:lnTo>
                  <a:lnTo>
                    <a:pt x="311" y="124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6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20" y="119"/>
                  </a:lnTo>
                  <a:lnTo>
                    <a:pt x="322" y="117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2" y="112"/>
                  </a:lnTo>
                  <a:lnTo>
                    <a:pt x="318" y="112"/>
                  </a:lnTo>
                  <a:lnTo>
                    <a:pt x="316" y="110"/>
                  </a:lnTo>
                  <a:lnTo>
                    <a:pt x="315" y="108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09" y="108"/>
                  </a:lnTo>
                  <a:lnTo>
                    <a:pt x="307" y="108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6" y="105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7" y="101"/>
                  </a:lnTo>
                  <a:lnTo>
                    <a:pt x="297" y="99"/>
                  </a:lnTo>
                  <a:lnTo>
                    <a:pt x="293" y="99"/>
                  </a:lnTo>
                  <a:lnTo>
                    <a:pt x="288" y="96"/>
                  </a:lnTo>
                  <a:lnTo>
                    <a:pt x="286" y="94"/>
                  </a:lnTo>
                  <a:lnTo>
                    <a:pt x="284" y="94"/>
                  </a:lnTo>
                  <a:lnTo>
                    <a:pt x="282" y="92"/>
                  </a:lnTo>
                  <a:lnTo>
                    <a:pt x="289" y="77"/>
                  </a:lnTo>
                  <a:lnTo>
                    <a:pt x="289" y="76"/>
                  </a:lnTo>
                  <a:lnTo>
                    <a:pt x="289" y="76"/>
                  </a:lnTo>
                  <a:lnTo>
                    <a:pt x="288" y="72"/>
                  </a:lnTo>
                  <a:lnTo>
                    <a:pt x="282" y="70"/>
                  </a:lnTo>
                  <a:lnTo>
                    <a:pt x="279" y="70"/>
                  </a:lnTo>
                  <a:lnTo>
                    <a:pt x="277" y="70"/>
                  </a:lnTo>
                  <a:lnTo>
                    <a:pt x="271" y="72"/>
                  </a:lnTo>
                  <a:lnTo>
                    <a:pt x="269" y="72"/>
                  </a:lnTo>
                  <a:lnTo>
                    <a:pt x="268" y="70"/>
                  </a:lnTo>
                  <a:lnTo>
                    <a:pt x="268" y="70"/>
                  </a:lnTo>
                  <a:lnTo>
                    <a:pt x="268" y="68"/>
                  </a:lnTo>
                  <a:lnTo>
                    <a:pt x="266" y="68"/>
                  </a:lnTo>
                  <a:lnTo>
                    <a:pt x="266" y="67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42" y="61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39" y="61"/>
                  </a:lnTo>
                  <a:lnTo>
                    <a:pt x="239" y="59"/>
                  </a:lnTo>
                  <a:lnTo>
                    <a:pt x="237" y="59"/>
                  </a:lnTo>
                  <a:lnTo>
                    <a:pt x="235" y="58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2" y="56"/>
                  </a:lnTo>
                  <a:lnTo>
                    <a:pt x="230" y="56"/>
                  </a:lnTo>
                  <a:lnTo>
                    <a:pt x="228" y="56"/>
                  </a:lnTo>
                  <a:lnTo>
                    <a:pt x="226" y="56"/>
                  </a:lnTo>
                  <a:lnTo>
                    <a:pt x="223" y="59"/>
                  </a:lnTo>
                  <a:lnTo>
                    <a:pt x="221" y="59"/>
                  </a:lnTo>
                  <a:lnTo>
                    <a:pt x="215" y="59"/>
                  </a:lnTo>
                  <a:lnTo>
                    <a:pt x="214" y="61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04" y="65"/>
                  </a:lnTo>
                  <a:lnTo>
                    <a:pt x="203" y="67"/>
                  </a:lnTo>
                  <a:lnTo>
                    <a:pt x="201" y="67"/>
                  </a:lnTo>
                  <a:lnTo>
                    <a:pt x="201" y="68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5" y="68"/>
                  </a:lnTo>
                  <a:lnTo>
                    <a:pt x="194" y="67"/>
                  </a:lnTo>
                  <a:lnTo>
                    <a:pt x="192" y="67"/>
                  </a:lnTo>
                  <a:lnTo>
                    <a:pt x="190" y="67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90" y="61"/>
                  </a:lnTo>
                  <a:lnTo>
                    <a:pt x="192" y="59"/>
                  </a:lnTo>
                  <a:lnTo>
                    <a:pt x="192" y="58"/>
                  </a:lnTo>
                  <a:lnTo>
                    <a:pt x="192" y="56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185" y="54"/>
                  </a:lnTo>
                  <a:lnTo>
                    <a:pt x="185" y="54"/>
                  </a:lnTo>
                  <a:lnTo>
                    <a:pt x="183" y="50"/>
                  </a:lnTo>
                  <a:lnTo>
                    <a:pt x="181" y="50"/>
                  </a:lnTo>
                  <a:lnTo>
                    <a:pt x="177" y="49"/>
                  </a:lnTo>
                  <a:lnTo>
                    <a:pt x="176" y="49"/>
                  </a:lnTo>
                  <a:lnTo>
                    <a:pt x="170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59" y="43"/>
                  </a:lnTo>
                  <a:lnTo>
                    <a:pt x="154" y="38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5" y="29"/>
                  </a:lnTo>
                  <a:lnTo>
                    <a:pt x="143" y="27"/>
                  </a:lnTo>
                  <a:lnTo>
                    <a:pt x="141" y="27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2" y="31"/>
                  </a:lnTo>
                  <a:lnTo>
                    <a:pt x="132" y="29"/>
                  </a:lnTo>
                  <a:lnTo>
                    <a:pt x="129" y="29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5" y="27"/>
                  </a:lnTo>
                  <a:lnTo>
                    <a:pt x="103" y="27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3" y="25"/>
                  </a:lnTo>
                  <a:lnTo>
                    <a:pt x="91" y="25"/>
                  </a:lnTo>
                  <a:lnTo>
                    <a:pt x="87" y="25"/>
                  </a:lnTo>
                  <a:lnTo>
                    <a:pt x="85" y="23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9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58" y="12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46" y="7"/>
                  </a:lnTo>
                  <a:lnTo>
                    <a:pt x="44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2" y="29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7" y="32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9" y="40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6" y="45"/>
                  </a:lnTo>
                  <a:lnTo>
                    <a:pt x="56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6"/>
                  </a:lnTo>
                  <a:lnTo>
                    <a:pt x="71" y="56"/>
                  </a:lnTo>
                  <a:lnTo>
                    <a:pt x="73" y="58"/>
                  </a:lnTo>
                  <a:lnTo>
                    <a:pt x="74" y="59"/>
                  </a:lnTo>
                  <a:lnTo>
                    <a:pt x="76" y="61"/>
                  </a:lnTo>
                  <a:lnTo>
                    <a:pt x="76" y="63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3" y="92"/>
                  </a:lnTo>
                  <a:lnTo>
                    <a:pt x="85" y="96"/>
                  </a:lnTo>
                  <a:lnTo>
                    <a:pt x="85" y="97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89" y="108"/>
                  </a:lnTo>
                  <a:lnTo>
                    <a:pt x="91" y="114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89" y="121"/>
                  </a:lnTo>
                  <a:lnTo>
                    <a:pt x="89" y="121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8"/>
                  </a:lnTo>
                  <a:lnTo>
                    <a:pt x="85" y="130"/>
                  </a:lnTo>
                  <a:lnTo>
                    <a:pt x="82" y="132"/>
                  </a:lnTo>
                  <a:lnTo>
                    <a:pt x="82" y="133"/>
                  </a:lnTo>
                  <a:lnTo>
                    <a:pt x="78" y="139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93" y="144"/>
                  </a:lnTo>
                  <a:lnTo>
                    <a:pt x="93" y="146"/>
                  </a:lnTo>
                  <a:lnTo>
                    <a:pt x="93" y="144"/>
                  </a:lnTo>
                  <a:lnTo>
                    <a:pt x="94" y="143"/>
                  </a:lnTo>
                  <a:lnTo>
                    <a:pt x="96" y="141"/>
                  </a:lnTo>
                  <a:lnTo>
                    <a:pt x="98" y="141"/>
                  </a:lnTo>
                  <a:lnTo>
                    <a:pt x="100" y="141"/>
                  </a:lnTo>
                  <a:lnTo>
                    <a:pt x="103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7" y="141"/>
                  </a:lnTo>
                  <a:lnTo>
                    <a:pt x="107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12" y="141"/>
                  </a:lnTo>
                  <a:lnTo>
                    <a:pt x="114" y="141"/>
                  </a:lnTo>
                  <a:lnTo>
                    <a:pt x="123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7" y="143"/>
                  </a:lnTo>
                  <a:lnTo>
                    <a:pt x="129" y="141"/>
                  </a:lnTo>
                  <a:lnTo>
                    <a:pt x="129" y="139"/>
                  </a:lnTo>
                  <a:lnTo>
                    <a:pt x="129" y="137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2" y="135"/>
                  </a:lnTo>
                  <a:lnTo>
                    <a:pt x="134" y="133"/>
                  </a:lnTo>
                  <a:lnTo>
                    <a:pt x="141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9"/>
                  </a:lnTo>
                  <a:lnTo>
                    <a:pt x="141" y="139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8"/>
                  </a:lnTo>
                  <a:lnTo>
                    <a:pt x="152" y="148"/>
                  </a:lnTo>
                  <a:lnTo>
                    <a:pt x="156" y="150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5"/>
                  </a:lnTo>
                  <a:lnTo>
                    <a:pt x="159" y="155"/>
                  </a:lnTo>
                  <a:lnTo>
                    <a:pt x="158" y="157"/>
                  </a:lnTo>
                  <a:lnTo>
                    <a:pt x="158" y="157"/>
                  </a:lnTo>
                  <a:lnTo>
                    <a:pt x="159" y="157"/>
                  </a:lnTo>
                  <a:lnTo>
                    <a:pt x="161" y="157"/>
                  </a:lnTo>
                  <a:lnTo>
                    <a:pt x="161" y="159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8" y="161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2" y="162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4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76" y="166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94" y="164"/>
                  </a:lnTo>
                  <a:lnTo>
                    <a:pt x="195" y="162"/>
                  </a:lnTo>
                  <a:lnTo>
                    <a:pt x="199" y="162"/>
                  </a:lnTo>
                  <a:lnTo>
                    <a:pt x="201" y="162"/>
                  </a:lnTo>
                  <a:lnTo>
                    <a:pt x="201" y="162"/>
                  </a:lnTo>
                  <a:lnTo>
                    <a:pt x="203" y="162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6" y="162"/>
                  </a:lnTo>
                  <a:lnTo>
                    <a:pt x="208" y="162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4" y="159"/>
                  </a:lnTo>
                  <a:lnTo>
                    <a:pt x="215" y="161"/>
                  </a:lnTo>
                  <a:lnTo>
                    <a:pt x="215" y="161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9" y="161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30" y="162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59"/>
                  </a:lnTo>
                  <a:lnTo>
                    <a:pt x="232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42" y="161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2" y="157"/>
                  </a:lnTo>
                  <a:lnTo>
                    <a:pt x="242" y="157"/>
                  </a:lnTo>
                  <a:lnTo>
                    <a:pt x="242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1" y="155"/>
                  </a:lnTo>
                  <a:lnTo>
                    <a:pt x="251" y="153"/>
                  </a:lnTo>
                  <a:lnTo>
                    <a:pt x="257" y="150"/>
                  </a:lnTo>
                  <a:lnTo>
                    <a:pt x="264" y="144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68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3" y="144"/>
                  </a:lnTo>
                  <a:lnTo>
                    <a:pt x="275" y="144"/>
                  </a:lnTo>
                  <a:lnTo>
                    <a:pt x="275" y="144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84" y="150"/>
                  </a:lnTo>
                  <a:lnTo>
                    <a:pt x="288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8" y="152"/>
                  </a:lnTo>
                  <a:lnTo>
                    <a:pt x="288" y="152"/>
                  </a:lnTo>
                  <a:lnTo>
                    <a:pt x="286" y="153"/>
                  </a:lnTo>
                  <a:lnTo>
                    <a:pt x="288" y="155"/>
                  </a:lnTo>
                  <a:lnTo>
                    <a:pt x="289" y="157"/>
                  </a:lnTo>
                  <a:lnTo>
                    <a:pt x="291" y="159"/>
                  </a:lnTo>
                  <a:lnTo>
                    <a:pt x="293" y="159"/>
                  </a:lnTo>
                  <a:lnTo>
                    <a:pt x="300" y="162"/>
                  </a:lnTo>
                  <a:lnTo>
                    <a:pt x="302" y="162"/>
                  </a:lnTo>
                  <a:lnTo>
                    <a:pt x="304" y="162"/>
                  </a:lnTo>
                  <a:lnTo>
                    <a:pt x="306" y="162"/>
                  </a:lnTo>
                  <a:lnTo>
                    <a:pt x="306" y="161"/>
                  </a:lnTo>
                  <a:lnTo>
                    <a:pt x="307" y="161"/>
                  </a:lnTo>
                  <a:lnTo>
                    <a:pt x="309" y="161"/>
                  </a:lnTo>
                  <a:lnTo>
                    <a:pt x="313" y="161"/>
                  </a:lnTo>
                  <a:lnTo>
                    <a:pt x="313" y="161"/>
                  </a:lnTo>
                  <a:lnTo>
                    <a:pt x="315" y="161"/>
                  </a:lnTo>
                  <a:lnTo>
                    <a:pt x="316" y="162"/>
                  </a:lnTo>
                  <a:lnTo>
                    <a:pt x="318" y="166"/>
                  </a:lnTo>
                  <a:lnTo>
                    <a:pt x="320" y="166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5" y="170"/>
                  </a:lnTo>
                  <a:lnTo>
                    <a:pt x="325" y="170"/>
                  </a:lnTo>
                  <a:lnTo>
                    <a:pt x="327" y="170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3" y="168"/>
                  </a:lnTo>
                  <a:lnTo>
                    <a:pt x="333" y="166"/>
                  </a:lnTo>
                  <a:lnTo>
                    <a:pt x="333" y="166"/>
                  </a:lnTo>
                  <a:lnTo>
                    <a:pt x="333" y="164"/>
                  </a:lnTo>
                  <a:lnTo>
                    <a:pt x="334" y="161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44">
              <a:extLst>
                <a:ext uri="{FF2B5EF4-FFF2-40B4-BE49-F238E27FC236}">
                  <a16:creationId xmlns:a16="http://schemas.microsoft.com/office/drawing/2014/main" id="{4413E3B9-924C-4BD6-9E74-CDCB5F16D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3723" y="3807780"/>
              <a:ext cx="1015908" cy="974442"/>
            </a:xfrm>
            <a:custGeom>
              <a:avLst/>
              <a:gdLst>
                <a:gd name="T0" fmla="*/ 724 w 735"/>
                <a:gd name="T1" fmla="*/ 595 h 705"/>
                <a:gd name="T2" fmla="*/ 692 w 735"/>
                <a:gd name="T3" fmla="*/ 627 h 705"/>
                <a:gd name="T4" fmla="*/ 685 w 735"/>
                <a:gd name="T5" fmla="*/ 647 h 705"/>
                <a:gd name="T6" fmla="*/ 697 w 735"/>
                <a:gd name="T7" fmla="*/ 669 h 705"/>
                <a:gd name="T8" fmla="*/ 699 w 735"/>
                <a:gd name="T9" fmla="*/ 692 h 705"/>
                <a:gd name="T10" fmla="*/ 719 w 735"/>
                <a:gd name="T11" fmla="*/ 698 h 705"/>
                <a:gd name="T12" fmla="*/ 735 w 735"/>
                <a:gd name="T13" fmla="*/ 642 h 705"/>
                <a:gd name="T14" fmla="*/ 181 w 735"/>
                <a:gd name="T15" fmla="*/ 365 h 705"/>
                <a:gd name="T16" fmla="*/ 148 w 735"/>
                <a:gd name="T17" fmla="*/ 315 h 705"/>
                <a:gd name="T18" fmla="*/ 638 w 735"/>
                <a:gd name="T19" fmla="*/ 159 h 705"/>
                <a:gd name="T20" fmla="*/ 592 w 735"/>
                <a:gd name="T21" fmla="*/ 148 h 705"/>
                <a:gd name="T22" fmla="*/ 549 w 735"/>
                <a:gd name="T23" fmla="*/ 125 h 705"/>
                <a:gd name="T24" fmla="*/ 506 w 735"/>
                <a:gd name="T25" fmla="*/ 101 h 705"/>
                <a:gd name="T26" fmla="*/ 464 w 735"/>
                <a:gd name="T27" fmla="*/ 87 h 705"/>
                <a:gd name="T28" fmla="*/ 439 w 735"/>
                <a:gd name="T29" fmla="*/ 54 h 705"/>
                <a:gd name="T30" fmla="*/ 388 w 735"/>
                <a:gd name="T31" fmla="*/ 22 h 705"/>
                <a:gd name="T32" fmla="*/ 338 w 735"/>
                <a:gd name="T33" fmla="*/ 56 h 705"/>
                <a:gd name="T34" fmla="*/ 269 w 735"/>
                <a:gd name="T35" fmla="*/ 127 h 705"/>
                <a:gd name="T36" fmla="*/ 193 w 735"/>
                <a:gd name="T37" fmla="*/ 116 h 705"/>
                <a:gd name="T38" fmla="*/ 164 w 735"/>
                <a:gd name="T39" fmla="*/ 125 h 705"/>
                <a:gd name="T40" fmla="*/ 177 w 735"/>
                <a:gd name="T41" fmla="*/ 161 h 705"/>
                <a:gd name="T42" fmla="*/ 164 w 735"/>
                <a:gd name="T43" fmla="*/ 185 h 705"/>
                <a:gd name="T44" fmla="*/ 146 w 735"/>
                <a:gd name="T45" fmla="*/ 192 h 705"/>
                <a:gd name="T46" fmla="*/ 116 w 735"/>
                <a:gd name="T47" fmla="*/ 194 h 705"/>
                <a:gd name="T48" fmla="*/ 96 w 735"/>
                <a:gd name="T49" fmla="*/ 177 h 705"/>
                <a:gd name="T50" fmla="*/ 65 w 735"/>
                <a:gd name="T51" fmla="*/ 188 h 705"/>
                <a:gd name="T52" fmla="*/ 42 w 735"/>
                <a:gd name="T53" fmla="*/ 190 h 705"/>
                <a:gd name="T54" fmla="*/ 25 w 735"/>
                <a:gd name="T55" fmla="*/ 212 h 705"/>
                <a:gd name="T56" fmla="*/ 36 w 735"/>
                <a:gd name="T57" fmla="*/ 217 h 705"/>
                <a:gd name="T58" fmla="*/ 20 w 735"/>
                <a:gd name="T59" fmla="*/ 233 h 705"/>
                <a:gd name="T60" fmla="*/ 56 w 735"/>
                <a:gd name="T61" fmla="*/ 248 h 705"/>
                <a:gd name="T62" fmla="*/ 90 w 735"/>
                <a:gd name="T63" fmla="*/ 255 h 705"/>
                <a:gd name="T64" fmla="*/ 98 w 735"/>
                <a:gd name="T65" fmla="*/ 266 h 705"/>
                <a:gd name="T66" fmla="*/ 107 w 735"/>
                <a:gd name="T67" fmla="*/ 264 h 705"/>
                <a:gd name="T68" fmla="*/ 110 w 735"/>
                <a:gd name="T69" fmla="*/ 271 h 705"/>
                <a:gd name="T70" fmla="*/ 136 w 735"/>
                <a:gd name="T71" fmla="*/ 280 h 705"/>
                <a:gd name="T72" fmla="*/ 161 w 735"/>
                <a:gd name="T73" fmla="*/ 289 h 705"/>
                <a:gd name="T74" fmla="*/ 150 w 735"/>
                <a:gd name="T75" fmla="*/ 320 h 705"/>
                <a:gd name="T76" fmla="*/ 199 w 735"/>
                <a:gd name="T77" fmla="*/ 362 h 705"/>
                <a:gd name="T78" fmla="*/ 202 w 735"/>
                <a:gd name="T79" fmla="*/ 390 h 705"/>
                <a:gd name="T80" fmla="*/ 229 w 735"/>
                <a:gd name="T81" fmla="*/ 459 h 705"/>
                <a:gd name="T82" fmla="*/ 202 w 735"/>
                <a:gd name="T83" fmla="*/ 475 h 705"/>
                <a:gd name="T84" fmla="*/ 175 w 735"/>
                <a:gd name="T85" fmla="*/ 576 h 705"/>
                <a:gd name="T86" fmla="*/ 219 w 735"/>
                <a:gd name="T87" fmla="*/ 602 h 705"/>
                <a:gd name="T88" fmla="*/ 269 w 735"/>
                <a:gd name="T89" fmla="*/ 616 h 705"/>
                <a:gd name="T90" fmla="*/ 322 w 735"/>
                <a:gd name="T91" fmla="*/ 614 h 705"/>
                <a:gd name="T92" fmla="*/ 376 w 735"/>
                <a:gd name="T93" fmla="*/ 636 h 705"/>
                <a:gd name="T94" fmla="*/ 408 w 735"/>
                <a:gd name="T95" fmla="*/ 622 h 705"/>
                <a:gd name="T96" fmla="*/ 489 w 735"/>
                <a:gd name="T97" fmla="*/ 571 h 705"/>
                <a:gd name="T98" fmla="*/ 515 w 735"/>
                <a:gd name="T99" fmla="*/ 560 h 705"/>
                <a:gd name="T100" fmla="*/ 547 w 735"/>
                <a:gd name="T101" fmla="*/ 591 h 705"/>
                <a:gd name="T102" fmla="*/ 585 w 735"/>
                <a:gd name="T103" fmla="*/ 582 h 705"/>
                <a:gd name="T104" fmla="*/ 609 w 735"/>
                <a:gd name="T105" fmla="*/ 557 h 705"/>
                <a:gd name="T106" fmla="*/ 638 w 735"/>
                <a:gd name="T107" fmla="*/ 528 h 705"/>
                <a:gd name="T108" fmla="*/ 603 w 735"/>
                <a:gd name="T109" fmla="*/ 483 h 705"/>
                <a:gd name="T110" fmla="*/ 600 w 735"/>
                <a:gd name="T111" fmla="*/ 443 h 705"/>
                <a:gd name="T112" fmla="*/ 600 w 735"/>
                <a:gd name="T113" fmla="*/ 396 h 705"/>
                <a:gd name="T114" fmla="*/ 582 w 735"/>
                <a:gd name="T115" fmla="*/ 353 h 705"/>
                <a:gd name="T116" fmla="*/ 560 w 735"/>
                <a:gd name="T117" fmla="*/ 351 h 705"/>
                <a:gd name="T118" fmla="*/ 609 w 735"/>
                <a:gd name="T119" fmla="*/ 287 h 705"/>
                <a:gd name="T120" fmla="*/ 630 w 735"/>
                <a:gd name="T121" fmla="*/ 277 h 705"/>
                <a:gd name="T122" fmla="*/ 638 w 735"/>
                <a:gd name="T123" fmla="*/ 241 h 705"/>
                <a:gd name="T124" fmla="*/ 661 w 735"/>
                <a:gd name="T125" fmla="*/ 177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5" h="705">
                  <a:moveTo>
                    <a:pt x="731" y="620"/>
                  </a:moveTo>
                  <a:lnTo>
                    <a:pt x="731" y="620"/>
                  </a:lnTo>
                  <a:lnTo>
                    <a:pt x="730" y="618"/>
                  </a:lnTo>
                  <a:lnTo>
                    <a:pt x="731" y="620"/>
                  </a:lnTo>
                  <a:lnTo>
                    <a:pt x="731" y="620"/>
                  </a:lnTo>
                  <a:close/>
                  <a:moveTo>
                    <a:pt x="735" y="642"/>
                  </a:moveTo>
                  <a:lnTo>
                    <a:pt x="735" y="640"/>
                  </a:lnTo>
                  <a:lnTo>
                    <a:pt x="733" y="638"/>
                  </a:lnTo>
                  <a:lnTo>
                    <a:pt x="733" y="636"/>
                  </a:lnTo>
                  <a:lnTo>
                    <a:pt x="733" y="636"/>
                  </a:lnTo>
                  <a:lnTo>
                    <a:pt x="733" y="634"/>
                  </a:lnTo>
                  <a:lnTo>
                    <a:pt x="733" y="632"/>
                  </a:lnTo>
                  <a:lnTo>
                    <a:pt x="733" y="632"/>
                  </a:lnTo>
                  <a:lnTo>
                    <a:pt x="733" y="631"/>
                  </a:lnTo>
                  <a:lnTo>
                    <a:pt x="733" y="629"/>
                  </a:lnTo>
                  <a:lnTo>
                    <a:pt x="733" y="625"/>
                  </a:lnTo>
                  <a:lnTo>
                    <a:pt x="733" y="623"/>
                  </a:lnTo>
                  <a:lnTo>
                    <a:pt x="733" y="623"/>
                  </a:lnTo>
                  <a:lnTo>
                    <a:pt x="731" y="620"/>
                  </a:lnTo>
                  <a:lnTo>
                    <a:pt x="731" y="622"/>
                  </a:lnTo>
                  <a:lnTo>
                    <a:pt x="731" y="623"/>
                  </a:lnTo>
                  <a:lnTo>
                    <a:pt x="733" y="623"/>
                  </a:lnTo>
                  <a:lnTo>
                    <a:pt x="731" y="623"/>
                  </a:lnTo>
                  <a:lnTo>
                    <a:pt x="731" y="623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6"/>
                  </a:lnTo>
                  <a:lnTo>
                    <a:pt x="730" y="614"/>
                  </a:lnTo>
                  <a:lnTo>
                    <a:pt x="730" y="614"/>
                  </a:lnTo>
                  <a:lnTo>
                    <a:pt x="731" y="607"/>
                  </a:lnTo>
                  <a:lnTo>
                    <a:pt x="731" y="605"/>
                  </a:lnTo>
                  <a:lnTo>
                    <a:pt x="730" y="600"/>
                  </a:lnTo>
                  <a:lnTo>
                    <a:pt x="730" y="598"/>
                  </a:lnTo>
                  <a:lnTo>
                    <a:pt x="730" y="598"/>
                  </a:lnTo>
                  <a:lnTo>
                    <a:pt x="730" y="596"/>
                  </a:lnTo>
                  <a:lnTo>
                    <a:pt x="730" y="596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28" y="595"/>
                  </a:lnTo>
                  <a:lnTo>
                    <a:pt x="728" y="593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4" y="595"/>
                  </a:lnTo>
                  <a:lnTo>
                    <a:pt x="724" y="595"/>
                  </a:lnTo>
                  <a:lnTo>
                    <a:pt x="724" y="596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0"/>
                  </a:lnTo>
                  <a:lnTo>
                    <a:pt x="724" y="600"/>
                  </a:lnTo>
                  <a:lnTo>
                    <a:pt x="722" y="602"/>
                  </a:lnTo>
                  <a:lnTo>
                    <a:pt x="722" y="602"/>
                  </a:lnTo>
                  <a:lnTo>
                    <a:pt x="724" y="602"/>
                  </a:lnTo>
                  <a:lnTo>
                    <a:pt x="724" y="604"/>
                  </a:lnTo>
                  <a:lnTo>
                    <a:pt x="722" y="605"/>
                  </a:lnTo>
                  <a:lnTo>
                    <a:pt x="722" y="605"/>
                  </a:lnTo>
                  <a:lnTo>
                    <a:pt x="724" y="607"/>
                  </a:lnTo>
                  <a:lnTo>
                    <a:pt x="724" y="609"/>
                  </a:lnTo>
                  <a:lnTo>
                    <a:pt x="724" y="609"/>
                  </a:lnTo>
                  <a:lnTo>
                    <a:pt x="724" y="611"/>
                  </a:lnTo>
                  <a:lnTo>
                    <a:pt x="722" y="613"/>
                  </a:lnTo>
                  <a:lnTo>
                    <a:pt x="721" y="616"/>
                  </a:lnTo>
                  <a:lnTo>
                    <a:pt x="721" y="616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19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3" y="613"/>
                  </a:lnTo>
                  <a:lnTo>
                    <a:pt x="713" y="613"/>
                  </a:lnTo>
                  <a:lnTo>
                    <a:pt x="712" y="613"/>
                  </a:lnTo>
                  <a:lnTo>
                    <a:pt x="710" y="616"/>
                  </a:lnTo>
                  <a:lnTo>
                    <a:pt x="710" y="616"/>
                  </a:lnTo>
                  <a:lnTo>
                    <a:pt x="708" y="618"/>
                  </a:lnTo>
                  <a:lnTo>
                    <a:pt x="703" y="620"/>
                  </a:lnTo>
                  <a:lnTo>
                    <a:pt x="699" y="620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5"/>
                  </a:lnTo>
                  <a:lnTo>
                    <a:pt x="692" y="625"/>
                  </a:lnTo>
                  <a:lnTo>
                    <a:pt x="692" y="627"/>
                  </a:lnTo>
                  <a:lnTo>
                    <a:pt x="690" y="627"/>
                  </a:lnTo>
                  <a:lnTo>
                    <a:pt x="690" y="627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6" y="634"/>
                  </a:lnTo>
                  <a:lnTo>
                    <a:pt x="686" y="634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40"/>
                  </a:lnTo>
                  <a:lnTo>
                    <a:pt x="686" y="638"/>
                  </a:lnTo>
                  <a:lnTo>
                    <a:pt x="688" y="638"/>
                  </a:lnTo>
                  <a:lnTo>
                    <a:pt x="688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2"/>
                  </a:lnTo>
                  <a:lnTo>
                    <a:pt x="688" y="642"/>
                  </a:lnTo>
                  <a:lnTo>
                    <a:pt x="688" y="640"/>
                  </a:lnTo>
                  <a:lnTo>
                    <a:pt x="688" y="640"/>
                  </a:lnTo>
                  <a:lnTo>
                    <a:pt x="688" y="642"/>
                  </a:lnTo>
                  <a:lnTo>
                    <a:pt x="688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0" y="643"/>
                  </a:lnTo>
                  <a:lnTo>
                    <a:pt x="690" y="643"/>
                  </a:lnTo>
                  <a:lnTo>
                    <a:pt x="690" y="645"/>
                  </a:lnTo>
                  <a:lnTo>
                    <a:pt x="688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5" y="645"/>
                  </a:lnTo>
                  <a:lnTo>
                    <a:pt x="685" y="645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6" y="647"/>
                  </a:lnTo>
                  <a:lnTo>
                    <a:pt x="685" y="647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5" y="649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8" y="652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60"/>
                  </a:lnTo>
                  <a:lnTo>
                    <a:pt x="694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3"/>
                  </a:lnTo>
                  <a:lnTo>
                    <a:pt x="688" y="663"/>
                  </a:lnTo>
                  <a:lnTo>
                    <a:pt x="686" y="663"/>
                  </a:lnTo>
                  <a:lnTo>
                    <a:pt x="688" y="665"/>
                  </a:lnTo>
                  <a:lnTo>
                    <a:pt x="688" y="667"/>
                  </a:lnTo>
                  <a:lnTo>
                    <a:pt x="686" y="667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0" y="667"/>
                  </a:lnTo>
                  <a:lnTo>
                    <a:pt x="692" y="667"/>
                  </a:lnTo>
                  <a:lnTo>
                    <a:pt x="692" y="667"/>
                  </a:lnTo>
                  <a:lnTo>
                    <a:pt x="694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7" y="667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7" y="670"/>
                  </a:lnTo>
                  <a:lnTo>
                    <a:pt x="697" y="670"/>
                  </a:lnTo>
                  <a:lnTo>
                    <a:pt x="695" y="672"/>
                  </a:lnTo>
                  <a:lnTo>
                    <a:pt x="694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4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2" y="674"/>
                  </a:lnTo>
                  <a:lnTo>
                    <a:pt x="692" y="676"/>
                  </a:lnTo>
                  <a:lnTo>
                    <a:pt x="694" y="676"/>
                  </a:lnTo>
                  <a:lnTo>
                    <a:pt x="694" y="676"/>
                  </a:lnTo>
                  <a:lnTo>
                    <a:pt x="694" y="678"/>
                  </a:lnTo>
                  <a:lnTo>
                    <a:pt x="692" y="678"/>
                  </a:lnTo>
                  <a:lnTo>
                    <a:pt x="692" y="678"/>
                  </a:lnTo>
                  <a:lnTo>
                    <a:pt x="690" y="678"/>
                  </a:lnTo>
                  <a:lnTo>
                    <a:pt x="690" y="678"/>
                  </a:lnTo>
                  <a:lnTo>
                    <a:pt x="690" y="679"/>
                  </a:lnTo>
                  <a:lnTo>
                    <a:pt x="690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4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7" y="681"/>
                  </a:lnTo>
                  <a:lnTo>
                    <a:pt x="697" y="681"/>
                  </a:lnTo>
                  <a:lnTo>
                    <a:pt x="699" y="681"/>
                  </a:lnTo>
                  <a:lnTo>
                    <a:pt x="703" y="681"/>
                  </a:lnTo>
                  <a:lnTo>
                    <a:pt x="703" y="683"/>
                  </a:lnTo>
                  <a:lnTo>
                    <a:pt x="703" y="683"/>
                  </a:lnTo>
                  <a:lnTo>
                    <a:pt x="701" y="683"/>
                  </a:lnTo>
                  <a:lnTo>
                    <a:pt x="701" y="683"/>
                  </a:lnTo>
                  <a:lnTo>
                    <a:pt x="701" y="685"/>
                  </a:lnTo>
                  <a:lnTo>
                    <a:pt x="701" y="685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5" y="688"/>
                  </a:lnTo>
                  <a:lnTo>
                    <a:pt x="695" y="688"/>
                  </a:lnTo>
                  <a:lnTo>
                    <a:pt x="697" y="688"/>
                  </a:lnTo>
                  <a:lnTo>
                    <a:pt x="697" y="690"/>
                  </a:lnTo>
                  <a:lnTo>
                    <a:pt x="697" y="690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3" y="694"/>
                  </a:lnTo>
                  <a:lnTo>
                    <a:pt x="703" y="696"/>
                  </a:lnTo>
                  <a:lnTo>
                    <a:pt x="703" y="696"/>
                  </a:lnTo>
                  <a:lnTo>
                    <a:pt x="704" y="696"/>
                  </a:lnTo>
                  <a:lnTo>
                    <a:pt x="704" y="696"/>
                  </a:lnTo>
                  <a:lnTo>
                    <a:pt x="706" y="696"/>
                  </a:lnTo>
                  <a:lnTo>
                    <a:pt x="706" y="696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10" y="696"/>
                  </a:lnTo>
                  <a:lnTo>
                    <a:pt x="712" y="696"/>
                  </a:lnTo>
                  <a:lnTo>
                    <a:pt x="712" y="698"/>
                  </a:lnTo>
                  <a:lnTo>
                    <a:pt x="710" y="698"/>
                  </a:lnTo>
                  <a:lnTo>
                    <a:pt x="712" y="698"/>
                  </a:lnTo>
                  <a:lnTo>
                    <a:pt x="712" y="699"/>
                  </a:lnTo>
                  <a:lnTo>
                    <a:pt x="713" y="699"/>
                  </a:lnTo>
                  <a:lnTo>
                    <a:pt x="712" y="699"/>
                  </a:lnTo>
                  <a:lnTo>
                    <a:pt x="712" y="699"/>
                  </a:lnTo>
                  <a:lnTo>
                    <a:pt x="712" y="701"/>
                  </a:lnTo>
                  <a:lnTo>
                    <a:pt x="713" y="703"/>
                  </a:lnTo>
                  <a:lnTo>
                    <a:pt x="715" y="703"/>
                  </a:lnTo>
                  <a:lnTo>
                    <a:pt x="715" y="703"/>
                  </a:lnTo>
                  <a:lnTo>
                    <a:pt x="717" y="705"/>
                  </a:lnTo>
                  <a:lnTo>
                    <a:pt x="717" y="705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1"/>
                  </a:lnTo>
                  <a:lnTo>
                    <a:pt x="719" y="699"/>
                  </a:lnTo>
                  <a:lnTo>
                    <a:pt x="719" y="701"/>
                  </a:lnTo>
                  <a:lnTo>
                    <a:pt x="719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9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9" y="699"/>
                  </a:lnTo>
                  <a:lnTo>
                    <a:pt x="719" y="698"/>
                  </a:lnTo>
                  <a:lnTo>
                    <a:pt x="721" y="698"/>
                  </a:lnTo>
                  <a:lnTo>
                    <a:pt x="721" y="698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2"/>
                  </a:lnTo>
                  <a:lnTo>
                    <a:pt x="721" y="692"/>
                  </a:lnTo>
                  <a:lnTo>
                    <a:pt x="722" y="692"/>
                  </a:lnTo>
                  <a:lnTo>
                    <a:pt x="722" y="692"/>
                  </a:lnTo>
                  <a:lnTo>
                    <a:pt x="722" y="690"/>
                  </a:lnTo>
                  <a:lnTo>
                    <a:pt x="724" y="690"/>
                  </a:lnTo>
                  <a:lnTo>
                    <a:pt x="724" y="690"/>
                  </a:lnTo>
                  <a:lnTo>
                    <a:pt x="724" y="688"/>
                  </a:lnTo>
                  <a:lnTo>
                    <a:pt x="724" y="688"/>
                  </a:lnTo>
                  <a:lnTo>
                    <a:pt x="722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2" y="687"/>
                  </a:lnTo>
                  <a:lnTo>
                    <a:pt x="721" y="687"/>
                  </a:lnTo>
                  <a:lnTo>
                    <a:pt x="722" y="687"/>
                  </a:lnTo>
                  <a:lnTo>
                    <a:pt x="722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6" y="685"/>
                  </a:lnTo>
                  <a:lnTo>
                    <a:pt x="726" y="685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8" y="676"/>
                  </a:lnTo>
                  <a:lnTo>
                    <a:pt x="726" y="672"/>
                  </a:lnTo>
                  <a:lnTo>
                    <a:pt x="728" y="667"/>
                  </a:lnTo>
                  <a:lnTo>
                    <a:pt x="728" y="665"/>
                  </a:lnTo>
                  <a:lnTo>
                    <a:pt x="728" y="665"/>
                  </a:lnTo>
                  <a:lnTo>
                    <a:pt x="728" y="663"/>
                  </a:lnTo>
                  <a:lnTo>
                    <a:pt x="731" y="658"/>
                  </a:lnTo>
                  <a:lnTo>
                    <a:pt x="731" y="658"/>
                  </a:lnTo>
                  <a:lnTo>
                    <a:pt x="733" y="656"/>
                  </a:lnTo>
                  <a:lnTo>
                    <a:pt x="733" y="654"/>
                  </a:lnTo>
                  <a:lnTo>
                    <a:pt x="735" y="654"/>
                  </a:lnTo>
                  <a:lnTo>
                    <a:pt x="735" y="654"/>
                  </a:lnTo>
                  <a:lnTo>
                    <a:pt x="735" y="652"/>
                  </a:lnTo>
                  <a:lnTo>
                    <a:pt x="735" y="652"/>
                  </a:lnTo>
                  <a:lnTo>
                    <a:pt x="735" y="651"/>
                  </a:lnTo>
                  <a:lnTo>
                    <a:pt x="735" y="642"/>
                  </a:lnTo>
                  <a:close/>
                  <a:moveTo>
                    <a:pt x="569" y="593"/>
                  </a:moveTo>
                  <a:lnTo>
                    <a:pt x="569" y="593"/>
                  </a:lnTo>
                  <a:lnTo>
                    <a:pt x="569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5" y="593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7" y="595"/>
                  </a:lnTo>
                  <a:lnTo>
                    <a:pt x="567" y="595"/>
                  </a:lnTo>
                  <a:lnTo>
                    <a:pt x="569" y="595"/>
                  </a:lnTo>
                  <a:lnTo>
                    <a:pt x="569" y="595"/>
                  </a:lnTo>
                  <a:lnTo>
                    <a:pt x="569" y="593"/>
                  </a:lnTo>
                  <a:lnTo>
                    <a:pt x="569" y="593"/>
                  </a:lnTo>
                  <a:close/>
                  <a:moveTo>
                    <a:pt x="195" y="385"/>
                  </a:moveTo>
                  <a:lnTo>
                    <a:pt x="193" y="383"/>
                  </a:lnTo>
                  <a:lnTo>
                    <a:pt x="193" y="383"/>
                  </a:lnTo>
                  <a:lnTo>
                    <a:pt x="193" y="385"/>
                  </a:lnTo>
                  <a:lnTo>
                    <a:pt x="192" y="383"/>
                  </a:lnTo>
                  <a:lnTo>
                    <a:pt x="192" y="383"/>
                  </a:lnTo>
                  <a:lnTo>
                    <a:pt x="190" y="381"/>
                  </a:lnTo>
                  <a:lnTo>
                    <a:pt x="188" y="381"/>
                  </a:lnTo>
                  <a:lnTo>
                    <a:pt x="186" y="380"/>
                  </a:lnTo>
                  <a:lnTo>
                    <a:pt x="188" y="383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7"/>
                  </a:lnTo>
                  <a:lnTo>
                    <a:pt x="190" y="389"/>
                  </a:lnTo>
                  <a:lnTo>
                    <a:pt x="190" y="389"/>
                  </a:lnTo>
                  <a:lnTo>
                    <a:pt x="193" y="392"/>
                  </a:lnTo>
                  <a:lnTo>
                    <a:pt x="193" y="394"/>
                  </a:lnTo>
                  <a:lnTo>
                    <a:pt x="193" y="394"/>
                  </a:lnTo>
                  <a:lnTo>
                    <a:pt x="195" y="398"/>
                  </a:lnTo>
                  <a:lnTo>
                    <a:pt x="195" y="398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7" y="392"/>
                  </a:lnTo>
                  <a:lnTo>
                    <a:pt x="197" y="390"/>
                  </a:lnTo>
                  <a:lnTo>
                    <a:pt x="197" y="390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5"/>
                  </a:lnTo>
                  <a:lnTo>
                    <a:pt x="195" y="385"/>
                  </a:lnTo>
                  <a:close/>
                  <a:moveTo>
                    <a:pt x="182" y="367"/>
                  </a:moveTo>
                  <a:lnTo>
                    <a:pt x="182" y="367"/>
                  </a:lnTo>
                  <a:lnTo>
                    <a:pt x="182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1" y="365"/>
                  </a:lnTo>
                  <a:lnTo>
                    <a:pt x="179" y="365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81" y="369"/>
                  </a:lnTo>
                  <a:lnTo>
                    <a:pt x="182" y="369"/>
                  </a:lnTo>
                  <a:lnTo>
                    <a:pt x="184" y="369"/>
                  </a:lnTo>
                  <a:lnTo>
                    <a:pt x="190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86" y="369"/>
                  </a:lnTo>
                  <a:lnTo>
                    <a:pt x="184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2" y="369"/>
                  </a:lnTo>
                  <a:lnTo>
                    <a:pt x="182" y="369"/>
                  </a:lnTo>
                  <a:lnTo>
                    <a:pt x="181" y="367"/>
                  </a:lnTo>
                  <a:lnTo>
                    <a:pt x="181" y="367"/>
                  </a:lnTo>
                  <a:lnTo>
                    <a:pt x="182" y="367"/>
                  </a:lnTo>
                  <a:close/>
                  <a:moveTo>
                    <a:pt x="141" y="333"/>
                  </a:moveTo>
                  <a:lnTo>
                    <a:pt x="139" y="331"/>
                  </a:lnTo>
                  <a:lnTo>
                    <a:pt x="139" y="331"/>
                  </a:lnTo>
                  <a:lnTo>
                    <a:pt x="137" y="331"/>
                  </a:lnTo>
                  <a:lnTo>
                    <a:pt x="137" y="333"/>
                  </a:lnTo>
                  <a:lnTo>
                    <a:pt x="137" y="333"/>
                  </a:lnTo>
                  <a:lnTo>
                    <a:pt x="141" y="333"/>
                  </a:lnTo>
                  <a:lnTo>
                    <a:pt x="143" y="334"/>
                  </a:lnTo>
                  <a:lnTo>
                    <a:pt x="143" y="333"/>
                  </a:lnTo>
                  <a:lnTo>
                    <a:pt x="141" y="333"/>
                  </a:lnTo>
                  <a:close/>
                  <a:moveTo>
                    <a:pt x="148" y="315"/>
                  </a:moveTo>
                  <a:lnTo>
                    <a:pt x="148" y="315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1"/>
                  </a:lnTo>
                  <a:lnTo>
                    <a:pt x="146" y="311"/>
                  </a:lnTo>
                  <a:lnTo>
                    <a:pt x="146" y="309"/>
                  </a:lnTo>
                  <a:lnTo>
                    <a:pt x="145" y="309"/>
                  </a:lnTo>
                  <a:lnTo>
                    <a:pt x="145" y="309"/>
                  </a:lnTo>
                  <a:lnTo>
                    <a:pt x="141" y="309"/>
                  </a:lnTo>
                  <a:lnTo>
                    <a:pt x="143" y="311"/>
                  </a:lnTo>
                  <a:lnTo>
                    <a:pt x="143" y="313"/>
                  </a:lnTo>
                  <a:lnTo>
                    <a:pt x="145" y="315"/>
                  </a:lnTo>
                  <a:lnTo>
                    <a:pt x="145" y="313"/>
                  </a:lnTo>
                  <a:lnTo>
                    <a:pt x="146" y="315"/>
                  </a:lnTo>
                  <a:lnTo>
                    <a:pt x="148" y="316"/>
                  </a:lnTo>
                  <a:lnTo>
                    <a:pt x="148" y="318"/>
                  </a:lnTo>
                  <a:lnTo>
                    <a:pt x="148" y="318"/>
                  </a:lnTo>
                  <a:lnTo>
                    <a:pt x="150" y="316"/>
                  </a:lnTo>
                  <a:lnTo>
                    <a:pt x="150" y="316"/>
                  </a:lnTo>
                  <a:lnTo>
                    <a:pt x="148" y="315"/>
                  </a:lnTo>
                  <a:close/>
                  <a:moveTo>
                    <a:pt x="101" y="287"/>
                  </a:moveTo>
                  <a:lnTo>
                    <a:pt x="101" y="287"/>
                  </a:lnTo>
                  <a:lnTo>
                    <a:pt x="99" y="286"/>
                  </a:lnTo>
                  <a:lnTo>
                    <a:pt x="99" y="286"/>
                  </a:lnTo>
                  <a:lnTo>
                    <a:pt x="98" y="284"/>
                  </a:lnTo>
                  <a:lnTo>
                    <a:pt x="96" y="284"/>
                  </a:lnTo>
                  <a:lnTo>
                    <a:pt x="94" y="284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7"/>
                  </a:lnTo>
                  <a:lnTo>
                    <a:pt x="96" y="289"/>
                  </a:lnTo>
                  <a:lnTo>
                    <a:pt x="98" y="289"/>
                  </a:lnTo>
                  <a:lnTo>
                    <a:pt x="101" y="289"/>
                  </a:lnTo>
                  <a:lnTo>
                    <a:pt x="103" y="289"/>
                  </a:lnTo>
                  <a:lnTo>
                    <a:pt x="103" y="287"/>
                  </a:lnTo>
                  <a:lnTo>
                    <a:pt x="103" y="287"/>
                  </a:lnTo>
                  <a:lnTo>
                    <a:pt x="101" y="287"/>
                  </a:lnTo>
                  <a:close/>
                  <a:moveTo>
                    <a:pt x="4" y="203"/>
                  </a:moveTo>
                  <a:lnTo>
                    <a:pt x="4" y="203"/>
                  </a:lnTo>
                  <a:lnTo>
                    <a:pt x="4" y="203"/>
                  </a:lnTo>
                  <a:lnTo>
                    <a:pt x="2" y="201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2" y="204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close/>
                  <a:moveTo>
                    <a:pt x="661" y="165"/>
                  </a:moveTo>
                  <a:lnTo>
                    <a:pt x="654" y="159"/>
                  </a:lnTo>
                  <a:lnTo>
                    <a:pt x="652" y="159"/>
                  </a:lnTo>
                  <a:lnTo>
                    <a:pt x="650" y="159"/>
                  </a:lnTo>
                  <a:lnTo>
                    <a:pt x="645" y="159"/>
                  </a:lnTo>
                  <a:lnTo>
                    <a:pt x="645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8" y="157"/>
                  </a:lnTo>
                  <a:lnTo>
                    <a:pt x="638" y="157"/>
                  </a:lnTo>
                  <a:lnTo>
                    <a:pt x="636" y="157"/>
                  </a:lnTo>
                  <a:lnTo>
                    <a:pt x="634" y="157"/>
                  </a:lnTo>
                  <a:lnTo>
                    <a:pt x="632" y="156"/>
                  </a:lnTo>
                  <a:lnTo>
                    <a:pt x="632" y="156"/>
                  </a:lnTo>
                  <a:lnTo>
                    <a:pt x="630" y="154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1" y="152"/>
                  </a:lnTo>
                  <a:lnTo>
                    <a:pt x="621" y="152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0" y="154"/>
                  </a:lnTo>
                  <a:lnTo>
                    <a:pt x="620" y="154"/>
                  </a:lnTo>
                  <a:lnTo>
                    <a:pt x="614" y="154"/>
                  </a:lnTo>
                  <a:lnTo>
                    <a:pt x="614" y="154"/>
                  </a:lnTo>
                  <a:lnTo>
                    <a:pt x="612" y="154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4"/>
                  </a:lnTo>
                  <a:lnTo>
                    <a:pt x="609" y="154"/>
                  </a:lnTo>
                  <a:lnTo>
                    <a:pt x="607" y="154"/>
                  </a:lnTo>
                  <a:lnTo>
                    <a:pt x="607" y="152"/>
                  </a:lnTo>
                  <a:lnTo>
                    <a:pt x="607" y="148"/>
                  </a:lnTo>
                  <a:lnTo>
                    <a:pt x="607" y="148"/>
                  </a:lnTo>
                  <a:lnTo>
                    <a:pt x="603" y="147"/>
                  </a:lnTo>
                  <a:lnTo>
                    <a:pt x="603" y="147"/>
                  </a:lnTo>
                  <a:lnTo>
                    <a:pt x="601" y="147"/>
                  </a:lnTo>
                  <a:lnTo>
                    <a:pt x="600" y="147"/>
                  </a:lnTo>
                  <a:lnTo>
                    <a:pt x="598" y="147"/>
                  </a:lnTo>
                  <a:lnTo>
                    <a:pt x="598" y="148"/>
                  </a:lnTo>
                  <a:lnTo>
                    <a:pt x="598" y="148"/>
                  </a:lnTo>
                  <a:lnTo>
                    <a:pt x="598" y="150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6" y="150"/>
                  </a:lnTo>
                  <a:lnTo>
                    <a:pt x="592" y="150"/>
                  </a:lnTo>
                  <a:lnTo>
                    <a:pt x="592" y="150"/>
                  </a:lnTo>
                  <a:lnTo>
                    <a:pt x="592" y="148"/>
                  </a:lnTo>
                  <a:lnTo>
                    <a:pt x="592" y="148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5"/>
                  </a:lnTo>
                  <a:lnTo>
                    <a:pt x="591" y="145"/>
                  </a:lnTo>
                  <a:lnTo>
                    <a:pt x="591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1"/>
                  </a:lnTo>
                  <a:lnTo>
                    <a:pt x="589" y="141"/>
                  </a:lnTo>
                  <a:lnTo>
                    <a:pt x="585" y="139"/>
                  </a:lnTo>
                  <a:lnTo>
                    <a:pt x="585" y="138"/>
                  </a:lnTo>
                  <a:lnTo>
                    <a:pt x="583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4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0"/>
                  </a:lnTo>
                  <a:lnTo>
                    <a:pt x="583" y="130"/>
                  </a:lnTo>
                  <a:lnTo>
                    <a:pt x="582" y="130"/>
                  </a:lnTo>
                  <a:lnTo>
                    <a:pt x="582" y="129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4" y="127"/>
                  </a:lnTo>
                  <a:lnTo>
                    <a:pt x="574" y="129"/>
                  </a:lnTo>
                  <a:lnTo>
                    <a:pt x="574" y="127"/>
                  </a:lnTo>
                  <a:lnTo>
                    <a:pt x="573" y="127"/>
                  </a:lnTo>
                  <a:lnTo>
                    <a:pt x="571" y="127"/>
                  </a:lnTo>
                  <a:lnTo>
                    <a:pt x="569" y="125"/>
                  </a:lnTo>
                  <a:lnTo>
                    <a:pt x="569" y="125"/>
                  </a:lnTo>
                  <a:lnTo>
                    <a:pt x="567" y="125"/>
                  </a:lnTo>
                  <a:lnTo>
                    <a:pt x="567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56" y="129"/>
                  </a:lnTo>
                  <a:lnTo>
                    <a:pt x="554" y="129"/>
                  </a:lnTo>
                  <a:lnTo>
                    <a:pt x="554" y="127"/>
                  </a:lnTo>
                  <a:lnTo>
                    <a:pt x="553" y="125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47" y="123"/>
                  </a:lnTo>
                  <a:lnTo>
                    <a:pt x="545" y="121"/>
                  </a:lnTo>
                  <a:lnTo>
                    <a:pt x="545" y="121"/>
                  </a:lnTo>
                  <a:lnTo>
                    <a:pt x="544" y="121"/>
                  </a:lnTo>
                  <a:lnTo>
                    <a:pt x="544" y="119"/>
                  </a:lnTo>
                  <a:lnTo>
                    <a:pt x="544" y="121"/>
                  </a:lnTo>
                  <a:lnTo>
                    <a:pt x="544" y="121"/>
                  </a:lnTo>
                  <a:lnTo>
                    <a:pt x="542" y="121"/>
                  </a:lnTo>
                  <a:lnTo>
                    <a:pt x="542" y="121"/>
                  </a:lnTo>
                  <a:lnTo>
                    <a:pt x="540" y="121"/>
                  </a:lnTo>
                  <a:lnTo>
                    <a:pt x="538" y="121"/>
                  </a:lnTo>
                  <a:lnTo>
                    <a:pt x="538" y="121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5" y="123"/>
                  </a:lnTo>
                  <a:lnTo>
                    <a:pt x="533" y="123"/>
                  </a:lnTo>
                  <a:lnTo>
                    <a:pt x="531" y="123"/>
                  </a:lnTo>
                  <a:lnTo>
                    <a:pt x="531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29" y="123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7" y="116"/>
                  </a:lnTo>
                  <a:lnTo>
                    <a:pt x="526" y="116"/>
                  </a:lnTo>
                  <a:lnTo>
                    <a:pt x="526" y="116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0" y="110"/>
                  </a:lnTo>
                  <a:lnTo>
                    <a:pt x="520" y="109"/>
                  </a:lnTo>
                  <a:lnTo>
                    <a:pt x="518" y="109"/>
                  </a:lnTo>
                  <a:lnTo>
                    <a:pt x="517" y="110"/>
                  </a:lnTo>
                  <a:lnTo>
                    <a:pt x="515" y="110"/>
                  </a:lnTo>
                  <a:lnTo>
                    <a:pt x="515" y="109"/>
                  </a:lnTo>
                  <a:lnTo>
                    <a:pt x="513" y="109"/>
                  </a:lnTo>
                  <a:lnTo>
                    <a:pt x="511" y="105"/>
                  </a:lnTo>
                  <a:lnTo>
                    <a:pt x="511" y="105"/>
                  </a:lnTo>
                  <a:lnTo>
                    <a:pt x="509" y="105"/>
                  </a:lnTo>
                  <a:lnTo>
                    <a:pt x="508" y="103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4" y="101"/>
                  </a:lnTo>
                  <a:lnTo>
                    <a:pt x="502" y="101"/>
                  </a:lnTo>
                  <a:lnTo>
                    <a:pt x="500" y="101"/>
                  </a:lnTo>
                  <a:lnTo>
                    <a:pt x="500" y="101"/>
                  </a:lnTo>
                  <a:lnTo>
                    <a:pt x="499" y="101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4"/>
                  </a:lnTo>
                  <a:lnTo>
                    <a:pt x="500" y="94"/>
                  </a:lnTo>
                  <a:lnTo>
                    <a:pt x="500" y="92"/>
                  </a:lnTo>
                  <a:lnTo>
                    <a:pt x="500" y="92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5" y="89"/>
                  </a:lnTo>
                  <a:lnTo>
                    <a:pt x="497" y="87"/>
                  </a:lnTo>
                  <a:lnTo>
                    <a:pt x="499" y="83"/>
                  </a:lnTo>
                  <a:lnTo>
                    <a:pt x="499" y="82"/>
                  </a:lnTo>
                  <a:lnTo>
                    <a:pt x="499" y="82"/>
                  </a:lnTo>
                  <a:lnTo>
                    <a:pt x="499" y="80"/>
                  </a:lnTo>
                  <a:lnTo>
                    <a:pt x="499" y="78"/>
                  </a:lnTo>
                  <a:lnTo>
                    <a:pt x="499" y="78"/>
                  </a:lnTo>
                  <a:lnTo>
                    <a:pt x="500" y="80"/>
                  </a:lnTo>
                  <a:lnTo>
                    <a:pt x="500" y="78"/>
                  </a:lnTo>
                  <a:lnTo>
                    <a:pt x="500" y="76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499" y="74"/>
                  </a:lnTo>
                  <a:lnTo>
                    <a:pt x="497" y="74"/>
                  </a:lnTo>
                  <a:lnTo>
                    <a:pt x="497" y="73"/>
                  </a:lnTo>
                  <a:lnTo>
                    <a:pt x="497" y="74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9" y="80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89" y="83"/>
                  </a:lnTo>
                  <a:lnTo>
                    <a:pt x="489" y="85"/>
                  </a:lnTo>
                  <a:lnTo>
                    <a:pt x="489" y="87"/>
                  </a:lnTo>
                  <a:lnTo>
                    <a:pt x="489" y="87"/>
                  </a:lnTo>
                  <a:lnTo>
                    <a:pt x="488" y="87"/>
                  </a:lnTo>
                  <a:lnTo>
                    <a:pt x="480" y="91"/>
                  </a:lnTo>
                  <a:lnTo>
                    <a:pt x="479" y="91"/>
                  </a:lnTo>
                  <a:lnTo>
                    <a:pt x="479" y="91"/>
                  </a:lnTo>
                  <a:lnTo>
                    <a:pt x="470" y="89"/>
                  </a:lnTo>
                  <a:lnTo>
                    <a:pt x="468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2" y="87"/>
                  </a:lnTo>
                  <a:lnTo>
                    <a:pt x="462" y="87"/>
                  </a:lnTo>
                  <a:lnTo>
                    <a:pt x="464" y="87"/>
                  </a:lnTo>
                  <a:lnTo>
                    <a:pt x="464" y="87"/>
                  </a:lnTo>
                  <a:lnTo>
                    <a:pt x="462" y="85"/>
                  </a:lnTo>
                  <a:lnTo>
                    <a:pt x="462" y="85"/>
                  </a:lnTo>
                  <a:lnTo>
                    <a:pt x="462" y="83"/>
                  </a:lnTo>
                  <a:lnTo>
                    <a:pt x="464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6" y="82"/>
                  </a:lnTo>
                  <a:lnTo>
                    <a:pt x="468" y="82"/>
                  </a:lnTo>
                  <a:lnTo>
                    <a:pt x="468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6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2" y="76"/>
                  </a:lnTo>
                  <a:lnTo>
                    <a:pt x="462" y="74"/>
                  </a:lnTo>
                  <a:lnTo>
                    <a:pt x="464" y="71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4" y="63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2" y="65"/>
                  </a:lnTo>
                  <a:lnTo>
                    <a:pt x="461" y="62"/>
                  </a:lnTo>
                  <a:lnTo>
                    <a:pt x="461" y="62"/>
                  </a:lnTo>
                  <a:lnTo>
                    <a:pt x="459" y="62"/>
                  </a:lnTo>
                  <a:lnTo>
                    <a:pt x="457" y="60"/>
                  </a:lnTo>
                  <a:lnTo>
                    <a:pt x="457" y="58"/>
                  </a:lnTo>
                  <a:lnTo>
                    <a:pt x="455" y="58"/>
                  </a:lnTo>
                  <a:lnTo>
                    <a:pt x="453" y="60"/>
                  </a:lnTo>
                  <a:lnTo>
                    <a:pt x="452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48" y="58"/>
                  </a:lnTo>
                  <a:lnTo>
                    <a:pt x="446" y="58"/>
                  </a:lnTo>
                  <a:lnTo>
                    <a:pt x="444" y="58"/>
                  </a:lnTo>
                  <a:lnTo>
                    <a:pt x="444" y="58"/>
                  </a:lnTo>
                  <a:lnTo>
                    <a:pt x="443" y="60"/>
                  </a:lnTo>
                  <a:lnTo>
                    <a:pt x="443" y="60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1" y="62"/>
                  </a:lnTo>
                  <a:lnTo>
                    <a:pt x="441" y="62"/>
                  </a:lnTo>
                  <a:lnTo>
                    <a:pt x="439" y="60"/>
                  </a:lnTo>
                  <a:lnTo>
                    <a:pt x="439" y="58"/>
                  </a:lnTo>
                  <a:lnTo>
                    <a:pt x="439" y="54"/>
                  </a:lnTo>
                  <a:lnTo>
                    <a:pt x="439" y="51"/>
                  </a:lnTo>
                  <a:lnTo>
                    <a:pt x="437" y="49"/>
                  </a:lnTo>
                  <a:lnTo>
                    <a:pt x="437" y="49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2" y="47"/>
                  </a:lnTo>
                  <a:lnTo>
                    <a:pt x="432" y="47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6" y="47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1" y="45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19" y="44"/>
                  </a:lnTo>
                  <a:lnTo>
                    <a:pt x="419" y="42"/>
                  </a:lnTo>
                  <a:lnTo>
                    <a:pt x="419" y="36"/>
                  </a:lnTo>
                  <a:lnTo>
                    <a:pt x="417" y="35"/>
                  </a:lnTo>
                  <a:lnTo>
                    <a:pt x="419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29"/>
                  </a:lnTo>
                  <a:lnTo>
                    <a:pt x="415" y="29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4" y="26"/>
                  </a:lnTo>
                  <a:lnTo>
                    <a:pt x="414" y="24"/>
                  </a:lnTo>
                  <a:lnTo>
                    <a:pt x="412" y="24"/>
                  </a:lnTo>
                  <a:lnTo>
                    <a:pt x="408" y="26"/>
                  </a:lnTo>
                  <a:lnTo>
                    <a:pt x="405" y="26"/>
                  </a:lnTo>
                  <a:lnTo>
                    <a:pt x="405" y="27"/>
                  </a:lnTo>
                  <a:lnTo>
                    <a:pt x="403" y="27"/>
                  </a:lnTo>
                  <a:lnTo>
                    <a:pt x="401" y="31"/>
                  </a:lnTo>
                  <a:lnTo>
                    <a:pt x="401" y="31"/>
                  </a:lnTo>
                  <a:lnTo>
                    <a:pt x="399" y="31"/>
                  </a:lnTo>
                  <a:lnTo>
                    <a:pt x="399" y="31"/>
                  </a:lnTo>
                  <a:lnTo>
                    <a:pt x="396" y="29"/>
                  </a:lnTo>
                  <a:lnTo>
                    <a:pt x="396" y="27"/>
                  </a:lnTo>
                  <a:lnTo>
                    <a:pt x="394" y="27"/>
                  </a:lnTo>
                  <a:lnTo>
                    <a:pt x="394" y="26"/>
                  </a:lnTo>
                  <a:lnTo>
                    <a:pt x="394" y="26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2"/>
                  </a:lnTo>
                  <a:lnTo>
                    <a:pt x="392" y="22"/>
                  </a:lnTo>
                  <a:lnTo>
                    <a:pt x="390" y="22"/>
                  </a:lnTo>
                  <a:lnTo>
                    <a:pt x="390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7" y="22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5" y="15"/>
                  </a:lnTo>
                  <a:lnTo>
                    <a:pt x="385" y="13"/>
                  </a:lnTo>
                  <a:lnTo>
                    <a:pt x="387" y="13"/>
                  </a:lnTo>
                  <a:lnTo>
                    <a:pt x="387" y="11"/>
                  </a:lnTo>
                  <a:lnTo>
                    <a:pt x="387" y="9"/>
                  </a:lnTo>
                  <a:lnTo>
                    <a:pt x="387" y="9"/>
                  </a:lnTo>
                  <a:lnTo>
                    <a:pt x="385" y="7"/>
                  </a:lnTo>
                  <a:lnTo>
                    <a:pt x="383" y="6"/>
                  </a:lnTo>
                  <a:lnTo>
                    <a:pt x="383" y="2"/>
                  </a:lnTo>
                  <a:lnTo>
                    <a:pt x="383" y="0"/>
                  </a:lnTo>
                  <a:lnTo>
                    <a:pt x="383" y="0"/>
                  </a:lnTo>
                  <a:lnTo>
                    <a:pt x="381" y="0"/>
                  </a:lnTo>
                  <a:lnTo>
                    <a:pt x="379" y="2"/>
                  </a:lnTo>
                  <a:lnTo>
                    <a:pt x="376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63" y="6"/>
                  </a:lnTo>
                  <a:lnTo>
                    <a:pt x="356" y="6"/>
                  </a:lnTo>
                  <a:lnTo>
                    <a:pt x="354" y="7"/>
                  </a:lnTo>
                  <a:lnTo>
                    <a:pt x="352" y="7"/>
                  </a:lnTo>
                  <a:lnTo>
                    <a:pt x="343" y="11"/>
                  </a:lnTo>
                  <a:lnTo>
                    <a:pt x="341" y="13"/>
                  </a:lnTo>
                  <a:lnTo>
                    <a:pt x="340" y="15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36" y="22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4" y="29"/>
                  </a:lnTo>
                  <a:lnTo>
                    <a:pt x="334" y="31"/>
                  </a:lnTo>
                  <a:lnTo>
                    <a:pt x="334" y="33"/>
                  </a:lnTo>
                  <a:lnTo>
                    <a:pt x="336" y="36"/>
                  </a:lnTo>
                  <a:lnTo>
                    <a:pt x="336" y="40"/>
                  </a:lnTo>
                  <a:lnTo>
                    <a:pt x="336" y="40"/>
                  </a:lnTo>
                  <a:lnTo>
                    <a:pt x="338" y="42"/>
                  </a:lnTo>
                  <a:lnTo>
                    <a:pt x="336" y="44"/>
                  </a:lnTo>
                  <a:lnTo>
                    <a:pt x="336" y="47"/>
                  </a:lnTo>
                  <a:lnTo>
                    <a:pt x="336" y="51"/>
                  </a:lnTo>
                  <a:lnTo>
                    <a:pt x="334" y="53"/>
                  </a:lnTo>
                  <a:lnTo>
                    <a:pt x="334" y="54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6" y="56"/>
                  </a:lnTo>
                  <a:lnTo>
                    <a:pt x="334" y="56"/>
                  </a:lnTo>
                  <a:lnTo>
                    <a:pt x="334" y="58"/>
                  </a:lnTo>
                  <a:lnTo>
                    <a:pt x="334" y="62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6" y="65"/>
                  </a:lnTo>
                  <a:lnTo>
                    <a:pt x="336" y="67"/>
                  </a:lnTo>
                  <a:lnTo>
                    <a:pt x="338" y="67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34" y="69"/>
                  </a:lnTo>
                  <a:lnTo>
                    <a:pt x="332" y="69"/>
                  </a:lnTo>
                  <a:lnTo>
                    <a:pt x="331" y="71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5" y="80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6" y="87"/>
                  </a:lnTo>
                  <a:lnTo>
                    <a:pt x="314" y="89"/>
                  </a:lnTo>
                  <a:lnTo>
                    <a:pt x="294" y="96"/>
                  </a:lnTo>
                  <a:lnTo>
                    <a:pt x="291" y="96"/>
                  </a:lnTo>
                  <a:lnTo>
                    <a:pt x="285" y="96"/>
                  </a:lnTo>
                  <a:lnTo>
                    <a:pt x="284" y="98"/>
                  </a:lnTo>
                  <a:lnTo>
                    <a:pt x="282" y="98"/>
                  </a:lnTo>
                  <a:lnTo>
                    <a:pt x="276" y="101"/>
                  </a:lnTo>
                  <a:lnTo>
                    <a:pt x="276" y="103"/>
                  </a:lnTo>
                  <a:lnTo>
                    <a:pt x="269" y="107"/>
                  </a:lnTo>
                  <a:lnTo>
                    <a:pt x="269" y="107"/>
                  </a:lnTo>
                  <a:lnTo>
                    <a:pt x="267" y="107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4" y="116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3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4" y="125"/>
                  </a:lnTo>
                  <a:lnTo>
                    <a:pt x="264" y="125"/>
                  </a:lnTo>
                  <a:lnTo>
                    <a:pt x="266" y="125"/>
                  </a:lnTo>
                  <a:lnTo>
                    <a:pt x="269" y="127"/>
                  </a:lnTo>
                  <a:lnTo>
                    <a:pt x="273" y="127"/>
                  </a:lnTo>
                  <a:lnTo>
                    <a:pt x="278" y="127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0" y="127"/>
                  </a:lnTo>
                  <a:lnTo>
                    <a:pt x="276" y="129"/>
                  </a:lnTo>
                  <a:lnTo>
                    <a:pt x="271" y="129"/>
                  </a:lnTo>
                  <a:lnTo>
                    <a:pt x="264" y="130"/>
                  </a:lnTo>
                  <a:lnTo>
                    <a:pt x="262" y="134"/>
                  </a:lnTo>
                  <a:lnTo>
                    <a:pt x="260" y="136"/>
                  </a:lnTo>
                  <a:lnTo>
                    <a:pt x="260" y="136"/>
                  </a:lnTo>
                  <a:lnTo>
                    <a:pt x="258" y="136"/>
                  </a:lnTo>
                  <a:lnTo>
                    <a:pt x="257" y="138"/>
                  </a:lnTo>
                  <a:lnTo>
                    <a:pt x="255" y="138"/>
                  </a:lnTo>
                  <a:lnTo>
                    <a:pt x="248" y="139"/>
                  </a:lnTo>
                  <a:lnTo>
                    <a:pt x="246" y="141"/>
                  </a:lnTo>
                  <a:lnTo>
                    <a:pt x="240" y="138"/>
                  </a:lnTo>
                  <a:lnTo>
                    <a:pt x="238" y="138"/>
                  </a:lnTo>
                  <a:lnTo>
                    <a:pt x="237" y="136"/>
                  </a:lnTo>
                  <a:lnTo>
                    <a:pt x="235" y="136"/>
                  </a:lnTo>
                  <a:lnTo>
                    <a:pt x="233" y="136"/>
                  </a:lnTo>
                  <a:lnTo>
                    <a:pt x="229" y="136"/>
                  </a:lnTo>
                  <a:lnTo>
                    <a:pt x="229" y="136"/>
                  </a:lnTo>
                  <a:lnTo>
                    <a:pt x="228" y="136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15" y="134"/>
                  </a:lnTo>
                  <a:lnTo>
                    <a:pt x="210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4"/>
                  </a:lnTo>
                  <a:lnTo>
                    <a:pt x="201" y="134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199" y="136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2"/>
                  </a:lnTo>
                  <a:lnTo>
                    <a:pt x="197" y="130"/>
                  </a:lnTo>
                  <a:lnTo>
                    <a:pt x="197" y="130"/>
                  </a:lnTo>
                  <a:lnTo>
                    <a:pt x="193" y="125"/>
                  </a:lnTo>
                  <a:lnTo>
                    <a:pt x="193" y="123"/>
                  </a:lnTo>
                  <a:lnTo>
                    <a:pt x="192" y="121"/>
                  </a:lnTo>
                  <a:lnTo>
                    <a:pt x="192" y="119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3" y="118"/>
                  </a:lnTo>
                  <a:lnTo>
                    <a:pt x="193" y="118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4" y="109"/>
                  </a:lnTo>
                  <a:lnTo>
                    <a:pt x="182" y="109"/>
                  </a:lnTo>
                  <a:lnTo>
                    <a:pt x="181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79" y="112"/>
                  </a:lnTo>
                  <a:lnTo>
                    <a:pt x="179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2" y="110"/>
                  </a:lnTo>
                  <a:lnTo>
                    <a:pt x="168" y="110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7"/>
                  </a:lnTo>
                  <a:lnTo>
                    <a:pt x="163" y="109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9" y="110"/>
                  </a:lnTo>
                  <a:lnTo>
                    <a:pt x="161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4" y="116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3" y="121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4" y="123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9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4" y="132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70" y="136"/>
                  </a:lnTo>
                  <a:lnTo>
                    <a:pt x="170" y="136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5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5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5" y="147"/>
                  </a:lnTo>
                  <a:lnTo>
                    <a:pt x="175" y="148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7" y="157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9" y="159"/>
                  </a:lnTo>
                  <a:lnTo>
                    <a:pt x="181" y="159"/>
                  </a:lnTo>
                  <a:lnTo>
                    <a:pt x="181" y="159"/>
                  </a:lnTo>
                  <a:lnTo>
                    <a:pt x="181" y="161"/>
                  </a:lnTo>
                  <a:lnTo>
                    <a:pt x="179" y="159"/>
                  </a:lnTo>
                  <a:lnTo>
                    <a:pt x="179" y="159"/>
                  </a:lnTo>
                  <a:lnTo>
                    <a:pt x="179" y="161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7" y="172"/>
                  </a:lnTo>
                  <a:lnTo>
                    <a:pt x="177" y="174"/>
                  </a:lnTo>
                  <a:lnTo>
                    <a:pt x="177" y="174"/>
                  </a:lnTo>
                  <a:lnTo>
                    <a:pt x="175" y="174"/>
                  </a:lnTo>
                  <a:lnTo>
                    <a:pt x="175" y="174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9" y="177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1" y="186"/>
                  </a:lnTo>
                  <a:lnTo>
                    <a:pt x="182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6" y="188"/>
                  </a:lnTo>
                  <a:lnTo>
                    <a:pt x="188" y="188"/>
                  </a:lnTo>
                  <a:lnTo>
                    <a:pt x="188" y="190"/>
                  </a:lnTo>
                  <a:lnTo>
                    <a:pt x="186" y="188"/>
                  </a:lnTo>
                  <a:lnTo>
                    <a:pt x="181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3" y="192"/>
                  </a:lnTo>
                  <a:lnTo>
                    <a:pt x="170" y="192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3" y="190"/>
                  </a:lnTo>
                  <a:lnTo>
                    <a:pt x="163" y="188"/>
                  </a:lnTo>
                  <a:lnTo>
                    <a:pt x="164" y="186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59" y="185"/>
                  </a:lnTo>
                  <a:lnTo>
                    <a:pt x="159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2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9" y="194"/>
                  </a:lnTo>
                  <a:lnTo>
                    <a:pt x="159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9" y="195"/>
                  </a:lnTo>
                  <a:lnTo>
                    <a:pt x="157" y="197"/>
                  </a:lnTo>
                  <a:lnTo>
                    <a:pt x="159" y="197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5" y="195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2"/>
                  </a:lnTo>
                  <a:lnTo>
                    <a:pt x="155" y="192"/>
                  </a:lnTo>
                  <a:lnTo>
                    <a:pt x="154" y="190"/>
                  </a:lnTo>
                  <a:lnTo>
                    <a:pt x="154" y="188"/>
                  </a:lnTo>
                  <a:lnTo>
                    <a:pt x="152" y="190"/>
                  </a:lnTo>
                  <a:lnTo>
                    <a:pt x="148" y="190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5" y="194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0"/>
                  </a:lnTo>
                  <a:lnTo>
                    <a:pt x="143" y="188"/>
                  </a:lnTo>
                  <a:lnTo>
                    <a:pt x="143" y="190"/>
                  </a:lnTo>
                  <a:lnTo>
                    <a:pt x="141" y="190"/>
                  </a:lnTo>
                  <a:lnTo>
                    <a:pt x="141" y="192"/>
                  </a:lnTo>
                  <a:lnTo>
                    <a:pt x="139" y="190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3" y="188"/>
                  </a:lnTo>
                  <a:lnTo>
                    <a:pt x="143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5"/>
                  </a:lnTo>
                  <a:lnTo>
                    <a:pt x="139" y="186"/>
                  </a:lnTo>
                  <a:lnTo>
                    <a:pt x="139" y="188"/>
                  </a:lnTo>
                  <a:lnTo>
                    <a:pt x="137" y="188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4" y="188"/>
                  </a:lnTo>
                  <a:lnTo>
                    <a:pt x="132" y="188"/>
                  </a:lnTo>
                  <a:lnTo>
                    <a:pt x="132" y="190"/>
                  </a:lnTo>
                  <a:lnTo>
                    <a:pt x="134" y="190"/>
                  </a:lnTo>
                  <a:lnTo>
                    <a:pt x="134" y="190"/>
                  </a:lnTo>
                  <a:lnTo>
                    <a:pt x="132" y="190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7" y="194"/>
                  </a:lnTo>
                  <a:lnTo>
                    <a:pt x="127" y="195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21" y="197"/>
                  </a:lnTo>
                  <a:lnTo>
                    <a:pt x="121" y="195"/>
                  </a:lnTo>
                  <a:lnTo>
                    <a:pt x="117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0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08" y="179"/>
                  </a:lnTo>
                  <a:lnTo>
                    <a:pt x="107" y="179"/>
                  </a:lnTo>
                  <a:lnTo>
                    <a:pt x="105" y="179"/>
                  </a:lnTo>
                  <a:lnTo>
                    <a:pt x="105" y="179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1" y="177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79"/>
                  </a:lnTo>
                  <a:lnTo>
                    <a:pt x="101" y="177"/>
                  </a:lnTo>
                  <a:lnTo>
                    <a:pt x="101" y="175"/>
                  </a:lnTo>
                  <a:lnTo>
                    <a:pt x="103" y="175"/>
                  </a:lnTo>
                  <a:lnTo>
                    <a:pt x="101" y="175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2"/>
                  </a:lnTo>
                  <a:lnTo>
                    <a:pt x="94" y="172"/>
                  </a:lnTo>
                  <a:lnTo>
                    <a:pt x="94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87" y="175"/>
                  </a:lnTo>
                  <a:lnTo>
                    <a:pt x="87" y="175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3" y="175"/>
                  </a:lnTo>
                  <a:lnTo>
                    <a:pt x="81" y="175"/>
                  </a:lnTo>
                  <a:lnTo>
                    <a:pt x="81" y="174"/>
                  </a:lnTo>
                  <a:lnTo>
                    <a:pt x="80" y="174"/>
                  </a:lnTo>
                  <a:lnTo>
                    <a:pt x="80" y="175"/>
                  </a:lnTo>
                  <a:lnTo>
                    <a:pt x="80" y="177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8" y="179"/>
                  </a:lnTo>
                  <a:lnTo>
                    <a:pt x="80" y="181"/>
                  </a:lnTo>
                  <a:lnTo>
                    <a:pt x="80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78" y="185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6" y="186"/>
                  </a:lnTo>
                  <a:lnTo>
                    <a:pt x="74" y="186"/>
                  </a:lnTo>
                  <a:lnTo>
                    <a:pt x="74" y="185"/>
                  </a:lnTo>
                  <a:lnTo>
                    <a:pt x="72" y="185"/>
                  </a:lnTo>
                  <a:lnTo>
                    <a:pt x="72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69" y="185"/>
                  </a:lnTo>
                  <a:lnTo>
                    <a:pt x="67" y="185"/>
                  </a:lnTo>
                  <a:lnTo>
                    <a:pt x="67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3" y="186"/>
                  </a:lnTo>
                  <a:lnTo>
                    <a:pt x="65" y="188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6" y="183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1" y="186"/>
                  </a:lnTo>
                  <a:lnTo>
                    <a:pt x="51" y="185"/>
                  </a:lnTo>
                  <a:lnTo>
                    <a:pt x="49" y="185"/>
                  </a:lnTo>
                  <a:lnTo>
                    <a:pt x="49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7" y="188"/>
                  </a:lnTo>
                  <a:lnTo>
                    <a:pt x="47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8" y="188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3" y="190"/>
                  </a:lnTo>
                  <a:lnTo>
                    <a:pt x="33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7" y="192"/>
                  </a:lnTo>
                  <a:lnTo>
                    <a:pt x="25" y="192"/>
                  </a:lnTo>
                  <a:lnTo>
                    <a:pt x="25" y="194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5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20" y="197"/>
                  </a:lnTo>
                  <a:lnTo>
                    <a:pt x="18" y="199"/>
                  </a:lnTo>
                  <a:lnTo>
                    <a:pt x="18" y="201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18" y="210"/>
                  </a:lnTo>
                  <a:lnTo>
                    <a:pt x="16" y="210"/>
                  </a:lnTo>
                  <a:lnTo>
                    <a:pt x="16" y="212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0"/>
                  </a:lnTo>
                  <a:lnTo>
                    <a:pt x="22" y="212"/>
                  </a:lnTo>
                  <a:lnTo>
                    <a:pt x="24" y="212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7" y="212"/>
                  </a:lnTo>
                  <a:lnTo>
                    <a:pt x="31" y="210"/>
                  </a:lnTo>
                  <a:lnTo>
                    <a:pt x="33" y="208"/>
                  </a:lnTo>
                  <a:lnTo>
                    <a:pt x="34" y="208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3" y="212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8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0"/>
                  </a:lnTo>
                  <a:lnTo>
                    <a:pt x="40" y="210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2" y="210"/>
                  </a:lnTo>
                  <a:lnTo>
                    <a:pt x="43" y="210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213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5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3" y="217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3" y="215"/>
                  </a:lnTo>
                  <a:lnTo>
                    <a:pt x="43" y="215"/>
                  </a:lnTo>
                  <a:lnTo>
                    <a:pt x="40" y="215"/>
                  </a:lnTo>
                  <a:lnTo>
                    <a:pt x="38" y="217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9" y="215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7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7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31" y="222"/>
                  </a:lnTo>
                  <a:lnTo>
                    <a:pt x="31" y="221"/>
                  </a:lnTo>
                  <a:lnTo>
                    <a:pt x="33" y="219"/>
                  </a:lnTo>
                  <a:lnTo>
                    <a:pt x="33" y="219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40" y="222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42" y="228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38" y="230"/>
                  </a:lnTo>
                  <a:lnTo>
                    <a:pt x="22" y="233"/>
                  </a:lnTo>
                  <a:lnTo>
                    <a:pt x="22" y="233"/>
                  </a:lnTo>
                  <a:lnTo>
                    <a:pt x="22" y="231"/>
                  </a:lnTo>
                  <a:lnTo>
                    <a:pt x="22" y="231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7"/>
                  </a:lnTo>
                  <a:lnTo>
                    <a:pt x="29" y="235"/>
                  </a:lnTo>
                  <a:lnTo>
                    <a:pt x="31" y="237"/>
                  </a:lnTo>
                  <a:lnTo>
                    <a:pt x="34" y="239"/>
                  </a:lnTo>
                  <a:lnTo>
                    <a:pt x="36" y="242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45" y="253"/>
                  </a:lnTo>
                  <a:lnTo>
                    <a:pt x="45" y="251"/>
                  </a:lnTo>
                  <a:lnTo>
                    <a:pt x="47" y="251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6"/>
                  </a:lnTo>
                  <a:lnTo>
                    <a:pt x="49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50"/>
                  </a:lnTo>
                  <a:lnTo>
                    <a:pt x="56" y="248"/>
                  </a:lnTo>
                  <a:lnTo>
                    <a:pt x="58" y="246"/>
                  </a:lnTo>
                  <a:lnTo>
                    <a:pt x="56" y="244"/>
                  </a:lnTo>
                  <a:lnTo>
                    <a:pt x="58" y="246"/>
                  </a:lnTo>
                  <a:lnTo>
                    <a:pt x="60" y="246"/>
                  </a:lnTo>
                  <a:lnTo>
                    <a:pt x="60" y="248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3" y="251"/>
                  </a:lnTo>
                  <a:lnTo>
                    <a:pt x="63" y="253"/>
                  </a:lnTo>
                  <a:lnTo>
                    <a:pt x="63" y="253"/>
                  </a:lnTo>
                  <a:lnTo>
                    <a:pt x="65" y="253"/>
                  </a:lnTo>
                  <a:lnTo>
                    <a:pt x="65" y="253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2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5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1" y="255"/>
                  </a:lnTo>
                  <a:lnTo>
                    <a:pt x="81" y="257"/>
                  </a:lnTo>
                  <a:lnTo>
                    <a:pt x="83" y="259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7" y="259"/>
                  </a:lnTo>
                  <a:lnTo>
                    <a:pt x="87" y="257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5"/>
                  </a:lnTo>
                  <a:lnTo>
                    <a:pt x="92" y="253"/>
                  </a:lnTo>
                  <a:lnTo>
                    <a:pt x="92" y="255"/>
                  </a:lnTo>
                  <a:lnTo>
                    <a:pt x="92" y="255"/>
                  </a:lnTo>
                  <a:lnTo>
                    <a:pt x="90" y="255"/>
                  </a:lnTo>
                  <a:lnTo>
                    <a:pt x="90" y="257"/>
                  </a:lnTo>
                  <a:lnTo>
                    <a:pt x="90" y="257"/>
                  </a:lnTo>
                  <a:lnTo>
                    <a:pt x="89" y="257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0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4" y="262"/>
                  </a:lnTo>
                  <a:lnTo>
                    <a:pt x="96" y="264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6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101" y="259"/>
                  </a:lnTo>
                  <a:lnTo>
                    <a:pt x="101" y="260"/>
                  </a:lnTo>
                  <a:lnTo>
                    <a:pt x="98" y="262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9" y="266"/>
                  </a:lnTo>
                  <a:lnTo>
                    <a:pt x="99" y="268"/>
                  </a:lnTo>
                  <a:lnTo>
                    <a:pt x="99" y="269"/>
                  </a:lnTo>
                  <a:lnTo>
                    <a:pt x="99" y="271"/>
                  </a:lnTo>
                  <a:lnTo>
                    <a:pt x="99" y="271"/>
                  </a:lnTo>
                  <a:lnTo>
                    <a:pt x="99" y="273"/>
                  </a:lnTo>
                  <a:lnTo>
                    <a:pt x="99" y="273"/>
                  </a:lnTo>
                  <a:lnTo>
                    <a:pt x="99" y="275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5"/>
                  </a:lnTo>
                  <a:lnTo>
                    <a:pt x="99" y="273"/>
                  </a:lnTo>
                  <a:lnTo>
                    <a:pt x="99" y="271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3" y="269"/>
                  </a:lnTo>
                  <a:lnTo>
                    <a:pt x="105" y="268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7" y="268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71"/>
                  </a:lnTo>
                  <a:lnTo>
                    <a:pt x="108" y="269"/>
                  </a:lnTo>
                  <a:lnTo>
                    <a:pt x="110" y="269"/>
                  </a:lnTo>
                  <a:lnTo>
                    <a:pt x="110" y="269"/>
                  </a:lnTo>
                  <a:lnTo>
                    <a:pt x="108" y="269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6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7" y="264"/>
                  </a:lnTo>
                  <a:lnTo>
                    <a:pt x="107" y="262"/>
                  </a:lnTo>
                  <a:lnTo>
                    <a:pt x="108" y="262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10" y="264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6" y="266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7" y="266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21" y="266"/>
                  </a:lnTo>
                  <a:lnTo>
                    <a:pt x="121" y="268"/>
                  </a:lnTo>
                  <a:lnTo>
                    <a:pt x="119" y="269"/>
                  </a:lnTo>
                  <a:lnTo>
                    <a:pt x="119" y="271"/>
                  </a:lnTo>
                  <a:lnTo>
                    <a:pt x="119" y="271"/>
                  </a:lnTo>
                  <a:lnTo>
                    <a:pt x="117" y="271"/>
                  </a:lnTo>
                  <a:lnTo>
                    <a:pt x="116" y="271"/>
                  </a:lnTo>
                  <a:lnTo>
                    <a:pt x="116" y="269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2" y="269"/>
                  </a:lnTo>
                  <a:lnTo>
                    <a:pt x="112" y="269"/>
                  </a:lnTo>
                  <a:lnTo>
                    <a:pt x="110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3"/>
                  </a:lnTo>
                  <a:lnTo>
                    <a:pt x="114" y="273"/>
                  </a:lnTo>
                  <a:lnTo>
                    <a:pt x="114" y="273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6" y="275"/>
                  </a:lnTo>
                  <a:lnTo>
                    <a:pt x="116" y="275"/>
                  </a:lnTo>
                  <a:lnTo>
                    <a:pt x="117" y="275"/>
                  </a:lnTo>
                  <a:lnTo>
                    <a:pt x="119" y="275"/>
                  </a:lnTo>
                  <a:lnTo>
                    <a:pt x="121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3"/>
                  </a:lnTo>
                  <a:lnTo>
                    <a:pt x="123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8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6" y="275"/>
                  </a:lnTo>
                  <a:lnTo>
                    <a:pt x="136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6" y="275"/>
                  </a:lnTo>
                  <a:lnTo>
                    <a:pt x="132" y="275"/>
                  </a:lnTo>
                  <a:lnTo>
                    <a:pt x="132" y="275"/>
                  </a:lnTo>
                  <a:lnTo>
                    <a:pt x="132" y="277"/>
                  </a:lnTo>
                  <a:lnTo>
                    <a:pt x="132" y="278"/>
                  </a:lnTo>
                  <a:lnTo>
                    <a:pt x="132" y="278"/>
                  </a:lnTo>
                  <a:lnTo>
                    <a:pt x="134" y="278"/>
                  </a:lnTo>
                  <a:lnTo>
                    <a:pt x="134" y="278"/>
                  </a:lnTo>
                  <a:lnTo>
                    <a:pt x="134" y="280"/>
                  </a:lnTo>
                  <a:lnTo>
                    <a:pt x="134" y="280"/>
                  </a:lnTo>
                  <a:lnTo>
                    <a:pt x="136" y="280"/>
                  </a:lnTo>
                  <a:lnTo>
                    <a:pt x="137" y="280"/>
                  </a:lnTo>
                  <a:lnTo>
                    <a:pt x="137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0"/>
                  </a:lnTo>
                  <a:lnTo>
                    <a:pt x="132" y="280"/>
                  </a:lnTo>
                  <a:lnTo>
                    <a:pt x="128" y="284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4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2" y="291"/>
                  </a:lnTo>
                  <a:lnTo>
                    <a:pt x="130" y="289"/>
                  </a:lnTo>
                  <a:lnTo>
                    <a:pt x="128" y="289"/>
                  </a:lnTo>
                  <a:lnTo>
                    <a:pt x="128" y="289"/>
                  </a:lnTo>
                  <a:lnTo>
                    <a:pt x="134" y="293"/>
                  </a:lnTo>
                  <a:lnTo>
                    <a:pt x="136" y="293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9" y="291"/>
                  </a:lnTo>
                  <a:lnTo>
                    <a:pt x="139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3" y="293"/>
                  </a:lnTo>
                  <a:lnTo>
                    <a:pt x="143" y="293"/>
                  </a:lnTo>
                  <a:lnTo>
                    <a:pt x="145" y="293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9"/>
                  </a:lnTo>
                  <a:lnTo>
                    <a:pt x="148" y="289"/>
                  </a:lnTo>
                  <a:lnTo>
                    <a:pt x="155" y="287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61" y="289"/>
                  </a:lnTo>
                  <a:lnTo>
                    <a:pt x="161" y="289"/>
                  </a:lnTo>
                  <a:lnTo>
                    <a:pt x="163" y="291"/>
                  </a:lnTo>
                  <a:lnTo>
                    <a:pt x="164" y="293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8" y="295"/>
                  </a:lnTo>
                  <a:lnTo>
                    <a:pt x="170" y="297"/>
                  </a:lnTo>
                  <a:lnTo>
                    <a:pt x="168" y="297"/>
                  </a:lnTo>
                  <a:lnTo>
                    <a:pt x="166" y="295"/>
                  </a:lnTo>
                  <a:lnTo>
                    <a:pt x="164" y="295"/>
                  </a:lnTo>
                  <a:lnTo>
                    <a:pt x="164" y="295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5" y="291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4" y="289"/>
                  </a:lnTo>
                  <a:lnTo>
                    <a:pt x="150" y="291"/>
                  </a:lnTo>
                  <a:lnTo>
                    <a:pt x="148" y="291"/>
                  </a:lnTo>
                  <a:lnTo>
                    <a:pt x="148" y="291"/>
                  </a:lnTo>
                  <a:lnTo>
                    <a:pt x="148" y="293"/>
                  </a:lnTo>
                  <a:lnTo>
                    <a:pt x="148" y="293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7"/>
                  </a:lnTo>
                  <a:lnTo>
                    <a:pt x="148" y="298"/>
                  </a:lnTo>
                  <a:lnTo>
                    <a:pt x="148" y="298"/>
                  </a:lnTo>
                  <a:lnTo>
                    <a:pt x="148" y="300"/>
                  </a:lnTo>
                  <a:lnTo>
                    <a:pt x="148" y="300"/>
                  </a:lnTo>
                  <a:lnTo>
                    <a:pt x="146" y="300"/>
                  </a:lnTo>
                  <a:lnTo>
                    <a:pt x="145" y="300"/>
                  </a:lnTo>
                  <a:lnTo>
                    <a:pt x="145" y="300"/>
                  </a:lnTo>
                  <a:lnTo>
                    <a:pt x="145" y="302"/>
                  </a:lnTo>
                  <a:lnTo>
                    <a:pt x="146" y="302"/>
                  </a:lnTo>
                  <a:lnTo>
                    <a:pt x="152" y="304"/>
                  </a:lnTo>
                  <a:lnTo>
                    <a:pt x="155" y="306"/>
                  </a:lnTo>
                  <a:lnTo>
                    <a:pt x="155" y="306"/>
                  </a:lnTo>
                  <a:lnTo>
                    <a:pt x="155" y="307"/>
                  </a:lnTo>
                  <a:lnTo>
                    <a:pt x="157" y="307"/>
                  </a:lnTo>
                  <a:lnTo>
                    <a:pt x="157" y="309"/>
                  </a:lnTo>
                  <a:lnTo>
                    <a:pt x="155" y="309"/>
                  </a:lnTo>
                  <a:lnTo>
                    <a:pt x="155" y="311"/>
                  </a:lnTo>
                  <a:lnTo>
                    <a:pt x="154" y="313"/>
                  </a:lnTo>
                  <a:lnTo>
                    <a:pt x="154" y="315"/>
                  </a:lnTo>
                  <a:lnTo>
                    <a:pt x="152" y="316"/>
                  </a:lnTo>
                  <a:lnTo>
                    <a:pt x="152" y="316"/>
                  </a:lnTo>
                  <a:lnTo>
                    <a:pt x="152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50" y="322"/>
                  </a:lnTo>
                  <a:lnTo>
                    <a:pt x="150" y="322"/>
                  </a:lnTo>
                  <a:lnTo>
                    <a:pt x="150" y="32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2" y="325"/>
                  </a:lnTo>
                  <a:lnTo>
                    <a:pt x="154" y="327"/>
                  </a:lnTo>
                  <a:lnTo>
                    <a:pt x="157" y="329"/>
                  </a:lnTo>
                  <a:lnTo>
                    <a:pt x="157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61" y="334"/>
                  </a:lnTo>
                  <a:lnTo>
                    <a:pt x="161" y="334"/>
                  </a:lnTo>
                  <a:lnTo>
                    <a:pt x="161" y="336"/>
                  </a:lnTo>
                  <a:lnTo>
                    <a:pt x="163" y="336"/>
                  </a:lnTo>
                  <a:lnTo>
                    <a:pt x="163" y="338"/>
                  </a:lnTo>
                  <a:lnTo>
                    <a:pt x="163" y="338"/>
                  </a:lnTo>
                  <a:lnTo>
                    <a:pt x="164" y="340"/>
                  </a:lnTo>
                  <a:lnTo>
                    <a:pt x="164" y="340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6" y="347"/>
                  </a:lnTo>
                  <a:lnTo>
                    <a:pt x="166" y="349"/>
                  </a:lnTo>
                  <a:lnTo>
                    <a:pt x="166" y="349"/>
                  </a:lnTo>
                  <a:lnTo>
                    <a:pt x="168" y="349"/>
                  </a:lnTo>
                  <a:lnTo>
                    <a:pt x="166" y="347"/>
                  </a:lnTo>
                  <a:lnTo>
                    <a:pt x="166" y="347"/>
                  </a:lnTo>
                  <a:lnTo>
                    <a:pt x="166" y="345"/>
                  </a:lnTo>
                  <a:lnTo>
                    <a:pt x="168" y="347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70" y="349"/>
                  </a:lnTo>
                  <a:lnTo>
                    <a:pt x="172" y="351"/>
                  </a:lnTo>
                  <a:lnTo>
                    <a:pt x="175" y="351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6"/>
                  </a:lnTo>
                  <a:lnTo>
                    <a:pt x="182" y="358"/>
                  </a:lnTo>
                  <a:lnTo>
                    <a:pt x="184" y="360"/>
                  </a:lnTo>
                  <a:lnTo>
                    <a:pt x="184" y="360"/>
                  </a:lnTo>
                  <a:lnTo>
                    <a:pt x="188" y="358"/>
                  </a:lnTo>
                  <a:lnTo>
                    <a:pt x="188" y="360"/>
                  </a:lnTo>
                  <a:lnTo>
                    <a:pt x="190" y="360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3" y="363"/>
                  </a:lnTo>
                  <a:lnTo>
                    <a:pt x="195" y="363"/>
                  </a:lnTo>
                  <a:lnTo>
                    <a:pt x="195" y="363"/>
                  </a:lnTo>
                  <a:lnTo>
                    <a:pt x="195" y="362"/>
                  </a:lnTo>
                  <a:lnTo>
                    <a:pt x="197" y="362"/>
                  </a:lnTo>
                  <a:lnTo>
                    <a:pt x="199" y="362"/>
                  </a:lnTo>
                  <a:lnTo>
                    <a:pt x="201" y="362"/>
                  </a:lnTo>
                  <a:lnTo>
                    <a:pt x="201" y="363"/>
                  </a:lnTo>
                  <a:lnTo>
                    <a:pt x="201" y="363"/>
                  </a:lnTo>
                  <a:lnTo>
                    <a:pt x="201" y="365"/>
                  </a:lnTo>
                  <a:lnTo>
                    <a:pt x="201" y="365"/>
                  </a:lnTo>
                  <a:lnTo>
                    <a:pt x="197" y="367"/>
                  </a:lnTo>
                  <a:lnTo>
                    <a:pt x="197" y="369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5" y="372"/>
                  </a:lnTo>
                  <a:lnTo>
                    <a:pt x="195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2" y="378"/>
                  </a:lnTo>
                  <a:lnTo>
                    <a:pt x="202" y="378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3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1" y="383"/>
                  </a:lnTo>
                  <a:lnTo>
                    <a:pt x="201" y="385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1" y="390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199" y="392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6"/>
                  </a:lnTo>
                  <a:lnTo>
                    <a:pt x="201" y="396"/>
                  </a:lnTo>
                  <a:lnTo>
                    <a:pt x="201" y="398"/>
                  </a:lnTo>
                  <a:lnTo>
                    <a:pt x="201" y="398"/>
                  </a:lnTo>
                  <a:lnTo>
                    <a:pt x="201" y="399"/>
                  </a:lnTo>
                  <a:lnTo>
                    <a:pt x="206" y="403"/>
                  </a:lnTo>
                  <a:lnTo>
                    <a:pt x="208" y="405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2" y="401"/>
                  </a:lnTo>
                  <a:lnTo>
                    <a:pt x="199" y="398"/>
                  </a:lnTo>
                  <a:lnTo>
                    <a:pt x="199" y="398"/>
                  </a:lnTo>
                  <a:lnTo>
                    <a:pt x="195" y="399"/>
                  </a:lnTo>
                  <a:lnTo>
                    <a:pt x="195" y="399"/>
                  </a:lnTo>
                  <a:lnTo>
                    <a:pt x="193" y="405"/>
                  </a:lnTo>
                  <a:lnTo>
                    <a:pt x="195" y="405"/>
                  </a:lnTo>
                  <a:lnTo>
                    <a:pt x="197" y="405"/>
                  </a:lnTo>
                  <a:lnTo>
                    <a:pt x="197" y="405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8"/>
                  </a:lnTo>
                  <a:lnTo>
                    <a:pt x="201" y="408"/>
                  </a:lnTo>
                  <a:lnTo>
                    <a:pt x="202" y="408"/>
                  </a:lnTo>
                  <a:lnTo>
                    <a:pt x="204" y="410"/>
                  </a:lnTo>
                  <a:lnTo>
                    <a:pt x="206" y="412"/>
                  </a:lnTo>
                  <a:lnTo>
                    <a:pt x="206" y="412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15" y="419"/>
                  </a:lnTo>
                  <a:lnTo>
                    <a:pt x="217" y="421"/>
                  </a:lnTo>
                  <a:lnTo>
                    <a:pt x="217" y="423"/>
                  </a:lnTo>
                  <a:lnTo>
                    <a:pt x="219" y="425"/>
                  </a:lnTo>
                  <a:lnTo>
                    <a:pt x="220" y="430"/>
                  </a:lnTo>
                  <a:lnTo>
                    <a:pt x="220" y="432"/>
                  </a:lnTo>
                  <a:lnTo>
                    <a:pt x="222" y="446"/>
                  </a:lnTo>
                  <a:lnTo>
                    <a:pt x="224" y="448"/>
                  </a:lnTo>
                  <a:lnTo>
                    <a:pt x="224" y="450"/>
                  </a:lnTo>
                  <a:lnTo>
                    <a:pt x="226" y="452"/>
                  </a:lnTo>
                  <a:lnTo>
                    <a:pt x="228" y="452"/>
                  </a:lnTo>
                  <a:lnTo>
                    <a:pt x="231" y="454"/>
                  </a:lnTo>
                  <a:lnTo>
                    <a:pt x="231" y="455"/>
                  </a:lnTo>
                  <a:lnTo>
                    <a:pt x="231" y="454"/>
                  </a:lnTo>
                  <a:lnTo>
                    <a:pt x="229" y="454"/>
                  </a:lnTo>
                  <a:lnTo>
                    <a:pt x="228" y="454"/>
                  </a:lnTo>
                  <a:lnTo>
                    <a:pt x="226" y="454"/>
                  </a:lnTo>
                  <a:lnTo>
                    <a:pt x="228" y="454"/>
                  </a:lnTo>
                  <a:lnTo>
                    <a:pt x="229" y="455"/>
                  </a:lnTo>
                  <a:lnTo>
                    <a:pt x="229" y="457"/>
                  </a:lnTo>
                  <a:lnTo>
                    <a:pt x="229" y="459"/>
                  </a:lnTo>
                  <a:lnTo>
                    <a:pt x="229" y="459"/>
                  </a:lnTo>
                  <a:lnTo>
                    <a:pt x="229" y="461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28" y="461"/>
                  </a:lnTo>
                  <a:lnTo>
                    <a:pt x="228" y="459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5"/>
                  </a:lnTo>
                  <a:lnTo>
                    <a:pt x="228" y="455"/>
                  </a:lnTo>
                  <a:lnTo>
                    <a:pt x="226" y="454"/>
                  </a:lnTo>
                  <a:lnTo>
                    <a:pt x="224" y="452"/>
                  </a:lnTo>
                  <a:lnTo>
                    <a:pt x="222" y="450"/>
                  </a:lnTo>
                  <a:lnTo>
                    <a:pt x="220" y="446"/>
                  </a:lnTo>
                  <a:lnTo>
                    <a:pt x="220" y="445"/>
                  </a:lnTo>
                  <a:lnTo>
                    <a:pt x="219" y="439"/>
                  </a:lnTo>
                  <a:lnTo>
                    <a:pt x="219" y="436"/>
                  </a:lnTo>
                  <a:lnTo>
                    <a:pt x="219" y="434"/>
                  </a:lnTo>
                  <a:lnTo>
                    <a:pt x="219" y="432"/>
                  </a:lnTo>
                  <a:lnTo>
                    <a:pt x="217" y="430"/>
                  </a:lnTo>
                  <a:lnTo>
                    <a:pt x="211" y="423"/>
                  </a:lnTo>
                  <a:lnTo>
                    <a:pt x="210" y="423"/>
                  </a:lnTo>
                  <a:lnTo>
                    <a:pt x="208" y="421"/>
                  </a:lnTo>
                  <a:lnTo>
                    <a:pt x="204" y="419"/>
                  </a:lnTo>
                  <a:lnTo>
                    <a:pt x="204" y="419"/>
                  </a:lnTo>
                  <a:lnTo>
                    <a:pt x="204" y="418"/>
                  </a:lnTo>
                  <a:lnTo>
                    <a:pt x="202" y="418"/>
                  </a:lnTo>
                  <a:lnTo>
                    <a:pt x="202" y="418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2" y="414"/>
                  </a:lnTo>
                  <a:lnTo>
                    <a:pt x="202" y="416"/>
                  </a:lnTo>
                  <a:lnTo>
                    <a:pt x="201" y="416"/>
                  </a:lnTo>
                  <a:lnTo>
                    <a:pt x="199" y="419"/>
                  </a:lnTo>
                  <a:lnTo>
                    <a:pt x="199" y="421"/>
                  </a:lnTo>
                  <a:lnTo>
                    <a:pt x="199" y="436"/>
                  </a:lnTo>
                  <a:lnTo>
                    <a:pt x="197" y="446"/>
                  </a:lnTo>
                  <a:lnTo>
                    <a:pt x="193" y="481"/>
                  </a:lnTo>
                  <a:lnTo>
                    <a:pt x="193" y="481"/>
                  </a:lnTo>
                  <a:lnTo>
                    <a:pt x="193" y="479"/>
                  </a:lnTo>
                  <a:lnTo>
                    <a:pt x="195" y="475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202" y="475"/>
                  </a:lnTo>
                  <a:lnTo>
                    <a:pt x="204" y="475"/>
                  </a:lnTo>
                  <a:lnTo>
                    <a:pt x="202" y="475"/>
                  </a:lnTo>
                  <a:lnTo>
                    <a:pt x="204" y="477"/>
                  </a:lnTo>
                  <a:lnTo>
                    <a:pt x="204" y="479"/>
                  </a:lnTo>
                  <a:lnTo>
                    <a:pt x="202" y="479"/>
                  </a:lnTo>
                  <a:lnTo>
                    <a:pt x="201" y="479"/>
                  </a:lnTo>
                  <a:lnTo>
                    <a:pt x="199" y="479"/>
                  </a:lnTo>
                  <a:lnTo>
                    <a:pt x="197" y="479"/>
                  </a:lnTo>
                  <a:lnTo>
                    <a:pt x="195" y="481"/>
                  </a:lnTo>
                  <a:lnTo>
                    <a:pt x="195" y="483"/>
                  </a:lnTo>
                  <a:lnTo>
                    <a:pt x="195" y="484"/>
                  </a:lnTo>
                  <a:lnTo>
                    <a:pt x="195" y="484"/>
                  </a:lnTo>
                  <a:lnTo>
                    <a:pt x="193" y="486"/>
                  </a:lnTo>
                  <a:lnTo>
                    <a:pt x="193" y="488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5"/>
                  </a:lnTo>
                  <a:lnTo>
                    <a:pt x="192" y="504"/>
                  </a:lnTo>
                  <a:lnTo>
                    <a:pt x="190" y="524"/>
                  </a:lnTo>
                  <a:lnTo>
                    <a:pt x="188" y="533"/>
                  </a:lnTo>
                  <a:lnTo>
                    <a:pt x="186" y="537"/>
                  </a:lnTo>
                  <a:lnTo>
                    <a:pt x="184" y="548"/>
                  </a:lnTo>
                  <a:lnTo>
                    <a:pt x="182" y="553"/>
                  </a:lnTo>
                  <a:lnTo>
                    <a:pt x="182" y="555"/>
                  </a:lnTo>
                  <a:lnTo>
                    <a:pt x="181" y="557"/>
                  </a:lnTo>
                  <a:lnTo>
                    <a:pt x="181" y="557"/>
                  </a:lnTo>
                  <a:lnTo>
                    <a:pt x="179" y="560"/>
                  </a:lnTo>
                  <a:lnTo>
                    <a:pt x="179" y="560"/>
                  </a:lnTo>
                  <a:lnTo>
                    <a:pt x="177" y="560"/>
                  </a:lnTo>
                  <a:lnTo>
                    <a:pt x="177" y="564"/>
                  </a:lnTo>
                  <a:lnTo>
                    <a:pt x="177" y="564"/>
                  </a:lnTo>
                  <a:lnTo>
                    <a:pt x="175" y="564"/>
                  </a:lnTo>
                  <a:lnTo>
                    <a:pt x="173" y="566"/>
                  </a:lnTo>
                  <a:lnTo>
                    <a:pt x="173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9"/>
                  </a:lnTo>
                  <a:lnTo>
                    <a:pt x="166" y="569"/>
                  </a:lnTo>
                  <a:lnTo>
                    <a:pt x="166" y="571"/>
                  </a:lnTo>
                  <a:lnTo>
                    <a:pt x="168" y="571"/>
                  </a:lnTo>
                  <a:lnTo>
                    <a:pt x="168" y="573"/>
                  </a:lnTo>
                  <a:lnTo>
                    <a:pt x="168" y="573"/>
                  </a:lnTo>
                  <a:lnTo>
                    <a:pt x="168" y="575"/>
                  </a:lnTo>
                  <a:lnTo>
                    <a:pt x="168" y="575"/>
                  </a:lnTo>
                  <a:lnTo>
                    <a:pt x="170" y="575"/>
                  </a:lnTo>
                  <a:lnTo>
                    <a:pt x="170" y="575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3" y="573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5"/>
                  </a:lnTo>
                  <a:lnTo>
                    <a:pt x="179" y="575"/>
                  </a:lnTo>
                  <a:lnTo>
                    <a:pt x="179" y="575"/>
                  </a:lnTo>
                  <a:lnTo>
                    <a:pt x="181" y="575"/>
                  </a:lnTo>
                  <a:lnTo>
                    <a:pt x="182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6" y="578"/>
                  </a:lnTo>
                  <a:lnTo>
                    <a:pt x="186" y="580"/>
                  </a:lnTo>
                  <a:lnTo>
                    <a:pt x="186" y="582"/>
                  </a:lnTo>
                  <a:lnTo>
                    <a:pt x="184" y="586"/>
                  </a:lnTo>
                  <a:lnTo>
                    <a:pt x="184" y="586"/>
                  </a:lnTo>
                  <a:lnTo>
                    <a:pt x="182" y="587"/>
                  </a:lnTo>
                  <a:lnTo>
                    <a:pt x="182" y="589"/>
                  </a:lnTo>
                  <a:lnTo>
                    <a:pt x="182" y="589"/>
                  </a:lnTo>
                  <a:lnTo>
                    <a:pt x="182" y="591"/>
                  </a:lnTo>
                  <a:lnTo>
                    <a:pt x="184" y="591"/>
                  </a:lnTo>
                  <a:lnTo>
                    <a:pt x="186" y="593"/>
                  </a:lnTo>
                  <a:lnTo>
                    <a:pt x="188" y="593"/>
                  </a:lnTo>
                  <a:lnTo>
                    <a:pt x="188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90" y="587"/>
                  </a:lnTo>
                  <a:lnTo>
                    <a:pt x="190" y="587"/>
                  </a:lnTo>
                  <a:lnTo>
                    <a:pt x="192" y="586"/>
                  </a:lnTo>
                  <a:lnTo>
                    <a:pt x="192" y="587"/>
                  </a:lnTo>
                  <a:lnTo>
                    <a:pt x="192" y="587"/>
                  </a:lnTo>
                  <a:lnTo>
                    <a:pt x="190" y="589"/>
                  </a:lnTo>
                  <a:lnTo>
                    <a:pt x="192" y="589"/>
                  </a:lnTo>
                  <a:lnTo>
                    <a:pt x="192" y="591"/>
                  </a:lnTo>
                  <a:lnTo>
                    <a:pt x="193" y="591"/>
                  </a:lnTo>
                  <a:lnTo>
                    <a:pt x="195" y="591"/>
                  </a:lnTo>
                  <a:lnTo>
                    <a:pt x="197" y="593"/>
                  </a:lnTo>
                  <a:lnTo>
                    <a:pt x="199" y="595"/>
                  </a:lnTo>
                  <a:lnTo>
                    <a:pt x="201" y="593"/>
                  </a:lnTo>
                  <a:lnTo>
                    <a:pt x="201" y="595"/>
                  </a:lnTo>
                  <a:lnTo>
                    <a:pt x="202" y="595"/>
                  </a:lnTo>
                  <a:lnTo>
                    <a:pt x="202" y="595"/>
                  </a:lnTo>
                  <a:lnTo>
                    <a:pt x="204" y="595"/>
                  </a:lnTo>
                  <a:lnTo>
                    <a:pt x="204" y="595"/>
                  </a:lnTo>
                  <a:lnTo>
                    <a:pt x="206" y="596"/>
                  </a:lnTo>
                  <a:lnTo>
                    <a:pt x="208" y="596"/>
                  </a:lnTo>
                  <a:lnTo>
                    <a:pt x="210" y="598"/>
                  </a:lnTo>
                  <a:lnTo>
                    <a:pt x="213" y="598"/>
                  </a:lnTo>
                  <a:lnTo>
                    <a:pt x="217" y="598"/>
                  </a:lnTo>
                  <a:lnTo>
                    <a:pt x="219" y="598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2" y="604"/>
                  </a:lnTo>
                  <a:lnTo>
                    <a:pt x="224" y="604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8" y="607"/>
                  </a:lnTo>
                  <a:lnTo>
                    <a:pt x="228" y="607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9" y="609"/>
                  </a:lnTo>
                  <a:lnTo>
                    <a:pt x="229" y="609"/>
                  </a:lnTo>
                  <a:lnTo>
                    <a:pt x="229" y="607"/>
                  </a:lnTo>
                  <a:lnTo>
                    <a:pt x="231" y="607"/>
                  </a:lnTo>
                  <a:lnTo>
                    <a:pt x="233" y="609"/>
                  </a:lnTo>
                  <a:lnTo>
                    <a:pt x="235" y="609"/>
                  </a:lnTo>
                  <a:lnTo>
                    <a:pt x="237" y="607"/>
                  </a:lnTo>
                  <a:lnTo>
                    <a:pt x="238" y="605"/>
                  </a:lnTo>
                  <a:lnTo>
                    <a:pt x="238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4" y="607"/>
                  </a:lnTo>
                  <a:lnTo>
                    <a:pt x="244" y="609"/>
                  </a:lnTo>
                  <a:lnTo>
                    <a:pt x="246" y="609"/>
                  </a:lnTo>
                  <a:lnTo>
                    <a:pt x="248" y="609"/>
                  </a:lnTo>
                  <a:lnTo>
                    <a:pt x="248" y="607"/>
                  </a:lnTo>
                  <a:lnTo>
                    <a:pt x="248" y="609"/>
                  </a:lnTo>
                  <a:lnTo>
                    <a:pt x="249" y="611"/>
                  </a:lnTo>
                  <a:lnTo>
                    <a:pt x="249" y="611"/>
                  </a:lnTo>
                  <a:lnTo>
                    <a:pt x="249" y="613"/>
                  </a:lnTo>
                  <a:lnTo>
                    <a:pt x="249" y="613"/>
                  </a:lnTo>
                  <a:lnTo>
                    <a:pt x="251" y="613"/>
                  </a:lnTo>
                  <a:lnTo>
                    <a:pt x="251" y="613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3" y="614"/>
                  </a:lnTo>
                  <a:lnTo>
                    <a:pt x="253" y="614"/>
                  </a:lnTo>
                  <a:lnTo>
                    <a:pt x="255" y="616"/>
                  </a:lnTo>
                  <a:lnTo>
                    <a:pt x="257" y="616"/>
                  </a:lnTo>
                  <a:lnTo>
                    <a:pt x="260" y="614"/>
                  </a:lnTo>
                  <a:lnTo>
                    <a:pt x="264" y="613"/>
                  </a:lnTo>
                  <a:lnTo>
                    <a:pt x="264" y="613"/>
                  </a:lnTo>
                  <a:lnTo>
                    <a:pt x="266" y="613"/>
                  </a:lnTo>
                  <a:lnTo>
                    <a:pt x="267" y="613"/>
                  </a:lnTo>
                  <a:lnTo>
                    <a:pt x="267" y="614"/>
                  </a:lnTo>
                  <a:lnTo>
                    <a:pt x="269" y="616"/>
                  </a:lnTo>
                  <a:lnTo>
                    <a:pt x="271" y="616"/>
                  </a:lnTo>
                  <a:lnTo>
                    <a:pt x="271" y="616"/>
                  </a:lnTo>
                  <a:lnTo>
                    <a:pt x="273" y="614"/>
                  </a:lnTo>
                  <a:lnTo>
                    <a:pt x="273" y="614"/>
                  </a:lnTo>
                  <a:lnTo>
                    <a:pt x="275" y="613"/>
                  </a:lnTo>
                  <a:lnTo>
                    <a:pt x="275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6"/>
                  </a:lnTo>
                  <a:lnTo>
                    <a:pt x="276" y="616"/>
                  </a:lnTo>
                  <a:lnTo>
                    <a:pt x="278" y="616"/>
                  </a:lnTo>
                  <a:lnTo>
                    <a:pt x="280" y="614"/>
                  </a:lnTo>
                  <a:lnTo>
                    <a:pt x="280" y="616"/>
                  </a:lnTo>
                  <a:lnTo>
                    <a:pt x="287" y="614"/>
                  </a:lnTo>
                  <a:lnTo>
                    <a:pt x="289" y="616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7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09"/>
                  </a:lnTo>
                  <a:lnTo>
                    <a:pt x="289" y="607"/>
                  </a:lnTo>
                  <a:lnTo>
                    <a:pt x="289" y="605"/>
                  </a:lnTo>
                  <a:lnTo>
                    <a:pt x="289" y="605"/>
                  </a:lnTo>
                  <a:lnTo>
                    <a:pt x="291" y="605"/>
                  </a:lnTo>
                  <a:lnTo>
                    <a:pt x="291" y="605"/>
                  </a:lnTo>
                  <a:lnTo>
                    <a:pt x="293" y="605"/>
                  </a:lnTo>
                  <a:lnTo>
                    <a:pt x="294" y="605"/>
                  </a:lnTo>
                  <a:lnTo>
                    <a:pt x="294" y="605"/>
                  </a:lnTo>
                  <a:lnTo>
                    <a:pt x="296" y="605"/>
                  </a:lnTo>
                  <a:lnTo>
                    <a:pt x="296" y="605"/>
                  </a:lnTo>
                  <a:lnTo>
                    <a:pt x="300" y="607"/>
                  </a:lnTo>
                  <a:lnTo>
                    <a:pt x="300" y="607"/>
                  </a:lnTo>
                  <a:lnTo>
                    <a:pt x="302" y="607"/>
                  </a:lnTo>
                  <a:lnTo>
                    <a:pt x="302" y="609"/>
                  </a:lnTo>
                  <a:lnTo>
                    <a:pt x="302" y="609"/>
                  </a:lnTo>
                  <a:lnTo>
                    <a:pt x="303" y="609"/>
                  </a:lnTo>
                  <a:lnTo>
                    <a:pt x="303" y="609"/>
                  </a:lnTo>
                  <a:lnTo>
                    <a:pt x="303" y="607"/>
                  </a:lnTo>
                  <a:lnTo>
                    <a:pt x="303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9" y="609"/>
                  </a:lnTo>
                  <a:lnTo>
                    <a:pt x="311" y="609"/>
                  </a:lnTo>
                  <a:lnTo>
                    <a:pt x="313" y="611"/>
                  </a:lnTo>
                  <a:lnTo>
                    <a:pt x="313" y="611"/>
                  </a:lnTo>
                  <a:lnTo>
                    <a:pt x="313" y="613"/>
                  </a:lnTo>
                  <a:lnTo>
                    <a:pt x="313" y="613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6" y="614"/>
                  </a:lnTo>
                  <a:lnTo>
                    <a:pt x="322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5" y="616"/>
                  </a:lnTo>
                  <a:lnTo>
                    <a:pt x="325" y="616"/>
                  </a:lnTo>
                  <a:lnTo>
                    <a:pt x="327" y="618"/>
                  </a:lnTo>
                  <a:lnTo>
                    <a:pt x="327" y="620"/>
                  </a:lnTo>
                  <a:lnTo>
                    <a:pt x="329" y="622"/>
                  </a:lnTo>
                  <a:lnTo>
                    <a:pt x="329" y="622"/>
                  </a:lnTo>
                  <a:lnTo>
                    <a:pt x="331" y="618"/>
                  </a:lnTo>
                  <a:lnTo>
                    <a:pt x="331" y="618"/>
                  </a:lnTo>
                  <a:lnTo>
                    <a:pt x="332" y="618"/>
                  </a:lnTo>
                  <a:lnTo>
                    <a:pt x="334" y="618"/>
                  </a:lnTo>
                  <a:lnTo>
                    <a:pt x="336" y="620"/>
                  </a:lnTo>
                  <a:lnTo>
                    <a:pt x="336" y="620"/>
                  </a:lnTo>
                  <a:lnTo>
                    <a:pt x="343" y="620"/>
                  </a:lnTo>
                  <a:lnTo>
                    <a:pt x="341" y="622"/>
                  </a:lnTo>
                  <a:lnTo>
                    <a:pt x="343" y="622"/>
                  </a:lnTo>
                  <a:lnTo>
                    <a:pt x="343" y="623"/>
                  </a:lnTo>
                  <a:lnTo>
                    <a:pt x="345" y="623"/>
                  </a:lnTo>
                  <a:lnTo>
                    <a:pt x="345" y="623"/>
                  </a:lnTo>
                  <a:lnTo>
                    <a:pt x="343" y="623"/>
                  </a:lnTo>
                  <a:lnTo>
                    <a:pt x="343" y="625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3" y="629"/>
                  </a:lnTo>
                  <a:lnTo>
                    <a:pt x="347" y="629"/>
                  </a:lnTo>
                  <a:lnTo>
                    <a:pt x="347" y="629"/>
                  </a:lnTo>
                  <a:lnTo>
                    <a:pt x="350" y="632"/>
                  </a:lnTo>
                  <a:lnTo>
                    <a:pt x="350" y="632"/>
                  </a:lnTo>
                  <a:lnTo>
                    <a:pt x="352" y="632"/>
                  </a:lnTo>
                  <a:lnTo>
                    <a:pt x="352" y="632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4" y="638"/>
                  </a:lnTo>
                  <a:lnTo>
                    <a:pt x="356" y="638"/>
                  </a:lnTo>
                  <a:lnTo>
                    <a:pt x="356" y="638"/>
                  </a:lnTo>
                  <a:lnTo>
                    <a:pt x="358" y="638"/>
                  </a:lnTo>
                  <a:lnTo>
                    <a:pt x="358" y="638"/>
                  </a:lnTo>
                  <a:lnTo>
                    <a:pt x="359" y="638"/>
                  </a:lnTo>
                  <a:lnTo>
                    <a:pt x="359" y="638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8" y="632"/>
                  </a:lnTo>
                  <a:lnTo>
                    <a:pt x="370" y="632"/>
                  </a:lnTo>
                  <a:lnTo>
                    <a:pt x="372" y="634"/>
                  </a:lnTo>
                  <a:lnTo>
                    <a:pt x="372" y="634"/>
                  </a:lnTo>
                  <a:lnTo>
                    <a:pt x="376" y="636"/>
                  </a:lnTo>
                  <a:lnTo>
                    <a:pt x="378" y="636"/>
                  </a:lnTo>
                  <a:lnTo>
                    <a:pt x="378" y="636"/>
                  </a:lnTo>
                  <a:lnTo>
                    <a:pt x="378" y="638"/>
                  </a:lnTo>
                  <a:lnTo>
                    <a:pt x="379" y="638"/>
                  </a:lnTo>
                  <a:lnTo>
                    <a:pt x="379" y="640"/>
                  </a:lnTo>
                  <a:lnTo>
                    <a:pt x="381" y="640"/>
                  </a:lnTo>
                  <a:lnTo>
                    <a:pt x="381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38"/>
                  </a:lnTo>
                  <a:lnTo>
                    <a:pt x="385" y="638"/>
                  </a:lnTo>
                  <a:lnTo>
                    <a:pt x="385" y="638"/>
                  </a:lnTo>
                  <a:lnTo>
                    <a:pt x="387" y="638"/>
                  </a:lnTo>
                  <a:lnTo>
                    <a:pt x="388" y="640"/>
                  </a:lnTo>
                  <a:lnTo>
                    <a:pt x="390" y="640"/>
                  </a:lnTo>
                  <a:lnTo>
                    <a:pt x="390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88" y="636"/>
                  </a:lnTo>
                  <a:lnTo>
                    <a:pt x="390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7" y="634"/>
                  </a:lnTo>
                  <a:lnTo>
                    <a:pt x="397" y="632"/>
                  </a:lnTo>
                  <a:lnTo>
                    <a:pt x="399" y="631"/>
                  </a:lnTo>
                  <a:lnTo>
                    <a:pt x="399" y="631"/>
                  </a:lnTo>
                  <a:lnTo>
                    <a:pt x="401" y="631"/>
                  </a:lnTo>
                  <a:lnTo>
                    <a:pt x="401" y="631"/>
                  </a:lnTo>
                  <a:lnTo>
                    <a:pt x="403" y="631"/>
                  </a:lnTo>
                  <a:lnTo>
                    <a:pt x="405" y="631"/>
                  </a:lnTo>
                  <a:lnTo>
                    <a:pt x="406" y="631"/>
                  </a:lnTo>
                  <a:lnTo>
                    <a:pt x="406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2" y="632"/>
                  </a:lnTo>
                  <a:lnTo>
                    <a:pt x="414" y="632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5" y="631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2" y="625"/>
                  </a:lnTo>
                  <a:lnTo>
                    <a:pt x="410" y="625"/>
                  </a:lnTo>
                  <a:lnTo>
                    <a:pt x="410" y="625"/>
                  </a:lnTo>
                  <a:lnTo>
                    <a:pt x="408" y="623"/>
                  </a:lnTo>
                  <a:lnTo>
                    <a:pt x="408" y="622"/>
                  </a:lnTo>
                  <a:lnTo>
                    <a:pt x="408" y="620"/>
                  </a:lnTo>
                  <a:lnTo>
                    <a:pt x="408" y="616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9"/>
                  </a:lnTo>
                  <a:lnTo>
                    <a:pt x="408" y="605"/>
                  </a:lnTo>
                  <a:lnTo>
                    <a:pt x="410" y="600"/>
                  </a:lnTo>
                  <a:lnTo>
                    <a:pt x="410" y="598"/>
                  </a:lnTo>
                  <a:lnTo>
                    <a:pt x="408" y="598"/>
                  </a:lnTo>
                  <a:lnTo>
                    <a:pt x="408" y="598"/>
                  </a:lnTo>
                  <a:lnTo>
                    <a:pt x="408" y="596"/>
                  </a:lnTo>
                  <a:lnTo>
                    <a:pt x="410" y="595"/>
                  </a:lnTo>
                  <a:lnTo>
                    <a:pt x="410" y="593"/>
                  </a:lnTo>
                  <a:lnTo>
                    <a:pt x="410" y="593"/>
                  </a:lnTo>
                  <a:lnTo>
                    <a:pt x="410" y="591"/>
                  </a:lnTo>
                  <a:lnTo>
                    <a:pt x="412" y="589"/>
                  </a:lnTo>
                  <a:lnTo>
                    <a:pt x="412" y="587"/>
                  </a:lnTo>
                  <a:lnTo>
                    <a:pt x="412" y="587"/>
                  </a:lnTo>
                  <a:lnTo>
                    <a:pt x="414" y="586"/>
                  </a:lnTo>
                  <a:lnTo>
                    <a:pt x="414" y="586"/>
                  </a:lnTo>
                  <a:lnTo>
                    <a:pt x="415" y="584"/>
                  </a:lnTo>
                  <a:lnTo>
                    <a:pt x="415" y="582"/>
                  </a:lnTo>
                  <a:lnTo>
                    <a:pt x="415" y="582"/>
                  </a:lnTo>
                  <a:lnTo>
                    <a:pt x="417" y="582"/>
                  </a:lnTo>
                  <a:lnTo>
                    <a:pt x="417" y="580"/>
                  </a:lnTo>
                  <a:lnTo>
                    <a:pt x="417" y="580"/>
                  </a:lnTo>
                  <a:lnTo>
                    <a:pt x="419" y="578"/>
                  </a:lnTo>
                  <a:lnTo>
                    <a:pt x="423" y="576"/>
                  </a:lnTo>
                  <a:lnTo>
                    <a:pt x="426" y="575"/>
                  </a:lnTo>
                  <a:lnTo>
                    <a:pt x="428" y="575"/>
                  </a:lnTo>
                  <a:lnTo>
                    <a:pt x="430" y="575"/>
                  </a:lnTo>
                  <a:lnTo>
                    <a:pt x="432" y="575"/>
                  </a:lnTo>
                  <a:lnTo>
                    <a:pt x="432" y="575"/>
                  </a:lnTo>
                  <a:lnTo>
                    <a:pt x="435" y="569"/>
                  </a:lnTo>
                  <a:lnTo>
                    <a:pt x="437" y="569"/>
                  </a:lnTo>
                  <a:lnTo>
                    <a:pt x="444" y="566"/>
                  </a:lnTo>
                  <a:lnTo>
                    <a:pt x="453" y="558"/>
                  </a:lnTo>
                  <a:lnTo>
                    <a:pt x="453" y="557"/>
                  </a:lnTo>
                  <a:lnTo>
                    <a:pt x="457" y="557"/>
                  </a:lnTo>
                  <a:lnTo>
                    <a:pt x="459" y="557"/>
                  </a:lnTo>
                  <a:lnTo>
                    <a:pt x="462" y="557"/>
                  </a:lnTo>
                  <a:lnTo>
                    <a:pt x="462" y="557"/>
                  </a:lnTo>
                  <a:lnTo>
                    <a:pt x="462" y="558"/>
                  </a:lnTo>
                  <a:lnTo>
                    <a:pt x="462" y="558"/>
                  </a:lnTo>
                  <a:lnTo>
                    <a:pt x="462" y="560"/>
                  </a:lnTo>
                  <a:lnTo>
                    <a:pt x="464" y="562"/>
                  </a:lnTo>
                  <a:lnTo>
                    <a:pt x="466" y="562"/>
                  </a:lnTo>
                  <a:lnTo>
                    <a:pt x="466" y="562"/>
                  </a:lnTo>
                  <a:lnTo>
                    <a:pt x="477" y="564"/>
                  </a:lnTo>
                  <a:lnTo>
                    <a:pt x="482" y="562"/>
                  </a:lnTo>
                  <a:lnTo>
                    <a:pt x="484" y="564"/>
                  </a:lnTo>
                  <a:lnTo>
                    <a:pt x="486" y="564"/>
                  </a:lnTo>
                  <a:lnTo>
                    <a:pt x="486" y="566"/>
                  </a:lnTo>
                  <a:lnTo>
                    <a:pt x="486" y="566"/>
                  </a:lnTo>
                  <a:lnTo>
                    <a:pt x="484" y="567"/>
                  </a:lnTo>
                  <a:lnTo>
                    <a:pt x="484" y="569"/>
                  </a:lnTo>
                  <a:lnTo>
                    <a:pt x="486" y="569"/>
                  </a:lnTo>
                  <a:lnTo>
                    <a:pt x="489" y="571"/>
                  </a:lnTo>
                  <a:lnTo>
                    <a:pt x="497" y="571"/>
                  </a:lnTo>
                  <a:lnTo>
                    <a:pt x="497" y="571"/>
                  </a:lnTo>
                  <a:lnTo>
                    <a:pt x="499" y="569"/>
                  </a:lnTo>
                  <a:lnTo>
                    <a:pt x="497" y="567"/>
                  </a:lnTo>
                  <a:lnTo>
                    <a:pt x="495" y="567"/>
                  </a:lnTo>
                  <a:lnTo>
                    <a:pt x="493" y="566"/>
                  </a:lnTo>
                  <a:lnTo>
                    <a:pt x="493" y="562"/>
                  </a:lnTo>
                  <a:lnTo>
                    <a:pt x="493" y="558"/>
                  </a:lnTo>
                  <a:lnTo>
                    <a:pt x="493" y="557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3" y="557"/>
                  </a:lnTo>
                  <a:lnTo>
                    <a:pt x="493" y="557"/>
                  </a:lnTo>
                  <a:lnTo>
                    <a:pt x="493" y="558"/>
                  </a:lnTo>
                  <a:lnTo>
                    <a:pt x="493" y="560"/>
                  </a:lnTo>
                  <a:lnTo>
                    <a:pt x="493" y="564"/>
                  </a:lnTo>
                  <a:lnTo>
                    <a:pt x="495" y="566"/>
                  </a:lnTo>
                  <a:lnTo>
                    <a:pt x="497" y="567"/>
                  </a:lnTo>
                  <a:lnTo>
                    <a:pt x="499" y="567"/>
                  </a:lnTo>
                  <a:lnTo>
                    <a:pt x="499" y="569"/>
                  </a:lnTo>
                  <a:lnTo>
                    <a:pt x="499" y="571"/>
                  </a:lnTo>
                  <a:lnTo>
                    <a:pt x="500" y="569"/>
                  </a:lnTo>
                  <a:lnTo>
                    <a:pt x="502" y="569"/>
                  </a:lnTo>
                  <a:lnTo>
                    <a:pt x="500" y="569"/>
                  </a:lnTo>
                  <a:lnTo>
                    <a:pt x="500" y="567"/>
                  </a:lnTo>
                  <a:lnTo>
                    <a:pt x="499" y="567"/>
                  </a:lnTo>
                  <a:lnTo>
                    <a:pt x="499" y="567"/>
                  </a:lnTo>
                  <a:lnTo>
                    <a:pt x="500" y="566"/>
                  </a:lnTo>
                  <a:lnTo>
                    <a:pt x="500" y="566"/>
                  </a:lnTo>
                  <a:lnTo>
                    <a:pt x="502" y="566"/>
                  </a:lnTo>
                  <a:lnTo>
                    <a:pt x="502" y="564"/>
                  </a:lnTo>
                  <a:lnTo>
                    <a:pt x="502" y="564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8" y="566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9" y="562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58"/>
                  </a:lnTo>
                  <a:lnTo>
                    <a:pt x="508" y="558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9" y="557"/>
                  </a:lnTo>
                  <a:lnTo>
                    <a:pt x="509" y="557"/>
                  </a:lnTo>
                  <a:lnTo>
                    <a:pt x="511" y="557"/>
                  </a:lnTo>
                  <a:lnTo>
                    <a:pt x="511" y="557"/>
                  </a:lnTo>
                  <a:lnTo>
                    <a:pt x="511" y="558"/>
                  </a:lnTo>
                  <a:lnTo>
                    <a:pt x="513" y="558"/>
                  </a:lnTo>
                  <a:lnTo>
                    <a:pt x="513" y="558"/>
                  </a:lnTo>
                  <a:lnTo>
                    <a:pt x="513" y="560"/>
                  </a:lnTo>
                  <a:lnTo>
                    <a:pt x="513" y="560"/>
                  </a:lnTo>
                  <a:lnTo>
                    <a:pt x="515" y="560"/>
                  </a:lnTo>
                  <a:lnTo>
                    <a:pt x="517" y="560"/>
                  </a:lnTo>
                  <a:lnTo>
                    <a:pt x="518" y="560"/>
                  </a:lnTo>
                  <a:lnTo>
                    <a:pt x="518" y="562"/>
                  </a:lnTo>
                  <a:lnTo>
                    <a:pt x="517" y="562"/>
                  </a:lnTo>
                  <a:lnTo>
                    <a:pt x="517" y="564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09" y="566"/>
                  </a:lnTo>
                  <a:lnTo>
                    <a:pt x="508" y="566"/>
                  </a:lnTo>
                  <a:lnTo>
                    <a:pt x="508" y="567"/>
                  </a:lnTo>
                  <a:lnTo>
                    <a:pt x="508" y="569"/>
                  </a:lnTo>
                  <a:lnTo>
                    <a:pt x="508" y="571"/>
                  </a:lnTo>
                  <a:lnTo>
                    <a:pt x="509" y="571"/>
                  </a:lnTo>
                  <a:lnTo>
                    <a:pt x="513" y="571"/>
                  </a:lnTo>
                  <a:lnTo>
                    <a:pt x="515" y="571"/>
                  </a:lnTo>
                  <a:lnTo>
                    <a:pt x="518" y="571"/>
                  </a:lnTo>
                  <a:lnTo>
                    <a:pt x="522" y="569"/>
                  </a:lnTo>
                  <a:lnTo>
                    <a:pt x="524" y="571"/>
                  </a:lnTo>
                  <a:lnTo>
                    <a:pt x="524" y="573"/>
                  </a:lnTo>
                  <a:lnTo>
                    <a:pt x="524" y="575"/>
                  </a:lnTo>
                  <a:lnTo>
                    <a:pt x="524" y="575"/>
                  </a:lnTo>
                  <a:lnTo>
                    <a:pt x="526" y="576"/>
                  </a:lnTo>
                  <a:lnTo>
                    <a:pt x="524" y="576"/>
                  </a:lnTo>
                  <a:lnTo>
                    <a:pt x="524" y="578"/>
                  </a:lnTo>
                  <a:lnTo>
                    <a:pt x="524" y="578"/>
                  </a:lnTo>
                  <a:lnTo>
                    <a:pt x="524" y="580"/>
                  </a:lnTo>
                  <a:lnTo>
                    <a:pt x="526" y="580"/>
                  </a:lnTo>
                  <a:lnTo>
                    <a:pt x="526" y="580"/>
                  </a:lnTo>
                  <a:lnTo>
                    <a:pt x="527" y="580"/>
                  </a:lnTo>
                  <a:lnTo>
                    <a:pt x="529" y="580"/>
                  </a:lnTo>
                  <a:lnTo>
                    <a:pt x="529" y="580"/>
                  </a:lnTo>
                  <a:lnTo>
                    <a:pt x="531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5" y="580"/>
                  </a:lnTo>
                  <a:lnTo>
                    <a:pt x="535" y="582"/>
                  </a:lnTo>
                  <a:lnTo>
                    <a:pt x="535" y="582"/>
                  </a:lnTo>
                  <a:lnTo>
                    <a:pt x="536" y="582"/>
                  </a:lnTo>
                  <a:lnTo>
                    <a:pt x="536" y="584"/>
                  </a:lnTo>
                  <a:lnTo>
                    <a:pt x="538" y="582"/>
                  </a:lnTo>
                  <a:lnTo>
                    <a:pt x="538" y="582"/>
                  </a:lnTo>
                  <a:lnTo>
                    <a:pt x="540" y="582"/>
                  </a:lnTo>
                  <a:lnTo>
                    <a:pt x="540" y="582"/>
                  </a:lnTo>
                  <a:lnTo>
                    <a:pt x="542" y="582"/>
                  </a:lnTo>
                  <a:lnTo>
                    <a:pt x="542" y="584"/>
                  </a:lnTo>
                  <a:lnTo>
                    <a:pt x="544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5" y="589"/>
                  </a:lnTo>
                  <a:lnTo>
                    <a:pt x="545" y="589"/>
                  </a:lnTo>
                  <a:lnTo>
                    <a:pt x="547" y="591"/>
                  </a:lnTo>
                  <a:lnTo>
                    <a:pt x="549" y="591"/>
                  </a:lnTo>
                  <a:lnTo>
                    <a:pt x="551" y="589"/>
                  </a:lnTo>
                  <a:lnTo>
                    <a:pt x="551" y="589"/>
                  </a:lnTo>
                  <a:lnTo>
                    <a:pt x="553" y="589"/>
                  </a:lnTo>
                  <a:lnTo>
                    <a:pt x="554" y="589"/>
                  </a:lnTo>
                  <a:lnTo>
                    <a:pt x="554" y="589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1" y="586"/>
                  </a:lnTo>
                  <a:lnTo>
                    <a:pt x="551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7"/>
                  </a:lnTo>
                  <a:lnTo>
                    <a:pt x="556" y="587"/>
                  </a:lnTo>
                  <a:lnTo>
                    <a:pt x="558" y="587"/>
                  </a:lnTo>
                  <a:lnTo>
                    <a:pt x="558" y="589"/>
                  </a:lnTo>
                  <a:lnTo>
                    <a:pt x="558" y="589"/>
                  </a:lnTo>
                  <a:lnTo>
                    <a:pt x="562" y="589"/>
                  </a:lnTo>
                  <a:lnTo>
                    <a:pt x="562" y="589"/>
                  </a:lnTo>
                  <a:lnTo>
                    <a:pt x="564" y="589"/>
                  </a:lnTo>
                  <a:lnTo>
                    <a:pt x="564" y="591"/>
                  </a:lnTo>
                  <a:lnTo>
                    <a:pt x="564" y="591"/>
                  </a:lnTo>
                  <a:lnTo>
                    <a:pt x="562" y="591"/>
                  </a:lnTo>
                  <a:lnTo>
                    <a:pt x="562" y="591"/>
                  </a:lnTo>
                  <a:lnTo>
                    <a:pt x="562" y="593"/>
                  </a:lnTo>
                  <a:lnTo>
                    <a:pt x="564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4" y="591"/>
                  </a:lnTo>
                  <a:lnTo>
                    <a:pt x="564" y="589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7" y="587"/>
                  </a:lnTo>
                  <a:lnTo>
                    <a:pt x="567" y="586"/>
                  </a:lnTo>
                  <a:lnTo>
                    <a:pt x="569" y="586"/>
                  </a:lnTo>
                  <a:lnTo>
                    <a:pt x="571" y="586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4" y="587"/>
                  </a:lnTo>
                  <a:lnTo>
                    <a:pt x="576" y="587"/>
                  </a:lnTo>
                  <a:lnTo>
                    <a:pt x="574" y="587"/>
                  </a:lnTo>
                  <a:lnTo>
                    <a:pt x="574" y="586"/>
                  </a:lnTo>
                  <a:lnTo>
                    <a:pt x="576" y="586"/>
                  </a:lnTo>
                  <a:lnTo>
                    <a:pt x="576" y="584"/>
                  </a:lnTo>
                  <a:lnTo>
                    <a:pt x="578" y="584"/>
                  </a:lnTo>
                  <a:lnTo>
                    <a:pt x="580" y="584"/>
                  </a:lnTo>
                  <a:lnTo>
                    <a:pt x="580" y="584"/>
                  </a:lnTo>
                  <a:lnTo>
                    <a:pt x="582" y="584"/>
                  </a:lnTo>
                  <a:lnTo>
                    <a:pt x="583" y="584"/>
                  </a:lnTo>
                  <a:lnTo>
                    <a:pt x="583" y="582"/>
                  </a:lnTo>
                  <a:lnTo>
                    <a:pt x="583" y="582"/>
                  </a:lnTo>
                  <a:lnTo>
                    <a:pt x="585" y="582"/>
                  </a:lnTo>
                  <a:lnTo>
                    <a:pt x="585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2"/>
                  </a:lnTo>
                  <a:lnTo>
                    <a:pt x="589" y="582"/>
                  </a:lnTo>
                  <a:lnTo>
                    <a:pt x="591" y="582"/>
                  </a:lnTo>
                  <a:lnTo>
                    <a:pt x="591" y="580"/>
                  </a:lnTo>
                  <a:lnTo>
                    <a:pt x="591" y="580"/>
                  </a:lnTo>
                  <a:lnTo>
                    <a:pt x="591" y="578"/>
                  </a:lnTo>
                  <a:lnTo>
                    <a:pt x="591" y="578"/>
                  </a:lnTo>
                  <a:lnTo>
                    <a:pt x="591" y="576"/>
                  </a:lnTo>
                  <a:lnTo>
                    <a:pt x="592" y="576"/>
                  </a:lnTo>
                  <a:lnTo>
                    <a:pt x="591" y="575"/>
                  </a:lnTo>
                  <a:lnTo>
                    <a:pt x="591" y="575"/>
                  </a:lnTo>
                  <a:lnTo>
                    <a:pt x="587" y="576"/>
                  </a:lnTo>
                  <a:lnTo>
                    <a:pt x="587" y="576"/>
                  </a:lnTo>
                  <a:lnTo>
                    <a:pt x="587" y="575"/>
                  </a:lnTo>
                  <a:lnTo>
                    <a:pt x="589" y="575"/>
                  </a:lnTo>
                  <a:lnTo>
                    <a:pt x="589" y="573"/>
                  </a:lnTo>
                  <a:lnTo>
                    <a:pt x="591" y="573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2" y="569"/>
                  </a:lnTo>
                  <a:lnTo>
                    <a:pt x="592" y="569"/>
                  </a:lnTo>
                  <a:lnTo>
                    <a:pt x="594" y="567"/>
                  </a:lnTo>
                  <a:lnTo>
                    <a:pt x="592" y="566"/>
                  </a:lnTo>
                  <a:lnTo>
                    <a:pt x="594" y="566"/>
                  </a:lnTo>
                  <a:lnTo>
                    <a:pt x="594" y="566"/>
                  </a:lnTo>
                  <a:lnTo>
                    <a:pt x="596" y="566"/>
                  </a:lnTo>
                  <a:lnTo>
                    <a:pt x="596" y="566"/>
                  </a:lnTo>
                  <a:lnTo>
                    <a:pt x="598" y="566"/>
                  </a:lnTo>
                  <a:lnTo>
                    <a:pt x="598" y="566"/>
                  </a:lnTo>
                  <a:lnTo>
                    <a:pt x="600" y="566"/>
                  </a:lnTo>
                  <a:lnTo>
                    <a:pt x="600" y="566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6"/>
                  </a:lnTo>
                  <a:lnTo>
                    <a:pt x="601" y="566"/>
                  </a:lnTo>
                  <a:lnTo>
                    <a:pt x="601" y="564"/>
                  </a:lnTo>
                  <a:lnTo>
                    <a:pt x="603" y="564"/>
                  </a:lnTo>
                  <a:lnTo>
                    <a:pt x="603" y="562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58"/>
                  </a:lnTo>
                  <a:lnTo>
                    <a:pt x="603" y="558"/>
                  </a:lnTo>
                  <a:lnTo>
                    <a:pt x="603" y="558"/>
                  </a:lnTo>
                  <a:lnTo>
                    <a:pt x="605" y="557"/>
                  </a:lnTo>
                  <a:lnTo>
                    <a:pt x="605" y="557"/>
                  </a:lnTo>
                  <a:lnTo>
                    <a:pt x="607" y="557"/>
                  </a:lnTo>
                  <a:lnTo>
                    <a:pt x="607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10" y="557"/>
                  </a:lnTo>
                  <a:lnTo>
                    <a:pt x="610" y="555"/>
                  </a:lnTo>
                  <a:lnTo>
                    <a:pt x="610" y="555"/>
                  </a:lnTo>
                  <a:lnTo>
                    <a:pt x="612" y="555"/>
                  </a:lnTo>
                  <a:lnTo>
                    <a:pt x="612" y="555"/>
                  </a:lnTo>
                  <a:lnTo>
                    <a:pt x="612" y="557"/>
                  </a:lnTo>
                  <a:lnTo>
                    <a:pt x="614" y="557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2" y="553"/>
                  </a:lnTo>
                  <a:lnTo>
                    <a:pt x="614" y="551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6" y="549"/>
                  </a:lnTo>
                  <a:lnTo>
                    <a:pt x="616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8"/>
                  </a:lnTo>
                  <a:lnTo>
                    <a:pt x="620" y="548"/>
                  </a:lnTo>
                  <a:lnTo>
                    <a:pt x="620" y="546"/>
                  </a:lnTo>
                  <a:lnTo>
                    <a:pt x="621" y="546"/>
                  </a:lnTo>
                  <a:lnTo>
                    <a:pt x="621" y="548"/>
                  </a:lnTo>
                  <a:lnTo>
                    <a:pt x="623" y="548"/>
                  </a:lnTo>
                  <a:lnTo>
                    <a:pt x="623" y="548"/>
                  </a:lnTo>
                  <a:lnTo>
                    <a:pt x="623" y="546"/>
                  </a:lnTo>
                  <a:lnTo>
                    <a:pt x="623" y="546"/>
                  </a:lnTo>
                  <a:lnTo>
                    <a:pt x="625" y="546"/>
                  </a:lnTo>
                  <a:lnTo>
                    <a:pt x="625" y="544"/>
                  </a:lnTo>
                  <a:lnTo>
                    <a:pt x="625" y="544"/>
                  </a:lnTo>
                  <a:lnTo>
                    <a:pt x="625" y="542"/>
                  </a:lnTo>
                  <a:lnTo>
                    <a:pt x="627" y="542"/>
                  </a:lnTo>
                  <a:lnTo>
                    <a:pt x="627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2" y="540"/>
                  </a:lnTo>
                  <a:lnTo>
                    <a:pt x="630" y="537"/>
                  </a:lnTo>
                  <a:lnTo>
                    <a:pt x="630" y="535"/>
                  </a:lnTo>
                  <a:lnTo>
                    <a:pt x="632" y="533"/>
                  </a:lnTo>
                  <a:lnTo>
                    <a:pt x="634" y="531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38" y="526"/>
                  </a:lnTo>
                  <a:lnTo>
                    <a:pt x="639" y="524"/>
                  </a:lnTo>
                  <a:lnTo>
                    <a:pt x="639" y="524"/>
                  </a:lnTo>
                  <a:lnTo>
                    <a:pt x="639" y="522"/>
                  </a:lnTo>
                  <a:lnTo>
                    <a:pt x="639" y="522"/>
                  </a:lnTo>
                  <a:lnTo>
                    <a:pt x="641" y="520"/>
                  </a:lnTo>
                  <a:lnTo>
                    <a:pt x="641" y="520"/>
                  </a:lnTo>
                  <a:lnTo>
                    <a:pt x="641" y="519"/>
                  </a:lnTo>
                  <a:lnTo>
                    <a:pt x="641" y="519"/>
                  </a:lnTo>
                  <a:lnTo>
                    <a:pt x="641" y="517"/>
                  </a:lnTo>
                  <a:lnTo>
                    <a:pt x="639" y="517"/>
                  </a:lnTo>
                  <a:lnTo>
                    <a:pt x="639" y="515"/>
                  </a:lnTo>
                  <a:lnTo>
                    <a:pt x="639" y="513"/>
                  </a:lnTo>
                  <a:lnTo>
                    <a:pt x="638" y="513"/>
                  </a:lnTo>
                  <a:lnTo>
                    <a:pt x="636" y="513"/>
                  </a:lnTo>
                  <a:lnTo>
                    <a:pt x="634" y="515"/>
                  </a:lnTo>
                  <a:lnTo>
                    <a:pt x="625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5"/>
                  </a:lnTo>
                  <a:lnTo>
                    <a:pt x="621" y="515"/>
                  </a:lnTo>
                  <a:lnTo>
                    <a:pt x="621" y="515"/>
                  </a:lnTo>
                  <a:lnTo>
                    <a:pt x="620" y="515"/>
                  </a:lnTo>
                  <a:lnTo>
                    <a:pt x="620" y="515"/>
                  </a:lnTo>
                  <a:lnTo>
                    <a:pt x="614" y="511"/>
                  </a:lnTo>
                  <a:lnTo>
                    <a:pt x="612" y="510"/>
                  </a:lnTo>
                  <a:lnTo>
                    <a:pt x="609" y="508"/>
                  </a:lnTo>
                  <a:lnTo>
                    <a:pt x="609" y="508"/>
                  </a:lnTo>
                  <a:lnTo>
                    <a:pt x="607" y="508"/>
                  </a:lnTo>
                  <a:lnTo>
                    <a:pt x="607" y="508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1" y="502"/>
                  </a:lnTo>
                  <a:lnTo>
                    <a:pt x="601" y="502"/>
                  </a:lnTo>
                  <a:lnTo>
                    <a:pt x="600" y="501"/>
                  </a:lnTo>
                  <a:lnTo>
                    <a:pt x="600" y="501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1" y="497"/>
                  </a:lnTo>
                  <a:lnTo>
                    <a:pt x="601" y="495"/>
                  </a:lnTo>
                  <a:lnTo>
                    <a:pt x="603" y="495"/>
                  </a:lnTo>
                  <a:lnTo>
                    <a:pt x="601" y="493"/>
                  </a:lnTo>
                  <a:lnTo>
                    <a:pt x="600" y="492"/>
                  </a:lnTo>
                  <a:lnTo>
                    <a:pt x="598" y="490"/>
                  </a:lnTo>
                  <a:lnTo>
                    <a:pt x="598" y="488"/>
                  </a:lnTo>
                  <a:lnTo>
                    <a:pt x="600" y="488"/>
                  </a:lnTo>
                  <a:lnTo>
                    <a:pt x="601" y="484"/>
                  </a:lnTo>
                  <a:lnTo>
                    <a:pt x="603" y="483"/>
                  </a:lnTo>
                  <a:lnTo>
                    <a:pt x="603" y="483"/>
                  </a:lnTo>
                  <a:lnTo>
                    <a:pt x="603" y="481"/>
                  </a:lnTo>
                  <a:lnTo>
                    <a:pt x="603" y="479"/>
                  </a:lnTo>
                  <a:lnTo>
                    <a:pt x="605" y="477"/>
                  </a:lnTo>
                  <a:lnTo>
                    <a:pt x="605" y="477"/>
                  </a:lnTo>
                  <a:lnTo>
                    <a:pt x="607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7" y="474"/>
                  </a:lnTo>
                  <a:lnTo>
                    <a:pt x="607" y="474"/>
                  </a:lnTo>
                  <a:lnTo>
                    <a:pt x="607" y="472"/>
                  </a:lnTo>
                  <a:lnTo>
                    <a:pt x="607" y="470"/>
                  </a:lnTo>
                  <a:lnTo>
                    <a:pt x="607" y="470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3" y="464"/>
                  </a:lnTo>
                  <a:lnTo>
                    <a:pt x="603" y="464"/>
                  </a:lnTo>
                  <a:lnTo>
                    <a:pt x="600" y="466"/>
                  </a:lnTo>
                  <a:lnTo>
                    <a:pt x="600" y="464"/>
                  </a:lnTo>
                  <a:lnTo>
                    <a:pt x="596" y="463"/>
                  </a:lnTo>
                  <a:lnTo>
                    <a:pt x="594" y="463"/>
                  </a:lnTo>
                  <a:lnTo>
                    <a:pt x="592" y="461"/>
                  </a:lnTo>
                  <a:lnTo>
                    <a:pt x="592" y="457"/>
                  </a:lnTo>
                  <a:lnTo>
                    <a:pt x="592" y="454"/>
                  </a:lnTo>
                  <a:lnTo>
                    <a:pt x="592" y="454"/>
                  </a:lnTo>
                  <a:lnTo>
                    <a:pt x="591" y="454"/>
                  </a:lnTo>
                  <a:lnTo>
                    <a:pt x="589" y="454"/>
                  </a:lnTo>
                  <a:lnTo>
                    <a:pt x="589" y="452"/>
                  </a:lnTo>
                  <a:lnTo>
                    <a:pt x="589" y="452"/>
                  </a:lnTo>
                  <a:lnTo>
                    <a:pt x="589" y="450"/>
                  </a:lnTo>
                  <a:lnTo>
                    <a:pt x="589" y="450"/>
                  </a:lnTo>
                  <a:lnTo>
                    <a:pt x="587" y="450"/>
                  </a:lnTo>
                  <a:lnTo>
                    <a:pt x="587" y="448"/>
                  </a:lnTo>
                  <a:lnTo>
                    <a:pt x="587" y="446"/>
                  </a:lnTo>
                  <a:lnTo>
                    <a:pt x="589" y="446"/>
                  </a:lnTo>
                  <a:lnTo>
                    <a:pt x="589" y="446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8" y="445"/>
                  </a:lnTo>
                  <a:lnTo>
                    <a:pt x="600" y="446"/>
                  </a:lnTo>
                  <a:lnTo>
                    <a:pt x="600" y="445"/>
                  </a:lnTo>
                  <a:lnTo>
                    <a:pt x="601" y="445"/>
                  </a:lnTo>
                  <a:lnTo>
                    <a:pt x="600" y="445"/>
                  </a:lnTo>
                  <a:lnTo>
                    <a:pt x="600" y="445"/>
                  </a:lnTo>
                  <a:lnTo>
                    <a:pt x="600" y="443"/>
                  </a:lnTo>
                  <a:lnTo>
                    <a:pt x="601" y="443"/>
                  </a:lnTo>
                  <a:lnTo>
                    <a:pt x="601" y="443"/>
                  </a:lnTo>
                  <a:lnTo>
                    <a:pt x="603" y="443"/>
                  </a:lnTo>
                  <a:lnTo>
                    <a:pt x="603" y="443"/>
                  </a:lnTo>
                  <a:lnTo>
                    <a:pt x="603" y="441"/>
                  </a:lnTo>
                  <a:lnTo>
                    <a:pt x="605" y="441"/>
                  </a:lnTo>
                  <a:lnTo>
                    <a:pt x="607" y="439"/>
                  </a:lnTo>
                  <a:lnTo>
                    <a:pt x="609" y="439"/>
                  </a:lnTo>
                  <a:lnTo>
                    <a:pt x="609" y="439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0" y="439"/>
                  </a:lnTo>
                  <a:lnTo>
                    <a:pt x="610" y="437"/>
                  </a:lnTo>
                  <a:lnTo>
                    <a:pt x="612" y="437"/>
                  </a:lnTo>
                  <a:lnTo>
                    <a:pt x="612" y="436"/>
                  </a:lnTo>
                  <a:lnTo>
                    <a:pt x="612" y="434"/>
                  </a:lnTo>
                  <a:lnTo>
                    <a:pt x="610" y="432"/>
                  </a:lnTo>
                  <a:lnTo>
                    <a:pt x="612" y="432"/>
                  </a:lnTo>
                  <a:lnTo>
                    <a:pt x="614" y="430"/>
                  </a:lnTo>
                  <a:lnTo>
                    <a:pt x="614" y="428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2" y="425"/>
                  </a:lnTo>
                  <a:lnTo>
                    <a:pt x="612" y="425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1"/>
                  </a:lnTo>
                  <a:lnTo>
                    <a:pt x="609" y="421"/>
                  </a:lnTo>
                  <a:lnTo>
                    <a:pt x="605" y="419"/>
                  </a:lnTo>
                  <a:lnTo>
                    <a:pt x="605" y="418"/>
                  </a:lnTo>
                  <a:lnTo>
                    <a:pt x="605" y="416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2"/>
                  </a:lnTo>
                  <a:lnTo>
                    <a:pt x="605" y="412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3" y="408"/>
                  </a:lnTo>
                  <a:lnTo>
                    <a:pt x="601" y="408"/>
                  </a:lnTo>
                  <a:lnTo>
                    <a:pt x="601" y="407"/>
                  </a:lnTo>
                  <a:lnTo>
                    <a:pt x="600" y="407"/>
                  </a:lnTo>
                  <a:lnTo>
                    <a:pt x="600" y="407"/>
                  </a:lnTo>
                  <a:lnTo>
                    <a:pt x="598" y="407"/>
                  </a:lnTo>
                  <a:lnTo>
                    <a:pt x="596" y="405"/>
                  </a:lnTo>
                  <a:lnTo>
                    <a:pt x="596" y="401"/>
                  </a:lnTo>
                  <a:lnTo>
                    <a:pt x="596" y="399"/>
                  </a:lnTo>
                  <a:lnTo>
                    <a:pt x="596" y="399"/>
                  </a:lnTo>
                  <a:lnTo>
                    <a:pt x="596" y="398"/>
                  </a:lnTo>
                  <a:lnTo>
                    <a:pt x="596" y="396"/>
                  </a:lnTo>
                  <a:lnTo>
                    <a:pt x="598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3" y="394"/>
                  </a:lnTo>
                  <a:lnTo>
                    <a:pt x="605" y="394"/>
                  </a:lnTo>
                  <a:lnTo>
                    <a:pt x="605" y="394"/>
                  </a:lnTo>
                  <a:lnTo>
                    <a:pt x="605" y="392"/>
                  </a:lnTo>
                  <a:lnTo>
                    <a:pt x="607" y="392"/>
                  </a:lnTo>
                  <a:lnTo>
                    <a:pt x="607" y="390"/>
                  </a:lnTo>
                  <a:lnTo>
                    <a:pt x="607" y="390"/>
                  </a:lnTo>
                  <a:lnTo>
                    <a:pt x="609" y="389"/>
                  </a:lnTo>
                  <a:lnTo>
                    <a:pt x="607" y="389"/>
                  </a:lnTo>
                  <a:lnTo>
                    <a:pt x="607" y="389"/>
                  </a:lnTo>
                  <a:lnTo>
                    <a:pt x="607" y="387"/>
                  </a:lnTo>
                  <a:lnTo>
                    <a:pt x="607" y="385"/>
                  </a:lnTo>
                  <a:lnTo>
                    <a:pt x="607" y="385"/>
                  </a:lnTo>
                  <a:lnTo>
                    <a:pt x="605" y="385"/>
                  </a:lnTo>
                  <a:lnTo>
                    <a:pt x="603" y="381"/>
                  </a:lnTo>
                  <a:lnTo>
                    <a:pt x="601" y="380"/>
                  </a:lnTo>
                  <a:lnTo>
                    <a:pt x="601" y="380"/>
                  </a:lnTo>
                  <a:lnTo>
                    <a:pt x="601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96" y="374"/>
                  </a:lnTo>
                  <a:lnTo>
                    <a:pt x="594" y="372"/>
                  </a:lnTo>
                  <a:lnTo>
                    <a:pt x="596" y="371"/>
                  </a:lnTo>
                  <a:lnTo>
                    <a:pt x="596" y="369"/>
                  </a:lnTo>
                  <a:lnTo>
                    <a:pt x="598" y="365"/>
                  </a:lnTo>
                  <a:lnTo>
                    <a:pt x="598" y="363"/>
                  </a:lnTo>
                  <a:lnTo>
                    <a:pt x="596" y="362"/>
                  </a:lnTo>
                  <a:lnTo>
                    <a:pt x="594" y="360"/>
                  </a:lnTo>
                  <a:lnTo>
                    <a:pt x="594" y="358"/>
                  </a:lnTo>
                  <a:lnTo>
                    <a:pt x="596" y="356"/>
                  </a:lnTo>
                  <a:lnTo>
                    <a:pt x="596" y="356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4" y="353"/>
                  </a:lnTo>
                  <a:lnTo>
                    <a:pt x="587" y="351"/>
                  </a:lnTo>
                  <a:lnTo>
                    <a:pt x="583" y="351"/>
                  </a:lnTo>
                  <a:lnTo>
                    <a:pt x="582" y="353"/>
                  </a:lnTo>
                  <a:lnTo>
                    <a:pt x="576" y="354"/>
                  </a:lnTo>
                  <a:lnTo>
                    <a:pt x="574" y="354"/>
                  </a:lnTo>
                  <a:lnTo>
                    <a:pt x="573" y="354"/>
                  </a:lnTo>
                  <a:lnTo>
                    <a:pt x="573" y="356"/>
                  </a:lnTo>
                  <a:lnTo>
                    <a:pt x="571" y="358"/>
                  </a:lnTo>
                  <a:lnTo>
                    <a:pt x="569" y="360"/>
                  </a:lnTo>
                  <a:lnTo>
                    <a:pt x="567" y="360"/>
                  </a:lnTo>
                  <a:lnTo>
                    <a:pt x="567" y="362"/>
                  </a:lnTo>
                  <a:lnTo>
                    <a:pt x="567" y="362"/>
                  </a:lnTo>
                  <a:lnTo>
                    <a:pt x="569" y="363"/>
                  </a:lnTo>
                  <a:lnTo>
                    <a:pt x="569" y="363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71" y="365"/>
                  </a:lnTo>
                  <a:lnTo>
                    <a:pt x="571" y="365"/>
                  </a:lnTo>
                  <a:lnTo>
                    <a:pt x="571" y="367"/>
                  </a:lnTo>
                  <a:lnTo>
                    <a:pt x="569" y="369"/>
                  </a:lnTo>
                  <a:lnTo>
                    <a:pt x="567" y="371"/>
                  </a:lnTo>
                  <a:lnTo>
                    <a:pt x="564" y="374"/>
                  </a:lnTo>
                  <a:lnTo>
                    <a:pt x="562" y="374"/>
                  </a:lnTo>
                  <a:lnTo>
                    <a:pt x="560" y="374"/>
                  </a:lnTo>
                  <a:lnTo>
                    <a:pt x="558" y="374"/>
                  </a:lnTo>
                  <a:lnTo>
                    <a:pt x="556" y="374"/>
                  </a:lnTo>
                  <a:lnTo>
                    <a:pt x="554" y="374"/>
                  </a:lnTo>
                  <a:lnTo>
                    <a:pt x="554" y="372"/>
                  </a:lnTo>
                  <a:lnTo>
                    <a:pt x="556" y="372"/>
                  </a:lnTo>
                  <a:lnTo>
                    <a:pt x="556" y="372"/>
                  </a:lnTo>
                  <a:lnTo>
                    <a:pt x="554" y="371"/>
                  </a:lnTo>
                  <a:lnTo>
                    <a:pt x="554" y="371"/>
                  </a:lnTo>
                  <a:lnTo>
                    <a:pt x="554" y="369"/>
                  </a:lnTo>
                  <a:lnTo>
                    <a:pt x="556" y="369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2" y="367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2"/>
                  </a:lnTo>
                  <a:lnTo>
                    <a:pt x="562" y="362"/>
                  </a:lnTo>
                  <a:lnTo>
                    <a:pt x="562" y="360"/>
                  </a:lnTo>
                  <a:lnTo>
                    <a:pt x="564" y="358"/>
                  </a:lnTo>
                  <a:lnTo>
                    <a:pt x="564" y="358"/>
                  </a:lnTo>
                  <a:lnTo>
                    <a:pt x="564" y="356"/>
                  </a:lnTo>
                  <a:lnTo>
                    <a:pt x="562" y="356"/>
                  </a:lnTo>
                  <a:lnTo>
                    <a:pt x="560" y="354"/>
                  </a:lnTo>
                  <a:lnTo>
                    <a:pt x="560" y="354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49"/>
                  </a:lnTo>
                  <a:lnTo>
                    <a:pt x="562" y="347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2" y="342"/>
                  </a:lnTo>
                  <a:lnTo>
                    <a:pt x="564" y="342"/>
                  </a:lnTo>
                  <a:lnTo>
                    <a:pt x="571" y="334"/>
                  </a:lnTo>
                  <a:lnTo>
                    <a:pt x="574" y="333"/>
                  </a:lnTo>
                  <a:lnTo>
                    <a:pt x="574" y="333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5"/>
                  </a:lnTo>
                  <a:lnTo>
                    <a:pt x="578" y="325"/>
                  </a:lnTo>
                  <a:lnTo>
                    <a:pt x="578" y="324"/>
                  </a:lnTo>
                  <a:lnTo>
                    <a:pt x="578" y="324"/>
                  </a:lnTo>
                  <a:lnTo>
                    <a:pt x="578" y="322"/>
                  </a:lnTo>
                  <a:lnTo>
                    <a:pt x="580" y="322"/>
                  </a:lnTo>
                  <a:lnTo>
                    <a:pt x="580" y="322"/>
                  </a:lnTo>
                  <a:lnTo>
                    <a:pt x="580" y="320"/>
                  </a:lnTo>
                  <a:lnTo>
                    <a:pt x="578" y="318"/>
                  </a:lnTo>
                  <a:lnTo>
                    <a:pt x="578" y="318"/>
                  </a:lnTo>
                  <a:lnTo>
                    <a:pt x="578" y="316"/>
                  </a:lnTo>
                  <a:lnTo>
                    <a:pt x="582" y="315"/>
                  </a:lnTo>
                  <a:lnTo>
                    <a:pt x="587" y="313"/>
                  </a:lnTo>
                  <a:lnTo>
                    <a:pt x="591" y="311"/>
                  </a:lnTo>
                  <a:lnTo>
                    <a:pt x="591" y="309"/>
                  </a:lnTo>
                  <a:lnTo>
                    <a:pt x="591" y="307"/>
                  </a:lnTo>
                  <a:lnTo>
                    <a:pt x="591" y="306"/>
                  </a:lnTo>
                  <a:lnTo>
                    <a:pt x="592" y="306"/>
                  </a:lnTo>
                  <a:lnTo>
                    <a:pt x="592" y="306"/>
                  </a:lnTo>
                  <a:lnTo>
                    <a:pt x="592" y="304"/>
                  </a:lnTo>
                  <a:lnTo>
                    <a:pt x="592" y="304"/>
                  </a:lnTo>
                  <a:lnTo>
                    <a:pt x="594" y="304"/>
                  </a:lnTo>
                  <a:lnTo>
                    <a:pt x="594" y="302"/>
                  </a:lnTo>
                  <a:lnTo>
                    <a:pt x="596" y="302"/>
                  </a:lnTo>
                  <a:lnTo>
                    <a:pt x="598" y="300"/>
                  </a:lnTo>
                  <a:lnTo>
                    <a:pt x="598" y="298"/>
                  </a:lnTo>
                  <a:lnTo>
                    <a:pt x="600" y="298"/>
                  </a:lnTo>
                  <a:lnTo>
                    <a:pt x="601" y="297"/>
                  </a:lnTo>
                  <a:lnTo>
                    <a:pt x="605" y="293"/>
                  </a:lnTo>
                  <a:lnTo>
                    <a:pt x="605" y="291"/>
                  </a:lnTo>
                  <a:lnTo>
                    <a:pt x="605" y="291"/>
                  </a:lnTo>
                  <a:lnTo>
                    <a:pt x="605" y="289"/>
                  </a:lnTo>
                  <a:lnTo>
                    <a:pt x="607" y="289"/>
                  </a:lnTo>
                  <a:lnTo>
                    <a:pt x="607" y="289"/>
                  </a:lnTo>
                  <a:lnTo>
                    <a:pt x="607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6"/>
                  </a:lnTo>
                  <a:lnTo>
                    <a:pt x="607" y="286"/>
                  </a:lnTo>
                  <a:lnTo>
                    <a:pt x="607" y="284"/>
                  </a:lnTo>
                  <a:lnTo>
                    <a:pt x="607" y="286"/>
                  </a:lnTo>
                  <a:lnTo>
                    <a:pt x="600" y="286"/>
                  </a:lnTo>
                  <a:lnTo>
                    <a:pt x="600" y="284"/>
                  </a:lnTo>
                  <a:lnTo>
                    <a:pt x="601" y="284"/>
                  </a:lnTo>
                  <a:lnTo>
                    <a:pt x="601" y="282"/>
                  </a:lnTo>
                  <a:lnTo>
                    <a:pt x="603" y="282"/>
                  </a:lnTo>
                  <a:lnTo>
                    <a:pt x="603" y="280"/>
                  </a:lnTo>
                  <a:lnTo>
                    <a:pt x="605" y="280"/>
                  </a:lnTo>
                  <a:lnTo>
                    <a:pt x="605" y="280"/>
                  </a:lnTo>
                  <a:lnTo>
                    <a:pt x="605" y="278"/>
                  </a:lnTo>
                  <a:lnTo>
                    <a:pt x="607" y="278"/>
                  </a:lnTo>
                  <a:lnTo>
                    <a:pt x="607" y="277"/>
                  </a:lnTo>
                  <a:lnTo>
                    <a:pt x="605" y="277"/>
                  </a:lnTo>
                  <a:lnTo>
                    <a:pt x="605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9" y="275"/>
                  </a:lnTo>
                  <a:lnTo>
                    <a:pt x="609" y="275"/>
                  </a:lnTo>
                  <a:lnTo>
                    <a:pt x="612" y="275"/>
                  </a:lnTo>
                  <a:lnTo>
                    <a:pt x="612" y="275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6" y="275"/>
                  </a:lnTo>
                  <a:lnTo>
                    <a:pt x="614" y="278"/>
                  </a:lnTo>
                  <a:lnTo>
                    <a:pt x="616" y="278"/>
                  </a:lnTo>
                  <a:lnTo>
                    <a:pt x="616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20" y="280"/>
                  </a:lnTo>
                  <a:lnTo>
                    <a:pt x="620" y="280"/>
                  </a:lnTo>
                  <a:lnTo>
                    <a:pt x="621" y="280"/>
                  </a:lnTo>
                  <a:lnTo>
                    <a:pt x="621" y="280"/>
                  </a:lnTo>
                  <a:lnTo>
                    <a:pt x="623" y="280"/>
                  </a:lnTo>
                  <a:lnTo>
                    <a:pt x="625" y="280"/>
                  </a:lnTo>
                  <a:lnTo>
                    <a:pt x="627" y="280"/>
                  </a:lnTo>
                  <a:lnTo>
                    <a:pt x="627" y="280"/>
                  </a:lnTo>
                  <a:lnTo>
                    <a:pt x="629" y="278"/>
                  </a:lnTo>
                  <a:lnTo>
                    <a:pt x="629" y="278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7" y="277"/>
                  </a:lnTo>
                  <a:lnTo>
                    <a:pt x="627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7"/>
                  </a:lnTo>
                  <a:lnTo>
                    <a:pt x="630" y="277"/>
                  </a:lnTo>
                  <a:lnTo>
                    <a:pt x="630" y="277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3"/>
                  </a:lnTo>
                  <a:lnTo>
                    <a:pt x="630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30" y="271"/>
                  </a:lnTo>
                  <a:lnTo>
                    <a:pt x="632" y="269"/>
                  </a:lnTo>
                  <a:lnTo>
                    <a:pt x="634" y="269"/>
                  </a:lnTo>
                  <a:lnTo>
                    <a:pt x="634" y="269"/>
                  </a:lnTo>
                  <a:lnTo>
                    <a:pt x="636" y="269"/>
                  </a:lnTo>
                  <a:lnTo>
                    <a:pt x="636" y="269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4" y="264"/>
                  </a:lnTo>
                  <a:lnTo>
                    <a:pt x="634" y="262"/>
                  </a:lnTo>
                  <a:lnTo>
                    <a:pt x="632" y="262"/>
                  </a:lnTo>
                  <a:lnTo>
                    <a:pt x="632" y="262"/>
                  </a:lnTo>
                  <a:lnTo>
                    <a:pt x="632" y="260"/>
                  </a:lnTo>
                  <a:lnTo>
                    <a:pt x="632" y="260"/>
                  </a:lnTo>
                  <a:lnTo>
                    <a:pt x="632" y="259"/>
                  </a:lnTo>
                  <a:lnTo>
                    <a:pt x="634" y="259"/>
                  </a:lnTo>
                  <a:lnTo>
                    <a:pt x="634" y="259"/>
                  </a:lnTo>
                  <a:lnTo>
                    <a:pt x="634" y="257"/>
                  </a:lnTo>
                  <a:lnTo>
                    <a:pt x="632" y="253"/>
                  </a:lnTo>
                  <a:lnTo>
                    <a:pt x="634" y="253"/>
                  </a:lnTo>
                  <a:lnTo>
                    <a:pt x="634" y="251"/>
                  </a:lnTo>
                  <a:lnTo>
                    <a:pt x="634" y="250"/>
                  </a:lnTo>
                  <a:lnTo>
                    <a:pt x="634" y="250"/>
                  </a:lnTo>
                  <a:lnTo>
                    <a:pt x="636" y="250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6" y="246"/>
                  </a:lnTo>
                  <a:lnTo>
                    <a:pt x="636" y="246"/>
                  </a:lnTo>
                  <a:lnTo>
                    <a:pt x="636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6" y="242"/>
                  </a:lnTo>
                  <a:lnTo>
                    <a:pt x="638" y="241"/>
                  </a:lnTo>
                  <a:lnTo>
                    <a:pt x="638" y="241"/>
                  </a:lnTo>
                  <a:lnTo>
                    <a:pt x="638" y="237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30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4"/>
                  </a:lnTo>
                  <a:lnTo>
                    <a:pt x="641" y="221"/>
                  </a:lnTo>
                  <a:lnTo>
                    <a:pt x="641" y="219"/>
                  </a:lnTo>
                  <a:lnTo>
                    <a:pt x="641" y="217"/>
                  </a:lnTo>
                  <a:lnTo>
                    <a:pt x="641" y="215"/>
                  </a:lnTo>
                  <a:lnTo>
                    <a:pt x="641" y="215"/>
                  </a:lnTo>
                  <a:lnTo>
                    <a:pt x="643" y="213"/>
                  </a:lnTo>
                  <a:lnTo>
                    <a:pt x="643" y="213"/>
                  </a:lnTo>
                  <a:lnTo>
                    <a:pt x="645" y="212"/>
                  </a:lnTo>
                  <a:lnTo>
                    <a:pt x="645" y="212"/>
                  </a:lnTo>
                  <a:lnTo>
                    <a:pt x="645" y="210"/>
                  </a:lnTo>
                  <a:lnTo>
                    <a:pt x="643" y="210"/>
                  </a:lnTo>
                  <a:lnTo>
                    <a:pt x="643" y="208"/>
                  </a:lnTo>
                  <a:lnTo>
                    <a:pt x="643" y="208"/>
                  </a:lnTo>
                  <a:lnTo>
                    <a:pt x="645" y="206"/>
                  </a:lnTo>
                  <a:lnTo>
                    <a:pt x="645" y="204"/>
                  </a:lnTo>
                  <a:lnTo>
                    <a:pt x="645" y="204"/>
                  </a:lnTo>
                  <a:lnTo>
                    <a:pt x="645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45" y="201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7"/>
                  </a:lnTo>
                  <a:lnTo>
                    <a:pt x="647" y="194"/>
                  </a:lnTo>
                  <a:lnTo>
                    <a:pt x="647" y="192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2" y="186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6" y="183"/>
                  </a:lnTo>
                  <a:lnTo>
                    <a:pt x="656" y="183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79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61" y="177"/>
                  </a:lnTo>
                  <a:lnTo>
                    <a:pt x="661" y="177"/>
                  </a:lnTo>
                  <a:lnTo>
                    <a:pt x="661" y="175"/>
                  </a:lnTo>
                  <a:lnTo>
                    <a:pt x="665" y="170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5"/>
                  </a:lnTo>
                  <a:lnTo>
                    <a:pt x="661" y="165"/>
                  </a:lnTo>
                  <a:close/>
                  <a:moveTo>
                    <a:pt x="356" y="632"/>
                  </a:moveTo>
                  <a:lnTo>
                    <a:pt x="356" y="632"/>
                  </a:lnTo>
                  <a:lnTo>
                    <a:pt x="356" y="632"/>
                  </a:lnTo>
                  <a:lnTo>
                    <a:pt x="354" y="632"/>
                  </a:lnTo>
                  <a:lnTo>
                    <a:pt x="354" y="631"/>
                  </a:lnTo>
                  <a:lnTo>
                    <a:pt x="354" y="631"/>
                  </a:lnTo>
                  <a:lnTo>
                    <a:pt x="354" y="629"/>
                  </a:lnTo>
                  <a:lnTo>
                    <a:pt x="354" y="629"/>
                  </a:lnTo>
                  <a:lnTo>
                    <a:pt x="356" y="629"/>
                  </a:lnTo>
                  <a:lnTo>
                    <a:pt x="356" y="631"/>
                  </a:lnTo>
                  <a:lnTo>
                    <a:pt x="356" y="632"/>
                  </a:lnTo>
                  <a:lnTo>
                    <a:pt x="356" y="632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5">
              <a:extLst>
                <a:ext uri="{FF2B5EF4-FFF2-40B4-BE49-F238E27FC236}">
                  <a16:creationId xmlns:a16="http://schemas.microsoft.com/office/drawing/2014/main" id="{8A734F90-CCCA-4F7A-B2EA-45C761583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7959" y="1042024"/>
              <a:ext cx="834841" cy="1697326"/>
            </a:xfrm>
            <a:custGeom>
              <a:avLst/>
              <a:gdLst>
                <a:gd name="T0" fmla="*/ 49 w 604"/>
                <a:gd name="T1" fmla="*/ 1208 h 1228"/>
                <a:gd name="T2" fmla="*/ 31 w 604"/>
                <a:gd name="T3" fmla="*/ 1210 h 1228"/>
                <a:gd name="T4" fmla="*/ 6 w 604"/>
                <a:gd name="T5" fmla="*/ 1188 h 1228"/>
                <a:gd name="T6" fmla="*/ 64 w 604"/>
                <a:gd name="T7" fmla="*/ 1181 h 1228"/>
                <a:gd name="T8" fmla="*/ 26 w 604"/>
                <a:gd name="T9" fmla="*/ 1190 h 1228"/>
                <a:gd name="T10" fmla="*/ 29 w 604"/>
                <a:gd name="T11" fmla="*/ 1174 h 1228"/>
                <a:gd name="T12" fmla="*/ 13 w 604"/>
                <a:gd name="T13" fmla="*/ 1187 h 1228"/>
                <a:gd name="T14" fmla="*/ 78 w 604"/>
                <a:gd name="T15" fmla="*/ 1161 h 1228"/>
                <a:gd name="T16" fmla="*/ 168 w 604"/>
                <a:gd name="T17" fmla="*/ 1210 h 1228"/>
                <a:gd name="T18" fmla="*/ 121 w 604"/>
                <a:gd name="T19" fmla="*/ 1197 h 1228"/>
                <a:gd name="T20" fmla="*/ 116 w 604"/>
                <a:gd name="T21" fmla="*/ 1196 h 1228"/>
                <a:gd name="T22" fmla="*/ 121 w 604"/>
                <a:gd name="T23" fmla="*/ 1196 h 1228"/>
                <a:gd name="T24" fmla="*/ 309 w 604"/>
                <a:gd name="T25" fmla="*/ 1185 h 1228"/>
                <a:gd name="T26" fmla="*/ 150 w 604"/>
                <a:gd name="T27" fmla="*/ 1208 h 1228"/>
                <a:gd name="T28" fmla="*/ 138 w 604"/>
                <a:gd name="T29" fmla="*/ 1183 h 1228"/>
                <a:gd name="T30" fmla="*/ 140 w 604"/>
                <a:gd name="T31" fmla="*/ 1172 h 1228"/>
                <a:gd name="T32" fmla="*/ 118 w 604"/>
                <a:gd name="T33" fmla="*/ 1174 h 1228"/>
                <a:gd name="T34" fmla="*/ 91 w 604"/>
                <a:gd name="T35" fmla="*/ 1161 h 1228"/>
                <a:gd name="T36" fmla="*/ 87 w 604"/>
                <a:gd name="T37" fmla="*/ 1147 h 1228"/>
                <a:gd name="T38" fmla="*/ 93 w 604"/>
                <a:gd name="T39" fmla="*/ 1087 h 1228"/>
                <a:gd name="T40" fmla="*/ 82 w 604"/>
                <a:gd name="T41" fmla="*/ 896 h 1228"/>
                <a:gd name="T42" fmla="*/ 84 w 604"/>
                <a:gd name="T43" fmla="*/ 871 h 1228"/>
                <a:gd name="T44" fmla="*/ 132 w 604"/>
                <a:gd name="T45" fmla="*/ 860 h 1228"/>
                <a:gd name="T46" fmla="*/ 123 w 604"/>
                <a:gd name="T47" fmla="*/ 852 h 1228"/>
                <a:gd name="T48" fmla="*/ 163 w 604"/>
                <a:gd name="T49" fmla="*/ 815 h 1228"/>
                <a:gd name="T50" fmla="*/ 587 w 604"/>
                <a:gd name="T51" fmla="*/ 885 h 1228"/>
                <a:gd name="T52" fmla="*/ 524 w 604"/>
                <a:gd name="T53" fmla="*/ 719 h 1228"/>
                <a:gd name="T54" fmla="*/ 526 w 604"/>
                <a:gd name="T55" fmla="*/ 585 h 1228"/>
                <a:gd name="T56" fmla="*/ 492 w 604"/>
                <a:gd name="T57" fmla="*/ 280 h 1228"/>
                <a:gd name="T58" fmla="*/ 391 w 604"/>
                <a:gd name="T59" fmla="*/ 18 h 1228"/>
                <a:gd name="T60" fmla="*/ 313 w 604"/>
                <a:gd name="T61" fmla="*/ 135 h 1228"/>
                <a:gd name="T62" fmla="*/ 232 w 604"/>
                <a:gd name="T63" fmla="*/ 184 h 1228"/>
                <a:gd name="T64" fmla="*/ 89 w 604"/>
                <a:gd name="T65" fmla="*/ 186 h 1228"/>
                <a:gd name="T66" fmla="*/ 183 w 604"/>
                <a:gd name="T67" fmla="*/ 271 h 1228"/>
                <a:gd name="T68" fmla="*/ 206 w 604"/>
                <a:gd name="T69" fmla="*/ 386 h 1228"/>
                <a:gd name="T70" fmla="*/ 206 w 604"/>
                <a:gd name="T71" fmla="*/ 493 h 1228"/>
                <a:gd name="T72" fmla="*/ 255 w 604"/>
                <a:gd name="T73" fmla="*/ 563 h 1228"/>
                <a:gd name="T74" fmla="*/ 291 w 604"/>
                <a:gd name="T75" fmla="*/ 616 h 1228"/>
                <a:gd name="T76" fmla="*/ 291 w 604"/>
                <a:gd name="T77" fmla="*/ 670 h 1228"/>
                <a:gd name="T78" fmla="*/ 252 w 604"/>
                <a:gd name="T79" fmla="*/ 690 h 1228"/>
                <a:gd name="T80" fmla="*/ 221 w 604"/>
                <a:gd name="T81" fmla="*/ 751 h 1228"/>
                <a:gd name="T82" fmla="*/ 185 w 604"/>
                <a:gd name="T83" fmla="*/ 796 h 1228"/>
                <a:gd name="T84" fmla="*/ 159 w 604"/>
                <a:gd name="T85" fmla="*/ 822 h 1228"/>
                <a:gd name="T86" fmla="*/ 141 w 604"/>
                <a:gd name="T87" fmla="*/ 847 h 1228"/>
                <a:gd name="T88" fmla="*/ 118 w 604"/>
                <a:gd name="T89" fmla="*/ 869 h 1228"/>
                <a:gd name="T90" fmla="*/ 96 w 604"/>
                <a:gd name="T91" fmla="*/ 894 h 1228"/>
                <a:gd name="T92" fmla="*/ 80 w 604"/>
                <a:gd name="T93" fmla="*/ 952 h 1228"/>
                <a:gd name="T94" fmla="*/ 89 w 604"/>
                <a:gd name="T95" fmla="*/ 1008 h 1228"/>
                <a:gd name="T96" fmla="*/ 96 w 604"/>
                <a:gd name="T97" fmla="*/ 1058 h 1228"/>
                <a:gd name="T98" fmla="*/ 94 w 604"/>
                <a:gd name="T99" fmla="*/ 1102 h 1228"/>
                <a:gd name="T100" fmla="*/ 98 w 604"/>
                <a:gd name="T101" fmla="*/ 1136 h 1228"/>
                <a:gd name="T102" fmla="*/ 116 w 604"/>
                <a:gd name="T103" fmla="*/ 1150 h 1228"/>
                <a:gd name="T104" fmla="*/ 149 w 604"/>
                <a:gd name="T105" fmla="*/ 1183 h 1228"/>
                <a:gd name="T106" fmla="*/ 176 w 604"/>
                <a:gd name="T107" fmla="*/ 1205 h 1228"/>
                <a:gd name="T108" fmla="*/ 186 w 604"/>
                <a:gd name="T109" fmla="*/ 1221 h 1228"/>
                <a:gd name="T110" fmla="*/ 233 w 604"/>
                <a:gd name="T111" fmla="*/ 1206 h 1228"/>
                <a:gd name="T112" fmla="*/ 259 w 604"/>
                <a:gd name="T113" fmla="*/ 1199 h 1228"/>
                <a:gd name="T114" fmla="*/ 293 w 604"/>
                <a:gd name="T115" fmla="*/ 1183 h 1228"/>
                <a:gd name="T116" fmla="*/ 318 w 604"/>
                <a:gd name="T117" fmla="*/ 1170 h 1228"/>
                <a:gd name="T118" fmla="*/ 342 w 604"/>
                <a:gd name="T119" fmla="*/ 1170 h 1228"/>
                <a:gd name="T120" fmla="*/ 365 w 604"/>
                <a:gd name="T121" fmla="*/ 1163 h 1228"/>
                <a:gd name="T122" fmla="*/ 400 w 604"/>
                <a:gd name="T123" fmla="*/ 1160 h 1228"/>
                <a:gd name="T124" fmla="*/ 488 w 604"/>
                <a:gd name="T125" fmla="*/ 107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4" h="1228">
                  <a:moveTo>
                    <a:pt x="69" y="1217"/>
                  </a:moveTo>
                  <a:lnTo>
                    <a:pt x="69" y="1216"/>
                  </a:lnTo>
                  <a:lnTo>
                    <a:pt x="69" y="1216"/>
                  </a:lnTo>
                  <a:lnTo>
                    <a:pt x="67" y="1216"/>
                  </a:lnTo>
                  <a:lnTo>
                    <a:pt x="67" y="1217"/>
                  </a:lnTo>
                  <a:lnTo>
                    <a:pt x="67" y="1217"/>
                  </a:lnTo>
                  <a:lnTo>
                    <a:pt x="69" y="1219"/>
                  </a:lnTo>
                  <a:lnTo>
                    <a:pt x="69" y="1219"/>
                  </a:lnTo>
                  <a:lnTo>
                    <a:pt x="71" y="1219"/>
                  </a:lnTo>
                  <a:lnTo>
                    <a:pt x="71" y="1219"/>
                  </a:lnTo>
                  <a:lnTo>
                    <a:pt x="71" y="1217"/>
                  </a:lnTo>
                  <a:lnTo>
                    <a:pt x="69" y="1217"/>
                  </a:lnTo>
                  <a:close/>
                  <a:moveTo>
                    <a:pt x="75" y="1216"/>
                  </a:moveTo>
                  <a:lnTo>
                    <a:pt x="75" y="1216"/>
                  </a:lnTo>
                  <a:lnTo>
                    <a:pt x="75" y="1216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1" y="1214"/>
                  </a:lnTo>
                  <a:lnTo>
                    <a:pt x="71" y="1214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5" y="1217"/>
                  </a:lnTo>
                  <a:lnTo>
                    <a:pt x="75" y="1217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3" y="1216"/>
                  </a:lnTo>
                  <a:lnTo>
                    <a:pt x="75" y="1216"/>
                  </a:lnTo>
                  <a:close/>
                  <a:moveTo>
                    <a:pt x="44" y="1208"/>
                  </a:moveTo>
                  <a:lnTo>
                    <a:pt x="42" y="1208"/>
                  </a:lnTo>
                  <a:lnTo>
                    <a:pt x="42" y="1208"/>
                  </a:lnTo>
                  <a:lnTo>
                    <a:pt x="40" y="1210"/>
                  </a:lnTo>
                  <a:lnTo>
                    <a:pt x="38" y="1212"/>
                  </a:lnTo>
                  <a:lnTo>
                    <a:pt x="38" y="1214"/>
                  </a:lnTo>
                  <a:lnTo>
                    <a:pt x="40" y="1214"/>
                  </a:lnTo>
                  <a:lnTo>
                    <a:pt x="40" y="1214"/>
                  </a:lnTo>
                  <a:lnTo>
                    <a:pt x="40" y="1212"/>
                  </a:lnTo>
                  <a:lnTo>
                    <a:pt x="42" y="1212"/>
                  </a:lnTo>
                  <a:lnTo>
                    <a:pt x="42" y="1212"/>
                  </a:lnTo>
                  <a:lnTo>
                    <a:pt x="44" y="1212"/>
                  </a:lnTo>
                  <a:lnTo>
                    <a:pt x="47" y="1210"/>
                  </a:lnTo>
                  <a:lnTo>
                    <a:pt x="46" y="1210"/>
                  </a:lnTo>
                  <a:lnTo>
                    <a:pt x="44" y="1208"/>
                  </a:lnTo>
                  <a:close/>
                  <a:moveTo>
                    <a:pt x="55" y="1205"/>
                  </a:move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1" y="1205"/>
                  </a:lnTo>
                  <a:lnTo>
                    <a:pt x="51" y="1205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51" y="1210"/>
                  </a:lnTo>
                  <a:lnTo>
                    <a:pt x="51" y="1208"/>
                  </a:lnTo>
                  <a:lnTo>
                    <a:pt x="51" y="1208"/>
                  </a:lnTo>
                  <a:lnTo>
                    <a:pt x="53" y="1208"/>
                  </a:lnTo>
                  <a:lnTo>
                    <a:pt x="53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5"/>
                  </a:lnTo>
                  <a:lnTo>
                    <a:pt x="55" y="1205"/>
                  </a:lnTo>
                  <a:close/>
                  <a:moveTo>
                    <a:pt x="46" y="1205"/>
                  </a:moveTo>
                  <a:lnTo>
                    <a:pt x="44" y="1206"/>
                  </a:lnTo>
                  <a:lnTo>
                    <a:pt x="44" y="1206"/>
                  </a:lnTo>
                  <a:lnTo>
                    <a:pt x="44" y="1208"/>
                  </a:lnTo>
                  <a:lnTo>
                    <a:pt x="46" y="1206"/>
                  </a:lnTo>
                  <a:lnTo>
                    <a:pt x="47" y="1206"/>
                  </a:lnTo>
                  <a:lnTo>
                    <a:pt x="47" y="1203"/>
                  </a:lnTo>
                  <a:lnTo>
                    <a:pt x="47" y="1203"/>
                  </a:lnTo>
                  <a:lnTo>
                    <a:pt x="46" y="1205"/>
                  </a:lnTo>
                  <a:close/>
                  <a:moveTo>
                    <a:pt x="51" y="1205"/>
                  </a:moveTo>
                  <a:lnTo>
                    <a:pt x="51" y="1205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49" y="1203"/>
                  </a:lnTo>
                  <a:lnTo>
                    <a:pt x="47" y="1205"/>
                  </a:lnTo>
                  <a:lnTo>
                    <a:pt x="47" y="1206"/>
                  </a:lnTo>
                  <a:lnTo>
                    <a:pt x="49" y="1206"/>
                  </a:lnTo>
                  <a:lnTo>
                    <a:pt x="51" y="1205"/>
                  </a:lnTo>
                  <a:lnTo>
                    <a:pt x="51" y="1205"/>
                  </a:lnTo>
                  <a:close/>
                  <a:moveTo>
                    <a:pt x="35" y="1206"/>
                  </a:moveTo>
                  <a:lnTo>
                    <a:pt x="35" y="1203"/>
                  </a:lnTo>
                  <a:lnTo>
                    <a:pt x="33" y="1201"/>
                  </a:lnTo>
                  <a:lnTo>
                    <a:pt x="31" y="1201"/>
                  </a:lnTo>
                  <a:lnTo>
                    <a:pt x="29" y="1201"/>
                  </a:lnTo>
                  <a:lnTo>
                    <a:pt x="28" y="1203"/>
                  </a:lnTo>
                  <a:lnTo>
                    <a:pt x="26" y="1203"/>
                  </a:lnTo>
                  <a:lnTo>
                    <a:pt x="26" y="1205"/>
                  </a:lnTo>
                  <a:lnTo>
                    <a:pt x="28" y="1206"/>
                  </a:lnTo>
                  <a:lnTo>
                    <a:pt x="28" y="1206"/>
                  </a:lnTo>
                  <a:lnTo>
                    <a:pt x="29" y="1206"/>
                  </a:lnTo>
                  <a:lnTo>
                    <a:pt x="31" y="1208"/>
                  </a:lnTo>
                  <a:lnTo>
                    <a:pt x="31" y="1210"/>
                  </a:lnTo>
                  <a:lnTo>
                    <a:pt x="29" y="1210"/>
                  </a:lnTo>
                  <a:lnTo>
                    <a:pt x="31" y="1210"/>
                  </a:lnTo>
                  <a:lnTo>
                    <a:pt x="31" y="1210"/>
                  </a:lnTo>
                  <a:lnTo>
                    <a:pt x="33" y="1210"/>
                  </a:lnTo>
                  <a:lnTo>
                    <a:pt x="33" y="1210"/>
                  </a:lnTo>
                  <a:lnTo>
                    <a:pt x="33" y="1212"/>
                  </a:lnTo>
                  <a:lnTo>
                    <a:pt x="33" y="1212"/>
                  </a:lnTo>
                  <a:lnTo>
                    <a:pt x="35" y="1210"/>
                  </a:lnTo>
                  <a:lnTo>
                    <a:pt x="37" y="1210"/>
                  </a:lnTo>
                  <a:lnTo>
                    <a:pt x="35" y="1208"/>
                  </a:lnTo>
                  <a:lnTo>
                    <a:pt x="35" y="1206"/>
                  </a:lnTo>
                  <a:close/>
                  <a:moveTo>
                    <a:pt x="38" y="1199"/>
                  </a:moveTo>
                  <a:lnTo>
                    <a:pt x="40" y="1197"/>
                  </a:lnTo>
                  <a:lnTo>
                    <a:pt x="38" y="1196"/>
                  </a:lnTo>
                  <a:lnTo>
                    <a:pt x="37" y="1196"/>
                  </a:lnTo>
                  <a:lnTo>
                    <a:pt x="37" y="1196"/>
                  </a:lnTo>
                  <a:lnTo>
                    <a:pt x="38" y="1197"/>
                  </a:lnTo>
                  <a:lnTo>
                    <a:pt x="37" y="1199"/>
                  </a:lnTo>
                  <a:lnTo>
                    <a:pt x="37" y="1197"/>
                  </a:lnTo>
                  <a:lnTo>
                    <a:pt x="35" y="1196"/>
                  </a:lnTo>
                  <a:lnTo>
                    <a:pt x="35" y="1196"/>
                  </a:lnTo>
                  <a:lnTo>
                    <a:pt x="35" y="1197"/>
                  </a:lnTo>
                  <a:lnTo>
                    <a:pt x="35" y="1199"/>
                  </a:lnTo>
                  <a:lnTo>
                    <a:pt x="35" y="1201"/>
                  </a:lnTo>
                  <a:lnTo>
                    <a:pt x="35" y="1201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8" y="1203"/>
                  </a:lnTo>
                  <a:lnTo>
                    <a:pt x="38" y="1203"/>
                  </a:lnTo>
                  <a:lnTo>
                    <a:pt x="38" y="1201"/>
                  </a:lnTo>
                  <a:lnTo>
                    <a:pt x="38" y="1199"/>
                  </a:lnTo>
                  <a:close/>
                  <a:moveTo>
                    <a:pt x="58" y="1197"/>
                  </a:moveTo>
                  <a:lnTo>
                    <a:pt x="58" y="1196"/>
                  </a:lnTo>
                  <a:lnTo>
                    <a:pt x="58" y="1196"/>
                  </a:lnTo>
                  <a:lnTo>
                    <a:pt x="58" y="1196"/>
                  </a:lnTo>
                  <a:lnTo>
                    <a:pt x="56" y="1194"/>
                  </a:lnTo>
                  <a:lnTo>
                    <a:pt x="56" y="1196"/>
                  </a:lnTo>
                  <a:lnTo>
                    <a:pt x="56" y="1196"/>
                  </a:lnTo>
                  <a:lnTo>
                    <a:pt x="56" y="1197"/>
                  </a:lnTo>
                  <a:lnTo>
                    <a:pt x="56" y="1197"/>
                  </a:lnTo>
                  <a:lnTo>
                    <a:pt x="58" y="1199"/>
                  </a:lnTo>
                  <a:lnTo>
                    <a:pt x="58" y="1199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8" y="1197"/>
                  </a:lnTo>
                  <a:close/>
                  <a:moveTo>
                    <a:pt x="58" y="1187"/>
                  </a:moveTo>
                  <a:lnTo>
                    <a:pt x="58" y="1187"/>
                  </a:lnTo>
                  <a:lnTo>
                    <a:pt x="58" y="1188"/>
                  </a:lnTo>
                  <a:lnTo>
                    <a:pt x="58" y="1188"/>
                  </a:lnTo>
                  <a:lnTo>
                    <a:pt x="58" y="1190"/>
                  </a:lnTo>
                  <a:lnTo>
                    <a:pt x="58" y="1190"/>
                  </a:lnTo>
                  <a:lnTo>
                    <a:pt x="60" y="1190"/>
                  </a:lnTo>
                  <a:lnTo>
                    <a:pt x="60" y="1188"/>
                  </a:lnTo>
                  <a:lnTo>
                    <a:pt x="60" y="1188"/>
                  </a:lnTo>
                  <a:lnTo>
                    <a:pt x="58" y="1187"/>
                  </a:lnTo>
                  <a:close/>
                  <a:moveTo>
                    <a:pt x="8" y="1190"/>
                  </a:moveTo>
                  <a:lnTo>
                    <a:pt x="8" y="1190"/>
                  </a:lnTo>
                  <a:lnTo>
                    <a:pt x="8" y="1190"/>
                  </a:lnTo>
                  <a:lnTo>
                    <a:pt x="6" y="1188"/>
                  </a:lnTo>
                  <a:lnTo>
                    <a:pt x="6" y="1188"/>
                  </a:lnTo>
                  <a:lnTo>
                    <a:pt x="6" y="1187"/>
                  </a:lnTo>
                  <a:lnTo>
                    <a:pt x="6" y="1187"/>
                  </a:lnTo>
                  <a:lnTo>
                    <a:pt x="6" y="1185"/>
                  </a:lnTo>
                  <a:lnTo>
                    <a:pt x="4" y="1185"/>
                  </a:lnTo>
                  <a:lnTo>
                    <a:pt x="4" y="1183"/>
                  </a:lnTo>
                  <a:lnTo>
                    <a:pt x="4" y="1183"/>
                  </a:lnTo>
                  <a:lnTo>
                    <a:pt x="2" y="1185"/>
                  </a:lnTo>
                  <a:lnTo>
                    <a:pt x="2" y="1185"/>
                  </a:lnTo>
                  <a:lnTo>
                    <a:pt x="2" y="1187"/>
                  </a:lnTo>
                  <a:lnTo>
                    <a:pt x="0" y="1187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6"/>
                  </a:lnTo>
                  <a:lnTo>
                    <a:pt x="2" y="1196"/>
                  </a:lnTo>
                  <a:lnTo>
                    <a:pt x="2" y="1197"/>
                  </a:lnTo>
                  <a:lnTo>
                    <a:pt x="4" y="1196"/>
                  </a:lnTo>
                  <a:lnTo>
                    <a:pt x="4" y="1196"/>
                  </a:lnTo>
                  <a:lnTo>
                    <a:pt x="4" y="1194"/>
                  </a:lnTo>
                  <a:lnTo>
                    <a:pt x="4" y="1192"/>
                  </a:lnTo>
                  <a:lnTo>
                    <a:pt x="4" y="1190"/>
                  </a:lnTo>
                  <a:lnTo>
                    <a:pt x="4" y="1190"/>
                  </a:lnTo>
                  <a:lnTo>
                    <a:pt x="6" y="1194"/>
                  </a:lnTo>
                  <a:lnTo>
                    <a:pt x="6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2"/>
                  </a:lnTo>
                  <a:lnTo>
                    <a:pt x="8" y="1190"/>
                  </a:lnTo>
                  <a:close/>
                  <a:moveTo>
                    <a:pt x="44" y="1185"/>
                  </a:moveTo>
                  <a:lnTo>
                    <a:pt x="44" y="1187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4" y="1183"/>
                  </a:lnTo>
                  <a:lnTo>
                    <a:pt x="42" y="1183"/>
                  </a:lnTo>
                  <a:lnTo>
                    <a:pt x="42" y="1185"/>
                  </a:lnTo>
                  <a:lnTo>
                    <a:pt x="42" y="1187"/>
                  </a:lnTo>
                  <a:lnTo>
                    <a:pt x="42" y="1187"/>
                  </a:lnTo>
                  <a:lnTo>
                    <a:pt x="44" y="1185"/>
                  </a:lnTo>
                  <a:close/>
                  <a:moveTo>
                    <a:pt x="66" y="1181"/>
                  </a:moveTo>
                  <a:lnTo>
                    <a:pt x="66" y="1181"/>
                  </a:lnTo>
                  <a:lnTo>
                    <a:pt x="64" y="1181"/>
                  </a:lnTo>
                  <a:lnTo>
                    <a:pt x="64" y="1183"/>
                  </a:lnTo>
                  <a:lnTo>
                    <a:pt x="64" y="1187"/>
                  </a:lnTo>
                  <a:lnTo>
                    <a:pt x="66" y="1187"/>
                  </a:lnTo>
                  <a:lnTo>
                    <a:pt x="66" y="1185"/>
                  </a:lnTo>
                  <a:lnTo>
                    <a:pt x="66" y="1185"/>
                  </a:lnTo>
                  <a:lnTo>
                    <a:pt x="67" y="1185"/>
                  </a:lnTo>
                  <a:lnTo>
                    <a:pt x="67" y="1185"/>
                  </a:lnTo>
                  <a:lnTo>
                    <a:pt x="67" y="1183"/>
                  </a:lnTo>
                  <a:lnTo>
                    <a:pt x="67" y="1183"/>
                  </a:lnTo>
                  <a:lnTo>
                    <a:pt x="66" y="1181"/>
                  </a:lnTo>
                  <a:close/>
                  <a:moveTo>
                    <a:pt x="64" y="1176"/>
                  </a:moveTo>
                  <a:lnTo>
                    <a:pt x="64" y="1174"/>
                  </a:lnTo>
                  <a:lnTo>
                    <a:pt x="64" y="1174"/>
                  </a:lnTo>
                  <a:lnTo>
                    <a:pt x="64" y="1172"/>
                  </a:lnTo>
                  <a:lnTo>
                    <a:pt x="62" y="1172"/>
                  </a:lnTo>
                  <a:lnTo>
                    <a:pt x="62" y="1172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6"/>
                  </a:lnTo>
                  <a:lnTo>
                    <a:pt x="62" y="1176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4" y="1178"/>
                  </a:lnTo>
                  <a:lnTo>
                    <a:pt x="64" y="1176"/>
                  </a:lnTo>
                  <a:lnTo>
                    <a:pt x="64" y="1176"/>
                  </a:lnTo>
                  <a:close/>
                  <a:moveTo>
                    <a:pt x="28" y="1201"/>
                  </a:moveTo>
                  <a:lnTo>
                    <a:pt x="28" y="1199"/>
                  </a:lnTo>
                  <a:lnTo>
                    <a:pt x="28" y="1199"/>
                  </a:lnTo>
                  <a:lnTo>
                    <a:pt x="26" y="1199"/>
                  </a:lnTo>
                  <a:lnTo>
                    <a:pt x="26" y="1199"/>
                  </a:lnTo>
                  <a:lnTo>
                    <a:pt x="26" y="1197"/>
                  </a:lnTo>
                  <a:lnTo>
                    <a:pt x="26" y="1197"/>
                  </a:lnTo>
                  <a:lnTo>
                    <a:pt x="26" y="1196"/>
                  </a:lnTo>
                  <a:lnTo>
                    <a:pt x="26" y="1192"/>
                  </a:lnTo>
                  <a:lnTo>
                    <a:pt x="26" y="1192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4" y="1194"/>
                  </a:lnTo>
                  <a:lnTo>
                    <a:pt x="24" y="1194"/>
                  </a:lnTo>
                  <a:lnTo>
                    <a:pt x="24" y="1192"/>
                  </a:lnTo>
                  <a:lnTo>
                    <a:pt x="22" y="1192"/>
                  </a:lnTo>
                  <a:lnTo>
                    <a:pt x="22" y="1192"/>
                  </a:lnTo>
                  <a:lnTo>
                    <a:pt x="20" y="1190"/>
                  </a:lnTo>
                  <a:lnTo>
                    <a:pt x="20" y="1188"/>
                  </a:lnTo>
                  <a:lnTo>
                    <a:pt x="20" y="1188"/>
                  </a:lnTo>
                  <a:lnTo>
                    <a:pt x="20" y="1187"/>
                  </a:lnTo>
                  <a:lnTo>
                    <a:pt x="22" y="1187"/>
                  </a:lnTo>
                  <a:lnTo>
                    <a:pt x="22" y="1188"/>
                  </a:lnTo>
                  <a:lnTo>
                    <a:pt x="22" y="1188"/>
                  </a:lnTo>
                  <a:lnTo>
                    <a:pt x="22" y="1190"/>
                  </a:lnTo>
                  <a:lnTo>
                    <a:pt x="22" y="1190"/>
                  </a:lnTo>
                  <a:lnTo>
                    <a:pt x="26" y="1192"/>
                  </a:lnTo>
                  <a:lnTo>
                    <a:pt x="26" y="1190"/>
                  </a:lnTo>
                  <a:lnTo>
                    <a:pt x="26" y="1190"/>
                  </a:lnTo>
                  <a:lnTo>
                    <a:pt x="26" y="1188"/>
                  </a:lnTo>
                  <a:lnTo>
                    <a:pt x="26" y="1188"/>
                  </a:lnTo>
                  <a:lnTo>
                    <a:pt x="26" y="1187"/>
                  </a:lnTo>
                  <a:lnTo>
                    <a:pt x="24" y="1185"/>
                  </a:lnTo>
                  <a:lnTo>
                    <a:pt x="24" y="1183"/>
                  </a:lnTo>
                  <a:lnTo>
                    <a:pt x="24" y="1181"/>
                  </a:lnTo>
                  <a:lnTo>
                    <a:pt x="24" y="1183"/>
                  </a:lnTo>
                  <a:lnTo>
                    <a:pt x="26" y="1181"/>
                  </a:lnTo>
                  <a:lnTo>
                    <a:pt x="26" y="1181"/>
                  </a:lnTo>
                  <a:lnTo>
                    <a:pt x="26" y="1179"/>
                  </a:lnTo>
                  <a:lnTo>
                    <a:pt x="26" y="1178"/>
                  </a:lnTo>
                  <a:lnTo>
                    <a:pt x="28" y="1179"/>
                  </a:lnTo>
                  <a:lnTo>
                    <a:pt x="28" y="1181"/>
                  </a:lnTo>
                  <a:lnTo>
                    <a:pt x="26" y="1183"/>
                  </a:lnTo>
                  <a:lnTo>
                    <a:pt x="26" y="1185"/>
                  </a:lnTo>
                  <a:lnTo>
                    <a:pt x="26" y="1187"/>
                  </a:lnTo>
                  <a:lnTo>
                    <a:pt x="28" y="1187"/>
                  </a:lnTo>
                  <a:lnTo>
                    <a:pt x="28" y="1188"/>
                  </a:lnTo>
                  <a:lnTo>
                    <a:pt x="28" y="1190"/>
                  </a:lnTo>
                  <a:lnTo>
                    <a:pt x="28" y="1190"/>
                  </a:lnTo>
                  <a:lnTo>
                    <a:pt x="29" y="1187"/>
                  </a:lnTo>
                  <a:lnTo>
                    <a:pt x="29" y="1187"/>
                  </a:lnTo>
                  <a:lnTo>
                    <a:pt x="31" y="1185"/>
                  </a:lnTo>
                  <a:lnTo>
                    <a:pt x="33" y="1185"/>
                  </a:lnTo>
                  <a:lnTo>
                    <a:pt x="33" y="1187"/>
                  </a:lnTo>
                  <a:lnTo>
                    <a:pt x="31" y="1187"/>
                  </a:lnTo>
                  <a:lnTo>
                    <a:pt x="29" y="1188"/>
                  </a:lnTo>
                  <a:lnTo>
                    <a:pt x="29" y="1188"/>
                  </a:lnTo>
                  <a:lnTo>
                    <a:pt x="29" y="1190"/>
                  </a:lnTo>
                  <a:lnTo>
                    <a:pt x="29" y="1192"/>
                  </a:lnTo>
                  <a:lnTo>
                    <a:pt x="29" y="1192"/>
                  </a:lnTo>
                  <a:lnTo>
                    <a:pt x="31" y="1192"/>
                  </a:lnTo>
                  <a:lnTo>
                    <a:pt x="31" y="1192"/>
                  </a:lnTo>
                  <a:lnTo>
                    <a:pt x="33" y="1192"/>
                  </a:lnTo>
                  <a:lnTo>
                    <a:pt x="33" y="1194"/>
                  </a:lnTo>
                  <a:lnTo>
                    <a:pt x="33" y="1192"/>
                  </a:lnTo>
                  <a:lnTo>
                    <a:pt x="33" y="1192"/>
                  </a:lnTo>
                  <a:lnTo>
                    <a:pt x="33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7" y="1190"/>
                  </a:lnTo>
                  <a:lnTo>
                    <a:pt x="35" y="1188"/>
                  </a:lnTo>
                  <a:lnTo>
                    <a:pt x="35" y="1187"/>
                  </a:lnTo>
                  <a:lnTo>
                    <a:pt x="37" y="1187"/>
                  </a:lnTo>
                  <a:lnTo>
                    <a:pt x="37" y="1185"/>
                  </a:lnTo>
                  <a:lnTo>
                    <a:pt x="38" y="1181"/>
                  </a:lnTo>
                  <a:lnTo>
                    <a:pt x="37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3" y="1181"/>
                  </a:lnTo>
                  <a:lnTo>
                    <a:pt x="35" y="1178"/>
                  </a:lnTo>
                  <a:lnTo>
                    <a:pt x="33" y="1178"/>
                  </a:lnTo>
                  <a:lnTo>
                    <a:pt x="31" y="1176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8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6"/>
                  </a:lnTo>
                  <a:lnTo>
                    <a:pt x="26" y="1176"/>
                  </a:lnTo>
                  <a:lnTo>
                    <a:pt x="24" y="1174"/>
                  </a:lnTo>
                  <a:lnTo>
                    <a:pt x="22" y="1174"/>
                  </a:lnTo>
                  <a:lnTo>
                    <a:pt x="20" y="1174"/>
                  </a:lnTo>
                  <a:lnTo>
                    <a:pt x="20" y="1172"/>
                  </a:lnTo>
                  <a:lnTo>
                    <a:pt x="20" y="1170"/>
                  </a:lnTo>
                  <a:lnTo>
                    <a:pt x="20" y="1169"/>
                  </a:lnTo>
                  <a:lnTo>
                    <a:pt x="19" y="1169"/>
                  </a:lnTo>
                  <a:lnTo>
                    <a:pt x="17" y="1169"/>
                  </a:lnTo>
                  <a:lnTo>
                    <a:pt x="17" y="1170"/>
                  </a:lnTo>
                  <a:lnTo>
                    <a:pt x="15" y="1170"/>
                  </a:lnTo>
                  <a:lnTo>
                    <a:pt x="15" y="1172"/>
                  </a:lnTo>
                  <a:lnTo>
                    <a:pt x="15" y="1172"/>
                  </a:lnTo>
                  <a:lnTo>
                    <a:pt x="15" y="1174"/>
                  </a:lnTo>
                  <a:lnTo>
                    <a:pt x="13" y="1174"/>
                  </a:lnTo>
                  <a:lnTo>
                    <a:pt x="15" y="1174"/>
                  </a:lnTo>
                  <a:lnTo>
                    <a:pt x="15" y="1176"/>
                  </a:lnTo>
                  <a:lnTo>
                    <a:pt x="17" y="1176"/>
                  </a:lnTo>
                  <a:lnTo>
                    <a:pt x="17" y="1178"/>
                  </a:lnTo>
                  <a:lnTo>
                    <a:pt x="17" y="1178"/>
                  </a:lnTo>
                  <a:lnTo>
                    <a:pt x="19" y="1178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20" y="1178"/>
                  </a:lnTo>
                  <a:lnTo>
                    <a:pt x="20" y="1178"/>
                  </a:lnTo>
                  <a:lnTo>
                    <a:pt x="20" y="1179"/>
                  </a:lnTo>
                  <a:lnTo>
                    <a:pt x="20" y="1181"/>
                  </a:lnTo>
                  <a:lnTo>
                    <a:pt x="20" y="1181"/>
                  </a:lnTo>
                  <a:lnTo>
                    <a:pt x="20" y="1183"/>
                  </a:lnTo>
                  <a:lnTo>
                    <a:pt x="20" y="1183"/>
                  </a:lnTo>
                  <a:lnTo>
                    <a:pt x="19" y="1183"/>
                  </a:lnTo>
                  <a:lnTo>
                    <a:pt x="19" y="1181"/>
                  </a:lnTo>
                  <a:lnTo>
                    <a:pt x="19" y="1181"/>
                  </a:lnTo>
                  <a:lnTo>
                    <a:pt x="19" y="1179"/>
                  </a:lnTo>
                  <a:lnTo>
                    <a:pt x="19" y="1181"/>
                  </a:lnTo>
                  <a:lnTo>
                    <a:pt x="19" y="1183"/>
                  </a:lnTo>
                  <a:lnTo>
                    <a:pt x="19" y="1183"/>
                  </a:lnTo>
                  <a:lnTo>
                    <a:pt x="17" y="1185"/>
                  </a:lnTo>
                  <a:lnTo>
                    <a:pt x="17" y="1188"/>
                  </a:lnTo>
                  <a:lnTo>
                    <a:pt x="17" y="1187"/>
                  </a:lnTo>
                  <a:lnTo>
                    <a:pt x="15" y="1187"/>
                  </a:lnTo>
                  <a:lnTo>
                    <a:pt x="15" y="1187"/>
                  </a:lnTo>
                  <a:lnTo>
                    <a:pt x="15" y="1188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3" y="1190"/>
                  </a:lnTo>
                  <a:lnTo>
                    <a:pt x="13" y="1187"/>
                  </a:lnTo>
                  <a:lnTo>
                    <a:pt x="13" y="1187"/>
                  </a:lnTo>
                  <a:lnTo>
                    <a:pt x="13" y="1185"/>
                  </a:lnTo>
                  <a:lnTo>
                    <a:pt x="13" y="1185"/>
                  </a:lnTo>
                  <a:lnTo>
                    <a:pt x="13" y="1183"/>
                  </a:lnTo>
                  <a:lnTo>
                    <a:pt x="15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1" y="1179"/>
                  </a:lnTo>
                  <a:lnTo>
                    <a:pt x="13" y="1179"/>
                  </a:lnTo>
                  <a:lnTo>
                    <a:pt x="13" y="1181"/>
                  </a:lnTo>
                  <a:lnTo>
                    <a:pt x="13" y="1181"/>
                  </a:lnTo>
                  <a:lnTo>
                    <a:pt x="11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5"/>
                  </a:lnTo>
                  <a:lnTo>
                    <a:pt x="10" y="1187"/>
                  </a:lnTo>
                  <a:lnTo>
                    <a:pt x="10" y="1185"/>
                  </a:lnTo>
                  <a:lnTo>
                    <a:pt x="8" y="1183"/>
                  </a:lnTo>
                  <a:lnTo>
                    <a:pt x="8" y="1183"/>
                  </a:lnTo>
                  <a:lnTo>
                    <a:pt x="6" y="1183"/>
                  </a:lnTo>
                  <a:lnTo>
                    <a:pt x="8" y="1187"/>
                  </a:lnTo>
                  <a:lnTo>
                    <a:pt x="8" y="1188"/>
                  </a:lnTo>
                  <a:lnTo>
                    <a:pt x="8" y="1188"/>
                  </a:lnTo>
                  <a:lnTo>
                    <a:pt x="10" y="1190"/>
                  </a:lnTo>
                  <a:lnTo>
                    <a:pt x="10" y="1192"/>
                  </a:lnTo>
                  <a:lnTo>
                    <a:pt x="10" y="1196"/>
                  </a:lnTo>
                  <a:lnTo>
                    <a:pt x="11" y="1199"/>
                  </a:lnTo>
                  <a:lnTo>
                    <a:pt x="13" y="1203"/>
                  </a:lnTo>
                  <a:lnTo>
                    <a:pt x="13" y="1201"/>
                  </a:lnTo>
                  <a:lnTo>
                    <a:pt x="13" y="1201"/>
                  </a:lnTo>
                  <a:lnTo>
                    <a:pt x="15" y="1199"/>
                  </a:lnTo>
                  <a:lnTo>
                    <a:pt x="15" y="1201"/>
                  </a:lnTo>
                  <a:lnTo>
                    <a:pt x="15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199"/>
                  </a:lnTo>
                  <a:lnTo>
                    <a:pt x="20" y="1199"/>
                  </a:lnTo>
                  <a:lnTo>
                    <a:pt x="20" y="1201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3"/>
                  </a:lnTo>
                  <a:lnTo>
                    <a:pt x="22" y="1201"/>
                  </a:lnTo>
                  <a:lnTo>
                    <a:pt x="22" y="1201"/>
                  </a:lnTo>
                  <a:lnTo>
                    <a:pt x="24" y="1201"/>
                  </a:lnTo>
                  <a:lnTo>
                    <a:pt x="26" y="1201"/>
                  </a:lnTo>
                  <a:lnTo>
                    <a:pt x="28" y="1201"/>
                  </a:lnTo>
                  <a:close/>
                  <a:moveTo>
                    <a:pt x="78" y="1161"/>
                  </a:moveTo>
                  <a:lnTo>
                    <a:pt x="78" y="1161"/>
                  </a:lnTo>
                  <a:lnTo>
                    <a:pt x="78" y="1161"/>
                  </a:lnTo>
                  <a:lnTo>
                    <a:pt x="78" y="1161"/>
                  </a:lnTo>
                  <a:lnTo>
                    <a:pt x="78" y="1163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80" y="1163"/>
                  </a:lnTo>
                  <a:lnTo>
                    <a:pt x="80" y="1161"/>
                  </a:lnTo>
                  <a:lnTo>
                    <a:pt x="78" y="1161"/>
                  </a:lnTo>
                  <a:close/>
                  <a:moveTo>
                    <a:pt x="150" y="1223"/>
                  </a:moveTo>
                  <a:lnTo>
                    <a:pt x="149" y="1223"/>
                  </a:lnTo>
                  <a:lnTo>
                    <a:pt x="149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5" y="1223"/>
                  </a:lnTo>
                  <a:lnTo>
                    <a:pt x="145" y="1225"/>
                  </a:lnTo>
                  <a:lnTo>
                    <a:pt x="145" y="1225"/>
                  </a:lnTo>
                  <a:lnTo>
                    <a:pt x="147" y="1225"/>
                  </a:lnTo>
                  <a:lnTo>
                    <a:pt x="147" y="1225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close/>
                  <a:moveTo>
                    <a:pt x="221" y="1212"/>
                  </a:moveTo>
                  <a:lnTo>
                    <a:pt x="219" y="1212"/>
                  </a:lnTo>
                  <a:lnTo>
                    <a:pt x="219" y="1212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2"/>
                  </a:lnTo>
                  <a:close/>
                  <a:moveTo>
                    <a:pt x="170" y="1206"/>
                  </a:moveTo>
                  <a:lnTo>
                    <a:pt x="170" y="1206"/>
                  </a:lnTo>
                  <a:lnTo>
                    <a:pt x="170" y="1206"/>
                  </a:lnTo>
                  <a:lnTo>
                    <a:pt x="170" y="1205"/>
                  </a:lnTo>
                  <a:lnTo>
                    <a:pt x="170" y="1205"/>
                  </a:lnTo>
                  <a:lnTo>
                    <a:pt x="170" y="1203"/>
                  </a:lnTo>
                  <a:lnTo>
                    <a:pt x="170" y="1203"/>
                  </a:lnTo>
                  <a:lnTo>
                    <a:pt x="168" y="1203"/>
                  </a:lnTo>
                  <a:lnTo>
                    <a:pt x="168" y="1203"/>
                  </a:lnTo>
                  <a:lnTo>
                    <a:pt x="167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7" y="1206"/>
                  </a:lnTo>
                  <a:lnTo>
                    <a:pt x="167" y="1206"/>
                  </a:lnTo>
                  <a:lnTo>
                    <a:pt x="168" y="1208"/>
                  </a:lnTo>
                  <a:lnTo>
                    <a:pt x="168" y="1210"/>
                  </a:lnTo>
                  <a:lnTo>
                    <a:pt x="168" y="1208"/>
                  </a:lnTo>
                  <a:lnTo>
                    <a:pt x="168" y="1208"/>
                  </a:lnTo>
                  <a:lnTo>
                    <a:pt x="168" y="1206"/>
                  </a:lnTo>
                  <a:lnTo>
                    <a:pt x="170" y="1206"/>
                  </a:lnTo>
                  <a:close/>
                  <a:moveTo>
                    <a:pt x="147" y="1210"/>
                  </a:moveTo>
                  <a:lnTo>
                    <a:pt x="147" y="1210"/>
                  </a:lnTo>
                  <a:lnTo>
                    <a:pt x="147" y="1208"/>
                  </a:lnTo>
                  <a:lnTo>
                    <a:pt x="147" y="1206"/>
                  </a:lnTo>
                  <a:lnTo>
                    <a:pt x="147" y="1203"/>
                  </a:lnTo>
                  <a:lnTo>
                    <a:pt x="147" y="1201"/>
                  </a:lnTo>
                  <a:lnTo>
                    <a:pt x="145" y="1201"/>
                  </a:lnTo>
                  <a:lnTo>
                    <a:pt x="145" y="1203"/>
                  </a:lnTo>
                  <a:lnTo>
                    <a:pt x="145" y="1205"/>
                  </a:lnTo>
                  <a:lnTo>
                    <a:pt x="143" y="1205"/>
                  </a:lnTo>
                  <a:lnTo>
                    <a:pt x="143" y="1203"/>
                  </a:lnTo>
                  <a:lnTo>
                    <a:pt x="143" y="1203"/>
                  </a:lnTo>
                  <a:lnTo>
                    <a:pt x="143" y="1201"/>
                  </a:lnTo>
                  <a:lnTo>
                    <a:pt x="143" y="1203"/>
                  </a:lnTo>
                  <a:lnTo>
                    <a:pt x="141" y="1203"/>
                  </a:lnTo>
                  <a:lnTo>
                    <a:pt x="141" y="1205"/>
                  </a:lnTo>
                  <a:lnTo>
                    <a:pt x="141" y="1206"/>
                  </a:lnTo>
                  <a:lnTo>
                    <a:pt x="143" y="1208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5" y="1210"/>
                  </a:lnTo>
                  <a:lnTo>
                    <a:pt x="145" y="1208"/>
                  </a:lnTo>
                  <a:lnTo>
                    <a:pt x="145" y="1208"/>
                  </a:lnTo>
                  <a:lnTo>
                    <a:pt x="147" y="1210"/>
                  </a:lnTo>
                  <a:close/>
                  <a:moveTo>
                    <a:pt x="168" y="1201"/>
                  </a:moveTo>
                  <a:lnTo>
                    <a:pt x="170" y="1201"/>
                  </a:lnTo>
                  <a:lnTo>
                    <a:pt x="170" y="1201"/>
                  </a:lnTo>
                  <a:lnTo>
                    <a:pt x="170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0" y="1197"/>
                  </a:lnTo>
                  <a:lnTo>
                    <a:pt x="168" y="1197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8" y="1201"/>
                  </a:lnTo>
                  <a:lnTo>
                    <a:pt x="168" y="1201"/>
                  </a:lnTo>
                  <a:close/>
                  <a:moveTo>
                    <a:pt x="123" y="1197"/>
                  </a:moveTo>
                  <a:lnTo>
                    <a:pt x="123" y="1197"/>
                  </a:lnTo>
                  <a:lnTo>
                    <a:pt x="123" y="1196"/>
                  </a:lnTo>
                  <a:lnTo>
                    <a:pt x="121" y="1196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9"/>
                  </a:lnTo>
                  <a:lnTo>
                    <a:pt x="123" y="1199"/>
                  </a:lnTo>
                  <a:lnTo>
                    <a:pt x="123" y="1199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3" y="1197"/>
                  </a:lnTo>
                  <a:close/>
                  <a:moveTo>
                    <a:pt x="103" y="1192"/>
                  </a:moveTo>
                  <a:lnTo>
                    <a:pt x="102" y="1194"/>
                  </a:lnTo>
                  <a:lnTo>
                    <a:pt x="100" y="1196"/>
                  </a:lnTo>
                  <a:lnTo>
                    <a:pt x="102" y="1196"/>
                  </a:lnTo>
                  <a:lnTo>
                    <a:pt x="102" y="1196"/>
                  </a:lnTo>
                  <a:lnTo>
                    <a:pt x="102" y="1197"/>
                  </a:lnTo>
                  <a:lnTo>
                    <a:pt x="100" y="1197"/>
                  </a:lnTo>
                  <a:lnTo>
                    <a:pt x="100" y="1197"/>
                  </a:lnTo>
                  <a:lnTo>
                    <a:pt x="98" y="1197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2" y="1199"/>
                  </a:lnTo>
                  <a:lnTo>
                    <a:pt x="102" y="1199"/>
                  </a:lnTo>
                  <a:lnTo>
                    <a:pt x="103" y="1199"/>
                  </a:lnTo>
                  <a:lnTo>
                    <a:pt x="103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7" y="1197"/>
                  </a:lnTo>
                  <a:lnTo>
                    <a:pt x="107" y="1197"/>
                  </a:lnTo>
                  <a:lnTo>
                    <a:pt x="105" y="1197"/>
                  </a:lnTo>
                  <a:lnTo>
                    <a:pt x="105" y="1197"/>
                  </a:lnTo>
                  <a:lnTo>
                    <a:pt x="107" y="1196"/>
                  </a:lnTo>
                  <a:lnTo>
                    <a:pt x="107" y="1196"/>
                  </a:lnTo>
                  <a:lnTo>
                    <a:pt x="107" y="1194"/>
                  </a:lnTo>
                  <a:lnTo>
                    <a:pt x="105" y="1192"/>
                  </a:lnTo>
                  <a:lnTo>
                    <a:pt x="103" y="1192"/>
                  </a:lnTo>
                  <a:close/>
                  <a:moveTo>
                    <a:pt x="114" y="1190"/>
                  </a:moveTo>
                  <a:lnTo>
                    <a:pt x="112" y="1190"/>
                  </a:lnTo>
                  <a:lnTo>
                    <a:pt x="111" y="1192"/>
                  </a:lnTo>
                  <a:lnTo>
                    <a:pt x="111" y="1192"/>
                  </a:lnTo>
                  <a:lnTo>
                    <a:pt x="111" y="1194"/>
                  </a:lnTo>
                  <a:lnTo>
                    <a:pt x="111" y="1194"/>
                  </a:lnTo>
                  <a:lnTo>
                    <a:pt x="111" y="1196"/>
                  </a:lnTo>
                  <a:lnTo>
                    <a:pt x="111" y="1196"/>
                  </a:lnTo>
                  <a:lnTo>
                    <a:pt x="109" y="1196"/>
                  </a:lnTo>
                  <a:lnTo>
                    <a:pt x="111" y="1197"/>
                  </a:lnTo>
                  <a:lnTo>
                    <a:pt x="111" y="1197"/>
                  </a:lnTo>
                  <a:lnTo>
                    <a:pt x="109" y="1197"/>
                  </a:lnTo>
                  <a:lnTo>
                    <a:pt x="111" y="1199"/>
                  </a:lnTo>
                  <a:lnTo>
                    <a:pt x="112" y="1197"/>
                  </a:lnTo>
                  <a:lnTo>
                    <a:pt x="114" y="1197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6" y="1196"/>
                  </a:lnTo>
                  <a:lnTo>
                    <a:pt x="116" y="1196"/>
                  </a:lnTo>
                  <a:lnTo>
                    <a:pt x="114" y="1194"/>
                  </a:lnTo>
                  <a:lnTo>
                    <a:pt x="118" y="1194"/>
                  </a:lnTo>
                  <a:lnTo>
                    <a:pt x="118" y="1194"/>
                  </a:lnTo>
                  <a:lnTo>
                    <a:pt x="116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20" y="1192"/>
                  </a:lnTo>
                  <a:lnTo>
                    <a:pt x="120" y="1192"/>
                  </a:lnTo>
                  <a:lnTo>
                    <a:pt x="118" y="1190"/>
                  </a:lnTo>
                  <a:lnTo>
                    <a:pt x="114" y="1190"/>
                  </a:lnTo>
                  <a:close/>
                  <a:moveTo>
                    <a:pt x="141" y="1192"/>
                  </a:moveTo>
                  <a:lnTo>
                    <a:pt x="143" y="1192"/>
                  </a:lnTo>
                  <a:lnTo>
                    <a:pt x="143" y="1190"/>
                  </a:lnTo>
                  <a:lnTo>
                    <a:pt x="143" y="1190"/>
                  </a:lnTo>
                  <a:lnTo>
                    <a:pt x="140" y="1190"/>
                  </a:lnTo>
                  <a:lnTo>
                    <a:pt x="140" y="1190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6"/>
                  </a:lnTo>
                  <a:lnTo>
                    <a:pt x="140" y="1196"/>
                  </a:lnTo>
                  <a:lnTo>
                    <a:pt x="141" y="1196"/>
                  </a:lnTo>
                  <a:lnTo>
                    <a:pt x="141" y="1196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2"/>
                  </a:lnTo>
                  <a:close/>
                  <a:moveTo>
                    <a:pt x="93" y="1190"/>
                  </a:moveTo>
                  <a:lnTo>
                    <a:pt x="93" y="1188"/>
                  </a:lnTo>
                  <a:lnTo>
                    <a:pt x="89" y="1188"/>
                  </a:lnTo>
                  <a:lnTo>
                    <a:pt x="89" y="1190"/>
                  </a:lnTo>
                  <a:lnTo>
                    <a:pt x="87" y="1190"/>
                  </a:lnTo>
                  <a:lnTo>
                    <a:pt x="89" y="1190"/>
                  </a:lnTo>
                  <a:lnTo>
                    <a:pt x="89" y="1192"/>
                  </a:lnTo>
                  <a:lnTo>
                    <a:pt x="91" y="1192"/>
                  </a:lnTo>
                  <a:lnTo>
                    <a:pt x="91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4" y="1194"/>
                  </a:lnTo>
                  <a:lnTo>
                    <a:pt x="94" y="1194"/>
                  </a:lnTo>
                  <a:lnTo>
                    <a:pt x="94" y="1192"/>
                  </a:lnTo>
                  <a:lnTo>
                    <a:pt x="94" y="1192"/>
                  </a:lnTo>
                  <a:lnTo>
                    <a:pt x="96" y="1192"/>
                  </a:lnTo>
                  <a:lnTo>
                    <a:pt x="96" y="1190"/>
                  </a:lnTo>
                  <a:lnTo>
                    <a:pt x="94" y="1190"/>
                  </a:lnTo>
                  <a:lnTo>
                    <a:pt x="93" y="1190"/>
                  </a:lnTo>
                  <a:close/>
                  <a:moveTo>
                    <a:pt x="127" y="1188"/>
                  </a:moveTo>
                  <a:lnTo>
                    <a:pt x="127" y="1188"/>
                  </a:lnTo>
                  <a:lnTo>
                    <a:pt x="125" y="1188"/>
                  </a:lnTo>
                  <a:lnTo>
                    <a:pt x="125" y="1190"/>
                  </a:lnTo>
                  <a:lnTo>
                    <a:pt x="121" y="1192"/>
                  </a:lnTo>
                  <a:lnTo>
                    <a:pt x="121" y="1192"/>
                  </a:lnTo>
                  <a:lnTo>
                    <a:pt x="121" y="1196"/>
                  </a:lnTo>
                  <a:lnTo>
                    <a:pt x="123" y="1196"/>
                  </a:lnTo>
                  <a:lnTo>
                    <a:pt x="125" y="1196"/>
                  </a:lnTo>
                  <a:lnTo>
                    <a:pt x="127" y="1194"/>
                  </a:lnTo>
                  <a:lnTo>
                    <a:pt x="127" y="1194"/>
                  </a:lnTo>
                  <a:lnTo>
                    <a:pt x="125" y="1194"/>
                  </a:lnTo>
                  <a:lnTo>
                    <a:pt x="125" y="1192"/>
                  </a:lnTo>
                  <a:lnTo>
                    <a:pt x="129" y="1190"/>
                  </a:lnTo>
                  <a:lnTo>
                    <a:pt x="127" y="1188"/>
                  </a:lnTo>
                  <a:close/>
                  <a:moveTo>
                    <a:pt x="317" y="1188"/>
                  </a:moveTo>
                  <a:lnTo>
                    <a:pt x="315" y="1188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8" y="1190"/>
                  </a:lnTo>
                  <a:lnTo>
                    <a:pt x="318" y="1188"/>
                  </a:lnTo>
                  <a:lnTo>
                    <a:pt x="317" y="1188"/>
                  </a:lnTo>
                  <a:lnTo>
                    <a:pt x="317" y="1188"/>
                  </a:lnTo>
                  <a:close/>
                  <a:moveTo>
                    <a:pt x="140" y="1185"/>
                  </a:moveTo>
                  <a:lnTo>
                    <a:pt x="138" y="1185"/>
                  </a:lnTo>
                  <a:lnTo>
                    <a:pt x="138" y="1185"/>
                  </a:lnTo>
                  <a:lnTo>
                    <a:pt x="136" y="1187"/>
                  </a:lnTo>
                  <a:lnTo>
                    <a:pt x="134" y="1190"/>
                  </a:lnTo>
                  <a:lnTo>
                    <a:pt x="136" y="1192"/>
                  </a:lnTo>
                  <a:lnTo>
                    <a:pt x="138" y="1190"/>
                  </a:lnTo>
                  <a:lnTo>
                    <a:pt x="140" y="1188"/>
                  </a:lnTo>
                  <a:lnTo>
                    <a:pt x="140" y="1185"/>
                  </a:lnTo>
                  <a:close/>
                  <a:moveTo>
                    <a:pt x="105" y="1183"/>
                  </a:moveTo>
                  <a:lnTo>
                    <a:pt x="103" y="1183"/>
                  </a:lnTo>
                  <a:lnTo>
                    <a:pt x="103" y="1185"/>
                  </a:lnTo>
                  <a:lnTo>
                    <a:pt x="103" y="1187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3"/>
                  </a:lnTo>
                  <a:lnTo>
                    <a:pt x="105" y="1183"/>
                  </a:lnTo>
                  <a:close/>
                  <a:moveTo>
                    <a:pt x="304" y="1179"/>
                  </a:moveTo>
                  <a:lnTo>
                    <a:pt x="304" y="1181"/>
                  </a:lnTo>
                  <a:lnTo>
                    <a:pt x="304" y="1185"/>
                  </a:lnTo>
                  <a:lnTo>
                    <a:pt x="304" y="1185"/>
                  </a:lnTo>
                  <a:lnTo>
                    <a:pt x="306" y="1187"/>
                  </a:lnTo>
                  <a:lnTo>
                    <a:pt x="306" y="1187"/>
                  </a:lnTo>
                  <a:lnTo>
                    <a:pt x="306" y="1188"/>
                  </a:lnTo>
                  <a:lnTo>
                    <a:pt x="306" y="1188"/>
                  </a:lnTo>
                  <a:lnTo>
                    <a:pt x="306" y="1190"/>
                  </a:lnTo>
                  <a:lnTo>
                    <a:pt x="306" y="1188"/>
                  </a:lnTo>
                  <a:lnTo>
                    <a:pt x="307" y="1187"/>
                  </a:lnTo>
                  <a:lnTo>
                    <a:pt x="307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04" y="1181"/>
                  </a:lnTo>
                  <a:lnTo>
                    <a:pt x="304" y="1179"/>
                  </a:lnTo>
                  <a:close/>
                  <a:moveTo>
                    <a:pt x="165" y="1201"/>
                  </a:moveTo>
                  <a:lnTo>
                    <a:pt x="167" y="1199"/>
                  </a:lnTo>
                  <a:lnTo>
                    <a:pt x="167" y="1196"/>
                  </a:lnTo>
                  <a:lnTo>
                    <a:pt x="167" y="1196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5" y="1194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0"/>
                  </a:lnTo>
                  <a:lnTo>
                    <a:pt x="167" y="1190"/>
                  </a:lnTo>
                  <a:lnTo>
                    <a:pt x="168" y="1188"/>
                  </a:lnTo>
                  <a:lnTo>
                    <a:pt x="168" y="1188"/>
                  </a:lnTo>
                  <a:lnTo>
                    <a:pt x="168" y="1187"/>
                  </a:lnTo>
                  <a:lnTo>
                    <a:pt x="168" y="1187"/>
                  </a:lnTo>
                  <a:lnTo>
                    <a:pt x="170" y="1185"/>
                  </a:lnTo>
                  <a:lnTo>
                    <a:pt x="170" y="1185"/>
                  </a:lnTo>
                  <a:lnTo>
                    <a:pt x="172" y="1183"/>
                  </a:lnTo>
                  <a:lnTo>
                    <a:pt x="172" y="1181"/>
                  </a:lnTo>
                  <a:lnTo>
                    <a:pt x="170" y="1179"/>
                  </a:lnTo>
                  <a:lnTo>
                    <a:pt x="168" y="1181"/>
                  </a:lnTo>
                  <a:lnTo>
                    <a:pt x="168" y="1183"/>
                  </a:lnTo>
                  <a:lnTo>
                    <a:pt x="167" y="1185"/>
                  </a:lnTo>
                  <a:lnTo>
                    <a:pt x="165" y="1187"/>
                  </a:lnTo>
                  <a:lnTo>
                    <a:pt x="156" y="1188"/>
                  </a:lnTo>
                  <a:lnTo>
                    <a:pt x="154" y="1188"/>
                  </a:lnTo>
                  <a:lnTo>
                    <a:pt x="152" y="1190"/>
                  </a:lnTo>
                  <a:lnTo>
                    <a:pt x="149" y="1192"/>
                  </a:lnTo>
                  <a:lnTo>
                    <a:pt x="147" y="1190"/>
                  </a:lnTo>
                  <a:lnTo>
                    <a:pt x="147" y="1190"/>
                  </a:lnTo>
                  <a:lnTo>
                    <a:pt x="149" y="1187"/>
                  </a:lnTo>
                  <a:lnTo>
                    <a:pt x="147" y="1188"/>
                  </a:lnTo>
                  <a:lnTo>
                    <a:pt x="147" y="1190"/>
                  </a:lnTo>
                  <a:lnTo>
                    <a:pt x="147" y="1192"/>
                  </a:lnTo>
                  <a:lnTo>
                    <a:pt x="145" y="1196"/>
                  </a:lnTo>
                  <a:lnTo>
                    <a:pt x="154" y="1196"/>
                  </a:lnTo>
                  <a:lnTo>
                    <a:pt x="154" y="1196"/>
                  </a:lnTo>
                  <a:lnTo>
                    <a:pt x="150" y="1196"/>
                  </a:lnTo>
                  <a:lnTo>
                    <a:pt x="149" y="1197"/>
                  </a:lnTo>
                  <a:lnTo>
                    <a:pt x="147" y="1197"/>
                  </a:lnTo>
                  <a:lnTo>
                    <a:pt x="145" y="1197"/>
                  </a:lnTo>
                  <a:lnTo>
                    <a:pt x="147" y="1199"/>
                  </a:lnTo>
                  <a:lnTo>
                    <a:pt x="147" y="1199"/>
                  </a:lnTo>
                  <a:lnTo>
                    <a:pt x="149" y="1201"/>
                  </a:lnTo>
                  <a:lnTo>
                    <a:pt x="149" y="1201"/>
                  </a:lnTo>
                  <a:lnTo>
                    <a:pt x="149" y="1203"/>
                  </a:lnTo>
                  <a:lnTo>
                    <a:pt x="149" y="1205"/>
                  </a:lnTo>
                  <a:lnTo>
                    <a:pt x="149" y="1205"/>
                  </a:lnTo>
                  <a:lnTo>
                    <a:pt x="149" y="1206"/>
                  </a:lnTo>
                  <a:lnTo>
                    <a:pt x="149" y="1208"/>
                  </a:lnTo>
                  <a:lnTo>
                    <a:pt x="149" y="1210"/>
                  </a:lnTo>
                  <a:lnTo>
                    <a:pt x="149" y="1210"/>
                  </a:lnTo>
                  <a:lnTo>
                    <a:pt x="150" y="1208"/>
                  </a:lnTo>
                  <a:lnTo>
                    <a:pt x="152" y="1208"/>
                  </a:lnTo>
                  <a:lnTo>
                    <a:pt x="154" y="1206"/>
                  </a:lnTo>
                  <a:lnTo>
                    <a:pt x="154" y="1205"/>
                  </a:lnTo>
                  <a:lnTo>
                    <a:pt x="154" y="1206"/>
                  </a:lnTo>
                  <a:lnTo>
                    <a:pt x="154" y="1206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08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12"/>
                  </a:lnTo>
                  <a:lnTo>
                    <a:pt x="156" y="1212"/>
                  </a:lnTo>
                  <a:lnTo>
                    <a:pt x="154" y="1210"/>
                  </a:lnTo>
                  <a:lnTo>
                    <a:pt x="156" y="1210"/>
                  </a:lnTo>
                  <a:lnTo>
                    <a:pt x="156" y="1210"/>
                  </a:lnTo>
                  <a:lnTo>
                    <a:pt x="158" y="1208"/>
                  </a:lnTo>
                  <a:lnTo>
                    <a:pt x="158" y="1206"/>
                  </a:lnTo>
                  <a:lnTo>
                    <a:pt x="158" y="1208"/>
                  </a:lnTo>
                  <a:lnTo>
                    <a:pt x="159" y="1210"/>
                  </a:lnTo>
                  <a:lnTo>
                    <a:pt x="159" y="1210"/>
                  </a:lnTo>
                  <a:lnTo>
                    <a:pt x="159" y="1208"/>
                  </a:lnTo>
                  <a:lnTo>
                    <a:pt x="161" y="1210"/>
                  </a:lnTo>
                  <a:lnTo>
                    <a:pt x="161" y="1208"/>
                  </a:lnTo>
                  <a:lnTo>
                    <a:pt x="161" y="1206"/>
                  </a:lnTo>
                  <a:lnTo>
                    <a:pt x="163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5"/>
                  </a:lnTo>
                  <a:lnTo>
                    <a:pt x="165" y="1201"/>
                  </a:lnTo>
                  <a:close/>
                  <a:moveTo>
                    <a:pt x="123" y="1181"/>
                  </a:moveTo>
                  <a:lnTo>
                    <a:pt x="123" y="1181"/>
                  </a:lnTo>
                  <a:lnTo>
                    <a:pt x="123" y="1181"/>
                  </a:lnTo>
                  <a:lnTo>
                    <a:pt x="123" y="1181"/>
                  </a:lnTo>
                  <a:lnTo>
                    <a:pt x="125" y="1181"/>
                  </a:lnTo>
                  <a:lnTo>
                    <a:pt x="125" y="1181"/>
                  </a:lnTo>
                  <a:lnTo>
                    <a:pt x="125" y="1179"/>
                  </a:lnTo>
                  <a:lnTo>
                    <a:pt x="125" y="1179"/>
                  </a:lnTo>
                  <a:lnTo>
                    <a:pt x="123" y="1181"/>
                  </a:lnTo>
                  <a:close/>
                  <a:moveTo>
                    <a:pt x="123" y="1181"/>
                  </a:moveTo>
                  <a:lnTo>
                    <a:pt x="123" y="1179"/>
                  </a:lnTo>
                  <a:lnTo>
                    <a:pt x="123" y="1179"/>
                  </a:lnTo>
                  <a:lnTo>
                    <a:pt x="123" y="1178"/>
                  </a:lnTo>
                  <a:lnTo>
                    <a:pt x="121" y="1178"/>
                  </a:lnTo>
                  <a:lnTo>
                    <a:pt x="120" y="1179"/>
                  </a:lnTo>
                  <a:lnTo>
                    <a:pt x="120" y="1179"/>
                  </a:lnTo>
                  <a:lnTo>
                    <a:pt x="118" y="1179"/>
                  </a:lnTo>
                  <a:lnTo>
                    <a:pt x="118" y="1179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1" y="1181"/>
                  </a:lnTo>
                  <a:lnTo>
                    <a:pt x="121" y="1181"/>
                  </a:lnTo>
                  <a:lnTo>
                    <a:pt x="123" y="1181"/>
                  </a:lnTo>
                  <a:close/>
                  <a:moveTo>
                    <a:pt x="136" y="1185"/>
                  </a:moveTo>
                  <a:lnTo>
                    <a:pt x="138" y="1183"/>
                  </a:lnTo>
                  <a:lnTo>
                    <a:pt x="138" y="1183"/>
                  </a:lnTo>
                  <a:lnTo>
                    <a:pt x="138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1" y="1183"/>
                  </a:lnTo>
                  <a:lnTo>
                    <a:pt x="141" y="1183"/>
                  </a:lnTo>
                  <a:lnTo>
                    <a:pt x="141" y="1181"/>
                  </a:lnTo>
                  <a:lnTo>
                    <a:pt x="141" y="1179"/>
                  </a:lnTo>
                  <a:lnTo>
                    <a:pt x="138" y="1179"/>
                  </a:lnTo>
                  <a:lnTo>
                    <a:pt x="131" y="1178"/>
                  </a:lnTo>
                  <a:lnTo>
                    <a:pt x="131" y="1178"/>
                  </a:lnTo>
                  <a:lnTo>
                    <a:pt x="129" y="1179"/>
                  </a:lnTo>
                  <a:lnTo>
                    <a:pt x="129" y="1181"/>
                  </a:lnTo>
                  <a:lnTo>
                    <a:pt x="129" y="1183"/>
                  </a:lnTo>
                  <a:lnTo>
                    <a:pt x="129" y="1183"/>
                  </a:lnTo>
                  <a:lnTo>
                    <a:pt x="131" y="1183"/>
                  </a:lnTo>
                  <a:lnTo>
                    <a:pt x="131" y="1183"/>
                  </a:lnTo>
                  <a:lnTo>
                    <a:pt x="132" y="1183"/>
                  </a:lnTo>
                  <a:lnTo>
                    <a:pt x="134" y="1181"/>
                  </a:lnTo>
                  <a:lnTo>
                    <a:pt x="132" y="1181"/>
                  </a:lnTo>
                  <a:lnTo>
                    <a:pt x="132" y="1181"/>
                  </a:lnTo>
                  <a:lnTo>
                    <a:pt x="134" y="1181"/>
                  </a:lnTo>
                  <a:lnTo>
                    <a:pt x="134" y="1181"/>
                  </a:lnTo>
                  <a:lnTo>
                    <a:pt x="136" y="1183"/>
                  </a:lnTo>
                  <a:lnTo>
                    <a:pt x="134" y="1185"/>
                  </a:lnTo>
                  <a:lnTo>
                    <a:pt x="136" y="1185"/>
                  </a:lnTo>
                  <a:close/>
                  <a:moveTo>
                    <a:pt x="145" y="1174"/>
                  </a:moveTo>
                  <a:lnTo>
                    <a:pt x="145" y="1174"/>
                  </a:lnTo>
                  <a:lnTo>
                    <a:pt x="143" y="1174"/>
                  </a:lnTo>
                  <a:lnTo>
                    <a:pt x="141" y="1174"/>
                  </a:lnTo>
                  <a:lnTo>
                    <a:pt x="141" y="1176"/>
                  </a:lnTo>
                  <a:lnTo>
                    <a:pt x="140" y="1178"/>
                  </a:lnTo>
                  <a:lnTo>
                    <a:pt x="141" y="1178"/>
                  </a:lnTo>
                  <a:lnTo>
                    <a:pt x="143" y="1178"/>
                  </a:lnTo>
                  <a:lnTo>
                    <a:pt x="143" y="1178"/>
                  </a:lnTo>
                  <a:lnTo>
                    <a:pt x="143" y="1179"/>
                  </a:lnTo>
                  <a:lnTo>
                    <a:pt x="143" y="1179"/>
                  </a:lnTo>
                  <a:lnTo>
                    <a:pt x="143" y="1181"/>
                  </a:lnTo>
                  <a:lnTo>
                    <a:pt x="145" y="1181"/>
                  </a:lnTo>
                  <a:lnTo>
                    <a:pt x="145" y="1179"/>
                  </a:lnTo>
                  <a:lnTo>
                    <a:pt x="147" y="1179"/>
                  </a:lnTo>
                  <a:lnTo>
                    <a:pt x="149" y="1178"/>
                  </a:lnTo>
                  <a:lnTo>
                    <a:pt x="149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5" y="1176"/>
                  </a:lnTo>
                  <a:lnTo>
                    <a:pt x="145" y="1176"/>
                  </a:lnTo>
                  <a:lnTo>
                    <a:pt x="145" y="1174"/>
                  </a:lnTo>
                  <a:lnTo>
                    <a:pt x="145" y="1174"/>
                  </a:lnTo>
                  <a:close/>
                  <a:moveTo>
                    <a:pt x="132" y="1174"/>
                  </a:moveTo>
                  <a:lnTo>
                    <a:pt x="132" y="1176"/>
                  </a:lnTo>
                  <a:lnTo>
                    <a:pt x="134" y="1176"/>
                  </a:lnTo>
                  <a:lnTo>
                    <a:pt x="134" y="1176"/>
                  </a:lnTo>
                  <a:lnTo>
                    <a:pt x="140" y="1174"/>
                  </a:lnTo>
                  <a:lnTo>
                    <a:pt x="140" y="1172"/>
                  </a:lnTo>
                  <a:lnTo>
                    <a:pt x="140" y="1172"/>
                  </a:lnTo>
                  <a:lnTo>
                    <a:pt x="138" y="1172"/>
                  </a:lnTo>
                  <a:lnTo>
                    <a:pt x="132" y="1174"/>
                  </a:lnTo>
                  <a:lnTo>
                    <a:pt x="132" y="1174"/>
                  </a:lnTo>
                  <a:lnTo>
                    <a:pt x="132" y="1174"/>
                  </a:lnTo>
                  <a:close/>
                  <a:moveTo>
                    <a:pt x="132" y="1172"/>
                  </a:moveTo>
                  <a:lnTo>
                    <a:pt x="132" y="1172"/>
                  </a:lnTo>
                  <a:lnTo>
                    <a:pt x="131" y="1172"/>
                  </a:lnTo>
                  <a:lnTo>
                    <a:pt x="131" y="1174"/>
                  </a:lnTo>
                  <a:lnTo>
                    <a:pt x="131" y="1174"/>
                  </a:lnTo>
                  <a:lnTo>
                    <a:pt x="134" y="1172"/>
                  </a:lnTo>
                  <a:lnTo>
                    <a:pt x="134" y="1172"/>
                  </a:lnTo>
                  <a:lnTo>
                    <a:pt x="132" y="1172"/>
                  </a:lnTo>
                  <a:close/>
                  <a:moveTo>
                    <a:pt x="91" y="1174"/>
                  </a:move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2"/>
                  </a:lnTo>
                  <a:lnTo>
                    <a:pt x="91" y="1172"/>
                  </a:lnTo>
                  <a:lnTo>
                    <a:pt x="91" y="1170"/>
                  </a:lnTo>
                  <a:lnTo>
                    <a:pt x="91" y="1170"/>
                  </a:lnTo>
                  <a:lnTo>
                    <a:pt x="89" y="1170"/>
                  </a:lnTo>
                  <a:lnTo>
                    <a:pt x="89" y="1172"/>
                  </a:lnTo>
                  <a:lnTo>
                    <a:pt x="89" y="1172"/>
                  </a:lnTo>
                  <a:lnTo>
                    <a:pt x="89" y="1174"/>
                  </a:lnTo>
                  <a:lnTo>
                    <a:pt x="91" y="1172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close/>
                  <a:moveTo>
                    <a:pt x="354" y="1165"/>
                  </a:moveTo>
                  <a:lnTo>
                    <a:pt x="354" y="1165"/>
                  </a:lnTo>
                  <a:lnTo>
                    <a:pt x="354" y="1165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3" y="1169"/>
                  </a:lnTo>
                  <a:lnTo>
                    <a:pt x="351" y="1169"/>
                  </a:lnTo>
                  <a:lnTo>
                    <a:pt x="351" y="1169"/>
                  </a:lnTo>
                  <a:lnTo>
                    <a:pt x="351" y="1170"/>
                  </a:lnTo>
                  <a:lnTo>
                    <a:pt x="351" y="1172"/>
                  </a:lnTo>
                  <a:lnTo>
                    <a:pt x="353" y="1172"/>
                  </a:lnTo>
                  <a:lnTo>
                    <a:pt x="353" y="1170"/>
                  </a:lnTo>
                  <a:lnTo>
                    <a:pt x="353" y="1169"/>
                  </a:lnTo>
                  <a:lnTo>
                    <a:pt x="356" y="1169"/>
                  </a:lnTo>
                  <a:lnTo>
                    <a:pt x="358" y="1167"/>
                  </a:lnTo>
                  <a:lnTo>
                    <a:pt x="358" y="1167"/>
                  </a:lnTo>
                  <a:lnTo>
                    <a:pt x="356" y="1167"/>
                  </a:lnTo>
                  <a:lnTo>
                    <a:pt x="354" y="1165"/>
                  </a:lnTo>
                  <a:close/>
                  <a:moveTo>
                    <a:pt x="116" y="1169"/>
                  </a:moveTo>
                  <a:lnTo>
                    <a:pt x="114" y="1169"/>
                  </a:lnTo>
                  <a:lnTo>
                    <a:pt x="114" y="1170"/>
                  </a:lnTo>
                  <a:lnTo>
                    <a:pt x="114" y="1170"/>
                  </a:lnTo>
                  <a:lnTo>
                    <a:pt x="114" y="1172"/>
                  </a:lnTo>
                  <a:lnTo>
                    <a:pt x="116" y="1174"/>
                  </a:lnTo>
                  <a:lnTo>
                    <a:pt x="116" y="1174"/>
                  </a:lnTo>
                  <a:lnTo>
                    <a:pt x="118" y="1174"/>
                  </a:lnTo>
                  <a:lnTo>
                    <a:pt x="118" y="1174"/>
                  </a:lnTo>
                  <a:lnTo>
                    <a:pt x="120" y="1176"/>
                  </a:lnTo>
                  <a:lnTo>
                    <a:pt x="120" y="1176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6"/>
                  </a:lnTo>
                  <a:lnTo>
                    <a:pt x="121" y="1176"/>
                  </a:lnTo>
                  <a:lnTo>
                    <a:pt x="121" y="1178"/>
                  </a:lnTo>
                  <a:lnTo>
                    <a:pt x="123" y="1178"/>
                  </a:lnTo>
                  <a:lnTo>
                    <a:pt x="123" y="1178"/>
                  </a:lnTo>
                  <a:lnTo>
                    <a:pt x="125" y="1176"/>
                  </a:lnTo>
                  <a:lnTo>
                    <a:pt x="125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4"/>
                  </a:lnTo>
                  <a:lnTo>
                    <a:pt x="125" y="1174"/>
                  </a:lnTo>
                  <a:lnTo>
                    <a:pt x="123" y="1172"/>
                  </a:lnTo>
                  <a:lnTo>
                    <a:pt x="123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0" y="1170"/>
                  </a:lnTo>
                  <a:lnTo>
                    <a:pt x="120" y="1170"/>
                  </a:lnTo>
                  <a:lnTo>
                    <a:pt x="120" y="1169"/>
                  </a:lnTo>
                  <a:lnTo>
                    <a:pt x="121" y="1170"/>
                  </a:lnTo>
                  <a:lnTo>
                    <a:pt x="121" y="1170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1" y="1167"/>
                  </a:lnTo>
                  <a:lnTo>
                    <a:pt x="120" y="1167"/>
                  </a:lnTo>
                  <a:lnTo>
                    <a:pt x="120" y="1167"/>
                  </a:lnTo>
                  <a:lnTo>
                    <a:pt x="120" y="1165"/>
                  </a:lnTo>
                  <a:lnTo>
                    <a:pt x="120" y="1165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4" y="1163"/>
                  </a:lnTo>
                  <a:lnTo>
                    <a:pt x="114" y="1163"/>
                  </a:lnTo>
                  <a:lnTo>
                    <a:pt x="114" y="1165"/>
                  </a:lnTo>
                  <a:lnTo>
                    <a:pt x="116" y="1169"/>
                  </a:lnTo>
                  <a:lnTo>
                    <a:pt x="116" y="1169"/>
                  </a:lnTo>
                  <a:lnTo>
                    <a:pt x="116" y="1169"/>
                  </a:lnTo>
                  <a:close/>
                  <a:moveTo>
                    <a:pt x="111" y="1163"/>
                  </a:moveTo>
                  <a:lnTo>
                    <a:pt x="111" y="1161"/>
                  </a:lnTo>
                  <a:lnTo>
                    <a:pt x="112" y="1160"/>
                  </a:lnTo>
                  <a:lnTo>
                    <a:pt x="112" y="1158"/>
                  </a:lnTo>
                  <a:lnTo>
                    <a:pt x="112" y="1158"/>
                  </a:lnTo>
                  <a:lnTo>
                    <a:pt x="112" y="1156"/>
                  </a:lnTo>
                  <a:lnTo>
                    <a:pt x="111" y="1158"/>
                  </a:lnTo>
                  <a:lnTo>
                    <a:pt x="109" y="1161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11" y="1163"/>
                  </a:lnTo>
                  <a:close/>
                  <a:moveTo>
                    <a:pt x="91" y="1161"/>
                  </a:moveTo>
                  <a:lnTo>
                    <a:pt x="91" y="1161"/>
                  </a:lnTo>
                  <a:lnTo>
                    <a:pt x="91" y="1158"/>
                  </a:lnTo>
                  <a:lnTo>
                    <a:pt x="89" y="1158"/>
                  </a:lnTo>
                  <a:lnTo>
                    <a:pt x="89" y="1156"/>
                  </a:lnTo>
                  <a:lnTo>
                    <a:pt x="87" y="1154"/>
                  </a:lnTo>
                  <a:lnTo>
                    <a:pt x="85" y="1154"/>
                  </a:lnTo>
                  <a:lnTo>
                    <a:pt x="87" y="1156"/>
                  </a:lnTo>
                  <a:lnTo>
                    <a:pt x="87" y="1156"/>
                  </a:lnTo>
                  <a:lnTo>
                    <a:pt x="87" y="1158"/>
                  </a:lnTo>
                  <a:lnTo>
                    <a:pt x="87" y="1160"/>
                  </a:lnTo>
                  <a:lnTo>
                    <a:pt x="87" y="1161"/>
                  </a:lnTo>
                  <a:lnTo>
                    <a:pt x="89" y="1161"/>
                  </a:lnTo>
                  <a:lnTo>
                    <a:pt x="91" y="1161"/>
                  </a:lnTo>
                  <a:close/>
                  <a:moveTo>
                    <a:pt x="98" y="1156"/>
                  </a:moveTo>
                  <a:lnTo>
                    <a:pt x="94" y="1156"/>
                  </a:lnTo>
                  <a:lnTo>
                    <a:pt x="94" y="1154"/>
                  </a:lnTo>
                  <a:lnTo>
                    <a:pt x="93" y="1152"/>
                  </a:lnTo>
                  <a:lnTo>
                    <a:pt x="91" y="1154"/>
                  </a:lnTo>
                  <a:lnTo>
                    <a:pt x="91" y="1156"/>
                  </a:lnTo>
                  <a:lnTo>
                    <a:pt x="91" y="1158"/>
                  </a:lnTo>
                  <a:lnTo>
                    <a:pt x="91" y="1158"/>
                  </a:lnTo>
                  <a:lnTo>
                    <a:pt x="93" y="1158"/>
                  </a:lnTo>
                  <a:lnTo>
                    <a:pt x="93" y="1156"/>
                  </a:lnTo>
                  <a:lnTo>
                    <a:pt x="93" y="1158"/>
                  </a:lnTo>
                  <a:lnTo>
                    <a:pt x="94" y="1161"/>
                  </a:lnTo>
                  <a:lnTo>
                    <a:pt x="96" y="1161"/>
                  </a:lnTo>
                  <a:lnTo>
                    <a:pt x="96" y="1163"/>
                  </a:lnTo>
                  <a:lnTo>
                    <a:pt x="96" y="1161"/>
                  </a:lnTo>
                  <a:lnTo>
                    <a:pt x="96" y="1161"/>
                  </a:lnTo>
                  <a:lnTo>
                    <a:pt x="96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6"/>
                  </a:lnTo>
                  <a:close/>
                  <a:moveTo>
                    <a:pt x="87" y="1150"/>
                  </a:moveTo>
                  <a:lnTo>
                    <a:pt x="87" y="1150"/>
                  </a:lnTo>
                  <a:lnTo>
                    <a:pt x="87" y="1150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0"/>
                  </a:lnTo>
                  <a:lnTo>
                    <a:pt x="89" y="1149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7"/>
                  </a:lnTo>
                  <a:lnTo>
                    <a:pt x="85" y="1147"/>
                  </a:lnTo>
                  <a:lnTo>
                    <a:pt x="85" y="1147"/>
                  </a:lnTo>
                  <a:lnTo>
                    <a:pt x="85" y="1149"/>
                  </a:lnTo>
                  <a:lnTo>
                    <a:pt x="85" y="1150"/>
                  </a:lnTo>
                  <a:lnTo>
                    <a:pt x="87" y="1150"/>
                  </a:lnTo>
                  <a:close/>
                  <a:moveTo>
                    <a:pt x="87" y="1125"/>
                  </a:moveTo>
                  <a:lnTo>
                    <a:pt x="87" y="1125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2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5"/>
                  </a:lnTo>
                  <a:lnTo>
                    <a:pt x="85" y="1123"/>
                  </a:lnTo>
                  <a:lnTo>
                    <a:pt x="87" y="1125"/>
                  </a:lnTo>
                  <a:lnTo>
                    <a:pt x="87" y="1125"/>
                  </a:lnTo>
                  <a:close/>
                  <a:moveTo>
                    <a:pt x="85" y="1118"/>
                  </a:moveTo>
                  <a:lnTo>
                    <a:pt x="85" y="1120"/>
                  </a:lnTo>
                  <a:lnTo>
                    <a:pt x="85" y="1120"/>
                  </a:lnTo>
                  <a:lnTo>
                    <a:pt x="85" y="1120"/>
                  </a:lnTo>
                  <a:lnTo>
                    <a:pt x="87" y="1120"/>
                  </a:lnTo>
                  <a:lnTo>
                    <a:pt x="89" y="1120"/>
                  </a:lnTo>
                  <a:lnTo>
                    <a:pt x="89" y="1122"/>
                  </a:lnTo>
                  <a:lnTo>
                    <a:pt x="91" y="1120"/>
                  </a:lnTo>
                  <a:lnTo>
                    <a:pt x="91" y="1120"/>
                  </a:lnTo>
                  <a:lnTo>
                    <a:pt x="91" y="1118"/>
                  </a:lnTo>
                  <a:lnTo>
                    <a:pt x="91" y="1116"/>
                  </a:lnTo>
                  <a:lnTo>
                    <a:pt x="93" y="1116"/>
                  </a:lnTo>
                  <a:lnTo>
                    <a:pt x="93" y="1116"/>
                  </a:lnTo>
                  <a:lnTo>
                    <a:pt x="91" y="1114"/>
                  </a:lnTo>
                  <a:lnTo>
                    <a:pt x="91" y="1113"/>
                  </a:lnTo>
                  <a:lnTo>
                    <a:pt x="89" y="1111"/>
                  </a:lnTo>
                  <a:lnTo>
                    <a:pt x="89" y="1111"/>
                  </a:lnTo>
                  <a:lnTo>
                    <a:pt x="87" y="1111"/>
                  </a:lnTo>
                  <a:lnTo>
                    <a:pt x="87" y="1113"/>
                  </a:lnTo>
                  <a:lnTo>
                    <a:pt x="87" y="1114"/>
                  </a:lnTo>
                  <a:lnTo>
                    <a:pt x="89" y="1114"/>
                  </a:lnTo>
                  <a:lnTo>
                    <a:pt x="91" y="1116"/>
                  </a:lnTo>
                  <a:lnTo>
                    <a:pt x="89" y="1116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20"/>
                  </a:lnTo>
                  <a:lnTo>
                    <a:pt x="89" y="1120"/>
                  </a:lnTo>
                  <a:lnTo>
                    <a:pt x="85" y="1118"/>
                  </a:lnTo>
                  <a:close/>
                  <a:moveTo>
                    <a:pt x="93" y="1087"/>
                  </a:moveTo>
                  <a:lnTo>
                    <a:pt x="91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91"/>
                  </a:lnTo>
                  <a:lnTo>
                    <a:pt x="93" y="1091"/>
                  </a:lnTo>
                  <a:lnTo>
                    <a:pt x="94" y="1089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4" y="1089"/>
                  </a:lnTo>
                  <a:lnTo>
                    <a:pt x="94" y="1087"/>
                  </a:lnTo>
                  <a:lnTo>
                    <a:pt x="94" y="1087"/>
                  </a:lnTo>
                  <a:lnTo>
                    <a:pt x="94" y="1085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close/>
                  <a:moveTo>
                    <a:pt x="98" y="1044"/>
                  </a:move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2" y="1042"/>
                  </a:lnTo>
                  <a:lnTo>
                    <a:pt x="102" y="1042"/>
                  </a:lnTo>
                  <a:lnTo>
                    <a:pt x="100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4"/>
                  </a:lnTo>
                  <a:lnTo>
                    <a:pt x="98" y="1044"/>
                  </a:lnTo>
                  <a:close/>
                  <a:moveTo>
                    <a:pt x="82" y="899"/>
                  </a:move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901"/>
                  </a:lnTo>
                  <a:lnTo>
                    <a:pt x="84" y="901"/>
                  </a:lnTo>
                  <a:lnTo>
                    <a:pt x="84" y="901"/>
                  </a:lnTo>
                  <a:lnTo>
                    <a:pt x="84" y="899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899"/>
                  </a:lnTo>
                  <a:lnTo>
                    <a:pt x="85" y="898"/>
                  </a:lnTo>
                  <a:lnTo>
                    <a:pt x="85" y="898"/>
                  </a:lnTo>
                  <a:lnTo>
                    <a:pt x="84" y="896"/>
                  </a:lnTo>
                  <a:lnTo>
                    <a:pt x="84" y="896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6"/>
                  </a:lnTo>
                  <a:lnTo>
                    <a:pt x="82" y="896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9"/>
                  </a:lnTo>
                  <a:lnTo>
                    <a:pt x="82" y="899"/>
                  </a:lnTo>
                  <a:close/>
                  <a:moveTo>
                    <a:pt x="82" y="865"/>
                  </a:moveTo>
                  <a:lnTo>
                    <a:pt x="80" y="865"/>
                  </a:lnTo>
                  <a:lnTo>
                    <a:pt x="78" y="863"/>
                  </a:lnTo>
                  <a:lnTo>
                    <a:pt x="78" y="865"/>
                  </a:lnTo>
                  <a:lnTo>
                    <a:pt x="80" y="869"/>
                  </a:lnTo>
                  <a:lnTo>
                    <a:pt x="80" y="869"/>
                  </a:lnTo>
                  <a:lnTo>
                    <a:pt x="80" y="871"/>
                  </a:lnTo>
                  <a:lnTo>
                    <a:pt x="82" y="872"/>
                  </a:lnTo>
                  <a:lnTo>
                    <a:pt x="82" y="872"/>
                  </a:lnTo>
                  <a:lnTo>
                    <a:pt x="82" y="874"/>
                  </a:lnTo>
                  <a:lnTo>
                    <a:pt x="82" y="874"/>
                  </a:lnTo>
                  <a:lnTo>
                    <a:pt x="82" y="876"/>
                  </a:lnTo>
                  <a:lnTo>
                    <a:pt x="82" y="876"/>
                  </a:lnTo>
                  <a:lnTo>
                    <a:pt x="84" y="874"/>
                  </a:lnTo>
                  <a:lnTo>
                    <a:pt x="84" y="874"/>
                  </a:lnTo>
                  <a:lnTo>
                    <a:pt x="85" y="874"/>
                  </a:lnTo>
                  <a:lnTo>
                    <a:pt x="85" y="876"/>
                  </a:lnTo>
                  <a:lnTo>
                    <a:pt x="85" y="878"/>
                  </a:lnTo>
                  <a:lnTo>
                    <a:pt x="87" y="878"/>
                  </a:lnTo>
                  <a:lnTo>
                    <a:pt x="89" y="878"/>
                  </a:lnTo>
                  <a:lnTo>
                    <a:pt x="89" y="878"/>
                  </a:lnTo>
                  <a:lnTo>
                    <a:pt x="91" y="878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93" y="872"/>
                  </a:lnTo>
                  <a:lnTo>
                    <a:pt x="94" y="872"/>
                  </a:lnTo>
                  <a:lnTo>
                    <a:pt x="93" y="874"/>
                  </a:lnTo>
                  <a:lnTo>
                    <a:pt x="93" y="874"/>
                  </a:lnTo>
                  <a:lnTo>
                    <a:pt x="94" y="874"/>
                  </a:lnTo>
                  <a:lnTo>
                    <a:pt x="96" y="874"/>
                  </a:lnTo>
                  <a:lnTo>
                    <a:pt x="96" y="872"/>
                  </a:lnTo>
                  <a:lnTo>
                    <a:pt x="94" y="871"/>
                  </a:lnTo>
                  <a:lnTo>
                    <a:pt x="94" y="869"/>
                  </a:lnTo>
                  <a:lnTo>
                    <a:pt x="96" y="869"/>
                  </a:lnTo>
                  <a:lnTo>
                    <a:pt x="94" y="867"/>
                  </a:lnTo>
                  <a:lnTo>
                    <a:pt x="93" y="867"/>
                  </a:lnTo>
                  <a:lnTo>
                    <a:pt x="91" y="867"/>
                  </a:lnTo>
                  <a:lnTo>
                    <a:pt x="89" y="869"/>
                  </a:lnTo>
                  <a:lnTo>
                    <a:pt x="89" y="869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2"/>
                  </a:lnTo>
                  <a:lnTo>
                    <a:pt x="89" y="872"/>
                  </a:lnTo>
                  <a:lnTo>
                    <a:pt x="89" y="871"/>
                  </a:lnTo>
                  <a:lnTo>
                    <a:pt x="87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69"/>
                  </a:lnTo>
                  <a:lnTo>
                    <a:pt x="85" y="867"/>
                  </a:lnTo>
                  <a:lnTo>
                    <a:pt x="85" y="865"/>
                  </a:lnTo>
                  <a:lnTo>
                    <a:pt x="87" y="865"/>
                  </a:lnTo>
                  <a:lnTo>
                    <a:pt x="87" y="863"/>
                  </a:lnTo>
                  <a:lnTo>
                    <a:pt x="85" y="863"/>
                  </a:lnTo>
                  <a:lnTo>
                    <a:pt x="82" y="865"/>
                  </a:lnTo>
                  <a:close/>
                  <a:moveTo>
                    <a:pt x="125" y="865"/>
                  </a:moveTo>
                  <a:lnTo>
                    <a:pt x="127" y="865"/>
                  </a:lnTo>
                  <a:lnTo>
                    <a:pt x="127" y="863"/>
                  </a:lnTo>
                  <a:lnTo>
                    <a:pt x="127" y="863"/>
                  </a:lnTo>
                  <a:lnTo>
                    <a:pt x="127" y="861"/>
                  </a:lnTo>
                  <a:lnTo>
                    <a:pt x="127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7" y="861"/>
                  </a:lnTo>
                  <a:lnTo>
                    <a:pt x="125" y="861"/>
                  </a:lnTo>
                  <a:lnTo>
                    <a:pt x="125" y="860"/>
                  </a:lnTo>
                  <a:lnTo>
                    <a:pt x="123" y="861"/>
                  </a:lnTo>
                  <a:lnTo>
                    <a:pt x="123" y="861"/>
                  </a:lnTo>
                  <a:lnTo>
                    <a:pt x="123" y="863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5" y="865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5"/>
                  </a:lnTo>
                  <a:close/>
                  <a:moveTo>
                    <a:pt x="132" y="863"/>
                  </a:moveTo>
                  <a:lnTo>
                    <a:pt x="134" y="865"/>
                  </a:lnTo>
                  <a:lnTo>
                    <a:pt x="134" y="865"/>
                  </a:lnTo>
                  <a:lnTo>
                    <a:pt x="136" y="865"/>
                  </a:lnTo>
                  <a:lnTo>
                    <a:pt x="136" y="863"/>
                  </a:lnTo>
                  <a:lnTo>
                    <a:pt x="136" y="861"/>
                  </a:lnTo>
                  <a:lnTo>
                    <a:pt x="138" y="861"/>
                  </a:lnTo>
                  <a:lnTo>
                    <a:pt x="136" y="860"/>
                  </a:lnTo>
                  <a:lnTo>
                    <a:pt x="136" y="860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60"/>
                  </a:lnTo>
                  <a:lnTo>
                    <a:pt x="134" y="860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0"/>
                  </a:lnTo>
                  <a:lnTo>
                    <a:pt x="134" y="860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2" y="861"/>
                  </a:lnTo>
                  <a:lnTo>
                    <a:pt x="132" y="861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1"/>
                  </a:lnTo>
                  <a:lnTo>
                    <a:pt x="129" y="861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7"/>
                  </a:lnTo>
                  <a:lnTo>
                    <a:pt x="131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5"/>
                  </a:lnTo>
                  <a:lnTo>
                    <a:pt x="132" y="865"/>
                  </a:lnTo>
                  <a:lnTo>
                    <a:pt x="131" y="863"/>
                  </a:lnTo>
                  <a:lnTo>
                    <a:pt x="131" y="863"/>
                  </a:lnTo>
                  <a:lnTo>
                    <a:pt x="132" y="863"/>
                  </a:lnTo>
                  <a:close/>
                  <a:moveTo>
                    <a:pt x="89" y="861"/>
                  </a:moveTo>
                  <a:lnTo>
                    <a:pt x="89" y="861"/>
                  </a:lnTo>
                  <a:lnTo>
                    <a:pt x="91" y="861"/>
                  </a:lnTo>
                  <a:lnTo>
                    <a:pt x="91" y="863"/>
                  </a:lnTo>
                  <a:lnTo>
                    <a:pt x="93" y="860"/>
                  </a:lnTo>
                  <a:lnTo>
                    <a:pt x="93" y="858"/>
                  </a:lnTo>
                  <a:lnTo>
                    <a:pt x="93" y="856"/>
                  </a:lnTo>
                  <a:lnTo>
                    <a:pt x="93" y="854"/>
                  </a:lnTo>
                  <a:lnTo>
                    <a:pt x="91" y="856"/>
                  </a:lnTo>
                  <a:lnTo>
                    <a:pt x="89" y="858"/>
                  </a:lnTo>
                  <a:lnTo>
                    <a:pt x="87" y="858"/>
                  </a:lnTo>
                  <a:lnTo>
                    <a:pt x="87" y="858"/>
                  </a:lnTo>
                  <a:lnTo>
                    <a:pt x="85" y="858"/>
                  </a:lnTo>
                  <a:lnTo>
                    <a:pt x="85" y="860"/>
                  </a:lnTo>
                  <a:lnTo>
                    <a:pt x="89" y="861"/>
                  </a:lnTo>
                  <a:lnTo>
                    <a:pt x="89" y="861"/>
                  </a:lnTo>
                  <a:close/>
                  <a:moveTo>
                    <a:pt x="129" y="852"/>
                  </a:moveTo>
                  <a:lnTo>
                    <a:pt x="129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5" y="852"/>
                  </a:lnTo>
                  <a:lnTo>
                    <a:pt x="125" y="852"/>
                  </a:lnTo>
                  <a:lnTo>
                    <a:pt x="123" y="852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6"/>
                  </a:lnTo>
                  <a:lnTo>
                    <a:pt x="123" y="856"/>
                  </a:lnTo>
                  <a:lnTo>
                    <a:pt x="121" y="856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5" y="856"/>
                  </a:lnTo>
                  <a:lnTo>
                    <a:pt x="125" y="856"/>
                  </a:lnTo>
                  <a:lnTo>
                    <a:pt x="125" y="854"/>
                  </a:lnTo>
                  <a:lnTo>
                    <a:pt x="125" y="854"/>
                  </a:lnTo>
                  <a:lnTo>
                    <a:pt x="127" y="856"/>
                  </a:lnTo>
                  <a:lnTo>
                    <a:pt x="129" y="856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close/>
                  <a:moveTo>
                    <a:pt x="165" y="813"/>
                  </a:moveTo>
                  <a:lnTo>
                    <a:pt x="165" y="813"/>
                  </a:lnTo>
                  <a:lnTo>
                    <a:pt x="165" y="813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7"/>
                  </a:lnTo>
                  <a:lnTo>
                    <a:pt x="163" y="807"/>
                  </a:lnTo>
                  <a:lnTo>
                    <a:pt x="163" y="807"/>
                  </a:lnTo>
                  <a:lnTo>
                    <a:pt x="161" y="807"/>
                  </a:lnTo>
                  <a:lnTo>
                    <a:pt x="161" y="809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3"/>
                  </a:lnTo>
                  <a:lnTo>
                    <a:pt x="161" y="815"/>
                  </a:lnTo>
                  <a:lnTo>
                    <a:pt x="161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5" y="813"/>
                  </a:lnTo>
                  <a:close/>
                  <a:moveTo>
                    <a:pt x="270" y="657"/>
                  </a:moveTo>
                  <a:lnTo>
                    <a:pt x="266" y="656"/>
                  </a:lnTo>
                  <a:lnTo>
                    <a:pt x="262" y="657"/>
                  </a:lnTo>
                  <a:lnTo>
                    <a:pt x="257" y="657"/>
                  </a:lnTo>
                  <a:lnTo>
                    <a:pt x="253" y="661"/>
                  </a:lnTo>
                  <a:lnTo>
                    <a:pt x="253" y="663"/>
                  </a:lnTo>
                  <a:lnTo>
                    <a:pt x="253" y="665"/>
                  </a:lnTo>
                  <a:lnTo>
                    <a:pt x="253" y="666"/>
                  </a:lnTo>
                  <a:lnTo>
                    <a:pt x="255" y="668"/>
                  </a:lnTo>
                  <a:lnTo>
                    <a:pt x="257" y="670"/>
                  </a:lnTo>
                  <a:lnTo>
                    <a:pt x="257" y="670"/>
                  </a:lnTo>
                  <a:lnTo>
                    <a:pt x="259" y="668"/>
                  </a:lnTo>
                  <a:lnTo>
                    <a:pt x="259" y="668"/>
                  </a:lnTo>
                  <a:lnTo>
                    <a:pt x="261" y="670"/>
                  </a:lnTo>
                  <a:lnTo>
                    <a:pt x="261" y="670"/>
                  </a:lnTo>
                  <a:lnTo>
                    <a:pt x="261" y="672"/>
                  </a:lnTo>
                  <a:lnTo>
                    <a:pt x="261" y="672"/>
                  </a:lnTo>
                  <a:lnTo>
                    <a:pt x="262" y="674"/>
                  </a:lnTo>
                  <a:lnTo>
                    <a:pt x="262" y="672"/>
                  </a:lnTo>
                  <a:lnTo>
                    <a:pt x="262" y="672"/>
                  </a:lnTo>
                  <a:lnTo>
                    <a:pt x="264" y="672"/>
                  </a:lnTo>
                  <a:lnTo>
                    <a:pt x="264" y="672"/>
                  </a:lnTo>
                  <a:lnTo>
                    <a:pt x="264" y="670"/>
                  </a:lnTo>
                  <a:lnTo>
                    <a:pt x="264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2" y="670"/>
                  </a:lnTo>
                  <a:lnTo>
                    <a:pt x="261" y="666"/>
                  </a:lnTo>
                  <a:lnTo>
                    <a:pt x="264" y="665"/>
                  </a:lnTo>
                  <a:lnTo>
                    <a:pt x="266" y="661"/>
                  </a:lnTo>
                  <a:lnTo>
                    <a:pt x="268" y="661"/>
                  </a:lnTo>
                  <a:lnTo>
                    <a:pt x="273" y="663"/>
                  </a:lnTo>
                  <a:lnTo>
                    <a:pt x="277" y="663"/>
                  </a:lnTo>
                  <a:lnTo>
                    <a:pt x="279" y="661"/>
                  </a:lnTo>
                  <a:lnTo>
                    <a:pt x="277" y="661"/>
                  </a:lnTo>
                  <a:lnTo>
                    <a:pt x="275" y="661"/>
                  </a:lnTo>
                  <a:lnTo>
                    <a:pt x="271" y="659"/>
                  </a:lnTo>
                  <a:lnTo>
                    <a:pt x="270" y="659"/>
                  </a:lnTo>
                  <a:lnTo>
                    <a:pt x="270" y="659"/>
                  </a:lnTo>
                  <a:lnTo>
                    <a:pt x="268" y="659"/>
                  </a:lnTo>
                  <a:lnTo>
                    <a:pt x="270" y="659"/>
                  </a:lnTo>
                  <a:lnTo>
                    <a:pt x="270" y="657"/>
                  </a:lnTo>
                  <a:close/>
                  <a:moveTo>
                    <a:pt x="602" y="905"/>
                  </a:moveTo>
                  <a:lnTo>
                    <a:pt x="602" y="901"/>
                  </a:lnTo>
                  <a:lnTo>
                    <a:pt x="600" y="899"/>
                  </a:lnTo>
                  <a:lnTo>
                    <a:pt x="598" y="898"/>
                  </a:lnTo>
                  <a:lnTo>
                    <a:pt x="598" y="896"/>
                  </a:lnTo>
                  <a:lnTo>
                    <a:pt x="596" y="896"/>
                  </a:lnTo>
                  <a:lnTo>
                    <a:pt x="595" y="890"/>
                  </a:lnTo>
                  <a:lnTo>
                    <a:pt x="593" y="889"/>
                  </a:lnTo>
                  <a:lnTo>
                    <a:pt x="589" y="887"/>
                  </a:lnTo>
                  <a:lnTo>
                    <a:pt x="587" y="885"/>
                  </a:lnTo>
                  <a:lnTo>
                    <a:pt x="587" y="883"/>
                  </a:lnTo>
                  <a:lnTo>
                    <a:pt x="587" y="880"/>
                  </a:lnTo>
                  <a:lnTo>
                    <a:pt x="587" y="878"/>
                  </a:lnTo>
                  <a:lnTo>
                    <a:pt x="587" y="876"/>
                  </a:lnTo>
                  <a:lnTo>
                    <a:pt x="586" y="874"/>
                  </a:lnTo>
                  <a:lnTo>
                    <a:pt x="586" y="872"/>
                  </a:lnTo>
                  <a:lnTo>
                    <a:pt x="584" y="871"/>
                  </a:lnTo>
                  <a:lnTo>
                    <a:pt x="573" y="863"/>
                  </a:lnTo>
                  <a:lnTo>
                    <a:pt x="566" y="854"/>
                  </a:lnTo>
                  <a:lnTo>
                    <a:pt x="549" y="843"/>
                  </a:lnTo>
                  <a:lnTo>
                    <a:pt x="548" y="843"/>
                  </a:lnTo>
                  <a:lnTo>
                    <a:pt x="548" y="840"/>
                  </a:lnTo>
                  <a:lnTo>
                    <a:pt x="544" y="836"/>
                  </a:lnTo>
                  <a:lnTo>
                    <a:pt x="537" y="831"/>
                  </a:lnTo>
                  <a:lnTo>
                    <a:pt x="524" y="816"/>
                  </a:lnTo>
                  <a:lnTo>
                    <a:pt x="524" y="813"/>
                  </a:lnTo>
                  <a:lnTo>
                    <a:pt x="524" y="813"/>
                  </a:lnTo>
                  <a:lnTo>
                    <a:pt x="528" y="809"/>
                  </a:lnTo>
                  <a:lnTo>
                    <a:pt x="535" y="807"/>
                  </a:lnTo>
                  <a:lnTo>
                    <a:pt x="539" y="802"/>
                  </a:lnTo>
                  <a:lnTo>
                    <a:pt x="542" y="795"/>
                  </a:lnTo>
                  <a:lnTo>
                    <a:pt x="551" y="784"/>
                  </a:lnTo>
                  <a:lnTo>
                    <a:pt x="551" y="784"/>
                  </a:lnTo>
                  <a:lnTo>
                    <a:pt x="553" y="780"/>
                  </a:lnTo>
                  <a:lnTo>
                    <a:pt x="555" y="777"/>
                  </a:lnTo>
                  <a:lnTo>
                    <a:pt x="555" y="773"/>
                  </a:lnTo>
                  <a:lnTo>
                    <a:pt x="553" y="769"/>
                  </a:lnTo>
                  <a:lnTo>
                    <a:pt x="553" y="766"/>
                  </a:lnTo>
                  <a:lnTo>
                    <a:pt x="551" y="764"/>
                  </a:lnTo>
                  <a:lnTo>
                    <a:pt x="551" y="762"/>
                  </a:lnTo>
                  <a:lnTo>
                    <a:pt x="553" y="760"/>
                  </a:lnTo>
                  <a:lnTo>
                    <a:pt x="553" y="759"/>
                  </a:lnTo>
                  <a:lnTo>
                    <a:pt x="551" y="757"/>
                  </a:lnTo>
                  <a:lnTo>
                    <a:pt x="549" y="755"/>
                  </a:lnTo>
                  <a:lnTo>
                    <a:pt x="548" y="755"/>
                  </a:lnTo>
                  <a:lnTo>
                    <a:pt x="546" y="753"/>
                  </a:lnTo>
                  <a:lnTo>
                    <a:pt x="546" y="751"/>
                  </a:lnTo>
                  <a:lnTo>
                    <a:pt x="544" y="749"/>
                  </a:lnTo>
                  <a:lnTo>
                    <a:pt x="540" y="746"/>
                  </a:lnTo>
                  <a:lnTo>
                    <a:pt x="533" y="744"/>
                  </a:lnTo>
                  <a:lnTo>
                    <a:pt x="530" y="742"/>
                  </a:lnTo>
                  <a:lnTo>
                    <a:pt x="528" y="740"/>
                  </a:lnTo>
                  <a:lnTo>
                    <a:pt x="526" y="737"/>
                  </a:lnTo>
                  <a:lnTo>
                    <a:pt x="528" y="735"/>
                  </a:lnTo>
                  <a:lnTo>
                    <a:pt x="528" y="731"/>
                  </a:lnTo>
                  <a:lnTo>
                    <a:pt x="528" y="730"/>
                  </a:lnTo>
                  <a:lnTo>
                    <a:pt x="526" y="726"/>
                  </a:lnTo>
                  <a:lnTo>
                    <a:pt x="524" y="726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1"/>
                  </a:lnTo>
                  <a:lnTo>
                    <a:pt x="524" y="721"/>
                  </a:lnTo>
                  <a:lnTo>
                    <a:pt x="524" y="719"/>
                  </a:lnTo>
                  <a:lnTo>
                    <a:pt x="522" y="719"/>
                  </a:lnTo>
                  <a:lnTo>
                    <a:pt x="522" y="719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31" y="712"/>
                  </a:lnTo>
                  <a:lnTo>
                    <a:pt x="533" y="712"/>
                  </a:lnTo>
                  <a:lnTo>
                    <a:pt x="533" y="710"/>
                  </a:lnTo>
                  <a:lnTo>
                    <a:pt x="535" y="706"/>
                  </a:lnTo>
                  <a:lnTo>
                    <a:pt x="533" y="704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30" y="701"/>
                  </a:lnTo>
                  <a:lnTo>
                    <a:pt x="530" y="699"/>
                  </a:lnTo>
                  <a:lnTo>
                    <a:pt x="530" y="699"/>
                  </a:lnTo>
                  <a:lnTo>
                    <a:pt x="531" y="697"/>
                  </a:lnTo>
                  <a:lnTo>
                    <a:pt x="531" y="695"/>
                  </a:lnTo>
                  <a:lnTo>
                    <a:pt x="531" y="695"/>
                  </a:lnTo>
                  <a:lnTo>
                    <a:pt x="531" y="694"/>
                  </a:lnTo>
                  <a:lnTo>
                    <a:pt x="530" y="694"/>
                  </a:lnTo>
                  <a:lnTo>
                    <a:pt x="528" y="692"/>
                  </a:lnTo>
                  <a:lnTo>
                    <a:pt x="519" y="692"/>
                  </a:lnTo>
                  <a:lnTo>
                    <a:pt x="513" y="692"/>
                  </a:lnTo>
                  <a:lnTo>
                    <a:pt x="510" y="686"/>
                  </a:lnTo>
                  <a:lnTo>
                    <a:pt x="506" y="677"/>
                  </a:lnTo>
                  <a:lnTo>
                    <a:pt x="504" y="668"/>
                  </a:lnTo>
                  <a:lnTo>
                    <a:pt x="504" y="663"/>
                  </a:lnTo>
                  <a:lnTo>
                    <a:pt x="506" y="659"/>
                  </a:lnTo>
                  <a:lnTo>
                    <a:pt x="508" y="657"/>
                  </a:lnTo>
                  <a:lnTo>
                    <a:pt x="515" y="656"/>
                  </a:lnTo>
                  <a:lnTo>
                    <a:pt x="517" y="654"/>
                  </a:lnTo>
                  <a:lnTo>
                    <a:pt x="517" y="652"/>
                  </a:lnTo>
                  <a:lnTo>
                    <a:pt x="517" y="652"/>
                  </a:lnTo>
                  <a:lnTo>
                    <a:pt x="515" y="652"/>
                  </a:lnTo>
                  <a:lnTo>
                    <a:pt x="515" y="650"/>
                  </a:lnTo>
                  <a:lnTo>
                    <a:pt x="515" y="650"/>
                  </a:lnTo>
                  <a:lnTo>
                    <a:pt x="515" y="648"/>
                  </a:lnTo>
                  <a:lnTo>
                    <a:pt x="517" y="648"/>
                  </a:lnTo>
                  <a:lnTo>
                    <a:pt x="517" y="647"/>
                  </a:lnTo>
                  <a:lnTo>
                    <a:pt x="517" y="643"/>
                  </a:lnTo>
                  <a:lnTo>
                    <a:pt x="513" y="641"/>
                  </a:lnTo>
                  <a:lnTo>
                    <a:pt x="506" y="641"/>
                  </a:lnTo>
                  <a:lnTo>
                    <a:pt x="504" y="639"/>
                  </a:lnTo>
                  <a:lnTo>
                    <a:pt x="506" y="636"/>
                  </a:lnTo>
                  <a:lnTo>
                    <a:pt x="512" y="628"/>
                  </a:lnTo>
                  <a:lnTo>
                    <a:pt x="512" y="623"/>
                  </a:lnTo>
                  <a:lnTo>
                    <a:pt x="512" y="612"/>
                  </a:lnTo>
                  <a:lnTo>
                    <a:pt x="512" y="609"/>
                  </a:lnTo>
                  <a:lnTo>
                    <a:pt x="512" y="609"/>
                  </a:lnTo>
                  <a:lnTo>
                    <a:pt x="512" y="607"/>
                  </a:lnTo>
                  <a:lnTo>
                    <a:pt x="512" y="607"/>
                  </a:lnTo>
                  <a:lnTo>
                    <a:pt x="517" y="601"/>
                  </a:lnTo>
                  <a:lnTo>
                    <a:pt x="517" y="600"/>
                  </a:lnTo>
                  <a:lnTo>
                    <a:pt x="515" y="598"/>
                  </a:lnTo>
                  <a:lnTo>
                    <a:pt x="512" y="594"/>
                  </a:lnTo>
                  <a:lnTo>
                    <a:pt x="510" y="592"/>
                  </a:lnTo>
                  <a:lnTo>
                    <a:pt x="513" y="589"/>
                  </a:lnTo>
                  <a:lnTo>
                    <a:pt x="526" y="585"/>
                  </a:lnTo>
                  <a:lnTo>
                    <a:pt x="528" y="587"/>
                  </a:lnTo>
                  <a:lnTo>
                    <a:pt x="530" y="589"/>
                  </a:lnTo>
                  <a:lnTo>
                    <a:pt x="531" y="587"/>
                  </a:lnTo>
                  <a:lnTo>
                    <a:pt x="531" y="585"/>
                  </a:lnTo>
                  <a:lnTo>
                    <a:pt x="531" y="582"/>
                  </a:lnTo>
                  <a:lnTo>
                    <a:pt x="530" y="571"/>
                  </a:lnTo>
                  <a:lnTo>
                    <a:pt x="530" y="569"/>
                  </a:lnTo>
                  <a:lnTo>
                    <a:pt x="528" y="563"/>
                  </a:lnTo>
                  <a:lnTo>
                    <a:pt x="526" y="556"/>
                  </a:lnTo>
                  <a:lnTo>
                    <a:pt x="524" y="554"/>
                  </a:lnTo>
                  <a:lnTo>
                    <a:pt x="522" y="549"/>
                  </a:lnTo>
                  <a:lnTo>
                    <a:pt x="522" y="547"/>
                  </a:lnTo>
                  <a:lnTo>
                    <a:pt x="521" y="538"/>
                  </a:lnTo>
                  <a:lnTo>
                    <a:pt x="521" y="533"/>
                  </a:lnTo>
                  <a:lnTo>
                    <a:pt x="519" y="529"/>
                  </a:lnTo>
                  <a:lnTo>
                    <a:pt x="515" y="524"/>
                  </a:lnTo>
                  <a:lnTo>
                    <a:pt x="508" y="511"/>
                  </a:lnTo>
                  <a:lnTo>
                    <a:pt x="504" y="504"/>
                  </a:lnTo>
                  <a:lnTo>
                    <a:pt x="504" y="500"/>
                  </a:lnTo>
                  <a:lnTo>
                    <a:pt x="503" y="495"/>
                  </a:lnTo>
                  <a:lnTo>
                    <a:pt x="503" y="493"/>
                  </a:lnTo>
                  <a:lnTo>
                    <a:pt x="503" y="488"/>
                  </a:lnTo>
                  <a:lnTo>
                    <a:pt x="501" y="486"/>
                  </a:lnTo>
                  <a:lnTo>
                    <a:pt x="495" y="475"/>
                  </a:lnTo>
                  <a:lnTo>
                    <a:pt x="495" y="475"/>
                  </a:lnTo>
                  <a:lnTo>
                    <a:pt x="495" y="473"/>
                  </a:lnTo>
                  <a:lnTo>
                    <a:pt x="495" y="471"/>
                  </a:lnTo>
                  <a:lnTo>
                    <a:pt x="495" y="471"/>
                  </a:lnTo>
                  <a:lnTo>
                    <a:pt x="493" y="470"/>
                  </a:lnTo>
                  <a:lnTo>
                    <a:pt x="493" y="468"/>
                  </a:lnTo>
                  <a:lnTo>
                    <a:pt x="492" y="462"/>
                  </a:lnTo>
                  <a:lnTo>
                    <a:pt x="479" y="442"/>
                  </a:lnTo>
                  <a:lnTo>
                    <a:pt x="477" y="433"/>
                  </a:lnTo>
                  <a:lnTo>
                    <a:pt x="479" y="423"/>
                  </a:lnTo>
                  <a:lnTo>
                    <a:pt x="479" y="423"/>
                  </a:lnTo>
                  <a:lnTo>
                    <a:pt x="481" y="423"/>
                  </a:lnTo>
                  <a:lnTo>
                    <a:pt x="481" y="423"/>
                  </a:lnTo>
                  <a:lnTo>
                    <a:pt x="497" y="392"/>
                  </a:lnTo>
                  <a:lnTo>
                    <a:pt x="499" y="388"/>
                  </a:lnTo>
                  <a:lnTo>
                    <a:pt x="499" y="386"/>
                  </a:lnTo>
                  <a:lnTo>
                    <a:pt x="501" y="386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521" y="356"/>
                  </a:lnTo>
                  <a:lnTo>
                    <a:pt x="522" y="352"/>
                  </a:lnTo>
                  <a:lnTo>
                    <a:pt x="522" y="347"/>
                  </a:lnTo>
                  <a:lnTo>
                    <a:pt x="522" y="345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24" y="334"/>
                  </a:lnTo>
                  <a:lnTo>
                    <a:pt x="526" y="332"/>
                  </a:lnTo>
                  <a:lnTo>
                    <a:pt x="512" y="318"/>
                  </a:lnTo>
                  <a:lnTo>
                    <a:pt x="508" y="314"/>
                  </a:lnTo>
                  <a:lnTo>
                    <a:pt x="499" y="296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3" y="283"/>
                  </a:lnTo>
                  <a:lnTo>
                    <a:pt x="492" y="280"/>
                  </a:lnTo>
                  <a:lnTo>
                    <a:pt x="490" y="280"/>
                  </a:lnTo>
                  <a:lnTo>
                    <a:pt x="475" y="273"/>
                  </a:lnTo>
                  <a:lnTo>
                    <a:pt x="461" y="267"/>
                  </a:lnTo>
                  <a:lnTo>
                    <a:pt x="459" y="265"/>
                  </a:lnTo>
                  <a:lnTo>
                    <a:pt x="457" y="264"/>
                  </a:lnTo>
                  <a:lnTo>
                    <a:pt x="448" y="227"/>
                  </a:lnTo>
                  <a:lnTo>
                    <a:pt x="448" y="224"/>
                  </a:lnTo>
                  <a:lnTo>
                    <a:pt x="447" y="220"/>
                  </a:lnTo>
                  <a:lnTo>
                    <a:pt x="447" y="218"/>
                  </a:lnTo>
                  <a:lnTo>
                    <a:pt x="448" y="217"/>
                  </a:lnTo>
                  <a:lnTo>
                    <a:pt x="461" y="191"/>
                  </a:lnTo>
                  <a:lnTo>
                    <a:pt x="463" y="188"/>
                  </a:lnTo>
                  <a:lnTo>
                    <a:pt x="465" y="177"/>
                  </a:lnTo>
                  <a:lnTo>
                    <a:pt x="461" y="173"/>
                  </a:lnTo>
                  <a:lnTo>
                    <a:pt x="457" y="171"/>
                  </a:lnTo>
                  <a:lnTo>
                    <a:pt x="447" y="171"/>
                  </a:lnTo>
                  <a:lnTo>
                    <a:pt x="447" y="171"/>
                  </a:lnTo>
                  <a:lnTo>
                    <a:pt x="445" y="170"/>
                  </a:lnTo>
                  <a:lnTo>
                    <a:pt x="445" y="168"/>
                  </a:lnTo>
                  <a:lnTo>
                    <a:pt x="448" y="168"/>
                  </a:lnTo>
                  <a:lnTo>
                    <a:pt x="461" y="159"/>
                  </a:lnTo>
                  <a:lnTo>
                    <a:pt x="466" y="155"/>
                  </a:lnTo>
                  <a:lnTo>
                    <a:pt x="472" y="150"/>
                  </a:lnTo>
                  <a:lnTo>
                    <a:pt x="466" y="143"/>
                  </a:lnTo>
                  <a:lnTo>
                    <a:pt x="466" y="141"/>
                  </a:lnTo>
                  <a:lnTo>
                    <a:pt x="466" y="139"/>
                  </a:lnTo>
                  <a:lnTo>
                    <a:pt x="466" y="128"/>
                  </a:lnTo>
                  <a:lnTo>
                    <a:pt x="468" y="125"/>
                  </a:lnTo>
                  <a:lnTo>
                    <a:pt x="468" y="123"/>
                  </a:lnTo>
                  <a:lnTo>
                    <a:pt x="486" y="101"/>
                  </a:lnTo>
                  <a:lnTo>
                    <a:pt x="492" y="88"/>
                  </a:lnTo>
                  <a:lnTo>
                    <a:pt x="484" y="70"/>
                  </a:lnTo>
                  <a:lnTo>
                    <a:pt x="483" y="59"/>
                  </a:lnTo>
                  <a:lnTo>
                    <a:pt x="481" y="58"/>
                  </a:lnTo>
                  <a:lnTo>
                    <a:pt x="465" y="50"/>
                  </a:lnTo>
                  <a:lnTo>
                    <a:pt x="448" y="41"/>
                  </a:lnTo>
                  <a:lnTo>
                    <a:pt x="447" y="41"/>
                  </a:lnTo>
                  <a:lnTo>
                    <a:pt x="445" y="40"/>
                  </a:lnTo>
                  <a:lnTo>
                    <a:pt x="445" y="36"/>
                  </a:lnTo>
                  <a:lnTo>
                    <a:pt x="445" y="32"/>
                  </a:lnTo>
                  <a:lnTo>
                    <a:pt x="434" y="27"/>
                  </a:lnTo>
                  <a:lnTo>
                    <a:pt x="434" y="27"/>
                  </a:lnTo>
                  <a:lnTo>
                    <a:pt x="423" y="9"/>
                  </a:lnTo>
                  <a:lnTo>
                    <a:pt x="421" y="3"/>
                  </a:lnTo>
                  <a:lnTo>
                    <a:pt x="419" y="0"/>
                  </a:lnTo>
                  <a:lnTo>
                    <a:pt x="418" y="0"/>
                  </a:lnTo>
                  <a:lnTo>
                    <a:pt x="414" y="2"/>
                  </a:lnTo>
                  <a:lnTo>
                    <a:pt x="409" y="2"/>
                  </a:lnTo>
                  <a:lnTo>
                    <a:pt x="405" y="2"/>
                  </a:lnTo>
                  <a:lnTo>
                    <a:pt x="403" y="5"/>
                  </a:lnTo>
                  <a:lnTo>
                    <a:pt x="403" y="7"/>
                  </a:lnTo>
                  <a:lnTo>
                    <a:pt x="398" y="11"/>
                  </a:lnTo>
                  <a:lnTo>
                    <a:pt x="394" y="14"/>
                  </a:lnTo>
                  <a:lnTo>
                    <a:pt x="392" y="14"/>
                  </a:lnTo>
                  <a:lnTo>
                    <a:pt x="392" y="14"/>
                  </a:lnTo>
                  <a:lnTo>
                    <a:pt x="392" y="16"/>
                  </a:lnTo>
                  <a:lnTo>
                    <a:pt x="391" y="16"/>
                  </a:lnTo>
                  <a:lnTo>
                    <a:pt x="391" y="18"/>
                  </a:lnTo>
                  <a:lnTo>
                    <a:pt x="392" y="18"/>
                  </a:lnTo>
                  <a:lnTo>
                    <a:pt x="392" y="18"/>
                  </a:lnTo>
                  <a:lnTo>
                    <a:pt x="391" y="22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76" y="22"/>
                  </a:lnTo>
                  <a:lnTo>
                    <a:pt x="374" y="22"/>
                  </a:lnTo>
                  <a:lnTo>
                    <a:pt x="373" y="23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3" y="22"/>
                  </a:lnTo>
                  <a:lnTo>
                    <a:pt x="360" y="20"/>
                  </a:lnTo>
                  <a:lnTo>
                    <a:pt x="351" y="22"/>
                  </a:lnTo>
                  <a:lnTo>
                    <a:pt x="349" y="23"/>
                  </a:lnTo>
                  <a:lnTo>
                    <a:pt x="349" y="25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7" y="32"/>
                  </a:lnTo>
                  <a:lnTo>
                    <a:pt x="345" y="34"/>
                  </a:lnTo>
                  <a:lnTo>
                    <a:pt x="340" y="41"/>
                  </a:lnTo>
                  <a:lnTo>
                    <a:pt x="338" y="47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2"/>
                  </a:lnTo>
                  <a:lnTo>
                    <a:pt x="335" y="52"/>
                  </a:lnTo>
                  <a:lnTo>
                    <a:pt x="326" y="54"/>
                  </a:lnTo>
                  <a:lnTo>
                    <a:pt x="326" y="56"/>
                  </a:lnTo>
                  <a:lnTo>
                    <a:pt x="324" y="58"/>
                  </a:lnTo>
                  <a:lnTo>
                    <a:pt x="324" y="59"/>
                  </a:lnTo>
                  <a:lnTo>
                    <a:pt x="324" y="61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6" y="67"/>
                  </a:lnTo>
                  <a:lnTo>
                    <a:pt x="326" y="70"/>
                  </a:lnTo>
                  <a:lnTo>
                    <a:pt x="324" y="74"/>
                  </a:lnTo>
                  <a:lnTo>
                    <a:pt x="322" y="76"/>
                  </a:lnTo>
                  <a:lnTo>
                    <a:pt x="320" y="79"/>
                  </a:lnTo>
                  <a:lnTo>
                    <a:pt x="318" y="79"/>
                  </a:lnTo>
                  <a:lnTo>
                    <a:pt x="320" y="81"/>
                  </a:lnTo>
                  <a:lnTo>
                    <a:pt x="320" y="81"/>
                  </a:lnTo>
                  <a:lnTo>
                    <a:pt x="320" y="83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2"/>
                  </a:lnTo>
                  <a:lnTo>
                    <a:pt x="317" y="96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23"/>
                  </a:lnTo>
                  <a:lnTo>
                    <a:pt x="311" y="126"/>
                  </a:lnTo>
                  <a:lnTo>
                    <a:pt x="313" y="130"/>
                  </a:lnTo>
                  <a:lnTo>
                    <a:pt x="313" y="132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43"/>
                  </a:lnTo>
                  <a:lnTo>
                    <a:pt x="313" y="143"/>
                  </a:lnTo>
                  <a:lnTo>
                    <a:pt x="313" y="144"/>
                  </a:lnTo>
                  <a:lnTo>
                    <a:pt x="313" y="146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3"/>
                  </a:lnTo>
                  <a:lnTo>
                    <a:pt x="315" y="155"/>
                  </a:lnTo>
                  <a:lnTo>
                    <a:pt x="313" y="157"/>
                  </a:lnTo>
                  <a:lnTo>
                    <a:pt x="311" y="159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09" y="164"/>
                  </a:lnTo>
                  <a:lnTo>
                    <a:pt x="309" y="166"/>
                  </a:lnTo>
                  <a:lnTo>
                    <a:pt x="307" y="168"/>
                  </a:lnTo>
                  <a:lnTo>
                    <a:pt x="307" y="170"/>
                  </a:lnTo>
                  <a:lnTo>
                    <a:pt x="306" y="171"/>
                  </a:lnTo>
                  <a:lnTo>
                    <a:pt x="306" y="171"/>
                  </a:lnTo>
                  <a:lnTo>
                    <a:pt x="298" y="170"/>
                  </a:lnTo>
                  <a:lnTo>
                    <a:pt x="297" y="170"/>
                  </a:lnTo>
                  <a:lnTo>
                    <a:pt x="295" y="171"/>
                  </a:lnTo>
                  <a:lnTo>
                    <a:pt x="284" y="181"/>
                  </a:lnTo>
                  <a:lnTo>
                    <a:pt x="282" y="184"/>
                  </a:lnTo>
                  <a:lnTo>
                    <a:pt x="282" y="186"/>
                  </a:lnTo>
                  <a:lnTo>
                    <a:pt x="282" y="190"/>
                  </a:lnTo>
                  <a:lnTo>
                    <a:pt x="282" y="195"/>
                  </a:lnTo>
                  <a:lnTo>
                    <a:pt x="282" y="197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282" y="200"/>
                  </a:lnTo>
                  <a:lnTo>
                    <a:pt x="282" y="202"/>
                  </a:lnTo>
                  <a:lnTo>
                    <a:pt x="280" y="204"/>
                  </a:lnTo>
                  <a:lnTo>
                    <a:pt x="280" y="204"/>
                  </a:lnTo>
                  <a:lnTo>
                    <a:pt x="279" y="204"/>
                  </a:lnTo>
                  <a:lnTo>
                    <a:pt x="275" y="208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70" y="215"/>
                  </a:lnTo>
                  <a:lnTo>
                    <a:pt x="270" y="215"/>
                  </a:lnTo>
                  <a:lnTo>
                    <a:pt x="268" y="215"/>
                  </a:lnTo>
                  <a:lnTo>
                    <a:pt x="266" y="209"/>
                  </a:lnTo>
                  <a:lnTo>
                    <a:pt x="262" y="204"/>
                  </a:lnTo>
                  <a:lnTo>
                    <a:pt x="259" y="200"/>
                  </a:lnTo>
                  <a:lnTo>
                    <a:pt x="248" y="197"/>
                  </a:lnTo>
                  <a:lnTo>
                    <a:pt x="241" y="195"/>
                  </a:lnTo>
                  <a:lnTo>
                    <a:pt x="233" y="190"/>
                  </a:lnTo>
                  <a:lnTo>
                    <a:pt x="233" y="188"/>
                  </a:lnTo>
                  <a:lnTo>
                    <a:pt x="232" y="184"/>
                  </a:lnTo>
                  <a:lnTo>
                    <a:pt x="221" y="179"/>
                  </a:lnTo>
                  <a:lnTo>
                    <a:pt x="217" y="179"/>
                  </a:lnTo>
                  <a:lnTo>
                    <a:pt x="214" y="182"/>
                  </a:lnTo>
                  <a:lnTo>
                    <a:pt x="214" y="188"/>
                  </a:lnTo>
                  <a:lnTo>
                    <a:pt x="212" y="193"/>
                  </a:lnTo>
                  <a:lnTo>
                    <a:pt x="206" y="197"/>
                  </a:lnTo>
                  <a:lnTo>
                    <a:pt x="199" y="197"/>
                  </a:lnTo>
                  <a:lnTo>
                    <a:pt x="185" y="206"/>
                  </a:lnTo>
                  <a:lnTo>
                    <a:pt x="183" y="206"/>
                  </a:lnTo>
                  <a:lnTo>
                    <a:pt x="179" y="199"/>
                  </a:lnTo>
                  <a:lnTo>
                    <a:pt x="177" y="199"/>
                  </a:lnTo>
                  <a:lnTo>
                    <a:pt x="176" y="197"/>
                  </a:lnTo>
                  <a:lnTo>
                    <a:pt x="167" y="199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2" y="191"/>
                  </a:lnTo>
                  <a:lnTo>
                    <a:pt x="147" y="193"/>
                  </a:lnTo>
                  <a:lnTo>
                    <a:pt x="145" y="193"/>
                  </a:lnTo>
                  <a:lnTo>
                    <a:pt x="145" y="191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38" y="173"/>
                  </a:lnTo>
                  <a:lnTo>
                    <a:pt x="134" y="166"/>
                  </a:lnTo>
                  <a:lnTo>
                    <a:pt x="134" y="164"/>
                  </a:lnTo>
                  <a:lnTo>
                    <a:pt x="134" y="162"/>
                  </a:lnTo>
                  <a:lnTo>
                    <a:pt x="132" y="161"/>
                  </a:lnTo>
                  <a:lnTo>
                    <a:pt x="125" y="152"/>
                  </a:lnTo>
                  <a:lnTo>
                    <a:pt x="121" y="144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91" y="112"/>
                  </a:lnTo>
                  <a:lnTo>
                    <a:pt x="80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76" y="128"/>
                  </a:lnTo>
                  <a:lnTo>
                    <a:pt x="82" y="141"/>
                  </a:lnTo>
                  <a:lnTo>
                    <a:pt x="80" y="148"/>
                  </a:lnTo>
                  <a:lnTo>
                    <a:pt x="78" y="148"/>
                  </a:lnTo>
                  <a:lnTo>
                    <a:pt x="76" y="148"/>
                  </a:lnTo>
                  <a:lnTo>
                    <a:pt x="62" y="139"/>
                  </a:lnTo>
                  <a:lnTo>
                    <a:pt x="60" y="141"/>
                  </a:lnTo>
                  <a:lnTo>
                    <a:pt x="56" y="148"/>
                  </a:lnTo>
                  <a:lnTo>
                    <a:pt x="58" y="152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71" y="157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71" y="162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8" y="171"/>
                  </a:lnTo>
                  <a:lnTo>
                    <a:pt x="82" y="175"/>
                  </a:lnTo>
                  <a:lnTo>
                    <a:pt x="85" y="179"/>
                  </a:lnTo>
                  <a:lnTo>
                    <a:pt x="89" y="184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8" y="197"/>
                  </a:lnTo>
                  <a:lnTo>
                    <a:pt x="100" y="199"/>
                  </a:lnTo>
                  <a:lnTo>
                    <a:pt x="103" y="200"/>
                  </a:lnTo>
                  <a:lnTo>
                    <a:pt x="107" y="204"/>
                  </a:lnTo>
                  <a:lnTo>
                    <a:pt x="111" y="206"/>
                  </a:lnTo>
                  <a:lnTo>
                    <a:pt x="111" y="211"/>
                  </a:lnTo>
                  <a:lnTo>
                    <a:pt x="120" y="213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5" y="218"/>
                  </a:lnTo>
                  <a:lnTo>
                    <a:pt x="125" y="220"/>
                  </a:lnTo>
                  <a:lnTo>
                    <a:pt x="125" y="222"/>
                  </a:lnTo>
                  <a:lnTo>
                    <a:pt x="125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4"/>
                  </a:lnTo>
                  <a:lnTo>
                    <a:pt x="127" y="224"/>
                  </a:lnTo>
                  <a:lnTo>
                    <a:pt x="129" y="226"/>
                  </a:lnTo>
                  <a:lnTo>
                    <a:pt x="140" y="226"/>
                  </a:lnTo>
                  <a:lnTo>
                    <a:pt x="143" y="227"/>
                  </a:lnTo>
                  <a:lnTo>
                    <a:pt x="143" y="227"/>
                  </a:lnTo>
                  <a:lnTo>
                    <a:pt x="143" y="229"/>
                  </a:lnTo>
                  <a:lnTo>
                    <a:pt x="143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2" y="231"/>
                  </a:lnTo>
                  <a:lnTo>
                    <a:pt x="156" y="233"/>
                  </a:lnTo>
                  <a:lnTo>
                    <a:pt x="156" y="233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59" y="235"/>
                  </a:lnTo>
                  <a:lnTo>
                    <a:pt x="161" y="237"/>
                  </a:lnTo>
                  <a:lnTo>
                    <a:pt x="161" y="238"/>
                  </a:lnTo>
                  <a:lnTo>
                    <a:pt x="165" y="237"/>
                  </a:lnTo>
                  <a:lnTo>
                    <a:pt x="167" y="238"/>
                  </a:lnTo>
                  <a:lnTo>
                    <a:pt x="168" y="244"/>
                  </a:lnTo>
                  <a:lnTo>
                    <a:pt x="170" y="246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5"/>
                  </a:lnTo>
                  <a:lnTo>
                    <a:pt x="179" y="256"/>
                  </a:lnTo>
                  <a:lnTo>
                    <a:pt x="181" y="258"/>
                  </a:lnTo>
                  <a:lnTo>
                    <a:pt x="183" y="262"/>
                  </a:lnTo>
                  <a:lnTo>
                    <a:pt x="183" y="264"/>
                  </a:lnTo>
                  <a:lnTo>
                    <a:pt x="183" y="265"/>
                  </a:lnTo>
                  <a:lnTo>
                    <a:pt x="183" y="265"/>
                  </a:lnTo>
                  <a:lnTo>
                    <a:pt x="183" y="269"/>
                  </a:lnTo>
                  <a:lnTo>
                    <a:pt x="183" y="271"/>
                  </a:lnTo>
                  <a:lnTo>
                    <a:pt x="183" y="271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4"/>
                  </a:lnTo>
                  <a:lnTo>
                    <a:pt x="185" y="274"/>
                  </a:lnTo>
                  <a:lnTo>
                    <a:pt x="188" y="271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92" y="273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83"/>
                  </a:lnTo>
                  <a:lnTo>
                    <a:pt x="197" y="287"/>
                  </a:lnTo>
                  <a:lnTo>
                    <a:pt x="199" y="289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8" y="296"/>
                  </a:lnTo>
                  <a:lnTo>
                    <a:pt x="208" y="300"/>
                  </a:lnTo>
                  <a:lnTo>
                    <a:pt x="206" y="302"/>
                  </a:lnTo>
                  <a:lnTo>
                    <a:pt x="205" y="303"/>
                  </a:lnTo>
                  <a:lnTo>
                    <a:pt x="201" y="305"/>
                  </a:lnTo>
                  <a:lnTo>
                    <a:pt x="199" y="305"/>
                  </a:lnTo>
                  <a:lnTo>
                    <a:pt x="199" y="309"/>
                  </a:lnTo>
                  <a:lnTo>
                    <a:pt x="199" y="311"/>
                  </a:lnTo>
                  <a:lnTo>
                    <a:pt x="199" y="314"/>
                  </a:lnTo>
                  <a:lnTo>
                    <a:pt x="199" y="318"/>
                  </a:lnTo>
                  <a:lnTo>
                    <a:pt x="199" y="325"/>
                  </a:lnTo>
                  <a:lnTo>
                    <a:pt x="199" y="327"/>
                  </a:lnTo>
                  <a:lnTo>
                    <a:pt x="199" y="329"/>
                  </a:lnTo>
                  <a:lnTo>
                    <a:pt x="201" y="334"/>
                  </a:lnTo>
                  <a:lnTo>
                    <a:pt x="201" y="336"/>
                  </a:lnTo>
                  <a:lnTo>
                    <a:pt x="201" y="339"/>
                  </a:lnTo>
                  <a:lnTo>
                    <a:pt x="203" y="341"/>
                  </a:lnTo>
                  <a:lnTo>
                    <a:pt x="203" y="345"/>
                  </a:lnTo>
                  <a:lnTo>
                    <a:pt x="201" y="347"/>
                  </a:lnTo>
                  <a:lnTo>
                    <a:pt x="199" y="347"/>
                  </a:lnTo>
                  <a:lnTo>
                    <a:pt x="199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7" y="356"/>
                  </a:lnTo>
                  <a:lnTo>
                    <a:pt x="196" y="358"/>
                  </a:lnTo>
                  <a:lnTo>
                    <a:pt x="197" y="361"/>
                  </a:lnTo>
                  <a:lnTo>
                    <a:pt x="199" y="363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5" y="363"/>
                  </a:lnTo>
                  <a:lnTo>
                    <a:pt x="208" y="365"/>
                  </a:lnTo>
                  <a:lnTo>
                    <a:pt x="212" y="365"/>
                  </a:lnTo>
                  <a:lnTo>
                    <a:pt x="212" y="367"/>
                  </a:lnTo>
                  <a:lnTo>
                    <a:pt x="214" y="367"/>
                  </a:lnTo>
                  <a:lnTo>
                    <a:pt x="214" y="370"/>
                  </a:lnTo>
                  <a:lnTo>
                    <a:pt x="212" y="374"/>
                  </a:lnTo>
                  <a:lnTo>
                    <a:pt x="212" y="376"/>
                  </a:lnTo>
                  <a:lnTo>
                    <a:pt x="214" y="377"/>
                  </a:lnTo>
                  <a:lnTo>
                    <a:pt x="214" y="381"/>
                  </a:lnTo>
                  <a:lnTo>
                    <a:pt x="212" y="383"/>
                  </a:lnTo>
                  <a:lnTo>
                    <a:pt x="206" y="386"/>
                  </a:lnTo>
                  <a:lnTo>
                    <a:pt x="205" y="388"/>
                  </a:lnTo>
                  <a:lnTo>
                    <a:pt x="205" y="390"/>
                  </a:lnTo>
                  <a:lnTo>
                    <a:pt x="205" y="392"/>
                  </a:lnTo>
                  <a:lnTo>
                    <a:pt x="205" y="394"/>
                  </a:lnTo>
                  <a:lnTo>
                    <a:pt x="205" y="394"/>
                  </a:lnTo>
                  <a:lnTo>
                    <a:pt x="205" y="395"/>
                  </a:lnTo>
                  <a:lnTo>
                    <a:pt x="205" y="397"/>
                  </a:lnTo>
                  <a:lnTo>
                    <a:pt x="205" y="397"/>
                  </a:lnTo>
                  <a:lnTo>
                    <a:pt x="203" y="399"/>
                  </a:lnTo>
                  <a:lnTo>
                    <a:pt x="205" y="401"/>
                  </a:lnTo>
                  <a:lnTo>
                    <a:pt x="205" y="403"/>
                  </a:lnTo>
                  <a:lnTo>
                    <a:pt x="206" y="404"/>
                  </a:lnTo>
                  <a:lnTo>
                    <a:pt x="206" y="406"/>
                  </a:lnTo>
                  <a:lnTo>
                    <a:pt x="208" y="408"/>
                  </a:lnTo>
                  <a:lnTo>
                    <a:pt x="208" y="408"/>
                  </a:lnTo>
                  <a:lnTo>
                    <a:pt x="208" y="410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8" y="414"/>
                  </a:lnTo>
                  <a:lnTo>
                    <a:pt x="208" y="415"/>
                  </a:lnTo>
                  <a:lnTo>
                    <a:pt x="210" y="419"/>
                  </a:lnTo>
                  <a:lnTo>
                    <a:pt x="212" y="421"/>
                  </a:lnTo>
                  <a:lnTo>
                    <a:pt x="214" y="423"/>
                  </a:lnTo>
                  <a:lnTo>
                    <a:pt x="214" y="423"/>
                  </a:lnTo>
                  <a:lnTo>
                    <a:pt x="215" y="424"/>
                  </a:lnTo>
                  <a:lnTo>
                    <a:pt x="219" y="430"/>
                  </a:lnTo>
                  <a:lnTo>
                    <a:pt x="221" y="433"/>
                  </a:lnTo>
                  <a:lnTo>
                    <a:pt x="221" y="435"/>
                  </a:lnTo>
                  <a:lnTo>
                    <a:pt x="223" y="439"/>
                  </a:lnTo>
                  <a:lnTo>
                    <a:pt x="224" y="444"/>
                  </a:lnTo>
                  <a:lnTo>
                    <a:pt x="224" y="446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8"/>
                  </a:lnTo>
                  <a:lnTo>
                    <a:pt x="221" y="448"/>
                  </a:lnTo>
                  <a:lnTo>
                    <a:pt x="221" y="450"/>
                  </a:lnTo>
                  <a:lnTo>
                    <a:pt x="219" y="453"/>
                  </a:lnTo>
                  <a:lnTo>
                    <a:pt x="219" y="453"/>
                  </a:lnTo>
                  <a:lnTo>
                    <a:pt x="219" y="459"/>
                  </a:lnTo>
                  <a:lnTo>
                    <a:pt x="219" y="460"/>
                  </a:lnTo>
                  <a:lnTo>
                    <a:pt x="219" y="464"/>
                  </a:lnTo>
                  <a:lnTo>
                    <a:pt x="219" y="466"/>
                  </a:lnTo>
                  <a:lnTo>
                    <a:pt x="219" y="468"/>
                  </a:lnTo>
                  <a:lnTo>
                    <a:pt x="219" y="470"/>
                  </a:lnTo>
                  <a:lnTo>
                    <a:pt x="219" y="471"/>
                  </a:lnTo>
                  <a:lnTo>
                    <a:pt x="219" y="475"/>
                  </a:lnTo>
                  <a:lnTo>
                    <a:pt x="219" y="477"/>
                  </a:lnTo>
                  <a:lnTo>
                    <a:pt x="217" y="477"/>
                  </a:lnTo>
                  <a:lnTo>
                    <a:pt x="215" y="479"/>
                  </a:lnTo>
                  <a:lnTo>
                    <a:pt x="215" y="480"/>
                  </a:lnTo>
                  <a:lnTo>
                    <a:pt x="214" y="482"/>
                  </a:lnTo>
                  <a:lnTo>
                    <a:pt x="212" y="482"/>
                  </a:lnTo>
                  <a:lnTo>
                    <a:pt x="212" y="484"/>
                  </a:lnTo>
                  <a:lnTo>
                    <a:pt x="212" y="486"/>
                  </a:lnTo>
                  <a:lnTo>
                    <a:pt x="210" y="486"/>
                  </a:lnTo>
                  <a:lnTo>
                    <a:pt x="208" y="488"/>
                  </a:lnTo>
                  <a:lnTo>
                    <a:pt x="208" y="489"/>
                  </a:lnTo>
                  <a:lnTo>
                    <a:pt x="206" y="493"/>
                  </a:lnTo>
                  <a:lnTo>
                    <a:pt x="206" y="493"/>
                  </a:lnTo>
                  <a:lnTo>
                    <a:pt x="208" y="497"/>
                  </a:lnTo>
                  <a:lnTo>
                    <a:pt x="208" y="497"/>
                  </a:lnTo>
                  <a:lnTo>
                    <a:pt x="208" y="498"/>
                  </a:lnTo>
                  <a:lnTo>
                    <a:pt x="208" y="502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6"/>
                  </a:lnTo>
                  <a:lnTo>
                    <a:pt x="208" y="507"/>
                  </a:lnTo>
                  <a:lnTo>
                    <a:pt x="208" y="509"/>
                  </a:lnTo>
                  <a:lnTo>
                    <a:pt x="208" y="511"/>
                  </a:lnTo>
                  <a:lnTo>
                    <a:pt x="210" y="515"/>
                  </a:lnTo>
                  <a:lnTo>
                    <a:pt x="210" y="520"/>
                  </a:lnTo>
                  <a:lnTo>
                    <a:pt x="212" y="524"/>
                  </a:lnTo>
                  <a:lnTo>
                    <a:pt x="214" y="524"/>
                  </a:lnTo>
                  <a:lnTo>
                    <a:pt x="219" y="527"/>
                  </a:lnTo>
                  <a:lnTo>
                    <a:pt x="221" y="527"/>
                  </a:lnTo>
                  <a:lnTo>
                    <a:pt x="223" y="536"/>
                  </a:lnTo>
                  <a:lnTo>
                    <a:pt x="223" y="538"/>
                  </a:lnTo>
                  <a:lnTo>
                    <a:pt x="224" y="538"/>
                  </a:lnTo>
                  <a:lnTo>
                    <a:pt x="224" y="540"/>
                  </a:lnTo>
                  <a:lnTo>
                    <a:pt x="226" y="540"/>
                  </a:lnTo>
                  <a:lnTo>
                    <a:pt x="226" y="542"/>
                  </a:lnTo>
                  <a:lnTo>
                    <a:pt x="228" y="549"/>
                  </a:lnTo>
                  <a:lnTo>
                    <a:pt x="228" y="551"/>
                  </a:lnTo>
                  <a:lnTo>
                    <a:pt x="228" y="553"/>
                  </a:lnTo>
                  <a:lnTo>
                    <a:pt x="228" y="554"/>
                  </a:lnTo>
                  <a:lnTo>
                    <a:pt x="230" y="558"/>
                  </a:lnTo>
                  <a:lnTo>
                    <a:pt x="232" y="562"/>
                  </a:lnTo>
                  <a:lnTo>
                    <a:pt x="233" y="565"/>
                  </a:lnTo>
                  <a:lnTo>
                    <a:pt x="233" y="569"/>
                  </a:lnTo>
                  <a:lnTo>
                    <a:pt x="233" y="569"/>
                  </a:lnTo>
                  <a:lnTo>
                    <a:pt x="233" y="571"/>
                  </a:lnTo>
                  <a:lnTo>
                    <a:pt x="233" y="572"/>
                  </a:lnTo>
                  <a:lnTo>
                    <a:pt x="235" y="574"/>
                  </a:lnTo>
                  <a:lnTo>
                    <a:pt x="235" y="574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37" y="571"/>
                  </a:lnTo>
                  <a:lnTo>
                    <a:pt x="237" y="569"/>
                  </a:lnTo>
                  <a:lnTo>
                    <a:pt x="239" y="569"/>
                  </a:lnTo>
                  <a:lnTo>
                    <a:pt x="241" y="571"/>
                  </a:lnTo>
                  <a:lnTo>
                    <a:pt x="241" y="571"/>
                  </a:lnTo>
                  <a:lnTo>
                    <a:pt x="242" y="574"/>
                  </a:lnTo>
                  <a:lnTo>
                    <a:pt x="244" y="574"/>
                  </a:lnTo>
                  <a:lnTo>
                    <a:pt x="246" y="574"/>
                  </a:lnTo>
                  <a:lnTo>
                    <a:pt x="246" y="574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8" y="571"/>
                  </a:lnTo>
                  <a:lnTo>
                    <a:pt x="248" y="571"/>
                  </a:lnTo>
                  <a:lnTo>
                    <a:pt x="250" y="571"/>
                  </a:lnTo>
                  <a:lnTo>
                    <a:pt x="252" y="571"/>
                  </a:lnTo>
                  <a:lnTo>
                    <a:pt x="252" y="571"/>
                  </a:lnTo>
                  <a:lnTo>
                    <a:pt x="253" y="563"/>
                  </a:lnTo>
                  <a:lnTo>
                    <a:pt x="255" y="563"/>
                  </a:lnTo>
                  <a:lnTo>
                    <a:pt x="255" y="563"/>
                  </a:lnTo>
                  <a:lnTo>
                    <a:pt x="255" y="562"/>
                  </a:lnTo>
                  <a:lnTo>
                    <a:pt x="255" y="562"/>
                  </a:lnTo>
                  <a:lnTo>
                    <a:pt x="255" y="560"/>
                  </a:lnTo>
                  <a:lnTo>
                    <a:pt x="255" y="560"/>
                  </a:lnTo>
                  <a:lnTo>
                    <a:pt x="257" y="560"/>
                  </a:lnTo>
                  <a:lnTo>
                    <a:pt x="257" y="560"/>
                  </a:lnTo>
                  <a:lnTo>
                    <a:pt x="259" y="558"/>
                  </a:lnTo>
                  <a:lnTo>
                    <a:pt x="261" y="558"/>
                  </a:lnTo>
                  <a:lnTo>
                    <a:pt x="261" y="558"/>
                  </a:lnTo>
                  <a:lnTo>
                    <a:pt x="259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7" y="562"/>
                  </a:lnTo>
                  <a:lnTo>
                    <a:pt x="257" y="563"/>
                  </a:lnTo>
                  <a:lnTo>
                    <a:pt x="253" y="571"/>
                  </a:lnTo>
                  <a:lnTo>
                    <a:pt x="253" y="572"/>
                  </a:lnTo>
                  <a:lnTo>
                    <a:pt x="252" y="576"/>
                  </a:lnTo>
                  <a:lnTo>
                    <a:pt x="253" y="578"/>
                  </a:lnTo>
                  <a:lnTo>
                    <a:pt x="253" y="580"/>
                  </a:lnTo>
                  <a:lnTo>
                    <a:pt x="253" y="582"/>
                  </a:lnTo>
                  <a:lnTo>
                    <a:pt x="255" y="582"/>
                  </a:lnTo>
                  <a:lnTo>
                    <a:pt x="257" y="583"/>
                  </a:lnTo>
                  <a:lnTo>
                    <a:pt x="259" y="583"/>
                  </a:lnTo>
                  <a:lnTo>
                    <a:pt x="259" y="585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61" y="591"/>
                  </a:lnTo>
                  <a:lnTo>
                    <a:pt x="261" y="591"/>
                  </a:lnTo>
                  <a:lnTo>
                    <a:pt x="262" y="589"/>
                  </a:lnTo>
                  <a:lnTo>
                    <a:pt x="264" y="589"/>
                  </a:lnTo>
                  <a:lnTo>
                    <a:pt x="266" y="587"/>
                  </a:lnTo>
                  <a:lnTo>
                    <a:pt x="268" y="589"/>
                  </a:lnTo>
                  <a:lnTo>
                    <a:pt x="270" y="589"/>
                  </a:lnTo>
                  <a:lnTo>
                    <a:pt x="270" y="589"/>
                  </a:lnTo>
                  <a:lnTo>
                    <a:pt x="271" y="592"/>
                  </a:lnTo>
                  <a:lnTo>
                    <a:pt x="271" y="592"/>
                  </a:lnTo>
                  <a:lnTo>
                    <a:pt x="273" y="592"/>
                  </a:lnTo>
                  <a:lnTo>
                    <a:pt x="275" y="592"/>
                  </a:lnTo>
                  <a:lnTo>
                    <a:pt x="275" y="592"/>
                  </a:lnTo>
                  <a:lnTo>
                    <a:pt x="277" y="594"/>
                  </a:lnTo>
                  <a:lnTo>
                    <a:pt x="279" y="592"/>
                  </a:lnTo>
                  <a:lnTo>
                    <a:pt x="279" y="594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9" y="596"/>
                  </a:lnTo>
                  <a:lnTo>
                    <a:pt x="280" y="598"/>
                  </a:lnTo>
                  <a:lnTo>
                    <a:pt x="280" y="598"/>
                  </a:lnTo>
                  <a:lnTo>
                    <a:pt x="280" y="600"/>
                  </a:lnTo>
                  <a:lnTo>
                    <a:pt x="282" y="600"/>
                  </a:lnTo>
                  <a:lnTo>
                    <a:pt x="284" y="600"/>
                  </a:lnTo>
                  <a:lnTo>
                    <a:pt x="284" y="600"/>
                  </a:lnTo>
                  <a:lnTo>
                    <a:pt x="286" y="600"/>
                  </a:lnTo>
                  <a:lnTo>
                    <a:pt x="289" y="605"/>
                  </a:lnTo>
                  <a:lnTo>
                    <a:pt x="291" y="607"/>
                  </a:lnTo>
                  <a:lnTo>
                    <a:pt x="293" y="609"/>
                  </a:lnTo>
                  <a:lnTo>
                    <a:pt x="293" y="612"/>
                  </a:lnTo>
                  <a:lnTo>
                    <a:pt x="291" y="616"/>
                  </a:lnTo>
                  <a:lnTo>
                    <a:pt x="293" y="618"/>
                  </a:lnTo>
                  <a:lnTo>
                    <a:pt x="291" y="619"/>
                  </a:lnTo>
                  <a:lnTo>
                    <a:pt x="291" y="621"/>
                  </a:lnTo>
                  <a:lnTo>
                    <a:pt x="291" y="621"/>
                  </a:lnTo>
                  <a:lnTo>
                    <a:pt x="289" y="621"/>
                  </a:lnTo>
                  <a:lnTo>
                    <a:pt x="289" y="621"/>
                  </a:lnTo>
                  <a:lnTo>
                    <a:pt x="288" y="621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89" y="628"/>
                  </a:lnTo>
                  <a:lnTo>
                    <a:pt x="289" y="628"/>
                  </a:lnTo>
                  <a:lnTo>
                    <a:pt x="291" y="628"/>
                  </a:lnTo>
                  <a:lnTo>
                    <a:pt x="291" y="628"/>
                  </a:lnTo>
                  <a:lnTo>
                    <a:pt x="289" y="630"/>
                  </a:lnTo>
                  <a:lnTo>
                    <a:pt x="289" y="634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91" y="638"/>
                  </a:lnTo>
                  <a:lnTo>
                    <a:pt x="289" y="638"/>
                  </a:lnTo>
                  <a:lnTo>
                    <a:pt x="289" y="639"/>
                  </a:lnTo>
                  <a:lnTo>
                    <a:pt x="289" y="639"/>
                  </a:lnTo>
                  <a:lnTo>
                    <a:pt x="291" y="639"/>
                  </a:lnTo>
                  <a:lnTo>
                    <a:pt x="291" y="639"/>
                  </a:lnTo>
                  <a:lnTo>
                    <a:pt x="291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3"/>
                  </a:lnTo>
                  <a:lnTo>
                    <a:pt x="289" y="645"/>
                  </a:lnTo>
                  <a:lnTo>
                    <a:pt x="288" y="645"/>
                  </a:lnTo>
                  <a:lnTo>
                    <a:pt x="288" y="647"/>
                  </a:lnTo>
                  <a:lnTo>
                    <a:pt x="286" y="648"/>
                  </a:lnTo>
                  <a:lnTo>
                    <a:pt x="286" y="650"/>
                  </a:lnTo>
                  <a:lnTo>
                    <a:pt x="286" y="652"/>
                  </a:lnTo>
                  <a:lnTo>
                    <a:pt x="291" y="654"/>
                  </a:lnTo>
                  <a:lnTo>
                    <a:pt x="293" y="656"/>
                  </a:lnTo>
                  <a:lnTo>
                    <a:pt x="293" y="656"/>
                  </a:lnTo>
                  <a:lnTo>
                    <a:pt x="293" y="657"/>
                  </a:lnTo>
                  <a:lnTo>
                    <a:pt x="293" y="657"/>
                  </a:lnTo>
                  <a:lnTo>
                    <a:pt x="293" y="659"/>
                  </a:lnTo>
                  <a:lnTo>
                    <a:pt x="293" y="661"/>
                  </a:lnTo>
                  <a:lnTo>
                    <a:pt x="295" y="661"/>
                  </a:lnTo>
                  <a:lnTo>
                    <a:pt x="295" y="663"/>
                  </a:lnTo>
                  <a:lnTo>
                    <a:pt x="295" y="663"/>
                  </a:lnTo>
                  <a:lnTo>
                    <a:pt x="295" y="665"/>
                  </a:lnTo>
                  <a:lnTo>
                    <a:pt x="295" y="665"/>
                  </a:lnTo>
                  <a:lnTo>
                    <a:pt x="297" y="665"/>
                  </a:lnTo>
                  <a:lnTo>
                    <a:pt x="295" y="666"/>
                  </a:lnTo>
                  <a:lnTo>
                    <a:pt x="297" y="668"/>
                  </a:lnTo>
                  <a:lnTo>
                    <a:pt x="297" y="670"/>
                  </a:lnTo>
                  <a:lnTo>
                    <a:pt x="297" y="672"/>
                  </a:lnTo>
                  <a:lnTo>
                    <a:pt x="297" y="672"/>
                  </a:lnTo>
                  <a:lnTo>
                    <a:pt x="297" y="674"/>
                  </a:lnTo>
                  <a:lnTo>
                    <a:pt x="295" y="672"/>
                  </a:lnTo>
                  <a:lnTo>
                    <a:pt x="293" y="672"/>
                  </a:lnTo>
                  <a:lnTo>
                    <a:pt x="291" y="670"/>
                  </a:lnTo>
                  <a:lnTo>
                    <a:pt x="291" y="668"/>
                  </a:lnTo>
                  <a:lnTo>
                    <a:pt x="286" y="668"/>
                  </a:lnTo>
                  <a:lnTo>
                    <a:pt x="286" y="668"/>
                  </a:lnTo>
                  <a:lnTo>
                    <a:pt x="286" y="670"/>
                  </a:lnTo>
                  <a:lnTo>
                    <a:pt x="286" y="670"/>
                  </a:lnTo>
                  <a:lnTo>
                    <a:pt x="284" y="670"/>
                  </a:lnTo>
                  <a:lnTo>
                    <a:pt x="284" y="672"/>
                  </a:lnTo>
                  <a:lnTo>
                    <a:pt x="286" y="674"/>
                  </a:lnTo>
                  <a:lnTo>
                    <a:pt x="288" y="675"/>
                  </a:lnTo>
                  <a:lnTo>
                    <a:pt x="289" y="675"/>
                  </a:lnTo>
                  <a:lnTo>
                    <a:pt x="289" y="677"/>
                  </a:lnTo>
                  <a:lnTo>
                    <a:pt x="291" y="679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3" y="677"/>
                  </a:lnTo>
                  <a:lnTo>
                    <a:pt x="293" y="679"/>
                  </a:lnTo>
                  <a:lnTo>
                    <a:pt x="293" y="679"/>
                  </a:lnTo>
                  <a:lnTo>
                    <a:pt x="293" y="683"/>
                  </a:lnTo>
                  <a:lnTo>
                    <a:pt x="293" y="684"/>
                  </a:lnTo>
                  <a:lnTo>
                    <a:pt x="293" y="686"/>
                  </a:lnTo>
                  <a:lnTo>
                    <a:pt x="293" y="686"/>
                  </a:lnTo>
                  <a:lnTo>
                    <a:pt x="288" y="688"/>
                  </a:lnTo>
                  <a:lnTo>
                    <a:pt x="286" y="688"/>
                  </a:lnTo>
                  <a:lnTo>
                    <a:pt x="288" y="688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6" y="686"/>
                  </a:lnTo>
                  <a:lnTo>
                    <a:pt x="286" y="686"/>
                  </a:lnTo>
                  <a:lnTo>
                    <a:pt x="284" y="684"/>
                  </a:lnTo>
                  <a:lnTo>
                    <a:pt x="284" y="683"/>
                  </a:lnTo>
                  <a:lnTo>
                    <a:pt x="284" y="683"/>
                  </a:lnTo>
                  <a:lnTo>
                    <a:pt x="284" y="681"/>
                  </a:lnTo>
                  <a:lnTo>
                    <a:pt x="284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80" y="677"/>
                  </a:lnTo>
                  <a:lnTo>
                    <a:pt x="279" y="677"/>
                  </a:lnTo>
                  <a:lnTo>
                    <a:pt x="279" y="677"/>
                  </a:lnTo>
                  <a:lnTo>
                    <a:pt x="270" y="683"/>
                  </a:lnTo>
                  <a:lnTo>
                    <a:pt x="264" y="683"/>
                  </a:lnTo>
                  <a:lnTo>
                    <a:pt x="262" y="684"/>
                  </a:lnTo>
                  <a:lnTo>
                    <a:pt x="261" y="686"/>
                  </a:lnTo>
                  <a:lnTo>
                    <a:pt x="259" y="686"/>
                  </a:lnTo>
                  <a:lnTo>
                    <a:pt x="259" y="686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2"/>
                  </a:lnTo>
                  <a:lnTo>
                    <a:pt x="259" y="692"/>
                  </a:lnTo>
                  <a:lnTo>
                    <a:pt x="257" y="692"/>
                  </a:lnTo>
                  <a:lnTo>
                    <a:pt x="253" y="690"/>
                  </a:lnTo>
                  <a:lnTo>
                    <a:pt x="253" y="690"/>
                  </a:lnTo>
                  <a:lnTo>
                    <a:pt x="252" y="690"/>
                  </a:lnTo>
                  <a:lnTo>
                    <a:pt x="252" y="692"/>
                  </a:lnTo>
                  <a:lnTo>
                    <a:pt x="253" y="694"/>
                  </a:lnTo>
                  <a:lnTo>
                    <a:pt x="253" y="694"/>
                  </a:lnTo>
                  <a:lnTo>
                    <a:pt x="252" y="695"/>
                  </a:lnTo>
                  <a:lnTo>
                    <a:pt x="252" y="695"/>
                  </a:lnTo>
                  <a:lnTo>
                    <a:pt x="252" y="697"/>
                  </a:lnTo>
                  <a:lnTo>
                    <a:pt x="252" y="697"/>
                  </a:lnTo>
                  <a:lnTo>
                    <a:pt x="252" y="699"/>
                  </a:lnTo>
                  <a:lnTo>
                    <a:pt x="252" y="701"/>
                  </a:lnTo>
                  <a:lnTo>
                    <a:pt x="250" y="701"/>
                  </a:lnTo>
                  <a:lnTo>
                    <a:pt x="248" y="703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6"/>
                  </a:lnTo>
                  <a:lnTo>
                    <a:pt x="246" y="708"/>
                  </a:lnTo>
                  <a:lnTo>
                    <a:pt x="244" y="708"/>
                  </a:lnTo>
                  <a:lnTo>
                    <a:pt x="244" y="710"/>
                  </a:lnTo>
                  <a:lnTo>
                    <a:pt x="244" y="712"/>
                  </a:lnTo>
                  <a:lnTo>
                    <a:pt x="242" y="715"/>
                  </a:lnTo>
                  <a:lnTo>
                    <a:pt x="242" y="715"/>
                  </a:lnTo>
                  <a:lnTo>
                    <a:pt x="244" y="715"/>
                  </a:lnTo>
                  <a:lnTo>
                    <a:pt x="242" y="717"/>
                  </a:lnTo>
                  <a:lnTo>
                    <a:pt x="242" y="717"/>
                  </a:lnTo>
                  <a:lnTo>
                    <a:pt x="242" y="719"/>
                  </a:lnTo>
                  <a:lnTo>
                    <a:pt x="242" y="719"/>
                  </a:lnTo>
                  <a:lnTo>
                    <a:pt x="242" y="721"/>
                  </a:lnTo>
                  <a:lnTo>
                    <a:pt x="242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39" y="724"/>
                  </a:lnTo>
                  <a:lnTo>
                    <a:pt x="239" y="724"/>
                  </a:lnTo>
                  <a:lnTo>
                    <a:pt x="239" y="726"/>
                  </a:lnTo>
                  <a:lnTo>
                    <a:pt x="239" y="726"/>
                  </a:lnTo>
                  <a:lnTo>
                    <a:pt x="237" y="728"/>
                  </a:lnTo>
                  <a:lnTo>
                    <a:pt x="235" y="726"/>
                  </a:lnTo>
                  <a:lnTo>
                    <a:pt x="235" y="728"/>
                  </a:lnTo>
                  <a:lnTo>
                    <a:pt x="235" y="728"/>
                  </a:lnTo>
                  <a:lnTo>
                    <a:pt x="235" y="730"/>
                  </a:lnTo>
                  <a:lnTo>
                    <a:pt x="235" y="731"/>
                  </a:lnTo>
                  <a:lnTo>
                    <a:pt x="235" y="731"/>
                  </a:lnTo>
                  <a:lnTo>
                    <a:pt x="233" y="731"/>
                  </a:lnTo>
                  <a:lnTo>
                    <a:pt x="232" y="733"/>
                  </a:lnTo>
                  <a:lnTo>
                    <a:pt x="232" y="731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28" y="733"/>
                  </a:lnTo>
                  <a:lnTo>
                    <a:pt x="228" y="735"/>
                  </a:lnTo>
                  <a:lnTo>
                    <a:pt x="228" y="737"/>
                  </a:lnTo>
                  <a:lnTo>
                    <a:pt x="226" y="737"/>
                  </a:lnTo>
                  <a:lnTo>
                    <a:pt x="224" y="739"/>
                  </a:lnTo>
                  <a:lnTo>
                    <a:pt x="224" y="739"/>
                  </a:lnTo>
                  <a:lnTo>
                    <a:pt x="224" y="742"/>
                  </a:lnTo>
                  <a:lnTo>
                    <a:pt x="223" y="744"/>
                  </a:lnTo>
                  <a:lnTo>
                    <a:pt x="221" y="748"/>
                  </a:lnTo>
                  <a:lnTo>
                    <a:pt x="221" y="749"/>
                  </a:lnTo>
                  <a:lnTo>
                    <a:pt x="221" y="751"/>
                  </a:lnTo>
                  <a:lnTo>
                    <a:pt x="221" y="751"/>
                  </a:lnTo>
                  <a:lnTo>
                    <a:pt x="221" y="753"/>
                  </a:lnTo>
                  <a:lnTo>
                    <a:pt x="223" y="755"/>
                  </a:lnTo>
                  <a:lnTo>
                    <a:pt x="221" y="753"/>
                  </a:lnTo>
                  <a:lnTo>
                    <a:pt x="219" y="753"/>
                  </a:lnTo>
                  <a:lnTo>
                    <a:pt x="217" y="753"/>
                  </a:lnTo>
                  <a:lnTo>
                    <a:pt x="217" y="757"/>
                  </a:lnTo>
                  <a:lnTo>
                    <a:pt x="217" y="757"/>
                  </a:lnTo>
                  <a:lnTo>
                    <a:pt x="215" y="759"/>
                  </a:lnTo>
                  <a:lnTo>
                    <a:pt x="214" y="759"/>
                  </a:lnTo>
                  <a:lnTo>
                    <a:pt x="212" y="759"/>
                  </a:lnTo>
                  <a:lnTo>
                    <a:pt x="212" y="759"/>
                  </a:lnTo>
                  <a:lnTo>
                    <a:pt x="210" y="759"/>
                  </a:lnTo>
                  <a:lnTo>
                    <a:pt x="210" y="760"/>
                  </a:lnTo>
                  <a:lnTo>
                    <a:pt x="210" y="762"/>
                  </a:lnTo>
                  <a:lnTo>
                    <a:pt x="210" y="762"/>
                  </a:lnTo>
                  <a:lnTo>
                    <a:pt x="210" y="764"/>
                  </a:lnTo>
                  <a:lnTo>
                    <a:pt x="210" y="764"/>
                  </a:lnTo>
                  <a:lnTo>
                    <a:pt x="208" y="766"/>
                  </a:lnTo>
                  <a:lnTo>
                    <a:pt x="208" y="768"/>
                  </a:lnTo>
                  <a:lnTo>
                    <a:pt x="208" y="768"/>
                  </a:lnTo>
                  <a:lnTo>
                    <a:pt x="206" y="769"/>
                  </a:lnTo>
                  <a:lnTo>
                    <a:pt x="206" y="771"/>
                  </a:lnTo>
                  <a:lnTo>
                    <a:pt x="205" y="771"/>
                  </a:lnTo>
                  <a:lnTo>
                    <a:pt x="205" y="771"/>
                  </a:lnTo>
                  <a:lnTo>
                    <a:pt x="203" y="771"/>
                  </a:lnTo>
                  <a:lnTo>
                    <a:pt x="203" y="773"/>
                  </a:lnTo>
                  <a:lnTo>
                    <a:pt x="205" y="773"/>
                  </a:lnTo>
                  <a:lnTo>
                    <a:pt x="205" y="777"/>
                  </a:lnTo>
                  <a:lnTo>
                    <a:pt x="206" y="778"/>
                  </a:lnTo>
                  <a:lnTo>
                    <a:pt x="205" y="780"/>
                  </a:lnTo>
                  <a:lnTo>
                    <a:pt x="201" y="780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6" y="777"/>
                  </a:lnTo>
                  <a:lnTo>
                    <a:pt x="194" y="777"/>
                  </a:lnTo>
                  <a:lnTo>
                    <a:pt x="194" y="778"/>
                  </a:lnTo>
                  <a:lnTo>
                    <a:pt x="194" y="782"/>
                  </a:lnTo>
                  <a:lnTo>
                    <a:pt x="194" y="784"/>
                  </a:lnTo>
                  <a:lnTo>
                    <a:pt x="194" y="784"/>
                  </a:lnTo>
                  <a:lnTo>
                    <a:pt x="194" y="786"/>
                  </a:lnTo>
                  <a:lnTo>
                    <a:pt x="194" y="787"/>
                  </a:lnTo>
                  <a:lnTo>
                    <a:pt x="194" y="787"/>
                  </a:lnTo>
                  <a:lnTo>
                    <a:pt x="194" y="789"/>
                  </a:lnTo>
                  <a:lnTo>
                    <a:pt x="194" y="791"/>
                  </a:lnTo>
                  <a:lnTo>
                    <a:pt x="196" y="791"/>
                  </a:lnTo>
                  <a:lnTo>
                    <a:pt x="194" y="793"/>
                  </a:lnTo>
                  <a:lnTo>
                    <a:pt x="194" y="795"/>
                  </a:lnTo>
                  <a:lnTo>
                    <a:pt x="192" y="795"/>
                  </a:lnTo>
                  <a:lnTo>
                    <a:pt x="190" y="793"/>
                  </a:lnTo>
                  <a:lnTo>
                    <a:pt x="190" y="795"/>
                  </a:lnTo>
                  <a:lnTo>
                    <a:pt x="188" y="796"/>
                  </a:lnTo>
                  <a:lnTo>
                    <a:pt x="185" y="796"/>
                  </a:lnTo>
                  <a:lnTo>
                    <a:pt x="183" y="796"/>
                  </a:lnTo>
                  <a:lnTo>
                    <a:pt x="183" y="796"/>
                  </a:lnTo>
                  <a:lnTo>
                    <a:pt x="181" y="796"/>
                  </a:lnTo>
                  <a:lnTo>
                    <a:pt x="181" y="798"/>
                  </a:lnTo>
                  <a:lnTo>
                    <a:pt x="183" y="798"/>
                  </a:lnTo>
                  <a:lnTo>
                    <a:pt x="183" y="798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77" y="800"/>
                  </a:lnTo>
                  <a:lnTo>
                    <a:pt x="177" y="800"/>
                  </a:lnTo>
                  <a:lnTo>
                    <a:pt x="177" y="802"/>
                  </a:lnTo>
                  <a:lnTo>
                    <a:pt x="174" y="804"/>
                  </a:lnTo>
                  <a:lnTo>
                    <a:pt x="174" y="805"/>
                  </a:lnTo>
                  <a:lnTo>
                    <a:pt x="174" y="805"/>
                  </a:lnTo>
                  <a:lnTo>
                    <a:pt x="174" y="807"/>
                  </a:lnTo>
                  <a:lnTo>
                    <a:pt x="174" y="807"/>
                  </a:lnTo>
                  <a:lnTo>
                    <a:pt x="174" y="809"/>
                  </a:lnTo>
                  <a:lnTo>
                    <a:pt x="174" y="811"/>
                  </a:lnTo>
                  <a:lnTo>
                    <a:pt x="174" y="811"/>
                  </a:lnTo>
                  <a:lnTo>
                    <a:pt x="174" y="809"/>
                  </a:lnTo>
                  <a:lnTo>
                    <a:pt x="172" y="807"/>
                  </a:lnTo>
                  <a:lnTo>
                    <a:pt x="172" y="805"/>
                  </a:lnTo>
                  <a:lnTo>
                    <a:pt x="170" y="805"/>
                  </a:lnTo>
                  <a:lnTo>
                    <a:pt x="170" y="807"/>
                  </a:lnTo>
                  <a:lnTo>
                    <a:pt x="170" y="807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11"/>
                  </a:lnTo>
                  <a:lnTo>
                    <a:pt x="170" y="811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68" y="813"/>
                  </a:lnTo>
                  <a:lnTo>
                    <a:pt x="168" y="813"/>
                  </a:lnTo>
                  <a:lnTo>
                    <a:pt x="170" y="815"/>
                  </a:lnTo>
                  <a:lnTo>
                    <a:pt x="167" y="815"/>
                  </a:lnTo>
                  <a:lnTo>
                    <a:pt x="168" y="816"/>
                  </a:lnTo>
                  <a:lnTo>
                    <a:pt x="170" y="816"/>
                  </a:lnTo>
                  <a:lnTo>
                    <a:pt x="168" y="818"/>
                  </a:lnTo>
                  <a:lnTo>
                    <a:pt x="167" y="818"/>
                  </a:lnTo>
                  <a:lnTo>
                    <a:pt x="167" y="820"/>
                  </a:lnTo>
                  <a:lnTo>
                    <a:pt x="167" y="820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5"/>
                  </a:lnTo>
                  <a:lnTo>
                    <a:pt x="163" y="825"/>
                  </a:lnTo>
                  <a:lnTo>
                    <a:pt x="163" y="825"/>
                  </a:lnTo>
                  <a:lnTo>
                    <a:pt x="161" y="825"/>
                  </a:lnTo>
                  <a:lnTo>
                    <a:pt x="161" y="825"/>
                  </a:lnTo>
                  <a:lnTo>
                    <a:pt x="159" y="824"/>
                  </a:lnTo>
                  <a:lnTo>
                    <a:pt x="159" y="822"/>
                  </a:lnTo>
                  <a:lnTo>
                    <a:pt x="159" y="820"/>
                  </a:lnTo>
                  <a:lnTo>
                    <a:pt x="159" y="820"/>
                  </a:lnTo>
                  <a:lnTo>
                    <a:pt x="159" y="818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8"/>
                  </a:lnTo>
                  <a:lnTo>
                    <a:pt x="156" y="818"/>
                  </a:lnTo>
                  <a:lnTo>
                    <a:pt x="156" y="820"/>
                  </a:lnTo>
                  <a:lnTo>
                    <a:pt x="156" y="818"/>
                  </a:lnTo>
                  <a:lnTo>
                    <a:pt x="156" y="818"/>
                  </a:lnTo>
                  <a:lnTo>
                    <a:pt x="154" y="816"/>
                  </a:lnTo>
                  <a:lnTo>
                    <a:pt x="154" y="816"/>
                  </a:lnTo>
                  <a:lnTo>
                    <a:pt x="154" y="818"/>
                  </a:lnTo>
                  <a:lnTo>
                    <a:pt x="154" y="820"/>
                  </a:lnTo>
                  <a:lnTo>
                    <a:pt x="154" y="822"/>
                  </a:lnTo>
                  <a:lnTo>
                    <a:pt x="152" y="822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49" y="825"/>
                  </a:lnTo>
                  <a:lnTo>
                    <a:pt x="152" y="829"/>
                  </a:lnTo>
                  <a:lnTo>
                    <a:pt x="152" y="831"/>
                  </a:lnTo>
                  <a:lnTo>
                    <a:pt x="150" y="831"/>
                  </a:lnTo>
                  <a:lnTo>
                    <a:pt x="149" y="831"/>
                  </a:lnTo>
                  <a:lnTo>
                    <a:pt x="149" y="831"/>
                  </a:lnTo>
                  <a:lnTo>
                    <a:pt x="149" y="833"/>
                  </a:lnTo>
                  <a:lnTo>
                    <a:pt x="149" y="833"/>
                  </a:lnTo>
                  <a:lnTo>
                    <a:pt x="149" y="834"/>
                  </a:lnTo>
                  <a:lnTo>
                    <a:pt x="147" y="838"/>
                  </a:lnTo>
                  <a:lnTo>
                    <a:pt x="147" y="838"/>
                  </a:lnTo>
                  <a:lnTo>
                    <a:pt x="147" y="840"/>
                  </a:lnTo>
                  <a:lnTo>
                    <a:pt x="147" y="840"/>
                  </a:lnTo>
                  <a:lnTo>
                    <a:pt x="147" y="842"/>
                  </a:lnTo>
                  <a:lnTo>
                    <a:pt x="147" y="842"/>
                  </a:lnTo>
                  <a:lnTo>
                    <a:pt x="147" y="843"/>
                  </a:lnTo>
                  <a:lnTo>
                    <a:pt x="145" y="843"/>
                  </a:lnTo>
                  <a:lnTo>
                    <a:pt x="145" y="845"/>
                  </a:lnTo>
                  <a:lnTo>
                    <a:pt x="145" y="845"/>
                  </a:lnTo>
                  <a:lnTo>
                    <a:pt x="145" y="842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41" y="840"/>
                  </a:lnTo>
                  <a:lnTo>
                    <a:pt x="141" y="840"/>
                  </a:lnTo>
                  <a:lnTo>
                    <a:pt x="141" y="838"/>
                  </a:lnTo>
                  <a:lnTo>
                    <a:pt x="141" y="836"/>
                  </a:lnTo>
                  <a:lnTo>
                    <a:pt x="141" y="836"/>
                  </a:lnTo>
                  <a:lnTo>
                    <a:pt x="140" y="836"/>
                  </a:lnTo>
                  <a:lnTo>
                    <a:pt x="138" y="836"/>
                  </a:lnTo>
                  <a:lnTo>
                    <a:pt x="138" y="838"/>
                  </a:lnTo>
                  <a:lnTo>
                    <a:pt x="138" y="842"/>
                  </a:lnTo>
                  <a:lnTo>
                    <a:pt x="141" y="843"/>
                  </a:lnTo>
                  <a:lnTo>
                    <a:pt x="145" y="849"/>
                  </a:lnTo>
                  <a:lnTo>
                    <a:pt x="143" y="847"/>
                  </a:lnTo>
                  <a:lnTo>
                    <a:pt x="141" y="847"/>
                  </a:lnTo>
                  <a:lnTo>
                    <a:pt x="140" y="847"/>
                  </a:lnTo>
                  <a:lnTo>
                    <a:pt x="138" y="845"/>
                  </a:lnTo>
                  <a:lnTo>
                    <a:pt x="138" y="843"/>
                  </a:lnTo>
                  <a:lnTo>
                    <a:pt x="136" y="843"/>
                  </a:lnTo>
                  <a:lnTo>
                    <a:pt x="134" y="845"/>
                  </a:lnTo>
                  <a:lnTo>
                    <a:pt x="134" y="847"/>
                  </a:lnTo>
                  <a:lnTo>
                    <a:pt x="134" y="849"/>
                  </a:lnTo>
                  <a:lnTo>
                    <a:pt x="136" y="849"/>
                  </a:lnTo>
                  <a:lnTo>
                    <a:pt x="136" y="849"/>
                  </a:lnTo>
                  <a:lnTo>
                    <a:pt x="138" y="849"/>
                  </a:lnTo>
                  <a:lnTo>
                    <a:pt x="138" y="851"/>
                  </a:lnTo>
                  <a:lnTo>
                    <a:pt x="140" y="854"/>
                  </a:lnTo>
                  <a:lnTo>
                    <a:pt x="141" y="856"/>
                  </a:lnTo>
                  <a:lnTo>
                    <a:pt x="141" y="856"/>
                  </a:lnTo>
                  <a:lnTo>
                    <a:pt x="143" y="858"/>
                  </a:lnTo>
                  <a:lnTo>
                    <a:pt x="143" y="860"/>
                  </a:lnTo>
                  <a:lnTo>
                    <a:pt x="143" y="860"/>
                  </a:lnTo>
                  <a:lnTo>
                    <a:pt x="141" y="861"/>
                  </a:lnTo>
                  <a:lnTo>
                    <a:pt x="141" y="863"/>
                  </a:lnTo>
                  <a:lnTo>
                    <a:pt x="140" y="865"/>
                  </a:lnTo>
                  <a:lnTo>
                    <a:pt x="140" y="861"/>
                  </a:lnTo>
                  <a:lnTo>
                    <a:pt x="138" y="861"/>
                  </a:lnTo>
                  <a:lnTo>
                    <a:pt x="138" y="863"/>
                  </a:lnTo>
                  <a:lnTo>
                    <a:pt x="136" y="865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2" y="871"/>
                  </a:lnTo>
                  <a:lnTo>
                    <a:pt x="132" y="869"/>
                  </a:lnTo>
                  <a:lnTo>
                    <a:pt x="131" y="869"/>
                  </a:lnTo>
                  <a:lnTo>
                    <a:pt x="131" y="869"/>
                  </a:lnTo>
                  <a:lnTo>
                    <a:pt x="129" y="871"/>
                  </a:lnTo>
                  <a:lnTo>
                    <a:pt x="129" y="871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5" y="869"/>
                  </a:lnTo>
                  <a:lnTo>
                    <a:pt x="125" y="869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2"/>
                  </a:lnTo>
                  <a:lnTo>
                    <a:pt x="125" y="874"/>
                  </a:lnTo>
                  <a:lnTo>
                    <a:pt x="123" y="874"/>
                  </a:lnTo>
                  <a:lnTo>
                    <a:pt x="121" y="874"/>
                  </a:lnTo>
                  <a:lnTo>
                    <a:pt x="123" y="878"/>
                  </a:lnTo>
                  <a:lnTo>
                    <a:pt x="123" y="880"/>
                  </a:lnTo>
                  <a:lnTo>
                    <a:pt x="120" y="876"/>
                  </a:lnTo>
                  <a:lnTo>
                    <a:pt x="118" y="876"/>
                  </a:lnTo>
                  <a:lnTo>
                    <a:pt x="120" y="874"/>
                  </a:lnTo>
                  <a:lnTo>
                    <a:pt x="120" y="874"/>
                  </a:lnTo>
                  <a:lnTo>
                    <a:pt x="118" y="869"/>
                  </a:lnTo>
                  <a:lnTo>
                    <a:pt x="118" y="869"/>
                  </a:lnTo>
                  <a:lnTo>
                    <a:pt x="120" y="867"/>
                  </a:lnTo>
                  <a:lnTo>
                    <a:pt x="118" y="867"/>
                  </a:lnTo>
                  <a:lnTo>
                    <a:pt x="116" y="869"/>
                  </a:lnTo>
                  <a:lnTo>
                    <a:pt x="114" y="869"/>
                  </a:lnTo>
                  <a:lnTo>
                    <a:pt x="112" y="869"/>
                  </a:lnTo>
                  <a:lnTo>
                    <a:pt x="112" y="869"/>
                  </a:lnTo>
                  <a:lnTo>
                    <a:pt x="109" y="871"/>
                  </a:lnTo>
                  <a:lnTo>
                    <a:pt x="109" y="871"/>
                  </a:lnTo>
                  <a:lnTo>
                    <a:pt x="111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1" y="872"/>
                  </a:lnTo>
                  <a:lnTo>
                    <a:pt x="109" y="872"/>
                  </a:lnTo>
                  <a:lnTo>
                    <a:pt x="107" y="871"/>
                  </a:lnTo>
                  <a:lnTo>
                    <a:pt x="107" y="874"/>
                  </a:lnTo>
                  <a:lnTo>
                    <a:pt x="105" y="872"/>
                  </a:lnTo>
                  <a:lnTo>
                    <a:pt x="102" y="869"/>
                  </a:lnTo>
                  <a:lnTo>
                    <a:pt x="102" y="871"/>
                  </a:lnTo>
                  <a:lnTo>
                    <a:pt x="100" y="871"/>
                  </a:lnTo>
                  <a:lnTo>
                    <a:pt x="100" y="871"/>
                  </a:lnTo>
                  <a:lnTo>
                    <a:pt x="100" y="872"/>
                  </a:lnTo>
                  <a:lnTo>
                    <a:pt x="100" y="874"/>
                  </a:lnTo>
                  <a:lnTo>
                    <a:pt x="100" y="874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0" y="876"/>
                  </a:lnTo>
                  <a:lnTo>
                    <a:pt x="100" y="87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0" y="880"/>
                  </a:lnTo>
                  <a:lnTo>
                    <a:pt x="100" y="880"/>
                  </a:lnTo>
                  <a:lnTo>
                    <a:pt x="100" y="881"/>
                  </a:lnTo>
                  <a:lnTo>
                    <a:pt x="102" y="881"/>
                  </a:lnTo>
                  <a:lnTo>
                    <a:pt x="102" y="881"/>
                  </a:lnTo>
                  <a:lnTo>
                    <a:pt x="103" y="881"/>
                  </a:lnTo>
                  <a:lnTo>
                    <a:pt x="103" y="881"/>
                  </a:lnTo>
                  <a:lnTo>
                    <a:pt x="102" y="883"/>
                  </a:lnTo>
                  <a:lnTo>
                    <a:pt x="102" y="885"/>
                  </a:lnTo>
                  <a:lnTo>
                    <a:pt x="103" y="887"/>
                  </a:lnTo>
                  <a:lnTo>
                    <a:pt x="107" y="889"/>
                  </a:lnTo>
                  <a:lnTo>
                    <a:pt x="109" y="892"/>
                  </a:lnTo>
                  <a:lnTo>
                    <a:pt x="107" y="894"/>
                  </a:lnTo>
                  <a:lnTo>
                    <a:pt x="105" y="892"/>
                  </a:lnTo>
                  <a:lnTo>
                    <a:pt x="103" y="892"/>
                  </a:lnTo>
                  <a:lnTo>
                    <a:pt x="103" y="890"/>
                  </a:lnTo>
                  <a:lnTo>
                    <a:pt x="100" y="889"/>
                  </a:lnTo>
                  <a:lnTo>
                    <a:pt x="100" y="887"/>
                  </a:lnTo>
                  <a:lnTo>
                    <a:pt x="98" y="889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6" y="890"/>
                  </a:lnTo>
                  <a:lnTo>
                    <a:pt x="96" y="890"/>
                  </a:lnTo>
                  <a:lnTo>
                    <a:pt x="96" y="892"/>
                  </a:lnTo>
                  <a:lnTo>
                    <a:pt x="96" y="892"/>
                  </a:lnTo>
                  <a:lnTo>
                    <a:pt x="96" y="894"/>
                  </a:lnTo>
                  <a:lnTo>
                    <a:pt x="96" y="896"/>
                  </a:lnTo>
                  <a:lnTo>
                    <a:pt x="98" y="901"/>
                  </a:lnTo>
                  <a:lnTo>
                    <a:pt x="96" y="901"/>
                  </a:lnTo>
                  <a:lnTo>
                    <a:pt x="96" y="901"/>
                  </a:lnTo>
                  <a:lnTo>
                    <a:pt x="96" y="903"/>
                  </a:lnTo>
                  <a:lnTo>
                    <a:pt x="94" y="905"/>
                  </a:lnTo>
                  <a:lnTo>
                    <a:pt x="94" y="907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3" y="910"/>
                  </a:lnTo>
                  <a:lnTo>
                    <a:pt x="93" y="910"/>
                  </a:lnTo>
                  <a:lnTo>
                    <a:pt x="91" y="910"/>
                  </a:lnTo>
                  <a:lnTo>
                    <a:pt x="87" y="910"/>
                  </a:lnTo>
                  <a:lnTo>
                    <a:pt x="87" y="910"/>
                  </a:lnTo>
                  <a:lnTo>
                    <a:pt x="85" y="910"/>
                  </a:lnTo>
                  <a:lnTo>
                    <a:pt x="85" y="912"/>
                  </a:lnTo>
                  <a:lnTo>
                    <a:pt x="85" y="914"/>
                  </a:lnTo>
                  <a:lnTo>
                    <a:pt x="85" y="916"/>
                  </a:lnTo>
                  <a:lnTo>
                    <a:pt x="85" y="916"/>
                  </a:lnTo>
                  <a:lnTo>
                    <a:pt x="84" y="917"/>
                  </a:lnTo>
                  <a:lnTo>
                    <a:pt x="84" y="917"/>
                  </a:lnTo>
                  <a:lnTo>
                    <a:pt x="84" y="919"/>
                  </a:lnTo>
                  <a:lnTo>
                    <a:pt x="84" y="919"/>
                  </a:lnTo>
                  <a:lnTo>
                    <a:pt x="82" y="917"/>
                  </a:lnTo>
                  <a:lnTo>
                    <a:pt x="82" y="917"/>
                  </a:lnTo>
                  <a:lnTo>
                    <a:pt x="80" y="919"/>
                  </a:lnTo>
                  <a:lnTo>
                    <a:pt x="80" y="921"/>
                  </a:lnTo>
                  <a:lnTo>
                    <a:pt x="80" y="923"/>
                  </a:lnTo>
                  <a:lnTo>
                    <a:pt x="80" y="923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7"/>
                  </a:lnTo>
                  <a:lnTo>
                    <a:pt x="82" y="928"/>
                  </a:lnTo>
                  <a:lnTo>
                    <a:pt x="80" y="928"/>
                  </a:lnTo>
                  <a:lnTo>
                    <a:pt x="80" y="930"/>
                  </a:lnTo>
                  <a:lnTo>
                    <a:pt x="78" y="930"/>
                  </a:lnTo>
                  <a:lnTo>
                    <a:pt x="78" y="932"/>
                  </a:lnTo>
                  <a:lnTo>
                    <a:pt x="78" y="937"/>
                  </a:lnTo>
                  <a:lnTo>
                    <a:pt x="78" y="939"/>
                  </a:lnTo>
                  <a:lnTo>
                    <a:pt x="78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4" y="939"/>
                  </a:lnTo>
                  <a:lnTo>
                    <a:pt x="85" y="941"/>
                  </a:lnTo>
                  <a:lnTo>
                    <a:pt x="84" y="941"/>
                  </a:lnTo>
                  <a:lnTo>
                    <a:pt x="84" y="941"/>
                  </a:lnTo>
                  <a:lnTo>
                    <a:pt x="82" y="943"/>
                  </a:lnTo>
                  <a:lnTo>
                    <a:pt x="80" y="945"/>
                  </a:lnTo>
                  <a:lnTo>
                    <a:pt x="82" y="946"/>
                  </a:lnTo>
                  <a:lnTo>
                    <a:pt x="82" y="946"/>
                  </a:lnTo>
                  <a:lnTo>
                    <a:pt x="82" y="948"/>
                  </a:lnTo>
                  <a:lnTo>
                    <a:pt x="80" y="948"/>
                  </a:lnTo>
                  <a:lnTo>
                    <a:pt x="80" y="950"/>
                  </a:lnTo>
                  <a:lnTo>
                    <a:pt x="80" y="952"/>
                  </a:lnTo>
                  <a:lnTo>
                    <a:pt x="80" y="954"/>
                  </a:lnTo>
                  <a:lnTo>
                    <a:pt x="80" y="955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2" y="955"/>
                  </a:lnTo>
                  <a:lnTo>
                    <a:pt x="82" y="959"/>
                  </a:lnTo>
                  <a:lnTo>
                    <a:pt x="82" y="961"/>
                  </a:lnTo>
                  <a:lnTo>
                    <a:pt x="82" y="959"/>
                  </a:lnTo>
                  <a:lnTo>
                    <a:pt x="84" y="959"/>
                  </a:lnTo>
                  <a:lnTo>
                    <a:pt x="84" y="957"/>
                  </a:lnTo>
                  <a:lnTo>
                    <a:pt x="85" y="959"/>
                  </a:lnTo>
                  <a:lnTo>
                    <a:pt x="84" y="959"/>
                  </a:lnTo>
                  <a:lnTo>
                    <a:pt x="84" y="959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5" y="961"/>
                  </a:lnTo>
                  <a:lnTo>
                    <a:pt x="84" y="964"/>
                  </a:lnTo>
                  <a:lnTo>
                    <a:pt x="84" y="966"/>
                  </a:lnTo>
                  <a:lnTo>
                    <a:pt x="84" y="968"/>
                  </a:lnTo>
                  <a:lnTo>
                    <a:pt x="85" y="968"/>
                  </a:lnTo>
                  <a:lnTo>
                    <a:pt x="85" y="966"/>
                  </a:lnTo>
                  <a:lnTo>
                    <a:pt x="85" y="964"/>
                  </a:lnTo>
                  <a:lnTo>
                    <a:pt x="87" y="959"/>
                  </a:lnTo>
                  <a:lnTo>
                    <a:pt x="89" y="961"/>
                  </a:lnTo>
                  <a:lnTo>
                    <a:pt x="87" y="963"/>
                  </a:lnTo>
                  <a:lnTo>
                    <a:pt x="87" y="964"/>
                  </a:lnTo>
                  <a:lnTo>
                    <a:pt x="87" y="964"/>
                  </a:lnTo>
                  <a:lnTo>
                    <a:pt x="87" y="966"/>
                  </a:lnTo>
                  <a:lnTo>
                    <a:pt x="89" y="966"/>
                  </a:lnTo>
                  <a:lnTo>
                    <a:pt x="91" y="966"/>
                  </a:lnTo>
                  <a:lnTo>
                    <a:pt x="91" y="966"/>
                  </a:lnTo>
                  <a:lnTo>
                    <a:pt x="91" y="972"/>
                  </a:lnTo>
                  <a:lnTo>
                    <a:pt x="91" y="973"/>
                  </a:lnTo>
                  <a:lnTo>
                    <a:pt x="91" y="977"/>
                  </a:lnTo>
                  <a:lnTo>
                    <a:pt x="91" y="979"/>
                  </a:lnTo>
                  <a:lnTo>
                    <a:pt x="91" y="977"/>
                  </a:lnTo>
                  <a:lnTo>
                    <a:pt x="91" y="977"/>
                  </a:lnTo>
                  <a:lnTo>
                    <a:pt x="93" y="975"/>
                  </a:lnTo>
                  <a:lnTo>
                    <a:pt x="93" y="975"/>
                  </a:lnTo>
                  <a:lnTo>
                    <a:pt x="93" y="979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3"/>
                  </a:lnTo>
                  <a:lnTo>
                    <a:pt x="93" y="984"/>
                  </a:lnTo>
                  <a:lnTo>
                    <a:pt x="91" y="984"/>
                  </a:lnTo>
                  <a:lnTo>
                    <a:pt x="91" y="986"/>
                  </a:lnTo>
                  <a:lnTo>
                    <a:pt x="91" y="988"/>
                  </a:lnTo>
                  <a:lnTo>
                    <a:pt x="91" y="988"/>
                  </a:lnTo>
                  <a:lnTo>
                    <a:pt x="91" y="992"/>
                  </a:lnTo>
                  <a:lnTo>
                    <a:pt x="89" y="990"/>
                  </a:lnTo>
                  <a:lnTo>
                    <a:pt x="89" y="990"/>
                  </a:lnTo>
                  <a:lnTo>
                    <a:pt x="89" y="995"/>
                  </a:lnTo>
                  <a:lnTo>
                    <a:pt x="89" y="999"/>
                  </a:lnTo>
                  <a:lnTo>
                    <a:pt x="87" y="1006"/>
                  </a:lnTo>
                  <a:lnTo>
                    <a:pt x="89" y="1006"/>
                  </a:lnTo>
                  <a:lnTo>
                    <a:pt x="89" y="1006"/>
                  </a:lnTo>
                  <a:lnTo>
                    <a:pt x="89" y="1008"/>
                  </a:lnTo>
                  <a:lnTo>
                    <a:pt x="89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3" y="1010"/>
                  </a:lnTo>
                  <a:lnTo>
                    <a:pt x="94" y="1010"/>
                  </a:lnTo>
                  <a:lnTo>
                    <a:pt x="94" y="1011"/>
                  </a:lnTo>
                  <a:lnTo>
                    <a:pt x="94" y="1011"/>
                  </a:lnTo>
                  <a:lnTo>
                    <a:pt x="94" y="1013"/>
                  </a:lnTo>
                  <a:lnTo>
                    <a:pt x="94" y="1013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7"/>
                  </a:lnTo>
                  <a:lnTo>
                    <a:pt x="96" y="1019"/>
                  </a:lnTo>
                  <a:lnTo>
                    <a:pt x="96" y="1020"/>
                  </a:lnTo>
                  <a:lnTo>
                    <a:pt x="96" y="1022"/>
                  </a:lnTo>
                  <a:lnTo>
                    <a:pt x="98" y="1022"/>
                  </a:lnTo>
                  <a:lnTo>
                    <a:pt x="98" y="1022"/>
                  </a:lnTo>
                  <a:lnTo>
                    <a:pt x="98" y="1024"/>
                  </a:lnTo>
                  <a:lnTo>
                    <a:pt x="100" y="1024"/>
                  </a:lnTo>
                  <a:lnTo>
                    <a:pt x="98" y="1026"/>
                  </a:lnTo>
                  <a:lnTo>
                    <a:pt x="98" y="1028"/>
                  </a:lnTo>
                  <a:lnTo>
                    <a:pt x="98" y="1029"/>
                  </a:lnTo>
                  <a:lnTo>
                    <a:pt x="100" y="1031"/>
                  </a:lnTo>
                  <a:lnTo>
                    <a:pt x="102" y="1033"/>
                  </a:lnTo>
                  <a:lnTo>
                    <a:pt x="103" y="1035"/>
                  </a:lnTo>
                  <a:lnTo>
                    <a:pt x="103" y="1037"/>
                  </a:lnTo>
                  <a:lnTo>
                    <a:pt x="102" y="1035"/>
                  </a:lnTo>
                  <a:lnTo>
                    <a:pt x="100" y="1035"/>
                  </a:lnTo>
                  <a:lnTo>
                    <a:pt x="100" y="1035"/>
                  </a:lnTo>
                  <a:lnTo>
                    <a:pt x="102" y="1037"/>
                  </a:lnTo>
                  <a:lnTo>
                    <a:pt x="102" y="1039"/>
                  </a:lnTo>
                  <a:lnTo>
                    <a:pt x="102" y="1040"/>
                  </a:lnTo>
                  <a:lnTo>
                    <a:pt x="102" y="1040"/>
                  </a:lnTo>
                  <a:lnTo>
                    <a:pt x="102" y="1042"/>
                  </a:lnTo>
                  <a:lnTo>
                    <a:pt x="103" y="1042"/>
                  </a:lnTo>
                  <a:lnTo>
                    <a:pt x="103" y="1042"/>
                  </a:lnTo>
                  <a:lnTo>
                    <a:pt x="105" y="1048"/>
                  </a:lnTo>
                  <a:lnTo>
                    <a:pt x="107" y="1049"/>
                  </a:lnTo>
                  <a:lnTo>
                    <a:pt x="111" y="1053"/>
                  </a:lnTo>
                  <a:lnTo>
                    <a:pt x="111" y="1055"/>
                  </a:lnTo>
                  <a:lnTo>
                    <a:pt x="109" y="1053"/>
                  </a:lnTo>
                  <a:lnTo>
                    <a:pt x="105" y="1051"/>
                  </a:lnTo>
                  <a:lnTo>
                    <a:pt x="100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51"/>
                  </a:lnTo>
                  <a:lnTo>
                    <a:pt x="98" y="1051"/>
                  </a:lnTo>
                  <a:lnTo>
                    <a:pt x="100" y="1055"/>
                  </a:lnTo>
                  <a:lnTo>
                    <a:pt x="102" y="1055"/>
                  </a:lnTo>
                  <a:lnTo>
                    <a:pt x="102" y="1055"/>
                  </a:lnTo>
                  <a:lnTo>
                    <a:pt x="103" y="1055"/>
                  </a:lnTo>
                  <a:lnTo>
                    <a:pt x="103" y="1055"/>
                  </a:lnTo>
                  <a:lnTo>
                    <a:pt x="103" y="1058"/>
                  </a:lnTo>
                  <a:lnTo>
                    <a:pt x="102" y="1058"/>
                  </a:lnTo>
                  <a:lnTo>
                    <a:pt x="96" y="1058"/>
                  </a:lnTo>
                  <a:lnTo>
                    <a:pt x="96" y="1058"/>
                  </a:lnTo>
                  <a:lnTo>
                    <a:pt x="100" y="1060"/>
                  </a:lnTo>
                  <a:lnTo>
                    <a:pt x="102" y="1062"/>
                  </a:lnTo>
                  <a:lnTo>
                    <a:pt x="102" y="1064"/>
                  </a:lnTo>
                  <a:lnTo>
                    <a:pt x="103" y="1066"/>
                  </a:lnTo>
                  <a:lnTo>
                    <a:pt x="102" y="1066"/>
                  </a:lnTo>
                  <a:lnTo>
                    <a:pt x="98" y="1066"/>
                  </a:lnTo>
                  <a:lnTo>
                    <a:pt x="96" y="1067"/>
                  </a:lnTo>
                  <a:lnTo>
                    <a:pt x="98" y="1067"/>
                  </a:lnTo>
                  <a:lnTo>
                    <a:pt x="100" y="1067"/>
                  </a:lnTo>
                  <a:lnTo>
                    <a:pt x="100" y="1067"/>
                  </a:lnTo>
                  <a:lnTo>
                    <a:pt x="100" y="1069"/>
                  </a:lnTo>
                  <a:lnTo>
                    <a:pt x="102" y="1069"/>
                  </a:lnTo>
                  <a:lnTo>
                    <a:pt x="102" y="1071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6"/>
                  </a:lnTo>
                  <a:lnTo>
                    <a:pt x="102" y="1078"/>
                  </a:lnTo>
                  <a:lnTo>
                    <a:pt x="102" y="1078"/>
                  </a:lnTo>
                  <a:lnTo>
                    <a:pt x="102" y="1080"/>
                  </a:lnTo>
                  <a:lnTo>
                    <a:pt x="100" y="1080"/>
                  </a:lnTo>
                  <a:lnTo>
                    <a:pt x="100" y="1080"/>
                  </a:lnTo>
                  <a:lnTo>
                    <a:pt x="100" y="1082"/>
                  </a:lnTo>
                  <a:lnTo>
                    <a:pt x="98" y="1082"/>
                  </a:lnTo>
                  <a:lnTo>
                    <a:pt x="98" y="1084"/>
                  </a:lnTo>
                  <a:lnTo>
                    <a:pt x="102" y="1084"/>
                  </a:lnTo>
                  <a:lnTo>
                    <a:pt x="102" y="1085"/>
                  </a:lnTo>
                  <a:lnTo>
                    <a:pt x="102" y="1087"/>
                  </a:lnTo>
                  <a:lnTo>
                    <a:pt x="102" y="1087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98" y="1089"/>
                  </a:lnTo>
                  <a:lnTo>
                    <a:pt x="98" y="1091"/>
                  </a:lnTo>
                  <a:lnTo>
                    <a:pt x="96" y="1091"/>
                  </a:lnTo>
                  <a:lnTo>
                    <a:pt x="98" y="1091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6" y="1095"/>
                  </a:lnTo>
                  <a:lnTo>
                    <a:pt x="98" y="1095"/>
                  </a:lnTo>
                  <a:lnTo>
                    <a:pt x="98" y="1098"/>
                  </a:lnTo>
                  <a:lnTo>
                    <a:pt x="96" y="1098"/>
                  </a:lnTo>
                  <a:lnTo>
                    <a:pt x="98" y="1100"/>
                  </a:lnTo>
                  <a:lnTo>
                    <a:pt x="98" y="1102"/>
                  </a:lnTo>
                  <a:lnTo>
                    <a:pt x="98" y="1102"/>
                  </a:lnTo>
                  <a:lnTo>
                    <a:pt x="98" y="1104"/>
                  </a:lnTo>
                  <a:lnTo>
                    <a:pt x="94" y="1102"/>
                  </a:lnTo>
                  <a:lnTo>
                    <a:pt x="93" y="1102"/>
                  </a:lnTo>
                  <a:lnTo>
                    <a:pt x="94" y="1102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3" y="1104"/>
                  </a:lnTo>
                  <a:lnTo>
                    <a:pt x="91" y="1102"/>
                  </a:lnTo>
                  <a:lnTo>
                    <a:pt x="89" y="1102"/>
                  </a:lnTo>
                  <a:lnTo>
                    <a:pt x="89" y="1104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7"/>
                  </a:lnTo>
                  <a:lnTo>
                    <a:pt x="91" y="1107"/>
                  </a:lnTo>
                  <a:lnTo>
                    <a:pt x="94" y="1113"/>
                  </a:lnTo>
                  <a:lnTo>
                    <a:pt x="94" y="1113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6" y="1116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4" y="1118"/>
                  </a:lnTo>
                  <a:lnTo>
                    <a:pt x="94" y="1118"/>
                  </a:lnTo>
                  <a:lnTo>
                    <a:pt x="94" y="1116"/>
                  </a:lnTo>
                  <a:lnTo>
                    <a:pt x="94" y="1118"/>
                  </a:lnTo>
                  <a:lnTo>
                    <a:pt x="93" y="1118"/>
                  </a:lnTo>
                  <a:lnTo>
                    <a:pt x="93" y="1118"/>
                  </a:lnTo>
                  <a:lnTo>
                    <a:pt x="93" y="1120"/>
                  </a:lnTo>
                  <a:lnTo>
                    <a:pt x="94" y="1120"/>
                  </a:lnTo>
                  <a:lnTo>
                    <a:pt x="94" y="1120"/>
                  </a:lnTo>
                  <a:lnTo>
                    <a:pt x="96" y="1120"/>
                  </a:lnTo>
                  <a:lnTo>
                    <a:pt x="96" y="1122"/>
                  </a:lnTo>
                  <a:lnTo>
                    <a:pt x="94" y="1122"/>
                  </a:lnTo>
                  <a:lnTo>
                    <a:pt x="94" y="1122"/>
                  </a:lnTo>
                  <a:lnTo>
                    <a:pt x="91" y="1122"/>
                  </a:lnTo>
                  <a:lnTo>
                    <a:pt x="91" y="1122"/>
                  </a:lnTo>
                  <a:lnTo>
                    <a:pt x="91" y="1123"/>
                  </a:lnTo>
                  <a:lnTo>
                    <a:pt x="91" y="1125"/>
                  </a:lnTo>
                  <a:lnTo>
                    <a:pt x="91" y="1125"/>
                  </a:lnTo>
                  <a:lnTo>
                    <a:pt x="91" y="1127"/>
                  </a:lnTo>
                  <a:lnTo>
                    <a:pt x="91" y="1127"/>
                  </a:lnTo>
                  <a:lnTo>
                    <a:pt x="93" y="1127"/>
                  </a:lnTo>
                  <a:lnTo>
                    <a:pt x="93" y="1127"/>
                  </a:lnTo>
                  <a:lnTo>
                    <a:pt x="93" y="1129"/>
                  </a:lnTo>
                  <a:lnTo>
                    <a:pt x="94" y="1129"/>
                  </a:lnTo>
                  <a:lnTo>
                    <a:pt x="93" y="1131"/>
                  </a:lnTo>
                  <a:lnTo>
                    <a:pt x="94" y="1131"/>
                  </a:lnTo>
                  <a:lnTo>
                    <a:pt x="94" y="1131"/>
                  </a:lnTo>
                  <a:lnTo>
                    <a:pt x="96" y="1132"/>
                  </a:lnTo>
                  <a:lnTo>
                    <a:pt x="94" y="1132"/>
                  </a:lnTo>
                  <a:lnTo>
                    <a:pt x="94" y="1132"/>
                  </a:lnTo>
                  <a:lnTo>
                    <a:pt x="94" y="1134"/>
                  </a:lnTo>
                  <a:lnTo>
                    <a:pt x="94" y="1134"/>
                  </a:lnTo>
                  <a:lnTo>
                    <a:pt x="96" y="1136"/>
                  </a:lnTo>
                  <a:lnTo>
                    <a:pt x="96" y="1136"/>
                  </a:lnTo>
                  <a:lnTo>
                    <a:pt x="98" y="1136"/>
                  </a:lnTo>
                  <a:lnTo>
                    <a:pt x="98" y="1136"/>
                  </a:lnTo>
                  <a:lnTo>
                    <a:pt x="96" y="1136"/>
                  </a:lnTo>
                  <a:lnTo>
                    <a:pt x="96" y="1138"/>
                  </a:lnTo>
                  <a:lnTo>
                    <a:pt x="96" y="1140"/>
                  </a:lnTo>
                  <a:lnTo>
                    <a:pt x="96" y="1140"/>
                  </a:lnTo>
                  <a:lnTo>
                    <a:pt x="96" y="1141"/>
                  </a:lnTo>
                  <a:lnTo>
                    <a:pt x="96" y="1141"/>
                  </a:lnTo>
                  <a:lnTo>
                    <a:pt x="93" y="1140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3"/>
                  </a:lnTo>
                  <a:lnTo>
                    <a:pt x="94" y="1145"/>
                  </a:lnTo>
                  <a:lnTo>
                    <a:pt x="94" y="1145"/>
                  </a:lnTo>
                  <a:lnTo>
                    <a:pt x="96" y="1147"/>
                  </a:lnTo>
                  <a:lnTo>
                    <a:pt x="98" y="1149"/>
                  </a:lnTo>
                  <a:lnTo>
                    <a:pt x="98" y="1149"/>
                  </a:lnTo>
                  <a:lnTo>
                    <a:pt x="96" y="1149"/>
                  </a:lnTo>
                  <a:lnTo>
                    <a:pt x="94" y="1149"/>
                  </a:lnTo>
                  <a:lnTo>
                    <a:pt x="96" y="1150"/>
                  </a:lnTo>
                  <a:lnTo>
                    <a:pt x="96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8" y="1152"/>
                  </a:lnTo>
                  <a:lnTo>
                    <a:pt x="98" y="1152"/>
                  </a:lnTo>
                  <a:lnTo>
                    <a:pt x="102" y="1152"/>
                  </a:lnTo>
                  <a:lnTo>
                    <a:pt x="103" y="1152"/>
                  </a:lnTo>
                  <a:lnTo>
                    <a:pt x="103" y="1154"/>
                  </a:lnTo>
                  <a:lnTo>
                    <a:pt x="102" y="1152"/>
                  </a:lnTo>
                  <a:lnTo>
                    <a:pt x="100" y="1152"/>
                  </a:lnTo>
                  <a:lnTo>
                    <a:pt x="103" y="1156"/>
                  </a:lnTo>
                  <a:lnTo>
                    <a:pt x="103" y="1160"/>
                  </a:lnTo>
                  <a:lnTo>
                    <a:pt x="102" y="1160"/>
                  </a:lnTo>
                  <a:lnTo>
                    <a:pt x="103" y="1161"/>
                  </a:lnTo>
                  <a:lnTo>
                    <a:pt x="105" y="1161"/>
                  </a:lnTo>
                  <a:lnTo>
                    <a:pt x="107" y="1160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6"/>
                  </a:lnTo>
                  <a:lnTo>
                    <a:pt x="107" y="1156"/>
                  </a:lnTo>
                  <a:lnTo>
                    <a:pt x="109" y="1154"/>
                  </a:lnTo>
                  <a:lnTo>
                    <a:pt x="107" y="1154"/>
                  </a:lnTo>
                  <a:lnTo>
                    <a:pt x="107" y="1152"/>
                  </a:lnTo>
                  <a:lnTo>
                    <a:pt x="109" y="1152"/>
                  </a:lnTo>
                  <a:lnTo>
                    <a:pt x="111" y="1150"/>
                  </a:lnTo>
                  <a:lnTo>
                    <a:pt x="112" y="1150"/>
                  </a:lnTo>
                  <a:lnTo>
                    <a:pt x="112" y="1149"/>
                  </a:lnTo>
                  <a:lnTo>
                    <a:pt x="116" y="1147"/>
                  </a:lnTo>
                  <a:lnTo>
                    <a:pt x="116" y="1147"/>
                  </a:lnTo>
                  <a:lnTo>
                    <a:pt x="116" y="1149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4" y="1152"/>
                  </a:lnTo>
                  <a:lnTo>
                    <a:pt x="114" y="1152"/>
                  </a:lnTo>
                  <a:lnTo>
                    <a:pt x="114" y="1154"/>
                  </a:lnTo>
                  <a:lnTo>
                    <a:pt x="114" y="1158"/>
                  </a:lnTo>
                  <a:lnTo>
                    <a:pt x="114" y="1160"/>
                  </a:lnTo>
                  <a:lnTo>
                    <a:pt x="114" y="1161"/>
                  </a:lnTo>
                  <a:lnTo>
                    <a:pt x="114" y="1161"/>
                  </a:lnTo>
                  <a:lnTo>
                    <a:pt x="116" y="1161"/>
                  </a:lnTo>
                  <a:lnTo>
                    <a:pt x="118" y="1161"/>
                  </a:lnTo>
                  <a:lnTo>
                    <a:pt x="116" y="1160"/>
                  </a:lnTo>
                  <a:lnTo>
                    <a:pt x="116" y="1158"/>
                  </a:lnTo>
                  <a:lnTo>
                    <a:pt x="118" y="1158"/>
                  </a:lnTo>
                  <a:lnTo>
                    <a:pt x="118" y="1156"/>
                  </a:lnTo>
                  <a:lnTo>
                    <a:pt x="120" y="1156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3" y="1160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7" y="1165"/>
                  </a:lnTo>
                  <a:lnTo>
                    <a:pt x="127" y="1167"/>
                  </a:lnTo>
                  <a:lnTo>
                    <a:pt x="129" y="1165"/>
                  </a:lnTo>
                  <a:lnTo>
                    <a:pt x="131" y="1163"/>
                  </a:lnTo>
                  <a:lnTo>
                    <a:pt x="131" y="1163"/>
                  </a:lnTo>
                  <a:lnTo>
                    <a:pt x="131" y="1165"/>
                  </a:lnTo>
                  <a:lnTo>
                    <a:pt x="131" y="1167"/>
                  </a:lnTo>
                  <a:lnTo>
                    <a:pt x="132" y="1167"/>
                  </a:lnTo>
                  <a:lnTo>
                    <a:pt x="134" y="1167"/>
                  </a:lnTo>
                  <a:lnTo>
                    <a:pt x="138" y="1169"/>
                  </a:lnTo>
                  <a:lnTo>
                    <a:pt x="138" y="1170"/>
                  </a:lnTo>
                  <a:lnTo>
                    <a:pt x="140" y="1172"/>
                  </a:lnTo>
                  <a:lnTo>
                    <a:pt x="141" y="1172"/>
                  </a:lnTo>
                  <a:lnTo>
                    <a:pt x="149" y="1169"/>
                  </a:lnTo>
                  <a:lnTo>
                    <a:pt x="149" y="1172"/>
                  </a:lnTo>
                  <a:lnTo>
                    <a:pt x="152" y="1172"/>
                  </a:lnTo>
                  <a:lnTo>
                    <a:pt x="154" y="1172"/>
                  </a:lnTo>
                  <a:lnTo>
                    <a:pt x="156" y="1170"/>
                  </a:lnTo>
                  <a:lnTo>
                    <a:pt x="156" y="1170"/>
                  </a:lnTo>
                  <a:lnTo>
                    <a:pt x="156" y="1172"/>
                  </a:lnTo>
                  <a:lnTo>
                    <a:pt x="154" y="1174"/>
                  </a:lnTo>
                  <a:lnTo>
                    <a:pt x="152" y="1176"/>
                  </a:lnTo>
                  <a:lnTo>
                    <a:pt x="152" y="1178"/>
                  </a:lnTo>
                  <a:lnTo>
                    <a:pt x="150" y="1179"/>
                  </a:lnTo>
                  <a:lnTo>
                    <a:pt x="149" y="1181"/>
                  </a:lnTo>
                  <a:lnTo>
                    <a:pt x="149" y="1181"/>
                  </a:lnTo>
                  <a:lnTo>
                    <a:pt x="149" y="1183"/>
                  </a:lnTo>
                  <a:lnTo>
                    <a:pt x="147" y="1183"/>
                  </a:lnTo>
                  <a:lnTo>
                    <a:pt x="147" y="1183"/>
                  </a:lnTo>
                  <a:lnTo>
                    <a:pt x="147" y="1185"/>
                  </a:lnTo>
                  <a:lnTo>
                    <a:pt x="147" y="1185"/>
                  </a:lnTo>
                  <a:lnTo>
                    <a:pt x="150" y="1185"/>
                  </a:lnTo>
                  <a:lnTo>
                    <a:pt x="150" y="1185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8" y="1181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4" y="1185"/>
                  </a:lnTo>
                  <a:lnTo>
                    <a:pt x="154" y="1187"/>
                  </a:lnTo>
                  <a:lnTo>
                    <a:pt x="154" y="1187"/>
                  </a:lnTo>
                  <a:lnTo>
                    <a:pt x="152" y="1188"/>
                  </a:lnTo>
                  <a:lnTo>
                    <a:pt x="150" y="1190"/>
                  </a:lnTo>
                  <a:lnTo>
                    <a:pt x="152" y="1188"/>
                  </a:lnTo>
                  <a:lnTo>
                    <a:pt x="156" y="1188"/>
                  </a:lnTo>
                  <a:lnTo>
                    <a:pt x="161" y="1187"/>
                  </a:lnTo>
                  <a:lnTo>
                    <a:pt x="168" y="1179"/>
                  </a:lnTo>
                  <a:lnTo>
                    <a:pt x="172" y="1178"/>
                  </a:lnTo>
                  <a:lnTo>
                    <a:pt x="174" y="1179"/>
                  </a:lnTo>
                  <a:lnTo>
                    <a:pt x="176" y="1178"/>
                  </a:lnTo>
                  <a:lnTo>
                    <a:pt x="176" y="1176"/>
                  </a:lnTo>
                  <a:lnTo>
                    <a:pt x="177" y="1174"/>
                  </a:lnTo>
                  <a:lnTo>
                    <a:pt x="179" y="1174"/>
                  </a:lnTo>
                  <a:lnTo>
                    <a:pt x="179" y="1176"/>
                  </a:lnTo>
                  <a:lnTo>
                    <a:pt x="177" y="1176"/>
                  </a:lnTo>
                  <a:lnTo>
                    <a:pt x="177" y="1178"/>
                  </a:lnTo>
                  <a:lnTo>
                    <a:pt x="176" y="1178"/>
                  </a:lnTo>
                  <a:lnTo>
                    <a:pt x="176" y="1179"/>
                  </a:lnTo>
                  <a:lnTo>
                    <a:pt x="176" y="1181"/>
                  </a:lnTo>
                  <a:lnTo>
                    <a:pt x="176" y="1181"/>
                  </a:lnTo>
                  <a:lnTo>
                    <a:pt x="172" y="1185"/>
                  </a:lnTo>
                  <a:lnTo>
                    <a:pt x="170" y="1187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4"/>
                  </a:lnTo>
                  <a:lnTo>
                    <a:pt x="168" y="1196"/>
                  </a:lnTo>
                  <a:lnTo>
                    <a:pt x="168" y="1196"/>
                  </a:lnTo>
                  <a:lnTo>
                    <a:pt x="170" y="1197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4" y="1199"/>
                  </a:lnTo>
                  <a:lnTo>
                    <a:pt x="174" y="1201"/>
                  </a:lnTo>
                  <a:lnTo>
                    <a:pt x="174" y="1199"/>
                  </a:lnTo>
                  <a:lnTo>
                    <a:pt x="174" y="1199"/>
                  </a:lnTo>
                  <a:lnTo>
                    <a:pt x="176" y="1199"/>
                  </a:lnTo>
                  <a:lnTo>
                    <a:pt x="176" y="1199"/>
                  </a:lnTo>
                  <a:lnTo>
                    <a:pt x="176" y="1197"/>
                  </a:lnTo>
                  <a:lnTo>
                    <a:pt x="176" y="1196"/>
                  </a:lnTo>
                  <a:lnTo>
                    <a:pt x="177" y="1197"/>
                  </a:lnTo>
                  <a:lnTo>
                    <a:pt x="176" y="1199"/>
                  </a:lnTo>
                  <a:lnTo>
                    <a:pt x="174" y="1201"/>
                  </a:lnTo>
                  <a:lnTo>
                    <a:pt x="174" y="1203"/>
                  </a:lnTo>
                  <a:lnTo>
                    <a:pt x="174" y="1203"/>
                  </a:lnTo>
                  <a:lnTo>
                    <a:pt x="176" y="1205"/>
                  </a:lnTo>
                  <a:lnTo>
                    <a:pt x="176" y="1205"/>
                  </a:lnTo>
                  <a:lnTo>
                    <a:pt x="177" y="1206"/>
                  </a:lnTo>
                  <a:lnTo>
                    <a:pt x="179" y="1206"/>
                  </a:lnTo>
                  <a:lnTo>
                    <a:pt x="185" y="1205"/>
                  </a:lnTo>
                  <a:lnTo>
                    <a:pt x="188" y="1206"/>
                  </a:lnTo>
                  <a:lnTo>
                    <a:pt x="186" y="1206"/>
                  </a:lnTo>
                  <a:lnTo>
                    <a:pt x="185" y="1208"/>
                  </a:lnTo>
                  <a:lnTo>
                    <a:pt x="185" y="1210"/>
                  </a:lnTo>
                  <a:lnTo>
                    <a:pt x="181" y="1212"/>
                  </a:lnTo>
                  <a:lnTo>
                    <a:pt x="181" y="1212"/>
                  </a:lnTo>
                  <a:lnTo>
                    <a:pt x="179" y="1212"/>
                  </a:lnTo>
                  <a:lnTo>
                    <a:pt x="179" y="1216"/>
                  </a:lnTo>
                  <a:lnTo>
                    <a:pt x="179" y="1217"/>
                  </a:lnTo>
                  <a:lnTo>
                    <a:pt x="179" y="1217"/>
                  </a:lnTo>
                  <a:lnTo>
                    <a:pt x="181" y="1217"/>
                  </a:lnTo>
                  <a:lnTo>
                    <a:pt x="181" y="1217"/>
                  </a:lnTo>
                  <a:lnTo>
                    <a:pt x="181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7"/>
                  </a:lnTo>
                  <a:lnTo>
                    <a:pt x="185" y="1217"/>
                  </a:lnTo>
                  <a:lnTo>
                    <a:pt x="186" y="1217"/>
                  </a:lnTo>
                  <a:lnTo>
                    <a:pt x="186" y="1216"/>
                  </a:lnTo>
                  <a:lnTo>
                    <a:pt x="190" y="1208"/>
                  </a:lnTo>
                  <a:lnTo>
                    <a:pt x="192" y="1206"/>
                  </a:lnTo>
                  <a:lnTo>
                    <a:pt x="190" y="1208"/>
                  </a:lnTo>
                  <a:lnTo>
                    <a:pt x="190" y="1212"/>
                  </a:lnTo>
                  <a:lnTo>
                    <a:pt x="190" y="1214"/>
                  </a:lnTo>
                  <a:lnTo>
                    <a:pt x="188" y="1216"/>
                  </a:lnTo>
                  <a:lnTo>
                    <a:pt x="186" y="1217"/>
                  </a:lnTo>
                  <a:lnTo>
                    <a:pt x="186" y="1217"/>
                  </a:lnTo>
                  <a:lnTo>
                    <a:pt x="185" y="1219"/>
                  </a:lnTo>
                  <a:lnTo>
                    <a:pt x="183" y="1217"/>
                  </a:lnTo>
                  <a:lnTo>
                    <a:pt x="183" y="1217"/>
                  </a:lnTo>
                  <a:lnTo>
                    <a:pt x="183" y="1219"/>
                  </a:lnTo>
                  <a:lnTo>
                    <a:pt x="183" y="1221"/>
                  </a:lnTo>
                  <a:lnTo>
                    <a:pt x="181" y="1221"/>
                  </a:lnTo>
                  <a:lnTo>
                    <a:pt x="174" y="1225"/>
                  </a:lnTo>
                  <a:lnTo>
                    <a:pt x="172" y="1225"/>
                  </a:lnTo>
                  <a:lnTo>
                    <a:pt x="172" y="1226"/>
                  </a:lnTo>
                  <a:lnTo>
                    <a:pt x="170" y="1228"/>
                  </a:lnTo>
                  <a:lnTo>
                    <a:pt x="168" y="1228"/>
                  </a:lnTo>
                  <a:lnTo>
                    <a:pt x="170" y="1228"/>
                  </a:lnTo>
                  <a:lnTo>
                    <a:pt x="172" y="1228"/>
                  </a:lnTo>
                  <a:lnTo>
                    <a:pt x="174" y="1228"/>
                  </a:lnTo>
                  <a:lnTo>
                    <a:pt x="176" y="1226"/>
                  </a:lnTo>
                  <a:lnTo>
                    <a:pt x="177" y="1228"/>
                  </a:lnTo>
                  <a:lnTo>
                    <a:pt x="179" y="1226"/>
                  </a:lnTo>
                  <a:lnTo>
                    <a:pt x="186" y="1226"/>
                  </a:lnTo>
                  <a:lnTo>
                    <a:pt x="186" y="1225"/>
                  </a:lnTo>
                  <a:lnTo>
                    <a:pt x="186" y="1225"/>
                  </a:lnTo>
                  <a:lnTo>
                    <a:pt x="186" y="1223"/>
                  </a:lnTo>
                  <a:lnTo>
                    <a:pt x="186" y="1221"/>
                  </a:lnTo>
                  <a:lnTo>
                    <a:pt x="186" y="1219"/>
                  </a:lnTo>
                  <a:lnTo>
                    <a:pt x="190" y="1217"/>
                  </a:lnTo>
                  <a:lnTo>
                    <a:pt x="194" y="1216"/>
                  </a:lnTo>
                  <a:lnTo>
                    <a:pt x="194" y="1212"/>
                  </a:lnTo>
                  <a:lnTo>
                    <a:pt x="196" y="1212"/>
                  </a:lnTo>
                  <a:lnTo>
                    <a:pt x="196" y="1210"/>
                  </a:lnTo>
                  <a:lnTo>
                    <a:pt x="197" y="1210"/>
                  </a:lnTo>
                  <a:lnTo>
                    <a:pt x="197" y="1210"/>
                  </a:lnTo>
                  <a:lnTo>
                    <a:pt x="197" y="1208"/>
                  </a:lnTo>
                  <a:lnTo>
                    <a:pt x="197" y="1206"/>
                  </a:lnTo>
                  <a:lnTo>
                    <a:pt x="197" y="1206"/>
                  </a:lnTo>
                  <a:lnTo>
                    <a:pt x="199" y="1206"/>
                  </a:lnTo>
                  <a:lnTo>
                    <a:pt x="199" y="1205"/>
                  </a:lnTo>
                  <a:lnTo>
                    <a:pt x="199" y="1205"/>
                  </a:lnTo>
                  <a:lnTo>
                    <a:pt x="199" y="1203"/>
                  </a:lnTo>
                  <a:lnTo>
                    <a:pt x="201" y="1203"/>
                  </a:lnTo>
                  <a:lnTo>
                    <a:pt x="203" y="1203"/>
                  </a:lnTo>
                  <a:lnTo>
                    <a:pt x="201" y="1203"/>
                  </a:lnTo>
                  <a:lnTo>
                    <a:pt x="201" y="1205"/>
                  </a:lnTo>
                  <a:lnTo>
                    <a:pt x="201" y="1205"/>
                  </a:lnTo>
                  <a:lnTo>
                    <a:pt x="201" y="1206"/>
                  </a:lnTo>
                  <a:lnTo>
                    <a:pt x="201" y="1206"/>
                  </a:lnTo>
                  <a:lnTo>
                    <a:pt x="201" y="1208"/>
                  </a:lnTo>
                  <a:lnTo>
                    <a:pt x="199" y="1208"/>
                  </a:lnTo>
                  <a:lnTo>
                    <a:pt x="199" y="1208"/>
                  </a:lnTo>
                  <a:lnTo>
                    <a:pt x="197" y="1212"/>
                  </a:lnTo>
                  <a:lnTo>
                    <a:pt x="196" y="1214"/>
                  </a:lnTo>
                  <a:lnTo>
                    <a:pt x="197" y="1214"/>
                  </a:lnTo>
                  <a:lnTo>
                    <a:pt x="199" y="1214"/>
                  </a:lnTo>
                  <a:lnTo>
                    <a:pt x="203" y="1212"/>
                  </a:lnTo>
                  <a:lnTo>
                    <a:pt x="203" y="1212"/>
                  </a:lnTo>
                  <a:lnTo>
                    <a:pt x="205" y="1212"/>
                  </a:lnTo>
                  <a:lnTo>
                    <a:pt x="205" y="1214"/>
                  </a:lnTo>
                  <a:lnTo>
                    <a:pt x="205" y="1214"/>
                  </a:lnTo>
                  <a:lnTo>
                    <a:pt x="214" y="1214"/>
                  </a:lnTo>
                  <a:lnTo>
                    <a:pt x="215" y="1214"/>
                  </a:lnTo>
                  <a:lnTo>
                    <a:pt x="219" y="1210"/>
                  </a:lnTo>
                  <a:lnTo>
                    <a:pt x="221" y="1210"/>
                  </a:lnTo>
                  <a:lnTo>
                    <a:pt x="223" y="1210"/>
                  </a:lnTo>
                  <a:lnTo>
                    <a:pt x="223" y="1208"/>
                  </a:lnTo>
                  <a:lnTo>
                    <a:pt x="224" y="1208"/>
                  </a:lnTo>
                  <a:lnTo>
                    <a:pt x="224" y="1206"/>
                  </a:lnTo>
                  <a:lnTo>
                    <a:pt x="224" y="1206"/>
                  </a:lnTo>
                  <a:lnTo>
                    <a:pt x="226" y="1206"/>
                  </a:lnTo>
                  <a:lnTo>
                    <a:pt x="226" y="1206"/>
                  </a:lnTo>
                  <a:lnTo>
                    <a:pt x="224" y="1208"/>
                  </a:lnTo>
                  <a:lnTo>
                    <a:pt x="224" y="1208"/>
                  </a:lnTo>
                  <a:lnTo>
                    <a:pt x="226" y="1208"/>
                  </a:lnTo>
                  <a:lnTo>
                    <a:pt x="226" y="1206"/>
                  </a:lnTo>
                  <a:lnTo>
                    <a:pt x="228" y="1208"/>
                  </a:lnTo>
                  <a:lnTo>
                    <a:pt x="228" y="1208"/>
                  </a:lnTo>
                  <a:lnTo>
                    <a:pt x="230" y="1206"/>
                  </a:lnTo>
                  <a:lnTo>
                    <a:pt x="230" y="1206"/>
                  </a:lnTo>
                  <a:lnTo>
                    <a:pt x="232" y="1206"/>
                  </a:lnTo>
                  <a:lnTo>
                    <a:pt x="232" y="1208"/>
                  </a:lnTo>
                  <a:lnTo>
                    <a:pt x="233" y="1208"/>
                  </a:lnTo>
                  <a:lnTo>
                    <a:pt x="233" y="1206"/>
                  </a:lnTo>
                  <a:lnTo>
                    <a:pt x="233" y="1206"/>
                  </a:lnTo>
                  <a:lnTo>
                    <a:pt x="233" y="1205"/>
                  </a:lnTo>
                  <a:lnTo>
                    <a:pt x="233" y="1205"/>
                  </a:lnTo>
                  <a:lnTo>
                    <a:pt x="235" y="1205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9" y="1205"/>
                  </a:lnTo>
                  <a:lnTo>
                    <a:pt x="239" y="1205"/>
                  </a:lnTo>
                  <a:lnTo>
                    <a:pt x="239" y="1203"/>
                  </a:lnTo>
                  <a:lnTo>
                    <a:pt x="241" y="1203"/>
                  </a:lnTo>
                  <a:lnTo>
                    <a:pt x="242" y="1203"/>
                  </a:lnTo>
                  <a:lnTo>
                    <a:pt x="242" y="1203"/>
                  </a:lnTo>
                  <a:lnTo>
                    <a:pt x="242" y="1205"/>
                  </a:lnTo>
                  <a:lnTo>
                    <a:pt x="242" y="1205"/>
                  </a:lnTo>
                  <a:lnTo>
                    <a:pt x="242" y="1206"/>
                  </a:lnTo>
                  <a:lnTo>
                    <a:pt x="242" y="1206"/>
                  </a:lnTo>
                  <a:lnTo>
                    <a:pt x="241" y="1208"/>
                  </a:lnTo>
                  <a:lnTo>
                    <a:pt x="241" y="1208"/>
                  </a:lnTo>
                  <a:lnTo>
                    <a:pt x="241" y="1210"/>
                  </a:lnTo>
                  <a:lnTo>
                    <a:pt x="241" y="1210"/>
                  </a:lnTo>
                  <a:lnTo>
                    <a:pt x="242" y="1208"/>
                  </a:lnTo>
                  <a:lnTo>
                    <a:pt x="242" y="1208"/>
                  </a:lnTo>
                  <a:lnTo>
                    <a:pt x="244" y="1210"/>
                  </a:lnTo>
                  <a:lnTo>
                    <a:pt x="246" y="1206"/>
                  </a:lnTo>
                  <a:lnTo>
                    <a:pt x="248" y="1205"/>
                  </a:lnTo>
                  <a:lnTo>
                    <a:pt x="248" y="1205"/>
                  </a:lnTo>
                  <a:lnTo>
                    <a:pt x="248" y="1206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8" y="1210"/>
                  </a:lnTo>
                  <a:lnTo>
                    <a:pt x="250" y="1210"/>
                  </a:lnTo>
                  <a:lnTo>
                    <a:pt x="252" y="1206"/>
                  </a:lnTo>
                  <a:lnTo>
                    <a:pt x="255" y="1205"/>
                  </a:lnTo>
                  <a:lnTo>
                    <a:pt x="255" y="1203"/>
                  </a:lnTo>
                  <a:lnTo>
                    <a:pt x="253" y="1203"/>
                  </a:lnTo>
                  <a:lnTo>
                    <a:pt x="255" y="1201"/>
                  </a:lnTo>
                  <a:lnTo>
                    <a:pt x="255" y="1201"/>
                  </a:lnTo>
                  <a:lnTo>
                    <a:pt x="255" y="1199"/>
                  </a:lnTo>
                  <a:lnTo>
                    <a:pt x="252" y="1201"/>
                  </a:lnTo>
                  <a:lnTo>
                    <a:pt x="252" y="1199"/>
                  </a:lnTo>
                  <a:lnTo>
                    <a:pt x="253" y="1199"/>
                  </a:lnTo>
                  <a:lnTo>
                    <a:pt x="253" y="1199"/>
                  </a:lnTo>
                  <a:lnTo>
                    <a:pt x="253" y="1197"/>
                  </a:lnTo>
                  <a:lnTo>
                    <a:pt x="255" y="1197"/>
                  </a:lnTo>
                  <a:lnTo>
                    <a:pt x="255" y="1197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2" y="1194"/>
                  </a:lnTo>
                  <a:lnTo>
                    <a:pt x="252" y="1194"/>
                  </a:lnTo>
                  <a:lnTo>
                    <a:pt x="253" y="1194"/>
                  </a:lnTo>
                  <a:lnTo>
                    <a:pt x="257" y="1196"/>
                  </a:lnTo>
                  <a:lnTo>
                    <a:pt x="257" y="1197"/>
                  </a:lnTo>
                  <a:lnTo>
                    <a:pt x="257" y="1197"/>
                  </a:lnTo>
                  <a:lnTo>
                    <a:pt x="257" y="1199"/>
                  </a:lnTo>
                  <a:lnTo>
                    <a:pt x="257" y="1199"/>
                  </a:lnTo>
                  <a:lnTo>
                    <a:pt x="259" y="1199"/>
                  </a:lnTo>
                  <a:lnTo>
                    <a:pt x="259" y="1199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61" y="1196"/>
                  </a:lnTo>
                  <a:lnTo>
                    <a:pt x="264" y="1196"/>
                  </a:lnTo>
                  <a:lnTo>
                    <a:pt x="264" y="1196"/>
                  </a:lnTo>
                  <a:lnTo>
                    <a:pt x="266" y="1194"/>
                  </a:lnTo>
                  <a:lnTo>
                    <a:pt x="266" y="1194"/>
                  </a:lnTo>
                  <a:lnTo>
                    <a:pt x="264" y="1190"/>
                  </a:lnTo>
                  <a:lnTo>
                    <a:pt x="266" y="1190"/>
                  </a:lnTo>
                  <a:lnTo>
                    <a:pt x="268" y="1192"/>
                  </a:lnTo>
                  <a:lnTo>
                    <a:pt x="268" y="1194"/>
                  </a:lnTo>
                  <a:lnTo>
                    <a:pt x="266" y="1194"/>
                  </a:lnTo>
                  <a:lnTo>
                    <a:pt x="268" y="1196"/>
                  </a:lnTo>
                  <a:lnTo>
                    <a:pt x="268" y="1196"/>
                  </a:lnTo>
                  <a:lnTo>
                    <a:pt x="271" y="1196"/>
                  </a:lnTo>
                  <a:lnTo>
                    <a:pt x="273" y="1194"/>
                  </a:lnTo>
                  <a:lnTo>
                    <a:pt x="273" y="1190"/>
                  </a:lnTo>
                  <a:lnTo>
                    <a:pt x="275" y="1188"/>
                  </a:lnTo>
                  <a:lnTo>
                    <a:pt x="275" y="1188"/>
                  </a:lnTo>
                  <a:lnTo>
                    <a:pt x="277" y="1190"/>
                  </a:lnTo>
                  <a:lnTo>
                    <a:pt x="275" y="1192"/>
                  </a:lnTo>
                  <a:lnTo>
                    <a:pt x="275" y="1192"/>
                  </a:lnTo>
                  <a:lnTo>
                    <a:pt x="275" y="1194"/>
                  </a:lnTo>
                  <a:lnTo>
                    <a:pt x="275" y="1194"/>
                  </a:lnTo>
                  <a:lnTo>
                    <a:pt x="277" y="1196"/>
                  </a:lnTo>
                  <a:lnTo>
                    <a:pt x="277" y="1194"/>
                  </a:lnTo>
                  <a:lnTo>
                    <a:pt x="279" y="1194"/>
                  </a:lnTo>
                  <a:lnTo>
                    <a:pt x="279" y="1194"/>
                  </a:lnTo>
                  <a:lnTo>
                    <a:pt x="277" y="1192"/>
                  </a:lnTo>
                  <a:lnTo>
                    <a:pt x="277" y="1192"/>
                  </a:lnTo>
                  <a:lnTo>
                    <a:pt x="280" y="1190"/>
                  </a:lnTo>
                  <a:lnTo>
                    <a:pt x="280" y="1190"/>
                  </a:lnTo>
                  <a:lnTo>
                    <a:pt x="280" y="1192"/>
                  </a:lnTo>
                  <a:lnTo>
                    <a:pt x="279" y="1192"/>
                  </a:lnTo>
                  <a:lnTo>
                    <a:pt x="280" y="1192"/>
                  </a:lnTo>
                  <a:lnTo>
                    <a:pt x="284" y="1192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6" y="1190"/>
                  </a:lnTo>
                  <a:lnTo>
                    <a:pt x="284" y="1188"/>
                  </a:lnTo>
                  <a:lnTo>
                    <a:pt x="282" y="1187"/>
                  </a:lnTo>
                  <a:lnTo>
                    <a:pt x="282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5"/>
                  </a:lnTo>
                  <a:lnTo>
                    <a:pt x="284" y="1185"/>
                  </a:lnTo>
                  <a:lnTo>
                    <a:pt x="289" y="1185"/>
                  </a:lnTo>
                  <a:lnTo>
                    <a:pt x="291" y="1185"/>
                  </a:lnTo>
                  <a:lnTo>
                    <a:pt x="291" y="1185"/>
                  </a:lnTo>
                  <a:lnTo>
                    <a:pt x="291" y="1183"/>
                  </a:lnTo>
                  <a:lnTo>
                    <a:pt x="291" y="1183"/>
                  </a:lnTo>
                  <a:lnTo>
                    <a:pt x="293" y="1183"/>
                  </a:lnTo>
                  <a:lnTo>
                    <a:pt x="293" y="1183"/>
                  </a:lnTo>
                  <a:lnTo>
                    <a:pt x="293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3"/>
                  </a:lnTo>
                  <a:lnTo>
                    <a:pt x="302" y="1183"/>
                  </a:lnTo>
                  <a:lnTo>
                    <a:pt x="302" y="1183"/>
                  </a:lnTo>
                  <a:lnTo>
                    <a:pt x="302" y="1181"/>
                  </a:lnTo>
                  <a:lnTo>
                    <a:pt x="302" y="1181"/>
                  </a:lnTo>
                  <a:lnTo>
                    <a:pt x="302" y="1179"/>
                  </a:lnTo>
                  <a:lnTo>
                    <a:pt x="302" y="1178"/>
                  </a:lnTo>
                  <a:lnTo>
                    <a:pt x="300" y="1178"/>
                  </a:lnTo>
                  <a:lnTo>
                    <a:pt x="300" y="1178"/>
                  </a:lnTo>
                  <a:lnTo>
                    <a:pt x="306" y="1176"/>
                  </a:lnTo>
                  <a:lnTo>
                    <a:pt x="306" y="1176"/>
                  </a:lnTo>
                  <a:lnTo>
                    <a:pt x="307" y="1174"/>
                  </a:lnTo>
                  <a:lnTo>
                    <a:pt x="307" y="1174"/>
                  </a:lnTo>
                  <a:lnTo>
                    <a:pt x="309" y="1174"/>
                  </a:lnTo>
                  <a:lnTo>
                    <a:pt x="309" y="1176"/>
                  </a:lnTo>
                  <a:lnTo>
                    <a:pt x="307" y="1176"/>
                  </a:lnTo>
                  <a:lnTo>
                    <a:pt x="307" y="1176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9"/>
                  </a:lnTo>
                  <a:lnTo>
                    <a:pt x="307" y="1181"/>
                  </a:lnTo>
                  <a:lnTo>
                    <a:pt x="311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7" y="1183"/>
                  </a:lnTo>
                  <a:lnTo>
                    <a:pt x="315" y="1181"/>
                  </a:lnTo>
                  <a:lnTo>
                    <a:pt x="313" y="1179"/>
                  </a:lnTo>
                  <a:lnTo>
                    <a:pt x="311" y="1178"/>
                  </a:lnTo>
                  <a:lnTo>
                    <a:pt x="313" y="1178"/>
                  </a:lnTo>
                  <a:lnTo>
                    <a:pt x="313" y="1178"/>
                  </a:lnTo>
                  <a:lnTo>
                    <a:pt x="315" y="1181"/>
                  </a:lnTo>
                  <a:lnTo>
                    <a:pt x="317" y="1181"/>
                  </a:lnTo>
                  <a:lnTo>
                    <a:pt x="317" y="1181"/>
                  </a:lnTo>
                  <a:lnTo>
                    <a:pt x="318" y="1181"/>
                  </a:lnTo>
                  <a:lnTo>
                    <a:pt x="318" y="1183"/>
                  </a:lnTo>
                  <a:lnTo>
                    <a:pt x="318" y="1183"/>
                  </a:lnTo>
                  <a:lnTo>
                    <a:pt x="318" y="1185"/>
                  </a:lnTo>
                  <a:lnTo>
                    <a:pt x="320" y="1185"/>
                  </a:lnTo>
                  <a:lnTo>
                    <a:pt x="320" y="1185"/>
                  </a:lnTo>
                  <a:lnTo>
                    <a:pt x="322" y="1185"/>
                  </a:lnTo>
                  <a:lnTo>
                    <a:pt x="320" y="1183"/>
                  </a:lnTo>
                  <a:lnTo>
                    <a:pt x="320" y="1181"/>
                  </a:lnTo>
                  <a:lnTo>
                    <a:pt x="318" y="1179"/>
                  </a:lnTo>
                  <a:lnTo>
                    <a:pt x="318" y="1178"/>
                  </a:lnTo>
                  <a:lnTo>
                    <a:pt x="320" y="1176"/>
                  </a:lnTo>
                  <a:lnTo>
                    <a:pt x="320" y="1174"/>
                  </a:lnTo>
                  <a:lnTo>
                    <a:pt x="320" y="1172"/>
                  </a:lnTo>
                  <a:lnTo>
                    <a:pt x="318" y="1172"/>
                  </a:lnTo>
                  <a:lnTo>
                    <a:pt x="317" y="1169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2" y="1174"/>
                  </a:lnTo>
                  <a:lnTo>
                    <a:pt x="322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2"/>
                  </a:lnTo>
                  <a:lnTo>
                    <a:pt x="326" y="1172"/>
                  </a:lnTo>
                  <a:lnTo>
                    <a:pt x="324" y="1174"/>
                  </a:lnTo>
                  <a:lnTo>
                    <a:pt x="327" y="1178"/>
                  </a:lnTo>
                  <a:lnTo>
                    <a:pt x="327" y="1179"/>
                  </a:lnTo>
                  <a:lnTo>
                    <a:pt x="329" y="1179"/>
                  </a:lnTo>
                  <a:lnTo>
                    <a:pt x="329" y="1178"/>
                  </a:lnTo>
                  <a:lnTo>
                    <a:pt x="331" y="1178"/>
                  </a:lnTo>
                  <a:lnTo>
                    <a:pt x="331" y="1176"/>
                  </a:lnTo>
                  <a:lnTo>
                    <a:pt x="329" y="1176"/>
                  </a:lnTo>
                  <a:lnTo>
                    <a:pt x="329" y="1176"/>
                  </a:lnTo>
                  <a:lnTo>
                    <a:pt x="329" y="1174"/>
                  </a:lnTo>
                  <a:lnTo>
                    <a:pt x="327" y="1172"/>
                  </a:lnTo>
                  <a:lnTo>
                    <a:pt x="326" y="1172"/>
                  </a:lnTo>
                  <a:lnTo>
                    <a:pt x="326" y="1170"/>
                  </a:lnTo>
                  <a:lnTo>
                    <a:pt x="326" y="1170"/>
                  </a:lnTo>
                  <a:lnTo>
                    <a:pt x="326" y="1169"/>
                  </a:lnTo>
                  <a:lnTo>
                    <a:pt x="326" y="1170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7"/>
                  </a:lnTo>
                  <a:lnTo>
                    <a:pt x="326" y="1167"/>
                  </a:lnTo>
                  <a:lnTo>
                    <a:pt x="326" y="1165"/>
                  </a:lnTo>
                  <a:lnTo>
                    <a:pt x="324" y="1163"/>
                  </a:lnTo>
                  <a:lnTo>
                    <a:pt x="324" y="1163"/>
                  </a:lnTo>
                  <a:lnTo>
                    <a:pt x="320" y="1161"/>
                  </a:lnTo>
                  <a:lnTo>
                    <a:pt x="320" y="1161"/>
                  </a:lnTo>
                  <a:lnTo>
                    <a:pt x="322" y="1161"/>
                  </a:lnTo>
                  <a:lnTo>
                    <a:pt x="324" y="1161"/>
                  </a:lnTo>
                  <a:lnTo>
                    <a:pt x="326" y="1163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9" y="1167"/>
                  </a:lnTo>
                  <a:lnTo>
                    <a:pt x="331" y="1169"/>
                  </a:lnTo>
                  <a:lnTo>
                    <a:pt x="333" y="1170"/>
                  </a:lnTo>
                  <a:lnTo>
                    <a:pt x="333" y="1170"/>
                  </a:lnTo>
                  <a:lnTo>
                    <a:pt x="333" y="1169"/>
                  </a:lnTo>
                  <a:lnTo>
                    <a:pt x="335" y="1169"/>
                  </a:lnTo>
                  <a:lnTo>
                    <a:pt x="338" y="1169"/>
                  </a:lnTo>
                  <a:lnTo>
                    <a:pt x="336" y="1167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8" y="1165"/>
                  </a:lnTo>
                  <a:lnTo>
                    <a:pt x="338" y="1167"/>
                  </a:lnTo>
                  <a:lnTo>
                    <a:pt x="340" y="1167"/>
                  </a:lnTo>
                  <a:lnTo>
                    <a:pt x="340" y="1169"/>
                  </a:lnTo>
                  <a:lnTo>
                    <a:pt x="340" y="1170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0"/>
                  </a:lnTo>
                  <a:lnTo>
                    <a:pt x="342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69"/>
                  </a:lnTo>
                  <a:lnTo>
                    <a:pt x="344" y="1169"/>
                  </a:lnTo>
                  <a:lnTo>
                    <a:pt x="345" y="1169"/>
                  </a:lnTo>
                  <a:lnTo>
                    <a:pt x="345" y="1170"/>
                  </a:lnTo>
                  <a:lnTo>
                    <a:pt x="345" y="1170"/>
                  </a:lnTo>
                  <a:lnTo>
                    <a:pt x="345" y="1169"/>
                  </a:lnTo>
                  <a:lnTo>
                    <a:pt x="345" y="1169"/>
                  </a:lnTo>
                  <a:lnTo>
                    <a:pt x="347" y="1169"/>
                  </a:lnTo>
                  <a:lnTo>
                    <a:pt x="347" y="1167"/>
                  </a:lnTo>
                  <a:lnTo>
                    <a:pt x="349" y="1167"/>
                  </a:lnTo>
                  <a:lnTo>
                    <a:pt x="349" y="1165"/>
                  </a:lnTo>
                  <a:lnTo>
                    <a:pt x="347" y="1161"/>
                  </a:lnTo>
                  <a:lnTo>
                    <a:pt x="347" y="1160"/>
                  </a:lnTo>
                  <a:lnTo>
                    <a:pt x="353" y="1150"/>
                  </a:lnTo>
                  <a:lnTo>
                    <a:pt x="354" y="1147"/>
                  </a:lnTo>
                  <a:lnTo>
                    <a:pt x="356" y="1145"/>
                  </a:lnTo>
                  <a:lnTo>
                    <a:pt x="358" y="1143"/>
                  </a:lnTo>
                  <a:lnTo>
                    <a:pt x="360" y="1145"/>
                  </a:lnTo>
                  <a:lnTo>
                    <a:pt x="362" y="1149"/>
                  </a:lnTo>
                  <a:lnTo>
                    <a:pt x="362" y="1152"/>
                  </a:lnTo>
                  <a:lnTo>
                    <a:pt x="358" y="1149"/>
                  </a:lnTo>
                  <a:lnTo>
                    <a:pt x="356" y="1149"/>
                  </a:lnTo>
                  <a:lnTo>
                    <a:pt x="354" y="1150"/>
                  </a:lnTo>
                  <a:lnTo>
                    <a:pt x="353" y="1150"/>
                  </a:lnTo>
                  <a:lnTo>
                    <a:pt x="353" y="1152"/>
                  </a:lnTo>
                  <a:lnTo>
                    <a:pt x="353" y="1154"/>
                  </a:lnTo>
                  <a:lnTo>
                    <a:pt x="353" y="1156"/>
                  </a:lnTo>
                  <a:lnTo>
                    <a:pt x="351" y="1158"/>
                  </a:lnTo>
                  <a:lnTo>
                    <a:pt x="351" y="1160"/>
                  </a:lnTo>
                  <a:lnTo>
                    <a:pt x="349" y="1160"/>
                  </a:lnTo>
                  <a:lnTo>
                    <a:pt x="349" y="1161"/>
                  </a:lnTo>
                  <a:lnTo>
                    <a:pt x="349" y="1163"/>
                  </a:lnTo>
                  <a:lnTo>
                    <a:pt x="349" y="1165"/>
                  </a:lnTo>
                  <a:lnTo>
                    <a:pt x="351" y="1165"/>
                  </a:lnTo>
                  <a:lnTo>
                    <a:pt x="353" y="1167"/>
                  </a:lnTo>
                  <a:lnTo>
                    <a:pt x="353" y="1167"/>
                  </a:lnTo>
                  <a:lnTo>
                    <a:pt x="354" y="1165"/>
                  </a:lnTo>
                  <a:lnTo>
                    <a:pt x="354" y="1165"/>
                  </a:lnTo>
                  <a:lnTo>
                    <a:pt x="356" y="1165"/>
                  </a:lnTo>
                  <a:lnTo>
                    <a:pt x="356" y="1165"/>
                  </a:lnTo>
                  <a:lnTo>
                    <a:pt x="358" y="1165"/>
                  </a:lnTo>
                  <a:lnTo>
                    <a:pt x="358" y="1167"/>
                  </a:lnTo>
                  <a:lnTo>
                    <a:pt x="360" y="1169"/>
                  </a:lnTo>
                  <a:lnTo>
                    <a:pt x="360" y="1167"/>
                  </a:lnTo>
                  <a:lnTo>
                    <a:pt x="360" y="1167"/>
                  </a:lnTo>
                  <a:lnTo>
                    <a:pt x="362" y="1167"/>
                  </a:lnTo>
                  <a:lnTo>
                    <a:pt x="362" y="1167"/>
                  </a:lnTo>
                  <a:lnTo>
                    <a:pt x="362" y="1165"/>
                  </a:lnTo>
                  <a:lnTo>
                    <a:pt x="362" y="1163"/>
                  </a:lnTo>
                  <a:lnTo>
                    <a:pt x="362" y="1163"/>
                  </a:lnTo>
                  <a:lnTo>
                    <a:pt x="363" y="1161"/>
                  </a:lnTo>
                  <a:lnTo>
                    <a:pt x="363" y="1161"/>
                  </a:lnTo>
                  <a:lnTo>
                    <a:pt x="365" y="1161"/>
                  </a:lnTo>
                  <a:lnTo>
                    <a:pt x="365" y="1161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71" y="1161"/>
                  </a:lnTo>
                  <a:lnTo>
                    <a:pt x="371" y="1163"/>
                  </a:lnTo>
                  <a:lnTo>
                    <a:pt x="373" y="1165"/>
                  </a:lnTo>
                  <a:lnTo>
                    <a:pt x="373" y="1165"/>
                  </a:lnTo>
                  <a:lnTo>
                    <a:pt x="373" y="1163"/>
                  </a:lnTo>
                  <a:lnTo>
                    <a:pt x="373" y="1163"/>
                  </a:lnTo>
                  <a:lnTo>
                    <a:pt x="371" y="1161"/>
                  </a:lnTo>
                  <a:lnTo>
                    <a:pt x="374" y="1161"/>
                  </a:lnTo>
                  <a:lnTo>
                    <a:pt x="374" y="1161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8" y="1154"/>
                  </a:lnTo>
                  <a:lnTo>
                    <a:pt x="378" y="1154"/>
                  </a:lnTo>
                  <a:lnTo>
                    <a:pt x="378" y="1156"/>
                  </a:lnTo>
                  <a:lnTo>
                    <a:pt x="378" y="1156"/>
                  </a:lnTo>
                  <a:lnTo>
                    <a:pt x="380" y="1158"/>
                  </a:lnTo>
                  <a:lnTo>
                    <a:pt x="380" y="1156"/>
                  </a:lnTo>
                  <a:lnTo>
                    <a:pt x="380" y="1156"/>
                  </a:lnTo>
                  <a:lnTo>
                    <a:pt x="380" y="1154"/>
                  </a:lnTo>
                  <a:lnTo>
                    <a:pt x="382" y="1156"/>
                  </a:lnTo>
                  <a:lnTo>
                    <a:pt x="382" y="1156"/>
                  </a:lnTo>
                  <a:lnTo>
                    <a:pt x="382" y="1158"/>
                  </a:lnTo>
                  <a:lnTo>
                    <a:pt x="383" y="1156"/>
                  </a:lnTo>
                  <a:lnTo>
                    <a:pt x="383" y="1158"/>
                  </a:lnTo>
                  <a:lnTo>
                    <a:pt x="383" y="1158"/>
                  </a:lnTo>
                  <a:lnTo>
                    <a:pt x="385" y="1158"/>
                  </a:lnTo>
                  <a:lnTo>
                    <a:pt x="385" y="1156"/>
                  </a:lnTo>
                  <a:lnTo>
                    <a:pt x="383" y="1154"/>
                  </a:lnTo>
                  <a:lnTo>
                    <a:pt x="383" y="1152"/>
                  </a:lnTo>
                  <a:lnTo>
                    <a:pt x="385" y="1150"/>
                  </a:lnTo>
                  <a:lnTo>
                    <a:pt x="385" y="1150"/>
                  </a:lnTo>
                  <a:lnTo>
                    <a:pt x="387" y="1150"/>
                  </a:lnTo>
                  <a:lnTo>
                    <a:pt x="385" y="1154"/>
                  </a:lnTo>
                  <a:lnTo>
                    <a:pt x="389" y="1156"/>
                  </a:lnTo>
                  <a:lnTo>
                    <a:pt x="391" y="1158"/>
                  </a:lnTo>
                  <a:lnTo>
                    <a:pt x="387" y="1156"/>
                  </a:lnTo>
                  <a:lnTo>
                    <a:pt x="387" y="1156"/>
                  </a:lnTo>
                  <a:lnTo>
                    <a:pt x="387" y="1158"/>
                  </a:lnTo>
                  <a:lnTo>
                    <a:pt x="387" y="1160"/>
                  </a:lnTo>
                  <a:lnTo>
                    <a:pt x="391" y="1160"/>
                  </a:lnTo>
                  <a:lnTo>
                    <a:pt x="394" y="1160"/>
                  </a:lnTo>
                  <a:lnTo>
                    <a:pt x="398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1"/>
                  </a:lnTo>
                  <a:lnTo>
                    <a:pt x="398" y="1161"/>
                  </a:lnTo>
                  <a:lnTo>
                    <a:pt x="400" y="1161"/>
                  </a:lnTo>
                  <a:lnTo>
                    <a:pt x="400" y="1161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398" y="1160"/>
                  </a:lnTo>
                  <a:lnTo>
                    <a:pt x="400" y="1158"/>
                  </a:lnTo>
                  <a:lnTo>
                    <a:pt x="405" y="1161"/>
                  </a:lnTo>
                  <a:lnTo>
                    <a:pt x="407" y="1163"/>
                  </a:lnTo>
                  <a:lnTo>
                    <a:pt x="405" y="1161"/>
                  </a:lnTo>
                  <a:lnTo>
                    <a:pt x="405" y="1160"/>
                  </a:lnTo>
                  <a:lnTo>
                    <a:pt x="405" y="1160"/>
                  </a:lnTo>
                  <a:lnTo>
                    <a:pt x="405" y="1158"/>
                  </a:lnTo>
                  <a:lnTo>
                    <a:pt x="407" y="1158"/>
                  </a:lnTo>
                  <a:lnTo>
                    <a:pt x="407" y="1158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07" y="1160"/>
                  </a:lnTo>
                  <a:lnTo>
                    <a:pt x="407" y="1160"/>
                  </a:lnTo>
                  <a:lnTo>
                    <a:pt x="410" y="1161"/>
                  </a:lnTo>
                  <a:lnTo>
                    <a:pt x="410" y="1161"/>
                  </a:lnTo>
                  <a:lnTo>
                    <a:pt x="412" y="1160"/>
                  </a:lnTo>
                  <a:lnTo>
                    <a:pt x="412" y="1160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6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0"/>
                  </a:lnTo>
                  <a:lnTo>
                    <a:pt x="414" y="1152"/>
                  </a:lnTo>
                  <a:lnTo>
                    <a:pt x="414" y="1152"/>
                  </a:lnTo>
                  <a:lnTo>
                    <a:pt x="416" y="1154"/>
                  </a:lnTo>
                  <a:lnTo>
                    <a:pt x="419" y="1149"/>
                  </a:lnTo>
                  <a:lnTo>
                    <a:pt x="423" y="1145"/>
                  </a:lnTo>
                  <a:lnTo>
                    <a:pt x="425" y="1143"/>
                  </a:lnTo>
                  <a:lnTo>
                    <a:pt x="432" y="1132"/>
                  </a:lnTo>
                  <a:lnTo>
                    <a:pt x="438" y="1131"/>
                  </a:lnTo>
                  <a:lnTo>
                    <a:pt x="441" y="1123"/>
                  </a:lnTo>
                  <a:lnTo>
                    <a:pt x="448" y="1114"/>
                  </a:lnTo>
                  <a:lnTo>
                    <a:pt x="452" y="1113"/>
                  </a:lnTo>
                  <a:lnTo>
                    <a:pt x="456" y="1113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9" y="1107"/>
                  </a:lnTo>
                  <a:lnTo>
                    <a:pt x="459" y="1105"/>
                  </a:lnTo>
                  <a:lnTo>
                    <a:pt x="463" y="1102"/>
                  </a:lnTo>
                  <a:lnTo>
                    <a:pt x="465" y="1100"/>
                  </a:lnTo>
                  <a:lnTo>
                    <a:pt x="465" y="1098"/>
                  </a:lnTo>
                  <a:lnTo>
                    <a:pt x="468" y="1096"/>
                  </a:lnTo>
                  <a:lnTo>
                    <a:pt x="472" y="1093"/>
                  </a:lnTo>
                  <a:lnTo>
                    <a:pt x="474" y="1091"/>
                  </a:lnTo>
                  <a:lnTo>
                    <a:pt x="481" y="1085"/>
                  </a:lnTo>
                  <a:lnTo>
                    <a:pt x="484" y="1084"/>
                  </a:lnTo>
                  <a:lnTo>
                    <a:pt x="488" y="1078"/>
                  </a:lnTo>
                  <a:lnTo>
                    <a:pt x="488" y="1076"/>
                  </a:lnTo>
                  <a:lnTo>
                    <a:pt x="490" y="1076"/>
                  </a:lnTo>
                  <a:lnTo>
                    <a:pt x="492" y="1073"/>
                  </a:lnTo>
                  <a:lnTo>
                    <a:pt x="499" y="1066"/>
                  </a:lnTo>
                  <a:lnTo>
                    <a:pt x="499" y="1064"/>
                  </a:lnTo>
                  <a:lnTo>
                    <a:pt x="501" y="1060"/>
                  </a:lnTo>
                  <a:lnTo>
                    <a:pt x="501" y="1058"/>
                  </a:lnTo>
                  <a:lnTo>
                    <a:pt x="503" y="1058"/>
                  </a:lnTo>
                  <a:lnTo>
                    <a:pt x="504" y="1057"/>
                  </a:lnTo>
                  <a:lnTo>
                    <a:pt x="506" y="1055"/>
                  </a:lnTo>
                  <a:lnTo>
                    <a:pt x="513" y="1046"/>
                  </a:lnTo>
                  <a:lnTo>
                    <a:pt x="515" y="1046"/>
                  </a:lnTo>
                  <a:lnTo>
                    <a:pt x="517" y="1040"/>
                  </a:lnTo>
                  <a:lnTo>
                    <a:pt x="517" y="1040"/>
                  </a:lnTo>
                  <a:lnTo>
                    <a:pt x="524" y="1033"/>
                  </a:lnTo>
                  <a:lnTo>
                    <a:pt x="531" y="1019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9" y="997"/>
                  </a:lnTo>
                  <a:lnTo>
                    <a:pt x="555" y="988"/>
                  </a:lnTo>
                  <a:lnTo>
                    <a:pt x="557" y="984"/>
                  </a:lnTo>
                  <a:lnTo>
                    <a:pt x="557" y="983"/>
                  </a:lnTo>
                  <a:lnTo>
                    <a:pt x="559" y="983"/>
                  </a:lnTo>
                  <a:lnTo>
                    <a:pt x="560" y="981"/>
                  </a:lnTo>
                  <a:lnTo>
                    <a:pt x="564" y="977"/>
                  </a:lnTo>
                  <a:lnTo>
                    <a:pt x="571" y="972"/>
                  </a:lnTo>
                  <a:lnTo>
                    <a:pt x="571" y="972"/>
                  </a:lnTo>
                  <a:lnTo>
                    <a:pt x="573" y="970"/>
                  </a:lnTo>
                  <a:lnTo>
                    <a:pt x="573" y="966"/>
                  </a:lnTo>
                  <a:lnTo>
                    <a:pt x="575" y="964"/>
                  </a:lnTo>
                  <a:lnTo>
                    <a:pt x="582" y="957"/>
                  </a:lnTo>
                  <a:lnTo>
                    <a:pt x="582" y="955"/>
                  </a:lnTo>
                  <a:lnTo>
                    <a:pt x="582" y="954"/>
                  </a:lnTo>
                  <a:lnTo>
                    <a:pt x="584" y="952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7" y="950"/>
                  </a:lnTo>
                  <a:lnTo>
                    <a:pt x="587" y="946"/>
                  </a:lnTo>
                  <a:lnTo>
                    <a:pt x="589" y="943"/>
                  </a:lnTo>
                  <a:lnTo>
                    <a:pt x="591" y="939"/>
                  </a:lnTo>
                  <a:lnTo>
                    <a:pt x="593" y="936"/>
                  </a:lnTo>
                  <a:lnTo>
                    <a:pt x="593" y="934"/>
                  </a:lnTo>
                  <a:lnTo>
                    <a:pt x="596" y="923"/>
                  </a:lnTo>
                  <a:lnTo>
                    <a:pt x="596" y="919"/>
                  </a:lnTo>
                  <a:lnTo>
                    <a:pt x="598" y="914"/>
                  </a:lnTo>
                  <a:lnTo>
                    <a:pt x="604" y="905"/>
                  </a:lnTo>
                  <a:lnTo>
                    <a:pt x="602" y="905"/>
                  </a:lnTo>
                  <a:close/>
                </a:path>
              </a:pathLst>
            </a:custGeom>
            <a:solidFill>
              <a:schemeClr val="accent2"/>
            </a:solidFill>
            <a:ln w="4763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>
              <a:outerShdw blurRad="381000" sx="102000" sy="102000" algn="c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6">
              <a:extLst>
                <a:ext uri="{FF2B5EF4-FFF2-40B4-BE49-F238E27FC236}">
                  <a16:creationId xmlns:a16="http://schemas.microsoft.com/office/drawing/2014/main" id="{872545DB-C064-4510-BAE7-51DFAF5ACF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9568" y="2370306"/>
              <a:ext cx="93989" cy="146512"/>
            </a:xfrm>
            <a:custGeom>
              <a:avLst/>
              <a:gdLst>
                <a:gd name="T0" fmla="*/ 45 w 68"/>
                <a:gd name="T1" fmla="*/ 101 h 106"/>
                <a:gd name="T2" fmla="*/ 47 w 68"/>
                <a:gd name="T3" fmla="*/ 97 h 106"/>
                <a:gd name="T4" fmla="*/ 47 w 68"/>
                <a:gd name="T5" fmla="*/ 94 h 106"/>
                <a:gd name="T6" fmla="*/ 41 w 68"/>
                <a:gd name="T7" fmla="*/ 90 h 106"/>
                <a:gd name="T8" fmla="*/ 47 w 68"/>
                <a:gd name="T9" fmla="*/ 88 h 106"/>
                <a:gd name="T10" fmla="*/ 38 w 68"/>
                <a:gd name="T11" fmla="*/ 83 h 106"/>
                <a:gd name="T12" fmla="*/ 34 w 68"/>
                <a:gd name="T13" fmla="*/ 81 h 106"/>
                <a:gd name="T14" fmla="*/ 38 w 68"/>
                <a:gd name="T15" fmla="*/ 90 h 106"/>
                <a:gd name="T16" fmla="*/ 50 w 68"/>
                <a:gd name="T17" fmla="*/ 105 h 106"/>
                <a:gd name="T18" fmla="*/ 43 w 68"/>
                <a:gd name="T19" fmla="*/ 54 h 106"/>
                <a:gd name="T20" fmla="*/ 38 w 68"/>
                <a:gd name="T21" fmla="*/ 56 h 106"/>
                <a:gd name="T22" fmla="*/ 48 w 68"/>
                <a:gd name="T23" fmla="*/ 70 h 106"/>
                <a:gd name="T24" fmla="*/ 50 w 68"/>
                <a:gd name="T25" fmla="*/ 63 h 106"/>
                <a:gd name="T26" fmla="*/ 0 w 68"/>
                <a:gd name="T27" fmla="*/ 32 h 106"/>
                <a:gd name="T28" fmla="*/ 25 w 68"/>
                <a:gd name="T29" fmla="*/ 31 h 106"/>
                <a:gd name="T30" fmla="*/ 21 w 68"/>
                <a:gd name="T31" fmla="*/ 25 h 106"/>
                <a:gd name="T32" fmla="*/ 14 w 68"/>
                <a:gd name="T33" fmla="*/ 29 h 106"/>
                <a:gd name="T34" fmla="*/ 16 w 68"/>
                <a:gd name="T35" fmla="*/ 32 h 106"/>
                <a:gd name="T36" fmla="*/ 21 w 68"/>
                <a:gd name="T37" fmla="*/ 40 h 106"/>
                <a:gd name="T38" fmla="*/ 21 w 68"/>
                <a:gd name="T39" fmla="*/ 38 h 106"/>
                <a:gd name="T40" fmla="*/ 25 w 68"/>
                <a:gd name="T41" fmla="*/ 38 h 106"/>
                <a:gd name="T42" fmla="*/ 29 w 68"/>
                <a:gd name="T43" fmla="*/ 34 h 106"/>
                <a:gd name="T44" fmla="*/ 63 w 68"/>
                <a:gd name="T45" fmla="*/ 12 h 106"/>
                <a:gd name="T46" fmla="*/ 67 w 68"/>
                <a:gd name="T47" fmla="*/ 14 h 106"/>
                <a:gd name="T48" fmla="*/ 39 w 68"/>
                <a:gd name="T49" fmla="*/ 43 h 106"/>
                <a:gd name="T50" fmla="*/ 45 w 68"/>
                <a:gd name="T51" fmla="*/ 43 h 106"/>
                <a:gd name="T52" fmla="*/ 43 w 68"/>
                <a:gd name="T53" fmla="*/ 36 h 106"/>
                <a:gd name="T54" fmla="*/ 39 w 68"/>
                <a:gd name="T55" fmla="*/ 31 h 106"/>
                <a:gd name="T56" fmla="*/ 32 w 68"/>
                <a:gd name="T57" fmla="*/ 20 h 106"/>
                <a:gd name="T58" fmla="*/ 23 w 68"/>
                <a:gd name="T59" fmla="*/ 9 h 106"/>
                <a:gd name="T60" fmla="*/ 21 w 68"/>
                <a:gd name="T61" fmla="*/ 22 h 106"/>
                <a:gd name="T62" fmla="*/ 21 w 68"/>
                <a:gd name="T63" fmla="*/ 25 h 106"/>
                <a:gd name="T64" fmla="*/ 25 w 68"/>
                <a:gd name="T65" fmla="*/ 29 h 106"/>
                <a:gd name="T66" fmla="*/ 34 w 68"/>
                <a:gd name="T67" fmla="*/ 36 h 106"/>
                <a:gd name="T68" fmla="*/ 47 w 68"/>
                <a:gd name="T69" fmla="*/ 22 h 106"/>
                <a:gd name="T70" fmla="*/ 47 w 68"/>
                <a:gd name="T71" fmla="*/ 18 h 106"/>
                <a:gd name="T72" fmla="*/ 45 w 68"/>
                <a:gd name="T73" fmla="*/ 16 h 106"/>
                <a:gd name="T74" fmla="*/ 36 w 68"/>
                <a:gd name="T75" fmla="*/ 12 h 106"/>
                <a:gd name="T76" fmla="*/ 38 w 68"/>
                <a:gd name="T77" fmla="*/ 11 h 106"/>
                <a:gd name="T78" fmla="*/ 32 w 68"/>
                <a:gd name="T79" fmla="*/ 7 h 106"/>
                <a:gd name="T80" fmla="*/ 29 w 68"/>
                <a:gd name="T81" fmla="*/ 11 h 106"/>
                <a:gd name="T82" fmla="*/ 36 w 68"/>
                <a:gd name="T83" fmla="*/ 25 h 106"/>
                <a:gd name="T84" fmla="*/ 43 w 68"/>
                <a:gd name="T85" fmla="*/ 23 h 106"/>
                <a:gd name="T86" fmla="*/ 47 w 68"/>
                <a:gd name="T87" fmla="*/ 34 h 106"/>
                <a:gd name="T88" fmla="*/ 48 w 68"/>
                <a:gd name="T89" fmla="*/ 32 h 106"/>
                <a:gd name="T90" fmla="*/ 50 w 68"/>
                <a:gd name="T91" fmla="*/ 27 h 106"/>
                <a:gd name="T92" fmla="*/ 54 w 68"/>
                <a:gd name="T93" fmla="*/ 3 h 106"/>
                <a:gd name="T94" fmla="*/ 54 w 68"/>
                <a:gd name="T95" fmla="*/ 16 h 106"/>
                <a:gd name="T96" fmla="*/ 54 w 68"/>
                <a:gd name="T97" fmla="*/ 20 h 106"/>
                <a:gd name="T98" fmla="*/ 57 w 68"/>
                <a:gd name="T99" fmla="*/ 23 h 106"/>
                <a:gd name="T100" fmla="*/ 61 w 68"/>
                <a:gd name="T101" fmla="*/ 23 h 106"/>
                <a:gd name="T102" fmla="*/ 57 w 68"/>
                <a:gd name="T103" fmla="*/ 16 h 106"/>
                <a:gd name="T104" fmla="*/ 50 w 68"/>
                <a:gd name="T105" fmla="*/ 11 h 106"/>
                <a:gd name="T106" fmla="*/ 50 w 68"/>
                <a:gd name="T107" fmla="*/ 5 h 106"/>
                <a:gd name="T108" fmla="*/ 43 w 68"/>
                <a:gd name="T109" fmla="*/ 7 h 106"/>
                <a:gd name="T110" fmla="*/ 50 w 68"/>
                <a:gd name="T111" fmla="*/ 18 h 106"/>
                <a:gd name="T112" fmla="*/ 43 w 68"/>
                <a:gd name="T113" fmla="*/ 2 h 106"/>
                <a:gd name="T114" fmla="*/ 61 w 68"/>
                <a:gd name="T115" fmla="*/ 11 h 106"/>
                <a:gd name="T116" fmla="*/ 59 w 68"/>
                <a:gd name="T117" fmla="*/ 9 h 106"/>
                <a:gd name="T118" fmla="*/ 57 w 68"/>
                <a:gd name="T11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" h="106">
                  <a:moveTo>
                    <a:pt x="48" y="101"/>
                  </a:moveTo>
                  <a:lnTo>
                    <a:pt x="47" y="101"/>
                  </a:lnTo>
                  <a:lnTo>
                    <a:pt x="48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7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88"/>
                  </a:lnTo>
                  <a:lnTo>
                    <a:pt x="45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7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9" y="92"/>
                  </a:lnTo>
                  <a:lnTo>
                    <a:pt x="38" y="96"/>
                  </a:lnTo>
                  <a:lnTo>
                    <a:pt x="41" y="99"/>
                  </a:lnTo>
                  <a:lnTo>
                    <a:pt x="45" y="103"/>
                  </a:lnTo>
                  <a:lnTo>
                    <a:pt x="47" y="105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1"/>
                  </a:lnTo>
                  <a:close/>
                  <a:moveTo>
                    <a:pt x="50" y="59"/>
                  </a:moveTo>
                  <a:lnTo>
                    <a:pt x="48" y="58"/>
                  </a:lnTo>
                  <a:lnTo>
                    <a:pt x="48" y="58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39" y="61"/>
                  </a:lnTo>
                  <a:lnTo>
                    <a:pt x="45" y="61"/>
                  </a:lnTo>
                  <a:lnTo>
                    <a:pt x="45" y="63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50" y="59"/>
                  </a:lnTo>
                  <a:close/>
                  <a:moveTo>
                    <a:pt x="3" y="31"/>
                  </a:moveTo>
                  <a:lnTo>
                    <a:pt x="3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3" y="31"/>
                  </a:lnTo>
                  <a:close/>
                  <a:moveTo>
                    <a:pt x="29" y="31"/>
                  </a:move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20" y="38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8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0" y="32"/>
                  </a:lnTo>
                  <a:lnTo>
                    <a:pt x="29" y="32"/>
                  </a:lnTo>
                  <a:lnTo>
                    <a:pt x="29" y="31"/>
                  </a:lnTo>
                  <a:close/>
                  <a:moveTo>
                    <a:pt x="68" y="11"/>
                  </a:moveTo>
                  <a:lnTo>
                    <a:pt x="68" y="9"/>
                  </a:lnTo>
                  <a:lnTo>
                    <a:pt x="67" y="9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2"/>
                  </a:lnTo>
                  <a:lnTo>
                    <a:pt x="68" y="11"/>
                  </a:lnTo>
                  <a:lnTo>
                    <a:pt x="68" y="11"/>
                  </a:lnTo>
                  <a:close/>
                  <a:moveTo>
                    <a:pt x="34" y="38"/>
                  </a:moveTo>
                  <a:lnTo>
                    <a:pt x="36" y="38"/>
                  </a:lnTo>
                  <a:lnTo>
                    <a:pt x="39" y="43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5" y="49"/>
                  </a:lnTo>
                  <a:lnTo>
                    <a:pt x="47" y="49"/>
                  </a:lnTo>
                  <a:lnTo>
                    <a:pt x="47" y="47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7" y="40"/>
                  </a:lnTo>
                  <a:lnTo>
                    <a:pt x="45" y="38"/>
                  </a:lnTo>
                  <a:lnTo>
                    <a:pt x="41" y="38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6" y="25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0" y="16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2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4" y="38"/>
                  </a:lnTo>
                  <a:close/>
                  <a:moveTo>
                    <a:pt x="50" y="27"/>
                  </a:moveTo>
                  <a:lnTo>
                    <a:pt x="54" y="29"/>
                  </a:lnTo>
                  <a:lnTo>
                    <a:pt x="52" y="27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6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43" y="31"/>
                  </a:lnTo>
                  <a:lnTo>
                    <a:pt x="45" y="32"/>
                  </a:lnTo>
                  <a:lnTo>
                    <a:pt x="47" y="29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3" y="23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7" y="27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7"/>
                  </a:lnTo>
                  <a:close/>
                  <a:moveTo>
                    <a:pt x="57" y="11"/>
                  </a:moveTo>
                  <a:lnTo>
                    <a:pt x="56" y="7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4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9" y="18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3" y="14"/>
                  </a:lnTo>
                  <a:lnTo>
                    <a:pt x="59" y="12"/>
                  </a:lnTo>
                  <a:lnTo>
                    <a:pt x="57" y="11"/>
                  </a:lnTo>
                  <a:close/>
                  <a:moveTo>
                    <a:pt x="50" y="11"/>
                  </a:moveTo>
                  <a:lnTo>
                    <a:pt x="50" y="12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50" y="11"/>
                  </a:lnTo>
                  <a:close/>
                  <a:moveTo>
                    <a:pt x="43" y="7"/>
                  </a:moveTo>
                  <a:lnTo>
                    <a:pt x="43" y="7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7"/>
                  </a:lnTo>
                  <a:close/>
                  <a:moveTo>
                    <a:pt x="56" y="3"/>
                  </a:moveTo>
                  <a:lnTo>
                    <a:pt x="56" y="5"/>
                  </a:lnTo>
                  <a:lnTo>
                    <a:pt x="56" y="7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7">
              <a:extLst>
                <a:ext uri="{FF2B5EF4-FFF2-40B4-BE49-F238E27FC236}">
                  <a16:creationId xmlns:a16="http://schemas.microsoft.com/office/drawing/2014/main" id="{F5446B6F-2380-451F-A621-C9262726F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8293" y="2760082"/>
              <a:ext cx="442300" cy="286113"/>
            </a:xfrm>
            <a:custGeom>
              <a:avLst/>
              <a:gdLst>
                <a:gd name="T0" fmla="*/ 107 w 320"/>
                <a:gd name="T1" fmla="*/ 151 h 207"/>
                <a:gd name="T2" fmla="*/ 54 w 320"/>
                <a:gd name="T3" fmla="*/ 103 h 207"/>
                <a:gd name="T4" fmla="*/ 38 w 320"/>
                <a:gd name="T5" fmla="*/ 101 h 207"/>
                <a:gd name="T6" fmla="*/ 18 w 320"/>
                <a:gd name="T7" fmla="*/ 110 h 207"/>
                <a:gd name="T8" fmla="*/ 13 w 320"/>
                <a:gd name="T9" fmla="*/ 119 h 207"/>
                <a:gd name="T10" fmla="*/ 7 w 320"/>
                <a:gd name="T11" fmla="*/ 124 h 207"/>
                <a:gd name="T12" fmla="*/ 0 w 320"/>
                <a:gd name="T13" fmla="*/ 133 h 207"/>
                <a:gd name="T14" fmla="*/ 15 w 320"/>
                <a:gd name="T15" fmla="*/ 153 h 207"/>
                <a:gd name="T16" fmla="*/ 7 w 320"/>
                <a:gd name="T17" fmla="*/ 166 h 207"/>
                <a:gd name="T18" fmla="*/ 24 w 320"/>
                <a:gd name="T19" fmla="*/ 144 h 207"/>
                <a:gd name="T20" fmla="*/ 33 w 320"/>
                <a:gd name="T21" fmla="*/ 141 h 207"/>
                <a:gd name="T22" fmla="*/ 45 w 320"/>
                <a:gd name="T23" fmla="*/ 141 h 207"/>
                <a:gd name="T24" fmla="*/ 61 w 320"/>
                <a:gd name="T25" fmla="*/ 126 h 207"/>
                <a:gd name="T26" fmla="*/ 67 w 320"/>
                <a:gd name="T27" fmla="*/ 115 h 207"/>
                <a:gd name="T28" fmla="*/ 74 w 320"/>
                <a:gd name="T29" fmla="*/ 115 h 207"/>
                <a:gd name="T30" fmla="*/ 65 w 320"/>
                <a:gd name="T31" fmla="*/ 101 h 207"/>
                <a:gd name="T32" fmla="*/ 78 w 320"/>
                <a:gd name="T33" fmla="*/ 110 h 207"/>
                <a:gd name="T34" fmla="*/ 76 w 320"/>
                <a:gd name="T35" fmla="*/ 68 h 207"/>
                <a:gd name="T36" fmla="*/ 18 w 320"/>
                <a:gd name="T37" fmla="*/ 75 h 207"/>
                <a:gd name="T38" fmla="*/ 34 w 320"/>
                <a:gd name="T39" fmla="*/ 95 h 207"/>
                <a:gd name="T40" fmla="*/ 51 w 320"/>
                <a:gd name="T41" fmla="*/ 86 h 207"/>
                <a:gd name="T42" fmla="*/ 56 w 320"/>
                <a:gd name="T43" fmla="*/ 81 h 207"/>
                <a:gd name="T44" fmla="*/ 58 w 320"/>
                <a:gd name="T45" fmla="*/ 74 h 207"/>
                <a:gd name="T46" fmla="*/ 38 w 320"/>
                <a:gd name="T47" fmla="*/ 57 h 207"/>
                <a:gd name="T48" fmla="*/ 16 w 320"/>
                <a:gd name="T49" fmla="*/ 70 h 207"/>
                <a:gd name="T50" fmla="*/ 318 w 320"/>
                <a:gd name="T51" fmla="*/ 29 h 207"/>
                <a:gd name="T52" fmla="*/ 255 w 320"/>
                <a:gd name="T53" fmla="*/ 21 h 207"/>
                <a:gd name="T54" fmla="*/ 215 w 320"/>
                <a:gd name="T55" fmla="*/ 9 h 207"/>
                <a:gd name="T56" fmla="*/ 204 w 320"/>
                <a:gd name="T57" fmla="*/ 5 h 207"/>
                <a:gd name="T58" fmla="*/ 195 w 320"/>
                <a:gd name="T59" fmla="*/ 3 h 207"/>
                <a:gd name="T60" fmla="*/ 186 w 320"/>
                <a:gd name="T61" fmla="*/ 10 h 207"/>
                <a:gd name="T62" fmla="*/ 163 w 320"/>
                <a:gd name="T63" fmla="*/ 14 h 207"/>
                <a:gd name="T64" fmla="*/ 150 w 320"/>
                <a:gd name="T65" fmla="*/ 19 h 207"/>
                <a:gd name="T66" fmla="*/ 143 w 320"/>
                <a:gd name="T67" fmla="*/ 21 h 207"/>
                <a:gd name="T68" fmla="*/ 119 w 320"/>
                <a:gd name="T69" fmla="*/ 23 h 207"/>
                <a:gd name="T70" fmla="*/ 114 w 320"/>
                <a:gd name="T71" fmla="*/ 38 h 207"/>
                <a:gd name="T72" fmla="*/ 90 w 320"/>
                <a:gd name="T73" fmla="*/ 39 h 207"/>
                <a:gd name="T74" fmla="*/ 81 w 320"/>
                <a:gd name="T75" fmla="*/ 61 h 207"/>
                <a:gd name="T76" fmla="*/ 90 w 320"/>
                <a:gd name="T77" fmla="*/ 63 h 207"/>
                <a:gd name="T78" fmla="*/ 80 w 320"/>
                <a:gd name="T79" fmla="*/ 70 h 207"/>
                <a:gd name="T80" fmla="*/ 92 w 320"/>
                <a:gd name="T81" fmla="*/ 83 h 207"/>
                <a:gd name="T82" fmla="*/ 99 w 320"/>
                <a:gd name="T83" fmla="*/ 90 h 207"/>
                <a:gd name="T84" fmla="*/ 85 w 320"/>
                <a:gd name="T85" fmla="*/ 92 h 207"/>
                <a:gd name="T86" fmla="*/ 87 w 320"/>
                <a:gd name="T87" fmla="*/ 104 h 207"/>
                <a:gd name="T88" fmla="*/ 94 w 320"/>
                <a:gd name="T89" fmla="*/ 124 h 207"/>
                <a:gd name="T90" fmla="*/ 101 w 320"/>
                <a:gd name="T91" fmla="*/ 126 h 207"/>
                <a:gd name="T92" fmla="*/ 121 w 320"/>
                <a:gd name="T93" fmla="*/ 131 h 207"/>
                <a:gd name="T94" fmla="*/ 132 w 320"/>
                <a:gd name="T95" fmla="*/ 135 h 207"/>
                <a:gd name="T96" fmla="*/ 125 w 320"/>
                <a:gd name="T97" fmla="*/ 169 h 207"/>
                <a:gd name="T98" fmla="*/ 143 w 320"/>
                <a:gd name="T99" fmla="*/ 162 h 207"/>
                <a:gd name="T100" fmla="*/ 168 w 320"/>
                <a:gd name="T101" fmla="*/ 159 h 207"/>
                <a:gd name="T102" fmla="*/ 175 w 320"/>
                <a:gd name="T103" fmla="*/ 157 h 207"/>
                <a:gd name="T104" fmla="*/ 193 w 320"/>
                <a:gd name="T105" fmla="*/ 168 h 207"/>
                <a:gd name="T106" fmla="*/ 220 w 320"/>
                <a:gd name="T107" fmla="*/ 197 h 207"/>
                <a:gd name="T108" fmla="*/ 237 w 320"/>
                <a:gd name="T109" fmla="*/ 206 h 207"/>
                <a:gd name="T110" fmla="*/ 257 w 320"/>
                <a:gd name="T111" fmla="*/ 198 h 207"/>
                <a:gd name="T112" fmla="*/ 276 w 320"/>
                <a:gd name="T113" fmla="*/ 200 h 207"/>
                <a:gd name="T114" fmla="*/ 284 w 320"/>
                <a:gd name="T115" fmla="*/ 182 h 207"/>
                <a:gd name="T116" fmla="*/ 291 w 320"/>
                <a:gd name="T117" fmla="*/ 166 h 207"/>
                <a:gd name="T118" fmla="*/ 280 w 320"/>
                <a:gd name="T119" fmla="*/ 90 h 207"/>
                <a:gd name="T120" fmla="*/ 314 w 320"/>
                <a:gd name="T121" fmla="*/ 3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07">
                  <a:moveTo>
                    <a:pt x="72" y="178"/>
                  </a:move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0" y="180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78"/>
                  </a:lnTo>
                  <a:lnTo>
                    <a:pt x="72" y="178"/>
                  </a:lnTo>
                  <a:close/>
                  <a:moveTo>
                    <a:pt x="108" y="146"/>
                  </a:moveTo>
                  <a:lnTo>
                    <a:pt x="107" y="146"/>
                  </a:lnTo>
                  <a:lnTo>
                    <a:pt x="105" y="148"/>
                  </a:lnTo>
                  <a:lnTo>
                    <a:pt x="107" y="150"/>
                  </a:lnTo>
                  <a:lnTo>
                    <a:pt x="107" y="151"/>
                  </a:lnTo>
                  <a:lnTo>
                    <a:pt x="108" y="151"/>
                  </a:lnTo>
                  <a:lnTo>
                    <a:pt x="110" y="150"/>
                  </a:lnTo>
                  <a:lnTo>
                    <a:pt x="110" y="146"/>
                  </a:lnTo>
                  <a:lnTo>
                    <a:pt x="108" y="146"/>
                  </a:lnTo>
                  <a:close/>
                  <a:moveTo>
                    <a:pt x="72" y="115"/>
                  </a:moveTo>
                  <a:lnTo>
                    <a:pt x="70" y="113"/>
                  </a:lnTo>
                  <a:lnTo>
                    <a:pt x="70" y="113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3" y="106"/>
                  </a:lnTo>
                  <a:lnTo>
                    <a:pt x="60" y="106"/>
                  </a:lnTo>
                  <a:lnTo>
                    <a:pt x="58" y="104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3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22" y="113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5" y="113"/>
                  </a:lnTo>
                  <a:lnTo>
                    <a:pt x="15" y="113"/>
                  </a:lnTo>
                  <a:lnTo>
                    <a:pt x="15" y="115"/>
                  </a:lnTo>
                  <a:lnTo>
                    <a:pt x="13" y="115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1" y="117"/>
                  </a:lnTo>
                  <a:lnTo>
                    <a:pt x="9" y="113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7" y="124"/>
                  </a:lnTo>
                  <a:lnTo>
                    <a:pt x="9" y="126"/>
                  </a:lnTo>
                  <a:lnTo>
                    <a:pt x="9" y="128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7" y="130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1"/>
                  </a:lnTo>
                  <a:lnTo>
                    <a:pt x="4" y="133"/>
                  </a:lnTo>
                  <a:lnTo>
                    <a:pt x="2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1" y="144"/>
                  </a:lnTo>
                  <a:lnTo>
                    <a:pt x="13" y="144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16" y="150"/>
                  </a:lnTo>
                  <a:lnTo>
                    <a:pt x="16" y="151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1" y="157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6"/>
                  </a:lnTo>
                  <a:lnTo>
                    <a:pt x="7" y="168"/>
                  </a:lnTo>
                  <a:lnTo>
                    <a:pt x="9" y="169"/>
                  </a:lnTo>
                  <a:lnTo>
                    <a:pt x="11" y="169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20" y="159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1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39"/>
                  </a:lnTo>
                  <a:lnTo>
                    <a:pt x="29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4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2" y="139"/>
                  </a:lnTo>
                  <a:lnTo>
                    <a:pt x="42" y="141"/>
                  </a:lnTo>
                  <a:lnTo>
                    <a:pt x="45" y="141"/>
                  </a:lnTo>
                  <a:lnTo>
                    <a:pt x="47" y="139"/>
                  </a:lnTo>
                  <a:lnTo>
                    <a:pt x="43" y="137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1" y="133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4" y="131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6" y="124"/>
                  </a:lnTo>
                  <a:lnTo>
                    <a:pt x="58" y="124"/>
                  </a:lnTo>
                  <a:lnTo>
                    <a:pt x="60" y="126"/>
                  </a:lnTo>
                  <a:lnTo>
                    <a:pt x="61" y="126"/>
                  </a:lnTo>
                  <a:lnTo>
                    <a:pt x="61" y="124"/>
                  </a:lnTo>
                  <a:lnTo>
                    <a:pt x="63" y="124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9"/>
                  </a:lnTo>
                  <a:lnTo>
                    <a:pt x="70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5"/>
                  </a:lnTo>
                  <a:lnTo>
                    <a:pt x="72" y="115"/>
                  </a:lnTo>
                  <a:close/>
                  <a:moveTo>
                    <a:pt x="78" y="106"/>
                  </a:moveTo>
                  <a:lnTo>
                    <a:pt x="78" y="104"/>
                  </a:lnTo>
                  <a:lnTo>
                    <a:pt x="76" y="104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2" y="97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7" y="97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74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8" y="106"/>
                  </a:lnTo>
                  <a:close/>
                  <a:moveTo>
                    <a:pt x="67" y="68"/>
                  </a:moveTo>
                  <a:lnTo>
                    <a:pt x="67" y="68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2" y="68"/>
                  </a:lnTo>
                  <a:lnTo>
                    <a:pt x="74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2" y="63"/>
                  </a:lnTo>
                  <a:lnTo>
                    <a:pt x="69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7" y="68"/>
                  </a:lnTo>
                  <a:close/>
                  <a:moveTo>
                    <a:pt x="18" y="75"/>
                  </a:moveTo>
                  <a:lnTo>
                    <a:pt x="20" y="75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3" y="88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6" y="95"/>
                  </a:lnTo>
                  <a:lnTo>
                    <a:pt x="40" y="95"/>
                  </a:lnTo>
                  <a:lnTo>
                    <a:pt x="42" y="94"/>
                  </a:lnTo>
                  <a:lnTo>
                    <a:pt x="43" y="92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9" y="81"/>
                  </a:lnTo>
                  <a:lnTo>
                    <a:pt x="49" y="83"/>
                  </a:lnTo>
                  <a:lnTo>
                    <a:pt x="51" y="83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51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1" y="81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6"/>
                  </a:lnTo>
                  <a:lnTo>
                    <a:pt x="51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16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75"/>
                  </a:lnTo>
                  <a:close/>
                  <a:moveTo>
                    <a:pt x="134" y="12"/>
                  </a:moveTo>
                  <a:lnTo>
                    <a:pt x="136" y="12"/>
                  </a:lnTo>
                  <a:lnTo>
                    <a:pt x="136" y="10"/>
                  </a:lnTo>
                  <a:lnTo>
                    <a:pt x="136" y="9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4" y="9"/>
                  </a:lnTo>
                  <a:lnTo>
                    <a:pt x="134" y="10"/>
                  </a:lnTo>
                  <a:lnTo>
                    <a:pt x="134" y="12"/>
                  </a:lnTo>
                  <a:close/>
                  <a:moveTo>
                    <a:pt x="320" y="30"/>
                  </a:moveTo>
                  <a:lnTo>
                    <a:pt x="318" y="29"/>
                  </a:lnTo>
                  <a:lnTo>
                    <a:pt x="318" y="29"/>
                  </a:lnTo>
                  <a:lnTo>
                    <a:pt x="316" y="27"/>
                  </a:lnTo>
                  <a:lnTo>
                    <a:pt x="316" y="25"/>
                  </a:lnTo>
                  <a:lnTo>
                    <a:pt x="314" y="23"/>
                  </a:lnTo>
                  <a:lnTo>
                    <a:pt x="312" y="23"/>
                  </a:lnTo>
                  <a:lnTo>
                    <a:pt x="311" y="19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5" y="27"/>
                  </a:lnTo>
                  <a:lnTo>
                    <a:pt x="303" y="27"/>
                  </a:lnTo>
                  <a:lnTo>
                    <a:pt x="296" y="25"/>
                  </a:lnTo>
                  <a:lnTo>
                    <a:pt x="289" y="25"/>
                  </a:lnTo>
                  <a:lnTo>
                    <a:pt x="280" y="23"/>
                  </a:lnTo>
                  <a:lnTo>
                    <a:pt x="275" y="23"/>
                  </a:lnTo>
                  <a:lnTo>
                    <a:pt x="266" y="23"/>
                  </a:lnTo>
                  <a:lnTo>
                    <a:pt x="257" y="23"/>
                  </a:lnTo>
                  <a:lnTo>
                    <a:pt x="257" y="21"/>
                  </a:lnTo>
                  <a:lnTo>
                    <a:pt x="255" y="21"/>
                  </a:lnTo>
                  <a:lnTo>
                    <a:pt x="251" y="19"/>
                  </a:lnTo>
                  <a:lnTo>
                    <a:pt x="249" y="18"/>
                  </a:lnTo>
                  <a:lnTo>
                    <a:pt x="247" y="14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7" y="12"/>
                  </a:lnTo>
                  <a:lnTo>
                    <a:pt x="237" y="14"/>
                  </a:lnTo>
                  <a:lnTo>
                    <a:pt x="235" y="14"/>
                  </a:lnTo>
                  <a:lnTo>
                    <a:pt x="233" y="12"/>
                  </a:lnTo>
                  <a:lnTo>
                    <a:pt x="231" y="10"/>
                  </a:lnTo>
                  <a:lnTo>
                    <a:pt x="228" y="10"/>
                  </a:lnTo>
                  <a:lnTo>
                    <a:pt x="226" y="9"/>
                  </a:lnTo>
                  <a:lnTo>
                    <a:pt x="224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3" y="5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0" y="5"/>
                  </a:lnTo>
                  <a:lnTo>
                    <a:pt x="210" y="7"/>
                  </a:lnTo>
                  <a:lnTo>
                    <a:pt x="210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4" y="3"/>
                  </a:lnTo>
                  <a:lnTo>
                    <a:pt x="204" y="5"/>
                  </a:lnTo>
                  <a:lnTo>
                    <a:pt x="204" y="7"/>
                  </a:lnTo>
                  <a:lnTo>
                    <a:pt x="204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3"/>
                  </a:lnTo>
                  <a:lnTo>
                    <a:pt x="195" y="5"/>
                  </a:lnTo>
                  <a:lnTo>
                    <a:pt x="197" y="7"/>
                  </a:lnTo>
                  <a:lnTo>
                    <a:pt x="197" y="9"/>
                  </a:lnTo>
                  <a:lnTo>
                    <a:pt x="195" y="9"/>
                  </a:lnTo>
                  <a:lnTo>
                    <a:pt x="195" y="10"/>
                  </a:lnTo>
                  <a:lnTo>
                    <a:pt x="193" y="9"/>
                  </a:lnTo>
                  <a:lnTo>
                    <a:pt x="191" y="9"/>
                  </a:lnTo>
                  <a:lnTo>
                    <a:pt x="190" y="5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8" y="3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4" y="1"/>
                  </a:lnTo>
                  <a:lnTo>
                    <a:pt x="184" y="5"/>
                  </a:lnTo>
                  <a:lnTo>
                    <a:pt x="186" y="9"/>
                  </a:lnTo>
                  <a:lnTo>
                    <a:pt x="186" y="10"/>
                  </a:lnTo>
                  <a:lnTo>
                    <a:pt x="188" y="10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2" y="12"/>
                  </a:lnTo>
                  <a:lnTo>
                    <a:pt x="181" y="14"/>
                  </a:lnTo>
                  <a:lnTo>
                    <a:pt x="181" y="14"/>
                  </a:lnTo>
                  <a:lnTo>
                    <a:pt x="181" y="18"/>
                  </a:lnTo>
                  <a:lnTo>
                    <a:pt x="181" y="18"/>
                  </a:lnTo>
                  <a:lnTo>
                    <a:pt x="170" y="14"/>
                  </a:lnTo>
                  <a:lnTo>
                    <a:pt x="168" y="12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57" y="14"/>
                  </a:lnTo>
                  <a:lnTo>
                    <a:pt x="155" y="14"/>
                  </a:lnTo>
                  <a:lnTo>
                    <a:pt x="152" y="10"/>
                  </a:lnTo>
                  <a:lnTo>
                    <a:pt x="150" y="9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19"/>
                  </a:lnTo>
                  <a:lnTo>
                    <a:pt x="146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1" y="18"/>
                  </a:lnTo>
                  <a:lnTo>
                    <a:pt x="141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1" y="21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4" y="19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6" y="18"/>
                  </a:lnTo>
                  <a:lnTo>
                    <a:pt x="126" y="19"/>
                  </a:lnTo>
                  <a:lnTo>
                    <a:pt x="126" y="21"/>
                  </a:lnTo>
                  <a:lnTo>
                    <a:pt x="125" y="23"/>
                  </a:lnTo>
                  <a:lnTo>
                    <a:pt x="123" y="23"/>
                  </a:lnTo>
                  <a:lnTo>
                    <a:pt x="119" y="23"/>
                  </a:lnTo>
                  <a:lnTo>
                    <a:pt x="117" y="25"/>
                  </a:lnTo>
                  <a:lnTo>
                    <a:pt x="119" y="25"/>
                  </a:lnTo>
                  <a:lnTo>
                    <a:pt x="121" y="27"/>
                  </a:lnTo>
                  <a:lnTo>
                    <a:pt x="121" y="29"/>
                  </a:lnTo>
                  <a:lnTo>
                    <a:pt x="119" y="30"/>
                  </a:lnTo>
                  <a:lnTo>
                    <a:pt x="117" y="29"/>
                  </a:lnTo>
                  <a:lnTo>
                    <a:pt x="116" y="27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12" y="29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4" y="38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8" y="39"/>
                  </a:lnTo>
                  <a:lnTo>
                    <a:pt x="98" y="39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9"/>
                  </a:lnTo>
                  <a:lnTo>
                    <a:pt x="90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3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4"/>
                  </a:lnTo>
                  <a:lnTo>
                    <a:pt x="83" y="56"/>
                  </a:lnTo>
                  <a:lnTo>
                    <a:pt x="81" y="57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1" y="63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89" y="59"/>
                  </a:lnTo>
                  <a:lnTo>
                    <a:pt x="87" y="57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89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5" y="68"/>
                  </a:lnTo>
                  <a:lnTo>
                    <a:pt x="81" y="68"/>
                  </a:lnTo>
                  <a:lnTo>
                    <a:pt x="80" y="70"/>
                  </a:lnTo>
                  <a:lnTo>
                    <a:pt x="80" y="72"/>
                  </a:lnTo>
                  <a:lnTo>
                    <a:pt x="81" y="74"/>
                  </a:lnTo>
                  <a:lnTo>
                    <a:pt x="83" y="75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0" y="86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92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101" y="85"/>
                  </a:lnTo>
                  <a:lnTo>
                    <a:pt x="103" y="86"/>
                  </a:lnTo>
                  <a:lnTo>
                    <a:pt x="101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8" y="85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0" y="88"/>
                  </a:lnTo>
                  <a:lnTo>
                    <a:pt x="89" y="88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7" y="90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5"/>
                  </a:lnTo>
                  <a:lnTo>
                    <a:pt x="83" y="97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3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6"/>
                  </a:lnTo>
                  <a:lnTo>
                    <a:pt x="89" y="108"/>
                  </a:lnTo>
                  <a:lnTo>
                    <a:pt x="89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2" y="108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2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2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8"/>
                  </a:lnTo>
                  <a:lnTo>
                    <a:pt x="103" y="128"/>
                  </a:lnTo>
                  <a:lnTo>
                    <a:pt x="107" y="130"/>
                  </a:lnTo>
                  <a:lnTo>
                    <a:pt x="108" y="131"/>
                  </a:lnTo>
                  <a:lnTo>
                    <a:pt x="110" y="133"/>
                  </a:lnTo>
                  <a:lnTo>
                    <a:pt x="112" y="135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0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26"/>
                  </a:lnTo>
                  <a:lnTo>
                    <a:pt x="123" y="124"/>
                  </a:lnTo>
                  <a:lnTo>
                    <a:pt x="125" y="124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8" y="122"/>
                  </a:lnTo>
                  <a:lnTo>
                    <a:pt x="130" y="122"/>
                  </a:lnTo>
                  <a:lnTo>
                    <a:pt x="136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0" y="141"/>
                  </a:lnTo>
                  <a:lnTo>
                    <a:pt x="130" y="142"/>
                  </a:lnTo>
                  <a:lnTo>
                    <a:pt x="130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53"/>
                  </a:lnTo>
                  <a:lnTo>
                    <a:pt x="130" y="155"/>
                  </a:lnTo>
                  <a:lnTo>
                    <a:pt x="128" y="157"/>
                  </a:lnTo>
                  <a:lnTo>
                    <a:pt x="126" y="160"/>
                  </a:lnTo>
                  <a:lnTo>
                    <a:pt x="125" y="168"/>
                  </a:lnTo>
                  <a:lnTo>
                    <a:pt x="125" y="168"/>
                  </a:lnTo>
                  <a:lnTo>
                    <a:pt x="125" y="169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5" y="173"/>
                  </a:lnTo>
                  <a:lnTo>
                    <a:pt x="126" y="173"/>
                  </a:lnTo>
                  <a:lnTo>
                    <a:pt x="128" y="173"/>
                  </a:lnTo>
                  <a:lnTo>
                    <a:pt x="128" y="171"/>
                  </a:lnTo>
                  <a:lnTo>
                    <a:pt x="128" y="169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4" y="166"/>
                  </a:lnTo>
                  <a:lnTo>
                    <a:pt x="136" y="164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3" y="164"/>
                  </a:lnTo>
                  <a:lnTo>
                    <a:pt x="143" y="162"/>
                  </a:lnTo>
                  <a:lnTo>
                    <a:pt x="145" y="160"/>
                  </a:lnTo>
                  <a:lnTo>
                    <a:pt x="146" y="16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48" y="162"/>
                  </a:lnTo>
                  <a:lnTo>
                    <a:pt x="150" y="160"/>
                  </a:lnTo>
                  <a:lnTo>
                    <a:pt x="152" y="160"/>
                  </a:lnTo>
                  <a:lnTo>
                    <a:pt x="155" y="160"/>
                  </a:lnTo>
                  <a:lnTo>
                    <a:pt x="157" y="159"/>
                  </a:lnTo>
                  <a:lnTo>
                    <a:pt x="159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3" y="153"/>
                  </a:lnTo>
                  <a:lnTo>
                    <a:pt x="164" y="153"/>
                  </a:lnTo>
                  <a:lnTo>
                    <a:pt x="166" y="155"/>
                  </a:lnTo>
                  <a:lnTo>
                    <a:pt x="166" y="157"/>
                  </a:lnTo>
                  <a:lnTo>
                    <a:pt x="168" y="159"/>
                  </a:lnTo>
                  <a:lnTo>
                    <a:pt x="168" y="160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0"/>
                  </a:lnTo>
                  <a:lnTo>
                    <a:pt x="172" y="160"/>
                  </a:lnTo>
                  <a:lnTo>
                    <a:pt x="172" y="159"/>
                  </a:lnTo>
                  <a:lnTo>
                    <a:pt x="170" y="155"/>
                  </a:lnTo>
                  <a:lnTo>
                    <a:pt x="170" y="153"/>
                  </a:lnTo>
                  <a:lnTo>
                    <a:pt x="172" y="153"/>
                  </a:lnTo>
                  <a:lnTo>
                    <a:pt x="172" y="153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7" y="159"/>
                  </a:lnTo>
                  <a:lnTo>
                    <a:pt x="181" y="162"/>
                  </a:lnTo>
                  <a:lnTo>
                    <a:pt x="182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6" y="166"/>
                  </a:lnTo>
                  <a:lnTo>
                    <a:pt x="186" y="166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5" y="169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7" y="175"/>
                  </a:lnTo>
                  <a:lnTo>
                    <a:pt x="208" y="175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13" y="187"/>
                  </a:lnTo>
                  <a:lnTo>
                    <a:pt x="215" y="189"/>
                  </a:lnTo>
                  <a:lnTo>
                    <a:pt x="220" y="197"/>
                  </a:lnTo>
                  <a:lnTo>
                    <a:pt x="222" y="198"/>
                  </a:lnTo>
                  <a:lnTo>
                    <a:pt x="224" y="200"/>
                  </a:lnTo>
                  <a:lnTo>
                    <a:pt x="224" y="200"/>
                  </a:lnTo>
                  <a:lnTo>
                    <a:pt x="228" y="202"/>
                  </a:lnTo>
                  <a:lnTo>
                    <a:pt x="228" y="202"/>
                  </a:lnTo>
                  <a:lnTo>
                    <a:pt x="229" y="204"/>
                  </a:lnTo>
                  <a:lnTo>
                    <a:pt x="231" y="206"/>
                  </a:lnTo>
                  <a:lnTo>
                    <a:pt x="231" y="207"/>
                  </a:lnTo>
                  <a:lnTo>
                    <a:pt x="233" y="207"/>
                  </a:lnTo>
                  <a:lnTo>
                    <a:pt x="233" y="206"/>
                  </a:lnTo>
                  <a:lnTo>
                    <a:pt x="235" y="206"/>
                  </a:lnTo>
                  <a:lnTo>
                    <a:pt x="235" y="206"/>
                  </a:lnTo>
                  <a:lnTo>
                    <a:pt x="235" y="207"/>
                  </a:lnTo>
                  <a:lnTo>
                    <a:pt x="237" y="207"/>
                  </a:lnTo>
                  <a:lnTo>
                    <a:pt x="237" y="207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8" y="204"/>
                  </a:lnTo>
                  <a:lnTo>
                    <a:pt x="240" y="202"/>
                  </a:lnTo>
                  <a:lnTo>
                    <a:pt x="242" y="202"/>
                  </a:lnTo>
                  <a:lnTo>
                    <a:pt x="246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9" y="200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51" y="197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3" y="198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8" y="202"/>
                  </a:lnTo>
                  <a:lnTo>
                    <a:pt x="260" y="204"/>
                  </a:lnTo>
                  <a:lnTo>
                    <a:pt x="262" y="204"/>
                  </a:lnTo>
                  <a:lnTo>
                    <a:pt x="266" y="206"/>
                  </a:lnTo>
                  <a:lnTo>
                    <a:pt x="273" y="207"/>
                  </a:lnTo>
                  <a:lnTo>
                    <a:pt x="275" y="207"/>
                  </a:lnTo>
                  <a:lnTo>
                    <a:pt x="275" y="206"/>
                  </a:lnTo>
                  <a:lnTo>
                    <a:pt x="275" y="204"/>
                  </a:lnTo>
                  <a:lnTo>
                    <a:pt x="273" y="202"/>
                  </a:lnTo>
                  <a:lnTo>
                    <a:pt x="273" y="202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8" y="191"/>
                  </a:lnTo>
                  <a:lnTo>
                    <a:pt x="282" y="191"/>
                  </a:lnTo>
                  <a:lnTo>
                    <a:pt x="282" y="189"/>
                  </a:lnTo>
                  <a:lnTo>
                    <a:pt x="284" y="187"/>
                  </a:lnTo>
                  <a:lnTo>
                    <a:pt x="282" y="186"/>
                  </a:lnTo>
                  <a:lnTo>
                    <a:pt x="282" y="184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5" y="182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5" y="180"/>
                  </a:lnTo>
                  <a:lnTo>
                    <a:pt x="293" y="178"/>
                  </a:lnTo>
                  <a:lnTo>
                    <a:pt x="296" y="178"/>
                  </a:lnTo>
                  <a:lnTo>
                    <a:pt x="296" y="177"/>
                  </a:lnTo>
                  <a:lnTo>
                    <a:pt x="298" y="177"/>
                  </a:lnTo>
                  <a:lnTo>
                    <a:pt x="296" y="175"/>
                  </a:lnTo>
                  <a:lnTo>
                    <a:pt x="296" y="173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1" y="169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6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89" y="162"/>
                  </a:lnTo>
                  <a:lnTo>
                    <a:pt x="289" y="160"/>
                  </a:lnTo>
                  <a:lnTo>
                    <a:pt x="289" y="157"/>
                  </a:lnTo>
                  <a:lnTo>
                    <a:pt x="289" y="155"/>
                  </a:lnTo>
                  <a:lnTo>
                    <a:pt x="287" y="151"/>
                  </a:lnTo>
                  <a:lnTo>
                    <a:pt x="285" y="146"/>
                  </a:lnTo>
                  <a:lnTo>
                    <a:pt x="284" y="144"/>
                  </a:lnTo>
                  <a:lnTo>
                    <a:pt x="284" y="142"/>
                  </a:lnTo>
                  <a:lnTo>
                    <a:pt x="282" y="137"/>
                  </a:lnTo>
                  <a:lnTo>
                    <a:pt x="284" y="131"/>
                  </a:lnTo>
                  <a:lnTo>
                    <a:pt x="285" y="124"/>
                  </a:lnTo>
                  <a:lnTo>
                    <a:pt x="284" y="112"/>
                  </a:lnTo>
                  <a:lnTo>
                    <a:pt x="282" y="99"/>
                  </a:lnTo>
                  <a:lnTo>
                    <a:pt x="280" y="95"/>
                  </a:lnTo>
                  <a:lnTo>
                    <a:pt x="280" y="90"/>
                  </a:lnTo>
                  <a:lnTo>
                    <a:pt x="282" y="85"/>
                  </a:lnTo>
                  <a:lnTo>
                    <a:pt x="284" y="79"/>
                  </a:lnTo>
                  <a:lnTo>
                    <a:pt x="289" y="74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68"/>
                  </a:lnTo>
                  <a:lnTo>
                    <a:pt x="296" y="66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302" y="52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3" y="41"/>
                  </a:lnTo>
                  <a:lnTo>
                    <a:pt x="305" y="39"/>
                  </a:lnTo>
                  <a:lnTo>
                    <a:pt x="309" y="38"/>
                  </a:lnTo>
                  <a:lnTo>
                    <a:pt x="314" y="38"/>
                  </a:lnTo>
                  <a:lnTo>
                    <a:pt x="314" y="36"/>
                  </a:lnTo>
                  <a:lnTo>
                    <a:pt x="314" y="36"/>
                  </a:lnTo>
                  <a:lnTo>
                    <a:pt x="311" y="36"/>
                  </a:lnTo>
                  <a:lnTo>
                    <a:pt x="312" y="34"/>
                  </a:lnTo>
                  <a:lnTo>
                    <a:pt x="316" y="34"/>
                  </a:lnTo>
                  <a:lnTo>
                    <a:pt x="318" y="32"/>
                  </a:lnTo>
                  <a:lnTo>
                    <a:pt x="320" y="32"/>
                  </a:lnTo>
                  <a:lnTo>
                    <a:pt x="320" y="30"/>
                  </a:lnTo>
                  <a:lnTo>
                    <a:pt x="320" y="3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8">
              <a:extLst>
                <a:ext uri="{FF2B5EF4-FFF2-40B4-BE49-F238E27FC236}">
                  <a16:creationId xmlns:a16="http://schemas.microsoft.com/office/drawing/2014/main" id="{E8497268-7115-427C-8DD4-B8E98A2676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348" y="3014405"/>
              <a:ext cx="489294" cy="393924"/>
            </a:xfrm>
            <a:custGeom>
              <a:avLst/>
              <a:gdLst>
                <a:gd name="T0" fmla="*/ 146 w 354"/>
                <a:gd name="T1" fmla="*/ 258 h 285"/>
                <a:gd name="T2" fmla="*/ 121 w 354"/>
                <a:gd name="T3" fmla="*/ 262 h 285"/>
                <a:gd name="T4" fmla="*/ 210 w 354"/>
                <a:gd name="T5" fmla="*/ 244 h 285"/>
                <a:gd name="T6" fmla="*/ 210 w 354"/>
                <a:gd name="T7" fmla="*/ 255 h 285"/>
                <a:gd name="T8" fmla="*/ 87 w 354"/>
                <a:gd name="T9" fmla="*/ 247 h 285"/>
                <a:gd name="T10" fmla="*/ 94 w 354"/>
                <a:gd name="T11" fmla="*/ 262 h 285"/>
                <a:gd name="T12" fmla="*/ 130 w 354"/>
                <a:gd name="T13" fmla="*/ 271 h 285"/>
                <a:gd name="T14" fmla="*/ 332 w 354"/>
                <a:gd name="T15" fmla="*/ 229 h 285"/>
                <a:gd name="T16" fmla="*/ 14 w 354"/>
                <a:gd name="T17" fmla="*/ 211 h 285"/>
                <a:gd name="T18" fmla="*/ 126 w 354"/>
                <a:gd name="T19" fmla="*/ 209 h 285"/>
                <a:gd name="T20" fmla="*/ 126 w 354"/>
                <a:gd name="T21" fmla="*/ 202 h 285"/>
                <a:gd name="T22" fmla="*/ 117 w 354"/>
                <a:gd name="T23" fmla="*/ 199 h 285"/>
                <a:gd name="T24" fmla="*/ 81 w 354"/>
                <a:gd name="T25" fmla="*/ 208 h 285"/>
                <a:gd name="T26" fmla="*/ 94 w 354"/>
                <a:gd name="T27" fmla="*/ 231 h 285"/>
                <a:gd name="T28" fmla="*/ 107 w 354"/>
                <a:gd name="T29" fmla="*/ 240 h 285"/>
                <a:gd name="T30" fmla="*/ 228 w 354"/>
                <a:gd name="T31" fmla="*/ 199 h 285"/>
                <a:gd name="T32" fmla="*/ 121 w 354"/>
                <a:gd name="T33" fmla="*/ 179 h 285"/>
                <a:gd name="T34" fmla="*/ 191 w 354"/>
                <a:gd name="T35" fmla="*/ 249 h 285"/>
                <a:gd name="T36" fmla="*/ 200 w 354"/>
                <a:gd name="T37" fmla="*/ 236 h 285"/>
                <a:gd name="T38" fmla="*/ 220 w 354"/>
                <a:gd name="T39" fmla="*/ 193 h 285"/>
                <a:gd name="T40" fmla="*/ 190 w 354"/>
                <a:gd name="T41" fmla="*/ 162 h 285"/>
                <a:gd name="T42" fmla="*/ 199 w 354"/>
                <a:gd name="T43" fmla="*/ 180 h 285"/>
                <a:gd name="T44" fmla="*/ 186 w 354"/>
                <a:gd name="T45" fmla="*/ 188 h 285"/>
                <a:gd name="T46" fmla="*/ 182 w 354"/>
                <a:gd name="T47" fmla="*/ 170 h 285"/>
                <a:gd name="T48" fmla="*/ 164 w 354"/>
                <a:gd name="T49" fmla="*/ 180 h 285"/>
                <a:gd name="T50" fmla="*/ 143 w 354"/>
                <a:gd name="T51" fmla="*/ 190 h 285"/>
                <a:gd name="T52" fmla="*/ 152 w 354"/>
                <a:gd name="T53" fmla="*/ 218 h 285"/>
                <a:gd name="T54" fmla="*/ 166 w 354"/>
                <a:gd name="T55" fmla="*/ 229 h 285"/>
                <a:gd name="T56" fmla="*/ 184 w 354"/>
                <a:gd name="T57" fmla="*/ 244 h 285"/>
                <a:gd name="T58" fmla="*/ 190 w 354"/>
                <a:gd name="T59" fmla="*/ 269 h 285"/>
                <a:gd name="T60" fmla="*/ 177 w 354"/>
                <a:gd name="T61" fmla="*/ 96 h 285"/>
                <a:gd name="T62" fmla="*/ 40 w 354"/>
                <a:gd name="T63" fmla="*/ 88 h 285"/>
                <a:gd name="T64" fmla="*/ 29 w 354"/>
                <a:gd name="T65" fmla="*/ 79 h 285"/>
                <a:gd name="T66" fmla="*/ 150 w 354"/>
                <a:gd name="T67" fmla="*/ 43 h 285"/>
                <a:gd name="T68" fmla="*/ 69 w 354"/>
                <a:gd name="T69" fmla="*/ 247 h 285"/>
                <a:gd name="T70" fmla="*/ 81 w 354"/>
                <a:gd name="T71" fmla="*/ 227 h 285"/>
                <a:gd name="T72" fmla="*/ 74 w 354"/>
                <a:gd name="T73" fmla="*/ 202 h 285"/>
                <a:gd name="T74" fmla="*/ 90 w 354"/>
                <a:gd name="T75" fmla="*/ 188 h 285"/>
                <a:gd name="T76" fmla="*/ 105 w 354"/>
                <a:gd name="T77" fmla="*/ 175 h 285"/>
                <a:gd name="T78" fmla="*/ 116 w 354"/>
                <a:gd name="T79" fmla="*/ 135 h 285"/>
                <a:gd name="T80" fmla="*/ 123 w 354"/>
                <a:gd name="T81" fmla="*/ 152 h 285"/>
                <a:gd name="T82" fmla="*/ 139 w 354"/>
                <a:gd name="T83" fmla="*/ 114 h 285"/>
                <a:gd name="T84" fmla="*/ 105 w 354"/>
                <a:gd name="T85" fmla="*/ 97 h 285"/>
                <a:gd name="T86" fmla="*/ 107 w 354"/>
                <a:gd name="T87" fmla="*/ 96 h 285"/>
                <a:gd name="T88" fmla="*/ 99 w 354"/>
                <a:gd name="T89" fmla="*/ 63 h 285"/>
                <a:gd name="T90" fmla="*/ 107 w 354"/>
                <a:gd name="T91" fmla="*/ 14 h 285"/>
                <a:gd name="T92" fmla="*/ 11 w 354"/>
                <a:gd name="T93" fmla="*/ 92 h 285"/>
                <a:gd name="T94" fmla="*/ 16 w 354"/>
                <a:gd name="T95" fmla="*/ 97 h 285"/>
                <a:gd name="T96" fmla="*/ 33 w 354"/>
                <a:gd name="T97" fmla="*/ 74 h 285"/>
                <a:gd name="T98" fmla="*/ 83 w 354"/>
                <a:gd name="T99" fmla="*/ 63 h 285"/>
                <a:gd name="T100" fmla="*/ 56 w 354"/>
                <a:gd name="T101" fmla="*/ 81 h 285"/>
                <a:gd name="T102" fmla="*/ 61 w 354"/>
                <a:gd name="T103" fmla="*/ 108 h 285"/>
                <a:gd name="T104" fmla="*/ 52 w 354"/>
                <a:gd name="T105" fmla="*/ 101 h 285"/>
                <a:gd name="T106" fmla="*/ 47 w 354"/>
                <a:gd name="T107" fmla="*/ 88 h 285"/>
                <a:gd name="T108" fmla="*/ 33 w 354"/>
                <a:gd name="T109" fmla="*/ 112 h 285"/>
                <a:gd name="T110" fmla="*/ 11 w 354"/>
                <a:gd name="T111" fmla="*/ 106 h 285"/>
                <a:gd name="T112" fmla="*/ 4 w 354"/>
                <a:gd name="T113" fmla="*/ 155 h 285"/>
                <a:gd name="T114" fmla="*/ 2 w 354"/>
                <a:gd name="T115" fmla="*/ 162 h 285"/>
                <a:gd name="T116" fmla="*/ 27 w 354"/>
                <a:gd name="T117" fmla="*/ 211 h 285"/>
                <a:gd name="T118" fmla="*/ 24 w 354"/>
                <a:gd name="T119" fmla="*/ 236 h 285"/>
                <a:gd name="T120" fmla="*/ 67 w 354"/>
                <a:gd name="T121" fmla="*/ 265 h 285"/>
                <a:gd name="T122" fmla="*/ 83 w 354"/>
                <a:gd name="T123" fmla="*/ 26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85">
                  <a:moveTo>
                    <a:pt x="188" y="269"/>
                  </a:moveTo>
                  <a:lnTo>
                    <a:pt x="188" y="267"/>
                  </a:lnTo>
                  <a:lnTo>
                    <a:pt x="186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6" y="264"/>
                  </a:lnTo>
                  <a:lnTo>
                    <a:pt x="184" y="264"/>
                  </a:lnTo>
                  <a:lnTo>
                    <a:pt x="184" y="262"/>
                  </a:lnTo>
                  <a:lnTo>
                    <a:pt x="182" y="262"/>
                  </a:lnTo>
                  <a:lnTo>
                    <a:pt x="182" y="260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8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5"/>
                  </a:lnTo>
                  <a:lnTo>
                    <a:pt x="166" y="260"/>
                  </a:lnTo>
                  <a:lnTo>
                    <a:pt x="166" y="260"/>
                  </a:lnTo>
                  <a:lnTo>
                    <a:pt x="164" y="260"/>
                  </a:lnTo>
                  <a:lnTo>
                    <a:pt x="163" y="256"/>
                  </a:lnTo>
                  <a:lnTo>
                    <a:pt x="163" y="255"/>
                  </a:lnTo>
                  <a:lnTo>
                    <a:pt x="161" y="255"/>
                  </a:lnTo>
                  <a:lnTo>
                    <a:pt x="159" y="253"/>
                  </a:lnTo>
                  <a:lnTo>
                    <a:pt x="157" y="253"/>
                  </a:lnTo>
                  <a:lnTo>
                    <a:pt x="150" y="253"/>
                  </a:lnTo>
                  <a:lnTo>
                    <a:pt x="150" y="253"/>
                  </a:lnTo>
                  <a:lnTo>
                    <a:pt x="148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6" y="260"/>
                  </a:lnTo>
                  <a:lnTo>
                    <a:pt x="150" y="262"/>
                  </a:lnTo>
                  <a:lnTo>
                    <a:pt x="150" y="264"/>
                  </a:lnTo>
                  <a:lnTo>
                    <a:pt x="152" y="264"/>
                  </a:lnTo>
                  <a:lnTo>
                    <a:pt x="150" y="265"/>
                  </a:lnTo>
                  <a:lnTo>
                    <a:pt x="148" y="265"/>
                  </a:lnTo>
                  <a:lnTo>
                    <a:pt x="148" y="265"/>
                  </a:lnTo>
                  <a:lnTo>
                    <a:pt x="146" y="265"/>
                  </a:lnTo>
                  <a:lnTo>
                    <a:pt x="146" y="267"/>
                  </a:lnTo>
                  <a:lnTo>
                    <a:pt x="146" y="269"/>
                  </a:lnTo>
                  <a:lnTo>
                    <a:pt x="148" y="269"/>
                  </a:lnTo>
                  <a:lnTo>
                    <a:pt x="150" y="271"/>
                  </a:lnTo>
                  <a:lnTo>
                    <a:pt x="154" y="271"/>
                  </a:lnTo>
                  <a:lnTo>
                    <a:pt x="155" y="273"/>
                  </a:lnTo>
                  <a:lnTo>
                    <a:pt x="161" y="276"/>
                  </a:lnTo>
                  <a:lnTo>
                    <a:pt x="164" y="278"/>
                  </a:lnTo>
                  <a:lnTo>
                    <a:pt x="168" y="282"/>
                  </a:lnTo>
                  <a:lnTo>
                    <a:pt x="170" y="282"/>
                  </a:lnTo>
                  <a:lnTo>
                    <a:pt x="172" y="280"/>
                  </a:lnTo>
                  <a:lnTo>
                    <a:pt x="173" y="278"/>
                  </a:lnTo>
                  <a:lnTo>
                    <a:pt x="177" y="278"/>
                  </a:lnTo>
                  <a:lnTo>
                    <a:pt x="184" y="280"/>
                  </a:lnTo>
                  <a:lnTo>
                    <a:pt x="186" y="278"/>
                  </a:lnTo>
                  <a:lnTo>
                    <a:pt x="188" y="276"/>
                  </a:lnTo>
                  <a:lnTo>
                    <a:pt x="188" y="274"/>
                  </a:lnTo>
                  <a:lnTo>
                    <a:pt x="186" y="274"/>
                  </a:lnTo>
                  <a:lnTo>
                    <a:pt x="186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88" y="269"/>
                  </a:lnTo>
                  <a:lnTo>
                    <a:pt x="188" y="269"/>
                  </a:lnTo>
                  <a:close/>
                  <a:moveTo>
                    <a:pt x="121" y="262"/>
                  </a:moveTo>
                  <a:lnTo>
                    <a:pt x="121" y="260"/>
                  </a:lnTo>
                  <a:lnTo>
                    <a:pt x="121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2" y="256"/>
                  </a:lnTo>
                  <a:lnTo>
                    <a:pt x="112" y="255"/>
                  </a:lnTo>
                  <a:lnTo>
                    <a:pt x="110" y="255"/>
                  </a:lnTo>
                  <a:lnTo>
                    <a:pt x="107" y="251"/>
                  </a:lnTo>
                  <a:lnTo>
                    <a:pt x="105" y="251"/>
                  </a:lnTo>
                  <a:lnTo>
                    <a:pt x="105" y="253"/>
                  </a:lnTo>
                  <a:lnTo>
                    <a:pt x="107" y="255"/>
                  </a:lnTo>
                  <a:lnTo>
                    <a:pt x="116" y="264"/>
                  </a:lnTo>
                  <a:lnTo>
                    <a:pt x="116" y="264"/>
                  </a:lnTo>
                  <a:lnTo>
                    <a:pt x="117" y="264"/>
                  </a:lnTo>
                  <a:lnTo>
                    <a:pt x="117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1" y="262"/>
                  </a:lnTo>
                  <a:close/>
                  <a:moveTo>
                    <a:pt x="222" y="247"/>
                  </a:moveTo>
                  <a:lnTo>
                    <a:pt x="217" y="246"/>
                  </a:lnTo>
                  <a:lnTo>
                    <a:pt x="213" y="246"/>
                  </a:lnTo>
                  <a:lnTo>
                    <a:pt x="211" y="246"/>
                  </a:lnTo>
                  <a:lnTo>
                    <a:pt x="210" y="244"/>
                  </a:lnTo>
                  <a:lnTo>
                    <a:pt x="210" y="244"/>
                  </a:lnTo>
                  <a:lnTo>
                    <a:pt x="208" y="244"/>
                  </a:lnTo>
                  <a:lnTo>
                    <a:pt x="208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1" y="247"/>
                  </a:lnTo>
                  <a:lnTo>
                    <a:pt x="210" y="247"/>
                  </a:lnTo>
                  <a:lnTo>
                    <a:pt x="210" y="247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6" y="249"/>
                  </a:lnTo>
                  <a:lnTo>
                    <a:pt x="204" y="249"/>
                  </a:lnTo>
                  <a:lnTo>
                    <a:pt x="206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2" y="253"/>
                  </a:lnTo>
                  <a:lnTo>
                    <a:pt x="202" y="253"/>
                  </a:lnTo>
                  <a:lnTo>
                    <a:pt x="204" y="253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4" y="258"/>
                  </a:lnTo>
                  <a:lnTo>
                    <a:pt x="206" y="258"/>
                  </a:lnTo>
                  <a:lnTo>
                    <a:pt x="208" y="258"/>
                  </a:lnTo>
                  <a:lnTo>
                    <a:pt x="210" y="255"/>
                  </a:lnTo>
                  <a:lnTo>
                    <a:pt x="211" y="253"/>
                  </a:lnTo>
                  <a:lnTo>
                    <a:pt x="213" y="253"/>
                  </a:lnTo>
                  <a:lnTo>
                    <a:pt x="215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4" y="253"/>
                  </a:lnTo>
                  <a:lnTo>
                    <a:pt x="224" y="253"/>
                  </a:lnTo>
                  <a:lnTo>
                    <a:pt x="224" y="251"/>
                  </a:lnTo>
                  <a:lnTo>
                    <a:pt x="222" y="249"/>
                  </a:lnTo>
                  <a:lnTo>
                    <a:pt x="222" y="247"/>
                  </a:lnTo>
                  <a:close/>
                  <a:moveTo>
                    <a:pt x="96" y="251"/>
                  </a:moveTo>
                  <a:lnTo>
                    <a:pt x="96" y="249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46"/>
                  </a:lnTo>
                  <a:lnTo>
                    <a:pt x="89" y="246"/>
                  </a:lnTo>
                  <a:lnTo>
                    <a:pt x="85" y="242"/>
                  </a:lnTo>
                  <a:lnTo>
                    <a:pt x="83" y="242"/>
                  </a:lnTo>
                  <a:lnTo>
                    <a:pt x="81" y="242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1" y="244"/>
                  </a:lnTo>
                  <a:lnTo>
                    <a:pt x="81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7"/>
                  </a:lnTo>
                  <a:lnTo>
                    <a:pt x="80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5" y="249"/>
                  </a:lnTo>
                  <a:lnTo>
                    <a:pt x="85" y="249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5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5" y="256"/>
                  </a:lnTo>
                  <a:lnTo>
                    <a:pt x="87" y="258"/>
                  </a:lnTo>
                  <a:lnTo>
                    <a:pt x="89" y="258"/>
                  </a:lnTo>
                  <a:lnTo>
                    <a:pt x="89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4" y="256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4" y="260"/>
                  </a:lnTo>
                  <a:lnTo>
                    <a:pt x="92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4" y="260"/>
                  </a:lnTo>
                  <a:lnTo>
                    <a:pt x="94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9" y="260"/>
                  </a:lnTo>
                  <a:lnTo>
                    <a:pt x="99" y="258"/>
                  </a:lnTo>
                  <a:lnTo>
                    <a:pt x="98" y="253"/>
                  </a:lnTo>
                  <a:lnTo>
                    <a:pt x="96" y="251"/>
                  </a:lnTo>
                  <a:close/>
                  <a:moveTo>
                    <a:pt x="141" y="238"/>
                  </a:moveTo>
                  <a:lnTo>
                    <a:pt x="139" y="242"/>
                  </a:lnTo>
                  <a:lnTo>
                    <a:pt x="139" y="246"/>
                  </a:lnTo>
                  <a:lnTo>
                    <a:pt x="135" y="249"/>
                  </a:lnTo>
                  <a:lnTo>
                    <a:pt x="135" y="249"/>
                  </a:lnTo>
                  <a:lnTo>
                    <a:pt x="132" y="253"/>
                  </a:lnTo>
                  <a:lnTo>
                    <a:pt x="130" y="255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8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30" y="260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8" y="264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30" y="271"/>
                  </a:lnTo>
                  <a:lnTo>
                    <a:pt x="130" y="273"/>
                  </a:lnTo>
                  <a:lnTo>
                    <a:pt x="132" y="271"/>
                  </a:lnTo>
                  <a:lnTo>
                    <a:pt x="132" y="271"/>
                  </a:lnTo>
                  <a:lnTo>
                    <a:pt x="134" y="271"/>
                  </a:lnTo>
                  <a:lnTo>
                    <a:pt x="137" y="255"/>
                  </a:lnTo>
                  <a:lnTo>
                    <a:pt x="141" y="249"/>
                  </a:lnTo>
                  <a:lnTo>
                    <a:pt x="141" y="246"/>
                  </a:lnTo>
                  <a:lnTo>
                    <a:pt x="145" y="235"/>
                  </a:lnTo>
                  <a:lnTo>
                    <a:pt x="143" y="235"/>
                  </a:lnTo>
                  <a:lnTo>
                    <a:pt x="141" y="238"/>
                  </a:lnTo>
                  <a:close/>
                  <a:moveTo>
                    <a:pt x="352" y="238"/>
                  </a:moveTo>
                  <a:lnTo>
                    <a:pt x="354" y="238"/>
                  </a:lnTo>
                  <a:lnTo>
                    <a:pt x="354" y="238"/>
                  </a:lnTo>
                  <a:lnTo>
                    <a:pt x="354" y="238"/>
                  </a:lnTo>
                  <a:lnTo>
                    <a:pt x="354" y="236"/>
                  </a:lnTo>
                  <a:lnTo>
                    <a:pt x="352" y="236"/>
                  </a:lnTo>
                  <a:lnTo>
                    <a:pt x="350" y="235"/>
                  </a:lnTo>
                  <a:lnTo>
                    <a:pt x="347" y="233"/>
                  </a:lnTo>
                  <a:lnTo>
                    <a:pt x="347" y="233"/>
                  </a:lnTo>
                  <a:lnTo>
                    <a:pt x="345" y="231"/>
                  </a:lnTo>
                  <a:lnTo>
                    <a:pt x="345" y="229"/>
                  </a:lnTo>
                  <a:lnTo>
                    <a:pt x="343" y="229"/>
                  </a:lnTo>
                  <a:lnTo>
                    <a:pt x="343" y="229"/>
                  </a:lnTo>
                  <a:lnTo>
                    <a:pt x="341" y="229"/>
                  </a:lnTo>
                  <a:lnTo>
                    <a:pt x="340" y="227"/>
                  </a:lnTo>
                  <a:lnTo>
                    <a:pt x="338" y="226"/>
                  </a:lnTo>
                  <a:lnTo>
                    <a:pt x="338" y="226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4"/>
                  </a:lnTo>
                  <a:lnTo>
                    <a:pt x="332" y="226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9"/>
                  </a:lnTo>
                  <a:lnTo>
                    <a:pt x="331" y="235"/>
                  </a:lnTo>
                  <a:lnTo>
                    <a:pt x="331" y="238"/>
                  </a:lnTo>
                  <a:lnTo>
                    <a:pt x="331" y="240"/>
                  </a:lnTo>
                  <a:lnTo>
                    <a:pt x="331" y="240"/>
                  </a:lnTo>
                  <a:lnTo>
                    <a:pt x="336" y="244"/>
                  </a:lnTo>
                  <a:lnTo>
                    <a:pt x="340" y="246"/>
                  </a:lnTo>
                  <a:lnTo>
                    <a:pt x="343" y="247"/>
                  </a:lnTo>
                  <a:lnTo>
                    <a:pt x="345" y="249"/>
                  </a:lnTo>
                  <a:lnTo>
                    <a:pt x="347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7"/>
                  </a:lnTo>
                  <a:lnTo>
                    <a:pt x="352" y="247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4"/>
                  </a:lnTo>
                  <a:lnTo>
                    <a:pt x="352" y="242"/>
                  </a:lnTo>
                  <a:lnTo>
                    <a:pt x="354" y="242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2" y="238"/>
                  </a:lnTo>
                  <a:close/>
                  <a:moveTo>
                    <a:pt x="20" y="218"/>
                  </a:moveTo>
                  <a:lnTo>
                    <a:pt x="18" y="217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08"/>
                  </a:lnTo>
                  <a:lnTo>
                    <a:pt x="14" y="208"/>
                  </a:lnTo>
                  <a:lnTo>
                    <a:pt x="14" y="209"/>
                  </a:lnTo>
                  <a:lnTo>
                    <a:pt x="14" y="211"/>
                  </a:lnTo>
                  <a:lnTo>
                    <a:pt x="16" y="215"/>
                  </a:lnTo>
                  <a:lnTo>
                    <a:pt x="16" y="218"/>
                  </a:lnTo>
                  <a:lnTo>
                    <a:pt x="18" y="218"/>
                  </a:lnTo>
                  <a:lnTo>
                    <a:pt x="20" y="218"/>
                  </a:lnTo>
                  <a:lnTo>
                    <a:pt x="20" y="218"/>
                  </a:lnTo>
                  <a:close/>
                  <a:moveTo>
                    <a:pt x="126" y="244"/>
                  </a:moveTo>
                  <a:lnTo>
                    <a:pt x="130" y="244"/>
                  </a:lnTo>
                  <a:lnTo>
                    <a:pt x="132" y="244"/>
                  </a:lnTo>
                  <a:lnTo>
                    <a:pt x="132" y="244"/>
                  </a:lnTo>
                  <a:lnTo>
                    <a:pt x="132" y="242"/>
                  </a:lnTo>
                  <a:lnTo>
                    <a:pt x="134" y="242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5" y="238"/>
                  </a:lnTo>
                  <a:lnTo>
                    <a:pt x="135" y="238"/>
                  </a:lnTo>
                  <a:lnTo>
                    <a:pt x="135" y="236"/>
                  </a:lnTo>
                  <a:lnTo>
                    <a:pt x="135" y="235"/>
                  </a:lnTo>
                  <a:lnTo>
                    <a:pt x="135" y="233"/>
                  </a:lnTo>
                  <a:lnTo>
                    <a:pt x="137" y="231"/>
                  </a:lnTo>
                  <a:lnTo>
                    <a:pt x="137" y="229"/>
                  </a:lnTo>
                  <a:lnTo>
                    <a:pt x="137" y="227"/>
                  </a:lnTo>
                  <a:lnTo>
                    <a:pt x="135" y="227"/>
                  </a:lnTo>
                  <a:lnTo>
                    <a:pt x="135" y="224"/>
                  </a:lnTo>
                  <a:lnTo>
                    <a:pt x="134" y="224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7" y="222"/>
                  </a:lnTo>
                  <a:lnTo>
                    <a:pt x="135" y="218"/>
                  </a:lnTo>
                  <a:lnTo>
                    <a:pt x="135" y="217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6" y="209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3" y="209"/>
                  </a:lnTo>
                  <a:lnTo>
                    <a:pt x="125" y="209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06"/>
                  </a:lnTo>
                  <a:lnTo>
                    <a:pt x="134" y="206"/>
                  </a:lnTo>
                  <a:lnTo>
                    <a:pt x="134" y="206"/>
                  </a:lnTo>
                  <a:lnTo>
                    <a:pt x="134" y="204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28" y="197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5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19" y="209"/>
                  </a:lnTo>
                  <a:lnTo>
                    <a:pt x="117" y="209"/>
                  </a:lnTo>
                  <a:lnTo>
                    <a:pt x="117" y="209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7" y="199"/>
                  </a:lnTo>
                  <a:lnTo>
                    <a:pt x="116" y="197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7" y="197"/>
                  </a:lnTo>
                  <a:lnTo>
                    <a:pt x="105" y="197"/>
                  </a:lnTo>
                  <a:lnTo>
                    <a:pt x="98" y="200"/>
                  </a:lnTo>
                  <a:lnTo>
                    <a:pt x="92" y="204"/>
                  </a:lnTo>
                  <a:lnTo>
                    <a:pt x="90" y="204"/>
                  </a:lnTo>
                  <a:lnTo>
                    <a:pt x="89" y="202"/>
                  </a:lnTo>
                  <a:lnTo>
                    <a:pt x="87" y="202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0" y="204"/>
                  </a:lnTo>
                  <a:lnTo>
                    <a:pt x="80" y="206"/>
                  </a:lnTo>
                  <a:lnTo>
                    <a:pt x="81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3" y="209"/>
                  </a:lnTo>
                  <a:lnTo>
                    <a:pt x="83" y="208"/>
                  </a:lnTo>
                  <a:lnTo>
                    <a:pt x="81" y="208"/>
                  </a:lnTo>
                  <a:lnTo>
                    <a:pt x="81" y="208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7" y="211"/>
                  </a:lnTo>
                  <a:lnTo>
                    <a:pt x="87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9" y="213"/>
                  </a:lnTo>
                  <a:lnTo>
                    <a:pt x="87" y="215"/>
                  </a:lnTo>
                  <a:lnTo>
                    <a:pt x="87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7" y="217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9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6"/>
                  </a:lnTo>
                  <a:lnTo>
                    <a:pt x="90" y="226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2" y="229"/>
                  </a:lnTo>
                  <a:lnTo>
                    <a:pt x="92" y="229"/>
                  </a:lnTo>
                  <a:lnTo>
                    <a:pt x="94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6" y="235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8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98" y="236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5"/>
                  </a:lnTo>
                  <a:lnTo>
                    <a:pt x="103" y="235"/>
                  </a:lnTo>
                  <a:lnTo>
                    <a:pt x="103" y="236"/>
                  </a:lnTo>
                  <a:lnTo>
                    <a:pt x="103" y="238"/>
                  </a:lnTo>
                  <a:lnTo>
                    <a:pt x="99" y="240"/>
                  </a:lnTo>
                  <a:lnTo>
                    <a:pt x="99" y="242"/>
                  </a:lnTo>
                  <a:lnTo>
                    <a:pt x="101" y="240"/>
                  </a:lnTo>
                  <a:lnTo>
                    <a:pt x="103" y="240"/>
                  </a:lnTo>
                  <a:lnTo>
                    <a:pt x="103" y="242"/>
                  </a:lnTo>
                  <a:lnTo>
                    <a:pt x="105" y="242"/>
                  </a:lnTo>
                  <a:lnTo>
                    <a:pt x="107" y="244"/>
                  </a:lnTo>
                  <a:lnTo>
                    <a:pt x="107" y="242"/>
                  </a:lnTo>
                  <a:lnTo>
                    <a:pt x="107" y="240"/>
                  </a:lnTo>
                  <a:lnTo>
                    <a:pt x="108" y="240"/>
                  </a:lnTo>
                  <a:lnTo>
                    <a:pt x="112" y="244"/>
                  </a:lnTo>
                  <a:lnTo>
                    <a:pt x="112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6" y="244"/>
                  </a:lnTo>
                  <a:lnTo>
                    <a:pt x="116" y="244"/>
                  </a:lnTo>
                  <a:lnTo>
                    <a:pt x="116" y="246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3" y="246"/>
                  </a:lnTo>
                  <a:lnTo>
                    <a:pt x="123" y="246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6" y="244"/>
                  </a:lnTo>
                  <a:lnTo>
                    <a:pt x="126" y="244"/>
                  </a:lnTo>
                  <a:close/>
                  <a:moveTo>
                    <a:pt x="228" y="188"/>
                  </a:moveTo>
                  <a:lnTo>
                    <a:pt x="228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90"/>
                  </a:lnTo>
                  <a:lnTo>
                    <a:pt x="224" y="191"/>
                  </a:lnTo>
                  <a:lnTo>
                    <a:pt x="224" y="191"/>
                  </a:lnTo>
                  <a:lnTo>
                    <a:pt x="224" y="193"/>
                  </a:lnTo>
                  <a:lnTo>
                    <a:pt x="222" y="193"/>
                  </a:lnTo>
                  <a:lnTo>
                    <a:pt x="222" y="195"/>
                  </a:lnTo>
                  <a:lnTo>
                    <a:pt x="222" y="197"/>
                  </a:lnTo>
                  <a:lnTo>
                    <a:pt x="222" y="199"/>
                  </a:lnTo>
                  <a:lnTo>
                    <a:pt x="224" y="200"/>
                  </a:lnTo>
                  <a:lnTo>
                    <a:pt x="226" y="200"/>
                  </a:lnTo>
                  <a:lnTo>
                    <a:pt x="226" y="200"/>
                  </a:lnTo>
                  <a:lnTo>
                    <a:pt x="226" y="199"/>
                  </a:lnTo>
                  <a:lnTo>
                    <a:pt x="228" y="199"/>
                  </a:lnTo>
                  <a:lnTo>
                    <a:pt x="228" y="199"/>
                  </a:lnTo>
                  <a:lnTo>
                    <a:pt x="229" y="197"/>
                  </a:lnTo>
                  <a:lnTo>
                    <a:pt x="229" y="195"/>
                  </a:lnTo>
                  <a:lnTo>
                    <a:pt x="228" y="188"/>
                  </a:lnTo>
                  <a:close/>
                  <a:moveTo>
                    <a:pt x="128" y="173"/>
                  </a:moveTo>
                  <a:lnTo>
                    <a:pt x="130" y="171"/>
                  </a:lnTo>
                  <a:lnTo>
                    <a:pt x="130" y="171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28" y="173"/>
                  </a:lnTo>
                  <a:lnTo>
                    <a:pt x="126" y="171"/>
                  </a:lnTo>
                  <a:lnTo>
                    <a:pt x="126" y="170"/>
                  </a:lnTo>
                  <a:lnTo>
                    <a:pt x="126" y="170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5" y="166"/>
                  </a:lnTo>
                  <a:lnTo>
                    <a:pt x="125" y="164"/>
                  </a:lnTo>
                  <a:lnTo>
                    <a:pt x="125" y="161"/>
                  </a:lnTo>
                  <a:lnTo>
                    <a:pt x="123" y="161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1" y="164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5" y="166"/>
                  </a:lnTo>
                  <a:lnTo>
                    <a:pt x="125" y="168"/>
                  </a:lnTo>
                  <a:lnTo>
                    <a:pt x="125" y="170"/>
                  </a:lnTo>
                  <a:lnTo>
                    <a:pt x="125" y="171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3" y="173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1" y="179"/>
                  </a:lnTo>
                  <a:lnTo>
                    <a:pt x="123" y="182"/>
                  </a:lnTo>
                  <a:lnTo>
                    <a:pt x="125" y="182"/>
                  </a:lnTo>
                  <a:lnTo>
                    <a:pt x="126" y="180"/>
                  </a:lnTo>
                  <a:lnTo>
                    <a:pt x="126" y="179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8" y="173"/>
                  </a:lnTo>
                  <a:close/>
                  <a:moveTo>
                    <a:pt x="202" y="258"/>
                  </a:moveTo>
                  <a:lnTo>
                    <a:pt x="200" y="258"/>
                  </a:lnTo>
                  <a:lnTo>
                    <a:pt x="200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5" y="255"/>
                  </a:lnTo>
                  <a:lnTo>
                    <a:pt x="195" y="255"/>
                  </a:lnTo>
                  <a:lnTo>
                    <a:pt x="193" y="253"/>
                  </a:lnTo>
                  <a:lnTo>
                    <a:pt x="193" y="255"/>
                  </a:lnTo>
                  <a:lnTo>
                    <a:pt x="191" y="255"/>
                  </a:lnTo>
                  <a:lnTo>
                    <a:pt x="193" y="255"/>
                  </a:lnTo>
                  <a:lnTo>
                    <a:pt x="193" y="255"/>
                  </a:lnTo>
                  <a:lnTo>
                    <a:pt x="191" y="256"/>
                  </a:lnTo>
                  <a:lnTo>
                    <a:pt x="191" y="255"/>
                  </a:lnTo>
                  <a:lnTo>
                    <a:pt x="190" y="255"/>
                  </a:lnTo>
                  <a:lnTo>
                    <a:pt x="190" y="255"/>
                  </a:lnTo>
                  <a:lnTo>
                    <a:pt x="190" y="253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5" y="251"/>
                  </a:lnTo>
                  <a:lnTo>
                    <a:pt x="197" y="251"/>
                  </a:lnTo>
                  <a:lnTo>
                    <a:pt x="199" y="251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9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4" y="247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4" y="242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38"/>
                  </a:lnTo>
                  <a:lnTo>
                    <a:pt x="202" y="236"/>
                  </a:lnTo>
                  <a:lnTo>
                    <a:pt x="199" y="236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3"/>
                  </a:lnTo>
                  <a:lnTo>
                    <a:pt x="199" y="233"/>
                  </a:lnTo>
                  <a:lnTo>
                    <a:pt x="199" y="233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2" y="235"/>
                  </a:lnTo>
                  <a:lnTo>
                    <a:pt x="202" y="235"/>
                  </a:lnTo>
                  <a:lnTo>
                    <a:pt x="202" y="233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6" y="229"/>
                  </a:lnTo>
                  <a:lnTo>
                    <a:pt x="215" y="226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0"/>
                  </a:lnTo>
                  <a:lnTo>
                    <a:pt x="219" y="220"/>
                  </a:lnTo>
                  <a:lnTo>
                    <a:pt x="219" y="218"/>
                  </a:lnTo>
                  <a:lnTo>
                    <a:pt x="219" y="217"/>
                  </a:lnTo>
                  <a:lnTo>
                    <a:pt x="217" y="215"/>
                  </a:lnTo>
                  <a:lnTo>
                    <a:pt x="215" y="213"/>
                  </a:lnTo>
                  <a:lnTo>
                    <a:pt x="213" y="213"/>
                  </a:lnTo>
                  <a:lnTo>
                    <a:pt x="211" y="213"/>
                  </a:lnTo>
                  <a:lnTo>
                    <a:pt x="210" y="213"/>
                  </a:lnTo>
                  <a:lnTo>
                    <a:pt x="208" y="211"/>
                  </a:lnTo>
                  <a:lnTo>
                    <a:pt x="206" y="206"/>
                  </a:lnTo>
                  <a:lnTo>
                    <a:pt x="208" y="200"/>
                  </a:lnTo>
                  <a:lnTo>
                    <a:pt x="208" y="200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7" y="195"/>
                  </a:lnTo>
                  <a:lnTo>
                    <a:pt x="217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20" y="195"/>
                  </a:lnTo>
                  <a:lnTo>
                    <a:pt x="220" y="195"/>
                  </a:lnTo>
                  <a:lnTo>
                    <a:pt x="220" y="193"/>
                  </a:lnTo>
                  <a:lnTo>
                    <a:pt x="224" y="191"/>
                  </a:lnTo>
                  <a:lnTo>
                    <a:pt x="226" y="188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4"/>
                  </a:lnTo>
                  <a:lnTo>
                    <a:pt x="226" y="184"/>
                  </a:lnTo>
                  <a:lnTo>
                    <a:pt x="226" y="182"/>
                  </a:lnTo>
                  <a:lnTo>
                    <a:pt x="226" y="180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7"/>
                  </a:lnTo>
                  <a:lnTo>
                    <a:pt x="224" y="175"/>
                  </a:lnTo>
                  <a:lnTo>
                    <a:pt x="224" y="173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2" y="170"/>
                  </a:lnTo>
                  <a:lnTo>
                    <a:pt x="222" y="168"/>
                  </a:lnTo>
                  <a:lnTo>
                    <a:pt x="222" y="166"/>
                  </a:lnTo>
                  <a:lnTo>
                    <a:pt x="222" y="166"/>
                  </a:lnTo>
                  <a:lnTo>
                    <a:pt x="224" y="162"/>
                  </a:lnTo>
                  <a:lnTo>
                    <a:pt x="224" y="161"/>
                  </a:lnTo>
                  <a:lnTo>
                    <a:pt x="226" y="159"/>
                  </a:lnTo>
                  <a:lnTo>
                    <a:pt x="228" y="157"/>
                  </a:lnTo>
                  <a:lnTo>
                    <a:pt x="224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0" y="152"/>
                  </a:lnTo>
                  <a:lnTo>
                    <a:pt x="217" y="152"/>
                  </a:lnTo>
                  <a:lnTo>
                    <a:pt x="213" y="150"/>
                  </a:lnTo>
                  <a:lnTo>
                    <a:pt x="208" y="150"/>
                  </a:lnTo>
                  <a:lnTo>
                    <a:pt x="204" y="152"/>
                  </a:lnTo>
                  <a:lnTo>
                    <a:pt x="197" y="157"/>
                  </a:lnTo>
                  <a:lnTo>
                    <a:pt x="191" y="161"/>
                  </a:lnTo>
                  <a:lnTo>
                    <a:pt x="190" y="162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1" y="166"/>
                  </a:lnTo>
                  <a:lnTo>
                    <a:pt x="195" y="164"/>
                  </a:lnTo>
                  <a:lnTo>
                    <a:pt x="195" y="164"/>
                  </a:lnTo>
                  <a:lnTo>
                    <a:pt x="197" y="164"/>
                  </a:lnTo>
                  <a:lnTo>
                    <a:pt x="197" y="166"/>
                  </a:lnTo>
                  <a:lnTo>
                    <a:pt x="199" y="170"/>
                  </a:lnTo>
                  <a:lnTo>
                    <a:pt x="199" y="171"/>
                  </a:lnTo>
                  <a:lnTo>
                    <a:pt x="199" y="175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9" y="190"/>
                  </a:lnTo>
                  <a:lnTo>
                    <a:pt x="199" y="191"/>
                  </a:lnTo>
                  <a:lnTo>
                    <a:pt x="197" y="191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5" y="188"/>
                  </a:lnTo>
                  <a:lnTo>
                    <a:pt x="195" y="190"/>
                  </a:lnTo>
                  <a:lnTo>
                    <a:pt x="193" y="190"/>
                  </a:lnTo>
                  <a:lnTo>
                    <a:pt x="193" y="191"/>
                  </a:lnTo>
                  <a:lnTo>
                    <a:pt x="191" y="191"/>
                  </a:lnTo>
                  <a:lnTo>
                    <a:pt x="191" y="190"/>
                  </a:lnTo>
                  <a:lnTo>
                    <a:pt x="193" y="188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7" y="186"/>
                  </a:lnTo>
                  <a:lnTo>
                    <a:pt x="199" y="184"/>
                  </a:lnTo>
                  <a:lnTo>
                    <a:pt x="199" y="180"/>
                  </a:lnTo>
                  <a:lnTo>
                    <a:pt x="197" y="177"/>
                  </a:lnTo>
                  <a:lnTo>
                    <a:pt x="197" y="175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5" y="173"/>
                  </a:lnTo>
                  <a:lnTo>
                    <a:pt x="195" y="171"/>
                  </a:lnTo>
                  <a:lnTo>
                    <a:pt x="195" y="171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3" y="166"/>
                  </a:lnTo>
                  <a:lnTo>
                    <a:pt x="191" y="166"/>
                  </a:lnTo>
                  <a:lnTo>
                    <a:pt x="191" y="168"/>
                  </a:lnTo>
                  <a:lnTo>
                    <a:pt x="193" y="171"/>
                  </a:lnTo>
                  <a:lnTo>
                    <a:pt x="193" y="173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0" y="177"/>
                  </a:lnTo>
                  <a:lnTo>
                    <a:pt x="190" y="179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4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4" y="191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6" y="188"/>
                  </a:lnTo>
                  <a:lnTo>
                    <a:pt x="186" y="188"/>
                  </a:lnTo>
                  <a:lnTo>
                    <a:pt x="184" y="186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1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4"/>
                  </a:lnTo>
                  <a:lnTo>
                    <a:pt x="181" y="184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4" y="180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9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79" y="170"/>
                  </a:lnTo>
                  <a:lnTo>
                    <a:pt x="179" y="168"/>
                  </a:lnTo>
                  <a:lnTo>
                    <a:pt x="181" y="168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4" y="168"/>
                  </a:lnTo>
                  <a:lnTo>
                    <a:pt x="182" y="168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2"/>
                  </a:lnTo>
                  <a:lnTo>
                    <a:pt x="184" y="164"/>
                  </a:lnTo>
                  <a:lnTo>
                    <a:pt x="182" y="164"/>
                  </a:lnTo>
                  <a:lnTo>
                    <a:pt x="179" y="166"/>
                  </a:lnTo>
                  <a:lnTo>
                    <a:pt x="175" y="166"/>
                  </a:lnTo>
                  <a:lnTo>
                    <a:pt x="175" y="164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59" y="161"/>
                  </a:lnTo>
                  <a:lnTo>
                    <a:pt x="161" y="162"/>
                  </a:lnTo>
                  <a:lnTo>
                    <a:pt x="161" y="164"/>
                  </a:lnTo>
                  <a:lnTo>
                    <a:pt x="164" y="164"/>
                  </a:lnTo>
                  <a:lnTo>
                    <a:pt x="168" y="166"/>
                  </a:lnTo>
                  <a:lnTo>
                    <a:pt x="170" y="166"/>
                  </a:lnTo>
                  <a:lnTo>
                    <a:pt x="172" y="168"/>
                  </a:lnTo>
                  <a:lnTo>
                    <a:pt x="172" y="171"/>
                  </a:lnTo>
                  <a:lnTo>
                    <a:pt x="170" y="175"/>
                  </a:lnTo>
                  <a:lnTo>
                    <a:pt x="168" y="175"/>
                  </a:lnTo>
                  <a:lnTo>
                    <a:pt x="166" y="175"/>
                  </a:lnTo>
                  <a:lnTo>
                    <a:pt x="166" y="177"/>
                  </a:lnTo>
                  <a:lnTo>
                    <a:pt x="164" y="175"/>
                  </a:lnTo>
                  <a:lnTo>
                    <a:pt x="163" y="175"/>
                  </a:lnTo>
                  <a:lnTo>
                    <a:pt x="164" y="175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4" y="182"/>
                  </a:lnTo>
                  <a:lnTo>
                    <a:pt x="163" y="182"/>
                  </a:lnTo>
                  <a:lnTo>
                    <a:pt x="161" y="182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57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7" y="186"/>
                  </a:lnTo>
                  <a:lnTo>
                    <a:pt x="155" y="188"/>
                  </a:lnTo>
                  <a:lnTo>
                    <a:pt x="154" y="186"/>
                  </a:lnTo>
                  <a:lnTo>
                    <a:pt x="154" y="186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2" y="182"/>
                  </a:lnTo>
                  <a:lnTo>
                    <a:pt x="150" y="184"/>
                  </a:lnTo>
                  <a:lnTo>
                    <a:pt x="148" y="184"/>
                  </a:lnTo>
                  <a:lnTo>
                    <a:pt x="139" y="184"/>
                  </a:lnTo>
                  <a:lnTo>
                    <a:pt x="139" y="184"/>
                  </a:lnTo>
                  <a:lnTo>
                    <a:pt x="141" y="184"/>
                  </a:lnTo>
                  <a:lnTo>
                    <a:pt x="143" y="184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8"/>
                  </a:lnTo>
                  <a:lnTo>
                    <a:pt x="146" y="188"/>
                  </a:lnTo>
                  <a:lnTo>
                    <a:pt x="150" y="190"/>
                  </a:lnTo>
                  <a:lnTo>
                    <a:pt x="150" y="191"/>
                  </a:lnTo>
                  <a:lnTo>
                    <a:pt x="143" y="190"/>
                  </a:lnTo>
                  <a:lnTo>
                    <a:pt x="143" y="191"/>
                  </a:lnTo>
                  <a:lnTo>
                    <a:pt x="148" y="193"/>
                  </a:lnTo>
                  <a:lnTo>
                    <a:pt x="150" y="193"/>
                  </a:lnTo>
                  <a:lnTo>
                    <a:pt x="152" y="197"/>
                  </a:lnTo>
                  <a:lnTo>
                    <a:pt x="154" y="199"/>
                  </a:lnTo>
                  <a:lnTo>
                    <a:pt x="154" y="200"/>
                  </a:lnTo>
                  <a:lnTo>
                    <a:pt x="154" y="200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5" y="206"/>
                  </a:lnTo>
                  <a:lnTo>
                    <a:pt x="155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7" y="213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7"/>
                  </a:lnTo>
                  <a:lnTo>
                    <a:pt x="152" y="217"/>
                  </a:lnTo>
                  <a:lnTo>
                    <a:pt x="152" y="217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52" y="218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2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5" y="220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6"/>
                  </a:lnTo>
                  <a:lnTo>
                    <a:pt x="157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61" y="226"/>
                  </a:lnTo>
                  <a:lnTo>
                    <a:pt x="161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9" y="229"/>
                  </a:lnTo>
                  <a:lnTo>
                    <a:pt x="159" y="231"/>
                  </a:lnTo>
                  <a:lnTo>
                    <a:pt x="161" y="231"/>
                  </a:lnTo>
                  <a:lnTo>
                    <a:pt x="163" y="231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66" y="229"/>
                  </a:lnTo>
                  <a:lnTo>
                    <a:pt x="168" y="229"/>
                  </a:lnTo>
                  <a:lnTo>
                    <a:pt x="170" y="231"/>
                  </a:lnTo>
                  <a:lnTo>
                    <a:pt x="172" y="231"/>
                  </a:lnTo>
                  <a:lnTo>
                    <a:pt x="172" y="231"/>
                  </a:lnTo>
                  <a:lnTo>
                    <a:pt x="175" y="233"/>
                  </a:lnTo>
                  <a:lnTo>
                    <a:pt x="177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1"/>
                  </a:lnTo>
                  <a:lnTo>
                    <a:pt x="181" y="231"/>
                  </a:lnTo>
                  <a:lnTo>
                    <a:pt x="182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3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6" y="235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6" y="242"/>
                  </a:lnTo>
                  <a:lnTo>
                    <a:pt x="188" y="244"/>
                  </a:lnTo>
                  <a:lnTo>
                    <a:pt x="184" y="244"/>
                  </a:lnTo>
                  <a:lnTo>
                    <a:pt x="179" y="242"/>
                  </a:lnTo>
                  <a:lnTo>
                    <a:pt x="177" y="240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79" y="244"/>
                  </a:lnTo>
                  <a:lnTo>
                    <a:pt x="182" y="244"/>
                  </a:lnTo>
                  <a:lnTo>
                    <a:pt x="182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8" y="246"/>
                  </a:lnTo>
                  <a:lnTo>
                    <a:pt x="188" y="247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3"/>
                  </a:lnTo>
                  <a:lnTo>
                    <a:pt x="188" y="253"/>
                  </a:lnTo>
                  <a:lnTo>
                    <a:pt x="188" y="251"/>
                  </a:lnTo>
                  <a:lnTo>
                    <a:pt x="188" y="251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2" y="253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8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62"/>
                  </a:lnTo>
                  <a:lnTo>
                    <a:pt x="186" y="262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71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91" y="273"/>
                  </a:lnTo>
                  <a:lnTo>
                    <a:pt x="190" y="274"/>
                  </a:lnTo>
                  <a:lnTo>
                    <a:pt x="190" y="276"/>
                  </a:lnTo>
                  <a:lnTo>
                    <a:pt x="190" y="278"/>
                  </a:lnTo>
                  <a:lnTo>
                    <a:pt x="190" y="280"/>
                  </a:lnTo>
                  <a:lnTo>
                    <a:pt x="191" y="283"/>
                  </a:lnTo>
                  <a:lnTo>
                    <a:pt x="191" y="283"/>
                  </a:lnTo>
                  <a:lnTo>
                    <a:pt x="193" y="285"/>
                  </a:lnTo>
                  <a:lnTo>
                    <a:pt x="193" y="285"/>
                  </a:lnTo>
                  <a:lnTo>
                    <a:pt x="195" y="285"/>
                  </a:lnTo>
                  <a:lnTo>
                    <a:pt x="195" y="283"/>
                  </a:lnTo>
                  <a:lnTo>
                    <a:pt x="193" y="278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9" y="267"/>
                  </a:lnTo>
                  <a:lnTo>
                    <a:pt x="200" y="267"/>
                  </a:lnTo>
                  <a:lnTo>
                    <a:pt x="204" y="264"/>
                  </a:lnTo>
                  <a:lnTo>
                    <a:pt x="204" y="262"/>
                  </a:lnTo>
                  <a:lnTo>
                    <a:pt x="202" y="260"/>
                  </a:lnTo>
                  <a:lnTo>
                    <a:pt x="202" y="258"/>
                  </a:lnTo>
                  <a:close/>
                  <a:moveTo>
                    <a:pt x="172" y="99"/>
                  </a:moveTo>
                  <a:lnTo>
                    <a:pt x="173" y="99"/>
                  </a:lnTo>
                  <a:lnTo>
                    <a:pt x="173" y="99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7" y="96"/>
                  </a:lnTo>
                  <a:lnTo>
                    <a:pt x="177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7" y="96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close/>
                  <a:moveTo>
                    <a:pt x="24" y="92"/>
                  </a:moveTo>
                  <a:lnTo>
                    <a:pt x="22" y="92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1" y="99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2"/>
                  </a:lnTo>
                  <a:lnTo>
                    <a:pt x="38" y="90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38" y="87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38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close/>
                  <a:moveTo>
                    <a:pt x="141" y="47"/>
                  </a:moveTo>
                  <a:lnTo>
                    <a:pt x="141" y="49"/>
                  </a:lnTo>
                  <a:lnTo>
                    <a:pt x="143" y="49"/>
                  </a:lnTo>
                  <a:lnTo>
                    <a:pt x="145" y="50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0"/>
                  </a:lnTo>
                  <a:lnTo>
                    <a:pt x="148" y="49"/>
                  </a:lnTo>
                  <a:lnTo>
                    <a:pt x="150" y="49"/>
                  </a:lnTo>
                  <a:lnTo>
                    <a:pt x="150" y="47"/>
                  </a:lnTo>
                  <a:lnTo>
                    <a:pt x="150" y="45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4" y="41"/>
                  </a:lnTo>
                  <a:lnTo>
                    <a:pt x="154" y="43"/>
                  </a:lnTo>
                  <a:lnTo>
                    <a:pt x="155" y="43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4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6" y="41"/>
                  </a:lnTo>
                  <a:lnTo>
                    <a:pt x="145" y="41"/>
                  </a:lnTo>
                  <a:lnTo>
                    <a:pt x="143" y="41"/>
                  </a:lnTo>
                  <a:lnTo>
                    <a:pt x="143" y="43"/>
                  </a:lnTo>
                  <a:lnTo>
                    <a:pt x="141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7"/>
                  </a:lnTo>
                  <a:lnTo>
                    <a:pt x="141" y="47"/>
                  </a:lnTo>
                  <a:close/>
                  <a:moveTo>
                    <a:pt x="83" y="251"/>
                  </a:moveTo>
                  <a:lnTo>
                    <a:pt x="83" y="249"/>
                  </a:lnTo>
                  <a:lnTo>
                    <a:pt x="81" y="249"/>
                  </a:lnTo>
                  <a:lnTo>
                    <a:pt x="80" y="247"/>
                  </a:lnTo>
                  <a:lnTo>
                    <a:pt x="78" y="247"/>
                  </a:lnTo>
                  <a:lnTo>
                    <a:pt x="76" y="246"/>
                  </a:lnTo>
                  <a:lnTo>
                    <a:pt x="74" y="244"/>
                  </a:lnTo>
                  <a:lnTo>
                    <a:pt x="74" y="244"/>
                  </a:lnTo>
                  <a:lnTo>
                    <a:pt x="74" y="246"/>
                  </a:lnTo>
                  <a:lnTo>
                    <a:pt x="74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69" y="247"/>
                  </a:lnTo>
                  <a:lnTo>
                    <a:pt x="69" y="247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0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4" y="242"/>
                  </a:lnTo>
                  <a:lnTo>
                    <a:pt x="72" y="240"/>
                  </a:lnTo>
                  <a:lnTo>
                    <a:pt x="72" y="238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4" y="233"/>
                  </a:lnTo>
                  <a:lnTo>
                    <a:pt x="74" y="233"/>
                  </a:lnTo>
                  <a:lnTo>
                    <a:pt x="74" y="231"/>
                  </a:lnTo>
                  <a:lnTo>
                    <a:pt x="76" y="231"/>
                  </a:lnTo>
                  <a:lnTo>
                    <a:pt x="78" y="233"/>
                  </a:lnTo>
                  <a:lnTo>
                    <a:pt x="80" y="233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0" y="224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78" y="218"/>
                  </a:lnTo>
                  <a:lnTo>
                    <a:pt x="78" y="217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6" y="211"/>
                  </a:lnTo>
                  <a:lnTo>
                    <a:pt x="76" y="211"/>
                  </a:lnTo>
                  <a:lnTo>
                    <a:pt x="78" y="211"/>
                  </a:lnTo>
                  <a:lnTo>
                    <a:pt x="78" y="209"/>
                  </a:lnTo>
                  <a:lnTo>
                    <a:pt x="80" y="209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0" y="206"/>
                  </a:lnTo>
                  <a:lnTo>
                    <a:pt x="72" y="206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81" y="202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5" y="197"/>
                  </a:lnTo>
                  <a:lnTo>
                    <a:pt x="89" y="195"/>
                  </a:lnTo>
                  <a:lnTo>
                    <a:pt x="89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0" y="188"/>
                  </a:lnTo>
                  <a:lnTo>
                    <a:pt x="78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6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90"/>
                  </a:lnTo>
                  <a:lnTo>
                    <a:pt x="87" y="190"/>
                  </a:lnTo>
                  <a:lnTo>
                    <a:pt x="90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8" y="186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0"/>
                  </a:lnTo>
                  <a:lnTo>
                    <a:pt x="98" y="179"/>
                  </a:lnTo>
                  <a:lnTo>
                    <a:pt x="98" y="177"/>
                  </a:lnTo>
                  <a:lnTo>
                    <a:pt x="98" y="177"/>
                  </a:lnTo>
                  <a:lnTo>
                    <a:pt x="90" y="175"/>
                  </a:lnTo>
                  <a:lnTo>
                    <a:pt x="89" y="173"/>
                  </a:lnTo>
                  <a:lnTo>
                    <a:pt x="90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7" y="173"/>
                  </a:lnTo>
                  <a:lnTo>
                    <a:pt x="105" y="173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7" y="159"/>
                  </a:lnTo>
                  <a:lnTo>
                    <a:pt x="108" y="157"/>
                  </a:lnTo>
                  <a:lnTo>
                    <a:pt x="108" y="155"/>
                  </a:lnTo>
                  <a:lnTo>
                    <a:pt x="108" y="153"/>
                  </a:lnTo>
                  <a:lnTo>
                    <a:pt x="108" y="152"/>
                  </a:lnTo>
                  <a:lnTo>
                    <a:pt x="108" y="150"/>
                  </a:lnTo>
                  <a:lnTo>
                    <a:pt x="107" y="148"/>
                  </a:lnTo>
                  <a:lnTo>
                    <a:pt x="107" y="148"/>
                  </a:lnTo>
                  <a:lnTo>
                    <a:pt x="108" y="144"/>
                  </a:lnTo>
                  <a:lnTo>
                    <a:pt x="108" y="144"/>
                  </a:lnTo>
                  <a:lnTo>
                    <a:pt x="112" y="141"/>
                  </a:lnTo>
                  <a:lnTo>
                    <a:pt x="112" y="13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4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9" y="134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21" y="141"/>
                  </a:lnTo>
                  <a:lnTo>
                    <a:pt x="119" y="143"/>
                  </a:lnTo>
                  <a:lnTo>
                    <a:pt x="119" y="143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6" y="141"/>
                  </a:lnTo>
                  <a:lnTo>
                    <a:pt x="116" y="143"/>
                  </a:lnTo>
                  <a:lnTo>
                    <a:pt x="114" y="143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16" y="146"/>
                  </a:lnTo>
                  <a:lnTo>
                    <a:pt x="117" y="146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3" y="146"/>
                  </a:lnTo>
                  <a:lnTo>
                    <a:pt x="121" y="146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2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5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3" y="146"/>
                  </a:lnTo>
                  <a:lnTo>
                    <a:pt x="123" y="144"/>
                  </a:lnTo>
                  <a:lnTo>
                    <a:pt x="125" y="143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0" y="141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4"/>
                  </a:lnTo>
                  <a:lnTo>
                    <a:pt x="130" y="146"/>
                  </a:lnTo>
                  <a:lnTo>
                    <a:pt x="132" y="146"/>
                  </a:lnTo>
                  <a:lnTo>
                    <a:pt x="134" y="146"/>
                  </a:lnTo>
                  <a:lnTo>
                    <a:pt x="134" y="144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4" y="139"/>
                  </a:lnTo>
                  <a:lnTo>
                    <a:pt x="137" y="137"/>
                  </a:lnTo>
                  <a:lnTo>
                    <a:pt x="141" y="130"/>
                  </a:lnTo>
                  <a:lnTo>
                    <a:pt x="143" y="128"/>
                  </a:lnTo>
                  <a:lnTo>
                    <a:pt x="143" y="126"/>
                  </a:lnTo>
                  <a:lnTo>
                    <a:pt x="143" y="125"/>
                  </a:lnTo>
                  <a:lnTo>
                    <a:pt x="143" y="123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1" y="117"/>
                  </a:lnTo>
                  <a:lnTo>
                    <a:pt x="139" y="114"/>
                  </a:lnTo>
                  <a:lnTo>
                    <a:pt x="139" y="114"/>
                  </a:lnTo>
                  <a:lnTo>
                    <a:pt x="137" y="112"/>
                  </a:lnTo>
                  <a:lnTo>
                    <a:pt x="135" y="112"/>
                  </a:lnTo>
                  <a:lnTo>
                    <a:pt x="123" y="114"/>
                  </a:lnTo>
                  <a:lnTo>
                    <a:pt x="119" y="114"/>
                  </a:lnTo>
                  <a:lnTo>
                    <a:pt x="116" y="112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08"/>
                  </a:lnTo>
                  <a:lnTo>
                    <a:pt x="114" y="106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0" y="108"/>
                  </a:lnTo>
                  <a:lnTo>
                    <a:pt x="108" y="110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7" y="117"/>
                  </a:lnTo>
                  <a:lnTo>
                    <a:pt x="107" y="119"/>
                  </a:lnTo>
                  <a:lnTo>
                    <a:pt x="105" y="119"/>
                  </a:lnTo>
                  <a:lnTo>
                    <a:pt x="105" y="117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10" y="106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99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99"/>
                  </a:lnTo>
                  <a:lnTo>
                    <a:pt x="108" y="99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96" y="101"/>
                  </a:lnTo>
                  <a:lnTo>
                    <a:pt x="89" y="103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94" y="101"/>
                  </a:lnTo>
                  <a:lnTo>
                    <a:pt x="96" y="99"/>
                  </a:lnTo>
                  <a:lnTo>
                    <a:pt x="98" y="99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6"/>
                  </a:lnTo>
                  <a:lnTo>
                    <a:pt x="103" y="96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8" y="96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4" y="96"/>
                  </a:lnTo>
                  <a:lnTo>
                    <a:pt x="112" y="96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5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10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2"/>
                  </a:lnTo>
                  <a:lnTo>
                    <a:pt x="110" y="70"/>
                  </a:lnTo>
                  <a:lnTo>
                    <a:pt x="107" y="70"/>
                  </a:lnTo>
                  <a:lnTo>
                    <a:pt x="105" y="70"/>
                  </a:lnTo>
                  <a:lnTo>
                    <a:pt x="103" y="69"/>
                  </a:lnTo>
                  <a:lnTo>
                    <a:pt x="101" y="69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9" y="63"/>
                  </a:lnTo>
                  <a:lnTo>
                    <a:pt x="101" y="65"/>
                  </a:lnTo>
                  <a:lnTo>
                    <a:pt x="103" y="69"/>
                  </a:lnTo>
                  <a:lnTo>
                    <a:pt x="108" y="70"/>
                  </a:lnTo>
                  <a:lnTo>
                    <a:pt x="108" y="70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4" y="69"/>
                  </a:lnTo>
                  <a:lnTo>
                    <a:pt x="114" y="67"/>
                  </a:lnTo>
                  <a:lnTo>
                    <a:pt x="116" y="63"/>
                  </a:lnTo>
                  <a:lnTo>
                    <a:pt x="116" y="59"/>
                  </a:lnTo>
                  <a:lnTo>
                    <a:pt x="116" y="56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0"/>
                  </a:lnTo>
                  <a:lnTo>
                    <a:pt x="121" y="34"/>
                  </a:lnTo>
                  <a:lnTo>
                    <a:pt x="123" y="31"/>
                  </a:lnTo>
                  <a:lnTo>
                    <a:pt x="121" y="25"/>
                  </a:lnTo>
                  <a:lnTo>
                    <a:pt x="119" y="22"/>
                  </a:lnTo>
                  <a:lnTo>
                    <a:pt x="117" y="18"/>
                  </a:lnTo>
                  <a:lnTo>
                    <a:pt x="119" y="13"/>
                  </a:lnTo>
                  <a:lnTo>
                    <a:pt x="123" y="5"/>
                  </a:lnTo>
                  <a:lnTo>
                    <a:pt x="126" y="3"/>
                  </a:lnTo>
                  <a:lnTo>
                    <a:pt x="128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2"/>
                  </a:lnTo>
                  <a:lnTo>
                    <a:pt x="119" y="3"/>
                  </a:lnTo>
                  <a:lnTo>
                    <a:pt x="114" y="11"/>
                  </a:lnTo>
                  <a:lnTo>
                    <a:pt x="110" y="13"/>
                  </a:lnTo>
                  <a:lnTo>
                    <a:pt x="107" y="14"/>
                  </a:lnTo>
                  <a:lnTo>
                    <a:pt x="101" y="14"/>
                  </a:lnTo>
                  <a:lnTo>
                    <a:pt x="98" y="14"/>
                  </a:lnTo>
                  <a:lnTo>
                    <a:pt x="94" y="16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22"/>
                  </a:lnTo>
                  <a:lnTo>
                    <a:pt x="87" y="25"/>
                  </a:lnTo>
                  <a:lnTo>
                    <a:pt x="85" y="27"/>
                  </a:lnTo>
                  <a:lnTo>
                    <a:pt x="74" y="47"/>
                  </a:lnTo>
                  <a:lnTo>
                    <a:pt x="70" y="52"/>
                  </a:lnTo>
                  <a:lnTo>
                    <a:pt x="67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45" y="56"/>
                  </a:lnTo>
                  <a:lnTo>
                    <a:pt x="43" y="56"/>
                  </a:lnTo>
                  <a:lnTo>
                    <a:pt x="42" y="58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2" y="67"/>
                  </a:lnTo>
                  <a:lnTo>
                    <a:pt x="18" y="70"/>
                  </a:lnTo>
                  <a:lnTo>
                    <a:pt x="9" y="85"/>
                  </a:lnTo>
                  <a:lnTo>
                    <a:pt x="9" y="87"/>
                  </a:lnTo>
                  <a:lnTo>
                    <a:pt x="7" y="90"/>
                  </a:lnTo>
                  <a:lnTo>
                    <a:pt x="7" y="96"/>
                  </a:lnTo>
                  <a:lnTo>
                    <a:pt x="7" y="97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9" y="94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6" y="99"/>
                  </a:lnTo>
                  <a:lnTo>
                    <a:pt x="18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2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5" y="105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4" y="97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2" y="99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2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5" y="85"/>
                  </a:lnTo>
                  <a:lnTo>
                    <a:pt x="25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4" y="74"/>
                  </a:lnTo>
                  <a:lnTo>
                    <a:pt x="36" y="72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7" y="67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8" y="69"/>
                  </a:lnTo>
                  <a:lnTo>
                    <a:pt x="58" y="70"/>
                  </a:lnTo>
                  <a:lnTo>
                    <a:pt x="60" y="70"/>
                  </a:lnTo>
                  <a:lnTo>
                    <a:pt x="70" y="65"/>
                  </a:lnTo>
                  <a:lnTo>
                    <a:pt x="74" y="65"/>
                  </a:lnTo>
                  <a:lnTo>
                    <a:pt x="78" y="65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1" y="65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9" y="61"/>
                  </a:lnTo>
                  <a:lnTo>
                    <a:pt x="92" y="65"/>
                  </a:lnTo>
                  <a:lnTo>
                    <a:pt x="87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69" y="69"/>
                  </a:lnTo>
                  <a:lnTo>
                    <a:pt x="67" y="69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9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3" y="108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3" y="112"/>
                  </a:lnTo>
                  <a:lnTo>
                    <a:pt x="63" y="110"/>
                  </a:lnTo>
                  <a:lnTo>
                    <a:pt x="63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60" y="106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1" y="105"/>
                  </a:lnTo>
                  <a:lnTo>
                    <a:pt x="51" y="108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8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3"/>
                  </a:lnTo>
                  <a:lnTo>
                    <a:pt x="51" y="103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99"/>
                  </a:lnTo>
                  <a:lnTo>
                    <a:pt x="52" y="99"/>
                  </a:lnTo>
                  <a:lnTo>
                    <a:pt x="52" y="97"/>
                  </a:lnTo>
                  <a:lnTo>
                    <a:pt x="54" y="97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2" y="96"/>
                  </a:lnTo>
                  <a:lnTo>
                    <a:pt x="42" y="97"/>
                  </a:lnTo>
                  <a:lnTo>
                    <a:pt x="40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4" y="108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4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7" y="117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2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9" y="106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1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43"/>
                  </a:lnTo>
                  <a:lnTo>
                    <a:pt x="2" y="144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52"/>
                  </a:lnTo>
                  <a:lnTo>
                    <a:pt x="9" y="152"/>
                  </a:lnTo>
                  <a:lnTo>
                    <a:pt x="9" y="153"/>
                  </a:lnTo>
                  <a:lnTo>
                    <a:pt x="11" y="155"/>
                  </a:lnTo>
                  <a:lnTo>
                    <a:pt x="11" y="159"/>
                  </a:lnTo>
                  <a:lnTo>
                    <a:pt x="11" y="162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4" y="170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1" y="173"/>
                  </a:lnTo>
                  <a:lnTo>
                    <a:pt x="7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5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5" y="170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2" y="162"/>
                  </a:lnTo>
                  <a:lnTo>
                    <a:pt x="2" y="161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4"/>
                  </a:lnTo>
                  <a:lnTo>
                    <a:pt x="5" y="180"/>
                  </a:lnTo>
                  <a:lnTo>
                    <a:pt x="5" y="184"/>
                  </a:lnTo>
                  <a:lnTo>
                    <a:pt x="4" y="188"/>
                  </a:lnTo>
                  <a:lnTo>
                    <a:pt x="4" y="191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2" y="202"/>
                  </a:lnTo>
                  <a:lnTo>
                    <a:pt x="4" y="202"/>
                  </a:lnTo>
                  <a:lnTo>
                    <a:pt x="5" y="202"/>
                  </a:lnTo>
                  <a:lnTo>
                    <a:pt x="11" y="208"/>
                  </a:lnTo>
                  <a:lnTo>
                    <a:pt x="13" y="208"/>
                  </a:lnTo>
                  <a:lnTo>
                    <a:pt x="11" y="206"/>
                  </a:lnTo>
                  <a:lnTo>
                    <a:pt x="11" y="204"/>
                  </a:lnTo>
                  <a:lnTo>
                    <a:pt x="9" y="204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7" y="200"/>
                  </a:lnTo>
                  <a:lnTo>
                    <a:pt x="7" y="200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11" y="199"/>
                  </a:lnTo>
                  <a:lnTo>
                    <a:pt x="11" y="199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20" y="209"/>
                  </a:lnTo>
                  <a:lnTo>
                    <a:pt x="24" y="209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5"/>
                  </a:lnTo>
                  <a:lnTo>
                    <a:pt x="29" y="218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7"/>
                  </a:lnTo>
                  <a:lnTo>
                    <a:pt x="29" y="231"/>
                  </a:lnTo>
                  <a:lnTo>
                    <a:pt x="31" y="235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7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5" y="233"/>
                  </a:lnTo>
                  <a:lnTo>
                    <a:pt x="25" y="233"/>
                  </a:lnTo>
                  <a:lnTo>
                    <a:pt x="25" y="231"/>
                  </a:lnTo>
                  <a:lnTo>
                    <a:pt x="22" y="231"/>
                  </a:lnTo>
                  <a:lnTo>
                    <a:pt x="20" y="231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0" y="244"/>
                  </a:lnTo>
                  <a:lnTo>
                    <a:pt x="20" y="244"/>
                  </a:lnTo>
                  <a:lnTo>
                    <a:pt x="22" y="242"/>
                  </a:lnTo>
                  <a:lnTo>
                    <a:pt x="22" y="242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5" y="236"/>
                  </a:lnTo>
                  <a:lnTo>
                    <a:pt x="31" y="236"/>
                  </a:lnTo>
                  <a:lnTo>
                    <a:pt x="29" y="240"/>
                  </a:lnTo>
                  <a:lnTo>
                    <a:pt x="29" y="242"/>
                  </a:lnTo>
                  <a:lnTo>
                    <a:pt x="29" y="244"/>
                  </a:lnTo>
                  <a:lnTo>
                    <a:pt x="27" y="247"/>
                  </a:lnTo>
                  <a:lnTo>
                    <a:pt x="29" y="249"/>
                  </a:lnTo>
                  <a:lnTo>
                    <a:pt x="29" y="251"/>
                  </a:lnTo>
                  <a:lnTo>
                    <a:pt x="29" y="253"/>
                  </a:lnTo>
                  <a:lnTo>
                    <a:pt x="29" y="256"/>
                  </a:lnTo>
                  <a:lnTo>
                    <a:pt x="29" y="256"/>
                  </a:lnTo>
                  <a:lnTo>
                    <a:pt x="29" y="258"/>
                  </a:lnTo>
                  <a:lnTo>
                    <a:pt x="29" y="258"/>
                  </a:lnTo>
                  <a:lnTo>
                    <a:pt x="31" y="258"/>
                  </a:lnTo>
                  <a:lnTo>
                    <a:pt x="33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42" y="258"/>
                  </a:lnTo>
                  <a:lnTo>
                    <a:pt x="45" y="260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8" y="265"/>
                  </a:lnTo>
                  <a:lnTo>
                    <a:pt x="58" y="265"/>
                  </a:lnTo>
                  <a:lnTo>
                    <a:pt x="61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5" y="265"/>
                  </a:lnTo>
                  <a:lnTo>
                    <a:pt x="65" y="264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9" y="264"/>
                  </a:lnTo>
                  <a:lnTo>
                    <a:pt x="69" y="262"/>
                  </a:lnTo>
                  <a:lnTo>
                    <a:pt x="70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6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78" y="256"/>
                  </a:lnTo>
                  <a:lnTo>
                    <a:pt x="76" y="256"/>
                  </a:lnTo>
                  <a:lnTo>
                    <a:pt x="76" y="256"/>
                  </a:lnTo>
                  <a:lnTo>
                    <a:pt x="76" y="258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2"/>
                  </a:lnTo>
                  <a:lnTo>
                    <a:pt x="80" y="262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1" y="264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3" y="262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58"/>
                  </a:lnTo>
                  <a:lnTo>
                    <a:pt x="83" y="256"/>
                  </a:lnTo>
                  <a:lnTo>
                    <a:pt x="83" y="251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9">
              <a:extLst>
                <a:ext uri="{FF2B5EF4-FFF2-40B4-BE49-F238E27FC236}">
                  <a16:creationId xmlns:a16="http://schemas.microsoft.com/office/drawing/2014/main" id="{04C03FFA-4D89-4A93-9A55-73E33F6F8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3786" y="3813309"/>
              <a:ext cx="467179" cy="263998"/>
            </a:xfrm>
            <a:custGeom>
              <a:avLst/>
              <a:gdLst>
                <a:gd name="T0" fmla="*/ 329 w 338"/>
                <a:gd name="T1" fmla="*/ 105 h 191"/>
                <a:gd name="T2" fmla="*/ 320 w 338"/>
                <a:gd name="T3" fmla="*/ 90 h 191"/>
                <a:gd name="T4" fmla="*/ 307 w 338"/>
                <a:gd name="T5" fmla="*/ 85 h 191"/>
                <a:gd name="T6" fmla="*/ 298 w 338"/>
                <a:gd name="T7" fmla="*/ 81 h 191"/>
                <a:gd name="T8" fmla="*/ 282 w 338"/>
                <a:gd name="T9" fmla="*/ 76 h 191"/>
                <a:gd name="T10" fmla="*/ 275 w 338"/>
                <a:gd name="T11" fmla="*/ 70 h 191"/>
                <a:gd name="T12" fmla="*/ 282 w 338"/>
                <a:gd name="T13" fmla="*/ 59 h 191"/>
                <a:gd name="T14" fmla="*/ 268 w 338"/>
                <a:gd name="T15" fmla="*/ 63 h 191"/>
                <a:gd name="T16" fmla="*/ 262 w 338"/>
                <a:gd name="T17" fmla="*/ 58 h 191"/>
                <a:gd name="T18" fmla="*/ 250 w 338"/>
                <a:gd name="T19" fmla="*/ 50 h 191"/>
                <a:gd name="T20" fmla="*/ 246 w 338"/>
                <a:gd name="T21" fmla="*/ 61 h 191"/>
                <a:gd name="T22" fmla="*/ 242 w 338"/>
                <a:gd name="T23" fmla="*/ 65 h 191"/>
                <a:gd name="T24" fmla="*/ 228 w 338"/>
                <a:gd name="T25" fmla="*/ 74 h 191"/>
                <a:gd name="T26" fmla="*/ 214 w 338"/>
                <a:gd name="T27" fmla="*/ 54 h 191"/>
                <a:gd name="T28" fmla="*/ 206 w 338"/>
                <a:gd name="T29" fmla="*/ 47 h 191"/>
                <a:gd name="T30" fmla="*/ 215 w 338"/>
                <a:gd name="T31" fmla="*/ 41 h 191"/>
                <a:gd name="T32" fmla="*/ 206 w 338"/>
                <a:gd name="T33" fmla="*/ 31 h 191"/>
                <a:gd name="T34" fmla="*/ 196 w 338"/>
                <a:gd name="T35" fmla="*/ 31 h 191"/>
                <a:gd name="T36" fmla="*/ 179 w 338"/>
                <a:gd name="T37" fmla="*/ 23 h 191"/>
                <a:gd name="T38" fmla="*/ 161 w 338"/>
                <a:gd name="T39" fmla="*/ 16 h 191"/>
                <a:gd name="T40" fmla="*/ 152 w 338"/>
                <a:gd name="T41" fmla="*/ 2 h 191"/>
                <a:gd name="T42" fmla="*/ 145 w 338"/>
                <a:gd name="T43" fmla="*/ 3 h 191"/>
                <a:gd name="T44" fmla="*/ 140 w 338"/>
                <a:gd name="T45" fmla="*/ 14 h 191"/>
                <a:gd name="T46" fmla="*/ 129 w 338"/>
                <a:gd name="T47" fmla="*/ 11 h 191"/>
                <a:gd name="T48" fmla="*/ 121 w 338"/>
                <a:gd name="T49" fmla="*/ 2 h 191"/>
                <a:gd name="T50" fmla="*/ 109 w 338"/>
                <a:gd name="T51" fmla="*/ 2 h 191"/>
                <a:gd name="T52" fmla="*/ 107 w 338"/>
                <a:gd name="T53" fmla="*/ 13 h 191"/>
                <a:gd name="T54" fmla="*/ 91 w 338"/>
                <a:gd name="T55" fmla="*/ 22 h 191"/>
                <a:gd name="T56" fmla="*/ 73 w 338"/>
                <a:gd name="T57" fmla="*/ 27 h 191"/>
                <a:gd name="T58" fmla="*/ 66 w 338"/>
                <a:gd name="T59" fmla="*/ 32 h 191"/>
                <a:gd name="T60" fmla="*/ 51 w 338"/>
                <a:gd name="T61" fmla="*/ 43 h 191"/>
                <a:gd name="T62" fmla="*/ 44 w 338"/>
                <a:gd name="T63" fmla="*/ 50 h 191"/>
                <a:gd name="T64" fmla="*/ 28 w 338"/>
                <a:gd name="T65" fmla="*/ 50 h 191"/>
                <a:gd name="T66" fmla="*/ 19 w 338"/>
                <a:gd name="T67" fmla="*/ 56 h 191"/>
                <a:gd name="T68" fmla="*/ 10 w 338"/>
                <a:gd name="T69" fmla="*/ 69 h 191"/>
                <a:gd name="T70" fmla="*/ 8 w 338"/>
                <a:gd name="T71" fmla="*/ 63 h 191"/>
                <a:gd name="T72" fmla="*/ 0 w 338"/>
                <a:gd name="T73" fmla="*/ 59 h 191"/>
                <a:gd name="T74" fmla="*/ 6 w 338"/>
                <a:gd name="T75" fmla="*/ 74 h 191"/>
                <a:gd name="T76" fmla="*/ 20 w 338"/>
                <a:gd name="T77" fmla="*/ 88 h 191"/>
                <a:gd name="T78" fmla="*/ 17 w 338"/>
                <a:gd name="T79" fmla="*/ 103 h 191"/>
                <a:gd name="T80" fmla="*/ 24 w 338"/>
                <a:gd name="T81" fmla="*/ 114 h 191"/>
                <a:gd name="T82" fmla="*/ 29 w 338"/>
                <a:gd name="T83" fmla="*/ 126 h 191"/>
                <a:gd name="T84" fmla="*/ 46 w 338"/>
                <a:gd name="T85" fmla="*/ 137 h 191"/>
                <a:gd name="T86" fmla="*/ 66 w 338"/>
                <a:gd name="T87" fmla="*/ 155 h 191"/>
                <a:gd name="T88" fmla="*/ 76 w 338"/>
                <a:gd name="T89" fmla="*/ 162 h 191"/>
                <a:gd name="T90" fmla="*/ 94 w 338"/>
                <a:gd name="T91" fmla="*/ 181 h 191"/>
                <a:gd name="T92" fmla="*/ 96 w 338"/>
                <a:gd name="T93" fmla="*/ 186 h 191"/>
                <a:gd name="T94" fmla="*/ 121 w 338"/>
                <a:gd name="T95" fmla="*/ 188 h 191"/>
                <a:gd name="T96" fmla="*/ 131 w 338"/>
                <a:gd name="T97" fmla="*/ 191 h 191"/>
                <a:gd name="T98" fmla="*/ 143 w 338"/>
                <a:gd name="T99" fmla="*/ 177 h 191"/>
                <a:gd name="T100" fmla="*/ 145 w 338"/>
                <a:gd name="T101" fmla="*/ 157 h 191"/>
                <a:gd name="T102" fmla="*/ 159 w 338"/>
                <a:gd name="T103" fmla="*/ 159 h 191"/>
                <a:gd name="T104" fmla="*/ 183 w 338"/>
                <a:gd name="T105" fmla="*/ 170 h 191"/>
                <a:gd name="T106" fmla="*/ 192 w 338"/>
                <a:gd name="T107" fmla="*/ 171 h 191"/>
                <a:gd name="T108" fmla="*/ 215 w 338"/>
                <a:gd name="T109" fmla="*/ 179 h 191"/>
                <a:gd name="T110" fmla="*/ 230 w 338"/>
                <a:gd name="T111" fmla="*/ 179 h 191"/>
                <a:gd name="T112" fmla="*/ 244 w 338"/>
                <a:gd name="T113" fmla="*/ 184 h 191"/>
                <a:gd name="T114" fmla="*/ 270 w 338"/>
                <a:gd name="T115" fmla="*/ 171 h 191"/>
                <a:gd name="T116" fmla="*/ 293 w 338"/>
                <a:gd name="T117" fmla="*/ 157 h 191"/>
                <a:gd name="T118" fmla="*/ 315 w 338"/>
                <a:gd name="T119" fmla="*/ 134 h 191"/>
                <a:gd name="T120" fmla="*/ 329 w 338"/>
                <a:gd name="T121" fmla="*/ 12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8" h="191">
                  <a:moveTo>
                    <a:pt x="338" y="117"/>
                  </a:moveTo>
                  <a:lnTo>
                    <a:pt x="338" y="114"/>
                  </a:lnTo>
                  <a:lnTo>
                    <a:pt x="336" y="112"/>
                  </a:lnTo>
                  <a:lnTo>
                    <a:pt x="336" y="112"/>
                  </a:lnTo>
                  <a:lnTo>
                    <a:pt x="336" y="110"/>
                  </a:lnTo>
                  <a:lnTo>
                    <a:pt x="336" y="108"/>
                  </a:lnTo>
                  <a:lnTo>
                    <a:pt x="336" y="106"/>
                  </a:lnTo>
                  <a:lnTo>
                    <a:pt x="335" y="106"/>
                  </a:lnTo>
                  <a:lnTo>
                    <a:pt x="335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1" y="106"/>
                  </a:lnTo>
                  <a:lnTo>
                    <a:pt x="331" y="105"/>
                  </a:lnTo>
                  <a:lnTo>
                    <a:pt x="329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1"/>
                  </a:lnTo>
                  <a:lnTo>
                    <a:pt x="326" y="99"/>
                  </a:lnTo>
                  <a:lnTo>
                    <a:pt x="326" y="97"/>
                  </a:lnTo>
                  <a:lnTo>
                    <a:pt x="326" y="94"/>
                  </a:lnTo>
                  <a:lnTo>
                    <a:pt x="326" y="94"/>
                  </a:lnTo>
                  <a:lnTo>
                    <a:pt x="326" y="92"/>
                  </a:lnTo>
                  <a:lnTo>
                    <a:pt x="324" y="92"/>
                  </a:lnTo>
                  <a:lnTo>
                    <a:pt x="324" y="90"/>
                  </a:lnTo>
                  <a:lnTo>
                    <a:pt x="324" y="88"/>
                  </a:lnTo>
                  <a:lnTo>
                    <a:pt x="324" y="88"/>
                  </a:lnTo>
                  <a:lnTo>
                    <a:pt x="322" y="90"/>
                  </a:lnTo>
                  <a:lnTo>
                    <a:pt x="320" y="90"/>
                  </a:lnTo>
                  <a:lnTo>
                    <a:pt x="317" y="87"/>
                  </a:lnTo>
                  <a:lnTo>
                    <a:pt x="315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1" y="88"/>
                  </a:lnTo>
                  <a:lnTo>
                    <a:pt x="311" y="88"/>
                  </a:lnTo>
                  <a:lnTo>
                    <a:pt x="309" y="88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5"/>
                  </a:lnTo>
                  <a:lnTo>
                    <a:pt x="307" y="85"/>
                  </a:lnTo>
                  <a:lnTo>
                    <a:pt x="307" y="85"/>
                  </a:lnTo>
                  <a:lnTo>
                    <a:pt x="306" y="83"/>
                  </a:lnTo>
                  <a:lnTo>
                    <a:pt x="304" y="83"/>
                  </a:lnTo>
                  <a:lnTo>
                    <a:pt x="302" y="83"/>
                  </a:lnTo>
                  <a:lnTo>
                    <a:pt x="300" y="81"/>
                  </a:lnTo>
                  <a:lnTo>
                    <a:pt x="300" y="79"/>
                  </a:lnTo>
                  <a:lnTo>
                    <a:pt x="298" y="78"/>
                  </a:lnTo>
                  <a:lnTo>
                    <a:pt x="297" y="78"/>
                  </a:lnTo>
                  <a:lnTo>
                    <a:pt x="297" y="78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8" y="79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7" y="81"/>
                  </a:lnTo>
                  <a:lnTo>
                    <a:pt x="295" y="81"/>
                  </a:lnTo>
                  <a:lnTo>
                    <a:pt x="293" y="83"/>
                  </a:lnTo>
                  <a:lnTo>
                    <a:pt x="291" y="83"/>
                  </a:lnTo>
                  <a:lnTo>
                    <a:pt x="289" y="85"/>
                  </a:lnTo>
                  <a:lnTo>
                    <a:pt x="288" y="83"/>
                  </a:lnTo>
                  <a:lnTo>
                    <a:pt x="286" y="81"/>
                  </a:lnTo>
                  <a:lnTo>
                    <a:pt x="284" y="79"/>
                  </a:lnTo>
                  <a:lnTo>
                    <a:pt x="284" y="79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5" y="70"/>
                  </a:lnTo>
                  <a:lnTo>
                    <a:pt x="275" y="70"/>
                  </a:lnTo>
                  <a:lnTo>
                    <a:pt x="275" y="69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7"/>
                  </a:lnTo>
                  <a:lnTo>
                    <a:pt x="284" y="65"/>
                  </a:lnTo>
                  <a:lnTo>
                    <a:pt x="284" y="65"/>
                  </a:lnTo>
                  <a:lnTo>
                    <a:pt x="282" y="63"/>
                  </a:lnTo>
                  <a:lnTo>
                    <a:pt x="282" y="63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79" y="61"/>
                  </a:lnTo>
                  <a:lnTo>
                    <a:pt x="279" y="61"/>
                  </a:lnTo>
                  <a:lnTo>
                    <a:pt x="277" y="61"/>
                  </a:lnTo>
                  <a:lnTo>
                    <a:pt x="271" y="61"/>
                  </a:lnTo>
                  <a:lnTo>
                    <a:pt x="270" y="61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6" y="61"/>
                  </a:lnTo>
                  <a:lnTo>
                    <a:pt x="266" y="59"/>
                  </a:lnTo>
                  <a:lnTo>
                    <a:pt x="264" y="59"/>
                  </a:lnTo>
                  <a:lnTo>
                    <a:pt x="264" y="61"/>
                  </a:lnTo>
                  <a:lnTo>
                    <a:pt x="264" y="61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1" y="56"/>
                  </a:lnTo>
                  <a:lnTo>
                    <a:pt x="259" y="56"/>
                  </a:lnTo>
                  <a:lnTo>
                    <a:pt x="257" y="56"/>
                  </a:lnTo>
                  <a:lnTo>
                    <a:pt x="257" y="54"/>
                  </a:lnTo>
                  <a:lnTo>
                    <a:pt x="257" y="54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6" y="49"/>
                  </a:lnTo>
                  <a:lnTo>
                    <a:pt x="244" y="49"/>
                  </a:lnTo>
                  <a:lnTo>
                    <a:pt x="244" y="49"/>
                  </a:lnTo>
                  <a:lnTo>
                    <a:pt x="242" y="49"/>
                  </a:lnTo>
                  <a:lnTo>
                    <a:pt x="241" y="47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41" y="52"/>
                  </a:lnTo>
                  <a:lnTo>
                    <a:pt x="242" y="54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6" y="59"/>
                  </a:lnTo>
                  <a:lnTo>
                    <a:pt x="246" y="61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1" y="67"/>
                  </a:lnTo>
                  <a:lnTo>
                    <a:pt x="241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7" y="67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70"/>
                  </a:lnTo>
                  <a:lnTo>
                    <a:pt x="233" y="70"/>
                  </a:lnTo>
                  <a:lnTo>
                    <a:pt x="233" y="72"/>
                  </a:lnTo>
                  <a:lnTo>
                    <a:pt x="232" y="74"/>
                  </a:lnTo>
                  <a:lnTo>
                    <a:pt x="230" y="74"/>
                  </a:lnTo>
                  <a:lnTo>
                    <a:pt x="228" y="74"/>
                  </a:lnTo>
                  <a:lnTo>
                    <a:pt x="226" y="72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4" y="67"/>
                  </a:lnTo>
                  <a:lnTo>
                    <a:pt x="223" y="65"/>
                  </a:lnTo>
                  <a:lnTo>
                    <a:pt x="221" y="63"/>
                  </a:lnTo>
                  <a:lnTo>
                    <a:pt x="221" y="63"/>
                  </a:lnTo>
                  <a:lnTo>
                    <a:pt x="221" y="61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7" y="58"/>
                  </a:lnTo>
                  <a:lnTo>
                    <a:pt x="215" y="56"/>
                  </a:lnTo>
                  <a:lnTo>
                    <a:pt x="214" y="56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52"/>
                  </a:lnTo>
                  <a:lnTo>
                    <a:pt x="208" y="52"/>
                  </a:lnTo>
                  <a:lnTo>
                    <a:pt x="208" y="50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4" y="31"/>
                  </a:lnTo>
                  <a:lnTo>
                    <a:pt x="212" y="31"/>
                  </a:lnTo>
                  <a:lnTo>
                    <a:pt x="210" y="31"/>
                  </a:lnTo>
                  <a:lnTo>
                    <a:pt x="208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3" y="31"/>
                  </a:lnTo>
                  <a:lnTo>
                    <a:pt x="201" y="31"/>
                  </a:lnTo>
                  <a:lnTo>
                    <a:pt x="197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0" y="2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5" y="23"/>
                  </a:lnTo>
                  <a:lnTo>
                    <a:pt x="181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7" y="22"/>
                  </a:lnTo>
                  <a:lnTo>
                    <a:pt x="168" y="18"/>
                  </a:lnTo>
                  <a:lnTo>
                    <a:pt x="167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1" y="16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3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5"/>
                  </a:lnTo>
                  <a:lnTo>
                    <a:pt x="158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0" y="14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8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7" y="16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5" y="11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9" y="2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7"/>
                  </a:lnTo>
                  <a:lnTo>
                    <a:pt x="112" y="7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4" y="11"/>
                  </a:lnTo>
                  <a:lnTo>
                    <a:pt x="114" y="13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98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6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6" y="40"/>
                  </a:lnTo>
                  <a:lnTo>
                    <a:pt x="55" y="41"/>
                  </a:lnTo>
                  <a:lnTo>
                    <a:pt x="55" y="43"/>
                  </a:lnTo>
                  <a:lnTo>
                    <a:pt x="51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6" y="43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7" y="58"/>
                  </a:lnTo>
                  <a:lnTo>
                    <a:pt x="15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8" y="74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2" y="92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19" y="94"/>
                  </a:lnTo>
                  <a:lnTo>
                    <a:pt x="19" y="96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9" y="105"/>
                  </a:lnTo>
                  <a:lnTo>
                    <a:pt x="19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21"/>
                  </a:lnTo>
                  <a:lnTo>
                    <a:pt x="28" y="123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7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42" y="134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7" y="137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1"/>
                  </a:lnTo>
                  <a:lnTo>
                    <a:pt x="53" y="146"/>
                  </a:lnTo>
                  <a:lnTo>
                    <a:pt x="55" y="148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2" y="152"/>
                  </a:lnTo>
                  <a:lnTo>
                    <a:pt x="62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6" y="161"/>
                  </a:lnTo>
                  <a:lnTo>
                    <a:pt x="67" y="161"/>
                  </a:lnTo>
                  <a:lnTo>
                    <a:pt x="69" y="162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5" y="161"/>
                  </a:lnTo>
                  <a:lnTo>
                    <a:pt x="75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8" y="166"/>
                  </a:lnTo>
                  <a:lnTo>
                    <a:pt x="78" y="168"/>
                  </a:lnTo>
                  <a:lnTo>
                    <a:pt x="80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4" y="170"/>
                  </a:lnTo>
                  <a:lnTo>
                    <a:pt x="85" y="175"/>
                  </a:lnTo>
                  <a:lnTo>
                    <a:pt x="87" y="177"/>
                  </a:lnTo>
                  <a:lnTo>
                    <a:pt x="89" y="177"/>
                  </a:lnTo>
                  <a:lnTo>
                    <a:pt x="89" y="177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8" y="188"/>
                  </a:lnTo>
                  <a:lnTo>
                    <a:pt x="98" y="188"/>
                  </a:lnTo>
                  <a:lnTo>
                    <a:pt x="100" y="190"/>
                  </a:lnTo>
                  <a:lnTo>
                    <a:pt x="107" y="190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0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6"/>
                  </a:lnTo>
                  <a:lnTo>
                    <a:pt x="120" y="188"/>
                  </a:lnTo>
                  <a:lnTo>
                    <a:pt x="121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7" y="190"/>
                  </a:lnTo>
                  <a:lnTo>
                    <a:pt x="127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29" y="191"/>
                  </a:lnTo>
                  <a:lnTo>
                    <a:pt x="131" y="191"/>
                  </a:lnTo>
                  <a:lnTo>
                    <a:pt x="131" y="190"/>
                  </a:lnTo>
                  <a:lnTo>
                    <a:pt x="131" y="190"/>
                  </a:lnTo>
                  <a:lnTo>
                    <a:pt x="131" y="188"/>
                  </a:lnTo>
                  <a:lnTo>
                    <a:pt x="131" y="186"/>
                  </a:lnTo>
                  <a:lnTo>
                    <a:pt x="131" y="182"/>
                  </a:lnTo>
                  <a:lnTo>
                    <a:pt x="132" y="182"/>
                  </a:lnTo>
                  <a:lnTo>
                    <a:pt x="134" y="179"/>
                  </a:lnTo>
                  <a:lnTo>
                    <a:pt x="136" y="179"/>
                  </a:lnTo>
                  <a:lnTo>
                    <a:pt x="136" y="177"/>
                  </a:lnTo>
                  <a:lnTo>
                    <a:pt x="136" y="177"/>
                  </a:lnTo>
                  <a:lnTo>
                    <a:pt x="136" y="175"/>
                  </a:lnTo>
                  <a:lnTo>
                    <a:pt x="138" y="175"/>
                  </a:lnTo>
                  <a:lnTo>
                    <a:pt x="140" y="175"/>
                  </a:lnTo>
                  <a:lnTo>
                    <a:pt x="141" y="177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1"/>
                  </a:lnTo>
                  <a:lnTo>
                    <a:pt x="145" y="168"/>
                  </a:lnTo>
                  <a:lnTo>
                    <a:pt x="145" y="164"/>
                  </a:lnTo>
                  <a:lnTo>
                    <a:pt x="145" y="162"/>
                  </a:lnTo>
                  <a:lnTo>
                    <a:pt x="145" y="161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7" y="157"/>
                  </a:lnTo>
                  <a:lnTo>
                    <a:pt x="149" y="159"/>
                  </a:lnTo>
                  <a:lnTo>
                    <a:pt x="152" y="159"/>
                  </a:lnTo>
                  <a:lnTo>
                    <a:pt x="154" y="161"/>
                  </a:lnTo>
                  <a:lnTo>
                    <a:pt x="154" y="161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8" y="162"/>
                  </a:lnTo>
                  <a:lnTo>
                    <a:pt x="158" y="162"/>
                  </a:lnTo>
                  <a:lnTo>
                    <a:pt x="159" y="161"/>
                  </a:lnTo>
                  <a:lnTo>
                    <a:pt x="159" y="161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61"/>
                  </a:lnTo>
                  <a:lnTo>
                    <a:pt x="165" y="161"/>
                  </a:lnTo>
                  <a:lnTo>
                    <a:pt x="167" y="162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81" y="170"/>
                  </a:lnTo>
                  <a:lnTo>
                    <a:pt x="181" y="170"/>
                  </a:lnTo>
                  <a:lnTo>
                    <a:pt x="183" y="170"/>
                  </a:lnTo>
                  <a:lnTo>
                    <a:pt x="183" y="170"/>
                  </a:lnTo>
                  <a:lnTo>
                    <a:pt x="185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197" y="177"/>
                  </a:lnTo>
                  <a:lnTo>
                    <a:pt x="201" y="179"/>
                  </a:lnTo>
                  <a:lnTo>
                    <a:pt x="205" y="177"/>
                  </a:lnTo>
                  <a:lnTo>
                    <a:pt x="212" y="179"/>
                  </a:lnTo>
                  <a:lnTo>
                    <a:pt x="212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5" y="179"/>
                  </a:lnTo>
                  <a:lnTo>
                    <a:pt x="215" y="179"/>
                  </a:lnTo>
                  <a:lnTo>
                    <a:pt x="217" y="173"/>
                  </a:lnTo>
                  <a:lnTo>
                    <a:pt x="219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6" y="175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8" y="177"/>
                  </a:lnTo>
                  <a:lnTo>
                    <a:pt x="230" y="177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32" y="179"/>
                  </a:lnTo>
                  <a:lnTo>
                    <a:pt x="233" y="179"/>
                  </a:lnTo>
                  <a:lnTo>
                    <a:pt x="233" y="179"/>
                  </a:lnTo>
                  <a:lnTo>
                    <a:pt x="235" y="181"/>
                  </a:lnTo>
                  <a:lnTo>
                    <a:pt x="237" y="181"/>
                  </a:lnTo>
                  <a:lnTo>
                    <a:pt x="237" y="181"/>
                  </a:lnTo>
                  <a:lnTo>
                    <a:pt x="239" y="181"/>
                  </a:lnTo>
                  <a:lnTo>
                    <a:pt x="241" y="181"/>
                  </a:lnTo>
                  <a:lnTo>
                    <a:pt x="241" y="181"/>
                  </a:lnTo>
                  <a:lnTo>
                    <a:pt x="242" y="186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44" y="186"/>
                  </a:lnTo>
                  <a:lnTo>
                    <a:pt x="244" y="184"/>
                  </a:lnTo>
                  <a:lnTo>
                    <a:pt x="248" y="177"/>
                  </a:lnTo>
                  <a:lnTo>
                    <a:pt x="248" y="175"/>
                  </a:lnTo>
                  <a:lnTo>
                    <a:pt x="250" y="173"/>
                  </a:lnTo>
                  <a:lnTo>
                    <a:pt x="252" y="173"/>
                  </a:lnTo>
                  <a:lnTo>
                    <a:pt x="252" y="171"/>
                  </a:lnTo>
                  <a:lnTo>
                    <a:pt x="252" y="171"/>
                  </a:lnTo>
                  <a:lnTo>
                    <a:pt x="255" y="170"/>
                  </a:lnTo>
                  <a:lnTo>
                    <a:pt x="257" y="168"/>
                  </a:lnTo>
                  <a:lnTo>
                    <a:pt x="259" y="170"/>
                  </a:lnTo>
                  <a:lnTo>
                    <a:pt x="264" y="171"/>
                  </a:lnTo>
                  <a:lnTo>
                    <a:pt x="266" y="171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70" y="170"/>
                  </a:lnTo>
                  <a:lnTo>
                    <a:pt x="270" y="171"/>
                  </a:lnTo>
                  <a:lnTo>
                    <a:pt x="271" y="171"/>
                  </a:lnTo>
                  <a:lnTo>
                    <a:pt x="273" y="173"/>
                  </a:lnTo>
                  <a:lnTo>
                    <a:pt x="282" y="170"/>
                  </a:lnTo>
                  <a:lnTo>
                    <a:pt x="284" y="168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9" y="164"/>
                  </a:lnTo>
                  <a:lnTo>
                    <a:pt x="289" y="164"/>
                  </a:lnTo>
                  <a:lnTo>
                    <a:pt x="291" y="162"/>
                  </a:lnTo>
                  <a:lnTo>
                    <a:pt x="291" y="161"/>
                  </a:lnTo>
                  <a:lnTo>
                    <a:pt x="291" y="159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5" y="157"/>
                  </a:lnTo>
                  <a:lnTo>
                    <a:pt x="297" y="157"/>
                  </a:lnTo>
                  <a:lnTo>
                    <a:pt x="298" y="157"/>
                  </a:lnTo>
                  <a:lnTo>
                    <a:pt x="300" y="155"/>
                  </a:lnTo>
                  <a:lnTo>
                    <a:pt x="300" y="153"/>
                  </a:lnTo>
                  <a:lnTo>
                    <a:pt x="302" y="152"/>
                  </a:lnTo>
                  <a:lnTo>
                    <a:pt x="302" y="148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2" y="143"/>
                  </a:lnTo>
                  <a:lnTo>
                    <a:pt x="304" y="141"/>
                  </a:lnTo>
                  <a:lnTo>
                    <a:pt x="304" y="139"/>
                  </a:lnTo>
                  <a:lnTo>
                    <a:pt x="306" y="137"/>
                  </a:lnTo>
                  <a:lnTo>
                    <a:pt x="313" y="135"/>
                  </a:lnTo>
                  <a:lnTo>
                    <a:pt x="315" y="134"/>
                  </a:lnTo>
                  <a:lnTo>
                    <a:pt x="315" y="132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8" y="128"/>
                  </a:lnTo>
                  <a:lnTo>
                    <a:pt x="320" y="126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4" y="123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6" y="121"/>
                  </a:lnTo>
                  <a:lnTo>
                    <a:pt x="327" y="121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31" y="121"/>
                  </a:lnTo>
                  <a:lnTo>
                    <a:pt x="331" y="121"/>
                  </a:lnTo>
                  <a:lnTo>
                    <a:pt x="333" y="121"/>
                  </a:lnTo>
                  <a:lnTo>
                    <a:pt x="335" y="119"/>
                  </a:lnTo>
                  <a:lnTo>
                    <a:pt x="336" y="119"/>
                  </a:lnTo>
                  <a:lnTo>
                    <a:pt x="338" y="119"/>
                  </a:lnTo>
                  <a:lnTo>
                    <a:pt x="338" y="117"/>
                  </a:lnTo>
                  <a:lnTo>
                    <a:pt x="338" y="117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50">
              <a:extLst>
                <a:ext uri="{FF2B5EF4-FFF2-40B4-BE49-F238E27FC236}">
                  <a16:creationId xmlns:a16="http://schemas.microsoft.com/office/drawing/2014/main" id="{DDF7F0F7-F691-4976-A89B-DA57A9956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9795" y="5281191"/>
              <a:ext cx="161716" cy="95371"/>
            </a:xfrm>
            <a:custGeom>
              <a:avLst/>
              <a:gdLst>
                <a:gd name="T0" fmla="*/ 103 w 117"/>
                <a:gd name="T1" fmla="*/ 7 h 69"/>
                <a:gd name="T2" fmla="*/ 94 w 117"/>
                <a:gd name="T3" fmla="*/ 11 h 69"/>
                <a:gd name="T4" fmla="*/ 79 w 117"/>
                <a:gd name="T5" fmla="*/ 18 h 69"/>
                <a:gd name="T6" fmla="*/ 58 w 117"/>
                <a:gd name="T7" fmla="*/ 22 h 69"/>
                <a:gd name="T8" fmla="*/ 41 w 117"/>
                <a:gd name="T9" fmla="*/ 20 h 69"/>
                <a:gd name="T10" fmla="*/ 32 w 117"/>
                <a:gd name="T11" fmla="*/ 18 h 69"/>
                <a:gd name="T12" fmla="*/ 34 w 117"/>
                <a:gd name="T13" fmla="*/ 29 h 69"/>
                <a:gd name="T14" fmla="*/ 29 w 117"/>
                <a:gd name="T15" fmla="*/ 33 h 69"/>
                <a:gd name="T16" fmla="*/ 23 w 117"/>
                <a:gd name="T17" fmla="*/ 31 h 69"/>
                <a:gd name="T18" fmla="*/ 20 w 117"/>
                <a:gd name="T19" fmla="*/ 31 h 69"/>
                <a:gd name="T20" fmla="*/ 20 w 117"/>
                <a:gd name="T21" fmla="*/ 31 h 69"/>
                <a:gd name="T22" fmla="*/ 16 w 117"/>
                <a:gd name="T23" fmla="*/ 33 h 69"/>
                <a:gd name="T24" fmla="*/ 14 w 117"/>
                <a:gd name="T25" fmla="*/ 31 h 69"/>
                <a:gd name="T26" fmla="*/ 14 w 117"/>
                <a:gd name="T27" fmla="*/ 33 h 69"/>
                <a:gd name="T28" fmla="*/ 11 w 117"/>
                <a:gd name="T29" fmla="*/ 38 h 69"/>
                <a:gd name="T30" fmla="*/ 5 w 117"/>
                <a:gd name="T31" fmla="*/ 40 h 69"/>
                <a:gd name="T32" fmla="*/ 2 w 117"/>
                <a:gd name="T33" fmla="*/ 36 h 69"/>
                <a:gd name="T34" fmla="*/ 2 w 117"/>
                <a:gd name="T35" fmla="*/ 42 h 69"/>
                <a:gd name="T36" fmla="*/ 4 w 117"/>
                <a:gd name="T37" fmla="*/ 47 h 69"/>
                <a:gd name="T38" fmla="*/ 4 w 117"/>
                <a:gd name="T39" fmla="*/ 51 h 69"/>
                <a:gd name="T40" fmla="*/ 7 w 117"/>
                <a:gd name="T41" fmla="*/ 54 h 69"/>
                <a:gd name="T42" fmla="*/ 9 w 117"/>
                <a:gd name="T43" fmla="*/ 58 h 69"/>
                <a:gd name="T44" fmla="*/ 14 w 117"/>
                <a:gd name="T45" fmla="*/ 60 h 69"/>
                <a:gd name="T46" fmla="*/ 20 w 117"/>
                <a:gd name="T47" fmla="*/ 63 h 69"/>
                <a:gd name="T48" fmla="*/ 27 w 117"/>
                <a:gd name="T49" fmla="*/ 63 h 69"/>
                <a:gd name="T50" fmla="*/ 32 w 117"/>
                <a:gd name="T51" fmla="*/ 65 h 69"/>
                <a:gd name="T52" fmla="*/ 38 w 117"/>
                <a:gd name="T53" fmla="*/ 69 h 69"/>
                <a:gd name="T54" fmla="*/ 38 w 117"/>
                <a:gd name="T55" fmla="*/ 65 h 69"/>
                <a:gd name="T56" fmla="*/ 41 w 117"/>
                <a:gd name="T57" fmla="*/ 61 h 69"/>
                <a:gd name="T58" fmla="*/ 51 w 117"/>
                <a:gd name="T59" fmla="*/ 61 h 69"/>
                <a:gd name="T60" fmla="*/ 56 w 117"/>
                <a:gd name="T61" fmla="*/ 60 h 69"/>
                <a:gd name="T62" fmla="*/ 60 w 117"/>
                <a:gd name="T63" fmla="*/ 56 h 69"/>
                <a:gd name="T64" fmla="*/ 63 w 117"/>
                <a:gd name="T65" fmla="*/ 54 h 69"/>
                <a:gd name="T66" fmla="*/ 67 w 117"/>
                <a:gd name="T67" fmla="*/ 54 h 69"/>
                <a:gd name="T68" fmla="*/ 69 w 117"/>
                <a:gd name="T69" fmla="*/ 52 h 69"/>
                <a:gd name="T70" fmla="*/ 69 w 117"/>
                <a:gd name="T71" fmla="*/ 49 h 69"/>
                <a:gd name="T72" fmla="*/ 70 w 117"/>
                <a:gd name="T73" fmla="*/ 45 h 69"/>
                <a:gd name="T74" fmla="*/ 76 w 117"/>
                <a:gd name="T75" fmla="*/ 43 h 69"/>
                <a:gd name="T76" fmla="*/ 76 w 117"/>
                <a:gd name="T77" fmla="*/ 43 h 69"/>
                <a:gd name="T78" fmla="*/ 81 w 117"/>
                <a:gd name="T79" fmla="*/ 47 h 69"/>
                <a:gd name="T80" fmla="*/ 81 w 117"/>
                <a:gd name="T81" fmla="*/ 45 h 69"/>
                <a:gd name="T82" fmla="*/ 88 w 117"/>
                <a:gd name="T83" fmla="*/ 43 h 69"/>
                <a:gd name="T84" fmla="*/ 92 w 117"/>
                <a:gd name="T85" fmla="*/ 45 h 69"/>
                <a:gd name="T86" fmla="*/ 90 w 117"/>
                <a:gd name="T87" fmla="*/ 42 h 69"/>
                <a:gd name="T88" fmla="*/ 88 w 117"/>
                <a:gd name="T89" fmla="*/ 40 h 69"/>
                <a:gd name="T90" fmla="*/ 85 w 117"/>
                <a:gd name="T91" fmla="*/ 36 h 69"/>
                <a:gd name="T92" fmla="*/ 83 w 117"/>
                <a:gd name="T93" fmla="*/ 33 h 69"/>
                <a:gd name="T94" fmla="*/ 85 w 117"/>
                <a:gd name="T95" fmla="*/ 23 h 69"/>
                <a:gd name="T96" fmla="*/ 90 w 117"/>
                <a:gd name="T97" fmla="*/ 23 h 69"/>
                <a:gd name="T98" fmla="*/ 92 w 117"/>
                <a:gd name="T99" fmla="*/ 18 h 69"/>
                <a:gd name="T100" fmla="*/ 114 w 117"/>
                <a:gd name="T101" fmla="*/ 4 h 69"/>
                <a:gd name="T102" fmla="*/ 116 w 117"/>
                <a:gd name="T103" fmla="*/ 2 h 69"/>
                <a:gd name="T104" fmla="*/ 117 w 117"/>
                <a:gd name="T10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" h="69">
                  <a:moveTo>
                    <a:pt x="116" y="0"/>
                  </a:moveTo>
                  <a:lnTo>
                    <a:pt x="114" y="2"/>
                  </a:lnTo>
                  <a:lnTo>
                    <a:pt x="105" y="5"/>
                  </a:lnTo>
                  <a:lnTo>
                    <a:pt x="103" y="7"/>
                  </a:lnTo>
                  <a:lnTo>
                    <a:pt x="101" y="7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4" y="11"/>
                  </a:lnTo>
                  <a:lnTo>
                    <a:pt x="90" y="13"/>
                  </a:lnTo>
                  <a:lnTo>
                    <a:pt x="88" y="14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6"/>
                  </a:lnTo>
                  <a:lnTo>
                    <a:pt x="74" y="18"/>
                  </a:lnTo>
                  <a:lnTo>
                    <a:pt x="70" y="20"/>
                  </a:lnTo>
                  <a:lnTo>
                    <a:pt x="58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7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9" y="58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3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5" y="60"/>
                  </a:lnTo>
                  <a:lnTo>
                    <a:pt x="49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2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7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4" y="16"/>
                  </a:lnTo>
                  <a:lnTo>
                    <a:pt x="105" y="11"/>
                  </a:lnTo>
                  <a:lnTo>
                    <a:pt x="110" y="7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6" y="0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51">
              <a:extLst>
                <a:ext uri="{FF2B5EF4-FFF2-40B4-BE49-F238E27FC236}">
                  <a16:creationId xmlns:a16="http://schemas.microsoft.com/office/drawing/2014/main" id="{6773B90E-E175-4CE5-825B-9C620080EC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1921" y="4284634"/>
              <a:ext cx="409127" cy="399452"/>
            </a:xfrm>
            <a:custGeom>
              <a:avLst/>
              <a:gdLst>
                <a:gd name="T0" fmla="*/ 195 w 296"/>
                <a:gd name="T1" fmla="*/ 264 h 289"/>
                <a:gd name="T2" fmla="*/ 159 w 296"/>
                <a:gd name="T3" fmla="*/ 255 h 289"/>
                <a:gd name="T4" fmla="*/ 220 w 296"/>
                <a:gd name="T5" fmla="*/ 262 h 289"/>
                <a:gd name="T6" fmla="*/ 202 w 296"/>
                <a:gd name="T7" fmla="*/ 255 h 289"/>
                <a:gd name="T8" fmla="*/ 197 w 296"/>
                <a:gd name="T9" fmla="*/ 257 h 289"/>
                <a:gd name="T10" fmla="*/ 227 w 296"/>
                <a:gd name="T11" fmla="*/ 271 h 289"/>
                <a:gd name="T12" fmla="*/ 128 w 296"/>
                <a:gd name="T13" fmla="*/ 244 h 289"/>
                <a:gd name="T14" fmla="*/ 159 w 296"/>
                <a:gd name="T15" fmla="*/ 235 h 289"/>
                <a:gd name="T16" fmla="*/ 146 w 296"/>
                <a:gd name="T17" fmla="*/ 226 h 289"/>
                <a:gd name="T18" fmla="*/ 146 w 296"/>
                <a:gd name="T19" fmla="*/ 226 h 289"/>
                <a:gd name="T20" fmla="*/ 144 w 296"/>
                <a:gd name="T21" fmla="*/ 215 h 289"/>
                <a:gd name="T22" fmla="*/ 94 w 296"/>
                <a:gd name="T23" fmla="*/ 195 h 289"/>
                <a:gd name="T24" fmla="*/ 97 w 296"/>
                <a:gd name="T25" fmla="*/ 186 h 289"/>
                <a:gd name="T26" fmla="*/ 69 w 296"/>
                <a:gd name="T27" fmla="*/ 170 h 289"/>
                <a:gd name="T28" fmla="*/ 78 w 296"/>
                <a:gd name="T29" fmla="*/ 181 h 289"/>
                <a:gd name="T30" fmla="*/ 56 w 296"/>
                <a:gd name="T31" fmla="*/ 157 h 289"/>
                <a:gd name="T32" fmla="*/ 38 w 296"/>
                <a:gd name="T33" fmla="*/ 136 h 289"/>
                <a:gd name="T34" fmla="*/ 81 w 296"/>
                <a:gd name="T35" fmla="*/ 156 h 289"/>
                <a:gd name="T36" fmla="*/ 78 w 296"/>
                <a:gd name="T37" fmla="*/ 150 h 289"/>
                <a:gd name="T38" fmla="*/ 45 w 296"/>
                <a:gd name="T39" fmla="*/ 132 h 289"/>
                <a:gd name="T40" fmla="*/ 67 w 296"/>
                <a:gd name="T41" fmla="*/ 130 h 289"/>
                <a:gd name="T42" fmla="*/ 61 w 296"/>
                <a:gd name="T43" fmla="*/ 127 h 289"/>
                <a:gd name="T44" fmla="*/ 41 w 296"/>
                <a:gd name="T45" fmla="*/ 98 h 289"/>
                <a:gd name="T46" fmla="*/ 43 w 296"/>
                <a:gd name="T47" fmla="*/ 127 h 289"/>
                <a:gd name="T48" fmla="*/ 67 w 296"/>
                <a:gd name="T49" fmla="*/ 112 h 289"/>
                <a:gd name="T50" fmla="*/ 50 w 296"/>
                <a:gd name="T51" fmla="*/ 101 h 289"/>
                <a:gd name="T52" fmla="*/ 274 w 296"/>
                <a:gd name="T53" fmla="*/ 76 h 289"/>
                <a:gd name="T54" fmla="*/ 269 w 296"/>
                <a:gd name="T55" fmla="*/ 54 h 289"/>
                <a:gd name="T56" fmla="*/ 256 w 296"/>
                <a:gd name="T57" fmla="*/ 49 h 289"/>
                <a:gd name="T58" fmla="*/ 217 w 296"/>
                <a:gd name="T59" fmla="*/ 53 h 289"/>
                <a:gd name="T60" fmla="*/ 190 w 296"/>
                <a:gd name="T61" fmla="*/ 38 h 289"/>
                <a:gd name="T62" fmla="*/ 162 w 296"/>
                <a:gd name="T63" fmla="*/ 11 h 289"/>
                <a:gd name="T64" fmla="*/ 137 w 296"/>
                <a:gd name="T65" fmla="*/ 4 h 289"/>
                <a:gd name="T66" fmla="*/ 125 w 296"/>
                <a:gd name="T67" fmla="*/ 18 h 289"/>
                <a:gd name="T68" fmla="*/ 108 w 296"/>
                <a:gd name="T69" fmla="*/ 45 h 289"/>
                <a:gd name="T70" fmla="*/ 90 w 296"/>
                <a:gd name="T71" fmla="*/ 62 h 289"/>
                <a:gd name="T72" fmla="*/ 74 w 296"/>
                <a:gd name="T73" fmla="*/ 76 h 289"/>
                <a:gd name="T74" fmla="*/ 50 w 296"/>
                <a:gd name="T75" fmla="*/ 69 h 289"/>
                <a:gd name="T76" fmla="*/ 13 w 296"/>
                <a:gd name="T77" fmla="*/ 78 h 289"/>
                <a:gd name="T78" fmla="*/ 4 w 296"/>
                <a:gd name="T79" fmla="*/ 91 h 289"/>
                <a:gd name="T80" fmla="*/ 14 w 296"/>
                <a:gd name="T81" fmla="*/ 112 h 289"/>
                <a:gd name="T82" fmla="*/ 20 w 296"/>
                <a:gd name="T83" fmla="*/ 123 h 289"/>
                <a:gd name="T84" fmla="*/ 27 w 296"/>
                <a:gd name="T85" fmla="*/ 118 h 289"/>
                <a:gd name="T86" fmla="*/ 31 w 296"/>
                <a:gd name="T87" fmla="*/ 112 h 289"/>
                <a:gd name="T88" fmla="*/ 52 w 296"/>
                <a:gd name="T89" fmla="*/ 91 h 289"/>
                <a:gd name="T90" fmla="*/ 90 w 296"/>
                <a:gd name="T91" fmla="*/ 156 h 289"/>
                <a:gd name="T92" fmla="*/ 85 w 296"/>
                <a:gd name="T93" fmla="*/ 163 h 289"/>
                <a:gd name="T94" fmla="*/ 108 w 296"/>
                <a:gd name="T95" fmla="*/ 194 h 289"/>
                <a:gd name="T96" fmla="*/ 121 w 296"/>
                <a:gd name="T97" fmla="*/ 204 h 289"/>
                <a:gd name="T98" fmla="*/ 123 w 296"/>
                <a:gd name="T99" fmla="*/ 213 h 289"/>
                <a:gd name="T100" fmla="*/ 152 w 296"/>
                <a:gd name="T101" fmla="*/ 213 h 289"/>
                <a:gd name="T102" fmla="*/ 197 w 296"/>
                <a:gd name="T103" fmla="*/ 248 h 289"/>
                <a:gd name="T104" fmla="*/ 191 w 296"/>
                <a:gd name="T105" fmla="*/ 231 h 289"/>
                <a:gd name="T106" fmla="*/ 137 w 296"/>
                <a:gd name="T107" fmla="*/ 166 h 289"/>
                <a:gd name="T108" fmla="*/ 126 w 296"/>
                <a:gd name="T109" fmla="*/ 138 h 289"/>
                <a:gd name="T110" fmla="*/ 112 w 296"/>
                <a:gd name="T111" fmla="*/ 119 h 289"/>
                <a:gd name="T112" fmla="*/ 143 w 296"/>
                <a:gd name="T113" fmla="*/ 109 h 289"/>
                <a:gd name="T114" fmla="*/ 173 w 296"/>
                <a:gd name="T115" fmla="*/ 92 h 289"/>
                <a:gd name="T116" fmla="*/ 200 w 296"/>
                <a:gd name="T117" fmla="*/ 100 h 289"/>
                <a:gd name="T118" fmla="*/ 236 w 296"/>
                <a:gd name="T119" fmla="*/ 100 h 289"/>
                <a:gd name="T120" fmla="*/ 260 w 296"/>
                <a:gd name="T121" fmla="*/ 105 h 289"/>
                <a:gd name="T122" fmla="*/ 282 w 296"/>
                <a:gd name="T123" fmla="*/ 114 h 289"/>
                <a:gd name="T124" fmla="*/ 291 w 296"/>
                <a:gd name="T125" fmla="*/ 9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289">
                  <a:moveTo>
                    <a:pt x="171" y="264"/>
                  </a:moveTo>
                  <a:lnTo>
                    <a:pt x="168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8"/>
                  </a:lnTo>
                  <a:lnTo>
                    <a:pt x="168" y="268"/>
                  </a:lnTo>
                  <a:lnTo>
                    <a:pt x="168" y="268"/>
                  </a:lnTo>
                  <a:lnTo>
                    <a:pt x="168" y="266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1" y="266"/>
                  </a:lnTo>
                  <a:lnTo>
                    <a:pt x="171" y="266"/>
                  </a:lnTo>
                  <a:lnTo>
                    <a:pt x="171" y="264"/>
                  </a:lnTo>
                  <a:lnTo>
                    <a:pt x="171" y="264"/>
                  </a:lnTo>
                  <a:close/>
                  <a:moveTo>
                    <a:pt x="209" y="268"/>
                  </a:moveTo>
                  <a:lnTo>
                    <a:pt x="208" y="266"/>
                  </a:lnTo>
                  <a:lnTo>
                    <a:pt x="208" y="268"/>
                  </a:lnTo>
                  <a:lnTo>
                    <a:pt x="204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4" y="266"/>
                  </a:lnTo>
                  <a:lnTo>
                    <a:pt x="202" y="266"/>
                  </a:lnTo>
                  <a:lnTo>
                    <a:pt x="200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3" y="264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4"/>
                  </a:lnTo>
                  <a:lnTo>
                    <a:pt x="191" y="264"/>
                  </a:lnTo>
                  <a:lnTo>
                    <a:pt x="191" y="264"/>
                  </a:lnTo>
                  <a:lnTo>
                    <a:pt x="193" y="266"/>
                  </a:lnTo>
                  <a:lnTo>
                    <a:pt x="193" y="266"/>
                  </a:lnTo>
                  <a:lnTo>
                    <a:pt x="195" y="264"/>
                  </a:lnTo>
                  <a:lnTo>
                    <a:pt x="213" y="269"/>
                  </a:lnTo>
                  <a:lnTo>
                    <a:pt x="211" y="269"/>
                  </a:lnTo>
                  <a:lnTo>
                    <a:pt x="209" y="268"/>
                  </a:lnTo>
                  <a:close/>
                  <a:moveTo>
                    <a:pt x="182" y="253"/>
                  </a:moveTo>
                  <a:lnTo>
                    <a:pt x="182" y="251"/>
                  </a:lnTo>
                  <a:lnTo>
                    <a:pt x="181" y="251"/>
                  </a:lnTo>
                  <a:lnTo>
                    <a:pt x="177" y="250"/>
                  </a:lnTo>
                  <a:lnTo>
                    <a:pt x="171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66" y="251"/>
                  </a:lnTo>
                  <a:lnTo>
                    <a:pt x="164" y="251"/>
                  </a:lnTo>
                  <a:lnTo>
                    <a:pt x="162" y="250"/>
                  </a:lnTo>
                  <a:lnTo>
                    <a:pt x="161" y="250"/>
                  </a:lnTo>
                  <a:lnTo>
                    <a:pt x="161" y="250"/>
                  </a:lnTo>
                  <a:lnTo>
                    <a:pt x="159" y="250"/>
                  </a:lnTo>
                  <a:lnTo>
                    <a:pt x="157" y="250"/>
                  </a:lnTo>
                  <a:lnTo>
                    <a:pt x="157" y="250"/>
                  </a:lnTo>
                  <a:lnTo>
                    <a:pt x="157" y="251"/>
                  </a:lnTo>
                  <a:lnTo>
                    <a:pt x="159" y="251"/>
                  </a:lnTo>
                  <a:lnTo>
                    <a:pt x="161" y="251"/>
                  </a:lnTo>
                  <a:lnTo>
                    <a:pt x="161" y="251"/>
                  </a:lnTo>
                  <a:lnTo>
                    <a:pt x="157" y="253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61" y="253"/>
                  </a:lnTo>
                  <a:lnTo>
                    <a:pt x="162" y="255"/>
                  </a:lnTo>
                  <a:lnTo>
                    <a:pt x="168" y="255"/>
                  </a:lnTo>
                  <a:lnTo>
                    <a:pt x="170" y="255"/>
                  </a:lnTo>
                  <a:lnTo>
                    <a:pt x="173" y="255"/>
                  </a:lnTo>
                  <a:lnTo>
                    <a:pt x="177" y="253"/>
                  </a:lnTo>
                  <a:lnTo>
                    <a:pt x="181" y="255"/>
                  </a:lnTo>
                  <a:lnTo>
                    <a:pt x="182" y="255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6" y="255"/>
                  </a:lnTo>
                  <a:lnTo>
                    <a:pt x="184" y="253"/>
                  </a:lnTo>
                  <a:lnTo>
                    <a:pt x="182" y="253"/>
                  </a:lnTo>
                  <a:close/>
                  <a:moveTo>
                    <a:pt x="249" y="286"/>
                  </a:moveTo>
                  <a:lnTo>
                    <a:pt x="249" y="286"/>
                  </a:lnTo>
                  <a:lnTo>
                    <a:pt x="247" y="286"/>
                  </a:lnTo>
                  <a:lnTo>
                    <a:pt x="247" y="284"/>
                  </a:lnTo>
                  <a:lnTo>
                    <a:pt x="247" y="284"/>
                  </a:lnTo>
                  <a:lnTo>
                    <a:pt x="247" y="282"/>
                  </a:lnTo>
                  <a:lnTo>
                    <a:pt x="247" y="280"/>
                  </a:lnTo>
                  <a:lnTo>
                    <a:pt x="247" y="278"/>
                  </a:lnTo>
                  <a:lnTo>
                    <a:pt x="246" y="278"/>
                  </a:lnTo>
                  <a:lnTo>
                    <a:pt x="246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7"/>
                  </a:lnTo>
                  <a:lnTo>
                    <a:pt x="242" y="277"/>
                  </a:lnTo>
                  <a:lnTo>
                    <a:pt x="240" y="277"/>
                  </a:lnTo>
                  <a:lnTo>
                    <a:pt x="238" y="275"/>
                  </a:lnTo>
                  <a:lnTo>
                    <a:pt x="236" y="275"/>
                  </a:lnTo>
                  <a:lnTo>
                    <a:pt x="227" y="268"/>
                  </a:lnTo>
                  <a:lnTo>
                    <a:pt x="226" y="268"/>
                  </a:lnTo>
                  <a:lnTo>
                    <a:pt x="224" y="266"/>
                  </a:lnTo>
                  <a:lnTo>
                    <a:pt x="222" y="264"/>
                  </a:lnTo>
                  <a:lnTo>
                    <a:pt x="220" y="262"/>
                  </a:lnTo>
                  <a:lnTo>
                    <a:pt x="218" y="262"/>
                  </a:lnTo>
                  <a:lnTo>
                    <a:pt x="218" y="262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7" y="257"/>
                  </a:lnTo>
                  <a:lnTo>
                    <a:pt x="217" y="257"/>
                  </a:lnTo>
                  <a:lnTo>
                    <a:pt x="217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3" y="255"/>
                  </a:lnTo>
                  <a:lnTo>
                    <a:pt x="211" y="255"/>
                  </a:lnTo>
                  <a:lnTo>
                    <a:pt x="211" y="255"/>
                  </a:lnTo>
                  <a:lnTo>
                    <a:pt x="209" y="255"/>
                  </a:lnTo>
                  <a:lnTo>
                    <a:pt x="209" y="255"/>
                  </a:lnTo>
                  <a:lnTo>
                    <a:pt x="208" y="257"/>
                  </a:lnTo>
                  <a:lnTo>
                    <a:pt x="209" y="257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09" y="257"/>
                  </a:lnTo>
                  <a:lnTo>
                    <a:pt x="208" y="259"/>
                  </a:lnTo>
                  <a:lnTo>
                    <a:pt x="208" y="259"/>
                  </a:lnTo>
                  <a:lnTo>
                    <a:pt x="208" y="257"/>
                  </a:lnTo>
                  <a:lnTo>
                    <a:pt x="206" y="257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7" y="251"/>
                  </a:lnTo>
                  <a:lnTo>
                    <a:pt x="195" y="251"/>
                  </a:lnTo>
                  <a:lnTo>
                    <a:pt x="188" y="248"/>
                  </a:lnTo>
                  <a:lnTo>
                    <a:pt x="184" y="248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7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9" y="250"/>
                  </a:lnTo>
                  <a:lnTo>
                    <a:pt x="181" y="250"/>
                  </a:lnTo>
                  <a:lnTo>
                    <a:pt x="186" y="250"/>
                  </a:lnTo>
                  <a:lnTo>
                    <a:pt x="186" y="250"/>
                  </a:lnTo>
                  <a:lnTo>
                    <a:pt x="186" y="251"/>
                  </a:lnTo>
                  <a:lnTo>
                    <a:pt x="188" y="251"/>
                  </a:lnTo>
                  <a:lnTo>
                    <a:pt x="190" y="251"/>
                  </a:lnTo>
                  <a:lnTo>
                    <a:pt x="193" y="255"/>
                  </a:lnTo>
                  <a:lnTo>
                    <a:pt x="197" y="255"/>
                  </a:lnTo>
                  <a:lnTo>
                    <a:pt x="197" y="257"/>
                  </a:lnTo>
                  <a:lnTo>
                    <a:pt x="197" y="259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8" y="260"/>
                  </a:lnTo>
                  <a:lnTo>
                    <a:pt x="209" y="262"/>
                  </a:lnTo>
                  <a:lnTo>
                    <a:pt x="211" y="262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8" y="264"/>
                  </a:lnTo>
                  <a:lnTo>
                    <a:pt x="220" y="264"/>
                  </a:lnTo>
                  <a:lnTo>
                    <a:pt x="220" y="264"/>
                  </a:lnTo>
                  <a:lnTo>
                    <a:pt x="220" y="266"/>
                  </a:lnTo>
                  <a:lnTo>
                    <a:pt x="224" y="268"/>
                  </a:lnTo>
                  <a:lnTo>
                    <a:pt x="226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71"/>
                  </a:lnTo>
                  <a:lnTo>
                    <a:pt x="229" y="271"/>
                  </a:lnTo>
                  <a:lnTo>
                    <a:pt x="227" y="271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31" y="273"/>
                  </a:lnTo>
                  <a:lnTo>
                    <a:pt x="231" y="273"/>
                  </a:lnTo>
                  <a:lnTo>
                    <a:pt x="233" y="275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36" y="277"/>
                  </a:lnTo>
                  <a:lnTo>
                    <a:pt x="236" y="277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7" y="286"/>
                  </a:lnTo>
                  <a:lnTo>
                    <a:pt x="249" y="286"/>
                  </a:lnTo>
                  <a:lnTo>
                    <a:pt x="249" y="287"/>
                  </a:lnTo>
                  <a:lnTo>
                    <a:pt x="251" y="289"/>
                  </a:lnTo>
                  <a:lnTo>
                    <a:pt x="251" y="287"/>
                  </a:lnTo>
                  <a:lnTo>
                    <a:pt x="249" y="287"/>
                  </a:lnTo>
                  <a:lnTo>
                    <a:pt x="249" y="286"/>
                  </a:lnTo>
                  <a:close/>
                  <a:moveTo>
                    <a:pt x="137" y="244"/>
                  </a:move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4" y="242"/>
                  </a:lnTo>
                  <a:lnTo>
                    <a:pt x="132" y="242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6"/>
                  </a:lnTo>
                  <a:lnTo>
                    <a:pt x="128" y="246"/>
                  </a:lnTo>
                  <a:lnTo>
                    <a:pt x="130" y="246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28" y="248"/>
                  </a:lnTo>
                  <a:lnTo>
                    <a:pt x="130" y="248"/>
                  </a:lnTo>
                  <a:lnTo>
                    <a:pt x="132" y="248"/>
                  </a:lnTo>
                  <a:lnTo>
                    <a:pt x="135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close/>
                  <a:moveTo>
                    <a:pt x="161" y="241"/>
                  </a:moveTo>
                  <a:lnTo>
                    <a:pt x="184" y="241"/>
                  </a:lnTo>
                  <a:lnTo>
                    <a:pt x="182" y="239"/>
                  </a:lnTo>
                  <a:lnTo>
                    <a:pt x="181" y="239"/>
                  </a:lnTo>
                  <a:lnTo>
                    <a:pt x="177" y="239"/>
                  </a:lnTo>
                  <a:lnTo>
                    <a:pt x="173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68" y="237"/>
                  </a:lnTo>
                  <a:lnTo>
                    <a:pt x="168" y="239"/>
                  </a:lnTo>
                  <a:lnTo>
                    <a:pt x="162" y="239"/>
                  </a:lnTo>
                  <a:lnTo>
                    <a:pt x="162" y="239"/>
                  </a:lnTo>
                  <a:lnTo>
                    <a:pt x="161" y="237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7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5"/>
                  </a:lnTo>
                  <a:lnTo>
                    <a:pt x="155" y="235"/>
                  </a:lnTo>
                  <a:lnTo>
                    <a:pt x="153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3" y="235"/>
                  </a:lnTo>
                  <a:lnTo>
                    <a:pt x="155" y="237"/>
                  </a:lnTo>
                  <a:lnTo>
                    <a:pt x="153" y="237"/>
                  </a:lnTo>
                  <a:lnTo>
                    <a:pt x="152" y="235"/>
                  </a:lnTo>
                  <a:lnTo>
                    <a:pt x="150" y="233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8" y="237"/>
                  </a:lnTo>
                  <a:lnTo>
                    <a:pt x="150" y="237"/>
                  </a:lnTo>
                  <a:lnTo>
                    <a:pt x="153" y="239"/>
                  </a:lnTo>
                  <a:lnTo>
                    <a:pt x="159" y="241"/>
                  </a:lnTo>
                  <a:lnTo>
                    <a:pt x="161" y="241"/>
                  </a:lnTo>
                  <a:close/>
                  <a:moveTo>
                    <a:pt x="146" y="226"/>
                  </a:move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8"/>
                  </a:lnTo>
                  <a:lnTo>
                    <a:pt x="150" y="230"/>
                  </a:lnTo>
                  <a:lnTo>
                    <a:pt x="153" y="231"/>
                  </a:lnTo>
                  <a:lnTo>
                    <a:pt x="157" y="231"/>
                  </a:lnTo>
                  <a:lnTo>
                    <a:pt x="166" y="231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28"/>
                  </a:lnTo>
                  <a:lnTo>
                    <a:pt x="170" y="228"/>
                  </a:lnTo>
                  <a:lnTo>
                    <a:pt x="170" y="226"/>
                  </a:lnTo>
                  <a:lnTo>
                    <a:pt x="168" y="228"/>
                  </a:lnTo>
                  <a:lnTo>
                    <a:pt x="168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4" y="226"/>
                  </a:lnTo>
                  <a:lnTo>
                    <a:pt x="166" y="226"/>
                  </a:lnTo>
                  <a:lnTo>
                    <a:pt x="166" y="224"/>
                  </a:lnTo>
                  <a:lnTo>
                    <a:pt x="159" y="222"/>
                  </a:lnTo>
                  <a:lnTo>
                    <a:pt x="150" y="222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46" y="222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8" y="226"/>
                  </a:lnTo>
                  <a:lnTo>
                    <a:pt x="146" y="226"/>
                  </a:lnTo>
                  <a:lnTo>
                    <a:pt x="146" y="226"/>
                  </a:lnTo>
                  <a:close/>
                  <a:moveTo>
                    <a:pt x="144" y="226"/>
                  </a:moveTo>
                  <a:lnTo>
                    <a:pt x="144" y="224"/>
                  </a:lnTo>
                  <a:lnTo>
                    <a:pt x="143" y="222"/>
                  </a:lnTo>
                  <a:lnTo>
                    <a:pt x="143" y="222"/>
                  </a:lnTo>
                  <a:lnTo>
                    <a:pt x="141" y="222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9" y="224"/>
                  </a:lnTo>
                  <a:lnTo>
                    <a:pt x="143" y="226"/>
                  </a:lnTo>
                  <a:lnTo>
                    <a:pt x="144" y="226"/>
                  </a:lnTo>
                  <a:lnTo>
                    <a:pt x="144" y="226"/>
                  </a:lnTo>
                  <a:close/>
                  <a:moveTo>
                    <a:pt x="137" y="215"/>
                  </a:moveTo>
                  <a:lnTo>
                    <a:pt x="137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3" y="215"/>
                  </a:lnTo>
                  <a:lnTo>
                    <a:pt x="144" y="215"/>
                  </a:lnTo>
                  <a:lnTo>
                    <a:pt x="144" y="215"/>
                  </a:lnTo>
                  <a:lnTo>
                    <a:pt x="143" y="215"/>
                  </a:lnTo>
                  <a:lnTo>
                    <a:pt x="141" y="213"/>
                  </a:lnTo>
                  <a:lnTo>
                    <a:pt x="139" y="213"/>
                  </a:lnTo>
                  <a:lnTo>
                    <a:pt x="137" y="213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7" y="215"/>
                  </a:lnTo>
                  <a:close/>
                  <a:moveTo>
                    <a:pt x="108" y="204"/>
                  </a:moveTo>
                  <a:lnTo>
                    <a:pt x="108" y="203"/>
                  </a:lnTo>
                  <a:lnTo>
                    <a:pt x="108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5" y="203"/>
                  </a:lnTo>
                  <a:lnTo>
                    <a:pt x="106" y="203"/>
                  </a:lnTo>
                  <a:lnTo>
                    <a:pt x="108" y="204"/>
                  </a:lnTo>
                  <a:lnTo>
                    <a:pt x="108" y="206"/>
                  </a:lnTo>
                  <a:lnTo>
                    <a:pt x="110" y="204"/>
                  </a:lnTo>
                  <a:lnTo>
                    <a:pt x="112" y="206"/>
                  </a:lnTo>
                  <a:lnTo>
                    <a:pt x="108" y="204"/>
                  </a:lnTo>
                  <a:lnTo>
                    <a:pt x="108" y="204"/>
                  </a:lnTo>
                  <a:close/>
                  <a:moveTo>
                    <a:pt x="92" y="194"/>
                  </a:moveTo>
                  <a:lnTo>
                    <a:pt x="92" y="194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90"/>
                  </a:lnTo>
                  <a:lnTo>
                    <a:pt x="88" y="190"/>
                  </a:lnTo>
                  <a:lnTo>
                    <a:pt x="88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2" y="194"/>
                  </a:lnTo>
                  <a:lnTo>
                    <a:pt x="94" y="195"/>
                  </a:lnTo>
                  <a:lnTo>
                    <a:pt x="96" y="195"/>
                  </a:lnTo>
                  <a:lnTo>
                    <a:pt x="94" y="195"/>
                  </a:lnTo>
                  <a:lnTo>
                    <a:pt x="92" y="194"/>
                  </a:lnTo>
                  <a:close/>
                  <a:moveTo>
                    <a:pt x="97" y="186"/>
                  </a:moveTo>
                  <a:lnTo>
                    <a:pt x="96" y="186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4" y="185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2" y="183"/>
                  </a:lnTo>
                  <a:lnTo>
                    <a:pt x="90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81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5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6"/>
                  </a:lnTo>
                  <a:close/>
                  <a:moveTo>
                    <a:pt x="87" y="179"/>
                  </a:moveTo>
                  <a:lnTo>
                    <a:pt x="88" y="179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78" y="168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4"/>
                  </a:lnTo>
                  <a:lnTo>
                    <a:pt x="83" y="175"/>
                  </a:lnTo>
                  <a:lnTo>
                    <a:pt x="83" y="175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9"/>
                  </a:lnTo>
                  <a:close/>
                  <a:moveTo>
                    <a:pt x="69" y="170"/>
                  </a:moveTo>
                  <a:lnTo>
                    <a:pt x="69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68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close/>
                  <a:moveTo>
                    <a:pt x="85" y="188"/>
                  </a:moveTo>
                  <a:lnTo>
                    <a:pt x="87" y="186"/>
                  </a:lnTo>
                  <a:lnTo>
                    <a:pt x="87" y="186"/>
                  </a:lnTo>
                  <a:lnTo>
                    <a:pt x="83" y="185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79"/>
                  </a:lnTo>
                  <a:lnTo>
                    <a:pt x="78" y="177"/>
                  </a:lnTo>
                  <a:lnTo>
                    <a:pt x="76" y="177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4"/>
                  </a:lnTo>
                  <a:lnTo>
                    <a:pt x="76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69" y="170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72" y="175"/>
                  </a:lnTo>
                  <a:lnTo>
                    <a:pt x="74" y="175"/>
                  </a:lnTo>
                  <a:lnTo>
                    <a:pt x="76" y="177"/>
                  </a:lnTo>
                  <a:lnTo>
                    <a:pt x="78" y="181"/>
                  </a:lnTo>
                  <a:lnTo>
                    <a:pt x="79" y="183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90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3" y="188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6"/>
                  </a:lnTo>
                  <a:lnTo>
                    <a:pt x="85" y="188"/>
                  </a:lnTo>
                  <a:close/>
                  <a:moveTo>
                    <a:pt x="63" y="159"/>
                  </a:moveTo>
                  <a:lnTo>
                    <a:pt x="63" y="159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3" y="163"/>
                  </a:lnTo>
                  <a:lnTo>
                    <a:pt x="63" y="16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5" y="161"/>
                  </a:lnTo>
                  <a:lnTo>
                    <a:pt x="65" y="161"/>
                  </a:lnTo>
                  <a:lnTo>
                    <a:pt x="63" y="161"/>
                  </a:lnTo>
                  <a:lnTo>
                    <a:pt x="63" y="159"/>
                  </a:lnTo>
                  <a:close/>
                  <a:moveTo>
                    <a:pt x="56" y="157"/>
                  </a:moveTo>
                  <a:lnTo>
                    <a:pt x="54" y="156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6" y="157"/>
                  </a:lnTo>
                  <a:close/>
                  <a:moveTo>
                    <a:pt x="65" y="154"/>
                  </a:moveTo>
                  <a:lnTo>
                    <a:pt x="65" y="154"/>
                  </a:lnTo>
                  <a:lnTo>
                    <a:pt x="65" y="154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4"/>
                  </a:lnTo>
                  <a:lnTo>
                    <a:pt x="65" y="154"/>
                  </a:lnTo>
                  <a:close/>
                  <a:moveTo>
                    <a:pt x="38" y="134"/>
                  </a:move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8" y="134"/>
                  </a:lnTo>
                  <a:close/>
                  <a:moveTo>
                    <a:pt x="63" y="134"/>
                  </a:moveTo>
                  <a:lnTo>
                    <a:pt x="69" y="141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7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7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5" y="157"/>
                  </a:lnTo>
                  <a:lnTo>
                    <a:pt x="87" y="159"/>
                  </a:lnTo>
                  <a:lnTo>
                    <a:pt x="87" y="159"/>
                  </a:lnTo>
                  <a:lnTo>
                    <a:pt x="87" y="15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87" y="157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7"/>
                  </a:lnTo>
                  <a:lnTo>
                    <a:pt x="88" y="157"/>
                  </a:lnTo>
                  <a:lnTo>
                    <a:pt x="87" y="156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4"/>
                  </a:lnTo>
                  <a:lnTo>
                    <a:pt x="79" y="148"/>
                  </a:lnTo>
                  <a:lnTo>
                    <a:pt x="78" y="147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8" y="150"/>
                  </a:lnTo>
                  <a:lnTo>
                    <a:pt x="74" y="143"/>
                  </a:lnTo>
                  <a:lnTo>
                    <a:pt x="70" y="143"/>
                  </a:lnTo>
                  <a:lnTo>
                    <a:pt x="70" y="141"/>
                  </a:lnTo>
                  <a:lnTo>
                    <a:pt x="72" y="141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4" y="143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8" y="147"/>
                  </a:lnTo>
                  <a:lnTo>
                    <a:pt x="79" y="147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8" y="143"/>
                  </a:lnTo>
                  <a:lnTo>
                    <a:pt x="76" y="143"/>
                  </a:lnTo>
                  <a:lnTo>
                    <a:pt x="74" y="143"/>
                  </a:lnTo>
                  <a:lnTo>
                    <a:pt x="74" y="141"/>
                  </a:lnTo>
                  <a:lnTo>
                    <a:pt x="72" y="139"/>
                  </a:lnTo>
                  <a:lnTo>
                    <a:pt x="70" y="138"/>
                  </a:lnTo>
                  <a:lnTo>
                    <a:pt x="69" y="138"/>
                  </a:lnTo>
                  <a:lnTo>
                    <a:pt x="69" y="139"/>
                  </a:lnTo>
                  <a:lnTo>
                    <a:pt x="67" y="138"/>
                  </a:lnTo>
                  <a:lnTo>
                    <a:pt x="65" y="134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1" y="130"/>
                  </a:lnTo>
                  <a:lnTo>
                    <a:pt x="63" y="132"/>
                  </a:lnTo>
                  <a:lnTo>
                    <a:pt x="63" y="134"/>
                  </a:lnTo>
                  <a:close/>
                  <a:moveTo>
                    <a:pt x="47" y="141"/>
                  </a:moveTo>
                  <a:lnTo>
                    <a:pt x="45" y="138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3" y="130"/>
                  </a:lnTo>
                  <a:lnTo>
                    <a:pt x="41" y="130"/>
                  </a:lnTo>
                  <a:lnTo>
                    <a:pt x="41" y="132"/>
                  </a:lnTo>
                  <a:lnTo>
                    <a:pt x="41" y="134"/>
                  </a:lnTo>
                  <a:lnTo>
                    <a:pt x="43" y="134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3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9" y="145"/>
                  </a:lnTo>
                  <a:lnTo>
                    <a:pt x="50" y="147"/>
                  </a:lnTo>
                  <a:lnTo>
                    <a:pt x="52" y="147"/>
                  </a:lnTo>
                  <a:lnTo>
                    <a:pt x="52" y="145"/>
                  </a:lnTo>
                  <a:lnTo>
                    <a:pt x="47" y="141"/>
                  </a:lnTo>
                  <a:close/>
                  <a:moveTo>
                    <a:pt x="63" y="127"/>
                  </a:moveTo>
                  <a:lnTo>
                    <a:pt x="63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9" y="130"/>
                  </a:lnTo>
                  <a:lnTo>
                    <a:pt x="69" y="129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5"/>
                  </a:lnTo>
                  <a:lnTo>
                    <a:pt x="63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8" y="125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close/>
                  <a:moveTo>
                    <a:pt x="50" y="136"/>
                  </a:moveTo>
                  <a:lnTo>
                    <a:pt x="50" y="136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2"/>
                  </a:lnTo>
                  <a:lnTo>
                    <a:pt x="49" y="132"/>
                  </a:lnTo>
                  <a:lnTo>
                    <a:pt x="49" y="130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9" y="125"/>
                  </a:lnTo>
                  <a:lnTo>
                    <a:pt x="49" y="123"/>
                  </a:lnTo>
                  <a:lnTo>
                    <a:pt x="47" y="121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9" y="116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5" y="110"/>
                  </a:lnTo>
                  <a:lnTo>
                    <a:pt x="45" y="107"/>
                  </a:lnTo>
                  <a:lnTo>
                    <a:pt x="43" y="105"/>
                  </a:lnTo>
                  <a:lnTo>
                    <a:pt x="43" y="103"/>
                  </a:lnTo>
                  <a:lnTo>
                    <a:pt x="43" y="101"/>
                  </a:lnTo>
                  <a:lnTo>
                    <a:pt x="43" y="100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8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103"/>
                  </a:lnTo>
                  <a:lnTo>
                    <a:pt x="41" y="107"/>
                  </a:lnTo>
                  <a:lnTo>
                    <a:pt x="43" y="107"/>
                  </a:lnTo>
                  <a:lnTo>
                    <a:pt x="43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3" y="118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1" y="116"/>
                  </a:lnTo>
                  <a:lnTo>
                    <a:pt x="41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1" y="118"/>
                  </a:lnTo>
                  <a:lnTo>
                    <a:pt x="41" y="121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30"/>
                  </a:lnTo>
                  <a:lnTo>
                    <a:pt x="47" y="134"/>
                  </a:lnTo>
                  <a:lnTo>
                    <a:pt x="49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0" y="136"/>
                  </a:lnTo>
                  <a:close/>
                  <a:moveTo>
                    <a:pt x="56" y="109"/>
                  </a:moveTo>
                  <a:lnTo>
                    <a:pt x="56" y="107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8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5" y="110"/>
                  </a:lnTo>
                  <a:lnTo>
                    <a:pt x="61" y="107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3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0" y="100"/>
                  </a:lnTo>
                  <a:lnTo>
                    <a:pt x="52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9" y="107"/>
                  </a:lnTo>
                  <a:lnTo>
                    <a:pt x="49" y="107"/>
                  </a:lnTo>
                  <a:lnTo>
                    <a:pt x="50" y="109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6" y="109"/>
                  </a:lnTo>
                  <a:close/>
                  <a:moveTo>
                    <a:pt x="296" y="94"/>
                  </a:moveTo>
                  <a:lnTo>
                    <a:pt x="294" y="94"/>
                  </a:lnTo>
                  <a:lnTo>
                    <a:pt x="294" y="92"/>
                  </a:lnTo>
                  <a:lnTo>
                    <a:pt x="283" y="91"/>
                  </a:lnTo>
                  <a:lnTo>
                    <a:pt x="282" y="89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5"/>
                  </a:lnTo>
                  <a:lnTo>
                    <a:pt x="280" y="85"/>
                  </a:lnTo>
                  <a:lnTo>
                    <a:pt x="278" y="85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74" y="83"/>
                  </a:lnTo>
                  <a:lnTo>
                    <a:pt x="274" y="82"/>
                  </a:lnTo>
                  <a:lnTo>
                    <a:pt x="276" y="82"/>
                  </a:lnTo>
                  <a:lnTo>
                    <a:pt x="278" y="80"/>
                  </a:lnTo>
                  <a:lnTo>
                    <a:pt x="276" y="80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4" y="76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0" y="73"/>
                  </a:lnTo>
                  <a:lnTo>
                    <a:pt x="280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69"/>
                  </a:lnTo>
                  <a:lnTo>
                    <a:pt x="271" y="67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4" y="63"/>
                  </a:lnTo>
                  <a:lnTo>
                    <a:pt x="274" y="63"/>
                  </a:lnTo>
                  <a:lnTo>
                    <a:pt x="274" y="62"/>
                  </a:lnTo>
                  <a:lnTo>
                    <a:pt x="273" y="62"/>
                  </a:lnTo>
                  <a:lnTo>
                    <a:pt x="273" y="60"/>
                  </a:lnTo>
                  <a:lnTo>
                    <a:pt x="271" y="60"/>
                  </a:lnTo>
                  <a:lnTo>
                    <a:pt x="271" y="60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69" y="49"/>
                  </a:lnTo>
                  <a:lnTo>
                    <a:pt x="269" y="49"/>
                  </a:lnTo>
                  <a:lnTo>
                    <a:pt x="271" y="49"/>
                  </a:lnTo>
                  <a:lnTo>
                    <a:pt x="271" y="49"/>
                  </a:lnTo>
                  <a:lnTo>
                    <a:pt x="271" y="47"/>
                  </a:lnTo>
                  <a:lnTo>
                    <a:pt x="271" y="47"/>
                  </a:lnTo>
                  <a:lnTo>
                    <a:pt x="269" y="47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1" y="45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4" y="47"/>
                  </a:lnTo>
                  <a:lnTo>
                    <a:pt x="264" y="47"/>
                  </a:lnTo>
                  <a:lnTo>
                    <a:pt x="262" y="47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5" y="51"/>
                  </a:lnTo>
                  <a:lnTo>
                    <a:pt x="255" y="53"/>
                  </a:lnTo>
                  <a:lnTo>
                    <a:pt x="253" y="54"/>
                  </a:lnTo>
                  <a:lnTo>
                    <a:pt x="251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7" y="56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4" y="56"/>
                  </a:lnTo>
                  <a:lnTo>
                    <a:pt x="244" y="56"/>
                  </a:lnTo>
                  <a:lnTo>
                    <a:pt x="242" y="56"/>
                  </a:lnTo>
                  <a:lnTo>
                    <a:pt x="242" y="58"/>
                  </a:lnTo>
                  <a:lnTo>
                    <a:pt x="240" y="56"/>
                  </a:lnTo>
                  <a:lnTo>
                    <a:pt x="240" y="56"/>
                  </a:lnTo>
                  <a:lnTo>
                    <a:pt x="238" y="56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4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8" y="54"/>
                  </a:lnTo>
                  <a:lnTo>
                    <a:pt x="218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17" y="53"/>
                  </a:lnTo>
                  <a:lnTo>
                    <a:pt x="217" y="53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4" y="44"/>
                  </a:lnTo>
                  <a:lnTo>
                    <a:pt x="202" y="44"/>
                  </a:lnTo>
                  <a:lnTo>
                    <a:pt x="200" y="42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1" y="40"/>
                  </a:lnTo>
                  <a:lnTo>
                    <a:pt x="191" y="42"/>
                  </a:lnTo>
                  <a:lnTo>
                    <a:pt x="191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38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0" y="36"/>
                  </a:lnTo>
                  <a:lnTo>
                    <a:pt x="188" y="36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1" y="31"/>
                  </a:lnTo>
                  <a:lnTo>
                    <a:pt x="181" y="29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7" y="26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1" y="20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7"/>
                  </a:lnTo>
                  <a:lnTo>
                    <a:pt x="170" y="15"/>
                  </a:lnTo>
                  <a:lnTo>
                    <a:pt x="170" y="15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3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59" y="8"/>
                  </a:lnTo>
                  <a:lnTo>
                    <a:pt x="159" y="6"/>
                  </a:lnTo>
                  <a:lnTo>
                    <a:pt x="157" y="6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41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6" y="17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1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7" y="20"/>
                  </a:lnTo>
                  <a:lnTo>
                    <a:pt x="115" y="20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4" y="24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5" y="27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5" y="53"/>
                  </a:lnTo>
                  <a:lnTo>
                    <a:pt x="103" y="53"/>
                  </a:lnTo>
                  <a:lnTo>
                    <a:pt x="101" y="51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2" y="56"/>
                  </a:lnTo>
                  <a:lnTo>
                    <a:pt x="90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4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0" y="78"/>
                  </a:lnTo>
                  <a:lnTo>
                    <a:pt x="88" y="78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79" y="76"/>
                  </a:lnTo>
                  <a:lnTo>
                    <a:pt x="78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69" y="78"/>
                  </a:lnTo>
                  <a:lnTo>
                    <a:pt x="67" y="78"/>
                  </a:lnTo>
                  <a:lnTo>
                    <a:pt x="65" y="78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0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67"/>
                  </a:lnTo>
                  <a:lnTo>
                    <a:pt x="54" y="67"/>
                  </a:lnTo>
                  <a:lnTo>
                    <a:pt x="54" y="65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7" y="74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40" y="76"/>
                  </a:lnTo>
                  <a:lnTo>
                    <a:pt x="38" y="76"/>
                  </a:lnTo>
                  <a:lnTo>
                    <a:pt x="36" y="74"/>
                  </a:lnTo>
                  <a:lnTo>
                    <a:pt x="34" y="76"/>
                  </a:lnTo>
                  <a:lnTo>
                    <a:pt x="32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2" y="83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5" y="96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101"/>
                  </a:lnTo>
                  <a:lnTo>
                    <a:pt x="7" y="101"/>
                  </a:lnTo>
                  <a:lnTo>
                    <a:pt x="5" y="101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3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8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20" y="125"/>
                  </a:lnTo>
                  <a:lnTo>
                    <a:pt x="20" y="127"/>
                  </a:lnTo>
                  <a:lnTo>
                    <a:pt x="22" y="127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1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4" y="109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4" y="105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6" y="10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8" y="98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7"/>
                  </a:lnTo>
                  <a:lnTo>
                    <a:pt x="50" y="89"/>
                  </a:lnTo>
                  <a:lnTo>
                    <a:pt x="50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4" y="89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6"/>
                  </a:lnTo>
                  <a:lnTo>
                    <a:pt x="63" y="101"/>
                  </a:lnTo>
                  <a:lnTo>
                    <a:pt x="67" y="101"/>
                  </a:lnTo>
                  <a:lnTo>
                    <a:pt x="67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0" y="116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9" y="125"/>
                  </a:lnTo>
                  <a:lnTo>
                    <a:pt x="70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69" y="130"/>
                  </a:lnTo>
                  <a:lnTo>
                    <a:pt x="70" y="132"/>
                  </a:lnTo>
                  <a:lnTo>
                    <a:pt x="76" y="13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8" y="141"/>
                  </a:lnTo>
                  <a:lnTo>
                    <a:pt x="78" y="143"/>
                  </a:lnTo>
                  <a:lnTo>
                    <a:pt x="79" y="143"/>
                  </a:lnTo>
                  <a:lnTo>
                    <a:pt x="81" y="145"/>
                  </a:lnTo>
                  <a:lnTo>
                    <a:pt x="83" y="148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88" y="161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8" y="163"/>
                  </a:lnTo>
                  <a:lnTo>
                    <a:pt x="88" y="161"/>
                  </a:lnTo>
                  <a:lnTo>
                    <a:pt x="85" y="159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3" y="161"/>
                  </a:lnTo>
                  <a:lnTo>
                    <a:pt x="83" y="161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1" y="163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3" y="166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4" y="179"/>
                  </a:lnTo>
                  <a:lnTo>
                    <a:pt x="94" y="181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5" y="190"/>
                  </a:lnTo>
                  <a:lnTo>
                    <a:pt x="106" y="192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6" y="192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0" y="194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5" y="197"/>
                  </a:lnTo>
                  <a:lnTo>
                    <a:pt x="117" y="199"/>
                  </a:lnTo>
                  <a:lnTo>
                    <a:pt x="117" y="199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21" y="201"/>
                  </a:lnTo>
                  <a:lnTo>
                    <a:pt x="121" y="203"/>
                  </a:lnTo>
                  <a:lnTo>
                    <a:pt x="123" y="203"/>
                  </a:lnTo>
                  <a:lnTo>
                    <a:pt x="123" y="201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08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1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8" y="215"/>
                  </a:lnTo>
                  <a:lnTo>
                    <a:pt x="130" y="217"/>
                  </a:lnTo>
                  <a:lnTo>
                    <a:pt x="132" y="217"/>
                  </a:lnTo>
                  <a:lnTo>
                    <a:pt x="130" y="215"/>
                  </a:lnTo>
                  <a:lnTo>
                    <a:pt x="134" y="215"/>
                  </a:lnTo>
                  <a:lnTo>
                    <a:pt x="134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7" y="213"/>
                  </a:lnTo>
                  <a:lnTo>
                    <a:pt x="139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3" y="212"/>
                  </a:lnTo>
                  <a:lnTo>
                    <a:pt x="146" y="212"/>
                  </a:lnTo>
                  <a:lnTo>
                    <a:pt x="148" y="212"/>
                  </a:lnTo>
                  <a:lnTo>
                    <a:pt x="150" y="212"/>
                  </a:lnTo>
                  <a:lnTo>
                    <a:pt x="148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8" y="213"/>
                  </a:lnTo>
                  <a:lnTo>
                    <a:pt x="150" y="215"/>
                  </a:lnTo>
                  <a:lnTo>
                    <a:pt x="152" y="215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7" y="219"/>
                  </a:lnTo>
                  <a:lnTo>
                    <a:pt x="161" y="219"/>
                  </a:lnTo>
                  <a:lnTo>
                    <a:pt x="162" y="221"/>
                  </a:lnTo>
                  <a:lnTo>
                    <a:pt x="170" y="221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9" y="230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2" y="235"/>
                  </a:lnTo>
                  <a:lnTo>
                    <a:pt x="184" y="237"/>
                  </a:lnTo>
                  <a:lnTo>
                    <a:pt x="191" y="241"/>
                  </a:lnTo>
                  <a:lnTo>
                    <a:pt x="193" y="244"/>
                  </a:lnTo>
                  <a:lnTo>
                    <a:pt x="195" y="246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200" y="246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9" y="250"/>
                  </a:lnTo>
                  <a:lnTo>
                    <a:pt x="200" y="250"/>
                  </a:lnTo>
                  <a:lnTo>
                    <a:pt x="200" y="251"/>
                  </a:lnTo>
                  <a:lnTo>
                    <a:pt x="200" y="251"/>
                  </a:lnTo>
                  <a:lnTo>
                    <a:pt x="202" y="253"/>
                  </a:lnTo>
                  <a:lnTo>
                    <a:pt x="202" y="251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199" y="239"/>
                  </a:lnTo>
                  <a:lnTo>
                    <a:pt x="197" y="239"/>
                  </a:lnTo>
                  <a:lnTo>
                    <a:pt x="197" y="237"/>
                  </a:lnTo>
                  <a:lnTo>
                    <a:pt x="197" y="237"/>
                  </a:lnTo>
                  <a:lnTo>
                    <a:pt x="195" y="235"/>
                  </a:lnTo>
                  <a:lnTo>
                    <a:pt x="195" y="235"/>
                  </a:lnTo>
                  <a:lnTo>
                    <a:pt x="195" y="233"/>
                  </a:lnTo>
                  <a:lnTo>
                    <a:pt x="193" y="233"/>
                  </a:lnTo>
                  <a:lnTo>
                    <a:pt x="191" y="231"/>
                  </a:lnTo>
                  <a:lnTo>
                    <a:pt x="190" y="228"/>
                  </a:lnTo>
                  <a:lnTo>
                    <a:pt x="190" y="224"/>
                  </a:lnTo>
                  <a:lnTo>
                    <a:pt x="190" y="219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2" y="215"/>
                  </a:lnTo>
                  <a:lnTo>
                    <a:pt x="179" y="213"/>
                  </a:lnTo>
                  <a:lnTo>
                    <a:pt x="179" y="213"/>
                  </a:lnTo>
                  <a:lnTo>
                    <a:pt x="177" y="212"/>
                  </a:lnTo>
                  <a:lnTo>
                    <a:pt x="175" y="208"/>
                  </a:lnTo>
                  <a:lnTo>
                    <a:pt x="166" y="201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61" y="194"/>
                  </a:lnTo>
                  <a:lnTo>
                    <a:pt x="159" y="192"/>
                  </a:lnTo>
                  <a:lnTo>
                    <a:pt x="159" y="192"/>
                  </a:lnTo>
                  <a:lnTo>
                    <a:pt x="157" y="190"/>
                  </a:lnTo>
                  <a:lnTo>
                    <a:pt x="155" y="186"/>
                  </a:lnTo>
                  <a:lnTo>
                    <a:pt x="153" y="185"/>
                  </a:lnTo>
                  <a:lnTo>
                    <a:pt x="152" y="183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81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6" y="177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39" y="170"/>
                  </a:lnTo>
                  <a:lnTo>
                    <a:pt x="139" y="170"/>
                  </a:lnTo>
                  <a:lnTo>
                    <a:pt x="137" y="166"/>
                  </a:lnTo>
                  <a:lnTo>
                    <a:pt x="135" y="166"/>
                  </a:lnTo>
                  <a:lnTo>
                    <a:pt x="135" y="163"/>
                  </a:lnTo>
                  <a:lnTo>
                    <a:pt x="135" y="16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2" y="147"/>
                  </a:lnTo>
                  <a:lnTo>
                    <a:pt x="132" y="145"/>
                  </a:lnTo>
                  <a:lnTo>
                    <a:pt x="132" y="145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39"/>
                  </a:lnTo>
                  <a:lnTo>
                    <a:pt x="128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3" y="134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0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4" y="130"/>
                  </a:lnTo>
                  <a:lnTo>
                    <a:pt x="114" y="129"/>
                  </a:lnTo>
                  <a:lnTo>
                    <a:pt x="114" y="129"/>
                  </a:lnTo>
                  <a:lnTo>
                    <a:pt x="112" y="127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4" y="123"/>
                  </a:lnTo>
                  <a:lnTo>
                    <a:pt x="114" y="121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2" y="118"/>
                  </a:lnTo>
                  <a:lnTo>
                    <a:pt x="112" y="116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12"/>
                  </a:lnTo>
                  <a:lnTo>
                    <a:pt x="114" y="110"/>
                  </a:lnTo>
                  <a:lnTo>
                    <a:pt x="114" y="109"/>
                  </a:lnTo>
                  <a:lnTo>
                    <a:pt x="114" y="107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100"/>
                  </a:lnTo>
                  <a:lnTo>
                    <a:pt x="114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9" y="94"/>
                  </a:lnTo>
                  <a:lnTo>
                    <a:pt x="125" y="96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30" y="100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35" y="109"/>
                  </a:lnTo>
                  <a:lnTo>
                    <a:pt x="137" y="109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3" y="110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07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8" y="100"/>
                  </a:lnTo>
                  <a:lnTo>
                    <a:pt x="150" y="96"/>
                  </a:lnTo>
                  <a:lnTo>
                    <a:pt x="152" y="94"/>
                  </a:lnTo>
                  <a:lnTo>
                    <a:pt x="155" y="94"/>
                  </a:lnTo>
                  <a:lnTo>
                    <a:pt x="164" y="98"/>
                  </a:lnTo>
                  <a:lnTo>
                    <a:pt x="166" y="98"/>
                  </a:lnTo>
                  <a:lnTo>
                    <a:pt x="166" y="98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1" y="91"/>
                  </a:lnTo>
                  <a:lnTo>
                    <a:pt x="171" y="91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1" y="92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9" y="96"/>
                  </a:lnTo>
                  <a:lnTo>
                    <a:pt x="181" y="98"/>
                  </a:lnTo>
                  <a:lnTo>
                    <a:pt x="182" y="98"/>
                  </a:lnTo>
                  <a:lnTo>
                    <a:pt x="184" y="100"/>
                  </a:lnTo>
                  <a:lnTo>
                    <a:pt x="186" y="100"/>
                  </a:lnTo>
                  <a:lnTo>
                    <a:pt x="188" y="100"/>
                  </a:lnTo>
                  <a:lnTo>
                    <a:pt x="188" y="100"/>
                  </a:lnTo>
                  <a:lnTo>
                    <a:pt x="190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3" y="100"/>
                  </a:lnTo>
                  <a:lnTo>
                    <a:pt x="193" y="100"/>
                  </a:lnTo>
                  <a:lnTo>
                    <a:pt x="195" y="100"/>
                  </a:lnTo>
                  <a:lnTo>
                    <a:pt x="195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0" y="100"/>
                  </a:lnTo>
                  <a:lnTo>
                    <a:pt x="200" y="101"/>
                  </a:lnTo>
                  <a:lnTo>
                    <a:pt x="199" y="101"/>
                  </a:lnTo>
                  <a:lnTo>
                    <a:pt x="200" y="101"/>
                  </a:lnTo>
                  <a:lnTo>
                    <a:pt x="202" y="101"/>
                  </a:lnTo>
                  <a:lnTo>
                    <a:pt x="204" y="101"/>
                  </a:lnTo>
                  <a:lnTo>
                    <a:pt x="204" y="101"/>
                  </a:lnTo>
                  <a:lnTo>
                    <a:pt x="206" y="101"/>
                  </a:lnTo>
                  <a:lnTo>
                    <a:pt x="208" y="100"/>
                  </a:lnTo>
                  <a:lnTo>
                    <a:pt x="208" y="98"/>
                  </a:lnTo>
                  <a:lnTo>
                    <a:pt x="209" y="100"/>
                  </a:lnTo>
                  <a:lnTo>
                    <a:pt x="211" y="100"/>
                  </a:lnTo>
                  <a:lnTo>
                    <a:pt x="213" y="101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20" y="105"/>
                  </a:lnTo>
                  <a:lnTo>
                    <a:pt x="220" y="105"/>
                  </a:lnTo>
                  <a:lnTo>
                    <a:pt x="222" y="103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7" y="100"/>
                  </a:lnTo>
                  <a:lnTo>
                    <a:pt x="229" y="103"/>
                  </a:lnTo>
                  <a:lnTo>
                    <a:pt x="231" y="103"/>
                  </a:lnTo>
                  <a:lnTo>
                    <a:pt x="231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5" y="103"/>
                  </a:lnTo>
                  <a:lnTo>
                    <a:pt x="235" y="103"/>
                  </a:lnTo>
                  <a:lnTo>
                    <a:pt x="235" y="101"/>
                  </a:lnTo>
                  <a:lnTo>
                    <a:pt x="235" y="101"/>
                  </a:lnTo>
                  <a:lnTo>
                    <a:pt x="235" y="100"/>
                  </a:lnTo>
                  <a:lnTo>
                    <a:pt x="236" y="100"/>
                  </a:lnTo>
                  <a:lnTo>
                    <a:pt x="236" y="100"/>
                  </a:lnTo>
                  <a:lnTo>
                    <a:pt x="238" y="100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6" y="101"/>
                  </a:lnTo>
                  <a:lnTo>
                    <a:pt x="246" y="103"/>
                  </a:lnTo>
                  <a:lnTo>
                    <a:pt x="247" y="103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3" y="105"/>
                  </a:lnTo>
                  <a:lnTo>
                    <a:pt x="253" y="105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5"/>
                  </a:lnTo>
                  <a:lnTo>
                    <a:pt x="256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2" y="109"/>
                  </a:lnTo>
                  <a:lnTo>
                    <a:pt x="262" y="109"/>
                  </a:lnTo>
                  <a:lnTo>
                    <a:pt x="264" y="109"/>
                  </a:lnTo>
                  <a:lnTo>
                    <a:pt x="264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4" y="114"/>
                  </a:lnTo>
                  <a:lnTo>
                    <a:pt x="264" y="114"/>
                  </a:lnTo>
                  <a:lnTo>
                    <a:pt x="265" y="116"/>
                  </a:lnTo>
                  <a:lnTo>
                    <a:pt x="265" y="118"/>
                  </a:lnTo>
                  <a:lnTo>
                    <a:pt x="267" y="119"/>
                  </a:lnTo>
                  <a:lnTo>
                    <a:pt x="267" y="11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4" y="118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8" y="118"/>
                  </a:lnTo>
                  <a:lnTo>
                    <a:pt x="278" y="118"/>
                  </a:lnTo>
                  <a:lnTo>
                    <a:pt x="280" y="116"/>
                  </a:lnTo>
                  <a:lnTo>
                    <a:pt x="280" y="116"/>
                  </a:lnTo>
                  <a:lnTo>
                    <a:pt x="280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2"/>
                  </a:lnTo>
                  <a:lnTo>
                    <a:pt x="282" y="112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0" y="110"/>
                  </a:lnTo>
                  <a:lnTo>
                    <a:pt x="280" y="110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0" y="105"/>
                  </a:lnTo>
                  <a:lnTo>
                    <a:pt x="280" y="103"/>
                  </a:lnTo>
                  <a:lnTo>
                    <a:pt x="280" y="103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98"/>
                  </a:lnTo>
                  <a:lnTo>
                    <a:pt x="282" y="96"/>
                  </a:lnTo>
                  <a:lnTo>
                    <a:pt x="283" y="96"/>
                  </a:lnTo>
                  <a:lnTo>
                    <a:pt x="283" y="96"/>
                  </a:lnTo>
                  <a:lnTo>
                    <a:pt x="283" y="98"/>
                  </a:lnTo>
                  <a:lnTo>
                    <a:pt x="285" y="98"/>
                  </a:lnTo>
                  <a:lnTo>
                    <a:pt x="285" y="100"/>
                  </a:lnTo>
                  <a:lnTo>
                    <a:pt x="287" y="100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6" y="98"/>
                  </a:lnTo>
                  <a:lnTo>
                    <a:pt x="296" y="96"/>
                  </a:lnTo>
                  <a:lnTo>
                    <a:pt x="296" y="94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52">
              <a:extLst>
                <a:ext uri="{FF2B5EF4-FFF2-40B4-BE49-F238E27FC236}">
                  <a16:creationId xmlns:a16="http://schemas.microsoft.com/office/drawing/2014/main" id="{0AB418D1-C629-45DB-9279-D35CA79A6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2848" y="4512696"/>
              <a:ext cx="435389" cy="279202"/>
            </a:xfrm>
            <a:custGeom>
              <a:avLst/>
              <a:gdLst>
                <a:gd name="T0" fmla="*/ 280 w 315"/>
                <a:gd name="T1" fmla="*/ 16 h 202"/>
                <a:gd name="T2" fmla="*/ 248 w 315"/>
                <a:gd name="T3" fmla="*/ 9 h 202"/>
                <a:gd name="T4" fmla="*/ 217 w 315"/>
                <a:gd name="T5" fmla="*/ 9 h 202"/>
                <a:gd name="T6" fmla="*/ 179 w 315"/>
                <a:gd name="T7" fmla="*/ 25 h 202"/>
                <a:gd name="T8" fmla="*/ 163 w 315"/>
                <a:gd name="T9" fmla="*/ 38 h 202"/>
                <a:gd name="T10" fmla="*/ 138 w 315"/>
                <a:gd name="T11" fmla="*/ 34 h 202"/>
                <a:gd name="T12" fmla="*/ 71 w 315"/>
                <a:gd name="T13" fmla="*/ 27 h 202"/>
                <a:gd name="T14" fmla="*/ 27 w 315"/>
                <a:gd name="T15" fmla="*/ 25 h 202"/>
                <a:gd name="T16" fmla="*/ 31 w 315"/>
                <a:gd name="T17" fmla="*/ 7 h 202"/>
                <a:gd name="T18" fmla="*/ 13 w 315"/>
                <a:gd name="T19" fmla="*/ 7 h 202"/>
                <a:gd name="T20" fmla="*/ 4 w 315"/>
                <a:gd name="T21" fmla="*/ 16 h 202"/>
                <a:gd name="T22" fmla="*/ 2 w 315"/>
                <a:gd name="T23" fmla="*/ 34 h 202"/>
                <a:gd name="T24" fmla="*/ 8 w 315"/>
                <a:gd name="T25" fmla="*/ 43 h 202"/>
                <a:gd name="T26" fmla="*/ 9 w 315"/>
                <a:gd name="T27" fmla="*/ 50 h 202"/>
                <a:gd name="T28" fmla="*/ 17 w 315"/>
                <a:gd name="T29" fmla="*/ 57 h 202"/>
                <a:gd name="T30" fmla="*/ 29 w 315"/>
                <a:gd name="T31" fmla="*/ 68 h 202"/>
                <a:gd name="T32" fmla="*/ 27 w 315"/>
                <a:gd name="T33" fmla="*/ 81 h 202"/>
                <a:gd name="T34" fmla="*/ 20 w 315"/>
                <a:gd name="T35" fmla="*/ 92 h 202"/>
                <a:gd name="T36" fmla="*/ 6 w 315"/>
                <a:gd name="T37" fmla="*/ 95 h 202"/>
                <a:gd name="T38" fmla="*/ 6 w 315"/>
                <a:gd name="T39" fmla="*/ 106 h 202"/>
                <a:gd name="T40" fmla="*/ 9 w 315"/>
                <a:gd name="T41" fmla="*/ 124 h 202"/>
                <a:gd name="T42" fmla="*/ 9 w 315"/>
                <a:gd name="T43" fmla="*/ 142 h 202"/>
                <a:gd name="T44" fmla="*/ 24 w 315"/>
                <a:gd name="T45" fmla="*/ 150 h 202"/>
                <a:gd name="T46" fmla="*/ 27 w 315"/>
                <a:gd name="T47" fmla="*/ 155 h 202"/>
                <a:gd name="T48" fmla="*/ 31 w 315"/>
                <a:gd name="T49" fmla="*/ 168 h 202"/>
                <a:gd name="T50" fmla="*/ 31 w 315"/>
                <a:gd name="T51" fmla="*/ 178 h 202"/>
                <a:gd name="T52" fmla="*/ 31 w 315"/>
                <a:gd name="T53" fmla="*/ 191 h 202"/>
                <a:gd name="T54" fmla="*/ 45 w 315"/>
                <a:gd name="T55" fmla="*/ 193 h 202"/>
                <a:gd name="T56" fmla="*/ 65 w 315"/>
                <a:gd name="T57" fmla="*/ 193 h 202"/>
                <a:gd name="T58" fmla="*/ 78 w 315"/>
                <a:gd name="T59" fmla="*/ 188 h 202"/>
                <a:gd name="T60" fmla="*/ 85 w 315"/>
                <a:gd name="T61" fmla="*/ 184 h 202"/>
                <a:gd name="T62" fmla="*/ 96 w 315"/>
                <a:gd name="T63" fmla="*/ 180 h 202"/>
                <a:gd name="T64" fmla="*/ 103 w 315"/>
                <a:gd name="T65" fmla="*/ 184 h 202"/>
                <a:gd name="T66" fmla="*/ 112 w 315"/>
                <a:gd name="T67" fmla="*/ 188 h 202"/>
                <a:gd name="T68" fmla="*/ 123 w 315"/>
                <a:gd name="T69" fmla="*/ 195 h 202"/>
                <a:gd name="T70" fmla="*/ 139 w 315"/>
                <a:gd name="T71" fmla="*/ 197 h 202"/>
                <a:gd name="T72" fmla="*/ 159 w 315"/>
                <a:gd name="T73" fmla="*/ 200 h 202"/>
                <a:gd name="T74" fmla="*/ 172 w 315"/>
                <a:gd name="T75" fmla="*/ 197 h 202"/>
                <a:gd name="T76" fmla="*/ 190 w 315"/>
                <a:gd name="T77" fmla="*/ 195 h 202"/>
                <a:gd name="T78" fmla="*/ 192 w 315"/>
                <a:gd name="T79" fmla="*/ 186 h 202"/>
                <a:gd name="T80" fmla="*/ 190 w 315"/>
                <a:gd name="T81" fmla="*/ 177 h 202"/>
                <a:gd name="T82" fmla="*/ 190 w 315"/>
                <a:gd name="T83" fmla="*/ 169 h 202"/>
                <a:gd name="T84" fmla="*/ 203 w 315"/>
                <a:gd name="T85" fmla="*/ 164 h 202"/>
                <a:gd name="T86" fmla="*/ 212 w 315"/>
                <a:gd name="T87" fmla="*/ 157 h 202"/>
                <a:gd name="T88" fmla="*/ 226 w 315"/>
                <a:gd name="T89" fmla="*/ 153 h 202"/>
                <a:gd name="T90" fmla="*/ 233 w 315"/>
                <a:gd name="T91" fmla="*/ 150 h 202"/>
                <a:gd name="T92" fmla="*/ 242 w 315"/>
                <a:gd name="T93" fmla="*/ 148 h 202"/>
                <a:gd name="T94" fmla="*/ 262 w 315"/>
                <a:gd name="T95" fmla="*/ 159 h 202"/>
                <a:gd name="T96" fmla="*/ 264 w 315"/>
                <a:gd name="T97" fmla="*/ 155 h 202"/>
                <a:gd name="T98" fmla="*/ 275 w 315"/>
                <a:gd name="T99" fmla="*/ 151 h 202"/>
                <a:gd name="T100" fmla="*/ 286 w 315"/>
                <a:gd name="T101" fmla="*/ 151 h 202"/>
                <a:gd name="T102" fmla="*/ 278 w 315"/>
                <a:gd name="T103" fmla="*/ 144 h 202"/>
                <a:gd name="T104" fmla="*/ 273 w 315"/>
                <a:gd name="T105" fmla="*/ 135 h 202"/>
                <a:gd name="T106" fmla="*/ 269 w 315"/>
                <a:gd name="T107" fmla="*/ 130 h 202"/>
                <a:gd name="T108" fmla="*/ 268 w 315"/>
                <a:gd name="T109" fmla="*/ 122 h 202"/>
                <a:gd name="T110" fmla="*/ 262 w 315"/>
                <a:gd name="T111" fmla="*/ 121 h 202"/>
                <a:gd name="T112" fmla="*/ 257 w 315"/>
                <a:gd name="T113" fmla="*/ 122 h 202"/>
                <a:gd name="T114" fmla="*/ 266 w 315"/>
                <a:gd name="T115" fmla="*/ 112 h 202"/>
                <a:gd name="T116" fmla="*/ 277 w 315"/>
                <a:gd name="T117" fmla="*/ 104 h 202"/>
                <a:gd name="T118" fmla="*/ 278 w 315"/>
                <a:gd name="T119" fmla="*/ 81 h 202"/>
                <a:gd name="T120" fmla="*/ 284 w 315"/>
                <a:gd name="T121" fmla="*/ 68 h 202"/>
                <a:gd name="T122" fmla="*/ 306 w 315"/>
                <a:gd name="T123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5" h="202">
                  <a:moveTo>
                    <a:pt x="315" y="47"/>
                  </a:moveTo>
                  <a:lnTo>
                    <a:pt x="315" y="45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3" y="43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06" y="34"/>
                  </a:lnTo>
                  <a:lnTo>
                    <a:pt x="295" y="32"/>
                  </a:lnTo>
                  <a:lnTo>
                    <a:pt x="284" y="27"/>
                  </a:lnTo>
                  <a:lnTo>
                    <a:pt x="282" y="25"/>
                  </a:lnTo>
                  <a:lnTo>
                    <a:pt x="280" y="18"/>
                  </a:lnTo>
                  <a:lnTo>
                    <a:pt x="280" y="16"/>
                  </a:lnTo>
                  <a:lnTo>
                    <a:pt x="280" y="16"/>
                  </a:lnTo>
                  <a:lnTo>
                    <a:pt x="277" y="16"/>
                  </a:lnTo>
                  <a:lnTo>
                    <a:pt x="273" y="18"/>
                  </a:lnTo>
                  <a:lnTo>
                    <a:pt x="269" y="20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2" y="14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48" y="10"/>
                  </a:lnTo>
                  <a:lnTo>
                    <a:pt x="248" y="9"/>
                  </a:lnTo>
                  <a:lnTo>
                    <a:pt x="248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4" y="7"/>
                  </a:lnTo>
                  <a:lnTo>
                    <a:pt x="239" y="5"/>
                  </a:lnTo>
                  <a:lnTo>
                    <a:pt x="235" y="3"/>
                  </a:lnTo>
                  <a:lnTo>
                    <a:pt x="233" y="3"/>
                  </a:lnTo>
                  <a:lnTo>
                    <a:pt x="228" y="5"/>
                  </a:lnTo>
                  <a:lnTo>
                    <a:pt x="222" y="7"/>
                  </a:lnTo>
                  <a:lnTo>
                    <a:pt x="221" y="9"/>
                  </a:lnTo>
                  <a:lnTo>
                    <a:pt x="219" y="9"/>
                  </a:lnTo>
                  <a:lnTo>
                    <a:pt x="219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5" y="9"/>
                  </a:lnTo>
                  <a:lnTo>
                    <a:pt x="204" y="10"/>
                  </a:lnTo>
                  <a:lnTo>
                    <a:pt x="201" y="12"/>
                  </a:lnTo>
                  <a:lnTo>
                    <a:pt x="199" y="12"/>
                  </a:lnTo>
                  <a:lnTo>
                    <a:pt x="195" y="14"/>
                  </a:lnTo>
                  <a:lnTo>
                    <a:pt x="192" y="14"/>
                  </a:lnTo>
                  <a:lnTo>
                    <a:pt x="190" y="16"/>
                  </a:lnTo>
                  <a:lnTo>
                    <a:pt x="188" y="18"/>
                  </a:lnTo>
                  <a:lnTo>
                    <a:pt x="186" y="20"/>
                  </a:lnTo>
                  <a:lnTo>
                    <a:pt x="186" y="20"/>
                  </a:lnTo>
                  <a:lnTo>
                    <a:pt x="181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9"/>
                  </a:lnTo>
                  <a:lnTo>
                    <a:pt x="176" y="30"/>
                  </a:lnTo>
                  <a:lnTo>
                    <a:pt x="174" y="32"/>
                  </a:lnTo>
                  <a:lnTo>
                    <a:pt x="174" y="32"/>
                  </a:lnTo>
                  <a:lnTo>
                    <a:pt x="174" y="34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5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39"/>
                  </a:lnTo>
                  <a:lnTo>
                    <a:pt x="152" y="39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7" y="36"/>
                  </a:lnTo>
                  <a:lnTo>
                    <a:pt x="145" y="36"/>
                  </a:lnTo>
                  <a:lnTo>
                    <a:pt x="138" y="34"/>
                  </a:lnTo>
                  <a:lnTo>
                    <a:pt x="132" y="32"/>
                  </a:lnTo>
                  <a:lnTo>
                    <a:pt x="121" y="34"/>
                  </a:lnTo>
                  <a:lnTo>
                    <a:pt x="120" y="32"/>
                  </a:lnTo>
                  <a:lnTo>
                    <a:pt x="116" y="32"/>
                  </a:lnTo>
                  <a:lnTo>
                    <a:pt x="109" y="29"/>
                  </a:lnTo>
                  <a:lnTo>
                    <a:pt x="107" y="29"/>
                  </a:lnTo>
                  <a:lnTo>
                    <a:pt x="105" y="30"/>
                  </a:lnTo>
                  <a:lnTo>
                    <a:pt x="103" y="32"/>
                  </a:lnTo>
                  <a:lnTo>
                    <a:pt x="101" y="32"/>
                  </a:lnTo>
                  <a:lnTo>
                    <a:pt x="100" y="32"/>
                  </a:lnTo>
                  <a:lnTo>
                    <a:pt x="92" y="32"/>
                  </a:lnTo>
                  <a:lnTo>
                    <a:pt x="91" y="32"/>
                  </a:lnTo>
                  <a:lnTo>
                    <a:pt x="74" y="29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4" y="27"/>
                  </a:lnTo>
                  <a:lnTo>
                    <a:pt x="58" y="23"/>
                  </a:lnTo>
                  <a:lnTo>
                    <a:pt x="49" y="23"/>
                  </a:lnTo>
                  <a:lnTo>
                    <a:pt x="45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0" y="25"/>
                  </a:lnTo>
                  <a:lnTo>
                    <a:pt x="36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6"/>
                  </a:lnTo>
                  <a:lnTo>
                    <a:pt x="27" y="68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7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6" y="83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7" y="94"/>
                  </a:lnTo>
                  <a:lnTo>
                    <a:pt x="13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8" y="94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6" y="112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8" y="115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9"/>
                  </a:lnTo>
                  <a:lnTo>
                    <a:pt x="9" y="121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8" y="124"/>
                  </a:lnTo>
                  <a:lnTo>
                    <a:pt x="8" y="124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6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7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9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9" y="164"/>
                  </a:lnTo>
                  <a:lnTo>
                    <a:pt x="31" y="166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9"/>
                  </a:lnTo>
                  <a:lnTo>
                    <a:pt x="35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31" y="188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3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7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7" y="191"/>
                  </a:lnTo>
                  <a:lnTo>
                    <a:pt x="47" y="191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3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5" y="191"/>
                  </a:lnTo>
                  <a:lnTo>
                    <a:pt x="60" y="191"/>
                  </a:lnTo>
                  <a:lnTo>
                    <a:pt x="62" y="193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1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73" y="189"/>
                  </a:lnTo>
                  <a:lnTo>
                    <a:pt x="73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9"/>
                  </a:lnTo>
                  <a:lnTo>
                    <a:pt x="85" y="188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5" y="184"/>
                  </a:lnTo>
                  <a:lnTo>
                    <a:pt x="87" y="182"/>
                  </a:lnTo>
                  <a:lnTo>
                    <a:pt x="89" y="182"/>
                  </a:lnTo>
                  <a:lnTo>
                    <a:pt x="91" y="184"/>
                  </a:lnTo>
                  <a:lnTo>
                    <a:pt x="91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109" y="180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6" y="189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8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1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5" y="193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9" y="191"/>
                  </a:lnTo>
                  <a:lnTo>
                    <a:pt x="130" y="193"/>
                  </a:lnTo>
                  <a:lnTo>
                    <a:pt x="138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5" y="202"/>
                  </a:lnTo>
                  <a:lnTo>
                    <a:pt x="145" y="202"/>
                  </a:lnTo>
                  <a:lnTo>
                    <a:pt x="147" y="202"/>
                  </a:lnTo>
                  <a:lnTo>
                    <a:pt x="148" y="202"/>
                  </a:lnTo>
                  <a:lnTo>
                    <a:pt x="156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198"/>
                  </a:lnTo>
                  <a:lnTo>
                    <a:pt x="161" y="198"/>
                  </a:lnTo>
                  <a:lnTo>
                    <a:pt x="161" y="198"/>
                  </a:lnTo>
                  <a:lnTo>
                    <a:pt x="161" y="197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70" y="198"/>
                  </a:lnTo>
                  <a:lnTo>
                    <a:pt x="170" y="197"/>
                  </a:lnTo>
                  <a:lnTo>
                    <a:pt x="172" y="197"/>
                  </a:lnTo>
                  <a:lnTo>
                    <a:pt x="174" y="197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7" y="198"/>
                  </a:lnTo>
                  <a:lnTo>
                    <a:pt x="177" y="198"/>
                  </a:lnTo>
                  <a:lnTo>
                    <a:pt x="179" y="198"/>
                  </a:lnTo>
                  <a:lnTo>
                    <a:pt x="179" y="197"/>
                  </a:lnTo>
                  <a:lnTo>
                    <a:pt x="181" y="197"/>
                  </a:lnTo>
                  <a:lnTo>
                    <a:pt x="181" y="198"/>
                  </a:lnTo>
                  <a:lnTo>
                    <a:pt x="181" y="198"/>
                  </a:lnTo>
                  <a:lnTo>
                    <a:pt x="183" y="197"/>
                  </a:lnTo>
                  <a:lnTo>
                    <a:pt x="185" y="197"/>
                  </a:lnTo>
                  <a:lnTo>
                    <a:pt x="185" y="197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3"/>
                  </a:lnTo>
                  <a:lnTo>
                    <a:pt x="192" y="193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0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88" y="177"/>
                  </a:lnTo>
                  <a:lnTo>
                    <a:pt x="188" y="177"/>
                  </a:lnTo>
                  <a:lnTo>
                    <a:pt x="186" y="177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8" y="171"/>
                  </a:lnTo>
                  <a:lnTo>
                    <a:pt x="188" y="171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4" y="169"/>
                  </a:lnTo>
                  <a:lnTo>
                    <a:pt x="194" y="168"/>
                  </a:lnTo>
                  <a:lnTo>
                    <a:pt x="195" y="168"/>
                  </a:lnTo>
                  <a:lnTo>
                    <a:pt x="195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201" y="166"/>
                  </a:lnTo>
                  <a:lnTo>
                    <a:pt x="203" y="164"/>
                  </a:lnTo>
                  <a:lnTo>
                    <a:pt x="208" y="164"/>
                  </a:lnTo>
                  <a:lnTo>
                    <a:pt x="210" y="164"/>
                  </a:lnTo>
                  <a:lnTo>
                    <a:pt x="212" y="162"/>
                  </a:lnTo>
                  <a:lnTo>
                    <a:pt x="212" y="162"/>
                  </a:lnTo>
                  <a:lnTo>
                    <a:pt x="212" y="160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3" y="155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0"/>
                  </a:lnTo>
                  <a:lnTo>
                    <a:pt x="233" y="150"/>
                  </a:lnTo>
                  <a:lnTo>
                    <a:pt x="233" y="150"/>
                  </a:lnTo>
                  <a:lnTo>
                    <a:pt x="235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9" y="146"/>
                  </a:lnTo>
                  <a:lnTo>
                    <a:pt x="239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51" y="148"/>
                  </a:lnTo>
                  <a:lnTo>
                    <a:pt x="253" y="151"/>
                  </a:lnTo>
                  <a:lnTo>
                    <a:pt x="253" y="153"/>
                  </a:lnTo>
                  <a:lnTo>
                    <a:pt x="255" y="153"/>
                  </a:lnTo>
                  <a:lnTo>
                    <a:pt x="259" y="155"/>
                  </a:lnTo>
                  <a:lnTo>
                    <a:pt x="259" y="157"/>
                  </a:lnTo>
                  <a:lnTo>
                    <a:pt x="260" y="159"/>
                  </a:lnTo>
                  <a:lnTo>
                    <a:pt x="260" y="159"/>
                  </a:lnTo>
                  <a:lnTo>
                    <a:pt x="262" y="159"/>
                  </a:lnTo>
                  <a:lnTo>
                    <a:pt x="262" y="159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8" y="153"/>
                  </a:lnTo>
                  <a:lnTo>
                    <a:pt x="269" y="153"/>
                  </a:lnTo>
                  <a:lnTo>
                    <a:pt x="273" y="155"/>
                  </a:lnTo>
                  <a:lnTo>
                    <a:pt x="273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3"/>
                  </a:lnTo>
                  <a:lnTo>
                    <a:pt x="275" y="153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7" y="151"/>
                  </a:lnTo>
                  <a:lnTo>
                    <a:pt x="277" y="151"/>
                  </a:lnTo>
                  <a:lnTo>
                    <a:pt x="278" y="153"/>
                  </a:lnTo>
                  <a:lnTo>
                    <a:pt x="278" y="153"/>
                  </a:lnTo>
                  <a:lnTo>
                    <a:pt x="280" y="153"/>
                  </a:lnTo>
                  <a:lnTo>
                    <a:pt x="282" y="153"/>
                  </a:lnTo>
                  <a:lnTo>
                    <a:pt x="282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6" y="151"/>
                  </a:lnTo>
                  <a:lnTo>
                    <a:pt x="286" y="151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78" y="144"/>
                  </a:lnTo>
                  <a:lnTo>
                    <a:pt x="278" y="142"/>
                  </a:lnTo>
                  <a:lnTo>
                    <a:pt x="278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39"/>
                  </a:lnTo>
                  <a:lnTo>
                    <a:pt x="277" y="139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5" y="137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1" y="135"/>
                  </a:lnTo>
                  <a:lnTo>
                    <a:pt x="271" y="133"/>
                  </a:lnTo>
                  <a:lnTo>
                    <a:pt x="271" y="132"/>
                  </a:lnTo>
                  <a:lnTo>
                    <a:pt x="273" y="132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69" y="130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8" y="122"/>
                  </a:lnTo>
                  <a:lnTo>
                    <a:pt x="268" y="124"/>
                  </a:lnTo>
                  <a:lnTo>
                    <a:pt x="266" y="124"/>
                  </a:lnTo>
                  <a:lnTo>
                    <a:pt x="266" y="122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2"/>
                  </a:lnTo>
                  <a:lnTo>
                    <a:pt x="260" y="122"/>
                  </a:lnTo>
                  <a:lnTo>
                    <a:pt x="259" y="122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19"/>
                  </a:lnTo>
                  <a:lnTo>
                    <a:pt x="257" y="119"/>
                  </a:lnTo>
                  <a:lnTo>
                    <a:pt x="259" y="119"/>
                  </a:lnTo>
                  <a:lnTo>
                    <a:pt x="259" y="117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60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2"/>
                  </a:lnTo>
                  <a:lnTo>
                    <a:pt x="266" y="110"/>
                  </a:lnTo>
                  <a:lnTo>
                    <a:pt x="266" y="108"/>
                  </a:lnTo>
                  <a:lnTo>
                    <a:pt x="268" y="108"/>
                  </a:lnTo>
                  <a:lnTo>
                    <a:pt x="269" y="108"/>
                  </a:lnTo>
                  <a:lnTo>
                    <a:pt x="271" y="108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4"/>
                  </a:lnTo>
                  <a:lnTo>
                    <a:pt x="269" y="104"/>
                  </a:lnTo>
                  <a:lnTo>
                    <a:pt x="271" y="103"/>
                  </a:lnTo>
                  <a:lnTo>
                    <a:pt x="271" y="103"/>
                  </a:lnTo>
                  <a:lnTo>
                    <a:pt x="273" y="103"/>
                  </a:lnTo>
                  <a:lnTo>
                    <a:pt x="277" y="104"/>
                  </a:lnTo>
                  <a:lnTo>
                    <a:pt x="278" y="104"/>
                  </a:lnTo>
                  <a:lnTo>
                    <a:pt x="278" y="103"/>
                  </a:lnTo>
                  <a:lnTo>
                    <a:pt x="278" y="103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8" y="95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2"/>
                  </a:lnTo>
                  <a:lnTo>
                    <a:pt x="278" y="88"/>
                  </a:lnTo>
                  <a:lnTo>
                    <a:pt x="278" y="86"/>
                  </a:lnTo>
                  <a:lnTo>
                    <a:pt x="278" y="83"/>
                  </a:lnTo>
                  <a:lnTo>
                    <a:pt x="278" y="83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0" y="79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2" y="72"/>
                  </a:lnTo>
                  <a:lnTo>
                    <a:pt x="280" y="72"/>
                  </a:lnTo>
                  <a:lnTo>
                    <a:pt x="278" y="70"/>
                  </a:lnTo>
                  <a:lnTo>
                    <a:pt x="278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4" y="68"/>
                  </a:lnTo>
                  <a:lnTo>
                    <a:pt x="284" y="68"/>
                  </a:lnTo>
                  <a:lnTo>
                    <a:pt x="286" y="66"/>
                  </a:lnTo>
                  <a:lnTo>
                    <a:pt x="287" y="59"/>
                  </a:lnTo>
                  <a:lnTo>
                    <a:pt x="289" y="59"/>
                  </a:lnTo>
                  <a:lnTo>
                    <a:pt x="289" y="57"/>
                  </a:lnTo>
                  <a:lnTo>
                    <a:pt x="291" y="56"/>
                  </a:lnTo>
                  <a:lnTo>
                    <a:pt x="293" y="56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8" y="56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6"/>
                  </a:lnTo>
                  <a:lnTo>
                    <a:pt x="304" y="56"/>
                  </a:lnTo>
                  <a:lnTo>
                    <a:pt x="306" y="57"/>
                  </a:lnTo>
                  <a:lnTo>
                    <a:pt x="307" y="57"/>
                  </a:lnTo>
                  <a:lnTo>
                    <a:pt x="307" y="59"/>
                  </a:lnTo>
                  <a:lnTo>
                    <a:pt x="307" y="57"/>
                  </a:lnTo>
                  <a:lnTo>
                    <a:pt x="307" y="57"/>
                  </a:lnTo>
                  <a:lnTo>
                    <a:pt x="309" y="56"/>
                  </a:lnTo>
                  <a:lnTo>
                    <a:pt x="311" y="54"/>
                  </a:lnTo>
                  <a:lnTo>
                    <a:pt x="311" y="54"/>
                  </a:lnTo>
                  <a:lnTo>
                    <a:pt x="313" y="54"/>
                  </a:lnTo>
                  <a:lnTo>
                    <a:pt x="313" y="52"/>
                  </a:lnTo>
                  <a:lnTo>
                    <a:pt x="313" y="48"/>
                  </a:lnTo>
                  <a:lnTo>
                    <a:pt x="315" y="47"/>
                  </a:lnTo>
                  <a:lnTo>
                    <a:pt x="315" y="47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53">
              <a:extLst>
                <a:ext uri="{FF2B5EF4-FFF2-40B4-BE49-F238E27FC236}">
                  <a16:creationId xmlns:a16="http://schemas.microsoft.com/office/drawing/2014/main" id="{FD9D9F87-FFC3-41A6-A0D5-9F5AC7FF0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726" y="4410414"/>
              <a:ext cx="269527" cy="258469"/>
            </a:xfrm>
            <a:custGeom>
              <a:avLst/>
              <a:gdLst>
                <a:gd name="T0" fmla="*/ 188 w 195"/>
                <a:gd name="T1" fmla="*/ 81 h 187"/>
                <a:gd name="T2" fmla="*/ 182 w 195"/>
                <a:gd name="T3" fmla="*/ 77 h 187"/>
                <a:gd name="T4" fmla="*/ 175 w 195"/>
                <a:gd name="T5" fmla="*/ 70 h 187"/>
                <a:gd name="T6" fmla="*/ 170 w 195"/>
                <a:gd name="T7" fmla="*/ 59 h 187"/>
                <a:gd name="T8" fmla="*/ 173 w 195"/>
                <a:gd name="T9" fmla="*/ 48 h 187"/>
                <a:gd name="T10" fmla="*/ 180 w 195"/>
                <a:gd name="T11" fmla="*/ 38 h 187"/>
                <a:gd name="T12" fmla="*/ 180 w 195"/>
                <a:gd name="T13" fmla="*/ 27 h 187"/>
                <a:gd name="T14" fmla="*/ 175 w 195"/>
                <a:gd name="T15" fmla="*/ 25 h 187"/>
                <a:gd name="T16" fmla="*/ 166 w 195"/>
                <a:gd name="T17" fmla="*/ 28 h 187"/>
                <a:gd name="T18" fmla="*/ 152 w 195"/>
                <a:gd name="T19" fmla="*/ 23 h 187"/>
                <a:gd name="T20" fmla="*/ 153 w 195"/>
                <a:gd name="T21" fmla="*/ 19 h 187"/>
                <a:gd name="T22" fmla="*/ 146 w 195"/>
                <a:gd name="T23" fmla="*/ 14 h 187"/>
                <a:gd name="T24" fmla="*/ 144 w 195"/>
                <a:gd name="T25" fmla="*/ 12 h 187"/>
                <a:gd name="T26" fmla="*/ 141 w 195"/>
                <a:gd name="T27" fmla="*/ 14 h 187"/>
                <a:gd name="T28" fmla="*/ 134 w 195"/>
                <a:gd name="T29" fmla="*/ 10 h 187"/>
                <a:gd name="T30" fmla="*/ 123 w 195"/>
                <a:gd name="T31" fmla="*/ 12 h 187"/>
                <a:gd name="T32" fmla="*/ 114 w 195"/>
                <a:gd name="T33" fmla="*/ 9 h 187"/>
                <a:gd name="T34" fmla="*/ 99 w 195"/>
                <a:gd name="T35" fmla="*/ 9 h 187"/>
                <a:gd name="T36" fmla="*/ 88 w 195"/>
                <a:gd name="T37" fmla="*/ 10 h 187"/>
                <a:gd name="T38" fmla="*/ 85 w 195"/>
                <a:gd name="T39" fmla="*/ 9 h 187"/>
                <a:gd name="T40" fmla="*/ 76 w 195"/>
                <a:gd name="T41" fmla="*/ 9 h 187"/>
                <a:gd name="T42" fmla="*/ 63 w 195"/>
                <a:gd name="T43" fmla="*/ 3 h 187"/>
                <a:gd name="T44" fmla="*/ 61 w 195"/>
                <a:gd name="T45" fmla="*/ 3 h 187"/>
                <a:gd name="T46" fmla="*/ 58 w 195"/>
                <a:gd name="T47" fmla="*/ 1 h 187"/>
                <a:gd name="T48" fmla="*/ 52 w 195"/>
                <a:gd name="T49" fmla="*/ 7 h 187"/>
                <a:gd name="T50" fmla="*/ 32 w 195"/>
                <a:gd name="T51" fmla="*/ 12 h 187"/>
                <a:gd name="T52" fmla="*/ 25 w 195"/>
                <a:gd name="T53" fmla="*/ 18 h 187"/>
                <a:gd name="T54" fmla="*/ 14 w 195"/>
                <a:gd name="T55" fmla="*/ 5 h 187"/>
                <a:gd name="T56" fmla="*/ 2 w 195"/>
                <a:gd name="T57" fmla="*/ 7 h 187"/>
                <a:gd name="T58" fmla="*/ 0 w 195"/>
                <a:gd name="T59" fmla="*/ 25 h 187"/>
                <a:gd name="T60" fmla="*/ 0 w 195"/>
                <a:gd name="T61" fmla="*/ 36 h 187"/>
                <a:gd name="T62" fmla="*/ 5 w 195"/>
                <a:gd name="T63" fmla="*/ 39 h 187"/>
                <a:gd name="T64" fmla="*/ 9 w 195"/>
                <a:gd name="T65" fmla="*/ 41 h 187"/>
                <a:gd name="T66" fmla="*/ 14 w 195"/>
                <a:gd name="T67" fmla="*/ 47 h 187"/>
                <a:gd name="T68" fmla="*/ 18 w 195"/>
                <a:gd name="T69" fmla="*/ 52 h 187"/>
                <a:gd name="T70" fmla="*/ 20 w 195"/>
                <a:gd name="T71" fmla="*/ 63 h 187"/>
                <a:gd name="T72" fmla="*/ 23 w 195"/>
                <a:gd name="T73" fmla="*/ 66 h 187"/>
                <a:gd name="T74" fmla="*/ 29 w 195"/>
                <a:gd name="T75" fmla="*/ 83 h 187"/>
                <a:gd name="T76" fmla="*/ 38 w 195"/>
                <a:gd name="T77" fmla="*/ 90 h 187"/>
                <a:gd name="T78" fmla="*/ 49 w 195"/>
                <a:gd name="T79" fmla="*/ 104 h 187"/>
                <a:gd name="T80" fmla="*/ 78 w 195"/>
                <a:gd name="T81" fmla="*/ 128 h 187"/>
                <a:gd name="T82" fmla="*/ 85 w 195"/>
                <a:gd name="T83" fmla="*/ 148 h 187"/>
                <a:gd name="T84" fmla="*/ 96 w 195"/>
                <a:gd name="T85" fmla="*/ 162 h 187"/>
                <a:gd name="T86" fmla="*/ 97 w 195"/>
                <a:gd name="T87" fmla="*/ 164 h 187"/>
                <a:gd name="T88" fmla="*/ 105 w 195"/>
                <a:gd name="T89" fmla="*/ 166 h 187"/>
                <a:gd name="T90" fmla="*/ 124 w 195"/>
                <a:gd name="T91" fmla="*/ 184 h 187"/>
                <a:gd name="T92" fmla="*/ 135 w 195"/>
                <a:gd name="T93" fmla="*/ 187 h 187"/>
                <a:gd name="T94" fmla="*/ 139 w 195"/>
                <a:gd name="T95" fmla="*/ 186 h 187"/>
                <a:gd name="T96" fmla="*/ 135 w 195"/>
                <a:gd name="T97" fmla="*/ 171 h 187"/>
                <a:gd name="T98" fmla="*/ 137 w 195"/>
                <a:gd name="T99" fmla="*/ 157 h 187"/>
                <a:gd name="T100" fmla="*/ 146 w 195"/>
                <a:gd name="T101" fmla="*/ 142 h 187"/>
                <a:gd name="T102" fmla="*/ 161 w 195"/>
                <a:gd name="T103" fmla="*/ 135 h 187"/>
                <a:gd name="T104" fmla="*/ 164 w 195"/>
                <a:gd name="T105" fmla="*/ 139 h 187"/>
                <a:gd name="T106" fmla="*/ 162 w 195"/>
                <a:gd name="T107" fmla="*/ 128 h 187"/>
                <a:gd name="T108" fmla="*/ 159 w 195"/>
                <a:gd name="T109" fmla="*/ 124 h 187"/>
                <a:gd name="T110" fmla="*/ 168 w 195"/>
                <a:gd name="T111" fmla="*/ 124 h 187"/>
                <a:gd name="T112" fmla="*/ 179 w 195"/>
                <a:gd name="T113" fmla="*/ 117 h 187"/>
                <a:gd name="T114" fmla="*/ 184 w 195"/>
                <a:gd name="T115" fmla="*/ 121 h 187"/>
                <a:gd name="T116" fmla="*/ 188 w 195"/>
                <a:gd name="T117" fmla="*/ 115 h 187"/>
                <a:gd name="T118" fmla="*/ 175 w 195"/>
                <a:gd name="T119" fmla="*/ 92 h 187"/>
                <a:gd name="T120" fmla="*/ 180 w 195"/>
                <a:gd name="T121" fmla="*/ 90 h 187"/>
                <a:gd name="T122" fmla="*/ 193 w 195"/>
                <a:gd name="T123" fmla="*/ 8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87">
                  <a:moveTo>
                    <a:pt x="193" y="86"/>
                  </a:moveTo>
                  <a:lnTo>
                    <a:pt x="193" y="84"/>
                  </a:lnTo>
                  <a:lnTo>
                    <a:pt x="193" y="84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1" y="84"/>
                  </a:lnTo>
                  <a:lnTo>
                    <a:pt x="191" y="84"/>
                  </a:lnTo>
                  <a:lnTo>
                    <a:pt x="189" y="83"/>
                  </a:lnTo>
                  <a:lnTo>
                    <a:pt x="189" y="83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80" y="74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9" y="70"/>
                  </a:lnTo>
                  <a:lnTo>
                    <a:pt x="179" y="70"/>
                  </a:lnTo>
                  <a:lnTo>
                    <a:pt x="177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0" y="68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59"/>
                  </a:lnTo>
                  <a:lnTo>
                    <a:pt x="171" y="57"/>
                  </a:lnTo>
                  <a:lnTo>
                    <a:pt x="170" y="54"/>
                  </a:lnTo>
                  <a:lnTo>
                    <a:pt x="170" y="54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7" y="45"/>
                  </a:lnTo>
                  <a:lnTo>
                    <a:pt x="177" y="43"/>
                  </a:lnTo>
                  <a:lnTo>
                    <a:pt x="177" y="41"/>
                  </a:lnTo>
                  <a:lnTo>
                    <a:pt x="179" y="41"/>
                  </a:lnTo>
                  <a:lnTo>
                    <a:pt x="179" y="39"/>
                  </a:lnTo>
                  <a:lnTo>
                    <a:pt x="179" y="39"/>
                  </a:lnTo>
                  <a:lnTo>
                    <a:pt x="180" y="38"/>
                  </a:lnTo>
                  <a:lnTo>
                    <a:pt x="182" y="30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7" y="27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1" y="25"/>
                  </a:lnTo>
                  <a:lnTo>
                    <a:pt x="168" y="28"/>
                  </a:lnTo>
                  <a:lnTo>
                    <a:pt x="166" y="28"/>
                  </a:lnTo>
                  <a:lnTo>
                    <a:pt x="166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3" y="27"/>
                  </a:lnTo>
                  <a:lnTo>
                    <a:pt x="153" y="25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2" y="19"/>
                  </a:lnTo>
                  <a:lnTo>
                    <a:pt x="152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2"/>
                  </a:lnTo>
                  <a:lnTo>
                    <a:pt x="134" y="12"/>
                  </a:lnTo>
                  <a:lnTo>
                    <a:pt x="134" y="10"/>
                  </a:lnTo>
                  <a:lnTo>
                    <a:pt x="130" y="10"/>
                  </a:lnTo>
                  <a:lnTo>
                    <a:pt x="128" y="10"/>
                  </a:lnTo>
                  <a:lnTo>
                    <a:pt x="126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3" y="9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3" y="12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5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0" y="12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3" y="14"/>
                  </a:lnTo>
                  <a:lnTo>
                    <a:pt x="101" y="10"/>
                  </a:lnTo>
                  <a:lnTo>
                    <a:pt x="99" y="9"/>
                  </a:lnTo>
                  <a:lnTo>
                    <a:pt x="97" y="9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7" y="10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4" y="9"/>
                  </a:lnTo>
                  <a:lnTo>
                    <a:pt x="72" y="9"/>
                  </a:lnTo>
                  <a:lnTo>
                    <a:pt x="70" y="7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9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6"/>
                  </a:lnTo>
                  <a:lnTo>
                    <a:pt x="22" y="59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8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1" y="94"/>
                  </a:lnTo>
                  <a:lnTo>
                    <a:pt x="43" y="95"/>
                  </a:lnTo>
                  <a:lnTo>
                    <a:pt x="45" y="99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103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4" y="110"/>
                  </a:lnTo>
                  <a:lnTo>
                    <a:pt x="63" y="117"/>
                  </a:lnTo>
                  <a:lnTo>
                    <a:pt x="65" y="121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70" y="124"/>
                  </a:lnTo>
                  <a:lnTo>
                    <a:pt x="76" y="126"/>
                  </a:lnTo>
                  <a:lnTo>
                    <a:pt x="78" y="126"/>
                  </a:lnTo>
                  <a:lnTo>
                    <a:pt x="78" y="128"/>
                  </a:lnTo>
                  <a:lnTo>
                    <a:pt x="78" y="133"/>
                  </a:lnTo>
                  <a:lnTo>
                    <a:pt x="78" y="137"/>
                  </a:lnTo>
                  <a:lnTo>
                    <a:pt x="79" y="140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5" y="148"/>
                  </a:lnTo>
                  <a:lnTo>
                    <a:pt x="87" y="148"/>
                  </a:lnTo>
                  <a:lnTo>
                    <a:pt x="92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60"/>
                  </a:lnTo>
                  <a:lnTo>
                    <a:pt x="96" y="162"/>
                  </a:lnTo>
                  <a:lnTo>
                    <a:pt x="92" y="162"/>
                  </a:lnTo>
                  <a:lnTo>
                    <a:pt x="94" y="162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9" y="164"/>
                  </a:lnTo>
                  <a:lnTo>
                    <a:pt x="99" y="164"/>
                  </a:lnTo>
                  <a:lnTo>
                    <a:pt x="101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5" y="164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5" y="168"/>
                  </a:lnTo>
                  <a:lnTo>
                    <a:pt x="105" y="168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10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24" y="184"/>
                  </a:lnTo>
                  <a:lnTo>
                    <a:pt x="126" y="184"/>
                  </a:lnTo>
                  <a:lnTo>
                    <a:pt x="128" y="186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9" y="187"/>
                  </a:lnTo>
                  <a:lnTo>
                    <a:pt x="139" y="187"/>
                  </a:lnTo>
                  <a:lnTo>
                    <a:pt x="137" y="186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41" y="184"/>
                  </a:lnTo>
                  <a:lnTo>
                    <a:pt x="141" y="184"/>
                  </a:lnTo>
                  <a:lnTo>
                    <a:pt x="141" y="182"/>
                  </a:lnTo>
                  <a:lnTo>
                    <a:pt x="141" y="180"/>
                  </a:lnTo>
                  <a:lnTo>
                    <a:pt x="141" y="178"/>
                  </a:lnTo>
                  <a:lnTo>
                    <a:pt x="139" y="178"/>
                  </a:lnTo>
                  <a:lnTo>
                    <a:pt x="139" y="177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7" y="166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5" y="160"/>
                  </a:lnTo>
                  <a:lnTo>
                    <a:pt x="135" y="159"/>
                  </a:lnTo>
                  <a:lnTo>
                    <a:pt x="137" y="157"/>
                  </a:lnTo>
                  <a:lnTo>
                    <a:pt x="141" y="157"/>
                  </a:lnTo>
                  <a:lnTo>
                    <a:pt x="143" y="157"/>
                  </a:lnTo>
                  <a:lnTo>
                    <a:pt x="146" y="157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8"/>
                  </a:lnTo>
                  <a:lnTo>
                    <a:pt x="146" y="146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8" y="140"/>
                  </a:lnTo>
                  <a:lnTo>
                    <a:pt x="153" y="137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9" y="133"/>
                  </a:lnTo>
                  <a:lnTo>
                    <a:pt x="159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40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3"/>
                  </a:lnTo>
                  <a:lnTo>
                    <a:pt x="164" y="130"/>
                  </a:lnTo>
                  <a:lnTo>
                    <a:pt x="162" y="128"/>
                  </a:lnTo>
                  <a:lnTo>
                    <a:pt x="162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2"/>
                  </a:lnTo>
                  <a:lnTo>
                    <a:pt x="161" y="122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21"/>
                  </a:lnTo>
                  <a:lnTo>
                    <a:pt x="164" y="122"/>
                  </a:lnTo>
                  <a:lnTo>
                    <a:pt x="166" y="122"/>
                  </a:lnTo>
                  <a:lnTo>
                    <a:pt x="166" y="124"/>
                  </a:lnTo>
                  <a:lnTo>
                    <a:pt x="168" y="124"/>
                  </a:lnTo>
                  <a:lnTo>
                    <a:pt x="168" y="122"/>
                  </a:lnTo>
                  <a:lnTo>
                    <a:pt x="170" y="121"/>
                  </a:lnTo>
                  <a:lnTo>
                    <a:pt x="171" y="121"/>
                  </a:lnTo>
                  <a:lnTo>
                    <a:pt x="173" y="122"/>
                  </a:lnTo>
                  <a:lnTo>
                    <a:pt x="175" y="122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7" y="117"/>
                  </a:lnTo>
                  <a:lnTo>
                    <a:pt x="177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8" y="108"/>
                  </a:lnTo>
                  <a:lnTo>
                    <a:pt x="186" y="106"/>
                  </a:lnTo>
                  <a:lnTo>
                    <a:pt x="182" y="101"/>
                  </a:lnTo>
                  <a:lnTo>
                    <a:pt x="179" y="95"/>
                  </a:lnTo>
                  <a:lnTo>
                    <a:pt x="177" y="94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7" y="88"/>
                  </a:lnTo>
                  <a:lnTo>
                    <a:pt x="177" y="88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6" y="90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1" y="90"/>
                  </a:lnTo>
                  <a:lnTo>
                    <a:pt x="193" y="88"/>
                  </a:lnTo>
                  <a:lnTo>
                    <a:pt x="193" y="88"/>
                  </a:lnTo>
                  <a:lnTo>
                    <a:pt x="195" y="86"/>
                  </a:lnTo>
                  <a:lnTo>
                    <a:pt x="193" y="86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54">
              <a:extLst>
                <a:ext uri="{FF2B5EF4-FFF2-40B4-BE49-F238E27FC236}">
                  <a16:creationId xmlns:a16="http://schemas.microsoft.com/office/drawing/2014/main" id="{1302A2AC-4520-4428-9BB9-D033931D9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3100" y="3763550"/>
              <a:ext cx="266763" cy="217004"/>
            </a:xfrm>
            <a:custGeom>
              <a:avLst/>
              <a:gdLst>
                <a:gd name="T0" fmla="*/ 190 w 193"/>
                <a:gd name="T1" fmla="*/ 81 h 157"/>
                <a:gd name="T2" fmla="*/ 184 w 193"/>
                <a:gd name="T3" fmla="*/ 79 h 157"/>
                <a:gd name="T4" fmla="*/ 182 w 193"/>
                <a:gd name="T5" fmla="*/ 74 h 157"/>
                <a:gd name="T6" fmla="*/ 179 w 193"/>
                <a:gd name="T7" fmla="*/ 63 h 157"/>
                <a:gd name="T8" fmla="*/ 173 w 193"/>
                <a:gd name="T9" fmla="*/ 59 h 157"/>
                <a:gd name="T10" fmla="*/ 161 w 193"/>
                <a:gd name="T11" fmla="*/ 58 h 157"/>
                <a:gd name="T12" fmla="*/ 155 w 193"/>
                <a:gd name="T13" fmla="*/ 54 h 157"/>
                <a:gd name="T14" fmla="*/ 161 w 193"/>
                <a:gd name="T15" fmla="*/ 41 h 157"/>
                <a:gd name="T16" fmla="*/ 164 w 193"/>
                <a:gd name="T17" fmla="*/ 32 h 157"/>
                <a:gd name="T18" fmla="*/ 166 w 193"/>
                <a:gd name="T19" fmla="*/ 27 h 157"/>
                <a:gd name="T20" fmla="*/ 155 w 193"/>
                <a:gd name="T21" fmla="*/ 23 h 157"/>
                <a:gd name="T22" fmla="*/ 144 w 193"/>
                <a:gd name="T23" fmla="*/ 18 h 157"/>
                <a:gd name="T24" fmla="*/ 130 w 193"/>
                <a:gd name="T25" fmla="*/ 14 h 157"/>
                <a:gd name="T26" fmla="*/ 125 w 193"/>
                <a:gd name="T27" fmla="*/ 2 h 157"/>
                <a:gd name="T28" fmla="*/ 112 w 193"/>
                <a:gd name="T29" fmla="*/ 5 h 157"/>
                <a:gd name="T30" fmla="*/ 112 w 193"/>
                <a:gd name="T31" fmla="*/ 0 h 157"/>
                <a:gd name="T32" fmla="*/ 101 w 193"/>
                <a:gd name="T33" fmla="*/ 3 h 157"/>
                <a:gd name="T34" fmla="*/ 94 w 193"/>
                <a:gd name="T35" fmla="*/ 7 h 157"/>
                <a:gd name="T36" fmla="*/ 87 w 193"/>
                <a:gd name="T37" fmla="*/ 11 h 157"/>
                <a:gd name="T38" fmla="*/ 88 w 193"/>
                <a:gd name="T39" fmla="*/ 18 h 157"/>
                <a:gd name="T40" fmla="*/ 85 w 193"/>
                <a:gd name="T41" fmla="*/ 11 h 157"/>
                <a:gd name="T42" fmla="*/ 63 w 193"/>
                <a:gd name="T43" fmla="*/ 21 h 157"/>
                <a:gd name="T44" fmla="*/ 49 w 193"/>
                <a:gd name="T45" fmla="*/ 18 h 157"/>
                <a:gd name="T46" fmla="*/ 41 w 193"/>
                <a:gd name="T47" fmla="*/ 12 h 157"/>
                <a:gd name="T48" fmla="*/ 0 w 193"/>
                <a:gd name="T49" fmla="*/ 38 h 157"/>
                <a:gd name="T50" fmla="*/ 4 w 193"/>
                <a:gd name="T51" fmla="*/ 52 h 157"/>
                <a:gd name="T52" fmla="*/ 9 w 193"/>
                <a:gd name="T53" fmla="*/ 54 h 157"/>
                <a:gd name="T54" fmla="*/ 18 w 193"/>
                <a:gd name="T55" fmla="*/ 63 h 157"/>
                <a:gd name="T56" fmla="*/ 32 w 193"/>
                <a:gd name="T57" fmla="*/ 59 h 157"/>
                <a:gd name="T58" fmla="*/ 38 w 193"/>
                <a:gd name="T59" fmla="*/ 76 h 157"/>
                <a:gd name="T60" fmla="*/ 49 w 193"/>
                <a:gd name="T61" fmla="*/ 77 h 157"/>
                <a:gd name="T62" fmla="*/ 56 w 193"/>
                <a:gd name="T63" fmla="*/ 90 h 157"/>
                <a:gd name="T64" fmla="*/ 61 w 193"/>
                <a:gd name="T65" fmla="*/ 90 h 157"/>
                <a:gd name="T66" fmla="*/ 78 w 193"/>
                <a:gd name="T67" fmla="*/ 94 h 157"/>
                <a:gd name="T68" fmla="*/ 83 w 193"/>
                <a:gd name="T69" fmla="*/ 97 h 157"/>
                <a:gd name="T70" fmla="*/ 81 w 193"/>
                <a:gd name="T71" fmla="*/ 108 h 157"/>
                <a:gd name="T72" fmla="*/ 79 w 193"/>
                <a:gd name="T73" fmla="*/ 117 h 157"/>
                <a:gd name="T74" fmla="*/ 96 w 193"/>
                <a:gd name="T75" fmla="*/ 123 h 157"/>
                <a:gd name="T76" fmla="*/ 108 w 193"/>
                <a:gd name="T77" fmla="*/ 112 h 157"/>
                <a:gd name="T78" fmla="*/ 116 w 193"/>
                <a:gd name="T79" fmla="*/ 110 h 157"/>
                <a:gd name="T80" fmla="*/ 117 w 193"/>
                <a:gd name="T81" fmla="*/ 124 h 157"/>
                <a:gd name="T82" fmla="*/ 117 w 193"/>
                <a:gd name="T83" fmla="*/ 133 h 157"/>
                <a:gd name="T84" fmla="*/ 130 w 193"/>
                <a:gd name="T85" fmla="*/ 141 h 157"/>
                <a:gd name="T86" fmla="*/ 139 w 193"/>
                <a:gd name="T87" fmla="*/ 146 h 157"/>
                <a:gd name="T88" fmla="*/ 143 w 193"/>
                <a:gd name="T89" fmla="*/ 148 h 157"/>
                <a:gd name="T90" fmla="*/ 152 w 193"/>
                <a:gd name="T91" fmla="*/ 155 h 157"/>
                <a:gd name="T92" fmla="*/ 161 w 193"/>
                <a:gd name="T93" fmla="*/ 153 h 157"/>
                <a:gd name="T94" fmla="*/ 166 w 193"/>
                <a:gd name="T95" fmla="*/ 148 h 157"/>
                <a:gd name="T96" fmla="*/ 166 w 193"/>
                <a:gd name="T97" fmla="*/ 142 h 157"/>
                <a:gd name="T98" fmla="*/ 164 w 193"/>
                <a:gd name="T99" fmla="*/ 139 h 157"/>
                <a:gd name="T100" fmla="*/ 161 w 193"/>
                <a:gd name="T101" fmla="*/ 133 h 157"/>
                <a:gd name="T102" fmla="*/ 161 w 193"/>
                <a:gd name="T103" fmla="*/ 128 h 157"/>
                <a:gd name="T104" fmla="*/ 164 w 193"/>
                <a:gd name="T105" fmla="*/ 121 h 157"/>
                <a:gd name="T106" fmla="*/ 166 w 193"/>
                <a:gd name="T107" fmla="*/ 114 h 157"/>
                <a:gd name="T108" fmla="*/ 171 w 193"/>
                <a:gd name="T109" fmla="*/ 105 h 157"/>
                <a:gd name="T110" fmla="*/ 177 w 193"/>
                <a:gd name="T111" fmla="*/ 105 h 157"/>
                <a:gd name="T112" fmla="*/ 179 w 193"/>
                <a:gd name="T113" fmla="*/ 106 h 157"/>
                <a:gd name="T114" fmla="*/ 182 w 193"/>
                <a:gd name="T115" fmla="*/ 99 h 157"/>
                <a:gd name="T116" fmla="*/ 190 w 193"/>
                <a:gd name="T117" fmla="*/ 9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" h="157">
                  <a:moveTo>
                    <a:pt x="193" y="92"/>
                  </a:moveTo>
                  <a:lnTo>
                    <a:pt x="193" y="92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5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0" y="83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1" y="79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2" y="79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4"/>
                  </a:lnTo>
                  <a:lnTo>
                    <a:pt x="184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2" y="70"/>
                  </a:lnTo>
                  <a:lnTo>
                    <a:pt x="182" y="68"/>
                  </a:lnTo>
                  <a:lnTo>
                    <a:pt x="181" y="68"/>
                  </a:lnTo>
                  <a:lnTo>
                    <a:pt x="182" y="67"/>
                  </a:lnTo>
                  <a:lnTo>
                    <a:pt x="179" y="63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75" y="63"/>
                  </a:lnTo>
                  <a:lnTo>
                    <a:pt x="175" y="61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2" y="59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9"/>
                  </a:lnTo>
                  <a:lnTo>
                    <a:pt x="159" y="59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2"/>
                  </a:lnTo>
                  <a:lnTo>
                    <a:pt x="155" y="50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3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6" y="30"/>
                  </a:lnTo>
                  <a:lnTo>
                    <a:pt x="164" y="30"/>
                  </a:lnTo>
                  <a:lnTo>
                    <a:pt x="164" y="29"/>
                  </a:lnTo>
                  <a:lnTo>
                    <a:pt x="166" y="29"/>
                  </a:lnTo>
                  <a:lnTo>
                    <a:pt x="166" y="27"/>
                  </a:lnTo>
                  <a:lnTo>
                    <a:pt x="164" y="27"/>
                  </a:lnTo>
                  <a:lnTo>
                    <a:pt x="164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59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5" y="25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4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4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7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6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3"/>
                  </a:lnTo>
                  <a:lnTo>
                    <a:pt x="123" y="5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6" y="7"/>
                  </a:lnTo>
                  <a:lnTo>
                    <a:pt x="112" y="7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6" y="5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3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2"/>
                  </a:lnTo>
                  <a:lnTo>
                    <a:pt x="96" y="2"/>
                  </a:lnTo>
                  <a:lnTo>
                    <a:pt x="92" y="3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2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0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4" y="20"/>
                  </a:lnTo>
                  <a:lnTo>
                    <a:pt x="70" y="21"/>
                  </a:lnTo>
                  <a:lnTo>
                    <a:pt x="70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1" y="12"/>
                  </a:lnTo>
                  <a:lnTo>
                    <a:pt x="20" y="20"/>
                  </a:lnTo>
                  <a:lnTo>
                    <a:pt x="9" y="25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5" y="90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9" y="92"/>
                  </a:lnTo>
                  <a:lnTo>
                    <a:pt x="70" y="92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6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5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3"/>
                  </a:lnTo>
                  <a:lnTo>
                    <a:pt x="79" y="106"/>
                  </a:lnTo>
                  <a:lnTo>
                    <a:pt x="79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3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9" y="119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7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105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7"/>
                  </a:lnTo>
                  <a:lnTo>
                    <a:pt x="106" y="115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2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14" y="106"/>
                  </a:lnTo>
                  <a:lnTo>
                    <a:pt x="114" y="105"/>
                  </a:lnTo>
                  <a:lnTo>
                    <a:pt x="114" y="106"/>
                  </a:lnTo>
                  <a:lnTo>
                    <a:pt x="116" y="106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8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21"/>
                  </a:lnTo>
                  <a:lnTo>
                    <a:pt x="114" y="123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5" y="135"/>
                  </a:lnTo>
                  <a:lnTo>
                    <a:pt x="126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0" y="141"/>
                  </a:lnTo>
                  <a:lnTo>
                    <a:pt x="132" y="141"/>
                  </a:lnTo>
                  <a:lnTo>
                    <a:pt x="132" y="142"/>
                  </a:lnTo>
                  <a:lnTo>
                    <a:pt x="134" y="142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7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41" y="148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8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7"/>
                  </a:lnTo>
                  <a:lnTo>
                    <a:pt x="148" y="157"/>
                  </a:lnTo>
                  <a:lnTo>
                    <a:pt x="148" y="155"/>
                  </a:lnTo>
                  <a:lnTo>
                    <a:pt x="150" y="155"/>
                  </a:lnTo>
                  <a:lnTo>
                    <a:pt x="152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7" y="153"/>
                  </a:lnTo>
                  <a:lnTo>
                    <a:pt x="159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1"/>
                  </a:lnTo>
                  <a:lnTo>
                    <a:pt x="161" y="153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64" y="153"/>
                  </a:lnTo>
                  <a:lnTo>
                    <a:pt x="166" y="151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6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59" y="132"/>
                  </a:lnTo>
                  <a:lnTo>
                    <a:pt x="159" y="132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8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70" y="108"/>
                  </a:lnTo>
                  <a:lnTo>
                    <a:pt x="171" y="108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1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5"/>
                  </a:lnTo>
                  <a:lnTo>
                    <a:pt x="179" y="105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8"/>
                  </a:lnTo>
                  <a:lnTo>
                    <a:pt x="179" y="108"/>
                  </a:lnTo>
                  <a:lnTo>
                    <a:pt x="181" y="108"/>
                  </a:lnTo>
                  <a:lnTo>
                    <a:pt x="181" y="106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2" y="105"/>
                  </a:lnTo>
                  <a:lnTo>
                    <a:pt x="182" y="103"/>
                  </a:lnTo>
                  <a:lnTo>
                    <a:pt x="182" y="103"/>
                  </a:lnTo>
                  <a:lnTo>
                    <a:pt x="182" y="101"/>
                  </a:lnTo>
                  <a:lnTo>
                    <a:pt x="181" y="101"/>
                  </a:lnTo>
                  <a:lnTo>
                    <a:pt x="182" y="101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4" y="97"/>
                  </a:lnTo>
                  <a:lnTo>
                    <a:pt x="186" y="97"/>
                  </a:lnTo>
                  <a:lnTo>
                    <a:pt x="188" y="97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1" y="94"/>
                  </a:lnTo>
                  <a:lnTo>
                    <a:pt x="193" y="94"/>
                  </a:lnTo>
                  <a:lnTo>
                    <a:pt x="193" y="92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55">
              <a:extLst>
                <a:ext uri="{FF2B5EF4-FFF2-40B4-BE49-F238E27FC236}">
                  <a16:creationId xmlns:a16="http://schemas.microsoft.com/office/drawing/2014/main" id="{A1C12418-F3ED-4182-8D38-AE2A5EB7D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0900" y="3216204"/>
              <a:ext cx="660685" cy="574990"/>
            </a:xfrm>
            <a:custGeom>
              <a:avLst/>
              <a:gdLst>
                <a:gd name="T0" fmla="*/ 466 w 478"/>
                <a:gd name="T1" fmla="*/ 228 h 416"/>
                <a:gd name="T2" fmla="*/ 457 w 478"/>
                <a:gd name="T3" fmla="*/ 210 h 416"/>
                <a:gd name="T4" fmla="*/ 433 w 478"/>
                <a:gd name="T5" fmla="*/ 184 h 416"/>
                <a:gd name="T6" fmla="*/ 406 w 478"/>
                <a:gd name="T7" fmla="*/ 159 h 416"/>
                <a:gd name="T8" fmla="*/ 392 w 478"/>
                <a:gd name="T9" fmla="*/ 128 h 416"/>
                <a:gd name="T10" fmla="*/ 388 w 478"/>
                <a:gd name="T11" fmla="*/ 101 h 416"/>
                <a:gd name="T12" fmla="*/ 390 w 478"/>
                <a:gd name="T13" fmla="*/ 89 h 416"/>
                <a:gd name="T14" fmla="*/ 386 w 478"/>
                <a:gd name="T15" fmla="*/ 62 h 416"/>
                <a:gd name="T16" fmla="*/ 372 w 478"/>
                <a:gd name="T17" fmla="*/ 44 h 416"/>
                <a:gd name="T18" fmla="*/ 348 w 478"/>
                <a:gd name="T19" fmla="*/ 29 h 416"/>
                <a:gd name="T20" fmla="*/ 309 w 478"/>
                <a:gd name="T21" fmla="*/ 33 h 416"/>
                <a:gd name="T22" fmla="*/ 301 w 478"/>
                <a:gd name="T23" fmla="*/ 15 h 416"/>
                <a:gd name="T24" fmla="*/ 274 w 478"/>
                <a:gd name="T25" fmla="*/ 9 h 416"/>
                <a:gd name="T26" fmla="*/ 238 w 478"/>
                <a:gd name="T27" fmla="*/ 4 h 416"/>
                <a:gd name="T28" fmla="*/ 209 w 478"/>
                <a:gd name="T29" fmla="*/ 29 h 416"/>
                <a:gd name="T30" fmla="*/ 171 w 478"/>
                <a:gd name="T31" fmla="*/ 44 h 416"/>
                <a:gd name="T32" fmla="*/ 168 w 478"/>
                <a:gd name="T33" fmla="*/ 76 h 416"/>
                <a:gd name="T34" fmla="*/ 164 w 478"/>
                <a:gd name="T35" fmla="*/ 90 h 416"/>
                <a:gd name="T36" fmla="*/ 141 w 478"/>
                <a:gd name="T37" fmla="*/ 109 h 416"/>
                <a:gd name="T38" fmla="*/ 128 w 478"/>
                <a:gd name="T39" fmla="*/ 121 h 416"/>
                <a:gd name="T40" fmla="*/ 123 w 478"/>
                <a:gd name="T41" fmla="*/ 152 h 416"/>
                <a:gd name="T42" fmla="*/ 130 w 478"/>
                <a:gd name="T43" fmla="*/ 165 h 416"/>
                <a:gd name="T44" fmla="*/ 123 w 478"/>
                <a:gd name="T45" fmla="*/ 177 h 416"/>
                <a:gd name="T46" fmla="*/ 112 w 478"/>
                <a:gd name="T47" fmla="*/ 166 h 416"/>
                <a:gd name="T48" fmla="*/ 83 w 478"/>
                <a:gd name="T49" fmla="*/ 179 h 416"/>
                <a:gd name="T50" fmla="*/ 76 w 478"/>
                <a:gd name="T51" fmla="*/ 190 h 416"/>
                <a:gd name="T52" fmla="*/ 40 w 478"/>
                <a:gd name="T53" fmla="*/ 195 h 416"/>
                <a:gd name="T54" fmla="*/ 18 w 478"/>
                <a:gd name="T55" fmla="*/ 201 h 416"/>
                <a:gd name="T56" fmla="*/ 36 w 478"/>
                <a:gd name="T57" fmla="*/ 258 h 416"/>
                <a:gd name="T58" fmla="*/ 38 w 478"/>
                <a:gd name="T59" fmla="*/ 280 h 416"/>
                <a:gd name="T60" fmla="*/ 2 w 478"/>
                <a:gd name="T61" fmla="*/ 334 h 416"/>
                <a:gd name="T62" fmla="*/ 16 w 478"/>
                <a:gd name="T63" fmla="*/ 340 h 416"/>
                <a:gd name="T64" fmla="*/ 23 w 478"/>
                <a:gd name="T65" fmla="*/ 356 h 416"/>
                <a:gd name="T66" fmla="*/ 20 w 478"/>
                <a:gd name="T67" fmla="*/ 376 h 416"/>
                <a:gd name="T68" fmla="*/ 20 w 478"/>
                <a:gd name="T69" fmla="*/ 390 h 416"/>
                <a:gd name="T70" fmla="*/ 32 w 478"/>
                <a:gd name="T71" fmla="*/ 385 h 416"/>
                <a:gd name="T72" fmla="*/ 99 w 478"/>
                <a:gd name="T73" fmla="*/ 360 h 416"/>
                <a:gd name="T74" fmla="*/ 184 w 478"/>
                <a:gd name="T75" fmla="*/ 376 h 416"/>
                <a:gd name="T76" fmla="*/ 208 w 478"/>
                <a:gd name="T77" fmla="*/ 387 h 416"/>
                <a:gd name="T78" fmla="*/ 229 w 478"/>
                <a:gd name="T79" fmla="*/ 398 h 416"/>
                <a:gd name="T80" fmla="*/ 249 w 478"/>
                <a:gd name="T81" fmla="*/ 387 h 416"/>
                <a:gd name="T82" fmla="*/ 264 w 478"/>
                <a:gd name="T83" fmla="*/ 390 h 416"/>
                <a:gd name="T84" fmla="*/ 280 w 478"/>
                <a:gd name="T85" fmla="*/ 398 h 416"/>
                <a:gd name="T86" fmla="*/ 303 w 478"/>
                <a:gd name="T87" fmla="*/ 394 h 416"/>
                <a:gd name="T88" fmla="*/ 318 w 478"/>
                <a:gd name="T89" fmla="*/ 399 h 416"/>
                <a:gd name="T90" fmla="*/ 338 w 478"/>
                <a:gd name="T91" fmla="*/ 399 h 416"/>
                <a:gd name="T92" fmla="*/ 359 w 478"/>
                <a:gd name="T93" fmla="*/ 410 h 416"/>
                <a:gd name="T94" fmla="*/ 372 w 478"/>
                <a:gd name="T95" fmla="*/ 410 h 416"/>
                <a:gd name="T96" fmla="*/ 372 w 478"/>
                <a:gd name="T97" fmla="*/ 398 h 416"/>
                <a:gd name="T98" fmla="*/ 370 w 478"/>
                <a:gd name="T99" fmla="*/ 389 h 416"/>
                <a:gd name="T100" fmla="*/ 374 w 478"/>
                <a:gd name="T101" fmla="*/ 376 h 416"/>
                <a:gd name="T102" fmla="*/ 379 w 478"/>
                <a:gd name="T103" fmla="*/ 365 h 416"/>
                <a:gd name="T104" fmla="*/ 386 w 478"/>
                <a:gd name="T105" fmla="*/ 356 h 416"/>
                <a:gd name="T106" fmla="*/ 401 w 478"/>
                <a:gd name="T107" fmla="*/ 349 h 416"/>
                <a:gd name="T108" fmla="*/ 426 w 478"/>
                <a:gd name="T109" fmla="*/ 334 h 416"/>
                <a:gd name="T110" fmla="*/ 421 w 478"/>
                <a:gd name="T111" fmla="*/ 314 h 416"/>
                <a:gd name="T112" fmla="*/ 421 w 478"/>
                <a:gd name="T113" fmla="*/ 295 h 416"/>
                <a:gd name="T114" fmla="*/ 408 w 478"/>
                <a:gd name="T115" fmla="*/ 266 h 416"/>
                <a:gd name="T116" fmla="*/ 430 w 478"/>
                <a:gd name="T117" fmla="*/ 257 h 416"/>
                <a:gd name="T118" fmla="*/ 453 w 478"/>
                <a:gd name="T119" fmla="*/ 264 h 416"/>
                <a:gd name="T120" fmla="*/ 464 w 478"/>
                <a:gd name="T121" fmla="*/ 24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8" h="416">
                  <a:moveTo>
                    <a:pt x="478" y="237"/>
                  </a:moveTo>
                  <a:lnTo>
                    <a:pt x="477" y="235"/>
                  </a:lnTo>
                  <a:lnTo>
                    <a:pt x="477" y="235"/>
                  </a:lnTo>
                  <a:lnTo>
                    <a:pt x="475" y="235"/>
                  </a:lnTo>
                  <a:lnTo>
                    <a:pt x="475" y="235"/>
                  </a:lnTo>
                  <a:lnTo>
                    <a:pt x="475" y="233"/>
                  </a:lnTo>
                  <a:lnTo>
                    <a:pt x="475" y="233"/>
                  </a:lnTo>
                  <a:lnTo>
                    <a:pt x="475" y="231"/>
                  </a:lnTo>
                  <a:lnTo>
                    <a:pt x="475" y="231"/>
                  </a:lnTo>
                  <a:lnTo>
                    <a:pt x="473" y="231"/>
                  </a:lnTo>
                  <a:lnTo>
                    <a:pt x="473" y="231"/>
                  </a:lnTo>
                  <a:lnTo>
                    <a:pt x="471" y="231"/>
                  </a:lnTo>
                  <a:lnTo>
                    <a:pt x="471" y="233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69" y="230"/>
                  </a:lnTo>
                  <a:lnTo>
                    <a:pt x="469" y="230"/>
                  </a:lnTo>
                  <a:lnTo>
                    <a:pt x="466" y="228"/>
                  </a:lnTo>
                  <a:lnTo>
                    <a:pt x="464" y="228"/>
                  </a:lnTo>
                  <a:lnTo>
                    <a:pt x="464" y="226"/>
                  </a:lnTo>
                  <a:lnTo>
                    <a:pt x="462" y="224"/>
                  </a:lnTo>
                  <a:lnTo>
                    <a:pt x="462" y="222"/>
                  </a:lnTo>
                  <a:lnTo>
                    <a:pt x="462" y="221"/>
                  </a:lnTo>
                  <a:lnTo>
                    <a:pt x="462" y="219"/>
                  </a:lnTo>
                  <a:lnTo>
                    <a:pt x="462" y="219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3"/>
                  </a:lnTo>
                  <a:lnTo>
                    <a:pt x="464" y="213"/>
                  </a:lnTo>
                  <a:lnTo>
                    <a:pt x="464" y="213"/>
                  </a:lnTo>
                  <a:lnTo>
                    <a:pt x="460" y="213"/>
                  </a:lnTo>
                  <a:lnTo>
                    <a:pt x="460" y="213"/>
                  </a:lnTo>
                  <a:lnTo>
                    <a:pt x="459" y="210"/>
                  </a:lnTo>
                  <a:lnTo>
                    <a:pt x="457" y="210"/>
                  </a:lnTo>
                  <a:lnTo>
                    <a:pt x="450" y="208"/>
                  </a:lnTo>
                  <a:lnTo>
                    <a:pt x="448" y="204"/>
                  </a:lnTo>
                  <a:lnTo>
                    <a:pt x="446" y="204"/>
                  </a:lnTo>
                  <a:lnTo>
                    <a:pt x="435" y="208"/>
                  </a:lnTo>
                  <a:lnTo>
                    <a:pt x="431" y="206"/>
                  </a:lnTo>
                  <a:lnTo>
                    <a:pt x="430" y="206"/>
                  </a:lnTo>
                  <a:lnTo>
                    <a:pt x="430" y="204"/>
                  </a:lnTo>
                  <a:lnTo>
                    <a:pt x="431" y="201"/>
                  </a:lnTo>
                  <a:lnTo>
                    <a:pt x="433" y="199"/>
                  </a:lnTo>
                  <a:lnTo>
                    <a:pt x="433" y="193"/>
                  </a:lnTo>
                  <a:lnTo>
                    <a:pt x="433" y="192"/>
                  </a:lnTo>
                  <a:lnTo>
                    <a:pt x="433" y="192"/>
                  </a:lnTo>
                  <a:lnTo>
                    <a:pt x="433" y="190"/>
                  </a:lnTo>
                  <a:lnTo>
                    <a:pt x="433" y="190"/>
                  </a:lnTo>
                  <a:lnTo>
                    <a:pt x="435" y="190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1" y="184"/>
                  </a:lnTo>
                  <a:lnTo>
                    <a:pt x="431" y="184"/>
                  </a:lnTo>
                  <a:lnTo>
                    <a:pt x="430" y="184"/>
                  </a:lnTo>
                  <a:lnTo>
                    <a:pt x="430" y="183"/>
                  </a:lnTo>
                  <a:lnTo>
                    <a:pt x="430" y="181"/>
                  </a:lnTo>
                  <a:lnTo>
                    <a:pt x="430" y="181"/>
                  </a:lnTo>
                  <a:lnTo>
                    <a:pt x="428" y="181"/>
                  </a:lnTo>
                  <a:lnTo>
                    <a:pt x="428" y="181"/>
                  </a:lnTo>
                  <a:lnTo>
                    <a:pt x="426" y="181"/>
                  </a:lnTo>
                  <a:lnTo>
                    <a:pt x="421" y="177"/>
                  </a:lnTo>
                  <a:lnTo>
                    <a:pt x="419" y="177"/>
                  </a:lnTo>
                  <a:lnTo>
                    <a:pt x="417" y="177"/>
                  </a:lnTo>
                  <a:lnTo>
                    <a:pt x="415" y="175"/>
                  </a:lnTo>
                  <a:lnTo>
                    <a:pt x="408" y="170"/>
                  </a:lnTo>
                  <a:lnTo>
                    <a:pt x="408" y="168"/>
                  </a:lnTo>
                  <a:lnTo>
                    <a:pt x="406" y="166"/>
                  </a:lnTo>
                  <a:lnTo>
                    <a:pt x="406" y="161"/>
                  </a:lnTo>
                  <a:lnTo>
                    <a:pt x="406" y="159"/>
                  </a:lnTo>
                  <a:lnTo>
                    <a:pt x="406" y="159"/>
                  </a:lnTo>
                  <a:lnTo>
                    <a:pt x="404" y="157"/>
                  </a:lnTo>
                  <a:lnTo>
                    <a:pt x="404" y="157"/>
                  </a:lnTo>
                  <a:lnTo>
                    <a:pt x="403" y="152"/>
                  </a:lnTo>
                  <a:lnTo>
                    <a:pt x="403" y="150"/>
                  </a:lnTo>
                  <a:lnTo>
                    <a:pt x="401" y="150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397" y="148"/>
                  </a:lnTo>
                  <a:lnTo>
                    <a:pt x="395" y="146"/>
                  </a:lnTo>
                  <a:lnTo>
                    <a:pt x="397" y="143"/>
                  </a:lnTo>
                  <a:lnTo>
                    <a:pt x="399" y="139"/>
                  </a:lnTo>
                  <a:lnTo>
                    <a:pt x="401" y="136"/>
                  </a:lnTo>
                  <a:lnTo>
                    <a:pt x="399" y="134"/>
                  </a:lnTo>
                  <a:lnTo>
                    <a:pt x="397" y="132"/>
                  </a:lnTo>
                  <a:lnTo>
                    <a:pt x="394" y="130"/>
                  </a:lnTo>
                  <a:lnTo>
                    <a:pt x="392" y="132"/>
                  </a:lnTo>
                  <a:lnTo>
                    <a:pt x="392" y="130"/>
                  </a:lnTo>
                  <a:lnTo>
                    <a:pt x="392" y="128"/>
                  </a:lnTo>
                  <a:lnTo>
                    <a:pt x="383" y="123"/>
                  </a:lnTo>
                  <a:lnTo>
                    <a:pt x="381" y="121"/>
                  </a:lnTo>
                  <a:lnTo>
                    <a:pt x="381" y="121"/>
                  </a:lnTo>
                  <a:lnTo>
                    <a:pt x="381" y="119"/>
                  </a:lnTo>
                  <a:lnTo>
                    <a:pt x="381" y="118"/>
                  </a:lnTo>
                  <a:lnTo>
                    <a:pt x="381" y="116"/>
                  </a:lnTo>
                  <a:lnTo>
                    <a:pt x="383" y="114"/>
                  </a:lnTo>
                  <a:lnTo>
                    <a:pt x="383" y="114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09"/>
                  </a:lnTo>
                  <a:lnTo>
                    <a:pt x="385" y="109"/>
                  </a:lnTo>
                  <a:lnTo>
                    <a:pt x="386" y="107"/>
                  </a:lnTo>
                  <a:lnTo>
                    <a:pt x="388" y="107"/>
                  </a:lnTo>
                  <a:lnTo>
                    <a:pt x="388" y="105"/>
                  </a:lnTo>
                  <a:lnTo>
                    <a:pt x="388" y="103"/>
                  </a:lnTo>
                  <a:lnTo>
                    <a:pt x="388" y="103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92" y="101"/>
                  </a:lnTo>
                  <a:lnTo>
                    <a:pt x="392" y="101"/>
                  </a:lnTo>
                  <a:lnTo>
                    <a:pt x="392" y="100"/>
                  </a:lnTo>
                  <a:lnTo>
                    <a:pt x="392" y="98"/>
                  </a:lnTo>
                  <a:lnTo>
                    <a:pt x="392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392" y="90"/>
                  </a:lnTo>
                  <a:lnTo>
                    <a:pt x="392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89"/>
                  </a:lnTo>
                  <a:lnTo>
                    <a:pt x="390" y="89"/>
                  </a:lnTo>
                  <a:lnTo>
                    <a:pt x="390" y="87"/>
                  </a:lnTo>
                  <a:lnTo>
                    <a:pt x="386" y="85"/>
                  </a:lnTo>
                  <a:lnTo>
                    <a:pt x="386" y="85"/>
                  </a:lnTo>
                  <a:lnTo>
                    <a:pt x="386" y="81"/>
                  </a:lnTo>
                  <a:lnTo>
                    <a:pt x="385" y="81"/>
                  </a:lnTo>
                  <a:lnTo>
                    <a:pt x="383" y="80"/>
                  </a:lnTo>
                  <a:lnTo>
                    <a:pt x="383" y="80"/>
                  </a:lnTo>
                  <a:lnTo>
                    <a:pt x="381" y="78"/>
                  </a:lnTo>
                  <a:lnTo>
                    <a:pt x="383" y="76"/>
                  </a:lnTo>
                  <a:lnTo>
                    <a:pt x="383" y="74"/>
                  </a:lnTo>
                  <a:lnTo>
                    <a:pt x="385" y="72"/>
                  </a:lnTo>
                  <a:lnTo>
                    <a:pt x="388" y="71"/>
                  </a:lnTo>
                  <a:lnTo>
                    <a:pt x="388" y="69"/>
                  </a:lnTo>
                  <a:lnTo>
                    <a:pt x="388" y="67"/>
                  </a:lnTo>
                  <a:lnTo>
                    <a:pt x="388" y="65"/>
                  </a:lnTo>
                  <a:lnTo>
                    <a:pt x="386" y="65"/>
                  </a:lnTo>
                  <a:lnTo>
                    <a:pt x="386" y="63"/>
                  </a:lnTo>
                  <a:lnTo>
                    <a:pt x="386" y="62"/>
                  </a:lnTo>
                  <a:lnTo>
                    <a:pt x="388" y="62"/>
                  </a:lnTo>
                  <a:lnTo>
                    <a:pt x="388" y="60"/>
                  </a:lnTo>
                  <a:lnTo>
                    <a:pt x="388" y="60"/>
                  </a:lnTo>
                  <a:lnTo>
                    <a:pt x="386" y="60"/>
                  </a:lnTo>
                  <a:lnTo>
                    <a:pt x="388" y="56"/>
                  </a:lnTo>
                  <a:lnTo>
                    <a:pt x="388" y="53"/>
                  </a:lnTo>
                  <a:lnTo>
                    <a:pt x="388" y="53"/>
                  </a:lnTo>
                  <a:lnTo>
                    <a:pt x="386" y="51"/>
                  </a:lnTo>
                  <a:lnTo>
                    <a:pt x="385" y="49"/>
                  </a:lnTo>
                  <a:lnTo>
                    <a:pt x="383" y="51"/>
                  </a:lnTo>
                  <a:lnTo>
                    <a:pt x="381" y="51"/>
                  </a:lnTo>
                  <a:lnTo>
                    <a:pt x="379" y="51"/>
                  </a:lnTo>
                  <a:lnTo>
                    <a:pt x="377" y="47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6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2" y="44"/>
                  </a:lnTo>
                  <a:lnTo>
                    <a:pt x="372" y="44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0" y="38"/>
                  </a:lnTo>
                  <a:lnTo>
                    <a:pt x="366" y="36"/>
                  </a:lnTo>
                  <a:lnTo>
                    <a:pt x="365" y="36"/>
                  </a:lnTo>
                  <a:lnTo>
                    <a:pt x="366" y="34"/>
                  </a:lnTo>
                  <a:lnTo>
                    <a:pt x="366" y="34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56" y="29"/>
                  </a:lnTo>
                  <a:lnTo>
                    <a:pt x="354" y="29"/>
                  </a:lnTo>
                  <a:lnTo>
                    <a:pt x="352" y="27"/>
                  </a:lnTo>
                  <a:lnTo>
                    <a:pt x="352" y="27"/>
                  </a:lnTo>
                  <a:lnTo>
                    <a:pt x="350" y="27"/>
                  </a:lnTo>
                  <a:lnTo>
                    <a:pt x="348" y="29"/>
                  </a:lnTo>
                  <a:lnTo>
                    <a:pt x="347" y="31"/>
                  </a:lnTo>
                  <a:lnTo>
                    <a:pt x="341" y="29"/>
                  </a:lnTo>
                  <a:lnTo>
                    <a:pt x="339" y="27"/>
                  </a:lnTo>
                  <a:lnTo>
                    <a:pt x="338" y="29"/>
                  </a:lnTo>
                  <a:lnTo>
                    <a:pt x="336" y="29"/>
                  </a:lnTo>
                  <a:lnTo>
                    <a:pt x="334" y="31"/>
                  </a:lnTo>
                  <a:lnTo>
                    <a:pt x="332" y="34"/>
                  </a:lnTo>
                  <a:lnTo>
                    <a:pt x="330" y="36"/>
                  </a:lnTo>
                  <a:lnTo>
                    <a:pt x="327" y="34"/>
                  </a:lnTo>
                  <a:lnTo>
                    <a:pt x="327" y="34"/>
                  </a:lnTo>
                  <a:lnTo>
                    <a:pt x="321" y="38"/>
                  </a:lnTo>
                  <a:lnTo>
                    <a:pt x="318" y="42"/>
                  </a:lnTo>
                  <a:lnTo>
                    <a:pt x="316" y="44"/>
                  </a:lnTo>
                  <a:lnTo>
                    <a:pt x="316" y="42"/>
                  </a:lnTo>
                  <a:lnTo>
                    <a:pt x="312" y="38"/>
                  </a:lnTo>
                  <a:lnTo>
                    <a:pt x="310" y="36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09" y="33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2"/>
                  </a:lnTo>
                  <a:lnTo>
                    <a:pt x="314" y="22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0" y="18"/>
                  </a:lnTo>
                  <a:lnTo>
                    <a:pt x="303" y="16"/>
                  </a:lnTo>
                  <a:lnTo>
                    <a:pt x="301" y="15"/>
                  </a:lnTo>
                  <a:lnTo>
                    <a:pt x="300" y="13"/>
                  </a:lnTo>
                  <a:lnTo>
                    <a:pt x="296" y="13"/>
                  </a:lnTo>
                  <a:lnTo>
                    <a:pt x="294" y="13"/>
                  </a:lnTo>
                  <a:lnTo>
                    <a:pt x="291" y="13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5" y="16"/>
                  </a:lnTo>
                  <a:lnTo>
                    <a:pt x="283" y="18"/>
                  </a:lnTo>
                  <a:lnTo>
                    <a:pt x="283" y="20"/>
                  </a:lnTo>
                  <a:lnTo>
                    <a:pt x="282" y="20"/>
                  </a:lnTo>
                  <a:lnTo>
                    <a:pt x="278" y="20"/>
                  </a:lnTo>
                  <a:lnTo>
                    <a:pt x="278" y="18"/>
                  </a:lnTo>
                  <a:lnTo>
                    <a:pt x="276" y="16"/>
                  </a:lnTo>
                  <a:lnTo>
                    <a:pt x="276" y="15"/>
                  </a:lnTo>
                  <a:lnTo>
                    <a:pt x="276" y="13"/>
                  </a:lnTo>
                  <a:lnTo>
                    <a:pt x="276" y="11"/>
                  </a:lnTo>
                  <a:lnTo>
                    <a:pt x="274" y="9"/>
                  </a:lnTo>
                  <a:lnTo>
                    <a:pt x="273" y="7"/>
                  </a:lnTo>
                  <a:lnTo>
                    <a:pt x="273" y="7"/>
                  </a:lnTo>
                  <a:lnTo>
                    <a:pt x="271" y="6"/>
                  </a:lnTo>
                  <a:lnTo>
                    <a:pt x="269" y="6"/>
                  </a:lnTo>
                  <a:lnTo>
                    <a:pt x="262" y="7"/>
                  </a:lnTo>
                  <a:lnTo>
                    <a:pt x="260" y="7"/>
                  </a:lnTo>
                  <a:lnTo>
                    <a:pt x="258" y="9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1" y="4"/>
                  </a:lnTo>
                  <a:lnTo>
                    <a:pt x="249" y="2"/>
                  </a:lnTo>
                  <a:lnTo>
                    <a:pt x="247" y="0"/>
                  </a:lnTo>
                  <a:lnTo>
                    <a:pt x="245" y="2"/>
                  </a:lnTo>
                  <a:lnTo>
                    <a:pt x="244" y="2"/>
                  </a:lnTo>
                  <a:lnTo>
                    <a:pt x="244" y="4"/>
                  </a:lnTo>
                  <a:lnTo>
                    <a:pt x="240" y="4"/>
                  </a:lnTo>
                  <a:lnTo>
                    <a:pt x="238" y="4"/>
                  </a:lnTo>
                  <a:lnTo>
                    <a:pt x="238" y="6"/>
                  </a:lnTo>
                  <a:lnTo>
                    <a:pt x="238" y="6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6" y="9"/>
                  </a:lnTo>
                  <a:lnTo>
                    <a:pt x="233" y="11"/>
                  </a:lnTo>
                  <a:lnTo>
                    <a:pt x="231" y="13"/>
                  </a:lnTo>
                  <a:lnTo>
                    <a:pt x="231" y="15"/>
                  </a:lnTo>
                  <a:lnTo>
                    <a:pt x="229" y="18"/>
                  </a:lnTo>
                  <a:lnTo>
                    <a:pt x="224" y="22"/>
                  </a:lnTo>
                  <a:lnTo>
                    <a:pt x="222" y="25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0" y="33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29"/>
                  </a:lnTo>
                  <a:lnTo>
                    <a:pt x="208" y="31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4" y="33"/>
                  </a:lnTo>
                  <a:lnTo>
                    <a:pt x="200" y="31"/>
                  </a:lnTo>
                  <a:lnTo>
                    <a:pt x="199" y="29"/>
                  </a:lnTo>
                  <a:lnTo>
                    <a:pt x="197" y="29"/>
                  </a:lnTo>
                  <a:lnTo>
                    <a:pt x="191" y="29"/>
                  </a:lnTo>
                  <a:lnTo>
                    <a:pt x="191" y="31"/>
                  </a:lnTo>
                  <a:lnTo>
                    <a:pt x="190" y="31"/>
                  </a:lnTo>
                  <a:lnTo>
                    <a:pt x="188" y="34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5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71" y="44"/>
                  </a:lnTo>
                  <a:lnTo>
                    <a:pt x="171" y="47"/>
                  </a:lnTo>
                  <a:lnTo>
                    <a:pt x="171" y="49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0" y="56"/>
                  </a:lnTo>
                  <a:lnTo>
                    <a:pt x="168" y="58"/>
                  </a:lnTo>
                  <a:lnTo>
                    <a:pt x="168" y="60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68" y="63"/>
                  </a:lnTo>
                  <a:lnTo>
                    <a:pt x="166" y="65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1" y="74"/>
                  </a:lnTo>
                  <a:lnTo>
                    <a:pt x="180" y="76"/>
                  </a:lnTo>
                  <a:lnTo>
                    <a:pt x="182" y="78"/>
                  </a:lnTo>
                  <a:lnTo>
                    <a:pt x="182" y="80"/>
                  </a:lnTo>
                  <a:lnTo>
                    <a:pt x="180" y="80"/>
                  </a:lnTo>
                  <a:lnTo>
                    <a:pt x="180" y="81"/>
                  </a:lnTo>
                  <a:lnTo>
                    <a:pt x="179" y="81"/>
                  </a:lnTo>
                  <a:lnTo>
                    <a:pt x="177" y="81"/>
                  </a:lnTo>
                  <a:lnTo>
                    <a:pt x="177" y="83"/>
                  </a:lnTo>
                  <a:lnTo>
                    <a:pt x="175" y="83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3" y="89"/>
                  </a:lnTo>
                  <a:lnTo>
                    <a:pt x="173" y="90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66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57" y="90"/>
                  </a:lnTo>
                  <a:lnTo>
                    <a:pt x="155" y="90"/>
                  </a:lnTo>
                  <a:lnTo>
                    <a:pt x="153" y="92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2" y="101"/>
                  </a:lnTo>
                  <a:lnTo>
                    <a:pt x="150" y="103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1" y="109"/>
                  </a:lnTo>
                  <a:lnTo>
                    <a:pt x="141" y="109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10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2" y="118"/>
                  </a:lnTo>
                  <a:lnTo>
                    <a:pt x="132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6" y="132"/>
                  </a:lnTo>
                  <a:lnTo>
                    <a:pt x="128" y="134"/>
                  </a:lnTo>
                  <a:lnTo>
                    <a:pt x="128" y="137"/>
                  </a:lnTo>
                  <a:lnTo>
                    <a:pt x="130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26" y="143"/>
                  </a:lnTo>
                  <a:lnTo>
                    <a:pt x="124" y="145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1" y="154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23" y="163"/>
                  </a:lnTo>
                  <a:lnTo>
                    <a:pt x="124" y="161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5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74"/>
                  </a:lnTo>
                  <a:lnTo>
                    <a:pt x="130" y="175"/>
                  </a:lnTo>
                  <a:lnTo>
                    <a:pt x="128" y="177"/>
                  </a:lnTo>
                  <a:lnTo>
                    <a:pt x="128" y="177"/>
                  </a:lnTo>
                  <a:lnTo>
                    <a:pt x="126" y="175"/>
                  </a:lnTo>
                  <a:lnTo>
                    <a:pt x="126" y="177"/>
                  </a:lnTo>
                  <a:lnTo>
                    <a:pt x="124" y="177"/>
                  </a:lnTo>
                  <a:lnTo>
                    <a:pt x="124" y="177"/>
                  </a:lnTo>
                  <a:lnTo>
                    <a:pt x="123" y="177"/>
                  </a:lnTo>
                  <a:lnTo>
                    <a:pt x="119" y="177"/>
                  </a:lnTo>
                  <a:lnTo>
                    <a:pt x="117" y="177"/>
                  </a:lnTo>
                  <a:lnTo>
                    <a:pt x="117" y="175"/>
                  </a:lnTo>
                  <a:lnTo>
                    <a:pt x="115" y="174"/>
                  </a:lnTo>
                  <a:lnTo>
                    <a:pt x="117" y="174"/>
                  </a:lnTo>
                  <a:lnTo>
                    <a:pt x="117" y="174"/>
                  </a:lnTo>
                  <a:lnTo>
                    <a:pt x="119" y="172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0" y="168"/>
                  </a:lnTo>
                  <a:lnTo>
                    <a:pt x="106" y="168"/>
                  </a:lnTo>
                  <a:lnTo>
                    <a:pt x="103" y="166"/>
                  </a:lnTo>
                  <a:lnTo>
                    <a:pt x="103" y="166"/>
                  </a:lnTo>
                  <a:lnTo>
                    <a:pt x="101" y="168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7" y="175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3"/>
                  </a:lnTo>
                  <a:lnTo>
                    <a:pt x="81" y="184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6" y="192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4" y="190"/>
                  </a:lnTo>
                  <a:lnTo>
                    <a:pt x="70" y="192"/>
                  </a:lnTo>
                  <a:lnTo>
                    <a:pt x="69" y="192"/>
                  </a:lnTo>
                  <a:lnTo>
                    <a:pt x="63" y="197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8" y="197"/>
                  </a:lnTo>
                  <a:lnTo>
                    <a:pt x="56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2" y="195"/>
                  </a:lnTo>
                  <a:lnTo>
                    <a:pt x="52" y="193"/>
                  </a:lnTo>
                  <a:lnTo>
                    <a:pt x="50" y="192"/>
                  </a:lnTo>
                  <a:lnTo>
                    <a:pt x="49" y="193"/>
                  </a:lnTo>
                  <a:lnTo>
                    <a:pt x="45" y="193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0" y="195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36" y="193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7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18" y="195"/>
                  </a:lnTo>
                  <a:lnTo>
                    <a:pt x="16" y="193"/>
                  </a:lnTo>
                  <a:lnTo>
                    <a:pt x="16" y="197"/>
                  </a:lnTo>
                  <a:lnTo>
                    <a:pt x="16" y="199"/>
                  </a:lnTo>
                  <a:lnTo>
                    <a:pt x="18" y="201"/>
                  </a:lnTo>
                  <a:lnTo>
                    <a:pt x="18" y="202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5"/>
                  </a:lnTo>
                  <a:lnTo>
                    <a:pt x="22" y="222"/>
                  </a:lnTo>
                  <a:lnTo>
                    <a:pt x="25" y="235"/>
                  </a:lnTo>
                  <a:lnTo>
                    <a:pt x="27" y="240"/>
                  </a:lnTo>
                  <a:lnTo>
                    <a:pt x="29" y="242"/>
                  </a:lnTo>
                  <a:lnTo>
                    <a:pt x="31" y="249"/>
                  </a:lnTo>
                  <a:lnTo>
                    <a:pt x="32" y="253"/>
                  </a:lnTo>
                  <a:lnTo>
                    <a:pt x="32" y="253"/>
                  </a:lnTo>
                  <a:lnTo>
                    <a:pt x="32" y="255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4" y="258"/>
                  </a:lnTo>
                  <a:lnTo>
                    <a:pt x="36" y="258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4" y="266"/>
                  </a:lnTo>
                  <a:lnTo>
                    <a:pt x="34" y="268"/>
                  </a:lnTo>
                  <a:lnTo>
                    <a:pt x="34" y="269"/>
                  </a:lnTo>
                  <a:lnTo>
                    <a:pt x="36" y="271"/>
                  </a:lnTo>
                  <a:lnTo>
                    <a:pt x="38" y="271"/>
                  </a:lnTo>
                  <a:lnTo>
                    <a:pt x="38" y="273"/>
                  </a:lnTo>
                  <a:lnTo>
                    <a:pt x="38" y="273"/>
                  </a:lnTo>
                  <a:lnTo>
                    <a:pt x="38" y="275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2"/>
                  </a:lnTo>
                  <a:lnTo>
                    <a:pt x="38" y="291"/>
                  </a:lnTo>
                  <a:lnTo>
                    <a:pt x="38" y="295"/>
                  </a:lnTo>
                  <a:lnTo>
                    <a:pt x="38" y="298"/>
                  </a:lnTo>
                  <a:lnTo>
                    <a:pt x="36" y="300"/>
                  </a:lnTo>
                  <a:lnTo>
                    <a:pt x="29" y="305"/>
                  </a:lnTo>
                  <a:lnTo>
                    <a:pt x="20" y="307"/>
                  </a:lnTo>
                  <a:lnTo>
                    <a:pt x="16" y="309"/>
                  </a:lnTo>
                  <a:lnTo>
                    <a:pt x="11" y="313"/>
                  </a:lnTo>
                  <a:lnTo>
                    <a:pt x="5" y="322"/>
                  </a:lnTo>
                  <a:lnTo>
                    <a:pt x="3" y="325"/>
                  </a:lnTo>
                  <a:lnTo>
                    <a:pt x="2" y="327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2" y="333"/>
                  </a:lnTo>
                  <a:lnTo>
                    <a:pt x="2" y="333"/>
                  </a:lnTo>
                  <a:lnTo>
                    <a:pt x="2" y="334"/>
                  </a:lnTo>
                  <a:lnTo>
                    <a:pt x="2" y="334"/>
                  </a:lnTo>
                  <a:lnTo>
                    <a:pt x="2" y="336"/>
                  </a:lnTo>
                  <a:lnTo>
                    <a:pt x="5" y="336"/>
                  </a:lnTo>
                  <a:lnTo>
                    <a:pt x="7" y="336"/>
                  </a:lnTo>
                  <a:lnTo>
                    <a:pt x="7" y="338"/>
                  </a:lnTo>
                  <a:lnTo>
                    <a:pt x="11" y="338"/>
                  </a:lnTo>
                  <a:lnTo>
                    <a:pt x="11" y="338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2"/>
                  </a:lnTo>
                  <a:lnTo>
                    <a:pt x="16" y="340"/>
                  </a:lnTo>
                  <a:lnTo>
                    <a:pt x="16" y="340"/>
                  </a:lnTo>
                  <a:lnTo>
                    <a:pt x="16" y="342"/>
                  </a:lnTo>
                  <a:lnTo>
                    <a:pt x="16" y="342"/>
                  </a:lnTo>
                  <a:lnTo>
                    <a:pt x="18" y="345"/>
                  </a:lnTo>
                  <a:lnTo>
                    <a:pt x="18" y="345"/>
                  </a:lnTo>
                  <a:lnTo>
                    <a:pt x="20" y="345"/>
                  </a:lnTo>
                  <a:lnTo>
                    <a:pt x="22" y="345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3" y="347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3" y="351"/>
                  </a:lnTo>
                  <a:lnTo>
                    <a:pt x="23" y="351"/>
                  </a:lnTo>
                  <a:lnTo>
                    <a:pt x="25" y="354"/>
                  </a:lnTo>
                  <a:lnTo>
                    <a:pt x="25" y="356"/>
                  </a:lnTo>
                  <a:lnTo>
                    <a:pt x="25" y="356"/>
                  </a:lnTo>
                  <a:lnTo>
                    <a:pt x="23" y="356"/>
                  </a:lnTo>
                  <a:lnTo>
                    <a:pt x="23" y="360"/>
                  </a:lnTo>
                  <a:lnTo>
                    <a:pt x="23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2" y="365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2" y="369"/>
                  </a:lnTo>
                  <a:lnTo>
                    <a:pt x="23" y="370"/>
                  </a:lnTo>
                  <a:lnTo>
                    <a:pt x="23" y="372"/>
                  </a:lnTo>
                  <a:lnTo>
                    <a:pt x="22" y="372"/>
                  </a:lnTo>
                  <a:lnTo>
                    <a:pt x="20" y="374"/>
                  </a:lnTo>
                  <a:lnTo>
                    <a:pt x="20" y="374"/>
                  </a:lnTo>
                  <a:lnTo>
                    <a:pt x="20" y="376"/>
                  </a:lnTo>
                  <a:lnTo>
                    <a:pt x="20" y="376"/>
                  </a:lnTo>
                  <a:lnTo>
                    <a:pt x="20" y="378"/>
                  </a:lnTo>
                  <a:lnTo>
                    <a:pt x="20" y="378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20" y="385"/>
                  </a:lnTo>
                  <a:lnTo>
                    <a:pt x="18" y="387"/>
                  </a:lnTo>
                  <a:lnTo>
                    <a:pt x="18" y="389"/>
                  </a:lnTo>
                  <a:lnTo>
                    <a:pt x="20" y="389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4"/>
                  </a:lnTo>
                  <a:lnTo>
                    <a:pt x="22" y="394"/>
                  </a:lnTo>
                  <a:lnTo>
                    <a:pt x="23" y="394"/>
                  </a:lnTo>
                  <a:lnTo>
                    <a:pt x="23" y="392"/>
                  </a:lnTo>
                  <a:lnTo>
                    <a:pt x="23" y="392"/>
                  </a:lnTo>
                  <a:lnTo>
                    <a:pt x="22" y="389"/>
                  </a:lnTo>
                  <a:lnTo>
                    <a:pt x="22" y="387"/>
                  </a:lnTo>
                  <a:lnTo>
                    <a:pt x="22" y="387"/>
                  </a:lnTo>
                  <a:lnTo>
                    <a:pt x="22" y="385"/>
                  </a:lnTo>
                  <a:lnTo>
                    <a:pt x="23" y="385"/>
                  </a:lnTo>
                  <a:lnTo>
                    <a:pt x="23" y="385"/>
                  </a:lnTo>
                  <a:lnTo>
                    <a:pt x="29" y="383"/>
                  </a:lnTo>
                  <a:lnTo>
                    <a:pt x="29" y="383"/>
                  </a:lnTo>
                  <a:lnTo>
                    <a:pt x="32" y="385"/>
                  </a:lnTo>
                  <a:lnTo>
                    <a:pt x="34" y="385"/>
                  </a:lnTo>
                  <a:lnTo>
                    <a:pt x="36" y="385"/>
                  </a:lnTo>
                  <a:lnTo>
                    <a:pt x="38" y="387"/>
                  </a:lnTo>
                  <a:lnTo>
                    <a:pt x="40" y="389"/>
                  </a:lnTo>
                  <a:lnTo>
                    <a:pt x="41" y="389"/>
                  </a:lnTo>
                  <a:lnTo>
                    <a:pt x="49" y="381"/>
                  </a:lnTo>
                  <a:lnTo>
                    <a:pt x="54" y="378"/>
                  </a:lnTo>
                  <a:lnTo>
                    <a:pt x="56" y="376"/>
                  </a:lnTo>
                  <a:lnTo>
                    <a:pt x="56" y="370"/>
                  </a:lnTo>
                  <a:lnTo>
                    <a:pt x="58" y="369"/>
                  </a:lnTo>
                  <a:lnTo>
                    <a:pt x="59" y="367"/>
                  </a:lnTo>
                  <a:lnTo>
                    <a:pt x="59" y="365"/>
                  </a:lnTo>
                  <a:lnTo>
                    <a:pt x="61" y="365"/>
                  </a:lnTo>
                  <a:lnTo>
                    <a:pt x="74" y="363"/>
                  </a:lnTo>
                  <a:lnTo>
                    <a:pt x="78" y="365"/>
                  </a:lnTo>
                  <a:lnTo>
                    <a:pt x="78" y="365"/>
                  </a:lnTo>
                  <a:lnTo>
                    <a:pt x="92" y="361"/>
                  </a:lnTo>
                  <a:lnTo>
                    <a:pt x="96" y="360"/>
                  </a:lnTo>
                  <a:lnTo>
                    <a:pt x="99" y="360"/>
                  </a:lnTo>
                  <a:lnTo>
                    <a:pt x="101" y="360"/>
                  </a:lnTo>
                  <a:lnTo>
                    <a:pt x="110" y="361"/>
                  </a:lnTo>
                  <a:lnTo>
                    <a:pt x="119" y="361"/>
                  </a:lnTo>
                  <a:lnTo>
                    <a:pt x="126" y="361"/>
                  </a:lnTo>
                  <a:lnTo>
                    <a:pt x="130" y="361"/>
                  </a:lnTo>
                  <a:lnTo>
                    <a:pt x="141" y="363"/>
                  </a:lnTo>
                  <a:lnTo>
                    <a:pt x="144" y="363"/>
                  </a:lnTo>
                  <a:lnTo>
                    <a:pt x="146" y="363"/>
                  </a:lnTo>
                  <a:lnTo>
                    <a:pt x="150" y="365"/>
                  </a:lnTo>
                  <a:lnTo>
                    <a:pt x="150" y="367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4" y="370"/>
                  </a:lnTo>
                  <a:lnTo>
                    <a:pt x="164" y="370"/>
                  </a:lnTo>
                  <a:lnTo>
                    <a:pt x="175" y="370"/>
                  </a:lnTo>
                  <a:lnTo>
                    <a:pt x="184" y="376"/>
                  </a:lnTo>
                  <a:lnTo>
                    <a:pt x="188" y="376"/>
                  </a:lnTo>
                  <a:lnTo>
                    <a:pt x="193" y="374"/>
                  </a:lnTo>
                  <a:lnTo>
                    <a:pt x="197" y="374"/>
                  </a:lnTo>
                  <a:lnTo>
                    <a:pt x="199" y="374"/>
                  </a:lnTo>
                  <a:lnTo>
                    <a:pt x="200" y="376"/>
                  </a:lnTo>
                  <a:lnTo>
                    <a:pt x="200" y="376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2" y="381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4" y="383"/>
                  </a:lnTo>
                  <a:lnTo>
                    <a:pt x="206" y="383"/>
                  </a:lnTo>
                  <a:lnTo>
                    <a:pt x="206" y="385"/>
                  </a:lnTo>
                  <a:lnTo>
                    <a:pt x="204" y="387"/>
                  </a:lnTo>
                  <a:lnTo>
                    <a:pt x="204" y="387"/>
                  </a:lnTo>
                  <a:lnTo>
                    <a:pt x="206" y="389"/>
                  </a:lnTo>
                  <a:lnTo>
                    <a:pt x="206" y="389"/>
                  </a:lnTo>
                  <a:lnTo>
                    <a:pt x="208" y="387"/>
                  </a:lnTo>
                  <a:lnTo>
                    <a:pt x="211" y="389"/>
                  </a:lnTo>
                  <a:lnTo>
                    <a:pt x="213" y="389"/>
                  </a:lnTo>
                  <a:lnTo>
                    <a:pt x="213" y="387"/>
                  </a:lnTo>
                  <a:lnTo>
                    <a:pt x="215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22" y="387"/>
                  </a:lnTo>
                  <a:lnTo>
                    <a:pt x="226" y="387"/>
                  </a:lnTo>
                  <a:lnTo>
                    <a:pt x="226" y="389"/>
                  </a:lnTo>
                  <a:lnTo>
                    <a:pt x="227" y="390"/>
                  </a:lnTo>
                  <a:lnTo>
                    <a:pt x="227" y="392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8"/>
                  </a:lnTo>
                  <a:lnTo>
                    <a:pt x="227" y="398"/>
                  </a:lnTo>
                  <a:lnTo>
                    <a:pt x="227" y="398"/>
                  </a:lnTo>
                  <a:lnTo>
                    <a:pt x="229" y="398"/>
                  </a:lnTo>
                  <a:lnTo>
                    <a:pt x="229" y="398"/>
                  </a:lnTo>
                  <a:lnTo>
                    <a:pt x="231" y="394"/>
                  </a:lnTo>
                  <a:lnTo>
                    <a:pt x="231" y="394"/>
                  </a:lnTo>
                  <a:lnTo>
                    <a:pt x="231" y="392"/>
                  </a:lnTo>
                  <a:lnTo>
                    <a:pt x="231" y="392"/>
                  </a:lnTo>
                  <a:lnTo>
                    <a:pt x="231" y="390"/>
                  </a:lnTo>
                  <a:lnTo>
                    <a:pt x="231" y="390"/>
                  </a:lnTo>
                  <a:lnTo>
                    <a:pt x="231" y="389"/>
                  </a:lnTo>
                  <a:lnTo>
                    <a:pt x="233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6" y="387"/>
                  </a:lnTo>
                  <a:lnTo>
                    <a:pt x="238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7" y="389"/>
                  </a:lnTo>
                  <a:lnTo>
                    <a:pt x="249" y="387"/>
                  </a:lnTo>
                  <a:lnTo>
                    <a:pt x="251" y="385"/>
                  </a:lnTo>
                  <a:lnTo>
                    <a:pt x="251" y="383"/>
                  </a:lnTo>
                  <a:lnTo>
                    <a:pt x="253" y="383"/>
                  </a:lnTo>
                  <a:lnTo>
                    <a:pt x="253" y="383"/>
                  </a:lnTo>
                  <a:lnTo>
                    <a:pt x="255" y="383"/>
                  </a:lnTo>
                  <a:lnTo>
                    <a:pt x="255" y="385"/>
                  </a:lnTo>
                  <a:lnTo>
                    <a:pt x="255" y="385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6" y="389"/>
                  </a:lnTo>
                  <a:lnTo>
                    <a:pt x="258" y="389"/>
                  </a:lnTo>
                  <a:lnTo>
                    <a:pt x="258" y="390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4"/>
                  </a:lnTo>
                  <a:lnTo>
                    <a:pt x="260" y="392"/>
                  </a:lnTo>
                  <a:lnTo>
                    <a:pt x="262" y="392"/>
                  </a:lnTo>
                  <a:lnTo>
                    <a:pt x="264" y="390"/>
                  </a:lnTo>
                  <a:lnTo>
                    <a:pt x="265" y="389"/>
                  </a:lnTo>
                  <a:lnTo>
                    <a:pt x="267" y="389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3" y="392"/>
                  </a:lnTo>
                  <a:lnTo>
                    <a:pt x="273" y="394"/>
                  </a:lnTo>
                  <a:lnTo>
                    <a:pt x="273" y="398"/>
                  </a:lnTo>
                  <a:lnTo>
                    <a:pt x="274" y="399"/>
                  </a:lnTo>
                  <a:lnTo>
                    <a:pt x="274" y="399"/>
                  </a:lnTo>
                  <a:lnTo>
                    <a:pt x="274" y="401"/>
                  </a:lnTo>
                  <a:lnTo>
                    <a:pt x="276" y="399"/>
                  </a:lnTo>
                  <a:lnTo>
                    <a:pt x="276" y="399"/>
                  </a:lnTo>
                  <a:lnTo>
                    <a:pt x="278" y="399"/>
                  </a:lnTo>
                  <a:lnTo>
                    <a:pt x="278" y="401"/>
                  </a:lnTo>
                  <a:lnTo>
                    <a:pt x="278" y="403"/>
                  </a:lnTo>
                  <a:lnTo>
                    <a:pt x="278" y="403"/>
                  </a:lnTo>
                  <a:lnTo>
                    <a:pt x="280" y="401"/>
                  </a:lnTo>
                  <a:lnTo>
                    <a:pt x="280" y="401"/>
                  </a:lnTo>
                  <a:lnTo>
                    <a:pt x="280" y="398"/>
                  </a:lnTo>
                  <a:lnTo>
                    <a:pt x="280" y="396"/>
                  </a:lnTo>
                  <a:lnTo>
                    <a:pt x="280" y="394"/>
                  </a:lnTo>
                  <a:lnTo>
                    <a:pt x="282" y="392"/>
                  </a:lnTo>
                  <a:lnTo>
                    <a:pt x="283" y="392"/>
                  </a:lnTo>
                  <a:lnTo>
                    <a:pt x="285" y="390"/>
                  </a:lnTo>
                  <a:lnTo>
                    <a:pt x="287" y="390"/>
                  </a:lnTo>
                  <a:lnTo>
                    <a:pt x="289" y="390"/>
                  </a:lnTo>
                  <a:lnTo>
                    <a:pt x="291" y="390"/>
                  </a:lnTo>
                  <a:lnTo>
                    <a:pt x="292" y="389"/>
                  </a:lnTo>
                  <a:lnTo>
                    <a:pt x="292" y="387"/>
                  </a:lnTo>
                  <a:lnTo>
                    <a:pt x="294" y="385"/>
                  </a:lnTo>
                  <a:lnTo>
                    <a:pt x="294" y="385"/>
                  </a:lnTo>
                  <a:lnTo>
                    <a:pt x="296" y="385"/>
                  </a:lnTo>
                  <a:lnTo>
                    <a:pt x="298" y="385"/>
                  </a:lnTo>
                  <a:lnTo>
                    <a:pt x="300" y="387"/>
                  </a:lnTo>
                  <a:lnTo>
                    <a:pt x="300" y="387"/>
                  </a:lnTo>
                  <a:lnTo>
                    <a:pt x="301" y="390"/>
                  </a:lnTo>
                  <a:lnTo>
                    <a:pt x="303" y="392"/>
                  </a:lnTo>
                  <a:lnTo>
                    <a:pt x="303" y="394"/>
                  </a:lnTo>
                  <a:lnTo>
                    <a:pt x="303" y="396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5" y="399"/>
                  </a:lnTo>
                  <a:lnTo>
                    <a:pt x="305" y="401"/>
                  </a:lnTo>
                  <a:lnTo>
                    <a:pt x="305" y="401"/>
                  </a:lnTo>
                  <a:lnTo>
                    <a:pt x="307" y="403"/>
                  </a:lnTo>
                  <a:lnTo>
                    <a:pt x="307" y="405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10" y="405"/>
                  </a:lnTo>
                  <a:lnTo>
                    <a:pt x="310" y="403"/>
                  </a:lnTo>
                  <a:lnTo>
                    <a:pt x="312" y="403"/>
                  </a:lnTo>
                  <a:lnTo>
                    <a:pt x="314" y="405"/>
                  </a:lnTo>
                  <a:lnTo>
                    <a:pt x="316" y="405"/>
                  </a:lnTo>
                  <a:lnTo>
                    <a:pt x="316" y="403"/>
                  </a:lnTo>
                  <a:lnTo>
                    <a:pt x="316" y="401"/>
                  </a:lnTo>
                  <a:lnTo>
                    <a:pt x="318" y="399"/>
                  </a:lnTo>
                  <a:lnTo>
                    <a:pt x="318" y="399"/>
                  </a:lnTo>
                  <a:lnTo>
                    <a:pt x="320" y="399"/>
                  </a:lnTo>
                  <a:lnTo>
                    <a:pt x="320" y="399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3" y="396"/>
                  </a:lnTo>
                  <a:lnTo>
                    <a:pt x="323" y="396"/>
                  </a:lnTo>
                  <a:lnTo>
                    <a:pt x="325" y="396"/>
                  </a:lnTo>
                  <a:lnTo>
                    <a:pt x="327" y="396"/>
                  </a:lnTo>
                  <a:lnTo>
                    <a:pt x="327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399"/>
                  </a:lnTo>
                  <a:lnTo>
                    <a:pt x="334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36" y="398"/>
                  </a:lnTo>
                  <a:lnTo>
                    <a:pt x="336" y="398"/>
                  </a:lnTo>
                  <a:lnTo>
                    <a:pt x="338" y="398"/>
                  </a:lnTo>
                  <a:lnTo>
                    <a:pt x="338" y="399"/>
                  </a:lnTo>
                  <a:lnTo>
                    <a:pt x="338" y="399"/>
                  </a:lnTo>
                  <a:lnTo>
                    <a:pt x="341" y="398"/>
                  </a:lnTo>
                  <a:lnTo>
                    <a:pt x="343" y="396"/>
                  </a:lnTo>
                  <a:lnTo>
                    <a:pt x="350" y="396"/>
                  </a:lnTo>
                  <a:lnTo>
                    <a:pt x="350" y="398"/>
                  </a:lnTo>
                  <a:lnTo>
                    <a:pt x="352" y="398"/>
                  </a:lnTo>
                  <a:lnTo>
                    <a:pt x="354" y="401"/>
                  </a:lnTo>
                  <a:lnTo>
                    <a:pt x="356" y="401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9" y="410"/>
                  </a:lnTo>
                  <a:lnTo>
                    <a:pt x="361" y="412"/>
                  </a:lnTo>
                  <a:lnTo>
                    <a:pt x="361" y="412"/>
                  </a:lnTo>
                  <a:lnTo>
                    <a:pt x="363" y="412"/>
                  </a:lnTo>
                  <a:lnTo>
                    <a:pt x="363" y="412"/>
                  </a:lnTo>
                  <a:lnTo>
                    <a:pt x="365" y="412"/>
                  </a:lnTo>
                  <a:lnTo>
                    <a:pt x="365" y="414"/>
                  </a:lnTo>
                  <a:lnTo>
                    <a:pt x="366" y="414"/>
                  </a:lnTo>
                  <a:lnTo>
                    <a:pt x="366" y="414"/>
                  </a:lnTo>
                  <a:lnTo>
                    <a:pt x="368" y="414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4"/>
                  </a:lnTo>
                  <a:lnTo>
                    <a:pt x="370" y="414"/>
                  </a:lnTo>
                  <a:lnTo>
                    <a:pt x="370" y="412"/>
                  </a:lnTo>
                  <a:lnTo>
                    <a:pt x="372" y="410"/>
                  </a:lnTo>
                  <a:lnTo>
                    <a:pt x="372" y="410"/>
                  </a:lnTo>
                  <a:lnTo>
                    <a:pt x="374" y="408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3"/>
                  </a:lnTo>
                  <a:lnTo>
                    <a:pt x="374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399"/>
                  </a:lnTo>
                  <a:lnTo>
                    <a:pt x="372" y="399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4" y="398"/>
                  </a:lnTo>
                  <a:lnTo>
                    <a:pt x="374" y="398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4"/>
                  </a:lnTo>
                  <a:lnTo>
                    <a:pt x="370" y="394"/>
                  </a:lnTo>
                  <a:lnTo>
                    <a:pt x="370" y="394"/>
                  </a:lnTo>
                  <a:lnTo>
                    <a:pt x="370" y="392"/>
                  </a:lnTo>
                  <a:lnTo>
                    <a:pt x="370" y="392"/>
                  </a:lnTo>
                  <a:lnTo>
                    <a:pt x="372" y="392"/>
                  </a:lnTo>
                  <a:lnTo>
                    <a:pt x="370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70" y="389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8" y="387"/>
                  </a:lnTo>
                  <a:lnTo>
                    <a:pt x="368" y="387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1"/>
                  </a:lnTo>
                  <a:lnTo>
                    <a:pt x="370" y="380"/>
                  </a:lnTo>
                  <a:lnTo>
                    <a:pt x="370" y="380"/>
                  </a:lnTo>
                  <a:lnTo>
                    <a:pt x="372" y="380"/>
                  </a:lnTo>
                  <a:lnTo>
                    <a:pt x="372" y="380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6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6" y="372"/>
                  </a:lnTo>
                  <a:lnTo>
                    <a:pt x="376" y="372"/>
                  </a:lnTo>
                  <a:lnTo>
                    <a:pt x="376" y="370"/>
                  </a:lnTo>
                  <a:lnTo>
                    <a:pt x="376" y="370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5"/>
                  </a:lnTo>
                  <a:lnTo>
                    <a:pt x="379" y="365"/>
                  </a:lnTo>
                  <a:lnTo>
                    <a:pt x="379" y="365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3" y="361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5" y="360"/>
                  </a:lnTo>
                  <a:lnTo>
                    <a:pt x="385" y="358"/>
                  </a:lnTo>
                  <a:lnTo>
                    <a:pt x="386" y="358"/>
                  </a:lnTo>
                  <a:lnTo>
                    <a:pt x="386" y="358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4"/>
                  </a:lnTo>
                  <a:lnTo>
                    <a:pt x="386" y="354"/>
                  </a:lnTo>
                  <a:lnTo>
                    <a:pt x="388" y="354"/>
                  </a:lnTo>
                  <a:lnTo>
                    <a:pt x="388" y="356"/>
                  </a:lnTo>
                  <a:lnTo>
                    <a:pt x="390" y="356"/>
                  </a:lnTo>
                  <a:lnTo>
                    <a:pt x="390" y="354"/>
                  </a:lnTo>
                  <a:lnTo>
                    <a:pt x="390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1"/>
                  </a:lnTo>
                  <a:lnTo>
                    <a:pt x="388" y="351"/>
                  </a:lnTo>
                  <a:lnTo>
                    <a:pt x="388" y="349"/>
                  </a:lnTo>
                  <a:lnTo>
                    <a:pt x="390" y="349"/>
                  </a:lnTo>
                  <a:lnTo>
                    <a:pt x="397" y="349"/>
                  </a:lnTo>
                  <a:lnTo>
                    <a:pt x="399" y="349"/>
                  </a:lnTo>
                  <a:lnTo>
                    <a:pt x="401" y="349"/>
                  </a:lnTo>
                  <a:lnTo>
                    <a:pt x="403" y="351"/>
                  </a:lnTo>
                  <a:lnTo>
                    <a:pt x="404" y="352"/>
                  </a:lnTo>
                  <a:lnTo>
                    <a:pt x="404" y="351"/>
                  </a:lnTo>
                  <a:lnTo>
                    <a:pt x="406" y="351"/>
                  </a:lnTo>
                  <a:lnTo>
                    <a:pt x="406" y="349"/>
                  </a:lnTo>
                  <a:lnTo>
                    <a:pt x="408" y="347"/>
                  </a:lnTo>
                  <a:lnTo>
                    <a:pt x="412" y="345"/>
                  </a:lnTo>
                  <a:lnTo>
                    <a:pt x="415" y="345"/>
                  </a:lnTo>
                  <a:lnTo>
                    <a:pt x="424" y="347"/>
                  </a:lnTo>
                  <a:lnTo>
                    <a:pt x="430" y="347"/>
                  </a:lnTo>
                  <a:lnTo>
                    <a:pt x="430" y="343"/>
                  </a:lnTo>
                  <a:lnTo>
                    <a:pt x="430" y="343"/>
                  </a:lnTo>
                  <a:lnTo>
                    <a:pt x="430" y="342"/>
                  </a:lnTo>
                  <a:lnTo>
                    <a:pt x="428" y="340"/>
                  </a:lnTo>
                  <a:lnTo>
                    <a:pt x="426" y="340"/>
                  </a:lnTo>
                  <a:lnTo>
                    <a:pt x="426" y="338"/>
                  </a:lnTo>
                  <a:lnTo>
                    <a:pt x="426" y="338"/>
                  </a:lnTo>
                  <a:lnTo>
                    <a:pt x="426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6" y="334"/>
                  </a:lnTo>
                  <a:lnTo>
                    <a:pt x="424" y="334"/>
                  </a:lnTo>
                  <a:lnTo>
                    <a:pt x="424" y="333"/>
                  </a:lnTo>
                  <a:lnTo>
                    <a:pt x="422" y="333"/>
                  </a:lnTo>
                  <a:lnTo>
                    <a:pt x="422" y="333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2" y="329"/>
                  </a:lnTo>
                  <a:lnTo>
                    <a:pt x="422" y="327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4"/>
                  </a:lnTo>
                  <a:lnTo>
                    <a:pt x="422" y="324"/>
                  </a:lnTo>
                  <a:lnTo>
                    <a:pt x="421" y="322"/>
                  </a:lnTo>
                  <a:lnTo>
                    <a:pt x="421" y="320"/>
                  </a:lnTo>
                  <a:lnTo>
                    <a:pt x="422" y="318"/>
                  </a:lnTo>
                  <a:lnTo>
                    <a:pt x="421" y="316"/>
                  </a:lnTo>
                  <a:lnTo>
                    <a:pt x="421" y="314"/>
                  </a:lnTo>
                  <a:lnTo>
                    <a:pt x="419" y="314"/>
                  </a:lnTo>
                  <a:lnTo>
                    <a:pt x="419" y="313"/>
                  </a:lnTo>
                  <a:lnTo>
                    <a:pt x="421" y="313"/>
                  </a:lnTo>
                  <a:lnTo>
                    <a:pt x="421" y="313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11"/>
                  </a:lnTo>
                  <a:lnTo>
                    <a:pt x="422" y="309"/>
                  </a:lnTo>
                  <a:lnTo>
                    <a:pt x="421" y="307"/>
                  </a:lnTo>
                  <a:lnTo>
                    <a:pt x="421" y="307"/>
                  </a:lnTo>
                  <a:lnTo>
                    <a:pt x="419" y="304"/>
                  </a:lnTo>
                  <a:lnTo>
                    <a:pt x="417" y="300"/>
                  </a:lnTo>
                  <a:lnTo>
                    <a:pt x="415" y="298"/>
                  </a:lnTo>
                  <a:lnTo>
                    <a:pt x="415" y="298"/>
                  </a:lnTo>
                  <a:lnTo>
                    <a:pt x="419" y="296"/>
                  </a:lnTo>
                  <a:lnTo>
                    <a:pt x="421" y="295"/>
                  </a:lnTo>
                  <a:lnTo>
                    <a:pt x="421" y="293"/>
                  </a:lnTo>
                  <a:lnTo>
                    <a:pt x="421" y="291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7" y="287"/>
                  </a:lnTo>
                  <a:lnTo>
                    <a:pt x="417" y="286"/>
                  </a:lnTo>
                  <a:lnTo>
                    <a:pt x="417" y="286"/>
                  </a:lnTo>
                  <a:lnTo>
                    <a:pt x="415" y="286"/>
                  </a:lnTo>
                  <a:lnTo>
                    <a:pt x="415" y="284"/>
                  </a:lnTo>
                  <a:lnTo>
                    <a:pt x="413" y="284"/>
                  </a:lnTo>
                  <a:lnTo>
                    <a:pt x="412" y="282"/>
                  </a:lnTo>
                  <a:lnTo>
                    <a:pt x="410" y="280"/>
                  </a:lnTo>
                  <a:lnTo>
                    <a:pt x="410" y="277"/>
                  </a:lnTo>
                  <a:lnTo>
                    <a:pt x="408" y="275"/>
                  </a:lnTo>
                  <a:lnTo>
                    <a:pt x="404" y="271"/>
                  </a:lnTo>
                  <a:lnTo>
                    <a:pt x="406" y="271"/>
                  </a:lnTo>
                  <a:lnTo>
                    <a:pt x="408" y="266"/>
                  </a:lnTo>
                  <a:lnTo>
                    <a:pt x="408" y="266"/>
                  </a:lnTo>
                  <a:lnTo>
                    <a:pt x="410" y="266"/>
                  </a:lnTo>
                  <a:lnTo>
                    <a:pt x="410" y="266"/>
                  </a:lnTo>
                  <a:lnTo>
                    <a:pt x="410" y="264"/>
                  </a:lnTo>
                  <a:lnTo>
                    <a:pt x="410" y="264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2" y="258"/>
                  </a:lnTo>
                  <a:lnTo>
                    <a:pt x="413" y="257"/>
                  </a:lnTo>
                  <a:lnTo>
                    <a:pt x="415" y="257"/>
                  </a:lnTo>
                  <a:lnTo>
                    <a:pt x="417" y="257"/>
                  </a:lnTo>
                  <a:lnTo>
                    <a:pt x="419" y="257"/>
                  </a:lnTo>
                  <a:lnTo>
                    <a:pt x="421" y="255"/>
                  </a:lnTo>
                  <a:lnTo>
                    <a:pt x="422" y="255"/>
                  </a:lnTo>
                  <a:lnTo>
                    <a:pt x="422" y="255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30" y="257"/>
                  </a:lnTo>
                  <a:lnTo>
                    <a:pt x="430" y="257"/>
                  </a:lnTo>
                  <a:lnTo>
                    <a:pt x="431" y="258"/>
                  </a:lnTo>
                  <a:lnTo>
                    <a:pt x="431" y="262"/>
                  </a:lnTo>
                  <a:lnTo>
                    <a:pt x="431" y="264"/>
                  </a:lnTo>
                  <a:lnTo>
                    <a:pt x="433" y="264"/>
                  </a:lnTo>
                  <a:lnTo>
                    <a:pt x="435" y="264"/>
                  </a:lnTo>
                  <a:lnTo>
                    <a:pt x="435" y="264"/>
                  </a:lnTo>
                  <a:lnTo>
                    <a:pt x="437" y="266"/>
                  </a:lnTo>
                  <a:lnTo>
                    <a:pt x="439" y="266"/>
                  </a:lnTo>
                  <a:lnTo>
                    <a:pt x="441" y="266"/>
                  </a:lnTo>
                  <a:lnTo>
                    <a:pt x="441" y="264"/>
                  </a:lnTo>
                  <a:lnTo>
                    <a:pt x="442" y="264"/>
                  </a:lnTo>
                  <a:lnTo>
                    <a:pt x="446" y="266"/>
                  </a:lnTo>
                  <a:lnTo>
                    <a:pt x="448" y="266"/>
                  </a:lnTo>
                  <a:lnTo>
                    <a:pt x="448" y="266"/>
                  </a:lnTo>
                  <a:lnTo>
                    <a:pt x="450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2"/>
                  </a:lnTo>
                  <a:lnTo>
                    <a:pt x="453" y="262"/>
                  </a:lnTo>
                  <a:lnTo>
                    <a:pt x="455" y="262"/>
                  </a:lnTo>
                  <a:lnTo>
                    <a:pt x="457" y="260"/>
                  </a:lnTo>
                  <a:lnTo>
                    <a:pt x="459" y="258"/>
                  </a:lnTo>
                  <a:lnTo>
                    <a:pt x="460" y="258"/>
                  </a:lnTo>
                  <a:lnTo>
                    <a:pt x="462" y="257"/>
                  </a:lnTo>
                  <a:lnTo>
                    <a:pt x="462" y="257"/>
                  </a:lnTo>
                  <a:lnTo>
                    <a:pt x="464" y="255"/>
                  </a:lnTo>
                  <a:lnTo>
                    <a:pt x="466" y="253"/>
                  </a:lnTo>
                  <a:lnTo>
                    <a:pt x="466" y="251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64" y="249"/>
                  </a:lnTo>
                  <a:lnTo>
                    <a:pt x="464" y="248"/>
                  </a:lnTo>
                  <a:lnTo>
                    <a:pt x="466" y="248"/>
                  </a:lnTo>
                  <a:lnTo>
                    <a:pt x="468" y="248"/>
                  </a:lnTo>
                  <a:lnTo>
                    <a:pt x="469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6"/>
                  </a:lnTo>
                  <a:lnTo>
                    <a:pt x="471" y="246"/>
                  </a:lnTo>
                  <a:lnTo>
                    <a:pt x="475" y="246"/>
                  </a:lnTo>
                  <a:lnTo>
                    <a:pt x="475" y="246"/>
                  </a:lnTo>
                  <a:lnTo>
                    <a:pt x="477" y="246"/>
                  </a:lnTo>
                  <a:lnTo>
                    <a:pt x="477" y="246"/>
                  </a:lnTo>
                  <a:lnTo>
                    <a:pt x="478" y="244"/>
                  </a:lnTo>
                  <a:lnTo>
                    <a:pt x="477" y="242"/>
                  </a:lnTo>
                  <a:lnTo>
                    <a:pt x="478" y="237"/>
                  </a:lnTo>
                  <a:lnTo>
                    <a:pt x="478" y="237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56">
              <a:extLst>
                <a:ext uri="{FF2B5EF4-FFF2-40B4-BE49-F238E27FC236}">
                  <a16:creationId xmlns:a16="http://schemas.microsoft.com/office/drawing/2014/main" id="{90140521-2297-4005-A08E-442B0A025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06426" y="4732463"/>
              <a:ext cx="403599" cy="316521"/>
            </a:xfrm>
            <a:custGeom>
              <a:avLst/>
              <a:gdLst>
                <a:gd name="T0" fmla="*/ 54 w 292"/>
                <a:gd name="T1" fmla="*/ 169 h 229"/>
                <a:gd name="T2" fmla="*/ 48 w 292"/>
                <a:gd name="T3" fmla="*/ 153 h 229"/>
                <a:gd name="T4" fmla="*/ 27 w 292"/>
                <a:gd name="T5" fmla="*/ 155 h 229"/>
                <a:gd name="T6" fmla="*/ 14 w 292"/>
                <a:gd name="T7" fmla="*/ 140 h 229"/>
                <a:gd name="T8" fmla="*/ 1 w 292"/>
                <a:gd name="T9" fmla="*/ 150 h 229"/>
                <a:gd name="T10" fmla="*/ 10 w 292"/>
                <a:gd name="T11" fmla="*/ 162 h 229"/>
                <a:gd name="T12" fmla="*/ 18 w 292"/>
                <a:gd name="T13" fmla="*/ 175 h 229"/>
                <a:gd name="T14" fmla="*/ 28 w 292"/>
                <a:gd name="T15" fmla="*/ 180 h 229"/>
                <a:gd name="T16" fmla="*/ 32 w 292"/>
                <a:gd name="T17" fmla="*/ 189 h 229"/>
                <a:gd name="T18" fmla="*/ 66 w 292"/>
                <a:gd name="T19" fmla="*/ 198 h 229"/>
                <a:gd name="T20" fmla="*/ 292 w 292"/>
                <a:gd name="T21" fmla="*/ 104 h 229"/>
                <a:gd name="T22" fmla="*/ 281 w 292"/>
                <a:gd name="T23" fmla="*/ 97 h 229"/>
                <a:gd name="T24" fmla="*/ 10 w 292"/>
                <a:gd name="T25" fmla="*/ 54 h 229"/>
                <a:gd name="T26" fmla="*/ 272 w 292"/>
                <a:gd name="T27" fmla="*/ 92 h 229"/>
                <a:gd name="T28" fmla="*/ 251 w 292"/>
                <a:gd name="T29" fmla="*/ 88 h 229"/>
                <a:gd name="T30" fmla="*/ 236 w 292"/>
                <a:gd name="T31" fmla="*/ 79 h 229"/>
                <a:gd name="T32" fmla="*/ 222 w 292"/>
                <a:gd name="T33" fmla="*/ 56 h 229"/>
                <a:gd name="T34" fmla="*/ 211 w 292"/>
                <a:gd name="T35" fmla="*/ 30 h 229"/>
                <a:gd name="T36" fmla="*/ 187 w 292"/>
                <a:gd name="T37" fmla="*/ 7 h 229"/>
                <a:gd name="T38" fmla="*/ 159 w 292"/>
                <a:gd name="T39" fmla="*/ 36 h 229"/>
                <a:gd name="T40" fmla="*/ 146 w 292"/>
                <a:gd name="T41" fmla="*/ 45 h 229"/>
                <a:gd name="T42" fmla="*/ 122 w 292"/>
                <a:gd name="T43" fmla="*/ 34 h 229"/>
                <a:gd name="T44" fmla="*/ 115 w 292"/>
                <a:gd name="T45" fmla="*/ 21 h 229"/>
                <a:gd name="T46" fmla="*/ 103 w 292"/>
                <a:gd name="T47" fmla="*/ 10 h 229"/>
                <a:gd name="T48" fmla="*/ 88 w 292"/>
                <a:gd name="T49" fmla="*/ 7 h 229"/>
                <a:gd name="T50" fmla="*/ 72 w 292"/>
                <a:gd name="T51" fmla="*/ 9 h 229"/>
                <a:gd name="T52" fmla="*/ 77 w 292"/>
                <a:gd name="T53" fmla="*/ 27 h 229"/>
                <a:gd name="T54" fmla="*/ 95 w 292"/>
                <a:gd name="T55" fmla="*/ 41 h 229"/>
                <a:gd name="T56" fmla="*/ 90 w 292"/>
                <a:gd name="T57" fmla="*/ 54 h 229"/>
                <a:gd name="T58" fmla="*/ 72 w 292"/>
                <a:gd name="T59" fmla="*/ 47 h 229"/>
                <a:gd name="T60" fmla="*/ 48 w 292"/>
                <a:gd name="T61" fmla="*/ 38 h 229"/>
                <a:gd name="T62" fmla="*/ 16 w 292"/>
                <a:gd name="T63" fmla="*/ 36 h 229"/>
                <a:gd name="T64" fmla="*/ 16 w 292"/>
                <a:gd name="T65" fmla="*/ 56 h 229"/>
                <a:gd name="T66" fmla="*/ 32 w 292"/>
                <a:gd name="T67" fmla="*/ 59 h 229"/>
                <a:gd name="T68" fmla="*/ 32 w 292"/>
                <a:gd name="T69" fmla="*/ 77 h 229"/>
                <a:gd name="T70" fmla="*/ 38 w 292"/>
                <a:gd name="T71" fmla="*/ 95 h 229"/>
                <a:gd name="T72" fmla="*/ 59 w 292"/>
                <a:gd name="T73" fmla="*/ 115 h 229"/>
                <a:gd name="T74" fmla="*/ 48 w 292"/>
                <a:gd name="T75" fmla="*/ 130 h 229"/>
                <a:gd name="T76" fmla="*/ 70 w 292"/>
                <a:gd name="T77" fmla="*/ 151 h 229"/>
                <a:gd name="T78" fmla="*/ 86 w 292"/>
                <a:gd name="T79" fmla="*/ 157 h 229"/>
                <a:gd name="T80" fmla="*/ 86 w 292"/>
                <a:gd name="T81" fmla="*/ 169 h 229"/>
                <a:gd name="T82" fmla="*/ 81 w 292"/>
                <a:gd name="T83" fmla="*/ 177 h 229"/>
                <a:gd name="T84" fmla="*/ 86 w 292"/>
                <a:gd name="T85" fmla="*/ 196 h 229"/>
                <a:gd name="T86" fmla="*/ 101 w 292"/>
                <a:gd name="T87" fmla="*/ 184 h 229"/>
                <a:gd name="T88" fmla="*/ 113 w 292"/>
                <a:gd name="T89" fmla="*/ 177 h 229"/>
                <a:gd name="T90" fmla="*/ 139 w 292"/>
                <a:gd name="T91" fmla="*/ 157 h 229"/>
                <a:gd name="T92" fmla="*/ 160 w 292"/>
                <a:gd name="T93" fmla="*/ 144 h 229"/>
                <a:gd name="T94" fmla="*/ 168 w 292"/>
                <a:gd name="T95" fmla="*/ 178 h 229"/>
                <a:gd name="T96" fmla="*/ 173 w 292"/>
                <a:gd name="T97" fmla="*/ 191 h 229"/>
                <a:gd name="T98" fmla="*/ 173 w 292"/>
                <a:gd name="T99" fmla="*/ 211 h 229"/>
                <a:gd name="T100" fmla="*/ 189 w 292"/>
                <a:gd name="T101" fmla="*/ 224 h 229"/>
                <a:gd name="T102" fmla="*/ 204 w 292"/>
                <a:gd name="T103" fmla="*/ 202 h 229"/>
                <a:gd name="T104" fmla="*/ 207 w 292"/>
                <a:gd name="T105" fmla="*/ 182 h 229"/>
                <a:gd name="T106" fmla="*/ 216 w 292"/>
                <a:gd name="T107" fmla="*/ 182 h 229"/>
                <a:gd name="T108" fmla="*/ 222 w 292"/>
                <a:gd name="T109" fmla="*/ 187 h 229"/>
                <a:gd name="T110" fmla="*/ 231 w 292"/>
                <a:gd name="T111" fmla="*/ 171 h 229"/>
                <a:gd name="T112" fmla="*/ 231 w 292"/>
                <a:gd name="T113" fmla="*/ 164 h 229"/>
                <a:gd name="T114" fmla="*/ 233 w 292"/>
                <a:gd name="T115" fmla="*/ 144 h 229"/>
                <a:gd name="T116" fmla="*/ 233 w 292"/>
                <a:gd name="T117" fmla="*/ 135 h 229"/>
                <a:gd name="T118" fmla="*/ 234 w 292"/>
                <a:gd name="T119" fmla="*/ 124 h 229"/>
                <a:gd name="T120" fmla="*/ 247 w 292"/>
                <a:gd name="T121" fmla="*/ 108 h 229"/>
                <a:gd name="T122" fmla="*/ 263 w 292"/>
                <a:gd name="T123" fmla="*/ 103 h 229"/>
                <a:gd name="T124" fmla="*/ 281 w 292"/>
                <a:gd name="T125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2" h="229">
                  <a:moveTo>
                    <a:pt x="63" y="186"/>
                  </a:moveTo>
                  <a:lnTo>
                    <a:pt x="61" y="184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3"/>
                  </a:lnTo>
                  <a:lnTo>
                    <a:pt x="59" y="173"/>
                  </a:lnTo>
                  <a:lnTo>
                    <a:pt x="59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4" y="169"/>
                  </a:lnTo>
                  <a:lnTo>
                    <a:pt x="54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48" y="164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6" y="157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0" y="157"/>
                  </a:lnTo>
                  <a:lnTo>
                    <a:pt x="30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1" y="153"/>
                  </a:lnTo>
                  <a:lnTo>
                    <a:pt x="19" y="153"/>
                  </a:lnTo>
                  <a:lnTo>
                    <a:pt x="18" y="153"/>
                  </a:lnTo>
                  <a:lnTo>
                    <a:pt x="18" y="151"/>
                  </a:lnTo>
                  <a:lnTo>
                    <a:pt x="19" y="150"/>
                  </a:lnTo>
                  <a:lnTo>
                    <a:pt x="19" y="148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7" y="142"/>
                  </a:lnTo>
                  <a:lnTo>
                    <a:pt x="5" y="144"/>
                  </a:lnTo>
                  <a:lnTo>
                    <a:pt x="3" y="142"/>
                  </a:lnTo>
                  <a:lnTo>
                    <a:pt x="1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7" y="159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2" y="162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9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5"/>
                  </a:lnTo>
                  <a:lnTo>
                    <a:pt x="18" y="177"/>
                  </a:lnTo>
                  <a:lnTo>
                    <a:pt x="19" y="17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2"/>
                  </a:lnTo>
                  <a:lnTo>
                    <a:pt x="30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6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34" y="189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43" y="193"/>
                  </a:lnTo>
                  <a:lnTo>
                    <a:pt x="47" y="193"/>
                  </a:lnTo>
                  <a:lnTo>
                    <a:pt x="50" y="193"/>
                  </a:lnTo>
                  <a:lnTo>
                    <a:pt x="50" y="195"/>
                  </a:lnTo>
                  <a:lnTo>
                    <a:pt x="61" y="196"/>
                  </a:lnTo>
                  <a:lnTo>
                    <a:pt x="65" y="198"/>
                  </a:lnTo>
                  <a:lnTo>
                    <a:pt x="66" y="198"/>
                  </a:lnTo>
                  <a:lnTo>
                    <a:pt x="68" y="198"/>
                  </a:lnTo>
                  <a:lnTo>
                    <a:pt x="65" y="193"/>
                  </a:lnTo>
                  <a:lnTo>
                    <a:pt x="63" y="186"/>
                  </a:lnTo>
                  <a:close/>
                  <a:moveTo>
                    <a:pt x="292" y="104"/>
                  </a:moveTo>
                  <a:lnTo>
                    <a:pt x="292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104"/>
                  </a:lnTo>
                  <a:lnTo>
                    <a:pt x="290" y="104"/>
                  </a:lnTo>
                  <a:lnTo>
                    <a:pt x="290" y="106"/>
                  </a:lnTo>
                  <a:lnTo>
                    <a:pt x="290" y="104"/>
                  </a:lnTo>
                  <a:lnTo>
                    <a:pt x="292" y="106"/>
                  </a:lnTo>
                  <a:lnTo>
                    <a:pt x="292" y="104"/>
                  </a:lnTo>
                  <a:lnTo>
                    <a:pt x="292" y="104"/>
                  </a:lnTo>
                  <a:close/>
                  <a:moveTo>
                    <a:pt x="279" y="97"/>
                  </a:moveTo>
                  <a:lnTo>
                    <a:pt x="279" y="95"/>
                  </a:lnTo>
                  <a:lnTo>
                    <a:pt x="279" y="95"/>
                  </a:lnTo>
                  <a:lnTo>
                    <a:pt x="279" y="94"/>
                  </a:lnTo>
                  <a:lnTo>
                    <a:pt x="279" y="94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5"/>
                  </a:lnTo>
                  <a:lnTo>
                    <a:pt x="279" y="97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81" y="99"/>
                  </a:lnTo>
                  <a:lnTo>
                    <a:pt x="281" y="99"/>
                  </a:lnTo>
                  <a:lnTo>
                    <a:pt x="281" y="97"/>
                  </a:lnTo>
                  <a:lnTo>
                    <a:pt x="279" y="97"/>
                  </a:lnTo>
                  <a:close/>
                  <a:moveTo>
                    <a:pt x="21" y="61"/>
                  </a:move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61"/>
                  </a:lnTo>
                  <a:close/>
                  <a:moveTo>
                    <a:pt x="10" y="57"/>
                  </a:move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7"/>
                  </a:lnTo>
                  <a:close/>
                  <a:moveTo>
                    <a:pt x="279" y="106"/>
                  </a:moveTo>
                  <a:lnTo>
                    <a:pt x="279" y="106"/>
                  </a:lnTo>
                  <a:lnTo>
                    <a:pt x="279" y="101"/>
                  </a:lnTo>
                  <a:lnTo>
                    <a:pt x="279" y="99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6" y="97"/>
                  </a:lnTo>
                  <a:lnTo>
                    <a:pt x="274" y="97"/>
                  </a:lnTo>
                  <a:lnTo>
                    <a:pt x="274" y="95"/>
                  </a:lnTo>
                  <a:lnTo>
                    <a:pt x="274" y="94"/>
                  </a:lnTo>
                  <a:lnTo>
                    <a:pt x="272" y="92"/>
                  </a:lnTo>
                  <a:lnTo>
                    <a:pt x="272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3" y="86"/>
                  </a:lnTo>
                  <a:lnTo>
                    <a:pt x="263" y="86"/>
                  </a:lnTo>
                  <a:lnTo>
                    <a:pt x="258" y="86"/>
                  </a:lnTo>
                  <a:lnTo>
                    <a:pt x="256" y="86"/>
                  </a:lnTo>
                  <a:lnTo>
                    <a:pt x="254" y="88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1" y="88"/>
                  </a:lnTo>
                  <a:lnTo>
                    <a:pt x="247" y="86"/>
                  </a:lnTo>
                  <a:lnTo>
                    <a:pt x="247" y="86"/>
                  </a:lnTo>
                  <a:lnTo>
                    <a:pt x="245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7"/>
                  </a:lnTo>
                  <a:lnTo>
                    <a:pt x="238" y="75"/>
                  </a:lnTo>
                  <a:lnTo>
                    <a:pt x="238" y="74"/>
                  </a:lnTo>
                  <a:lnTo>
                    <a:pt x="238" y="72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4" y="70"/>
                  </a:lnTo>
                  <a:lnTo>
                    <a:pt x="234" y="70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4" y="59"/>
                  </a:lnTo>
                  <a:lnTo>
                    <a:pt x="222" y="56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18" y="48"/>
                  </a:lnTo>
                  <a:lnTo>
                    <a:pt x="218" y="43"/>
                  </a:lnTo>
                  <a:lnTo>
                    <a:pt x="218" y="41"/>
                  </a:lnTo>
                  <a:lnTo>
                    <a:pt x="218" y="39"/>
                  </a:lnTo>
                  <a:lnTo>
                    <a:pt x="216" y="39"/>
                  </a:lnTo>
                  <a:lnTo>
                    <a:pt x="214" y="36"/>
                  </a:lnTo>
                  <a:lnTo>
                    <a:pt x="213" y="32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9" y="29"/>
                  </a:lnTo>
                  <a:lnTo>
                    <a:pt x="209" y="27"/>
                  </a:lnTo>
                  <a:lnTo>
                    <a:pt x="207" y="27"/>
                  </a:lnTo>
                  <a:lnTo>
                    <a:pt x="207" y="25"/>
                  </a:lnTo>
                  <a:lnTo>
                    <a:pt x="205" y="25"/>
                  </a:lnTo>
                  <a:lnTo>
                    <a:pt x="204" y="21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0" y="14"/>
                  </a:lnTo>
                  <a:lnTo>
                    <a:pt x="198" y="12"/>
                  </a:lnTo>
                  <a:lnTo>
                    <a:pt x="195" y="7"/>
                  </a:lnTo>
                  <a:lnTo>
                    <a:pt x="193" y="5"/>
                  </a:lnTo>
                  <a:lnTo>
                    <a:pt x="191" y="3"/>
                  </a:lnTo>
                  <a:lnTo>
                    <a:pt x="189" y="3"/>
                  </a:lnTo>
                  <a:lnTo>
                    <a:pt x="187" y="7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2" y="18"/>
                  </a:lnTo>
                  <a:lnTo>
                    <a:pt x="180" y="19"/>
                  </a:lnTo>
                  <a:lnTo>
                    <a:pt x="180" y="21"/>
                  </a:lnTo>
                  <a:lnTo>
                    <a:pt x="175" y="23"/>
                  </a:lnTo>
                  <a:lnTo>
                    <a:pt x="173" y="27"/>
                  </a:lnTo>
                  <a:lnTo>
                    <a:pt x="171" y="27"/>
                  </a:lnTo>
                  <a:lnTo>
                    <a:pt x="166" y="29"/>
                  </a:lnTo>
                  <a:lnTo>
                    <a:pt x="164" y="29"/>
                  </a:lnTo>
                  <a:lnTo>
                    <a:pt x="162" y="30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3"/>
                  </a:lnTo>
                  <a:lnTo>
                    <a:pt x="157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3" y="47"/>
                  </a:lnTo>
                  <a:lnTo>
                    <a:pt x="151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7" y="45"/>
                  </a:lnTo>
                  <a:lnTo>
                    <a:pt x="137" y="43"/>
                  </a:lnTo>
                  <a:lnTo>
                    <a:pt x="135" y="43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1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2" y="38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2" y="30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2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1" y="3"/>
                  </a:lnTo>
                  <a:lnTo>
                    <a:pt x="79" y="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7" y="27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3" y="30"/>
                  </a:lnTo>
                  <a:lnTo>
                    <a:pt x="88" y="34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7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5" y="48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3" y="48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7" y="41"/>
                  </a:lnTo>
                  <a:lnTo>
                    <a:pt x="45" y="39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3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3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9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1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8" y="66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39" y="72"/>
                  </a:lnTo>
                  <a:lnTo>
                    <a:pt x="39" y="74"/>
                  </a:lnTo>
                  <a:lnTo>
                    <a:pt x="34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5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4"/>
                  </a:lnTo>
                  <a:lnTo>
                    <a:pt x="38" y="95"/>
                  </a:lnTo>
                  <a:lnTo>
                    <a:pt x="39" y="99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9" y="108"/>
                  </a:lnTo>
                  <a:lnTo>
                    <a:pt x="59" y="110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5"/>
                  </a:lnTo>
                  <a:lnTo>
                    <a:pt x="59" y="117"/>
                  </a:lnTo>
                  <a:lnTo>
                    <a:pt x="57" y="119"/>
                  </a:lnTo>
                  <a:lnTo>
                    <a:pt x="56" y="119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4" y="124"/>
                  </a:lnTo>
                  <a:lnTo>
                    <a:pt x="52" y="124"/>
                  </a:lnTo>
                  <a:lnTo>
                    <a:pt x="43" y="122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8"/>
                  </a:lnTo>
                  <a:lnTo>
                    <a:pt x="47" y="128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52" y="135"/>
                  </a:lnTo>
                  <a:lnTo>
                    <a:pt x="52" y="135"/>
                  </a:lnTo>
                  <a:lnTo>
                    <a:pt x="54" y="137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9" y="140"/>
                  </a:lnTo>
                  <a:lnTo>
                    <a:pt x="61" y="140"/>
                  </a:lnTo>
                  <a:lnTo>
                    <a:pt x="63" y="146"/>
                  </a:lnTo>
                  <a:lnTo>
                    <a:pt x="65" y="146"/>
                  </a:lnTo>
                  <a:lnTo>
                    <a:pt x="66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9" y="150"/>
                  </a:lnTo>
                  <a:lnTo>
                    <a:pt x="81" y="151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4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8" y="155"/>
                  </a:lnTo>
                  <a:lnTo>
                    <a:pt x="86" y="155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81" y="166"/>
                  </a:lnTo>
                  <a:lnTo>
                    <a:pt x="84" y="168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88" y="173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8"/>
                  </a:lnTo>
                  <a:lnTo>
                    <a:pt x="86" y="178"/>
                  </a:lnTo>
                  <a:lnTo>
                    <a:pt x="84" y="177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3" y="180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6" y="184"/>
                  </a:lnTo>
                  <a:lnTo>
                    <a:pt x="86" y="186"/>
                  </a:lnTo>
                  <a:lnTo>
                    <a:pt x="86" y="187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3"/>
                  </a:lnTo>
                  <a:lnTo>
                    <a:pt x="84" y="193"/>
                  </a:lnTo>
                  <a:lnTo>
                    <a:pt x="86" y="196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2" y="195"/>
                  </a:lnTo>
                  <a:lnTo>
                    <a:pt x="92" y="195"/>
                  </a:lnTo>
                  <a:lnTo>
                    <a:pt x="93" y="191"/>
                  </a:lnTo>
                  <a:lnTo>
                    <a:pt x="93" y="189"/>
                  </a:lnTo>
                  <a:lnTo>
                    <a:pt x="95" y="189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9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2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08" y="178"/>
                  </a:lnTo>
                  <a:lnTo>
                    <a:pt x="108" y="180"/>
                  </a:lnTo>
                  <a:lnTo>
                    <a:pt x="108" y="178"/>
                  </a:lnTo>
                  <a:lnTo>
                    <a:pt x="112" y="178"/>
                  </a:lnTo>
                  <a:lnTo>
                    <a:pt x="112" y="177"/>
                  </a:lnTo>
                  <a:lnTo>
                    <a:pt x="113" y="177"/>
                  </a:lnTo>
                  <a:lnTo>
                    <a:pt x="113" y="177"/>
                  </a:lnTo>
                  <a:lnTo>
                    <a:pt x="113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9" y="168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30" y="160"/>
                  </a:lnTo>
                  <a:lnTo>
                    <a:pt x="131" y="159"/>
                  </a:lnTo>
                  <a:lnTo>
                    <a:pt x="133" y="159"/>
                  </a:lnTo>
                  <a:lnTo>
                    <a:pt x="137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40" y="153"/>
                  </a:lnTo>
                  <a:lnTo>
                    <a:pt x="142" y="153"/>
                  </a:lnTo>
                  <a:lnTo>
                    <a:pt x="148" y="150"/>
                  </a:lnTo>
                  <a:lnTo>
                    <a:pt x="151" y="148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3" y="146"/>
                  </a:lnTo>
                  <a:lnTo>
                    <a:pt x="157" y="146"/>
                  </a:lnTo>
                  <a:lnTo>
                    <a:pt x="159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0" y="144"/>
                  </a:lnTo>
                  <a:lnTo>
                    <a:pt x="160" y="144"/>
                  </a:lnTo>
                  <a:lnTo>
                    <a:pt x="164" y="148"/>
                  </a:lnTo>
                  <a:lnTo>
                    <a:pt x="171" y="159"/>
                  </a:lnTo>
                  <a:lnTo>
                    <a:pt x="175" y="160"/>
                  </a:lnTo>
                  <a:lnTo>
                    <a:pt x="177" y="162"/>
                  </a:lnTo>
                  <a:lnTo>
                    <a:pt x="178" y="166"/>
                  </a:lnTo>
                  <a:lnTo>
                    <a:pt x="177" y="166"/>
                  </a:lnTo>
                  <a:lnTo>
                    <a:pt x="177" y="166"/>
                  </a:lnTo>
                  <a:lnTo>
                    <a:pt x="173" y="168"/>
                  </a:lnTo>
                  <a:lnTo>
                    <a:pt x="171" y="168"/>
                  </a:lnTo>
                  <a:lnTo>
                    <a:pt x="169" y="169"/>
                  </a:lnTo>
                  <a:lnTo>
                    <a:pt x="168" y="171"/>
                  </a:lnTo>
                  <a:lnTo>
                    <a:pt x="166" y="173"/>
                  </a:lnTo>
                  <a:lnTo>
                    <a:pt x="166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71" y="180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7" y="186"/>
                  </a:lnTo>
                  <a:lnTo>
                    <a:pt x="177" y="187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3" y="191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5"/>
                  </a:lnTo>
                  <a:lnTo>
                    <a:pt x="160" y="196"/>
                  </a:lnTo>
                  <a:lnTo>
                    <a:pt x="160" y="196"/>
                  </a:lnTo>
                  <a:lnTo>
                    <a:pt x="160" y="198"/>
                  </a:lnTo>
                  <a:lnTo>
                    <a:pt x="162" y="200"/>
                  </a:lnTo>
                  <a:lnTo>
                    <a:pt x="166" y="204"/>
                  </a:lnTo>
                  <a:lnTo>
                    <a:pt x="171" y="207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09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5" y="213"/>
                  </a:lnTo>
                  <a:lnTo>
                    <a:pt x="175" y="215"/>
                  </a:lnTo>
                  <a:lnTo>
                    <a:pt x="177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6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7" y="222"/>
                  </a:lnTo>
                  <a:lnTo>
                    <a:pt x="187" y="224"/>
                  </a:lnTo>
                  <a:lnTo>
                    <a:pt x="189" y="224"/>
                  </a:lnTo>
                  <a:lnTo>
                    <a:pt x="189" y="227"/>
                  </a:lnTo>
                  <a:lnTo>
                    <a:pt x="191" y="229"/>
                  </a:lnTo>
                  <a:lnTo>
                    <a:pt x="191" y="229"/>
                  </a:lnTo>
                  <a:lnTo>
                    <a:pt x="195" y="229"/>
                  </a:lnTo>
                  <a:lnTo>
                    <a:pt x="195" y="227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5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5" y="225"/>
                  </a:lnTo>
                  <a:lnTo>
                    <a:pt x="205" y="225"/>
                  </a:lnTo>
                  <a:lnTo>
                    <a:pt x="204" y="215"/>
                  </a:lnTo>
                  <a:lnTo>
                    <a:pt x="204" y="206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4" y="198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7" y="195"/>
                  </a:lnTo>
                  <a:lnTo>
                    <a:pt x="207" y="193"/>
                  </a:lnTo>
                  <a:lnTo>
                    <a:pt x="209" y="189"/>
                  </a:lnTo>
                  <a:lnTo>
                    <a:pt x="209" y="187"/>
                  </a:lnTo>
                  <a:lnTo>
                    <a:pt x="207" y="186"/>
                  </a:lnTo>
                  <a:lnTo>
                    <a:pt x="207" y="184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9" y="182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8"/>
                  </a:lnTo>
                  <a:lnTo>
                    <a:pt x="213" y="177"/>
                  </a:lnTo>
                  <a:lnTo>
                    <a:pt x="213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6" y="182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6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6" y="187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91"/>
                  </a:lnTo>
                  <a:lnTo>
                    <a:pt x="214" y="191"/>
                  </a:lnTo>
                  <a:lnTo>
                    <a:pt x="216" y="191"/>
                  </a:lnTo>
                  <a:lnTo>
                    <a:pt x="220" y="189"/>
                  </a:lnTo>
                  <a:lnTo>
                    <a:pt x="222" y="187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82"/>
                  </a:lnTo>
                  <a:lnTo>
                    <a:pt x="222" y="180"/>
                  </a:lnTo>
                  <a:lnTo>
                    <a:pt x="224" y="180"/>
                  </a:lnTo>
                  <a:lnTo>
                    <a:pt x="224" y="178"/>
                  </a:lnTo>
                  <a:lnTo>
                    <a:pt x="224" y="171"/>
                  </a:lnTo>
                  <a:lnTo>
                    <a:pt x="224" y="169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9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6"/>
                  </a:lnTo>
                  <a:lnTo>
                    <a:pt x="231" y="16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25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3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0"/>
                  </a:lnTo>
                  <a:lnTo>
                    <a:pt x="227" y="148"/>
                  </a:lnTo>
                  <a:lnTo>
                    <a:pt x="229" y="146"/>
                  </a:lnTo>
                  <a:lnTo>
                    <a:pt x="231" y="146"/>
                  </a:lnTo>
                  <a:lnTo>
                    <a:pt x="231" y="144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231" y="142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1"/>
                  </a:lnTo>
                  <a:lnTo>
                    <a:pt x="233" y="130"/>
                  </a:lnTo>
                  <a:lnTo>
                    <a:pt x="233" y="130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4" y="128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6" y="126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3" y="122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6" y="115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3" y="110"/>
                  </a:lnTo>
                  <a:lnTo>
                    <a:pt x="247" y="108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4" y="104"/>
                  </a:lnTo>
                  <a:lnTo>
                    <a:pt x="252" y="103"/>
                  </a:lnTo>
                  <a:lnTo>
                    <a:pt x="254" y="101"/>
                  </a:lnTo>
                  <a:lnTo>
                    <a:pt x="256" y="101"/>
                  </a:lnTo>
                  <a:lnTo>
                    <a:pt x="258" y="101"/>
                  </a:lnTo>
                  <a:lnTo>
                    <a:pt x="258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3" y="103"/>
                  </a:lnTo>
                  <a:lnTo>
                    <a:pt x="263" y="103"/>
                  </a:lnTo>
                  <a:lnTo>
                    <a:pt x="265" y="103"/>
                  </a:lnTo>
                  <a:lnTo>
                    <a:pt x="267" y="103"/>
                  </a:lnTo>
                  <a:lnTo>
                    <a:pt x="267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70" y="103"/>
                  </a:lnTo>
                  <a:lnTo>
                    <a:pt x="272" y="103"/>
                  </a:lnTo>
                  <a:lnTo>
                    <a:pt x="274" y="103"/>
                  </a:lnTo>
                  <a:lnTo>
                    <a:pt x="274" y="104"/>
                  </a:lnTo>
                  <a:lnTo>
                    <a:pt x="278" y="106"/>
                  </a:lnTo>
                  <a:lnTo>
                    <a:pt x="278" y="106"/>
                  </a:lnTo>
                  <a:lnTo>
                    <a:pt x="279" y="108"/>
                  </a:lnTo>
                  <a:lnTo>
                    <a:pt x="281" y="110"/>
                  </a:lnTo>
                  <a:lnTo>
                    <a:pt x="281" y="110"/>
                  </a:lnTo>
                  <a:lnTo>
                    <a:pt x="281" y="108"/>
                  </a:lnTo>
                  <a:lnTo>
                    <a:pt x="279" y="106"/>
                  </a:lnTo>
                  <a:close/>
                  <a:moveTo>
                    <a:pt x="38" y="85"/>
                  </a:moveTo>
                  <a:lnTo>
                    <a:pt x="36" y="86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9" y="83"/>
                  </a:lnTo>
                  <a:lnTo>
                    <a:pt x="38" y="85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57">
              <a:extLst>
                <a:ext uri="{FF2B5EF4-FFF2-40B4-BE49-F238E27FC236}">
                  <a16:creationId xmlns:a16="http://schemas.microsoft.com/office/drawing/2014/main" id="{4D643F96-9D1E-423D-A6B6-B3CBBE27A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6866" y="4030312"/>
              <a:ext cx="526614" cy="269527"/>
            </a:xfrm>
            <a:custGeom>
              <a:avLst/>
              <a:gdLst>
                <a:gd name="T0" fmla="*/ 372 w 381"/>
                <a:gd name="T1" fmla="*/ 63 h 195"/>
                <a:gd name="T2" fmla="*/ 369 w 381"/>
                <a:gd name="T3" fmla="*/ 52 h 195"/>
                <a:gd name="T4" fmla="*/ 370 w 381"/>
                <a:gd name="T5" fmla="*/ 38 h 195"/>
                <a:gd name="T6" fmla="*/ 358 w 381"/>
                <a:gd name="T7" fmla="*/ 22 h 195"/>
                <a:gd name="T8" fmla="*/ 342 w 381"/>
                <a:gd name="T9" fmla="*/ 22 h 195"/>
                <a:gd name="T10" fmla="*/ 316 w 381"/>
                <a:gd name="T11" fmla="*/ 13 h 195"/>
                <a:gd name="T12" fmla="*/ 293 w 381"/>
                <a:gd name="T13" fmla="*/ 4 h 195"/>
                <a:gd name="T14" fmla="*/ 277 w 381"/>
                <a:gd name="T15" fmla="*/ 2 h 195"/>
                <a:gd name="T16" fmla="*/ 271 w 381"/>
                <a:gd name="T17" fmla="*/ 20 h 195"/>
                <a:gd name="T18" fmla="*/ 257 w 381"/>
                <a:gd name="T19" fmla="*/ 33 h 195"/>
                <a:gd name="T20" fmla="*/ 242 w 381"/>
                <a:gd name="T21" fmla="*/ 34 h 195"/>
                <a:gd name="T22" fmla="*/ 226 w 381"/>
                <a:gd name="T23" fmla="*/ 27 h 195"/>
                <a:gd name="T24" fmla="*/ 215 w 381"/>
                <a:gd name="T25" fmla="*/ 25 h 195"/>
                <a:gd name="T26" fmla="*/ 206 w 381"/>
                <a:gd name="T27" fmla="*/ 34 h 195"/>
                <a:gd name="T28" fmla="*/ 195 w 381"/>
                <a:gd name="T29" fmla="*/ 45 h 195"/>
                <a:gd name="T30" fmla="*/ 163 w 381"/>
                <a:gd name="T31" fmla="*/ 67 h 195"/>
                <a:gd name="T32" fmla="*/ 170 w 381"/>
                <a:gd name="T33" fmla="*/ 81 h 195"/>
                <a:gd name="T34" fmla="*/ 174 w 381"/>
                <a:gd name="T35" fmla="*/ 98 h 195"/>
                <a:gd name="T36" fmla="*/ 175 w 381"/>
                <a:gd name="T37" fmla="*/ 110 h 195"/>
                <a:gd name="T38" fmla="*/ 166 w 381"/>
                <a:gd name="T39" fmla="*/ 112 h 195"/>
                <a:gd name="T40" fmla="*/ 152 w 381"/>
                <a:gd name="T41" fmla="*/ 103 h 195"/>
                <a:gd name="T42" fmla="*/ 136 w 381"/>
                <a:gd name="T43" fmla="*/ 99 h 195"/>
                <a:gd name="T44" fmla="*/ 134 w 381"/>
                <a:gd name="T45" fmla="*/ 103 h 195"/>
                <a:gd name="T46" fmla="*/ 101 w 381"/>
                <a:gd name="T47" fmla="*/ 112 h 195"/>
                <a:gd name="T48" fmla="*/ 85 w 381"/>
                <a:gd name="T49" fmla="*/ 121 h 195"/>
                <a:gd name="T50" fmla="*/ 69 w 381"/>
                <a:gd name="T51" fmla="*/ 112 h 195"/>
                <a:gd name="T52" fmla="*/ 47 w 381"/>
                <a:gd name="T53" fmla="*/ 110 h 195"/>
                <a:gd name="T54" fmla="*/ 45 w 381"/>
                <a:gd name="T55" fmla="*/ 116 h 195"/>
                <a:gd name="T56" fmla="*/ 31 w 381"/>
                <a:gd name="T57" fmla="*/ 130 h 195"/>
                <a:gd name="T58" fmla="*/ 29 w 381"/>
                <a:gd name="T59" fmla="*/ 125 h 195"/>
                <a:gd name="T60" fmla="*/ 24 w 381"/>
                <a:gd name="T61" fmla="*/ 114 h 195"/>
                <a:gd name="T62" fmla="*/ 13 w 381"/>
                <a:gd name="T63" fmla="*/ 107 h 195"/>
                <a:gd name="T64" fmla="*/ 4 w 381"/>
                <a:gd name="T65" fmla="*/ 125 h 195"/>
                <a:gd name="T66" fmla="*/ 2 w 381"/>
                <a:gd name="T67" fmla="*/ 146 h 195"/>
                <a:gd name="T68" fmla="*/ 27 w 381"/>
                <a:gd name="T69" fmla="*/ 161 h 195"/>
                <a:gd name="T70" fmla="*/ 42 w 381"/>
                <a:gd name="T71" fmla="*/ 152 h 195"/>
                <a:gd name="T72" fmla="*/ 62 w 381"/>
                <a:gd name="T73" fmla="*/ 164 h 195"/>
                <a:gd name="T74" fmla="*/ 73 w 381"/>
                <a:gd name="T75" fmla="*/ 168 h 195"/>
                <a:gd name="T76" fmla="*/ 91 w 381"/>
                <a:gd name="T77" fmla="*/ 152 h 195"/>
                <a:gd name="T78" fmla="*/ 101 w 381"/>
                <a:gd name="T79" fmla="*/ 152 h 195"/>
                <a:gd name="T80" fmla="*/ 125 w 381"/>
                <a:gd name="T81" fmla="*/ 148 h 195"/>
                <a:gd name="T82" fmla="*/ 132 w 381"/>
                <a:gd name="T83" fmla="*/ 157 h 195"/>
                <a:gd name="T84" fmla="*/ 141 w 381"/>
                <a:gd name="T85" fmla="*/ 168 h 195"/>
                <a:gd name="T86" fmla="*/ 161 w 381"/>
                <a:gd name="T87" fmla="*/ 177 h 195"/>
                <a:gd name="T88" fmla="*/ 208 w 381"/>
                <a:gd name="T89" fmla="*/ 186 h 195"/>
                <a:gd name="T90" fmla="*/ 242 w 381"/>
                <a:gd name="T91" fmla="*/ 192 h 195"/>
                <a:gd name="T92" fmla="*/ 255 w 381"/>
                <a:gd name="T93" fmla="*/ 192 h 195"/>
                <a:gd name="T94" fmla="*/ 264 w 381"/>
                <a:gd name="T95" fmla="*/ 184 h 195"/>
                <a:gd name="T96" fmla="*/ 284 w 381"/>
                <a:gd name="T97" fmla="*/ 177 h 195"/>
                <a:gd name="T98" fmla="*/ 305 w 381"/>
                <a:gd name="T99" fmla="*/ 173 h 195"/>
                <a:gd name="T100" fmla="*/ 325 w 381"/>
                <a:gd name="T101" fmla="*/ 175 h 195"/>
                <a:gd name="T102" fmla="*/ 329 w 381"/>
                <a:gd name="T103" fmla="*/ 161 h 195"/>
                <a:gd name="T104" fmla="*/ 343 w 381"/>
                <a:gd name="T105" fmla="*/ 150 h 195"/>
                <a:gd name="T106" fmla="*/ 349 w 381"/>
                <a:gd name="T107" fmla="*/ 146 h 195"/>
                <a:gd name="T108" fmla="*/ 345 w 381"/>
                <a:gd name="T109" fmla="*/ 137 h 195"/>
                <a:gd name="T110" fmla="*/ 345 w 381"/>
                <a:gd name="T111" fmla="*/ 125 h 195"/>
                <a:gd name="T112" fmla="*/ 356 w 381"/>
                <a:gd name="T113" fmla="*/ 107 h 195"/>
                <a:gd name="T114" fmla="*/ 351 w 381"/>
                <a:gd name="T115" fmla="*/ 98 h 195"/>
                <a:gd name="T116" fmla="*/ 369 w 381"/>
                <a:gd name="T117" fmla="*/ 101 h 195"/>
                <a:gd name="T118" fmla="*/ 378 w 381"/>
                <a:gd name="T119" fmla="*/ 8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1" h="195">
                  <a:moveTo>
                    <a:pt x="381" y="76"/>
                  </a:moveTo>
                  <a:lnTo>
                    <a:pt x="381" y="76"/>
                  </a:lnTo>
                  <a:lnTo>
                    <a:pt x="380" y="74"/>
                  </a:lnTo>
                  <a:lnTo>
                    <a:pt x="378" y="74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0"/>
                  </a:lnTo>
                  <a:lnTo>
                    <a:pt x="378" y="70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4" y="67"/>
                  </a:lnTo>
                  <a:lnTo>
                    <a:pt x="374" y="65"/>
                  </a:lnTo>
                  <a:lnTo>
                    <a:pt x="372" y="63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2" y="58"/>
                  </a:lnTo>
                  <a:lnTo>
                    <a:pt x="372" y="58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69" y="54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70" y="52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7" y="51"/>
                  </a:lnTo>
                  <a:lnTo>
                    <a:pt x="367" y="51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7"/>
                  </a:lnTo>
                  <a:lnTo>
                    <a:pt x="367" y="43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69" y="40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4"/>
                  </a:lnTo>
                  <a:lnTo>
                    <a:pt x="372" y="31"/>
                  </a:lnTo>
                  <a:lnTo>
                    <a:pt x="370" y="29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67" y="24"/>
                  </a:lnTo>
                  <a:lnTo>
                    <a:pt x="365" y="24"/>
                  </a:lnTo>
                  <a:lnTo>
                    <a:pt x="365" y="24"/>
                  </a:lnTo>
                  <a:lnTo>
                    <a:pt x="363" y="24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58" y="22"/>
                  </a:lnTo>
                  <a:lnTo>
                    <a:pt x="358" y="22"/>
                  </a:lnTo>
                  <a:lnTo>
                    <a:pt x="358" y="20"/>
                  </a:lnTo>
                  <a:lnTo>
                    <a:pt x="356" y="20"/>
                  </a:lnTo>
                  <a:lnTo>
                    <a:pt x="356" y="18"/>
                  </a:lnTo>
                  <a:lnTo>
                    <a:pt x="356" y="18"/>
                  </a:lnTo>
                  <a:lnTo>
                    <a:pt x="354" y="18"/>
                  </a:lnTo>
                  <a:lnTo>
                    <a:pt x="352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9" y="16"/>
                  </a:lnTo>
                  <a:lnTo>
                    <a:pt x="347" y="16"/>
                  </a:lnTo>
                  <a:lnTo>
                    <a:pt x="345" y="16"/>
                  </a:lnTo>
                  <a:lnTo>
                    <a:pt x="343" y="22"/>
                  </a:lnTo>
                  <a:lnTo>
                    <a:pt x="343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0" y="22"/>
                  </a:lnTo>
                  <a:lnTo>
                    <a:pt x="340" y="22"/>
                  </a:lnTo>
                  <a:lnTo>
                    <a:pt x="333" y="20"/>
                  </a:lnTo>
                  <a:lnTo>
                    <a:pt x="329" y="22"/>
                  </a:lnTo>
                  <a:lnTo>
                    <a:pt x="325" y="20"/>
                  </a:lnTo>
                  <a:lnTo>
                    <a:pt x="320" y="16"/>
                  </a:lnTo>
                  <a:lnTo>
                    <a:pt x="320" y="16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1"/>
                  </a:lnTo>
                  <a:lnTo>
                    <a:pt x="314" y="11"/>
                  </a:lnTo>
                  <a:lnTo>
                    <a:pt x="314" y="11"/>
                  </a:lnTo>
                  <a:lnTo>
                    <a:pt x="313" y="11"/>
                  </a:lnTo>
                  <a:lnTo>
                    <a:pt x="311" y="13"/>
                  </a:lnTo>
                  <a:lnTo>
                    <a:pt x="311" y="13"/>
                  </a:lnTo>
                  <a:lnTo>
                    <a:pt x="309" y="13"/>
                  </a:lnTo>
                  <a:lnTo>
                    <a:pt x="309" y="13"/>
                  </a:lnTo>
                  <a:lnTo>
                    <a:pt x="304" y="9"/>
                  </a:lnTo>
                  <a:lnTo>
                    <a:pt x="302" y="9"/>
                  </a:lnTo>
                  <a:lnTo>
                    <a:pt x="300" y="9"/>
                  </a:lnTo>
                  <a:lnTo>
                    <a:pt x="298" y="5"/>
                  </a:lnTo>
                  <a:lnTo>
                    <a:pt x="296" y="5"/>
                  </a:lnTo>
                  <a:lnTo>
                    <a:pt x="295" y="5"/>
                  </a:lnTo>
                  <a:lnTo>
                    <a:pt x="293" y="4"/>
                  </a:lnTo>
                  <a:lnTo>
                    <a:pt x="291" y="4"/>
                  </a:lnTo>
                  <a:lnTo>
                    <a:pt x="289" y="4"/>
                  </a:lnTo>
                  <a:lnTo>
                    <a:pt x="289" y="4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4"/>
                  </a:lnTo>
                  <a:lnTo>
                    <a:pt x="282" y="4"/>
                  </a:lnTo>
                  <a:lnTo>
                    <a:pt x="280" y="2"/>
                  </a:lnTo>
                  <a:lnTo>
                    <a:pt x="277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4"/>
                  </a:lnTo>
                  <a:lnTo>
                    <a:pt x="273" y="5"/>
                  </a:lnTo>
                  <a:lnTo>
                    <a:pt x="273" y="7"/>
                  </a:lnTo>
                  <a:lnTo>
                    <a:pt x="273" y="11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20"/>
                  </a:lnTo>
                  <a:lnTo>
                    <a:pt x="269" y="20"/>
                  </a:lnTo>
                  <a:lnTo>
                    <a:pt x="268" y="18"/>
                  </a:lnTo>
                  <a:lnTo>
                    <a:pt x="266" y="18"/>
                  </a:lnTo>
                  <a:lnTo>
                    <a:pt x="264" y="18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2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9" y="29"/>
                  </a:lnTo>
                  <a:lnTo>
                    <a:pt x="259" y="31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4"/>
                  </a:lnTo>
                  <a:lnTo>
                    <a:pt x="257" y="34"/>
                  </a:lnTo>
                  <a:lnTo>
                    <a:pt x="257" y="33"/>
                  </a:lnTo>
                  <a:lnTo>
                    <a:pt x="257" y="33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5" y="33"/>
                  </a:lnTo>
                  <a:lnTo>
                    <a:pt x="255" y="33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3" y="31"/>
                  </a:lnTo>
                  <a:lnTo>
                    <a:pt x="253" y="31"/>
                  </a:lnTo>
                  <a:lnTo>
                    <a:pt x="251" y="31"/>
                  </a:lnTo>
                  <a:lnTo>
                    <a:pt x="251" y="31"/>
                  </a:lnTo>
                  <a:lnTo>
                    <a:pt x="249" y="31"/>
                  </a:lnTo>
                  <a:lnTo>
                    <a:pt x="248" y="31"/>
                  </a:lnTo>
                  <a:lnTo>
                    <a:pt x="248" y="29"/>
                  </a:lnTo>
                  <a:lnTo>
                    <a:pt x="246" y="29"/>
                  </a:lnTo>
                  <a:lnTo>
                    <a:pt x="246" y="33"/>
                  </a:lnTo>
                  <a:lnTo>
                    <a:pt x="244" y="33"/>
                  </a:lnTo>
                  <a:lnTo>
                    <a:pt x="242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35" y="33"/>
                  </a:lnTo>
                  <a:lnTo>
                    <a:pt x="228" y="33"/>
                  </a:lnTo>
                  <a:lnTo>
                    <a:pt x="226" y="31"/>
                  </a:lnTo>
                  <a:lnTo>
                    <a:pt x="226" y="31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4" y="27"/>
                  </a:lnTo>
                  <a:lnTo>
                    <a:pt x="224" y="25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2" y="24"/>
                  </a:lnTo>
                  <a:lnTo>
                    <a:pt x="221" y="22"/>
                  </a:lnTo>
                  <a:lnTo>
                    <a:pt x="219" y="22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3" y="22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5" y="24"/>
                  </a:lnTo>
                  <a:lnTo>
                    <a:pt x="215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3" y="31"/>
                  </a:lnTo>
                  <a:lnTo>
                    <a:pt x="213" y="33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6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1" y="33"/>
                  </a:lnTo>
                  <a:lnTo>
                    <a:pt x="199" y="3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3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7"/>
                  </a:lnTo>
                  <a:lnTo>
                    <a:pt x="194" y="49"/>
                  </a:lnTo>
                  <a:lnTo>
                    <a:pt x="190" y="52"/>
                  </a:lnTo>
                  <a:lnTo>
                    <a:pt x="188" y="54"/>
                  </a:lnTo>
                  <a:lnTo>
                    <a:pt x="181" y="54"/>
                  </a:lnTo>
                  <a:lnTo>
                    <a:pt x="175" y="58"/>
                  </a:lnTo>
                  <a:lnTo>
                    <a:pt x="175" y="58"/>
                  </a:lnTo>
                  <a:lnTo>
                    <a:pt x="174" y="60"/>
                  </a:lnTo>
                  <a:lnTo>
                    <a:pt x="172" y="60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68" y="61"/>
                  </a:lnTo>
                  <a:lnTo>
                    <a:pt x="166" y="61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5" y="65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69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3" y="72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80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83"/>
                  </a:lnTo>
                  <a:lnTo>
                    <a:pt x="172" y="87"/>
                  </a:lnTo>
                  <a:lnTo>
                    <a:pt x="174" y="89"/>
                  </a:lnTo>
                  <a:lnTo>
                    <a:pt x="174" y="89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8"/>
                  </a:lnTo>
                  <a:lnTo>
                    <a:pt x="170" y="98"/>
                  </a:lnTo>
                  <a:lnTo>
                    <a:pt x="172" y="99"/>
                  </a:lnTo>
                  <a:lnTo>
                    <a:pt x="174" y="99"/>
                  </a:lnTo>
                  <a:lnTo>
                    <a:pt x="174" y="98"/>
                  </a:lnTo>
                  <a:lnTo>
                    <a:pt x="175" y="98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7"/>
                  </a:lnTo>
                  <a:lnTo>
                    <a:pt x="177" y="107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0" y="116"/>
                  </a:lnTo>
                  <a:lnTo>
                    <a:pt x="168" y="114"/>
                  </a:lnTo>
                  <a:lnTo>
                    <a:pt x="166" y="112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3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5" y="105"/>
                  </a:lnTo>
                  <a:lnTo>
                    <a:pt x="165" y="105"/>
                  </a:lnTo>
                  <a:lnTo>
                    <a:pt x="163" y="103"/>
                  </a:lnTo>
                  <a:lnTo>
                    <a:pt x="161" y="103"/>
                  </a:lnTo>
                  <a:lnTo>
                    <a:pt x="163" y="101"/>
                  </a:lnTo>
                  <a:lnTo>
                    <a:pt x="161" y="101"/>
                  </a:lnTo>
                  <a:lnTo>
                    <a:pt x="159" y="101"/>
                  </a:lnTo>
                  <a:lnTo>
                    <a:pt x="157" y="101"/>
                  </a:lnTo>
                  <a:lnTo>
                    <a:pt x="156" y="101"/>
                  </a:lnTo>
                  <a:lnTo>
                    <a:pt x="154" y="101"/>
                  </a:lnTo>
                  <a:lnTo>
                    <a:pt x="152" y="103"/>
                  </a:lnTo>
                  <a:lnTo>
                    <a:pt x="152" y="103"/>
                  </a:lnTo>
                  <a:lnTo>
                    <a:pt x="150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3"/>
                  </a:lnTo>
                  <a:lnTo>
                    <a:pt x="147" y="103"/>
                  </a:lnTo>
                  <a:lnTo>
                    <a:pt x="147" y="101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3" y="99"/>
                  </a:lnTo>
                  <a:lnTo>
                    <a:pt x="141" y="101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3"/>
                  </a:lnTo>
                  <a:lnTo>
                    <a:pt x="134" y="103"/>
                  </a:lnTo>
                  <a:lnTo>
                    <a:pt x="134" y="105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21" y="105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2" y="108"/>
                  </a:lnTo>
                  <a:lnTo>
                    <a:pt x="109" y="108"/>
                  </a:lnTo>
                  <a:lnTo>
                    <a:pt x="107" y="107"/>
                  </a:lnTo>
                  <a:lnTo>
                    <a:pt x="105" y="107"/>
                  </a:lnTo>
                  <a:lnTo>
                    <a:pt x="105" y="107"/>
                  </a:lnTo>
                  <a:lnTo>
                    <a:pt x="103" y="108"/>
                  </a:lnTo>
                  <a:lnTo>
                    <a:pt x="103" y="110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1" y="112"/>
                  </a:lnTo>
                  <a:lnTo>
                    <a:pt x="100" y="114"/>
                  </a:lnTo>
                  <a:lnTo>
                    <a:pt x="98" y="114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9"/>
                  </a:lnTo>
                  <a:lnTo>
                    <a:pt x="89" y="119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82" y="119"/>
                  </a:lnTo>
                  <a:lnTo>
                    <a:pt x="80" y="121"/>
                  </a:lnTo>
                  <a:lnTo>
                    <a:pt x="78" y="123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54" y="108"/>
                  </a:lnTo>
                  <a:lnTo>
                    <a:pt x="53" y="108"/>
                  </a:lnTo>
                  <a:lnTo>
                    <a:pt x="53" y="110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7" y="117"/>
                  </a:lnTo>
                  <a:lnTo>
                    <a:pt x="47" y="119"/>
                  </a:lnTo>
                  <a:lnTo>
                    <a:pt x="45" y="119"/>
                  </a:lnTo>
                  <a:lnTo>
                    <a:pt x="45" y="121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2" y="125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6"/>
                  </a:lnTo>
                  <a:lnTo>
                    <a:pt x="35" y="125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2" y="114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8" y="112"/>
                  </a:lnTo>
                  <a:lnTo>
                    <a:pt x="4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4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6"/>
                  </a:lnTo>
                  <a:lnTo>
                    <a:pt x="2" y="136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4" y="141"/>
                  </a:lnTo>
                  <a:lnTo>
                    <a:pt x="4" y="143"/>
                  </a:lnTo>
                  <a:lnTo>
                    <a:pt x="4" y="145"/>
                  </a:lnTo>
                  <a:lnTo>
                    <a:pt x="2" y="146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4" y="159"/>
                  </a:lnTo>
                  <a:lnTo>
                    <a:pt x="26" y="161"/>
                  </a:lnTo>
                  <a:lnTo>
                    <a:pt x="27" y="161"/>
                  </a:lnTo>
                  <a:lnTo>
                    <a:pt x="29" y="163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5" y="154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7" y="157"/>
                  </a:lnTo>
                  <a:lnTo>
                    <a:pt x="47" y="159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1" y="163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62" y="163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71" y="168"/>
                  </a:lnTo>
                  <a:lnTo>
                    <a:pt x="73" y="168"/>
                  </a:lnTo>
                  <a:lnTo>
                    <a:pt x="73" y="168"/>
                  </a:lnTo>
                  <a:lnTo>
                    <a:pt x="74" y="168"/>
                  </a:lnTo>
                  <a:lnTo>
                    <a:pt x="74" y="166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3"/>
                  </a:lnTo>
                  <a:lnTo>
                    <a:pt x="76" y="163"/>
                  </a:lnTo>
                  <a:lnTo>
                    <a:pt x="78" y="161"/>
                  </a:lnTo>
                  <a:lnTo>
                    <a:pt x="78" y="157"/>
                  </a:lnTo>
                  <a:lnTo>
                    <a:pt x="78" y="157"/>
                  </a:lnTo>
                  <a:lnTo>
                    <a:pt x="82" y="154"/>
                  </a:lnTo>
                  <a:lnTo>
                    <a:pt x="83" y="154"/>
                  </a:lnTo>
                  <a:lnTo>
                    <a:pt x="87" y="152"/>
                  </a:lnTo>
                  <a:lnTo>
                    <a:pt x="89" y="152"/>
                  </a:lnTo>
                  <a:lnTo>
                    <a:pt x="91" y="152"/>
                  </a:lnTo>
                  <a:lnTo>
                    <a:pt x="92" y="154"/>
                  </a:lnTo>
                  <a:lnTo>
                    <a:pt x="94" y="154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100" y="150"/>
                  </a:lnTo>
                  <a:lnTo>
                    <a:pt x="100" y="150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3" y="150"/>
                  </a:lnTo>
                  <a:lnTo>
                    <a:pt x="103" y="150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10" y="152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5" y="148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34" y="145"/>
                  </a:lnTo>
                  <a:lnTo>
                    <a:pt x="134" y="145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6" y="159"/>
                  </a:lnTo>
                  <a:lnTo>
                    <a:pt x="138" y="161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9" y="166"/>
                  </a:lnTo>
                  <a:lnTo>
                    <a:pt x="141" y="168"/>
                  </a:lnTo>
                  <a:lnTo>
                    <a:pt x="141" y="168"/>
                  </a:lnTo>
                  <a:lnTo>
                    <a:pt x="141" y="170"/>
                  </a:lnTo>
                  <a:lnTo>
                    <a:pt x="143" y="172"/>
                  </a:lnTo>
                  <a:lnTo>
                    <a:pt x="145" y="173"/>
                  </a:lnTo>
                  <a:lnTo>
                    <a:pt x="147" y="173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2" y="175"/>
                  </a:lnTo>
                  <a:lnTo>
                    <a:pt x="152" y="175"/>
                  </a:lnTo>
                  <a:lnTo>
                    <a:pt x="156" y="175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3" y="177"/>
                  </a:lnTo>
                  <a:lnTo>
                    <a:pt x="166" y="179"/>
                  </a:lnTo>
                  <a:lnTo>
                    <a:pt x="177" y="181"/>
                  </a:lnTo>
                  <a:lnTo>
                    <a:pt x="181" y="181"/>
                  </a:lnTo>
                  <a:lnTo>
                    <a:pt x="184" y="182"/>
                  </a:lnTo>
                  <a:lnTo>
                    <a:pt x="186" y="182"/>
                  </a:lnTo>
                  <a:lnTo>
                    <a:pt x="188" y="182"/>
                  </a:lnTo>
                  <a:lnTo>
                    <a:pt x="194" y="182"/>
                  </a:lnTo>
                  <a:lnTo>
                    <a:pt x="195" y="182"/>
                  </a:lnTo>
                  <a:lnTo>
                    <a:pt x="197" y="182"/>
                  </a:lnTo>
                  <a:lnTo>
                    <a:pt x="199" y="182"/>
                  </a:lnTo>
                  <a:lnTo>
                    <a:pt x="199" y="184"/>
                  </a:lnTo>
                  <a:lnTo>
                    <a:pt x="199" y="184"/>
                  </a:lnTo>
                  <a:lnTo>
                    <a:pt x="201" y="184"/>
                  </a:lnTo>
                  <a:lnTo>
                    <a:pt x="208" y="186"/>
                  </a:lnTo>
                  <a:lnTo>
                    <a:pt x="208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7" y="186"/>
                  </a:lnTo>
                  <a:lnTo>
                    <a:pt x="219" y="186"/>
                  </a:lnTo>
                  <a:lnTo>
                    <a:pt x="222" y="188"/>
                  </a:lnTo>
                  <a:lnTo>
                    <a:pt x="224" y="188"/>
                  </a:lnTo>
                  <a:lnTo>
                    <a:pt x="224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8" y="188"/>
                  </a:lnTo>
                  <a:lnTo>
                    <a:pt x="228" y="190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7" y="192"/>
                  </a:lnTo>
                  <a:lnTo>
                    <a:pt x="242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7" y="192"/>
                  </a:lnTo>
                  <a:lnTo>
                    <a:pt x="257" y="190"/>
                  </a:lnTo>
                  <a:lnTo>
                    <a:pt x="257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88"/>
                  </a:lnTo>
                  <a:lnTo>
                    <a:pt x="259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2" y="188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4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71" y="179"/>
                  </a:lnTo>
                  <a:lnTo>
                    <a:pt x="271" y="179"/>
                  </a:lnTo>
                  <a:lnTo>
                    <a:pt x="273" y="181"/>
                  </a:lnTo>
                  <a:lnTo>
                    <a:pt x="275" y="177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80" y="177"/>
                  </a:lnTo>
                  <a:lnTo>
                    <a:pt x="282" y="177"/>
                  </a:lnTo>
                  <a:lnTo>
                    <a:pt x="284" y="177"/>
                  </a:lnTo>
                  <a:lnTo>
                    <a:pt x="291" y="177"/>
                  </a:lnTo>
                  <a:lnTo>
                    <a:pt x="293" y="177"/>
                  </a:lnTo>
                  <a:lnTo>
                    <a:pt x="295" y="177"/>
                  </a:lnTo>
                  <a:lnTo>
                    <a:pt x="296" y="177"/>
                  </a:lnTo>
                  <a:lnTo>
                    <a:pt x="296" y="179"/>
                  </a:lnTo>
                  <a:lnTo>
                    <a:pt x="296" y="179"/>
                  </a:lnTo>
                  <a:lnTo>
                    <a:pt x="298" y="179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302" y="175"/>
                  </a:lnTo>
                  <a:lnTo>
                    <a:pt x="302" y="173"/>
                  </a:lnTo>
                  <a:lnTo>
                    <a:pt x="304" y="173"/>
                  </a:lnTo>
                  <a:lnTo>
                    <a:pt x="304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2"/>
                  </a:lnTo>
                  <a:lnTo>
                    <a:pt x="305" y="172"/>
                  </a:lnTo>
                  <a:lnTo>
                    <a:pt x="307" y="172"/>
                  </a:lnTo>
                  <a:lnTo>
                    <a:pt x="311" y="172"/>
                  </a:lnTo>
                  <a:lnTo>
                    <a:pt x="313" y="172"/>
                  </a:lnTo>
                  <a:lnTo>
                    <a:pt x="313" y="172"/>
                  </a:lnTo>
                  <a:lnTo>
                    <a:pt x="314" y="172"/>
                  </a:lnTo>
                  <a:lnTo>
                    <a:pt x="316" y="172"/>
                  </a:lnTo>
                  <a:lnTo>
                    <a:pt x="318" y="172"/>
                  </a:lnTo>
                  <a:lnTo>
                    <a:pt x="322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3"/>
                  </a:lnTo>
                  <a:lnTo>
                    <a:pt x="324" y="172"/>
                  </a:lnTo>
                  <a:lnTo>
                    <a:pt x="324" y="172"/>
                  </a:lnTo>
                  <a:lnTo>
                    <a:pt x="324" y="170"/>
                  </a:lnTo>
                  <a:lnTo>
                    <a:pt x="324" y="168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5" y="163"/>
                  </a:lnTo>
                  <a:lnTo>
                    <a:pt x="325" y="163"/>
                  </a:lnTo>
                  <a:lnTo>
                    <a:pt x="327" y="163"/>
                  </a:lnTo>
                  <a:lnTo>
                    <a:pt x="329" y="161"/>
                  </a:lnTo>
                  <a:lnTo>
                    <a:pt x="329" y="161"/>
                  </a:lnTo>
                  <a:lnTo>
                    <a:pt x="331" y="159"/>
                  </a:lnTo>
                  <a:lnTo>
                    <a:pt x="333" y="157"/>
                  </a:lnTo>
                  <a:lnTo>
                    <a:pt x="333" y="157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36" y="155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38" y="150"/>
                  </a:lnTo>
                  <a:lnTo>
                    <a:pt x="338" y="150"/>
                  </a:lnTo>
                  <a:lnTo>
                    <a:pt x="340" y="150"/>
                  </a:lnTo>
                  <a:lnTo>
                    <a:pt x="343" y="150"/>
                  </a:lnTo>
                  <a:lnTo>
                    <a:pt x="343" y="150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7" y="152"/>
                  </a:lnTo>
                  <a:lnTo>
                    <a:pt x="347" y="152"/>
                  </a:lnTo>
                  <a:lnTo>
                    <a:pt x="349" y="150"/>
                  </a:lnTo>
                  <a:lnTo>
                    <a:pt x="349" y="150"/>
                  </a:lnTo>
                  <a:lnTo>
                    <a:pt x="347" y="150"/>
                  </a:lnTo>
                  <a:lnTo>
                    <a:pt x="347" y="148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7" y="146"/>
                  </a:lnTo>
                  <a:lnTo>
                    <a:pt x="347" y="145"/>
                  </a:lnTo>
                  <a:lnTo>
                    <a:pt x="347" y="143"/>
                  </a:lnTo>
                  <a:lnTo>
                    <a:pt x="349" y="143"/>
                  </a:lnTo>
                  <a:lnTo>
                    <a:pt x="349" y="141"/>
                  </a:lnTo>
                  <a:lnTo>
                    <a:pt x="351" y="141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7" y="141"/>
                  </a:lnTo>
                  <a:lnTo>
                    <a:pt x="345" y="139"/>
                  </a:lnTo>
                  <a:lnTo>
                    <a:pt x="345" y="139"/>
                  </a:lnTo>
                  <a:lnTo>
                    <a:pt x="347" y="139"/>
                  </a:lnTo>
                  <a:lnTo>
                    <a:pt x="347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6"/>
                  </a:lnTo>
                  <a:lnTo>
                    <a:pt x="345" y="134"/>
                  </a:lnTo>
                  <a:lnTo>
                    <a:pt x="345" y="134"/>
                  </a:lnTo>
                  <a:lnTo>
                    <a:pt x="345" y="132"/>
                  </a:lnTo>
                  <a:lnTo>
                    <a:pt x="347" y="132"/>
                  </a:lnTo>
                  <a:lnTo>
                    <a:pt x="347" y="132"/>
                  </a:lnTo>
                  <a:lnTo>
                    <a:pt x="349" y="130"/>
                  </a:lnTo>
                  <a:lnTo>
                    <a:pt x="347" y="128"/>
                  </a:lnTo>
                  <a:lnTo>
                    <a:pt x="347" y="126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9" y="121"/>
                  </a:lnTo>
                  <a:lnTo>
                    <a:pt x="354" y="119"/>
                  </a:lnTo>
                  <a:lnTo>
                    <a:pt x="356" y="117"/>
                  </a:lnTo>
                  <a:lnTo>
                    <a:pt x="356" y="117"/>
                  </a:lnTo>
                  <a:lnTo>
                    <a:pt x="356" y="114"/>
                  </a:lnTo>
                  <a:lnTo>
                    <a:pt x="356" y="114"/>
                  </a:lnTo>
                  <a:lnTo>
                    <a:pt x="358" y="114"/>
                  </a:lnTo>
                  <a:lnTo>
                    <a:pt x="358" y="112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6" y="107"/>
                  </a:lnTo>
                  <a:lnTo>
                    <a:pt x="356" y="105"/>
                  </a:lnTo>
                  <a:lnTo>
                    <a:pt x="354" y="105"/>
                  </a:lnTo>
                  <a:lnTo>
                    <a:pt x="352" y="105"/>
                  </a:lnTo>
                  <a:lnTo>
                    <a:pt x="351" y="103"/>
                  </a:lnTo>
                  <a:lnTo>
                    <a:pt x="349" y="103"/>
                  </a:lnTo>
                  <a:lnTo>
                    <a:pt x="345" y="103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5" y="99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47" y="101"/>
                  </a:lnTo>
                  <a:lnTo>
                    <a:pt x="347" y="101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51" y="99"/>
                  </a:lnTo>
                  <a:lnTo>
                    <a:pt x="351" y="98"/>
                  </a:lnTo>
                  <a:lnTo>
                    <a:pt x="351" y="98"/>
                  </a:lnTo>
                  <a:lnTo>
                    <a:pt x="351" y="96"/>
                  </a:lnTo>
                  <a:lnTo>
                    <a:pt x="351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9"/>
                  </a:lnTo>
                  <a:lnTo>
                    <a:pt x="360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101"/>
                  </a:lnTo>
                  <a:lnTo>
                    <a:pt x="365" y="101"/>
                  </a:lnTo>
                  <a:lnTo>
                    <a:pt x="365" y="99"/>
                  </a:lnTo>
                  <a:lnTo>
                    <a:pt x="367" y="99"/>
                  </a:lnTo>
                  <a:lnTo>
                    <a:pt x="367" y="98"/>
                  </a:lnTo>
                  <a:lnTo>
                    <a:pt x="367" y="99"/>
                  </a:lnTo>
                  <a:lnTo>
                    <a:pt x="369" y="101"/>
                  </a:lnTo>
                  <a:lnTo>
                    <a:pt x="374" y="99"/>
                  </a:lnTo>
                  <a:lnTo>
                    <a:pt x="378" y="99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6" y="94"/>
                  </a:lnTo>
                  <a:lnTo>
                    <a:pt x="376" y="92"/>
                  </a:lnTo>
                  <a:lnTo>
                    <a:pt x="376" y="92"/>
                  </a:lnTo>
                  <a:lnTo>
                    <a:pt x="378" y="90"/>
                  </a:lnTo>
                  <a:lnTo>
                    <a:pt x="376" y="90"/>
                  </a:lnTo>
                  <a:lnTo>
                    <a:pt x="376" y="89"/>
                  </a:lnTo>
                  <a:lnTo>
                    <a:pt x="376" y="89"/>
                  </a:lnTo>
                  <a:lnTo>
                    <a:pt x="374" y="89"/>
                  </a:lnTo>
                  <a:lnTo>
                    <a:pt x="374" y="89"/>
                  </a:lnTo>
                  <a:lnTo>
                    <a:pt x="374" y="87"/>
                  </a:lnTo>
                  <a:lnTo>
                    <a:pt x="376" y="87"/>
                  </a:lnTo>
                  <a:lnTo>
                    <a:pt x="378" y="87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78" y="83"/>
                  </a:lnTo>
                  <a:lnTo>
                    <a:pt x="378" y="83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80" y="81"/>
                  </a:lnTo>
                  <a:lnTo>
                    <a:pt x="380" y="81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78" y="80"/>
                  </a:lnTo>
                  <a:lnTo>
                    <a:pt x="381" y="76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8">
              <a:extLst>
                <a:ext uri="{FF2B5EF4-FFF2-40B4-BE49-F238E27FC236}">
                  <a16:creationId xmlns:a16="http://schemas.microsoft.com/office/drawing/2014/main" id="{412EA0BB-C531-4E53-B490-7977B8E439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13819" y="4786369"/>
              <a:ext cx="219768" cy="219768"/>
            </a:xfrm>
            <a:custGeom>
              <a:avLst/>
              <a:gdLst>
                <a:gd name="T0" fmla="*/ 101 w 159"/>
                <a:gd name="T1" fmla="*/ 46 h 159"/>
                <a:gd name="T2" fmla="*/ 159 w 159"/>
                <a:gd name="T3" fmla="*/ 136 h 159"/>
                <a:gd name="T4" fmla="*/ 153 w 159"/>
                <a:gd name="T5" fmla="*/ 130 h 159"/>
                <a:gd name="T6" fmla="*/ 148 w 159"/>
                <a:gd name="T7" fmla="*/ 121 h 159"/>
                <a:gd name="T8" fmla="*/ 153 w 159"/>
                <a:gd name="T9" fmla="*/ 118 h 159"/>
                <a:gd name="T10" fmla="*/ 151 w 159"/>
                <a:gd name="T11" fmla="*/ 114 h 159"/>
                <a:gd name="T12" fmla="*/ 141 w 159"/>
                <a:gd name="T13" fmla="*/ 112 h 159"/>
                <a:gd name="T14" fmla="*/ 132 w 159"/>
                <a:gd name="T15" fmla="*/ 107 h 159"/>
                <a:gd name="T16" fmla="*/ 119 w 159"/>
                <a:gd name="T17" fmla="*/ 96 h 159"/>
                <a:gd name="T18" fmla="*/ 106 w 159"/>
                <a:gd name="T19" fmla="*/ 87 h 159"/>
                <a:gd name="T20" fmla="*/ 123 w 159"/>
                <a:gd name="T21" fmla="*/ 82 h 159"/>
                <a:gd name="T22" fmla="*/ 126 w 159"/>
                <a:gd name="T23" fmla="*/ 73 h 159"/>
                <a:gd name="T24" fmla="*/ 123 w 159"/>
                <a:gd name="T25" fmla="*/ 69 h 159"/>
                <a:gd name="T26" fmla="*/ 103 w 159"/>
                <a:gd name="T27" fmla="*/ 53 h 159"/>
                <a:gd name="T28" fmla="*/ 99 w 159"/>
                <a:gd name="T29" fmla="*/ 47 h 159"/>
                <a:gd name="T30" fmla="*/ 101 w 159"/>
                <a:gd name="T31" fmla="*/ 36 h 159"/>
                <a:gd name="T32" fmla="*/ 105 w 159"/>
                <a:gd name="T33" fmla="*/ 29 h 159"/>
                <a:gd name="T34" fmla="*/ 99 w 159"/>
                <a:gd name="T35" fmla="*/ 20 h 159"/>
                <a:gd name="T36" fmla="*/ 88 w 159"/>
                <a:gd name="T37" fmla="*/ 20 h 159"/>
                <a:gd name="T38" fmla="*/ 83 w 159"/>
                <a:gd name="T39" fmla="*/ 17 h 159"/>
                <a:gd name="T40" fmla="*/ 88 w 159"/>
                <a:gd name="T41" fmla="*/ 11 h 159"/>
                <a:gd name="T42" fmla="*/ 79 w 159"/>
                <a:gd name="T43" fmla="*/ 6 h 159"/>
                <a:gd name="T44" fmla="*/ 68 w 159"/>
                <a:gd name="T45" fmla="*/ 4 h 159"/>
                <a:gd name="T46" fmla="*/ 61 w 159"/>
                <a:gd name="T47" fmla="*/ 6 h 159"/>
                <a:gd name="T48" fmla="*/ 54 w 159"/>
                <a:gd name="T49" fmla="*/ 8 h 159"/>
                <a:gd name="T50" fmla="*/ 50 w 159"/>
                <a:gd name="T51" fmla="*/ 8 h 159"/>
                <a:gd name="T52" fmla="*/ 43 w 159"/>
                <a:gd name="T53" fmla="*/ 8 h 159"/>
                <a:gd name="T54" fmla="*/ 36 w 159"/>
                <a:gd name="T55" fmla="*/ 6 h 159"/>
                <a:gd name="T56" fmla="*/ 30 w 159"/>
                <a:gd name="T57" fmla="*/ 8 h 159"/>
                <a:gd name="T58" fmla="*/ 20 w 159"/>
                <a:gd name="T59" fmla="*/ 11 h 159"/>
                <a:gd name="T60" fmla="*/ 2 w 159"/>
                <a:gd name="T61" fmla="*/ 13 h 159"/>
                <a:gd name="T62" fmla="*/ 3 w 159"/>
                <a:gd name="T63" fmla="*/ 20 h 159"/>
                <a:gd name="T64" fmla="*/ 11 w 159"/>
                <a:gd name="T65" fmla="*/ 29 h 159"/>
                <a:gd name="T66" fmla="*/ 12 w 159"/>
                <a:gd name="T67" fmla="*/ 44 h 159"/>
                <a:gd name="T68" fmla="*/ 11 w 159"/>
                <a:gd name="T69" fmla="*/ 51 h 159"/>
                <a:gd name="T70" fmla="*/ 7 w 159"/>
                <a:gd name="T71" fmla="*/ 53 h 159"/>
                <a:gd name="T72" fmla="*/ 9 w 159"/>
                <a:gd name="T73" fmla="*/ 62 h 159"/>
                <a:gd name="T74" fmla="*/ 12 w 159"/>
                <a:gd name="T75" fmla="*/ 71 h 159"/>
                <a:gd name="T76" fmla="*/ 11 w 159"/>
                <a:gd name="T77" fmla="*/ 76 h 159"/>
                <a:gd name="T78" fmla="*/ 32 w 159"/>
                <a:gd name="T79" fmla="*/ 83 h 159"/>
                <a:gd name="T80" fmla="*/ 38 w 159"/>
                <a:gd name="T81" fmla="*/ 83 h 159"/>
                <a:gd name="T82" fmla="*/ 56 w 159"/>
                <a:gd name="T83" fmla="*/ 92 h 159"/>
                <a:gd name="T84" fmla="*/ 58 w 159"/>
                <a:gd name="T85" fmla="*/ 96 h 159"/>
                <a:gd name="T86" fmla="*/ 63 w 159"/>
                <a:gd name="T87" fmla="*/ 100 h 159"/>
                <a:gd name="T88" fmla="*/ 72 w 159"/>
                <a:gd name="T89" fmla="*/ 105 h 159"/>
                <a:gd name="T90" fmla="*/ 81 w 159"/>
                <a:gd name="T91" fmla="*/ 101 h 159"/>
                <a:gd name="T92" fmla="*/ 86 w 159"/>
                <a:gd name="T93" fmla="*/ 114 h 159"/>
                <a:gd name="T94" fmla="*/ 94 w 159"/>
                <a:gd name="T95" fmla="*/ 116 h 159"/>
                <a:gd name="T96" fmla="*/ 101 w 159"/>
                <a:gd name="T97" fmla="*/ 120 h 159"/>
                <a:gd name="T98" fmla="*/ 114 w 159"/>
                <a:gd name="T99" fmla="*/ 114 h 159"/>
                <a:gd name="T100" fmla="*/ 117 w 159"/>
                <a:gd name="T101" fmla="*/ 120 h 159"/>
                <a:gd name="T102" fmla="*/ 119 w 159"/>
                <a:gd name="T103" fmla="*/ 129 h 159"/>
                <a:gd name="T104" fmla="*/ 128 w 159"/>
                <a:gd name="T105" fmla="*/ 134 h 159"/>
                <a:gd name="T106" fmla="*/ 126 w 159"/>
                <a:gd name="T107" fmla="*/ 143 h 159"/>
                <a:gd name="T108" fmla="*/ 141 w 159"/>
                <a:gd name="T109" fmla="*/ 156 h 159"/>
                <a:gd name="T110" fmla="*/ 153 w 159"/>
                <a:gd name="T111" fmla="*/ 157 h 159"/>
                <a:gd name="T112" fmla="*/ 151 w 159"/>
                <a:gd name="T113" fmla="*/ 150 h 159"/>
                <a:gd name="T114" fmla="*/ 150 w 159"/>
                <a:gd name="T115" fmla="*/ 141 h 159"/>
                <a:gd name="T116" fmla="*/ 157 w 159"/>
                <a:gd name="T117" fmla="*/ 138 h 159"/>
                <a:gd name="T118" fmla="*/ 76 w 159"/>
                <a:gd name="T119" fmla="*/ 17 h 159"/>
                <a:gd name="T120" fmla="*/ 86 w 159"/>
                <a:gd name="T121" fmla="*/ 22 h 159"/>
                <a:gd name="T122" fmla="*/ 88 w 159"/>
                <a:gd name="T123" fmla="*/ 2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" h="159">
                  <a:moveTo>
                    <a:pt x="105" y="42"/>
                  </a:moveTo>
                  <a:lnTo>
                    <a:pt x="103" y="42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1" y="44"/>
                  </a:lnTo>
                  <a:lnTo>
                    <a:pt x="101" y="46"/>
                  </a:lnTo>
                  <a:lnTo>
                    <a:pt x="101" y="46"/>
                  </a:lnTo>
                  <a:lnTo>
                    <a:pt x="103" y="46"/>
                  </a:lnTo>
                  <a:lnTo>
                    <a:pt x="103" y="47"/>
                  </a:lnTo>
                  <a:lnTo>
                    <a:pt x="105" y="46"/>
                  </a:lnTo>
                  <a:lnTo>
                    <a:pt x="106" y="44"/>
                  </a:lnTo>
                  <a:lnTo>
                    <a:pt x="105" y="44"/>
                  </a:lnTo>
                  <a:lnTo>
                    <a:pt x="105" y="42"/>
                  </a:lnTo>
                  <a:close/>
                  <a:moveTo>
                    <a:pt x="159" y="136"/>
                  </a:moveTo>
                  <a:lnTo>
                    <a:pt x="159" y="136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155" y="134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0"/>
                  </a:lnTo>
                  <a:lnTo>
                    <a:pt x="153" y="130"/>
                  </a:lnTo>
                  <a:lnTo>
                    <a:pt x="151" y="129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5"/>
                  </a:lnTo>
                  <a:lnTo>
                    <a:pt x="146" y="123"/>
                  </a:lnTo>
                  <a:lnTo>
                    <a:pt x="148" y="12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53" y="121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18"/>
                  </a:lnTo>
                  <a:lnTo>
                    <a:pt x="153" y="118"/>
                  </a:lnTo>
                  <a:lnTo>
                    <a:pt x="153" y="116"/>
                  </a:lnTo>
                  <a:lnTo>
                    <a:pt x="155" y="116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8" y="114"/>
                  </a:lnTo>
                  <a:lnTo>
                    <a:pt x="148" y="114"/>
                  </a:lnTo>
                  <a:lnTo>
                    <a:pt x="148" y="112"/>
                  </a:lnTo>
                  <a:lnTo>
                    <a:pt x="146" y="111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1" y="112"/>
                  </a:lnTo>
                  <a:lnTo>
                    <a:pt x="139" y="112"/>
                  </a:lnTo>
                  <a:lnTo>
                    <a:pt x="137" y="112"/>
                  </a:lnTo>
                  <a:lnTo>
                    <a:pt x="137" y="112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2" y="107"/>
                  </a:lnTo>
                  <a:lnTo>
                    <a:pt x="130" y="107"/>
                  </a:lnTo>
                  <a:lnTo>
                    <a:pt x="128" y="101"/>
                  </a:lnTo>
                  <a:lnTo>
                    <a:pt x="126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1" y="98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4" y="89"/>
                  </a:lnTo>
                  <a:lnTo>
                    <a:pt x="108" y="89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10" y="83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5"/>
                  </a:lnTo>
                  <a:lnTo>
                    <a:pt x="123" y="83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4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4" y="69"/>
                  </a:lnTo>
                  <a:lnTo>
                    <a:pt x="124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06" y="60"/>
                  </a:lnTo>
                  <a:lnTo>
                    <a:pt x="105" y="56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1" y="53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7" y="46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9" y="38"/>
                  </a:lnTo>
                  <a:lnTo>
                    <a:pt x="101" y="36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5" y="29"/>
                  </a:lnTo>
                  <a:lnTo>
                    <a:pt x="105" y="27"/>
                  </a:lnTo>
                  <a:lnTo>
                    <a:pt x="103" y="26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99" y="24"/>
                  </a:lnTo>
                  <a:lnTo>
                    <a:pt x="99" y="22"/>
                  </a:lnTo>
                  <a:lnTo>
                    <a:pt x="99" y="20"/>
                  </a:lnTo>
                  <a:lnTo>
                    <a:pt x="99" y="18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6" y="13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6" y="9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1" y="8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8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9" y="22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1" y="51"/>
                  </a:lnTo>
                  <a:lnTo>
                    <a:pt x="9" y="53"/>
                  </a:lnTo>
                  <a:lnTo>
                    <a:pt x="7" y="53"/>
                  </a:lnTo>
                  <a:lnTo>
                    <a:pt x="5" y="55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4" y="80"/>
                  </a:lnTo>
                  <a:lnTo>
                    <a:pt x="18" y="82"/>
                  </a:lnTo>
                  <a:lnTo>
                    <a:pt x="23" y="85"/>
                  </a:lnTo>
                  <a:lnTo>
                    <a:pt x="29" y="85"/>
                  </a:lnTo>
                  <a:lnTo>
                    <a:pt x="30" y="85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6" y="85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7" y="85"/>
                  </a:lnTo>
                  <a:lnTo>
                    <a:pt x="50" y="87"/>
                  </a:lnTo>
                  <a:lnTo>
                    <a:pt x="54" y="91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9" y="98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8" y="105"/>
                  </a:lnTo>
                  <a:lnTo>
                    <a:pt x="70" y="103"/>
                  </a:lnTo>
                  <a:lnTo>
                    <a:pt x="72" y="105"/>
                  </a:lnTo>
                  <a:lnTo>
                    <a:pt x="74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7" y="101"/>
                  </a:lnTo>
                  <a:lnTo>
                    <a:pt x="79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8" y="114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7" y="116"/>
                  </a:lnTo>
                  <a:lnTo>
                    <a:pt x="97" y="118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3" y="118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5" y="114"/>
                  </a:lnTo>
                  <a:lnTo>
                    <a:pt x="115" y="114"/>
                  </a:lnTo>
                  <a:lnTo>
                    <a:pt x="117" y="116"/>
                  </a:lnTo>
                  <a:lnTo>
                    <a:pt x="117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17" y="123"/>
                  </a:lnTo>
                  <a:lnTo>
                    <a:pt x="115" y="125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5" y="129"/>
                  </a:lnTo>
                  <a:lnTo>
                    <a:pt x="119" y="129"/>
                  </a:lnTo>
                  <a:lnTo>
                    <a:pt x="121" y="129"/>
                  </a:lnTo>
                  <a:lnTo>
                    <a:pt x="121" y="130"/>
                  </a:lnTo>
                  <a:lnTo>
                    <a:pt x="123" y="130"/>
                  </a:lnTo>
                  <a:lnTo>
                    <a:pt x="123" y="132"/>
                  </a:lnTo>
                  <a:lnTo>
                    <a:pt x="126" y="132"/>
                  </a:lnTo>
                  <a:lnTo>
                    <a:pt x="126" y="134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8" y="136"/>
                  </a:lnTo>
                  <a:lnTo>
                    <a:pt x="126" y="136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6" y="143"/>
                  </a:lnTo>
                  <a:lnTo>
                    <a:pt x="128" y="145"/>
                  </a:lnTo>
                  <a:lnTo>
                    <a:pt x="130" y="147"/>
                  </a:lnTo>
                  <a:lnTo>
                    <a:pt x="132" y="154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41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4" y="15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48" y="156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1" y="154"/>
                  </a:lnTo>
                  <a:lnTo>
                    <a:pt x="151" y="154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0"/>
                  </a:lnTo>
                  <a:lnTo>
                    <a:pt x="151" y="150"/>
                  </a:lnTo>
                  <a:lnTo>
                    <a:pt x="153" y="148"/>
                  </a:lnTo>
                  <a:lnTo>
                    <a:pt x="153" y="147"/>
                  </a:lnTo>
                  <a:lnTo>
                    <a:pt x="153" y="145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0" y="141"/>
                  </a:lnTo>
                  <a:lnTo>
                    <a:pt x="148" y="139"/>
                  </a:lnTo>
                  <a:lnTo>
                    <a:pt x="148" y="138"/>
                  </a:lnTo>
                  <a:lnTo>
                    <a:pt x="150" y="138"/>
                  </a:lnTo>
                  <a:lnTo>
                    <a:pt x="151" y="138"/>
                  </a:lnTo>
                  <a:lnTo>
                    <a:pt x="153" y="139"/>
                  </a:lnTo>
                  <a:lnTo>
                    <a:pt x="155" y="139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36"/>
                  </a:lnTo>
                  <a:lnTo>
                    <a:pt x="159" y="136"/>
                  </a:lnTo>
                  <a:close/>
                  <a:moveTo>
                    <a:pt x="79" y="18"/>
                  </a:move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7"/>
                  </a:lnTo>
                  <a:lnTo>
                    <a:pt x="79" y="18"/>
                  </a:lnTo>
                  <a:close/>
                  <a:moveTo>
                    <a:pt x="88" y="22"/>
                  </a:moveTo>
                  <a:lnTo>
                    <a:pt x="86" y="22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88" y="22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9">
              <a:extLst>
                <a:ext uri="{FF2B5EF4-FFF2-40B4-BE49-F238E27FC236}">
                  <a16:creationId xmlns:a16="http://schemas.microsoft.com/office/drawing/2014/main" id="{8675C7BF-B8DA-45C7-83C6-17586254B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5698" y="4661972"/>
              <a:ext cx="24879" cy="19351"/>
            </a:xfrm>
            <a:custGeom>
              <a:avLst/>
              <a:gdLst>
                <a:gd name="T0" fmla="*/ 18 w 18"/>
                <a:gd name="T1" fmla="*/ 5 h 14"/>
                <a:gd name="T2" fmla="*/ 16 w 18"/>
                <a:gd name="T3" fmla="*/ 5 h 14"/>
                <a:gd name="T4" fmla="*/ 16 w 18"/>
                <a:gd name="T5" fmla="*/ 4 h 14"/>
                <a:gd name="T6" fmla="*/ 14 w 18"/>
                <a:gd name="T7" fmla="*/ 4 h 14"/>
                <a:gd name="T8" fmla="*/ 16 w 18"/>
                <a:gd name="T9" fmla="*/ 2 h 14"/>
                <a:gd name="T10" fmla="*/ 9 w 18"/>
                <a:gd name="T11" fmla="*/ 2 h 14"/>
                <a:gd name="T12" fmla="*/ 9 w 18"/>
                <a:gd name="T13" fmla="*/ 2 h 14"/>
                <a:gd name="T14" fmla="*/ 7 w 18"/>
                <a:gd name="T15" fmla="*/ 0 h 14"/>
                <a:gd name="T16" fmla="*/ 5 w 18"/>
                <a:gd name="T17" fmla="*/ 0 h 14"/>
                <a:gd name="T18" fmla="*/ 4 w 18"/>
                <a:gd name="T19" fmla="*/ 0 h 14"/>
                <a:gd name="T20" fmla="*/ 4 w 18"/>
                <a:gd name="T21" fmla="*/ 0 h 14"/>
                <a:gd name="T22" fmla="*/ 2 w 18"/>
                <a:gd name="T23" fmla="*/ 4 h 14"/>
                <a:gd name="T24" fmla="*/ 2 w 18"/>
                <a:gd name="T25" fmla="*/ 4 h 14"/>
                <a:gd name="T26" fmla="*/ 0 w 18"/>
                <a:gd name="T27" fmla="*/ 4 h 14"/>
                <a:gd name="T28" fmla="*/ 0 w 18"/>
                <a:gd name="T29" fmla="*/ 5 h 14"/>
                <a:gd name="T30" fmla="*/ 0 w 18"/>
                <a:gd name="T31" fmla="*/ 5 h 14"/>
                <a:gd name="T32" fmla="*/ 0 w 18"/>
                <a:gd name="T33" fmla="*/ 5 h 14"/>
                <a:gd name="T34" fmla="*/ 0 w 18"/>
                <a:gd name="T35" fmla="*/ 5 h 14"/>
                <a:gd name="T36" fmla="*/ 0 w 18"/>
                <a:gd name="T37" fmla="*/ 7 h 14"/>
                <a:gd name="T38" fmla="*/ 0 w 18"/>
                <a:gd name="T39" fmla="*/ 7 h 14"/>
                <a:gd name="T40" fmla="*/ 0 w 18"/>
                <a:gd name="T41" fmla="*/ 7 h 14"/>
                <a:gd name="T42" fmla="*/ 2 w 18"/>
                <a:gd name="T43" fmla="*/ 9 h 14"/>
                <a:gd name="T44" fmla="*/ 2 w 18"/>
                <a:gd name="T45" fmla="*/ 9 h 14"/>
                <a:gd name="T46" fmla="*/ 2 w 18"/>
                <a:gd name="T47" fmla="*/ 11 h 14"/>
                <a:gd name="T48" fmla="*/ 0 w 18"/>
                <a:gd name="T49" fmla="*/ 11 h 14"/>
                <a:gd name="T50" fmla="*/ 0 w 18"/>
                <a:gd name="T51" fmla="*/ 11 h 14"/>
                <a:gd name="T52" fmla="*/ 2 w 18"/>
                <a:gd name="T53" fmla="*/ 13 h 14"/>
                <a:gd name="T54" fmla="*/ 2 w 18"/>
                <a:gd name="T55" fmla="*/ 14 h 14"/>
                <a:gd name="T56" fmla="*/ 2 w 18"/>
                <a:gd name="T57" fmla="*/ 14 h 14"/>
                <a:gd name="T58" fmla="*/ 5 w 18"/>
                <a:gd name="T59" fmla="*/ 14 h 14"/>
                <a:gd name="T60" fmla="*/ 5 w 18"/>
                <a:gd name="T61" fmla="*/ 14 h 14"/>
                <a:gd name="T62" fmla="*/ 5 w 18"/>
                <a:gd name="T63" fmla="*/ 14 h 14"/>
                <a:gd name="T64" fmla="*/ 5 w 18"/>
                <a:gd name="T65" fmla="*/ 14 h 14"/>
                <a:gd name="T66" fmla="*/ 7 w 18"/>
                <a:gd name="T67" fmla="*/ 14 h 14"/>
                <a:gd name="T68" fmla="*/ 7 w 18"/>
                <a:gd name="T69" fmla="*/ 13 h 14"/>
                <a:gd name="T70" fmla="*/ 9 w 18"/>
                <a:gd name="T71" fmla="*/ 13 h 14"/>
                <a:gd name="T72" fmla="*/ 11 w 18"/>
                <a:gd name="T73" fmla="*/ 13 h 14"/>
                <a:gd name="T74" fmla="*/ 13 w 18"/>
                <a:gd name="T75" fmla="*/ 11 h 14"/>
                <a:gd name="T76" fmla="*/ 13 w 18"/>
                <a:gd name="T77" fmla="*/ 11 h 14"/>
                <a:gd name="T78" fmla="*/ 13 w 18"/>
                <a:gd name="T79" fmla="*/ 11 h 14"/>
                <a:gd name="T80" fmla="*/ 13 w 18"/>
                <a:gd name="T81" fmla="*/ 11 h 14"/>
                <a:gd name="T82" fmla="*/ 13 w 18"/>
                <a:gd name="T83" fmla="*/ 11 h 14"/>
                <a:gd name="T84" fmla="*/ 13 w 18"/>
                <a:gd name="T85" fmla="*/ 11 h 14"/>
                <a:gd name="T86" fmla="*/ 14 w 18"/>
                <a:gd name="T87" fmla="*/ 11 h 14"/>
                <a:gd name="T88" fmla="*/ 14 w 18"/>
                <a:gd name="T89" fmla="*/ 11 h 14"/>
                <a:gd name="T90" fmla="*/ 14 w 18"/>
                <a:gd name="T91" fmla="*/ 9 h 14"/>
                <a:gd name="T92" fmla="*/ 14 w 18"/>
                <a:gd name="T93" fmla="*/ 9 h 14"/>
                <a:gd name="T94" fmla="*/ 16 w 18"/>
                <a:gd name="T95" fmla="*/ 7 h 14"/>
                <a:gd name="T96" fmla="*/ 16 w 18"/>
                <a:gd name="T97" fmla="*/ 5 h 14"/>
                <a:gd name="T98" fmla="*/ 18 w 18"/>
                <a:gd name="T99" fmla="*/ 5 h 14"/>
                <a:gd name="T100" fmla="*/ 18 w 18"/>
                <a:gd name="T10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" h="14">
                  <a:moveTo>
                    <a:pt x="18" y="5"/>
                  </a:moveTo>
                  <a:lnTo>
                    <a:pt x="16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60">
              <a:extLst>
                <a:ext uri="{FF2B5EF4-FFF2-40B4-BE49-F238E27FC236}">
                  <a16:creationId xmlns:a16="http://schemas.microsoft.com/office/drawing/2014/main" id="{CF98621C-5AD0-467C-8A06-CEFD0AC34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1373" y="4661972"/>
              <a:ext cx="121632" cy="275056"/>
            </a:xfrm>
            <a:custGeom>
              <a:avLst/>
              <a:gdLst>
                <a:gd name="T0" fmla="*/ 83 w 88"/>
                <a:gd name="T1" fmla="*/ 126 h 199"/>
                <a:gd name="T2" fmla="*/ 78 w 88"/>
                <a:gd name="T3" fmla="*/ 116 h 199"/>
                <a:gd name="T4" fmla="*/ 70 w 88"/>
                <a:gd name="T5" fmla="*/ 107 h 199"/>
                <a:gd name="T6" fmla="*/ 65 w 88"/>
                <a:gd name="T7" fmla="*/ 103 h 199"/>
                <a:gd name="T8" fmla="*/ 61 w 88"/>
                <a:gd name="T9" fmla="*/ 89 h 199"/>
                <a:gd name="T10" fmla="*/ 63 w 88"/>
                <a:gd name="T11" fmla="*/ 81 h 199"/>
                <a:gd name="T12" fmla="*/ 59 w 88"/>
                <a:gd name="T13" fmla="*/ 78 h 199"/>
                <a:gd name="T14" fmla="*/ 63 w 88"/>
                <a:gd name="T15" fmla="*/ 72 h 199"/>
                <a:gd name="T16" fmla="*/ 63 w 88"/>
                <a:gd name="T17" fmla="*/ 58 h 199"/>
                <a:gd name="T18" fmla="*/ 65 w 88"/>
                <a:gd name="T19" fmla="*/ 51 h 199"/>
                <a:gd name="T20" fmla="*/ 67 w 88"/>
                <a:gd name="T21" fmla="*/ 43 h 199"/>
                <a:gd name="T22" fmla="*/ 59 w 88"/>
                <a:gd name="T23" fmla="*/ 27 h 199"/>
                <a:gd name="T24" fmla="*/ 47 w 88"/>
                <a:gd name="T25" fmla="*/ 18 h 199"/>
                <a:gd name="T26" fmla="*/ 45 w 88"/>
                <a:gd name="T27" fmla="*/ 14 h 199"/>
                <a:gd name="T28" fmla="*/ 38 w 88"/>
                <a:gd name="T29" fmla="*/ 5 h 199"/>
                <a:gd name="T30" fmla="*/ 29 w 88"/>
                <a:gd name="T31" fmla="*/ 13 h 199"/>
                <a:gd name="T32" fmla="*/ 23 w 88"/>
                <a:gd name="T33" fmla="*/ 5 h 199"/>
                <a:gd name="T34" fmla="*/ 22 w 88"/>
                <a:gd name="T35" fmla="*/ 0 h 199"/>
                <a:gd name="T36" fmla="*/ 14 w 88"/>
                <a:gd name="T37" fmla="*/ 9 h 199"/>
                <a:gd name="T38" fmla="*/ 11 w 88"/>
                <a:gd name="T39" fmla="*/ 16 h 199"/>
                <a:gd name="T40" fmla="*/ 0 w 88"/>
                <a:gd name="T41" fmla="*/ 31 h 199"/>
                <a:gd name="T42" fmla="*/ 3 w 88"/>
                <a:gd name="T43" fmla="*/ 40 h 199"/>
                <a:gd name="T44" fmla="*/ 3 w 88"/>
                <a:gd name="T45" fmla="*/ 47 h 199"/>
                <a:gd name="T46" fmla="*/ 5 w 88"/>
                <a:gd name="T47" fmla="*/ 51 h 199"/>
                <a:gd name="T48" fmla="*/ 16 w 88"/>
                <a:gd name="T49" fmla="*/ 58 h 199"/>
                <a:gd name="T50" fmla="*/ 16 w 88"/>
                <a:gd name="T51" fmla="*/ 69 h 199"/>
                <a:gd name="T52" fmla="*/ 14 w 88"/>
                <a:gd name="T53" fmla="*/ 72 h 199"/>
                <a:gd name="T54" fmla="*/ 12 w 88"/>
                <a:gd name="T55" fmla="*/ 76 h 199"/>
                <a:gd name="T56" fmla="*/ 7 w 88"/>
                <a:gd name="T57" fmla="*/ 83 h 199"/>
                <a:gd name="T58" fmla="*/ 11 w 88"/>
                <a:gd name="T59" fmla="*/ 90 h 199"/>
                <a:gd name="T60" fmla="*/ 9 w 88"/>
                <a:gd name="T61" fmla="*/ 101 h 199"/>
                <a:gd name="T62" fmla="*/ 11 w 88"/>
                <a:gd name="T63" fmla="*/ 110 h 199"/>
                <a:gd name="T64" fmla="*/ 11 w 88"/>
                <a:gd name="T65" fmla="*/ 112 h 199"/>
                <a:gd name="T66" fmla="*/ 9 w 88"/>
                <a:gd name="T67" fmla="*/ 117 h 199"/>
                <a:gd name="T68" fmla="*/ 7 w 88"/>
                <a:gd name="T69" fmla="*/ 114 h 199"/>
                <a:gd name="T70" fmla="*/ 7 w 88"/>
                <a:gd name="T71" fmla="*/ 119 h 199"/>
                <a:gd name="T72" fmla="*/ 5 w 88"/>
                <a:gd name="T73" fmla="*/ 128 h 199"/>
                <a:gd name="T74" fmla="*/ 5 w 88"/>
                <a:gd name="T75" fmla="*/ 139 h 199"/>
                <a:gd name="T76" fmla="*/ 7 w 88"/>
                <a:gd name="T77" fmla="*/ 141 h 199"/>
                <a:gd name="T78" fmla="*/ 11 w 88"/>
                <a:gd name="T79" fmla="*/ 148 h 199"/>
                <a:gd name="T80" fmla="*/ 5 w 88"/>
                <a:gd name="T81" fmla="*/ 150 h 199"/>
                <a:gd name="T82" fmla="*/ 2 w 88"/>
                <a:gd name="T83" fmla="*/ 150 h 199"/>
                <a:gd name="T84" fmla="*/ 16 w 88"/>
                <a:gd name="T85" fmla="*/ 166 h 199"/>
                <a:gd name="T86" fmla="*/ 25 w 88"/>
                <a:gd name="T87" fmla="*/ 172 h 199"/>
                <a:gd name="T88" fmla="*/ 27 w 88"/>
                <a:gd name="T89" fmla="*/ 173 h 199"/>
                <a:gd name="T90" fmla="*/ 32 w 88"/>
                <a:gd name="T91" fmla="*/ 182 h 199"/>
                <a:gd name="T92" fmla="*/ 34 w 88"/>
                <a:gd name="T93" fmla="*/ 184 h 199"/>
                <a:gd name="T94" fmla="*/ 36 w 88"/>
                <a:gd name="T95" fmla="*/ 191 h 199"/>
                <a:gd name="T96" fmla="*/ 40 w 88"/>
                <a:gd name="T97" fmla="*/ 195 h 199"/>
                <a:gd name="T98" fmla="*/ 47 w 88"/>
                <a:gd name="T99" fmla="*/ 197 h 199"/>
                <a:gd name="T100" fmla="*/ 52 w 88"/>
                <a:gd name="T101" fmla="*/ 193 h 199"/>
                <a:gd name="T102" fmla="*/ 50 w 88"/>
                <a:gd name="T103" fmla="*/ 190 h 199"/>
                <a:gd name="T104" fmla="*/ 54 w 88"/>
                <a:gd name="T105" fmla="*/ 190 h 199"/>
                <a:gd name="T106" fmla="*/ 52 w 88"/>
                <a:gd name="T107" fmla="*/ 177 h 199"/>
                <a:gd name="T108" fmla="*/ 59 w 88"/>
                <a:gd name="T109" fmla="*/ 172 h 199"/>
                <a:gd name="T110" fmla="*/ 70 w 88"/>
                <a:gd name="T111" fmla="*/ 168 h 199"/>
                <a:gd name="T112" fmla="*/ 72 w 88"/>
                <a:gd name="T113" fmla="*/ 163 h 199"/>
                <a:gd name="T114" fmla="*/ 74 w 88"/>
                <a:gd name="T115" fmla="*/ 154 h 199"/>
                <a:gd name="T116" fmla="*/ 78 w 88"/>
                <a:gd name="T117" fmla="*/ 148 h 199"/>
                <a:gd name="T118" fmla="*/ 83 w 88"/>
                <a:gd name="T119" fmla="*/ 145 h 199"/>
                <a:gd name="T120" fmla="*/ 87 w 88"/>
                <a:gd name="T12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" h="199">
                  <a:moveTo>
                    <a:pt x="88" y="134"/>
                  </a:moveTo>
                  <a:lnTo>
                    <a:pt x="88" y="132"/>
                  </a:lnTo>
                  <a:lnTo>
                    <a:pt x="87" y="130"/>
                  </a:lnTo>
                  <a:lnTo>
                    <a:pt x="87" y="128"/>
                  </a:lnTo>
                  <a:lnTo>
                    <a:pt x="85" y="128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5" y="125"/>
                  </a:lnTo>
                  <a:lnTo>
                    <a:pt x="85" y="123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5" y="117"/>
                  </a:lnTo>
                  <a:lnTo>
                    <a:pt x="83" y="116"/>
                  </a:lnTo>
                  <a:lnTo>
                    <a:pt x="81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3" y="99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7"/>
                  </a:lnTo>
                  <a:lnTo>
                    <a:pt x="63" y="87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61" y="74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60"/>
                  </a:lnTo>
                  <a:lnTo>
                    <a:pt x="63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5"/>
                  </a:lnTo>
                  <a:lnTo>
                    <a:pt x="67" y="43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3" y="34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4" y="22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4" y="67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1" y="80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2" y="92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1" y="98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2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7" y="114"/>
                  </a:lnTo>
                  <a:lnTo>
                    <a:pt x="9" y="114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5" y="117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5" y="121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3" y="132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3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3"/>
                  </a:lnTo>
                  <a:lnTo>
                    <a:pt x="7" y="145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11" y="148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7"/>
                  </a:lnTo>
                  <a:lnTo>
                    <a:pt x="11" y="163"/>
                  </a:lnTo>
                  <a:lnTo>
                    <a:pt x="12" y="163"/>
                  </a:lnTo>
                  <a:lnTo>
                    <a:pt x="14" y="164"/>
                  </a:lnTo>
                  <a:lnTo>
                    <a:pt x="16" y="166"/>
                  </a:lnTo>
                  <a:lnTo>
                    <a:pt x="20" y="168"/>
                  </a:lnTo>
                  <a:lnTo>
                    <a:pt x="22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2" y="179"/>
                  </a:lnTo>
                  <a:lnTo>
                    <a:pt x="34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6" y="184"/>
                  </a:lnTo>
                  <a:lnTo>
                    <a:pt x="36" y="184"/>
                  </a:lnTo>
                  <a:lnTo>
                    <a:pt x="38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6" y="190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1" y="197"/>
                  </a:lnTo>
                  <a:lnTo>
                    <a:pt x="43" y="197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199"/>
                  </a:lnTo>
                  <a:lnTo>
                    <a:pt x="49" y="197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2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2" y="181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9" y="172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70" y="168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3"/>
                  </a:lnTo>
                  <a:lnTo>
                    <a:pt x="72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0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8" y="148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81" y="146"/>
                  </a:lnTo>
                  <a:lnTo>
                    <a:pt x="83" y="146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7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8" y="134"/>
                  </a:lnTo>
                  <a:close/>
                </a:path>
              </a:pathLst>
            </a:custGeom>
            <a:grpFill/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42">
              <a:extLst>
                <a:ext uri="{FF2B5EF4-FFF2-40B4-BE49-F238E27FC236}">
                  <a16:creationId xmlns:a16="http://schemas.microsoft.com/office/drawing/2014/main" id="{CAFC47CD-0356-429D-8CBC-73606C7C3C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2543" y="3351658"/>
              <a:ext cx="634424" cy="858339"/>
            </a:xfrm>
            <a:custGeom>
              <a:avLst/>
              <a:gdLst>
                <a:gd name="T0" fmla="*/ 114 w 459"/>
                <a:gd name="T1" fmla="*/ 115 h 621"/>
                <a:gd name="T2" fmla="*/ 105 w 459"/>
                <a:gd name="T3" fmla="*/ 110 h 621"/>
                <a:gd name="T4" fmla="*/ 401 w 459"/>
                <a:gd name="T5" fmla="*/ 86 h 621"/>
                <a:gd name="T6" fmla="*/ 399 w 459"/>
                <a:gd name="T7" fmla="*/ 103 h 621"/>
                <a:gd name="T8" fmla="*/ 152 w 459"/>
                <a:gd name="T9" fmla="*/ 50 h 621"/>
                <a:gd name="T10" fmla="*/ 137 w 459"/>
                <a:gd name="T11" fmla="*/ 48 h 621"/>
                <a:gd name="T12" fmla="*/ 367 w 459"/>
                <a:gd name="T13" fmla="*/ 45 h 621"/>
                <a:gd name="T14" fmla="*/ 365 w 459"/>
                <a:gd name="T15" fmla="*/ 65 h 621"/>
                <a:gd name="T16" fmla="*/ 390 w 459"/>
                <a:gd name="T17" fmla="*/ 61 h 621"/>
                <a:gd name="T18" fmla="*/ 381 w 459"/>
                <a:gd name="T19" fmla="*/ 41 h 621"/>
                <a:gd name="T20" fmla="*/ 383 w 459"/>
                <a:gd name="T21" fmla="*/ 43 h 621"/>
                <a:gd name="T22" fmla="*/ 374 w 459"/>
                <a:gd name="T23" fmla="*/ 47 h 621"/>
                <a:gd name="T24" fmla="*/ 455 w 459"/>
                <a:gd name="T25" fmla="*/ 303 h 621"/>
                <a:gd name="T26" fmla="*/ 444 w 459"/>
                <a:gd name="T27" fmla="*/ 240 h 621"/>
                <a:gd name="T28" fmla="*/ 428 w 459"/>
                <a:gd name="T29" fmla="*/ 164 h 621"/>
                <a:gd name="T30" fmla="*/ 410 w 459"/>
                <a:gd name="T31" fmla="*/ 112 h 621"/>
                <a:gd name="T32" fmla="*/ 394 w 459"/>
                <a:gd name="T33" fmla="*/ 76 h 621"/>
                <a:gd name="T34" fmla="*/ 359 w 459"/>
                <a:gd name="T35" fmla="*/ 58 h 621"/>
                <a:gd name="T36" fmla="*/ 336 w 459"/>
                <a:gd name="T37" fmla="*/ 59 h 621"/>
                <a:gd name="T38" fmla="*/ 338 w 459"/>
                <a:gd name="T39" fmla="*/ 58 h 621"/>
                <a:gd name="T40" fmla="*/ 314 w 459"/>
                <a:gd name="T41" fmla="*/ 76 h 621"/>
                <a:gd name="T42" fmla="*/ 280 w 459"/>
                <a:gd name="T43" fmla="*/ 99 h 621"/>
                <a:gd name="T44" fmla="*/ 249 w 459"/>
                <a:gd name="T45" fmla="*/ 83 h 621"/>
                <a:gd name="T46" fmla="*/ 219 w 459"/>
                <a:gd name="T47" fmla="*/ 59 h 621"/>
                <a:gd name="T48" fmla="*/ 206 w 459"/>
                <a:gd name="T49" fmla="*/ 32 h 621"/>
                <a:gd name="T50" fmla="*/ 157 w 459"/>
                <a:gd name="T51" fmla="*/ 16 h 621"/>
                <a:gd name="T52" fmla="*/ 143 w 459"/>
                <a:gd name="T53" fmla="*/ 59 h 621"/>
                <a:gd name="T54" fmla="*/ 159 w 459"/>
                <a:gd name="T55" fmla="*/ 86 h 621"/>
                <a:gd name="T56" fmla="*/ 181 w 459"/>
                <a:gd name="T57" fmla="*/ 115 h 621"/>
                <a:gd name="T58" fmla="*/ 132 w 459"/>
                <a:gd name="T59" fmla="*/ 137 h 621"/>
                <a:gd name="T60" fmla="*/ 116 w 459"/>
                <a:gd name="T61" fmla="*/ 128 h 621"/>
                <a:gd name="T62" fmla="*/ 71 w 459"/>
                <a:gd name="T63" fmla="*/ 148 h 621"/>
                <a:gd name="T64" fmla="*/ 42 w 459"/>
                <a:gd name="T65" fmla="*/ 218 h 621"/>
                <a:gd name="T66" fmla="*/ 49 w 459"/>
                <a:gd name="T67" fmla="*/ 260 h 621"/>
                <a:gd name="T68" fmla="*/ 7 w 459"/>
                <a:gd name="T69" fmla="*/ 280 h 621"/>
                <a:gd name="T70" fmla="*/ 2 w 459"/>
                <a:gd name="T71" fmla="*/ 339 h 621"/>
                <a:gd name="T72" fmla="*/ 15 w 459"/>
                <a:gd name="T73" fmla="*/ 366 h 621"/>
                <a:gd name="T74" fmla="*/ 22 w 459"/>
                <a:gd name="T75" fmla="*/ 392 h 621"/>
                <a:gd name="T76" fmla="*/ 22 w 459"/>
                <a:gd name="T77" fmla="*/ 428 h 621"/>
                <a:gd name="T78" fmla="*/ 25 w 459"/>
                <a:gd name="T79" fmla="*/ 457 h 621"/>
                <a:gd name="T80" fmla="*/ 52 w 459"/>
                <a:gd name="T81" fmla="*/ 477 h 621"/>
                <a:gd name="T82" fmla="*/ 90 w 459"/>
                <a:gd name="T83" fmla="*/ 489 h 621"/>
                <a:gd name="T84" fmla="*/ 98 w 459"/>
                <a:gd name="T85" fmla="*/ 529 h 621"/>
                <a:gd name="T86" fmla="*/ 85 w 459"/>
                <a:gd name="T87" fmla="*/ 580 h 621"/>
                <a:gd name="T88" fmla="*/ 114 w 459"/>
                <a:gd name="T89" fmla="*/ 598 h 621"/>
                <a:gd name="T90" fmla="*/ 134 w 459"/>
                <a:gd name="T91" fmla="*/ 594 h 621"/>
                <a:gd name="T92" fmla="*/ 146 w 459"/>
                <a:gd name="T93" fmla="*/ 590 h 621"/>
                <a:gd name="T94" fmla="*/ 208 w 459"/>
                <a:gd name="T95" fmla="*/ 605 h 621"/>
                <a:gd name="T96" fmla="*/ 228 w 459"/>
                <a:gd name="T97" fmla="*/ 614 h 621"/>
                <a:gd name="T98" fmla="*/ 257 w 459"/>
                <a:gd name="T99" fmla="*/ 610 h 621"/>
                <a:gd name="T100" fmla="*/ 318 w 459"/>
                <a:gd name="T101" fmla="*/ 594 h 621"/>
                <a:gd name="T102" fmla="*/ 347 w 459"/>
                <a:gd name="T103" fmla="*/ 598 h 621"/>
                <a:gd name="T104" fmla="*/ 354 w 459"/>
                <a:gd name="T105" fmla="*/ 587 h 621"/>
                <a:gd name="T106" fmla="*/ 379 w 459"/>
                <a:gd name="T107" fmla="*/ 536 h 621"/>
                <a:gd name="T108" fmla="*/ 392 w 459"/>
                <a:gd name="T109" fmla="*/ 502 h 621"/>
                <a:gd name="T110" fmla="*/ 345 w 459"/>
                <a:gd name="T111" fmla="*/ 462 h 621"/>
                <a:gd name="T112" fmla="*/ 331 w 459"/>
                <a:gd name="T113" fmla="*/ 421 h 621"/>
                <a:gd name="T114" fmla="*/ 320 w 459"/>
                <a:gd name="T115" fmla="*/ 397 h 621"/>
                <a:gd name="T116" fmla="*/ 347 w 459"/>
                <a:gd name="T117" fmla="*/ 381 h 621"/>
                <a:gd name="T118" fmla="*/ 383 w 459"/>
                <a:gd name="T119" fmla="*/ 366 h 621"/>
                <a:gd name="T120" fmla="*/ 421 w 459"/>
                <a:gd name="T121" fmla="*/ 339 h 621"/>
                <a:gd name="T122" fmla="*/ 452 w 459"/>
                <a:gd name="T123" fmla="*/ 343 h 621"/>
                <a:gd name="T124" fmla="*/ 130 w 459"/>
                <a:gd name="T125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9" h="621">
                  <a:moveTo>
                    <a:pt x="42" y="126"/>
                  </a:moveTo>
                  <a:lnTo>
                    <a:pt x="42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5" y="123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60" y="117"/>
                  </a:moveTo>
                  <a:lnTo>
                    <a:pt x="52" y="117"/>
                  </a:lnTo>
                  <a:lnTo>
                    <a:pt x="51" y="119"/>
                  </a:lnTo>
                  <a:lnTo>
                    <a:pt x="61" y="117"/>
                  </a:lnTo>
                  <a:lnTo>
                    <a:pt x="60" y="117"/>
                  </a:lnTo>
                  <a:close/>
                  <a:moveTo>
                    <a:pt x="72" y="115"/>
                  </a:moveTo>
                  <a:lnTo>
                    <a:pt x="74" y="114"/>
                  </a:lnTo>
                  <a:lnTo>
                    <a:pt x="74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69" y="114"/>
                  </a:lnTo>
                  <a:lnTo>
                    <a:pt x="67" y="114"/>
                  </a:lnTo>
                  <a:lnTo>
                    <a:pt x="65" y="115"/>
                  </a:lnTo>
                  <a:lnTo>
                    <a:pt x="67" y="115"/>
                  </a:lnTo>
                  <a:lnTo>
                    <a:pt x="72" y="115"/>
                  </a:lnTo>
                  <a:close/>
                  <a:moveTo>
                    <a:pt x="80" y="114"/>
                  </a:move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80" y="114"/>
                  </a:lnTo>
                  <a:close/>
                  <a:moveTo>
                    <a:pt x="114" y="115"/>
                  </a:moveTo>
                  <a:lnTo>
                    <a:pt x="116" y="115"/>
                  </a:lnTo>
                  <a:lnTo>
                    <a:pt x="116" y="115"/>
                  </a:lnTo>
                  <a:lnTo>
                    <a:pt x="116" y="115"/>
                  </a:lnTo>
                  <a:lnTo>
                    <a:pt x="116" y="11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5"/>
                  </a:lnTo>
                  <a:close/>
                  <a:moveTo>
                    <a:pt x="81" y="114"/>
                  </a:moveTo>
                  <a:lnTo>
                    <a:pt x="83" y="114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3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4"/>
                  </a:lnTo>
                  <a:lnTo>
                    <a:pt x="81" y="114"/>
                  </a:lnTo>
                  <a:close/>
                  <a:moveTo>
                    <a:pt x="92" y="112"/>
                  </a:moveTo>
                  <a:lnTo>
                    <a:pt x="92" y="112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6" y="112"/>
                  </a:lnTo>
                  <a:lnTo>
                    <a:pt x="96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close/>
                  <a:moveTo>
                    <a:pt x="101" y="108"/>
                  </a:moveTo>
                  <a:lnTo>
                    <a:pt x="103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08"/>
                  </a:lnTo>
                  <a:close/>
                  <a:moveTo>
                    <a:pt x="278" y="94"/>
                  </a:moveTo>
                  <a:lnTo>
                    <a:pt x="280" y="94"/>
                  </a:lnTo>
                  <a:lnTo>
                    <a:pt x="280" y="94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2" y="94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0" y="88"/>
                  </a:lnTo>
                  <a:lnTo>
                    <a:pt x="278" y="90"/>
                  </a:lnTo>
                  <a:lnTo>
                    <a:pt x="276" y="92"/>
                  </a:lnTo>
                  <a:lnTo>
                    <a:pt x="278" y="94"/>
                  </a:lnTo>
                  <a:lnTo>
                    <a:pt x="278" y="94"/>
                  </a:lnTo>
                  <a:close/>
                  <a:moveTo>
                    <a:pt x="285" y="86"/>
                  </a:moveTo>
                  <a:lnTo>
                    <a:pt x="285" y="85"/>
                  </a:lnTo>
                  <a:lnTo>
                    <a:pt x="287" y="83"/>
                  </a:lnTo>
                  <a:lnTo>
                    <a:pt x="289" y="81"/>
                  </a:lnTo>
                  <a:lnTo>
                    <a:pt x="287" y="83"/>
                  </a:lnTo>
                  <a:lnTo>
                    <a:pt x="285" y="83"/>
                  </a:lnTo>
                  <a:lnTo>
                    <a:pt x="284" y="85"/>
                  </a:lnTo>
                  <a:lnTo>
                    <a:pt x="284" y="85"/>
                  </a:lnTo>
                  <a:lnTo>
                    <a:pt x="285" y="86"/>
                  </a:lnTo>
                  <a:lnTo>
                    <a:pt x="285" y="86"/>
                  </a:lnTo>
                  <a:close/>
                  <a:moveTo>
                    <a:pt x="396" y="77"/>
                  </a:moveTo>
                  <a:lnTo>
                    <a:pt x="396" y="79"/>
                  </a:lnTo>
                  <a:lnTo>
                    <a:pt x="399" y="81"/>
                  </a:lnTo>
                  <a:lnTo>
                    <a:pt x="399" y="83"/>
                  </a:lnTo>
                  <a:lnTo>
                    <a:pt x="399" y="85"/>
                  </a:lnTo>
                  <a:lnTo>
                    <a:pt x="397" y="86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88"/>
                  </a:lnTo>
                  <a:lnTo>
                    <a:pt x="399" y="88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3" y="88"/>
                  </a:lnTo>
                  <a:lnTo>
                    <a:pt x="401" y="88"/>
                  </a:lnTo>
                  <a:lnTo>
                    <a:pt x="401" y="88"/>
                  </a:lnTo>
                  <a:lnTo>
                    <a:pt x="401" y="90"/>
                  </a:lnTo>
                  <a:lnTo>
                    <a:pt x="401" y="90"/>
                  </a:lnTo>
                  <a:lnTo>
                    <a:pt x="403" y="90"/>
                  </a:lnTo>
                  <a:lnTo>
                    <a:pt x="403" y="90"/>
                  </a:lnTo>
                  <a:lnTo>
                    <a:pt x="403" y="88"/>
                  </a:lnTo>
                  <a:lnTo>
                    <a:pt x="403" y="88"/>
                  </a:lnTo>
                  <a:lnTo>
                    <a:pt x="405" y="88"/>
                  </a:lnTo>
                  <a:lnTo>
                    <a:pt x="405" y="88"/>
                  </a:lnTo>
                  <a:lnTo>
                    <a:pt x="405" y="86"/>
                  </a:lnTo>
                  <a:lnTo>
                    <a:pt x="405" y="86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6" y="85"/>
                  </a:lnTo>
                  <a:lnTo>
                    <a:pt x="406" y="86"/>
                  </a:lnTo>
                  <a:lnTo>
                    <a:pt x="408" y="86"/>
                  </a:lnTo>
                  <a:lnTo>
                    <a:pt x="408" y="88"/>
                  </a:lnTo>
                  <a:lnTo>
                    <a:pt x="408" y="90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2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08" y="95"/>
                  </a:lnTo>
                  <a:lnTo>
                    <a:pt x="408" y="95"/>
                  </a:lnTo>
                  <a:lnTo>
                    <a:pt x="408" y="94"/>
                  </a:lnTo>
                  <a:lnTo>
                    <a:pt x="410" y="94"/>
                  </a:lnTo>
                  <a:lnTo>
                    <a:pt x="410" y="94"/>
                  </a:lnTo>
                  <a:lnTo>
                    <a:pt x="408" y="94"/>
                  </a:lnTo>
                  <a:lnTo>
                    <a:pt x="406" y="94"/>
                  </a:lnTo>
                  <a:lnTo>
                    <a:pt x="406" y="95"/>
                  </a:lnTo>
                  <a:lnTo>
                    <a:pt x="406" y="94"/>
                  </a:lnTo>
                  <a:lnTo>
                    <a:pt x="406" y="9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3" y="92"/>
                  </a:lnTo>
                  <a:lnTo>
                    <a:pt x="403" y="94"/>
                  </a:lnTo>
                  <a:lnTo>
                    <a:pt x="405" y="97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403" y="101"/>
                  </a:lnTo>
                  <a:lnTo>
                    <a:pt x="401" y="101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401" y="103"/>
                  </a:lnTo>
                  <a:lnTo>
                    <a:pt x="401" y="104"/>
                  </a:lnTo>
                  <a:lnTo>
                    <a:pt x="405" y="104"/>
                  </a:lnTo>
                  <a:lnTo>
                    <a:pt x="408" y="103"/>
                  </a:lnTo>
                  <a:lnTo>
                    <a:pt x="410" y="103"/>
                  </a:lnTo>
                  <a:lnTo>
                    <a:pt x="410" y="101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19" y="101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7" y="95"/>
                  </a:lnTo>
                  <a:lnTo>
                    <a:pt x="408" y="86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3" y="83"/>
                  </a:lnTo>
                  <a:lnTo>
                    <a:pt x="401" y="81"/>
                  </a:lnTo>
                  <a:lnTo>
                    <a:pt x="401" y="79"/>
                  </a:lnTo>
                  <a:lnTo>
                    <a:pt x="399" y="77"/>
                  </a:lnTo>
                  <a:lnTo>
                    <a:pt x="399" y="76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6" y="77"/>
                  </a:lnTo>
                  <a:lnTo>
                    <a:pt x="396" y="77"/>
                  </a:lnTo>
                  <a:close/>
                  <a:moveTo>
                    <a:pt x="103" y="76"/>
                  </a:move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103" y="76"/>
                  </a:lnTo>
                  <a:close/>
                  <a:moveTo>
                    <a:pt x="105" y="74"/>
                  </a:moveTo>
                  <a:lnTo>
                    <a:pt x="105" y="74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5" y="74"/>
                  </a:lnTo>
                  <a:close/>
                  <a:moveTo>
                    <a:pt x="148" y="50"/>
                  </a:moveTo>
                  <a:lnTo>
                    <a:pt x="148" y="50"/>
                  </a:lnTo>
                  <a:lnTo>
                    <a:pt x="150" y="50"/>
                  </a:lnTo>
                  <a:lnTo>
                    <a:pt x="152" y="50"/>
                  </a:lnTo>
                  <a:lnTo>
                    <a:pt x="154" y="50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4" y="45"/>
                  </a:lnTo>
                  <a:lnTo>
                    <a:pt x="152" y="45"/>
                  </a:lnTo>
                  <a:lnTo>
                    <a:pt x="150" y="47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close/>
                  <a:moveTo>
                    <a:pt x="258" y="52"/>
                  </a:move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2" y="52"/>
                  </a:lnTo>
                  <a:lnTo>
                    <a:pt x="264" y="52"/>
                  </a:lnTo>
                  <a:lnTo>
                    <a:pt x="264" y="52"/>
                  </a:lnTo>
                  <a:lnTo>
                    <a:pt x="264" y="54"/>
                  </a:lnTo>
                  <a:lnTo>
                    <a:pt x="264" y="56"/>
                  </a:lnTo>
                  <a:lnTo>
                    <a:pt x="266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4"/>
                  </a:lnTo>
                  <a:lnTo>
                    <a:pt x="275" y="56"/>
                  </a:lnTo>
                  <a:lnTo>
                    <a:pt x="271" y="50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7"/>
                  </a:lnTo>
                  <a:lnTo>
                    <a:pt x="264" y="45"/>
                  </a:lnTo>
                  <a:lnTo>
                    <a:pt x="262" y="45"/>
                  </a:lnTo>
                  <a:lnTo>
                    <a:pt x="260" y="47"/>
                  </a:lnTo>
                  <a:lnTo>
                    <a:pt x="258" y="50"/>
                  </a:lnTo>
                  <a:lnTo>
                    <a:pt x="258" y="52"/>
                  </a:lnTo>
                  <a:lnTo>
                    <a:pt x="258" y="52"/>
                  </a:lnTo>
                  <a:close/>
                  <a:moveTo>
                    <a:pt x="139" y="45"/>
                  </a:moveTo>
                  <a:lnTo>
                    <a:pt x="137" y="45"/>
                  </a:lnTo>
                  <a:lnTo>
                    <a:pt x="137" y="47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3" y="47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close/>
                  <a:moveTo>
                    <a:pt x="361" y="48"/>
                  </a:moveTo>
                  <a:lnTo>
                    <a:pt x="361" y="48"/>
                  </a:lnTo>
                  <a:lnTo>
                    <a:pt x="361" y="47"/>
                  </a:lnTo>
                  <a:lnTo>
                    <a:pt x="361" y="47"/>
                  </a:lnTo>
                  <a:lnTo>
                    <a:pt x="363" y="47"/>
                  </a:lnTo>
                  <a:lnTo>
                    <a:pt x="363" y="45"/>
                  </a:lnTo>
                  <a:lnTo>
                    <a:pt x="363" y="43"/>
                  </a:lnTo>
                  <a:lnTo>
                    <a:pt x="363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7" y="39"/>
                  </a:lnTo>
                  <a:lnTo>
                    <a:pt x="367" y="41"/>
                  </a:lnTo>
                  <a:lnTo>
                    <a:pt x="367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3" y="41"/>
                  </a:lnTo>
                  <a:lnTo>
                    <a:pt x="361" y="47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48"/>
                  </a:lnTo>
                  <a:close/>
                  <a:moveTo>
                    <a:pt x="372" y="47"/>
                  </a:moveTo>
                  <a:lnTo>
                    <a:pt x="372" y="45"/>
                  </a:lnTo>
                  <a:lnTo>
                    <a:pt x="372" y="45"/>
                  </a:lnTo>
                  <a:lnTo>
                    <a:pt x="372" y="45"/>
                  </a:lnTo>
                  <a:lnTo>
                    <a:pt x="372" y="43"/>
                  </a:lnTo>
                  <a:lnTo>
                    <a:pt x="370" y="43"/>
                  </a:lnTo>
                  <a:lnTo>
                    <a:pt x="370" y="43"/>
                  </a:lnTo>
                  <a:lnTo>
                    <a:pt x="367" y="43"/>
                  </a:lnTo>
                  <a:lnTo>
                    <a:pt x="365" y="45"/>
                  </a:lnTo>
                  <a:lnTo>
                    <a:pt x="365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8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8"/>
                  </a:lnTo>
                  <a:lnTo>
                    <a:pt x="368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372" y="50"/>
                  </a:lnTo>
                  <a:lnTo>
                    <a:pt x="372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68" y="52"/>
                  </a:lnTo>
                  <a:lnTo>
                    <a:pt x="367" y="52"/>
                  </a:lnTo>
                  <a:lnTo>
                    <a:pt x="367" y="52"/>
                  </a:lnTo>
                  <a:lnTo>
                    <a:pt x="367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0" y="59"/>
                  </a:lnTo>
                  <a:lnTo>
                    <a:pt x="368" y="59"/>
                  </a:lnTo>
                  <a:lnTo>
                    <a:pt x="368" y="58"/>
                  </a:lnTo>
                  <a:lnTo>
                    <a:pt x="368" y="59"/>
                  </a:lnTo>
                  <a:lnTo>
                    <a:pt x="367" y="58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63" y="61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5" y="65"/>
                  </a:lnTo>
                  <a:lnTo>
                    <a:pt x="365" y="65"/>
                  </a:lnTo>
                  <a:lnTo>
                    <a:pt x="365" y="67"/>
                  </a:lnTo>
                  <a:lnTo>
                    <a:pt x="367" y="67"/>
                  </a:lnTo>
                  <a:lnTo>
                    <a:pt x="368" y="65"/>
                  </a:lnTo>
                  <a:lnTo>
                    <a:pt x="368" y="65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7"/>
                  </a:lnTo>
                  <a:lnTo>
                    <a:pt x="374" y="67"/>
                  </a:lnTo>
                  <a:lnTo>
                    <a:pt x="376" y="67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70"/>
                  </a:lnTo>
                  <a:lnTo>
                    <a:pt x="376" y="70"/>
                  </a:lnTo>
                  <a:lnTo>
                    <a:pt x="378" y="72"/>
                  </a:lnTo>
                  <a:lnTo>
                    <a:pt x="379" y="72"/>
                  </a:lnTo>
                  <a:lnTo>
                    <a:pt x="379" y="70"/>
                  </a:lnTo>
                  <a:lnTo>
                    <a:pt x="379" y="70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6" y="67"/>
                  </a:lnTo>
                  <a:lnTo>
                    <a:pt x="378" y="67"/>
                  </a:lnTo>
                  <a:lnTo>
                    <a:pt x="378" y="67"/>
                  </a:lnTo>
                  <a:lnTo>
                    <a:pt x="379" y="65"/>
                  </a:lnTo>
                  <a:lnTo>
                    <a:pt x="379" y="65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88" y="63"/>
                  </a:lnTo>
                  <a:lnTo>
                    <a:pt x="390" y="63"/>
                  </a:lnTo>
                  <a:lnTo>
                    <a:pt x="392" y="63"/>
                  </a:lnTo>
                  <a:lnTo>
                    <a:pt x="394" y="63"/>
                  </a:lnTo>
                  <a:lnTo>
                    <a:pt x="394" y="63"/>
                  </a:lnTo>
                  <a:lnTo>
                    <a:pt x="392" y="65"/>
                  </a:lnTo>
                  <a:lnTo>
                    <a:pt x="390" y="65"/>
                  </a:lnTo>
                  <a:lnTo>
                    <a:pt x="390" y="65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4" y="65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2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4" y="59"/>
                  </a:lnTo>
                  <a:lnTo>
                    <a:pt x="394" y="58"/>
                  </a:lnTo>
                  <a:lnTo>
                    <a:pt x="392" y="56"/>
                  </a:lnTo>
                  <a:lnTo>
                    <a:pt x="390" y="56"/>
                  </a:lnTo>
                  <a:lnTo>
                    <a:pt x="388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7" y="52"/>
                  </a:lnTo>
                  <a:lnTo>
                    <a:pt x="387" y="50"/>
                  </a:lnTo>
                  <a:lnTo>
                    <a:pt x="387" y="48"/>
                  </a:lnTo>
                  <a:lnTo>
                    <a:pt x="388" y="48"/>
                  </a:lnTo>
                  <a:lnTo>
                    <a:pt x="390" y="47"/>
                  </a:lnTo>
                  <a:lnTo>
                    <a:pt x="392" y="45"/>
                  </a:lnTo>
                  <a:lnTo>
                    <a:pt x="392" y="43"/>
                  </a:lnTo>
                  <a:lnTo>
                    <a:pt x="390" y="41"/>
                  </a:lnTo>
                  <a:lnTo>
                    <a:pt x="388" y="39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9" y="32"/>
                  </a:lnTo>
                  <a:lnTo>
                    <a:pt x="378" y="32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68" y="36"/>
                  </a:lnTo>
                  <a:lnTo>
                    <a:pt x="368" y="36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0" y="39"/>
                  </a:lnTo>
                  <a:lnTo>
                    <a:pt x="370" y="41"/>
                  </a:lnTo>
                  <a:lnTo>
                    <a:pt x="370" y="43"/>
                  </a:lnTo>
                  <a:lnTo>
                    <a:pt x="372" y="43"/>
                  </a:lnTo>
                  <a:lnTo>
                    <a:pt x="372" y="41"/>
                  </a:lnTo>
                  <a:lnTo>
                    <a:pt x="374" y="41"/>
                  </a:lnTo>
                  <a:lnTo>
                    <a:pt x="374" y="41"/>
                  </a:lnTo>
                  <a:lnTo>
                    <a:pt x="376" y="39"/>
                  </a:lnTo>
                  <a:lnTo>
                    <a:pt x="376" y="39"/>
                  </a:lnTo>
                  <a:lnTo>
                    <a:pt x="376" y="38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41"/>
                  </a:lnTo>
                  <a:lnTo>
                    <a:pt x="378" y="41"/>
                  </a:lnTo>
                  <a:lnTo>
                    <a:pt x="379" y="41"/>
                  </a:lnTo>
                  <a:lnTo>
                    <a:pt x="379" y="41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81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5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5"/>
                  </a:lnTo>
                  <a:lnTo>
                    <a:pt x="383" y="45"/>
                  </a:lnTo>
                  <a:lnTo>
                    <a:pt x="385" y="47"/>
                  </a:lnTo>
                  <a:lnTo>
                    <a:pt x="385" y="47"/>
                  </a:lnTo>
                  <a:lnTo>
                    <a:pt x="383" y="47"/>
                  </a:lnTo>
                  <a:lnTo>
                    <a:pt x="383" y="47"/>
                  </a:lnTo>
                  <a:lnTo>
                    <a:pt x="383" y="48"/>
                  </a:lnTo>
                  <a:lnTo>
                    <a:pt x="383" y="48"/>
                  </a:lnTo>
                  <a:lnTo>
                    <a:pt x="381" y="48"/>
                  </a:lnTo>
                  <a:lnTo>
                    <a:pt x="379" y="48"/>
                  </a:lnTo>
                  <a:lnTo>
                    <a:pt x="379" y="47"/>
                  </a:lnTo>
                  <a:lnTo>
                    <a:pt x="379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8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8" y="43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5"/>
                  </a:lnTo>
                  <a:lnTo>
                    <a:pt x="376" y="45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1"/>
                  </a:lnTo>
                  <a:lnTo>
                    <a:pt x="376" y="41"/>
                  </a:lnTo>
                  <a:lnTo>
                    <a:pt x="374" y="41"/>
                  </a:lnTo>
                  <a:lnTo>
                    <a:pt x="374" y="43"/>
                  </a:lnTo>
                  <a:lnTo>
                    <a:pt x="374" y="43"/>
                  </a:lnTo>
                  <a:lnTo>
                    <a:pt x="374" y="45"/>
                  </a:lnTo>
                  <a:lnTo>
                    <a:pt x="374" y="47"/>
                  </a:lnTo>
                  <a:lnTo>
                    <a:pt x="372" y="47"/>
                  </a:lnTo>
                  <a:close/>
                  <a:moveTo>
                    <a:pt x="125" y="30"/>
                  </a:move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29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0"/>
                  </a:lnTo>
                  <a:close/>
                  <a:moveTo>
                    <a:pt x="132" y="32"/>
                  </a:moveTo>
                  <a:lnTo>
                    <a:pt x="134" y="30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2" y="25"/>
                  </a:lnTo>
                  <a:lnTo>
                    <a:pt x="132" y="27"/>
                  </a:lnTo>
                  <a:lnTo>
                    <a:pt x="130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0"/>
                  </a:lnTo>
                  <a:lnTo>
                    <a:pt x="132" y="32"/>
                  </a:lnTo>
                  <a:close/>
                  <a:moveTo>
                    <a:pt x="459" y="318"/>
                  </a:moveTo>
                  <a:lnTo>
                    <a:pt x="459" y="318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7" y="312"/>
                  </a:lnTo>
                  <a:lnTo>
                    <a:pt x="457" y="310"/>
                  </a:lnTo>
                  <a:lnTo>
                    <a:pt x="457" y="310"/>
                  </a:lnTo>
                  <a:lnTo>
                    <a:pt x="455" y="309"/>
                  </a:lnTo>
                  <a:lnTo>
                    <a:pt x="455" y="309"/>
                  </a:lnTo>
                  <a:lnTo>
                    <a:pt x="455" y="305"/>
                  </a:lnTo>
                  <a:lnTo>
                    <a:pt x="455" y="303"/>
                  </a:lnTo>
                  <a:lnTo>
                    <a:pt x="455" y="303"/>
                  </a:lnTo>
                  <a:lnTo>
                    <a:pt x="455" y="301"/>
                  </a:lnTo>
                  <a:lnTo>
                    <a:pt x="455" y="300"/>
                  </a:lnTo>
                  <a:lnTo>
                    <a:pt x="453" y="300"/>
                  </a:lnTo>
                  <a:lnTo>
                    <a:pt x="453" y="300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4" y="296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3" y="294"/>
                  </a:lnTo>
                  <a:lnTo>
                    <a:pt x="444" y="292"/>
                  </a:lnTo>
                  <a:lnTo>
                    <a:pt x="444" y="291"/>
                  </a:lnTo>
                  <a:lnTo>
                    <a:pt x="446" y="289"/>
                  </a:lnTo>
                  <a:lnTo>
                    <a:pt x="446" y="287"/>
                  </a:lnTo>
                  <a:lnTo>
                    <a:pt x="444" y="285"/>
                  </a:lnTo>
                  <a:lnTo>
                    <a:pt x="444" y="283"/>
                  </a:lnTo>
                  <a:lnTo>
                    <a:pt x="443" y="282"/>
                  </a:lnTo>
                  <a:lnTo>
                    <a:pt x="441" y="280"/>
                  </a:lnTo>
                  <a:lnTo>
                    <a:pt x="441" y="278"/>
                  </a:lnTo>
                  <a:lnTo>
                    <a:pt x="441" y="276"/>
                  </a:lnTo>
                  <a:lnTo>
                    <a:pt x="439" y="274"/>
                  </a:lnTo>
                  <a:lnTo>
                    <a:pt x="439" y="274"/>
                  </a:lnTo>
                  <a:lnTo>
                    <a:pt x="437" y="272"/>
                  </a:lnTo>
                  <a:lnTo>
                    <a:pt x="437" y="271"/>
                  </a:lnTo>
                  <a:lnTo>
                    <a:pt x="437" y="269"/>
                  </a:lnTo>
                  <a:lnTo>
                    <a:pt x="441" y="267"/>
                  </a:lnTo>
                  <a:lnTo>
                    <a:pt x="443" y="265"/>
                  </a:lnTo>
                  <a:lnTo>
                    <a:pt x="443" y="263"/>
                  </a:lnTo>
                  <a:lnTo>
                    <a:pt x="443" y="262"/>
                  </a:lnTo>
                  <a:lnTo>
                    <a:pt x="443" y="258"/>
                  </a:lnTo>
                  <a:lnTo>
                    <a:pt x="443" y="256"/>
                  </a:lnTo>
                  <a:lnTo>
                    <a:pt x="444" y="254"/>
                  </a:lnTo>
                  <a:lnTo>
                    <a:pt x="444" y="254"/>
                  </a:lnTo>
                  <a:lnTo>
                    <a:pt x="444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1"/>
                  </a:lnTo>
                  <a:lnTo>
                    <a:pt x="443" y="249"/>
                  </a:lnTo>
                  <a:lnTo>
                    <a:pt x="443" y="247"/>
                  </a:lnTo>
                  <a:lnTo>
                    <a:pt x="443" y="245"/>
                  </a:lnTo>
                  <a:lnTo>
                    <a:pt x="443" y="244"/>
                  </a:lnTo>
                  <a:lnTo>
                    <a:pt x="444" y="242"/>
                  </a:lnTo>
                  <a:lnTo>
                    <a:pt x="443" y="242"/>
                  </a:lnTo>
                  <a:lnTo>
                    <a:pt x="443" y="240"/>
                  </a:lnTo>
                  <a:lnTo>
                    <a:pt x="444" y="240"/>
                  </a:lnTo>
                  <a:lnTo>
                    <a:pt x="444" y="238"/>
                  </a:lnTo>
                  <a:lnTo>
                    <a:pt x="443" y="236"/>
                  </a:lnTo>
                  <a:lnTo>
                    <a:pt x="441" y="236"/>
                  </a:lnTo>
                  <a:lnTo>
                    <a:pt x="441" y="235"/>
                  </a:lnTo>
                  <a:lnTo>
                    <a:pt x="439" y="235"/>
                  </a:lnTo>
                  <a:lnTo>
                    <a:pt x="437" y="233"/>
                  </a:lnTo>
                  <a:lnTo>
                    <a:pt x="437" y="231"/>
                  </a:lnTo>
                  <a:lnTo>
                    <a:pt x="437" y="229"/>
                  </a:lnTo>
                  <a:lnTo>
                    <a:pt x="435" y="226"/>
                  </a:lnTo>
                  <a:lnTo>
                    <a:pt x="435" y="222"/>
                  </a:lnTo>
                  <a:lnTo>
                    <a:pt x="437" y="220"/>
                  </a:lnTo>
                  <a:lnTo>
                    <a:pt x="439" y="218"/>
                  </a:lnTo>
                  <a:lnTo>
                    <a:pt x="439" y="216"/>
                  </a:lnTo>
                  <a:lnTo>
                    <a:pt x="439" y="215"/>
                  </a:lnTo>
                  <a:lnTo>
                    <a:pt x="439" y="215"/>
                  </a:lnTo>
                  <a:lnTo>
                    <a:pt x="439" y="213"/>
                  </a:lnTo>
                  <a:lnTo>
                    <a:pt x="441" y="209"/>
                  </a:lnTo>
                  <a:lnTo>
                    <a:pt x="439" y="209"/>
                  </a:lnTo>
                  <a:lnTo>
                    <a:pt x="439" y="207"/>
                  </a:lnTo>
                  <a:lnTo>
                    <a:pt x="435" y="206"/>
                  </a:lnTo>
                  <a:lnTo>
                    <a:pt x="433" y="204"/>
                  </a:lnTo>
                  <a:lnTo>
                    <a:pt x="432" y="202"/>
                  </a:lnTo>
                  <a:lnTo>
                    <a:pt x="430" y="202"/>
                  </a:lnTo>
                  <a:lnTo>
                    <a:pt x="430" y="200"/>
                  </a:lnTo>
                  <a:lnTo>
                    <a:pt x="428" y="197"/>
                  </a:lnTo>
                  <a:lnTo>
                    <a:pt x="428" y="197"/>
                  </a:lnTo>
                  <a:lnTo>
                    <a:pt x="423" y="193"/>
                  </a:lnTo>
                  <a:lnTo>
                    <a:pt x="421" y="191"/>
                  </a:lnTo>
                  <a:lnTo>
                    <a:pt x="419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5" y="189"/>
                  </a:lnTo>
                  <a:lnTo>
                    <a:pt x="415" y="188"/>
                  </a:lnTo>
                  <a:lnTo>
                    <a:pt x="414" y="188"/>
                  </a:lnTo>
                  <a:lnTo>
                    <a:pt x="415" y="186"/>
                  </a:lnTo>
                  <a:lnTo>
                    <a:pt x="415" y="186"/>
                  </a:lnTo>
                  <a:lnTo>
                    <a:pt x="417" y="184"/>
                  </a:lnTo>
                  <a:lnTo>
                    <a:pt x="415" y="182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7" y="177"/>
                  </a:lnTo>
                  <a:lnTo>
                    <a:pt x="421" y="175"/>
                  </a:lnTo>
                  <a:lnTo>
                    <a:pt x="424" y="173"/>
                  </a:lnTo>
                  <a:lnTo>
                    <a:pt x="424" y="171"/>
                  </a:lnTo>
                  <a:lnTo>
                    <a:pt x="426" y="170"/>
                  </a:lnTo>
                  <a:lnTo>
                    <a:pt x="426" y="168"/>
                  </a:lnTo>
                  <a:lnTo>
                    <a:pt x="428" y="164"/>
                  </a:lnTo>
                  <a:lnTo>
                    <a:pt x="428" y="162"/>
                  </a:lnTo>
                  <a:lnTo>
                    <a:pt x="428" y="162"/>
                  </a:lnTo>
                  <a:lnTo>
                    <a:pt x="426" y="160"/>
                  </a:lnTo>
                  <a:lnTo>
                    <a:pt x="426" y="159"/>
                  </a:lnTo>
                  <a:lnTo>
                    <a:pt x="428" y="159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0"/>
                  </a:lnTo>
                  <a:lnTo>
                    <a:pt x="428" y="148"/>
                  </a:lnTo>
                  <a:lnTo>
                    <a:pt x="428" y="146"/>
                  </a:lnTo>
                  <a:lnTo>
                    <a:pt x="426" y="142"/>
                  </a:lnTo>
                  <a:lnTo>
                    <a:pt x="426" y="137"/>
                  </a:lnTo>
                  <a:lnTo>
                    <a:pt x="424" y="135"/>
                  </a:lnTo>
                  <a:lnTo>
                    <a:pt x="424" y="133"/>
                  </a:lnTo>
                  <a:lnTo>
                    <a:pt x="423" y="132"/>
                  </a:lnTo>
                  <a:lnTo>
                    <a:pt x="423" y="130"/>
                  </a:lnTo>
                  <a:lnTo>
                    <a:pt x="423" y="128"/>
                  </a:lnTo>
                  <a:lnTo>
                    <a:pt x="423" y="126"/>
                  </a:lnTo>
                  <a:lnTo>
                    <a:pt x="423" y="124"/>
                  </a:lnTo>
                  <a:lnTo>
                    <a:pt x="423" y="121"/>
                  </a:lnTo>
                  <a:lnTo>
                    <a:pt x="421" y="121"/>
                  </a:lnTo>
                  <a:lnTo>
                    <a:pt x="421" y="119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9" y="115"/>
                  </a:lnTo>
                  <a:lnTo>
                    <a:pt x="421" y="114"/>
                  </a:lnTo>
                  <a:lnTo>
                    <a:pt x="421" y="114"/>
                  </a:lnTo>
                  <a:lnTo>
                    <a:pt x="421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14"/>
                  </a:lnTo>
                  <a:lnTo>
                    <a:pt x="414" y="112"/>
                  </a:lnTo>
                  <a:lnTo>
                    <a:pt x="414" y="112"/>
                  </a:lnTo>
                  <a:lnTo>
                    <a:pt x="412" y="112"/>
                  </a:lnTo>
                  <a:lnTo>
                    <a:pt x="412" y="112"/>
                  </a:lnTo>
                  <a:lnTo>
                    <a:pt x="410" y="112"/>
                  </a:lnTo>
                  <a:lnTo>
                    <a:pt x="410" y="112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399" y="104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9" y="101"/>
                  </a:lnTo>
                  <a:lnTo>
                    <a:pt x="403" y="99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6" y="88"/>
                  </a:lnTo>
                  <a:lnTo>
                    <a:pt x="396" y="88"/>
                  </a:lnTo>
                  <a:lnTo>
                    <a:pt x="397" y="86"/>
                  </a:lnTo>
                  <a:lnTo>
                    <a:pt x="397" y="85"/>
                  </a:lnTo>
                  <a:lnTo>
                    <a:pt x="397" y="83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4" y="79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6"/>
                  </a:lnTo>
                  <a:lnTo>
                    <a:pt x="394" y="76"/>
                  </a:lnTo>
                  <a:lnTo>
                    <a:pt x="392" y="76"/>
                  </a:lnTo>
                  <a:lnTo>
                    <a:pt x="390" y="77"/>
                  </a:lnTo>
                  <a:lnTo>
                    <a:pt x="388" y="79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76" y="77"/>
                  </a:lnTo>
                  <a:lnTo>
                    <a:pt x="374" y="77"/>
                  </a:lnTo>
                  <a:lnTo>
                    <a:pt x="374" y="76"/>
                  </a:lnTo>
                  <a:lnTo>
                    <a:pt x="376" y="76"/>
                  </a:lnTo>
                  <a:lnTo>
                    <a:pt x="374" y="74"/>
                  </a:lnTo>
                  <a:lnTo>
                    <a:pt x="372" y="70"/>
                  </a:lnTo>
                  <a:lnTo>
                    <a:pt x="372" y="70"/>
                  </a:lnTo>
                  <a:lnTo>
                    <a:pt x="370" y="70"/>
                  </a:lnTo>
                  <a:lnTo>
                    <a:pt x="367" y="68"/>
                  </a:lnTo>
                  <a:lnTo>
                    <a:pt x="365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7"/>
                  </a:lnTo>
                  <a:lnTo>
                    <a:pt x="365" y="67"/>
                  </a:lnTo>
                  <a:lnTo>
                    <a:pt x="363" y="67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3" y="65"/>
                  </a:lnTo>
                  <a:lnTo>
                    <a:pt x="361" y="61"/>
                  </a:lnTo>
                  <a:lnTo>
                    <a:pt x="361" y="61"/>
                  </a:lnTo>
                  <a:lnTo>
                    <a:pt x="363" y="59"/>
                  </a:lnTo>
                  <a:lnTo>
                    <a:pt x="363" y="58"/>
                  </a:lnTo>
                  <a:lnTo>
                    <a:pt x="359" y="58"/>
                  </a:lnTo>
                  <a:lnTo>
                    <a:pt x="359" y="56"/>
                  </a:lnTo>
                  <a:lnTo>
                    <a:pt x="359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8" y="54"/>
                  </a:lnTo>
                  <a:lnTo>
                    <a:pt x="356" y="54"/>
                  </a:lnTo>
                  <a:lnTo>
                    <a:pt x="354" y="56"/>
                  </a:lnTo>
                  <a:lnTo>
                    <a:pt x="354" y="58"/>
                  </a:lnTo>
                  <a:lnTo>
                    <a:pt x="352" y="58"/>
                  </a:lnTo>
                  <a:lnTo>
                    <a:pt x="352" y="59"/>
                  </a:lnTo>
                  <a:lnTo>
                    <a:pt x="352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49" y="61"/>
                  </a:lnTo>
                  <a:lnTo>
                    <a:pt x="349" y="61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5" y="58"/>
                  </a:lnTo>
                  <a:lnTo>
                    <a:pt x="345" y="59"/>
                  </a:lnTo>
                  <a:lnTo>
                    <a:pt x="345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1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8"/>
                  </a:lnTo>
                  <a:lnTo>
                    <a:pt x="341" y="58"/>
                  </a:lnTo>
                  <a:lnTo>
                    <a:pt x="340" y="59"/>
                  </a:lnTo>
                  <a:lnTo>
                    <a:pt x="338" y="59"/>
                  </a:lnTo>
                  <a:lnTo>
                    <a:pt x="336" y="58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2" y="61"/>
                  </a:lnTo>
                  <a:lnTo>
                    <a:pt x="332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2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29" y="67"/>
                  </a:lnTo>
                  <a:lnTo>
                    <a:pt x="329" y="67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31" y="70"/>
                  </a:lnTo>
                  <a:lnTo>
                    <a:pt x="329" y="70"/>
                  </a:lnTo>
                  <a:lnTo>
                    <a:pt x="327" y="68"/>
                  </a:lnTo>
                  <a:lnTo>
                    <a:pt x="327" y="67"/>
                  </a:lnTo>
                  <a:lnTo>
                    <a:pt x="327" y="67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3"/>
                  </a:lnTo>
                  <a:lnTo>
                    <a:pt x="327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4" y="58"/>
                  </a:lnTo>
                  <a:lnTo>
                    <a:pt x="334" y="59"/>
                  </a:lnTo>
                  <a:lnTo>
                    <a:pt x="334" y="58"/>
                  </a:lnTo>
                  <a:lnTo>
                    <a:pt x="336" y="58"/>
                  </a:lnTo>
                  <a:lnTo>
                    <a:pt x="336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0" y="54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7" y="54"/>
                  </a:lnTo>
                  <a:lnTo>
                    <a:pt x="352" y="56"/>
                  </a:lnTo>
                  <a:lnTo>
                    <a:pt x="352" y="56"/>
                  </a:lnTo>
                  <a:lnTo>
                    <a:pt x="354" y="54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0" y="54"/>
                  </a:lnTo>
                  <a:lnTo>
                    <a:pt x="349" y="52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2" y="50"/>
                  </a:lnTo>
                  <a:lnTo>
                    <a:pt x="332" y="52"/>
                  </a:lnTo>
                  <a:lnTo>
                    <a:pt x="331" y="56"/>
                  </a:lnTo>
                  <a:lnTo>
                    <a:pt x="331" y="58"/>
                  </a:lnTo>
                  <a:lnTo>
                    <a:pt x="327" y="61"/>
                  </a:lnTo>
                  <a:lnTo>
                    <a:pt x="325" y="65"/>
                  </a:lnTo>
                  <a:lnTo>
                    <a:pt x="325" y="67"/>
                  </a:lnTo>
                  <a:lnTo>
                    <a:pt x="323" y="67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6" y="72"/>
                  </a:lnTo>
                  <a:lnTo>
                    <a:pt x="314" y="74"/>
                  </a:lnTo>
                  <a:lnTo>
                    <a:pt x="314" y="76"/>
                  </a:lnTo>
                  <a:lnTo>
                    <a:pt x="312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2" y="79"/>
                  </a:lnTo>
                  <a:lnTo>
                    <a:pt x="312" y="81"/>
                  </a:lnTo>
                  <a:lnTo>
                    <a:pt x="314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2" y="77"/>
                  </a:lnTo>
                  <a:lnTo>
                    <a:pt x="312" y="74"/>
                  </a:lnTo>
                  <a:lnTo>
                    <a:pt x="311" y="76"/>
                  </a:lnTo>
                  <a:lnTo>
                    <a:pt x="298" y="77"/>
                  </a:lnTo>
                  <a:lnTo>
                    <a:pt x="294" y="77"/>
                  </a:lnTo>
                  <a:lnTo>
                    <a:pt x="293" y="77"/>
                  </a:lnTo>
                  <a:lnTo>
                    <a:pt x="291" y="79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7" y="85"/>
                  </a:lnTo>
                  <a:lnTo>
                    <a:pt x="287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90"/>
                  </a:lnTo>
                  <a:lnTo>
                    <a:pt x="282" y="92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2" y="92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82" y="97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78" y="95"/>
                  </a:lnTo>
                  <a:lnTo>
                    <a:pt x="278" y="95"/>
                  </a:lnTo>
                  <a:lnTo>
                    <a:pt x="276" y="95"/>
                  </a:lnTo>
                  <a:lnTo>
                    <a:pt x="276" y="95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3" y="95"/>
                  </a:lnTo>
                  <a:lnTo>
                    <a:pt x="273" y="95"/>
                  </a:lnTo>
                  <a:lnTo>
                    <a:pt x="271" y="95"/>
                  </a:lnTo>
                  <a:lnTo>
                    <a:pt x="271" y="95"/>
                  </a:lnTo>
                  <a:lnTo>
                    <a:pt x="269" y="94"/>
                  </a:lnTo>
                  <a:lnTo>
                    <a:pt x="271" y="92"/>
                  </a:lnTo>
                  <a:lnTo>
                    <a:pt x="269" y="92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0" y="90"/>
                  </a:lnTo>
                  <a:lnTo>
                    <a:pt x="258" y="92"/>
                  </a:lnTo>
                  <a:lnTo>
                    <a:pt x="257" y="92"/>
                  </a:lnTo>
                  <a:lnTo>
                    <a:pt x="257" y="92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2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49" y="92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6" y="88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51" y="83"/>
                  </a:lnTo>
                  <a:lnTo>
                    <a:pt x="253" y="83"/>
                  </a:lnTo>
                  <a:lnTo>
                    <a:pt x="253" y="81"/>
                  </a:lnTo>
                  <a:lnTo>
                    <a:pt x="255" y="79"/>
                  </a:lnTo>
                  <a:lnTo>
                    <a:pt x="262" y="76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2"/>
                  </a:lnTo>
                  <a:lnTo>
                    <a:pt x="262" y="68"/>
                  </a:lnTo>
                  <a:lnTo>
                    <a:pt x="262" y="68"/>
                  </a:lnTo>
                  <a:lnTo>
                    <a:pt x="262" y="67"/>
                  </a:lnTo>
                  <a:lnTo>
                    <a:pt x="262" y="65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64" y="59"/>
                  </a:lnTo>
                  <a:lnTo>
                    <a:pt x="266" y="58"/>
                  </a:lnTo>
                  <a:lnTo>
                    <a:pt x="264" y="58"/>
                  </a:lnTo>
                  <a:lnTo>
                    <a:pt x="260" y="59"/>
                  </a:lnTo>
                  <a:lnTo>
                    <a:pt x="258" y="59"/>
                  </a:lnTo>
                  <a:lnTo>
                    <a:pt x="258" y="59"/>
                  </a:lnTo>
                  <a:lnTo>
                    <a:pt x="257" y="59"/>
                  </a:lnTo>
                  <a:lnTo>
                    <a:pt x="258" y="59"/>
                  </a:lnTo>
                  <a:lnTo>
                    <a:pt x="258" y="58"/>
                  </a:lnTo>
                  <a:lnTo>
                    <a:pt x="258" y="58"/>
                  </a:lnTo>
                  <a:lnTo>
                    <a:pt x="255" y="58"/>
                  </a:lnTo>
                  <a:lnTo>
                    <a:pt x="253" y="59"/>
                  </a:lnTo>
                  <a:lnTo>
                    <a:pt x="251" y="59"/>
                  </a:lnTo>
                  <a:lnTo>
                    <a:pt x="249" y="63"/>
                  </a:lnTo>
                  <a:lnTo>
                    <a:pt x="247" y="65"/>
                  </a:lnTo>
                  <a:lnTo>
                    <a:pt x="244" y="65"/>
                  </a:lnTo>
                  <a:lnTo>
                    <a:pt x="242" y="63"/>
                  </a:lnTo>
                  <a:lnTo>
                    <a:pt x="238" y="59"/>
                  </a:lnTo>
                  <a:lnTo>
                    <a:pt x="229" y="56"/>
                  </a:lnTo>
                  <a:lnTo>
                    <a:pt x="228" y="54"/>
                  </a:lnTo>
                  <a:lnTo>
                    <a:pt x="226" y="54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6"/>
                  </a:lnTo>
                  <a:lnTo>
                    <a:pt x="220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9"/>
                  </a:lnTo>
                  <a:lnTo>
                    <a:pt x="217" y="61"/>
                  </a:lnTo>
                  <a:lnTo>
                    <a:pt x="217" y="63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9" y="56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9" y="52"/>
                  </a:lnTo>
                  <a:lnTo>
                    <a:pt x="215" y="48"/>
                  </a:lnTo>
                  <a:lnTo>
                    <a:pt x="215" y="48"/>
                  </a:lnTo>
                  <a:lnTo>
                    <a:pt x="202" y="52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0" y="34"/>
                  </a:lnTo>
                  <a:lnTo>
                    <a:pt x="208" y="34"/>
                  </a:lnTo>
                  <a:lnTo>
                    <a:pt x="208" y="32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6" y="32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6" y="25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5"/>
                  </a:lnTo>
                  <a:lnTo>
                    <a:pt x="201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3"/>
                  </a:lnTo>
                  <a:lnTo>
                    <a:pt x="197" y="23"/>
                  </a:lnTo>
                  <a:lnTo>
                    <a:pt x="195" y="21"/>
                  </a:lnTo>
                  <a:lnTo>
                    <a:pt x="195" y="21"/>
                  </a:lnTo>
                  <a:lnTo>
                    <a:pt x="193" y="21"/>
                  </a:lnTo>
                  <a:lnTo>
                    <a:pt x="190" y="20"/>
                  </a:lnTo>
                  <a:lnTo>
                    <a:pt x="188" y="20"/>
                  </a:lnTo>
                  <a:lnTo>
                    <a:pt x="186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20"/>
                  </a:lnTo>
                  <a:lnTo>
                    <a:pt x="181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7" y="20"/>
                  </a:lnTo>
                  <a:lnTo>
                    <a:pt x="177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8" y="20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48" y="12"/>
                  </a:lnTo>
                  <a:lnTo>
                    <a:pt x="148" y="12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8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6" y="30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50" y="38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4" y="41"/>
                  </a:lnTo>
                  <a:lnTo>
                    <a:pt x="157" y="45"/>
                  </a:lnTo>
                  <a:lnTo>
                    <a:pt x="159" y="47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5" y="52"/>
                  </a:lnTo>
                  <a:lnTo>
                    <a:pt x="154" y="54"/>
                  </a:lnTo>
                  <a:lnTo>
                    <a:pt x="152" y="56"/>
                  </a:lnTo>
                  <a:lnTo>
                    <a:pt x="150" y="56"/>
                  </a:lnTo>
                  <a:lnTo>
                    <a:pt x="145" y="56"/>
                  </a:lnTo>
                  <a:lnTo>
                    <a:pt x="141" y="56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9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1" y="59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7" y="61"/>
                  </a:lnTo>
                  <a:lnTo>
                    <a:pt x="137" y="65"/>
                  </a:lnTo>
                  <a:lnTo>
                    <a:pt x="139" y="67"/>
                  </a:lnTo>
                  <a:lnTo>
                    <a:pt x="141" y="67"/>
                  </a:lnTo>
                  <a:lnTo>
                    <a:pt x="141" y="68"/>
                  </a:lnTo>
                  <a:lnTo>
                    <a:pt x="143" y="68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6" y="67"/>
                  </a:lnTo>
                  <a:lnTo>
                    <a:pt x="148" y="67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5" y="63"/>
                  </a:lnTo>
                  <a:lnTo>
                    <a:pt x="155" y="65"/>
                  </a:lnTo>
                  <a:lnTo>
                    <a:pt x="155" y="67"/>
                  </a:lnTo>
                  <a:lnTo>
                    <a:pt x="154" y="67"/>
                  </a:lnTo>
                  <a:lnTo>
                    <a:pt x="154" y="68"/>
                  </a:lnTo>
                  <a:lnTo>
                    <a:pt x="152" y="68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50" y="77"/>
                  </a:lnTo>
                  <a:lnTo>
                    <a:pt x="150" y="81"/>
                  </a:lnTo>
                  <a:lnTo>
                    <a:pt x="152" y="81"/>
                  </a:lnTo>
                  <a:lnTo>
                    <a:pt x="152" y="79"/>
                  </a:lnTo>
                  <a:lnTo>
                    <a:pt x="154" y="79"/>
                  </a:lnTo>
                  <a:lnTo>
                    <a:pt x="155" y="77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81"/>
                  </a:lnTo>
                  <a:lnTo>
                    <a:pt x="159" y="81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5" y="88"/>
                  </a:lnTo>
                  <a:lnTo>
                    <a:pt x="154" y="86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50" y="88"/>
                  </a:lnTo>
                  <a:lnTo>
                    <a:pt x="154" y="95"/>
                  </a:lnTo>
                  <a:lnTo>
                    <a:pt x="155" y="99"/>
                  </a:lnTo>
                  <a:lnTo>
                    <a:pt x="157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3" y="99"/>
                  </a:lnTo>
                  <a:lnTo>
                    <a:pt x="168" y="101"/>
                  </a:lnTo>
                  <a:lnTo>
                    <a:pt x="172" y="101"/>
                  </a:lnTo>
                  <a:lnTo>
                    <a:pt x="173" y="101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77" y="106"/>
                  </a:lnTo>
                  <a:lnTo>
                    <a:pt x="179" y="110"/>
                  </a:lnTo>
                  <a:lnTo>
                    <a:pt x="179" y="112"/>
                  </a:lnTo>
                  <a:lnTo>
                    <a:pt x="181" y="114"/>
                  </a:lnTo>
                  <a:lnTo>
                    <a:pt x="182" y="114"/>
                  </a:lnTo>
                  <a:lnTo>
                    <a:pt x="184" y="115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4" y="119"/>
                  </a:lnTo>
                  <a:lnTo>
                    <a:pt x="186" y="123"/>
                  </a:lnTo>
                  <a:lnTo>
                    <a:pt x="188" y="124"/>
                  </a:lnTo>
                  <a:lnTo>
                    <a:pt x="192" y="126"/>
                  </a:lnTo>
                  <a:lnTo>
                    <a:pt x="193" y="126"/>
                  </a:lnTo>
                  <a:lnTo>
                    <a:pt x="197" y="128"/>
                  </a:lnTo>
                  <a:lnTo>
                    <a:pt x="199" y="128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7" y="130"/>
                  </a:lnTo>
                  <a:lnTo>
                    <a:pt x="193" y="128"/>
                  </a:lnTo>
                  <a:lnTo>
                    <a:pt x="190" y="126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2" y="119"/>
                  </a:lnTo>
                  <a:lnTo>
                    <a:pt x="182" y="117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79" y="112"/>
                  </a:lnTo>
                  <a:lnTo>
                    <a:pt x="173" y="104"/>
                  </a:lnTo>
                  <a:lnTo>
                    <a:pt x="172" y="103"/>
                  </a:lnTo>
                  <a:lnTo>
                    <a:pt x="172" y="103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68" y="101"/>
                  </a:lnTo>
                  <a:lnTo>
                    <a:pt x="168" y="103"/>
                  </a:lnTo>
                  <a:lnTo>
                    <a:pt x="164" y="103"/>
                  </a:lnTo>
                  <a:lnTo>
                    <a:pt x="159" y="103"/>
                  </a:lnTo>
                  <a:lnTo>
                    <a:pt x="159" y="104"/>
                  </a:lnTo>
                  <a:lnTo>
                    <a:pt x="157" y="104"/>
                  </a:lnTo>
                  <a:lnTo>
                    <a:pt x="154" y="104"/>
                  </a:lnTo>
                  <a:lnTo>
                    <a:pt x="150" y="104"/>
                  </a:lnTo>
                  <a:lnTo>
                    <a:pt x="146" y="104"/>
                  </a:lnTo>
                  <a:lnTo>
                    <a:pt x="145" y="103"/>
                  </a:lnTo>
                  <a:lnTo>
                    <a:pt x="143" y="101"/>
                  </a:lnTo>
                  <a:lnTo>
                    <a:pt x="143" y="101"/>
                  </a:lnTo>
                  <a:lnTo>
                    <a:pt x="141" y="101"/>
                  </a:lnTo>
                  <a:lnTo>
                    <a:pt x="141" y="99"/>
                  </a:lnTo>
                  <a:lnTo>
                    <a:pt x="139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3"/>
                  </a:lnTo>
                  <a:lnTo>
                    <a:pt x="136" y="104"/>
                  </a:lnTo>
                  <a:lnTo>
                    <a:pt x="134" y="110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7"/>
                  </a:lnTo>
                  <a:lnTo>
                    <a:pt x="132" y="119"/>
                  </a:lnTo>
                  <a:lnTo>
                    <a:pt x="134" y="121"/>
                  </a:lnTo>
                  <a:lnTo>
                    <a:pt x="134" y="123"/>
                  </a:lnTo>
                  <a:lnTo>
                    <a:pt x="134" y="124"/>
                  </a:lnTo>
                  <a:lnTo>
                    <a:pt x="134" y="124"/>
                  </a:lnTo>
                  <a:lnTo>
                    <a:pt x="134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4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4" y="142"/>
                  </a:lnTo>
                  <a:lnTo>
                    <a:pt x="134" y="144"/>
                  </a:lnTo>
                  <a:lnTo>
                    <a:pt x="132" y="144"/>
                  </a:lnTo>
                  <a:lnTo>
                    <a:pt x="132" y="141"/>
                  </a:lnTo>
                  <a:lnTo>
                    <a:pt x="132" y="137"/>
                  </a:lnTo>
                  <a:lnTo>
                    <a:pt x="132" y="133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6" y="130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0" y="128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21" y="124"/>
                  </a:lnTo>
                  <a:lnTo>
                    <a:pt x="121" y="124"/>
                  </a:lnTo>
                  <a:lnTo>
                    <a:pt x="121" y="126"/>
                  </a:lnTo>
                  <a:lnTo>
                    <a:pt x="119" y="128"/>
                  </a:lnTo>
                  <a:lnTo>
                    <a:pt x="119" y="130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3" y="130"/>
                  </a:lnTo>
                  <a:lnTo>
                    <a:pt x="125" y="132"/>
                  </a:lnTo>
                  <a:lnTo>
                    <a:pt x="123" y="135"/>
                  </a:lnTo>
                  <a:lnTo>
                    <a:pt x="123" y="139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41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7" y="139"/>
                  </a:lnTo>
                  <a:lnTo>
                    <a:pt x="117" y="139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7"/>
                  </a:lnTo>
                  <a:lnTo>
                    <a:pt x="112" y="137"/>
                  </a:lnTo>
                  <a:lnTo>
                    <a:pt x="112" y="135"/>
                  </a:lnTo>
                  <a:lnTo>
                    <a:pt x="110" y="133"/>
                  </a:lnTo>
                  <a:lnTo>
                    <a:pt x="112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2" y="124"/>
                  </a:lnTo>
                  <a:lnTo>
                    <a:pt x="110" y="121"/>
                  </a:lnTo>
                  <a:lnTo>
                    <a:pt x="108" y="119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05" y="114"/>
                  </a:lnTo>
                  <a:lnTo>
                    <a:pt x="90" y="117"/>
                  </a:lnTo>
                  <a:lnTo>
                    <a:pt x="83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72" y="117"/>
                  </a:lnTo>
                  <a:lnTo>
                    <a:pt x="69" y="119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5" y="124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5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44"/>
                  </a:lnTo>
                  <a:lnTo>
                    <a:pt x="60" y="146"/>
                  </a:lnTo>
                  <a:lnTo>
                    <a:pt x="61" y="146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4" y="148"/>
                  </a:lnTo>
                  <a:lnTo>
                    <a:pt x="72" y="148"/>
                  </a:lnTo>
                  <a:lnTo>
                    <a:pt x="71" y="148"/>
                  </a:lnTo>
                  <a:lnTo>
                    <a:pt x="71" y="148"/>
                  </a:lnTo>
                  <a:lnTo>
                    <a:pt x="69" y="150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7" y="155"/>
                  </a:lnTo>
                  <a:lnTo>
                    <a:pt x="67" y="157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2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71"/>
                  </a:lnTo>
                  <a:lnTo>
                    <a:pt x="67" y="175"/>
                  </a:lnTo>
                  <a:lnTo>
                    <a:pt x="67" y="177"/>
                  </a:lnTo>
                  <a:lnTo>
                    <a:pt x="65" y="180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0" y="191"/>
                  </a:lnTo>
                  <a:lnTo>
                    <a:pt x="60" y="200"/>
                  </a:lnTo>
                  <a:lnTo>
                    <a:pt x="60" y="204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4" y="206"/>
                  </a:lnTo>
                  <a:lnTo>
                    <a:pt x="51" y="204"/>
                  </a:lnTo>
                  <a:lnTo>
                    <a:pt x="47" y="204"/>
                  </a:lnTo>
                  <a:lnTo>
                    <a:pt x="45" y="206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5" y="211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5" y="220"/>
                  </a:lnTo>
                  <a:lnTo>
                    <a:pt x="49" y="220"/>
                  </a:lnTo>
                  <a:lnTo>
                    <a:pt x="51" y="222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60" y="226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4" y="242"/>
                  </a:lnTo>
                  <a:lnTo>
                    <a:pt x="54" y="244"/>
                  </a:lnTo>
                  <a:lnTo>
                    <a:pt x="52" y="244"/>
                  </a:lnTo>
                  <a:lnTo>
                    <a:pt x="51" y="245"/>
                  </a:lnTo>
                  <a:lnTo>
                    <a:pt x="51" y="247"/>
                  </a:lnTo>
                  <a:lnTo>
                    <a:pt x="49" y="247"/>
                  </a:lnTo>
                  <a:lnTo>
                    <a:pt x="47" y="247"/>
                  </a:lnTo>
                  <a:lnTo>
                    <a:pt x="45" y="247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43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2" y="251"/>
                  </a:lnTo>
                  <a:lnTo>
                    <a:pt x="42" y="253"/>
                  </a:lnTo>
                  <a:lnTo>
                    <a:pt x="42" y="253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3" y="254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49" y="258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7" y="260"/>
                  </a:lnTo>
                  <a:lnTo>
                    <a:pt x="47" y="262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3" y="265"/>
                  </a:lnTo>
                  <a:lnTo>
                    <a:pt x="40" y="265"/>
                  </a:lnTo>
                  <a:lnTo>
                    <a:pt x="34" y="267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29" y="269"/>
                  </a:lnTo>
                  <a:lnTo>
                    <a:pt x="27" y="269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5" y="271"/>
                  </a:lnTo>
                  <a:lnTo>
                    <a:pt x="25" y="271"/>
                  </a:lnTo>
                  <a:lnTo>
                    <a:pt x="24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8" y="267"/>
                  </a:lnTo>
                  <a:lnTo>
                    <a:pt x="16" y="265"/>
                  </a:lnTo>
                  <a:lnTo>
                    <a:pt x="15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5" y="269"/>
                  </a:lnTo>
                  <a:lnTo>
                    <a:pt x="13" y="269"/>
                  </a:lnTo>
                  <a:lnTo>
                    <a:pt x="13" y="269"/>
                  </a:lnTo>
                  <a:lnTo>
                    <a:pt x="9" y="269"/>
                  </a:lnTo>
                  <a:lnTo>
                    <a:pt x="9" y="269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7" y="280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83"/>
                  </a:lnTo>
                  <a:lnTo>
                    <a:pt x="9" y="283"/>
                  </a:lnTo>
                  <a:lnTo>
                    <a:pt x="13" y="285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3" y="289"/>
                  </a:lnTo>
                  <a:lnTo>
                    <a:pt x="15" y="294"/>
                  </a:lnTo>
                  <a:lnTo>
                    <a:pt x="18" y="296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1"/>
                  </a:lnTo>
                  <a:lnTo>
                    <a:pt x="18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18" y="307"/>
                  </a:lnTo>
                  <a:lnTo>
                    <a:pt x="18" y="309"/>
                  </a:lnTo>
                  <a:lnTo>
                    <a:pt x="18" y="310"/>
                  </a:lnTo>
                  <a:lnTo>
                    <a:pt x="16" y="310"/>
                  </a:lnTo>
                  <a:lnTo>
                    <a:pt x="16" y="310"/>
                  </a:lnTo>
                  <a:lnTo>
                    <a:pt x="15" y="312"/>
                  </a:lnTo>
                  <a:lnTo>
                    <a:pt x="13" y="316"/>
                  </a:lnTo>
                  <a:lnTo>
                    <a:pt x="11" y="318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1" y="321"/>
                  </a:lnTo>
                  <a:lnTo>
                    <a:pt x="11" y="323"/>
                  </a:lnTo>
                  <a:lnTo>
                    <a:pt x="13" y="325"/>
                  </a:lnTo>
                  <a:lnTo>
                    <a:pt x="15" y="323"/>
                  </a:lnTo>
                  <a:lnTo>
                    <a:pt x="16" y="323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5" y="325"/>
                  </a:lnTo>
                  <a:lnTo>
                    <a:pt x="15" y="327"/>
                  </a:lnTo>
                  <a:lnTo>
                    <a:pt x="11" y="327"/>
                  </a:lnTo>
                  <a:lnTo>
                    <a:pt x="7" y="330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2" y="337"/>
                  </a:lnTo>
                  <a:lnTo>
                    <a:pt x="2" y="339"/>
                  </a:lnTo>
                  <a:lnTo>
                    <a:pt x="2" y="339"/>
                  </a:lnTo>
                  <a:lnTo>
                    <a:pt x="4" y="339"/>
                  </a:lnTo>
                  <a:lnTo>
                    <a:pt x="4" y="339"/>
                  </a:lnTo>
                  <a:lnTo>
                    <a:pt x="5" y="339"/>
                  </a:lnTo>
                  <a:lnTo>
                    <a:pt x="5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3"/>
                  </a:lnTo>
                  <a:lnTo>
                    <a:pt x="7" y="343"/>
                  </a:lnTo>
                  <a:lnTo>
                    <a:pt x="9" y="343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7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9" y="350"/>
                  </a:lnTo>
                  <a:lnTo>
                    <a:pt x="9" y="350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4"/>
                  </a:lnTo>
                  <a:lnTo>
                    <a:pt x="5" y="354"/>
                  </a:lnTo>
                  <a:lnTo>
                    <a:pt x="5" y="354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9" y="359"/>
                  </a:lnTo>
                  <a:lnTo>
                    <a:pt x="7" y="359"/>
                  </a:lnTo>
                  <a:lnTo>
                    <a:pt x="9" y="359"/>
                  </a:lnTo>
                  <a:lnTo>
                    <a:pt x="9" y="361"/>
                  </a:lnTo>
                  <a:lnTo>
                    <a:pt x="11" y="359"/>
                  </a:lnTo>
                  <a:lnTo>
                    <a:pt x="11" y="359"/>
                  </a:lnTo>
                  <a:lnTo>
                    <a:pt x="13" y="361"/>
                  </a:lnTo>
                  <a:lnTo>
                    <a:pt x="16" y="365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6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70"/>
                  </a:lnTo>
                  <a:lnTo>
                    <a:pt x="20" y="370"/>
                  </a:lnTo>
                  <a:lnTo>
                    <a:pt x="18" y="370"/>
                  </a:lnTo>
                  <a:lnTo>
                    <a:pt x="16" y="372"/>
                  </a:lnTo>
                  <a:lnTo>
                    <a:pt x="16" y="374"/>
                  </a:lnTo>
                  <a:lnTo>
                    <a:pt x="16" y="374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2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3"/>
                  </a:lnTo>
                  <a:lnTo>
                    <a:pt x="25" y="384"/>
                  </a:lnTo>
                  <a:lnTo>
                    <a:pt x="25" y="386"/>
                  </a:lnTo>
                  <a:lnTo>
                    <a:pt x="25" y="386"/>
                  </a:lnTo>
                  <a:lnTo>
                    <a:pt x="27" y="390"/>
                  </a:lnTo>
                  <a:lnTo>
                    <a:pt x="27" y="390"/>
                  </a:lnTo>
                  <a:lnTo>
                    <a:pt x="27" y="392"/>
                  </a:lnTo>
                  <a:lnTo>
                    <a:pt x="25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3"/>
                  </a:lnTo>
                  <a:lnTo>
                    <a:pt x="22" y="393"/>
                  </a:lnTo>
                  <a:lnTo>
                    <a:pt x="22" y="395"/>
                  </a:lnTo>
                  <a:lnTo>
                    <a:pt x="20" y="395"/>
                  </a:lnTo>
                  <a:lnTo>
                    <a:pt x="18" y="395"/>
                  </a:lnTo>
                  <a:lnTo>
                    <a:pt x="16" y="397"/>
                  </a:lnTo>
                  <a:lnTo>
                    <a:pt x="16" y="397"/>
                  </a:lnTo>
                  <a:lnTo>
                    <a:pt x="16" y="399"/>
                  </a:lnTo>
                  <a:lnTo>
                    <a:pt x="15" y="399"/>
                  </a:lnTo>
                  <a:lnTo>
                    <a:pt x="16" y="399"/>
                  </a:lnTo>
                  <a:lnTo>
                    <a:pt x="16" y="401"/>
                  </a:lnTo>
                  <a:lnTo>
                    <a:pt x="16" y="401"/>
                  </a:lnTo>
                  <a:lnTo>
                    <a:pt x="16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3" y="404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4"/>
                  </a:lnTo>
                  <a:lnTo>
                    <a:pt x="15" y="406"/>
                  </a:lnTo>
                  <a:lnTo>
                    <a:pt x="13" y="406"/>
                  </a:lnTo>
                  <a:lnTo>
                    <a:pt x="13" y="408"/>
                  </a:lnTo>
                  <a:lnTo>
                    <a:pt x="13" y="408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3"/>
                  </a:lnTo>
                  <a:lnTo>
                    <a:pt x="15" y="415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5" y="417"/>
                  </a:lnTo>
                  <a:lnTo>
                    <a:pt x="15" y="419"/>
                  </a:lnTo>
                  <a:lnTo>
                    <a:pt x="16" y="421"/>
                  </a:lnTo>
                  <a:lnTo>
                    <a:pt x="16" y="419"/>
                  </a:lnTo>
                  <a:lnTo>
                    <a:pt x="16" y="421"/>
                  </a:lnTo>
                  <a:lnTo>
                    <a:pt x="18" y="424"/>
                  </a:lnTo>
                  <a:lnTo>
                    <a:pt x="20" y="424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5" y="428"/>
                  </a:lnTo>
                  <a:lnTo>
                    <a:pt x="27" y="430"/>
                  </a:lnTo>
                  <a:lnTo>
                    <a:pt x="27" y="430"/>
                  </a:lnTo>
                  <a:lnTo>
                    <a:pt x="29" y="431"/>
                  </a:lnTo>
                  <a:lnTo>
                    <a:pt x="31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3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29" y="440"/>
                  </a:lnTo>
                  <a:lnTo>
                    <a:pt x="27" y="442"/>
                  </a:lnTo>
                  <a:lnTo>
                    <a:pt x="27" y="442"/>
                  </a:lnTo>
                  <a:lnTo>
                    <a:pt x="29" y="442"/>
                  </a:lnTo>
                  <a:lnTo>
                    <a:pt x="29" y="442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7" y="446"/>
                  </a:lnTo>
                  <a:lnTo>
                    <a:pt x="25" y="448"/>
                  </a:lnTo>
                  <a:lnTo>
                    <a:pt x="25" y="448"/>
                  </a:lnTo>
                  <a:lnTo>
                    <a:pt x="25" y="449"/>
                  </a:lnTo>
                  <a:lnTo>
                    <a:pt x="25" y="451"/>
                  </a:lnTo>
                  <a:lnTo>
                    <a:pt x="25" y="453"/>
                  </a:lnTo>
                  <a:lnTo>
                    <a:pt x="25" y="455"/>
                  </a:lnTo>
                  <a:lnTo>
                    <a:pt x="25" y="457"/>
                  </a:lnTo>
                  <a:lnTo>
                    <a:pt x="25" y="457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33" y="459"/>
                  </a:lnTo>
                  <a:lnTo>
                    <a:pt x="33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6" y="464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4" y="466"/>
                  </a:lnTo>
                  <a:lnTo>
                    <a:pt x="36" y="468"/>
                  </a:lnTo>
                  <a:lnTo>
                    <a:pt x="36" y="469"/>
                  </a:lnTo>
                  <a:lnTo>
                    <a:pt x="40" y="471"/>
                  </a:lnTo>
                  <a:lnTo>
                    <a:pt x="40" y="471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2" y="473"/>
                  </a:lnTo>
                  <a:lnTo>
                    <a:pt x="42" y="475"/>
                  </a:lnTo>
                  <a:lnTo>
                    <a:pt x="42" y="475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8"/>
                  </a:lnTo>
                  <a:lnTo>
                    <a:pt x="43" y="478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7" y="480"/>
                  </a:lnTo>
                  <a:lnTo>
                    <a:pt x="49" y="482"/>
                  </a:lnTo>
                  <a:lnTo>
                    <a:pt x="49" y="482"/>
                  </a:lnTo>
                  <a:lnTo>
                    <a:pt x="49" y="480"/>
                  </a:lnTo>
                  <a:lnTo>
                    <a:pt x="49" y="478"/>
                  </a:lnTo>
                  <a:lnTo>
                    <a:pt x="49" y="478"/>
                  </a:lnTo>
                  <a:lnTo>
                    <a:pt x="49" y="477"/>
                  </a:lnTo>
                  <a:lnTo>
                    <a:pt x="51" y="477"/>
                  </a:lnTo>
                  <a:lnTo>
                    <a:pt x="52" y="477"/>
                  </a:lnTo>
                  <a:lnTo>
                    <a:pt x="54" y="477"/>
                  </a:lnTo>
                  <a:lnTo>
                    <a:pt x="54" y="477"/>
                  </a:lnTo>
                  <a:lnTo>
                    <a:pt x="58" y="478"/>
                  </a:lnTo>
                  <a:lnTo>
                    <a:pt x="58" y="478"/>
                  </a:lnTo>
                  <a:lnTo>
                    <a:pt x="58" y="482"/>
                  </a:lnTo>
                  <a:lnTo>
                    <a:pt x="58" y="484"/>
                  </a:lnTo>
                  <a:lnTo>
                    <a:pt x="60" y="484"/>
                  </a:lnTo>
                  <a:lnTo>
                    <a:pt x="61" y="484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3" y="484"/>
                  </a:lnTo>
                  <a:lnTo>
                    <a:pt x="65" y="484"/>
                  </a:lnTo>
                  <a:lnTo>
                    <a:pt x="65" y="484"/>
                  </a:lnTo>
                  <a:lnTo>
                    <a:pt x="71" y="484"/>
                  </a:lnTo>
                  <a:lnTo>
                    <a:pt x="71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2"/>
                  </a:lnTo>
                  <a:lnTo>
                    <a:pt x="72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81" y="480"/>
                  </a:lnTo>
                  <a:lnTo>
                    <a:pt x="81" y="480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4"/>
                  </a:lnTo>
                  <a:lnTo>
                    <a:pt x="83" y="486"/>
                  </a:lnTo>
                  <a:lnTo>
                    <a:pt x="83" y="486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9" y="487"/>
                  </a:lnTo>
                  <a:lnTo>
                    <a:pt x="89" y="487"/>
                  </a:lnTo>
                  <a:lnTo>
                    <a:pt x="89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6" y="489"/>
                  </a:lnTo>
                  <a:lnTo>
                    <a:pt x="96" y="489"/>
                  </a:lnTo>
                  <a:lnTo>
                    <a:pt x="101" y="489"/>
                  </a:lnTo>
                  <a:lnTo>
                    <a:pt x="103" y="489"/>
                  </a:lnTo>
                  <a:lnTo>
                    <a:pt x="105" y="489"/>
                  </a:lnTo>
                  <a:lnTo>
                    <a:pt x="112" y="495"/>
                  </a:lnTo>
                  <a:lnTo>
                    <a:pt x="117" y="495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6" y="500"/>
                  </a:lnTo>
                  <a:lnTo>
                    <a:pt x="112" y="505"/>
                  </a:lnTo>
                  <a:lnTo>
                    <a:pt x="112" y="507"/>
                  </a:lnTo>
                  <a:lnTo>
                    <a:pt x="112" y="507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08" y="509"/>
                  </a:lnTo>
                  <a:lnTo>
                    <a:pt x="108" y="509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3"/>
                  </a:lnTo>
                  <a:lnTo>
                    <a:pt x="107" y="513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3" y="516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98" y="522"/>
                  </a:lnTo>
                  <a:lnTo>
                    <a:pt x="98" y="524"/>
                  </a:lnTo>
                  <a:lnTo>
                    <a:pt x="98" y="527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6" y="531"/>
                  </a:lnTo>
                  <a:lnTo>
                    <a:pt x="96" y="531"/>
                  </a:lnTo>
                  <a:lnTo>
                    <a:pt x="96" y="533"/>
                  </a:lnTo>
                  <a:lnTo>
                    <a:pt x="96" y="533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6"/>
                  </a:lnTo>
                  <a:lnTo>
                    <a:pt x="94" y="538"/>
                  </a:lnTo>
                  <a:lnTo>
                    <a:pt x="94" y="538"/>
                  </a:lnTo>
                  <a:lnTo>
                    <a:pt x="94" y="540"/>
                  </a:lnTo>
                  <a:lnTo>
                    <a:pt x="96" y="540"/>
                  </a:lnTo>
                  <a:lnTo>
                    <a:pt x="96" y="542"/>
                  </a:lnTo>
                  <a:lnTo>
                    <a:pt x="96" y="542"/>
                  </a:lnTo>
                  <a:lnTo>
                    <a:pt x="94" y="543"/>
                  </a:lnTo>
                  <a:lnTo>
                    <a:pt x="94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7"/>
                  </a:lnTo>
                  <a:lnTo>
                    <a:pt x="92" y="549"/>
                  </a:lnTo>
                  <a:lnTo>
                    <a:pt x="92" y="551"/>
                  </a:lnTo>
                  <a:lnTo>
                    <a:pt x="89" y="554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7" y="558"/>
                  </a:lnTo>
                  <a:lnTo>
                    <a:pt x="87" y="558"/>
                  </a:lnTo>
                  <a:lnTo>
                    <a:pt x="87" y="560"/>
                  </a:lnTo>
                  <a:lnTo>
                    <a:pt x="87" y="561"/>
                  </a:lnTo>
                  <a:lnTo>
                    <a:pt x="87" y="563"/>
                  </a:lnTo>
                  <a:lnTo>
                    <a:pt x="89" y="567"/>
                  </a:lnTo>
                  <a:lnTo>
                    <a:pt x="89" y="571"/>
                  </a:lnTo>
                  <a:lnTo>
                    <a:pt x="89" y="571"/>
                  </a:lnTo>
                  <a:lnTo>
                    <a:pt x="87" y="572"/>
                  </a:lnTo>
                  <a:lnTo>
                    <a:pt x="87" y="572"/>
                  </a:lnTo>
                  <a:lnTo>
                    <a:pt x="87" y="574"/>
                  </a:lnTo>
                  <a:lnTo>
                    <a:pt x="87" y="574"/>
                  </a:lnTo>
                  <a:lnTo>
                    <a:pt x="87" y="576"/>
                  </a:lnTo>
                  <a:lnTo>
                    <a:pt x="87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7" y="580"/>
                  </a:lnTo>
                  <a:lnTo>
                    <a:pt x="85" y="580"/>
                  </a:lnTo>
                  <a:lnTo>
                    <a:pt x="85" y="580"/>
                  </a:lnTo>
                  <a:lnTo>
                    <a:pt x="85" y="581"/>
                  </a:lnTo>
                  <a:lnTo>
                    <a:pt x="85" y="583"/>
                  </a:lnTo>
                  <a:lnTo>
                    <a:pt x="83" y="583"/>
                  </a:lnTo>
                  <a:lnTo>
                    <a:pt x="85" y="587"/>
                  </a:lnTo>
                  <a:lnTo>
                    <a:pt x="85" y="589"/>
                  </a:lnTo>
                  <a:lnTo>
                    <a:pt x="85" y="589"/>
                  </a:lnTo>
                  <a:lnTo>
                    <a:pt x="83" y="589"/>
                  </a:lnTo>
                  <a:lnTo>
                    <a:pt x="83" y="590"/>
                  </a:lnTo>
                  <a:lnTo>
                    <a:pt x="83" y="590"/>
                  </a:lnTo>
                  <a:lnTo>
                    <a:pt x="83" y="592"/>
                  </a:lnTo>
                  <a:lnTo>
                    <a:pt x="83" y="592"/>
                  </a:lnTo>
                  <a:lnTo>
                    <a:pt x="85" y="592"/>
                  </a:lnTo>
                  <a:lnTo>
                    <a:pt x="85" y="594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9"/>
                  </a:lnTo>
                  <a:lnTo>
                    <a:pt x="90" y="598"/>
                  </a:lnTo>
                  <a:lnTo>
                    <a:pt x="90" y="598"/>
                  </a:lnTo>
                  <a:lnTo>
                    <a:pt x="90" y="599"/>
                  </a:lnTo>
                  <a:lnTo>
                    <a:pt x="90" y="599"/>
                  </a:lnTo>
                  <a:lnTo>
                    <a:pt x="89" y="599"/>
                  </a:lnTo>
                  <a:lnTo>
                    <a:pt x="89" y="599"/>
                  </a:lnTo>
                  <a:lnTo>
                    <a:pt x="90" y="601"/>
                  </a:lnTo>
                  <a:lnTo>
                    <a:pt x="90" y="601"/>
                  </a:lnTo>
                  <a:lnTo>
                    <a:pt x="92" y="601"/>
                  </a:lnTo>
                  <a:lnTo>
                    <a:pt x="94" y="601"/>
                  </a:lnTo>
                  <a:lnTo>
                    <a:pt x="96" y="601"/>
                  </a:lnTo>
                  <a:lnTo>
                    <a:pt x="98" y="599"/>
                  </a:lnTo>
                  <a:lnTo>
                    <a:pt x="98" y="599"/>
                  </a:lnTo>
                  <a:lnTo>
                    <a:pt x="99" y="598"/>
                  </a:lnTo>
                  <a:lnTo>
                    <a:pt x="99" y="598"/>
                  </a:lnTo>
                  <a:lnTo>
                    <a:pt x="103" y="598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601"/>
                  </a:lnTo>
                  <a:lnTo>
                    <a:pt x="110" y="601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4" y="599"/>
                  </a:lnTo>
                  <a:lnTo>
                    <a:pt x="114" y="598"/>
                  </a:lnTo>
                  <a:lnTo>
                    <a:pt x="114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6"/>
                  </a:lnTo>
                  <a:lnTo>
                    <a:pt x="117" y="596"/>
                  </a:lnTo>
                  <a:lnTo>
                    <a:pt x="119" y="596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5" y="599"/>
                  </a:lnTo>
                  <a:lnTo>
                    <a:pt x="128" y="599"/>
                  </a:lnTo>
                  <a:lnTo>
                    <a:pt x="128" y="599"/>
                  </a:lnTo>
                  <a:lnTo>
                    <a:pt x="130" y="599"/>
                  </a:lnTo>
                  <a:lnTo>
                    <a:pt x="130" y="598"/>
                  </a:lnTo>
                  <a:lnTo>
                    <a:pt x="130" y="598"/>
                  </a:lnTo>
                  <a:lnTo>
                    <a:pt x="132" y="596"/>
                  </a:lnTo>
                  <a:lnTo>
                    <a:pt x="134" y="596"/>
                  </a:lnTo>
                  <a:lnTo>
                    <a:pt x="136" y="596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2"/>
                  </a:lnTo>
                  <a:lnTo>
                    <a:pt x="136" y="592"/>
                  </a:lnTo>
                  <a:lnTo>
                    <a:pt x="134" y="594"/>
                  </a:lnTo>
                  <a:lnTo>
                    <a:pt x="134" y="594"/>
                  </a:lnTo>
                  <a:lnTo>
                    <a:pt x="132" y="594"/>
                  </a:lnTo>
                  <a:lnTo>
                    <a:pt x="132" y="594"/>
                  </a:lnTo>
                  <a:lnTo>
                    <a:pt x="130" y="594"/>
                  </a:lnTo>
                  <a:lnTo>
                    <a:pt x="130" y="594"/>
                  </a:lnTo>
                  <a:lnTo>
                    <a:pt x="128" y="592"/>
                  </a:lnTo>
                  <a:lnTo>
                    <a:pt x="128" y="592"/>
                  </a:lnTo>
                  <a:lnTo>
                    <a:pt x="126" y="592"/>
                  </a:lnTo>
                  <a:lnTo>
                    <a:pt x="128" y="592"/>
                  </a:lnTo>
                  <a:lnTo>
                    <a:pt x="128" y="590"/>
                  </a:lnTo>
                  <a:lnTo>
                    <a:pt x="126" y="590"/>
                  </a:lnTo>
                  <a:lnTo>
                    <a:pt x="128" y="590"/>
                  </a:lnTo>
                  <a:lnTo>
                    <a:pt x="128" y="590"/>
                  </a:lnTo>
                  <a:lnTo>
                    <a:pt x="128" y="589"/>
                  </a:lnTo>
                  <a:lnTo>
                    <a:pt x="130" y="589"/>
                  </a:lnTo>
                  <a:lnTo>
                    <a:pt x="130" y="587"/>
                  </a:lnTo>
                  <a:lnTo>
                    <a:pt x="130" y="587"/>
                  </a:lnTo>
                  <a:lnTo>
                    <a:pt x="130" y="585"/>
                  </a:lnTo>
                  <a:lnTo>
                    <a:pt x="132" y="585"/>
                  </a:lnTo>
                  <a:lnTo>
                    <a:pt x="132" y="585"/>
                  </a:lnTo>
                  <a:lnTo>
                    <a:pt x="136" y="585"/>
                  </a:lnTo>
                  <a:lnTo>
                    <a:pt x="136" y="585"/>
                  </a:lnTo>
                  <a:lnTo>
                    <a:pt x="136" y="583"/>
                  </a:lnTo>
                  <a:lnTo>
                    <a:pt x="136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5"/>
                  </a:lnTo>
                  <a:lnTo>
                    <a:pt x="137" y="585"/>
                  </a:lnTo>
                  <a:lnTo>
                    <a:pt x="139" y="585"/>
                  </a:lnTo>
                  <a:lnTo>
                    <a:pt x="139" y="585"/>
                  </a:lnTo>
                  <a:lnTo>
                    <a:pt x="139" y="583"/>
                  </a:lnTo>
                  <a:lnTo>
                    <a:pt x="139" y="583"/>
                  </a:lnTo>
                  <a:lnTo>
                    <a:pt x="141" y="583"/>
                  </a:lnTo>
                  <a:lnTo>
                    <a:pt x="141" y="585"/>
                  </a:lnTo>
                  <a:lnTo>
                    <a:pt x="141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5" y="587"/>
                  </a:lnTo>
                  <a:lnTo>
                    <a:pt x="145" y="587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90"/>
                  </a:lnTo>
                  <a:lnTo>
                    <a:pt x="145" y="590"/>
                  </a:lnTo>
                  <a:lnTo>
                    <a:pt x="146" y="590"/>
                  </a:lnTo>
                  <a:lnTo>
                    <a:pt x="146" y="590"/>
                  </a:lnTo>
                  <a:lnTo>
                    <a:pt x="146" y="589"/>
                  </a:lnTo>
                  <a:lnTo>
                    <a:pt x="148" y="589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2"/>
                  </a:lnTo>
                  <a:lnTo>
                    <a:pt x="157" y="592"/>
                  </a:lnTo>
                  <a:lnTo>
                    <a:pt x="159" y="592"/>
                  </a:lnTo>
                  <a:lnTo>
                    <a:pt x="164" y="592"/>
                  </a:lnTo>
                  <a:lnTo>
                    <a:pt x="166" y="592"/>
                  </a:lnTo>
                  <a:lnTo>
                    <a:pt x="168" y="594"/>
                  </a:lnTo>
                  <a:lnTo>
                    <a:pt x="170" y="594"/>
                  </a:lnTo>
                  <a:lnTo>
                    <a:pt x="172" y="594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8" y="603"/>
                  </a:lnTo>
                  <a:lnTo>
                    <a:pt x="192" y="603"/>
                  </a:lnTo>
                  <a:lnTo>
                    <a:pt x="193" y="603"/>
                  </a:lnTo>
                  <a:lnTo>
                    <a:pt x="193" y="601"/>
                  </a:lnTo>
                  <a:lnTo>
                    <a:pt x="195" y="599"/>
                  </a:lnTo>
                  <a:lnTo>
                    <a:pt x="195" y="599"/>
                  </a:lnTo>
                  <a:lnTo>
                    <a:pt x="197" y="598"/>
                  </a:lnTo>
                  <a:lnTo>
                    <a:pt x="197" y="598"/>
                  </a:lnTo>
                  <a:lnTo>
                    <a:pt x="197" y="599"/>
                  </a:lnTo>
                  <a:lnTo>
                    <a:pt x="199" y="599"/>
                  </a:lnTo>
                  <a:lnTo>
                    <a:pt x="199" y="599"/>
                  </a:lnTo>
                  <a:lnTo>
                    <a:pt x="199" y="601"/>
                  </a:lnTo>
                  <a:lnTo>
                    <a:pt x="199" y="601"/>
                  </a:lnTo>
                  <a:lnTo>
                    <a:pt x="199" y="603"/>
                  </a:lnTo>
                  <a:lnTo>
                    <a:pt x="201" y="603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02" y="603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6" y="601"/>
                  </a:lnTo>
                  <a:lnTo>
                    <a:pt x="206" y="603"/>
                  </a:lnTo>
                  <a:lnTo>
                    <a:pt x="206" y="603"/>
                  </a:lnTo>
                  <a:lnTo>
                    <a:pt x="206" y="605"/>
                  </a:lnTo>
                  <a:lnTo>
                    <a:pt x="208" y="605"/>
                  </a:lnTo>
                  <a:lnTo>
                    <a:pt x="208" y="605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10" y="607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2"/>
                  </a:lnTo>
                  <a:lnTo>
                    <a:pt x="211" y="612"/>
                  </a:lnTo>
                  <a:lnTo>
                    <a:pt x="211" y="614"/>
                  </a:lnTo>
                  <a:lnTo>
                    <a:pt x="211" y="614"/>
                  </a:lnTo>
                  <a:lnTo>
                    <a:pt x="211" y="616"/>
                  </a:lnTo>
                  <a:lnTo>
                    <a:pt x="211" y="616"/>
                  </a:lnTo>
                  <a:lnTo>
                    <a:pt x="213" y="616"/>
                  </a:lnTo>
                  <a:lnTo>
                    <a:pt x="213" y="616"/>
                  </a:lnTo>
                  <a:lnTo>
                    <a:pt x="213" y="614"/>
                  </a:lnTo>
                  <a:lnTo>
                    <a:pt x="213" y="614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4"/>
                  </a:lnTo>
                  <a:lnTo>
                    <a:pt x="217" y="614"/>
                  </a:lnTo>
                  <a:lnTo>
                    <a:pt x="219" y="614"/>
                  </a:lnTo>
                  <a:lnTo>
                    <a:pt x="219" y="616"/>
                  </a:lnTo>
                  <a:lnTo>
                    <a:pt x="217" y="617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21"/>
                  </a:lnTo>
                  <a:lnTo>
                    <a:pt x="215" y="621"/>
                  </a:lnTo>
                  <a:lnTo>
                    <a:pt x="215" y="621"/>
                  </a:lnTo>
                  <a:lnTo>
                    <a:pt x="217" y="621"/>
                  </a:lnTo>
                  <a:lnTo>
                    <a:pt x="217" y="621"/>
                  </a:lnTo>
                  <a:lnTo>
                    <a:pt x="220" y="621"/>
                  </a:lnTo>
                  <a:lnTo>
                    <a:pt x="220" y="621"/>
                  </a:lnTo>
                  <a:lnTo>
                    <a:pt x="224" y="619"/>
                  </a:lnTo>
                  <a:lnTo>
                    <a:pt x="224" y="619"/>
                  </a:lnTo>
                  <a:lnTo>
                    <a:pt x="226" y="617"/>
                  </a:lnTo>
                  <a:lnTo>
                    <a:pt x="226" y="616"/>
                  </a:lnTo>
                  <a:lnTo>
                    <a:pt x="226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5"/>
                  </a:lnTo>
                  <a:lnTo>
                    <a:pt x="229" y="603"/>
                  </a:lnTo>
                  <a:lnTo>
                    <a:pt x="229" y="601"/>
                  </a:lnTo>
                  <a:lnTo>
                    <a:pt x="229" y="601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7" y="601"/>
                  </a:lnTo>
                  <a:lnTo>
                    <a:pt x="237" y="599"/>
                  </a:lnTo>
                  <a:lnTo>
                    <a:pt x="238" y="599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7" y="603"/>
                  </a:lnTo>
                  <a:lnTo>
                    <a:pt x="249" y="603"/>
                  </a:lnTo>
                  <a:lnTo>
                    <a:pt x="249" y="603"/>
                  </a:lnTo>
                  <a:lnTo>
                    <a:pt x="251" y="603"/>
                  </a:lnTo>
                  <a:lnTo>
                    <a:pt x="251" y="603"/>
                  </a:lnTo>
                  <a:lnTo>
                    <a:pt x="253" y="603"/>
                  </a:lnTo>
                  <a:lnTo>
                    <a:pt x="253" y="605"/>
                  </a:lnTo>
                  <a:lnTo>
                    <a:pt x="251" y="605"/>
                  </a:lnTo>
                  <a:lnTo>
                    <a:pt x="251" y="607"/>
                  </a:lnTo>
                  <a:lnTo>
                    <a:pt x="253" y="607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62" y="614"/>
                  </a:lnTo>
                  <a:lnTo>
                    <a:pt x="264" y="612"/>
                  </a:lnTo>
                  <a:lnTo>
                    <a:pt x="266" y="610"/>
                  </a:lnTo>
                  <a:lnTo>
                    <a:pt x="267" y="610"/>
                  </a:lnTo>
                  <a:lnTo>
                    <a:pt x="269" y="610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71" y="612"/>
                  </a:lnTo>
                  <a:lnTo>
                    <a:pt x="271" y="612"/>
                  </a:lnTo>
                  <a:lnTo>
                    <a:pt x="273" y="610"/>
                  </a:lnTo>
                  <a:lnTo>
                    <a:pt x="273" y="610"/>
                  </a:lnTo>
                  <a:lnTo>
                    <a:pt x="275" y="608"/>
                  </a:lnTo>
                  <a:lnTo>
                    <a:pt x="276" y="608"/>
                  </a:lnTo>
                  <a:lnTo>
                    <a:pt x="276" y="608"/>
                  </a:lnTo>
                  <a:lnTo>
                    <a:pt x="278" y="608"/>
                  </a:lnTo>
                  <a:lnTo>
                    <a:pt x="278" y="608"/>
                  </a:lnTo>
                  <a:lnTo>
                    <a:pt x="276" y="607"/>
                  </a:lnTo>
                  <a:lnTo>
                    <a:pt x="276" y="607"/>
                  </a:lnTo>
                  <a:lnTo>
                    <a:pt x="278" y="605"/>
                  </a:lnTo>
                  <a:lnTo>
                    <a:pt x="280" y="605"/>
                  </a:lnTo>
                  <a:lnTo>
                    <a:pt x="282" y="605"/>
                  </a:lnTo>
                  <a:lnTo>
                    <a:pt x="282" y="605"/>
                  </a:lnTo>
                  <a:lnTo>
                    <a:pt x="284" y="605"/>
                  </a:lnTo>
                  <a:lnTo>
                    <a:pt x="285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1"/>
                  </a:lnTo>
                  <a:lnTo>
                    <a:pt x="287" y="599"/>
                  </a:lnTo>
                  <a:lnTo>
                    <a:pt x="289" y="598"/>
                  </a:lnTo>
                  <a:lnTo>
                    <a:pt x="289" y="598"/>
                  </a:lnTo>
                  <a:lnTo>
                    <a:pt x="291" y="598"/>
                  </a:lnTo>
                  <a:lnTo>
                    <a:pt x="293" y="599"/>
                  </a:lnTo>
                  <a:lnTo>
                    <a:pt x="296" y="599"/>
                  </a:lnTo>
                  <a:lnTo>
                    <a:pt x="300" y="599"/>
                  </a:lnTo>
                  <a:lnTo>
                    <a:pt x="300" y="599"/>
                  </a:lnTo>
                  <a:lnTo>
                    <a:pt x="300" y="598"/>
                  </a:lnTo>
                  <a:lnTo>
                    <a:pt x="300" y="598"/>
                  </a:lnTo>
                  <a:lnTo>
                    <a:pt x="305" y="596"/>
                  </a:lnTo>
                  <a:lnTo>
                    <a:pt x="316" y="598"/>
                  </a:lnTo>
                  <a:lnTo>
                    <a:pt x="316" y="598"/>
                  </a:lnTo>
                  <a:lnTo>
                    <a:pt x="318" y="596"/>
                  </a:lnTo>
                  <a:lnTo>
                    <a:pt x="318" y="594"/>
                  </a:lnTo>
                  <a:lnTo>
                    <a:pt x="318" y="594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0"/>
                  </a:lnTo>
                  <a:lnTo>
                    <a:pt x="318" y="590"/>
                  </a:lnTo>
                  <a:lnTo>
                    <a:pt x="316" y="590"/>
                  </a:lnTo>
                  <a:lnTo>
                    <a:pt x="316" y="590"/>
                  </a:lnTo>
                  <a:lnTo>
                    <a:pt x="318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2"/>
                  </a:lnTo>
                  <a:lnTo>
                    <a:pt x="320" y="592"/>
                  </a:lnTo>
                  <a:lnTo>
                    <a:pt x="322" y="590"/>
                  </a:lnTo>
                  <a:lnTo>
                    <a:pt x="323" y="590"/>
                  </a:lnTo>
                  <a:lnTo>
                    <a:pt x="325" y="592"/>
                  </a:lnTo>
                  <a:lnTo>
                    <a:pt x="327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31" y="592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2" y="596"/>
                  </a:lnTo>
                  <a:lnTo>
                    <a:pt x="332" y="596"/>
                  </a:lnTo>
                  <a:lnTo>
                    <a:pt x="334" y="596"/>
                  </a:lnTo>
                  <a:lnTo>
                    <a:pt x="334" y="596"/>
                  </a:lnTo>
                  <a:lnTo>
                    <a:pt x="336" y="594"/>
                  </a:lnTo>
                  <a:lnTo>
                    <a:pt x="336" y="594"/>
                  </a:lnTo>
                  <a:lnTo>
                    <a:pt x="338" y="592"/>
                  </a:lnTo>
                  <a:lnTo>
                    <a:pt x="340" y="592"/>
                  </a:lnTo>
                  <a:lnTo>
                    <a:pt x="341" y="592"/>
                  </a:lnTo>
                  <a:lnTo>
                    <a:pt x="343" y="592"/>
                  </a:lnTo>
                  <a:lnTo>
                    <a:pt x="345" y="592"/>
                  </a:lnTo>
                  <a:lnTo>
                    <a:pt x="347" y="592"/>
                  </a:lnTo>
                  <a:lnTo>
                    <a:pt x="345" y="594"/>
                  </a:lnTo>
                  <a:lnTo>
                    <a:pt x="347" y="594"/>
                  </a:lnTo>
                  <a:lnTo>
                    <a:pt x="349" y="596"/>
                  </a:lnTo>
                  <a:lnTo>
                    <a:pt x="349" y="596"/>
                  </a:lnTo>
                  <a:lnTo>
                    <a:pt x="347" y="598"/>
                  </a:lnTo>
                  <a:lnTo>
                    <a:pt x="347" y="599"/>
                  </a:lnTo>
                  <a:lnTo>
                    <a:pt x="347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50" y="603"/>
                  </a:lnTo>
                  <a:lnTo>
                    <a:pt x="352" y="605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3"/>
                  </a:lnTo>
                  <a:lnTo>
                    <a:pt x="359" y="603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599"/>
                  </a:lnTo>
                  <a:lnTo>
                    <a:pt x="361" y="598"/>
                  </a:lnTo>
                  <a:lnTo>
                    <a:pt x="361" y="598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61" y="592"/>
                  </a:lnTo>
                  <a:lnTo>
                    <a:pt x="361" y="592"/>
                  </a:lnTo>
                  <a:lnTo>
                    <a:pt x="359" y="590"/>
                  </a:lnTo>
                  <a:lnTo>
                    <a:pt x="359" y="590"/>
                  </a:lnTo>
                  <a:lnTo>
                    <a:pt x="359" y="589"/>
                  </a:lnTo>
                  <a:lnTo>
                    <a:pt x="358" y="589"/>
                  </a:lnTo>
                  <a:lnTo>
                    <a:pt x="358" y="590"/>
                  </a:lnTo>
                  <a:lnTo>
                    <a:pt x="356" y="590"/>
                  </a:lnTo>
                  <a:lnTo>
                    <a:pt x="354" y="589"/>
                  </a:lnTo>
                  <a:lnTo>
                    <a:pt x="352" y="589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56" y="578"/>
                  </a:lnTo>
                  <a:lnTo>
                    <a:pt x="354" y="574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2" y="571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7"/>
                  </a:lnTo>
                  <a:lnTo>
                    <a:pt x="347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60"/>
                  </a:lnTo>
                  <a:lnTo>
                    <a:pt x="345" y="560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9" y="556"/>
                  </a:lnTo>
                  <a:lnTo>
                    <a:pt x="350" y="554"/>
                  </a:lnTo>
                  <a:lnTo>
                    <a:pt x="350" y="554"/>
                  </a:lnTo>
                  <a:lnTo>
                    <a:pt x="350" y="552"/>
                  </a:lnTo>
                  <a:lnTo>
                    <a:pt x="352" y="552"/>
                  </a:lnTo>
                  <a:lnTo>
                    <a:pt x="354" y="552"/>
                  </a:lnTo>
                  <a:lnTo>
                    <a:pt x="354" y="552"/>
                  </a:lnTo>
                  <a:lnTo>
                    <a:pt x="356" y="551"/>
                  </a:lnTo>
                  <a:lnTo>
                    <a:pt x="358" y="551"/>
                  </a:lnTo>
                  <a:lnTo>
                    <a:pt x="359" y="549"/>
                  </a:lnTo>
                  <a:lnTo>
                    <a:pt x="359" y="549"/>
                  </a:lnTo>
                  <a:lnTo>
                    <a:pt x="365" y="545"/>
                  </a:lnTo>
                  <a:lnTo>
                    <a:pt x="372" y="545"/>
                  </a:lnTo>
                  <a:lnTo>
                    <a:pt x="374" y="543"/>
                  </a:lnTo>
                  <a:lnTo>
                    <a:pt x="378" y="540"/>
                  </a:lnTo>
                  <a:lnTo>
                    <a:pt x="379" y="538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4"/>
                  </a:lnTo>
                  <a:lnTo>
                    <a:pt x="379" y="533"/>
                  </a:lnTo>
                  <a:lnTo>
                    <a:pt x="379" y="533"/>
                  </a:lnTo>
                  <a:lnTo>
                    <a:pt x="381" y="531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7"/>
                  </a:lnTo>
                  <a:lnTo>
                    <a:pt x="381" y="527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3" y="524"/>
                  </a:lnTo>
                  <a:lnTo>
                    <a:pt x="385" y="524"/>
                  </a:lnTo>
                  <a:lnTo>
                    <a:pt x="390" y="525"/>
                  </a:lnTo>
                  <a:lnTo>
                    <a:pt x="390" y="525"/>
                  </a:lnTo>
                  <a:lnTo>
                    <a:pt x="390" y="527"/>
                  </a:lnTo>
                  <a:lnTo>
                    <a:pt x="392" y="527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27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7" y="525"/>
                  </a:lnTo>
                  <a:lnTo>
                    <a:pt x="397" y="525"/>
                  </a:lnTo>
                  <a:lnTo>
                    <a:pt x="397" y="524"/>
                  </a:lnTo>
                  <a:lnTo>
                    <a:pt x="397" y="522"/>
                  </a:lnTo>
                  <a:lnTo>
                    <a:pt x="399" y="520"/>
                  </a:lnTo>
                  <a:lnTo>
                    <a:pt x="399" y="520"/>
                  </a:lnTo>
                  <a:lnTo>
                    <a:pt x="397" y="516"/>
                  </a:lnTo>
                  <a:lnTo>
                    <a:pt x="399" y="516"/>
                  </a:lnTo>
                  <a:lnTo>
                    <a:pt x="399" y="516"/>
                  </a:lnTo>
                  <a:lnTo>
                    <a:pt x="399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3"/>
                  </a:lnTo>
                  <a:lnTo>
                    <a:pt x="399" y="511"/>
                  </a:lnTo>
                  <a:lnTo>
                    <a:pt x="397" y="509"/>
                  </a:lnTo>
                  <a:lnTo>
                    <a:pt x="396" y="504"/>
                  </a:lnTo>
                  <a:lnTo>
                    <a:pt x="394" y="502"/>
                  </a:lnTo>
                  <a:lnTo>
                    <a:pt x="394" y="502"/>
                  </a:lnTo>
                  <a:lnTo>
                    <a:pt x="392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8" y="496"/>
                  </a:lnTo>
                  <a:lnTo>
                    <a:pt x="388" y="496"/>
                  </a:lnTo>
                  <a:lnTo>
                    <a:pt x="387" y="496"/>
                  </a:lnTo>
                  <a:lnTo>
                    <a:pt x="387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3" y="495"/>
                  </a:lnTo>
                  <a:lnTo>
                    <a:pt x="383" y="496"/>
                  </a:lnTo>
                  <a:lnTo>
                    <a:pt x="383" y="496"/>
                  </a:lnTo>
                  <a:lnTo>
                    <a:pt x="381" y="496"/>
                  </a:lnTo>
                  <a:lnTo>
                    <a:pt x="379" y="495"/>
                  </a:lnTo>
                  <a:lnTo>
                    <a:pt x="378" y="495"/>
                  </a:lnTo>
                  <a:lnTo>
                    <a:pt x="378" y="493"/>
                  </a:lnTo>
                  <a:lnTo>
                    <a:pt x="378" y="491"/>
                  </a:lnTo>
                  <a:lnTo>
                    <a:pt x="378" y="489"/>
                  </a:lnTo>
                  <a:lnTo>
                    <a:pt x="374" y="487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4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lnTo>
                    <a:pt x="365" y="480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5"/>
                  </a:lnTo>
                  <a:lnTo>
                    <a:pt x="359" y="473"/>
                  </a:lnTo>
                  <a:lnTo>
                    <a:pt x="359" y="471"/>
                  </a:lnTo>
                  <a:lnTo>
                    <a:pt x="358" y="471"/>
                  </a:lnTo>
                  <a:lnTo>
                    <a:pt x="358" y="471"/>
                  </a:lnTo>
                  <a:lnTo>
                    <a:pt x="358" y="469"/>
                  </a:lnTo>
                  <a:lnTo>
                    <a:pt x="358" y="469"/>
                  </a:lnTo>
                  <a:lnTo>
                    <a:pt x="356" y="468"/>
                  </a:lnTo>
                  <a:lnTo>
                    <a:pt x="356" y="468"/>
                  </a:lnTo>
                  <a:lnTo>
                    <a:pt x="354" y="468"/>
                  </a:lnTo>
                  <a:lnTo>
                    <a:pt x="352" y="466"/>
                  </a:lnTo>
                  <a:lnTo>
                    <a:pt x="352" y="468"/>
                  </a:lnTo>
                  <a:lnTo>
                    <a:pt x="352" y="468"/>
                  </a:lnTo>
                  <a:lnTo>
                    <a:pt x="350" y="468"/>
                  </a:lnTo>
                  <a:lnTo>
                    <a:pt x="349" y="468"/>
                  </a:lnTo>
                  <a:lnTo>
                    <a:pt x="347" y="468"/>
                  </a:lnTo>
                  <a:lnTo>
                    <a:pt x="347" y="466"/>
                  </a:lnTo>
                  <a:lnTo>
                    <a:pt x="345" y="462"/>
                  </a:lnTo>
                  <a:lnTo>
                    <a:pt x="343" y="462"/>
                  </a:lnTo>
                  <a:lnTo>
                    <a:pt x="341" y="460"/>
                  </a:lnTo>
                  <a:lnTo>
                    <a:pt x="340" y="460"/>
                  </a:lnTo>
                  <a:lnTo>
                    <a:pt x="340" y="459"/>
                  </a:lnTo>
                  <a:lnTo>
                    <a:pt x="340" y="457"/>
                  </a:lnTo>
                  <a:lnTo>
                    <a:pt x="340" y="455"/>
                  </a:lnTo>
                  <a:lnTo>
                    <a:pt x="340" y="453"/>
                  </a:lnTo>
                  <a:lnTo>
                    <a:pt x="340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6" y="451"/>
                  </a:lnTo>
                  <a:lnTo>
                    <a:pt x="336" y="451"/>
                  </a:lnTo>
                  <a:lnTo>
                    <a:pt x="336" y="449"/>
                  </a:lnTo>
                  <a:lnTo>
                    <a:pt x="336" y="449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4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2"/>
                  </a:lnTo>
                  <a:lnTo>
                    <a:pt x="332" y="442"/>
                  </a:lnTo>
                  <a:lnTo>
                    <a:pt x="332" y="440"/>
                  </a:lnTo>
                  <a:lnTo>
                    <a:pt x="332" y="440"/>
                  </a:lnTo>
                  <a:lnTo>
                    <a:pt x="331" y="440"/>
                  </a:lnTo>
                  <a:lnTo>
                    <a:pt x="331" y="439"/>
                  </a:lnTo>
                  <a:lnTo>
                    <a:pt x="329" y="439"/>
                  </a:lnTo>
                  <a:lnTo>
                    <a:pt x="329" y="437"/>
                  </a:lnTo>
                  <a:lnTo>
                    <a:pt x="327" y="437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31" y="433"/>
                  </a:lnTo>
                  <a:lnTo>
                    <a:pt x="331" y="433"/>
                  </a:lnTo>
                  <a:lnTo>
                    <a:pt x="331" y="431"/>
                  </a:lnTo>
                  <a:lnTo>
                    <a:pt x="331" y="430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2" y="428"/>
                  </a:lnTo>
                  <a:lnTo>
                    <a:pt x="334" y="426"/>
                  </a:lnTo>
                  <a:lnTo>
                    <a:pt x="334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2"/>
                  </a:lnTo>
                  <a:lnTo>
                    <a:pt x="331" y="421"/>
                  </a:lnTo>
                  <a:lnTo>
                    <a:pt x="331" y="421"/>
                  </a:lnTo>
                  <a:lnTo>
                    <a:pt x="332" y="419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0"/>
                  </a:lnTo>
                  <a:lnTo>
                    <a:pt x="320" y="410"/>
                  </a:lnTo>
                  <a:lnTo>
                    <a:pt x="320" y="408"/>
                  </a:lnTo>
                  <a:lnTo>
                    <a:pt x="318" y="408"/>
                  </a:lnTo>
                  <a:lnTo>
                    <a:pt x="318" y="408"/>
                  </a:lnTo>
                  <a:lnTo>
                    <a:pt x="316" y="406"/>
                  </a:lnTo>
                  <a:lnTo>
                    <a:pt x="316" y="404"/>
                  </a:lnTo>
                  <a:lnTo>
                    <a:pt x="318" y="403"/>
                  </a:lnTo>
                  <a:lnTo>
                    <a:pt x="318" y="403"/>
                  </a:lnTo>
                  <a:lnTo>
                    <a:pt x="316" y="401"/>
                  </a:lnTo>
                  <a:lnTo>
                    <a:pt x="316" y="401"/>
                  </a:lnTo>
                  <a:lnTo>
                    <a:pt x="314" y="399"/>
                  </a:lnTo>
                  <a:lnTo>
                    <a:pt x="312" y="397"/>
                  </a:lnTo>
                  <a:lnTo>
                    <a:pt x="312" y="397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4" y="393"/>
                  </a:lnTo>
                  <a:lnTo>
                    <a:pt x="312" y="393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6" y="392"/>
                  </a:lnTo>
                  <a:lnTo>
                    <a:pt x="316" y="392"/>
                  </a:lnTo>
                  <a:lnTo>
                    <a:pt x="316" y="393"/>
                  </a:lnTo>
                  <a:lnTo>
                    <a:pt x="316" y="393"/>
                  </a:lnTo>
                  <a:lnTo>
                    <a:pt x="316" y="395"/>
                  </a:lnTo>
                  <a:lnTo>
                    <a:pt x="318" y="395"/>
                  </a:lnTo>
                  <a:lnTo>
                    <a:pt x="318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401"/>
                  </a:lnTo>
                  <a:lnTo>
                    <a:pt x="322" y="403"/>
                  </a:lnTo>
                  <a:lnTo>
                    <a:pt x="322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23" y="399"/>
                  </a:lnTo>
                  <a:lnTo>
                    <a:pt x="323" y="397"/>
                  </a:lnTo>
                  <a:lnTo>
                    <a:pt x="325" y="397"/>
                  </a:lnTo>
                  <a:lnTo>
                    <a:pt x="325" y="395"/>
                  </a:lnTo>
                  <a:lnTo>
                    <a:pt x="325" y="395"/>
                  </a:lnTo>
                  <a:lnTo>
                    <a:pt x="325" y="393"/>
                  </a:lnTo>
                  <a:lnTo>
                    <a:pt x="327" y="393"/>
                  </a:lnTo>
                  <a:lnTo>
                    <a:pt x="329" y="392"/>
                  </a:lnTo>
                  <a:lnTo>
                    <a:pt x="329" y="390"/>
                  </a:lnTo>
                  <a:lnTo>
                    <a:pt x="331" y="390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4" y="384"/>
                  </a:lnTo>
                  <a:lnTo>
                    <a:pt x="336" y="384"/>
                  </a:lnTo>
                  <a:lnTo>
                    <a:pt x="340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3" y="384"/>
                  </a:lnTo>
                  <a:lnTo>
                    <a:pt x="345" y="383"/>
                  </a:lnTo>
                  <a:lnTo>
                    <a:pt x="345" y="383"/>
                  </a:lnTo>
                  <a:lnTo>
                    <a:pt x="345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54" y="384"/>
                  </a:lnTo>
                  <a:lnTo>
                    <a:pt x="356" y="384"/>
                  </a:lnTo>
                  <a:lnTo>
                    <a:pt x="356" y="384"/>
                  </a:lnTo>
                  <a:lnTo>
                    <a:pt x="358" y="383"/>
                  </a:lnTo>
                  <a:lnTo>
                    <a:pt x="358" y="381"/>
                  </a:lnTo>
                  <a:lnTo>
                    <a:pt x="358" y="381"/>
                  </a:lnTo>
                  <a:lnTo>
                    <a:pt x="358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3" y="377"/>
                  </a:lnTo>
                  <a:lnTo>
                    <a:pt x="367" y="377"/>
                  </a:lnTo>
                  <a:lnTo>
                    <a:pt x="367" y="375"/>
                  </a:lnTo>
                  <a:lnTo>
                    <a:pt x="368" y="374"/>
                  </a:lnTo>
                  <a:lnTo>
                    <a:pt x="370" y="370"/>
                  </a:lnTo>
                  <a:lnTo>
                    <a:pt x="370" y="370"/>
                  </a:lnTo>
                  <a:lnTo>
                    <a:pt x="372" y="370"/>
                  </a:lnTo>
                  <a:lnTo>
                    <a:pt x="372" y="372"/>
                  </a:lnTo>
                  <a:lnTo>
                    <a:pt x="374" y="370"/>
                  </a:lnTo>
                  <a:lnTo>
                    <a:pt x="374" y="368"/>
                  </a:lnTo>
                  <a:lnTo>
                    <a:pt x="374" y="368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8"/>
                  </a:lnTo>
                  <a:lnTo>
                    <a:pt x="379" y="368"/>
                  </a:lnTo>
                  <a:lnTo>
                    <a:pt x="379" y="368"/>
                  </a:lnTo>
                  <a:lnTo>
                    <a:pt x="381" y="368"/>
                  </a:lnTo>
                  <a:lnTo>
                    <a:pt x="381" y="368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5" y="363"/>
                  </a:lnTo>
                  <a:lnTo>
                    <a:pt x="385" y="361"/>
                  </a:lnTo>
                  <a:lnTo>
                    <a:pt x="387" y="361"/>
                  </a:lnTo>
                  <a:lnTo>
                    <a:pt x="388" y="359"/>
                  </a:lnTo>
                  <a:lnTo>
                    <a:pt x="392" y="359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7" y="359"/>
                  </a:lnTo>
                  <a:lnTo>
                    <a:pt x="399" y="359"/>
                  </a:lnTo>
                  <a:lnTo>
                    <a:pt x="399" y="359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3" y="357"/>
                  </a:lnTo>
                  <a:lnTo>
                    <a:pt x="403" y="357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5" y="354"/>
                  </a:lnTo>
                  <a:lnTo>
                    <a:pt x="405" y="354"/>
                  </a:lnTo>
                  <a:lnTo>
                    <a:pt x="406" y="354"/>
                  </a:lnTo>
                  <a:lnTo>
                    <a:pt x="406" y="352"/>
                  </a:lnTo>
                  <a:lnTo>
                    <a:pt x="406" y="352"/>
                  </a:lnTo>
                  <a:lnTo>
                    <a:pt x="408" y="352"/>
                  </a:lnTo>
                  <a:lnTo>
                    <a:pt x="410" y="352"/>
                  </a:lnTo>
                  <a:lnTo>
                    <a:pt x="417" y="348"/>
                  </a:lnTo>
                  <a:lnTo>
                    <a:pt x="419" y="348"/>
                  </a:lnTo>
                  <a:lnTo>
                    <a:pt x="419" y="347"/>
                  </a:lnTo>
                  <a:lnTo>
                    <a:pt x="419" y="347"/>
                  </a:lnTo>
                  <a:lnTo>
                    <a:pt x="421" y="347"/>
                  </a:lnTo>
                  <a:lnTo>
                    <a:pt x="426" y="347"/>
                  </a:lnTo>
                  <a:lnTo>
                    <a:pt x="426" y="345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1"/>
                  </a:lnTo>
                  <a:lnTo>
                    <a:pt x="423" y="341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1" y="339"/>
                  </a:lnTo>
                  <a:lnTo>
                    <a:pt x="421" y="339"/>
                  </a:lnTo>
                  <a:lnTo>
                    <a:pt x="421" y="337"/>
                  </a:lnTo>
                  <a:lnTo>
                    <a:pt x="421" y="336"/>
                  </a:lnTo>
                  <a:lnTo>
                    <a:pt x="423" y="334"/>
                  </a:lnTo>
                  <a:lnTo>
                    <a:pt x="424" y="334"/>
                  </a:lnTo>
                  <a:lnTo>
                    <a:pt x="426" y="334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8" y="336"/>
                  </a:lnTo>
                  <a:lnTo>
                    <a:pt x="430" y="336"/>
                  </a:lnTo>
                  <a:lnTo>
                    <a:pt x="432" y="336"/>
                  </a:lnTo>
                  <a:lnTo>
                    <a:pt x="432" y="336"/>
                  </a:lnTo>
                  <a:lnTo>
                    <a:pt x="432" y="334"/>
                  </a:lnTo>
                  <a:lnTo>
                    <a:pt x="432" y="334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7"/>
                  </a:lnTo>
                  <a:lnTo>
                    <a:pt x="435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37" y="339"/>
                  </a:lnTo>
                  <a:lnTo>
                    <a:pt x="437" y="339"/>
                  </a:lnTo>
                  <a:lnTo>
                    <a:pt x="437" y="341"/>
                  </a:lnTo>
                  <a:lnTo>
                    <a:pt x="437" y="341"/>
                  </a:lnTo>
                  <a:lnTo>
                    <a:pt x="435" y="343"/>
                  </a:lnTo>
                  <a:lnTo>
                    <a:pt x="435" y="345"/>
                  </a:lnTo>
                  <a:lnTo>
                    <a:pt x="437" y="345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41" y="345"/>
                  </a:lnTo>
                  <a:lnTo>
                    <a:pt x="439" y="345"/>
                  </a:lnTo>
                  <a:lnTo>
                    <a:pt x="439" y="347"/>
                  </a:lnTo>
                  <a:lnTo>
                    <a:pt x="439" y="348"/>
                  </a:lnTo>
                  <a:lnTo>
                    <a:pt x="439" y="350"/>
                  </a:lnTo>
                  <a:lnTo>
                    <a:pt x="441" y="350"/>
                  </a:lnTo>
                  <a:lnTo>
                    <a:pt x="441" y="350"/>
                  </a:lnTo>
                  <a:lnTo>
                    <a:pt x="443" y="352"/>
                  </a:lnTo>
                  <a:lnTo>
                    <a:pt x="444" y="352"/>
                  </a:lnTo>
                  <a:lnTo>
                    <a:pt x="446" y="352"/>
                  </a:lnTo>
                  <a:lnTo>
                    <a:pt x="446" y="352"/>
                  </a:lnTo>
                  <a:lnTo>
                    <a:pt x="448" y="352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47"/>
                  </a:lnTo>
                  <a:lnTo>
                    <a:pt x="450" y="345"/>
                  </a:lnTo>
                  <a:lnTo>
                    <a:pt x="452" y="343"/>
                  </a:lnTo>
                  <a:lnTo>
                    <a:pt x="453" y="337"/>
                  </a:lnTo>
                  <a:lnTo>
                    <a:pt x="455" y="332"/>
                  </a:lnTo>
                  <a:lnTo>
                    <a:pt x="457" y="330"/>
                  </a:lnTo>
                  <a:lnTo>
                    <a:pt x="457" y="330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7"/>
                  </a:lnTo>
                  <a:lnTo>
                    <a:pt x="457" y="327"/>
                  </a:lnTo>
                  <a:lnTo>
                    <a:pt x="457" y="325"/>
                  </a:lnTo>
                  <a:lnTo>
                    <a:pt x="457" y="321"/>
                  </a:lnTo>
                  <a:lnTo>
                    <a:pt x="459" y="319"/>
                  </a:lnTo>
                  <a:lnTo>
                    <a:pt x="459" y="318"/>
                  </a:lnTo>
                  <a:lnTo>
                    <a:pt x="459" y="318"/>
                  </a:lnTo>
                  <a:close/>
                  <a:moveTo>
                    <a:pt x="123" y="27"/>
                  </a:moveTo>
                  <a:lnTo>
                    <a:pt x="123" y="27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18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1" y="14"/>
                  </a:lnTo>
                  <a:lnTo>
                    <a:pt x="130" y="14"/>
                  </a:lnTo>
                  <a:lnTo>
                    <a:pt x="126" y="14"/>
                  </a:lnTo>
                  <a:lnTo>
                    <a:pt x="125" y="12"/>
                  </a:lnTo>
                  <a:lnTo>
                    <a:pt x="126" y="9"/>
                  </a:lnTo>
                  <a:lnTo>
                    <a:pt x="125" y="7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7">
              <a:extLst>
                <a:ext uri="{FF2B5EF4-FFF2-40B4-BE49-F238E27FC236}">
                  <a16:creationId xmlns:a16="http://schemas.microsoft.com/office/drawing/2014/main" id="{4AF65CAE-1F66-449E-B3A9-170CA3798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82291" y="4714495"/>
              <a:ext cx="1325518" cy="557022"/>
            </a:xfrm>
            <a:custGeom>
              <a:avLst/>
              <a:gdLst>
                <a:gd name="T0" fmla="*/ 96 w 959"/>
                <a:gd name="T1" fmla="*/ 107 h 403"/>
                <a:gd name="T2" fmla="*/ 47 w 959"/>
                <a:gd name="T3" fmla="*/ 96 h 403"/>
                <a:gd name="T4" fmla="*/ 37 w 959"/>
                <a:gd name="T5" fmla="*/ 128 h 403"/>
                <a:gd name="T6" fmla="*/ 111 w 959"/>
                <a:gd name="T7" fmla="*/ 74 h 403"/>
                <a:gd name="T8" fmla="*/ 165 w 959"/>
                <a:gd name="T9" fmla="*/ 72 h 403"/>
                <a:gd name="T10" fmla="*/ 121 w 959"/>
                <a:gd name="T11" fmla="*/ 29 h 403"/>
                <a:gd name="T12" fmla="*/ 96 w 959"/>
                <a:gd name="T13" fmla="*/ 11 h 403"/>
                <a:gd name="T14" fmla="*/ 55 w 959"/>
                <a:gd name="T15" fmla="*/ 9 h 403"/>
                <a:gd name="T16" fmla="*/ 46 w 959"/>
                <a:gd name="T17" fmla="*/ 51 h 403"/>
                <a:gd name="T18" fmla="*/ 29 w 959"/>
                <a:gd name="T19" fmla="*/ 79 h 403"/>
                <a:gd name="T20" fmla="*/ 941 w 959"/>
                <a:gd name="T21" fmla="*/ 278 h 403"/>
                <a:gd name="T22" fmla="*/ 932 w 959"/>
                <a:gd name="T23" fmla="*/ 242 h 403"/>
                <a:gd name="T24" fmla="*/ 921 w 959"/>
                <a:gd name="T25" fmla="*/ 182 h 403"/>
                <a:gd name="T26" fmla="*/ 949 w 959"/>
                <a:gd name="T27" fmla="*/ 148 h 403"/>
                <a:gd name="T28" fmla="*/ 902 w 959"/>
                <a:gd name="T29" fmla="*/ 103 h 403"/>
                <a:gd name="T30" fmla="*/ 862 w 959"/>
                <a:gd name="T31" fmla="*/ 40 h 403"/>
                <a:gd name="T32" fmla="*/ 804 w 959"/>
                <a:gd name="T33" fmla="*/ 40 h 403"/>
                <a:gd name="T34" fmla="*/ 712 w 959"/>
                <a:gd name="T35" fmla="*/ 76 h 403"/>
                <a:gd name="T36" fmla="*/ 642 w 959"/>
                <a:gd name="T37" fmla="*/ 78 h 403"/>
                <a:gd name="T38" fmla="*/ 569 w 959"/>
                <a:gd name="T39" fmla="*/ 54 h 403"/>
                <a:gd name="T40" fmla="*/ 513 w 959"/>
                <a:gd name="T41" fmla="*/ 29 h 403"/>
                <a:gd name="T42" fmla="*/ 470 w 959"/>
                <a:gd name="T43" fmla="*/ 0 h 403"/>
                <a:gd name="T44" fmla="*/ 338 w 959"/>
                <a:gd name="T45" fmla="*/ 23 h 403"/>
                <a:gd name="T46" fmla="*/ 255 w 959"/>
                <a:gd name="T47" fmla="*/ 67 h 403"/>
                <a:gd name="T48" fmla="*/ 183 w 959"/>
                <a:gd name="T49" fmla="*/ 83 h 403"/>
                <a:gd name="T50" fmla="*/ 192 w 959"/>
                <a:gd name="T51" fmla="*/ 92 h 403"/>
                <a:gd name="T52" fmla="*/ 150 w 959"/>
                <a:gd name="T53" fmla="*/ 114 h 403"/>
                <a:gd name="T54" fmla="*/ 109 w 959"/>
                <a:gd name="T55" fmla="*/ 116 h 403"/>
                <a:gd name="T56" fmla="*/ 38 w 959"/>
                <a:gd name="T57" fmla="*/ 128 h 403"/>
                <a:gd name="T58" fmla="*/ 33 w 959"/>
                <a:gd name="T59" fmla="*/ 172 h 403"/>
                <a:gd name="T60" fmla="*/ 55 w 959"/>
                <a:gd name="T61" fmla="*/ 186 h 403"/>
                <a:gd name="T62" fmla="*/ 64 w 959"/>
                <a:gd name="T63" fmla="*/ 215 h 403"/>
                <a:gd name="T64" fmla="*/ 58 w 959"/>
                <a:gd name="T65" fmla="*/ 231 h 403"/>
                <a:gd name="T66" fmla="*/ 53 w 959"/>
                <a:gd name="T67" fmla="*/ 246 h 403"/>
                <a:gd name="T68" fmla="*/ 40 w 959"/>
                <a:gd name="T69" fmla="*/ 237 h 403"/>
                <a:gd name="T70" fmla="*/ 37 w 959"/>
                <a:gd name="T71" fmla="*/ 251 h 403"/>
                <a:gd name="T72" fmla="*/ 64 w 959"/>
                <a:gd name="T73" fmla="*/ 262 h 403"/>
                <a:gd name="T74" fmla="*/ 78 w 959"/>
                <a:gd name="T75" fmla="*/ 296 h 403"/>
                <a:gd name="T76" fmla="*/ 91 w 959"/>
                <a:gd name="T77" fmla="*/ 312 h 403"/>
                <a:gd name="T78" fmla="*/ 89 w 959"/>
                <a:gd name="T79" fmla="*/ 321 h 403"/>
                <a:gd name="T80" fmla="*/ 84 w 959"/>
                <a:gd name="T81" fmla="*/ 331 h 403"/>
                <a:gd name="T82" fmla="*/ 118 w 959"/>
                <a:gd name="T83" fmla="*/ 327 h 403"/>
                <a:gd name="T84" fmla="*/ 120 w 959"/>
                <a:gd name="T85" fmla="*/ 334 h 403"/>
                <a:gd name="T86" fmla="*/ 89 w 959"/>
                <a:gd name="T87" fmla="*/ 345 h 403"/>
                <a:gd name="T88" fmla="*/ 112 w 959"/>
                <a:gd name="T89" fmla="*/ 345 h 403"/>
                <a:gd name="T90" fmla="*/ 120 w 959"/>
                <a:gd name="T91" fmla="*/ 349 h 403"/>
                <a:gd name="T92" fmla="*/ 131 w 959"/>
                <a:gd name="T93" fmla="*/ 343 h 403"/>
                <a:gd name="T94" fmla="*/ 145 w 959"/>
                <a:gd name="T95" fmla="*/ 343 h 403"/>
                <a:gd name="T96" fmla="*/ 161 w 959"/>
                <a:gd name="T97" fmla="*/ 352 h 403"/>
                <a:gd name="T98" fmla="*/ 174 w 959"/>
                <a:gd name="T99" fmla="*/ 365 h 403"/>
                <a:gd name="T100" fmla="*/ 199 w 959"/>
                <a:gd name="T101" fmla="*/ 381 h 403"/>
                <a:gd name="T102" fmla="*/ 224 w 959"/>
                <a:gd name="T103" fmla="*/ 376 h 403"/>
                <a:gd name="T104" fmla="*/ 246 w 959"/>
                <a:gd name="T105" fmla="*/ 341 h 403"/>
                <a:gd name="T106" fmla="*/ 336 w 959"/>
                <a:gd name="T107" fmla="*/ 379 h 403"/>
                <a:gd name="T108" fmla="*/ 403 w 959"/>
                <a:gd name="T109" fmla="*/ 383 h 403"/>
                <a:gd name="T110" fmla="*/ 448 w 959"/>
                <a:gd name="T111" fmla="*/ 343 h 403"/>
                <a:gd name="T112" fmla="*/ 499 w 959"/>
                <a:gd name="T113" fmla="*/ 350 h 403"/>
                <a:gd name="T114" fmla="*/ 530 w 959"/>
                <a:gd name="T115" fmla="*/ 350 h 403"/>
                <a:gd name="T116" fmla="*/ 526 w 959"/>
                <a:gd name="T117" fmla="*/ 403 h 403"/>
                <a:gd name="T118" fmla="*/ 546 w 959"/>
                <a:gd name="T119" fmla="*/ 367 h 403"/>
                <a:gd name="T120" fmla="*/ 654 w 959"/>
                <a:gd name="T121" fmla="*/ 349 h 403"/>
                <a:gd name="T122" fmla="*/ 842 w 959"/>
                <a:gd name="T123" fmla="*/ 321 h 403"/>
                <a:gd name="T124" fmla="*/ 918 w 959"/>
                <a:gd name="T125" fmla="*/ 30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9" h="403">
                  <a:moveTo>
                    <a:pt x="22" y="152"/>
                  </a:moveTo>
                  <a:lnTo>
                    <a:pt x="22" y="148"/>
                  </a:lnTo>
                  <a:lnTo>
                    <a:pt x="22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19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9" y="150"/>
                  </a:lnTo>
                  <a:lnTo>
                    <a:pt x="20" y="152"/>
                  </a:lnTo>
                  <a:lnTo>
                    <a:pt x="22" y="152"/>
                  </a:lnTo>
                  <a:lnTo>
                    <a:pt x="22" y="152"/>
                  </a:lnTo>
                  <a:close/>
                  <a:moveTo>
                    <a:pt x="19" y="128"/>
                  </a:moveTo>
                  <a:lnTo>
                    <a:pt x="19" y="126"/>
                  </a:lnTo>
                  <a:lnTo>
                    <a:pt x="19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3" y="123"/>
                  </a:lnTo>
                  <a:lnTo>
                    <a:pt x="10" y="125"/>
                  </a:lnTo>
                  <a:lnTo>
                    <a:pt x="6" y="125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2" y="130"/>
                  </a:lnTo>
                  <a:lnTo>
                    <a:pt x="4" y="130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11" y="130"/>
                  </a:lnTo>
                  <a:lnTo>
                    <a:pt x="13" y="130"/>
                  </a:lnTo>
                  <a:lnTo>
                    <a:pt x="17" y="130"/>
                  </a:lnTo>
                  <a:lnTo>
                    <a:pt x="17" y="128"/>
                  </a:lnTo>
                  <a:lnTo>
                    <a:pt x="19" y="128"/>
                  </a:lnTo>
                  <a:close/>
                  <a:moveTo>
                    <a:pt x="100" y="107"/>
                  </a:moveTo>
                  <a:lnTo>
                    <a:pt x="100" y="107"/>
                  </a:lnTo>
                  <a:lnTo>
                    <a:pt x="98" y="105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2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7"/>
                  </a:lnTo>
                  <a:lnTo>
                    <a:pt x="100" y="107"/>
                  </a:lnTo>
                  <a:close/>
                  <a:moveTo>
                    <a:pt x="102" y="98"/>
                  </a:moveTo>
                  <a:lnTo>
                    <a:pt x="103" y="98"/>
                  </a:lnTo>
                  <a:lnTo>
                    <a:pt x="105" y="98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4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100" y="99"/>
                  </a:lnTo>
                  <a:lnTo>
                    <a:pt x="102" y="98"/>
                  </a:lnTo>
                  <a:lnTo>
                    <a:pt x="102" y="98"/>
                  </a:lnTo>
                  <a:close/>
                  <a:moveTo>
                    <a:pt x="20" y="92"/>
                  </a:moveTo>
                  <a:lnTo>
                    <a:pt x="20" y="94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20" y="98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33" y="99"/>
                  </a:lnTo>
                  <a:lnTo>
                    <a:pt x="35" y="98"/>
                  </a:lnTo>
                  <a:lnTo>
                    <a:pt x="37" y="98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2" y="98"/>
                  </a:lnTo>
                  <a:lnTo>
                    <a:pt x="44" y="9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51" y="96"/>
                  </a:lnTo>
                  <a:lnTo>
                    <a:pt x="53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3" y="103"/>
                  </a:lnTo>
                  <a:lnTo>
                    <a:pt x="53" y="105"/>
                  </a:lnTo>
                  <a:lnTo>
                    <a:pt x="51" y="105"/>
                  </a:lnTo>
                  <a:lnTo>
                    <a:pt x="49" y="105"/>
                  </a:lnTo>
                  <a:lnTo>
                    <a:pt x="47" y="105"/>
                  </a:lnTo>
                  <a:lnTo>
                    <a:pt x="46" y="105"/>
                  </a:lnTo>
                  <a:lnTo>
                    <a:pt x="44" y="107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37" y="112"/>
                  </a:lnTo>
                  <a:lnTo>
                    <a:pt x="35" y="112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1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8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31" y="121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29" y="128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9" y="134"/>
                  </a:lnTo>
                  <a:lnTo>
                    <a:pt x="29" y="134"/>
                  </a:lnTo>
                  <a:lnTo>
                    <a:pt x="31" y="132"/>
                  </a:lnTo>
                  <a:lnTo>
                    <a:pt x="33" y="130"/>
                  </a:lnTo>
                  <a:lnTo>
                    <a:pt x="35" y="130"/>
                  </a:lnTo>
                  <a:lnTo>
                    <a:pt x="37" y="128"/>
                  </a:lnTo>
                  <a:lnTo>
                    <a:pt x="37" y="128"/>
                  </a:lnTo>
                  <a:lnTo>
                    <a:pt x="35" y="126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5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3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5" y="107"/>
                  </a:lnTo>
                  <a:lnTo>
                    <a:pt x="56" y="105"/>
                  </a:lnTo>
                  <a:lnTo>
                    <a:pt x="58" y="105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4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9" y="99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73" y="98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9" y="83"/>
                  </a:lnTo>
                  <a:lnTo>
                    <a:pt x="91" y="81"/>
                  </a:lnTo>
                  <a:lnTo>
                    <a:pt x="91" y="76"/>
                  </a:lnTo>
                  <a:lnTo>
                    <a:pt x="93" y="74"/>
                  </a:lnTo>
                  <a:lnTo>
                    <a:pt x="94" y="72"/>
                  </a:lnTo>
                  <a:lnTo>
                    <a:pt x="105" y="72"/>
                  </a:lnTo>
                  <a:lnTo>
                    <a:pt x="107" y="72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4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2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2" y="67"/>
                  </a:lnTo>
                  <a:lnTo>
                    <a:pt x="134" y="69"/>
                  </a:lnTo>
                  <a:lnTo>
                    <a:pt x="138" y="69"/>
                  </a:lnTo>
                  <a:lnTo>
                    <a:pt x="140" y="70"/>
                  </a:lnTo>
                  <a:lnTo>
                    <a:pt x="141" y="70"/>
                  </a:lnTo>
                  <a:lnTo>
                    <a:pt x="143" y="72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7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5" y="6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7" y="69"/>
                  </a:lnTo>
                  <a:lnTo>
                    <a:pt x="147" y="69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9" y="72"/>
                  </a:lnTo>
                  <a:lnTo>
                    <a:pt x="149" y="74"/>
                  </a:lnTo>
                  <a:lnTo>
                    <a:pt x="149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3" y="74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8" y="70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2" y="61"/>
                  </a:lnTo>
                  <a:lnTo>
                    <a:pt x="172" y="60"/>
                  </a:lnTo>
                  <a:lnTo>
                    <a:pt x="172" y="58"/>
                  </a:lnTo>
                  <a:lnTo>
                    <a:pt x="174" y="56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3" y="54"/>
                  </a:lnTo>
                  <a:lnTo>
                    <a:pt x="149" y="47"/>
                  </a:lnTo>
                  <a:lnTo>
                    <a:pt x="138" y="43"/>
                  </a:lnTo>
                  <a:lnTo>
                    <a:pt x="129" y="38"/>
                  </a:lnTo>
                  <a:lnTo>
                    <a:pt x="127" y="36"/>
                  </a:lnTo>
                  <a:lnTo>
                    <a:pt x="125" y="34"/>
                  </a:lnTo>
                  <a:lnTo>
                    <a:pt x="125" y="32"/>
                  </a:lnTo>
                  <a:lnTo>
                    <a:pt x="123" y="32"/>
                  </a:lnTo>
                  <a:lnTo>
                    <a:pt x="123" y="31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5"/>
                  </a:lnTo>
                  <a:lnTo>
                    <a:pt x="120" y="25"/>
                  </a:lnTo>
                  <a:lnTo>
                    <a:pt x="120" y="23"/>
                  </a:lnTo>
                  <a:lnTo>
                    <a:pt x="120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6" y="18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89" y="7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85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3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37" y="18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4" y="31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49" y="42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9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3" y="56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3" y="60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7" y="74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3" y="76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8" y="79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26" y="85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20" y="90"/>
                  </a:lnTo>
                  <a:lnTo>
                    <a:pt x="20" y="92"/>
                  </a:lnTo>
                  <a:close/>
                  <a:moveTo>
                    <a:pt x="956" y="307"/>
                  </a:moveTo>
                  <a:lnTo>
                    <a:pt x="954" y="307"/>
                  </a:lnTo>
                  <a:lnTo>
                    <a:pt x="954" y="305"/>
                  </a:lnTo>
                  <a:lnTo>
                    <a:pt x="954" y="305"/>
                  </a:lnTo>
                  <a:lnTo>
                    <a:pt x="952" y="305"/>
                  </a:lnTo>
                  <a:lnTo>
                    <a:pt x="952" y="305"/>
                  </a:lnTo>
                  <a:lnTo>
                    <a:pt x="950" y="303"/>
                  </a:lnTo>
                  <a:lnTo>
                    <a:pt x="950" y="303"/>
                  </a:lnTo>
                  <a:lnTo>
                    <a:pt x="949" y="303"/>
                  </a:lnTo>
                  <a:lnTo>
                    <a:pt x="947" y="302"/>
                  </a:lnTo>
                  <a:lnTo>
                    <a:pt x="947" y="302"/>
                  </a:lnTo>
                  <a:lnTo>
                    <a:pt x="949" y="300"/>
                  </a:lnTo>
                  <a:lnTo>
                    <a:pt x="947" y="298"/>
                  </a:lnTo>
                  <a:lnTo>
                    <a:pt x="947" y="298"/>
                  </a:lnTo>
                  <a:lnTo>
                    <a:pt x="947" y="296"/>
                  </a:lnTo>
                  <a:lnTo>
                    <a:pt x="947" y="296"/>
                  </a:lnTo>
                  <a:lnTo>
                    <a:pt x="949" y="294"/>
                  </a:lnTo>
                  <a:lnTo>
                    <a:pt x="949" y="293"/>
                  </a:lnTo>
                  <a:lnTo>
                    <a:pt x="949" y="291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7" y="287"/>
                  </a:lnTo>
                  <a:lnTo>
                    <a:pt x="949" y="285"/>
                  </a:lnTo>
                  <a:lnTo>
                    <a:pt x="949" y="285"/>
                  </a:lnTo>
                  <a:lnTo>
                    <a:pt x="949" y="284"/>
                  </a:lnTo>
                  <a:lnTo>
                    <a:pt x="947" y="282"/>
                  </a:lnTo>
                  <a:lnTo>
                    <a:pt x="945" y="282"/>
                  </a:lnTo>
                  <a:lnTo>
                    <a:pt x="945" y="280"/>
                  </a:lnTo>
                  <a:lnTo>
                    <a:pt x="943" y="280"/>
                  </a:lnTo>
                  <a:lnTo>
                    <a:pt x="941" y="280"/>
                  </a:lnTo>
                  <a:lnTo>
                    <a:pt x="941" y="282"/>
                  </a:lnTo>
                  <a:lnTo>
                    <a:pt x="941" y="282"/>
                  </a:lnTo>
                  <a:lnTo>
                    <a:pt x="940" y="280"/>
                  </a:lnTo>
                  <a:lnTo>
                    <a:pt x="940" y="280"/>
                  </a:lnTo>
                  <a:lnTo>
                    <a:pt x="941" y="278"/>
                  </a:lnTo>
                  <a:lnTo>
                    <a:pt x="941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38" y="278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5"/>
                  </a:lnTo>
                  <a:lnTo>
                    <a:pt x="936" y="275"/>
                  </a:lnTo>
                  <a:lnTo>
                    <a:pt x="934" y="275"/>
                  </a:lnTo>
                  <a:lnTo>
                    <a:pt x="932" y="275"/>
                  </a:lnTo>
                  <a:lnTo>
                    <a:pt x="931" y="275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31" y="271"/>
                  </a:lnTo>
                  <a:lnTo>
                    <a:pt x="931" y="271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5"/>
                  </a:lnTo>
                  <a:lnTo>
                    <a:pt x="932" y="264"/>
                  </a:lnTo>
                  <a:lnTo>
                    <a:pt x="932" y="264"/>
                  </a:lnTo>
                  <a:lnTo>
                    <a:pt x="932" y="262"/>
                  </a:lnTo>
                  <a:lnTo>
                    <a:pt x="934" y="262"/>
                  </a:lnTo>
                  <a:lnTo>
                    <a:pt x="934" y="260"/>
                  </a:lnTo>
                  <a:lnTo>
                    <a:pt x="936" y="260"/>
                  </a:lnTo>
                  <a:lnTo>
                    <a:pt x="936" y="260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8" y="256"/>
                  </a:lnTo>
                  <a:lnTo>
                    <a:pt x="938" y="256"/>
                  </a:lnTo>
                  <a:lnTo>
                    <a:pt x="938" y="255"/>
                  </a:lnTo>
                  <a:lnTo>
                    <a:pt x="938" y="253"/>
                  </a:lnTo>
                  <a:lnTo>
                    <a:pt x="938" y="251"/>
                  </a:lnTo>
                  <a:lnTo>
                    <a:pt x="940" y="249"/>
                  </a:lnTo>
                  <a:lnTo>
                    <a:pt x="941" y="247"/>
                  </a:lnTo>
                  <a:lnTo>
                    <a:pt x="941" y="246"/>
                  </a:lnTo>
                  <a:lnTo>
                    <a:pt x="941" y="246"/>
                  </a:lnTo>
                  <a:lnTo>
                    <a:pt x="941" y="244"/>
                  </a:lnTo>
                  <a:lnTo>
                    <a:pt x="941" y="244"/>
                  </a:lnTo>
                  <a:lnTo>
                    <a:pt x="940" y="242"/>
                  </a:lnTo>
                  <a:lnTo>
                    <a:pt x="940" y="242"/>
                  </a:lnTo>
                  <a:lnTo>
                    <a:pt x="938" y="242"/>
                  </a:lnTo>
                  <a:lnTo>
                    <a:pt x="938" y="244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2" y="242"/>
                  </a:lnTo>
                  <a:lnTo>
                    <a:pt x="934" y="240"/>
                  </a:lnTo>
                  <a:lnTo>
                    <a:pt x="934" y="240"/>
                  </a:lnTo>
                  <a:lnTo>
                    <a:pt x="932" y="238"/>
                  </a:lnTo>
                  <a:lnTo>
                    <a:pt x="932" y="237"/>
                  </a:lnTo>
                  <a:lnTo>
                    <a:pt x="934" y="235"/>
                  </a:lnTo>
                  <a:lnTo>
                    <a:pt x="934" y="233"/>
                  </a:lnTo>
                  <a:lnTo>
                    <a:pt x="934" y="231"/>
                  </a:lnTo>
                  <a:lnTo>
                    <a:pt x="934" y="228"/>
                  </a:lnTo>
                  <a:lnTo>
                    <a:pt x="934" y="228"/>
                  </a:lnTo>
                  <a:lnTo>
                    <a:pt x="934" y="226"/>
                  </a:lnTo>
                  <a:lnTo>
                    <a:pt x="932" y="226"/>
                  </a:lnTo>
                  <a:lnTo>
                    <a:pt x="932" y="226"/>
                  </a:lnTo>
                  <a:lnTo>
                    <a:pt x="932" y="224"/>
                  </a:lnTo>
                  <a:lnTo>
                    <a:pt x="931" y="224"/>
                  </a:lnTo>
                  <a:lnTo>
                    <a:pt x="931" y="224"/>
                  </a:lnTo>
                  <a:lnTo>
                    <a:pt x="932" y="224"/>
                  </a:lnTo>
                  <a:lnTo>
                    <a:pt x="932" y="224"/>
                  </a:lnTo>
                  <a:lnTo>
                    <a:pt x="932" y="222"/>
                  </a:lnTo>
                  <a:lnTo>
                    <a:pt x="931" y="220"/>
                  </a:lnTo>
                  <a:lnTo>
                    <a:pt x="931" y="220"/>
                  </a:lnTo>
                  <a:lnTo>
                    <a:pt x="932" y="219"/>
                  </a:lnTo>
                  <a:lnTo>
                    <a:pt x="932" y="215"/>
                  </a:lnTo>
                  <a:lnTo>
                    <a:pt x="932" y="213"/>
                  </a:lnTo>
                  <a:lnTo>
                    <a:pt x="931" y="211"/>
                  </a:lnTo>
                  <a:lnTo>
                    <a:pt x="929" y="211"/>
                  </a:lnTo>
                  <a:lnTo>
                    <a:pt x="929" y="209"/>
                  </a:lnTo>
                  <a:lnTo>
                    <a:pt x="929" y="208"/>
                  </a:lnTo>
                  <a:lnTo>
                    <a:pt x="927" y="208"/>
                  </a:lnTo>
                  <a:lnTo>
                    <a:pt x="927" y="208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5" y="202"/>
                  </a:lnTo>
                  <a:lnTo>
                    <a:pt x="925" y="202"/>
                  </a:lnTo>
                  <a:lnTo>
                    <a:pt x="927" y="202"/>
                  </a:lnTo>
                  <a:lnTo>
                    <a:pt x="927" y="200"/>
                  </a:lnTo>
                  <a:lnTo>
                    <a:pt x="927" y="200"/>
                  </a:lnTo>
                  <a:lnTo>
                    <a:pt x="927" y="199"/>
                  </a:lnTo>
                  <a:lnTo>
                    <a:pt x="927" y="197"/>
                  </a:lnTo>
                  <a:lnTo>
                    <a:pt x="929" y="195"/>
                  </a:lnTo>
                  <a:lnTo>
                    <a:pt x="929" y="193"/>
                  </a:lnTo>
                  <a:lnTo>
                    <a:pt x="927" y="191"/>
                  </a:lnTo>
                  <a:lnTo>
                    <a:pt x="923" y="191"/>
                  </a:lnTo>
                  <a:lnTo>
                    <a:pt x="923" y="190"/>
                  </a:lnTo>
                  <a:lnTo>
                    <a:pt x="923" y="190"/>
                  </a:lnTo>
                  <a:lnTo>
                    <a:pt x="923" y="188"/>
                  </a:lnTo>
                  <a:lnTo>
                    <a:pt x="923" y="188"/>
                  </a:lnTo>
                  <a:lnTo>
                    <a:pt x="921" y="186"/>
                  </a:lnTo>
                  <a:lnTo>
                    <a:pt x="921" y="186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2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0" y="179"/>
                  </a:lnTo>
                  <a:lnTo>
                    <a:pt x="920" y="179"/>
                  </a:lnTo>
                  <a:lnTo>
                    <a:pt x="920" y="177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3" y="177"/>
                  </a:lnTo>
                  <a:lnTo>
                    <a:pt x="923" y="177"/>
                  </a:lnTo>
                  <a:lnTo>
                    <a:pt x="925" y="177"/>
                  </a:lnTo>
                  <a:lnTo>
                    <a:pt x="927" y="177"/>
                  </a:lnTo>
                  <a:lnTo>
                    <a:pt x="929" y="177"/>
                  </a:lnTo>
                  <a:lnTo>
                    <a:pt x="932" y="179"/>
                  </a:lnTo>
                  <a:lnTo>
                    <a:pt x="934" y="179"/>
                  </a:lnTo>
                  <a:lnTo>
                    <a:pt x="934" y="177"/>
                  </a:lnTo>
                  <a:lnTo>
                    <a:pt x="938" y="177"/>
                  </a:lnTo>
                  <a:lnTo>
                    <a:pt x="938" y="175"/>
                  </a:lnTo>
                  <a:lnTo>
                    <a:pt x="940" y="175"/>
                  </a:lnTo>
                  <a:lnTo>
                    <a:pt x="940" y="173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0"/>
                  </a:lnTo>
                  <a:lnTo>
                    <a:pt x="940" y="170"/>
                  </a:lnTo>
                  <a:lnTo>
                    <a:pt x="940" y="168"/>
                  </a:lnTo>
                  <a:lnTo>
                    <a:pt x="940" y="168"/>
                  </a:lnTo>
                  <a:lnTo>
                    <a:pt x="940" y="166"/>
                  </a:lnTo>
                  <a:lnTo>
                    <a:pt x="940" y="166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9"/>
                  </a:lnTo>
                  <a:lnTo>
                    <a:pt x="941" y="157"/>
                  </a:lnTo>
                  <a:lnTo>
                    <a:pt x="947" y="153"/>
                  </a:lnTo>
                  <a:lnTo>
                    <a:pt x="949" y="153"/>
                  </a:lnTo>
                  <a:lnTo>
                    <a:pt x="949" y="153"/>
                  </a:lnTo>
                  <a:lnTo>
                    <a:pt x="950" y="155"/>
                  </a:lnTo>
                  <a:lnTo>
                    <a:pt x="950" y="155"/>
                  </a:lnTo>
                  <a:lnTo>
                    <a:pt x="954" y="157"/>
                  </a:lnTo>
                  <a:lnTo>
                    <a:pt x="956" y="159"/>
                  </a:lnTo>
                  <a:lnTo>
                    <a:pt x="959" y="161"/>
                  </a:lnTo>
                  <a:lnTo>
                    <a:pt x="959" y="161"/>
                  </a:lnTo>
                  <a:lnTo>
                    <a:pt x="958" y="159"/>
                  </a:lnTo>
                  <a:lnTo>
                    <a:pt x="958" y="157"/>
                  </a:lnTo>
                  <a:lnTo>
                    <a:pt x="958" y="155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0" y="150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4"/>
                  </a:lnTo>
                  <a:lnTo>
                    <a:pt x="947" y="144"/>
                  </a:lnTo>
                  <a:lnTo>
                    <a:pt x="945" y="143"/>
                  </a:lnTo>
                  <a:lnTo>
                    <a:pt x="941" y="139"/>
                  </a:lnTo>
                  <a:lnTo>
                    <a:pt x="938" y="137"/>
                  </a:lnTo>
                  <a:lnTo>
                    <a:pt x="936" y="135"/>
                  </a:lnTo>
                  <a:lnTo>
                    <a:pt x="934" y="135"/>
                  </a:lnTo>
                  <a:lnTo>
                    <a:pt x="932" y="135"/>
                  </a:lnTo>
                  <a:lnTo>
                    <a:pt x="929" y="135"/>
                  </a:lnTo>
                  <a:lnTo>
                    <a:pt x="927" y="135"/>
                  </a:lnTo>
                  <a:lnTo>
                    <a:pt x="927" y="137"/>
                  </a:lnTo>
                  <a:lnTo>
                    <a:pt x="925" y="137"/>
                  </a:lnTo>
                  <a:lnTo>
                    <a:pt x="925" y="137"/>
                  </a:lnTo>
                  <a:lnTo>
                    <a:pt x="925" y="135"/>
                  </a:lnTo>
                  <a:lnTo>
                    <a:pt x="923" y="135"/>
                  </a:lnTo>
                  <a:lnTo>
                    <a:pt x="923" y="135"/>
                  </a:lnTo>
                  <a:lnTo>
                    <a:pt x="921" y="137"/>
                  </a:lnTo>
                  <a:lnTo>
                    <a:pt x="920" y="137"/>
                  </a:lnTo>
                  <a:lnTo>
                    <a:pt x="914" y="137"/>
                  </a:lnTo>
                  <a:lnTo>
                    <a:pt x="909" y="134"/>
                  </a:lnTo>
                  <a:lnTo>
                    <a:pt x="905" y="132"/>
                  </a:lnTo>
                  <a:lnTo>
                    <a:pt x="902" y="130"/>
                  </a:lnTo>
                  <a:lnTo>
                    <a:pt x="902" y="128"/>
                  </a:lnTo>
                  <a:lnTo>
                    <a:pt x="902" y="128"/>
                  </a:lnTo>
                  <a:lnTo>
                    <a:pt x="905" y="128"/>
                  </a:lnTo>
                  <a:lnTo>
                    <a:pt x="905" y="126"/>
                  </a:lnTo>
                  <a:lnTo>
                    <a:pt x="905" y="126"/>
                  </a:lnTo>
                  <a:lnTo>
                    <a:pt x="903" y="125"/>
                  </a:lnTo>
                  <a:lnTo>
                    <a:pt x="902" y="123"/>
                  </a:lnTo>
                  <a:lnTo>
                    <a:pt x="903" y="123"/>
                  </a:lnTo>
                  <a:lnTo>
                    <a:pt x="903" y="123"/>
                  </a:lnTo>
                  <a:lnTo>
                    <a:pt x="903" y="121"/>
                  </a:lnTo>
                  <a:lnTo>
                    <a:pt x="900" y="117"/>
                  </a:lnTo>
                  <a:lnTo>
                    <a:pt x="900" y="116"/>
                  </a:lnTo>
                  <a:lnTo>
                    <a:pt x="898" y="116"/>
                  </a:lnTo>
                  <a:lnTo>
                    <a:pt x="898" y="114"/>
                  </a:lnTo>
                  <a:lnTo>
                    <a:pt x="900" y="114"/>
                  </a:lnTo>
                  <a:lnTo>
                    <a:pt x="900" y="112"/>
                  </a:lnTo>
                  <a:lnTo>
                    <a:pt x="900" y="110"/>
                  </a:lnTo>
                  <a:lnTo>
                    <a:pt x="900" y="110"/>
                  </a:lnTo>
                  <a:lnTo>
                    <a:pt x="898" y="108"/>
                  </a:lnTo>
                  <a:lnTo>
                    <a:pt x="896" y="108"/>
                  </a:lnTo>
                  <a:lnTo>
                    <a:pt x="896" y="107"/>
                  </a:lnTo>
                  <a:lnTo>
                    <a:pt x="898" y="105"/>
                  </a:lnTo>
                  <a:lnTo>
                    <a:pt x="900" y="105"/>
                  </a:lnTo>
                  <a:lnTo>
                    <a:pt x="902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1"/>
                  </a:lnTo>
                  <a:lnTo>
                    <a:pt x="902" y="101"/>
                  </a:lnTo>
                  <a:lnTo>
                    <a:pt x="903" y="98"/>
                  </a:lnTo>
                  <a:lnTo>
                    <a:pt x="903" y="96"/>
                  </a:lnTo>
                  <a:lnTo>
                    <a:pt x="903" y="96"/>
                  </a:lnTo>
                  <a:lnTo>
                    <a:pt x="905" y="94"/>
                  </a:lnTo>
                  <a:lnTo>
                    <a:pt x="905" y="94"/>
                  </a:lnTo>
                  <a:lnTo>
                    <a:pt x="905" y="88"/>
                  </a:lnTo>
                  <a:lnTo>
                    <a:pt x="905" y="88"/>
                  </a:lnTo>
                  <a:lnTo>
                    <a:pt x="905" y="87"/>
                  </a:lnTo>
                  <a:lnTo>
                    <a:pt x="902" y="83"/>
                  </a:lnTo>
                  <a:lnTo>
                    <a:pt x="902" y="81"/>
                  </a:lnTo>
                  <a:lnTo>
                    <a:pt x="902" y="81"/>
                  </a:lnTo>
                  <a:lnTo>
                    <a:pt x="902" y="79"/>
                  </a:lnTo>
                  <a:lnTo>
                    <a:pt x="902" y="78"/>
                  </a:lnTo>
                  <a:lnTo>
                    <a:pt x="900" y="78"/>
                  </a:lnTo>
                  <a:lnTo>
                    <a:pt x="900" y="74"/>
                  </a:lnTo>
                  <a:lnTo>
                    <a:pt x="896" y="74"/>
                  </a:lnTo>
                  <a:lnTo>
                    <a:pt x="894" y="72"/>
                  </a:lnTo>
                  <a:lnTo>
                    <a:pt x="893" y="72"/>
                  </a:lnTo>
                  <a:lnTo>
                    <a:pt x="893" y="70"/>
                  </a:lnTo>
                  <a:lnTo>
                    <a:pt x="891" y="69"/>
                  </a:lnTo>
                  <a:lnTo>
                    <a:pt x="891" y="67"/>
                  </a:lnTo>
                  <a:lnTo>
                    <a:pt x="891" y="65"/>
                  </a:lnTo>
                  <a:lnTo>
                    <a:pt x="891" y="63"/>
                  </a:lnTo>
                  <a:lnTo>
                    <a:pt x="891" y="61"/>
                  </a:lnTo>
                  <a:lnTo>
                    <a:pt x="889" y="61"/>
                  </a:lnTo>
                  <a:lnTo>
                    <a:pt x="887" y="60"/>
                  </a:lnTo>
                  <a:lnTo>
                    <a:pt x="887" y="60"/>
                  </a:lnTo>
                  <a:lnTo>
                    <a:pt x="885" y="60"/>
                  </a:lnTo>
                  <a:lnTo>
                    <a:pt x="880" y="61"/>
                  </a:lnTo>
                  <a:lnTo>
                    <a:pt x="880" y="60"/>
                  </a:lnTo>
                  <a:lnTo>
                    <a:pt x="878" y="58"/>
                  </a:lnTo>
                  <a:lnTo>
                    <a:pt x="878" y="56"/>
                  </a:lnTo>
                  <a:lnTo>
                    <a:pt x="876" y="56"/>
                  </a:lnTo>
                  <a:lnTo>
                    <a:pt x="875" y="56"/>
                  </a:lnTo>
                  <a:lnTo>
                    <a:pt x="875" y="56"/>
                  </a:lnTo>
                  <a:lnTo>
                    <a:pt x="876" y="54"/>
                  </a:lnTo>
                  <a:lnTo>
                    <a:pt x="878" y="54"/>
                  </a:lnTo>
                  <a:lnTo>
                    <a:pt x="878" y="52"/>
                  </a:lnTo>
                  <a:lnTo>
                    <a:pt x="878" y="52"/>
                  </a:lnTo>
                  <a:lnTo>
                    <a:pt x="876" y="52"/>
                  </a:lnTo>
                  <a:lnTo>
                    <a:pt x="875" y="52"/>
                  </a:lnTo>
                  <a:lnTo>
                    <a:pt x="873" y="49"/>
                  </a:lnTo>
                  <a:lnTo>
                    <a:pt x="869" y="47"/>
                  </a:lnTo>
                  <a:lnTo>
                    <a:pt x="867" y="47"/>
                  </a:lnTo>
                  <a:lnTo>
                    <a:pt x="867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2"/>
                  </a:lnTo>
                  <a:lnTo>
                    <a:pt x="865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0" y="42"/>
                  </a:lnTo>
                  <a:lnTo>
                    <a:pt x="860" y="42"/>
                  </a:lnTo>
                  <a:lnTo>
                    <a:pt x="858" y="40"/>
                  </a:lnTo>
                  <a:lnTo>
                    <a:pt x="856" y="40"/>
                  </a:lnTo>
                  <a:lnTo>
                    <a:pt x="858" y="38"/>
                  </a:lnTo>
                  <a:lnTo>
                    <a:pt x="858" y="38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0" y="34"/>
                  </a:lnTo>
                  <a:lnTo>
                    <a:pt x="860" y="34"/>
                  </a:lnTo>
                  <a:lnTo>
                    <a:pt x="858" y="34"/>
                  </a:lnTo>
                  <a:lnTo>
                    <a:pt x="851" y="32"/>
                  </a:lnTo>
                  <a:lnTo>
                    <a:pt x="849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6" y="36"/>
                  </a:lnTo>
                  <a:lnTo>
                    <a:pt x="846" y="38"/>
                  </a:lnTo>
                  <a:lnTo>
                    <a:pt x="846" y="40"/>
                  </a:lnTo>
                  <a:lnTo>
                    <a:pt x="844" y="42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0" y="43"/>
                  </a:lnTo>
                  <a:lnTo>
                    <a:pt x="831" y="40"/>
                  </a:lnTo>
                  <a:lnTo>
                    <a:pt x="829" y="40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26" y="40"/>
                  </a:lnTo>
                  <a:lnTo>
                    <a:pt x="826" y="40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0" y="40"/>
                  </a:lnTo>
                  <a:lnTo>
                    <a:pt x="817" y="40"/>
                  </a:lnTo>
                  <a:lnTo>
                    <a:pt x="815" y="40"/>
                  </a:lnTo>
                  <a:lnTo>
                    <a:pt x="813" y="40"/>
                  </a:lnTo>
                  <a:lnTo>
                    <a:pt x="811" y="42"/>
                  </a:lnTo>
                  <a:lnTo>
                    <a:pt x="810" y="43"/>
                  </a:lnTo>
                  <a:lnTo>
                    <a:pt x="810" y="45"/>
                  </a:lnTo>
                  <a:lnTo>
                    <a:pt x="810" y="43"/>
                  </a:lnTo>
                  <a:lnTo>
                    <a:pt x="806" y="42"/>
                  </a:lnTo>
                  <a:lnTo>
                    <a:pt x="806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2" y="40"/>
                  </a:lnTo>
                  <a:lnTo>
                    <a:pt x="800" y="40"/>
                  </a:lnTo>
                  <a:lnTo>
                    <a:pt x="800" y="40"/>
                  </a:lnTo>
                  <a:lnTo>
                    <a:pt x="795" y="38"/>
                  </a:lnTo>
                  <a:lnTo>
                    <a:pt x="793" y="40"/>
                  </a:lnTo>
                  <a:lnTo>
                    <a:pt x="791" y="42"/>
                  </a:lnTo>
                  <a:lnTo>
                    <a:pt x="790" y="43"/>
                  </a:lnTo>
                  <a:lnTo>
                    <a:pt x="790" y="43"/>
                  </a:lnTo>
                  <a:lnTo>
                    <a:pt x="790" y="45"/>
                  </a:lnTo>
                  <a:lnTo>
                    <a:pt x="790" y="47"/>
                  </a:lnTo>
                  <a:lnTo>
                    <a:pt x="788" y="47"/>
                  </a:lnTo>
                  <a:lnTo>
                    <a:pt x="788" y="47"/>
                  </a:lnTo>
                  <a:lnTo>
                    <a:pt x="786" y="47"/>
                  </a:lnTo>
                  <a:lnTo>
                    <a:pt x="786" y="49"/>
                  </a:lnTo>
                  <a:lnTo>
                    <a:pt x="784" y="49"/>
                  </a:lnTo>
                  <a:lnTo>
                    <a:pt x="782" y="49"/>
                  </a:lnTo>
                  <a:lnTo>
                    <a:pt x="779" y="52"/>
                  </a:lnTo>
                  <a:lnTo>
                    <a:pt x="777" y="52"/>
                  </a:lnTo>
                  <a:lnTo>
                    <a:pt x="775" y="52"/>
                  </a:lnTo>
                  <a:lnTo>
                    <a:pt x="775" y="54"/>
                  </a:lnTo>
                  <a:lnTo>
                    <a:pt x="773" y="54"/>
                  </a:lnTo>
                  <a:lnTo>
                    <a:pt x="772" y="56"/>
                  </a:lnTo>
                  <a:lnTo>
                    <a:pt x="772" y="58"/>
                  </a:lnTo>
                  <a:lnTo>
                    <a:pt x="770" y="58"/>
                  </a:lnTo>
                  <a:lnTo>
                    <a:pt x="768" y="58"/>
                  </a:lnTo>
                  <a:lnTo>
                    <a:pt x="768" y="58"/>
                  </a:lnTo>
                  <a:lnTo>
                    <a:pt x="766" y="58"/>
                  </a:lnTo>
                  <a:lnTo>
                    <a:pt x="764" y="60"/>
                  </a:lnTo>
                  <a:lnTo>
                    <a:pt x="763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57" y="61"/>
                  </a:lnTo>
                  <a:lnTo>
                    <a:pt x="754" y="65"/>
                  </a:lnTo>
                  <a:lnTo>
                    <a:pt x="754" y="67"/>
                  </a:lnTo>
                  <a:lnTo>
                    <a:pt x="752" y="67"/>
                  </a:lnTo>
                  <a:lnTo>
                    <a:pt x="750" y="67"/>
                  </a:lnTo>
                  <a:lnTo>
                    <a:pt x="750" y="67"/>
                  </a:lnTo>
                  <a:lnTo>
                    <a:pt x="748" y="69"/>
                  </a:lnTo>
                  <a:lnTo>
                    <a:pt x="746" y="70"/>
                  </a:lnTo>
                  <a:lnTo>
                    <a:pt x="744" y="70"/>
                  </a:lnTo>
                  <a:lnTo>
                    <a:pt x="743" y="70"/>
                  </a:lnTo>
                  <a:lnTo>
                    <a:pt x="743" y="69"/>
                  </a:lnTo>
                  <a:lnTo>
                    <a:pt x="734" y="74"/>
                  </a:lnTo>
                  <a:lnTo>
                    <a:pt x="732" y="76"/>
                  </a:lnTo>
                  <a:lnTo>
                    <a:pt x="730" y="76"/>
                  </a:lnTo>
                  <a:lnTo>
                    <a:pt x="728" y="76"/>
                  </a:lnTo>
                  <a:lnTo>
                    <a:pt x="726" y="78"/>
                  </a:lnTo>
                  <a:lnTo>
                    <a:pt x="726" y="78"/>
                  </a:lnTo>
                  <a:lnTo>
                    <a:pt x="725" y="78"/>
                  </a:lnTo>
                  <a:lnTo>
                    <a:pt x="723" y="78"/>
                  </a:lnTo>
                  <a:lnTo>
                    <a:pt x="721" y="76"/>
                  </a:lnTo>
                  <a:lnTo>
                    <a:pt x="719" y="74"/>
                  </a:lnTo>
                  <a:lnTo>
                    <a:pt x="717" y="74"/>
                  </a:lnTo>
                  <a:lnTo>
                    <a:pt x="714" y="74"/>
                  </a:lnTo>
                  <a:lnTo>
                    <a:pt x="714" y="76"/>
                  </a:lnTo>
                  <a:lnTo>
                    <a:pt x="712" y="76"/>
                  </a:lnTo>
                  <a:lnTo>
                    <a:pt x="712" y="74"/>
                  </a:lnTo>
                  <a:lnTo>
                    <a:pt x="708" y="72"/>
                  </a:lnTo>
                  <a:lnTo>
                    <a:pt x="708" y="72"/>
                  </a:lnTo>
                  <a:lnTo>
                    <a:pt x="707" y="72"/>
                  </a:lnTo>
                  <a:lnTo>
                    <a:pt x="707" y="72"/>
                  </a:lnTo>
                  <a:lnTo>
                    <a:pt x="705" y="70"/>
                  </a:lnTo>
                  <a:lnTo>
                    <a:pt x="705" y="72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9" y="72"/>
                  </a:lnTo>
                  <a:lnTo>
                    <a:pt x="698" y="70"/>
                  </a:lnTo>
                  <a:lnTo>
                    <a:pt x="696" y="69"/>
                  </a:lnTo>
                  <a:lnTo>
                    <a:pt x="694" y="67"/>
                  </a:lnTo>
                  <a:lnTo>
                    <a:pt x="694" y="65"/>
                  </a:lnTo>
                  <a:lnTo>
                    <a:pt x="690" y="65"/>
                  </a:lnTo>
                  <a:lnTo>
                    <a:pt x="690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7" y="67"/>
                  </a:lnTo>
                  <a:lnTo>
                    <a:pt x="685" y="67"/>
                  </a:lnTo>
                  <a:lnTo>
                    <a:pt x="685" y="69"/>
                  </a:lnTo>
                  <a:lnTo>
                    <a:pt x="683" y="69"/>
                  </a:lnTo>
                  <a:lnTo>
                    <a:pt x="681" y="69"/>
                  </a:lnTo>
                  <a:lnTo>
                    <a:pt x="681" y="69"/>
                  </a:lnTo>
                  <a:lnTo>
                    <a:pt x="679" y="67"/>
                  </a:lnTo>
                  <a:lnTo>
                    <a:pt x="678" y="67"/>
                  </a:lnTo>
                  <a:lnTo>
                    <a:pt x="678" y="67"/>
                  </a:lnTo>
                  <a:lnTo>
                    <a:pt x="676" y="67"/>
                  </a:lnTo>
                  <a:lnTo>
                    <a:pt x="676" y="69"/>
                  </a:lnTo>
                  <a:lnTo>
                    <a:pt x="674" y="69"/>
                  </a:lnTo>
                  <a:lnTo>
                    <a:pt x="670" y="69"/>
                  </a:lnTo>
                  <a:lnTo>
                    <a:pt x="665" y="70"/>
                  </a:lnTo>
                  <a:lnTo>
                    <a:pt x="663" y="70"/>
                  </a:lnTo>
                  <a:lnTo>
                    <a:pt x="663" y="70"/>
                  </a:lnTo>
                  <a:lnTo>
                    <a:pt x="661" y="70"/>
                  </a:lnTo>
                  <a:lnTo>
                    <a:pt x="660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49" y="74"/>
                  </a:lnTo>
                  <a:lnTo>
                    <a:pt x="649" y="74"/>
                  </a:lnTo>
                  <a:lnTo>
                    <a:pt x="647" y="76"/>
                  </a:lnTo>
                  <a:lnTo>
                    <a:pt x="645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0" y="78"/>
                  </a:lnTo>
                  <a:lnTo>
                    <a:pt x="638" y="78"/>
                  </a:lnTo>
                  <a:lnTo>
                    <a:pt x="636" y="78"/>
                  </a:lnTo>
                  <a:lnTo>
                    <a:pt x="634" y="78"/>
                  </a:lnTo>
                  <a:lnTo>
                    <a:pt x="633" y="76"/>
                  </a:lnTo>
                  <a:lnTo>
                    <a:pt x="633" y="76"/>
                  </a:lnTo>
                  <a:lnTo>
                    <a:pt x="629" y="76"/>
                  </a:lnTo>
                  <a:lnTo>
                    <a:pt x="629" y="76"/>
                  </a:lnTo>
                  <a:lnTo>
                    <a:pt x="627" y="76"/>
                  </a:lnTo>
                  <a:lnTo>
                    <a:pt x="624" y="76"/>
                  </a:lnTo>
                  <a:lnTo>
                    <a:pt x="618" y="72"/>
                  </a:lnTo>
                  <a:lnTo>
                    <a:pt x="614" y="72"/>
                  </a:lnTo>
                  <a:lnTo>
                    <a:pt x="613" y="74"/>
                  </a:lnTo>
                  <a:lnTo>
                    <a:pt x="613" y="72"/>
                  </a:lnTo>
                  <a:lnTo>
                    <a:pt x="613" y="72"/>
                  </a:lnTo>
                  <a:lnTo>
                    <a:pt x="611" y="70"/>
                  </a:lnTo>
                  <a:lnTo>
                    <a:pt x="609" y="70"/>
                  </a:lnTo>
                  <a:lnTo>
                    <a:pt x="607" y="69"/>
                  </a:lnTo>
                  <a:lnTo>
                    <a:pt x="607" y="65"/>
                  </a:lnTo>
                  <a:lnTo>
                    <a:pt x="605" y="65"/>
                  </a:lnTo>
                  <a:lnTo>
                    <a:pt x="605" y="63"/>
                  </a:lnTo>
                  <a:lnTo>
                    <a:pt x="605" y="65"/>
                  </a:lnTo>
                  <a:lnTo>
                    <a:pt x="604" y="65"/>
                  </a:lnTo>
                  <a:lnTo>
                    <a:pt x="604" y="65"/>
                  </a:lnTo>
                  <a:lnTo>
                    <a:pt x="604" y="63"/>
                  </a:lnTo>
                  <a:lnTo>
                    <a:pt x="602" y="63"/>
                  </a:lnTo>
                  <a:lnTo>
                    <a:pt x="602" y="65"/>
                  </a:lnTo>
                  <a:lnTo>
                    <a:pt x="600" y="65"/>
                  </a:lnTo>
                  <a:lnTo>
                    <a:pt x="600" y="67"/>
                  </a:lnTo>
                  <a:lnTo>
                    <a:pt x="600" y="69"/>
                  </a:lnTo>
                  <a:lnTo>
                    <a:pt x="598" y="69"/>
                  </a:lnTo>
                  <a:lnTo>
                    <a:pt x="598" y="69"/>
                  </a:lnTo>
                  <a:lnTo>
                    <a:pt x="598" y="70"/>
                  </a:lnTo>
                  <a:lnTo>
                    <a:pt x="598" y="70"/>
                  </a:lnTo>
                  <a:lnTo>
                    <a:pt x="596" y="70"/>
                  </a:lnTo>
                  <a:lnTo>
                    <a:pt x="595" y="70"/>
                  </a:lnTo>
                  <a:lnTo>
                    <a:pt x="593" y="70"/>
                  </a:lnTo>
                  <a:lnTo>
                    <a:pt x="593" y="69"/>
                  </a:lnTo>
                  <a:lnTo>
                    <a:pt x="593" y="69"/>
                  </a:lnTo>
                  <a:lnTo>
                    <a:pt x="591" y="67"/>
                  </a:lnTo>
                  <a:lnTo>
                    <a:pt x="589" y="67"/>
                  </a:lnTo>
                  <a:lnTo>
                    <a:pt x="587" y="65"/>
                  </a:lnTo>
                  <a:lnTo>
                    <a:pt x="587" y="65"/>
                  </a:lnTo>
                  <a:lnTo>
                    <a:pt x="586" y="65"/>
                  </a:lnTo>
                  <a:lnTo>
                    <a:pt x="586" y="65"/>
                  </a:lnTo>
                  <a:lnTo>
                    <a:pt x="584" y="65"/>
                  </a:lnTo>
                  <a:lnTo>
                    <a:pt x="584" y="63"/>
                  </a:lnTo>
                  <a:lnTo>
                    <a:pt x="582" y="63"/>
                  </a:lnTo>
                  <a:lnTo>
                    <a:pt x="575" y="63"/>
                  </a:lnTo>
                  <a:lnTo>
                    <a:pt x="575" y="61"/>
                  </a:lnTo>
                  <a:lnTo>
                    <a:pt x="573" y="61"/>
                  </a:lnTo>
                  <a:lnTo>
                    <a:pt x="571" y="61"/>
                  </a:lnTo>
                  <a:lnTo>
                    <a:pt x="571" y="60"/>
                  </a:lnTo>
                  <a:lnTo>
                    <a:pt x="569" y="60"/>
                  </a:lnTo>
                  <a:lnTo>
                    <a:pt x="569" y="56"/>
                  </a:lnTo>
                  <a:lnTo>
                    <a:pt x="569" y="54"/>
                  </a:lnTo>
                  <a:lnTo>
                    <a:pt x="568" y="52"/>
                  </a:lnTo>
                  <a:lnTo>
                    <a:pt x="560" y="49"/>
                  </a:lnTo>
                  <a:lnTo>
                    <a:pt x="557" y="49"/>
                  </a:lnTo>
                  <a:lnTo>
                    <a:pt x="551" y="49"/>
                  </a:lnTo>
                  <a:lnTo>
                    <a:pt x="551" y="49"/>
                  </a:lnTo>
                  <a:lnTo>
                    <a:pt x="549" y="47"/>
                  </a:lnTo>
                  <a:lnTo>
                    <a:pt x="549" y="47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548" y="49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2"/>
                  </a:lnTo>
                  <a:lnTo>
                    <a:pt x="548" y="52"/>
                  </a:lnTo>
                  <a:lnTo>
                    <a:pt x="544" y="54"/>
                  </a:lnTo>
                  <a:lnTo>
                    <a:pt x="542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1"/>
                  </a:lnTo>
                  <a:lnTo>
                    <a:pt x="535" y="51"/>
                  </a:lnTo>
                  <a:lnTo>
                    <a:pt x="533" y="51"/>
                  </a:lnTo>
                  <a:lnTo>
                    <a:pt x="531" y="49"/>
                  </a:lnTo>
                  <a:lnTo>
                    <a:pt x="530" y="49"/>
                  </a:lnTo>
                  <a:lnTo>
                    <a:pt x="528" y="45"/>
                  </a:lnTo>
                  <a:lnTo>
                    <a:pt x="528" y="45"/>
                  </a:lnTo>
                  <a:lnTo>
                    <a:pt x="524" y="42"/>
                  </a:lnTo>
                  <a:lnTo>
                    <a:pt x="524" y="40"/>
                  </a:lnTo>
                  <a:lnTo>
                    <a:pt x="524" y="40"/>
                  </a:lnTo>
                  <a:lnTo>
                    <a:pt x="524" y="38"/>
                  </a:lnTo>
                  <a:lnTo>
                    <a:pt x="524" y="38"/>
                  </a:lnTo>
                  <a:lnTo>
                    <a:pt x="524" y="36"/>
                  </a:lnTo>
                  <a:lnTo>
                    <a:pt x="524" y="36"/>
                  </a:lnTo>
                  <a:lnTo>
                    <a:pt x="524" y="32"/>
                  </a:lnTo>
                  <a:lnTo>
                    <a:pt x="524" y="31"/>
                  </a:lnTo>
                  <a:lnTo>
                    <a:pt x="521" y="25"/>
                  </a:lnTo>
                  <a:lnTo>
                    <a:pt x="521" y="25"/>
                  </a:lnTo>
                  <a:lnTo>
                    <a:pt x="521" y="27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7" y="25"/>
                  </a:lnTo>
                  <a:lnTo>
                    <a:pt x="515" y="25"/>
                  </a:lnTo>
                  <a:lnTo>
                    <a:pt x="515" y="27"/>
                  </a:lnTo>
                  <a:lnTo>
                    <a:pt x="515" y="27"/>
                  </a:lnTo>
                  <a:lnTo>
                    <a:pt x="515" y="29"/>
                  </a:lnTo>
                  <a:lnTo>
                    <a:pt x="513" y="29"/>
                  </a:lnTo>
                  <a:lnTo>
                    <a:pt x="513" y="29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3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5" y="23"/>
                  </a:lnTo>
                  <a:lnTo>
                    <a:pt x="513" y="25"/>
                  </a:lnTo>
                  <a:lnTo>
                    <a:pt x="512" y="25"/>
                  </a:lnTo>
                  <a:lnTo>
                    <a:pt x="510" y="25"/>
                  </a:lnTo>
                  <a:lnTo>
                    <a:pt x="506" y="29"/>
                  </a:lnTo>
                  <a:lnTo>
                    <a:pt x="503" y="29"/>
                  </a:lnTo>
                  <a:lnTo>
                    <a:pt x="501" y="31"/>
                  </a:lnTo>
                  <a:lnTo>
                    <a:pt x="499" y="31"/>
                  </a:lnTo>
                  <a:lnTo>
                    <a:pt x="497" y="31"/>
                  </a:lnTo>
                  <a:lnTo>
                    <a:pt x="495" y="31"/>
                  </a:lnTo>
                  <a:lnTo>
                    <a:pt x="493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6" y="25"/>
                  </a:lnTo>
                  <a:lnTo>
                    <a:pt x="483" y="25"/>
                  </a:lnTo>
                  <a:lnTo>
                    <a:pt x="483" y="23"/>
                  </a:lnTo>
                  <a:lnTo>
                    <a:pt x="481" y="22"/>
                  </a:lnTo>
                  <a:lnTo>
                    <a:pt x="479" y="22"/>
                  </a:lnTo>
                  <a:lnTo>
                    <a:pt x="479" y="22"/>
                  </a:lnTo>
                  <a:lnTo>
                    <a:pt x="479" y="20"/>
                  </a:lnTo>
                  <a:lnTo>
                    <a:pt x="477" y="18"/>
                  </a:lnTo>
                  <a:lnTo>
                    <a:pt x="479" y="18"/>
                  </a:lnTo>
                  <a:lnTo>
                    <a:pt x="479" y="18"/>
                  </a:lnTo>
                  <a:lnTo>
                    <a:pt x="475" y="16"/>
                  </a:lnTo>
                  <a:lnTo>
                    <a:pt x="475" y="14"/>
                  </a:lnTo>
                  <a:lnTo>
                    <a:pt x="474" y="11"/>
                  </a:lnTo>
                  <a:lnTo>
                    <a:pt x="474" y="11"/>
                  </a:lnTo>
                  <a:lnTo>
                    <a:pt x="474" y="9"/>
                  </a:lnTo>
                  <a:lnTo>
                    <a:pt x="474" y="7"/>
                  </a:lnTo>
                  <a:lnTo>
                    <a:pt x="474" y="7"/>
                  </a:lnTo>
                  <a:lnTo>
                    <a:pt x="474" y="5"/>
                  </a:lnTo>
                  <a:lnTo>
                    <a:pt x="475" y="4"/>
                  </a:lnTo>
                  <a:lnTo>
                    <a:pt x="477" y="4"/>
                  </a:lnTo>
                  <a:lnTo>
                    <a:pt x="479" y="5"/>
                  </a:lnTo>
                  <a:lnTo>
                    <a:pt x="479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4" y="4"/>
                  </a:lnTo>
                  <a:lnTo>
                    <a:pt x="472" y="4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6" y="0"/>
                  </a:lnTo>
                  <a:lnTo>
                    <a:pt x="465" y="2"/>
                  </a:lnTo>
                  <a:lnTo>
                    <a:pt x="465" y="4"/>
                  </a:lnTo>
                  <a:lnTo>
                    <a:pt x="463" y="5"/>
                  </a:lnTo>
                  <a:lnTo>
                    <a:pt x="461" y="7"/>
                  </a:lnTo>
                  <a:lnTo>
                    <a:pt x="459" y="7"/>
                  </a:lnTo>
                  <a:lnTo>
                    <a:pt x="457" y="9"/>
                  </a:lnTo>
                  <a:lnTo>
                    <a:pt x="456" y="9"/>
                  </a:lnTo>
                  <a:lnTo>
                    <a:pt x="454" y="9"/>
                  </a:lnTo>
                  <a:lnTo>
                    <a:pt x="447" y="9"/>
                  </a:lnTo>
                  <a:lnTo>
                    <a:pt x="445" y="9"/>
                  </a:lnTo>
                  <a:lnTo>
                    <a:pt x="443" y="7"/>
                  </a:lnTo>
                  <a:lnTo>
                    <a:pt x="443" y="7"/>
                  </a:lnTo>
                  <a:lnTo>
                    <a:pt x="441" y="7"/>
                  </a:lnTo>
                  <a:lnTo>
                    <a:pt x="436" y="9"/>
                  </a:lnTo>
                  <a:lnTo>
                    <a:pt x="418" y="7"/>
                  </a:lnTo>
                  <a:lnTo>
                    <a:pt x="412" y="7"/>
                  </a:lnTo>
                  <a:lnTo>
                    <a:pt x="410" y="7"/>
                  </a:lnTo>
                  <a:lnTo>
                    <a:pt x="410" y="7"/>
                  </a:lnTo>
                  <a:lnTo>
                    <a:pt x="400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1" y="5"/>
                  </a:lnTo>
                  <a:lnTo>
                    <a:pt x="387" y="4"/>
                  </a:lnTo>
                  <a:lnTo>
                    <a:pt x="385" y="4"/>
                  </a:lnTo>
                  <a:lnTo>
                    <a:pt x="376" y="9"/>
                  </a:lnTo>
                  <a:lnTo>
                    <a:pt x="369" y="11"/>
                  </a:lnTo>
                  <a:lnTo>
                    <a:pt x="367" y="13"/>
                  </a:lnTo>
                  <a:lnTo>
                    <a:pt x="365" y="14"/>
                  </a:lnTo>
                  <a:lnTo>
                    <a:pt x="362" y="14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6" y="14"/>
                  </a:lnTo>
                  <a:lnTo>
                    <a:pt x="356" y="14"/>
                  </a:lnTo>
                  <a:lnTo>
                    <a:pt x="354" y="16"/>
                  </a:lnTo>
                  <a:lnTo>
                    <a:pt x="353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7" y="18"/>
                  </a:lnTo>
                  <a:lnTo>
                    <a:pt x="347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4" y="18"/>
                  </a:lnTo>
                  <a:lnTo>
                    <a:pt x="340" y="20"/>
                  </a:lnTo>
                  <a:lnTo>
                    <a:pt x="340" y="22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3" y="23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1" y="27"/>
                  </a:lnTo>
                  <a:lnTo>
                    <a:pt x="327" y="31"/>
                  </a:lnTo>
                  <a:lnTo>
                    <a:pt x="326" y="32"/>
                  </a:lnTo>
                  <a:lnTo>
                    <a:pt x="326" y="32"/>
                  </a:lnTo>
                  <a:lnTo>
                    <a:pt x="320" y="34"/>
                  </a:lnTo>
                  <a:lnTo>
                    <a:pt x="320" y="34"/>
                  </a:lnTo>
                  <a:lnTo>
                    <a:pt x="318" y="36"/>
                  </a:lnTo>
                  <a:lnTo>
                    <a:pt x="311" y="40"/>
                  </a:lnTo>
                  <a:lnTo>
                    <a:pt x="300" y="45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89" y="51"/>
                  </a:lnTo>
                  <a:lnTo>
                    <a:pt x="288" y="51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8"/>
                  </a:lnTo>
                  <a:lnTo>
                    <a:pt x="288" y="60"/>
                  </a:lnTo>
                  <a:lnTo>
                    <a:pt x="288" y="60"/>
                  </a:lnTo>
                  <a:lnTo>
                    <a:pt x="288" y="61"/>
                  </a:lnTo>
                  <a:lnTo>
                    <a:pt x="284" y="63"/>
                  </a:lnTo>
                  <a:lnTo>
                    <a:pt x="282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79" y="67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7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5"/>
                  </a:lnTo>
                  <a:lnTo>
                    <a:pt x="273" y="67"/>
                  </a:lnTo>
                  <a:lnTo>
                    <a:pt x="273" y="67"/>
                  </a:lnTo>
                  <a:lnTo>
                    <a:pt x="261" y="67"/>
                  </a:lnTo>
                  <a:lnTo>
                    <a:pt x="255" y="67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37" y="60"/>
                  </a:lnTo>
                  <a:lnTo>
                    <a:pt x="235" y="60"/>
                  </a:lnTo>
                  <a:lnTo>
                    <a:pt x="233" y="58"/>
                  </a:lnTo>
                  <a:lnTo>
                    <a:pt x="232" y="58"/>
                  </a:lnTo>
                  <a:lnTo>
                    <a:pt x="232" y="58"/>
                  </a:lnTo>
                  <a:lnTo>
                    <a:pt x="232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1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3"/>
                  </a:lnTo>
                  <a:lnTo>
                    <a:pt x="212" y="63"/>
                  </a:lnTo>
                  <a:lnTo>
                    <a:pt x="199" y="61"/>
                  </a:lnTo>
                  <a:lnTo>
                    <a:pt x="188" y="58"/>
                  </a:lnTo>
                  <a:lnTo>
                    <a:pt x="179" y="56"/>
                  </a:lnTo>
                  <a:lnTo>
                    <a:pt x="179" y="56"/>
                  </a:lnTo>
                  <a:lnTo>
                    <a:pt x="177" y="58"/>
                  </a:lnTo>
                  <a:lnTo>
                    <a:pt x="177" y="58"/>
                  </a:lnTo>
                  <a:lnTo>
                    <a:pt x="176" y="58"/>
                  </a:lnTo>
                  <a:lnTo>
                    <a:pt x="174" y="58"/>
                  </a:lnTo>
                  <a:lnTo>
                    <a:pt x="172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2" y="65"/>
                  </a:lnTo>
                  <a:lnTo>
                    <a:pt x="170" y="67"/>
                  </a:lnTo>
                  <a:lnTo>
                    <a:pt x="170" y="69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0" y="72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2" y="76"/>
                  </a:lnTo>
                  <a:lnTo>
                    <a:pt x="174" y="76"/>
                  </a:lnTo>
                  <a:lnTo>
                    <a:pt x="174" y="78"/>
                  </a:lnTo>
                  <a:lnTo>
                    <a:pt x="176" y="78"/>
                  </a:lnTo>
                  <a:lnTo>
                    <a:pt x="177" y="79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81" y="81"/>
                  </a:lnTo>
                  <a:lnTo>
                    <a:pt x="181" y="81"/>
                  </a:lnTo>
                  <a:lnTo>
                    <a:pt x="183" y="81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3" y="85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8" y="88"/>
                  </a:lnTo>
                  <a:lnTo>
                    <a:pt x="188" y="87"/>
                  </a:lnTo>
                  <a:lnTo>
                    <a:pt x="190" y="87"/>
                  </a:lnTo>
                  <a:lnTo>
                    <a:pt x="201" y="87"/>
                  </a:lnTo>
                  <a:lnTo>
                    <a:pt x="203" y="87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8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12" y="88"/>
                  </a:lnTo>
                  <a:lnTo>
                    <a:pt x="214" y="88"/>
                  </a:lnTo>
                  <a:lnTo>
                    <a:pt x="215" y="90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2" y="90"/>
                  </a:lnTo>
                  <a:lnTo>
                    <a:pt x="206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88" y="94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6" y="92"/>
                  </a:lnTo>
                  <a:lnTo>
                    <a:pt x="186" y="92"/>
                  </a:lnTo>
                  <a:lnTo>
                    <a:pt x="185" y="94"/>
                  </a:lnTo>
                  <a:lnTo>
                    <a:pt x="183" y="94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65" y="98"/>
                  </a:lnTo>
                  <a:lnTo>
                    <a:pt x="163" y="99"/>
                  </a:lnTo>
                  <a:lnTo>
                    <a:pt x="159" y="101"/>
                  </a:lnTo>
                  <a:lnTo>
                    <a:pt x="158" y="101"/>
                  </a:lnTo>
                  <a:lnTo>
                    <a:pt x="156" y="103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8"/>
                  </a:lnTo>
                  <a:lnTo>
                    <a:pt x="167" y="108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6" y="110"/>
                  </a:lnTo>
                  <a:lnTo>
                    <a:pt x="176" y="110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2" y="110"/>
                  </a:lnTo>
                  <a:lnTo>
                    <a:pt x="172" y="110"/>
                  </a:lnTo>
                  <a:lnTo>
                    <a:pt x="172" y="112"/>
                  </a:lnTo>
                  <a:lnTo>
                    <a:pt x="172" y="11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67" y="114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3" y="114"/>
                  </a:lnTo>
                  <a:lnTo>
                    <a:pt x="163" y="112"/>
                  </a:lnTo>
                  <a:lnTo>
                    <a:pt x="161" y="112"/>
                  </a:lnTo>
                  <a:lnTo>
                    <a:pt x="159" y="112"/>
                  </a:lnTo>
                  <a:lnTo>
                    <a:pt x="158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4"/>
                  </a:lnTo>
                  <a:lnTo>
                    <a:pt x="152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47" y="114"/>
                  </a:lnTo>
                  <a:lnTo>
                    <a:pt x="145" y="112"/>
                  </a:lnTo>
                  <a:lnTo>
                    <a:pt x="143" y="112"/>
                  </a:lnTo>
                  <a:lnTo>
                    <a:pt x="141" y="114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3" y="112"/>
                  </a:lnTo>
                  <a:lnTo>
                    <a:pt x="138" y="112"/>
                  </a:lnTo>
                  <a:lnTo>
                    <a:pt x="136" y="112"/>
                  </a:lnTo>
                  <a:lnTo>
                    <a:pt x="123" y="112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4" y="110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18" y="107"/>
                  </a:lnTo>
                  <a:lnTo>
                    <a:pt x="116" y="105"/>
                  </a:lnTo>
                  <a:lnTo>
                    <a:pt x="109" y="103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3" y="103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1" y="114"/>
                  </a:lnTo>
                  <a:lnTo>
                    <a:pt x="109" y="116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0" y="117"/>
                  </a:lnTo>
                  <a:lnTo>
                    <a:pt x="98" y="116"/>
                  </a:lnTo>
                  <a:lnTo>
                    <a:pt x="98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4" y="117"/>
                  </a:lnTo>
                  <a:lnTo>
                    <a:pt x="91" y="117"/>
                  </a:lnTo>
                  <a:lnTo>
                    <a:pt x="87" y="116"/>
                  </a:lnTo>
                  <a:lnTo>
                    <a:pt x="85" y="114"/>
                  </a:lnTo>
                  <a:lnTo>
                    <a:pt x="82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5" y="108"/>
                  </a:lnTo>
                  <a:lnTo>
                    <a:pt x="73" y="108"/>
                  </a:lnTo>
                  <a:lnTo>
                    <a:pt x="71" y="110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2" y="112"/>
                  </a:lnTo>
                  <a:lnTo>
                    <a:pt x="60" y="112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3" y="112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21"/>
                  </a:lnTo>
                  <a:lnTo>
                    <a:pt x="44" y="123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5" y="135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6" y="148"/>
                  </a:lnTo>
                  <a:lnTo>
                    <a:pt x="24" y="148"/>
                  </a:lnTo>
                  <a:lnTo>
                    <a:pt x="26" y="148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5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6" y="161"/>
                  </a:lnTo>
                  <a:lnTo>
                    <a:pt x="26" y="163"/>
                  </a:lnTo>
                  <a:lnTo>
                    <a:pt x="24" y="164"/>
                  </a:lnTo>
                  <a:lnTo>
                    <a:pt x="22" y="168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3"/>
                  </a:lnTo>
                  <a:lnTo>
                    <a:pt x="29" y="172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3" y="172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7" y="172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51" y="168"/>
                  </a:lnTo>
                  <a:lnTo>
                    <a:pt x="58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6" y="166"/>
                  </a:lnTo>
                  <a:lnTo>
                    <a:pt x="66" y="166"/>
                  </a:lnTo>
                  <a:lnTo>
                    <a:pt x="66" y="168"/>
                  </a:lnTo>
                  <a:lnTo>
                    <a:pt x="64" y="170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2" y="172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3" y="181"/>
                  </a:lnTo>
                  <a:lnTo>
                    <a:pt x="53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9" y="186"/>
                  </a:lnTo>
                  <a:lnTo>
                    <a:pt x="51" y="186"/>
                  </a:lnTo>
                  <a:lnTo>
                    <a:pt x="53" y="186"/>
                  </a:lnTo>
                  <a:lnTo>
                    <a:pt x="53" y="186"/>
                  </a:lnTo>
                  <a:lnTo>
                    <a:pt x="55" y="186"/>
                  </a:lnTo>
                  <a:lnTo>
                    <a:pt x="55" y="188"/>
                  </a:lnTo>
                  <a:lnTo>
                    <a:pt x="55" y="190"/>
                  </a:lnTo>
                  <a:lnTo>
                    <a:pt x="55" y="190"/>
                  </a:lnTo>
                  <a:lnTo>
                    <a:pt x="55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60" y="195"/>
                  </a:lnTo>
                  <a:lnTo>
                    <a:pt x="62" y="197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60" y="206"/>
                  </a:lnTo>
                  <a:lnTo>
                    <a:pt x="60" y="208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69" y="209"/>
                  </a:lnTo>
                  <a:lnTo>
                    <a:pt x="71" y="209"/>
                  </a:lnTo>
                  <a:lnTo>
                    <a:pt x="71" y="211"/>
                  </a:lnTo>
                  <a:lnTo>
                    <a:pt x="69" y="211"/>
                  </a:lnTo>
                  <a:lnTo>
                    <a:pt x="69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3"/>
                  </a:lnTo>
                  <a:lnTo>
                    <a:pt x="66" y="213"/>
                  </a:lnTo>
                  <a:lnTo>
                    <a:pt x="67" y="215"/>
                  </a:lnTo>
                  <a:lnTo>
                    <a:pt x="66" y="215"/>
                  </a:lnTo>
                  <a:lnTo>
                    <a:pt x="66" y="215"/>
                  </a:lnTo>
                  <a:lnTo>
                    <a:pt x="66" y="213"/>
                  </a:lnTo>
                  <a:lnTo>
                    <a:pt x="62" y="215"/>
                  </a:lnTo>
                  <a:lnTo>
                    <a:pt x="64" y="215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2" y="219"/>
                  </a:lnTo>
                  <a:lnTo>
                    <a:pt x="64" y="220"/>
                  </a:lnTo>
                  <a:lnTo>
                    <a:pt x="62" y="220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6" y="219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6"/>
                  </a:lnTo>
                  <a:lnTo>
                    <a:pt x="55" y="226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6" y="228"/>
                  </a:lnTo>
                  <a:lnTo>
                    <a:pt x="56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9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58" y="231"/>
                  </a:lnTo>
                  <a:lnTo>
                    <a:pt x="58" y="233"/>
                  </a:lnTo>
                  <a:lnTo>
                    <a:pt x="60" y="233"/>
                  </a:lnTo>
                  <a:lnTo>
                    <a:pt x="60" y="235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4" y="237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9" y="237"/>
                  </a:lnTo>
                  <a:lnTo>
                    <a:pt x="71" y="237"/>
                  </a:lnTo>
                  <a:lnTo>
                    <a:pt x="71" y="238"/>
                  </a:lnTo>
                  <a:lnTo>
                    <a:pt x="73" y="237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5" y="238"/>
                  </a:lnTo>
                  <a:lnTo>
                    <a:pt x="75" y="237"/>
                  </a:lnTo>
                  <a:lnTo>
                    <a:pt x="76" y="237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5" y="238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2"/>
                  </a:lnTo>
                  <a:lnTo>
                    <a:pt x="64" y="242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6" y="242"/>
                  </a:lnTo>
                  <a:lnTo>
                    <a:pt x="56" y="242"/>
                  </a:lnTo>
                  <a:lnTo>
                    <a:pt x="56" y="244"/>
                  </a:lnTo>
                  <a:lnTo>
                    <a:pt x="56" y="244"/>
                  </a:lnTo>
                  <a:lnTo>
                    <a:pt x="55" y="240"/>
                  </a:lnTo>
                  <a:lnTo>
                    <a:pt x="55" y="240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3" y="238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1" y="242"/>
                  </a:lnTo>
                  <a:lnTo>
                    <a:pt x="51" y="244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49" y="242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6" y="229"/>
                  </a:lnTo>
                  <a:lnTo>
                    <a:pt x="46" y="228"/>
                  </a:lnTo>
                  <a:lnTo>
                    <a:pt x="46" y="226"/>
                  </a:lnTo>
                  <a:lnTo>
                    <a:pt x="44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40" y="224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224"/>
                  </a:lnTo>
                  <a:lnTo>
                    <a:pt x="37" y="224"/>
                  </a:lnTo>
                  <a:lnTo>
                    <a:pt x="35" y="224"/>
                  </a:lnTo>
                  <a:lnTo>
                    <a:pt x="35" y="226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31"/>
                  </a:lnTo>
                  <a:lnTo>
                    <a:pt x="37" y="233"/>
                  </a:lnTo>
                  <a:lnTo>
                    <a:pt x="37" y="233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7"/>
                  </a:lnTo>
                  <a:lnTo>
                    <a:pt x="37" y="237"/>
                  </a:lnTo>
                  <a:lnTo>
                    <a:pt x="37" y="237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2" y="237"/>
                  </a:lnTo>
                  <a:lnTo>
                    <a:pt x="42" y="238"/>
                  </a:lnTo>
                  <a:lnTo>
                    <a:pt x="44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4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7" y="244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1" y="246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29" y="247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33" y="249"/>
                  </a:lnTo>
                  <a:lnTo>
                    <a:pt x="33" y="249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7" y="251"/>
                  </a:lnTo>
                  <a:lnTo>
                    <a:pt x="37" y="249"/>
                  </a:lnTo>
                  <a:lnTo>
                    <a:pt x="37" y="249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40" y="253"/>
                  </a:lnTo>
                  <a:lnTo>
                    <a:pt x="42" y="255"/>
                  </a:lnTo>
                  <a:lnTo>
                    <a:pt x="42" y="255"/>
                  </a:lnTo>
                  <a:lnTo>
                    <a:pt x="44" y="255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6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7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8"/>
                  </a:lnTo>
                  <a:lnTo>
                    <a:pt x="49" y="253"/>
                  </a:lnTo>
                  <a:lnTo>
                    <a:pt x="49" y="253"/>
                  </a:lnTo>
                  <a:lnTo>
                    <a:pt x="53" y="253"/>
                  </a:lnTo>
                  <a:lnTo>
                    <a:pt x="55" y="253"/>
                  </a:lnTo>
                  <a:lnTo>
                    <a:pt x="55" y="253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6" y="255"/>
                  </a:lnTo>
                  <a:lnTo>
                    <a:pt x="56" y="256"/>
                  </a:lnTo>
                  <a:lnTo>
                    <a:pt x="58" y="255"/>
                  </a:lnTo>
                  <a:lnTo>
                    <a:pt x="58" y="256"/>
                  </a:lnTo>
                  <a:lnTo>
                    <a:pt x="58" y="256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2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6" y="262"/>
                  </a:lnTo>
                  <a:lnTo>
                    <a:pt x="67" y="262"/>
                  </a:lnTo>
                  <a:lnTo>
                    <a:pt x="69" y="264"/>
                  </a:lnTo>
                  <a:lnTo>
                    <a:pt x="71" y="264"/>
                  </a:lnTo>
                  <a:lnTo>
                    <a:pt x="71" y="264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5" y="267"/>
                  </a:lnTo>
                  <a:lnTo>
                    <a:pt x="75" y="267"/>
                  </a:lnTo>
                  <a:lnTo>
                    <a:pt x="76" y="267"/>
                  </a:lnTo>
                  <a:lnTo>
                    <a:pt x="78" y="267"/>
                  </a:lnTo>
                  <a:lnTo>
                    <a:pt x="80" y="267"/>
                  </a:lnTo>
                  <a:lnTo>
                    <a:pt x="82" y="269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80" y="278"/>
                  </a:lnTo>
                  <a:lnTo>
                    <a:pt x="82" y="278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0" y="284"/>
                  </a:lnTo>
                  <a:lnTo>
                    <a:pt x="78" y="284"/>
                  </a:lnTo>
                  <a:lnTo>
                    <a:pt x="75" y="285"/>
                  </a:lnTo>
                  <a:lnTo>
                    <a:pt x="73" y="285"/>
                  </a:lnTo>
                  <a:lnTo>
                    <a:pt x="69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71" y="289"/>
                  </a:lnTo>
                  <a:lnTo>
                    <a:pt x="75" y="289"/>
                  </a:lnTo>
                  <a:lnTo>
                    <a:pt x="78" y="291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2"/>
                  </a:lnTo>
                  <a:lnTo>
                    <a:pt x="80" y="303"/>
                  </a:lnTo>
                  <a:lnTo>
                    <a:pt x="80" y="303"/>
                  </a:lnTo>
                  <a:lnTo>
                    <a:pt x="78" y="303"/>
                  </a:lnTo>
                  <a:lnTo>
                    <a:pt x="78" y="303"/>
                  </a:lnTo>
                  <a:lnTo>
                    <a:pt x="78" y="305"/>
                  </a:lnTo>
                  <a:lnTo>
                    <a:pt x="78" y="305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9"/>
                  </a:lnTo>
                  <a:lnTo>
                    <a:pt x="80" y="307"/>
                  </a:lnTo>
                  <a:lnTo>
                    <a:pt x="82" y="307"/>
                  </a:lnTo>
                  <a:lnTo>
                    <a:pt x="84" y="307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4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9" y="303"/>
                  </a:lnTo>
                  <a:lnTo>
                    <a:pt x="89" y="303"/>
                  </a:lnTo>
                  <a:lnTo>
                    <a:pt x="89" y="305"/>
                  </a:lnTo>
                  <a:lnTo>
                    <a:pt x="89" y="305"/>
                  </a:lnTo>
                  <a:lnTo>
                    <a:pt x="87" y="307"/>
                  </a:lnTo>
                  <a:lnTo>
                    <a:pt x="87" y="307"/>
                  </a:lnTo>
                  <a:lnTo>
                    <a:pt x="87" y="309"/>
                  </a:lnTo>
                  <a:lnTo>
                    <a:pt x="89" y="311"/>
                  </a:lnTo>
                  <a:lnTo>
                    <a:pt x="91" y="311"/>
                  </a:lnTo>
                  <a:lnTo>
                    <a:pt x="91" y="309"/>
                  </a:lnTo>
                  <a:lnTo>
                    <a:pt x="91" y="307"/>
                  </a:lnTo>
                  <a:lnTo>
                    <a:pt x="93" y="307"/>
                  </a:lnTo>
                  <a:lnTo>
                    <a:pt x="93" y="309"/>
                  </a:lnTo>
                  <a:lnTo>
                    <a:pt x="93" y="309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4"/>
                  </a:lnTo>
                  <a:lnTo>
                    <a:pt x="91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8"/>
                  </a:lnTo>
                  <a:lnTo>
                    <a:pt x="96" y="318"/>
                  </a:lnTo>
                  <a:lnTo>
                    <a:pt x="98" y="316"/>
                  </a:lnTo>
                  <a:lnTo>
                    <a:pt x="96" y="316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3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1"/>
                  </a:lnTo>
                  <a:lnTo>
                    <a:pt x="85" y="321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0" y="323"/>
                  </a:lnTo>
                  <a:lnTo>
                    <a:pt x="80" y="323"/>
                  </a:lnTo>
                  <a:lnTo>
                    <a:pt x="80" y="325"/>
                  </a:lnTo>
                  <a:lnTo>
                    <a:pt x="80" y="327"/>
                  </a:lnTo>
                  <a:lnTo>
                    <a:pt x="80" y="327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31"/>
                  </a:lnTo>
                  <a:lnTo>
                    <a:pt x="82" y="331"/>
                  </a:lnTo>
                  <a:lnTo>
                    <a:pt x="82" y="331"/>
                  </a:lnTo>
                  <a:lnTo>
                    <a:pt x="82" y="332"/>
                  </a:lnTo>
                  <a:lnTo>
                    <a:pt x="82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5" y="329"/>
                  </a:lnTo>
                  <a:lnTo>
                    <a:pt x="84" y="329"/>
                  </a:lnTo>
                  <a:lnTo>
                    <a:pt x="84" y="329"/>
                  </a:lnTo>
                  <a:lnTo>
                    <a:pt x="85" y="329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9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91" y="327"/>
                  </a:lnTo>
                  <a:lnTo>
                    <a:pt x="91" y="329"/>
                  </a:lnTo>
                  <a:lnTo>
                    <a:pt x="91" y="329"/>
                  </a:lnTo>
                  <a:lnTo>
                    <a:pt x="93" y="331"/>
                  </a:lnTo>
                  <a:lnTo>
                    <a:pt x="94" y="329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6" y="331"/>
                  </a:lnTo>
                  <a:lnTo>
                    <a:pt x="96" y="329"/>
                  </a:lnTo>
                  <a:lnTo>
                    <a:pt x="98" y="329"/>
                  </a:lnTo>
                  <a:lnTo>
                    <a:pt x="98" y="331"/>
                  </a:lnTo>
                  <a:lnTo>
                    <a:pt x="100" y="331"/>
                  </a:lnTo>
                  <a:lnTo>
                    <a:pt x="100" y="329"/>
                  </a:lnTo>
                  <a:lnTo>
                    <a:pt x="102" y="329"/>
                  </a:lnTo>
                  <a:lnTo>
                    <a:pt x="103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9" y="329"/>
                  </a:lnTo>
                  <a:lnTo>
                    <a:pt x="112" y="327"/>
                  </a:lnTo>
                  <a:lnTo>
                    <a:pt x="114" y="327"/>
                  </a:lnTo>
                  <a:lnTo>
                    <a:pt x="114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8" y="327"/>
                  </a:lnTo>
                  <a:lnTo>
                    <a:pt x="123" y="327"/>
                  </a:lnTo>
                  <a:lnTo>
                    <a:pt x="123" y="329"/>
                  </a:lnTo>
                  <a:lnTo>
                    <a:pt x="123" y="327"/>
                  </a:lnTo>
                  <a:lnTo>
                    <a:pt x="123" y="327"/>
                  </a:lnTo>
                  <a:lnTo>
                    <a:pt x="125" y="327"/>
                  </a:lnTo>
                  <a:lnTo>
                    <a:pt x="127" y="327"/>
                  </a:lnTo>
                  <a:lnTo>
                    <a:pt x="132" y="325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2" y="327"/>
                  </a:lnTo>
                  <a:lnTo>
                    <a:pt x="131" y="329"/>
                  </a:lnTo>
                  <a:lnTo>
                    <a:pt x="131" y="329"/>
                  </a:lnTo>
                  <a:lnTo>
                    <a:pt x="131" y="331"/>
                  </a:lnTo>
                  <a:lnTo>
                    <a:pt x="129" y="331"/>
                  </a:lnTo>
                  <a:lnTo>
                    <a:pt x="129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5" y="332"/>
                  </a:lnTo>
                  <a:lnTo>
                    <a:pt x="125" y="332"/>
                  </a:lnTo>
                  <a:lnTo>
                    <a:pt x="127" y="332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3" y="332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1" y="332"/>
                  </a:lnTo>
                  <a:lnTo>
                    <a:pt x="121" y="334"/>
                  </a:lnTo>
                  <a:lnTo>
                    <a:pt x="121" y="332"/>
                  </a:lnTo>
                  <a:lnTo>
                    <a:pt x="121" y="332"/>
                  </a:lnTo>
                  <a:lnTo>
                    <a:pt x="120" y="332"/>
                  </a:lnTo>
                  <a:lnTo>
                    <a:pt x="120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1" y="336"/>
                  </a:lnTo>
                  <a:lnTo>
                    <a:pt x="121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8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18" y="340"/>
                  </a:lnTo>
                  <a:lnTo>
                    <a:pt x="118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1" y="341"/>
                  </a:lnTo>
                  <a:lnTo>
                    <a:pt x="120" y="341"/>
                  </a:lnTo>
                  <a:lnTo>
                    <a:pt x="120" y="341"/>
                  </a:lnTo>
                  <a:lnTo>
                    <a:pt x="120" y="343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6" y="341"/>
                  </a:lnTo>
                  <a:lnTo>
                    <a:pt x="114" y="341"/>
                  </a:lnTo>
                  <a:lnTo>
                    <a:pt x="114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07" y="341"/>
                  </a:lnTo>
                  <a:lnTo>
                    <a:pt x="107" y="341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2" y="343"/>
                  </a:lnTo>
                  <a:lnTo>
                    <a:pt x="100" y="341"/>
                  </a:lnTo>
                  <a:lnTo>
                    <a:pt x="100" y="341"/>
                  </a:lnTo>
                  <a:lnTo>
                    <a:pt x="98" y="341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6" y="343"/>
                  </a:lnTo>
                  <a:lnTo>
                    <a:pt x="93" y="345"/>
                  </a:lnTo>
                  <a:lnTo>
                    <a:pt x="91" y="345"/>
                  </a:lnTo>
                  <a:lnTo>
                    <a:pt x="91" y="345"/>
                  </a:lnTo>
                  <a:lnTo>
                    <a:pt x="89" y="345"/>
                  </a:lnTo>
                  <a:lnTo>
                    <a:pt x="89" y="345"/>
                  </a:lnTo>
                  <a:lnTo>
                    <a:pt x="89" y="347"/>
                  </a:lnTo>
                  <a:lnTo>
                    <a:pt x="89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5" y="349"/>
                  </a:lnTo>
                  <a:lnTo>
                    <a:pt x="85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50"/>
                  </a:lnTo>
                  <a:lnTo>
                    <a:pt x="89" y="350"/>
                  </a:lnTo>
                  <a:lnTo>
                    <a:pt x="89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100" y="350"/>
                  </a:lnTo>
                  <a:lnTo>
                    <a:pt x="102" y="350"/>
                  </a:lnTo>
                  <a:lnTo>
                    <a:pt x="102" y="349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3" y="345"/>
                  </a:lnTo>
                  <a:lnTo>
                    <a:pt x="103" y="345"/>
                  </a:lnTo>
                  <a:lnTo>
                    <a:pt x="105" y="343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07" y="345"/>
                  </a:lnTo>
                  <a:lnTo>
                    <a:pt x="107" y="343"/>
                  </a:lnTo>
                  <a:lnTo>
                    <a:pt x="107" y="345"/>
                  </a:lnTo>
                  <a:lnTo>
                    <a:pt x="109" y="343"/>
                  </a:lnTo>
                  <a:lnTo>
                    <a:pt x="109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1" y="343"/>
                  </a:lnTo>
                  <a:lnTo>
                    <a:pt x="121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3"/>
                  </a:lnTo>
                  <a:lnTo>
                    <a:pt x="125" y="345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3" y="347"/>
                  </a:lnTo>
                  <a:lnTo>
                    <a:pt x="123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18" y="347"/>
                  </a:lnTo>
                  <a:lnTo>
                    <a:pt x="118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20" y="350"/>
                  </a:lnTo>
                  <a:lnTo>
                    <a:pt x="120" y="350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1" y="349"/>
                  </a:lnTo>
                  <a:lnTo>
                    <a:pt x="121" y="350"/>
                  </a:lnTo>
                  <a:lnTo>
                    <a:pt x="121" y="350"/>
                  </a:lnTo>
                  <a:lnTo>
                    <a:pt x="120" y="352"/>
                  </a:lnTo>
                  <a:lnTo>
                    <a:pt x="120" y="352"/>
                  </a:lnTo>
                  <a:lnTo>
                    <a:pt x="121" y="352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4"/>
                  </a:lnTo>
                  <a:lnTo>
                    <a:pt x="120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5" y="352"/>
                  </a:lnTo>
                  <a:lnTo>
                    <a:pt x="125" y="350"/>
                  </a:lnTo>
                  <a:lnTo>
                    <a:pt x="127" y="350"/>
                  </a:lnTo>
                  <a:lnTo>
                    <a:pt x="127" y="349"/>
                  </a:lnTo>
                  <a:lnTo>
                    <a:pt x="129" y="349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2" y="347"/>
                  </a:lnTo>
                  <a:lnTo>
                    <a:pt x="132" y="347"/>
                  </a:lnTo>
                  <a:lnTo>
                    <a:pt x="132" y="345"/>
                  </a:lnTo>
                  <a:lnTo>
                    <a:pt x="131" y="343"/>
                  </a:lnTo>
                  <a:lnTo>
                    <a:pt x="131" y="343"/>
                  </a:lnTo>
                  <a:lnTo>
                    <a:pt x="131" y="341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1" y="340"/>
                  </a:lnTo>
                  <a:lnTo>
                    <a:pt x="132" y="338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40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6" y="343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40" y="340"/>
                  </a:lnTo>
                  <a:lnTo>
                    <a:pt x="140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6" y="338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6"/>
                  </a:lnTo>
                  <a:lnTo>
                    <a:pt x="141" y="336"/>
                  </a:lnTo>
                  <a:lnTo>
                    <a:pt x="141" y="336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5" y="343"/>
                  </a:lnTo>
                  <a:lnTo>
                    <a:pt x="145" y="341"/>
                  </a:lnTo>
                  <a:lnTo>
                    <a:pt x="145" y="340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3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49" y="345"/>
                  </a:lnTo>
                  <a:lnTo>
                    <a:pt x="149" y="347"/>
                  </a:lnTo>
                  <a:lnTo>
                    <a:pt x="149" y="349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9"/>
                  </a:lnTo>
                  <a:lnTo>
                    <a:pt x="152" y="349"/>
                  </a:lnTo>
                  <a:lnTo>
                    <a:pt x="152" y="347"/>
                  </a:lnTo>
                  <a:lnTo>
                    <a:pt x="156" y="349"/>
                  </a:lnTo>
                  <a:lnTo>
                    <a:pt x="158" y="349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9" y="350"/>
                  </a:lnTo>
                  <a:lnTo>
                    <a:pt x="159" y="350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61" y="354"/>
                  </a:lnTo>
                  <a:lnTo>
                    <a:pt x="161" y="354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3" y="352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3" y="349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7" y="347"/>
                  </a:lnTo>
                  <a:lnTo>
                    <a:pt x="170" y="349"/>
                  </a:lnTo>
                  <a:lnTo>
                    <a:pt x="172" y="350"/>
                  </a:lnTo>
                  <a:lnTo>
                    <a:pt x="174" y="350"/>
                  </a:lnTo>
                  <a:lnTo>
                    <a:pt x="174" y="350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0" y="354"/>
                  </a:lnTo>
                  <a:lnTo>
                    <a:pt x="170" y="352"/>
                  </a:lnTo>
                  <a:lnTo>
                    <a:pt x="170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70" y="356"/>
                  </a:lnTo>
                  <a:lnTo>
                    <a:pt x="170" y="356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70" y="358"/>
                  </a:lnTo>
                  <a:lnTo>
                    <a:pt x="172" y="356"/>
                  </a:lnTo>
                  <a:lnTo>
                    <a:pt x="172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9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2" y="361"/>
                  </a:lnTo>
                  <a:lnTo>
                    <a:pt x="172" y="361"/>
                  </a:lnTo>
                  <a:lnTo>
                    <a:pt x="174" y="363"/>
                  </a:lnTo>
                  <a:lnTo>
                    <a:pt x="174" y="363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2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70"/>
                  </a:lnTo>
                  <a:lnTo>
                    <a:pt x="176" y="368"/>
                  </a:lnTo>
                  <a:lnTo>
                    <a:pt x="177" y="370"/>
                  </a:lnTo>
                  <a:lnTo>
                    <a:pt x="179" y="370"/>
                  </a:lnTo>
                  <a:lnTo>
                    <a:pt x="181" y="372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7"/>
                  </a:lnTo>
                  <a:lnTo>
                    <a:pt x="186" y="377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8" y="374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6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7"/>
                  </a:lnTo>
                  <a:lnTo>
                    <a:pt x="190" y="376"/>
                  </a:lnTo>
                  <a:lnTo>
                    <a:pt x="192" y="377"/>
                  </a:lnTo>
                  <a:lnTo>
                    <a:pt x="194" y="379"/>
                  </a:lnTo>
                  <a:lnTo>
                    <a:pt x="197" y="377"/>
                  </a:lnTo>
                  <a:lnTo>
                    <a:pt x="199" y="379"/>
                  </a:lnTo>
                  <a:lnTo>
                    <a:pt x="199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9" y="379"/>
                  </a:lnTo>
                  <a:lnTo>
                    <a:pt x="201" y="379"/>
                  </a:lnTo>
                  <a:lnTo>
                    <a:pt x="201" y="379"/>
                  </a:lnTo>
                  <a:lnTo>
                    <a:pt x="199" y="381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201" y="383"/>
                  </a:lnTo>
                  <a:lnTo>
                    <a:pt x="201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8" y="383"/>
                  </a:lnTo>
                  <a:lnTo>
                    <a:pt x="208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8" y="381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2" y="379"/>
                  </a:lnTo>
                  <a:lnTo>
                    <a:pt x="214" y="379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19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6" y="374"/>
                  </a:lnTo>
                  <a:lnTo>
                    <a:pt x="226" y="372"/>
                  </a:lnTo>
                  <a:lnTo>
                    <a:pt x="230" y="372"/>
                  </a:lnTo>
                  <a:lnTo>
                    <a:pt x="232" y="372"/>
                  </a:lnTo>
                  <a:lnTo>
                    <a:pt x="235" y="374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9" y="376"/>
                  </a:lnTo>
                  <a:lnTo>
                    <a:pt x="237" y="379"/>
                  </a:lnTo>
                  <a:lnTo>
                    <a:pt x="239" y="377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41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1" y="374"/>
                  </a:lnTo>
                  <a:lnTo>
                    <a:pt x="242" y="372"/>
                  </a:lnTo>
                  <a:lnTo>
                    <a:pt x="242" y="370"/>
                  </a:lnTo>
                  <a:lnTo>
                    <a:pt x="244" y="370"/>
                  </a:lnTo>
                  <a:lnTo>
                    <a:pt x="242" y="370"/>
                  </a:lnTo>
                  <a:lnTo>
                    <a:pt x="242" y="368"/>
                  </a:lnTo>
                  <a:lnTo>
                    <a:pt x="242" y="368"/>
                  </a:lnTo>
                  <a:lnTo>
                    <a:pt x="242" y="367"/>
                  </a:lnTo>
                  <a:lnTo>
                    <a:pt x="242" y="367"/>
                  </a:lnTo>
                  <a:lnTo>
                    <a:pt x="242" y="365"/>
                  </a:lnTo>
                  <a:lnTo>
                    <a:pt x="242" y="365"/>
                  </a:lnTo>
                  <a:lnTo>
                    <a:pt x="244" y="363"/>
                  </a:lnTo>
                  <a:lnTo>
                    <a:pt x="244" y="361"/>
                  </a:lnTo>
                  <a:lnTo>
                    <a:pt x="244" y="359"/>
                  </a:lnTo>
                  <a:lnTo>
                    <a:pt x="246" y="358"/>
                  </a:lnTo>
                  <a:lnTo>
                    <a:pt x="246" y="358"/>
                  </a:lnTo>
                  <a:lnTo>
                    <a:pt x="248" y="356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2"/>
                  </a:lnTo>
                  <a:lnTo>
                    <a:pt x="246" y="352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7"/>
                  </a:lnTo>
                  <a:lnTo>
                    <a:pt x="246" y="345"/>
                  </a:lnTo>
                  <a:lnTo>
                    <a:pt x="246" y="343"/>
                  </a:lnTo>
                  <a:lnTo>
                    <a:pt x="246" y="341"/>
                  </a:lnTo>
                  <a:lnTo>
                    <a:pt x="248" y="341"/>
                  </a:lnTo>
                  <a:lnTo>
                    <a:pt x="248" y="340"/>
                  </a:lnTo>
                  <a:lnTo>
                    <a:pt x="250" y="338"/>
                  </a:lnTo>
                  <a:lnTo>
                    <a:pt x="252" y="336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7" y="338"/>
                  </a:lnTo>
                  <a:lnTo>
                    <a:pt x="264" y="338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8" y="343"/>
                  </a:lnTo>
                  <a:lnTo>
                    <a:pt x="288" y="343"/>
                  </a:lnTo>
                  <a:lnTo>
                    <a:pt x="298" y="349"/>
                  </a:lnTo>
                  <a:lnTo>
                    <a:pt x="298" y="349"/>
                  </a:lnTo>
                  <a:lnTo>
                    <a:pt x="300" y="350"/>
                  </a:lnTo>
                  <a:lnTo>
                    <a:pt x="304" y="352"/>
                  </a:lnTo>
                  <a:lnTo>
                    <a:pt x="304" y="352"/>
                  </a:lnTo>
                  <a:lnTo>
                    <a:pt x="306" y="352"/>
                  </a:lnTo>
                  <a:lnTo>
                    <a:pt x="306" y="352"/>
                  </a:lnTo>
                  <a:lnTo>
                    <a:pt x="306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11" y="354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5" y="356"/>
                  </a:lnTo>
                  <a:lnTo>
                    <a:pt x="317" y="356"/>
                  </a:lnTo>
                  <a:lnTo>
                    <a:pt x="317" y="356"/>
                  </a:lnTo>
                  <a:lnTo>
                    <a:pt x="317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20" y="358"/>
                  </a:lnTo>
                  <a:lnTo>
                    <a:pt x="322" y="361"/>
                  </a:lnTo>
                  <a:lnTo>
                    <a:pt x="324" y="361"/>
                  </a:lnTo>
                  <a:lnTo>
                    <a:pt x="324" y="361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8"/>
                  </a:lnTo>
                  <a:lnTo>
                    <a:pt x="331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6"/>
                  </a:lnTo>
                  <a:lnTo>
                    <a:pt x="333" y="376"/>
                  </a:lnTo>
                  <a:lnTo>
                    <a:pt x="333" y="377"/>
                  </a:lnTo>
                  <a:lnTo>
                    <a:pt x="333" y="377"/>
                  </a:lnTo>
                  <a:lnTo>
                    <a:pt x="335" y="377"/>
                  </a:lnTo>
                  <a:lnTo>
                    <a:pt x="336" y="379"/>
                  </a:lnTo>
                  <a:lnTo>
                    <a:pt x="336" y="381"/>
                  </a:lnTo>
                  <a:lnTo>
                    <a:pt x="338" y="381"/>
                  </a:lnTo>
                  <a:lnTo>
                    <a:pt x="340" y="381"/>
                  </a:lnTo>
                  <a:lnTo>
                    <a:pt x="340" y="383"/>
                  </a:lnTo>
                  <a:lnTo>
                    <a:pt x="340" y="383"/>
                  </a:lnTo>
                  <a:lnTo>
                    <a:pt x="344" y="385"/>
                  </a:lnTo>
                  <a:lnTo>
                    <a:pt x="345" y="385"/>
                  </a:lnTo>
                  <a:lnTo>
                    <a:pt x="347" y="385"/>
                  </a:lnTo>
                  <a:lnTo>
                    <a:pt x="347" y="385"/>
                  </a:lnTo>
                  <a:lnTo>
                    <a:pt x="349" y="387"/>
                  </a:lnTo>
                  <a:lnTo>
                    <a:pt x="351" y="388"/>
                  </a:lnTo>
                  <a:lnTo>
                    <a:pt x="356" y="390"/>
                  </a:lnTo>
                  <a:lnTo>
                    <a:pt x="358" y="390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5" y="385"/>
                  </a:lnTo>
                  <a:lnTo>
                    <a:pt x="367" y="385"/>
                  </a:lnTo>
                  <a:lnTo>
                    <a:pt x="369" y="387"/>
                  </a:lnTo>
                  <a:lnTo>
                    <a:pt x="371" y="385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3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80" y="383"/>
                  </a:lnTo>
                  <a:lnTo>
                    <a:pt x="383" y="383"/>
                  </a:lnTo>
                  <a:lnTo>
                    <a:pt x="383" y="383"/>
                  </a:lnTo>
                  <a:lnTo>
                    <a:pt x="385" y="381"/>
                  </a:lnTo>
                  <a:lnTo>
                    <a:pt x="385" y="383"/>
                  </a:lnTo>
                  <a:lnTo>
                    <a:pt x="387" y="383"/>
                  </a:lnTo>
                  <a:lnTo>
                    <a:pt x="389" y="383"/>
                  </a:lnTo>
                  <a:lnTo>
                    <a:pt x="391" y="381"/>
                  </a:lnTo>
                  <a:lnTo>
                    <a:pt x="391" y="381"/>
                  </a:lnTo>
                  <a:lnTo>
                    <a:pt x="392" y="381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6" y="383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8" y="383"/>
                  </a:lnTo>
                  <a:lnTo>
                    <a:pt x="398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401" y="379"/>
                  </a:lnTo>
                  <a:lnTo>
                    <a:pt x="401" y="379"/>
                  </a:lnTo>
                  <a:lnTo>
                    <a:pt x="401" y="381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1"/>
                  </a:lnTo>
                  <a:lnTo>
                    <a:pt x="403" y="379"/>
                  </a:lnTo>
                  <a:lnTo>
                    <a:pt x="405" y="377"/>
                  </a:lnTo>
                  <a:lnTo>
                    <a:pt x="405" y="377"/>
                  </a:lnTo>
                  <a:lnTo>
                    <a:pt x="407" y="377"/>
                  </a:lnTo>
                  <a:lnTo>
                    <a:pt x="407" y="377"/>
                  </a:lnTo>
                  <a:lnTo>
                    <a:pt x="409" y="377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10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4" y="372"/>
                  </a:lnTo>
                  <a:lnTo>
                    <a:pt x="414" y="374"/>
                  </a:lnTo>
                  <a:lnTo>
                    <a:pt x="416" y="376"/>
                  </a:lnTo>
                  <a:lnTo>
                    <a:pt x="416" y="376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6"/>
                  </a:lnTo>
                  <a:lnTo>
                    <a:pt x="418" y="376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2"/>
                  </a:lnTo>
                  <a:lnTo>
                    <a:pt x="419" y="372"/>
                  </a:lnTo>
                  <a:lnTo>
                    <a:pt x="421" y="372"/>
                  </a:lnTo>
                  <a:lnTo>
                    <a:pt x="421" y="370"/>
                  </a:lnTo>
                  <a:lnTo>
                    <a:pt x="423" y="368"/>
                  </a:lnTo>
                  <a:lnTo>
                    <a:pt x="421" y="367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5" y="363"/>
                  </a:lnTo>
                  <a:lnTo>
                    <a:pt x="427" y="363"/>
                  </a:lnTo>
                  <a:lnTo>
                    <a:pt x="427" y="361"/>
                  </a:lnTo>
                  <a:lnTo>
                    <a:pt x="427" y="361"/>
                  </a:lnTo>
                  <a:lnTo>
                    <a:pt x="428" y="361"/>
                  </a:lnTo>
                  <a:lnTo>
                    <a:pt x="432" y="354"/>
                  </a:lnTo>
                  <a:lnTo>
                    <a:pt x="434" y="354"/>
                  </a:lnTo>
                  <a:lnTo>
                    <a:pt x="439" y="350"/>
                  </a:lnTo>
                  <a:lnTo>
                    <a:pt x="443" y="347"/>
                  </a:lnTo>
                  <a:lnTo>
                    <a:pt x="445" y="345"/>
                  </a:lnTo>
                  <a:lnTo>
                    <a:pt x="445" y="345"/>
                  </a:lnTo>
                  <a:lnTo>
                    <a:pt x="447" y="343"/>
                  </a:lnTo>
                  <a:lnTo>
                    <a:pt x="447" y="343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50" y="343"/>
                  </a:lnTo>
                  <a:lnTo>
                    <a:pt x="454" y="341"/>
                  </a:lnTo>
                  <a:lnTo>
                    <a:pt x="456" y="340"/>
                  </a:lnTo>
                  <a:lnTo>
                    <a:pt x="457" y="341"/>
                  </a:lnTo>
                  <a:lnTo>
                    <a:pt x="457" y="341"/>
                  </a:lnTo>
                  <a:lnTo>
                    <a:pt x="461" y="343"/>
                  </a:lnTo>
                  <a:lnTo>
                    <a:pt x="463" y="345"/>
                  </a:lnTo>
                  <a:lnTo>
                    <a:pt x="463" y="345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6" y="347"/>
                  </a:lnTo>
                  <a:lnTo>
                    <a:pt x="466" y="347"/>
                  </a:lnTo>
                  <a:lnTo>
                    <a:pt x="468" y="347"/>
                  </a:lnTo>
                  <a:lnTo>
                    <a:pt x="468" y="347"/>
                  </a:lnTo>
                  <a:lnTo>
                    <a:pt x="470" y="349"/>
                  </a:lnTo>
                  <a:lnTo>
                    <a:pt x="483" y="356"/>
                  </a:lnTo>
                  <a:lnTo>
                    <a:pt x="484" y="356"/>
                  </a:lnTo>
                  <a:lnTo>
                    <a:pt x="484" y="356"/>
                  </a:lnTo>
                  <a:lnTo>
                    <a:pt x="484" y="358"/>
                  </a:lnTo>
                  <a:lnTo>
                    <a:pt x="486" y="358"/>
                  </a:lnTo>
                  <a:lnTo>
                    <a:pt x="486" y="358"/>
                  </a:lnTo>
                  <a:lnTo>
                    <a:pt x="486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90" y="354"/>
                  </a:lnTo>
                  <a:lnTo>
                    <a:pt x="490" y="354"/>
                  </a:lnTo>
                  <a:lnTo>
                    <a:pt x="493" y="354"/>
                  </a:lnTo>
                  <a:lnTo>
                    <a:pt x="495" y="356"/>
                  </a:lnTo>
                  <a:lnTo>
                    <a:pt x="493" y="354"/>
                  </a:lnTo>
                  <a:lnTo>
                    <a:pt x="493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3" y="354"/>
                  </a:lnTo>
                  <a:lnTo>
                    <a:pt x="493" y="352"/>
                  </a:lnTo>
                  <a:lnTo>
                    <a:pt x="493" y="354"/>
                  </a:lnTo>
                  <a:lnTo>
                    <a:pt x="495" y="354"/>
                  </a:lnTo>
                  <a:lnTo>
                    <a:pt x="495" y="354"/>
                  </a:lnTo>
                  <a:lnTo>
                    <a:pt x="497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501" y="354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lnTo>
                    <a:pt x="501" y="349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9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49"/>
                  </a:lnTo>
                  <a:lnTo>
                    <a:pt x="501" y="349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9"/>
                  </a:lnTo>
                  <a:lnTo>
                    <a:pt x="501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9"/>
                  </a:lnTo>
                  <a:lnTo>
                    <a:pt x="499" y="349"/>
                  </a:lnTo>
                  <a:lnTo>
                    <a:pt x="497" y="349"/>
                  </a:lnTo>
                  <a:lnTo>
                    <a:pt x="497" y="349"/>
                  </a:lnTo>
                  <a:lnTo>
                    <a:pt x="497" y="347"/>
                  </a:lnTo>
                  <a:lnTo>
                    <a:pt x="499" y="347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501" y="345"/>
                  </a:lnTo>
                  <a:lnTo>
                    <a:pt x="501" y="345"/>
                  </a:lnTo>
                  <a:lnTo>
                    <a:pt x="503" y="343"/>
                  </a:lnTo>
                  <a:lnTo>
                    <a:pt x="506" y="343"/>
                  </a:lnTo>
                  <a:lnTo>
                    <a:pt x="508" y="343"/>
                  </a:lnTo>
                  <a:lnTo>
                    <a:pt x="510" y="343"/>
                  </a:lnTo>
                  <a:lnTo>
                    <a:pt x="512" y="341"/>
                  </a:lnTo>
                  <a:lnTo>
                    <a:pt x="512" y="340"/>
                  </a:lnTo>
                  <a:lnTo>
                    <a:pt x="512" y="340"/>
                  </a:lnTo>
                  <a:lnTo>
                    <a:pt x="513" y="340"/>
                  </a:lnTo>
                  <a:lnTo>
                    <a:pt x="515" y="336"/>
                  </a:lnTo>
                  <a:lnTo>
                    <a:pt x="517" y="334"/>
                  </a:lnTo>
                  <a:lnTo>
                    <a:pt x="519" y="334"/>
                  </a:lnTo>
                  <a:lnTo>
                    <a:pt x="521" y="334"/>
                  </a:lnTo>
                  <a:lnTo>
                    <a:pt x="522" y="336"/>
                  </a:lnTo>
                  <a:lnTo>
                    <a:pt x="524" y="338"/>
                  </a:lnTo>
                  <a:lnTo>
                    <a:pt x="528" y="341"/>
                  </a:lnTo>
                  <a:lnTo>
                    <a:pt x="528" y="343"/>
                  </a:lnTo>
                  <a:lnTo>
                    <a:pt x="528" y="343"/>
                  </a:lnTo>
                  <a:lnTo>
                    <a:pt x="528" y="347"/>
                  </a:lnTo>
                  <a:lnTo>
                    <a:pt x="528" y="349"/>
                  </a:lnTo>
                  <a:lnTo>
                    <a:pt x="528" y="349"/>
                  </a:lnTo>
                  <a:lnTo>
                    <a:pt x="530" y="349"/>
                  </a:lnTo>
                  <a:lnTo>
                    <a:pt x="530" y="350"/>
                  </a:lnTo>
                  <a:lnTo>
                    <a:pt x="530" y="350"/>
                  </a:lnTo>
                  <a:lnTo>
                    <a:pt x="530" y="352"/>
                  </a:lnTo>
                  <a:lnTo>
                    <a:pt x="528" y="352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6" y="354"/>
                  </a:lnTo>
                  <a:lnTo>
                    <a:pt x="521" y="358"/>
                  </a:lnTo>
                  <a:lnTo>
                    <a:pt x="521" y="358"/>
                  </a:lnTo>
                  <a:lnTo>
                    <a:pt x="521" y="359"/>
                  </a:lnTo>
                  <a:lnTo>
                    <a:pt x="517" y="361"/>
                  </a:lnTo>
                  <a:lnTo>
                    <a:pt x="517" y="361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2" y="367"/>
                  </a:lnTo>
                  <a:lnTo>
                    <a:pt x="512" y="367"/>
                  </a:lnTo>
                  <a:lnTo>
                    <a:pt x="512" y="368"/>
                  </a:lnTo>
                  <a:lnTo>
                    <a:pt x="512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08" y="372"/>
                  </a:lnTo>
                  <a:lnTo>
                    <a:pt x="508" y="372"/>
                  </a:lnTo>
                  <a:lnTo>
                    <a:pt x="508" y="374"/>
                  </a:lnTo>
                  <a:lnTo>
                    <a:pt x="510" y="374"/>
                  </a:lnTo>
                  <a:lnTo>
                    <a:pt x="510" y="376"/>
                  </a:lnTo>
                  <a:lnTo>
                    <a:pt x="510" y="376"/>
                  </a:lnTo>
                  <a:lnTo>
                    <a:pt x="512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5" y="387"/>
                  </a:lnTo>
                  <a:lnTo>
                    <a:pt x="517" y="390"/>
                  </a:lnTo>
                  <a:lnTo>
                    <a:pt x="517" y="392"/>
                  </a:lnTo>
                  <a:lnTo>
                    <a:pt x="517" y="392"/>
                  </a:lnTo>
                  <a:lnTo>
                    <a:pt x="515" y="396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5" y="396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9" y="397"/>
                  </a:lnTo>
                  <a:lnTo>
                    <a:pt x="517" y="397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21" y="399"/>
                  </a:lnTo>
                  <a:lnTo>
                    <a:pt x="522" y="401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1"/>
                  </a:lnTo>
                  <a:lnTo>
                    <a:pt x="528" y="396"/>
                  </a:lnTo>
                  <a:lnTo>
                    <a:pt x="528" y="394"/>
                  </a:lnTo>
                  <a:lnTo>
                    <a:pt x="530" y="394"/>
                  </a:lnTo>
                  <a:lnTo>
                    <a:pt x="531" y="394"/>
                  </a:lnTo>
                  <a:lnTo>
                    <a:pt x="531" y="394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3" y="392"/>
                  </a:lnTo>
                  <a:lnTo>
                    <a:pt x="535" y="392"/>
                  </a:lnTo>
                  <a:lnTo>
                    <a:pt x="537" y="392"/>
                  </a:lnTo>
                  <a:lnTo>
                    <a:pt x="537" y="390"/>
                  </a:lnTo>
                  <a:lnTo>
                    <a:pt x="537" y="381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9" y="377"/>
                  </a:lnTo>
                  <a:lnTo>
                    <a:pt x="539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4" y="377"/>
                  </a:lnTo>
                  <a:lnTo>
                    <a:pt x="548" y="377"/>
                  </a:lnTo>
                  <a:lnTo>
                    <a:pt x="548" y="377"/>
                  </a:lnTo>
                  <a:lnTo>
                    <a:pt x="551" y="377"/>
                  </a:lnTo>
                  <a:lnTo>
                    <a:pt x="551" y="376"/>
                  </a:lnTo>
                  <a:lnTo>
                    <a:pt x="551" y="376"/>
                  </a:lnTo>
                  <a:lnTo>
                    <a:pt x="551" y="374"/>
                  </a:lnTo>
                  <a:lnTo>
                    <a:pt x="551" y="374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7"/>
                  </a:lnTo>
                  <a:lnTo>
                    <a:pt x="548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3"/>
                  </a:lnTo>
                  <a:lnTo>
                    <a:pt x="544" y="361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8" y="356"/>
                  </a:lnTo>
                  <a:lnTo>
                    <a:pt x="548" y="352"/>
                  </a:lnTo>
                  <a:lnTo>
                    <a:pt x="548" y="350"/>
                  </a:lnTo>
                  <a:lnTo>
                    <a:pt x="548" y="349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5"/>
                  </a:lnTo>
                  <a:lnTo>
                    <a:pt x="549" y="343"/>
                  </a:lnTo>
                  <a:lnTo>
                    <a:pt x="549" y="343"/>
                  </a:lnTo>
                  <a:lnTo>
                    <a:pt x="551" y="341"/>
                  </a:lnTo>
                  <a:lnTo>
                    <a:pt x="549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60" y="343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8" y="345"/>
                  </a:lnTo>
                  <a:lnTo>
                    <a:pt x="569" y="347"/>
                  </a:lnTo>
                  <a:lnTo>
                    <a:pt x="569" y="347"/>
                  </a:lnTo>
                  <a:lnTo>
                    <a:pt x="569" y="349"/>
                  </a:lnTo>
                  <a:lnTo>
                    <a:pt x="569" y="350"/>
                  </a:lnTo>
                  <a:lnTo>
                    <a:pt x="569" y="352"/>
                  </a:lnTo>
                  <a:lnTo>
                    <a:pt x="569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3" y="352"/>
                  </a:lnTo>
                  <a:lnTo>
                    <a:pt x="573" y="350"/>
                  </a:lnTo>
                  <a:lnTo>
                    <a:pt x="575" y="350"/>
                  </a:lnTo>
                  <a:lnTo>
                    <a:pt x="575" y="350"/>
                  </a:lnTo>
                  <a:lnTo>
                    <a:pt x="577" y="352"/>
                  </a:lnTo>
                  <a:lnTo>
                    <a:pt x="580" y="350"/>
                  </a:lnTo>
                  <a:lnTo>
                    <a:pt x="580" y="350"/>
                  </a:lnTo>
                  <a:lnTo>
                    <a:pt x="589" y="352"/>
                  </a:lnTo>
                  <a:lnTo>
                    <a:pt x="591" y="352"/>
                  </a:lnTo>
                  <a:lnTo>
                    <a:pt x="598" y="347"/>
                  </a:lnTo>
                  <a:lnTo>
                    <a:pt x="602" y="345"/>
                  </a:lnTo>
                  <a:lnTo>
                    <a:pt x="609" y="343"/>
                  </a:lnTo>
                  <a:lnTo>
                    <a:pt x="618" y="340"/>
                  </a:lnTo>
                  <a:lnTo>
                    <a:pt x="618" y="340"/>
                  </a:lnTo>
                  <a:lnTo>
                    <a:pt x="620" y="340"/>
                  </a:lnTo>
                  <a:lnTo>
                    <a:pt x="625" y="336"/>
                  </a:lnTo>
                  <a:lnTo>
                    <a:pt x="627" y="334"/>
                  </a:lnTo>
                  <a:lnTo>
                    <a:pt x="629" y="334"/>
                  </a:lnTo>
                  <a:lnTo>
                    <a:pt x="633" y="336"/>
                  </a:lnTo>
                  <a:lnTo>
                    <a:pt x="643" y="338"/>
                  </a:lnTo>
                  <a:lnTo>
                    <a:pt x="645" y="340"/>
                  </a:lnTo>
                  <a:lnTo>
                    <a:pt x="651" y="345"/>
                  </a:lnTo>
                  <a:lnTo>
                    <a:pt x="652" y="347"/>
                  </a:lnTo>
                  <a:lnTo>
                    <a:pt x="654" y="349"/>
                  </a:lnTo>
                  <a:lnTo>
                    <a:pt x="658" y="349"/>
                  </a:lnTo>
                  <a:lnTo>
                    <a:pt x="667" y="349"/>
                  </a:lnTo>
                  <a:lnTo>
                    <a:pt x="667" y="349"/>
                  </a:lnTo>
                  <a:lnTo>
                    <a:pt x="670" y="349"/>
                  </a:lnTo>
                  <a:lnTo>
                    <a:pt x="678" y="350"/>
                  </a:lnTo>
                  <a:lnTo>
                    <a:pt x="681" y="350"/>
                  </a:lnTo>
                  <a:lnTo>
                    <a:pt x="690" y="349"/>
                  </a:lnTo>
                  <a:lnTo>
                    <a:pt x="707" y="345"/>
                  </a:lnTo>
                  <a:lnTo>
                    <a:pt x="717" y="341"/>
                  </a:lnTo>
                  <a:lnTo>
                    <a:pt x="723" y="338"/>
                  </a:lnTo>
                  <a:lnTo>
                    <a:pt x="725" y="338"/>
                  </a:lnTo>
                  <a:lnTo>
                    <a:pt x="726" y="338"/>
                  </a:lnTo>
                  <a:lnTo>
                    <a:pt x="728" y="336"/>
                  </a:lnTo>
                  <a:lnTo>
                    <a:pt x="732" y="334"/>
                  </a:lnTo>
                  <a:lnTo>
                    <a:pt x="739" y="329"/>
                  </a:lnTo>
                  <a:lnTo>
                    <a:pt x="739" y="329"/>
                  </a:lnTo>
                  <a:lnTo>
                    <a:pt x="741" y="329"/>
                  </a:lnTo>
                  <a:lnTo>
                    <a:pt x="741" y="329"/>
                  </a:lnTo>
                  <a:lnTo>
                    <a:pt x="743" y="329"/>
                  </a:lnTo>
                  <a:lnTo>
                    <a:pt x="744" y="327"/>
                  </a:lnTo>
                  <a:lnTo>
                    <a:pt x="752" y="323"/>
                  </a:lnTo>
                  <a:lnTo>
                    <a:pt x="754" y="323"/>
                  </a:lnTo>
                  <a:lnTo>
                    <a:pt x="763" y="321"/>
                  </a:lnTo>
                  <a:lnTo>
                    <a:pt x="775" y="323"/>
                  </a:lnTo>
                  <a:lnTo>
                    <a:pt x="777" y="325"/>
                  </a:lnTo>
                  <a:lnTo>
                    <a:pt x="779" y="325"/>
                  </a:lnTo>
                  <a:lnTo>
                    <a:pt x="793" y="325"/>
                  </a:lnTo>
                  <a:lnTo>
                    <a:pt x="813" y="320"/>
                  </a:lnTo>
                  <a:lnTo>
                    <a:pt x="819" y="318"/>
                  </a:lnTo>
                  <a:lnTo>
                    <a:pt x="822" y="316"/>
                  </a:lnTo>
                  <a:lnTo>
                    <a:pt x="826" y="312"/>
                  </a:lnTo>
                  <a:lnTo>
                    <a:pt x="828" y="311"/>
                  </a:lnTo>
                  <a:lnTo>
                    <a:pt x="828" y="309"/>
                  </a:lnTo>
                  <a:lnTo>
                    <a:pt x="829" y="309"/>
                  </a:lnTo>
                  <a:lnTo>
                    <a:pt x="829" y="309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31" y="311"/>
                  </a:lnTo>
                  <a:lnTo>
                    <a:pt x="831" y="312"/>
                  </a:lnTo>
                  <a:lnTo>
                    <a:pt x="833" y="312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2"/>
                  </a:lnTo>
                  <a:lnTo>
                    <a:pt x="833" y="312"/>
                  </a:lnTo>
                  <a:lnTo>
                    <a:pt x="835" y="312"/>
                  </a:lnTo>
                  <a:lnTo>
                    <a:pt x="835" y="314"/>
                  </a:lnTo>
                  <a:lnTo>
                    <a:pt x="837" y="314"/>
                  </a:lnTo>
                  <a:lnTo>
                    <a:pt x="837" y="314"/>
                  </a:lnTo>
                  <a:lnTo>
                    <a:pt x="835" y="318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8" y="321"/>
                  </a:lnTo>
                  <a:lnTo>
                    <a:pt x="842" y="321"/>
                  </a:lnTo>
                  <a:lnTo>
                    <a:pt x="846" y="320"/>
                  </a:lnTo>
                  <a:lnTo>
                    <a:pt x="847" y="320"/>
                  </a:lnTo>
                  <a:lnTo>
                    <a:pt x="847" y="320"/>
                  </a:lnTo>
                  <a:lnTo>
                    <a:pt x="847" y="318"/>
                  </a:lnTo>
                  <a:lnTo>
                    <a:pt x="855" y="309"/>
                  </a:lnTo>
                  <a:lnTo>
                    <a:pt x="855" y="309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6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7"/>
                  </a:lnTo>
                  <a:lnTo>
                    <a:pt x="860" y="307"/>
                  </a:lnTo>
                  <a:lnTo>
                    <a:pt x="864" y="309"/>
                  </a:lnTo>
                  <a:lnTo>
                    <a:pt x="865" y="309"/>
                  </a:lnTo>
                  <a:lnTo>
                    <a:pt x="867" y="309"/>
                  </a:lnTo>
                  <a:lnTo>
                    <a:pt x="869" y="307"/>
                  </a:lnTo>
                  <a:lnTo>
                    <a:pt x="871" y="307"/>
                  </a:lnTo>
                  <a:lnTo>
                    <a:pt x="873" y="305"/>
                  </a:lnTo>
                  <a:lnTo>
                    <a:pt x="875" y="305"/>
                  </a:lnTo>
                  <a:lnTo>
                    <a:pt x="875" y="307"/>
                  </a:lnTo>
                  <a:lnTo>
                    <a:pt x="882" y="309"/>
                  </a:lnTo>
                  <a:lnTo>
                    <a:pt x="882" y="311"/>
                  </a:lnTo>
                  <a:lnTo>
                    <a:pt x="884" y="311"/>
                  </a:lnTo>
                  <a:lnTo>
                    <a:pt x="884" y="311"/>
                  </a:lnTo>
                  <a:lnTo>
                    <a:pt x="884" y="309"/>
                  </a:lnTo>
                  <a:lnTo>
                    <a:pt x="884" y="309"/>
                  </a:lnTo>
                  <a:lnTo>
                    <a:pt x="885" y="309"/>
                  </a:lnTo>
                  <a:lnTo>
                    <a:pt x="885" y="309"/>
                  </a:lnTo>
                  <a:lnTo>
                    <a:pt x="887" y="311"/>
                  </a:lnTo>
                  <a:lnTo>
                    <a:pt x="887" y="311"/>
                  </a:lnTo>
                  <a:lnTo>
                    <a:pt x="889" y="312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4" y="312"/>
                  </a:lnTo>
                  <a:lnTo>
                    <a:pt x="894" y="312"/>
                  </a:lnTo>
                  <a:lnTo>
                    <a:pt x="896" y="312"/>
                  </a:lnTo>
                  <a:lnTo>
                    <a:pt x="896" y="314"/>
                  </a:lnTo>
                  <a:lnTo>
                    <a:pt x="898" y="314"/>
                  </a:lnTo>
                  <a:lnTo>
                    <a:pt x="898" y="314"/>
                  </a:lnTo>
                  <a:lnTo>
                    <a:pt x="900" y="314"/>
                  </a:lnTo>
                  <a:lnTo>
                    <a:pt x="905" y="314"/>
                  </a:lnTo>
                  <a:lnTo>
                    <a:pt x="905" y="314"/>
                  </a:lnTo>
                  <a:lnTo>
                    <a:pt x="907" y="314"/>
                  </a:lnTo>
                  <a:lnTo>
                    <a:pt x="907" y="316"/>
                  </a:lnTo>
                  <a:lnTo>
                    <a:pt x="909" y="316"/>
                  </a:lnTo>
                  <a:lnTo>
                    <a:pt x="909" y="316"/>
                  </a:lnTo>
                  <a:lnTo>
                    <a:pt x="911" y="316"/>
                  </a:lnTo>
                  <a:lnTo>
                    <a:pt x="911" y="316"/>
                  </a:lnTo>
                  <a:lnTo>
                    <a:pt x="914" y="314"/>
                  </a:lnTo>
                  <a:lnTo>
                    <a:pt x="914" y="312"/>
                  </a:lnTo>
                  <a:lnTo>
                    <a:pt x="916" y="311"/>
                  </a:lnTo>
                  <a:lnTo>
                    <a:pt x="918" y="309"/>
                  </a:lnTo>
                  <a:lnTo>
                    <a:pt x="920" y="309"/>
                  </a:lnTo>
                  <a:lnTo>
                    <a:pt x="921" y="309"/>
                  </a:lnTo>
                  <a:lnTo>
                    <a:pt x="923" y="309"/>
                  </a:lnTo>
                  <a:lnTo>
                    <a:pt x="929" y="312"/>
                  </a:lnTo>
                  <a:lnTo>
                    <a:pt x="929" y="312"/>
                  </a:lnTo>
                  <a:lnTo>
                    <a:pt x="931" y="312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29" y="320"/>
                  </a:lnTo>
                  <a:lnTo>
                    <a:pt x="929" y="321"/>
                  </a:lnTo>
                  <a:lnTo>
                    <a:pt x="929" y="321"/>
                  </a:lnTo>
                  <a:lnTo>
                    <a:pt x="927" y="323"/>
                  </a:lnTo>
                  <a:lnTo>
                    <a:pt x="929" y="325"/>
                  </a:lnTo>
                  <a:lnTo>
                    <a:pt x="931" y="329"/>
                  </a:lnTo>
                  <a:lnTo>
                    <a:pt x="931" y="331"/>
                  </a:lnTo>
                  <a:lnTo>
                    <a:pt x="931" y="331"/>
                  </a:lnTo>
                  <a:lnTo>
                    <a:pt x="932" y="331"/>
                  </a:lnTo>
                  <a:lnTo>
                    <a:pt x="934" y="331"/>
                  </a:lnTo>
                  <a:lnTo>
                    <a:pt x="934" y="331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6" y="329"/>
                  </a:lnTo>
                  <a:lnTo>
                    <a:pt x="936" y="327"/>
                  </a:lnTo>
                  <a:lnTo>
                    <a:pt x="936" y="327"/>
                  </a:lnTo>
                  <a:lnTo>
                    <a:pt x="940" y="325"/>
                  </a:lnTo>
                  <a:lnTo>
                    <a:pt x="941" y="325"/>
                  </a:lnTo>
                  <a:lnTo>
                    <a:pt x="943" y="323"/>
                  </a:lnTo>
                  <a:lnTo>
                    <a:pt x="943" y="321"/>
                  </a:lnTo>
                  <a:lnTo>
                    <a:pt x="945" y="320"/>
                  </a:lnTo>
                  <a:lnTo>
                    <a:pt x="949" y="318"/>
                  </a:lnTo>
                  <a:lnTo>
                    <a:pt x="949" y="318"/>
                  </a:lnTo>
                  <a:lnTo>
                    <a:pt x="950" y="318"/>
                  </a:lnTo>
                  <a:lnTo>
                    <a:pt x="956" y="318"/>
                  </a:lnTo>
                  <a:lnTo>
                    <a:pt x="956" y="320"/>
                  </a:lnTo>
                  <a:lnTo>
                    <a:pt x="958" y="320"/>
                  </a:lnTo>
                  <a:lnTo>
                    <a:pt x="958" y="320"/>
                  </a:lnTo>
                  <a:lnTo>
                    <a:pt x="958" y="318"/>
                  </a:lnTo>
                  <a:lnTo>
                    <a:pt x="956" y="316"/>
                  </a:lnTo>
                  <a:lnTo>
                    <a:pt x="956" y="316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9" y="312"/>
                  </a:lnTo>
                  <a:lnTo>
                    <a:pt x="959" y="311"/>
                  </a:lnTo>
                  <a:lnTo>
                    <a:pt x="958" y="309"/>
                  </a:lnTo>
                  <a:lnTo>
                    <a:pt x="956" y="3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90943B0B-D2FC-4A05-AB74-193C569F40EA}"/>
              </a:ext>
            </a:extLst>
          </p:cNvPr>
          <p:cNvGrpSpPr/>
          <p:nvPr/>
        </p:nvGrpSpPr>
        <p:grpSpPr>
          <a:xfrm>
            <a:off x="2956759" y="1625475"/>
            <a:ext cx="3381974" cy="1222000"/>
            <a:chOff x="8345004" y="2008632"/>
            <a:chExt cx="3381974" cy="1222000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61A2467C-523B-4D35-8812-F8423E4BBC4A}"/>
                </a:ext>
              </a:extLst>
            </p:cNvPr>
            <p:cNvGrpSpPr/>
            <p:nvPr/>
          </p:nvGrpSpPr>
          <p:grpSpPr>
            <a:xfrm flipH="1">
              <a:off x="8345004" y="2008632"/>
              <a:ext cx="3269480" cy="1222000"/>
              <a:chOff x="3521187" y="2397072"/>
              <a:chExt cx="2292586" cy="2203765"/>
            </a:xfrm>
          </p:grpSpPr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C3660845-14C5-48EE-97F3-3C4096FAD968}"/>
                  </a:ext>
                </a:extLst>
              </p:cNvPr>
              <p:cNvSpPr/>
              <p:nvPr/>
            </p:nvSpPr>
            <p:spPr>
              <a:xfrm>
                <a:off x="3521187" y="2397072"/>
                <a:ext cx="2192646" cy="2203765"/>
              </a:xfrm>
              <a:prstGeom prst="roundRect">
                <a:avLst>
                  <a:gd name="adj" fmla="val 3508"/>
                </a:avLst>
              </a:prstGeom>
              <a:solidFill>
                <a:schemeClr val="bg1"/>
              </a:solidFill>
              <a:ln>
                <a:noFill/>
              </a:ln>
              <a:effectLst>
                <a:outerShdw blurRad="190500" dist="63500" dir="5400000" algn="t" rotWithShape="0">
                  <a:schemeClr val="bg1">
                    <a:lumMod val="50000"/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64" name="Isosceles Triangle 63">
                <a:extLst>
                  <a:ext uri="{FF2B5EF4-FFF2-40B4-BE49-F238E27FC236}">
                    <a16:creationId xmlns:a16="http://schemas.microsoft.com/office/drawing/2014/main" id="{0023FC71-1996-48C6-A6CA-A28FBA1D2F85}"/>
                  </a:ext>
                </a:extLst>
              </p:cNvPr>
              <p:cNvSpPr/>
              <p:nvPr/>
            </p:nvSpPr>
            <p:spPr>
              <a:xfrm rot="5400000">
                <a:off x="5666704" y="2579257"/>
                <a:ext cx="179387" cy="114751"/>
              </a:xfrm>
              <a:prstGeom prst="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174195A5-B787-4BF4-8942-F063624FBAAF}"/>
                </a:ext>
              </a:extLst>
            </p:cNvPr>
            <p:cNvGrpSpPr/>
            <p:nvPr/>
          </p:nvGrpSpPr>
          <p:grpSpPr>
            <a:xfrm>
              <a:off x="8639301" y="2237622"/>
              <a:ext cx="807530" cy="807530"/>
              <a:chOff x="6549080" y="3534798"/>
              <a:chExt cx="451644" cy="451644"/>
            </a:xfrm>
          </p:grpSpPr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AE7AB21B-37D4-4119-AA13-37E7855E2ECB}"/>
                  </a:ext>
                </a:extLst>
              </p:cNvPr>
              <p:cNvGrpSpPr/>
              <p:nvPr/>
            </p:nvGrpSpPr>
            <p:grpSpPr>
              <a:xfrm>
                <a:off x="6549080" y="3534798"/>
                <a:ext cx="451644" cy="451644"/>
                <a:chOff x="4126706" y="2563416"/>
                <a:chExt cx="578644" cy="578644"/>
              </a:xfrm>
            </p:grpSpPr>
            <p:sp>
              <p:nvSpPr>
                <p:cNvPr id="68" name="Oval 67">
                  <a:extLst>
                    <a:ext uri="{FF2B5EF4-FFF2-40B4-BE49-F238E27FC236}">
                      <a16:creationId xmlns:a16="http://schemas.microsoft.com/office/drawing/2014/main" id="{62C5A0EE-71AD-4350-912B-CE9AE76F60BF}"/>
                    </a:ext>
                  </a:extLst>
                </p:cNvPr>
                <p:cNvSpPr/>
                <p:nvPr/>
              </p:nvSpPr>
              <p:spPr>
                <a:xfrm>
                  <a:off x="4126706" y="2563416"/>
                  <a:ext cx="578644" cy="578644"/>
                </a:xfrm>
                <a:prstGeom prst="ellipse">
                  <a:avLst/>
                </a:prstGeom>
                <a:solidFill>
                  <a:schemeClr val="bg1"/>
                </a:solidFill>
                <a:ln w="47625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127000" sx="102000" sy="102000" algn="ctr" rotWithShape="0">
                    <a:schemeClr val="bg1">
                      <a:lumMod val="75000"/>
                      <a:alpha val="4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14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69" name="Arc 68">
                  <a:extLst>
                    <a:ext uri="{FF2B5EF4-FFF2-40B4-BE49-F238E27FC236}">
                      <a16:creationId xmlns:a16="http://schemas.microsoft.com/office/drawing/2014/main" id="{C65D4FF3-F9ED-4FC6-AD28-C34FFEAC2E48}"/>
                    </a:ext>
                  </a:extLst>
                </p:cNvPr>
                <p:cNvSpPr/>
                <p:nvPr/>
              </p:nvSpPr>
              <p:spPr>
                <a:xfrm>
                  <a:off x="4126706" y="2563416"/>
                  <a:ext cx="578644" cy="578644"/>
                </a:xfrm>
                <a:prstGeom prst="arc">
                  <a:avLst>
                    <a:gd name="adj1" fmla="val 1113564"/>
                    <a:gd name="adj2" fmla="val 16108834"/>
                  </a:avLst>
                </a:prstGeom>
                <a:ln w="47625" cap="rnd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id-ID" sz="400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1188CD6E-9E15-4B88-8284-55067FB38826}"/>
                  </a:ext>
                </a:extLst>
              </p:cNvPr>
              <p:cNvSpPr txBox="1"/>
              <p:nvPr/>
            </p:nvSpPr>
            <p:spPr>
              <a:xfrm>
                <a:off x="6620159" y="3665945"/>
                <a:ext cx="309487" cy="18935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6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75%</a:t>
                </a:r>
                <a:endParaRPr lang="id-ID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4A33B03-22CB-4D5C-833C-E863CDB188C0}"/>
                </a:ext>
              </a:extLst>
            </p:cNvPr>
            <p:cNvSpPr txBox="1"/>
            <p:nvPr/>
          </p:nvSpPr>
          <p:spPr>
            <a:xfrm flipH="1">
              <a:off x="9573919" y="2288430"/>
              <a:ext cx="2153059" cy="36735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Lato" panose="020F0502020204030203" pitchFamily="34" charset="0"/>
                  <a:cs typeface="Segoe UI Light" panose="020B0502040204020203" pitchFamily="34" charset="0"/>
                </a:rPr>
                <a:t>Your Text Here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ea typeface="Lato" panose="020F050202020403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BD74BA5A-6B96-4B4F-88E5-E54A107E0BC8}"/>
                </a:ext>
              </a:extLst>
            </p:cNvPr>
            <p:cNvSpPr txBox="1"/>
            <p:nvPr/>
          </p:nvSpPr>
          <p:spPr>
            <a:xfrm flipH="1">
              <a:off x="9573919" y="2516601"/>
              <a:ext cx="190541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Lorem ipsum dolor sit amet put any thing here please be it</a:t>
              </a:r>
              <a:endParaRPr lang="en-US" sz="1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endParaRPr>
            </a:p>
          </p:txBody>
        </p:sp>
      </p:grpSp>
      <p:sp>
        <p:nvSpPr>
          <p:cNvPr id="74" name="Rectangle 73">
            <a:extLst>
              <a:ext uri="{FF2B5EF4-FFF2-40B4-BE49-F238E27FC236}">
                <a16:creationId xmlns:a16="http://schemas.microsoft.com/office/drawing/2014/main" id="{6CDBF845-4609-4FF4-BC20-ED1A2A8191DC}"/>
              </a:ext>
            </a:extLst>
          </p:cNvPr>
          <p:cNvSpPr/>
          <p:nvPr/>
        </p:nvSpPr>
        <p:spPr>
          <a:xfrm flipH="1">
            <a:off x="6870445" y="3064950"/>
            <a:ext cx="4546281" cy="1884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id-ID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 ad minim veniam, quis nostrud exerci tation ullamcorper nibh euismod tincidunt ut laoreet dolore magna aliquam erat volutpat. Ut wisi enim ad minim veniam, quis nostrud exerci.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 </a:t>
            </a:r>
            <a:r>
              <a:rPr lang="id-ID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</a:t>
            </a:r>
            <a:r>
              <a:rPr lang="id-ID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 </a:t>
            </a:r>
            <a:r>
              <a:rPr lang="id-ID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ad minim veniam, quis nostrud exerci tation ullamcorper nibh euismod tincidunt ut laoreet dolore magna aliquam erat volutpat. Ut wisi enim ad minim veniam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.</a:t>
            </a:r>
            <a:endParaRPr lang="id-ID" sz="1400" dirty="0">
              <a:solidFill>
                <a:schemeClr val="tx1">
                  <a:lumMod val="65000"/>
                  <a:lumOff val="35000"/>
                </a:schemeClr>
              </a:solidFill>
              <a:cs typeface="Segoe UI Light" panose="020B0502040204020203" pitchFamily="34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34B3C660-3D45-4028-A30B-68ADDF9D5BE3}"/>
              </a:ext>
            </a:extLst>
          </p:cNvPr>
          <p:cNvSpPr txBox="1"/>
          <p:nvPr/>
        </p:nvSpPr>
        <p:spPr>
          <a:xfrm>
            <a:off x="6870448" y="2314994"/>
            <a:ext cx="21559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Your Texts Here</a:t>
            </a:r>
          </a:p>
        </p:txBody>
      </p: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AAEC7A0B-D7A0-4CA3-881B-49539AD86874}"/>
              </a:ext>
            </a:extLst>
          </p:cNvPr>
          <p:cNvCxnSpPr/>
          <p:nvPr/>
        </p:nvCxnSpPr>
        <p:spPr>
          <a:xfrm>
            <a:off x="6963436" y="2853841"/>
            <a:ext cx="401052" cy="0"/>
          </a:xfrm>
          <a:prstGeom prst="line">
            <a:avLst/>
          </a:prstGeom>
          <a:ln w="508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" name="Group 76">
            <a:extLst>
              <a:ext uri="{FF2B5EF4-FFF2-40B4-BE49-F238E27FC236}">
                <a16:creationId xmlns:a16="http://schemas.microsoft.com/office/drawing/2014/main" id="{8116AE5E-B71F-4AE4-A0FC-199E946DDCA2}"/>
              </a:ext>
            </a:extLst>
          </p:cNvPr>
          <p:cNvGrpSpPr/>
          <p:nvPr/>
        </p:nvGrpSpPr>
        <p:grpSpPr>
          <a:xfrm>
            <a:off x="6969743" y="5031017"/>
            <a:ext cx="4231211" cy="353237"/>
            <a:chOff x="2020794" y="2760330"/>
            <a:chExt cx="8201596" cy="607836"/>
          </a:xfrm>
          <a:effectLst/>
        </p:grpSpPr>
        <p:sp>
          <p:nvSpPr>
            <p:cNvPr id="78" name="Rectangle: Rounded Corners 77">
              <a:extLst>
                <a:ext uri="{FF2B5EF4-FFF2-40B4-BE49-F238E27FC236}">
                  <a16:creationId xmlns:a16="http://schemas.microsoft.com/office/drawing/2014/main" id="{2A86BB04-E0F3-4375-A8F7-0AE586CA252E}"/>
                </a:ext>
              </a:extLst>
            </p:cNvPr>
            <p:cNvSpPr/>
            <p:nvPr/>
          </p:nvSpPr>
          <p:spPr>
            <a:xfrm>
              <a:off x="2167071" y="2807623"/>
              <a:ext cx="7920364" cy="414004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  <a:alpha val="14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9" name="Rectangle: Rounded Corners 78">
              <a:extLst>
                <a:ext uri="{FF2B5EF4-FFF2-40B4-BE49-F238E27FC236}">
                  <a16:creationId xmlns:a16="http://schemas.microsoft.com/office/drawing/2014/main" id="{4A6177D7-C7D4-454B-94BB-7BB6BAAA5B96}"/>
                </a:ext>
              </a:extLst>
            </p:cNvPr>
            <p:cNvSpPr/>
            <p:nvPr/>
          </p:nvSpPr>
          <p:spPr>
            <a:xfrm>
              <a:off x="2278583" y="2858193"/>
              <a:ext cx="7697340" cy="312863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0" name="Rectangle: Rounded Corners 79">
              <a:extLst>
                <a:ext uri="{FF2B5EF4-FFF2-40B4-BE49-F238E27FC236}">
                  <a16:creationId xmlns:a16="http://schemas.microsoft.com/office/drawing/2014/main" id="{C5EE8D67-9EDD-4307-BD42-7C88786862FD}"/>
                </a:ext>
              </a:extLst>
            </p:cNvPr>
            <p:cNvSpPr/>
            <p:nvPr/>
          </p:nvSpPr>
          <p:spPr>
            <a:xfrm>
              <a:off x="2430652" y="2940055"/>
              <a:ext cx="7393203" cy="153453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1" name="Rectangle: Rounded Corners 80">
              <a:extLst>
                <a:ext uri="{FF2B5EF4-FFF2-40B4-BE49-F238E27FC236}">
                  <a16:creationId xmlns:a16="http://schemas.microsoft.com/office/drawing/2014/main" id="{C4F3CCEF-40EF-44F2-8C09-7AD4FB1B6EDA}"/>
                </a:ext>
              </a:extLst>
            </p:cNvPr>
            <p:cNvSpPr/>
            <p:nvPr/>
          </p:nvSpPr>
          <p:spPr>
            <a:xfrm>
              <a:off x="2430653" y="2939279"/>
              <a:ext cx="2464399" cy="153453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8CCFA81C-5BCF-4548-92EA-F3088E4D2048}"/>
                </a:ext>
              </a:extLst>
            </p:cNvPr>
            <p:cNvGrpSpPr/>
            <p:nvPr/>
          </p:nvGrpSpPr>
          <p:grpSpPr>
            <a:xfrm>
              <a:off x="2155263" y="2902890"/>
              <a:ext cx="2581697" cy="465276"/>
              <a:chOff x="2251305" y="4338298"/>
              <a:chExt cx="2581697" cy="579425"/>
            </a:xfrm>
          </p:grpSpPr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700B6BC1-626D-401F-A0D2-2C8F8426B50C}"/>
                  </a:ext>
                </a:extLst>
              </p:cNvPr>
              <p:cNvGrpSpPr/>
              <p:nvPr/>
            </p:nvGrpSpPr>
            <p:grpSpPr>
              <a:xfrm>
                <a:off x="2251305" y="4338298"/>
                <a:ext cx="663626" cy="562112"/>
                <a:chOff x="2251305" y="4338298"/>
                <a:chExt cx="663626" cy="562112"/>
              </a:xfrm>
            </p:grpSpPr>
            <p:sp>
              <p:nvSpPr>
                <p:cNvPr id="113" name="Arc 112">
                  <a:extLst>
                    <a:ext uri="{FF2B5EF4-FFF2-40B4-BE49-F238E27FC236}">
                      <a16:creationId xmlns:a16="http://schemas.microsoft.com/office/drawing/2014/main" id="{94E658D9-F32B-44D6-B4C2-80916A2AF980}"/>
                    </a:ext>
                  </a:extLst>
                </p:cNvPr>
                <p:cNvSpPr/>
                <p:nvPr/>
              </p:nvSpPr>
              <p:spPr>
                <a:xfrm>
                  <a:off x="2472514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14" name="Arc 113">
                  <a:extLst>
                    <a:ext uri="{FF2B5EF4-FFF2-40B4-BE49-F238E27FC236}">
                      <a16:creationId xmlns:a16="http://schemas.microsoft.com/office/drawing/2014/main" id="{16DA0B37-A01F-40DD-BE5B-22C975012952}"/>
                    </a:ext>
                  </a:extLst>
                </p:cNvPr>
                <p:cNvSpPr/>
                <p:nvPr/>
              </p:nvSpPr>
              <p:spPr>
                <a:xfrm>
                  <a:off x="2251305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EF176F0B-666D-4A69-BBC9-289A92DCA8D1}"/>
                  </a:ext>
                </a:extLst>
              </p:cNvPr>
              <p:cNvGrpSpPr/>
              <p:nvPr/>
            </p:nvGrpSpPr>
            <p:grpSpPr>
              <a:xfrm>
                <a:off x="2679161" y="4338298"/>
                <a:ext cx="663626" cy="562112"/>
                <a:chOff x="2251305" y="4338298"/>
                <a:chExt cx="663626" cy="562112"/>
              </a:xfrm>
            </p:grpSpPr>
            <p:sp>
              <p:nvSpPr>
                <p:cNvPr id="111" name="Arc 110">
                  <a:extLst>
                    <a:ext uri="{FF2B5EF4-FFF2-40B4-BE49-F238E27FC236}">
                      <a16:creationId xmlns:a16="http://schemas.microsoft.com/office/drawing/2014/main" id="{E871B15E-C307-4EFB-B3F4-5A3D17D8616E}"/>
                    </a:ext>
                  </a:extLst>
                </p:cNvPr>
                <p:cNvSpPr/>
                <p:nvPr/>
              </p:nvSpPr>
              <p:spPr>
                <a:xfrm>
                  <a:off x="2472514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12" name="Arc 111">
                  <a:extLst>
                    <a:ext uri="{FF2B5EF4-FFF2-40B4-BE49-F238E27FC236}">
                      <a16:creationId xmlns:a16="http://schemas.microsoft.com/office/drawing/2014/main" id="{1F23A85D-7E28-400F-A7DA-2A43B79CBC6B}"/>
                    </a:ext>
                  </a:extLst>
                </p:cNvPr>
                <p:cNvSpPr/>
                <p:nvPr/>
              </p:nvSpPr>
              <p:spPr>
                <a:xfrm>
                  <a:off x="2251305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grpSp>
            <p:nvGrpSpPr>
              <p:cNvPr id="101" name="Group 100">
                <a:extLst>
                  <a:ext uri="{FF2B5EF4-FFF2-40B4-BE49-F238E27FC236}">
                    <a16:creationId xmlns:a16="http://schemas.microsoft.com/office/drawing/2014/main" id="{89D5123E-2D4B-43E9-AFEC-F609256B4D7F}"/>
                  </a:ext>
                </a:extLst>
              </p:cNvPr>
              <p:cNvGrpSpPr/>
              <p:nvPr/>
            </p:nvGrpSpPr>
            <p:grpSpPr>
              <a:xfrm>
                <a:off x="3107017" y="4338298"/>
                <a:ext cx="663626" cy="562112"/>
                <a:chOff x="2251305" y="4338298"/>
                <a:chExt cx="663626" cy="562112"/>
              </a:xfrm>
            </p:grpSpPr>
            <p:sp>
              <p:nvSpPr>
                <p:cNvPr id="109" name="Arc 108">
                  <a:extLst>
                    <a:ext uri="{FF2B5EF4-FFF2-40B4-BE49-F238E27FC236}">
                      <a16:creationId xmlns:a16="http://schemas.microsoft.com/office/drawing/2014/main" id="{D8DF1C3E-0097-4C03-AC69-0A94DD929C63}"/>
                    </a:ext>
                  </a:extLst>
                </p:cNvPr>
                <p:cNvSpPr/>
                <p:nvPr/>
              </p:nvSpPr>
              <p:spPr>
                <a:xfrm>
                  <a:off x="2472514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10" name="Arc 109">
                  <a:extLst>
                    <a:ext uri="{FF2B5EF4-FFF2-40B4-BE49-F238E27FC236}">
                      <a16:creationId xmlns:a16="http://schemas.microsoft.com/office/drawing/2014/main" id="{A2F37A5C-572E-4FF4-B76E-68A37518F233}"/>
                    </a:ext>
                  </a:extLst>
                </p:cNvPr>
                <p:cNvSpPr/>
                <p:nvPr/>
              </p:nvSpPr>
              <p:spPr>
                <a:xfrm>
                  <a:off x="2251305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BFB47AB9-7CF0-4ECA-B7F2-E37CE6C525A3}"/>
                  </a:ext>
                </a:extLst>
              </p:cNvPr>
              <p:cNvGrpSpPr/>
              <p:nvPr/>
            </p:nvGrpSpPr>
            <p:grpSpPr>
              <a:xfrm>
                <a:off x="3534873" y="4338298"/>
                <a:ext cx="663626" cy="562112"/>
                <a:chOff x="2251305" y="4338298"/>
                <a:chExt cx="663626" cy="562112"/>
              </a:xfrm>
            </p:grpSpPr>
            <p:sp>
              <p:nvSpPr>
                <p:cNvPr id="107" name="Arc 106">
                  <a:extLst>
                    <a:ext uri="{FF2B5EF4-FFF2-40B4-BE49-F238E27FC236}">
                      <a16:creationId xmlns:a16="http://schemas.microsoft.com/office/drawing/2014/main" id="{96EF5F0F-1FCB-4F28-B9D4-CEE448DB5799}"/>
                    </a:ext>
                  </a:extLst>
                </p:cNvPr>
                <p:cNvSpPr/>
                <p:nvPr/>
              </p:nvSpPr>
              <p:spPr>
                <a:xfrm>
                  <a:off x="2472514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08" name="Arc 107">
                  <a:extLst>
                    <a:ext uri="{FF2B5EF4-FFF2-40B4-BE49-F238E27FC236}">
                      <a16:creationId xmlns:a16="http://schemas.microsoft.com/office/drawing/2014/main" id="{49CE8116-EB28-4211-93E1-385F4C2A17F3}"/>
                    </a:ext>
                  </a:extLst>
                </p:cNvPr>
                <p:cNvSpPr/>
                <p:nvPr/>
              </p:nvSpPr>
              <p:spPr>
                <a:xfrm>
                  <a:off x="2251305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grpSp>
            <p:nvGrpSpPr>
              <p:cNvPr id="103" name="Group 102">
                <a:extLst>
                  <a:ext uri="{FF2B5EF4-FFF2-40B4-BE49-F238E27FC236}">
                    <a16:creationId xmlns:a16="http://schemas.microsoft.com/office/drawing/2014/main" id="{03C5921F-EDCB-4615-BD82-9C49012CA545}"/>
                  </a:ext>
                </a:extLst>
              </p:cNvPr>
              <p:cNvGrpSpPr/>
              <p:nvPr/>
            </p:nvGrpSpPr>
            <p:grpSpPr>
              <a:xfrm>
                <a:off x="3962729" y="4338298"/>
                <a:ext cx="663626" cy="562112"/>
                <a:chOff x="2251305" y="4338298"/>
                <a:chExt cx="663626" cy="562112"/>
              </a:xfrm>
            </p:grpSpPr>
            <p:sp>
              <p:nvSpPr>
                <p:cNvPr id="105" name="Arc 104">
                  <a:extLst>
                    <a:ext uri="{FF2B5EF4-FFF2-40B4-BE49-F238E27FC236}">
                      <a16:creationId xmlns:a16="http://schemas.microsoft.com/office/drawing/2014/main" id="{2C806B7C-67AC-46F6-B38B-BA2F058977CB}"/>
                    </a:ext>
                  </a:extLst>
                </p:cNvPr>
                <p:cNvSpPr/>
                <p:nvPr/>
              </p:nvSpPr>
              <p:spPr>
                <a:xfrm>
                  <a:off x="2472514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106" name="Arc 105">
                  <a:extLst>
                    <a:ext uri="{FF2B5EF4-FFF2-40B4-BE49-F238E27FC236}">
                      <a16:creationId xmlns:a16="http://schemas.microsoft.com/office/drawing/2014/main" id="{82937D6F-46BA-4609-BD55-3A4BB1B6CC35}"/>
                    </a:ext>
                  </a:extLst>
                </p:cNvPr>
                <p:cNvSpPr/>
                <p:nvPr/>
              </p:nvSpPr>
              <p:spPr>
                <a:xfrm>
                  <a:off x="2251305" y="4338298"/>
                  <a:ext cx="442417" cy="562112"/>
                </a:xfrm>
                <a:prstGeom prst="arc">
                  <a:avLst>
                    <a:gd name="adj1" fmla="val 16383932"/>
                    <a:gd name="adj2" fmla="val 0"/>
                  </a:avLst>
                </a:prstGeom>
                <a:ln w="349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sp>
            <p:nvSpPr>
              <p:cNvPr id="104" name="Arc 103">
                <a:extLst>
                  <a:ext uri="{FF2B5EF4-FFF2-40B4-BE49-F238E27FC236}">
                    <a16:creationId xmlns:a16="http://schemas.microsoft.com/office/drawing/2014/main" id="{091FC581-0577-499C-83FE-C7C198D328A2}"/>
                  </a:ext>
                </a:extLst>
              </p:cNvPr>
              <p:cNvSpPr/>
              <p:nvPr/>
            </p:nvSpPr>
            <p:spPr>
              <a:xfrm>
                <a:off x="4390585" y="4355611"/>
                <a:ext cx="442417" cy="562112"/>
              </a:xfrm>
              <a:prstGeom prst="arc">
                <a:avLst>
                  <a:gd name="adj1" fmla="val 16383932"/>
                  <a:gd name="adj2" fmla="val 0"/>
                </a:avLst>
              </a:prstGeom>
              <a:ln w="349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9EF5CBB2-821D-4CC3-83AE-CEE945E44974}"/>
                </a:ext>
              </a:extLst>
            </p:cNvPr>
            <p:cNvGrpSpPr/>
            <p:nvPr/>
          </p:nvGrpSpPr>
          <p:grpSpPr>
            <a:xfrm>
              <a:off x="2020794" y="2760330"/>
              <a:ext cx="8201596" cy="515576"/>
              <a:chOff x="2020794" y="2731561"/>
              <a:chExt cx="8201596" cy="515576"/>
            </a:xfrm>
          </p:grpSpPr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id="{11F99904-BF04-4B6F-A3E3-339BB46345C2}"/>
                  </a:ext>
                </a:extLst>
              </p:cNvPr>
              <p:cNvGrpSpPr/>
              <p:nvPr/>
            </p:nvGrpSpPr>
            <p:grpSpPr>
              <a:xfrm>
                <a:off x="4602981" y="2731561"/>
                <a:ext cx="515576" cy="515576"/>
                <a:chOff x="4602981" y="2733512"/>
                <a:chExt cx="515576" cy="515576"/>
              </a:xfrm>
            </p:grpSpPr>
            <p:sp>
              <p:nvSpPr>
                <p:cNvPr id="96" name="Oval 95">
                  <a:extLst>
                    <a:ext uri="{FF2B5EF4-FFF2-40B4-BE49-F238E27FC236}">
                      <a16:creationId xmlns:a16="http://schemas.microsoft.com/office/drawing/2014/main" id="{1D1A939E-3972-429F-AC22-14211AB0DFBD}"/>
                    </a:ext>
                  </a:extLst>
                </p:cNvPr>
                <p:cNvSpPr/>
                <p:nvPr/>
              </p:nvSpPr>
              <p:spPr>
                <a:xfrm>
                  <a:off x="4602981" y="2733512"/>
                  <a:ext cx="515576" cy="51557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97" name="Oval 96">
                  <a:extLst>
                    <a:ext uri="{FF2B5EF4-FFF2-40B4-BE49-F238E27FC236}">
                      <a16:creationId xmlns:a16="http://schemas.microsoft.com/office/drawing/2014/main" id="{A4DD57B8-CE9A-4F40-90BD-C38A84223EC3}"/>
                    </a:ext>
                  </a:extLst>
                </p:cNvPr>
                <p:cNvSpPr/>
                <p:nvPr/>
              </p:nvSpPr>
              <p:spPr>
                <a:xfrm>
                  <a:off x="4710029" y="2840560"/>
                  <a:ext cx="301479" cy="3014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98" name="Oval 97">
                  <a:extLst>
                    <a:ext uri="{FF2B5EF4-FFF2-40B4-BE49-F238E27FC236}">
                      <a16:creationId xmlns:a16="http://schemas.microsoft.com/office/drawing/2014/main" id="{6A6D0929-607A-4819-B272-A80FB0817124}"/>
                    </a:ext>
                  </a:extLst>
                </p:cNvPr>
                <p:cNvSpPr/>
                <p:nvPr/>
              </p:nvSpPr>
              <p:spPr>
                <a:xfrm>
                  <a:off x="4761676" y="2892207"/>
                  <a:ext cx="198185" cy="198185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1D6C9D83-E14B-44B9-903B-43F40B45A771}"/>
                  </a:ext>
                </a:extLst>
              </p:cNvPr>
              <p:cNvGrpSpPr/>
              <p:nvPr/>
            </p:nvGrpSpPr>
            <p:grpSpPr>
              <a:xfrm>
                <a:off x="9706814" y="2731561"/>
                <a:ext cx="515576" cy="515576"/>
                <a:chOff x="4602981" y="2733512"/>
                <a:chExt cx="515576" cy="515576"/>
              </a:xfrm>
            </p:grpSpPr>
            <p:sp>
              <p:nvSpPr>
                <p:cNvPr id="94" name="Oval 93">
                  <a:extLst>
                    <a:ext uri="{FF2B5EF4-FFF2-40B4-BE49-F238E27FC236}">
                      <a16:creationId xmlns:a16="http://schemas.microsoft.com/office/drawing/2014/main" id="{1D97BB2E-2199-4C68-AA62-C15DB7D48684}"/>
                    </a:ext>
                  </a:extLst>
                </p:cNvPr>
                <p:cNvSpPr/>
                <p:nvPr/>
              </p:nvSpPr>
              <p:spPr>
                <a:xfrm>
                  <a:off x="4602981" y="2733512"/>
                  <a:ext cx="515576" cy="51557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95" name="Oval 94">
                  <a:extLst>
                    <a:ext uri="{FF2B5EF4-FFF2-40B4-BE49-F238E27FC236}">
                      <a16:creationId xmlns:a16="http://schemas.microsoft.com/office/drawing/2014/main" id="{D6D9B3F4-B59E-44D4-94FA-6BB001974E97}"/>
                    </a:ext>
                  </a:extLst>
                </p:cNvPr>
                <p:cNvSpPr/>
                <p:nvPr/>
              </p:nvSpPr>
              <p:spPr>
                <a:xfrm>
                  <a:off x="4710029" y="2840560"/>
                  <a:ext cx="301479" cy="3014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id="{523CDE42-4250-425C-A785-182331BE6CEF}"/>
                  </a:ext>
                </a:extLst>
              </p:cNvPr>
              <p:cNvGrpSpPr/>
              <p:nvPr/>
            </p:nvGrpSpPr>
            <p:grpSpPr>
              <a:xfrm>
                <a:off x="7142350" y="2731561"/>
                <a:ext cx="515576" cy="515576"/>
                <a:chOff x="4602981" y="2733512"/>
                <a:chExt cx="515576" cy="515576"/>
              </a:xfrm>
            </p:grpSpPr>
            <p:sp>
              <p:nvSpPr>
                <p:cNvPr id="92" name="Oval 91">
                  <a:extLst>
                    <a:ext uri="{FF2B5EF4-FFF2-40B4-BE49-F238E27FC236}">
                      <a16:creationId xmlns:a16="http://schemas.microsoft.com/office/drawing/2014/main" id="{97E85E03-3660-44E9-A08C-F22D19073A6B}"/>
                    </a:ext>
                  </a:extLst>
                </p:cNvPr>
                <p:cNvSpPr/>
                <p:nvPr/>
              </p:nvSpPr>
              <p:spPr>
                <a:xfrm>
                  <a:off x="4602981" y="2733512"/>
                  <a:ext cx="515576" cy="51557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  <p:sp>
              <p:nvSpPr>
                <p:cNvPr id="93" name="Oval 92">
                  <a:extLst>
                    <a:ext uri="{FF2B5EF4-FFF2-40B4-BE49-F238E27FC236}">
                      <a16:creationId xmlns:a16="http://schemas.microsoft.com/office/drawing/2014/main" id="{6FF76849-2DE6-4B7B-819C-B9E3AE318B30}"/>
                    </a:ext>
                  </a:extLst>
                </p:cNvPr>
                <p:cNvSpPr/>
                <p:nvPr/>
              </p:nvSpPr>
              <p:spPr>
                <a:xfrm>
                  <a:off x="4710029" y="2840560"/>
                  <a:ext cx="301479" cy="3014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EE963432-ADF9-479E-B712-DE0E0971CCE4}"/>
                  </a:ext>
                </a:extLst>
              </p:cNvPr>
              <p:cNvGrpSpPr/>
              <p:nvPr/>
            </p:nvGrpSpPr>
            <p:grpSpPr>
              <a:xfrm>
                <a:off x="2020794" y="2731561"/>
                <a:ext cx="515576" cy="515576"/>
                <a:chOff x="2020794" y="4248816"/>
                <a:chExt cx="515576" cy="515576"/>
              </a:xfrm>
            </p:grpSpPr>
            <p:grpSp>
              <p:nvGrpSpPr>
                <p:cNvPr id="88" name="Group 87">
                  <a:extLst>
                    <a:ext uri="{FF2B5EF4-FFF2-40B4-BE49-F238E27FC236}">
                      <a16:creationId xmlns:a16="http://schemas.microsoft.com/office/drawing/2014/main" id="{2194465A-7F11-46E7-B813-ABB4491B9569}"/>
                    </a:ext>
                  </a:extLst>
                </p:cNvPr>
                <p:cNvGrpSpPr/>
                <p:nvPr/>
              </p:nvGrpSpPr>
              <p:grpSpPr>
                <a:xfrm>
                  <a:off x="2020794" y="4248816"/>
                  <a:ext cx="515576" cy="515576"/>
                  <a:chOff x="4602981" y="2733512"/>
                  <a:chExt cx="515576" cy="515576"/>
                </a:xfrm>
              </p:grpSpPr>
              <p:sp>
                <p:nvSpPr>
                  <p:cNvPr id="90" name="Oval 89">
                    <a:extLst>
                      <a:ext uri="{FF2B5EF4-FFF2-40B4-BE49-F238E27FC236}">
                        <a16:creationId xmlns:a16="http://schemas.microsoft.com/office/drawing/2014/main" id="{D1464FB7-1D9E-495F-A83F-DBC73789FC9B}"/>
                      </a:ext>
                    </a:extLst>
                  </p:cNvPr>
                  <p:cNvSpPr/>
                  <p:nvPr/>
                </p:nvSpPr>
                <p:spPr>
                  <a:xfrm>
                    <a:off x="4602981" y="2733512"/>
                    <a:ext cx="515576" cy="515576"/>
                  </a:xfrm>
                  <a:prstGeom prst="ellipse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0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endParaRPr>
                  </a:p>
                </p:txBody>
              </p:sp>
              <p:sp>
                <p:nvSpPr>
                  <p:cNvPr id="91" name="Oval 90">
                    <a:extLst>
                      <a:ext uri="{FF2B5EF4-FFF2-40B4-BE49-F238E27FC236}">
                        <a16:creationId xmlns:a16="http://schemas.microsoft.com/office/drawing/2014/main" id="{AAF1F3E2-91DE-4FEB-A347-63ACF432C72A}"/>
                      </a:ext>
                    </a:extLst>
                  </p:cNvPr>
                  <p:cNvSpPr/>
                  <p:nvPr/>
                </p:nvSpPr>
                <p:spPr>
                  <a:xfrm>
                    <a:off x="4710029" y="2840560"/>
                    <a:ext cx="301479" cy="30147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200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endParaRPr>
                  </a:p>
                </p:txBody>
              </p:sp>
            </p:grpSp>
            <p:sp>
              <p:nvSpPr>
                <p:cNvPr id="89" name="L-Shape 88">
                  <a:extLst>
                    <a:ext uri="{FF2B5EF4-FFF2-40B4-BE49-F238E27FC236}">
                      <a16:creationId xmlns:a16="http://schemas.microsoft.com/office/drawing/2014/main" id="{1B8BCD8C-2DB9-41A0-8991-BCFA8055DD0F}"/>
                    </a:ext>
                  </a:extLst>
                </p:cNvPr>
                <p:cNvSpPr/>
                <p:nvPr/>
              </p:nvSpPr>
              <p:spPr>
                <a:xfrm rot="2700000" flipH="1">
                  <a:off x="2220857" y="4417779"/>
                  <a:ext cx="115450" cy="177650"/>
                </a:xfrm>
                <a:prstGeom prst="corner">
                  <a:avLst>
                    <a:gd name="adj1" fmla="val 46566"/>
                    <a:gd name="adj2" fmla="val 48052"/>
                  </a:avLst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schemeClr val="tx1">
                        <a:lumMod val="65000"/>
                        <a:lumOff val="35000"/>
                      </a:schemeClr>
                    </a:solidFill>
                  </a:endParaRPr>
                </a:p>
              </p:txBody>
            </p:sp>
          </p:grp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0C2DFA1-0962-4075-9A24-84185EC97204}"/>
              </a:ext>
            </a:extLst>
          </p:cNvPr>
          <p:cNvGrpSpPr/>
          <p:nvPr/>
        </p:nvGrpSpPr>
        <p:grpSpPr>
          <a:xfrm>
            <a:off x="6821249" y="919555"/>
            <a:ext cx="4946754" cy="1192705"/>
            <a:chOff x="5730386" y="630799"/>
            <a:chExt cx="4946754" cy="1192705"/>
          </a:xfrm>
        </p:grpSpPr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C185DE72-8870-4626-B03F-52BD6DC684E5}"/>
                </a:ext>
              </a:extLst>
            </p:cNvPr>
            <p:cNvSpPr txBox="1"/>
            <p:nvPr/>
          </p:nvSpPr>
          <p:spPr>
            <a:xfrm>
              <a:off x="5730386" y="630799"/>
              <a:ext cx="494675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Segoe UI" panose="020B0502040204020203" pitchFamily="34" charset="0"/>
                </a:rPr>
                <a:t>Maps Infographic</a:t>
              </a: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675AF383-D2AD-42A1-8630-DCE7E615B004}"/>
                </a:ext>
              </a:extLst>
            </p:cNvPr>
            <p:cNvSpPr/>
            <p:nvPr/>
          </p:nvSpPr>
          <p:spPr>
            <a:xfrm>
              <a:off x="5730386" y="1238729"/>
              <a:ext cx="1625573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id-ID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In </a:t>
              </a:r>
              <a:r>
                <a:rPr lang="en-US" sz="3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Afrika</a:t>
              </a:r>
              <a:endParaRPr lang="id-ID" sz="32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endParaRPr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CC3FF642-2EEA-4773-AF82-09E1DA52B726}"/>
              </a:ext>
            </a:extLst>
          </p:cNvPr>
          <p:cNvGrpSpPr/>
          <p:nvPr/>
        </p:nvGrpSpPr>
        <p:grpSpPr>
          <a:xfrm rot="10800000" flipV="1">
            <a:off x="8100622" y="5474967"/>
            <a:ext cx="703908" cy="703909"/>
            <a:chOff x="2254670" y="5692027"/>
            <a:chExt cx="1136506" cy="1136506"/>
          </a:xfrm>
          <a:effectLst>
            <a:outerShdw blurRad="127000" dist="127000" dir="2700000" algn="tl" rotWithShape="0">
              <a:schemeClr val="bg1">
                <a:lumMod val="75000"/>
                <a:alpha val="25000"/>
              </a:schemeClr>
            </a:outerShdw>
          </a:effectLst>
        </p:grpSpPr>
        <p:sp>
          <p:nvSpPr>
            <p:cNvPr id="119" name="Teardrop 118">
              <a:extLst>
                <a:ext uri="{FF2B5EF4-FFF2-40B4-BE49-F238E27FC236}">
                  <a16:creationId xmlns:a16="http://schemas.microsoft.com/office/drawing/2014/main" id="{A374B0BD-6F5A-4B17-A711-86C3E8219D26}"/>
                </a:ext>
              </a:extLst>
            </p:cNvPr>
            <p:cNvSpPr/>
            <p:nvPr/>
          </p:nvSpPr>
          <p:spPr>
            <a:xfrm rot="18900000">
              <a:off x="2254670" y="5692027"/>
              <a:ext cx="1136506" cy="1136506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0" name="Teardrop 119">
              <a:extLst>
                <a:ext uri="{FF2B5EF4-FFF2-40B4-BE49-F238E27FC236}">
                  <a16:creationId xmlns:a16="http://schemas.microsoft.com/office/drawing/2014/main" id="{B51B1CD6-5137-4924-95E1-C9E9000198FC}"/>
                </a:ext>
              </a:extLst>
            </p:cNvPr>
            <p:cNvSpPr/>
            <p:nvPr/>
          </p:nvSpPr>
          <p:spPr>
            <a:xfrm rot="18900000">
              <a:off x="2359166" y="5796523"/>
              <a:ext cx="927515" cy="927515"/>
            </a:xfrm>
            <a:prstGeom prst="teardrop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D5590BD4-714D-41C0-A3D2-6D9787B3EE5B}"/>
                </a:ext>
              </a:extLst>
            </p:cNvPr>
            <p:cNvSpPr txBox="1"/>
            <p:nvPr/>
          </p:nvSpPr>
          <p:spPr>
            <a:xfrm rot="10800000" flipV="1">
              <a:off x="2462652" y="5962232"/>
              <a:ext cx="720544" cy="4472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1834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89824A4-C84C-450E-80E4-0B1932F2A018}"/>
              </a:ext>
            </a:extLst>
          </p:cNvPr>
          <p:cNvGrpSpPr/>
          <p:nvPr/>
        </p:nvGrpSpPr>
        <p:grpSpPr>
          <a:xfrm>
            <a:off x="5389233" y="668381"/>
            <a:ext cx="7654105" cy="5521239"/>
            <a:chOff x="5349239" y="680084"/>
            <a:chExt cx="6962949" cy="5022678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31ADA24D-1612-492C-BEF3-FFFB8BABA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2599" y="3446950"/>
              <a:ext cx="476406" cy="993646"/>
            </a:xfrm>
            <a:custGeom>
              <a:avLst/>
              <a:gdLst>
                <a:gd name="T0" fmla="*/ 248 w 385"/>
                <a:gd name="T1" fmla="*/ 694 h 803"/>
                <a:gd name="T2" fmla="*/ 253 w 385"/>
                <a:gd name="T3" fmla="*/ 701 h 803"/>
                <a:gd name="T4" fmla="*/ 262 w 385"/>
                <a:gd name="T5" fmla="*/ 708 h 803"/>
                <a:gd name="T6" fmla="*/ 305 w 385"/>
                <a:gd name="T7" fmla="*/ 112 h 803"/>
                <a:gd name="T8" fmla="*/ 215 w 385"/>
                <a:gd name="T9" fmla="*/ 751 h 803"/>
                <a:gd name="T10" fmla="*/ 288 w 385"/>
                <a:gd name="T11" fmla="*/ 121 h 803"/>
                <a:gd name="T12" fmla="*/ 253 w 385"/>
                <a:gd name="T13" fmla="*/ 140 h 803"/>
                <a:gd name="T14" fmla="*/ 283 w 385"/>
                <a:gd name="T15" fmla="*/ 133 h 803"/>
                <a:gd name="T16" fmla="*/ 380 w 385"/>
                <a:gd name="T17" fmla="*/ 580 h 803"/>
                <a:gd name="T18" fmla="*/ 376 w 385"/>
                <a:gd name="T19" fmla="*/ 552 h 803"/>
                <a:gd name="T20" fmla="*/ 371 w 385"/>
                <a:gd name="T21" fmla="*/ 533 h 803"/>
                <a:gd name="T22" fmla="*/ 371 w 385"/>
                <a:gd name="T23" fmla="*/ 500 h 803"/>
                <a:gd name="T24" fmla="*/ 357 w 385"/>
                <a:gd name="T25" fmla="*/ 448 h 803"/>
                <a:gd name="T26" fmla="*/ 328 w 385"/>
                <a:gd name="T27" fmla="*/ 415 h 803"/>
                <a:gd name="T28" fmla="*/ 319 w 385"/>
                <a:gd name="T29" fmla="*/ 396 h 803"/>
                <a:gd name="T30" fmla="*/ 291 w 385"/>
                <a:gd name="T31" fmla="*/ 379 h 803"/>
                <a:gd name="T32" fmla="*/ 236 w 385"/>
                <a:gd name="T33" fmla="*/ 327 h 803"/>
                <a:gd name="T34" fmla="*/ 222 w 385"/>
                <a:gd name="T35" fmla="*/ 294 h 803"/>
                <a:gd name="T36" fmla="*/ 187 w 385"/>
                <a:gd name="T37" fmla="*/ 251 h 803"/>
                <a:gd name="T38" fmla="*/ 194 w 385"/>
                <a:gd name="T39" fmla="*/ 211 h 803"/>
                <a:gd name="T40" fmla="*/ 224 w 385"/>
                <a:gd name="T41" fmla="*/ 176 h 803"/>
                <a:gd name="T42" fmla="*/ 231 w 385"/>
                <a:gd name="T43" fmla="*/ 159 h 803"/>
                <a:gd name="T44" fmla="*/ 239 w 385"/>
                <a:gd name="T45" fmla="*/ 135 h 803"/>
                <a:gd name="T46" fmla="*/ 248 w 385"/>
                <a:gd name="T47" fmla="*/ 133 h 803"/>
                <a:gd name="T48" fmla="*/ 265 w 385"/>
                <a:gd name="T49" fmla="*/ 135 h 803"/>
                <a:gd name="T50" fmla="*/ 283 w 385"/>
                <a:gd name="T51" fmla="*/ 114 h 803"/>
                <a:gd name="T52" fmla="*/ 298 w 385"/>
                <a:gd name="T53" fmla="*/ 105 h 803"/>
                <a:gd name="T54" fmla="*/ 269 w 385"/>
                <a:gd name="T55" fmla="*/ 93 h 803"/>
                <a:gd name="T56" fmla="*/ 231 w 385"/>
                <a:gd name="T57" fmla="*/ 52 h 803"/>
                <a:gd name="T58" fmla="*/ 196 w 385"/>
                <a:gd name="T59" fmla="*/ 24 h 803"/>
                <a:gd name="T60" fmla="*/ 151 w 385"/>
                <a:gd name="T61" fmla="*/ 10 h 803"/>
                <a:gd name="T62" fmla="*/ 99 w 385"/>
                <a:gd name="T63" fmla="*/ 45 h 803"/>
                <a:gd name="T64" fmla="*/ 49 w 385"/>
                <a:gd name="T65" fmla="*/ 52 h 803"/>
                <a:gd name="T66" fmla="*/ 2 w 385"/>
                <a:gd name="T67" fmla="*/ 57 h 803"/>
                <a:gd name="T68" fmla="*/ 40 w 385"/>
                <a:gd name="T69" fmla="*/ 109 h 803"/>
                <a:gd name="T70" fmla="*/ 71 w 385"/>
                <a:gd name="T71" fmla="*/ 145 h 803"/>
                <a:gd name="T72" fmla="*/ 116 w 385"/>
                <a:gd name="T73" fmla="*/ 140 h 803"/>
                <a:gd name="T74" fmla="*/ 149 w 385"/>
                <a:gd name="T75" fmla="*/ 187 h 803"/>
                <a:gd name="T76" fmla="*/ 99 w 385"/>
                <a:gd name="T77" fmla="*/ 206 h 803"/>
                <a:gd name="T78" fmla="*/ 125 w 385"/>
                <a:gd name="T79" fmla="*/ 247 h 803"/>
                <a:gd name="T80" fmla="*/ 170 w 385"/>
                <a:gd name="T81" fmla="*/ 289 h 803"/>
                <a:gd name="T82" fmla="*/ 220 w 385"/>
                <a:gd name="T83" fmla="*/ 341 h 803"/>
                <a:gd name="T84" fmla="*/ 253 w 385"/>
                <a:gd name="T85" fmla="*/ 389 h 803"/>
                <a:gd name="T86" fmla="*/ 276 w 385"/>
                <a:gd name="T87" fmla="*/ 434 h 803"/>
                <a:gd name="T88" fmla="*/ 283 w 385"/>
                <a:gd name="T89" fmla="*/ 474 h 803"/>
                <a:gd name="T90" fmla="*/ 281 w 385"/>
                <a:gd name="T91" fmla="*/ 528 h 803"/>
                <a:gd name="T92" fmla="*/ 243 w 385"/>
                <a:gd name="T93" fmla="*/ 618 h 803"/>
                <a:gd name="T94" fmla="*/ 194 w 385"/>
                <a:gd name="T95" fmla="*/ 644 h 803"/>
                <a:gd name="T96" fmla="*/ 191 w 385"/>
                <a:gd name="T97" fmla="*/ 675 h 803"/>
                <a:gd name="T98" fmla="*/ 127 w 385"/>
                <a:gd name="T99" fmla="*/ 706 h 803"/>
                <a:gd name="T100" fmla="*/ 144 w 385"/>
                <a:gd name="T101" fmla="*/ 751 h 803"/>
                <a:gd name="T102" fmla="*/ 170 w 385"/>
                <a:gd name="T103" fmla="*/ 788 h 803"/>
                <a:gd name="T104" fmla="*/ 224 w 385"/>
                <a:gd name="T105" fmla="*/ 729 h 803"/>
                <a:gd name="T106" fmla="*/ 239 w 385"/>
                <a:gd name="T107" fmla="*/ 729 h 803"/>
                <a:gd name="T108" fmla="*/ 236 w 385"/>
                <a:gd name="T109" fmla="*/ 703 h 803"/>
                <a:gd name="T110" fmla="*/ 255 w 385"/>
                <a:gd name="T111" fmla="*/ 701 h 803"/>
                <a:gd name="T112" fmla="*/ 265 w 385"/>
                <a:gd name="T113" fmla="*/ 701 h 803"/>
                <a:gd name="T114" fmla="*/ 328 w 385"/>
                <a:gd name="T115" fmla="*/ 673 h 803"/>
                <a:gd name="T116" fmla="*/ 371 w 385"/>
                <a:gd name="T117" fmla="*/ 642 h 803"/>
                <a:gd name="T118" fmla="*/ 373 w 385"/>
                <a:gd name="T119" fmla="*/ 613 h 803"/>
                <a:gd name="T120" fmla="*/ 376 w 385"/>
                <a:gd name="T121" fmla="*/ 597 h 803"/>
                <a:gd name="T122" fmla="*/ 383 w 385"/>
                <a:gd name="T123" fmla="*/ 590 h 803"/>
                <a:gd name="T124" fmla="*/ 274 w 385"/>
                <a:gd name="T125" fmla="*/ 138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803">
                  <a:moveTo>
                    <a:pt x="248" y="696"/>
                  </a:moveTo>
                  <a:lnTo>
                    <a:pt x="248" y="696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50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48" y="696"/>
                  </a:lnTo>
                  <a:close/>
                  <a:moveTo>
                    <a:pt x="248" y="703"/>
                  </a:move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6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4"/>
                  </a:lnTo>
                  <a:lnTo>
                    <a:pt x="246" y="696"/>
                  </a:lnTo>
                  <a:lnTo>
                    <a:pt x="246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3"/>
                  </a:lnTo>
                  <a:lnTo>
                    <a:pt x="246" y="703"/>
                  </a:lnTo>
                  <a:lnTo>
                    <a:pt x="246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3"/>
                  </a:lnTo>
                  <a:lnTo>
                    <a:pt x="248" y="703"/>
                  </a:lnTo>
                  <a:close/>
                  <a:moveTo>
                    <a:pt x="239" y="793"/>
                  </a:moveTo>
                  <a:lnTo>
                    <a:pt x="239" y="793"/>
                  </a:lnTo>
                  <a:lnTo>
                    <a:pt x="239" y="793"/>
                  </a:lnTo>
                  <a:lnTo>
                    <a:pt x="236" y="793"/>
                  </a:lnTo>
                  <a:lnTo>
                    <a:pt x="236" y="793"/>
                  </a:lnTo>
                  <a:lnTo>
                    <a:pt x="234" y="796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6" y="796"/>
                  </a:lnTo>
                  <a:lnTo>
                    <a:pt x="236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close/>
                  <a:moveTo>
                    <a:pt x="255" y="706"/>
                  </a:moveTo>
                  <a:lnTo>
                    <a:pt x="253" y="703"/>
                  </a:lnTo>
                  <a:lnTo>
                    <a:pt x="253" y="706"/>
                  </a:lnTo>
                  <a:lnTo>
                    <a:pt x="253" y="706"/>
                  </a:lnTo>
                  <a:lnTo>
                    <a:pt x="253" y="703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3" y="706"/>
                  </a:lnTo>
                  <a:lnTo>
                    <a:pt x="255" y="706"/>
                  </a:lnTo>
                  <a:lnTo>
                    <a:pt x="255" y="706"/>
                  </a:lnTo>
                  <a:lnTo>
                    <a:pt x="255" y="706"/>
                  </a:lnTo>
                  <a:close/>
                  <a:moveTo>
                    <a:pt x="378" y="611"/>
                  </a:moveTo>
                  <a:lnTo>
                    <a:pt x="378" y="609"/>
                  </a:lnTo>
                  <a:lnTo>
                    <a:pt x="378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close/>
                  <a:moveTo>
                    <a:pt x="267" y="706"/>
                  </a:move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2" y="706"/>
                  </a:lnTo>
                  <a:lnTo>
                    <a:pt x="260" y="706"/>
                  </a:lnTo>
                  <a:lnTo>
                    <a:pt x="260" y="708"/>
                  </a:lnTo>
                  <a:lnTo>
                    <a:pt x="260" y="710"/>
                  </a:lnTo>
                  <a:lnTo>
                    <a:pt x="262" y="710"/>
                  </a:lnTo>
                  <a:lnTo>
                    <a:pt x="262" y="708"/>
                  </a:lnTo>
                  <a:lnTo>
                    <a:pt x="262" y="708"/>
                  </a:lnTo>
                  <a:lnTo>
                    <a:pt x="265" y="708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close/>
                  <a:moveTo>
                    <a:pt x="357" y="699"/>
                  </a:moveTo>
                  <a:lnTo>
                    <a:pt x="357" y="699"/>
                  </a:lnTo>
                  <a:lnTo>
                    <a:pt x="357" y="699"/>
                  </a:lnTo>
                  <a:lnTo>
                    <a:pt x="357" y="701"/>
                  </a:lnTo>
                  <a:lnTo>
                    <a:pt x="357" y="701"/>
                  </a:lnTo>
                  <a:lnTo>
                    <a:pt x="359" y="701"/>
                  </a:lnTo>
                  <a:lnTo>
                    <a:pt x="359" y="701"/>
                  </a:lnTo>
                  <a:lnTo>
                    <a:pt x="359" y="699"/>
                  </a:lnTo>
                  <a:lnTo>
                    <a:pt x="357" y="699"/>
                  </a:lnTo>
                  <a:close/>
                  <a:moveTo>
                    <a:pt x="300" y="114"/>
                  </a:move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5" y="114"/>
                  </a:lnTo>
                  <a:lnTo>
                    <a:pt x="293" y="114"/>
                  </a:lnTo>
                  <a:lnTo>
                    <a:pt x="293" y="114"/>
                  </a:lnTo>
                  <a:lnTo>
                    <a:pt x="298" y="114"/>
                  </a:lnTo>
                  <a:lnTo>
                    <a:pt x="300" y="114"/>
                  </a:lnTo>
                  <a:close/>
                  <a:moveTo>
                    <a:pt x="298" y="133"/>
                  </a:moveTo>
                  <a:lnTo>
                    <a:pt x="298" y="133"/>
                  </a:lnTo>
                  <a:lnTo>
                    <a:pt x="298" y="133"/>
                  </a:lnTo>
                  <a:lnTo>
                    <a:pt x="295" y="131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5"/>
                  </a:lnTo>
                  <a:lnTo>
                    <a:pt x="295" y="135"/>
                  </a:lnTo>
                  <a:lnTo>
                    <a:pt x="298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close/>
                  <a:moveTo>
                    <a:pt x="305" y="112"/>
                  </a:moveTo>
                  <a:lnTo>
                    <a:pt x="305" y="112"/>
                  </a:lnTo>
                  <a:lnTo>
                    <a:pt x="305" y="112"/>
                  </a:lnTo>
                  <a:lnTo>
                    <a:pt x="307" y="112"/>
                  </a:lnTo>
                  <a:lnTo>
                    <a:pt x="310" y="109"/>
                  </a:lnTo>
                  <a:lnTo>
                    <a:pt x="310" y="109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305" y="112"/>
                  </a:lnTo>
                  <a:lnTo>
                    <a:pt x="305" y="112"/>
                  </a:lnTo>
                  <a:close/>
                  <a:moveTo>
                    <a:pt x="300" y="133"/>
                  </a:move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3"/>
                  </a:lnTo>
                  <a:lnTo>
                    <a:pt x="300" y="133"/>
                  </a:lnTo>
                  <a:lnTo>
                    <a:pt x="300" y="133"/>
                  </a:lnTo>
                  <a:close/>
                  <a:moveTo>
                    <a:pt x="99" y="703"/>
                  </a:move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4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10"/>
                  </a:lnTo>
                  <a:lnTo>
                    <a:pt x="92" y="710"/>
                  </a:lnTo>
                  <a:lnTo>
                    <a:pt x="94" y="713"/>
                  </a:lnTo>
                  <a:lnTo>
                    <a:pt x="97" y="713"/>
                  </a:lnTo>
                  <a:lnTo>
                    <a:pt x="97" y="715"/>
                  </a:lnTo>
                  <a:lnTo>
                    <a:pt x="99" y="720"/>
                  </a:lnTo>
                  <a:lnTo>
                    <a:pt x="99" y="725"/>
                  </a:lnTo>
                  <a:lnTo>
                    <a:pt x="99" y="725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2"/>
                  </a:lnTo>
                  <a:lnTo>
                    <a:pt x="101" y="720"/>
                  </a:lnTo>
                  <a:lnTo>
                    <a:pt x="104" y="715"/>
                  </a:lnTo>
                  <a:lnTo>
                    <a:pt x="104" y="708"/>
                  </a:lnTo>
                  <a:lnTo>
                    <a:pt x="104" y="708"/>
                  </a:lnTo>
                  <a:lnTo>
                    <a:pt x="99" y="703"/>
                  </a:lnTo>
                  <a:close/>
                  <a:moveTo>
                    <a:pt x="215" y="748"/>
                  </a:moveTo>
                  <a:lnTo>
                    <a:pt x="215" y="748"/>
                  </a:lnTo>
                  <a:lnTo>
                    <a:pt x="215" y="746"/>
                  </a:lnTo>
                  <a:lnTo>
                    <a:pt x="213" y="744"/>
                  </a:lnTo>
                  <a:lnTo>
                    <a:pt x="210" y="741"/>
                  </a:lnTo>
                  <a:lnTo>
                    <a:pt x="210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10" y="741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6"/>
                  </a:lnTo>
                  <a:lnTo>
                    <a:pt x="213" y="748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3"/>
                  </a:lnTo>
                  <a:lnTo>
                    <a:pt x="217" y="753"/>
                  </a:lnTo>
                  <a:lnTo>
                    <a:pt x="220" y="751"/>
                  </a:lnTo>
                  <a:lnTo>
                    <a:pt x="220" y="751"/>
                  </a:lnTo>
                  <a:lnTo>
                    <a:pt x="220" y="748"/>
                  </a:lnTo>
                  <a:lnTo>
                    <a:pt x="220" y="748"/>
                  </a:lnTo>
                  <a:lnTo>
                    <a:pt x="215" y="748"/>
                  </a:lnTo>
                  <a:close/>
                  <a:moveTo>
                    <a:pt x="288" y="121"/>
                  </a:moveTo>
                  <a:lnTo>
                    <a:pt x="288" y="121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3"/>
                  </a:lnTo>
                  <a:lnTo>
                    <a:pt x="276" y="123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31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81" y="128"/>
                  </a:lnTo>
                  <a:lnTo>
                    <a:pt x="281" y="126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8" y="121"/>
                  </a:lnTo>
                  <a:lnTo>
                    <a:pt x="288" y="121"/>
                  </a:lnTo>
                  <a:close/>
                  <a:moveTo>
                    <a:pt x="281" y="142"/>
                  </a:moveTo>
                  <a:lnTo>
                    <a:pt x="281" y="142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6" y="138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1" y="138"/>
                  </a:lnTo>
                  <a:lnTo>
                    <a:pt x="281" y="138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2"/>
                  </a:lnTo>
                  <a:close/>
                  <a:moveTo>
                    <a:pt x="286" y="133"/>
                  </a:moveTo>
                  <a:lnTo>
                    <a:pt x="286" y="133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6" y="128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close/>
                  <a:moveTo>
                    <a:pt x="260" y="142"/>
                  </a:moveTo>
                  <a:lnTo>
                    <a:pt x="262" y="142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7" y="142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45"/>
                  </a:lnTo>
                  <a:lnTo>
                    <a:pt x="255" y="145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50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close/>
                  <a:moveTo>
                    <a:pt x="281" y="138"/>
                  </a:moveTo>
                  <a:lnTo>
                    <a:pt x="281" y="138"/>
                  </a:lnTo>
                  <a:lnTo>
                    <a:pt x="281" y="138"/>
                  </a:lnTo>
                  <a:lnTo>
                    <a:pt x="283" y="138"/>
                  </a:lnTo>
                  <a:lnTo>
                    <a:pt x="283" y="135"/>
                  </a:lnTo>
                  <a:lnTo>
                    <a:pt x="283" y="135"/>
                  </a:lnTo>
                  <a:lnTo>
                    <a:pt x="283" y="133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79" y="135"/>
                  </a:lnTo>
                  <a:lnTo>
                    <a:pt x="279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9" y="138"/>
                  </a:lnTo>
                  <a:lnTo>
                    <a:pt x="281" y="138"/>
                  </a:lnTo>
                  <a:close/>
                  <a:moveTo>
                    <a:pt x="380" y="590"/>
                  </a:moveTo>
                  <a:lnTo>
                    <a:pt x="380" y="590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78" y="587"/>
                  </a:lnTo>
                  <a:lnTo>
                    <a:pt x="378" y="587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80" y="592"/>
                  </a:lnTo>
                  <a:lnTo>
                    <a:pt x="383" y="592"/>
                  </a:lnTo>
                  <a:lnTo>
                    <a:pt x="383" y="592"/>
                  </a:lnTo>
                  <a:lnTo>
                    <a:pt x="383" y="590"/>
                  </a:lnTo>
                  <a:lnTo>
                    <a:pt x="380" y="590"/>
                  </a:lnTo>
                  <a:close/>
                  <a:moveTo>
                    <a:pt x="246" y="140"/>
                  </a:moveTo>
                  <a:lnTo>
                    <a:pt x="248" y="140"/>
                  </a:lnTo>
                  <a:lnTo>
                    <a:pt x="248" y="142"/>
                  </a:lnTo>
                  <a:lnTo>
                    <a:pt x="248" y="145"/>
                  </a:lnTo>
                  <a:lnTo>
                    <a:pt x="248" y="145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6" y="135"/>
                  </a:lnTo>
                  <a:lnTo>
                    <a:pt x="243" y="138"/>
                  </a:lnTo>
                  <a:lnTo>
                    <a:pt x="243" y="140"/>
                  </a:lnTo>
                  <a:lnTo>
                    <a:pt x="243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close/>
                  <a:moveTo>
                    <a:pt x="385" y="587"/>
                  </a:moveTo>
                  <a:lnTo>
                    <a:pt x="385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3" y="578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3" y="571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6" y="559"/>
                  </a:lnTo>
                  <a:lnTo>
                    <a:pt x="378" y="559"/>
                  </a:lnTo>
                  <a:lnTo>
                    <a:pt x="378" y="559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6" y="557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3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8" y="549"/>
                  </a:lnTo>
                  <a:lnTo>
                    <a:pt x="378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8" y="547"/>
                  </a:lnTo>
                  <a:lnTo>
                    <a:pt x="378" y="547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3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3"/>
                  </a:lnTo>
                  <a:lnTo>
                    <a:pt x="373" y="533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6" y="538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5"/>
                  </a:lnTo>
                  <a:lnTo>
                    <a:pt x="376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3"/>
                  </a:lnTo>
                  <a:lnTo>
                    <a:pt x="373" y="533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3"/>
                  </a:lnTo>
                  <a:lnTo>
                    <a:pt x="373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6" y="523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6"/>
                  </a:lnTo>
                  <a:lnTo>
                    <a:pt x="378" y="521"/>
                  </a:lnTo>
                  <a:lnTo>
                    <a:pt x="376" y="521"/>
                  </a:lnTo>
                  <a:lnTo>
                    <a:pt x="376" y="519"/>
                  </a:lnTo>
                  <a:lnTo>
                    <a:pt x="376" y="519"/>
                  </a:lnTo>
                  <a:lnTo>
                    <a:pt x="373" y="514"/>
                  </a:lnTo>
                  <a:lnTo>
                    <a:pt x="373" y="509"/>
                  </a:lnTo>
                  <a:lnTo>
                    <a:pt x="371" y="509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1" y="505"/>
                  </a:lnTo>
                  <a:lnTo>
                    <a:pt x="371" y="505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3" y="507"/>
                  </a:lnTo>
                  <a:lnTo>
                    <a:pt x="373" y="507"/>
                  </a:lnTo>
                  <a:lnTo>
                    <a:pt x="371" y="505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71" y="500"/>
                  </a:lnTo>
                  <a:lnTo>
                    <a:pt x="371" y="500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5"/>
                  </a:lnTo>
                  <a:lnTo>
                    <a:pt x="369" y="495"/>
                  </a:lnTo>
                  <a:lnTo>
                    <a:pt x="369" y="493"/>
                  </a:lnTo>
                  <a:lnTo>
                    <a:pt x="369" y="490"/>
                  </a:lnTo>
                  <a:lnTo>
                    <a:pt x="366" y="490"/>
                  </a:lnTo>
                  <a:lnTo>
                    <a:pt x="366" y="488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6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1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6" y="478"/>
                  </a:lnTo>
                  <a:lnTo>
                    <a:pt x="366" y="478"/>
                  </a:lnTo>
                  <a:lnTo>
                    <a:pt x="366" y="476"/>
                  </a:lnTo>
                  <a:lnTo>
                    <a:pt x="366" y="476"/>
                  </a:lnTo>
                  <a:lnTo>
                    <a:pt x="364" y="474"/>
                  </a:lnTo>
                  <a:lnTo>
                    <a:pt x="364" y="471"/>
                  </a:lnTo>
                  <a:lnTo>
                    <a:pt x="362" y="471"/>
                  </a:lnTo>
                  <a:lnTo>
                    <a:pt x="362" y="471"/>
                  </a:lnTo>
                  <a:lnTo>
                    <a:pt x="359" y="469"/>
                  </a:lnTo>
                  <a:lnTo>
                    <a:pt x="359" y="469"/>
                  </a:lnTo>
                  <a:lnTo>
                    <a:pt x="362" y="469"/>
                  </a:lnTo>
                  <a:lnTo>
                    <a:pt x="357" y="462"/>
                  </a:lnTo>
                  <a:lnTo>
                    <a:pt x="357" y="457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7" y="455"/>
                  </a:lnTo>
                  <a:lnTo>
                    <a:pt x="357" y="455"/>
                  </a:lnTo>
                  <a:lnTo>
                    <a:pt x="354" y="455"/>
                  </a:lnTo>
                  <a:lnTo>
                    <a:pt x="354" y="455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7" y="452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9" y="448"/>
                  </a:lnTo>
                  <a:lnTo>
                    <a:pt x="359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4" y="445"/>
                  </a:lnTo>
                  <a:lnTo>
                    <a:pt x="354" y="445"/>
                  </a:lnTo>
                  <a:lnTo>
                    <a:pt x="354" y="443"/>
                  </a:lnTo>
                  <a:lnTo>
                    <a:pt x="354" y="443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2" y="443"/>
                  </a:lnTo>
                  <a:lnTo>
                    <a:pt x="352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47" y="441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5" y="438"/>
                  </a:lnTo>
                  <a:lnTo>
                    <a:pt x="345" y="436"/>
                  </a:lnTo>
                  <a:lnTo>
                    <a:pt x="345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6"/>
                  </a:lnTo>
                  <a:lnTo>
                    <a:pt x="343" y="438"/>
                  </a:lnTo>
                  <a:lnTo>
                    <a:pt x="343" y="436"/>
                  </a:lnTo>
                  <a:lnTo>
                    <a:pt x="340" y="436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4"/>
                  </a:lnTo>
                  <a:lnTo>
                    <a:pt x="340" y="431"/>
                  </a:lnTo>
                  <a:lnTo>
                    <a:pt x="333" y="422"/>
                  </a:lnTo>
                  <a:lnTo>
                    <a:pt x="331" y="417"/>
                  </a:lnTo>
                  <a:lnTo>
                    <a:pt x="331" y="415"/>
                  </a:lnTo>
                  <a:lnTo>
                    <a:pt x="331" y="412"/>
                  </a:lnTo>
                  <a:lnTo>
                    <a:pt x="328" y="412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4" y="410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4" y="400"/>
                  </a:lnTo>
                  <a:lnTo>
                    <a:pt x="324" y="398"/>
                  </a:lnTo>
                  <a:lnTo>
                    <a:pt x="324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7" y="396"/>
                  </a:lnTo>
                  <a:lnTo>
                    <a:pt x="314" y="396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4" y="396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4" y="393"/>
                  </a:lnTo>
                  <a:lnTo>
                    <a:pt x="312" y="391"/>
                  </a:lnTo>
                  <a:lnTo>
                    <a:pt x="312" y="391"/>
                  </a:lnTo>
                  <a:lnTo>
                    <a:pt x="312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07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91"/>
                  </a:lnTo>
                  <a:lnTo>
                    <a:pt x="305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298" y="391"/>
                  </a:lnTo>
                  <a:lnTo>
                    <a:pt x="298" y="389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5" y="381"/>
                  </a:lnTo>
                  <a:lnTo>
                    <a:pt x="295" y="381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3" y="374"/>
                  </a:lnTo>
                  <a:lnTo>
                    <a:pt x="283" y="374"/>
                  </a:lnTo>
                  <a:lnTo>
                    <a:pt x="279" y="372"/>
                  </a:lnTo>
                  <a:lnTo>
                    <a:pt x="281" y="372"/>
                  </a:lnTo>
                  <a:lnTo>
                    <a:pt x="288" y="374"/>
                  </a:lnTo>
                  <a:lnTo>
                    <a:pt x="291" y="374"/>
                  </a:lnTo>
                  <a:lnTo>
                    <a:pt x="291" y="374"/>
                  </a:lnTo>
                  <a:lnTo>
                    <a:pt x="288" y="374"/>
                  </a:lnTo>
                  <a:lnTo>
                    <a:pt x="281" y="370"/>
                  </a:lnTo>
                  <a:lnTo>
                    <a:pt x="279" y="367"/>
                  </a:lnTo>
                  <a:lnTo>
                    <a:pt x="276" y="365"/>
                  </a:lnTo>
                  <a:lnTo>
                    <a:pt x="269" y="360"/>
                  </a:lnTo>
                  <a:lnTo>
                    <a:pt x="269" y="358"/>
                  </a:lnTo>
                  <a:lnTo>
                    <a:pt x="269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60"/>
                  </a:lnTo>
                  <a:lnTo>
                    <a:pt x="267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2" y="353"/>
                  </a:lnTo>
                  <a:lnTo>
                    <a:pt x="262" y="351"/>
                  </a:lnTo>
                  <a:lnTo>
                    <a:pt x="262" y="348"/>
                  </a:lnTo>
                  <a:lnTo>
                    <a:pt x="262" y="348"/>
                  </a:lnTo>
                  <a:lnTo>
                    <a:pt x="257" y="344"/>
                  </a:lnTo>
                  <a:lnTo>
                    <a:pt x="253" y="341"/>
                  </a:lnTo>
                  <a:lnTo>
                    <a:pt x="243" y="334"/>
                  </a:lnTo>
                  <a:lnTo>
                    <a:pt x="239" y="329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4" y="320"/>
                  </a:lnTo>
                  <a:lnTo>
                    <a:pt x="231" y="318"/>
                  </a:lnTo>
                  <a:lnTo>
                    <a:pt x="231" y="315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3"/>
                  </a:lnTo>
                  <a:lnTo>
                    <a:pt x="222" y="313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4" y="310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27" y="296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2" y="292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0" y="294"/>
                  </a:lnTo>
                  <a:lnTo>
                    <a:pt x="220" y="292"/>
                  </a:lnTo>
                  <a:lnTo>
                    <a:pt x="220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89"/>
                  </a:lnTo>
                  <a:lnTo>
                    <a:pt x="220" y="289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0" y="282"/>
                  </a:lnTo>
                  <a:lnTo>
                    <a:pt x="210" y="282"/>
                  </a:lnTo>
                  <a:lnTo>
                    <a:pt x="205" y="280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5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198" y="273"/>
                  </a:lnTo>
                  <a:lnTo>
                    <a:pt x="198" y="270"/>
                  </a:lnTo>
                  <a:lnTo>
                    <a:pt x="194" y="265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7" y="249"/>
                  </a:lnTo>
                  <a:lnTo>
                    <a:pt x="187" y="249"/>
                  </a:lnTo>
                  <a:lnTo>
                    <a:pt x="184" y="249"/>
                  </a:lnTo>
                  <a:lnTo>
                    <a:pt x="184" y="247"/>
                  </a:lnTo>
                  <a:lnTo>
                    <a:pt x="184" y="247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4" y="239"/>
                  </a:lnTo>
                  <a:lnTo>
                    <a:pt x="187" y="237"/>
                  </a:lnTo>
                  <a:lnTo>
                    <a:pt x="189" y="239"/>
                  </a:lnTo>
                  <a:lnTo>
                    <a:pt x="189" y="237"/>
                  </a:lnTo>
                  <a:lnTo>
                    <a:pt x="189" y="237"/>
                  </a:lnTo>
                  <a:lnTo>
                    <a:pt x="191" y="237"/>
                  </a:lnTo>
                  <a:lnTo>
                    <a:pt x="189" y="235"/>
                  </a:lnTo>
                  <a:lnTo>
                    <a:pt x="189" y="235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3"/>
                  </a:lnTo>
                  <a:lnTo>
                    <a:pt x="194" y="223"/>
                  </a:lnTo>
                  <a:lnTo>
                    <a:pt x="194" y="221"/>
                  </a:lnTo>
                  <a:lnTo>
                    <a:pt x="191" y="221"/>
                  </a:lnTo>
                  <a:lnTo>
                    <a:pt x="191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18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6" y="206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2"/>
                  </a:lnTo>
                  <a:lnTo>
                    <a:pt x="201" y="202"/>
                  </a:lnTo>
                  <a:lnTo>
                    <a:pt x="201" y="199"/>
                  </a:lnTo>
                  <a:lnTo>
                    <a:pt x="198" y="199"/>
                  </a:lnTo>
                  <a:lnTo>
                    <a:pt x="198" y="202"/>
                  </a:lnTo>
                  <a:lnTo>
                    <a:pt x="198" y="202"/>
                  </a:lnTo>
                  <a:lnTo>
                    <a:pt x="196" y="202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203" y="192"/>
                  </a:lnTo>
                  <a:lnTo>
                    <a:pt x="205" y="190"/>
                  </a:lnTo>
                  <a:lnTo>
                    <a:pt x="205" y="190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10" y="187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0" y="187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3" y="190"/>
                  </a:lnTo>
                  <a:lnTo>
                    <a:pt x="213" y="187"/>
                  </a:lnTo>
                  <a:lnTo>
                    <a:pt x="213" y="187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7"/>
                  </a:lnTo>
                  <a:lnTo>
                    <a:pt x="215" y="187"/>
                  </a:lnTo>
                  <a:lnTo>
                    <a:pt x="217" y="185"/>
                  </a:lnTo>
                  <a:lnTo>
                    <a:pt x="217" y="185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2" y="180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4" y="176"/>
                  </a:lnTo>
                  <a:lnTo>
                    <a:pt x="234" y="176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4" y="171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4"/>
                  </a:lnTo>
                  <a:lnTo>
                    <a:pt x="234" y="161"/>
                  </a:lnTo>
                  <a:lnTo>
                    <a:pt x="234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7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34" y="157"/>
                  </a:lnTo>
                  <a:lnTo>
                    <a:pt x="236" y="157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41" y="152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47"/>
                  </a:lnTo>
                  <a:lnTo>
                    <a:pt x="243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5"/>
                  </a:lnTo>
                  <a:lnTo>
                    <a:pt x="241" y="145"/>
                  </a:lnTo>
                  <a:lnTo>
                    <a:pt x="241" y="142"/>
                  </a:lnTo>
                  <a:lnTo>
                    <a:pt x="243" y="145"/>
                  </a:lnTo>
                  <a:lnTo>
                    <a:pt x="243" y="142"/>
                  </a:lnTo>
                  <a:lnTo>
                    <a:pt x="243" y="142"/>
                  </a:lnTo>
                  <a:lnTo>
                    <a:pt x="243" y="140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38"/>
                  </a:lnTo>
                  <a:lnTo>
                    <a:pt x="241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1" y="135"/>
                  </a:lnTo>
                  <a:lnTo>
                    <a:pt x="241" y="135"/>
                  </a:lnTo>
                  <a:lnTo>
                    <a:pt x="239" y="135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41" y="133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3" y="135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5" y="133"/>
                  </a:lnTo>
                  <a:lnTo>
                    <a:pt x="255" y="131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60" y="131"/>
                  </a:lnTo>
                  <a:lnTo>
                    <a:pt x="257" y="133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3"/>
                  </a:lnTo>
                  <a:lnTo>
                    <a:pt x="262" y="133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2" y="133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2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4" y="133"/>
                  </a:lnTo>
                  <a:lnTo>
                    <a:pt x="274" y="131"/>
                  </a:lnTo>
                  <a:lnTo>
                    <a:pt x="274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3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6" y="114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2"/>
                  </a:lnTo>
                  <a:lnTo>
                    <a:pt x="302" y="102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5" y="102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7" y="107"/>
                  </a:lnTo>
                  <a:lnTo>
                    <a:pt x="307" y="105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0" y="100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3" y="97"/>
                  </a:lnTo>
                  <a:lnTo>
                    <a:pt x="291" y="97"/>
                  </a:lnTo>
                  <a:lnTo>
                    <a:pt x="288" y="97"/>
                  </a:lnTo>
                  <a:lnTo>
                    <a:pt x="288" y="97"/>
                  </a:lnTo>
                  <a:lnTo>
                    <a:pt x="286" y="97"/>
                  </a:lnTo>
                  <a:lnTo>
                    <a:pt x="283" y="97"/>
                  </a:lnTo>
                  <a:lnTo>
                    <a:pt x="283" y="97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97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6" y="97"/>
                  </a:lnTo>
                  <a:lnTo>
                    <a:pt x="274" y="100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2" y="93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67" y="93"/>
                  </a:lnTo>
                  <a:lnTo>
                    <a:pt x="265" y="93"/>
                  </a:lnTo>
                  <a:lnTo>
                    <a:pt x="262" y="88"/>
                  </a:lnTo>
                  <a:lnTo>
                    <a:pt x="260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7" y="83"/>
                  </a:lnTo>
                  <a:lnTo>
                    <a:pt x="257" y="81"/>
                  </a:lnTo>
                  <a:lnTo>
                    <a:pt x="257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9"/>
                  </a:lnTo>
                  <a:lnTo>
                    <a:pt x="248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79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1" y="76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6"/>
                  </a:lnTo>
                  <a:lnTo>
                    <a:pt x="239" y="76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6" y="67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5"/>
                  </a:lnTo>
                  <a:lnTo>
                    <a:pt x="231" y="55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9" y="45"/>
                  </a:lnTo>
                  <a:lnTo>
                    <a:pt x="239" y="45"/>
                  </a:lnTo>
                  <a:lnTo>
                    <a:pt x="239" y="43"/>
                  </a:lnTo>
                  <a:lnTo>
                    <a:pt x="241" y="41"/>
                  </a:lnTo>
                  <a:lnTo>
                    <a:pt x="241" y="41"/>
                  </a:lnTo>
                  <a:lnTo>
                    <a:pt x="241" y="38"/>
                  </a:lnTo>
                  <a:lnTo>
                    <a:pt x="243" y="38"/>
                  </a:lnTo>
                  <a:lnTo>
                    <a:pt x="243" y="36"/>
                  </a:lnTo>
                  <a:lnTo>
                    <a:pt x="243" y="34"/>
                  </a:lnTo>
                  <a:lnTo>
                    <a:pt x="243" y="34"/>
                  </a:lnTo>
                  <a:lnTo>
                    <a:pt x="246" y="34"/>
                  </a:lnTo>
                  <a:lnTo>
                    <a:pt x="246" y="31"/>
                  </a:lnTo>
                  <a:lnTo>
                    <a:pt x="246" y="31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1" y="31"/>
                  </a:lnTo>
                  <a:lnTo>
                    <a:pt x="243" y="31"/>
                  </a:lnTo>
                  <a:lnTo>
                    <a:pt x="241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1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5" y="26"/>
                  </a:lnTo>
                  <a:lnTo>
                    <a:pt x="215" y="24"/>
                  </a:lnTo>
                  <a:lnTo>
                    <a:pt x="215" y="24"/>
                  </a:lnTo>
                  <a:lnTo>
                    <a:pt x="213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1" y="24"/>
                  </a:lnTo>
                  <a:lnTo>
                    <a:pt x="201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24"/>
                  </a:lnTo>
                  <a:lnTo>
                    <a:pt x="191" y="22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79" y="17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2"/>
                  </a:lnTo>
                  <a:lnTo>
                    <a:pt x="179" y="12"/>
                  </a:lnTo>
                  <a:lnTo>
                    <a:pt x="179" y="10"/>
                  </a:lnTo>
                  <a:lnTo>
                    <a:pt x="179" y="10"/>
                  </a:lnTo>
                  <a:lnTo>
                    <a:pt x="177" y="10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6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9" y="12"/>
                  </a:lnTo>
                  <a:lnTo>
                    <a:pt x="146" y="12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4" y="1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22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31"/>
                  </a:lnTo>
                  <a:lnTo>
                    <a:pt x="134" y="31"/>
                  </a:lnTo>
                  <a:lnTo>
                    <a:pt x="134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7" y="29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6"/>
                  </a:lnTo>
                  <a:lnTo>
                    <a:pt x="113" y="36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1"/>
                  </a:lnTo>
                  <a:lnTo>
                    <a:pt x="111" y="31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06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99" y="38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4" y="48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38"/>
                  </a:lnTo>
                  <a:lnTo>
                    <a:pt x="85" y="36"/>
                  </a:lnTo>
                  <a:lnTo>
                    <a:pt x="82" y="31"/>
                  </a:lnTo>
                  <a:lnTo>
                    <a:pt x="80" y="31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6"/>
                  </a:lnTo>
                  <a:lnTo>
                    <a:pt x="75" y="36"/>
                  </a:lnTo>
                  <a:lnTo>
                    <a:pt x="75" y="38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1" y="36"/>
                  </a:lnTo>
                  <a:lnTo>
                    <a:pt x="61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6" y="41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5" y="41"/>
                  </a:lnTo>
                  <a:lnTo>
                    <a:pt x="33" y="4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9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6"/>
                  </a:lnTo>
                  <a:lnTo>
                    <a:pt x="28" y="88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5" y="93"/>
                  </a:lnTo>
                  <a:lnTo>
                    <a:pt x="35" y="90"/>
                  </a:lnTo>
                  <a:lnTo>
                    <a:pt x="35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2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0" y="121"/>
                  </a:lnTo>
                  <a:lnTo>
                    <a:pt x="40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31"/>
                  </a:lnTo>
                  <a:lnTo>
                    <a:pt x="49" y="133"/>
                  </a:lnTo>
                  <a:lnTo>
                    <a:pt x="49" y="135"/>
                  </a:lnTo>
                  <a:lnTo>
                    <a:pt x="52" y="138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6" y="142"/>
                  </a:lnTo>
                  <a:lnTo>
                    <a:pt x="56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8" y="145"/>
                  </a:lnTo>
                  <a:lnTo>
                    <a:pt x="68" y="145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71" y="142"/>
                  </a:lnTo>
                  <a:lnTo>
                    <a:pt x="71" y="142"/>
                  </a:lnTo>
                  <a:lnTo>
                    <a:pt x="71" y="145"/>
                  </a:lnTo>
                  <a:lnTo>
                    <a:pt x="73" y="145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80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7" y="147"/>
                  </a:lnTo>
                  <a:lnTo>
                    <a:pt x="87" y="147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01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11" y="135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116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3" y="145"/>
                  </a:lnTo>
                  <a:lnTo>
                    <a:pt x="123" y="145"/>
                  </a:lnTo>
                  <a:lnTo>
                    <a:pt x="123" y="147"/>
                  </a:lnTo>
                  <a:lnTo>
                    <a:pt x="125" y="147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30" y="152"/>
                  </a:lnTo>
                  <a:lnTo>
                    <a:pt x="132" y="152"/>
                  </a:lnTo>
                  <a:lnTo>
                    <a:pt x="132" y="152"/>
                  </a:lnTo>
                  <a:lnTo>
                    <a:pt x="132" y="154"/>
                  </a:lnTo>
                  <a:lnTo>
                    <a:pt x="127" y="159"/>
                  </a:lnTo>
                  <a:lnTo>
                    <a:pt x="127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8" y="164"/>
                  </a:lnTo>
                  <a:lnTo>
                    <a:pt x="120" y="164"/>
                  </a:lnTo>
                  <a:lnTo>
                    <a:pt x="123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2" y="166"/>
                  </a:lnTo>
                  <a:lnTo>
                    <a:pt x="132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6"/>
                  </a:lnTo>
                  <a:lnTo>
                    <a:pt x="134" y="176"/>
                  </a:lnTo>
                  <a:lnTo>
                    <a:pt x="134" y="178"/>
                  </a:lnTo>
                  <a:lnTo>
                    <a:pt x="137" y="176"/>
                  </a:lnTo>
                  <a:lnTo>
                    <a:pt x="139" y="176"/>
                  </a:lnTo>
                  <a:lnTo>
                    <a:pt x="142" y="176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3"/>
                  </a:lnTo>
                  <a:lnTo>
                    <a:pt x="149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90"/>
                  </a:lnTo>
                  <a:lnTo>
                    <a:pt x="146" y="190"/>
                  </a:lnTo>
                  <a:lnTo>
                    <a:pt x="146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39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42" y="194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39" y="199"/>
                  </a:lnTo>
                  <a:lnTo>
                    <a:pt x="139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4" y="202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7" y="209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6" y="206"/>
                  </a:lnTo>
                  <a:lnTo>
                    <a:pt x="113" y="206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08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1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11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7" y="221"/>
                  </a:lnTo>
                  <a:lnTo>
                    <a:pt x="97" y="223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101" y="230"/>
                  </a:lnTo>
                  <a:lnTo>
                    <a:pt x="106" y="232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9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8" y="239"/>
                  </a:lnTo>
                  <a:lnTo>
                    <a:pt x="118" y="242"/>
                  </a:lnTo>
                  <a:lnTo>
                    <a:pt x="120" y="244"/>
                  </a:lnTo>
                  <a:lnTo>
                    <a:pt x="120" y="244"/>
                  </a:lnTo>
                  <a:lnTo>
                    <a:pt x="123" y="244"/>
                  </a:lnTo>
                  <a:lnTo>
                    <a:pt x="123" y="244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5" y="247"/>
                  </a:lnTo>
                  <a:lnTo>
                    <a:pt x="127" y="249"/>
                  </a:lnTo>
                  <a:lnTo>
                    <a:pt x="127" y="249"/>
                  </a:lnTo>
                  <a:lnTo>
                    <a:pt x="130" y="249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2" y="251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9" y="256"/>
                  </a:lnTo>
                  <a:lnTo>
                    <a:pt x="142" y="256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6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3" y="258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58"/>
                  </a:lnTo>
                  <a:lnTo>
                    <a:pt x="158" y="261"/>
                  </a:lnTo>
                  <a:lnTo>
                    <a:pt x="158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60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6" y="268"/>
                  </a:lnTo>
                  <a:lnTo>
                    <a:pt x="156" y="270"/>
                  </a:lnTo>
                  <a:lnTo>
                    <a:pt x="156" y="273"/>
                  </a:lnTo>
                  <a:lnTo>
                    <a:pt x="156" y="275"/>
                  </a:lnTo>
                  <a:lnTo>
                    <a:pt x="158" y="275"/>
                  </a:lnTo>
                  <a:lnTo>
                    <a:pt x="158" y="277"/>
                  </a:lnTo>
                  <a:lnTo>
                    <a:pt x="160" y="277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7"/>
                  </a:lnTo>
                  <a:lnTo>
                    <a:pt x="168" y="287"/>
                  </a:lnTo>
                  <a:lnTo>
                    <a:pt x="168" y="289"/>
                  </a:lnTo>
                  <a:lnTo>
                    <a:pt x="168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2" y="289"/>
                  </a:lnTo>
                  <a:lnTo>
                    <a:pt x="172" y="289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3"/>
                  </a:lnTo>
                  <a:lnTo>
                    <a:pt x="184" y="306"/>
                  </a:lnTo>
                  <a:lnTo>
                    <a:pt x="184" y="308"/>
                  </a:lnTo>
                  <a:lnTo>
                    <a:pt x="187" y="310"/>
                  </a:lnTo>
                  <a:lnTo>
                    <a:pt x="189" y="313"/>
                  </a:lnTo>
                  <a:lnTo>
                    <a:pt x="189" y="313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94" y="318"/>
                  </a:lnTo>
                  <a:lnTo>
                    <a:pt x="194" y="318"/>
                  </a:lnTo>
                  <a:lnTo>
                    <a:pt x="196" y="320"/>
                  </a:lnTo>
                  <a:lnTo>
                    <a:pt x="198" y="325"/>
                  </a:lnTo>
                  <a:lnTo>
                    <a:pt x="201" y="325"/>
                  </a:lnTo>
                  <a:lnTo>
                    <a:pt x="201" y="325"/>
                  </a:lnTo>
                  <a:lnTo>
                    <a:pt x="205" y="332"/>
                  </a:lnTo>
                  <a:lnTo>
                    <a:pt x="213" y="339"/>
                  </a:lnTo>
                  <a:lnTo>
                    <a:pt x="215" y="339"/>
                  </a:lnTo>
                  <a:lnTo>
                    <a:pt x="215" y="339"/>
                  </a:lnTo>
                  <a:lnTo>
                    <a:pt x="217" y="339"/>
                  </a:lnTo>
                  <a:lnTo>
                    <a:pt x="217" y="339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20" y="336"/>
                  </a:lnTo>
                  <a:lnTo>
                    <a:pt x="220" y="336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4"/>
                  </a:lnTo>
                  <a:lnTo>
                    <a:pt x="222" y="346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9" y="353"/>
                  </a:lnTo>
                  <a:lnTo>
                    <a:pt x="229" y="355"/>
                  </a:lnTo>
                  <a:lnTo>
                    <a:pt x="231" y="353"/>
                  </a:lnTo>
                  <a:lnTo>
                    <a:pt x="231" y="353"/>
                  </a:lnTo>
                  <a:lnTo>
                    <a:pt x="231" y="355"/>
                  </a:lnTo>
                  <a:lnTo>
                    <a:pt x="231" y="370"/>
                  </a:lnTo>
                  <a:lnTo>
                    <a:pt x="231" y="372"/>
                  </a:lnTo>
                  <a:lnTo>
                    <a:pt x="234" y="372"/>
                  </a:lnTo>
                  <a:lnTo>
                    <a:pt x="234" y="374"/>
                  </a:lnTo>
                  <a:lnTo>
                    <a:pt x="234" y="374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9" y="374"/>
                  </a:lnTo>
                  <a:lnTo>
                    <a:pt x="239" y="377"/>
                  </a:lnTo>
                  <a:lnTo>
                    <a:pt x="236" y="379"/>
                  </a:lnTo>
                  <a:lnTo>
                    <a:pt x="239" y="379"/>
                  </a:lnTo>
                  <a:lnTo>
                    <a:pt x="239" y="381"/>
                  </a:lnTo>
                  <a:lnTo>
                    <a:pt x="239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1"/>
                  </a:lnTo>
                  <a:lnTo>
                    <a:pt x="246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0" y="381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6"/>
                  </a:lnTo>
                  <a:lnTo>
                    <a:pt x="250" y="386"/>
                  </a:lnTo>
                  <a:lnTo>
                    <a:pt x="253" y="386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7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2" y="393"/>
                  </a:lnTo>
                  <a:lnTo>
                    <a:pt x="262" y="393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9" y="400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4" y="403"/>
                  </a:lnTo>
                  <a:lnTo>
                    <a:pt x="274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2" y="412"/>
                  </a:lnTo>
                  <a:lnTo>
                    <a:pt x="269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67" y="422"/>
                  </a:lnTo>
                  <a:lnTo>
                    <a:pt x="267" y="422"/>
                  </a:lnTo>
                  <a:lnTo>
                    <a:pt x="269" y="424"/>
                  </a:lnTo>
                  <a:lnTo>
                    <a:pt x="269" y="424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72" y="429"/>
                  </a:lnTo>
                  <a:lnTo>
                    <a:pt x="272" y="429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8"/>
                  </a:lnTo>
                  <a:lnTo>
                    <a:pt x="281" y="438"/>
                  </a:lnTo>
                  <a:lnTo>
                    <a:pt x="283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41"/>
                  </a:lnTo>
                  <a:lnTo>
                    <a:pt x="286" y="443"/>
                  </a:lnTo>
                  <a:lnTo>
                    <a:pt x="288" y="443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8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88" y="450"/>
                  </a:lnTo>
                  <a:lnTo>
                    <a:pt x="288" y="450"/>
                  </a:lnTo>
                  <a:lnTo>
                    <a:pt x="288" y="452"/>
                  </a:lnTo>
                  <a:lnTo>
                    <a:pt x="288" y="452"/>
                  </a:lnTo>
                  <a:lnTo>
                    <a:pt x="288" y="455"/>
                  </a:lnTo>
                  <a:lnTo>
                    <a:pt x="288" y="455"/>
                  </a:lnTo>
                  <a:lnTo>
                    <a:pt x="286" y="455"/>
                  </a:lnTo>
                  <a:lnTo>
                    <a:pt x="286" y="455"/>
                  </a:lnTo>
                  <a:lnTo>
                    <a:pt x="286" y="457"/>
                  </a:lnTo>
                  <a:lnTo>
                    <a:pt x="288" y="457"/>
                  </a:lnTo>
                  <a:lnTo>
                    <a:pt x="286" y="457"/>
                  </a:lnTo>
                  <a:lnTo>
                    <a:pt x="286" y="457"/>
                  </a:lnTo>
                  <a:lnTo>
                    <a:pt x="286" y="460"/>
                  </a:lnTo>
                  <a:lnTo>
                    <a:pt x="283" y="457"/>
                  </a:lnTo>
                  <a:lnTo>
                    <a:pt x="283" y="457"/>
                  </a:lnTo>
                  <a:lnTo>
                    <a:pt x="283" y="460"/>
                  </a:lnTo>
                  <a:lnTo>
                    <a:pt x="281" y="460"/>
                  </a:lnTo>
                  <a:lnTo>
                    <a:pt x="281" y="460"/>
                  </a:lnTo>
                  <a:lnTo>
                    <a:pt x="279" y="460"/>
                  </a:lnTo>
                  <a:lnTo>
                    <a:pt x="279" y="460"/>
                  </a:lnTo>
                  <a:lnTo>
                    <a:pt x="279" y="462"/>
                  </a:lnTo>
                  <a:lnTo>
                    <a:pt x="279" y="462"/>
                  </a:lnTo>
                  <a:lnTo>
                    <a:pt x="281" y="462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3" y="469"/>
                  </a:lnTo>
                  <a:lnTo>
                    <a:pt x="283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3" y="474"/>
                  </a:lnTo>
                  <a:lnTo>
                    <a:pt x="283" y="474"/>
                  </a:lnTo>
                  <a:lnTo>
                    <a:pt x="281" y="474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8"/>
                  </a:lnTo>
                  <a:lnTo>
                    <a:pt x="283" y="478"/>
                  </a:lnTo>
                  <a:lnTo>
                    <a:pt x="283" y="483"/>
                  </a:lnTo>
                  <a:lnTo>
                    <a:pt x="283" y="483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90"/>
                  </a:lnTo>
                  <a:lnTo>
                    <a:pt x="281" y="490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6" y="490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4" y="495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0"/>
                  </a:lnTo>
                  <a:lnTo>
                    <a:pt x="274" y="502"/>
                  </a:lnTo>
                  <a:lnTo>
                    <a:pt x="274" y="507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12"/>
                  </a:lnTo>
                  <a:lnTo>
                    <a:pt x="274" y="512"/>
                  </a:lnTo>
                  <a:lnTo>
                    <a:pt x="274" y="514"/>
                  </a:lnTo>
                  <a:lnTo>
                    <a:pt x="274" y="514"/>
                  </a:lnTo>
                  <a:lnTo>
                    <a:pt x="276" y="514"/>
                  </a:lnTo>
                  <a:lnTo>
                    <a:pt x="279" y="514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3"/>
                  </a:lnTo>
                  <a:lnTo>
                    <a:pt x="279" y="523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31"/>
                  </a:lnTo>
                  <a:lnTo>
                    <a:pt x="283" y="531"/>
                  </a:lnTo>
                  <a:lnTo>
                    <a:pt x="288" y="540"/>
                  </a:lnTo>
                  <a:lnTo>
                    <a:pt x="288" y="542"/>
                  </a:lnTo>
                  <a:lnTo>
                    <a:pt x="288" y="547"/>
                  </a:lnTo>
                  <a:lnTo>
                    <a:pt x="288" y="549"/>
                  </a:lnTo>
                  <a:lnTo>
                    <a:pt x="286" y="552"/>
                  </a:lnTo>
                  <a:lnTo>
                    <a:pt x="286" y="554"/>
                  </a:lnTo>
                  <a:lnTo>
                    <a:pt x="281" y="566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3"/>
                  </a:lnTo>
                  <a:lnTo>
                    <a:pt x="281" y="573"/>
                  </a:lnTo>
                  <a:lnTo>
                    <a:pt x="281" y="576"/>
                  </a:lnTo>
                  <a:lnTo>
                    <a:pt x="281" y="576"/>
                  </a:lnTo>
                  <a:lnTo>
                    <a:pt x="283" y="578"/>
                  </a:lnTo>
                  <a:lnTo>
                    <a:pt x="283" y="578"/>
                  </a:lnTo>
                  <a:lnTo>
                    <a:pt x="283" y="580"/>
                  </a:lnTo>
                  <a:lnTo>
                    <a:pt x="283" y="583"/>
                  </a:lnTo>
                  <a:lnTo>
                    <a:pt x="283" y="583"/>
                  </a:lnTo>
                  <a:lnTo>
                    <a:pt x="286" y="590"/>
                  </a:lnTo>
                  <a:lnTo>
                    <a:pt x="286" y="590"/>
                  </a:lnTo>
                  <a:lnTo>
                    <a:pt x="286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7"/>
                  </a:lnTo>
                  <a:lnTo>
                    <a:pt x="283" y="602"/>
                  </a:lnTo>
                  <a:lnTo>
                    <a:pt x="283" y="602"/>
                  </a:lnTo>
                  <a:lnTo>
                    <a:pt x="283" y="604"/>
                  </a:lnTo>
                  <a:lnTo>
                    <a:pt x="283" y="604"/>
                  </a:lnTo>
                  <a:lnTo>
                    <a:pt x="281" y="604"/>
                  </a:lnTo>
                  <a:lnTo>
                    <a:pt x="279" y="606"/>
                  </a:lnTo>
                  <a:lnTo>
                    <a:pt x="279" y="609"/>
                  </a:lnTo>
                  <a:lnTo>
                    <a:pt x="276" y="609"/>
                  </a:lnTo>
                  <a:lnTo>
                    <a:pt x="276" y="606"/>
                  </a:lnTo>
                  <a:lnTo>
                    <a:pt x="274" y="604"/>
                  </a:lnTo>
                  <a:lnTo>
                    <a:pt x="274" y="604"/>
                  </a:lnTo>
                  <a:lnTo>
                    <a:pt x="272" y="604"/>
                  </a:lnTo>
                  <a:lnTo>
                    <a:pt x="269" y="604"/>
                  </a:lnTo>
                  <a:lnTo>
                    <a:pt x="267" y="606"/>
                  </a:lnTo>
                  <a:lnTo>
                    <a:pt x="265" y="606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0" y="611"/>
                  </a:lnTo>
                  <a:lnTo>
                    <a:pt x="257" y="613"/>
                  </a:lnTo>
                  <a:lnTo>
                    <a:pt x="255" y="616"/>
                  </a:lnTo>
                  <a:lnTo>
                    <a:pt x="253" y="618"/>
                  </a:lnTo>
                  <a:lnTo>
                    <a:pt x="253" y="618"/>
                  </a:lnTo>
                  <a:lnTo>
                    <a:pt x="250" y="618"/>
                  </a:lnTo>
                  <a:lnTo>
                    <a:pt x="246" y="618"/>
                  </a:lnTo>
                  <a:lnTo>
                    <a:pt x="246" y="618"/>
                  </a:lnTo>
                  <a:lnTo>
                    <a:pt x="243" y="618"/>
                  </a:lnTo>
                  <a:lnTo>
                    <a:pt x="243" y="618"/>
                  </a:lnTo>
                  <a:lnTo>
                    <a:pt x="243" y="620"/>
                  </a:lnTo>
                  <a:lnTo>
                    <a:pt x="241" y="620"/>
                  </a:lnTo>
                  <a:lnTo>
                    <a:pt x="241" y="623"/>
                  </a:lnTo>
                  <a:lnTo>
                    <a:pt x="239" y="623"/>
                  </a:lnTo>
                  <a:lnTo>
                    <a:pt x="236" y="623"/>
                  </a:lnTo>
                  <a:lnTo>
                    <a:pt x="236" y="623"/>
                  </a:lnTo>
                  <a:lnTo>
                    <a:pt x="234" y="623"/>
                  </a:lnTo>
                  <a:lnTo>
                    <a:pt x="231" y="623"/>
                  </a:lnTo>
                  <a:lnTo>
                    <a:pt x="229" y="623"/>
                  </a:lnTo>
                  <a:lnTo>
                    <a:pt x="229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4" y="623"/>
                  </a:lnTo>
                  <a:lnTo>
                    <a:pt x="224" y="623"/>
                  </a:lnTo>
                  <a:lnTo>
                    <a:pt x="224" y="625"/>
                  </a:lnTo>
                  <a:lnTo>
                    <a:pt x="227" y="628"/>
                  </a:lnTo>
                  <a:lnTo>
                    <a:pt x="227" y="628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2"/>
                  </a:lnTo>
                  <a:lnTo>
                    <a:pt x="227" y="632"/>
                  </a:lnTo>
                  <a:lnTo>
                    <a:pt x="224" y="632"/>
                  </a:lnTo>
                  <a:lnTo>
                    <a:pt x="224" y="632"/>
                  </a:lnTo>
                  <a:lnTo>
                    <a:pt x="224" y="635"/>
                  </a:lnTo>
                  <a:lnTo>
                    <a:pt x="224" y="635"/>
                  </a:lnTo>
                  <a:lnTo>
                    <a:pt x="227" y="637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4" y="639"/>
                  </a:lnTo>
                  <a:lnTo>
                    <a:pt x="224" y="639"/>
                  </a:lnTo>
                  <a:lnTo>
                    <a:pt x="224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0" y="639"/>
                  </a:lnTo>
                  <a:lnTo>
                    <a:pt x="217" y="639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5" y="637"/>
                  </a:lnTo>
                  <a:lnTo>
                    <a:pt x="213" y="635"/>
                  </a:lnTo>
                  <a:lnTo>
                    <a:pt x="210" y="635"/>
                  </a:lnTo>
                  <a:lnTo>
                    <a:pt x="208" y="635"/>
                  </a:lnTo>
                  <a:lnTo>
                    <a:pt x="205" y="635"/>
                  </a:lnTo>
                  <a:lnTo>
                    <a:pt x="203" y="635"/>
                  </a:lnTo>
                  <a:lnTo>
                    <a:pt x="203" y="635"/>
                  </a:lnTo>
                  <a:lnTo>
                    <a:pt x="203" y="637"/>
                  </a:lnTo>
                  <a:lnTo>
                    <a:pt x="203" y="637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198" y="639"/>
                  </a:lnTo>
                  <a:lnTo>
                    <a:pt x="196" y="639"/>
                  </a:lnTo>
                  <a:lnTo>
                    <a:pt x="196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4" y="642"/>
                  </a:lnTo>
                  <a:lnTo>
                    <a:pt x="194" y="642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9"/>
                  </a:lnTo>
                  <a:lnTo>
                    <a:pt x="198" y="651"/>
                  </a:lnTo>
                  <a:lnTo>
                    <a:pt x="198" y="651"/>
                  </a:lnTo>
                  <a:lnTo>
                    <a:pt x="196" y="654"/>
                  </a:lnTo>
                  <a:lnTo>
                    <a:pt x="196" y="654"/>
                  </a:lnTo>
                  <a:lnTo>
                    <a:pt x="196" y="658"/>
                  </a:lnTo>
                  <a:lnTo>
                    <a:pt x="196" y="658"/>
                  </a:lnTo>
                  <a:lnTo>
                    <a:pt x="196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3"/>
                  </a:lnTo>
                  <a:lnTo>
                    <a:pt x="201" y="663"/>
                  </a:lnTo>
                  <a:lnTo>
                    <a:pt x="203" y="665"/>
                  </a:lnTo>
                  <a:lnTo>
                    <a:pt x="203" y="665"/>
                  </a:lnTo>
                  <a:lnTo>
                    <a:pt x="205" y="668"/>
                  </a:lnTo>
                  <a:lnTo>
                    <a:pt x="205" y="668"/>
                  </a:lnTo>
                  <a:lnTo>
                    <a:pt x="208" y="670"/>
                  </a:lnTo>
                  <a:lnTo>
                    <a:pt x="208" y="670"/>
                  </a:lnTo>
                  <a:lnTo>
                    <a:pt x="208" y="673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3" y="670"/>
                  </a:lnTo>
                  <a:lnTo>
                    <a:pt x="213" y="673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80"/>
                  </a:lnTo>
                  <a:lnTo>
                    <a:pt x="213" y="682"/>
                  </a:lnTo>
                  <a:lnTo>
                    <a:pt x="213" y="687"/>
                  </a:lnTo>
                  <a:lnTo>
                    <a:pt x="213" y="687"/>
                  </a:lnTo>
                  <a:lnTo>
                    <a:pt x="210" y="684"/>
                  </a:lnTo>
                  <a:lnTo>
                    <a:pt x="208" y="684"/>
                  </a:lnTo>
                  <a:lnTo>
                    <a:pt x="205" y="684"/>
                  </a:lnTo>
                  <a:lnTo>
                    <a:pt x="205" y="684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1" y="680"/>
                  </a:lnTo>
                  <a:lnTo>
                    <a:pt x="201" y="682"/>
                  </a:lnTo>
                  <a:lnTo>
                    <a:pt x="201" y="682"/>
                  </a:lnTo>
                  <a:lnTo>
                    <a:pt x="198" y="682"/>
                  </a:lnTo>
                  <a:lnTo>
                    <a:pt x="198" y="684"/>
                  </a:lnTo>
                  <a:lnTo>
                    <a:pt x="198" y="684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0"/>
                  </a:lnTo>
                  <a:lnTo>
                    <a:pt x="194" y="680"/>
                  </a:lnTo>
                  <a:lnTo>
                    <a:pt x="194" y="677"/>
                  </a:lnTo>
                  <a:lnTo>
                    <a:pt x="191" y="675"/>
                  </a:lnTo>
                  <a:lnTo>
                    <a:pt x="191" y="673"/>
                  </a:lnTo>
                  <a:lnTo>
                    <a:pt x="189" y="673"/>
                  </a:lnTo>
                  <a:lnTo>
                    <a:pt x="189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4" y="675"/>
                  </a:lnTo>
                  <a:lnTo>
                    <a:pt x="184" y="675"/>
                  </a:lnTo>
                  <a:lnTo>
                    <a:pt x="179" y="677"/>
                  </a:lnTo>
                  <a:lnTo>
                    <a:pt x="177" y="677"/>
                  </a:lnTo>
                  <a:lnTo>
                    <a:pt x="177" y="677"/>
                  </a:lnTo>
                  <a:lnTo>
                    <a:pt x="175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0" y="680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5" y="682"/>
                  </a:lnTo>
                  <a:lnTo>
                    <a:pt x="165" y="680"/>
                  </a:lnTo>
                  <a:lnTo>
                    <a:pt x="163" y="680"/>
                  </a:lnTo>
                  <a:lnTo>
                    <a:pt x="158" y="680"/>
                  </a:lnTo>
                  <a:lnTo>
                    <a:pt x="156" y="680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3" y="677"/>
                  </a:lnTo>
                  <a:lnTo>
                    <a:pt x="153" y="677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1" y="680"/>
                  </a:lnTo>
                  <a:lnTo>
                    <a:pt x="153" y="682"/>
                  </a:lnTo>
                  <a:lnTo>
                    <a:pt x="153" y="684"/>
                  </a:lnTo>
                  <a:lnTo>
                    <a:pt x="156" y="687"/>
                  </a:lnTo>
                  <a:lnTo>
                    <a:pt x="156" y="689"/>
                  </a:lnTo>
                  <a:lnTo>
                    <a:pt x="153" y="691"/>
                  </a:lnTo>
                  <a:lnTo>
                    <a:pt x="149" y="694"/>
                  </a:lnTo>
                  <a:lnTo>
                    <a:pt x="149" y="694"/>
                  </a:lnTo>
                  <a:lnTo>
                    <a:pt x="146" y="694"/>
                  </a:lnTo>
                  <a:lnTo>
                    <a:pt x="146" y="699"/>
                  </a:lnTo>
                  <a:lnTo>
                    <a:pt x="144" y="699"/>
                  </a:lnTo>
                  <a:lnTo>
                    <a:pt x="142" y="701"/>
                  </a:lnTo>
                  <a:lnTo>
                    <a:pt x="139" y="701"/>
                  </a:lnTo>
                  <a:lnTo>
                    <a:pt x="137" y="701"/>
                  </a:lnTo>
                  <a:lnTo>
                    <a:pt x="137" y="699"/>
                  </a:lnTo>
                  <a:lnTo>
                    <a:pt x="132" y="699"/>
                  </a:lnTo>
                  <a:lnTo>
                    <a:pt x="130" y="699"/>
                  </a:lnTo>
                  <a:lnTo>
                    <a:pt x="130" y="699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8"/>
                  </a:lnTo>
                  <a:lnTo>
                    <a:pt x="123" y="708"/>
                  </a:lnTo>
                  <a:lnTo>
                    <a:pt x="125" y="708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30" y="713"/>
                  </a:lnTo>
                  <a:lnTo>
                    <a:pt x="130" y="713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0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4" y="720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7" y="715"/>
                  </a:lnTo>
                  <a:lnTo>
                    <a:pt x="137" y="715"/>
                  </a:lnTo>
                  <a:lnTo>
                    <a:pt x="139" y="715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4" y="720"/>
                  </a:lnTo>
                  <a:lnTo>
                    <a:pt x="144" y="722"/>
                  </a:lnTo>
                  <a:lnTo>
                    <a:pt x="146" y="722"/>
                  </a:lnTo>
                  <a:lnTo>
                    <a:pt x="149" y="722"/>
                  </a:lnTo>
                  <a:lnTo>
                    <a:pt x="149" y="722"/>
                  </a:lnTo>
                  <a:lnTo>
                    <a:pt x="151" y="722"/>
                  </a:lnTo>
                  <a:lnTo>
                    <a:pt x="151" y="722"/>
                  </a:lnTo>
                  <a:lnTo>
                    <a:pt x="153" y="725"/>
                  </a:lnTo>
                  <a:lnTo>
                    <a:pt x="156" y="727"/>
                  </a:lnTo>
                  <a:lnTo>
                    <a:pt x="156" y="729"/>
                  </a:lnTo>
                  <a:lnTo>
                    <a:pt x="158" y="729"/>
                  </a:lnTo>
                  <a:lnTo>
                    <a:pt x="158" y="732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56" y="732"/>
                  </a:lnTo>
                  <a:lnTo>
                    <a:pt x="156" y="732"/>
                  </a:lnTo>
                  <a:lnTo>
                    <a:pt x="156" y="729"/>
                  </a:lnTo>
                  <a:lnTo>
                    <a:pt x="153" y="732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49" y="736"/>
                  </a:lnTo>
                  <a:lnTo>
                    <a:pt x="146" y="734"/>
                  </a:lnTo>
                  <a:lnTo>
                    <a:pt x="144" y="739"/>
                  </a:lnTo>
                  <a:lnTo>
                    <a:pt x="144" y="741"/>
                  </a:lnTo>
                  <a:lnTo>
                    <a:pt x="144" y="751"/>
                  </a:lnTo>
                  <a:lnTo>
                    <a:pt x="144" y="753"/>
                  </a:lnTo>
                  <a:lnTo>
                    <a:pt x="142" y="760"/>
                  </a:lnTo>
                  <a:lnTo>
                    <a:pt x="142" y="762"/>
                  </a:lnTo>
                  <a:lnTo>
                    <a:pt x="142" y="770"/>
                  </a:lnTo>
                  <a:lnTo>
                    <a:pt x="142" y="774"/>
                  </a:lnTo>
                  <a:lnTo>
                    <a:pt x="142" y="777"/>
                  </a:lnTo>
                  <a:lnTo>
                    <a:pt x="142" y="781"/>
                  </a:lnTo>
                  <a:lnTo>
                    <a:pt x="142" y="784"/>
                  </a:lnTo>
                  <a:lnTo>
                    <a:pt x="142" y="786"/>
                  </a:lnTo>
                  <a:lnTo>
                    <a:pt x="139" y="788"/>
                  </a:lnTo>
                  <a:lnTo>
                    <a:pt x="139" y="791"/>
                  </a:lnTo>
                  <a:lnTo>
                    <a:pt x="142" y="791"/>
                  </a:lnTo>
                  <a:lnTo>
                    <a:pt x="142" y="793"/>
                  </a:lnTo>
                  <a:lnTo>
                    <a:pt x="144" y="791"/>
                  </a:lnTo>
                  <a:lnTo>
                    <a:pt x="146" y="791"/>
                  </a:lnTo>
                  <a:lnTo>
                    <a:pt x="146" y="791"/>
                  </a:lnTo>
                  <a:lnTo>
                    <a:pt x="146" y="793"/>
                  </a:lnTo>
                  <a:lnTo>
                    <a:pt x="149" y="793"/>
                  </a:lnTo>
                  <a:lnTo>
                    <a:pt x="149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4" y="793"/>
                  </a:lnTo>
                  <a:lnTo>
                    <a:pt x="144" y="793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6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6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2" y="796"/>
                  </a:lnTo>
                  <a:lnTo>
                    <a:pt x="142" y="796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39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9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4" y="803"/>
                  </a:lnTo>
                  <a:lnTo>
                    <a:pt x="144" y="803"/>
                  </a:lnTo>
                  <a:lnTo>
                    <a:pt x="153" y="800"/>
                  </a:lnTo>
                  <a:lnTo>
                    <a:pt x="156" y="800"/>
                  </a:lnTo>
                  <a:lnTo>
                    <a:pt x="158" y="798"/>
                  </a:lnTo>
                  <a:lnTo>
                    <a:pt x="160" y="796"/>
                  </a:lnTo>
                  <a:lnTo>
                    <a:pt x="160" y="793"/>
                  </a:lnTo>
                  <a:lnTo>
                    <a:pt x="163" y="793"/>
                  </a:lnTo>
                  <a:lnTo>
                    <a:pt x="165" y="793"/>
                  </a:lnTo>
                  <a:lnTo>
                    <a:pt x="168" y="791"/>
                  </a:lnTo>
                  <a:lnTo>
                    <a:pt x="168" y="791"/>
                  </a:lnTo>
                  <a:lnTo>
                    <a:pt x="170" y="788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79"/>
                  </a:lnTo>
                  <a:lnTo>
                    <a:pt x="172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7" y="777"/>
                  </a:lnTo>
                  <a:lnTo>
                    <a:pt x="179" y="774"/>
                  </a:lnTo>
                  <a:lnTo>
                    <a:pt x="179" y="774"/>
                  </a:lnTo>
                  <a:lnTo>
                    <a:pt x="191" y="770"/>
                  </a:lnTo>
                  <a:lnTo>
                    <a:pt x="196" y="767"/>
                  </a:lnTo>
                  <a:lnTo>
                    <a:pt x="205" y="762"/>
                  </a:lnTo>
                  <a:lnTo>
                    <a:pt x="213" y="762"/>
                  </a:lnTo>
                  <a:lnTo>
                    <a:pt x="213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5" y="755"/>
                  </a:lnTo>
                  <a:lnTo>
                    <a:pt x="215" y="755"/>
                  </a:lnTo>
                  <a:lnTo>
                    <a:pt x="215" y="753"/>
                  </a:lnTo>
                  <a:lnTo>
                    <a:pt x="215" y="753"/>
                  </a:lnTo>
                  <a:lnTo>
                    <a:pt x="215" y="751"/>
                  </a:lnTo>
                  <a:lnTo>
                    <a:pt x="208" y="744"/>
                  </a:lnTo>
                  <a:lnTo>
                    <a:pt x="208" y="744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198" y="732"/>
                  </a:lnTo>
                  <a:lnTo>
                    <a:pt x="196" y="729"/>
                  </a:lnTo>
                  <a:lnTo>
                    <a:pt x="194" y="727"/>
                  </a:lnTo>
                  <a:lnTo>
                    <a:pt x="196" y="727"/>
                  </a:lnTo>
                  <a:lnTo>
                    <a:pt x="196" y="729"/>
                  </a:lnTo>
                  <a:lnTo>
                    <a:pt x="198" y="729"/>
                  </a:lnTo>
                  <a:lnTo>
                    <a:pt x="201" y="729"/>
                  </a:lnTo>
                  <a:lnTo>
                    <a:pt x="203" y="732"/>
                  </a:lnTo>
                  <a:lnTo>
                    <a:pt x="208" y="739"/>
                  </a:lnTo>
                  <a:lnTo>
                    <a:pt x="217" y="746"/>
                  </a:lnTo>
                  <a:lnTo>
                    <a:pt x="222" y="748"/>
                  </a:lnTo>
                  <a:lnTo>
                    <a:pt x="224" y="751"/>
                  </a:lnTo>
                  <a:lnTo>
                    <a:pt x="224" y="751"/>
                  </a:lnTo>
                  <a:lnTo>
                    <a:pt x="227" y="751"/>
                  </a:lnTo>
                  <a:lnTo>
                    <a:pt x="227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31" y="751"/>
                  </a:lnTo>
                  <a:lnTo>
                    <a:pt x="231" y="748"/>
                  </a:lnTo>
                  <a:lnTo>
                    <a:pt x="234" y="748"/>
                  </a:lnTo>
                  <a:lnTo>
                    <a:pt x="234" y="746"/>
                  </a:lnTo>
                  <a:lnTo>
                    <a:pt x="234" y="744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1" y="741"/>
                  </a:lnTo>
                  <a:lnTo>
                    <a:pt x="231" y="739"/>
                  </a:lnTo>
                  <a:lnTo>
                    <a:pt x="231" y="739"/>
                  </a:lnTo>
                  <a:lnTo>
                    <a:pt x="229" y="736"/>
                  </a:lnTo>
                  <a:lnTo>
                    <a:pt x="229" y="734"/>
                  </a:lnTo>
                  <a:lnTo>
                    <a:pt x="224" y="732"/>
                  </a:lnTo>
                  <a:lnTo>
                    <a:pt x="224" y="729"/>
                  </a:lnTo>
                  <a:lnTo>
                    <a:pt x="222" y="729"/>
                  </a:lnTo>
                  <a:lnTo>
                    <a:pt x="220" y="727"/>
                  </a:lnTo>
                  <a:lnTo>
                    <a:pt x="220" y="727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17" y="722"/>
                  </a:lnTo>
                  <a:lnTo>
                    <a:pt x="215" y="722"/>
                  </a:lnTo>
                  <a:lnTo>
                    <a:pt x="215" y="720"/>
                  </a:lnTo>
                  <a:lnTo>
                    <a:pt x="213" y="720"/>
                  </a:lnTo>
                  <a:lnTo>
                    <a:pt x="213" y="720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3" y="715"/>
                  </a:lnTo>
                  <a:lnTo>
                    <a:pt x="224" y="729"/>
                  </a:lnTo>
                  <a:lnTo>
                    <a:pt x="229" y="732"/>
                  </a:lnTo>
                  <a:lnTo>
                    <a:pt x="229" y="732"/>
                  </a:lnTo>
                  <a:lnTo>
                    <a:pt x="234" y="736"/>
                  </a:lnTo>
                  <a:lnTo>
                    <a:pt x="234" y="736"/>
                  </a:lnTo>
                  <a:lnTo>
                    <a:pt x="236" y="736"/>
                  </a:lnTo>
                  <a:lnTo>
                    <a:pt x="236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41" y="734"/>
                  </a:lnTo>
                  <a:lnTo>
                    <a:pt x="241" y="732"/>
                  </a:lnTo>
                  <a:lnTo>
                    <a:pt x="241" y="732"/>
                  </a:lnTo>
                  <a:lnTo>
                    <a:pt x="239" y="732"/>
                  </a:lnTo>
                  <a:lnTo>
                    <a:pt x="236" y="732"/>
                  </a:lnTo>
                  <a:lnTo>
                    <a:pt x="234" y="729"/>
                  </a:lnTo>
                  <a:lnTo>
                    <a:pt x="229" y="727"/>
                  </a:lnTo>
                  <a:lnTo>
                    <a:pt x="229" y="725"/>
                  </a:lnTo>
                  <a:lnTo>
                    <a:pt x="222" y="720"/>
                  </a:lnTo>
                  <a:lnTo>
                    <a:pt x="222" y="717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0" y="715"/>
                  </a:lnTo>
                  <a:lnTo>
                    <a:pt x="220" y="715"/>
                  </a:lnTo>
                  <a:lnTo>
                    <a:pt x="220" y="713"/>
                  </a:lnTo>
                  <a:lnTo>
                    <a:pt x="220" y="713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7" y="722"/>
                  </a:lnTo>
                  <a:lnTo>
                    <a:pt x="229" y="725"/>
                  </a:lnTo>
                  <a:lnTo>
                    <a:pt x="229" y="725"/>
                  </a:lnTo>
                  <a:lnTo>
                    <a:pt x="231" y="727"/>
                  </a:lnTo>
                  <a:lnTo>
                    <a:pt x="234" y="727"/>
                  </a:lnTo>
                  <a:lnTo>
                    <a:pt x="234" y="727"/>
                  </a:lnTo>
                  <a:lnTo>
                    <a:pt x="234" y="729"/>
                  </a:lnTo>
                  <a:lnTo>
                    <a:pt x="236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3" y="725"/>
                  </a:lnTo>
                  <a:lnTo>
                    <a:pt x="246" y="722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1" y="717"/>
                  </a:lnTo>
                  <a:lnTo>
                    <a:pt x="241" y="717"/>
                  </a:lnTo>
                  <a:lnTo>
                    <a:pt x="229" y="713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9" y="710"/>
                  </a:lnTo>
                  <a:lnTo>
                    <a:pt x="229" y="710"/>
                  </a:lnTo>
                  <a:lnTo>
                    <a:pt x="231" y="710"/>
                  </a:lnTo>
                  <a:lnTo>
                    <a:pt x="236" y="713"/>
                  </a:lnTo>
                  <a:lnTo>
                    <a:pt x="241" y="713"/>
                  </a:lnTo>
                  <a:lnTo>
                    <a:pt x="243" y="713"/>
                  </a:lnTo>
                  <a:lnTo>
                    <a:pt x="243" y="713"/>
                  </a:lnTo>
                  <a:lnTo>
                    <a:pt x="246" y="713"/>
                  </a:lnTo>
                  <a:lnTo>
                    <a:pt x="246" y="710"/>
                  </a:lnTo>
                  <a:lnTo>
                    <a:pt x="246" y="706"/>
                  </a:lnTo>
                  <a:lnTo>
                    <a:pt x="246" y="706"/>
                  </a:lnTo>
                  <a:lnTo>
                    <a:pt x="243" y="706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6"/>
                  </a:lnTo>
                  <a:lnTo>
                    <a:pt x="239" y="706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6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4" y="701"/>
                  </a:lnTo>
                  <a:lnTo>
                    <a:pt x="234" y="701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41" y="701"/>
                  </a:lnTo>
                  <a:lnTo>
                    <a:pt x="241" y="701"/>
                  </a:lnTo>
                  <a:lnTo>
                    <a:pt x="243" y="701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3" y="696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5" y="696"/>
                  </a:lnTo>
                  <a:lnTo>
                    <a:pt x="255" y="694"/>
                  </a:lnTo>
                  <a:lnTo>
                    <a:pt x="255" y="694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7" y="699"/>
                  </a:lnTo>
                  <a:lnTo>
                    <a:pt x="255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7" y="691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6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3"/>
                  </a:lnTo>
                  <a:lnTo>
                    <a:pt x="257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2" y="701"/>
                  </a:lnTo>
                  <a:lnTo>
                    <a:pt x="262" y="701"/>
                  </a:lnTo>
                  <a:lnTo>
                    <a:pt x="262" y="703"/>
                  </a:lnTo>
                  <a:lnTo>
                    <a:pt x="265" y="703"/>
                  </a:lnTo>
                  <a:lnTo>
                    <a:pt x="265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9" y="708"/>
                  </a:lnTo>
                  <a:lnTo>
                    <a:pt x="269" y="708"/>
                  </a:lnTo>
                  <a:lnTo>
                    <a:pt x="272" y="706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6" y="703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3" y="701"/>
                  </a:lnTo>
                  <a:lnTo>
                    <a:pt x="283" y="701"/>
                  </a:lnTo>
                  <a:lnTo>
                    <a:pt x="283" y="699"/>
                  </a:lnTo>
                  <a:lnTo>
                    <a:pt x="286" y="699"/>
                  </a:lnTo>
                  <a:lnTo>
                    <a:pt x="286" y="699"/>
                  </a:lnTo>
                  <a:lnTo>
                    <a:pt x="286" y="696"/>
                  </a:lnTo>
                  <a:lnTo>
                    <a:pt x="286" y="696"/>
                  </a:lnTo>
                  <a:lnTo>
                    <a:pt x="288" y="696"/>
                  </a:lnTo>
                  <a:lnTo>
                    <a:pt x="291" y="696"/>
                  </a:lnTo>
                  <a:lnTo>
                    <a:pt x="291" y="696"/>
                  </a:lnTo>
                  <a:lnTo>
                    <a:pt x="295" y="694"/>
                  </a:lnTo>
                  <a:lnTo>
                    <a:pt x="295" y="694"/>
                  </a:lnTo>
                  <a:lnTo>
                    <a:pt x="298" y="691"/>
                  </a:lnTo>
                  <a:lnTo>
                    <a:pt x="300" y="691"/>
                  </a:lnTo>
                  <a:lnTo>
                    <a:pt x="302" y="689"/>
                  </a:lnTo>
                  <a:lnTo>
                    <a:pt x="302" y="689"/>
                  </a:lnTo>
                  <a:lnTo>
                    <a:pt x="305" y="689"/>
                  </a:lnTo>
                  <a:lnTo>
                    <a:pt x="305" y="689"/>
                  </a:lnTo>
                  <a:lnTo>
                    <a:pt x="307" y="689"/>
                  </a:lnTo>
                  <a:lnTo>
                    <a:pt x="307" y="691"/>
                  </a:lnTo>
                  <a:lnTo>
                    <a:pt x="310" y="691"/>
                  </a:lnTo>
                  <a:lnTo>
                    <a:pt x="310" y="687"/>
                  </a:lnTo>
                  <a:lnTo>
                    <a:pt x="312" y="684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7" y="677"/>
                  </a:lnTo>
                  <a:lnTo>
                    <a:pt x="321" y="677"/>
                  </a:lnTo>
                  <a:lnTo>
                    <a:pt x="324" y="677"/>
                  </a:lnTo>
                  <a:lnTo>
                    <a:pt x="324" y="680"/>
                  </a:lnTo>
                  <a:lnTo>
                    <a:pt x="324" y="680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8" y="675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3" y="673"/>
                  </a:lnTo>
                  <a:lnTo>
                    <a:pt x="333" y="670"/>
                  </a:lnTo>
                  <a:lnTo>
                    <a:pt x="333" y="668"/>
                  </a:lnTo>
                  <a:lnTo>
                    <a:pt x="336" y="668"/>
                  </a:lnTo>
                  <a:lnTo>
                    <a:pt x="336" y="668"/>
                  </a:lnTo>
                  <a:lnTo>
                    <a:pt x="336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40" y="665"/>
                  </a:lnTo>
                  <a:lnTo>
                    <a:pt x="340" y="665"/>
                  </a:lnTo>
                  <a:lnTo>
                    <a:pt x="343" y="665"/>
                  </a:lnTo>
                  <a:lnTo>
                    <a:pt x="343" y="663"/>
                  </a:lnTo>
                  <a:lnTo>
                    <a:pt x="343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7" y="665"/>
                  </a:lnTo>
                  <a:lnTo>
                    <a:pt x="347" y="665"/>
                  </a:lnTo>
                  <a:lnTo>
                    <a:pt x="347" y="663"/>
                  </a:lnTo>
                  <a:lnTo>
                    <a:pt x="347" y="661"/>
                  </a:lnTo>
                  <a:lnTo>
                    <a:pt x="350" y="661"/>
                  </a:lnTo>
                  <a:lnTo>
                    <a:pt x="350" y="658"/>
                  </a:lnTo>
                  <a:lnTo>
                    <a:pt x="350" y="658"/>
                  </a:lnTo>
                  <a:lnTo>
                    <a:pt x="352" y="658"/>
                  </a:lnTo>
                  <a:lnTo>
                    <a:pt x="352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7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4"/>
                  </a:lnTo>
                  <a:lnTo>
                    <a:pt x="362" y="649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4" y="647"/>
                  </a:lnTo>
                  <a:lnTo>
                    <a:pt x="362" y="644"/>
                  </a:lnTo>
                  <a:lnTo>
                    <a:pt x="362" y="644"/>
                  </a:lnTo>
                  <a:lnTo>
                    <a:pt x="364" y="644"/>
                  </a:lnTo>
                  <a:lnTo>
                    <a:pt x="364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71" y="642"/>
                  </a:lnTo>
                  <a:lnTo>
                    <a:pt x="371" y="642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5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28"/>
                  </a:lnTo>
                  <a:lnTo>
                    <a:pt x="371" y="628"/>
                  </a:lnTo>
                  <a:lnTo>
                    <a:pt x="371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6" y="628"/>
                  </a:lnTo>
                  <a:lnTo>
                    <a:pt x="369" y="628"/>
                  </a:lnTo>
                  <a:lnTo>
                    <a:pt x="369" y="628"/>
                  </a:lnTo>
                  <a:lnTo>
                    <a:pt x="371" y="625"/>
                  </a:lnTo>
                  <a:lnTo>
                    <a:pt x="371" y="625"/>
                  </a:lnTo>
                  <a:lnTo>
                    <a:pt x="371" y="623"/>
                  </a:lnTo>
                  <a:lnTo>
                    <a:pt x="371" y="620"/>
                  </a:lnTo>
                  <a:lnTo>
                    <a:pt x="371" y="620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69" y="616"/>
                  </a:lnTo>
                  <a:lnTo>
                    <a:pt x="371" y="613"/>
                  </a:lnTo>
                  <a:lnTo>
                    <a:pt x="371" y="616"/>
                  </a:lnTo>
                  <a:lnTo>
                    <a:pt x="371" y="618"/>
                  </a:lnTo>
                  <a:lnTo>
                    <a:pt x="373" y="620"/>
                  </a:lnTo>
                  <a:lnTo>
                    <a:pt x="371" y="620"/>
                  </a:lnTo>
                  <a:lnTo>
                    <a:pt x="373" y="623"/>
                  </a:lnTo>
                  <a:lnTo>
                    <a:pt x="373" y="625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3"/>
                  </a:lnTo>
                  <a:lnTo>
                    <a:pt x="376" y="623"/>
                  </a:lnTo>
                  <a:lnTo>
                    <a:pt x="373" y="623"/>
                  </a:lnTo>
                  <a:lnTo>
                    <a:pt x="373" y="620"/>
                  </a:lnTo>
                  <a:lnTo>
                    <a:pt x="373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3" y="611"/>
                  </a:lnTo>
                  <a:lnTo>
                    <a:pt x="373" y="611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371" y="604"/>
                  </a:lnTo>
                  <a:lnTo>
                    <a:pt x="371" y="604"/>
                  </a:lnTo>
                  <a:lnTo>
                    <a:pt x="371" y="602"/>
                  </a:lnTo>
                  <a:lnTo>
                    <a:pt x="371" y="602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71" y="597"/>
                  </a:lnTo>
                  <a:lnTo>
                    <a:pt x="371" y="597"/>
                  </a:lnTo>
                  <a:lnTo>
                    <a:pt x="373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3" y="594"/>
                  </a:lnTo>
                  <a:lnTo>
                    <a:pt x="373" y="594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87"/>
                  </a:lnTo>
                  <a:lnTo>
                    <a:pt x="371" y="587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6" y="583"/>
                  </a:lnTo>
                  <a:lnTo>
                    <a:pt x="376" y="583"/>
                  </a:lnTo>
                  <a:lnTo>
                    <a:pt x="376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78"/>
                  </a:lnTo>
                  <a:lnTo>
                    <a:pt x="380" y="578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3"/>
                  </a:lnTo>
                  <a:lnTo>
                    <a:pt x="380" y="583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78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2"/>
                  </a:lnTo>
                  <a:lnTo>
                    <a:pt x="385" y="592"/>
                  </a:lnTo>
                  <a:lnTo>
                    <a:pt x="385" y="590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close/>
                  <a:moveTo>
                    <a:pt x="243" y="713"/>
                  </a:moveTo>
                  <a:lnTo>
                    <a:pt x="241" y="713"/>
                  </a:lnTo>
                  <a:lnTo>
                    <a:pt x="241" y="713"/>
                  </a:lnTo>
                  <a:lnTo>
                    <a:pt x="234" y="713"/>
                  </a:lnTo>
                  <a:lnTo>
                    <a:pt x="234" y="713"/>
                  </a:lnTo>
                  <a:lnTo>
                    <a:pt x="231" y="713"/>
                  </a:lnTo>
                  <a:lnTo>
                    <a:pt x="231" y="713"/>
                  </a:lnTo>
                  <a:lnTo>
                    <a:pt x="234" y="713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3"/>
                  </a:lnTo>
                  <a:lnTo>
                    <a:pt x="243" y="713"/>
                  </a:lnTo>
                  <a:close/>
                  <a:moveTo>
                    <a:pt x="274" y="142"/>
                  </a:moveTo>
                  <a:lnTo>
                    <a:pt x="274" y="140"/>
                  </a:lnTo>
                  <a:lnTo>
                    <a:pt x="274" y="140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4" y="142"/>
                  </a:lnTo>
                  <a:close/>
                  <a:moveTo>
                    <a:pt x="229" y="732"/>
                  </a:move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9" y="734"/>
                  </a:lnTo>
                  <a:lnTo>
                    <a:pt x="229" y="734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4"/>
                  </a:lnTo>
                  <a:lnTo>
                    <a:pt x="229" y="734"/>
                  </a:lnTo>
                  <a:lnTo>
                    <a:pt x="229" y="732"/>
                  </a:lnTo>
                  <a:close/>
                  <a:moveTo>
                    <a:pt x="276" y="140"/>
                  </a:moveTo>
                  <a:lnTo>
                    <a:pt x="276" y="140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5F900917-F725-4406-A650-4A4F276267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6710" y="1687342"/>
              <a:ext cx="1109964" cy="723889"/>
            </a:xfrm>
            <a:custGeom>
              <a:avLst/>
              <a:gdLst>
                <a:gd name="T0" fmla="*/ 785 w 897"/>
                <a:gd name="T1" fmla="*/ 402 h 585"/>
                <a:gd name="T2" fmla="*/ 821 w 897"/>
                <a:gd name="T3" fmla="*/ 400 h 585"/>
                <a:gd name="T4" fmla="*/ 873 w 897"/>
                <a:gd name="T5" fmla="*/ 336 h 585"/>
                <a:gd name="T6" fmla="*/ 847 w 897"/>
                <a:gd name="T7" fmla="*/ 324 h 585"/>
                <a:gd name="T8" fmla="*/ 823 w 897"/>
                <a:gd name="T9" fmla="*/ 296 h 585"/>
                <a:gd name="T10" fmla="*/ 811 w 897"/>
                <a:gd name="T11" fmla="*/ 305 h 585"/>
                <a:gd name="T12" fmla="*/ 788 w 897"/>
                <a:gd name="T13" fmla="*/ 315 h 585"/>
                <a:gd name="T14" fmla="*/ 757 w 897"/>
                <a:gd name="T15" fmla="*/ 298 h 585"/>
                <a:gd name="T16" fmla="*/ 778 w 897"/>
                <a:gd name="T17" fmla="*/ 256 h 585"/>
                <a:gd name="T18" fmla="*/ 771 w 897"/>
                <a:gd name="T19" fmla="*/ 246 h 585"/>
                <a:gd name="T20" fmla="*/ 757 w 897"/>
                <a:gd name="T21" fmla="*/ 251 h 585"/>
                <a:gd name="T22" fmla="*/ 736 w 897"/>
                <a:gd name="T23" fmla="*/ 272 h 585"/>
                <a:gd name="T24" fmla="*/ 700 w 897"/>
                <a:gd name="T25" fmla="*/ 291 h 585"/>
                <a:gd name="T26" fmla="*/ 686 w 897"/>
                <a:gd name="T27" fmla="*/ 301 h 585"/>
                <a:gd name="T28" fmla="*/ 681 w 897"/>
                <a:gd name="T29" fmla="*/ 315 h 585"/>
                <a:gd name="T30" fmla="*/ 660 w 897"/>
                <a:gd name="T31" fmla="*/ 331 h 585"/>
                <a:gd name="T32" fmla="*/ 658 w 897"/>
                <a:gd name="T33" fmla="*/ 346 h 585"/>
                <a:gd name="T34" fmla="*/ 658 w 897"/>
                <a:gd name="T35" fmla="*/ 355 h 585"/>
                <a:gd name="T36" fmla="*/ 629 w 897"/>
                <a:gd name="T37" fmla="*/ 341 h 585"/>
                <a:gd name="T38" fmla="*/ 634 w 897"/>
                <a:gd name="T39" fmla="*/ 327 h 585"/>
                <a:gd name="T40" fmla="*/ 632 w 897"/>
                <a:gd name="T41" fmla="*/ 324 h 585"/>
                <a:gd name="T42" fmla="*/ 617 w 897"/>
                <a:gd name="T43" fmla="*/ 315 h 585"/>
                <a:gd name="T44" fmla="*/ 549 w 897"/>
                <a:gd name="T45" fmla="*/ 258 h 585"/>
                <a:gd name="T46" fmla="*/ 520 w 897"/>
                <a:gd name="T47" fmla="*/ 192 h 585"/>
                <a:gd name="T48" fmla="*/ 442 w 897"/>
                <a:gd name="T49" fmla="*/ 147 h 585"/>
                <a:gd name="T50" fmla="*/ 319 w 897"/>
                <a:gd name="T51" fmla="*/ 152 h 585"/>
                <a:gd name="T52" fmla="*/ 251 w 897"/>
                <a:gd name="T53" fmla="*/ 78 h 585"/>
                <a:gd name="T54" fmla="*/ 107 w 897"/>
                <a:gd name="T55" fmla="*/ 7 h 585"/>
                <a:gd name="T56" fmla="*/ 0 w 897"/>
                <a:gd name="T57" fmla="*/ 43 h 585"/>
                <a:gd name="T58" fmla="*/ 0 w 897"/>
                <a:gd name="T59" fmla="*/ 43 h 585"/>
                <a:gd name="T60" fmla="*/ 55 w 897"/>
                <a:gd name="T61" fmla="*/ 310 h 585"/>
                <a:gd name="T62" fmla="*/ 57 w 897"/>
                <a:gd name="T63" fmla="*/ 263 h 585"/>
                <a:gd name="T64" fmla="*/ 102 w 897"/>
                <a:gd name="T65" fmla="*/ 227 h 585"/>
                <a:gd name="T66" fmla="*/ 130 w 897"/>
                <a:gd name="T67" fmla="*/ 237 h 585"/>
                <a:gd name="T68" fmla="*/ 149 w 897"/>
                <a:gd name="T69" fmla="*/ 215 h 585"/>
                <a:gd name="T70" fmla="*/ 208 w 897"/>
                <a:gd name="T71" fmla="*/ 242 h 585"/>
                <a:gd name="T72" fmla="*/ 222 w 897"/>
                <a:gd name="T73" fmla="*/ 270 h 585"/>
                <a:gd name="T74" fmla="*/ 230 w 897"/>
                <a:gd name="T75" fmla="*/ 308 h 585"/>
                <a:gd name="T76" fmla="*/ 284 w 897"/>
                <a:gd name="T77" fmla="*/ 308 h 585"/>
                <a:gd name="T78" fmla="*/ 324 w 897"/>
                <a:gd name="T79" fmla="*/ 362 h 585"/>
                <a:gd name="T80" fmla="*/ 383 w 897"/>
                <a:gd name="T81" fmla="*/ 431 h 585"/>
                <a:gd name="T82" fmla="*/ 511 w 897"/>
                <a:gd name="T83" fmla="*/ 516 h 585"/>
                <a:gd name="T84" fmla="*/ 551 w 897"/>
                <a:gd name="T85" fmla="*/ 547 h 585"/>
                <a:gd name="T86" fmla="*/ 577 w 897"/>
                <a:gd name="T87" fmla="*/ 570 h 585"/>
                <a:gd name="T88" fmla="*/ 606 w 897"/>
                <a:gd name="T89" fmla="*/ 582 h 585"/>
                <a:gd name="T90" fmla="*/ 627 w 897"/>
                <a:gd name="T91" fmla="*/ 552 h 585"/>
                <a:gd name="T92" fmla="*/ 636 w 897"/>
                <a:gd name="T93" fmla="*/ 504 h 585"/>
                <a:gd name="T94" fmla="*/ 636 w 897"/>
                <a:gd name="T95" fmla="*/ 476 h 585"/>
                <a:gd name="T96" fmla="*/ 625 w 897"/>
                <a:gd name="T97" fmla="*/ 464 h 585"/>
                <a:gd name="T98" fmla="*/ 594 w 897"/>
                <a:gd name="T99" fmla="*/ 445 h 585"/>
                <a:gd name="T100" fmla="*/ 641 w 897"/>
                <a:gd name="T101" fmla="*/ 426 h 585"/>
                <a:gd name="T102" fmla="*/ 667 w 897"/>
                <a:gd name="T103" fmla="*/ 407 h 585"/>
                <a:gd name="T104" fmla="*/ 672 w 897"/>
                <a:gd name="T105" fmla="*/ 393 h 585"/>
                <a:gd name="T106" fmla="*/ 686 w 897"/>
                <a:gd name="T107" fmla="*/ 384 h 585"/>
                <a:gd name="T108" fmla="*/ 698 w 897"/>
                <a:gd name="T109" fmla="*/ 346 h 585"/>
                <a:gd name="T110" fmla="*/ 743 w 897"/>
                <a:gd name="T111" fmla="*/ 339 h 585"/>
                <a:gd name="T112" fmla="*/ 771 w 897"/>
                <a:gd name="T113" fmla="*/ 350 h 585"/>
                <a:gd name="T114" fmla="*/ 752 w 897"/>
                <a:gd name="T115" fmla="*/ 369 h 585"/>
                <a:gd name="T116" fmla="*/ 800 w 897"/>
                <a:gd name="T117" fmla="*/ 374 h 585"/>
                <a:gd name="T118" fmla="*/ 823 w 897"/>
                <a:gd name="T119" fmla="*/ 386 h 585"/>
                <a:gd name="T120" fmla="*/ 842 w 897"/>
                <a:gd name="T121" fmla="*/ 369 h 585"/>
                <a:gd name="T122" fmla="*/ 859 w 897"/>
                <a:gd name="T123" fmla="*/ 365 h 585"/>
                <a:gd name="T124" fmla="*/ 875 w 897"/>
                <a:gd name="T125" fmla="*/ 35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7" h="585">
                  <a:moveTo>
                    <a:pt x="797" y="393"/>
                  </a:move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0" y="393"/>
                  </a:lnTo>
                  <a:lnTo>
                    <a:pt x="790" y="391"/>
                  </a:lnTo>
                  <a:lnTo>
                    <a:pt x="788" y="391"/>
                  </a:lnTo>
                  <a:lnTo>
                    <a:pt x="788" y="388"/>
                  </a:lnTo>
                  <a:lnTo>
                    <a:pt x="788" y="386"/>
                  </a:lnTo>
                  <a:lnTo>
                    <a:pt x="785" y="386"/>
                  </a:lnTo>
                  <a:lnTo>
                    <a:pt x="783" y="386"/>
                  </a:lnTo>
                  <a:lnTo>
                    <a:pt x="783" y="388"/>
                  </a:lnTo>
                  <a:lnTo>
                    <a:pt x="783" y="391"/>
                  </a:lnTo>
                  <a:lnTo>
                    <a:pt x="783" y="391"/>
                  </a:lnTo>
                  <a:lnTo>
                    <a:pt x="783" y="393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8" y="395"/>
                  </a:lnTo>
                  <a:lnTo>
                    <a:pt x="788" y="398"/>
                  </a:lnTo>
                  <a:lnTo>
                    <a:pt x="788" y="398"/>
                  </a:lnTo>
                  <a:lnTo>
                    <a:pt x="785" y="402"/>
                  </a:lnTo>
                  <a:lnTo>
                    <a:pt x="785" y="405"/>
                  </a:lnTo>
                  <a:lnTo>
                    <a:pt x="785" y="405"/>
                  </a:lnTo>
                  <a:lnTo>
                    <a:pt x="788" y="405"/>
                  </a:lnTo>
                  <a:lnTo>
                    <a:pt x="788" y="402"/>
                  </a:lnTo>
                  <a:lnTo>
                    <a:pt x="788" y="402"/>
                  </a:lnTo>
                  <a:lnTo>
                    <a:pt x="790" y="402"/>
                  </a:lnTo>
                  <a:lnTo>
                    <a:pt x="790" y="402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5" y="405"/>
                  </a:lnTo>
                  <a:lnTo>
                    <a:pt x="795" y="405"/>
                  </a:lnTo>
                  <a:lnTo>
                    <a:pt x="797" y="405"/>
                  </a:lnTo>
                  <a:lnTo>
                    <a:pt x="797" y="402"/>
                  </a:lnTo>
                  <a:lnTo>
                    <a:pt x="797" y="400"/>
                  </a:lnTo>
                  <a:lnTo>
                    <a:pt x="795" y="398"/>
                  </a:lnTo>
                  <a:lnTo>
                    <a:pt x="795" y="398"/>
                  </a:lnTo>
                  <a:lnTo>
                    <a:pt x="795" y="395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7" y="393"/>
                  </a:lnTo>
                  <a:lnTo>
                    <a:pt x="797" y="393"/>
                  </a:lnTo>
                  <a:close/>
                  <a:moveTo>
                    <a:pt x="826" y="398"/>
                  </a:moveTo>
                  <a:lnTo>
                    <a:pt x="823" y="398"/>
                  </a:lnTo>
                  <a:lnTo>
                    <a:pt x="823" y="400"/>
                  </a:lnTo>
                  <a:lnTo>
                    <a:pt x="821" y="400"/>
                  </a:lnTo>
                  <a:lnTo>
                    <a:pt x="821" y="400"/>
                  </a:lnTo>
                  <a:lnTo>
                    <a:pt x="821" y="402"/>
                  </a:lnTo>
                  <a:lnTo>
                    <a:pt x="821" y="402"/>
                  </a:lnTo>
                  <a:lnTo>
                    <a:pt x="823" y="402"/>
                  </a:lnTo>
                  <a:lnTo>
                    <a:pt x="823" y="402"/>
                  </a:lnTo>
                  <a:lnTo>
                    <a:pt x="826" y="402"/>
                  </a:lnTo>
                  <a:lnTo>
                    <a:pt x="826" y="402"/>
                  </a:lnTo>
                  <a:lnTo>
                    <a:pt x="826" y="398"/>
                  </a:lnTo>
                  <a:lnTo>
                    <a:pt x="826" y="398"/>
                  </a:lnTo>
                  <a:lnTo>
                    <a:pt x="826" y="398"/>
                  </a:lnTo>
                  <a:close/>
                  <a:moveTo>
                    <a:pt x="897" y="339"/>
                  </a:moveTo>
                  <a:lnTo>
                    <a:pt x="897" y="339"/>
                  </a:lnTo>
                  <a:lnTo>
                    <a:pt x="897" y="339"/>
                  </a:lnTo>
                  <a:lnTo>
                    <a:pt x="897" y="339"/>
                  </a:lnTo>
                  <a:lnTo>
                    <a:pt x="892" y="339"/>
                  </a:lnTo>
                  <a:lnTo>
                    <a:pt x="892" y="339"/>
                  </a:lnTo>
                  <a:lnTo>
                    <a:pt x="892" y="336"/>
                  </a:lnTo>
                  <a:lnTo>
                    <a:pt x="889" y="336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2" y="341"/>
                  </a:lnTo>
                  <a:lnTo>
                    <a:pt x="882" y="339"/>
                  </a:lnTo>
                  <a:lnTo>
                    <a:pt x="882" y="336"/>
                  </a:lnTo>
                  <a:lnTo>
                    <a:pt x="880" y="336"/>
                  </a:lnTo>
                  <a:lnTo>
                    <a:pt x="875" y="336"/>
                  </a:lnTo>
                  <a:lnTo>
                    <a:pt x="873" y="336"/>
                  </a:lnTo>
                  <a:lnTo>
                    <a:pt x="871" y="336"/>
                  </a:lnTo>
                  <a:lnTo>
                    <a:pt x="868" y="334"/>
                  </a:lnTo>
                  <a:lnTo>
                    <a:pt x="866" y="331"/>
                  </a:lnTo>
                  <a:lnTo>
                    <a:pt x="866" y="331"/>
                  </a:lnTo>
                  <a:lnTo>
                    <a:pt x="863" y="331"/>
                  </a:lnTo>
                  <a:lnTo>
                    <a:pt x="863" y="329"/>
                  </a:lnTo>
                  <a:lnTo>
                    <a:pt x="863" y="329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59" y="327"/>
                  </a:lnTo>
                  <a:lnTo>
                    <a:pt x="859" y="327"/>
                  </a:lnTo>
                  <a:lnTo>
                    <a:pt x="856" y="327"/>
                  </a:lnTo>
                  <a:lnTo>
                    <a:pt x="856" y="324"/>
                  </a:lnTo>
                  <a:lnTo>
                    <a:pt x="854" y="322"/>
                  </a:lnTo>
                  <a:lnTo>
                    <a:pt x="854" y="324"/>
                  </a:lnTo>
                  <a:lnTo>
                    <a:pt x="854" y="324"/>
                  </a:lnTo>
                  <a:lnTo>
                    <a:pt x="854" y="327"/>
                  </a:lnTo>
                  <a:lnTo>
                    <a:pt x="852" y="327"/>
                  </a:lnTo>
                  <a:lnTo>
                    <a:pt x="852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4"/>
                  </a:lnTo>
                  <a:lnTo>
                    <a:pt x="847" y="324"/>
                  </a:lnTo>
                  <a:lnTo>
                    <a:pt x="847" y="320"/>
                  </a:lnTo>
                  <a:lnTo>
                    <a:pt x="847" y="317"/>
                  </a:lnTo>
                  <a:lnTo>
                    <a:pt x="847" y="317"/>
                  </a:lnTo>
                  <a:lnTo>
                    <a:pt x="847" y="315"/>
                  </a:lnTo>
                  <a:lnTo>
                    <a:pt x="845" y="315"/>
                  </a:lnTo>
                  <a:lnTo>
                    <a:pt x="842" y="315"/>
                  </a:lnTo>
                  <a:lnTo>
                    <a:pt x="842" y="315"/>
                  </a:lnTo>
                  <a:lnTo>
                    <a:pt x="840" y="315"/>
                  </a:lnTo>
                  <a:lnTo>
                    <a:pt x="840" y="317"/>
                  </a:lnTo>
                  <a:lnTo>
                    <a:pt x="837" y="317"/>
                  </a:lnTo>
                  <a:lnTo>
                    <a:pt x="837" y="315"/>
                  </a:lnTo>
                  <a:lnTo>
                    <a:pt x="837" y="315"/>
                  </a:lnTo>
                  <a:lnTo>
                    <a:pt x="833" y="315"/>
                  </a:lnTo>
                  <a:lnTo>
                    <a:pt x="830" y="315"/>
                  </a:lnTo>
                  <a:lnTo>
                    <a:pt x="830" y="313"/>
                  </a:lnTo>
                  <a:lnTo>
                    <a:pt x="830" y="308"/>
                  </a:lnTo>
                  <a:lnTo>
                    <a:pt x="830" y="305"/>
                  </a:lnTo>
                  <a:lnTo>
                    <a:pt x="830" y="303"/>
                  </a:lnTo>
                  <a:lnTo>
                    <a:pt x="826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6"/>
                  </a:lnTo>
                  <a:lnTo>
                    <a:pt x="821" y="296"/>
                  </a:lnTo>
                  <a:lnTo>
                    <a:pt x="821" y="296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4"/>
                  </a:lnTo>
                  <a:lnTo>
                    <a:pt x="821" y="291"/>
                  </a:lnTo>
                  <a:lnTo>
                    <a:pt x="821" y="291"/>
                  </a:lnTo>
                  <a:lnTo>
                    <a:pt x="821" y="289"/>
                  </a:lnTo>
                  <a:lnTo>
                    <a:pt x="819" y="289"/>
                  </a:lnTo>
                  <a:lnTo>
                    <a:pt x="819" y="291"/>
                  </a:lnTo>
                  <a:lnTo>
                    <a:pt x="819" y="291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9" y="296"/>
                  </a:lnTo>
                  <a:lnTo>
                    <a:pt x="819" y="298"/>
                  </a:lnTo>
                  <a:lnTo>
                    <a:pt x="819" y="298"/>
                  </a:lnTo>
                  <a:lnTo>
                    <a:pt x="819" y="301"/>
                  </a:lnTo>
                  <a:lnTo>
                    <a:pt x="816" y="305"/>
                  </a:lnTo>
                  <a:lnTo>
                    <a:pt x="814" y="308"/>
                  </a:lnTo>
                  <a:lnTo>
                    <a:pt x="814" y="308"/>
                  </a:lnTo>
                  <a:lnTo>
                    <a:pt x="811" y="305"/>
                  </a:lnTo>
                  <a:lnTo>
                    <a:pt x="809" y="303"/>
                  </a:lnTo>
                  <a:lnTo>
                    <a:pt x="807" y="303"/>
                  </a:lnTo>
                  <a:lnTo>
                    <a:pt x="807" y="305"/>
                  </a:lnTo>
                  <a:lnTo>
                    <a:pt x="807" y="317"/>
                  </a:lnTo>
                  <a:lnTo>
                    <a:pt x="807" y="320"/>
                  </a:lnTo>
                  <a:lnTo>
                    <a:pt x="807" y="320"/>
                  </a:lnTo>
                  <a:lnTo>
                    <a:pt x="802" y="317"/>
                  </a:lnTo>
                  <a:lnTo>
                    <a:pt x="802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17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5" y="315"/>
                  </a:lnTo>
                  <a:lnTo>
                    <a:pt x="795" y="317"/>
                  </a:lnTo>
                  <a:lnTo>
                    <a:pt x="795" y="317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2" y="317"/>
                  </a:lnTo>
                  <a:lnTo>
                    <a:pt x="792" y="317"/>
                  </a:lnTo>
                  <a:lnTo>
                    <a:pt x="790" y="317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3" y="315"/>
                  </a:lnTo>
                  <a:lnTo>
                    <a:pt x="783" y="315"/>
                  </a:lnTo>
                  <a:lnTo>
                    <a:pt x="781" y="315"/>
                  </a:lnTo>
                  <a:lnTo>
                    <a:pt x="781" y="313"/>
                  </a:lnTo>
                  <a:lnTo>
                    <a:pt x="778" y="313"/>
                  </a:lnTo>
                  <a:lnTo>
                    <a:pt x="778" y="313"/>
                  </a:lnTo>
                  <a:lnTo>
                    <a:pt x="778" y="310"/>
                  </a:lnTo>
                  <a:lnTo>
                    <a:pt x="776" y="310"/>
                  </a:lnTo>
                  <a:lnTo>
                    <a:pt x="776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05"/>
                  </a:lnTo>
                  <a:lnTo>
                    <a:pt x="774" y="303"/>
                  </a:lnTo>
                  <a:lnTo>
                    <a:pt x="774" y="303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6" y="296"/>
                  </a:lnTo>
                  <a:lnTo>
                    <a:pt x="759" y="298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298"/>
                  </a:lnTo>
                  <a:lnTo>
                    <a:pt x="755" y="296"/>
                  </a:lnTo>
                  <a:lnTo>
                    <a:pt x="755" y="296"/>
                  </a:lnTo>
                  <a:lnTo>
                    <a:pt x="752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43" y="294"/>
                  </a:lnTo>
                  <a:lnTo>
                    <a:pt x="743" y="291"/>
                  </a:lnTo>
                  <a:lnTo>
                    <a:pt x="740" y="289"/>
                  </a:lnTo>
                  <a:lnTo>
                    <a:pt x="743" y="286"/>
                  </a:lnTo>
                  <a:lnTo>
                    <a:pt x="750" y="282"/>
                  </a:lnTo>
                  <a:lnTo>
                    <a:pt x="752" y="279"/>
                  </a:lnTo>
                  <a:lnTo>
                    <a:pt x="755" y="279"/>
                  </a:lnTo>
                  <a:lnTo>
                    <a:pt x="757" y="279"/>
                  </a:lnTo>
                  <a:lnTo>
                    <a:pt x="757" y="277"/>
                  </a:lnTo>
                  <a:lnTo>
                    <a:pt x="759" y="272"/>
                  </a:lnTo>
                  <a:lnTo>
                    <a:pt x="762" y="270"/>
                  </a:lnTo>
                  <a:lnTo>
                    <a:pt x="766" y="265"/>
                  </a:lnTo>
                  <a:lnTo>
                    <a:pt x="769" y="265"/>
                  </a:lnTo>
                  <a:lnTo>
                    <a:pt x="774" y="265"/>
                  </a:lnTo>
                  <a:lnTo>
                    <a:pt x="776" y="263"/>
                  </a:lnTo>
                  <a:lnTo>
                    <a:pt x="776" y="263"/>
                  </a:lnTo>
                  <a:lnTo>
                    <a:pt x="776" y="258"/>
                  </a:lnTo>
                  <a:lnTo>
                    <a:pt x="778" y="256"/>
                  </a:lnTo>
                  <a:lnTo>
                    <a:pt x="778" y="256"/>
                  </a:lnTo>
                  <a:lnTo>
                    <a:pt x="783" y="256"/>
                  </a:lnTo>
                  <a:lnTo>
                    <a:pt x="783" y="256"/>
                  </a:lnTo>
                  <a:lnTo>
                    <a:pt x="792" y="249"/>
                  </a:lnTo>
                  <a:lnTo>
                    <a:pt x="795" y="249"/>
                  </a:lnTo>
                  <a:lnTo>
                    <a:pt x="797" y="246"/>
                  </a:lnTo>
                  <a:lnTo>
                    <a:pt x="800" y="244"/>
                  </a:lnTo>
                  <a:lnTo>
                    <a:pt x="797" y="244"/>
                  </a:lnTo>
                  <a:lnTo>
                    <a:pt x="797" y="244"/>
                  </a:lnTo>
                  <a:lnTo>
                    <a:pt x="790" y="239"/>
                  </a:lnTo>
                  <a:lnTo>
                    <a:pt x="788" y="237"/>
                  </a:lnTo>
                  <a:lnTo>
                    <a:pt x="785" y="237"/>
                  </a:lnTo>
                  <a:lnTo>
                    <a:pt x="783" y="239"/>
                  </a:lnTo>
                  <a:lnTo>
                    <a:pt x="783" y="242"/>
                  </a:lnTo>
                  <a:lnTo>
                    <a:pt x="781" y="242"/>
                  </a:lnTo>
                  <a:lnTo>
                    <a:pt x="778" y="244"/>
                  </a:lnTo>
                  <a:lnTo>
                    <a:pt x="778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4" y="244"/>
                  </a:lnTo>
                  <a:lnTo>
                    <a:pt x="774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69" y="246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6" y="251"/>
                  </a:lnTo>
                  <a:lnTo>
                    <a:pt x="766" y="251"/>
                  </a:lnTo>
                  <a:lnTo>
                    <a:pt x="766" y="253"/>
                  </a:lnTo>
                  <a:lnTo>
                    <a:pt x="766" y="253"/>
                  </a:lnTo>
                  <a:lnTo>
                    <a:pt x="766" y="256"/>
                  </a:lnTo>
                  <a:lnTo>
                    <a:pt x="764" y="256"/>
                  </a:lnTo>
                  <a:lnTo>
                    <a:pt x="764" y="256"/>
                  </a:lnTo>
                  <a:lnTo>
                    <a:pt x="764" y="258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5" y="253"/>
                  </a:lnTo>
                  <a:lnTo>
                    <a:pt x="752" y="253"/>
                  </a:lnTo>
                  <a:lnTo>
                    <a:pt x="750" y="256"/>
                  </a:lnTo>
                  <a:lnTo>
                    <a:pt x="750" y="256"/>
                  </a:lnTo>
                  <a:lnTo>
                    <a:pt x="750" y="258"/>
                  </a:lnTo>
                  <a:lnTo>
                    <a:pt x="748" y="258"/>
                  </a:lnTo>
                  <a:lnTo>
                    <a:pt x="748" y="258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3"/>
                  </a:lnTo>
                  <a:lnTo>
                    <a:pt x="745" y="263"/>
                  </a:lnTo>
                  <a:lnTo>
                    <a:pt x="743" y="263"/>
                  </a:lnTo>
                  <a:lnTo>
                    <a:pt x="743" y="265"/>
                  </a:lnTo>
                  <a:lnTo>
                    <a:pt x="740" y="270"/>
                  </a:lnTo>
                  <a:lnTo>
                    <a:pt x="740" y="270"/>
                  </a:lnTo>
                  <a:lnTo>
                    <a:pt x="738" y="270"/>
                  </a:lnTo>
                  <a:lnTo>
                    <a:pt x="736" y="272"/>
                  </a:lnTo>
                  <a:lnTo>
                    <a:pt x="733" y="275"/>
                  </a:lnTo>
                  <a:lnTo>
                    <a:pt x="733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7"/>
                  </a:lnTo>
                  <a:lnTo>
                    <a:pt x="729" y="277"/>
                  </a:lnTo>
                  <a:lnTo>
                    <a:pt x="729" y="279"/>
                  </a:lnTo>
                  <a:lnTo>
                    <a:pt x="726" y="279"/>
                  </a:lnTo>
                  <a:lnTo>
                    <a:pt x="726" y="279"/>
                  </a:lnTo>
                  <a:lnTo>
                    <a:pt x="724" y="279"/>
                  </a:lnTo>
                  <a:lnTo>
                    <a:pt x="722" y="279"/>
                  </a:lnTo>
                  <a:lnTo>
                    <a:pt x="717" y="279"/>
                  </a:lnTo>
                  <a:lnTo>
                    <a:pt x="714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4"/>
                  </a:lnTo>
                  <a:lnTo>
                    <a:pt x="707" y="286"/>
                  </a:lnTo>
                  <a:lnTo>
                    <a:pt x="705" y="289"/>
                  </a:lnTo>
                  <a:lnTo>
                    <a:pt x="705" y="289"/>
                  </a:lnTo>
                  <a:lnTo>
                    <a:pt x="703" y="289"/>
                  </a:lnTo>
                  <a:lnTo>
                    <a:pt x="703" y="289"/>
                  </a:lnTo>
                  <a:lnTo>
                    <a:pt x="700" y="289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4"/>
                  </a:lnTo>
                  <a:lnTo>
                    <a:pt x="700" y="294"/>
                  </a:lnTo>
                  <a:lnTo>
                    <a:pt x="703" y="294"/>
                  </a:lnTo>
                  <a:lnTo>
                    <a:pt x="703" y="294"/>
                  </a:lnTo>
                  <a:lnTo>
                    <a:pt x="703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698" y="294"/>
                  </a:lnTo>
                  <a:lnTo>
                    <a:pt x="698" y="294"/>
                  </a:lnTo>
                  <a:lnTo>
                    <a:pt x="698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1" y="296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10"/>
                  </a:lnTo>
                  <a:lnTo>
                    <a:pt x="684" y="313"/>
                  </a:lnTo>
                  <a:lnTo>
                    <a:pt x="681" y="313"/>
                  </a:lnTo>
                  <a:lnTo>
                    <a:pt x="681" y="313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79" y="315"/>
                  </a:lnTo>
                  <a:lnTo>
                    <a:pt x="679" y="315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20"/>
                  </a:lnTo>
                  <a:lnTo>
                    <a:pt x="672" y="320"/>
                  </a:lnTo>
                  <a:lnTo>
                    <a:pt x="669" y="322"/>
                  </a:lnTo>
                  <a:lnTo>
                    <a:pt x="669" y="322"/>
                  </a:lnTo>
                  <a:lnTo>
                    <a:pt x="667" y="322"/>
                  </a:lnTo>
                  <a:lnTo>
                    <a:pt x="667" y="324"/>
                  </a:lnTo>
                  <a:lnTo>
                    <a:pt x="667" y="327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2" y="331"/>
                  </a:lnTo>
                  <a:lnTo>
                    <a:pt x="662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41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7"/>
                  </a:lnTo>
                  <a:lnTo>
                    <a:pt x="646" y="353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39" y="348"/>
                  </a:lnTo>
                  <a:lnTo>
                    <a:pt x="636" y="348"/>
                  </a:lnTo>
                  <a:lnTo>
                    <a:pt x="634" y="346"/>
                  </a:lnTo>
                  <a:lnTo>
                    <a:pt x="632" y="343"/>
                  </a:lnTo>
                  <a:lnTo>
                    <a:pt x="632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39"/>
                  </a:lnTo>
                  <a:lnTo>
                    <a:pt x="629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6"/>
                  </a:lnTo>
                  <a:lnTo>
                    <a:pt x="632" y="336"/>
                  </a:lnTo>
                  <a:lnTo>
                    <a:pt x="634" y="336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2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2"/>
                  </a:lnTo>
                  <a:lnTo>
                    <a:pt x="629" y="322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2" y="315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17" y="317"/>
                  </a:lnTo>
                  <a:lnTo>
                    <a:pt x="617" y="315"/>
                  </a:lnTo>
                  <a:lnTo>
                    <a:pt x="617" y="315"/>
                  </a:lnTo>
                  <a:lnTo>
                    <a:pt x="615" y="315"/>
                  </a:lnTo>
                  <a:lnTo>
                    <a:pt x="615" y="315"/>
                  </a:lnTo>
                  <a:lnTo>
                    <a:pt x="608" y="315"/>
                  </a:lnTo>
                  <a:lnTo>
                    <a:pt x="601" y="315"/>
                  </a:lnTo>
                  <a:lnTo>
                    <a:pt x="599" y="317"/>
                  </a:lnTo>
                  <a:lnTo>
                    <a:pt x="591" y="317"/>
                  </a:lnTo>
                  <a:lnTo>
                    <a:pt x="584" y="317"/>
                  </a:lnTo>
                  <a:lnTo>
                    <a:pt x="577" y="317"/>
                  </a:lnTo>
                  <a:lnTo>
                    <a:pt x="573" y="317"/>
                  </a:lnTo>
                  <a:lnTo>
                    <a:pt x="565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1" y="315"/>
                  </a:lnTo>
                  <a:lnTo>
                    <a:pt x="561" y="315"/>
                  </a:lnTo>
                  <a:lnTo>
                    <a:pt x="558" y="303"/>
                  </a:lnTo>
                  <a:lnTo>
                    <a:pt x="556" y="294"/>
                  </a:lnTo>
                  <a:lnTo>
                    <a:pt x="554" y="284"/>
                  </a:lnTo>
                  <a:lnTo>
                    <a:pt x="551" y="277"/>
                  </a:lnTo>
                  <a:lnTo>
                    <a:pt x="551" y="26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2" y="258"/>
                  </a:lnTo>
                  <a:lnTo>
                    <a:pt x="537" y="258"/>
                  </a:lnTo>
                  <a:lnTo>
                    <a:pt x="530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3" y="258"/>
                  </a:lnTo>
                  <a:lnTo>
                    <a:pt x="525" y="244"/>
                  </a:lnTo>
                  <a:lnTo>
                    <a:pt x="525" y="232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27"/>
                  </a:lnTo>
                  <a:lnTo>
                    <a:pt x="525" y="227"/>
                  </a:lnTo>
                  <a:lnTo>
                    <a:pt x="528" y="227"/>
                  </a:lnTo>
                  <a:lnTo>
                    <a:pt x="528" y="225"/>
                  </a:lnTo>
                  <a:lnTo>
                    <a:pt x="528" y="223"/>
                  </a:lnTo>
                  <a:lnTo>
                    <a:pt x="528" y="206"/>
                  </a:lnTo>
                  <a:lnTo>
                    <a:pt x="530" y="187"/>
                  </a:lnTo>
                  <a:lnTo>
                    <a:pt x="520" y="192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09" y="189"/>
                  </a:lnTo>
                  <a:lnTo>
                    <a:pt x="506" y="180"/>
                  </a:lnTo>
                  <a:lnTo>
                    <a:pt x="504" y="175"/>
                  </a:lnTo>
                  <a:lnTo>
                    <a:pt x="499" y="166"/>
                  </a:lnTo>
                  <a:lnTo>
                    <a:pt x="497" y="166"/>
                  </a:lnTo>
                  <a:lnTo>
                    <a:pt x="497" y="163"/>
                  </a:lnTo>
                  <a:lnTo>
                    <a:pt x="490" y="161"/>
                  </a:lnTo>
                  <a:lnTo>
                    <a:pt x="485" y="156"/>
                  </a:lnTo>
                  <a:lnTo>
                    <a:pt x="483" y="154"/>
                  </a:lnTo>
                  <a:lnTo>
                    <a:pt x="480" y="152"/>
                  </a:lnTo>
                  <a:lnTo>
                    <a:pt x="476" y="144"/>
                  </a:lnTo>
                  <a:lnTo>
                    <a:pt x="468" y="137"/>
                  </a:lnTo>
                  <a:lnTo>
                    <a:pt x="468" y="137"/>
                  </a:lnTo>
                  <a:lnTo>
                    <a:pt x="468" y="135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59" y="140"/>
                  </a:lnTo>
                  <a:lnTo>
                    <a:pt x="454" y="142"/>
                  </a:lnTo>
                  <a:lnTo>
                    <a:pt x="450" y="144"/>
                  </a:lnTo>
                  <a:lnTo>
                    <a:pt x="442" y="147"/>
                  </a:lnTo>
                  <a:lnTo>
                    <a:pt x="442" y="147"/>
                  </a:lnTo>
                  <a:lnTo>
                    <a:pt x="442" y="149"/>
                  </a:lnTo>
                  <a:lnTo>
                    <a:pt x="438" y="147"/>
                  </a:lnTo>
                  <a:lnTo>
                    <a:pt x="431" y="147"/>
                  </a:lnTo>
                  <a:lnTo>
                    <a:pt x="424" y="147"/>
                  </a:lnTo>
                  <a:lnTo>
                    <a:pt x="416" y="147"/>
                  </a:lnTo>
                  <a:lnTo>
                    <a:pt x="409" y="144"/>
                  </a:lnTo>
                  <a:lnTo>
                    <a:pt x="402" y="144"/>
                  </a:lnTo>
                  <a:lnTo>
                    <a:pt x="393" y="144"/>
                  </a:lnTo>
                  <a:lnTo>
                    <a:pt x="386" y="142"/>
                  </a:lnTo>
                  <a:lnTo>
                    <a:pt x="379" y="142"/>
                  </a:lnTo>
                  <a:lnTo>
                    <a:pt x="374" y="142"/>
                  </a:lnTo>
                  <a:lnTo>
                    <a:pt x="369" y="144"/>
                  </a:lnTo>
                  <a:lnTo>
                    <a:pt x="364" y="144"/>
                  </a:lnTo>
                  <a:lnTo>
                    <a:pt x="357" y="144"/>
                  </a:lnTo>
                  <a:lnTo>
                    <a:pt x="353" y="147"/>
                  </a:lnTo>
                  <a:lnTo>
                    <a:pt x="348" y="147"/>
                  </a:lnTo>
                  <a:lnTo>
                    <a:pt x="343" y="147"/>
                  </a:lnTo>
                  <a:lnTo>
                    <a:pt x="338" y="149"/>
                  </a:lnTo>
                  <a:lnTo>
                    <a:pt x="336" y="149"/>
                  </a:lnTo>
                  <a:lnTo>
                    <a:pt x="334" y="149"/>
                  </a:lnTo>
                  <a:lnTo>
                    <a:pt x="331" y="149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4" y="152"/>
                  </a:lnTo>
                  <a:lnTo>
                    <a:pt x="322" y="152"/>
                  </a:lnTo>
                  <a:lnTo>
                    <a:pt x="319" y="152"/>
                  </a:lnTo>
                  <a:lnTo>
                    <a:pt x="315" y="154"/>
                  </a:lnTo>
                  <a:lnTo>
                    <a:pt x="315" y="154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0" y="147"/>
                  </a:lnTo>
                  <a:lnTo>
                    <a:pt x="308" y="144"/>
                  </a:lnTo>
                  <a:lnTo>
                    <a:pt x="303" y="140"/>
                  </a:lnTo>
                  <a:lnTo>
                    <a:pt x="301" y="137"/>
                  </a:lnTo>
                  <a:lnTo>
                    <a:pt x="298" y="135"/>
                  </a:lnTo>
                  <a:lnTo>
                    <a:pt x="296" y="130"/>
                  </a:lnTo>
                  <a:lnTo>
                    <a:pt x="291" y="128"/>
                  </a:lnTo>
                  <a:lnTo>
                    <a:pt x="289" y="123"/>
                  </a:lnTo>
                  <a:lnTo>
                    <a:pt x="286" y="121"/>
                  </a:lnTo>
                  <a:lnTo>
                    <a:pt x="282" y="116"/>
                  </a:lnTo>
                  <a:lnTo>
                    <a:pt x="279" y="114"/>
                  </a:lnTo>
                  <a:lnTo>
                    <a:pt x="277" y="109"/>
                  </a:lnTo>
                  <a:lnTo>
                    <a:pt x="270" y="104"/>
                  </a:lnTo>
                  <a:lnTo>
                    <a:pt x="267" y="97"/>
                  </a:lnTo>
                  <a:lnTo>
                    <a:pt x="267" y="97"/>
                  </a:lnTo>
                  <a:lnTo>
                    <a:pt x="267" y="92"/>
                  </a:lnTo>
                  <a:lnTo>
                    <a:pt x="265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0" y="85"/>
                  </a:lnTo>
                  <a:lnTo>
                    <a:pt x="256" y="83"/>
                  </a:lnTo>
                  <a:lnTo>
                    <a:pt x="251" y="78"/>
                  </a:lnTo>
                  <a:lnTo>
                    <a:pt x="241" y="73"/>
                  </a:lnTo>
                  <a:lnTo>
                    <a:pt x="234" y="66"/>
                  </a:lnTo>
                  <a:lnTo>
                    <a:pt x="225" y="62"/>
                  </a:lnTo>
                  <a:lnTo>
                    <a:pt x="213" y="55"/>
                  </a:lnTo>
                  <a:lnTo>
                    <a:pt x="204" y="47"/>
                  </a:lnTo>
                  <a:lnTo>
                    <a:pt x="192" y="40"/>
                  </a:lnTo>
                  <a:lnTo>
                    <a:pt x="182" y="33"/>
                  </a:lnTo>
                  <a:lnTo>
                    <a:pt x="173" y="26"/>
                  </a:lnTo>
                  <a:lnTo>
                    <a:pt x="163" y="21"/>
                  </a:lnTo>
                  <a:lnTo>
                    <a:pt x="161" y="19"/>
                  </a:lnTo>
                  <a:lnTo>
                    <a:pt x="156" y="14"/>
                  </a:lnTo>
                  <a:lnTo>
                    <a:pt x="149" y="10"/>
                  </a:lnTo>
                  <a:lnTo>
                    <a:pt x="144" y="7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35" y="3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28" y="3"/>
                  </a:lnTo>
                  <a:lnTo>
                    <a:pt x="126" y="3"/>
                  </a:lnTo>
                  <a:lnTo>
                    <a:pt x="123" y="5"/>
                  </a:lnTo>
                  <a:lnTo>
                    <a:pt x="118" y="5"/>
                  </a:lnTo>
                  <a:lnTo>
                    <a:pt x="116" y="5"/>
                  </a:lnTo>
                  <a:lnTo>
                    <a:pt x="114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4" y="10"/>
                  </a:lnTo>
                  <a:lnTo>
                    <a:pt x="97" y="12"/>
                  </a:lnTo>
                  <a:lnTo>
                    <a:pt x="90" y="14"/>
                  </a:lnTo>
                  <a:lnTo>
                    <a:pt x="85" y="14"/>
                  </a:lnTo>
                  <a:lnTo>
                    <a:pt x="78" y="17"/>
                  </a:lnTo>
                  <a:lnTo>
                    <a:pt x="73" y="19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7" y="24"/>
                  </a:lnTo>
                  <a:lnTo>
                    <a:pt x="52" y="26"/>
                  </a:lnTo>
                  <a:lnTo>
                    <a:pt x="47" y="26"/>
                  </a:lnTo>
                  <a:lnTo>
                    <a:pt x="43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4" y="36"/>
                  </a:lnTo>
                  <a:lnTo>
                    <a:pt x="19" y="36"/>
                  </a:lnTo>
                  <a:lnTo>
                    <a:pt x="14" y="38"/>
                  </a:lnTo>
                  <a:lnTo>
                    <a:pt x="10" y="40"/>
                  </a:lnTo>
                  <a:lnTo>
                    <a:pt x="5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59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0" y="109"/>
                  </a:lnTo>
                  <a:lnTo>
                    <a:pt x="0" y="126"/>
                  </a:lnTo>
                  <a:lnTo>
                    <a:pt x="0" y="142"/>
                  </a:lnTo>
                  <a:lnTo>
                    <a:pt x="0" y="159"/>
                  </a:lnTo>
                  <a:lnTo>
                    <a:pt x="0" y="175"/>
                  </a:lnTo>
                  <a:lnTo>
                    <a:pt x="0" y="192"/>
                  </a:lnTo>
                  <a:lnTo>
                    <a:pt x="0" y="208"/>
                  </a:lnTo>
                  <a:lnTo>
                    <a:pt x="0" y="225"/>
                  </a:lnTo>
                  <a:lnTo>
                    <a:pt x="0" y="242"/>
                  </a:lnTo>
                  <a:lnTo>
                    <a:pt x="0" y="258"/>
                  </a:lnTo>
                  <a:lnTo>
                    <a:pt x="0" y="275"/>
                  </a:lnTo>
                  <a:lnTo>
                    <a:pt x="0" y="289"/>
                  </a:lnTo>
                  <a:lnTo>
                    <a:pt x="0" y="305"/>
                  </a:lnTo>
                  <a:lnTo>
                    <a:pt x="7" y="305"/>
                  </a:lnTo>
                  <a:lnTo>
                    <a:pt x="17" y="305"/>
                  </a:lnTo>
                  <a:lnTo>
                    <a:pt x="29" y="308"/>
                  </a:lnTo>
                  <a:lnTo>
                    <a:pt x="31" y="308"/>
                  </a:lnTo>
                  <a:lnTo>
                    <a:pt x="43" y="308"/>
                  </a:lnTo>
                  <a:lnTo>
                    <a:pt x="47" y="308"/>
                  </a:lnTo>
                  <a:lnTo>
                    <a:pt x="52" y="310"/>
                  </a:lnTo>
                  <a:lnTo>
                    <a:pt x="55" y="310"/>
                  </a:lnTo>
                  <a:lnTo>
                    <a:pt x="57" y="308"/>
                  </a:lnTo>
                  <a:lnTo>
                    <a:pt x="57" y="305"/>
                  </a:lnTo>
                  <a:lnTo>
                    <a:pt x="59" y="303"/>
                  </a:lnTo>
                  <a:lnTo>
                    <a:pt x="59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59" y="301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5" y="298"/>
                  </a:lnTo>
                  <a:lnTo>
                    <a:pt x="55" y="298"/>
                  </a:lnTo>
                  <a:lnTo>
                    <a:pt x="55" y="296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2" y="289"/>
                  </a:lnTo>
                  <a:lnTo>
                    <a:pt x="52" y="286"/>
                  </a:lnTo>
                  <a:lnTo>
                    <a:pt x="52" y="284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0" y="270"/>
                  </a:lnTo>
                  <a:lnTo>
                    <a:pt x="50" y="268"/>
                  </a:lnTo>
                  <a:lnTo>
                    <a:pt x="52" y="265"/>
                  </a:lnTo>
                  <a:lnTo>
                    <a:pt x="57" y="263"/>
                  </a:lnTo>
                  <a:lnTo>
                    <a:pt x="59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4" y="253"/>
                  </a:lnTo>
                  <a:lnTo>
                    <a:pt x="69" y="249"/>
                  </a:lnTo>
                  <a:lnTo>
                    <a:pt x="73" y="246"/>
                  </a:lnTo>
                  <a:lnTo>
                    <a:pt x="78" y="246"/>
                  </a:lnTo>
                  <a:lnTo>
                    <a:pt x="85" y="249"/>
                  </a:lnTo>
                  <a:lnTo>
                    <a:pt x="88" y="246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95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9" y="242"/>
                  </a:lnTo>
                  <a:lnTo>
                    <a:pt x="99" y="239"/>
                  </a:lnTo>
                  <a:lnTo>
                    <a:pt x="102" y="234"/>
                  </a:lnTo>
                  <a:lnTo>
                    <a:pt x="102" y="232"/>
                  </a:lnTo>
                  <a:lnTo>
                    <a:pt x="102" y="232"/>
                  </a:lnTo>
                  <a:lnTo>
                    <a:pt x="99" y="230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3"/>
                  </a:lnTo>
                  <a:lnTo>
                    <a:pt x="107" y="223"/>
                  </a:lnTo>
                  <a:lnTo>
                    <a:pt x="107" y="223"/>
                  </a:lnTo>
                  <a:lnTo>
                    <a:pt x="109" y="223"/>
                  </a:lnTo>
                  <a:lnTo>
                    <a:pt x="109" y="223"/>
                  </a:lnTo>
                  <a:lnTo>
                    <a:pt x="109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23" y="227"/>
                  </a:lnTo>
                  <a:lnTo>
                    <a:pt x="123" y="230"/>
                  </a:lnTo>
                  <a:lnTo>
                    <a:pt x="126" y="230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9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4"/>
                  </a:lnTo>
                  <a:lnTo>
                    <a:pt x="128" y="232"/>
                  </a:lnTo>
                  <a:lnTo>
                    <a:pt x="123" y="227"/>
                  </a:lnTo>
                  <a:lnTo>
                    <a:pt x="123" y="223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4" y="215"/>
                  </a:lnTo>
                  <a:lnTo>
                    <a:pt x="111" y="215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4" y="213"/>
                  </a:lnTo>
                  <a:lnTo>
                    <a:pt x="114" y="211"/>
                  </a:lnTo>
                  <a:lnTo>
                    <a:pt x="118" y="211"/>
                  </a:lnTo>
                  <a:lnTo>
                    <a:pt x="118" y="208"/>
                  </a:lnTo>
                  <a:lnTo>
                    <a:pt x="121" y="208"/>
                  </a:lnTo>
                  <a:lnTo>
                    <a:pt x="126" y="211"/>
                  </a:lnTo>
                  <a:lnTo>
                    <a:pt x="128" y="213"/>
                  </a:lnTo>
                  <a:lnTo>
                    <a:pt x="130" y="213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04"/>
                  </a:lnTo>
                  <a:lnTo>
                    <a:pt x="135" y="201"/>
                  </a:lnTo>
                  <a:lnTo>
                    <a:pt x="137" y="204"/>
                  </a:lnTo>
                  <a:lnTo>
                    <a:pt x="149" y="215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32"/>
                  </a:lnTo>
                  <a:lnTo>
                    <a:pt x="170" y="234"/>
                  </a:lnTo>
                  <a:lnTo>
                    <a:pt x="173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8" y="237"/>
                  </a:lnTo>
                  <a:lnTo>
                    <a:pt x="180" y="237"/>
                  </a:lnTo>
                  <a:lnTo>
                    <a:pt x="182" y="239"/>
                  </a:lnTo>
                  <a:lnTo>
                    <a:pt x="194" y="237"/>
                  </a:lnTo>
                  <a:lnTo>
                    <a:pt x="199" y="237"/>
                  </a:lnTo>
                  <a:lnTo>
                    <a:pt x="201" y="237"/>
                  </a:lnTo>
                  <a:lnTo>
                    <a:pt x="204" y="237"/>
                  </a:lnTo>
                  <a:lnTo>
                    <a:pt x="204" y="239"/>
                  </a:lnTo>
                  <a:lnTo>
                    <a:pt x="206" y="242"/>
                  </a:lnTo>
                  <a:lnTo>
                    <a:pt x="208" y="242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08" y="249"/>
                  </a:lnTo>
                  <a:lnTo>
                    <a:pt x="208" y="251"/>
                  </a:lnTo>
                  <a:lnTo>
                    <a:pt x="208" y="256"/>
                  </a:lnTo>
                  <a:lnTo>
                    <a:pt x="211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3"/>
                  </a:lnTo>
                  <a:lnTo>
                    <a:pt x="208" y="263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20" y="270"/>
                  </a:lnTo>
                  <a:lnTo>
                    <a:pt x="222" y="270"/>
                  </a:lnTo>
                  <a:lnTo>
                    <a:pt x="222" y="272"/>
                  </a:lnTo>
                  <a:lnTo>
                    <a:pt x="222" y="272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0" y="275"/>
                  </a:lnTo>
                  <a:lnTo>
                    <a:pt x="218" y="272"/>
                  </a:lnTo>
                  <a:lnTo>
                    <a:pt x="218" y="272"/>
                  </a:lnTo>
                  <a:lnTo>
                    <a:pt x="215" y="272"/>
                  </a:lnTo>
                  <a:lnTo>
                    <a:pt x="213" y="272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82"/>
                  </a:lnTo>
                  <a:lnTo>
                    <a:pt x="218" y="286"/>
                  </a:lnTo>
                  <a:lnTo>
                    <a:pt x="218" y="286"/>
                  </a:lnTo>
                  <a:lnTo>
                    <a:pt x="218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98"/>
                  </a:lnTo>
                  <a:lnTo>
                    <a:pt x="213" y="298"/>
                  </a:lnTo>
                  <a:lnTo>
                    <a:pt x="215" y="301"/>
                  </a:lnTo>
                  <a:lnTo>
                    <a:pt x="220" y="303"/>
                  </a:lnTo>
                  <a:lnTo>
                    <a:pt x="225" y="305"/>
                  </a:lnTo>
                  <a:lnTo>
                    <a:pt x="230" y="308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7" y="313"/>
                  </a:lnTo>
                  <a:lnTo>
                    <a:pt x="244" y="310"/>
                  </a:lnTo>
                  <a:lnTo>
                    <a:pt x="256" y="310"/>
                  </a:lnTo>
                  <a:lnTo>
                    <a:pt x="258" y="310"/>
                  </a:lnTo>
                  <a:lnTo>
                    <a:pt x="260" y="315"/>
                  </a:lnTo>
                  <a:lnTo>
                    <a:pt x="260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0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72" y="317"/>
                  </a:lnTo>
                  <a:lnTo>
                    <a:pt x="275" y="317"/>
                  </a:lnTo>
                  <a:lnTo>
                    <a:pt x="277" y="317"/>
                  </a:lnTo>
                  <a:lnTo>
                    <a:pt x="279" y="315"/>
                  </a:lnTo>
                  <a:lnTo>
                    <a:pt x="279" y="315"/>
                  </a:lnTo>
                  <a:lnTo>
                    <a:pt x="282" y="313"/>
                  </a:lnTo>
                  <a:lnTo>
                    <a:pt x="282" y="313"/>
                  </a:lnTo>
                  <a:lnTo>
                    <a:pt x="282" y="310"/>
                  </a:lnTo>
                  <a:lnTo>
                    <a:pt x="284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91" y="308"/>
                  </a:lnTo>
                  <a:lnTo>
                    <a:pt x="296" y="310"/>
                  </a:lnTo>
                  <a:lnTo>
                    <a:pt x="308" y="320"/>
                  </a:lnTo>
                  <a:lnTo>
                    <a:pt x="310" y="320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2" y="329"/>
                  </a:lnTo>
                  <a:lnTo>
                    <a:pt x="315" y="334"/>
                  </a:lnTo>
                  <a:lnTo>
                    <a:pt x="315" y="336"/>
                  </a:lnTo>
                  <a:lnTo>
                    <a:pt x="312" y="336"/>
                  </a:lnTo>
                  <a:lnTo>
                    <a:pt x="315" y="336"/>
                  </a:lnTo>
                  <a:lnTo>
                    <a:pt x="315" y="343"/>
                  </a:lnTo>
                  <a:lnTo>
                    <a:pt x="317" y="346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9" y="350"/>
                  </a:lnTo>
                  <a:lnTo>
                    <a:pt x="319" y="350"/>
                  </a:lnTo>
                  <a:lnTo>
                    <a:pt x="322" y="355"/>
                  </a:lnTo>
                  <a:lnTo>
                    <a:pt x="322" y="357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7" y="362"/>
                  </a:lnTo>
                  <a:lnTo>
                    <a:pt x="329" y="365"/>
                  </a:lnTo>
                  <a:lnTo>
                    <a:pt x="331" y="367"/>
                  </a:lnTo>
                  <a:lnTo>
                    <a:pt x="334" y="367"/>
                  </a:lnTo>
                  <a:lnTo>
                    <a:pt x="334" y="369"/>
                  </a:lnTo>
                  <a:lnTo>
                    <a:pt x="334" y="372"/>
                  </a:lnTo>
                  <a:lnTo>
                    <a:pt x="334" y="374"/>
                  </a:lnTo>
                  <a:lnTo>
                    <a:pt x="336" y="374"/>
                  </a:lnTo>
                  <a:lnTo>
                    <a:pt x="336" y="376"/>
                  </a:lnTo>
                  <a:lnTo>
                    <a:pt x="336" y="379"/>
                  </a:lnTo>
                  <a:lnTo>
                    <a:pt x="336" y="379"/>
                  </a:lnTo>
                  <a:lnTo>
                    <a:pt x="336" y="384"/>
                  </a:lnTo>
                  <a:lnTo>
                    <a:pt x="338" y="384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6" y="391"/>
                  </a:lnTo>
                  <a:lnTo>
                    <a:pt x="338" y="393"/>
                  </a:lnTo>
                  <a:lnTo>
                    <a:pt x="338" y="395"/>
                  </a:lnTo>
                  <a:lnTo>
                    <a:pt x="341" y="400"/>
                  </a:lnTo>
                  <a:lnTo>
                    <a:pt x="343" y="400"/>
                  </a:lnTo>
                  <a:lnTo>
                    <a:pt x="345" y="405"/>
                  </a:lnTo>
                  <a:lnTo>
                    <a:pt x="353" y="407"/>
                  </a:lnTo>
                  <a:lnTo>
                    <a:pt x="360" y="414"/>
                  </a:lnTo>
                  <a:lnTo>
                    <a:pt x="367" y="419"/>
                  </a:lnTo>
                  <a:lnTo>
                    <a:pt x="383" y="431"/>
                  </a:lnTo>
                  <a:lnTo>
                    <a:pt x="393" y="438"/>
                  </a:lnTo>
                  <a:lnTo>
                    <a:pt x="395" y="440"/>
                  </a:lnTo>
                  <a:lnTo>
                    <a:pt x="400" y="447"/>
                  </a:lnTo>
                  <a:lnTo>
                    <a:pt x="405" y="452"/>
                  </a:lnTo>
                  <a:lnTo>
                    <a:pt x="409" y="455"/>
                  </a:lnTo>
                  <a:lnTo>
                    <a:pt x="416" y="462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8" y="469"/>
                  </a:lnTo>
                  <a:lnTo>
                    <a:pt x="431" y="466"/>
                  </a:lnTo>
                  <a:lnTo>
                    <a:pt x="433" y="466"/>
                  </a:lnTo>
                  <a:lnTo>
                    <a:pt x="435" y="464"/>
                  </a:lnTo>
                  <a:lnTo>
                    <a:pt x="438" y="466"/>
                  </a:lnTo>
                  <a:lnTo>
                    <a:pt x="438" y="469"/>
                  </a:lnTo>
                  <a:lnTo>
                    <a:pt x="440" y="471"/>
                  </a:lnTo>
                  <a:lnTo>
                    <a:pt x="452" y="481"/>
                  </a:lnTo>
                  <a:lnTo>
                    <a:pt x="459" y="485"/>
                  </a:lnTo>
                  <a:lnTo>
                    <a:pt x="466" y="488"/>
                  </a:lnTo>
                  <a:lnTo>
                    <a:pt x="471" y="490"/>
                  </a:lnTo>
                  <a:lnTo>
                    <a:pt x="478" y="497"/>
                  </a:lnTo>
                  <a:lnTo>
                    <a:pt x="483" y="502"/>
                  </a:lnTo>
                  <a:lnTo>
                    <a:pt x="490" y="507"/>
                  </a:lnTo>
                  <a:lnTo>
                    <a:pt x="494" y="509"/>
                  </a:lnTo>
                  <a:lnTo>
                    <a:pt x="504" y="514"/>
                  </a:lnTo>
                  <a:lnTo>
                    <a:pt x="506" y="516"/>
                  </a:lnTo>
                  <a:lnTo>
                    <a:pt x="511" y="516"/>
                  </a:lnTo>
                  <a:lnTo>
                    <a:pt x="511" y="516"/>
                  </a:lnTo>
                  <a:lnTo>
                    <a:pt x="513" y="514"/>
                  </a:lnTo>
                  <a:lnTo>
                    <a:pt x="516" y="511"/>
                  </a:lnTo>
                  <a:lnTo>
                    <a:pt x="518" y="511"/>
                  </a:lnTo>
                  <a:lnTo>
                    <a:pt x="523" y="516"/>
                  </a:lnTo>
                  <a:lnTo>
                    <a:pt x="525" y="516"/>
                  </a:lnTo>
                  <a:lnTo>
                    <a:pt x="528" y="516"/>
                  </a:lnTo>
                  <a:lnTo>
                    <a:pt x="530" y="518"/>
                  </a:lnTo>
                  <a:lnTo>
                    <a:pt x="535" y="521"/>
                  </a:lnTo>
                  <a:lnTo>
                    <a:pt x="535" y="521"/>
                  </a:lnTo>
                  <a:lnTo>
                    <a:pt x="537" y="523"/>
                  </a:lnTo>
                  <a:lnTo>
                    <a:pt x="539" y="526"/>
                  </a:lnTo>
                  <a:lnTo>
                    <a:pt x="544" y="528"/>
                  </a:lnTo>
                  <a:lnTo>
                    <a:pt x="547" y="528"/>
                  </a:lnTo>
                  <a:lnTo>
                    <a:pt x="551" y="528"/>
                  </a:lnTo>
                  <a:lnTo>
                    <a:pt x="554" y="528"/>
                  </a:lnTo>
                  <a:lnTo>
                    <a:pt x="554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3"/>
                  </a:lnTo>
                  <a:lnTo>
                    <a:pt x="558" y="535"/>
                  </a:lnTo>
                  <a:lnTo>
                    <a:pt x="556" y="537"/>
                  </a:lnTo>
                  <a:lnTo>
                    <a:pt x="554" y="542"/>
                  </a:lnTo>
                  <a:lnTo>
                    <a:pt x="551" y="544"/>
                  </a:lnTo>
                  <a:lnTo>
                    <a:pt x="551" y="547"/>
                  </a:lnTo>
                  <a:lnTo>
                    <a:pt x="551" y="552"/>
                  </a:lnTo>
                  <a:lnTo>
                    <a:pt x="551" y="556"/>
                  </a:lnTo>
                  <a:lnTo>
                    <a:pt x="549" y="559"/>
                  </a:lnTo>
                  <a:lnTo>
                    <a:pt x="549" y="561"/>
                  </a:lnTo>
                  <a:lnTo>
                    <a:pt x="551" y="563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8"/>
                  </a:lnTo>
                  <a:lnTo>
                    <a:pt x="551" y="568"/>
                  </a:lnTo>
                  <a:lnTo>
                    <a:pt x="549" y="570"/>
                  </a:lnTo>
                  <a:lnTo>
                    <a:pt x="549" y="570"/>
                  </a:lnTo>
                  <a:lnTo>
                    <a:pt x="551" y="573"/>
                  </a:lnTo>
                  <a:lnTo>
                    <a:pt x="551" y="573"/>
                  </a:lnTo>
                  <a:lnTo>
                    <a:pt x="554" y="573"/>
                  </a:lnTo>
                  <a:lnTo>
                    <a:pt x="554" y="573"/>
                  </a:lnTo>
                  <a:lnTo>
                    <a:pt x="558" y="573"/>
                  </a:lnTo>
                  <a:lnTo>
                    <a:pt x="558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3" y="573"/>
                  </a:lnTo>
                  <a:lnTo>
                    <a:pt x="568" y="573"/>
                  </a:lnTo>
                  <a:lnTo>
                    <a:pt x="575" y="570"/>
                  </a:lnTo>
                  <a:lnTo>
                    <a:pt x="577" y="570"/>
                  </a:lnTo>
                  <a:lnTo>
                    <a:pt x="577" y="570"/>
                  </a:lnTo>
                  <a:lnTo>
                    <a:pt x="580" y="573"/>
                  </a:lnTo>
                  <a:lnTo>
                    <a:pt x="580" y="573"/>
                  </a:lnTo>
                  <a:lnTo>
                    <a:pt x="582" y="573"/>
                  </a:lnTo>
                  <a:lnTo>
                    <a:pt x="582" y="578"/>
                  </a:lnTo>
                  <a:lnTo>
                    <a:pt x="582" y="578"/>
                  </a:lnTo>
                  <a:lnTo>
                    <a:pt x="584" y="578"/>
                  </a:lnTo>
                  <a:lnTo>
                    <a:pt x="587" y="580"/>
                  </a:lnTo>
                  <a:lnTo>
                    <a:pt x="587" y="580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5"/>
                  </a:lnTo>
                  <a:lnTo>
                    <a:pt x="589" y="585"/>
                  </a:lnTo>
                  <a:lnTo>
                    <a:pt x="591" y="585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599" y="582"/>
                  </a:lnTo>
                  <a:lnTo>
                    <a:pt x="599" y="580"/>
                  </a:lnTo>
                  <a:lnTo>
                    <a:pt x="601" y="580"/>
                  </a:lnTo>
                  <a:lnTo>
                    <a:pt x="601" y="578"/>
                  </a:lnTo>
                  <a:lnTo>
                    <a:pt x="603" y="578"/>
                  </a:lnTo>
                  <a:lnTo>
                    <a:pt x="603" y="578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0"/>
                  </a:lnTo>
                  <a:lnTo>
                    <a:pt x="606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3" y="580"/>
                  </a:lnTo>
                  <a:lnTo>
                    <a:pt x="615" y="580"/>
                  </a:lnTo>
                  <a:lnTo>
                    <a:pt x="615" y="582"/>
                  </a:lnTo>
                  <a:lnTo>
                    <a:pt x="615" y="582"/>
                  </a:lnTo>
                  <a:lnTo>
                    <a:pt x="617" y="582"/>
                  </a:lnTo>
                  <a:lnTo>
                    <a:pt x="617" y="585"/>
                  </a:lnTo>
                  <a:lnTo>
                    <a:pt x="617" y="582"/>
                  </a:lnTo>
                  <a:lnTo>
                    <a:pt x="617" y="580"/>
                  </a:lnTo>
                  <a:lnTo>
                    <a:pt x="620" y="580"/>
                  </a:lnTo>
                  <a:lnTo>
                    <a:pt x="620" y="578"/>
                  </a:lnTo>
                  <a:lnTo>
                    <a:pt x="620" y="573"/>
                  </a:lnTo>
                  <a:lnTo>
                    <a:pt x="617" y="568"/>
                  </a:lnTo>
                  <a:lnTo>
                    <a:pt x="617" y="566"/>
                  </a:lnTo>
                  <a:lnTo>
                    <a:pt x="620" y="561"/>
                  </a:lnTo>
                  <a:lnTo>
                    <a:pt x="622" y="559"/>
                  </a:lnTo>
                  <a:lnTo>
                    <a:pt x="625" y="554"/>
                  </a:lnTo>
                  <a:lnTo>
                    <a:pt x="627" y="552"/>
                  </a:lnTo>
                  <a:lnTo>
                    <a:pt x="632" y="547"/>
                  </a:lnTo>
                  <a:lnTo>
                    <a:pt x="632" y="544"/>
                  </a:lnTo>
                  <a:lnTo>
                    <a:pt x="634" y="537"/>
                  </a:lnTo>
                  <a:lnTo>
                    <a:pt x="636" y="535"/>
                  </a:lnTo>
                  <a:lnTo>
                    <a:pt x="636" y="535"/>
                  </a:lnTo>
                  <a:lnTo>
                    <a:pt x="639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3"/>
                  </a:lnTo>
                  <a:lnTo>
                    <a:pt x="641" y="533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6" y="526"/>
                  </a:lnTo>
                  <a:lnTo>
                    <a:pt x="646" y="523"/>
                  </a:lnTo>
                  <a:lnTo>
                    <a:pt x="648" y="518"/>
                  </a:lnTo>
                  <a:lnTo>
                    <a:pt x="646" y="516"/>
                  </a:lnTo>
                  <a:lnTo>
                    <a:pt x="646" y="514"/>
                  </a:lnTo>
                  <a:lnTo>
                    <a:pt x="641" y="511"/>
                  </a:lnTo>
                  <a:lnTo>
                    <a:pt x="639" y="509"/>
                  </a:lnTo>
                  <a:lnTo>
                    <a:pt x="639" y="509"/>
                  </a:lnTo>
                  <a:lnTo>
                    <a:pt x="636" y="504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499"/>
                  </a:lnTo>
                  <a:lnTo>
                    <a:pt x="634" y="497"/>
                  </a:lnTo>
                  <a:lnTo>
                    <a:pt x="632" y="495"/>
                  </a:lnTo>
                  <a:lnTo>
                    <a:pt x="632" y="495"/>
                  </a:lnTo>
                  <a:lnTo>
                    <a:pt x="632" y="492"/>
                  </a:lnTo>
                  <a:lnTo>
                    <a:pt x="632" y="490"/>
                  </a:lnTo>
                  <a:lnTo>
                    <a:pt x="632" y="488"/>
                  </a:lnTo>
                  <a:lnTo>
                    <a:pt x="629" y="485"/>
                  </a:lnTo>
                  <a:lnTo>
                    <a:pt x="629" y="485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78"/>
                  </a:lnTo>
                  <a:lnTo>
                    <a:pt x="632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6" y="478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36" y="473"/>
                  </a:lnTo>
                  <a:lnTo>
                    <a:pt x="636" y="473"/>
                  </a:lnTo>
                  <a:lnTo>
                    <a:pt x="636" y="471"/>
                  </a:lnTo>
                  <a:lnTo>
                    <a:pt x="636" y="471"/>
                  </a:lnTo>
                  <a:lnTo>
                    <a:pt x="636" y="469"/>
                  </a:lnTo>
                  <a:lnTo>
                    <a:pt x="634" y="466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29" y="464"/>
                  </a:lnTo>
                  <a:lnTo>
                    <a:pt x="629" y="466"/>
                  </a:lnTo>
                  <a:lnTo>
                    <a:pt x="629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0" y="466"/>
                  </a:lnTo>
                  <a:lnTo>
                    <a:pt x="620" y="466"/>
                  </a:lnTo>
                  <a:lnTo>
                    <a:pt x="613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6" y="452"/>
                  </a:lnTo>
                  <a:lnTo>
                    <a:pt x="603" y="452"/>
                  </a:lnTo>
                  <a:lnTo>
                    <a:pt x="596" y="450"/>
                  </a:lnTo>
                  <a:lnTo>
                    <a:pt x="594" y="450"/>
                  </a:lnTo>
                  <a:lnTo>
                    <a:pt x="594" y="450"/>
                  </a:lnTo>
                  <a:lnTo>
                    <a:pt x="594" y="447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3"/>
                  </a:lnTo>
                  <a:lnTo>
                    <a:pt x="596" y="440"/>
                  </a:lnTo>
                  <a:lnTo>
                    <a:pt x="596" y="438"/>
                  </a:lnTo>
                  <a:lnTo>
                    <a:pt x="599" y="436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28"/>
                  </a:lnTo>
                  <a:lnTo>
                    <a:pt x="603" y="426"/>
                  </a:lnTo>
                  <a:lnTo>
                    <a:pt x="606" y="426"/>
                  </a:lnTo>
                  <a:lnTo>
                    <a:pt x="613" y="421"/>
                  </a:lnTo>
                  <a:lnTo>
                    <a:pt x="613" y="421"/>
                  </a:lnTo>
                  <a:lnTo>
                    <a:pt x="615" y="421"/>
                  </a:lnTo>
                  <a:lnTo>
                    <a:pt x="634" y="426"/>
                  </a:lnTo>
                  <a:lnTo>
                    <a:pt x="641" y="426"/>
                  </a:lnTo>
                  <a:lnTo>
                    <a:pt x="646" y="428"/>
                  </a:lnTo>
                  <a:lnTo>
                    <a:pt x="648" y="428"/>
                  </a:lnTo>
                  <a:lnTo>
                    <a:pt x="651" y="428"/>
                  </a:lnTo>
                  <a:lnTo>
                    <a:pt x="655" y="428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4"/>
                  </a:lnTo>
                  <a:lnTo>
                    <a:pt x="658" y="424"/>
                  </a:lnTo>
                  <a:lnTo>
                    <a:pt x="660" y="421"/>
                  </a:lnTo>
                  <a:lnTo>
                    <a:pt x="660" y="421"/>
                  </a:lnTo>
                  <a:lnTo>
                    <a:pt x="660" y="419"/>
                  </a:lnTo>
                  <a:lnTo>
                    <a:pt x="660" y="407"/>
                  </a:lnTo>
                  <a:lnTo>
                    <a:pt x="660" y="407"/>
                  </a:lnTo>
                  <a:lnTo>
                    <a:pt x="662" y="407"/>
                  </a:lnTo>
                  <a:lnTo>
                    <a:pt x="662" y="407"/>
                  </a:lnTo>
                  <a:lnTo>
                    <a:pt x="665" y="405"/>
                  </a:lnTo>
                  <a:lnTo>
                    <a:pt x="665" y="405"/>
                  </a:lnTo>
                  <a:lnTo>
                    <a:pt x="667" y="407"/>
                  </a:lnTo>
                  <a:lnTo>
                    <a:pt x="667" y="410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2"/>
                  </a:lnTo>
                  <a:lnTo>
                    <a:pt x="669" y="400"/>
                  </a:lnTo>
                  <a:lnTo>
                    <a:pt x="667" y="400"/>
                  </a:lnTo>
                  <a:lnTo>
                    <a:pt x="667" y="398"/>
                  </a:lnTo>
                  <a:lnTo>
                    <a:pt x="667" y="398"/>
                  </a:lnTo>
                  <a:lnTo>
                    <a:pt x="669" y="398"/>
                  </a:lnTo>
                  <a:lnTo>
                    <a:pt x="669" y="400"/>
                  </a:lnTo>
                  <a:lnTo>
                    <a:pt x="672" y="405"/>
                  </a:lnTo>
                  <a:lnTo>
                    <a:pt x="672" y="405"/>
                  </a:lnTo>
                  <a:lnTo>
                    <a:pt x="674" y="405"/>
                  </a:lnTo>
                  <a:lnTo>
                    <a:pt x="674" y="402"/>
                  </a:lnTo>
                  <a:lnTo>
                    <a:pt x="669" y="398"/>
                  </a:lnTo>
                  <a:lnTo>
                    <a:pt x="669" y="395"/>
                  </a:lnTo>
                  <a:lnTo>
                    <a:pt x="669" y="395"/>
                  </a:lnTo>
                  <a:lnTo>
                    <a:pt x="669" y="393"/>
                  </a:lnTo>
                  <a:lnTo>
                    <a:pt x="669" y="393"/>
                  </a:lnTo>
                  <a:lnTo>
                    <a:pt x="667" y="393"/>
                  </a:lnTo>
                  <a:lnTo>
                    <a:pt x="667" y="393"/>
                  </a:lnTo>
                  <a:lnTo>
                    <a:pt x="669" y="391"/>
                  </a:lnTo>
                  <a:lnTo>
                    <a:pt x="669" y="391"/>
                  </a:lnTo>
                  <a:lnTo>
                    <a:pt x="672" y="393"/>
                  </a:lnTo>
                  <a:lnTo>
                    <a:pt x="672" y="393"/>
                  </a:lnTo>
                  <a:lnTo>
                    <a:pt x="674" y="393"/>
                  </a:lnTo>
                  <a:lnTo>
                    <a:pt x="674" y="391"/>
                  </a:lnTo>
                  <a:lnTo>
                    <a:pt x="679" y="393"/>
                  </a:lnTo>
                  <a:lnTo>
                    <a:pt x="679" y="393"/>
                  </a:lnTo>
                  <a:lnTo>
                    <a:pt x="679" y="391"/>
                  </a:lnTo>
                  <a:lnTo>
                    <a:pt x="679" y="391"/>
                  </a:lnTo>
                  <a:lnTo>
                    <a:pt x="679" y="388"/>
                  </a:lnTo>
                  <a:lnTo>
                    <a:pt x="679" y="388"/>
                  </a:lnTo>
                  <a:lnTo>
                    <a:pt x="677" y="386"/>
                  </a:lnTo>
                  <a:lnTo>
                    <a:pt x="665" y="388"/>
                  </a:lnTo>
                  <a:lnTo>
                    <a:pt x="665" y="388"/>
                  </a:lnTo>
                  <a:lnTo>
                    <a:pt x="662" y="388"/>
                  </a:lnTo>
                  <a:lnTo>
                    <a:pt x="660" y="386"/>
                  </a:lnTo>
                  <a:lnTo>
                    <a:pt x="658" y="386"/>
                  </a:lnTo>
                  <a:lnTo>
                    <a:pt x="660" y="384"/>
                  </a:lnTo>
                  <a:lnTo>
                    <a:pt x="662" y="384"/>
                  </a:lnTo>
                  <a:lnTo>
                    <a:pt x="665" y="384"/>
                  </a:lnTo>
                  <a:lnTo>
                    <a:pt x="667" y="384"/>
                  </a:lnTo>
                  <a:lnTo>
                    <a:pt x="669" y="384"/>
                  </a:lnTo>
                  <a:lnTo>
                    <a:pt x="669" y="384"/>
                  </a:lnTo>
                  <a:lnTo>
                    <a:pt x="672" y="381"/>
                  </a:lnTo>
                  <a:lnTo>
                    <a:pt x="674" y="381"/>
                  </a:lnTo>
                  <a:lnTo>
                    <a:pt x="681" y="381"/>
                  </a:lnTo>
                  <a:lnTo>
                    <a:pt x="684" y="381"/>
                  </a:lnTo>
                  <a:lnTo>
                    <a:pt x="684" y="381"/>
                  </a:lnTo>
                  <a:lnTo>
                    <a:pt x="686" y="384"/>
                  </a:lnTo>
                  <a:lnTo>
                    <a:pt x="691" y="384"/>
                  </a:lnTo>
                  <a:lnTo>
                    <a:pt x="693" y="384"/>
                  </a:lnTo>
                  <a:lnTo>
                    <a:pt x="696" y="384"/>
                  </a:lnTo>
                  <a:lnTo>
                    <a:pt x="696" y="381"/>
                  </a:lnTo>
                  <a:lnTo>
                    <a:pt x="691" y="379"/>
                  </a:lnTo>
                  <a:lnTo>
                    <a:pt x="691" y="376"/>
                  </a:lnTo>
                  <a:lnTo>
                    <a:pt x="693" y="376"/>
                  </a:lnTo>
                  <a:lnTo>
                    <a:pt x="696" y="376"/>
                  </a:lnTo>
                  <a:lnTo>
                    <a:pt x="696" y="376"/>
                  </a:lnTo>
                  <a:lnTo>
                    <a:pt x="698" y="374"/>
                  </a:lnTo>
                  <a:lnTo>
                    <a:pt x="696" y="372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3" y="367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1" y="360"/>
                  </a:lnTo>
                  <a:lnTo>
                    <a:pt x="691" y="357"/>
                  </a:lnTo>
                  <a:lnTo>
                    <a:pt x="693" y="357"/>
                  </a:lnTo>
                  <a:lnTo>
                    <a:pt x="696" y="355"/>
                  </a:lnTo>
                  <a:lnTo>
                    <a:pt x="698" y="355"/>
                  </a:lnTo>
                  <a:lnTo>
                    <a:pt x="698" y="355"/>
                  </a:lnTo>
                  <a:lnTo>
                    <a:pt x="696" y="350"/>
                  </a:lnTo>
                  <a:lnTo>
                    <a:pt x="698" y="348"/>
                  </a:lnTo>
                  <a:lnTo>
                    <a:pt x="698" y="346"/>
                  </a:lnTo>
                  <a:lnTo>
                    <a:pt x="698" y="346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0" y="341"/>
                  </a:lnTo>
                  <a:lnTo>
                    <a:pt x="703" y="341"/>
                  </a:lnTo>
                  <a:lnTo>
                    <a:pt x="703" y="341"/>
                  </a:lnTo>
                  <a:lnTo>
                    <a:pt x="705" y="341"/>
                  </a:lnTo>
                  <a:lnTo>
                    <a:pt x="705" y="343"/>
                  </a:lnTo>
                  <a:lnTo>
                    <a:pt x="705" y="343"/>
                  </a:lnTo>
                  <a:lnTo>
                    <a:pt x="707" y="343"/>
                  </a:lnTo>
                  <a:lnTo>
                    <a:pt x="707" y="343"/>
                  </a:lnTo>
                  <a:lnTo>
                    <a:pt x="710" y="348"/>
                  </a:lnTo>
                  <a:lnTo>
                    <a:pt x="712" y="348"/>
                  </a:lnTo>
                  <a:lnTo>
                    <a:pt x="712" y="348"/>
                  </a:lnTo>
                  <a:lnTo>
                    <a:pt x="712" y="350"/>
                  </a:lnTo>
                  <a:lnTo>
                    <a:pt x="714" y="350"/>
                  </a:lnTo>
                  <a:lnTo>
                    <a:pt x="714" y="353"/>
                  </a:lnTo>
                  <a:lnTo>
                    <a:pt x="714" y="353"/>
                  </a:lnTo>
                  <a:lnTo>
                    <a:pt x="717" y="353"/>
                  </a:lnTo>
                  <a:lnTo>
                    <a:pt x="719" y="353"/>
                  </a:lnTo>
                  <a:lnTo>
                    <a:pt x="719" y="353"/>
                  </a:lnTo>
                  <a:lnTo>
                    <a:pt x="722" y="348"/>
                  </a:lnTo>
                  <a:lnTo>
                    <a:pt x="722" y="348"/>
                  </a:lnTo>
                  <a:lnTo>
                    <a:pt x="724" y="348"/>
                  </a:lnTo>
                  <a:lnTo>
                    <a:pt x="733" y="343"/>
                  </a:lnTo>
                  <a:lnTo>
                    <a:pt x="738" y="341"/>
                  </a:lnTo>
                  <a:lnTo>
                    <a:pt x="743" y="339"/>
                  </a:lnTo>
                  <a:lnTo>
                    <a:pt x="748" y="336"/>
                  </a:lnTo>
                  <a:lnTo>
                    <a:pt x="750" y="334"/>
                  </a:lnTo>
                  <a:lnTo>
                    <a:pt x="752" y="324"/>
                  </a:lnTo>
                  <a:lnTo>
                    <a:pt x="755" y="324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69" y="341"/>
                  </a:lnTo>
                  <a:lnTo>
                    <a:pt x="769" y="341"/>
                  </a:lnTo>
                  <a:lnTo>
                    <a:pt x="769" y="343"/>
                  </a:lnTo>
                  <a:lnTo>
                    <a:pt x="769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3"/>
                  </a:lnTo>
                  <a:lnTo>
                    <a:pt x="766" y="343"/>
                  </a:lnTo>
                  <a:lnTo>
                    <a:pt x="771" y="346"/>
                  </a:lnTo>
                  <a:lnTo>
                    <a:pt x="774" y="346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69" y="350"/>
                  </a:lnTo>
                  <a:lnTo>
                    <a:pt x="769" y="350"/>
                  </a:lnTo>
                  <a:lnTo>
                    <a:pt x="769" y="353"/>
                  </a:lnTo>
                  <a:lnTo>
                    <a:pt x="764" y="355"/>
                  </a:lnTo>
                  <a:lnTo>
                    <a:pt x="764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59" y="357"/>
                  </a:lnTo>
                  <a:lnTo>
                    <a:pt x="759" y="360"/>
                  </a:lnTo>
                  <a:lnTo>
                    <a:pt x="759" y="362"/>
                  </a:lnTo>
                  <a:lnTo>
                    <a:pt x="757" y="362"/>
                  </a:lnTo>
                  <a:lnTo>
                    <a:pt x="757" y="362"/>
                  </a:lnTo>
                  <a:lnTo>
                    <a:pt x="755" y="362"/>
                  </a:lnTo>
                  <a:lnTo>
                    <a:pt x="752" y="365"/>
                  </a:lnTo>
                  <a:lnTo>
                    <a:pt x="752" y="365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72"/>
                  </a:lnTo>
                  <a:lnTo>
                    <a:pt x="755" y="372"/>
                  </a:lnTo>
                  <a:lnTo>
                    <a:pt x="757" y="374"/>
                  </a:lnTo>
                  <a:lnTo>
                    <a:pt x="757" y="372"/>
                  </a:lnTo>
                  <a:lnTo>
                    <a:pt x="759" y="372"/>
                  </a:lnTo>
                  <a:lnTo>
                    <a:pt x="759" y="372"/>
                  </a:lnTo>
                  <a:lnTo>
                    <a:pt x="759" y="374"/>
                  </a:lnTo>
                  <a:lnTo>
                    <a:pt x="762" y="374"/>
                  </a:lnTo>
                  <a:lnTo>
                    <a:pt x="762" y="379"/>
                  </a:lnTo>
                  <a:lnTo>
                    <a:pt x="764" y="381"/>
                  </a:lnTo>
                  <a:lnTo>
                    <a:pt x="766" y="384"/>
                  </a:lnTo>
                  <a:lnTo>
                    <a:pt x="769" y="384"/>
                  </a:lnTo>
                  <a:lnTo>
                    <a:pt x="769" y="384"/>
                  </a:lnTo>
                  <a:lnTo>
                    <a:pt x="778" y="381"/>
                  </a:lnTo>
                  <a:lnTo>
                    <a:pt x="783" y="381"/>
                  </a:lnTo>
                  <a:lnTo>
                    <a:pt x="783" y="381"/>
                  </a:lnTo>
                  <a:lnTo>
                    <a:pt x="785" y="379"/>
                  </a:lnTo>
                  <a:lnTo>
                    <a:pt x="788" y="379"/>
                  </a:lnTo>
                  <a:lnTo>
                    <a:pt x="795" y="379"/>
                  </a:lnTo>
                  <a:lnTo>
                    <a:pt x="795" y="379"/>
                  </a:lnTo>
                  <a:lnTo>
                    <a:pt x="797" y="376"/>
                  </a:lnTo>
                  <a:lnTo>
                    <a:pt x="797" y="376"/>
                  </a:lnTo>
                  <a:lnTo>
                    <a:pt x="797" y="374"/>
                  </a:lnTo>
                  <a:lnTo>
                    <a:pt x="800" y="374"/>
                  </a:lnTo>
                  <a:lnTo>
                    <a:pt x="800" y="374"/>
                  </a:lnTo>
                  <a:lnTo>
                    <a:pt x="800" y="376"/>
                  </a:lnTo>
                  <a:lnTo>
                    <a:pt x="800" y="376"/>
                  </a:lnTo>
                  <a:lnTo>
                    <a:pt x="802" y="376"/>
                  </a:lnTo>
                  <a:lnTo>
                    <a:pt x="802" y="376"/>
                  </a:lnTo>
                  <a:lnTo>
                    <a:pt x="804" y="376"/>
                  </a:lnTo>
                  <a:lnTo>
                    <a:pt x="804" y="376"/>
                  </a:lnTo>
                  <a:lnTo>
                    <a:pt x="807" y="379"/>
                  </a:lnTo>
                  <a:lnTo>
                    <a:pt x="809" y="379"/>
                  </a:lnTo>
                  <a:lnTo>
                    <a:pt x="809" y="379"/>
                  </a:lnTo>
                  <a:lnTo>
                    <a:pt x="809" y="381"/>
                  </a:lnTo>
                  <a:lnTo>
                    <a:pt x="811" y="381"/>
                  </a:lnTo>
                  <a:lnTo>
                    <a:pt x="811" y="381"/>
                  </a:lnTo>
                  <a:lnTo>
                    <a:pt x="811" y="384"/>
                  </a:lnTo>
                  <a:lnTo>
                    <a:pt x="816" y="384"/>
                  </a:lnTo>
                  <a:lnTo>
                    <a:pt x="816" y="384"/>
                  </a:lnTo>
                  <a:lnTo>
                    <a:pt x="816" y="381"/>
                  </a:lnTo>
                  <a:lnTo>
                    <a:pt x="816" y="381"/>
                  </a:lnTo>
                  <a:lnTo>
                    <a:pt x="816" y="379"/>
                  </a:lnTo>
                  <a:lnTo>
                    <a:pt x="819" y="379"/>
                  </a:lnTo>
                  <a:lnTo>
                    <a:pt x="819" y="379"/>
                  </a:lnTo>
                  <a:lnTo>
                    <a:pt x="821" y="381"/>
                  </a:lnTo>
                  <a:lnTo>
                    <a:pt x="821" y="384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3" y="386"/>
                  </a:lnTo>
                  <a:lnTo>
                    <a:pt x="826" y="386"/>
                  </a:lnTo>
                  <a:lnTo>
                    <a:pt x="826" y="384"/>
                  </a:lnTo>
                  <a:lnTo>
                    <a:pt x="826" y="384"/>
                  </a:lnTo>
                  <a:lnTo>
                    <a:pt x="828" y="381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3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7" y="379"/>
                  </a:lnTo>
                  <a:lnTo>
                    <a:pt x="837" y="381"/>
                  </a:lnTo>
                  <a:lnTo>
                    <a:pt x="837" y="381"/>
                  </a:lnTo>
                  <a:lnTo>
                    <a:pt x="840" y="381"/>
                  </a:lnTo>
                  <a:lnTo>
                    <a:pt x="840" y="379"/>
                  </a:lnTo>
                  <a:lnTo>
                    <a:pt x="840" y="379"/>
                  </a:lnTo>
                  <a:lnTo>
                    <a:pt x="837" y="379"/>
                  </a:lnTo>
                  <a:lnTo>
                    <a:pt x="837" y="379"/>
                  </a:lnTo>
                  <a:lnTo>
                    <a:pt x="837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4"/>
                  </a:lnTo>
                  <a:lnTo>
                    <a:pt x="840" y="372"/>
                  </a:lnTo>
                  <a:lnTo>
                    <a:pt x="842" y="372"/>
                  </a:lnTo>
                  <a:lnTo>
                    <a:pt x="842" y="369"/>
                  </a:lnTo>
                  <a:lnTo>
                    <a:pt x="842" y="367"/>
                  </a:lnTo>
                  <a:lnTo>
                    <a:pt x="842" y="367"/>
                  </a:lnTo>
                  <a:lnTo>
                    <a:pt x="847" y="365"/>
                  </a:lnTo>
                  <a:lnTo>
                    <a:pt x="847" y="365"/>
                  </a:lnTo>
                  <a:lnTo>
                    <a:pt x="849" y="365"/>
                  </a:lnTo>
                  <a:lnTo>
                    <a:pt x="849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56" y="369"/>
                  </a:lnTo>
                  <a:lnTo>
                    <a:pt x="856" y="369"/>
                  </a:lnTo>
                  <a:lnTo>
                    <a:pt x="859" y="369"/>
                  </a:lnTo>
                  <a:lnTo>
                    <a:pt x="859" y="369"/>
                  </a:lnTo>
                  <a:lnTo>
                    <a:pt x="859" y="367"/>
                  </a:lnTo>
                  <a:lnTo>
                    <a:pt x="861" y="365"/>
                  </a:lnTo>
                  <a:lnTo>
                    <a:pt x="861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0"/>
                  </a:lnTo>
                  <a:lnTo>
                    <a:pt x="856" y="360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5"/>
                  </a:lnTo>
                  <a:lnTo>
                    <a:pt x="859" y="355"/>
                  </a:lnTo>
                  <a:lnTo>
                    <a:pt x="859" y="355"/>
                  </a:lnTo>
                  <a:lnTo>
                    <a:pt x="861" y="357"/>
                  </a:lnTo>
                  <a:lnTo>
                    <a:pt x="863" y="360"/>
                  </a:lnTo>
                  <a:lnTo>
                    <a:pt x="863" y="360"/>
                  </a:lnTo>
                  <a:lnTo>
                    <a:pt x="868" y="362"/>
                  </a:lnTo>
                  <a:lnTo>
                    <a:pt x="871" y="362"/>
                  </a:lnTo>
                  <a:lnTo>
                    <a:pt x="871" y="360"/>
                  </a:lnTo>
                  <a:lnTo>
                    <a:pt x="871" y="360"/>
                  </a:lnTo>
                  <a:lnTo>
                    <a:pt x="873" y="360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5" y="357"/>
                  </a:lnTo>
                  <a:lnTo>
                    <a:pt x="878" y="357"/>
                  </a:lnTo>
                  <a:lnTo>
                    <a:pt x="878" y="353"/>
                  </a:lnTo>
                  <a:lnTo>
                    <a:pt x="878" y="350"/>
                  </a:lnTo>
                  <a:lnTo>
                    <a:pt x="880" y="350"/>
                  </a:lnTo>
                  <a:lnTo>
                    <a:pt x="885" y="348"/>
                  </a:lnTo>
                  <a:lnTo>
                    <a:pt x="889" y="346"/>
                  </a:lnTo>
                  <a:lnTo>
                    <a:pt x="894" y="343"/>
                  </a:lnTo>
                  <a:lnTo>
                    <a:pt x="897" y="343"/>
                  </a:lnTo>
                  <a:lnTo>
                    <a:pt x="897" y="341"/>
                  </a:lnTo>
                  <a:lnTo>
                    <a:pt x="897" y="339"/>
                  </a:lnTo>
                  <a:close/>
                  <a:moveTo>
                    <a:pt x="766" y="331"/>
                  </a:moveTo>
                  <a:lnTo>
                    <a:pt x="764" y="331"/>
                  </a:lnTo>
                  <a:lnTo>
                    <a:pt x="764" y="329"/>
                  </a:lnTo>
                  <a:lnTo>
                    <a:pt x="762" y="329"/>
                  </a:lnTo>
                  <a:lnTo>
                    <a:pt x="762" y="329"/>
                  </a:lnTo>
                  <a:lnTo>
                    <a:pt x="762" y="327"/>
                  </a:lnTo>
                  <a:lnTo>
                    <a:pt x="762" y="327"/>
                  </a:lnTo>
                  <a:lnTo>
                    <a:pt x="764" y="327"/>
                  </a:lnTo>
                  <a:lnTo>
                    <a:pt x="764" y="329"/>
                  </a:lnTo>
                  <a:lnTo>
                    <a:pt x="766" y="329"/>
                  </a:lnTo>
                  <a:lnTo>
                    <a:pt x="766" y="331"/>
                  </a:lnTo>
                  <a:lnTo>
                    <a:pt x="766" y="331"/>
                  </a:lnTo>
                  <a:lnTo>
                    <a:pt x="766" y="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53FC3FA8-FB67-4D07-A929-5BF065E46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7396" y="4357689"/>
              <a:ext cx="146015" cy="254908"/>
            </a:xfrm>
            <a:custGeom>
              <a:avLst/>
              <a:gdLst>
                <a:gd name="T0" fmla="*/ 114 w 118"/>
                <a:gd name="T1" fmla="*/ 123 h 206"/>
                <a:gd name="T2" fmla="*/ 111 w 118"/>
                <a:gd name="T3" fmla="*/ 112 h 206"/>
                <a:gd name="T4" fmla="*/ 17 w 118"/>
                <a:gd name="T5" fmla="*/ 12 h 206"/>
                <a:gd name="T6" fmla="*/ 14 w 118"/>
                <a:gd name="T7" fmla="*/ 8 h 206"/>
                <a:gd name="T8" fmla="*/ 12 w 118"/>
                <a:gd name="T9" fmla="*/ 8 h 206"/>
                <a:gd name="T10" fmla="*/ 12 w 118"/>
                <a:gd name="T11" fmla="*/ 43 h 206"/>
                <a:gd name="T12" fmla="*/ 7 w 118"/>
                <a:gd name="T13" fmla="*/ 38 h 206"/>
                <a:gd name="T14" fmla="*/ 0 w 118"/>
                <a:gd name="T15" fmla="*/ 15 h 206"/>
                <a:gd name="T16" fmla="*/ 114 w 118"/>
                <a:gd name="T17" fmla="*/ 123 h 206"/>
                <a:gd name="T18" fmla="*/ 114 w 118"/>
                <a:gd name="T19" fmla="*/ 126 h 206"/>
                <a:gd name="T20" fmla="*/ 111 w 118"/>
                <a:gd name="T21" fmla="*/ 123 h 206"/>
                <a:gd name="T22" fmla="*/ 109 w 118"/>
                <a:gd name="T23" fmla="*/ 116 h 206"/>
                <a:gd name="T24" fmla="*/ 107 w 118"/>
                <a:gd name="T25" fmla="*/ 112 h 206"/>
                <a:gd name="T26" fmla="*/ 107 w 118"/>
                <a:gd name="T27" fmla="*/ 109 h 206"/>
                <a:gd name="T28" fmla="*/ 102 w 118"/>
                <a:gd name="T29" fmla="*/ 105 h 206"/>
                <a:gd name="T30" fmla="*/ 102 w 118"/>
                <a:gd name="T31" fmla="*/ 97 h 206"/>
                <a:gd name="T32" fmla="*/ 99 w 118"/>
                <a:gd name="T33" fmla="*/ 97 h 206"/>
                <a:gd name="T34" fmla="*/ 95 w 118"/>
                <a:gd name="T35" fmla="*/ 90 h 206"/>
                <a:gd name="T36" fmla="*/ 92 w 118"/>
                <a:gd name="T37" fmla="*/ 88 h 206"/>
                <a:gd name="T38" fmla="*/ 92 w 118"/>
                <a:gd name="T39" fmla="*/ 81 h 206"/>
                <a:gd name="T40" fmla="*/ 92 w 118"/>
                <a:gd name="T41" fmla="*/ 76 h 206"/>
                <a:gd name="T42" fmla="*/ 83 w 118"/>
                <a:gd name="T43" fmla="*/ 71 h 206"/>
                <a:gd name="T44" fmla="*/ 83 w 118"/>
                <a:gd name="T45" fmla="*/ 69 h 206"/>
                <a:gd name="T46" fmla="*/ 83 w 118"/>
                <a:gd name="T47" fmla="*/ 64 h 206"/>
                <a:gd name="T48" fmla="*/ 81 w 118"/>
                <a:gd name="T49" fmla="*/ 60 h 206"/>
                <a:gd name="T50" fmla="*/ 71 w 118"/>
                <a:gd name="T51" fmla="*/ 45 h 206"/>
                <a:gd name="T52" fmla="*/ 64 w 118"/>
                <a:gd name="T53" fmla="*/ 43 h 206"/>
                <a:gd name="T54" fmla="*/ 66 w 118"/>
                <a:gd name="T55" fmla="*/ 38 h 206"/>
                <a:gd name="T56" fmla="*/ 64 w 118"/>
                <a:gd name="T57" fmla="*/ 36 h 206"/>
                <a:gd name="T58" fmla="*/ 62 w 118"/>
                <a:gd name="T59" fmla="*/ 31 h 206"/>
                <a:gd name="T60" fmla="*/ 59 w 118"/>
                <a:gd name="T61" fmla="*/ 29 h 206"/>
                <a:gd name="T62" fmla="*/ 29 w 118"/>
                <a:gd name="T63" fmla="*/ 0 h 206"/>
                <a:gd name="T64" fmla="*/ 38 w 118"/>
                <a:gd name="T65" fmla="*/ 10 h 206"/>
                <a:gd name="T66" fmla="*/ 26 w 118"/>
                <a:gd name="T67" fmla="*/ 3 h 206"/>
                <a:gd name="T68" fmla="*/ 17 w 118"/>
                <a:gd name="T69" fmla="*/ 5 h 206"/>
                <a:gd name="T70" fmla="*/ 26 w 118"/>
                <a:gd name="T71" fmla="*/ 12 h 206"/>
                <a:gd name="T72" fmla="*/ 29 w 118"/>
                <a:gd name="T73" fmla="*/ 12 h 206"/>
                <a:gd name="T74" fmla="*/ 43 w 118"/>
                <a:gd name="T75" fmla="*/ 17 h 206"/>
                <a:gd name="T76" fmla="*/ 50 w 118"/>
                <a:gd name="T77" fmla="*/ 19 h 206"/>
                <a:gd name="T78" fmla="*/ 33 w 118"/>
                <a:gd name="T79" fmla="*/ 17 h 206"/>
                <a:gd name="T80" fmla="*/ 29 w 118"/>
                <a:gd name="T81" fmla="*/ 19 h 206"/>
                <a:gd name="T82" fmla="*/ 24 w 118"/>
                <a:gd name="T83" fmla="*/ 26 h 206"/>
                <a:gd name="T84" fmla="*/ 21 w 118"/>
                <a:gd name="T85" fmla="*/ 43 h 206"/>
                <a:gd name="T86" fmla="*/ 17 w 118"/>
                <a:gd name="T87" fmla="*/ 62 h 206"/>
                <a:gd name="T88" fmla="*/ 12 w 118"/>
                <a:gd name="T89" fmla="*/ 74 h 206"/>
                <a:gd name="T90" fmla="*/ 10 w 118"/>
                <a:gd name="T91" fmla="*/ 86 h 206"/>
                <a:gd name="T92" fmla="*/ 10 w 118"/>
                <a:gd name="T93" fmla="*/ 95 h 206"/>
                <a:gd name="T94" fmla="*/ 7 w 118"/>
                <a:gd name="T95" fmla="*/ 86 h 206"/>
                <a:gd name="T96" fmla="*/ 5 w 118"/>
                <a:gd name="T97" fmla="*/ 81 h 206"/>
                <a:gd name="T98" fmla="*/ 5 w 118"/>
                <a:gd name="T99" fmla="*/ 97 h 206"/>
                <a:gd name="T100" fmla="*/ 10 w 118"/>
                <a:gd name="T101" fmla="*/ 116 h 206"/>
                <a:gd name="T102" fmla="*/ 12 w 118"/>
                <a:gd name="T103" fmla="*/ 140 h 206"/>
                <a:gd name="T104" fmla="*/ 10 w 118"/>
                <a:gd name="T105" fmla="*/ 140 h 206"/>
                <a:gd name="T106" fmla="*/ 17 w 118"/>
                <a:gd name="T107" fmla="*/ 173 h 206"/>
                <a:gd name="T108" fmla="*/ 19 w 118"/>
                <a:gd name="T109" fmla="*/ 183 h 206"/>
                <a:gd name="T110" fmla="*/ 24 w 118"/>
                <a:gd name="T111" fmla="*/ 194 h 206"/>
                <a:gd name="T112" fmla="*/ 33 w 118"/>
                <a:gd name="T113" fmla="*/ 202 h 206"/>
                <a:gd name="T114" fmla="*/ 38 w 118"/>
                <a:gd name="T115" fmla="*/ 204 h 206"/>
                <a:gd name="T116" fmla="*/ 47 w 118"/>
                <a:gd name="T117" fmla="*/ 204 h 206"/>
                <a:gd name="T118" fmla="*/ 62 w 118"/>
                <a:gd name="T119" fmla="*/ 199 h 206"/>
                <a:gd name="T120" fmla="*/ 81 w 118"/>
                <a:gd name="T121" fmla="*/ 192 h 206"/>
                <a:gd name="T122" fmla="*/ 107 w 118"/>
                <a:gd name="T123" fmla="*/ 178 h 206"/>
                <a:gd name="T124" fmla="*/ 116 w 118"/>
                <a:gd name="T125" fmla="*/ 15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206">
                  <a:moveTo>
                    <a:pt x="109" y="112"/>
                  </a:moveTo>
                  <a:lnTo>
                    <a:pt x="109" y="112"/>
                  </a:lnTo>
                  <a:lnTo>
                    <a:pt x="109" y="112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19"/>
                  </a:lnTo>
                  <a:lnTo>
                    <a:pt x="114" y="116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close/>
                  <a:moveTo>
                    <a:pt x="12" y="10"/>
                  </a:move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3" y="38"/>
                  </a:moveTo>
                  <a:lnTo>
                    <a:pt x="3" y="38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3" y="38"/>
                  </a:lnTo>
                  <a:close/>
                  <a:moveTo>
                    <a:pt x="5" y="17"/>
                  </a:move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18" y="147"/>
                  </a:moveTo>
                  <a:lnTo>
                    <a:pt x="118" y="145"/>
                  </a:lnTo>
                  <a:lnTo>
                    <a:pt x="118" y="145"/>
                  </a:lnTo>
                  <a:lnTo>
                    <a:pt x="118" y="133"/>
                  </a:lnTo>
                  <a:lnTo>
                    <a:pt x="116" y="128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2" y="112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7" y="109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09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5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5" y="88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2" y="76"/>
                  </a:lnTo>
                  <a:lnTo>
                    <a:pt x="92" y="79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78" y="71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3" y="60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7"/>
                  </a:lnTo>
                  <a:lnTo>
                    <a:pt x="81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4" y="34"/>
                  </a:lnTo>
                  <a:lnTo>
                    <a:pt x="64" y="31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2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3" y="12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19"/>
                  </a:lnTo>
                  <a:lnTo>
                    <a:pt x="45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38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5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8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7" y="57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4" y="64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9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5" y="95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7" y="102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9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38"/>
                  </a:lnTo>
                  <a:lnTo>
                    <a:pt x="10" y="14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9"/>
                  </a:lnTo>
                  <a:lnTo>
                    <a:pt x="17" y="171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80"/>
                  </a:lnTo>
                  <a:lnTo>
                    <a:pt x="19" y="183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9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5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2"/>
                  </a:lnTo>
                  <a:lnTo>
                    <a:pt x="59" y="202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6" y="199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8" y="190"/>
                  </a:lnTo>
                  <a:lnTo>
                    <a:pt x="90" y="190"/>
                  </a:lnTo>
                  <a:lnTo>
                    <a:pt x="99" y="183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1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1" y="166"/>
                  </a:lnTo>
                  <a:lnTo>
                    <a:pt x="111" y="166"/>
                  </a:lnTo>
                  <a:lnTo>
                    <a:pt x="114" y="166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8" y="150"/>
                  </a:lnTo>
                  <a:lnTo>
                    <a:pt x="118" y="147"/>
                  </a:lnTo>
                  <a:lnTo>
                    <a:pt x="118" y="1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F0061BCC-FD3B-4B0E-A0D1-6D53E1B596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10277" y="2293677"/>
              <a:ext cx="470219" cy="430621"/>
            </a:xfrm>
            <a:custGeom>
              <a:avLst/>
              <a:gdLst>
                <a:gd name="T0" fmla="*/ 78 w 380"/>
                <a:gd name="T1" fmla="*/ 253 h 348"/>
                <a:gd name="T2" fmla="*/ 82 w 380"/>
                <a:gd name="T3" fmla="*/ 234 h 348"/>
                <a:gd name="T4" fmla="*/ 7 w 380"/>
                <a:gd name="T5" fmla="*/ 43 h 348"/>
                <a:gd name="T6" fmla="*/ 75 w 380"/>
                <a:gd name="T7" fmla="*/ 263 h 348"/>
                <a:gd name="T8" fmla="*/ 42 w 380"/>
                <a:gd name="T9" fmla="*/ 256 h 348"/>
                <a:gd name="T10" fmla="*/ 85 w 380"/>
                <a:gd name="T11" fmla="*/ 57 h 348"/>
                <a:gd name="T12" fmla="*/ 89 w 380"/>
                <a:gd name="T13" fmla="*/ 59 h 348"/>
                <a:gd name="T14" fmla="*/ 101 w 380"/>
                <a:gd name="T15" fmla="*/ 76 h 348"/>
                <a:gd name="T16" fmla="*/ 92 w 380"/>
                <a:gd name="T17" fmla="*/ 57 h 348"/>
                <a:gd name="T18" fmla="*/ 85 w 380"/>
                <a:gd name="T19" fmla="*/ 199 h 348"/>
                <a:gd name="T20" fmla="*/ 89 w 380"/>
                <a:gd name="T21" fmla="*/ 244 h 348"/>
                <a:gd name="T22" fmla="*/ 82 w 380"/>
                <a:gd name="T23" fmla="*/ 230 h 348"/>
                <a:gd name="T24" fmla="*/ 75 w 380"/>
                <a:gd name="T25" fmla="*/ 230 h 348"/>
                <a:gd name="T26" fmla="*/ 208 w 380"/>
                <a:gd name="T27" fmla="*/ 248 h 348"/>
                <a:gd name="T28" fmla="*/ 189 w 380"/>
                <a:gd name="T29" fmla="*/ 260 h 348"/>
                <a:gd name="T30" fmla="*/ 170 w 380"/>
                <a:gd name="T31" fmla="*/ 239 h 348"/>
                <a:gd name="T32" fmla="*/ 179 w 380"/>
                <a:gd name="T33" fmla="*/ 244 h 348"/>
                <a:gd name="T34" fmla="*/ 167 w 380"/>
                <a:gd name="T35" fmla="*/ 253 h 348"/>
                <a:gd name="T36" fmla="*/ 196 w 380"/>
                <a:gd name="T37" fmla="*/ 246 h 348"/>
                <a:gd name="T38" fmla="*/ 92 w 380"/>
                <a:gd name="T39" fmla="*/ 144 h 348"/>
                <a:gd name="T40" fmla="*/ 153 w 380"/>
                <a:gd name="T41" fmla="*/ 270 h 348"/>
                <a:gd name="T42" fmla="*/ 253 w 380"/>
                <a:gd name="T43" fmla="*/ 102 h 348"/>
                <a:gd name="T44" fmla="*/ 170 w 380"/>
                <a:gd name="T45" fmla="*/ 21 h 348"/>
                <a:gd name="T46" fmla="*/ 106 w 380"/>
                <a:gd name="T47" fmla="*/ 62 h 348"/>
                <a:gd name="T48" fmla="*/ 113 w 380"/>
                <a:gd name="T49" fmla="*/ 88 h 348"/>
                <a:gd name="T50" fmla="*/ 108 w 380"/>
                <a:gd name="T51" fmla="*/ 97 h 348"/>
                <a:gd name="T52" fmla="*/ 118 w 380"/>
                <a:gd name="T53" fmla="*/ 109 h 348"/>
                <a:gd name="T54" fmla="*/ 115 w 380"/>
                <a:gd name="T55" fmla="*/ 111 h 348"/>
                <a:gd name="T56" fmla="*/ 99 w 380"/>
                <a:gd name="T57" fmla="*/ 107 h 348"/>
                <a:gd name="T58" fmla="*/ 92 w 380"/>
                <a:gd name="T59" fmla="*/ 107 h 348"/>
                <a:gd name="T60" fmla="*/ 87 w 380"/>
                <a:gd name="T61" fmla="*/ 109 h 348"/>
                <a:gd name="T62" fmla="*/ 80 w 380"/>
                <a:gd name="T63" fmla="*/ 125 h 348"/>
                <a:gd name="T64" fmla="*/ 97 w 380"/>
                <a:gd name="T65" fmla="*/ 125 h 348"/>
                <a:gd name="T66" fmla="*/ 99 w 380"/>
                <a:gd name="T67" fmla="*/ 144 h 348"/>
                <a:gd name="T68" fmla="*/ 108 w 380"/>
                <a:gd name="T69" fmla="*/ 168 h 348"/>
                <a:gd name="T70" fmla="*/ 111 w 380"/>
                <a:gd name="T71" fmla="*/ 182 h 348"/>
                <a:gd name="T72" fmla="*/ 94 w 380"/>
                <a:gd name="T73" fmla="*/ 213 h 348"/>
                <a:gd name="T74" fmla="*/ 92 w 380"/>
                <a:gd name="T75" fmla="*/ 232 h 348"/>
                <a:gd name="T76" fmla="*/ 92 w 380"/>
                <a:gd name="T77" fmla="*/ 237 h 348"/>
                <a:gd name="T78" fmla="*/ 101 w 380"/>
                <a:gd name="T79" fmla="*/ 241 h 348"/>
                <a:gd name="T80" fmla="*/ 104 w 380"/>
                <a:gd name="T81" fmla="*/ 258 h 348"/>
                <a:gd name="T82" fmla="*/ 87 w 380"/>
                <a:gd name="T83" fmla="*/ 251 h 348"/>
                <a:gd name="T84" fmla="*/ 101 w 380"/>
                <a:gd name="T85" fmla="*/ 265 h 348"/>
                <a:gd name="T86" fmla="*/ 108 w 380"/>
                <a:gd name="T87" fmla="*/ 272 h 348"/>
                <a:gd name="T88" fmla="*/ 125 w 380"/>
                <a:gd name="T89" fmla="*/ 260 h 348"/>
                <a:gd name="T90" fmla="*/ 134 w 380"/>
                <a:gd name="T91" fmla="*/ 258 h 348"/>
                <a:gd name="T92" fmla="*/ 149 w 380"/>
                <a:gd name="T93" fmla="*/ 256 h 348"/>
                <a:gd name="T94" fmla="*/ 153 w 380"/>
                <a:gd name="T95" fmla="*/ 256 h 348"/>
                <a:gd name="T96" fmla="*/ 163 w 380"/>
                <a:gd name="T97" fmla="*/ 237 h 348"/>
                <a:gd name="T98" fmla="*/ 186 w 380"/>
                <a:gd name="T99" fmla="*/ 241 h 348"/>
                <a:gd name="T100" fmla="*/ 203 w 380"/>
                <a:gd name="T101" fmla="*/ 232 h 348"/>
                <a:gd name="T102" fmla="*/ 212 w 380"/>
                <a:gd name="T103" fmla="*/ 227 h 348"/>
                <a:gd name="T104" fmla="*/ 236 w 380"/>
                <a:gd name="T105" fmla="*/ 225 h 348"/>
                <a:gd name="T106" fmla="*/ 253 w 380"/>
                <a:gd name="T107" fmla="*/ 196 h 348"/>
                <a:gd name="T108" fmla="*/ 75 w 380"/>
                <a:gd name="T109" fmla="*/ 263 h 348"/>
                <a:gd name="T110" fmla="*/ 104 w 380"/>
                <a:gd name="T111" fmla="*/ 289 h 348"/>
                <a:gd name="T112" fmla="*/ 89 w 380"/>
                <a:gd name="T113" fmla="*/ 272 h 348"/>
                <a:gd name="T114" fmla="*/ 82 w 380"/>
                <a:gd name="T115" fmla="*/ 277 h 348"/>
                <a:gd name="T116" fmla="*/ 89 w 380"/>
                <a:gd name="T117" fmla="*/ 331 h 348"/>
                <a:gd name="T118" fmla="*/ 101 w 380"/>
                <a:gd name="T119" fmla="*/ 286 h 348"/>
                <a:gd name="T120" fmla="*/ 115 w 380"/>
                <a:gd name="T121" fmla="*/ 279 h 348"/>
                <a:gd name="T122" fmla="*/ 127 w 380"/>
                <a:gd name="T123" fmla="*/ 277 h 348"/>
                <a:gd name="T124" fmla="*/ 108 w 380"/>
                <a:gd name="T125" fmla="*/ 2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0" h="348">
                  <a:moveTo>
                    <a:pt x="4" y="50"/>
                  </a:move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0"/>
                  </a:lnTo>
                  <a:close/>
                  <a:moveTo>
                    <a:pt x="75" y="244"/>
                  </a:move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8" y="239"/>
                  </a:lnTo>
                  <a:lnTo>
                    <a:pt x="75" y="239"/>
                  </a:lnTo>
                  <a:lnTo>
                    <a:pt x="75" y="239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3" y="241"/>
                  </a:lnTo>
                  <a:lnTo>
                    <a:pt x="73" y="241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5" y="244"/>
                  </a:lnTo>
                  <a:close/>
                  <a:moveTo>
                    <a:pt x="78" y="251"/>
                  </a:move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78" y="251"/>
                  </a:lnTo>
                  <a:close/>
                  <a:moveTo>
                    <a:pt x="82" y="232"/>
                  </a:move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2"/>
                  </a:lnTo>
                  <a:close/>
                  <a:moveTo>
                    <a:pt x="78" y="244"/>
                  </a:moveTo>
                  <a:lnTo>
                    <a:pt x="78" y="244"/>
                  </a:lnTo>
                  <a:lnTo>
                    <a:pt x="78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8" y="246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close/>
                  <a:moveTo>
                    <a:pt x="4" y="40"/>
                  </a:moveTo>
                  <a:lnTo>
                    <a:pt x="2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4" y="40"/>
                  </a:lnTo>
                  <a:close/>
                  <a:moveTo>
                    <a:pt x="82" y="248"/>
                  </a:moveTo>
                  <a:lnTo>
                    <a:pt x="82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80" y="248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8"/>
                  </a:lnTo>
                  <a:lnTo>
                    <a:pt x="82" y="248"/>
                  </a:lnTo>
                  <a:lnTo>
                    <a:pt x="82" y="248"/>
                  </a:lnTo>
                  <a:close/>
                  <a:moveTo>
                    <a:pt x="73" y="248"/>
                  </a:moveTo>
                  <a:lnTo>
                    <a:pt x="73" y="248"/>
                  </a:lnTo>
                  <a:lnTo>
                    <a:pt x="73" y="248"/>
                  </a:lnTo>
                  <a:lnTo>
                    <a:pt x="73" y="248"/>
                  </a:lnTo>
                  <a:lnTo>
                    <a:pt x="70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48"/>
                  </a:lnTo>
                  <a:lnTo>
                    <a:pt x="73" y="248"/>
                  </a:lnTo>
                  <a:close/>
                  <a:moveTo>
                    <a:pt x="75" y="263"/>
                  </a:move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5" y="263"/>
                  </a:lnTo>
                  <a:close/>
                  <a:moveTo>
                    <a:pt x="73" y="253"/>
                  </a:moveTo>
                  <a:lnTo>
                    <a:pt x="73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70" y="256"/>
                  </a:lnTo>
                  <a:lnTo>
                    <a:pt x="70" y="256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3"/>
                  </a:lnTo>
                  <a:lnTo>
                    <a:pt x="73" y="253"/>
                  </a:lnTo>
                  <a:close/>
                  <a:moveTo>
                    <a:pt x="26" y="293"/>
                  </a:move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6" y="293"/>
                  </a:lnTo>
                  <a:close/>
                  <a:moveTo>
                    <a:pt x="44" y="256"/>
                  </a:moveTo>
                  <a:lnTo>
                    <a:pt x="42" y="256"/>
                  </a:lnTo>
                  <a:lnTo>
                    <a:pt x="42" y="256"/>
                  </a:lnTo>
                  <a:lnTo>
                    <a:pt x="42" y="253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close/>
                  <a:moveTo>
                    <a:pt x="56" y="62"/>
                  </a:moveTo>
                  <a:lnTo>
                    <a:pt x="56" y="62"/>
                  </a:lnTo>
                  <a:lnTo>
                    <a:pt x="56" y="62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close/>
                  <a:moveTo>
                    <a:pt x="85" y="57"/>
                  </a:moveTo>
                  <a:lnTo>
                    <a:pt x="85" y="57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9" y="57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7"/>
                  </a:lnTo>
                  <a:close/>
                  <a:moveTo>
                    <a:pt x="85" y="241"/>
                  </a:moveTo>
                  <a:lnTo>
                    <a:pt x="85" y="241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1"/>
                  </a:lnTo>
                  <a:lnTo>
                    <a:pt x="85" y="241"/>
                  </a:lnTo>
                  <a:close/>
                  <a:moveTo>
                    <a:pt x="97" y="88"/>
                  </a:moveTo>
                  <a:lnTo>
                    <a:pt x="97" y="88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2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7" y="88"/>
                  </a:lnTo>
                  <a:close/>
                  <a:moveTo>
                    <a:pt x="89" y="59"/>
                  </a:moveTo>
                  <a:lnTo>
                    <a:pt x="89" y="59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62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89" y="59"/>
                  </a:lnTo>
                  <a:close/>
                  <a:moveTo>
                    <a:pt x="104" y="73"/>
                  </a:move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3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close/>
                  <a:moveTo>
                    <a:pt x="92" y="59"/>
                  </a:moveTo>
                  <a:lnTo>
                    <a:pt x="94" y="62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2" y="64"/>
                  </a:lnTo>
                  <a:lnTo>
                    <a:pt x="92" y="66"/>
                  </a:lnTo>
                  <a:lnTo>
                    <a:pt x="94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101" y="66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101" y="92"/>
                  </a:moveTo>
                  <a:lnTo>
                    <a:pt x="101" y="92"/>
                  </a:lnTo>
                  <a:lnTo>
                    <a:pt x="101" y="92"/>
                  </a:lnTo>
                  <a:lnTo>
                    <a:pt x="104" y="90"/>
                  </a:lnTo>
                  <a:lnTo>
                    <a:pt x="106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close/>
                  <a:moveTo>
                    <a:pt x="78" y="279"/>
                  </a:moveTo>
                  <a:lnTo>
                    <a:pt x="78" y="279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8" y="282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9"/>
                  </a:lnTo>
                  <a:close/>
                  <a:moveTo>
                    <a:pt x="85" y="199"/>
                  </a:moveTo>
                  <a:lnTo>
                    <a:pt x="85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5" y="199"/>
                  </a:lnTo>
                  <a:lnTo>
                    <a:pt x="85" y="199"/>
                  </a:lnTo>
                  <a:close/>
                  <a:moveTo>
                    <a:pt x="87" y="244"/>
                  </a:move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4"/>
                  </a:lnTo>
                  <a:close/>
                  <a:moveTo>
                    <a:pt x="78" y="92"/>
                  </a:move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close/>
                  <a:moveTo>
                    <a:pt x="85" y="230"/>
                  </a:move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2" y="230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close/>
                  <a:moveTo>
                    <a:pt x="75" y="232"/>
                  </a:moveTo>
                  <a:lnTo>
                    <a:pt x="75" y="232"/>
                  </a:lnTo>
                  <a:lnTo>
                    <a:pt x="75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30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5" y="232"/>
                  </a:lnTo>
                  <a:close/>
                  <a:moveTo>
                    <a:pt x="217" y="241"/>
                  </a:moveTo>
                  <a:lnTo>
                    <a:pt x="215" y="244"/>
                  </a:lnTo>
                  <a:lnTo>
                    <a:pt x="215" y="244"/>
                  </a:lnTo>
                  <a:lnTo>
                    <a:pt x="215" y="24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7"/>
                  </a:lnTo>
                  <a:lnTo>
                    <a:pt x="215" y="237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2"/>
                  </a:lnTo>
                  <a:lnTo>
                    <a:pt x="212" y="234"/>
                  </a:lnTo>
                  <a:lnTo>
                    <a:pt x="212" y="234"/>
                  </a:lnTo>
                  <a:lnTo>
                    <a:pt x="212" y="237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6"/>
                  </a:lnTo>
                  <a:lnTo>
                    <a:pt x="205" y="246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5" y="248"/>
                  </a:lnTo>
                  <a:lnTo>
                    <a:pt x="205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3"/>
                  </a:lnTo>
                  <a:lnTo>
                    <a:pt x="210" y="253"/>
                  </a:lnTo>
                  <a:lnTo>
                    <a:pt x="208" y="253"/>
                  </a:lnTo>
                  <a:lnTo>
                    <a:pt x="208" y="253"/>
                  </a:lnTo>
                  <a:lnTo>
                    <a:pt x="212" y="253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7" y="248"/>
                  </a:lnTo>
                  <a:lnTo>
                    <a:pt x="215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7" y="246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1"/>
                  </a:lnTo>
                  <a:lnTo>
                    <a:pt x="217" y="241"/>
                  </a:lnTo>
                  <a:close/>
                  <a:moveTo>
                    <a:pt x="191" y="258"/>
                  </a:moveTo>
                  <a:lnTo>
                    <a:pt x="191" y="258"/>
                  </a:lnTo>
                  <a:lnTo>
                    <a:pt x="191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1" y="258"/>
                  </a:lnTo>
                  <a:close/>
                  <a:moveTo>
                    <a:pt x="189" y="248"/>
                  </a:moveTo>
                  <a:lnTo>
                    <a:pt x="189" y="248"/>
                  </a:lnTo>
                  <a:lnTo>
                    <a:pt x="189" y="248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close/>
                  <a:moveTo>
                    <a:pt x="179" y="246"/>
                  </a:moveTo>
                  <a:lnTo>
                    <a:pt x="179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5" y="248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2" y="244"/>
                  </a:lnTo>
                  <a:lnTo>
                    <a:pt x="172" y="241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0" y="239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67" y="244"/>
                  </a:lnTo>
                  <a:lnTo>
                    <a:pt x="167" y="244"/>
                  </a:lnTo>
                  <a:lnTo>
                    <a:pt x="167" y="246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1"/>
                  </a:lnTo>
                  <a:lnTo>
                    <a:pt x="172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6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2" y="251"/>
                  </a:lnTo>
                  <a:lnTo>
                    <a:pt x="182" y="251"/>
                  </a:lnTo>
                  <a:lnTo>
                    <a:pt x="179" y="251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79" y="246"/>
                  </a:lnTo>
                  <a:close/>
                  <a:moveTo>
                    <a:pt x="182" y="246"/>
                  </a:moveTo>
                  <a:lnTo>
                    <a:pt x="182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7" y="244"/>
                  </a:lnTo>
                  <a:lnTo>
                    <a:pt x="177" y="244"/>
                  </a:lnTo>
                  <a:lnTo>
                    <a:pt x="177" y="241"/>
                  </a:lnTo>
                  <a:lnTo>
                    <a:pt x="179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5" y="244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9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close/>
                  <a:moveTo>
                    <a:pt x="165" y="267"/>
                  </a:moveTo>
                  <a:lnTo>
                    <a:pt x="165" y="267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7"/>
                  </a:lnTo>
                  <a:lnTo>
                    <a:pt x="163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7" y="267"/>
                  </a:lnTo>
                  <a:lnTo>
                    <a:pt x="165" y="267"/>
                  </a:lnTo>
                  <a:lnTo>
                    <a:pt x="165" y="267"/>
                  </a:lnTo>
                  <a:close/>
                  <a:moveTo>
                    <a:pt x="167" y="258"/>
                  </a:moveTo>
                  <a:lnTo>
                    <a:pt x="167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7" y="256"/>
                  </a:lnTo>
                  <a:lnTo>
                    <a:pt x="167" y="253"/>
                  </a:lnTo>
                  <a:lnTo>
                    <a:pt x="167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60"/>
                  </a:lnTo>
                  <a:lnTo>
                    <a:pt x="165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58"/>
                  </a:lnTo>
                  <a:lnTo>
                    <a:pt x="167" y="258"/>
                  </a:lnTo>
                  <a:close/>
                  <a:moveTo>
                    <a:pt x="380" y="90"/>
                  </a:moveTo>
                  <a:lnTo>
                    <a:pt x="378" y="90"/>
                  </a:lnTo>
                  <a:lnTo>
                    <a:pt x="380" y="90"/>
                  </a:lnTo>
                  <a:lnTo>
                    <a:pt x="380" y="90"/>
                  </a:lnTo>
                  <a:lnTo>
                    <a:pt x="380" y="90"/>
                  </a:lnTo>
                  <a:close/>
                  <a:moveTo>
                    <a:pt x="328" y="71"/>
                  </a:moveTo>
                  <a:lnTo>
                    <a:pt x="328" y="71"/>
                  </a:lnTo>
                  <a:lnTo>
                    <a:pt x="326" y="71"/>
                  </a:lnTo>
                  <a:lnTo>
                    <a:pt x="324" y="71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6" y="76"/>
                  </a:lnTo>
                  <a:lnTo>
                    <a:pt x="326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31" y="73"/>
                  </a:lnTo>
                  <a:lnTo>
                    <a:pt x="331" y="71"/>
                  </a:lnTo>
                  <a:lnTo>
                    <a:pt x="328" y="71"/>
                  </a:lnTo>
                  <a:lnTo>
                    <a:pt x="328" y="71"/>
                  </a:lnTo>
                  <a:close/>
                  <a:moveTo>
                    <a:pt x="201" y="246"/>
                  </a:moveTo>
                  <a:lnTo>
                    <a:pt x="201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6"/>
                  </a:lnTo>
                  <a:close/>
                  <a:moveTo>
                    <a:pt x="92" y="133"/>
                  </a:moveTo>
                  <a:lnTo>
                    <a:pt x="92" y="133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5"/>
                  </a:lnTo>
                  <a:lnTo>
                    <a:pt x="89" y="137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2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4" y="140"/>
                  </a:lnTo>
                  <a:lnTo>
                    <a:pt x="94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3"/>
                  </a:lnTo>
                  <a:lnTo>
                    <a:pt x="92" y="133"/>
                  </a:lnTo>
                  <a:close/>
                  <a:moveTo>
                    <a:pt x="151" y="270"/>
                  </a:move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67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1" y="270"/>
                  </a:lnTo>
                  <a:close/>
                  <a:moveTo>
                    <a:pt x="260" y="168"/>
                  </a:moveTo>
                  <a:lnTo>
                    <a:pt x="260" y="166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5" y="170"/>
                  </a:lnTo>
                  <a:lnTo>
                    <a:pt x="253" y="170"/>
                  </a:lnTo>
                  <a:lnTo>
                    <a:pt x="253" y="170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6"/>
                  </a:lnTo>
                  <a:lnTo>
                    <a:pt x="250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0" y="163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59"/>
                  </a:lnTo>
                  <a:lnTo>
                    <a:pt x="250" y="159"/>
                  </a:lnTo>
                  <a:lnTo>
                    <a:pt x="250" y="151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3" y="147"/>
                  </a:lnTo>
                  <a:lnTo>
                    <a:pt x="253" y="144"/>
                  </a:lnTo>
                  <a:lnTo>
                    <a:pt x="253" y="140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3"/>
                  </a:lnTo>
                  <a:lnTo>
                    <a:pt x="253" y="130"/>
                  </a:lnTo>
                  <a:lnTo>
                    <a:pt x="253" y="128"/>
                  </a:lnTo>
                  <a:lnTo>
                    <a:pt x="253" y="125"/>
                  </a:lnTo>
                  <a:lnTo>
                    <a:pt x="255" y="123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3" y="114"/>
                  </a:lnTo>
                  <a:lnTo>
                    <a:pt x="253" y="107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3" y="104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0" y="97"/>
                  </a:lnTo>
                  <a:lnTo>
                    <a:pt x="248" y="95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1" y="80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38" y="73"/>
                  </a:lnTo>
                  <a:lnTo>
                    <a:pt x="236" y="73"/>
                  </a:lnTo>
                  <a:lnTo>
                    <a:pt x="236" y="69"/>
                  </a:lnTo>
                  <a:lnTo>
                    <a:pt x="236" y="66"/>
                  </a:lnTo>
                  <a:lnTo>
                    <a:pt x="234" y="6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2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4"/>
                  </a:lnTo>
                  <a:lnTo>
                    <a:pt x="222" y="50"/>
                  </a:lnTo>
                  <a:lnTo>
                    <a:pt x="212" y="36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10" y="31"/>
                  </a:lnTo>
                  <a:lnTo>
                    <a:pt x="208" y="21"/>
                  </a:lnTo>
                  <a:lnTo>
                    <a:pt x="203" y="12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198" y="2"/>
                  </a:lnTo>
                  <a:lnTo>
                    <a:pt x="196" y="0"/>
                  </a:lnTo>
                  <a:lnTo>
                    <a:pt x="193" y="0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5"/>
                  </a:lnTo>
                  <a:lnTo>
                    <a:pt x="191" y="7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12"/>
                  </a:lnTo>
                  <a:lnTo>
                    <a:pt x="189" y="14"/>
                  </a:lnTo>
                  <a:lnTo>
                    <a:pt x="186" y="17"/>
                  </a:lnTo>
                  <a:lnTo>
                    <a:pt x="182" y="19"/>
                  </a:lnTo>
                  <a:lnTo>
                    <a:pt x="179" y="21"/>
                  </a:lnTo>
                  <a:lnTo>
                    <a:pt x="175" y="21"/>
                  </a:lnTo>
                  <a:lnTo>
                    <a:pt x="170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53" y="19"/>
                  </a:lnTo>
                  <a:lnTo>
                    <a:pt x="151" y="21"/>
                  </a:lnTo>
                  <a:lnTo>
                    <a:pt x="149" y="21"/>
                  </a:lnTo>
                  <a:lnTo>
                    <a:pt x="144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27" y="24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0" y="31"/>
                  </a:lnTo>
                  <a:lnTo>
                    <a:pt x="120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6" y="47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9"/>
                  </a:lnTo>
                  <a:lnTo>
                    <a:pt x="108" y="62"/>
                  </a:lnTo>
                  <a:lnTo>
                    <a:pt x="111" y="64"/>
                  </a:lnTo>
                  <a:lnTo>
                    <a:pt x="113" y="64"/>
                  </a:lnTo>
                  <a:lnTo>
                    <a:pt x="111" y="64"/>
                  </a:lnTo>
                  <a:lnTo>
                    <a:pt x="108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4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4" y="73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6" y="78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6" y="83"/>
                  </a:lnTo>
                  <a:lnTo>
                    <a:pt x="108" y="80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11" y="85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08" y="92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7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5" y="97"/>
                  </a:lnTo>
                  <a:lnTo>
                    <a:pt x="115" y="97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3" y="99"/>
                  </a:lnTo>
                  <a:lnTo>
                    <a:pt x="111" y="99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18" y="102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5" y="107"/>
                  </a:lnTo>
                  <a:lnTo>
                    <a:pt x="115" y="109"/>
                  </a:lnTo>
                  <a:lnTo>
                    <a:pt x="118" y="109"/>
                  </a:lnTo>
                  <a:lnTo>
                    <a:pt x="120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09"/>
                  </a:lnTo>
                  <a:lnTo>
                    <a:pt x="125" y="107"/>
                  </a:lnTo>
                  <a:lnTo>
                    <a:pt x="127" y="107"/>
                  </a:lnTo>
                  <a:lnTo>
                    <a:pt x="127" y="107"/>
                  </a:lnTo>
                  <a:lnTo>
                    <a:pt x="127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3" y="114"/>
                  </a:lnTo>
                  <a:lnTo>
                    <a:pt x="120" y="114"/>
                  </a:lnTo>
                  <a:lnTo>
                    <a:pt x="118" y="114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20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4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3" y="114"/>
                  </a:lnTo>
                  <a:lnTo>
                    <a:pt x="113" y="114"/>
                  </a:lnTo>
                  <a:lnTo>
                    <a:pt x="113" y="111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6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4" y="107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101" y="109"/>
                  </a:lnTo>
                  <a:lnTo>
                    <a:pt x="101" y="111"/>
                  </a:lnTo>
                  <a:lnTo>
                    <a:pt x="104" y="111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99" y="114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4" y="109"/>
                  </a:lnTo>
                  <a:lnTo>
                    <a:pt x="97" y="109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89" y="107"/>
                  </a:lnTo>
                  <a:lnTo>
                    <a:pt x="89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8"/>
                  </a:lnTo>
                  <a:lnTo>
                    <a:pt x="92" y="121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4"/>
                  </a:lnTo>
                  <a:lnTo>
                    <a:pt x="89" y="114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5" y="116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5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8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80" y="12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5" y="128"/>
                  </a:lnTo>
                  <a:lnTo>
                    <a:pt x="85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8"/>
                  </a:lnTo>
                  <a:lnTo>
                    <a:pt x="89" y="130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2" y="128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3"/>
                  </a:lnTo>
                  <a:lnTo>
                    <a:pt x="94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6" y="140"/>
                  </a:lnTo>
                  <a:lnTo>
                    <a:pt x="104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1" y="149"/>
                  </a:lnTo>
                  <a:lnTo>
                    <a:pt x="99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101" y="154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1" y="159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4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8" y="168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11" y="170"/>
                  </a:lnTo>
                  <a:lnTo>
                    <a:pt x="111" y="170"/>
                  </a:lnTo>
                  <a:lnTo>
                    <a:pt x="113" y="170"/>
                  </a:lnTo>
                  <a:lnTo>
                    <a:pt x="113" y="168"/>
                  </a:lnTo>
                  <a:lnTo>
                    <a:pt x="113" y="168"/>
                  </a:lnTo>
                  <a:lnTo>
                    <a:pt x="115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5" y="170"/>
                  </a:lnTo>
                  <a:lnTo>
                    <a:pt x="113" y="170"/>
                  </a:lnTo>
                  <a:lnTo>
                    <a:pt x="111" y="173"/>
                  </a:lnTo>
                  <a:lnTo>
                    <a:pt x="111" y="170"/>
                  </a:lnTo>
                  <a:lnTo>
                    <a:pt x="111" y="173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99" y="173"/>
                  </a:lnTo>
                  <a:lnTo>
                    <a:pt x="99" y="175"/>
                  </a:lnTo>
                  <a:lnTo>
                    <a:pt x="101" y="175"/>
                  </a:lnTo>
                  <a:lnTo>
                    <a:pt x="104" y="175"/>
                  </a:lnTo>
                  <a:lnTo>
                    <a:pt x="104" y="175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08" y="180"/>
                  </a:lnTo>
                  <a:lnTo>
                    <a:pt x="108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1" y="185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4" y="189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6"/>
                  </a:lnTo>
                  <a:lnTo>
                    <a:pt x="99" y="199"/>
                  </a:lnTo>
                  <a:lnTo>
                    <a:pt x="106" y="196"/>
                  </a:lnTo>
                  <a:lnTo>
                    <a:pt x="108" y="196"/>
                  </a:lnTo>
                  <a:lnTo>
                    <a:pt x="108" y="199"/>
                  </a:lnTo>
                  <a:lnTo>
                    <a:pt x="108" y="201"/>
                  </a:lnTo>
                  <a:lnTo>
                    <a:pt x="108" y="201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4" y="199"/>
                  </a:lnTo>
                  <a:lnTo>
                    <a:pt x="104" y="201"/>
                  </a:lnTo>
                  <a:lnTo>
                    <a:pt x="101" y="201"/>
                  </a:lnTo>
                  <a:lnTo>
                    <a:pt x="99" y="201"/>
                  </a:lnTo>
                  <a:lnTo>
                    <a:pt x="99" y="201"/>
                  </a:lnTo>
                  <a:lnTo>
                    <a:pt x="97" y="204"/>
                  </a:lnTo>
                  <a:lnTo>
                    <a:pt x="97" y="206"/>
                  </a:lnTo>
                  <a:lnTo>
                    <a:pt x="94" y="208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4" y="211"/>
                  </a:lnTo>
                  <a:lnTo>
                    <a:pt x="92" y="213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5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2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5" y="227"/>
                  </a:lnTo>
                  <a:lnTo>
                    <a:pt x="87" y="227"/>
                  </a:lnTo>
                  <a:lnTo>
                    <a:pt x="87" y="230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9" y="232"/>
                  </a:lnTo>
                  <a:lnTo>
                    <a:pt x="89" y="232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92" y="232"/>
                  </a:lnTo>
                  <a:lnTo>
                    <a:pt x="92" y="234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9" y="246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101" y="246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4" y="241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8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4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7" y="248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3"/>
                  </a:lnTo>
                  <a:lnTo>
                    <a:pt x="94" y="251"/>
                  </a:lnTo>
                  <a:lnTo>
                    <a:pt x="94" y="253"/>
                  </a:lnTo>
                  <a:lnTo>
                    <a:pt x="97" y="253"/>
                  </a:lnTo>
                  <a:lnTo>
                    <a:pt x="99" y="253"/>
                  </a:lnTo>
                  <a:lnTo>
                    <a:pt x="99" y="253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6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7" y="258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4" y="253"/>
                  </a:lnTo>
                  <a:lnTo>
                    <a:pt x="92" y="253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92" y="258"/>
                  </a:lnTo>
                  <a:lnTo>
                    <a:pt x="92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4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58"/>
                  </a:lnTo>
                  <a:lnTo>
                    <a:pt x="89" y="256"/>
                  </a:lnTo>
                  <a:lnTo>
                    <a:pt x="89" y="256"/>
                  </a:lnTo>
                  <a:lnTo>
                    <a:pt x="92" y="256"/>
                  </a:lnTo>
                  <a:lnTo>
                    <a:pt x="92" y="253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6"/>
                  </a:lnTo>
                  <a:lnTo>
                    <a:pt x="87" y="258"/>
                  </a:lnTo>
                  <a:lnTo>
                    <a:pt x="87" y="258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5"/>
                  </a:lnTo>
                  <a:lnTo>
                    <a:pt x="94" y="265"/>
                  </a:lnTo>
                  <a:lnTo>
                    <a:pt x="94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7"/>
                  </a:lnTo>
                  <a:lnTo>
                    <a:pt x="97" y="267"/>
                  </a:lnTo>
                  <a:lnTo>
                    <a:pt x="97" y="270"/>
                  </a:lnTo>
                  <a:lnTo>
                    <a:pt x="99" y="267"/>
                  </a:lnTo>
                  <a:lnTo>
                    <a:pt x="99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101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11" y="270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3" y="267"/>
                  </a:lnTo>
                  <a:lnTo>
                    <a:pt x="111" y="267"/>
                  </a:lnTo>
                  <a:lnTo>
                    <a:pt x="111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0"/>
                  </a:lnTo>
                  <a:lnTo>
                    <a:pt x="113" y="260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5"/>
                  </a:lnTo>
                  <a:lnTo>
                    <a:pt x="115" y="265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0" y="272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7" y="258"/>
                  </a:lnTo>
                  <a:lnTo>
                    <a:pt x="130" y="258"/>
                  </a:lnTo>
                  <a:lnTo>
                    <a:pt x="130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7" y="253"/>
                  </a:lnTo>
                  <a:lnTo>
                    <a:pt x="137" y="251"/>
                  </a:lnTo>
                  <a:lnTo>
                    <a:pt x="137" y="251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41" y="253"/>
                  </a:lnTo>
                  <a:lnTo>
                    <a:pt x="141" y="251"/>
                  </a:lnTo>
                  <a:lnTo>
                    <a:pt x="141" y="253"/>
                  </a:lnTo>
                  <a:lnTo>
                    <a:pt x="144" y="253"/>
                  </a:lnTo>
                  <a:lnTo>
                    <a:pt x="144" y="253"/>
                  </a:lnTo>
                  <a:lnTo>
                    <a:pt x="144" y="256"/>
                  </a:lnTo>
                  <a:lnTo>
                    <a:pt x="141" y="256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8"/>
                  </a:lnTo>
                  <a:lnTo>
                    <a:pt x="137" y="258"/>
                  </a:lnTo>
                  <a:lnTo>
                    <a:pt x="139" y="258"/>
                  </a:lnTo>
                  <a:lnTo>
                    <a:pt x="139" y="258"/>
                  </a:lnTo>
                  <a:lnTo>
                    <a:pt x="139" y="260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4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60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41" y="270"/>
                  </a:lnTo>
                  <a:lnTo>
                    <a:pt x="144" y="270"/>
                  </a:lnTo>
                  <a:lnTo>
                    <a:pt x="141" y="270"/>
                  </a:lnTo>
                  <a:lnTo>
                    <a:pt x="141" y="267"/>
                  </a:lnTo>
                  <a:lnTo>
                    <a:pt x="144" y="267"/>
                  </a:lnTo>
                  <a:lnTo>
                    <a:pt x="144" y="267"/>
                  </a:lnTo>
                  <a:lnTo>
                    <a:pt x="146" y="267"/>
                  </a:lnTo>
                  <a:lnTo>
                    <a:pt x="149" y="265"/>
                  </a:lnTo>
                  <a:lnTo>
                    <a:pt x="146" y="263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6" y="260"/>
                  </a:lnTo>
                  <a:lnTo>
                    <a:pt x="146" y="260"/>
                  </a:lnTo>
                  <a:lnTo>
                    <a:pt x="149" y="263"/>
                  </a:lnTo>
                  <a:lnTo>
                    <a:pt x="149" y="263"/>
                  </a:lnTo>
                  <a:lnTo>
                    <a:pt x="151" y="263"/>
                  </a:lnTo>
                  <a:lnTo>
                    <a:pt x="151" y="263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49" y="256"/>
                  </a:lnTo>
                  <a:lnTo>
                    <a:pt x="146" y="253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6" y="246"/>
                  </a:lnTo>
                  <a:lnTo>
                    <a:pt x="149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3" y="241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6" y="251"/>
                  </a:lnTo>
                  <a:lnTo>
                    <a:pt x="156" y="251"/>
                  </a:lnTo>
                  <a:lnTo>
                    <a:pt x="156" y="253"/>
                  </a:lnTo>
                  <a:lnTo>
                    <a:pt x="153" y="253"/>
                  </a:lnTo>
                  <a:lnTo>
                    <a:pt x="153" y="256"/>
                  </a:lnTo>
                  <a:lnTo>
                    <a:pt x="153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8" y="260"/>
                  </a:lnTo>
                  <a:lnTo>
                    <a:pt x="158" y="258"/>
                  </a:lnTo>
                  <a:lnTo>
                    <a:pt x="158" y="256"/>
                  </a:lnTo>
                  <a:lnTo>
                    <a:pt x="158" y="256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60" y="253"/>
                  </a:lnTo>
                  <a:lnTo>
                    <a:pt x="163" y="253"/>
                  </a:lnTo>
                  <a:lnTo>
                    <a:pt x="163" y="253"/>
                  </a:lnTo>
                  <a:lnTo>
                    <a:pt x="165" y="251"/>
                  </a:lnTo>
                  <a:lnTo>
                    <a:pt x="165" y="248"/>
                  </a:lnTo>
                  <a:lnTo>
                    <a:pt x="165" y="246"/>
                  </a:lnTo>
                  <a:lnTo>
                    <a:pt x="165" y="246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60" y="241"/>
                  </a:lnTo>
                  <a:lnTo>
                    <a:pt x="160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5" y="237"/>
                  </a:lnTo>
                  <a:lnTo>
                    <a:pt x="167" y="237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2" y="239"/>
                  </a:lnTo>
                  <a:lnTo>
                    <a:pt x="172" y="237"/>
                  </a:lnTo>
                  <a:lnTo>
                    <a:pt x="172" y="237"/>
                  </a:lnTo>
                  <a:lnTo>
                    <a:pt x="172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5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9" y="234"/>
                  </a:lnTo>
                  <a:lnTo>
                    <a:pt x="177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82" y="230"/>
                  </a:lnTo>
                  <a:lnTo>
                    <a:pt x="182" y="230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7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6" y="241"/>
                  </a:lnTo>
                  <a:lnTo>
                    <a:pt x="189" y="241"/>
                  </a:lnTo>
                  <a:lnTo>
                    <a:pt x="189" y="241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91" y="239"/>
                  </a:lnTo>
                  <a:lnTo>
                    <a:pt x="191" y="239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3" y="239"/>
                  </a:lnTo>
                  <a:lnTo>
                    <a:pt x="196" y="239"/>
                  </a:lnTo>
                  <a:lnTo>
                    <a:pt x="196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6" y="244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3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198" y="237"/>
                  </a:lnTo>
                  <a:lnTo>
                    <a:pt x="198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1" y="230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5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0"/>
                  </a:lnTo>
                  <a:lnTo>
                    <a:pt x="210" y="230"/>
                  </a:lnTo>
                  <a:lnTo>
                    <a:pt x="210" y="227"/>
                  </a:lnTo>
                  <a:lnTo>
                    <a:pt x="208" y="227"/>
                  </a:lnTo>
                  <a:lnTo>
                    <a:pt x="208" y="227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0" y="222"/>
                  </a:lnTo>
                  <a:lnTo>
                    <a:pt x="210" y="225"/>
                  </a:lnTo>
                  <a:lnTo>
                    <a:pt x="210" y="225"/>
                  </a:lnTo>
                  <a:lnTo>
                    <a:pt x="210" y="227"/>
                  </a:lnTo>
                  <a:lnTo>
                    <a:pt x="210" y="225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5" y="227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7" y="230"/>
                  </a:lnTo>
                  <a:lnTo>
                    <a:pt x="217" y="230"/>
                  </a:lnTo>
                  <a:lnTo>
                    <a:pt x="217" y="227"/>
                  </a:lnTo>
                  <a:lnTo>
                    <a:pt x="219" y="230"/>
                  </a:lnTo>
                  <a:lnTo>
                    <a:pt x="219" y="230"/>
                  </a:lnTo>
                  <a:lnTo>
                    <a:pt x="222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30"/>
                  </a:lnTo>
                  <a:lnTo>
                    <a:pt x="227" y="230"/>
                  </a:lnTo>
                  <a:lnTo>
                    <a:pt x="227" y="232"/>
                  </a:lnTo>
                  <a:lnTo>
                    <a:pt x="227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31" y="232"/>
                  </a:lnTo>
                  <a:lnTo>
                    <a:pt x="231" y="232"/>
                  </a:lnTo>
                  <a:lnTo>
                    <a:pt x="231" y="230"/>
                  </a:lnTo>
                  <a:lnTo>
                    <a:pt x="231" y="230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6" y="230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41" y="225"/>
                  </a:lnTo>
                  <a:lnTo>
                    <a:pt x="241" y="225"/>
                  </a:lnTo>
                  <a:lnTo>
                    <a:pt x="241" y="222"/>
                  </a:lnTo>
                  <a:lnTo>
                    <a:pt x="241" y="222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5"/>
                  </a:lnTo>
                  <a:lnTo>
                    <a:pt x="243" y="215"/>
                  </a:lnTo>
                  <a:lnTo>
                    <a:pt x="246" y="215"/>
                  </a:lnTo>
                  <a:lnTo>
                    <a:pt x="246" y="213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08"/>
                  </a:lnTo>
                  <a:lnTo>
                    <a:pt x="248" y="208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48" y="204"/>
                  </a:lnTo>
                  <a:lnTo>
                    <a:pt x="248" y="201"/>
                  </a:lnTo>
                  <a:lnTo>
                    <a:pt x="250" y="201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199"/>
                  </a:lnTo>
                  <a:lnTo>
                    <a:pt x="253" y="199"/>
                  </a:lnTo>
                  <a:lnTo>
                    <a:pt x="255" y="196"/>
                  </a:lnTo>
                  <a:lnTo>
                    <a:pt x="253" y="196"/>
                  </a:lnTo>
                  <a:lnTo>
                    <a:pt x="253" y="196"/>
                  </a:lnTo>
                  <a:lnTo>
                    <a:pt x="253" y="194"/>
                  </a:lnTo>
                  <a:lnTo>
                    <a:pt x="253" y="194"/>
                  </a:lnTo>
                  <a:lnTo>
                    <a:pt x="255" y="192"/>
                  </a:lnTo>
                  <a:lnTo>
                    <a:pt x="255" y="187"/>
                  </a:lnTo>
                  <a:lnTo>
                    <a:pt x="255" y="185"/>
                  </a:lnTo>
                  <a:lnTo>
                    <a:pt x="257" y="182"/>
                  </a:lnTo>
                  <a:lnTo>
                    <a:pt x="257" y="178"/>
                  </a:lnTo>
                  <a:lnTo>
                    <a:pt x="257" y="175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close/>
                  <a:moveTo>
                    <a:pt x="219" y="232"/>
                  </a:move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7"/>
                  </a:lnTo>
                  <a:lnTo>
                    <a:pt x="219" y="237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19" y="232"/>
                  </a:lnTo>
                  <a:close/>
                  <a:moveTo>
                    <a:pt x="78" y="260"/>
                  </a:move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8" y="265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0"/>
                  </a:lnTo>
                  <a:close/>
                  <a:moveTo>
                    <a:pt x="141" y="298"/>
                  </a:moveTo>
                  <a:lnTo>
                    <a:pt x="141" y="298"/>
                  </a:lnTo>
                  <a:lnTo>
                    <a:pt x="141" y="296"/>
                  </a:lnTo>
                  <a:lnTo>
                    <a:pt x="139" y="296"/>
                  </a:lnTo>
                  <a:lnTo>
                    <a:pt x="141" y="296"/>
                  </a:lnTo>
                  <a:lnTo>
                    <a:pt x="141" y="293"/>
                  </a:lnTo>
                  <a:lnTo>
                    <a:pt x="139" y="293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close/>
                  <a:moveTo>
                    <a:pt x="101" y="286"/>
                  </a:moveTo>
                  <a:lnTo>
                    <a:pt x="99" y="289"/>
                  </a:lnTo>
                  <a:lnTo>
                    <a:pt x="99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101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1" y="289"/>
                  </a:lnTo>
                  <a:lnTo>
                    <a:pt x="101" y="286"/>
                  </a:lnTo>
                  <a:lnTo>
                    <a:pt x="101" y="286"/>
                  </a:lnTo>
                  <a:close/>
                  <a:moveTo>
                    <a:pt x="106" y="289"/>
                  </a:move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8" y="291"/>
                  </a:lnTo>
                  <a:lnTo>
                    <a:pt x="108" y="291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6" y="289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9"/>
                  </a:lnTo>
                  <a:lnTo>
                    <a:pt x="106" y="289"/>
                  </a:lnTo>
                  <a:close/>
                  <a:moveTo>
                    <a:pt x="82" y="277"/>
                  </a:move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7" y="263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70"/>
                  </a:lnTo>
                  <a:lnTo>
                    <a:pt x="80" y="270"/>
                  </a:lnTo>
                  <a:lnTo>
                    <a:pt x="78" y="270"/>
                  </a:lnTo>
                  <a:lnTo>
                    <a:pt x="78" y="272"/>
                  </a:lnTo>
                  <a:lnTo>
                    <a:pt x="80" y="275"/>
                  </a:lnTo>
                  <a:lnTo>
                    <a:pt x="80" y="272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2" y="277"/>
                  </a:lnTo>
                  <a:lnTo>
                    <a:pt x="82" y="277"/>
                  </a:lnTo>
                  <a:close/>
                  <a:moveTo>
                    <a:pt x="115" y="272"/>
                  </a:move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close/>
                  <a:moveTo>
                    <a:pt x="123" y="331"/>
                  </a:moveTo>
                  <a:lnTo>
                    <a:pt x="123" y="331"/>
                  </a:lnTo>
                  <a:lnTo>
                    <a:pt x="120" y="331"/>
                  </a:lnTo>
                  <a:lnTo>
                    <a:pt x="120" y="331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18" y="327"/>
                  </a:lnTo>
                  <a:lnTo>
                    <a:pt x="115" y="327"/>
                  </a:lnTo>
                  <a:lnTo>
                    <a:pt x="115" y="327"/>
                  </a:lnTo>
                  <a:lnTo>
                    <a:pt x="113" y="327"/>
                  </a:lnTo>
                  <a:lnTo>
                    <a:pt x="111" y="327"/>
                  </a:lnTo>
                  <a:lnTo>
                    <a:pt x="108" y="327"/>
                  </a:lnTo>
                  <a:lnTo>
                    <a:pt x="106" y="327"/>
                  </a:lnTo>
                  <a:lnTo>
                    <a:pt x="104" y="329"/>
                  </a:lnTo>
                  <a:lnTo>
                    <a:pt x="99" y="329"/>
                  </a:lnTo>
                  <a:lnTo>
                    <a:pt x="97" y="329"/>
                  </a:lnTo>
                  <a:lnTo>
                    <a:pt x="92" y="331"/>
                  </a:lnTo>
                  <a:lnTo>
                    <a:pt x="89" y="331"/>
                  </a:lnTo>
                  <a:lnTo>
                    <a:pt x="87" y="334"/>
                  </a:lnTo>
                  <a:lnTo>
                    <a:pt x="87" y="334"/>
                  </a:lnTo>
                  <a:lnTo>
                    <a:pt x="85" y="336"/>
                  </a:lnTo>
                  <a:lnTo>
                    <a:pt x="82" y="338"/>
                  </a:lnTo>
                  <a:lnTo>
                    <a:pt x="82" y="338"/>
                  </a:lnTo>
                  <a:lnTo>
                    <a:pt x="82" y="341"/>
                  </a:lnTo>
                  <a:lnTo>
                    <a:pt x="80" y="343"/>
                  </a:lnTo>
                  <a:lnTo>
                    <a:pt x="82" y="343"/>
                  </a:lnTo>
                  <a:lnTo>
                    <a:pt x="82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7" y="348"/>
                  </a:lnTo>
                  <a:lnTo>
                    <a:pt x="87" y="348"/>
                  </a:lnTo>
                  <a:lnTo>
                    <a:pt x="89" y="348"/>
                  </a:lnTo>
                  <a:lnTo>
                    <a:pt x="89" y="346"/>
                  </a:lnTo>
                  <a:lnTo>
                    <a:pt x="94" y="346"/>
                  </a:lnTo>
                  <a:lnTo>
                    <a:pt x="97" y="346"/>
                  </a:lnTo>
                  <a:lnTo>
                    <a:pt x="99" y="346"/>
                  </a:lnTo>
                  <a:lnTo>
                    <a:pt x="101" y="346"/>
                  </a:lnTo>
                  <a:lnTo>
                    <a:pt x="104" y="346"/>
                  </a:lnTo>
                  <a:lnTo>
                    <a:pt x="106" y="346"/>
                  </a:lnTo>
                  <a:lnTo>
                    <a:pt x="111" y="343"/>
                  </a:lnTo>
                  <a:lnTo>
                    <a:pt x="113" y="341"/>
                  </a:lnTo>
                  <a:lnTo>
                    <a:pt x="115" y="343"/>
                  </a:lnTo>
                  <a:lnTo>
                    <a:pt x="115" y="341"/>
                  </a:lnTo>
                  <a:lnTo>
                    <a:pt x="115" y="341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close/>
                  <a:moveTo>
                    <a:pt x="101" y="286"/>
                  </a:move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6"/>
                  </a:lnTo>
                  <a:close/>
                  <a:moveTo>
                    <a:pt x="118" y="277"/>
                  </a:move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20" y="277"/>
                  </a:lnTo>
                  <a:lnTo>
                    <a:pt x="120" y="277"/>
                  </a:lnTo>
                  <a:lnTo>
                    <a:pt x="118" y="277"/>
                  </a:lnTo>
                  <a:lnTo>
                    <a:pt x="118" y="277"/>
                  </a:lnTo>
                  <a:close/>
                  <a:moveTo>
                    <a:pt x="130" y="277"/>
                  </a:move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5"/>
                  </a:lnTo>
                  <a:lnTo>
                    <a:pt x="125" y="275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close/>
                  <a:moveTo>
                    <a:pt x="137" y="267"/>
                  </a:moveTo>
                  <a:lnTo>
                    <a:pt x="134" y="267"/>
                  </a:lnTo>
                  <a:lnTo>
                    <a:pt x="134" y="267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0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2"/>
                  </a:lnTo>
                  <a:lnTo>
                    <a:pt x="132" y="272"/>
                  </a:lnTo>
                  <a:lnTo>
                    <a:pt x="134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7" y="270"/>
                  </a:lnTo>
                  <a:lnTo>
                    <a:pt x="137" y="270"/>
                  </a:lnTo>
                  <a:lnTo>
                    <a:pt x="137" y="267"/>
                  </a:lnTo>
                  <a:lnTo>
                    <a:pt x="137" y="267"/>
                  </a:lnTo>
                  <a:close/>
                  <a:moveTo>
                    <a:pt x="111" y="277"/>
                  </a:moveTo>
                  <a:lnTo>
                    <a:pt x="111" y="277"/>
                  </a:lnTo>
                  <a:lnTo>
                    <a:pt x="111" y="277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8" y="277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1" y="277"/>
                  </a:lnTo>
                  <a:lnTo>
                    <a:pt x="111" y="277"/>
                  </a:lnTo>
                  <a:close/>
                  <a:moveTo>
                    <a:pt x="118" y="286"/>
                  </a:move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18" y="284"/>
                  </a:lnTo>
                  <a:lnTo>
                    <a:pt x="118" y="2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B2B5F635-A202-4AF5-9E41-B4A405D64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1593" y="4899678"/>
              <a:ext cx="23511" cy="12374"/>
            </a:xfrm>
            <a:custGeom>
              <a:avLst/>
              <a:gdLst>
                <a:gd name="T0" fmla="*/ 19 w 19"/>
                <a:gd name="T1" fmla="*/ 5 h 10"/>
                <a:gd name="T2" fmla="*/ 19 w 19"/>
                <a:gd name="T3" fmla="*/ 5 h 10"/>
                <a:gd name="T4" fmla="*/ 17 w 19"/>
                <a:gd name="T5" fmla="*/ 5 h 10"/>
                <a:gd name="T6" fmla="*/ 17 w 19"/>
                <a:gd name="T7" fmla="*/ 3 h 10"/>
                <a:gd name="T8" fmla="*/ 12 w 19"/>
                <a:gd name="T9" fmla="*/ 0 h 10"/>
                <a:gd name="T10" fmla="*/ 10 w 19"/>
                <a:gd name="T11" fmla="*/ 0 h 10"/>
                <a:gd name="T12" fmla="*/ 10 w 19"/>
                <a:gd name="T13" fmla="*/ 0 h 10"/>
                <a:gd name="T14" fmla="*/ 7 w 19"/>
                <a:gd name="T15" fmla="*/ 0 h 10"/>
                <a:gd name="T16" fmla="*/ 7 w 19"/>
                <a:gd name="T17" fmla="*/ 3 h 10"/>
                <a:gd name="T18" fmla="*/ 5 w 19"/>
                <a:gd name="T19" fmla="*/ 3 h 10"/>
                <a:gd name="T20" fmla="*/ 5 w 19"/>
                <a:gd name="T21" fmla="*/ 3 h 10"/>
                <a:gd name="T22" fmla="*/ 5 w 19"/>
                <a:gd name="T23" fmla="*/ 3 h 10"/>
                <a:gd name="T24" fmla="*/ 2 w 19"/>
                <a:gd name="T25" fmla="*/ 3 h 10"/>
                <a:gd name="T26" fmla="*/ 2 w 19"/>
                <a:gd name="T27" fmla="*/ 3 h 10"/>
                <a:gd name="T28" fmla="*/ 2 w 19"/>
                <a:gd name="T29" fmla="*/ 3 h 10"/>
                <a:gd name="T30" fmla="*/ 2 w 19"/>
                <a:gd name="T31" fmla="*/ 5 h 10"/>
                <a:gd name="T32" fmla="*/ 0 w 19"/>
                <a:gd name="T33" fmla="*/ 7 h 10"/>
                <a:gd name="T34" fmla="*/ 0 w 19"/>
                <a:gd name="T35" fmla="*/ 7 h 10"/>
                <a:gd name="T36" fmla="*/ 0 w 19"/>
                <a:gd name="T37" fmla="*/ 7 h 10"/>
                <a:gd name="T38" fmla="*/ 2 w 19"/>
                <a:gd name="T39" fmla="*/ 7 h 10"/>
                <a:gd name="T40" fmla="*/ 5 w 19"/>
                <a:gd name="T41" fmla="*/ 7 h 10"/>
                <a:gd name="T42" fmla="*/ 5 w 19"/>
                <a:gd name="T43" fmla="*/ 7 h 10"/>
                <a:gd name="T44" fmla="*/ 7 w 19"/>
                <a:gd name="T45" fmla="*/ 10 h 10"/>
                <a:gd name="T46" fmla="*/ 7 w 19"/>
                <a:gd name="T47" fmla="*/ 10 h 10"/>
                <a:gd name="T48" fmla="*/ 7 w 19"/>
                <a:gd name="T49" fmla="*/ 10 h 10"/>
                <a:gd name="T50" fmla="*/ 7 w 19"/>
                <a:gd name="T51" fmla="*/ 10 h 10"/>
                <a:gd name="T52" fmla="*/ 10 w 19"/>
                <a:gd name="T53" fmla="*/ 10 h 10"/>
                <a:gd name="T54" fmla="*/ 10 w 19"/>
                <a:gd name="T55" fmla="*/ 10 h 10"/>
                <a:gd name="T56" fmla="*/ 12 w 19"/>
                <a:gd name="T57" fmla="*/ 10 h 10"/>
                <a:gd name="T58" fmla="*/ 12 w 19"/>
                <a:gd name="T59" fmla="*/ 10 h 10"/>
                <a:gd name="T60" fmla="*/ 12 w 19"/>
                <a:gd name="T61" fmla="*/ 10 h 10"/>
                <a:gd name="T62" fmla="*/ 12 w 19"/>
                <a:gd name="T63" fmla="*/ 10 h 10"/>
                <a:gd name="T64" fmla="*/ 14 w 19"/>
                <a:gd name="T65" fmla="*/ 7 h 10"/>
                <a:gd name="T66" fmla="*/ 14 w 19"/>
                <a:gd name="T67" fmla="*/ 7 h 10"/>
                <a:gd name="T68" fmla="*/ 17 w 19"/>
                <a:gd name="T69" fmla="*/ 7 h 10"/>
                <a:gd name="T70" fmla="*/ 17 w 19"/>
                <a:gd name="T71" fmla="*/ 7 h 10"/>
                <a:gd name="T72" fmla="*/ 19 w 19"/>
                <a:gd name="T73" fmla="*/ 7 h 10"/>
                <a:gd name="T74" fmla="*/ 19 w 19"/>
                <a:gd name="T75" fmla="*/ 5 h 10"/>
                <a:gd name="T76" fmla="*/ 19 w 19"/>
                <a:gd name="T77" fmla="*/ 5 h 10"/>
                <a:gd name="T78" fmla="*/ 19 w 19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0">
                  <a:moveTo>
                    <a:pt x="19" y="5"/>
                  </a:moveTo>
                  <a:lnTo>
                    <a:pt x="19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5AD54567-69C1-4BD5-A87F-6E56703F31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5313" y="1936063"/>
              <a:ext cx="921876" cy="638507"/>
            </a:xfrm>
            <a:custGeom>
              <a:avLst/>
              <a:gdLst>
                <a:gd name="T0" fmla="*/ 670 w 745"/>
                <a:gd name="T1" fmla="*/ 301 h 516"/>
                <a:gd name="T2" fmla="*/ 528 w 745"/>
                <a:gd name="T3" fmla="*/ 199 h 516"/>
                <a:gd name="T4" fmla="*/ 506 w 745"/>
                <a:gd name="T5" fmla="*/ 149 h 516"/>
                <a:gd name="T6" fmla="*/ 459 w 745"/>
                <a:gd name="T7" fmla="*/ 116 h 516"/>
                <a:gd name="T8" fmla="*/ 402 w 745"/>
                <a:gd name="T9" fmla="*/ 88 h 516"/>
                <a:gd name="T10" fmla="*/ 393 w 745"/>
                <a:gd name="T11" fmla="*/ 59 h 516"/>
                <a:gd name="T12" fmla="*/ 362 w 745"/>
                <a:gd name="T13" fmla="*/ 33 h 516"/>
                <a:gd name="T14" fmla="*/ 301 w 745"/>
                <a:gd name="T15" fmla="*/ 10 h 516"/>
                <a:gd name="T16" fmla="*/ 301 w 745"/>
                <a:gd name="T17" fmla="*/ 24 h 516"/>
                <a:gd name="T18" fmla="*/ 282 w 745"/>
                <a:gd name="T19" fmla="*/ 45 h 516"/>
                <a:gd name="T20" fmla="*/ 242 w 745"/>
                <a:gd name="T21" fmla="*/ 97 h 516"/>
                <a:gd name="T22" fmla="*/ 159 w 745"/>
                <a:gd name="T23" fmla="*/ 107 h 516"/>
                <a:gd name="T24" fmla="*/ 74 w 745"/>
                <a:gd name="T25" fmla="*/ 36 h 516"/>
                <a:gd name="T26" fmla="*/ 7 w 745"/>
                <a:gd name="T27" fmla="*/ 81 h 516"/>
                <a:gd name="T28" fmla="*/ 17 w 745"/>
                <a:gd name="T29" fmla="*/ 100 h 516"/>
                <a:gd name="T30" fmla="*/ 22 w 745"/>
                <a:gd name="T31" fmla="*/ 107 h 516"/>
                <a:gd name="T32" fmla="*/ 26 w 745"/>
                <a:gd name="T33" fmla="*/ 59 h 516"/>
                <a:gd name="T34" fmla="*/ 78 w 745"/>
                <a:gd name="T35" fmla="*/ 64 h 516"/>
                <a:gd name="T36" fmla="*/ 104 w 745"/>
                <a:gd name="T37" fmla="*/ 104 h 516"/>
                <a:gd name="T38" fmla="*/ 123 w 745"/>
                <a:gd name="T39" fmla="*/ 130 h 516"/>
                <a:gd name="T40" fmla="*/ 97 w 745"/>
                <a:gd name="T41" fmla="*/ 135 h 516"/>
                <a:gd name="T42" fmla="*/ 90 w 745"/>
                <a:gd name="T43" fmla="*/ 147 h 516"/>
                <a:gd name="T44" fmla="*/ 67 w 745"/>
                <a:gd name="T45" fmla="*/ 147 h 516"/>
                <a:gd name="T46" fmla="*/ 59 w 745"/>
                <a:gd name="T47" fmla="*/ 140 h 516"/>
                <a:gd name="T48" fmla="*/ 45 w 745"/>
                <a:gd name="T49" fmla="*/ 140 h 516"/>
                <a:gd name="T50" fmla="*/ 29 w 745"/>
                <a:gd name="T51" fmla="*/ 126 h 516"/>
                <a:gd name="T52" fmla="*/ 22 w 745"/>
                <a:gd name="T53" fmla="*/ 154 h 516"/>
                <a:gd name="T54" fmla="*/ 33 w 745"/>
                <a:gd name="T55" fmla="*/ 213 h 516"/>
                <a:gd name="T56" fmla="*/ 36 w 745"/>
                <a:gd name="T57" fmla="*/ 197 h 516"/>
                <a:gd name="T58" fmla="*/ 59 w 745"/>
                <a:gd name="T59" fmla="*/ 197 h 516"/>
                <a:gd name="T60" fmla="*/ 52 w 745"/>
                <a:gd name="T61" fmla="*/ 218 h 516"/>
                <a:gd name="T62" fmla="*/ 67 w 745"/>
                <a:gd name="T63" fmla="*/ 225 h 516"/>
                <a:gd name="T64" fmla="*/ 55 w 745"/>
                <a:gd name="T65" fmla="*/ 227 h 516"/>
                <a:gd name="T66" fmla="*/ 38 w 745"/>
                <a:gd name="T67" fmla="*/ 242 h 516"/>
                <a:gd name="T68" fmla="*/ 48 w 745"/>
                <a:gd name="T69" fmla="*/ 239 h 516"/>
                <a:gd name="T70" fmla="*/ 62 w 745"/>
                <a:gd name="T71" fmla="*/ 242 h 516"/>
                <a:gd name="T72" fmla="*/ 67 w 745"/>
                <a:gd name="T73" fmla="*/ 251 h 516"/>
                <a:gd name="T74" fmla="*/ 76 w 745"/>
                <a:gd name="T75" fmla="*/ 263 h 516"/>
                <a:gd name="T76" fmla="*/ 74 w 745"/>
                <a:gd name="T77" fmla="*/ 296 h 516"/>
                <a:gd name="T78" fmla="*/ 97 w 745"/>
                <a:gd name="T79" fmla="*/ 372 h 516"/>
                <a:gd name="T80" fmla="*/ 126 w 745"/>
                <a:gd name="T81" fmla="*/ 348 h 516"/>
                <a:gd name="T82" fmla="*/ 178 w 745"/>
                <a:gd name="T83" fmla="*/ 322 h 516"/>
                <a:gd name="T84" fmla="*/ 218 w 745"/>
                <a:gd name="T85" fmla="*/ 315 h 516"/>
                <a:gd name="T86" fmla="*/ 253 w 745"/>
                <a:gd name="T87" fmla="*/ 317 h 516"/>
                <a:gd name="T88" fmla="*/ 282 w 745"/>
                <a:gd name="T89" fmla="*/ 339 h 516"/>
                <a:gd name="T90" fmla="*/ 317 w 745"/>
                <a:gd name="T91" fmla="*/ 353 h 516"/>
                <a:gd name="T92" fmla="*/ 346 w 745"/>
                <a:gd name="T93" fmla="*/ 355 h 516"/>
                <a:gd name="T94" fmla="*/ 369 w 745"/>
                <a:gd name="T95" fmla="*/ 381 h 516"/>
                <a:gd name="T96" fmla="*/ 412 w 745"/>
                <a:gd name="T97" fmla="*/ 417 h 516"/>
                <a:gd name="T98" fmla="*/ 457 w 745"/>
                <a:gd name="T99" fmla="*/ 440 h 516"/>
                <a:gd name="T100" fmla="*/ 457 w 745"/>
                <a:gd name="T101" fmla="*/ 462 h 516"/>
                <a:gd name="T102" fmla="*/ 466 w 745"/>
                <a:gd name="T103" fmla="*/ 483 h 516"/>
                <a:gd name="T104" fmla="*/ 509 w 745"/>
                <a:gd name="T105" fmla="*/ 504 h 516"/>
                <a:gd name="T106" fmla="*/ 544 w 745"/>
                <a:gd name="T107" fmla="*/ 504 h 516"/>
                <a:gd name="T108" fmla="*/ 558 w 745"/>
                <a:gd name="T109" fmla="*/ 474 h 516"/>
                <a:gd name="T110" fmla="*/ 613 w 745"/>
                <a:gd name="T111" fmla="*/ 450 h 516"/>
                <a:gd name="T112" fmla="*/ 646 w 745"/>
                <a:gd name="T113" fmla="*/ 403 h 516"/>
                <a:gd name="T114" fmla="*/ 698 w 745"/>
                <a:gd name="T115" fmla="*/ 360 h 516"/>
                <a:gd name="T116" fmla="*/ 731 w 745"/>
                <a:gd name="T117" fmla="*/ 372 h 516"/>
                <a:gd name="T118" fmla="*/ 33 w 745"/>
                <a:gd name="T119" fmla="*/ 272 h 516"/>
                <a:gd name="T120" fmla="*/ 55 w 745"/>
                <a:gd name="T121" fmla="*/ 22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5" h="516">
                  <a:moveTo>
                    <a:pt x="743" y="332"/>
                  </a:moveTo>
                  <a:lnTo>
                    <a:pt x="743" y="329"/>
                  </a:lnTo>
                  <a:lnTo>
                    <a:pt x="743" y="329"/>
                  </a:lnTo>
                  <a:lnTo>
                    <a:pt x="743" y="329"/>
                  </a:lnTo>
                  <a:lnTo>
                    <a:pt x="741" y="329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1" y="327"/>
                  </a:lnTo>
                  <a:lnTo>
                    <a:pt x="726" y="325"/>
                  </a:lnTo>
                  <a:lnTo>
                    <a:pt x="724" y="322"/>
                  </a:lnTo>
                  <a:lnTo>
                    <a:pt x="722" y="320"/>
                  </a:lnTo>
                  <a:lnTo>
                    <a:pt x="722" y="320"/>
                  </a:lnTo>
                  <a:lnTo>
                    <a:pt x="717" y="317"/>
                  </a:lnTo>
                  <a:lnTo>
                    <a:pt x="715" y="315"/>
                  </a:lnTo>
                  <a:lnTo>
                    <a:pt x="712" y="315"/>
                  </a:lnTo>
                  <a:lnTo>
                    <a:pt x="710" y="315"/>
                  </a:lnTo>
                  <a:lnTo>
                    <a:pt x="705" y="310"/>
                  </a:lnTo>
                  <a:lnTo>
                    <a:pt x="703" y="310"/>
                  </a:lnTo>
                  <a:lnTo>
                    <a:pt x="700" y="313"/>
                  </a:lnTo>
                  <a:lnTo>
                    <a:pt x="698" y="315"/>
                  </a:lnTo>
                  <a:lnTo>
                    <a:pt x="698" y="315"/>
                  </a:lnTo>
                  <a:lnTo>
                    <a:pt x="693" y="315"/>
                  </a:lnTo>
                  <a:lnTo>
                    <a:pt x="691" y="313"/>
                  </a:lnTo>
                  <a:lnTo>
                    <a:pt x="681" y="308"/>
                  </a:lnTo>
                  <a:lnTo>
                    <a:pt x="677" y="306"/>
                  </a:lnTo>
                  <a:lnTo>
                    <a:pt x="670" y="301"/>
                  </a:lnTo>
                  <a:lnTo>
                    <a:pt x="665" y="296"/>
                  </a:lnTo>
                  <a:lnTo>
                    <a:pt x="658" y="289"/>
                  </a:lnTo>
                  <a:lnTo>
                    <a:pt x="653" y="287"/>
                  </a:lnTo>
                  <a:lnTo>
                    <a:pt x="646" y="284"/>
                  </a:lnTo>
                  <a:lnTo>
                    <a:pt x="639" y="280"/>
                  </a:lnTo>
                  <a:lnTo>
                    <a:pt x="627" y="270"/>
                  </a:lnTo>
                  <a:lnTo>
                    <a:pt x="625" y="268"/>
                  </a:lnTo>
                  <a:lnTo>
                    <a:pt x="625" y="265"/>
                  </a:lnTo>
                  <a:lnTo>
                    <a:pt x="622" y="263"/>
                  </a:lnTo>
                  <a:lnTo>
                    <a:pt x="620" y="265"/>
                  </a:lnTo>
                  <a:lnTo>
                    <a:pt x="618" y="265"/>
                  </a:lnTo>
                  <a:lnTo>
                    <a:pt x="615" y="268"/>
                  </a:lnTo>
                  <a:lnTo>
                    <a:pt x="613" y="265"/>
                  </a:lnTo>
                  <a:lnTo>
                    <a:pt x="613" y="265"/>
                  </a:lnTo>
                  <a:lnTo>
                    <a:pt x="603" y="261"/>
                  </a:lnTo>
                  <a:lnTo>
                    <a:pt x="596" y="254"/>
                  </a:lnTo>
                  <a:lnTo>
                    <a:pt x="592" y="251"/>
                  </a:lnTo>
                  <a:lnTo>
                    <a:pt x="587" y="246"/>
                  </a:lnTo>
                  <a:lnTo>
                    <a:pt x="582" y="239"/>
                  </a:lnTo>
                  <a:lnTo>
                    <a:pt x="580" y="237"/>
                  </a:lnTo>
                  <a:lnTo>
                    <a:pt x="570" y="230"/>
                  </a:lnTo>
                  <a:lnTo>
                    <a:pt x="554" y="218"/>
                  </a:lnTo>
                  <a:lnTo>
                    <a:pt x="547" y="213"/>
                  </a:lnTo>
                  <a:lnTo>
                    <a:pt x="540" y="206"/>
                  </a:lnTo>
                  <a:lnTo>
                    <a:pt x="532" y="204"/>
                  </a:lnTo>
                  <a:lnTo>
                    <a:pt x="530" y="199"/>
                  </a:lnTo>
                  <a:lnTo>
                    <a:pt x="528" y="199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0"/>
                  </a:lnTo>
                  <a:lnTo>
                    <a:pt x="523" y="187"/>
                  </a:lnTo>
                  <a:lnTo>
                    <a:pt x="523" y="185"/>
                  </a:lnTo>
                  <a:lnTo>
                    <a:pt x="523" y="185"/>
                  </a:lnTo>
                  <a:lnTo>
                    <a:pt x="525" y="183"/>
                  </a:lnTo>
                  <a:lnTo>
                    <a:pt x="523" y="183"/>
                  </a:lnTo>
                  <a:lnTo>
                    <a:pt x="523" y="178"/>
                  </a:lnTo>
                  <a:lnTo>
                    <a:pt x="523" y="178"/>
                  </a:lnTo>
                  <a:lnTo>
                    <a:pt x="523" y="175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21" y="171"/>
                  </a:lnTo>
                  <a:lnTo>
                    <a:pt x="521" y="168"/>
                  </a:lnTo>
                  <a:lnTo>
                    <a:pt x="521" y="166"/>
                  </a:lnTo>
                  <a:lnTo>
                    <a:pt x="518" y="166"/>
                  </a:lnTo>
                  <a:lnTo>
                    <a:pt x="516" y="164"/>
                  </a:lnTo>
                  <a:lnTo>
                    <a:pt x="514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59"/>
                  </a:lnTo>
                  <a:lnTo>
                    <a:pt x="511" y="159"/>
                  </a:lnTo>
                  <a:lnTo>
                    <a:pt x="509" y="156"/>
                  </a:lnTo>
                  <a:lnTo>
                    <a:pt x="509" y="154"/>
                  </a:lnTo>
                  <a:lnTo>
                    <a:pt x="506" y="149"/>
                  </a:lnTo>
                  <a:lnTo>
                    <a:pt x="50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504" y="145"/>
                  </a:lnTo>
                  <a:lnTo>
                    <a:pt x="502" y="142"/>
                  </a:lnTo>
                  <a:lnTo>
                    <a:pt x="502" y="135"/>
                  </a:lnTo>
                  <a:lnTo>
                    <a:pt x="499" y="135"/>
                  </a:lnTo>
                  <a:lnTo>
                    <a:pt x="502" y="135"/>
                  </a:lnTo>
                  <a:lnTo>
                    <a:pt x="502" y="133"/>
                  </a:lnTo>
                  <a:lnTo>
                    <a:pt x="499" y="128"/>
                  </a:lnTo>
                  <a:lnTo>
                    <a:pt x="499" y="126"/>
                  </a:lnTo>
                  <a:lnTo>
                    <a:pt x="499" y="126"/>
                  </a:lnTo>
                  <a:lnTo>
                    <a:pt x="497" y="119"/>
                  </a:lnTo>
                  <a:lnTo>
                    <a:pt x="495" y="119"/>
                  </a:lnTo>
                  <a:lnTo>
                    <a:pt x="483" y="109"/>
                  </a:lnTo>
                  <a:lnTo>
                    <a:pt x="478" y="107"/>
                  </a:lnTo>
                  <a:lnTo>
                    <a:pt x="473" y="107"/>
                  </a:lnTo>
                  <a:lnTo>
                    <a:pt x="471" y="107"/>
                  </a:lnTo>
                  <a:lnTo>
                    <a:pt x="471" y="107"/>
                  </a:lnTo>
                  <a:lnTo>
                    <a:pt x="469" y="109"/>
                  </a:lnTo>
                  <a:lnTo>
                    <a:pt x="469" y="112"/>
                  </a:lnTo>
                  <a:lnTo>
                    <a:pt x="469" y="112"/>
                  </a:lnTo>
                  <a:lnTo>
                    <a:pt x="466" y="114"/>
                  </a:lnTo>
                  <a:lnTo>
                    <a:pt x="466" y="114"/>
                  </a:lnTo>
                  <a:lnTo>
                    <a:pt x="464" y="116"/>
                  </a:lnTo>
                  <a:lnTo>
                    <a:pt x="462" y="116"/>
                  </a:lnTo>
                  <a:lnTo>
                    <a:pt x="459" y="116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09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47" y="112"/>
                  </a:lnTo>
                  <a:lnTo>
                    <a:pt x="447" y="114"/>
                  </a:lnTo>
                  <a:lnTo>
                    <a:pt x="445" y="109"/>
                  </a:lnTo>
                  <a:lnTo>
                    <a:pt x="443" y="109"/>
                  </a:lnTo>
                  <a:lnTo>
                    <a:pt x="431" y="109"/>
                  </a:lnTo>
                  <a:lnTo>
                    <a:pt x="424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07"/>
                  </a:lnTo>
                  <a:lnTo>
                    <a:pt x="412" y="104"/>
                  </a:lnTo>
                  <a:lnTo>
                    <a:pt x="407" y="102"/>
                  </a:lnTo>
                  <a:lnTo>
                    <a:pt x="402" y="100"/>
                  </a:lnTo>
                  <a:lnTo>
                    <a:pt x="400" y="97"/>
                  </a:lnTo>
                  <a:lnTo>
                    <a:pt x="400" y="97"/>
                  </a:lnTo>
                  <a:lnTo>
                    <a:pt x="400" y="90"/>
                  </a:lnTo>
                  <a:lnTo>
                    <a:pt x="400" y="90"/>
                  </a:lnTo>
                  <a:lnTo>
                    <a:pt x="402" y="88"/>
                  </a:lnTo>
                  <a:lnTo>
                    <a:pt x="402" y="88"/>
                  </a:lnTo>
                  <a:lnTo>
                    <a:pt x="405" y="88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2" y="81"/>
                  </a:lnTo>
                  <a:lnTo>
                    <a:pt x="400" y="76"/>
                  </a:lnTo>
                  <a:lnTo>
                    <a:pt x="400" y="74"/>
                  </a:lnTo>
                  <a:lnTo>
                    <a:pt x="400" y="71"/>
                  </a:lnTo>
                  <a:lnTo>
                    <a:pt x="402" y="71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1"/>
                  </a:lnTo>
                  <a:lnTo>
                    <a:pt x="409" y="71"/>
                  </a:lnTo>
                  <a:lnTo>
                    <a:pt x="409" y="69"/>
                  </a:lnTo>
                  <a:lnTo>
                    <a:pt x="407" y="69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2" y="64"/>
                  </a:lnTo>
                  <a:lnTo>
                    <a:pt x="402" y="62"/>
                  </a:lnTo>
                  <a:lnTo>
                    <a:pt x="395" y="62"/>
                  </a:lnTo>
                  <a:lnTo>
                    <a:pt x="393" y="62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8" y="57"/>
                  </a:lnTo>
                  <a:lnTo>
                    <a:pt x="395" y="55"/>
                  </a:lnTo>
                  <a:lnTo>
                    <a:pt x="395" y="50"/>
                  </a:lnTo>
                  <a:lnTo>
                    <a:pt x="395" y="48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5" y="41"/>
                  </a:lnTo>
                  <a:lnTo>
                    <a:pt x="393" y="41"/>
                  </a:lnTo>
                  <a:lnTo>
                    <a:pt x="391" y="38"/>
                  </a:lnTo>
                  <a:lnTo>
                    <a:pt x="391" y="36"/>
                  </a:lnTo>
                  <a:lnTo>
                    <a:pt x="388" y="36"/>
                  </a:lnTo>
                  <a:lnTo>
                    <a:pt x="386" y="36"/>
                  </a:lnTo>
                  <a:lnTo>
                    <a:pt x="381" y="36"/>
                  </a:lnTo>
                  <a:lnTo>
                    <a:pt x="369" y="38"/>
                  </a:lnTo>
                  <a:lnTo>
                    <a:pt x="367" y="36"/>
                  </a:lnTo>
                  <a:lnTo>
                    <a:pt x="365" y="36"/>
                  </a:lnTo>
                  <a:lnTo>
                    <a:pt x="362" y="33"/>
                  </a:lnTo>
                  <a:lnTo>
                    <a:pt x="362" y="33"/>
                  </a:lnTo>
                  <a:lnTo>
                    <a:pt x="360" y="33"/>
                  </a:lnTo>
                  <a:lnTo>
                    <a:pt x="357" y="33"/>
                  </a:lnTo>
                  <a:lnTo>
                    <a:pt x="357" y="31"/>
                  </a:lnTo>
                  <a:lnTo>
                    <a:pt x="357" y="26"/>
                  </a:lnTo>
                  <a:lnTo>
                    <a:pt x="355" y="24"/>
                  </a:lnTo>
                  <a:lnTo>
                    <a:pt x="355" y="24"/>
                  </a:lnTo>
                  <a:lnTo>
                    <a:pt x="353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3" y="19"/>
                  </a:lnTo>
                  <a:lnTo>
                    <a:pt x="339" y="19"/>
                  </a:lnTo>
                  <a:lnTo>
                    <a:pt x="336" y="14"/>
                  </a:lnTo>
                  <a:lnTo>
                    <a:pt x="324" y="3"/>
                  </a:lnTo>
                  <a:lnTo>
                    <a:pt x="322" y="0"/>
                  </a:lnTo>
                  <a:lnTo>
                    <a:pt x="322" y="3"/>
                  </a:lnTo>
                  <a:lnTo>
                    <a:pt x="322" y="10"/>
                  </a:lnTo>
                  <a:lnTo>
                    <a:pt x="320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3" y="10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10"/>
                  </a:lnTo>
                  <a:lnTo>
                    <a:pt x="301" y="10"/>
                  </a:lnTo>
                  <a:lnTo>
                    <a:pt x="301" y="12"/>
                  </a:lnTo>
                  <a:lnTo>
                    <a:pt x="298" y="12"/>
                  </a:lnTo>
                  <a:lnTo>
                    <a:pt x="298" y="12"/>
                  </a:lnTo>
                  <a:lnTo>
                    <a:pt x="298" y="14"/>
                  </a:lnTo>
                  <a:lnTo>
                    <a:pt x="301" y="14"/>
                  </a:lnTo>
                  <a:lnTo>
                    <a:pt x="305" y="19"/>
                  </a:lnTo>
                  <a:lnTo>
                    <a:pt x="308" y="19"/>
                  </a:lnTo>
                  <a:lnTo>
                    <a:pt x="310" y="22"/>
                  </a:lnTo>
                  <a:lnTo>
                    <a:pt x="310" y="26"/>
                  </a:lnTo>
                  <a:lnTo>
                    <a:pt x="315" y="31"/>
                  </a:lnTo>
                  <a:lnTo>
                    <a:pt x="317" y="33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3" y="38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03" y="24"/>
                  </a:lnTo>
                  <a:lnTo>
                    <a:pt x="303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6" y="24"/>
                  </a:lnTo>
                  <a:lnTo>
                    <a:pt x="296" y="22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1" y="22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6"/>
                  </a:lnTo>
                  <a:lnTo>
                    <a:pt x="289" y="26"/>
                  </a:lnTo>
                  <a:lnTo>
                    <a:pt x="286" y="26"/>
                  </a:lnTo>
                  <a:lnTo>
                    <a:pt x="286" y="29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3"/>
                  </a:lnTo>
                  <a:lnTo>
                    <a:pt x="286" y="38"/>
                  </a:lnTo>
                  <a:lnTo>
                    <a:pt x="286" y="41"/>
                  </a:lnTo>
                  <a:lnTo>
                    <a:pt x="284" y="41"/>
                  </a:lnTo>
                  <a:lnTo>
                    <a:pt x="284" y="41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5"/>
                  </a:lnTo>
                  <a:lnTo>
                    <a:pt x="282" y="45"/>
                  </a:lnTo>
                  <a:lnTo>
                    <a:pt x="279" y="45"/>
                  </a:lnTo>
                  <a:lnTo>
                    <a:pt x="277" y="45"/>
                  </a:lnTo>
                  <a:lnTo>
                    <a:pt x="275" y="45"/>
                  </a:lnTo>
                  <a:lnTo>
                    <a:pt x="272" y="48"/>
                  </a:lnTo>
                  <a:lnTo>
                    <a:pt x="265" y="45"/>
                  </a:lnTo>
                  <a:lnTo>
                    <a:pt x="260" y="45"/>
                  </a:lnTo>
                  <a:lnTo>
                    <a:pt x="256" y="48"/>
                  </a:lnTo>
                  <a:lnTo>
                    <a:pt x="251" y="52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6" y="59"/>
                  </a:lnTo>
                  <a:lnTo>
                    <a:pt x="244" y="62"/>
                  </a:lnTo>
                  <a:lnTo>
                    <a:pt x="239" y="64"/>
                  </a:lnTo>
                  <a:lnTo>
                    <a:pt x="237" y="67"/>
                  </a:lnTo>
                  <a:lnTo>
                    <a:pt x="237" y="69"/>
                  </a:lnTo>
                  <a:lnTo>
                    <a:pt x="239" y="74"/>
                  </a:lnTo>
                  <a:lnTo>
                    <a:pt x="239" y="78"/>
                  </a:lnTo>
                  <a:lnTo>
                    <a:pt x="237" y="81"/>
                  </a:lnTo>
                  <a:lnTo>
                    <a:pt x="237" y="81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39" y="88"/>
                  </a:lnTo>
                  <a:lnTo>
                    <a:pt x="242" y="90"/>
                  </a:lnTo>
                  <a:lnTo>
                    <a:pt x="242" y="93"/>
                  </a:lnTo>
                  <a:lnTo>
                    <a:pt x="242" y="95"/>
                  </a:lnTo>
                  <a:lnTo>
                    <a:pt x="242" y="97"/>
                  </a:lnTo>
                  <a:lnTo>
                    <a:pt x="242" y="97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6" y="100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4" y="104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39" y="109"/>
                  </a:lnTo>
                  <a:lnTo>
                    <a:pt x="234" y="107"/>
                  </a:lnTo>
                  <a:lnTo>
                    <a:pt x="230" y="107"/>
                  </a:lnTo>
                  <a:lnTo>
                    <a:pt x="218" y="107"/>
                  </a:lnTo>
                  <a:lnTo>
                    <a:pt x="216" y="107"/>
                  </a:lnTo>
                  <a:lnTo>
                    <a:pt x="204" y="104"/>
                  </a:lnTo>
                  <a:lnTo>
                    <a:pt x="194" y="104"/>
                  </a:lnTo>
                  <a:lnTo>
                    <a:pt x="187" y="104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68" y="109"/>
                  </a:lnTo>
                  <a:lnTo>
                    <a:pt x="161" y="109"/>
                  </a:lnTo>
                  <a:lnTo>
                    <a:pt x="161" y="109"/>
                  </a:lnTo>
                  <a:lnTo>
                    <a:pt x="159" y="107"/>
                  </a:lnTo>
                  <a:lnTo>
                    <a:pt x="156" y="107"/>
                  </a:lnTo>
                  <a:lnTo>
                    <a:pt x="156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0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7" y="95"/>
                  </a:lnTo>
                  <a:lnTo>
                    <a:pt x="145" y="88"/>
                  </a:lnTo>
                  <a:lnTo>
                    <a:pt x="140" y="83"/>
                  </a:lnTo>
                  <a:lnTo>
                    <a:pt x="137" y="78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4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21" y="55"/>
                  </a:lnTo>
                  <a:lnTo>
                    <a:pt x="116" y="50"/>
                  </a:lnTo>
                  <a:lnTo>
                    <a:pt x="109" y="45"/>
                  </a:lnTo>
                  <a:lnTo>
                    <a:pt x="102" y="41"/>
                  </a:lnTo>
                  <a:lnTo>
                    <a:pt x="93" y="36"/>
                  </a:lnTo>
                  <a:lnTo>
                    <a:pt x="90" y="33"/>
                  </a:lnTo>
                  <a:lnTo>
                    <a:pt x="85" y="33"/>
                  </a:lnTo>
                  <a:lnTo>
                    <a:pt x="74" y="36"/>
                  </a:lnTo>
                  <a:lnTo>
                    <a:pt x="64" y="36"/>
                  </a:lnTo>
                  <a:lnTo>
                    <a:pt x="55" y="38"/>
                  </a:lnTo>
                  <a:lnTo>
                    <a:pt x="52" y="38"/>
                  </a:lnTo>
                  <a:lnTo>
                    <a:pt x="41" y="43"/>
                  </a:lnTo>
                  <a:lnTo>
                    <a:pt x="38" y="45"/>
                  </a:lnTo>
                  <a:lnTo>
                    <a:pt x="29" y="4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7"/>
                  </a:lnTo>
                  <a:lnTo>
                    <a:pt x="12" y="64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1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6"/>
                  </a:lnTo>
                  <a:lnTo>
                    <a:pt x="22" y="112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4" y="88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2" y="74"/>
                  </a:lnTo>
                  <a:lnTo>
                    <a:pt x="26" y="59"/>
                  </a:lnTo>
                  <a:lnTo>
                    <a:pt x="29" y="57"/>
                  </a:lnTo>
                  <a:lnTo>
                    <a:pt x="33" y="55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71" y="48"/>
                  </a:lnTo>
                  <a:lnTo>
                    <a:pt x="74" y="48"/>
                  </a:lnTo>
                  <a:lnTo>
                    <a:pt x="76" y="50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7"/>
                  </a:lnTo>
                  <a:lnTo>
                    <a:pt x="81" y="67"/>
                  </a:lnTo>
                  <a:lnTo>
                    <a:pt x="83" y="71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3" y="78"/>
                  </a:lnTo>
                  <a:lnTo>
                    <a:pt x="83" y="85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100"/>
                  </a:lnTo>
                  <a:lnTo>
                    <a:pt x="95" y="100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100" y="104"/>
                  </a:lnTo>
                  <a:lnTo>
                    <a:pt x="104" y="104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3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30"/>
                  </a:lnTo>
                  <a:lnTo>
                    <a:pt x="121" y="130"/>
                  </a:lnTo>
                  <a:lnTo>
                    <a:pt x="121" y="135"/>
                  </a:lnTo>
                  <a:lnTo>
                    <a:pt x="119" y="135"/>
                  </a:lnTo>
                  <a:lnTo>
                    <a:pt x="116" y="135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8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8"/>
                  </a:lnTo>
                  <a:lnTo>
                    <a:pt x="107" y="135"/>
                  </a:lnTo>
                  <a:lnTo>
                    <a:pt x="107" y="135"/>
                  </a:lnTo>
                  <a:lnTo>
                    <a:pt x="104" y="135"/>
                  </a:lnTo>
                  <a:lnTo>
                    <a:pt x="102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100" y="142"/>
                  </a:lnTo>
                  <a:lnTo>
                    <a:pt x="100" y="145"/>
                  </a:lnTo>
                  <a:lnTo>
                    <a:pt x="100" y="145"/>
                  </a:lnTo>
                  <a:lnTo>
                    <a:pt x="100" y="147"/>
                  </a:lnTo>
                  <a:lnTo>
                    <a:pt x="100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2" y="147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4" y="149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3" y="145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49"/>
                  </a:lnTo>
                  <a:lnTo>
                    <a:pt x="78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7" y="152"/>
                  </a:lnTo>
                  <a:lnTo>
                    <a:pt x="67" y="149"/>
                  </a:lnTo>
                  <a:lnTo>
                    <a:pt x="69" y="149"/>
                  </a:lnTo>
                  <a:lnTo>
                    <a:pt x="69" y="149"/>
                  </a:lnTo>
                  <a:lnTo>
                    <a:pt x="69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5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0"/>
                  </a:lnTo>
                  <a:lnTo>
                    <a:pt x="67" y="140"/>
                  </a:lnTo>
                  <a:lnTo>
                    <a:pt x="64" y="140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7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5" y="140"/>
                  </a:lnTo>
                  <a:lnTo>
                    <a:pt x="43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8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6" y="138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6" y="128"/>
                  </a:lnTo>
                  <a:lnTo>
                    <a:pt x="26" y="130"/>
                  </a:lnTo>
                  <a:lnTo>
                    <a:pt x="24" y="135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9"/>
                  </a:lnTo>
                  <a:lnTo>
                    <a:pt x="22" y="154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61"/>
                  </a:lnTo>
                  <a:lnTo>
                    <a:pt x="14" y="173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9" y="185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90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19" y="194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4" y="201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1" y="209"/>
                  </a:lnTo>
                  <a:lnTo>
                    <a:pt x="29" y="206"/>
                  </a:lnTo>
                  <a:lnTo>
                    <a:pt x="29" y="204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6" y="199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26" y="197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6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1" y="194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50" y="197"/>
                  </a:lnTo>
                  <a:lnTo>
                    <a:pt x="50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5" y="197"/>
                  </a:lnTo>
                  <a:lnTo>
                    <a:pt x="55" y="197"/>
                  </a:lnTo>
                  <a:lnTo>
                    <a:pt x="57" y="197"/>
                  </a:lnTo>
                  <a:lnTo>
                    <a:pt x="57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6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18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7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7" y="225"/>
                  </a:lnTo>
                  <a:lnTo>
                    <a:pt x="67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30"/>
                  </a:lnTo>
                  <a:lnTo>
                    <a:pt x="69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2" y="227"/>
                  </a:lnTo>
                  <a:lnTo>
                    <a:pt x="59" y="227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9" y="230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1" y="225"/>
                  </a:lnTo>
                  <a:lnTo>
                    <a:pt x="43" y="225"/>
                  </a:lnTo>
                  <a:lnTo>
                    <a:pt x="43" y="225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5" y="220"/>
                  </a:lnTo>
                  <a:lnTo>
                    <a:pt x="45" y="218"/>
                  </a:lnTo>
                  <a:lnTo>
                    <a:pt x="48" y="218"/>
                  </a:lnTo>
                  <a:lnTo>
                    <a:pt x="45" y="218"/>
                  </a:lnTo>
                  <a:lnTo>
                    <a:pt x="43" y="220"/>
                  </a:lnTo>
                  <a:lnTo>
                    <a:pt x="41" y="223"/>
                  </a:lnTo>
                  <a:lnTo>
                    <a:pt x="41" y="227"/>
                  </a:lnTo>
                  <a:lnTo>
                    <a:pt x="38" y="230"/>
                  </a:lnTo>
                  <a:lnTo>
                    <a:pt x="38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6" y="235"/>
                  </a:lnTo>
                  <a:lnTo>
                    <a:pt x="36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8" y="242"/>
                  </a:lnTo>
                  <a:lnTo>
                    <a:pt x="38" y="242"/>
                  </a:lnTo>
                  <a:lnTo>
                    <a:pt x="38" y="251"/>
                  </a:lnTo>
                  <a:lnTo>
                    <a:pt x="41" y="251"/>
                  </a:lnTo>
                  <a:lnTo>
                    <a:pt x="41" y="251"/>
                  </a:lnTo>
                  <a:lnTo>
                    <a:pt x="41" y="249"/>
                  </a:lnTo>
                  <a:lnTo>
                    <a:pt x="41" y="246"/>
                  </a:lnTo>
                  <a:lnTo>
                    <a:pt x="38" y="244"/>
                  </a:lnTo>
                  <a:lnTo>
                    <a:pt x="41" y="244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8" y="242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7" y="239"/>
                  </a:lnTo>
                  <a:lnTo>
                    <a:pt x="59" y="242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62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62" y="242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7" y="249"/>
                  </a:lnTo>
                  <a:lnTo>
                    <a:pt x="64" y="249"/>
                  </a:lnTo>
                  <a:lnTo>
                    <a:pt x="67" y="249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9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67" y="251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4" y="261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1" y="272"/>
                  </a:lnTo>
                  <a:lnTo>
                    <a:pt x="81" y="272"/>
                  </a:lnTo>
                  <a:lnTo>
                    <a:pt x="81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80"/>
                  </a:lnTo>
                  <a:lnTo>
                    <a:pt x="76" y="284"/>
                  </a:lnTo>
                  <a:lnTo>
                    <a:pt x="74" y="287"/>
                  </a:lnTo>
                  <a:lnTo>
                    <a:pt x="74" y="289"/>
                  </a:lnTo>
                  <a:lnTo>
                    <a:pt x="74" y="294"/>
                  </a:lnTo>
                  <a:lnTo>
                    <a:pt x="74" y="296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10"/>
                  </a:lnTo>
                  <a:lnTo>
                    <a:pt x="76" y="313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4" y="320"/>
                  </a:lnTo>
                  <a:lnTo>
                    <a:pt x="74" y="325"/>
                  </a:lnTo>
                  <a:lnTo>
                    <a:pt x="74" y="327"/>
                  </a:lnTo>
                  <a:lnTo>
                    <a:pt x="74" y="327"/>
                  </a:lnTo>
                  <a:lnTo>
                    <a:pt x="74" y="346"/>
                  </a:lnTo>
                  <a:lnTo>
                    <a:pt x="76" y="355"/>
                  </a:lnTo>
                  <a:lnTo>
                    <a:pt x="76" y="358"/>
                  </a:lnTo>
                  <a:lnTo>
                    <a:pt x="76" y="360"/>
                  </a:lnTo>
                  <a:lnTo>
                    <a:pt x="76" y="362"/>
                  </a:lnTo>
                  <a:lnTo>
                    <a:pt x="78" y="365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93" y="374"/>
                  </a:lnTo>
                  <a:lnTo>
                    <a:pt x="93" y="374"/>
                  </a:lnTo>
                  <a:lnTo>
                    <a:pt x="95" y="374"/>
                  </a:lnTo>
                  <a:lnTo>
                    <a:pt x="95" y="372"/>
                  </a:lnTo>
                  <a:lnTo>
                    <a:pt x="97" y="372"/>
                  </a:lnTo>
                  <a:lnTo>
                    <a:pt x="97" y="372"/>
                  </a:lnTo>
                  <a:lnTo>
                    <a:pt x="100" y="372"/>
                  </a:lnTo>
                  <a:lnTo>
                    <a:pt x="100" y="372"/>
                  </a:lnTo>
                  <a:lnTo>
                    <a:pt x="102" y="372"/>
                  </a:lnTo>
                  <a:lnTo>
                    <a:pt x="111" y="367"/>
                  </a:lnTo>
                  <a:lnTo>
                    <a:pt x="111" y="367"/>
                  </a:lnTo>
                  <a:lnTo>
                    <a:pt x="114" y="367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19" y="365"/>
                  </a:lnTo>
                  <a:lnTo>
                    <a:pt x="119" y="365"/>
                  </a:lnTo>
                  <a:lnTo>
                    <a:pt x="121" y="365"/>
                  </a:lnTo>
                  <a:lnTo>
                    <a:pt x="123" y="362"/>
                  </a:lnTo>
                  <a:lnTo>
                    <a:pt x="123" y="362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6" y="358"/>
                  </a:lnTo>
                  <a:lnTo>
                    <a:pt x="126" y="358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3" y="355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6" y="351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35" y="341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40" y="336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2" y="334"/>
                  </a:lnTo>
                  <a:lnTo>
                    <a:pt x="142" y="332"/>
                  </a:lnTo>
                  <a:lnTo>
                    <a:pt x="142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9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4" y="327"/>
                  </a:lnTo>
                  <a:lnTo>
                    <a:pt x="156" y="325"/>
                  </a:lnTo>
                  <a:lnTo>
                    <a:pt x="159" y="325"/>
                  </a:lnTo>
                  <a:lnTo>
                    <a:pt x="161" y="325"/>
                  </a:lnTo>
                  <a:lnTo>
                    <a:pt x="173" y="322"/>
                  </a:lnTo>
                  <a:lnTo>
                    <a:pt x="173" y="322"/>
                  </a:lnTo>
                  <a:lnTo>
                    <a:pt x="178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82" y="325"/>
                  </a:lnTo>
                  <a:lnTo>
                    <a:pt x="182" y="325"/>
                  </a:lnTo>
                  <a:lnTo>
                    <a:pt x="185" y="325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94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9" y="325"/>
                  </a:lnTo>
                  <a:lnTo>
                    <a:pt x="204" y="325"/>
                  </a:lnTo>
                  <a:lnTo>
                    <a:pt x="204" y="325"/>
                  </a:lnTo>
                  <a:lnTo>
                    <a:pt x="204" y="322"/>
                  </a:lnTo>
                  <a:lnTo>
                    <a:pt x="204" y="322"/>
                  </a:lnTo>
                  <a:lnTo>
                    <a:pt x="204" y="320"/>
                  </a:lnTo>
                  <a:lnTo>
                    <a:pt x="204" y="317"/>
                  </a:lnTo>
                  <a:lnTo>
                    <a:pt x="204" y="317"/>
                  </a:lnTo>
                  <a:lnTo>
                    <a:pt x="206" y="315"/>
                  </a:lnTo>
                  <a:lnTo>
                    <a:pt x="208" y="313"/>
                  </a:lnTo>
                  <a:lnTo>
                    <a:pt x="211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8" y="313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23" y="313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7" y="313"/>
                  </a:lnTo>
                  <a:lnTo>
                    <a:pt x="230" y="315"/>
                  </a:lnTo>
                  <a:lnTo>
                    <a:pt x="230" y="315"/>
                  </a:lnTo>
                  <a:lnTo>
                    <a:pt x="239" y="315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4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3" y="315"/>
                  </a:lnTo>
                  <a:lnTo>
                    <a:pt x="253" y="317"/>
                  </a:lnTo>
                  <a:lnTo>
                    <a:pt x="253" y="320"/>
                  </a:lnTo>
                  <a:lnTo>
                    <a:pt x="256" y="320"/>
                  </a:lnTo>
                  <a:lnTo>
                    <a:pt x="256" y="322"/>
                  </a:lnTo>
                  <a:lnTo>
                    <a:pt x="258" y="325"/>
                  </a:lnTo>
                  <a:lnTo>
                    <a:pt x="258" y="325"/>
                  </a:lnTo>
                  <a:lnTo>
                    <a:pt x="258" y="327"/>
                  </a:lnTo>
                  <a:lnTo>
                    <a:pt x="256" y="329"/>
                  </a:lnTo>
                  <a:lnTo>
                    <a:pt x="258" y="332"/>
                  </a:lnTo>
                  <a:lnTo>
                    <a:pt x="265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70" y="334"/>
                  </a:lnTo>
                  <a:lnTo>
                    <a:pt x="272" y="334"/>
                  </a:lnTo>
                  <a:lnTo>
                    <a:pt x="275" y="334"/>
                  </a:lnTo>
                  <a:lnTo>
                    <a:pt x="275" y="334"/>
                  </a:lnTo>
                  <a:lnTo>
                    <a:pt x="277" y="334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4" y="339"/>
                  </a:lnTo>
                  <a:lnTo>
                    <a:pt x="284" y="339"/>
                  </a:lnTo>
                  <a:lnTo>
                    <a:pt x="286" y="339"/>
                  </a:lnTo>
                  <a:lnTo>
                    <a:pt x="294" y="343"/>
                  </a:lnTo>
                  <a:lnTo>
                    <a:pt x="298" y="343"/>
                  </a:lnTo>
                  <a:lnTo>
                    <a:pt x="298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5" y="353"/>
                  </a:lnTo>
                  <a:lnTo>
                    <a:pt x="308" y="353"/>
                  </a:lnTo>
                  <a:lnTo>
                    <a:pt x="310" y="353"/>
                  </a:lnTo>
                  <a:lnTo>
                    <a:pt x="310" y="353"/>
                  </a:lnTo>
                  <a:lnTo>
                    <a:pt x="313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1"/>
                  </a:lnTo>
                  <a:lnTo>
                    <a:pt x="320" y="351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22" y="351"/>
                  </a:lnTo>
                  <a:lnTo>
                    <a:pt x="324" y="353"/>
                  </a:lnTo>
                  <a:lnTo>
                    <a:pt x="327" y="353"/>
                  </a:lnTo>
                  <a:lnTo>
                    <a:pt x="327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4" y="353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6" y="351"/>
                  </a:lnTo>
                  <a:lnTo>
                    <a:pt x="341" y="353"/>
                  </a:lnTo>
                  <a:lnTo>
                    <a:pt x="343" y="353"/>
                  </a:lnTo>
                  <a:lnTo>
                    <a:pt x="343" y="353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8" y="355"/>
                  </a:lnTo>
                  <a:lnTo>
                    <a:pt x="355" y="362"/>
                  </a:lnTo>
                  <a:lnTo>
                    <a:pt x="357" y="362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65"/>
                  </a:lnTo>
                  <a:lnTo>
                    <a:pt x="362" y="365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5" y="374"/>
                  </a:lnTo>
                  <a:lnTo>
                    <a:pt x="365" y="374"/>
                  </a:lnTo>
                  <a:lnTo>
                    <a:pt x="367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4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81"/>
                  </a:lnTo>
                  <a:lnTo>
                    <a:pt x="374" y="381"/>
                  </a:lnTo>
                  <a:lnTo>
                    <a:pt x="374" y="384"/>
                  </a:lnTo>
                  <a:lnTo>
                    <a:pt x="374" y="384"/>
                  </a:lnTo>
                  <a:lnTo>
                    <a:pt x="374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86" y="388"/>
                  </a:lnTo>
                  <a:lnTo>
                    <a:pt x="391" y="391"/>
                  </a:lnTo>
                  <a:lnTo>
                    <a:pt x="391" y="393"/>
                  </a:lnTo>
                  <a:lnTo>
                    <a:pt x="395" y="393"/>
                  </a:lnTo>
                  <a:lnTo>
                    <a:pt x="398" y="393"/>
                  </a:lnTo>
                  <a:lnTo>
                    <a:pt x="400" y="396"/>
                  </a:lnTo>
                  <a:lnTo>
                    <a:pt x="400" y="400"/>
                  </a:lnTo>
                  <a:lnTo>
                    <a:pt x="405" y="403"/>
                  </a:lnTo>
                  <a:lnTo>
                    <a:pt x="409" y="410"/>
                  </a:lnTo>
                  <a:lnTo>
                    <a:pt x="409" y="412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4" y="419"/>
                  </a:lnTo>
                  <a:lnTo>
                    <a:pt x="424" y="419"/>
                  </a:lnTo>
                  <a:lnTo>
                    <a:pt x="431" y="419"/>
                  </a:lnTo>
                  <a:lnTo>
                    <a:pt x="440" y="419"/>
                  </a:lnTo>
                  <a:lnTo>
                    <a:pt x="447" y="419"/>
                  </a:lnTo>
                  <a:lnTo>
                    <a:pt x="452" y="419"/>
                  </a:lnTo>
                  <a:lnTo>
                    <a:pt x="454" y="419"/>
                  </a:lnTo>
                  <a:lnTo>
                    <a:pt x="457" y="419"/>
                  </a:lnTo>
                  <a:lnTo>
                    <a:pt x="459" y="422"/>
                  </a:lnTo>
                  <a:lnTo>
                    <a:pt x="459" y="422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6"/>
                  </a:lnTo>
                  <a:lnTo>
                    <a:pt x="459" y="426"/>
                  </a:lnTo>
                  <a:lnTo>
                    <a:pt x="457" y="426"/>
                  </a:lnTo>
                  <a:lnTo>
                    <a:pt x="457" y="426"/>
                  </a:lnTo>
                  <a:lnTo>
                    <a:pt x="457" y="429"/>
                  </a:lnTo>
                  <a:lnTo>
                    <a:pt x="459" y="429"/>
                  </a:lnTo>
                  <a:lnTo>
                    <a:pt x="457" y="433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9" y="440"/>
                  </a:lnTo>
                  <a:lnTo>
                    <a:pt x="459" y="440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5"/>
                  </a:lnTo>
                  <a:lnTo>
                    <a:pt x="459" y="445"/>
                  </a:lnTo>
                  <a:lnTo>
                    <a:pt x="462" y="450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59" y="452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7" y="457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7" y="459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9" y="464"/>
                  </a:lnTo>
                  <a:lnTo>
                    <a:pt x="459" y="464"/>
                  </a:lnTo>
                  <a:lnTo>
                    <a:pt x="462" y="464"/>
                  </a:lnTo>
                  <a:lnTo>
                    <a:pt x="462" y="467"/>
                  </a:lnTo>
                  <a:lnTo>
                    <a:pt x="462" y="467"/>
                  </a:lnTo>
                  <a:lnTo>
                    <a:pt x="462" y="469"/>
                  </a:lnTo>
                  <a:lnTo>
                    <a:pt x="462" y="471"/>
                  </a:lnTo>
                  <a:lnTo>
                    <a:pt x="462" y="471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81"/>
                  </a:lnTo>
                  <a:lnTo>
                    <a:pt x="462" y="481"/>
                  </a:lnTo>
                  <a:lnTo>
                    <a:pt x="462" y="483"/>
                  </a:lnTo>
                  <a:lnTo>
                    <a:pt x="464" y="485"/>
                  </a:lnTo>
                  <a:lnTo>
                    <a:pt x="464" y="485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6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6" y="493"/>
                  </a:lnTo>
                  <a:lnTo>
                    <a:pt x="478" y="495"/>
                  </a:lnTo>
                  <a:lnTo>
                    <a:pt x="480" y="497"/>
                  </a:lnTo>
                  <a:lnTo>
                    <a:pt x="488" y="497"/>
                  </a:lnTo>
                  <a:lnTo>
                    <a:pt x="490" y="497"/>
                  </a:lnTo>
                  <a:lnTo>
                    <a:pt x="497" y="495"/>
                  </a:lnTo>
                  <a:lnTo>
                    <a:pt x="499" y="495"/>
                  </a:lnTo>
                  <a:lnTo>
                    <a:pt x="502" y="497"/>
                  </a:lnTo>
                  <a:lnTo>
                    <a:pt x="504" y="497"/>
                  </a:lnTo>
                  <a:lnTo>
                    <a:pt x="509" y="502"/>
                  </a:lnTo>
                  <a:lnTo>
                    <a:pt x="509" y="504"/>
                  </a:lnTo>
                  <a:lnTo>
                    <a:pt x="514" y="504"/>
                  </a:lnTo>
                  <a:lnTo>
                    <a:pt x="514" y="504"/>
                  </a:lnTo>
                  <a:lnTo>
                    <a:pt x="514" y="507"/>
                  </a:lnTo>
                  <a:lnTo>
                    <a:pt x="514" y="507"/>
                  </a:lnTo>
                  <a:lnTo>
                    <a:pt x="514" y="509"/>
                  </a:lnTo>
                  <a:lnTo>
                    <a:pt x="514" y="511"/>
                  </a:lnTo>
                  <a:lnTo>
                    <a:pt x="516" y="511"/>
                  </a:lnTo>
                  <a:lnTo>
                    <a:pt x="516" y="514"/>
                  </a:lnTo>
                  <a:lnTo>
                    <a:pt x="516" y="516"/>
                  </a:lnTo>
                  <a:lnTo>
                    <a:pt x="518" y="514"/>
                  </a:lnTo>
                  <a:lnTo>
                    <a:pt x="523" y="507"/>
                  </a:lnTo>
                  <a:lnTo>
                    <a:pt x="523" y="507"/>
                  </a:lnTo>
                  <a:lnTo>
                    <a:pt x="525" y="507"/>
                  </a:lnTo>
                  <a:lnTo>
                    <a:pt x="528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5" y="509"/>
                  </a:lnTo>
                  <a:lnTo>
                    <a:pt x="537" y="509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2" y="504"/>
                  </a:lnTo>
                  <a:lnTo>
                    <a:pt x="544" y="504"/>
                  </a:lnTo>
                  <a:lnTo>
                    <a:pt x="544" y="502"/>
                  </a:lnTo>
                  <a:lnTo>
                    <a:pt x="549" y="500"/>
                  </a:lnTo>
                  <a:lnTo>
                    <a:pt x="554" y="497"/>
                  </a:lnTo>
                  <a:lnTo>
                    <a:pt x="554" y="497"/>
                  </a:lnTo>
                  <a:lnTo>
                    <a:pt x="556" y="497"/>
                  </a:lnTo>
                  <a:lnTo>
                    <a:pt x="556" y="497"/>
                  </a:lnTo>
                  <a:lnTo>
                    <a:pt x="558" y="497"/>
                  </a:lnTo>
                  <a:lnTo>
                    <a:pt x="558" y="495"/>
                  </a:lnTo>
                  <a:lnTo>
                    <a:pt x="558" y="493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88"/>
                  </a:lnTo>
                  <a:lnTo>
                    <a:pt x="558" y="485"/>
                  </a:lnTo>
                  <a:lnTo>
                    <a:pt x="558" y="485"/>
                  </a:lnTo>
                  <a:lnTo>
                    <a:pt x="558" y="483"/>
                  </a:lnTo>
                  <a:lnTo>
                    <a:pt x="563" y="481"/>
                  </a:lnTo>
                  <a:lnTo>
                    <a:pt x="566" y="481"/>
                  </a:lnTo>
                  <a:lnTo>
                    <a:pt x="566" y="481"/>
                  </a:lnTo>
                  <a:lnTo>
                    <a:pt x="566" y="478"/>
                  </a:lnTo>
                  <a:lnTo>
                    <a:pt x="566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58" y="476"/>
                  </a:lnTo>
                  <a:lnTo>
                    <a:pt x="558" y="474"/>
                  </a:lnTo>
                  <a:lnTo>
                    <a:pt x="558" y="474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69"/>
                  </a:lnTo>
                  <a:lnTo>
                    <a:pt x="561" y="469"/>
                  </a:lnTo>
                  <a:lnTo>
                    <a:pt x="573" y="469"/>
                  </a:lnTo>
                  <a:lnTo>
                    <a:pt x="575" y="469"/>
                  </a:lnTo>
                  <a:lnTo>
                    <a:pt x="580" y="467"/>
                  </a:lnTo>
                  <a:lnTo>
                    <a:pt x="582" y="467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5" y="462"/>
                  </a:lnTo>
                  <a:lnTo>
                    <a:pt x="585" y="462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9" y="459"/>
                  </a:lnTo>
                  <a:lnTo>
                    <a:pt x="601" y="459"/>
                  </a:lnTo>
                  <a:lnTo>
                    <a:pt x="601" y="457"/>
                  </a:lnTo>
                  <a:lnTo>
                    <a:pt x="601" y="457"/>
                  </a:lnTo>
                  <a:lnTo>
                    <a:pt x="603" y="459"/>
                  </a:lnTo>
                  <a:lnTo>
                    <a:pt x="608" y="459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2"/>
                  </a:lnTo>
                  <a:lnTo>
                    <a:pt x="613" y="450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8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2" y="448"/>
                  </a:lnTo>
                  <a:lnTo>
                    <a:pt x="622" y="448"/>
                  </a:lnTo>
                  <a:lnTo>
                    <a:pt x="622" y="445"/>
                  </a:lnTo>
                  <a:lnTo>
                    <a:pt x="625" y="445"/>
                  </a:lnTo>
                  <a:lnTo>
                    <a:pt x="627" y="445"/>
                  </a:lnTo>
                  <a:lnTo>
                    <a:pt x="629" y="443"/>
                  </a:lnTo>
                  <a:lnTo>
                    <a:pt x="632" y="443"/>
                  </a:lnTo>
                  <a:lnTo>
                    <a:pt x="632" y="440"/>
                  </a:lnTo>
                  <a:lnTo>
                    <a:pt x="637" y="436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9" y="429"/>
                  </a:lnTo>
                  <a:lnTo>
                    <a:pt x="639" y="426"/>
                  </a:lnTo>
                  <a:lnTo>
                    <a:pt x="637" y="424"/>
                  </a:lnTo>
                  <a:lnTo>
                    <a:pt x="637" y="422"/>
                  </a:lnTo>
                  <a:lnTo>
                    <a:pt x="637" y="422"/>
                  </a:lnTo>
                  <a:lnTo>
                    <a:pt x="637" y="419"/>
                  </a:lnTo>
                  <a:lnTo>
                    <a:pt x="637" y="417"/>
                  </a:lnTo>
                  <a:lnTo>
                    <a:pt x="639" y="414"/>
                  </a:lnTo>
                  <a:lnTo>
                    <a:pt x="644" y="405"/>
                  </a:lnTo>
                  <a:lnTo>
                    <a:pt x="646" y="403"/>
                  </a:lnTo>
                  <a:lnTo>
                    <a:pt x="646" y="400"/>
                  </a:lnTo>
                  <a:lnTo>
                    <a:pt x="646" y="398"/>
                  </a:lnTo>
                  <a:lnTo>
                    <a:pt x="646" y="391"/>
                  </a:lnTo>
                  <a:lnTo>
                    <a:pt x="646" y="388"/>
                  </a:lnTo>
                  <a:lnTo>
                    <a:pt x="646" y="388"/>
                  </a:lnTo>
                  <a:lnTo>
                    <a:pt x="648" y="386"/>
                  </a:lnTo>
                  <a:lnTo>
                    <a:pt x="658" y="381"/>
                  </a:lnTo>
                  <a:lnTo>
                    <a:pt x="663" y="379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6" y="379"/>
                  </a:lnTo>
                  <a:lnTo>
                    <a:pt x="689" y="374"/>
                  </a:lnTo>
                  <a:lnTo>
                    <a:pt x="691" y="374"/>
                  </a:lnTo>
                  <a:lnTo>
                    <a:pt x="691" y="372"/>
                  </a:lnTo>
                  <a:lnTo>
                    <a:pt x="691" y="372"/>
                  </a:lnTo>
                  <a:lnTo>
                    <a:pt x="691" y="369"/>
                  </a:lnTo>
                  <a:lnTo>
                    <a:pt x="691" y="367"/>
                  </a:lnTo>
                  <a:lnTo>
                    <a:pt x="691" y="365"/>
                  </a:lnTo>
                  <a:lnTo>
                    <a:pt x="691" y="365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0"/>
                  </a:lnTo>
                  <a:lnTo>
                    <a:pt x="693" y="360"/>
                  </a:lnTo>
                  <a:lnTo>
                    <a:pt x="696" y="360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700" y="360"/>
                  </a:lnTo>
                  <a:lnTo>
                    <a:pt x="703" y="360"/>
                  </a:lnTo>
                  <a:lnTo>
                    <a:pt x="703" y="362"/>
                  </a:lnTo>
                  <a:lnTo>
                    <a:pt x="703" y="362"/>
                  </a:lnTo>
                  <a:lnTo>
                    <a:pt x="715" y="367"/>
                  </a:lnTo>
                  <a:lnTo>
                    <a:pt x="717" y="367"/>
                  </a:lnTo>
                  <a:lnTo>
                    <a:pt x="717" y="369"/>
                  </a:lnTo>
                  <a:lnTo>
                    <a:pt x="717" y="369"/>
                  </a:lnTo>
                  <a:lnTo>
                    <a:pt x="719" y="369"/>
                  </a:lnTo>
                  <a:lnTo>
                    <a:pt x="719" y="372"/>
                  </a:lnTo>
                  <a:lnTo>
                    <a:pt x="722" y="369"/>
                  </a:lnTo>
                  <a:lnTo>
                    <a:pt x="722" y="372"/>
                  </a:lnTo>
                  <a:lnTo>
                    <a:pt x="722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31" y="372"/>
                  </a:lnTo>
                  <a:lnTo>
                    <a:pt x="731" y="372"/>
                  </a:lnTo>
                  <a:lnTo>
                    <a:pt x="734" y="372"/>
                  </a:lnTo>
                  <a:lnTo>
                    <a:pt x="734" y="374"/>
                  </a:lnTo>
                  <a:lnTo>
                    <a:pt x="734" y="374"/>
                  </a:lnTo>
                  <a:lnTo>
                    <a:pt x="736" y="374"/>
                  </a:lnTo>
                  <a:lnTo>
                    <a:pt x="736" y="374"/>
                  </a:lnTo>
                  <a:lnTo>
                    <a:pt x="736" y="372"/>
                  </a:lnTo>
                  <a:lnTo>
                    <a:pt x="736" y="372"/>
                  </a:lnTo>
                  <a:lnTo>
                    <a:pt x="738" y="372"/>
                  </a:lnTo>
                  <a:lnTo>
                    <a:pt x="736" y="369"/>
                  </a:lnTo>
                  <a:lnTo>
                    <a:pt x="736" y="369"/>
                  </a:lnTo>
                  <a:lnTo>
                    <a:pt x="738" y="367"/>
                  </a:lnTo>
                  <a:lnTo>
                    <a:pt x="738" y="367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2"/>
                  </a:lnTo>
                  <a:lnTo>
                    <a:pt x="736" y="360"/>
                  </a:lnTo>
                  <a:lnTo>
                    <a:pt x="736" y="358"/>
                  </a:lnTo>
                  <a:lnTo>
                    <a:pt x="738" y="355"/>
                  </a:lnTo>
                  <a:lnTo>
                    <a:pt x="738" y="351"/>
                  </a:lnTo>
                  <a:lnTo>
                    <a:pt x="738" y="346"/>
                  </a:lnTo>
                  <a:lnTo>
                    <a:pt x="738" y="343"/>
                  </a:lnTo>
                  <a:lnTo>
                    <a:pt x="741" y="341"/>
                  </a:lnTo>
                  <a:lnTo>
                    <a:pt x="743" y="336"/>
                  </a:lnTo>
                  <a:lnTo>
                    <a:pt x="745" y="334"/>
                  </a:lnTo>
                  <a:lnTo>
                    <a:pt x="743" y="332"/>
                  </a:lnTo>
                  <a:close/>
                  <a:moveTo>
                    <a:pt x="33" y="272"/>
                  </a:moveTo>
                  <a:lnTo>
                    <a:pt x="33" y="265"/>
                  </a:lnTo>
                  <a:lnTo>
                    <a:pt x="33" y="261"/>
                  </a:lnTo>
                  <a:lnTo>
                    <a:pt x="33" y="258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3" y="256"/>
                  </a:lnTo>
                  <a:lnTo>
                    <a:pt x="33" y="258"/>
                  </a:lnTo>
                  <a:lnTo>
                    <a:pt x="31" y="258"/>
                  </a:lnTo>
                  <a:lnTo>
                    <a:pt x="31" y="261"/>
                  </a:lnTo>
                  <a:lnTo>
                    <a:pt x="31" y="263"/>
                  </a:lnTo>
                  <a:lnTo>
                    <a:pt x="33" y="265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70"/>
                  </a:lnTo>
                  <a:lnTo>
                    <a:pt x="33" y="270"/>
                  </a:lnTo>
                  <a:lnTo>
                    <a:pt x="33" y="272"/>
                  </a:lnTo>
                  <a:lnTo>
                    <a:pt x="36" y="277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77"/>
                  </a:lnTo>
                  <a:lnTo>
                    <a:pt x="33" y="272"/>
                  </a:lnTo>
                  <a:close/>
                  <a:moveTo>
                    <a:pt x="55" y="225"/>
                  </a:moveTo>
                  <a:lnTo>
                    <a:pt x="55" y="227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7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5"/>
                  </a:lnTo>
                  <a:lnTo>
                    <a:pt x="55" y="225"/>
                  </a:lnTo>
                  <a:lnTo>
                    <a:pt x="55" y="2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11">
              <a:extLst>
                <a:ext uri="{FF2B5EF4-FFF2-40B4-BE49-F238E27FC236}">
                  <a16:creationId xmlns:a16="http://schemas.microsoft.com/office/drawing/2014/main" id="{D0495E30-9A5E-4202-A4A7-83697D790C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4482" y="3649886"/>
              <a:ext cx="539514" cy="981272"/>
            </a:xfrm>
            <a:custGeom>
              <a:avLst/>
              <a:gdLst>
                <a:gd name="T0" fmla="*/ 109 w 436"/>
                <a:gd name="T1" fmla="*/ 710 h 793"/>
                <a:gd name="T2" fmla="*/ 57 w 436"/>
                <a:gd name="T3" fmla="*/ 667 h 793"/>
                <a:gd name="T4" fmla="*/ 50 w 436"/>
                <a:gd name="T5" fmla="*/ 679 h 793"/>
                <a:gd name="T6" fmla="*/ 121 w 436"/>
                <a:gd name="T7" fmla="*/ 748 h 793"/>
                <a:gd name="T8" fmla="*/ 121 w 436"/>
                <a:gd name="T9" fmla="*/ 584 h 793"/>
                <a:gd name="T10" fmla="*/ 272 w 436"/>
                <a:gd name="T11" fmla="*/ 471 h 793"/>
                <a:gd name="T12" fmla="*/ 260 w 436"/>
                <a:gd name="T13" fmla="*/ 459 h 793"/>
                <a:gd name="T14" fmla="*/ 398 w 436"/>
                <a:gd name="T15" fmla="*/ 225 h 793"/>
                <a:gd name="T16" fmla="*/ 372 w 436"/>
                <a:gd name="T17" fmla="*/ 151 h 793"/>
                <a:gd name="T18" fmla="*/ 320 w 436"/>
                <a:gd name="T19" fmla="*/ 111 h 793"/>
                <a:gd name="T20" fmla="*/ 287 w 436"/>
                <a:gd name="T21" fmla="*/ 137 h 793"/>
                <a:gd name="T22" fmla="*/ 223 w 436"/>
                <a:gd name="T23" fmla="*/ 142 h 793"/>
                <a:gd name="T24" fmla="*/ 194 w 436"/>
                <a:gd name="T25" fmla="*/ 161 h 793"/>
                <a:gd name="T26" fmla="*/ 199 w 436"/>
                <a:gd name="T27" fmla="*/ 118 h 793"/>
                <a:gd name="T28" fmla="*/ 201 w 436"/>
                <a:gd name="T29" fmla="*/ 61 h 793"/>
                <a:gd name="T30" fmla="*/ 164 w 436"/>
                <a:gd name="T31" fmla="*/ 47 h 793"/>
                <a:gd name="T32" fmla="*/ 147 w 436"/>
                <a:gd name="T33" fmla="*/ 7 h 793"/>
                <a:gd name="T34" fmla="*/ 114 w 436"/>
                <a:gd name="T35" fmla="*/ 14 h 793"/>
                <a:gd name="T36" fmla="*/ 62 w 436"/>
                <a:gd name="T37" fmla="*/ 40 h 793"/>
                <a:gd name="T38" fmla="*/ 24 w 436"/>
                <a:gd name="T39" fmla="*/ 61 h 793"/>
                <a:gd name="T40" fmla="*/ 3 w 436"/>
                <a:gd name="T41" fmla="*/ 104 h 793"/>
                <a:gd name="T42" fmla="*/ 22 w 436"/>
                <a:gd name="T43" fmla="*/ 137 h 793"/>
                <a:gd name="T44" fmla="*/ 55 w 436"/>
                <a:gd name="T45" fmla="*/ 187 h 793"/>
                <a:gd name="T46" fmla="*/ 76 w 436"/>
                <a:gd name="T47" fmla="*/ 222 h 793"/>
                <a:gd name="T48" fmla="*/ 64 w 436"/>
                <a:gd name="T49" fmla="*/ 272 h 793"/>
                <a:gd name="T50" fmla="*/ 45 w 436"/>
                <a:gd name="T51" fmla="*/ 298 h 793"/>
                <a:gd name="T52" fmla="*/ 90 w 436"/>
                <a:gd name="T53" fmla="*/ 357 h 793"/>
                <a:gd name="T54" fmla="*/ 97 w 436"/>
                <a:gd name="T55" fmla="*/ 414 h 793"/>
                <a:gd name="T56" fmla="*/ 114 w 436"/>
                <a:gd name="T57" fmla="*/ 452 h 793"/>
                <a:gd name="T58" fmla="*/ 90 w 436"/>
                <a:gd name="T59" fmla="*/ 511 h 793"/>
                <a:gd name="T60" fmla="*/ 71 w 436"/>
                <a:gd name="T61" fmla="*/ 556 h 793"/>
                <a:gd name="T62" fmla="*/ 62 w 436"/>
                <a:gd name="T63" fmla="*/ 577 h 793"/>
                <a:gd name="T64" fmla="*/ 52 w 436"/>
                <a:gd name="T65" fmla="*/ 608 h 793"/>
                <a:gd name="T66" fmla="*/ 45 w 436"/>
                <a:gd name="T67" fmla="*/ 641 h 793"/>
                <a:gd name="T68" fmla="*/ 67 w 436"/>
                <a:gd name="T69" fmla="*/ 651 h 793"/>
                <a:gd name="T70" fmla="*/ 85 w 436"/>
                <a:gd name="T71" fmla="*/ 672 h 793"/>
                <a:gd name="T72" fmla="*/ 107 w 436"/>
                <a:gd name="T73" fmla="*/ 703 h 793"/>
                <a:gd name="T74" fmla="*/ 123 w 436"/>
                <a:gd name="T75" fmla="*/ 724 h 793"/>
                <a:gd name="T76" fmla="*/ 147 w 436"/>
                <a:gd name="T77" fmla="*/ 748 h 793"/>
                <a:gd name="T78" fmla="*/ 182 w 436"/>
                <a:gd name="T79" fmla="*/ 755 h 793"/>
                <a:gd name="T80" fmla="*/ 194 w 436"/>
                <a:gd name="T81" fmla="*/ 788 h 793"/>
                <a:gd name="T82" fmla="*/ 239 w 436"/>
                <a:gd name="T83" fmla="*/ 776 h 793"/>
                <a:gd name="T84" fmla="*/ 171 w 436"/>
                <a:gd name="T85" fmla="*/ 712 h 793"/>
                <a:gd name="T86" fmla="*/ 152 w 436"/>
                <a:gd name="T87" fmla="*/ 679 h 793"/>
                <a:gd name="T88" fmla="*/ 147 w 436"/>
                <a:gd name="T89" fmla="*/ 648 h 793"/>
                <a:gd name="T90" fmla="*/ 121 w 436"/>
                <a:gd name="T91" fmla="*/ 601 h 793"/>
                <a:gd name="T92" fmla="*/ 95 w 436"/>
                <a:gd name="T93" fmla="*/ 570 h 793"/>
                <a:gd name="T94" fmla="*/ 100 w 436"/>
                <a:gd name="T95" fmla="*/ 535 h 793"/>
                <a:gd name="T96" fmla="*/ 119 w 436"/>
                <a:gd name="T97" fmla="*/ 490 h 793"/>
                <a:gd name="T98" fmla="*/ 137 w 436"/>
                <a:gd name="T99" fmla="*/ 419 h 793"/>
                <a:gd name="T100" fmla="*/ 171 w 436"/>
                <a:gd name="T101" fmla="*/ 371 h 793"/>
                <a:gd name="T102" fmla="*/ 185 w 436"/>
                <a:gd name="T103" fmla="*/ 404 h 793"/>
                <a:gd name="T104" fmla="*/ 213 w 436"/>
                <a:gd name="T105" fmla="*/ 426 h 793"/>
                <a:gd name="T106" fmla="*/ 246 w 436"/>
                <a:gd name="T107" fmla="*/ 433 h 793"/>
                <a:gd name="T108" fmla="*/ 253 w 436"/>
                <a:gd name="T109" fmla="*/ 435 h 793"/>
                <a:gd name="T110" fmla="*/ 272 w 436"/>
                <a:gd name="T111" fmla="*/ 454 h 793"/>
                <a:gd name="T112" fmla="*/ 279 w 436"/>
                <a:gd name="T113" fmla="*/ 430 h 793"/>
                <a:gd name="T114" fmla="*/ 260 w 436"/>
                <a:gd name="T115" fmla="*/ 376 h 793"/>
                <a:gd name="T116" fmla="*/ 317 w 436"/>
                <a:gd name="T117" fmla="*/ 331 h 793"/>
                <a:gd name="T118" fmla="*/ 355 w 436"/>
                <a:gd name="T119" fmla="*/ 331 h 793"/>
                <a:gd name="T120" fmla="*/ 395 w 436"/>
                <a:gd name="T121" fmla="*/ 329 h 793"/>
                <a:gd name="T122" fmla="*/ 428 w 436"/>
                <a:gd name="T123" fmla="*/ 303 h 793"/>
                <a:gd name="T124" fmla="*/ 142 w 436"/>
                <a:gd name="T125" fmla="*/ 58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" h="793">
                  <a:moveTo>
                    <a:pt x="93" y="686"/>
                  </a:moveTo>
                  <a:lnTo>
                    <a:pt x="90" y="686"/>
                  </a:lnTo>
                  <a:lnTo>
                    <a:pt x="88" y="686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6"/>
                  </a:lnTo>
                  <a:lnTo>
                    <a:pt x="93" y="686"/>
                  </a:lnTo>
                  <a:close/>
                  <a:moveTo>
                    <a:pt x="100" y="743"/>
                  </a:moveTo>
                  <a:lnTo>
                    <a:pt x="97" y="743"/>
                  </a:lnTo>
                  <a:lnTo>
                    <a:pt x="97" y="743"/>
                  </a:lnTo>
                  <a:lnTo>
                    <a:pt x="97" y="743"/>
                  </a:lnTo>
                  <a:lnTo>
                    <a:pt x="97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7" y="745"/>
                  </a:lnTo>
                  <a:lnTo>
                    <a:pt x="97" y="745"/>
                  </a:lnTo>
                  <a:lnTo>
                    <a:pt x="100" y="745"/>
                  </a:lnTo>
                  <a:lnTo>
                    <a:pt x="100" y="745"/>
                  </a:lnTo>
                  <a:lnTo>
                    <a:pt x="100" y="743"/>
                  </a:lnTo>
                  <a:lnTo>
                    <a:pt x="100" y="743"/>
                  </a:lnTo>
                  <a:lnTo>
                    <a:pt x="100" y="743"/>
                  </a:lnTo>
                  <a:close/>
                  <a:moveTo>
                    <a:pt x="26" y="594"/>
                  </a:move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9" y="594"/>
                  </a:lnTo>
                  <a:lnTo>
                    <a:pt x="26" y="594"/>
                  </a:lnTo>
                  <a:close/>
                  <a:moveTo>
                    <a:pt x="109" y="707"/>
                  </a:moveTo>
                  <a:lnTo>
                    <a:pt x="107" y="707"/>
                  </a:lnTo>
                  <a:lnTo>
                    <a:pt x="107" y="707"/>
                  </a:lnTo>
                  <a:lnTo>
                    <a:pt x="107" y="707"/>
                  </a:lnTo>
                  <a:lnTo>
                    <a:pt x="107" y="710"/>
                  </a:lnTo>
                  <a:lnTo>
                    <a:pt x="107" y="712"/>
                  </a:lnTo>
                  <a:lnTo>
                    <a:pt x="107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11" y="710"/>
                  </a:lnTo>
                  <a:lnTo>
                    <a:pt x="109" y="707"/>
                  </a:lnTo>
                  <a:lnTo>
                    <a:pt x="109" y="707"/>
                  </a:lnTo>
                  <a:close/>
                  <a:moveTo>
                    <a:pt x="90" y="693"/>
                  </a:moveTo>
                  <a:lnTo>
                    <a:pt x="90" y="691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91"/>
                  </a:lnTo>
                  <a:lnTo>
                    <a:pt x="88" y="691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3" y="698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0" y="693"/>
                  </a:lnTo>
                  <a:close/>
                  <a:moveTo>
                    <a:pt x="29" y="591"/>
                  </a:moveTo>
                  <a:lnTo>
                    <a:pt x="29" y="591"/>
                  </a:lnTo>
                  <a:lnTo>
                    <a:pt x="26" y="591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1"/>
                  </a:lnTo>
                  <a:lnTo>
                    <a:pt x="29" y="591"/>
                  </a:lnTo>
                  <a:lnTo>
                    <a:pt x="29" y="591"/>
                  </a:lnTo>
                  <a:close/>
                  <a:moveTo>
                    <a:pt x="57" y="674"/>
                  </a:move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5" y="674"/>
                  </a:lnTo>
                  <a:lnTo>
                    <a:pt x="55" y="672"/>
                  </a:lnTo>
                  <a:lnTo>
                    <a:pt x="55" y="672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2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0"/>
                  </a:lnTo>
                  <a:lnTo>
                    <a:pt x="52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60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7"/>
                  </a:lnTo>
                  <a:lnTo>
                    <a:pt x="50" y="667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50" y="677"/>
                  </a:lnTo>
                  <a:lnTo>
                    <a:pt x="50" y="679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2" y="679"/>
                  </a:lnTo>
                  <a:lnTo>
                    <a:pt x="52" y="679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5" y="679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close/>
                  <a:moveTo>
                    <a:pt x="67" y="660"/>
                  </a:moveTo>
                  <a:lnTo>
                    <a:pt x="67" y="658"/>
                  </a:lnTo>
                  <a:lnTo>
                    <a:pt x="67" y="658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4" y="660"/>
                  </a:lnTo>
                  <a:lnTo>
                    <a:pt x="67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7" y="665"/>
                  </a:lnTo>
                  <a:lnTo>
                    <a:pt x="67" y="662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7" y="660"/>
                  </a:lnTo>
                  <a:close/>
                  <a:moveTo>
                    <a:pt x="123" y="740"/>
                  </a:moveTo>
                  <a:lnTo>
                    <a:pt x="123" y="738"/>
                  </a:lnTo>
                  <a:lnTo>
                    <a:pt x="121" y="736"/>
                  </a:lnTo>
                  <a:lnTo>
                    <a:pt x="121" y="736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19" y="738"/>
                  </a:lnTo>
                  <a:lnTo>
                    <a:pt x="119" y="738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5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3"/>
                  </a:lnTo>
                  <a:lnTo>
                    <a:pt x="123" y="740"/>
                  </a:lnTo>
                  <a:close/>
                  <a:moveTo>
                    <a:pt x="67" y="665"/>
                  </a:moveTo>
                  <a:lnTo>
                    <a:pt x="64" y="665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5"/>
                  </a:lnTo>
                  <a:lnTo>
                    <a:pt x="62" y="665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72"/>
                  </a:lnTo>
                  <a:lnTo>
                    <a:pt x="64" y="672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7" y="672"/>
                  </a:lnTo>
                  <a:lnTo>
                    <a:pt x="67" y="667"/>
                  </a:lnTo>
                  <a:lnTo>
                    <a:pt x="67" y="665"/>
                  </a:lnTo>
                  <a:close/>
                  <a:moveTo>
                    <a:pt x="123" y="589"/>
                  </a:moveTo>
                  <a:lnTo>
                    <a:pt x="123" y="589"/>
                  </a:lnTo>
                  <a:lnTo>
                    <a:pt x="123" y="587"/>
                  </a:lnTo>
                  <a:lnTo>
                    <a:pt x="121" y="589"/>
                  </a:lnTo>
                  <a:lnTo>
                    <a:pt x="123" y="589"/>
                  </a:lnTo>
                  <a:close/>
                  <a:moveTo>
                    <a:pt x="123" y="584"/>
                  </a:moveTo>
                  <a:lnTo>
                    <a:pt x="123" y="584"/>
                  </a:lnTo>
                  <a:lnTo>
                    <a:pt x="123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3" y="584"/>
                  </a:lnTo>
                  <a:close/>
                  <a:moveTo>
                    <a:pt x="48" y="613"/>
                  </a:moveTo>
                  <a:lnTo>
                    <a:pt x="48" y="615"/>
                  </a:lnTo>
                  <a:lnTo>
                    <a:pt x="48" y="615"/>
                  </a:lnTo>
                  <a:lnTo>
                    <a:pt x="50" y="615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0"/>
                  </a:lnTo>
                  <a:lnTo>
                    <a:pt x="50" y="610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13"/>
                  </a:lnTo>
                  <a:lnTo>
                    <a:pt x="48" y="613"/>
                  </a:lnTo>
                  <a:close/>
                  <a:moveTo>
                    <a:pt x="48" y="620"/>
                  </a:moveTo>
                  <a:lnTo>
                    <a:pt x="48" y="622"/>
                  </a:lnTo>
                  <a:lnTo>
                    <a:pt x="48" y="622"/>
                  </a:lnTo>
                  <a:lnTo>
                    <a:pt x="48" y="622"/>
                  </a:lnTo>
                  <a:lnTo>
                    <a:pt x="50" y="620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5"/>
                  </a:lnTo>
                  <a:lnTo>
                    <a:pt x="50" y="615"/>
                  </a:lnTo>
                  <a:lnTo>
                    <a:pt x="48" y="615"/>
                  </a:lnTo>
                  <a:lnTo>
                    <a:pt x="48" y="617"/>
                  </a:lnTo>
                  <a:lnTo>
                    <a:pt x="48" y="617"/>
                  </a:lnTo>
                  <a:lnTo>
                    <a:pt x="48" y="620"/>
                  </a:lnTo>
                  <a:lnTo>
                    <a:pt x="48" y="620"/>
                  </a:lnTo>
                  <a:close/>
                  <a:moveTo>
                    <a:pt x="55" y="577"/>
                  </a:moveTo>
                  <a:lnTo>
                    <a:pt x="55" y="577"/>
                  </a:lnTo>
                  <a:lnTo>
                    <a:pt x="55" y="577"/>
                  </a:lnTo>
                  <a:lnTo>
                    <a:pt x="55" y="580"/>
                  </a:lnTo>
                  <a:lnTo>
                    <a:pt x="57" y="577"/>
                  </a:lnTo>
                  <a:lnTo>
                    <a:pt x="57" y="577"/>
                  </a:lnTo>
                  <a:lnTo>
                    <a:pt x="55" y="575"/>
                  </a:lnTo>
                  <a:lnTo>
                    <a:pt x="55" y="575"/>
                  </a:lnTo>
                  <a:lnTo>
                    <a:pt x="55" y="577"/>
                  </a:lnTo>
                  <a:close/>
                  <a:moveTo>
                    <a:pt x="275" y="475"/>
                  </a:moveTo>
                  <a:lnTo>
                    <a:pt x="275" y="473"/>
                  </a:lnTo>
                  <a:lnTo>
                    <a:pt x="275" y="473"/>
                  </a:lnTo>
                  <a:lnTo>
                    <a:pt x="272" y="473"/>
                  </a:lnTo>
                  <a:lnTo>
                    <a:pt x="272" y="473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5"/>
                  </a:lnTo>
                  <a:close/>
                  <a:moveTo>
                    <a:pt x="265" y="456"/>
                  </a:moveTo>
                  <a:lnTo>
                    <a:pt x="265" y="456"/>
                  </a:lnTo>
                  <a:lnTo>
                    <a:pt x="265" y="454"/>
                  </a:lnTo>
                  <a:lnTo>
                    <a:pt x="265" y="454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0" y="452"/>
                  </a:lnTo>
                  <a:lnTo>
                    <a:pt x="260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6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6"/>
                  </a:lnTo>
                  <a:lnTo>
                    <a:pt x="265" y="459"/>
                  </a:lnTo>
                  <a:lnTo>
                    <a:pt x="265" y="459"/>
                  </a:lnTo>
                  <a:lnTo>
                    <a:pt x="268" y="459"/>
                  </a:lnTo>
                  <a:lnTo>
                    <a:pt x="268" y="459"/>
                  </a:lnTo>
                  <a:lnTo>
                    <a:pt x="265" y="456"/>
                  </a:lnTo>
                  <a:lnTo>
                    <a:pt x="265" y="456"/>
                  </a:lnTo>
                  <a:close/>
                  <a:moveTo>
                    <a:pt x="433" y="260"/>
                  </a:moveTo>
                  <a:lnTo>
                    <a:pt x="433" y="258"/>
                  </a:lnTo>
                  <a:lnTo>
                    <a:pt x="431" y="255"/>
                  </a:lnTo>
                  <a:lnTo>
                    <a:pt x="428" y="255"/>
                  </a:lnTo>
                  <a:lnTo>
                    <a:pt x="426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1" y="253"/>
                  </a:lnTo>
                  <a:lnTo>
                    <a:pt x="419" y="248"/>
                  </a:lnTo>
                  <a:lnTo>
                    <a:pt x="419" y="248"/>
                  </a:lnTo>
                  <a:lnTo>
                    <a:pt x="419" y="246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17" y="241"/>
                  </a:lnTo>
                  <a:lnTo>
                    <a:pt x="414" y="241"/>
                  </a:lnTo>
                  <a:lnTo>
                    <a:pt x="412" y="241"/>
                  </a:lnTo>
                  <a:lnTo>
                    <a:pt x="407" y="239"/>
                  </a:lnTo>
                  <a:lnTo>
                    <a:pt x="405" y="236"/>
                  </a:lnTo>
                  <a:lnTo>
                    <a:pt x="402" y="236"/>
                  </a:lnTo>
                  <a:lnTo>
                    <a:pt x="402" y="234"/>
                  </a:lnTo>
                  <a:lnTo>
                    <a:pt x="402" y="234"/>
                  </a:lnTo>
                  <a:lnTo>
                    <a:pt x="402" y="232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398" y="225"/>
                  </a:lnTo>
                  <a:lnTo>
                    <a:pt x="398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2"/>
                  </a:lnTo>
                  <a:lnTo>
                    <a:pt x="395" y="222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3" y="220"/>
                  </a:lnTo>
                  <a:lnTo>
                    <a:pt x="393" y="217"/>
                  </a:lnTo>
                  <a:lnTo>
                    <a:pt x="393" y="217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0"/>
                  </a:lnTo>
                  <a:lnTo>
                    <a:pt x="388" y="208"/>
                  </a:lnTo>
                  <a:lnTo>
                    <a:pt x="388" y="206"/>
                  </a:lnTo>
                  <a:lnTo>
                    <a:pt x="388" y="206"/>
                  </a:lnTo>
                  <a:lnTo>
                    <a:pt x="388" y="203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91"/>
                  </a:lnTo>
                  <a:lnTo>
                    <a:pt x="386" y="189"/>
                  </a:lnTo>
                  <a:lnTo>
                    <a:pt x="388" y="187"/>
                  </a:lnTo>
                  <a:lnTo>
                    <a:pt x="391" y="180"/>
                  </a:lnTo>
                  <a:lnTo>
                    <a:pt x="391" y="177"/>
                  </a:lnTo>
                  <a:lnTo>
                    <a:pt x="391" y="175"/>
                  </a:lnTo>
                  <a:lnTo>
                    <a:pt x="391" y="172"/>
                  </a:lnTo>
                  <a:lnTo>
                    <a:pt x="391" y="170"/>
                  </a:lnTo>
                  <a:lnTo>
                    <a:pt x="391" y="168"/>
                  </a:lnTo>
                  <a:lnTo>
                    <a:pt x="391" y="168"/>
                  </a:lnTo>
                  <a:lnTo>
                    <a:pt x="391" y="165"/>
                  </a:lnTo>
                  <a:lnTo>
                    <a:pt x="391" y="165"/>
                  </a:lnTo>
                  <a:lnTo>
                    <a:pt x="388" y="165"/>
                  </a:lnTo>
                  <a:lnTo>
                    <a:pt x="388" y="165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6" y="161"/>
                  </a:lnTo>
                  <a:lnTo>
                    <a:pt x="386" y="161"/>
                  </a:lnTo>
                  <a:lnTo>
                    <a:pt x="383" y="158"/>
                  </a:lnTo>
                  <a:lnTo>
                    <a:pt x="381" y="158"/>
                  </a:lnTo>
                  <a:lnTo>
                    <a:pt x="374" y="154"/>
                  </a:lnTo>
                  <a:lnTo>
                    <a:pt x="372" y="151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6"/>
                  </a:lnTo>
                  <a:lnTo>
                    <a:pt x="367" y="144"/>
                  </a:lnTo>
                  <a:lnTo>
                    <a:pt x="367" y="144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39"/>
                  </a:lnTo>
                  <a:lnTo>
                    <a:pt x="362" y="139"/>
                  </a:lnTo>
                  <a:lnTo>
                    <a:pt x="360" y="135"/>
                  </a:lnTo>
                  <a:lnTo>
                    <a:pt x="360" y="132"/>
                  </a:lnTo>
                  <a:lnTo>
                    <a:pt x="357" y="132"/>
                  </a:lnTo>
                  <a:lnTo>
                    <a:pt x="355" y="130"/>
                  </a:lnTo>
                  <a:lnTo>
                    <a:pt x="355" y="130"/>
                  </a:lnTo>
                  <a:lnTo>
                    <a:pt x="355" y="128"/>
                  </a:lnTo>
                  <a:lnTo>
                    <a:pt x="353" y="123"/>
                  </a:lnTo>
                  <a:lnTo>
                    <a:pt x="350" y="118"/>
                  </a:lnTo>
                  <a:lnTo>
                    <a:pt x="348" y="116"/>
                  </a:lnTo>
                  <a:lnTo>
                    <a:pt x="348" y="116"/>
                  </a:lnTo>
                  <a:lnTo>
                    <a:pt x="346" y="116"/>
                  </a:lnTo>
                  <a:lnTo>
                    <a:pt x="346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1" y="116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7" y="111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3" y="111"/>
                  </a:lnTo>
                  <a:lnTo>
                    <a:pt x="310" y="111"/>
                  </a:lnTo>
                  <a:lnTo>
                    <a:pt x="310" y="111"/>
                  </a:lnTo>
                  <a:lnTo>
                    <a:pt x="308" y="113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10" y="118"/>
                  </a:lnTo>
                  <a:lnTo>
                    <a:pt x="313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08" y="118"/>
                  </a:lnTo>
                  <a:lnTo>
                    <a:pt x="308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3" y="120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3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298" y="128"/>
                  </a:lnTo>
                  <a:lnTo>
                    <a:pt x="298" y="130"/>
                  </a:lnTo>
                  <a:lnTo>
                    <a:pt x="301" y="132"/>
                  </a:lnTo>
                  <a:lnTo>
                    <a:pt x="298" y="132"/>
                  </a:lnTo>
                  <a:lnTo>
                    <a:pt x="298" y="132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4" y="135"/>
                  </a:lnTo>
                  <a:lnTo>
                    <a:pt x="294" y="132"/>
                  </a:lnTo>
                  <a:lnTo>
                    <a:pt x="294" y="135"/>
                  </a:lnTo>
                  <a:lnTo>
                    <a:pt x="289" y="135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68" y="135"/>
                  </a:lnTo>
                  <a:lnTo>
                    <a:pt x="265" y="135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0" y="132"/>
                  </a:lnTo>
                  <a:lnTo>
                    <a:pt x="260" y="132"/>
                  </a:lnTo>
                  <a:lnTo>
                    <a:pt x="258" y="130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3"/>
                  </a:lnTo>
                  <a:lnTo>
                    <a:pt x="249" y="123"/>
                  </a:lnTo>
                  <a:lnTo>
                    <a:pt x="249" y="123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4" y="132"/>
                  </a:lnTo>
                  <a:lnTo>
                    <a:pt x="234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2"/>
                  </a:lnTo>
                  <a:lnTo>
                    <a:pt x="230" y="135"/>
                  </a:lnTo>
                  <a:lnTo>
                    <a:pt x="230" y="137"/>
                  </a:lnTo>
                  <a:lnTo>
                    <a:pt x="230" y="139"/>
                  </a:lnTo>
                  <a:lnTo>
                    <a:pt x="225" y="139"/>
                  </a:lnTo>
                  <a:lnTo>
                    <a:pt x="223" y="139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8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4" y="156"/>
                  </a:lnTo>
                  <a:lnTo>
                    <a:pt x="204" y="158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7" y="163"/>
                  </a:lnTo>
                  <a:lnTo>
                    <a:pt x="197" y="163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5" y="158"/>
                  </a:lnTo>
                  <a:lnTo>
                    <a:pt x="185" y="156"/>
                  </a:lnTo>
                  <a:lnTo>
                    <a:pt x="185" y="156"/>
                  </a:lnTo>
                  <a:lnTo>
                    <a:pt x="187" y="154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39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37"/>
                  </a:lnTo>
                  <a:lnTo>
                    <a:pt x="197" y="137"/>
                  </a:lnTo>
                  <a:lnTo>
                    <a:pt x="197" y="135"/>
                  </a:lnTo>
                  <a:lnTo>
                    <a:pt x="197" y="132"/>
                  </a:lnTo>
                  <a:lnTo>
                    <a:pt x="197" y="132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9" y="130"/>
                  </a:lnTo>
                  <a:lnTo>
                    <a:pt x="199" y="128"/>
                  </a:lnTo>
                  <a:lnTo>
                    <a:pt x="199" y="128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0"/>
                  </a:lnTo>
                  <a:lnTo>
                    <a:pt x="199" y="120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7" y="113"/>
                  </a:lnTo>
                  <a:lnTo>
                    <a:pt x="194" y="113"/>
                  </a:lnTo>
                  <a:lnTo>
                    <a:pt x="194" y="113"/>
                  </a:lnTo>
                  <a:lnTo>
                    <a:pt x="194" y="111"/>
                  </a:lnTo>
                  <a:lnTo>
                    <a:pt x="192" y="111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1" y="101"/>
                  </a:lnTo>
                  <a:lnTo>
                    <a:pt x="201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2"/>
                  </a:lnTo>
                  <a:lnTo>
                    <a:pt x="204" y="92"/>
                  </a:lnTo>
                  <a:lnTo>
                    <a:pt x="204" y="90"/>
                  </a:lnTo>
                  <a:lnTo>
                    <a:pt x="204" y="87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6" y="80"/>
                  </a:lnTo>
                  <a:lnTo>
                    <a:pt x="206" y="80"/>
                  </a:lnTo>
                  <a:lnTo>
                    <a:pt x="208" y="78"/>
                  </a:lnTo>
                  <a:lnTo>
                    <a:pt x="208" y="75"/>
                  </a:lnTo>
                  <a:lnTo>
                    <a:pt x="206" y="75"/>
                  </a:lnTo>
                  <a:lnTo>
                    <a:pt x="204" y="73"/>
                  </a:lnTo>
                  <a:lnTo>
                    <a:pt x="204" y="73"/>
                  </a:lnTo>
                  <a:lnTo>
                    <a:pt x="204" y="71"/>
                  </a:lnTo>
                  <a:lnTo>
                    <a:pt x="204" y="71"/>
                  </a:lnTo>
                  <a:lnTo>
                    <a:pt x="204" y="66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59"/>
                  </a:lnTo>
                  <a:lnTo>
                    <a:pt x="201" y="59"/>
                  </a:lnTo>
                  <a:lnTo>
                    <a:pt x="201" y="57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4" y="54"/>
                  </a:lnTo>
                  <a:lnTo>
                    <a:pt x="204" y="52"/>
                  </a:lnTo>
                  <a:lnTo>
                    <a:pt x="204" y="49"/>
                  </a:lnTo>
                  <a:lnTo>
                    <a:pt x="204" y="49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199" y="47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4" y="47"/>
                  </a:lnTo>
                  <a:lnTo>
                    <a:pt x="192" y="45"/>
                  </a:lnTo>
                  <a:lnTo>
                    <a:pt x="192" y="45"/>
                  </a:lnTo>
                  <a:lnTo>
                    <a:pt x="190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7"/>
                  </a:lnTo>
                  <a:lnTo>
                    <a:pt x="182" y="47"/>
                  </a:lnTo>
                  <a:lnTo>
                    <a:pt x="180" y="49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5" y="52"/>
                  </a:lnTo>
                  <a:lnTo>
                    <a:pt x="173" y="49"/>
                  </a:lnTo>
                  <a:lnTo>
                    <a:pt x="171" y="49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1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28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8" y="21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2"/>
                  </a:lnTo>
                  <a:lnTo>
                    <a:pt x="161" y="12"/>
                  </a:lnTo>
                  <a:lnTo>
                    <a:pt x="161" y="9"/>
                  </a:lnTo>
                  <a:lnTo>
                    <a:pt x="159" y="4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49" y="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6" y="7"/>
                  </a:lnTo>
                  <a:lnTo>
                    <a:pt x="114" y="4"/>
                  </a:lnTo>
                  <a:lnTo>
                    <a:pt x="111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9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9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3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4" y="38"/>
                  </a:lnTo>
                  <a:lnTo>
                    <a:pt x="71" y="38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0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5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7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6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10" y="120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3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19" y="137"/>
                  </a:lnTo>
                  <a:lnTo>
                    <a:pt x="19" y="139"/>
                  </a:lnTo>
                  <a:lnTo>
                    <a:pt x="17" y="139"/>
                  </a:lnTo>
                  <a:lnTo>
                    <a:pt x="19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9" y="158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6" y="163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2"/>
                  </a:lnTo>
                  <a:lnTo>
                    <a:pt x="41" y="172"/>
                  </a:lnTo>
                  <a:lnTo>
                    <a:pt x="43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80"/>
                  </a:lnTo>
                  <a:lnTo>
                    <a:pt x="50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5" y="187"/>
                  </a:lnTo>
                  <a:lnTo>
                    <a:pt x="55" y="187"/>
                  </a:lnTo>
                  <a:lnTo>
                    <a:pt x="57" y="187"/>
                  </a:lnTo>
                  <a:lnTo>
                    <a:pt x="57" y="189"/>
                  </a:lnTo>
                  <a:lnTo>
                    <a:pt x="57" y="189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62" y="194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7" y="217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2"/>
                  </a:lnTo>
                  <a:lnTo>
                    <a:pt x="69" y="222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71" y="227"/>
                  </a:lnTo>
                  <a:lnTo>
                    <a:pt x="71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0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1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4" y="241"/>
                  </a:lnTo>
                  <a:lnTo>
                    <a:pt x="64" y="243"/>
                  </a:lnTo>
                  <a:lnTo>
                    <a:pt x="64" y="243"/>
                  </a:lnTo>
                  <a:lnTo>
                    <a:pt x="64" y="246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62" y="262"/>
                  </a:lnTo>
                  <a:lnTo>
                    <a:pt x="62" y="265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4" y="277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62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5" y="277"/>
                  </a:lnTo>
                  <a:lnTo>
                    <a:pt x="55" y="277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2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48" y="284"/>
                  </a:lnTo>
                  <a:lnTo>
                    <a:pt x="45" y="284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5" y="286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43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300"/>
                  </a:lnTo>
                  <a:lnTo>
                    <a:pt x="45" y="300"/>
                  </a:lnTo>
                  <a:lnTo>
                    <a:pt x="45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7"/>
                  </a:lnTo>
                  <a:lnTo>
                    <a:pt x="48" y="307"/>
                  </a:lnTo>
                  <a:lnTo>
                    <a:pt x="50" y="312"/>
                  </a:lnTo>
                  <a:lnTo>
                    <a:pt x="57" y="317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7" y="322"/>
                  </a:lnTo>
                  <a:lnTo>
                    <a:pt x="57" y="322"/>
                  </a:lnTo>
                  <a:lnTo>
                    <a:pt x="59" y="322"/>
                  </a:lnTo>
                  <a:lnTo>
                    <a:pt x="59" y="324"/>
                  </a:lnTo>
                  <a:lnTo>
                    <a:pt x="62" y="331"/>
                  </a:lnTo>
                  <a:lnTo>
                    <a:pt x="64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4" y="338"/>
                  </a:lnTo>
                  <a:lnTo>
                    <a:pt x="74" y="341"/>
                  </a:lnTo>
                  <a:lnTo>
                    <a:pt x="81" y="345"/>
                  </a:lnTo>
                  <a:lnTo>
                    <a:pt x="81" y="345"/>
                  </a:lnTo>
                  <a:lnTo>
                    <a:pt x="83" y="345"/>
                  </a:lnTo>
                  <a:lnTo>
                    <a:pt x="83" y="345"/>
                  </a:lnTo>
                  <a:lnTo>
                    <a:pt x="83" y="348"/>
                  </a:lnTo>
                  <a:lnTo>
                    <a:pt x="83" y="348"/>
                  </a:lnTo>
                  <a:lnTo>
                    <a:pt x="83" y="350"/>
                  </a:lnTo>
                  <a:lnTo>
                    <a:pt x="85" y="350"/>
                  </a:lnTo>
                  <a:lnTo>
                    <a:pt x="85" y="352"/>
                  </a:lnTo>
                  <a:lnTo>
                    <a:pt x="88" y="352"/>
                  </a:lnTo>
                  <a:lnTo>
                    <a:pt x="88" y="355"/>
                  </a:lnTo>
                  <a:lnTo>
                    <a:pt x="90" y="355"/>
                  </a:lnTo>
                  <a:lnTo>
                    <a:pt x="90" y="355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3" y="357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3" y="362"/>
                  </a:lnTo>
                  <a:lnTo>
                    <a:pt x="93" y="364"/>
                  </a:lnTo>
                  <a:lnTo>
                    <a:pt x="95" y="364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9"/>
                  </a:lnTo>
                  <a:lnTo>
                    <a:pt x="95" y="374"/>
                  </a:lnTo>
                  <a:lnTo>
                    <a:pt x="97" y="381"/>
                  </a:lnTo>
                  <a:lnTo>
                    <a:pt x="97" y="383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7" y="390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5" y="393"/>
                  </a:lnTo>
                  <a:lnTo>
                    <a:pt x="93" y="393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7"/>
                  </a:lnTo>
                  <a:lnTo>
                    <a:pt x="93" y="400"/>
                  </a:lnTo>
                  <a:lnTo>
                    <a:pt x="93" y="400"/>
                  </a:lnTo>
                  <a:lnTo>
                    <a:pt x="90" y="402"/>
                  </a:lnTo>
                  <a:lnTo>
                    <a:pt x="93" y="402"/>
                  </a:lnTo>
                  <a:lnTo>
                    <a:pt x="93" y="402"/>
                  </a:lnTo>
                  <a:lnTo>
                    <a:pt x="93" y="404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7" y="414"/>
                  </a:lnTo>
                  <a:lnTo>
                    <a:pt x="97" y="414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9"/>
                  </a:lnTo>
                  <a:lnTo>
                    <a:pt x="97" y="419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00" y="421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2" y="421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4" y="423"/>
                  </a:lnTo>
                  <a:lnTo>
                    <a:pt x="104" y="423"/>
                  </a:lnTo>
                  <a:lnTo>
                    <a:pt x="104" y="426"/>
                  </a:lnTo>
                  <a:lnTo>
                    <a:pt x="107" y="426"/>
                  </a:lnTo>
                  <a:lnTo>
                    <a:pt x="107" y="426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30"/>
                  </a:lnTo>
                  <a:lnTo>
                    <a:pt x="107" y="430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9" y="435"/>
                  </a:lnTo>
                  <a:lnTo>
                    <a:pt x="109" y="438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9" y="442"/>
                  </a:lnTo>
                  <a:lnTo>
                    <a:pt x="109" y="442"/>
                  </a:lnTo>
                  <a:lnTo>
                    <a:pt x="111" y="442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9"/>
                  </a:lnTo>
                  <a:lnTo>
                    <a:pt x="111" y="449"/>
                  </a:lnTo>
                  <a:lnTo>
                    <a:pt x="109" y="449"/>
                  </a:lnTo>
                  <a:lnTo>
                    <a:pt x="109" y="449"/>
                  </a:lnTo>
                  <a:lnTo>
                    <a:pt x="111" y="452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6" y="449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4"/>
                  </a:lnTo>
                  <a:lnTo>
                    <a:pt x="114" y="456"/>
                  </a:lnTo>
                  <a:lnTo>
                    <a:pt x="114" y="456"/>
                  </a:lnTo>
                  <a:lnTo>
                    <a:pt x="116" y="456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61"/>
                  </a:lnTo>
                  <a:lnTo>
                    <a:pt x="116" y="464"/>
                  </a:lnTo>
                  <a:lnTo>
                    <a:pt x="116" y="464"/>
                  </a:lnTo>
                  <a:lnTo>
                    <a:pt x="116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8"/>
                  </a:lnTo>
                  <a:lnTo>
                    <a:pt x="119" y="471"/>
                  </a:lnTo>
                  <a:lnTo>
                    <a:pt x="119" y="473"/>
                  </a:lnTo>
                  <a:lnTo>
                    <a:pt x="114" y="475"/>
                  </a:lnTo>
                  <a:lnTo>
                    <a:pt x="114" y="478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09" y="478"/>
                  </a:lnTo>
                  <a:lnTo>
                    <a:pt x="109" y="478"/>
                  </a:lnTo>
                  <a:lnTo>
                    <a:pt x="109" y="480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5"/>
                  </a:lnTo>
                  <a:lnTo>
                    <a:pt x="109" y="485"/>
                  </a:lnTo>
                  <a:lnTo>
                    <a:pt x="107" y="487"/>
                  </a:lnTo>
                  <a:lnTo>
                    <a:pt x="107" y="487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4" y="492"/>
                  </a:lnTo>
                  <a:lnTo>
                    <a:pt x="102" y="494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0" y="499"/>
                  </a:lnTo>
                  <a:lnTo>
                    <a:pt x="100" y="499"/>
                  </a:lnTo>
                  <a:lnTo>
                    <a:pt x="97" y="504"/>
                  </a:lnTo>
                  <a:lnTo>
                    <a:pt x="97" y="506"/>
                  </a:lnTo>
                  <a:lnTo>
                    <a:pt x="97" y="506"/>
                  </a:lnTo>
                  <a:lnTo>
                    <a:pt x="95" y="506"/>
                  </a:lnTo>
                  <a:lnTo>
                    <a:pt x="95" y="506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3" y="509"/>
                  </a:lnTo>
                  <a:lnTo>
                    <a:pt x="93" y="511"/>
                  </a:lnTo>
                  <a:lnTo>
                    <a:pt x="90" y="511"/>
                  </a:lnTo>
                  <a:lnTo>
                    <a:pt x="90" y="511"/>
                  </a:lnTo>
                  <a:lnTo>
                    <a:pt x="90" y="513"/>
                  </a:lnTo>
                  <a:lnTo>
                    <a:pt x="90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3"/>
                  </a:lnTo>
                  <a:lnTo>
                    <a:pt x="74" y="527"/>
                  </a:lnTo>
                  <a:lnTo>
                    <a:pt x="74" y="527"/>
                  </a:lnTo>
                  <a:lnTo>
                    <a:pt x="74" y="530"/>
                  </a:lnTo>
                  <a:lnTo>
                    <a:pt x="74" y="532"/>
                  </a:lnTo>
                  <a:lnTo>
                    <a:pt x="74" y="532"/>
                  </a:lnTo>
                  <a:lnTo>
                    <a:pt x="76" y="532"/>
                  </a:lnTo>
                  <a:lnTo>
                    <a:pt x="76" y="537"/>
                  </a:lnTo>
                  <a:lnTo>
                    <a:pt x="76" y="537"/>
                  </a:lnTo>
                  <a:lnTo>
                    <a:pt x="76" y="539"/>
                  </a:lnTo>
                  <a:lnTo>
                    <a:pt x="74" y="542"/>
                  </a:lnTo>
                  <a:lnTo>
                    <a:pt x="74" y="544"/>
                  </a:lnTo>
                  <a:lnTo>
                    <a:pt x="74" y="546"/>
                  </a:lnTo>
                  <a:lnTo>
                    <a:pt x="74" y="549"/>
                  </a:lnTo>
                  <a:lnTo>
                    <a:pt x="71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1" y="553"/>
                  </a:lnTo>
                  <a:lnTo>
                    <a:pt x="71" y="556"/>
                  </a:lnTo>
                  <a:lnTo>
                    <a:pt x="69" y="558"/>
                  </a:lnTo>
                  <a:lnTo>
                    <a:pt x="69" y="561"/>
                  </a:lnTo>
                  <a:lnTo>
                    <a:pt x="67" y="563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4" y="565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2" y="577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77"/>
                  </a:lnTo>
                  <a:lnTo>
                    <a:pt x="59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80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59" y="589"/>
                  </a:lnTo>
                  <a:lnTo>
                    <a:pt x="57" y="587"/>
                  </a:lnTo>
                  <a:lnTo>
                    <a:pt x="57" y="589"/>
                  </a:lnTo>
                  <a:lnTo>
                    <a:pt x="57" y="594"/>
                  </a:lnTo>
                  <a:lnTo>
                    <a:pt x="55" y="596"/>
                  </a:lnTo>
                  <a:lnTo>
                    <a:pt x="55" y="596"/>
                  </a:lnTo>
                  <a:lnTo>
                    <a:pt x="55" y="598"/>
                  </a:lnTo>
                  <a:lnTo>
                    <a:pt x="55" y="601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3"/>
                  </a:lnTo>
                  <a:lnTo>
                    <a:pt x="52" y="603"/>
                  </a:lnTo>
                  <a:lnTo>
                    <a:pt x="55" y="603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0" y="606"/>
                  </a:lnTo>
                  <a:lnTo>
                    <a:pt x="50" y="606"/>
                  </a:lnTo>
                  <a:lnTo>
                    <a:pt x="52" y="608"/>
                  </a:lnTo>
                  <a:lnTo>
                    <a:pt x="52" y="608"/>
                  </a:lnTo>
                  <a:lnTo>
                    <a:pt x="55" y="610"/>
                  </a:lnTo>
                  <a:lnTo>
                    <a:pt x="55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5" y="615"/>
                  </a:lnTo>
                  <a:lnTo>
                    <a:pt x="52" y="615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0" y="620"/>
                  </a:lnTo>
                  <a:lnTo>
                    <a:pt x="50" y="620"/>
                  </a:lnTo>
                  <a:lnTo>
                    <a:pt x="50" y="622"/>
                  </a:lnTo>
                  <a:lnTo>
                    <a:pt x="48" y="624"/>
                  </a:lnTo>
                  <a:lnTo>
                    <a:pt x="48" y="624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5" y="629"/>
                  </a:lnTo>
                  <a:lnTo>
                    <a:pt x="45" y="629"/>
                  </a:lnTo>
                  <a:lnTo>
                    <a:pt x="45" y="632"/>
                  </a:lnTo>
                  <a:lnTo>
                    <a:pt x="45" y="632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5" y="636"/>
                  </a:lnTo>
                  <a:lnTo>
                    <a:pt x="45" y="636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5" y="641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41"/>
                  </a:lnTo>
                  <a:lnTo>
                    <a:pt x="48" y="648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5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60"/>
                  </a:lnTo>
                  <a:lnTo>
                    <a:pt x="55" y="660"/>
                  </a:lnTo>
                  <a:lnTo>
                    <a:pt x="55" y="662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0"/>
                  </a:lnTo>
                  <a:lnTo>
                    <a:pt x="57" y="660"/>
                  </a:lnTo>
                  <a:lnTo>
                    <a:pt x="59" y="658"/>
                  </a:lnTo>
                  <a:lnTo>
                    <a:pt x="59" y="655"/>
                  </a:lnTo>
                  <a:lnTo>
                    <a:pt x="57" y="655"/>
                  </a:lnTo>
                  <a:lnTo>
                    <a:pt x="57" y="655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1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64" y="651"/>
                  </a:lnTo>
                  <a:lnTo>
                    <a:pt x="64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9" y="648"/>
                  </a:lnTo>
                  <a:lnTo>
                    <a:pt x="69" y="648"/>
                  </a:lnTo>
                  <a:lnTo>
                    <a:pt x="69" y="651"/>
                  </a:lnTo>
                  <a:lnTo>
                    <a:pt x="67" y="651"/>
                  </a:lnTo>
                  <a:lnTo>
                    <a:pt x="67" y="651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9" y="653"/>
                  </a:lnTo>
                  <a:lnTo>
                    <a:pt x="69" y="653"/>
                  </a:lnTo>
                  <a:lnTo>
                    <a:pt x="71" y="653"/>
                  </a:lnTo>
                  <a:lnTo>
                    <a:pt x="71" y="653"/>
                  </a:lnTo>
                  <a:lnTo>
                    <a:pt x="71" y="658"/>
                  </a:lnTo>
                  <a:lnTo>
                    <a:pt x="71" y="658"/>
                  </a:lnTo>
                  <a:lnTo>
                    <a:pt x="71" y="655"/>
                  </a:lnTo>
                  <a:lnTo>
                    <a:pt x="74" y="658"/>
                  </a:lnTo>
                  <a:lnTo>
                    <a:pt x="74" y="658"/>
                  </a:lnTo>
                  <a:lnTo>
                    <a:pt x="74" y="660"/>
                  </a:lnTo>
                  <a:lnTo>
                    <a:pt x="74" y="660"/>
                  </a:lnTo>
                  <a:lnTo>
                    <a:pt x="74" y="662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8" y="667"/>
                  </a:lnTo>
                  <a:lnTo>
                    <a:pt x="78" y="669"/>
                  </a:lnTo>
                  <a:lnTo>
                    <a:pt x="78" y="669"/>
                  </a:lnTo>
                  <a:lnTo>
                    <a:pt x="78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8" y="672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90" y="674"/>
                  </a:lnTo>
                  <a:lnTo>
                    <a:pt x="90" y="672"/>
                  </a:lnTo>
                  <a:lnTo>
                    <a:pt x="90" y="674"/>
                  </a:lnTo>
                  <a:lnTo>
                    <a:pt x="90" y="674"/>
                  </a:lnTo>
                  <a:lnTo>
                    <a:pt x="90" y="677"/>
                  </a:lnTo>
                  <a:lnTo>
                    <a:pt x="90" y="677"/>
                  </a:lnTo>
                  <a:lnTo>
                    <a:pt x="88" y="679"/>
                  </a:lnTo>
                  <a:lnTo>
                    <a:pt x="88" y="679"/>
                  </a:lnTo>
                  <a:lnTo>
                    <a:pt x="88" y="684"/>
                  </a:lnTo>
                  <a:lnTo>
                    <a:pt x="90" y="684"/>
                  </a:lnTo>
                  <a:lnTo>
                    <a:pt x="90" y="686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1"/>
                  </a:lnTo>
                  <a:lnTo>
                    <a:pt x="93" y="681"/>
                  </a:lnTo>
                  <a:lnTo>
                    <a:pt x="95" y="681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7" y="684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5"/>
                  </a:lnTo>
                  <a:lnTo>
                    <a:pt x="102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8"/>
                  </a:lnTo>
                  <a:lnTo>
                    <a:pt x="104" y="700"/>
                  </a:lnTo>
                  <a:lnTo>
                    <a:pt x="104" y="700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4" y="700"/>
                  </a:lnTo>
                  <a:lnTo>
                    <a:pt x="114" y="700"/>
                  </a:lnTo>
                  <a:lnTo>
                    <a:pt x="114" y="703"/>
                  </a:lnTo>
                  <a:lnTo>
                    <a:pt x="114" y="705"/>
                  </a:lnTo>
                  <a:lnTo>
                    <a:pt x="114" y="705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6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4" y="707"/>
                  </a:lnTo>
                  <a:lnTo>
                    <a:pt x="116" y="710"/>
                  </a:lnTo>
                  <a:lnTo>
                    <a:pt x="116" y="712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21" y="714"/>
                  </a:lnTo>
                  <a:lnTo>
                    <a:pt x="121" y="712"/>
                  </a:lnTo>
                  <a:lnTo>
                    <a:pt x="121" y="714"/>
                  </a:lnTo>
                  <a:lnTo>
                    <a:pt x="121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6" y="714"/>
                  </a:lnTo>
                  <a:lnTo>
                    <a:pt x="126" y="714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9"/>
                  </a:lnTo>
                  <a:lnTo>
                    <a:pt x="121" y="719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6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3" y="733"/>
                  </a:lnTo>
                  <a:lnTo>
                    <a:pt x="133" y="736"/>
                  </a:lnTo>
                  <a:lnTo>
                    <a:pt x="135" y="736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7" y="738"/>
                  </a:lnTo>
                  <a:lnTo>
                    <a:pt x="137" y="738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40" y="743"/>
                  </a:lnTo>
                  <a:lnTo>
                    <a:pt x="140" y="743"/>
                  </a:lnTo>
                  <a:lnTo>
                    <a:pt x="140" y="745"/>
                  </a:lnTo>
                  <a:lnTo>
                    <a:pt x="142" y="748"/>
                  </a:lnTo>
                  <a:lnTo>
                    <a:pt x="142" y="745"/>
                  </a:lnTo>
                  <a:lnTo>
                    <a:pt x="142" y="745"/>
                  </a:lnTo>
                  <a:lnTo>
                    <a:pt x="145" y="745"/>
                  </a:lnTo>
                  <a:lnTo>
                    <a:pt x="145" y="745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50"/>
                  </a:lnTo>
                  <a:lnTo>
                    <a:pt x="145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0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6"/>
                  </a:lnTo>
                  <a:lnTo>
                    <a:pt x="149" y="736"/>
                  </a:lnTo>
                  <a:lnTo>
                    <a:pt x="149" y="736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2" y="738"/>
                  </a:lnTo>
                  <a:lnTo>
                    <a:pt x="152" y="738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4" y="738"/>
                  </a:lnTo>
                  <a:lnTo>
                    <a:pt x="154" y="738"/>
                  </a:lnTo>
                  <a:lnTo>
                    <a:pt x="156" y="743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9" y="745"/>
                  </a:lnTo>
                  <a:lnTo>
                    <a:pt x="159" y="745"/>
                  </a:lnTo>
                  <a:lnTo>
                    <a:pt x="161" y="748"/>
                  </a:lnTo>
                  <a:lnTo>
                    <a:pt x="161" y="748"/>
                  </a:lnTo>
                  <a:lnTo>
                    <a:pt x="164" y="748"/>
                  </a:lnTo>
                  <a:lnTo>
                    <a:pt x="164" y="748"/>
                  </a:lnTo>
                  <a:lnTo>
                    <a:pt x="166" y="748"/>
                  </a:lnTo>
                  <a:lnTo>
                    <a:pt x="166" y="748"/>
                  </a:lnTo>
                  <a:lnTo>
                    <a:pt x="168" y="750"/>
                  </a:lnTo>
                  <a:lnTo>
                    <a:pt x="171" y="750"/>
                  </a:lnTo>
                  <a:lnTo>
                    <a:pt x="173" y="750"/>
                  </a:lnTo>
                  <a:lnTo>
                    <a:pt x="173" y="750"/>
                  </a:lnTo>
                  <a:lnTo>
                    <a:pt x="175" y="748"/>
                  </a:lnTo>
                  <a:lnTo>
                    <a:pt x="178" y="748"/>
                  </a:lnTo>
                  <a:lnTo>
                    <a:pt x="178" y="748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80" y="750"/>
                  </a:lnTo>
                  <a:lnTo>
                    <a:pt x="180" y="750"/>
                  </a:lnTo>
                  <a:lnTo>
                    <a:pt x="180" y="752"/>
                  </a:lnTo>
                  <a:lnTo>
                    <a:pt x="180" y="755"/>
                  </a:lnTo>
                  <a:lnTo>
                    <a:pt x="182" y="755"/>
                  </a:lnTo>
                  <a:lnTo>
                    <a:pt x="182" y="755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5" y="759"/>
                  </a:lnTo>
                  <a:lnTo>
                    <a:pt x="185" y="762"/>
                  </a:lnTo>
                  <a:lnTo>
                    <a:pt x="187" y="762"/>
                  </a:lnTo>
                  <a:lnTo>
                    <a:pt x="187" y="762"/>
                  </a:lnTo>
                  <a:lnTo>
                    <a:pt x="190" y="759"/>
                  </a:lnTo>
                  <a:lnTo>
                    <a:pt x="190" y="759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4" y="759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6"/>
                  </a:lnTo>
                  <a:lnTo>
                    <a:pt x="194" y="766"/>
                  </a:lnTo>
                  <a:lnTo>
                    <a:pt x="197" y="769"/>
                  </a:lnTo>
                  <a:lnTo>
                    <a:pt x="197" y="769"/>
                  </a:lnTo>
                  <a:lnTo>
                    <a:pt x="197" y="771"/>
                  </a:lnTo>
                  <a:lnTo>
                    <a:pt x="197" y="774"/>
                  </a:lnTo>
                  <a:lnTo>
                    <a:pt x="194" y="776"/>
                  </a:lnTo>
                  <a:lnTo>
                    <a:pt x="194" y="776"/>
                  </a:lnTo>
                  <a:lnTo>
                    <a:pt x="194" y="778"/>
                  </a:lnTo>
                  <a:lnTo>
                    <a:pt x="194" y="778"/>
                  </a:lnTo>
                  <a:lnTo>
                    <a:pt x="192" y="778"/>
                  </a:lnTo>
                  <a:lnTo>
                    <a:pt x="192" y="778"/>
                  </a:lnTo>
                  <a:lnTo>
                    <a:pt x="190" y="783"/>
                  </a:lnTo>
                  <a:lnTo>
                    <a:pt x="190" y="783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4" y="788"/>
                  </a:lnTo>
                  <a:lnTo>
                    <a:pt x="194" y="788"/>
                  </a:lnTo>
                  <a:lnTo>
                    <a:pt x="194" y="790"/>
                  </a:lnTo>
                  <a:lnTo>
                    <a:pt x="197" y="790"/>
                  </a:lnTo>
                  <a:lnTo>
                    <a:pt x="197" y="793"/>
                  </a:lnTo>
                  <a:lnTo>
                    <a:pt x="197" y="793"/>
                  </a:lnTo>
                  <a:lnTo>
                    <a:pt x="199" y="793"/>
                  </a:lnTo>
                  <a:lnTo>
                    <a:pt x="201" y="790"/>
                  </a:lnTo>
                  <a:lnTo>
                    <a:pt x="201" y="790"/>
                  </a:lnTo>
                  <a:lnTo>
                    <a:pt x="204" y="790"/>
                  </a:lnTo>
                  <a:lnTo>
                    <a:pt x="204" y="788"/>
                  </a:lnTo>
                  <a:lnTo>
                    <a:pt x="204" y="788"/>
                  </a:lnTo>
                  <a:lnTo>
                    <a:pt x="204" y="785"/>
                  </a:lnTo>
                  <a:lnTo>
                    <a:pt x="206" y="783"/>
                  </a:lnTo>
                  <a:lnTo>
                    <a:pt x="208" y="783"/>
                  </a:lnTo>
                  <a:lnTo>
                    <a:pt x="211" y="783"/>
                  </a:lnTo>
                  <a:lnTo>
                    <a:pt x="211" y="781"/>
                  </a:lnTo>
                  <a:lnTo>
                    <a:pt x="218" y="778"/>
                  </a:lnTo>
                  <a:lnTo>
                    <a:pt x="220" y="778"/>
                  </a:lnTo>
                  <a:lnTo>
                    <a:pt x="220" y="778"/>
                  </a:lnTo>
                  <a:lnTo>
                    <a:pt x="223" y="778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3"/>
                  </a:lnTo>
                  <a:lnTo>
                    <a:pt x="225" y="783"/>
                  </a:lnTo>
                  <a:lnTo>
                    <a:pt x="225" y="785"/>
                  </a:lnTo>
                  <a:lnTo>
                    <a:pt x="225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9" y="781"/>
                  </a:lnTo>
                  <a:lnTo>
                    <a:pt x="239" y="778"/>
                  </a:lnTo>
                  <a:lnTo>
                    <a:pt x="239" y="776"/>
                  </a:lnTo>
                  <a:lnTo>
                    <a:pt x="239" y="774"/>
                  </a:lnTo>
                  <a:lnTo>
                    <a:pt x="242" y="774"/>
                  </a:lnTo>
                  <a:lnTo>
                    <a:pt x="246" y="769"/>
                  </a:lnTo>
                  <a:lnTo>
                    <a:pt x="246" y="769"/>
                  </a:lnTo>
                  <a:lnTo>
                    <a:pt x="246" y="766"/>
                  </a:lnTo>
                  <a:lnTo>
                    <a:pt x="246" y="762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4" y="757"/>
                  </a:lnTo>
                  <a:lnTo>
                    <a:pt x="239" y="752"/>
                  </a:lnTo>
                  <a:lnTo>
                    <a:pt x="234" y="750"/>
                  </a:lnTo>
                  <a:lnTo>
                    <a:pt x="232" y="748"/>
                  </a:lnTo>
                  <a:lnTo>
                    <a:pt x="230" y="743"/>
                  </a:lnTo>
                  <a:lnTo>
                    <a:pt x="225" y="738"/>
                  </a:lnTo>
                  <a:lnTo>
                    <a:pt x="220" y="731"/>
                  </a:lnTo>
                  <a:lnTo>
                    <a:pt x="220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6" y="726"/>
                  </a:lnTo>
                  <a:lnTo>
                    <a:pt x="216" y="726"/>
                  </a:lnTo>
                  <a:lnTo>
                    <a:pt x="213" y="726"/>
                  </a:lnTo>
                  <a:lnTo>
                    <a:pt x="213" y="726"/>
                  </a:lnTo>
                  <a:lnTo>
                    <a:pt x="211" y="726"/>
                  </a:lnTo>
                  <a:lnTo>
                    <a:pt x="208" y="724"/>
                  </a:lnTo>
                  <a:lnTo>
                    <a:pt x="208" y="724"/>
                  </a:lnTo>
                  <a:lnTo>
                    <a:pt x="206" y="724"/>
                  </a:lnTo>
                  <a:lnTo>
                    <a:pt x="206" y="724"/>
                  </a:lnTo>
                  <a:lnTo>
                    <a:pt x="208" y="726"/>
                  </a:lnTo>
                  <a:lnTo>
                    <a:pt x="208" y="726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6" y="726"/>
                  </a:lnTo>
                  <a:lnTo>
                    <a:pt x="206" y="726"/>
                  </a:lnTo>
                  <a:lnTo>
                    <a:pt x="204" y="726"/>
                  </a:lnTo>
                  <a:lnTo>
                    <a:pt x="204" y="729"/>
                  </a:lnTo>
                  <a:lnTo>
                    <a:pt x="201" y="729"/>
                  </a:lnTo>
                  <a:lnTo>
                    <a:pt x="194" y="729"/>
                  </a:lnTo>
                  <a:lnTo>
                    <a:pt x="192" y="729"/>
                  </a:lnTo>
                  <a:lnTo>
                    <a:pt x="192" y="729"/>
                  </a:lnTo>
                  <a:lnTo>
                    <a:pt x="190" y="726"/>
                  </a:lnTo>
                  <a:lnTo>
                    <a:pt x="185" y="726"/>
                  </a:lnTo>
                  <a:lnTo>
                    <a:pt x="185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0" y="724"/>
                  </a:lnTo>
                  <a:lnTo>
                    <a:pt x="180" y="722"/>
                  </a:lnTo>
                  <a:lnTo>
                    <a:pt x="171" y="712"/>
                  </a:lnTo>
                  <a:lnTo>
                    <a:pt x="171" y="710"/>
                  </a:lnTo>
                  <a:lnTo>
                    <a:pt x="171" y="710"/>
                  </a:lnTo>
                  <a:lnTo>
                    <a:pt x="171" y="712"/>
                  </a:lnTo>
                  <a:lnTo>
                    <a:pt x="168" y="712"/>
                  </a:lnTo>
                  <a:lnTo>
                    <a:pt x="168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4" y="714"/>
                  </a:lnTo>
                  <a:lnTo>
                    <a:pt x="164" y="714"/>
                  </a:lnTo>
                  <a:lnTo>
                    <a:pt x="164" y="712"/>
                  </a:lnTo>
                  <a:lnTo>
                    <a:pt x="164" y="712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61" y="710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3"/>
                  </a:lnTo>
                  <a:lnTo>
                    <a:pt x="156" y="703"/>
                  </a:lnTo>
                  <a:lnTo>
                    <a:pt x="156" y="703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2" y="700"/>
                  </a:lnTo>
                  <a:lnTo>
                    <a:pt x="152" y="695"/>
                  </a:lnTo>
                  <a:lnTo>
                    <a:pt x="152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1"/>
                  </a:lnTo>
                  <a:lnTo>
                    <a:pt x="147" y="688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9" y="681"/>
                  </a:lnTo>
                  <a:lnTo>
                    <a:pt x="149" y="681"/>
                  </a:lnTo>
                  <a:lnTo>
                    <a:pt x="152" y="679"/>
                  </a:lnTo>
                  <a:lnTo>
                    <a:pt x="152" y="679"/>
                  </a:lnTo>
                  <a:lnTo>
                    <a:pt x="154" y="679"/>
                  </a:lnTo>
                  <a:lnTo>
                    <a:pt x="154" y="679"/>
                  </a:lnTo>
                  <a:lnTo>
                    <a:pt x="154" y="681"/>
                  </a:lnTo>
                  <a:lnTo>
                    <a:pt x="156" y="684"/>
                  </a:lnTo>
                  <a:lnTo>
                    <a:pt x="156" y="686"/>
                  </a:lnTo>
                  <a:lnTo>
                    <a:pt x="156" y="688"/>
                  </a:lnTo>
                  <a:lnTo>
                    <a:pt x="154" y="691"/>
                  </a:lnTo>
                  <a:lnTo>
                    <a:pt x="154" y="69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6" y="691"/>
                  </a:lnTo>
                  <a:lnTo>
                    <a:pt x="159" y="691"/>
                  </a:lnTo>
                  <a:lnTo>
                    <a:pt x="159" y="691"/>
                  </a:lnTo>
                  <a:lnTo>
                    <a:pt x="161" y="693"/>
                  </a:lnTo>
                  <a:lnTo>
                    <a:pt x="161" y="698"/>
                  </a:lnTo>
                  <a:lnTo>
                    <a:pt x="161" y="700"/>
                  </a:lnTo>
                  <a:lnTo>
                    <a:pt x="161" y="703"/>
                  </a:lnTo>
                  <a:lnTo>
                    <a:pt x="161" y="705"/>
                  </a:lnTo>
                  <a:lnTo>
                    <a:pt x="161" y="705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6" y="707"/>
                  </a:lnTo>
                  <a:lnTo>
                    <a:pt x="166" y="710"/>
                  </a:lnTo>
                  <a:lnTo>
                    <a:pt x="168" y="710"/>
                  </a:lnTo>
                  <a:lnTo>
                    <a:pt x="168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68" y="707"/>
                  </a:lnTo>
                  <a:lnTo>
                    <a:pt x="166" y="703"/>
                  </a:lnTo>
                  <a:lnTo>
                    <a:pt x="161" y="695"/>
                  </a:lnTo>
                  <a:lnTo>
                    <a:pt x="159" y="679"/>
                  </a:lnTo>
                  <a:lnTo>
                    <a:pt x="156" y="672"/>
                  </a:lnTo>
                  <a:lnTo>
                    <a:pt x="154" y="662"/>
                  </a:lnTo>
                  <a:lnTo>
                    <a:pt x="154" y="653"/>
                  </a:lnTo>
                  <a:lnTo>
                    <a:pt x="149" y="646"/>
                  </a:lnTo>
                  <a:lnTo>
                    <a:pt x="149" y="643"/>
                  </a:lnTo>
                  <a:lnTo>
                    <a:pt x="149" y="643"/>
                  </a:lnTo>
                  <a:lnTo>
                    <a:pt x="147" y="641"/>
                  </a:lnTo>
                  <a:lnTo>
                    <a:pt x="145" y="641"/>
                  </a:lnTo>
                  <a:lnTo>
                    <a:pt x="147" y="643"/>
                  </a:lnTo>
                  <a:lnTo>
                    <a:pt x="147" y="643"/>
                  </a:lnTo>
                  <a:lnTo>
                    <a:pt x="149" y="646"/>
                  </a:lnTo>
                  <a:lnTo>
                    <a:pt x="149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5" y="648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2" y="643"/>
                  </a:lnTo>
                  <a:lnTo>
                    <a:pt x="142" y="641"/>
                  </a:lnTo>
                  <a:lnTo>
                    <a:pt x="142" y="641"/>
                  </a:lnTo>
                  <a:lnTo>
                    <a:pt x="140" y="641"/>
                  </a:lnTo>
                  <a:lnTo>
                    <a:pt x="137" y="639"/>
                  </a:lnTo>
                  <a:lnTo>
                    <a:pt x="137" y="636"/>
                  </a:lnTo>
                  <a:lnTo>
                    <a:pt x="137" y="636"/>
                  </a:lnTo>
                  <a:lnTo>
                    <a:pt x="135" y="624"/>
                  </a:lnTo>
                  <a:lnTo>
                    <a:pt x="135" y="624"/>
                  </a:lnTo>
                  <a:lnTo>
                    <a:pt x="135" y="622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3"/>
                  </a:lnTo>
                  <a:lnTo>
                    <a:pt x="135" y="610"/>
                  </a:lnTo>
                  <a:lnTo>
                    <a:pt x="135" y="610"/>
                  </a:lnTo>
                  <a:lnTo>
                    <a:pt x="133" y="610"/>
                  </a:lnTo>
                  <a:lnTo>
                    <a:pt x="133" y="608"/>
                  </a:lnTo>
                  <a:lnTo>
                    <a:pt x="133" y="608"/>
                  </a:lnTo>
                  <a:lnTo>
                    <a:pt x="133" y="603"/>
                  </a:lnTo>
                  <a:lnTo>
                    <a:pt x="133" y="603"/>
                  </a:lnTo>
                  <a:lnTo>
                    <a:pt x="130" y="603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601"/>
                  </a:lnTo>
                  <a:lnTo>
                    <a:pt x="128" y="601"/>
                  </a:lnTo>
                  <a:lnTo>
                    <a:pt x="126" y="598"/>
                  </a:lnTo>
                  <a:lnTo>
                    <a:pt x="126" y="598"/>
                  </a:lnTo>
                  <a:lnTo>
                    <a:pt x="126" y="601"/>
                  </a:lnTo>
                  <a:lnTo>
                    <a:pt x="126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1" y="601"/>
                  </a:lnTo>
                  <a:lnTo>
                    <a:pt x="121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601"/>
                  </a:lnTo>
                  <a:lnTo>
                    <a:pt x="114" y="601"/>
                  </a:lnTo>
                  <a:lnTo>
                    <a:pt x="114" y="601"/>
                  </a:lnTo>
                  <a:lnTo>
                    <a:pt x="114" y="603"/>
                  </a:lnTo>
                  <a:lnTo>
                    <a:pt x="114" y="603"/>
                  </a:lnTo>
                  <a:lnTo>
                    <a:pt x="114" y="606"/>
                  </a:lnTo>
                  <a:lnTo>
                    <a:pt x="111" y="606"/>
                  </a:lnTo>
                  <a:lnTo>
                    <a:pt x="109" y="606"/>
                  </a:lnTo>
                  <a:lnTo>
                    <a:pt x="109" y="606"/>
                  </a:lnTo>
                  <a:lnTo>
                    <a:pt x="107" y="606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0" y="603"/>
                  </a:lnTo>
                  <a:lnTo>
                    <a:pt x="100" y="601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4" y="596"/>
                  </a:lnTo>
                  <a:lnTo>
                    <a:pt x="100" y="591"/>
                  </a:lnTo>
                  <a:lnTo>
                    <a:pt x="97" y="587"/>
                  </a:lnTo>
                  <a:lnTo>
                    <a:pt x="97" y="587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5" y="582"/>
                  </a:lnTo>
                  <a:lnTo>
                    <a:pt x="95" y="582"/>
                  </a:lnTo>
                  <a:lnTo>
                    <a:pt x="95" y="580"/>
                  </a:lnTo>
                  <a:lnTo>
                    <a:pt x="95" y="577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65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1"/>
                  </a:lnTo>
                  <a:lnTo>
                    <a:pt x="95" y="561"/>
                  </a:lnTo>
                  <a:lnTo>
                    <a:pt x="95" y="558"/>
                  </a:lnTo>
                  <a:lnTo>
                    <a:pt x="95" y="558"/>
                  </a:lnTo>
                  <a:lnTo>
                    <a:pt x="95" y="556"/>
                  </a:lnTo>
                  <a:lnTo>
                    <a:pt x="97" y="553"/>
                  </a:lnTo>
                  <a:lnTo>
                    <a:pt x="97" y="553"/>
                  </a:lnTo>
                  <a:lnTo>
                    <a:pt x="97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97" y="551"/>
                  </a:lnTo>
                  <a:lnTo>
                    <a:pt x="97" y="549"/>
                  </a:lnTo>
                  <a:lnTo>
                    <a:pt x="95" y="549"/>
                  </a:lnTo>
                  <a:lnTo>
                    <a:pt x="95" y="546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2" y="535"/>
                  </a:lnTo>
                  <a:lnTo>
                    <a:pt x="102" y="535"/>
                  </a:lnTo>
                  <a:lnTo>
                    <a:pt x="102" y="532"/>
                  </a:lnTo>
                  <a:lnTo>
                    <a:pt x="102" y="530"/>
                  </a:lnTo>
                  <a:lnTo>
                    <a:pt x="102" y="530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5"/>
                  </a:lnTo>
                  <a:lnTo>
                    <a:pt x="107" y="525"/>
                  </a:lnTo>
                  <a:lnTo>
                    <a:pt x="109" y="520"/>
                  </a:lnTo>
                  <a:lnTo>
                    <a:pt x="109" y="520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4" y="518"/>
                  </a:lnTo>
                  <a:lnTo>
                    <a:pt x="114" y="518"/>
                  </a:lnTo>
                  <a:lnTo>
                    <a:pt x="114" y="516"/>
                  </a:lnTo>
                  <a:lnTo>
                    <a:pt x="114" y="516"/>
                  </a:lnTo>
                  <a:lnTo>
                    <a:pt x="111" y="513"/>
                  </a:lnTo>
                  <a:lnTo>
                    <a:pt x="111" y="513"/>
                  </a:lnTo>
                  <a:lnTo>
                    <a:pt x="111" y="511"/>
                  </a:lnTo>
                  <a:lnTo>
                    <a:pt x="114" y="511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1" y="506"/>
                  </a:lnTo>
                  <a:lnTo>
                    <a:pt x="111" y="504"/>
                  </a:lnTo>
                  <a:lnTo>
                    <a:pt x="111" y="504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497"/>
                  </a:lnTo>
                  <a:lnTo>
                    <a:pt x="116" y="497"/>
                  </a:lnTo>
                  <a:lnTo>
                    <a:pt x="116" y="492"/>
                  </a:lnTo>
                  <a:lnTo>
                    <a:pt x="116" y="492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0"/>
                  </a:lnTo>
                  <a:lnTo>
                    <a:pt x="119" y="487"/>
                  </a:lnTo>
                  <a:lnTo>
                    <a:pt x="119" y="485"/>
                  </a:lnTo>
                  <a:lnTo>
                    <a:pt x="121" y="485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6" y="473"/>
                  </a:lnTo>
                  <a:lnTo>
                    <a:pt x="128" y="471"/>
                  </a:lnTo>
                  <a:lnTo>
                    <a:pt x="130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8" y="466"/>
                  </a:lnTo>
                  <a:lnTo>
                    <a:pt x="128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4"/>
                  </a:lnTo>
                  <a:lnTo>
                    <a:pt x="130" y="461"/>
                  </a:lnTo>
                  <a:lnTo>
                    <a:pt x="130" y="459"/>
                  </a:lnTo>
                  <a:lnTo>
                    <a:pt x="137" y="454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37" y="449"/>
                  </a:lnTo>
                  <a:lnTo>
                    <a:pt x="137" y="449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2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37" y="423"/>
                  </a:lnTo>
                  <a:lnTo>
                    <a:pt x="137" y="423"/>
                  </a:lnTo>
                  <a:lnTo>
                    <a:pt x="137" y="421"/>
                  </a:lnTo>
                  <a:lnTo>
                    <a:pt x="137" y="419"/>
                  </a:lnTo>
                  <a:lnTo>
                    <a:pt x="137" y="416"/>
                  </a:lnTo>
                  <a:lnTo>
                    <a:pt x="137" y="416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2" y="407"/>
                  </a:lnTo>
                  <a:lnTo>
                    <a:pt x="142" y="407"/>
                  </a:lnTo>
                  <a:lnTo>
                    <a:pt x="142" y="404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0"/>
                  </a:lnTo>
                  <a:lnTo>
                    <a:pt x="142" y="397"/>
                  </a:lnTo>
                  <a:lnTo>
                    <a:pt x="142" y="397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0" y="393"/>
                  </a:lnTo>
                  <a:lnTo>
                    <a:pt x="137" y="390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3"/>
                  </a:lnTo>
                  <a:lnTo>
                    <a:pt x="142" y="383"/>
                  </a:lnTo>
                  <a:lnTo>
                    <a:pt x="142" y="381"/>
                  </a:lnTo>
                  <a:lnTo>
                    <a:pt x="145" y="381"/>
                  </a:lnTo>
                  <a:lnTo>
                    <a:pt x="145" y="381"/>
                  </a:lnTo>
                  <a:lnTo>
                    <a:pt x="147" y="381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4" y="376"/>
                  </a:lnTo>
                  <a:lnTo>
                    <a:pt x="154" y="376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9" y="378"/>
                  </a:lnTo>
                  <a:lnTo>
                    <a:pt x="161" y="378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71" y="376"/>
                  </a:lnTo>
                  <a:lnTo>
                    <a:pt x="168" y="374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3" y="376"/>
                  </a:lnTo>
                  <a:lnTo>
                    <a:pt x="175" y="376"/>
                  </a:lnTo>
                  <a:lnTo>
                    <a:pt x="178" y="378"/>
                  </a:lnTo>
                  <a:lnTo>
                    <a:pt x="180" y="378"/>
                  </a:lnTo>
                  <a:lnTo>
                    <a:pt x="182" y="378"/>
                  </a:lnTo>
                  <a:lnTo>
                    <a:pt x="185" y="378"/>
                  </a:lnTo>
                  <a:lnTo>
                    <a:pt x="185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2" y="378"/>
                  </a:lnTo>
                  <a:lnTo>
                    <a:pt x="192" y="378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3"/>
                  </a:lnTo>
                  <a:lnTo>
                    <a:pt x="190" y="383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87" y="385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90"/>
                  </a:lnTo>
                  <a:lnTo>
                    <a:pt x="187" y="390"/>
                  </a:lnTo>
                  <a:lnTo>
                    <a:pt x="187" y="393"/>
                  </a:lnTo>
                  <a:lnTo>
                    <a:pt x="190" y="393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5" y="397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5" y="404"/>
                  </a:lnTo>
                  <a:lnTo>
                    <a:pt x="185" y="404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9"/>
                  </a:lnTo>
                  <a:lnTo>
                    <a:pt x="185" y="409"/>
                  </a:lnTo>
                  <a:lnTo>
                    <a:pt x="187" y="412"/>
                  </a:lnTo>
                  <a:lnTo>
                    <a:pt x="187" y="412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2" y="419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2" y="421"/>
                  </a:lnTo>
                  <a:lnTo>
                    <a:pt x="182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7" y="421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90" y="426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2" y="423"/>
                  </a:lnTo>
                  <a:lnTo>
                    <a:pt x="194" y="421"/>
                  </a:lnTo>
                  <a:lnTo>
                    <a:pt x="197" y="421"/>
                  </a:lnTo>
                  <a:lnTo>
                    <a:pt x="204" y="423"/>
                  </a:lnTo>
                  <a:lnTo>
                    <a:pt x="208" y="423"/>
                  </a:lnTo>
                  <a:lnTo>
                    <a:pt x="211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6" y="423"/>
                  </a:lnTo>
                  <a:lnTo>
                    <a:pt x="216" y="423"/>
                  </a:lnTo>
                  <a:lnTo>
                    <a:pt x="218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3" y="423"/>
                  </a:lnTo>
                  <a:lnTo>
                    <a:pt x="223" y="423"/>
                  </a:lnTo>
                  <a:lnTo>
                    <a:pt x="225" y="423"/>
                  </a:lnTo>
                  <a:lnTo>
                    <a:pt x="225" y="423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19"/>
                  </a:lnTo>
                  <a:lnTo>
                    <a:pt x="232" y="419"/>
                  </a:lnTo>
                  <a:lnTo>
                    <a:pt x="232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4" y="423"/>
                  </a:lnTo>
                  <a:lnTo>
                    <a:pt x="237" y="423"/>
                  </a:lnTo>
                  <a:lnTo>
                    <a:pt x="237" y="423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7" y="426"/>
                  </a:lnTo>
                  <a:lnTo>
                    <a:pt x="239" y="428"/>
                  </a:lnTo>
                  <a:lnTo>
                    <a:pt x="239" y="428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30"/>
                  </a:lnTo>
                  <a:lnTo>
                    <a:pt x="246" y="433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6" y="430"/>
                  </a:lnTo>
                  <a:lnTo>
                    <a:pt x="249" y="433"/>
                  </a:lnTo>
                  <a:lnTo>
                    <a:pt x="249" y="433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3" y="438"/>
                  </a:lnTo>
                  <a:lnTo>
                    <a:pt x="256" y="440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58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8" y="435"/>
                  </a:lnTo>
                  <a:lnTo>
                    <a:pt x="258" y="433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60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3" y="438"/>
                  </a:lnTo>
                  <a:lnTo>
                    <a:pt x="263" y="440"/>
                  </a:lnTo>
                  <a:lnTo>
                    <a:pt x="263" y="440"/>
                  </a:lnTo>
                  <a:lnTo>
                    <a:pt x="260" y="440"/>
                  </a:lnTo>
                  <a:lnTo>
                    <a:pt x="260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8" y="449"/>
                  </a:lnTo>
                  <a:lnTo>
                    <a:pt x="270" y="449"/>
                  </a:lnTo>
                  <a:lnTo>
                    <a:pt x="272" y="452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2" y="452"/>
                  </a:lnTo>
                  <a:lnTo>
                    <a:pt x="272" y="447"/>
                  </a:lnTo>
                  <a:lnTo>
                    <a:pt x="272" y="447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5" y="445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7" y="447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82" y="454"/>
                  </a:lnTo>
                  <a:lnTo>
                    <a:pt x="284" y="456"/>
                  </a:lnTo>
                  <a:lnTo>
                    <a:pt x="284" y="459"/>
                  </a:lnTo>
                  <a:lnTo>
                    <a:pt x="284" y="464"/>
                  </a:lnTo>
                  <a:lnTo>
                    <a:pt x="284" y="464"/>
                  </a:lnTo>
                  <a:lnTo>
                    <a:pt x="287" y="466"/>
                  </a:lnTo>
                  <a:lnTo>
                    <a:pt x="291" y="471"/>
                  </a:lnTo>
                  <a:lnTo>
                    <a:pt x="291" y="471"/>
                  </a:lnTo>
                  <a:lnTo>
                    <a:pt x="291" y="473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3"/>
                  </a:lnTo>
                  <a:lnTo>
                    <a:pt x="291" y="471"/>
                  </a:lnTo>
                  <a:lnTo>
                    <a:pt x="289" y="468"/>
                  </a:lnTo>
                  <a:lnTo>
                    <a:pt x="287" y="464"/>
                  </a:lnTo>
                  <a:lnTo>
                    <a:pt x="284" y="459"/>
                  </a:lnTo>
                  <a:lnTo>
                    <a:pt x="284" y="456"/>
                  </a:lnTo>
                  <a:lnTo>
                    <a:pt x="284" y="456"/>
                  </a:lnTo>
                  <a:lnTo>
                    <a:pt x="284" y="454"/>
                  </a:lnTo>
                  <a:lnTo>
                    <a:pt x="282" y="454"/>
                  </a:lnTo>
                  <a:lnTo>
                    <a:pt x="279" y="449"/>
                  </a:lnTo>
                  <a:lnTo>
                    <a:pt x="279" y="447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2" y="433"/>
                  </a:lnTo>
                  <a:lnTo>
                    <a:pt x="282" y="433"/>
                  </a:lnTo>
                  <a:lnTo>
                    <a:pt x="279" y="433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28"/>
                  </a:lnTo>
                  <a:lnTo>
                    <a:pt x="275" y="426"/>
                  </a:lnTo>
                  <a:lnTo>
                    <a:pt x="272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68" y="421"/>
                  </a:lnTo>
                  <a:lnTo>
                    <a:pt x="268" y="421"/>
                  </a:lnTo>
                  <a:lnTo>
                    <a:pt x="268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6"/>
                  </a:lnTo>
                  <a:lnTo>
                    <a:pt x="270" y="416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2"/>
                  </a:lnTo>
                  <a:lnTo>
                    <a:pt x="268" y="412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68" y="404"/>
                  </a:lnTo>
                  <a:lnTo>
                    <a:pt x="268" y="402"/>
                  </a:lnTo>
                  <a:lnTo>
                    <a:pt x="268" y="402"/>
                  </a:lnTo>
                  <a:lnTo>
                    <a:pt x="265" y="400"/>
                  </a:lnTo>
                  <a:lnTo>
                    <a:pt x="263" y="397"/>
                  </a:lnTo>
                  <a:lnTo>
                    <a:pt x="260" y="390"/>
                  </a:lnTo>
                  <a:lnTo>
                    <a:pt x="260" y="390"/>
                  </a:lnTo>
                  <a:lnTo>
                    <a:pt x="260" y="385"/>
                  </a:lnTo>
                  <a:lnTo>
                    <a:pt x="260" y="383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4"/>
                  </a:lnTo>
                  <a:lnTo>
                    <a:pt x="263" y="374"/>
                  </a:lnTo>
                  <a:lnTo>
                    <a:pt x="268" y="374"/>
                  </a:lnTo>
                  <a:lnTo>
                    <a:pt x="270" y="374"/>
                  </a:lnTo>
                  <a:lnTo>
                    <a:pt x="272" y="374"/>
                  </a:lnTo>
                  <a:lnTo>
                    <a:pt x="275" y="371"/>
                  </a:lnTo>
                  <a:lnTo>
                    <a:pt x="275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75" y="367"/>
                  </a:lnTo>
                  <a:lnTo>
                    <a:pt x="279" y="364"/>
                  </a:lnTo>
                  <a:lnTo>
                    <a:pt x="279" y="364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82" y="362"/>
                  </a:lnTo>
                  <a:lnTo>
                    <a:pt x="282" y="359"/>
                  </a:lnTo>
                  <a:lnTo>
                    <a:pt x="282" y="359"/>
                  </a:lnTo>
                  <a:lnTo>
                    <a:pt x="284" y="355"/>
                  </a:lnTo>
                  <a:lnTo>
                    <a:pt x="284" y="355"/>
                  </a:lnTo>
                  <a:lnTo>
                    <a:pt x="284" y="352"/>
                  </a:lnTo>
                  <a:lnTo>
                    <a:pt x="289" y="350"/>
                  </a:lnTo>
                  <a:lnTo>
                    <a:pt x="289" y="350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5"/>
                  </a:lnTo>
                  <a:lnTo>
                    <a:pt x="291" y="345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4" y="341"/>
                  </a:lnTo>
                  <a:lnTo>
                    <a:pt x="294" y="341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301" y="336"/>
                  </a:lnTo>
                  <a:lnTo>
                    <a:pt x="303" y="333"/>
                  </a:lnTo>
                  <a:lnTo>
                    <a:pt x="303" y="333"/>
                  </a:lnTo>
                  <a:lnTo>
                    <a:pt x="305" y="333"/>
                  </a:lnTo>
                  <a:lnTo>
                    <a:pt x="308" y="333"/>
                  </a:lnTo>
                  <a:lnTo>
                    <a:pt x="310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2" y="329"/>
                  </a:lnTo>
                  <a:lnTo>
                    <a:pt x="324" y="329"/>
                  </a:lnTo>
                  <a:lnTo>
                    <a:pt x="324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9" y="329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31" y="326"/>
                  </a:lnTo>
                  <a:lnTo>
                    <a:pt x="331" y="326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31"/>
                  </a:lnTo>
                  <a:lnTo>
                    <a:pt x="334" y="331"/>
                  </a:lnTo>
                  <a:lnTo>
                    <a:pt x="336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8" y="331"/>
                  </a:lnTo>
                  <a:lnTo>
                    <a:pt x="348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3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31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29"/>
                  </a:lnTo>
                  <a:lnTo>
                    <a:pt x="362" y="329"/>
                  </a:lnTo>
                  <a:lnTo>
                    <a:pt x="362" y="329"/>
                  </a:lnTo>
                  <a:lnTo>
                    <a:pt x="365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6" y="331"/>
                  </a:lnTo>
                  <a:lnTo>
                    <a:pt x="376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6"/>
                  </a:lnTo>
                  <a:lnTo>
                    <a:pt x="383" y="326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8" y="326"/>
                  </a:lnTo>
                  <a:lnTo>
                    <a:pt x="388" y="326"/>
                  </a:lnTo>
                  <a:lnTo>
                    <a:pt x="391" y="326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8" y="329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8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5" y="338"/>
                  </a:lnTo>
                  <a:lnTo>
                    <a:pt x="407" y="336"/>
                  </a:lnTo>
                  <a:lnTo>
                    <a:pt x="409" y="333"/>
                  </a:lnTo>
                  <a:lnTo>
                    <a:pt x="409" y="331"/>
                  </a:lnTo>
                  <a:lnTo>
                    <a:pt x="412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9" y="331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4"/>
                  </a:lnTo>
                  <a:lnTo>
                    <a:pt x="424" y="324"/>
                  </a:lnTo>
                  <a:lnTo>
                    <a:pt x="426" y="322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6" y="314"/>
                  </a:lnTo>
                  <a:lnTo>
                    <a:pt x="426" y="314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6" y="310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0"/>
                  </a:lnTo>
                  <a:lnTo>
                    <a:pt x="428" y="300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28" y="296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6" y="293"/>
                  </a:lnTo>
                  <a:lnTo>
                    <a:pt x="426" y="293"/>
                  </a:lnTo>
                  <a:lnTo>
                    <a:pt x="426" y="291"/>
                  </a:lnTo>
                  <a:lnTo>
                    <a:pt x="424" y="291"/>
                  </a:lnTo>
                  <a:lnTo>
                    <a:pt x="424" y="291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28" y="284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28" y="279"/>
                  </a:lnTo>
                  <a:lnTo>
                    <a:pt x="428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7"/>
                  </a:lnTo>
                  <a:lnTo>
                    <a:pt x="426" y="277"/>
                  </a:lnTo>
                  <a:lnTo>
                    <a:pt x="428" y="274"/>
                  </a:lnTo>
                  <a:lnTo>
                    <a:pt x="431" y="274"/>
                  </a:lnTo>
                  <a:lnTo>
                    <a:pt x="433" y="274"/>
                  </a:lnTo>
                  <a:lnTo>
                    <a:pt x="433" y="272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65"/>
                  </a:lnTo>
                  <a:lnTo>
                    <a:pt x="436" y="262"/>
                  </a:lnTo>
                  <a:lnTo>
                    <a:pt x="433" y="260"/>
                  </a:lnTo>
                  <a:close/>
                  <a:moveTo>
                    <a:pt x="140" y="580"/>
                  </a:moveTo>
                  <a:lnTo>
                    <a:pt x="142" y="580"/>
                  </a:lnTo>
                  <a:lnTo>
                    <a:pt x="142" y="580"/>
                  </a:lnTo>
                  <a:lnTo>
                    <a:pt x="145" y="582"/>
                  </a:lnTo>
                  <a:lnTo>
                    <a:pt x="142" y="577"/>
                  </a:lnTo>
                  <a:lnTo>
                    <a:pt x="142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40" y="580"/>
                  </a:lnTo>
                  <a:close/>
                  <a:moveTo>
                    <a:pt x="135" y="591"/>
                  </a:moveTo>
                  <a:lnTo>
                    <a:pt x="135" y="594"/>
                  </a:lnTo>
                  <a:lnTo>
                    <a:pt x="135" y="594"/>
                  </a:lnTo>
                  <a:lnTo>
                    <a:pt x="137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1"/>
                  </a:lnTo>
                  <a:lnTo>
                    <a:pt x="142" y="591"/>
                  </a:lnTo>
                  <a:lnTo>
                    <a:pt x="142" y="591"/>
                  </a:lnTo>
                  <a:lnTo>
                    <a:pt x="142" y="589"/>
                  </a:lnTo>
                  <a:lnTo>
                    <a:pt x="142" y="587"/>
                  </a:lnTo>
                  <a:lnTo>
                    <a:pt x="145" y="587"/>
                  </a:lnTo>
                  <a:lnTo>
                    <a:pt x="142" y="587"/>
                  </a:lnTo>
                  <a:lnTo>
                    <a:pt x="142" y="584"/>
                  </a:lnTo>
                  <a:lnTo>
                    <a:pt x="142" y="584"/>
                  </a:lnTo>
                  <a:lnTo>
                    <a:pt x="142" y="587"/>
                  </a:lnTo>
                  <a:lnTo>
                    <a:pt x="142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12">
              <a:extLst>
                <a:ext uri="{FF2B5EF4-FFF2-40B4-BE49-F238E27FC236}">
                  <a16:creationId xmlns:a16="http://schemas.microsoft.com/office/drawing/2014/main" id="{A39C3F12-0F07-4072-8B0D-D554E1944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1736" y="2088265"/>
              <a:ext cx="506104" cy="363801"/>
            </a:xfrm>
            <a:custGeom>
              <a:avLst/>
              <a:gdLst>
                <a:gd name="T0" fmla="*/ 400 w 409"/>
                <a:gd name="T1" fmla="*/ 220 h 294"/>
                <a:gd name="T2" fmla="*/ 388 w 409"/>
                <a:gd name="T3" fmla="*/ 187 h 294"/>
                <a:gd name="T4" fmla="*/ 385 w 409"/>
                <a:gd name="T5" fmla="*/ 173 h 294"/>
                <a:gd name="T6" fmla="*/ 350 w 409"/>
                <a:gd name="T7" fmla="*/ 166 h 294"/>
                <a:gd name="T8" fmla="*/ 333 w 409"/>
                <a:gd name="T9" fmla="*/ 152 h 294"/>
                <a:gd name="T10" fmla="*/ 331 w 409"/>
                <a:gd name="T11" fmla="*/ 131 h 294"/>
                <a:gd name="T12" fmla="*/ 303 w 409"/>
                <a:gd name="T13" fmla="*/ 116 h 294"/>
                <a:gd name="T14" fmla="*/ 272 w 409"/>
                <a:gd name="T15" fmla="*/ 114 h 294"/>
                <a:gd name="T16" fmla="*/ 253 w 409"/>
                <a:gd name="T17" fmla="*/ 123 h 294"/>
                <a:gd name="T18" fmla="*/ 229 w 409"/>
                <a:gd name="T19" fmla="*/ 119 h 294"/>
                <a:gd name="T20" fmla="*/ 217 w 409"/>
                <a:gd name="T21" fmla="*/ 100 h 294"/>
                <a:gd name="T22" fmla="*/ 191 w 409"/>
                <a:gd name="T23" fmla="*/ 112 h 294"/>
                <a:gd name="T24" fmla="*/ 175 w 409"/>
                <a:gd name="T25" fmla="*/ 107 h 294"/>
                <a:gd name="T26" fmla="*/ 158 w 409"/>
                <a:gd name="T27" fmla="*/ 102 h 294"/>
                <a:gd name="T28" fmla="*/ 142 w 409"/>
                <a:gd name="T29" fmla="*/ 102 h 294"/>
                <a:gd name="T30" fmla="*/ 109 w 409"/>
                <a:gd name="T31" fmla="*/ 104 h 294"/>
                <a:gd name="T32" fmla="*/ 102 w 409"/>
                <a:gd name="T33" fmla="*/ 74 h 294"/>
                <a:gd name="T34" fmla="*/ 113 w 409"/>
                <a:gd name="T35" fmla="*/ 64 h 294"/>
                <a:gd name="T36" fmla="*/ 165 w 409"/>
                <a:gd name="T37" fmla="*/ 69 h 294"/>
                <a:gd name="T38" fmla="*/ 172 w 409"/>
                <a:gd name="T39" fmla="*/ 74 h 294"/>
                <a:gd name="T40" fmla="*/ 191 w 409"/>
                <a:gd name="T41" fmla="*/ 57 h 294"/>
                <a:gd name="T42" fmla="*/ 158 w 409"/>
                <a:gd name="T43" fmla="*/ 43 h 294"/>
                <a:gd name="T44" fmla="*/ 175 w 409"/>
                <a:gd name="T45" fmla="*/ 26 h 294"/>
                <a:gd name="T46" fmla="*/ 165 w 409"/>
                <a:gd name="T47" fmla="*/ 5 h 294"/>
                <a:gd name="T48" fmla="*/ 120 w 409"/>
                <a:gd name="T49" fmla="*/ 29 h 294"/>
                <a:gd name="T50" fmla="*/ 104 w 409"/>
                <a:gd name="T51" fmla="*/ 31 h 294"/>
                <a:gd name="T52" fmla="*/ 99 w 409"/>
                <a:gd name="T53" fmla="*/ 60 h 294"/>
                <a:gd name="T54" fmla="*/ 85 w 409"/>
                <a:gd name="T55" fmla="*/ 64 h 294"/>
                <a:gd name="T56" fmla="*/ 80 w 409"/>
                <a:gd name="T57" fmla="*/ 81 h 294"/>
                <a:gd name="T58" fmla="*/ 73 w 409"/>
                <a:gd name="T59" fmla="*/ 83 h 294"/>
                <a:gd name="T60" fmla="*/ 47 w 409"/>
                <a:gd name="T61" fmla="*/ 102 h 294"/>
                <a:gd name="T62" fmla="*/ 2 w 409"/>
                <a:gd name="T63" fmla="*/ 119 h 294"/>
                <a:gd name="T64" fmla="*/ 16 w 409"/>
                <a:gd name="T65" fmla="*/ 131 h 294"/>
                <a:gd name="T66" fmla="*/ 33 w 409"/>
                <a:gd name="T67" fmla="*/ 140 h 294"/>
                <a:gd name="T68" fmla="*/ 42 w 409"/>
                <a:gd name="T69" fmla="*/ 154 h 294"/>
                <a:gd name="T70" fmla="*/ 40 w 409"/>
                <a:gd name="T71" fmla="*/ 175 h 294"/>
                <a:gd name="T72" fmla="*/ 47 w 409"/>
                <a:gd name="T73" fmla="*/ 209 h 294"/>
                <a:gd name="T74" fmla="*/ 23 w 409"/>
                <a:gd name="T75" fmla="*/ 258 h 294"/>
                <a:gd name="T76" fmla="*/ 35 w 409"/>
                <a:gd name="T77" fmla="*/ 277 h 294"/>
                <a:gd name="T78" fmla="*/ 57 w 409"/>
                <a:gd name="T79" fmla="*/ 265 h 294"/>
                <a:gd name="T80" fmla="*/ 71 w 409"/>
                <a:gd name="T81" fmla="*/ 254 h 294"/>
                <a:gd name="T82" fmla="*/ 83 w 409"/>
                <a:gd name="T83" fmla="*/ 251 h 294"/>
                <a:gd name="T84" fmla="*/ 102 w 409"/>
                <a:gd name="T85" fmla="*/ 265 h 294"/>
                <a:gd name="T86" fmla="*/ 106 w 409"/>
                <a:gd name="T87" fmla="*/ 249 h 294"/>
                <a:gd name="T88" fmla="*/ 113 w 409"/>
                <a:gd name="T89" fmla="*/ 235 h 294"/>
                <a:gd name="T90" fmla="*/ 139 w 409"/>
                <a:gd name="T91" fmla="*/ 235 h 294"/>
                <a:gd name="T92" fmla="*/ 151 w 409"/>
                <a:gd name="T93" fmla="*/ 230 h 294"/>
                <a:gd name="T94" fmla="*/ 149 w 409"/>
                <a:gd name="T95" fmla="*/ 218 h 294"/>
                <a:gd name="T96" fmla="*/ 156 w 409"/>
                <a:gd name="T97" fmla="*/ 206 h 294"/>
                <a:gd name="T98" fmla="*/ 172 w 409"/>
                <a:gd name="T99" fmla="*/ 183 h 294"/>
                <a:gd name="T100" fmla="*/ 189 w 409"/>
                <a:gd name="T101" fmla="*/ 178 h 294"/>
                <a:gd name="T102" fmla="*/ 208 w 409"/>
                <a:gd name="T103" fmla="*/ 187 h 294"/>
                <a:gd name="T104" fmla="*/ 217 w 409"/>
                <a:gd name="T105" fmla="*/ 211 h 294"/>
                <a:gd name="T106" fmla="*/ 217 w 409"/>
                <a:gd name="T107" fmla="*/ 232 h 294"/>
                <a:gd name="T108" fmla="*/ 215 w 409"/>
                <a:gd name="T109" fmla="*/ 270 h 294"/>
                <a:gd name="T110" fmla="*/ 253 w 409"/>
                <a:gd name="T111" fmla="*/ 277 h 294"/>
                <a:gd name="T112" fmla="*/ 300 w 409"/>
                <a:gd name="T113" fmla="*/ 251 h 294"/>
                <a:gd name="T114" fmla="*/ 336 w 409"/>
                <a:gd name="T115" fmla="*/ 244 h 294"/>
                <a:gd name="T116" fmla="*/ 333 w 409"/>
                <a:gd name="T117" fmla="*/ 258 h 294"/>
                <a:gd name="T118" fmla="*/ 364 w 409"/>
                <a:gd name="T119" fmla="*/ 244 h 294"/>
                <a:gd name="T120" fmla="*/ 397 w 409"/>
                <a:gd name="T121" fmla="*/ 256 h 294"/>
                <a:gd name="T122" fmla="*/ 170 w 409"/>
                <a:gd name="T123" fmla="*/ 3 h 294"/>
                <a:gd name="T124" fmla="*/ 175 w 409"/>
                <a:gd name="T125" fmla="*/ 8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294">
                  <a:moveTo>
                    <a:pt x="407" y="244"/>
                  </a:moveTo>
                  <a:lnTo>
                    <a:pt x="407" y="244"/>
                  </a:lnTo>
                  <a:lnTo>
                    <a:pt x="404" y="239"/>
                  </a:lnTo>
                  <a:lnTo>
                    <a:pt x="402" y="239"/>
                  </a:lnTo>
                  <a:lnTo>
                    <a:pt x="397" y="237"/>
                  </a:lnTo>
                  <a:lnTo>
                    <a:pt x="397" y="235"/>
                  </a:lnTo>
                  <a:lnTo>
                    <a:pt x="395" y="232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5" y="228"/>
                  </a:lnTo>
                  <a:lnTo>
                    <a:pt x="395" y="228"/>
                  </a:lnTo>
                  <a:lnTo>
                    <a:pt x="397" y="228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3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0" y="220"/>
                  </a:lnTo>
                  <a:lnTo>
                    <a:pt x="397" y="220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7" y="216"/>
                  </a:lnTo>
                  <a:lnTo>
                    <a:pt x="397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1"/>
                  </a:lnTo>
                  <a:lnTo>
                    <a:pt x="395" y="206"/>
                  </a:lnTo>
                  <a:lnTo>
                    <a:pt x="395" y="206"/>
                  </a:lnTo>
                  <a:lnTo>
                    <a:pt x="390" y="204"/>
                  </a:lnTo>
                  <a:lnTo>
                    <a:pt x="390" y="202"/>
                  </a:lnTo>
                  <a:lnTo>
                    <a:pt x="388" y="194"/>
                  </a:lnTo>
                  <a:lnTo>
                    <a:pt x="388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2" y="183"/>
                  </a:lnTo>
                  <a:lnTo>
                    <a:pt x="392" y="183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0" y="175"/>
                  </a:lnTo>
                  <a:lnTo>
                    <a:pt x="390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88" y="173"/>
                  </a:lnTo>
                  <a:lnTo>
                    <a:pt x="388" y="171"/>
                  </a:lnTo>
                  <a:lnTo>
                    <a:pt x="385" y="173"/>
                  </a:lnTo>
                  <a:lnTo>
                    <a:pt x="385" y="171"/>
                  </a:lnTo>
                  <a:lnTo>
                    <a:pt x="383" y="171"/>
                  </a:lnTo>
                  <a:lnTo>
                    <a:pt x="383" y="171"/>
                  </a:lnTo>
                  <a:lnTo>
                    <a:pt x="383" y="168"/>
                  </a:lnTo>
                  <a:lnTo>
                    <a:pt x="374" y="166"/>
                  </a:lnTo>
                  <a:lnTo>
                    <a:pt x="366" y="161"/>
                  </a:lnTo>
                  <a:lnTo>
                    <a:pt x="364" y="161"/>
                  </a:lnTo>
                  <a:lnTo>
                    <a:pt x="362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5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0" y="166"/>
                  </a:lnTo>
                  <a:lnTo>
                    <a:pt x="350" y="166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2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3" y="168"/>
                  </a:lnTo>
                  <a:lnTo>
                    <a:pt x="340" y="168"/>
                  </a:lnTo>
                  <a:lnTo>
                    <a:pt x="340" y="168"/>
                  </a:lnTo>
                  <a:lnTo>
                    <a:pt x="338" y="168"/>
                  </a:lnTo>
                  <a:lnTo>
                    <a:pt x="338" y="166"/>
                  </a:lnTo>
                  <a:lnTo>
                    <a:pt x="338" y="166"/>
                  </a:lnTo>
                  <a:lnTo>
                    <a:pt x="336" y="164"/>
                  </a:lnTo>
                  <a:lnTo>
                    <a:pt x="336" y="161"/>
                  </a:lnTo>
                  <a:lnTo>
                    <a:pt x="336" y="159"/>
                  </a:lnTo>
                  <a:lnTo>
                    <a:pt x="333" y="157"/>
                  </a:lnTo>
                  <a:lnTo>
                    <a:pt x="336" y="154"/>
                  </a:lnTo>
                  <a:lnTo>
                    <a:pt x="333" y="154"/>
                  </a:lnTo>
                  <a:lnTo>
                    <a:pt x="333" y="152"/>
                  </a:lnTo>
                  <a:lnTo>
                    <a:pt x="333" y="152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31" y="147"/>
                  </a:lnTo>
                  <a:lnTo>
                    <a:pt x="333" y="147"/>
                  </a:lnTo>
                  <a:lnTo>
                    <a:pt x="333" y="145"/>
                  </a:lnTo>
                  <a:lnTo>
                    <a:pt x="336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40" y="142"/>
                  </a:lnTo>
                  <a:lnTo>
                    <a:pt x="338" y="142"/>
                  </a:lnTo>
                  <a:lnTo>
                    <a:pt x="338" y="140"/>
                  </a:lnTo>
                  <a:lnTo>
                    <a:pt x="338" y="140"/>
                  </a:lnTo>
                  <a:lnTo>
                    <a:pt x="336" y="138"/>
                  </a:lnTo>
                  <a:lnTo>
                    <a:pt x="333" y="135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1" y="131"/>
                  </a:lnTo>
                  <a:lnTo>
                    <a:pt x="331" y="131"/>
                  </a:lnTo>
                  <a:lnTo>
                    <a:pt x="329" y="128"/>
                  </a:lnTo>
                  <a:lnTo>
                    <a:pt x="329" y="126"/>
                  </a:lnTo>
                  <a:lnTo>
                    <a:pt x="329" y="123"/>
                  </a:lnTo>
                  <a:lnTo>
                    <a:pt x="329" y="121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29" y="114"/>
                  </a:lnTo>
                  <a:lnTo>
                    <a:pt x="329" y="112"/>
                  </a:lnTo>
                  <a:lnTo>
                    <a:pt x="329" y="109"/>
                  </a:lnTo>
                  <a:lnTo>
                    <a:pt x="329" y="109"/>
                  </a:lnTo>
                  <a:lnTo>
                    <a:pt x="324" y="109"/>
                  </a:lnTo>
                  <a:lnTo>
                    <a:pt x="321" y="109"/>
                  </a:lnTo>
                  <a:lnTo>
                    <a:pt x="314" y="109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4"/>
                  </a:lnTo>
                  <a:lnTo>
                    <a:pt x="312" y="114"/>
                  </a:lnTo>
                  <a:lnTo>
                    <a:pt x="310" y="114"/>
                  </a:lnTo>
                  <a:lnTo>
                    <a:pt x="305" y="116"/>
                  </a:lnTo>
                  <a:lnTo>
                    <a:pt x="303" y="116"/>
                  </a:lnTo>
                  <a:lnTo>
                    <a:pt x="300" y="116"/>
                  </a:lnTo>
                  <a:lnTo>
                    <a:pt x="300" y="116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1" y="116"/>
                  </a:lnTo>
                  <a:lnTo>
                    <a:pt x="291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4" y="114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72" y="114"/>
                  </a:lnTo>
                  <a:lnTo>
                    <a:pt x="272" y="114"/>
                  </a:lnTo>
                  <a:lnTo>
                    <a:pt x="269" y="114"/>
                  </a:lnTo>
                  <a:lnTo>
                    <a:pt x="269" y="116"/>
                  </a:lnTo>
                  <a:lnTo>
                    <a:pt x="267" y="116"/>
                  </a:lnTo>
                  <a:lnTo>
                    <a:pt x="267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2" y="116"/>
                  </a:lnTo>
                  <a:lnTo>
                    <a:pt x="260" y="116"/>
                  </a:lnTo>
                  <a:lnTo>
                    <a:pt x="260" y="119"/>
                  </a:lnTo>
                  <a:lnTo>
                    <a:pt x="260" y="119"/>
                  </a:lnTo>
                  <a:lnTo>
                    <a:pt x="258" y="123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1"/>
                  </a:lnTo>
                  <a:lnTo>
                    <a:pt x="248" y="121"/>
                  </a:lnTo>
                  <a:lnTo>
                    <a:pt x="248" y="121"/>
                  </a:lnTo>
                  <a:lnTo>
                    <a:pt x="248" y="119"/>
                  </a:lnTo>
                  <a:lnTo>
                    <a:pt x="248" y="116"/>
                  </a:lnTo>
                  <a:lnTo>
                    <a:pt x="248" y="116"/>
                  </a:lnTo>
                  <a:lnTo>
                    <a:pt x="246" y="114"/>
                  </a:lnTo>
                  <a:lnTo>
                    <a:pt x="246" y="116"/>
                  </a:lnTo>
                  <a:lnTo>
                    <a:pt x="243" y="116"/>
                  </a:lnTo>
                  <a:lnTo>
                    <a:pt x="241" y="116"/>
                  </a:lnTo>
                  <a:lnTo>
                    <a:pt x="241" y="116"/>
                  </a:lnTo>
                  <a:lnTo>
                    <a:pt x="236" y="121"/>
                  </a:lnTo>
                  <a:lnTo>
                    <a:pt x="234" y="121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29" y="119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2" y="109"/>
                  </a:lnTo>
                  <a:lnTo>
                    <a:pt x="220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7" y="104"/>
                  </a:lnTo>
                  <a:lnTo>
                    <a:pt x="220" y="104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2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3" y="104"/>
                  </a:lnTo>
                  <a:lnTo>
                    <a:pt x="203" y="104"/>
                  </a:lnTo>
                  <a:lnTo>
                    <a:pt x="201" y="104"/>
                  </a:lnTo>
                  <a:lnTo>
                    <a:pt x="198" y="104"/>
                  </a:lnTo>
                  <a:lnTo>
                    <a:pt x="196" y="104"/>
                  </a:lnTo>
                  <a:lnTo>
                    <a:pt x="194" y="107"/>
                  </a:lnTo>
                  <a:lnTo>
                    <a:pt x="194" y="109"/>
                  </a:lnTo>
                  <a:lnTo>
                    <a:pt x="194" y="112"/>
                  </a:lnTo>
                  <a:lnTo>
                    <a:pt x="191" y="112"/>
                  </a:lnTo>
                  <a:lnTo>
                    <a:pt x="189" y="114"/>
                  </a:lnTo>
                  <a:lnTo>
                    <a:pt x="189" y="114"/>
                  </a:lnTo>
                  <a:lnTo>
                    <a:pt x="187" y="112"/>
                  </a:lnTo>
                  <a:lnTo>
                    <a:pt x="187" y="112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2" y="114"/>
                  </a:lnTo>
                  <a:lnTo>
                    <a:pt x="182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2" y="102"/>
                  </a:lnTo>
                  <a:lnTo>
                    <a:pt x="170" y="102"/>
                  </a:lnTo>
                  <a:lnTo>
                    <a:pt x="170" y="100"/>
                  </a:lnTo>
                  <a:lnTo>
                    <a:pt x="168" y="102"/>
                  </a:lnTo>
                  <a:lnTo>
                    <a:pt x="165" y="102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63" y="100"/>
                  </a:lnTo>
                  <a:lnTo>
                    <a:pt x="163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1" y="104"/>
                  </a:lnTo>
                  <a:lnTo>
                    <a:pt x="151" y="104"/>
                  </a:lnTo>
                  <a:lnTo>
                    <a:pt x="149" y="104"/>
                  </a:lnTo>
                  <a:lnTo>
                    <a:pt x="149" y="104"/>
                  </a:lnTo>
                  <a:lnTo>
                    <a:pt x="151" y="102"/>
                  </a:lnTo>
                  <a:lnTo>
                    <a:pt x="151" y="100"/>
                  </a:lnTo>
                  <a:lnTo>
                    <a:pt x="149" y="100"/>
                  </a:lnTo>
                  <a:lnTo>
                    <a:pt x="149" y="97"/>
                  </a:lnTo>
                  <a:lnTo>
                    <a:pt x="149" y="100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0" y="104"/>
                  </a:lnTo>
                  <a:lnTo>
                    <a:pt x="128" y="102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2"/>
                  </a:lnTo>
                  <a:lnTo>
                    <a:pt x="118" y="102"/>
                  </a:lnTo>
                  <a:lnTo>
                    <a:pt x="116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3"/>
                  </a:lnTo>
                  <a:lnTo>
                    <a:pt x="102" y="93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6"/>
                  </a:lnTo>
                  <a:lnTo>
                    <a:pt x="99" y="83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6" y="76"/>
                  </a:lnTo>
                  <a:lnTo>
                    <a:pt x="109" y="78"/>
                  </a:lnTo>
                  <a:lnTo>
                    <a:pt x="113" y="78"/>
                  </a:lnTo>
                  <a:lnTo>
                    <a:pt x="113" y="76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11" y="67"/>
                  </a:lnTo>
                  <a:lnTo>
                    <a:pt x="113" y="67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37" y="57"/>
                  </a:lnTo>
                  <a:lnTo>
                    <a:pt x="139" y="57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1" y="69"/>
                  </a:lnTo>
                  <a:lnTo>
                    <a:pt x="163" y="69"/>
                  </a:lnTo>
                  <a:lnTo>
                    <a:pt x="165" y="69"/>
                  </a:lnTo>
                  <a:lnTo>
                    <a:pt x="165" y="69"/>
                  </a:lnTo>
                  <a:lnTo>
                    <a:pt x="168" y="71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3" y="76"/>
                  </a:lnTo>
                  <a:lnTo>
                    <a:pt x="163" y="76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5" y="78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2" y="74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4" y="60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9" y="60"/>
                  </a:lnTo>
                  <a:lnTo>
                    <a:pt x="191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4" y="57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0"/>
                  </a:lnTo>
                  <a:lnTo>
                    <a:pt x="170" y="57"/>
                  </a:lnTo>
                  <a:lnTo>
                    <a:pt x="168" y="55"/>
                  </a:lnTo>
                  <a:lnTo>
                    <a:pt x="168" y="50"/>
                  </a:lnTo>
                  <a:lnTo>
                    <a:pt x="165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3" y="48"/>
                  </a:lnTo>
                  <a:lnTo>
                    <a:pt x="163" y="50"/>
                  </a:lnTo>
                  <a:lnTo>
                    <a:pt x="161" y="48"/>
                  </a:lnTo>
                  <a:lnTo>
                    <a:pt x="158" y="48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61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5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70" y="33"/>
                  </a:lnTo>
                  <a:lnTo>
                    <a:pt x="170" y="31"/>
                  </a:lnTo>
                  <a:lnTo>
                    <a:pt x="175" y="29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6" y="10"/>
                  </a:lnTo>
                  <a:lnTo>
                    <a:pt x="154" y="12"/>
                  </a:lnTo>
                  <a:lnTo>
                    <a:pt x="149" y="15"/>
                  </a:lnTo>
                  <a:lnTo>
                    <a:pt x="144" y="17"/>
                  </a:lnTo>
                  <a:lnTo>
                    <a:pt x="139" y="19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6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3" y="19"/>
                  </a:lnTo>
                  <a:lnTo>
                    <a:pt x="113" y="19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6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2" y="31"/>
                  </a:lnTo>
                  <a:lnTo>
                    <a:pt x="99" y="33"/>
                  </a:lnTo>
                  <a:lnTo>
                    <a:pt x="97" y="33"/>
                  </a:lnTo>
                  <a:lnTo>
                    <a:pt x="97" y="36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43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2" y="48"/>
                  </a:lnTo>
                  <a:lnTo>
                    <a:pt x="104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9" y="52"/>
                  </a:lnTo>
                  <a:lnTo>
                    <a:pt x="97" y="52"/>
                  </a:lnTo>
                  <a:lnTo>
                    <a:pt x="97" y="55"/>
                  </a:lnTo>
                  <a:lnTo>
                    <a:pt x="102" y="57"/>
                  </a:lnTo>
                  <a:lnTo>
                    <a:pt x="102" y="60"/>
                  </a:lnTo>
                  <a:lnTo>
                    <a:pt x="99" y="60"/>
                  </a:lnTo>
                  <a:lnTo>
                    <a:pt x="97" y="60"/>
                  </a:lnTo>
                  <a:lnTo>
                    <a:pt x="92" y="60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87" y="57"/>
                  </a:lnTo>
                  <a:lnTo>
                    <a:pt x="80" y="57"/>
                  </a:lnTo>
                  <a:lnTo>
                    <a:pt x="78" y="57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3" y="60"/>
                  </a:lnTo>
                  <a:lnTo>
                    <a:pt x="71" y="60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83" y="62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5" y="74"/>
                  </a:lnTo>
                  <a:lnTo>
                    <a:pt x="80" y="78"/>
                  </a:lnTo>
                  <a:lnTo>
                    <a:pt x="80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5" y="76"/>
                  </a:lnTo>
                  <a:lnTo>
                    <a:pt x="75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76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3" y="81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6"/>
                  </a:lnTo>
                  <a:lnTo>
                    <a:pt x="73" y="83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4" y="100"/>
                  </a:lnTo>
                  <a:lnTo>
                    <a:pt x="61" y="100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57" y="104"/>
                  </a:lnTo>
                  <a:lnTo>
                    <a:pt x="54" y="104"/>
                  </a:lnTo>
                  <a:lnTo>
                    <a:pt x="52" y="104"/>
                  </a:lnTo>
                  <a:lnTo>
                    <a:pt x="47" y="102"/>
                  </a:lnTo>
                  <a:lnTo>
                    <a:pt x="40" y="102"/>
                  </a:lnTo>
                  <a:lnTo>
                    <a:pt x="21" y="97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2" y="102"/>
                  </a:lnTo>
                  <a:lnTo>
                    <a:pt x="9" y="102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1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2" y="11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2" y="126"/>
                  </a:lnTo>
                  <a:lnTo>
                    <a:pt x="9" y="128"/>
                  </a:lnTo>
                  <a:lnTo>
                    <a:pt x="12" y="128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8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9" y="140"/>
                  </a:lnTo>
                  <a:lnTo>
                    <a:pt x="26" y="142"/>
                  </a:lnTo>
                  <a:lnTo>
                    <a:pt x="26" y="142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5" y="140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40" y="142"/>
                  </a:lnTo>
                  <a:lnTo>
                    <a:pt x="42" y="145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2" y="180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7" y="187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4" y="194"/>
                  </a:lnTo>
                  <a:lnTo>
                    <a:pt x="52" y="199"/>
                  </a:lnTo>
                  <a:lnTo>
                    <a:pt x="52" y="20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5" y="211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0" y="213"/>
                  </a:lnTo>
                  <a:lnTo>
                    <a:pt x="38" y="220"/>
                  </a:lnTo>
                  <a:lnTo>
                    <a:pt x="38" y="223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28" y="235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3" y="244"/>
                  </a:lnTo>
                  <a:lnTo>
                    <a:pt x="26" y="249"/>
                  </a:lnTo>
                  <a:lnTo>
                    <a:pt x="26" y="254"/>
                  </a:lnTo>
                  <a:lnTo>
                    <a:pt x="26" y="256"/>
                  </a:lnTo>
                  <a:lnTo>
                    <a:pt x="23" y="256"/>
                  </a:lnTo>
                  <a:lnTo>
                    <a:pt x="23" y="258"/>
                  </a:lnTo>
                  <a:lnTo>
                    <a:pt x="23" y="261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3" y="268"/>
                  </a:lnTo>
                  <a:lnTo>
                    <a:pt x="26" y="268"/>
                  </a:lnTo>
                  <a:lnTo>
                    <a:pt x="28" y="268"/>
                  </a:lnTo>
                  <a:lnTo>
                    <a:pt x="28" y="268"/>
                  </a:lnTo>
                  <a:lnTo>
                    <a:pt x="28" y="270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3" y="273"/>
                  </a:lnTo>
                  <a:lnTo>
                    <a:pt x="33" y="273"/>
                  </a:lnTo>
                  <a:lnTo>
                    <a:pt x="35" y="275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40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7" y="273"/>
                  </a:lnTo>
                  <a:lnTo>
                    <a:pt x="49" y="273"/>
                  </a:lnTo>
                  <a:lnTo>
                    <a:pt x="49" y="270"/>
                  </a:lnTo>
                  <a:lnTo>
                    <a:pt x="49" y="268"/>
                  </a:lnTo>
                  <a:lnTo>
                    <a:pt x="49" y="268"/>
                  </a:lnTo>
                  <a:lnTo>
                    <a:pt x="49" y="265"/>
                  </a:lnTo>
                  <a:lnTo>
                    <a:pt x="49" y="265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7" y="265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4"/>
                  </a:lnTo>
                  <a:lnTo>
                    <a:pt x="71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5" y="254"/>
                  </a:lnTo>
                  <a:lnTo>
                    <a:pt x="75" y="256"/>
                  </a:lnTo>
                  <a:lnTo>
                    <a:pt x="78" y="256"/>
                  </a:lnTo>
                  <a:lnTo>
                    <a:pt x="78" y="256"/>
                  </a:lnTo>
                  <a:lnTo>
                    <a:pt x="78" y="254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7" y="251"/>
                  </a:lnTo>
                  <a:lnTo>
                    <a:pt x="87" y="254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8"/>
                  </a:lnTo>
                  <a:lnTo>
                    <a:pt x="92" y="258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9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6" y="261"/>
                  </a:lnTo>
                  <a:lnTo>
                    <a:pt x="109" y="261"/>
                  </a:lnTo>
                  <a:lnTo>
                    <a:pt x="109" y="258"/>
                  </a:lnTo>
                  <a:lnTo>
                    <a:pt x="111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4"/>
                  </a:lnTo>
                  <a:lnTo>
                    <a:pt x="109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2"/>
                  </a:lnTo>
                  <a:lnTo>
                    <a:pt x="106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1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0" y="235"/>
                  </a:lnTo>
                  <a:lnTo>
                    <a:pt x="123" y="235"/>
                  </a:lnTo>
                  <a:lnTo>
                    <a:pt x="125" y="232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30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2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9" y="235"/>
                  </a:lnTo>
                  <a:lnTo>
                    <a:pt x="139" y="235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4" y="237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4" y="230"/>
                  </a:lnTo>
                  <a:lnTo>
                    <a:pt x="154" y="230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5"/>
                  </a:lnTo>
                  <a:lnTo>
                    <a:pt x="154" y="225"/>
                  </a:lnTo>
                  <a:lnTo>
                    <a:pt x="154" y="223"/>
                  </a:lnTo>
                  <a:lnTo>
                    <a:pt x="154" y="223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1" y="220"/>
                  </a:lnTo>
                  <a:lnTo>
                    <a:pt x="151" y="218"/>
                  </a:lnTo>
                  <a:lnTo>
                    <a:pt x="151" y="218"/>
                  </a:lnTo>
                  <a:lnTo>
                    <a:pt x="149" y="218"/>
                  </a:lnTo>
                  <a:lnTo>
                    <a:pt x="149" y="218"/>
                  </a:lnTo>
                  <a:lnTo>
                    <a:pt x="149" y="216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4" y="211"/>
                  </a:lnTo>
                  <a:lnTo>
                    <a:pt x="151" y="211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3" y="199"/>
                  </a:lnTo>
                  <a:lnTo>
                    <a:pt x="163" y="199"/>
                  </a:lnTo>
                  <a:lnTo>
                    <a:pt x="165" y="197"/>
                  </a:lnTo>
                  <a:lnTo>
                    <a:pt x="165" y="194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70" y="190"/>
                  </a:lnTo>
                  <a:lnTo>
                    <a:pt x="170" y="187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3"/>
                  </a:lnTo>
                  <a:lnTo>
                    <a:pt x="175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7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8" y="180"/>
                  </a:lnTo>
                  <a:lnTo>
                    <a:pt x="198" y="183"/>
                  </a:lnTo>
                  <a:lnTo>
                    <a:pt x="203" y="185"/>
                  </a:lnTo>
                  <a:lnTo>
                    <a:pt x="208" y="187"/>
                  </a:lnTo>
                  <a:lnTo>
                    <a:pt x="208" y="187"/>
                  </a:lnTo>
                  <a:lnTo>
                    <a:pt x="210" y="190"/>
                  </a:lnTo>
                  <a:lnTo>
                    <a:pt x="210" y="192"/>
                  </a:lnTo>
                  <a:lnTo>
                    <a:pt x="210" y="194"/>
                  </a:lnTo>
                  <a:lnTo>
                    <a:pt x="210" y="197"/>
                  </a:lnTo>
                  <a:lnTo>
                    <a:pt x="208" y="199"/>
                  </a:lnTo>
                  <a:lnTo>
                    <a:pt x="208" y="202"/>
                  </a:lnTo>
                  <a:lnTo>
                    <a:pt x="208" y="204"/>
                  </a:lnTo>
                  <a:lnTo>
                    <a:pt x="206" y="206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8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7" y="211"/>
                  </a:lnTo>
                  <a:lnTo>
                    <a:pt x="220" y="211"/>
                  </a:lnTo>
                  <a:lnTo>
                    <a:pt x="222" y="211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2" y="220"/>
                  </a:lnTo>
                  <a:lnTo>
                    <a:pt x="220" y="220"/>
                  </a:lnTo>
                  <a:lnTo>
                    <a:pt x="220" y="223"/>
                  </a:lnTo>
                  <a:lnTo>
                    <a:pt x="220" y="223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8"/>
                  </a:lnTo>
                  <a:lnTo>
                    <a:pt x="220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7" y="232"/>
                  </a:lnTo>
                  <a:lnTo>
                    <a:pt x="217" y="232"/>
                  </a:lnTo>
                  <a:lnTo>
                    <a:pt x="217" y="235"/>
                  </a:lnTo>
                  <a:lnTo>
                    <a:pt x="217" y="239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6"/>
                  </a:lnTo>
                  <a:lnTo>
                    <a:pt x="217" y="249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8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3"/>
                  </a:lnTo>
                  <a:lnTo>
                    <a:pt x="213" y="268"/>
                  </a:lnTo>
                  <a:lnTo>
                    <a:pt x="215" y="268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77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0" y="287"/>
                  </a:lnTo>
                  <a:lnTo>
                    <a:pt x="220" y="287"/>
                  </a:lnTo>
                  <a:lnTo>
                    <a:pt x="220" y="289"/>
                  </a:lnTo>
                  <a:lnTo>
                    <a:pt x="222" y="289"/>
                  </a:lnTo>
                  <a:lnTo>
                    <a:pt x="222" y="291"/>
                  </a:lnTo>
                  <a:lnTo>
                    <a:pt x="225" y="294"/>
                  </a:lnTo>
                  <a:lnTo>
                    <a:pt x="227" y="294"/>
                  </a:lnTo>
                  <a:lnTo>
                    <a:pt x="232" y="294"/>
                  </a:lnTo>
                  <a:lnTo>
                    <a:pt x="234" y="294"/>
                  </a:lnTo>
                  <a:lnTo>
                    <a:pt x="234" y="291"/>
                  </a:lnTo>
                  <a:lnTo>
                    <a:pt x="251" y="280"/>
                  </a:lnTo>
                  <a:lnTo>
                    <a:pt x="251" y="280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5"/>
                  </a:lnTo>
                  <a:lnTo>
                    <a:pt x="258" y="275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69" y="273"/>
                  </a:lnTo>
                  <a:lnTo>
                    <a:pt x="269" y="273"/>
                  </a:lnTo>
                  <a:lnTo>
                    <a:pt x="279" y="270"/>
                  </a:lnTo>
                  <a:lnTo>
                    <a:pt x="279" y="270"/>
                  </a:lnTo>
                  <a:lnTo>
                    <a:pt x="279" y="268"/>
                  </a:lnTo>
                  <a:lnTo>
                    <a:pt x="281" y="265"/>
                  </a:lnTo>
                  <a:lnTo>
                    <a:pt x="284" y="261"/>
                  </a:lnTo>
                  <a:lnTo>
                    <a:pt x="286" y="258"/>
                  </a:lnTo>
                  <a:lnTo>
                    <a:pt x="286" y="256"/>
                  </a:lnTo>
                  <a:lnTo>
                    <a:pt x="288" y="256"/>
                  </a:lnTo>
                  <a:lnTo>
                    <a:pt x="291" y="256"/>
                  </a:lnTo>
                  <a:lnTo>
                    <a:pt x="293" y="254"/>
                  </a:lnTo>
                  <a:lnTo>
                    <a:pt x="295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3" y="249"/>
                  </a:lnTo>
                  <a:lnTo>
                    <a:pt x="303" y="246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10" y="242"/>
                  </a:lnTo>
                  <a:lnTo>
                    <a:pt x="310" y="242"/>
                  </a:lnTo>
                  <a:lnTo>
                    <a:pt x="312" y="242"/>
                  </a:lnTo>
                  <a:lnTo>
                    <a:pt x="312" y="242"/>
                  </a:lnTo>
                  <a:lnTo>
                    <a:pt x="314" y="242"/>
                  </a:lnTo>
                  <a:lnTo>
                    <a:pt x="314" y="242"/>
                  </a:lnTo>
                  <a:lnTo>
                    <a:pt x="317" y="242"/>
                  </a:lnTo>
                  <a:lnTo>
                    <a:pt x="319" y="242"/>
                  </a:lnTo>
                  <a:lnTo>
                    <a:pt x="321" y="242"/>
                  </a:lnTo>
                  <a:lnTo>
                    <a:pt x="329" y="244"/>
                  </a:lnTo>
                  <a:lnTo>
                    <a:pt x="331" y="244"/>
                  </a:lnTo>
                  <a:lnTo>
                    <a:pt x="333" y="244"/>
                  </a:lnTo>
                  <a:lnTo>
                    <a:pt x="336" y="244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9"/>
                  </a:lnTo>
                  <a:lnTo>
                    <a:pt x="336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1" y="254"/>
                  </a:lnTo>
                  <a:lnTo>
                    <a:pt x="329" y="254"/>
                  </a:lnTo>
                  <a:lnTo>
                    <a:pt x="329" y="254"/>
                  </a:lnTo>
                  <a:lnTo>
                    <a:pt x="326" y="256"/>
                  </a:lnTo>
                  <a:lnTo>
                    <a:pt x="329" y="256"/>
                  </a:lnTo>
                  <a:lnTo>
                    <a:pt x="329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8" y="258"/>
                  </a:lnTo>
                  <a:lnTo>
                    <a:pt x="338" y="258"/>
                  </a:lnTo>
                  <a:lnTo>
                    <a:pt x="340" y="256"/>
                  </a:lnTo>
                  <a:lnTo>
                    <a:pt x="340" y="256"/>
                  </a:lnTo>
                  <a:lnTo>
                    <a:pt x="343" y="256"/>
                  </a:lnTo>
                  <a:lnTo>
                    <a:pt x="345" y="254"/>
                  </a:lnTo>
                  <a:lnTo>
                    <a:pt x="347" y="254"/>
                  </a:lnTo>
                  <a:lnTo>
                    <a:pt x="350" y="251"/>
                  </a:lnTo>
                  <a:lnTo>
                    <a:pt x="357" y="251"/>
                  </a:lnTo>
                  <a:lnTo>
                    <a:pt x="357" y="251"/>
                  </a:lnTo>
                  <a:lnTo>
                    <a:pt x="359" y="249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62" y="246"/>
                  </a:lnTo>
                  <a:lnTo>
                    <a:pt x="364" y="246"/>
                  </a:lnTo>
                  <a:lnTo>
                    <a:pt x="364" y="246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4" y="246"/>
                  </a:lnTo>
                  <a:lnTo>
                    <a:pt x="376" y="246"/>
                  </a:lnTo>
                  <a:lnTo>
                    <a:pt x="376" y="249"/>
                  </a:lnTo>
                  <a:lnTo>
                    <a:pt x="376" y="249"/>
                  </a:lnTo>
                  <a:lnTo>
                    <a:pt x="381" y="246"/>
                  </a:lnTo>
                  <a:lnTo>
                    <a:pt x="383" y="246"/>
                  </a:lnTo>
                  <a:lnTo>
                    <a:pt x="390" y="251"/>
                  </a:lnTo>
                  <a:lnTo>
                    <a:pt x="390" y="251"/>
                  </a:lnTo>
                  <a:lnTo>
                    <a:pt x="392" y="256"/>
                  </a:lnTo>
                  <a:lnTo>
                    <a:pt x="395" y="258"/>
                  </a:lnTo>
                  <a:lnTo>
                    <a:pt x="397" y="256"/>
                  </a:lnTo>
                  <a:lnTo>
                    <a:pt x="397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400" y="254"/>
                  </a:lnTo>
                  <a:lnTo>
                    <a:pt x="404" y="251"/>
                  </a:lnTo>
                  <a:lnTo>
                    <a:pt x="404" y="251"/>
                  </a:lnTo>
                  <a:lnTo>
                    <a:pt x="404" y="249"/>
                  </a:lnTo>
                  <a:lnTo>
                    <a:pt x="404" y="246"/>
                  </a:lnTo>
                  <a:lnTo>
                    <a:pt x="407" y="246"/>
                  </a:lnTo>
                  <a:lnTo>
                    <a:pt x="409" y="246"/>
                  </a:lnTo>
                  <a:lnTo>
                    <a:pt x="407" y="244"/>
                  </a:lnTo>
                  <a:close/>
                  <a:moveTo>
                    <a:pt x="168" y="5"/>
                  </a:moveTo>
                  <a:lnTo>
                    <a:pt x="170" y="5"/>
                  </a:lnTo>
                  <a:lnTo>
                    <a:pt x="170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68" y="5"/>
                  </a:lnTo>
                  <a:lnTo>
                    <a:pt x="168" y="5"/>
                  </a:lnTo>
                  <a:close/>
                  <a:moveTo>
                    <a:pt x="172" y="83"/>
                  </a:moveTo>
                  <a:lnTo>
                    <a:pt x="172" y="83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3"/>
                  </a:lnTo>
                  <a:lnTo>
                    <a:pt x="165" y="83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170" y="88"/>
                  </a:lnTo>
                  <a:lnTo>
                    <a:pt x="170" y="88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3"/>
                  </a:lnTo>
                  <a:lnTo>
                    <a:pt x="175" y="81"/>
                  </a:lnTo>
                  <a:lnTo>
                    <a:pt x="175" y="81"/>
                  </a:lnTo>
                  <a:lnTo>
                    <a:pt x="172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3">
              <a:extLst>
                <a:ext uri="{FF2B5EF4-FFF2-40B4-BE49-F238E27FC236}">
                  <a16:creationId xmlns:a16="http://schemas.microsoft.com/office/drawing/2014/main" id="{853A704F-4D72-4703-86A7-37C3168EE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9454" y="3309596"/>
              <a:ext cx="240059" cy="237584"/>
            </a:xfrm>
            <a:custGeom>
              <a:avLst/>
              <a:gdLst>
                <a:gd name="T0" fmla="*/ 62 w 194"/>
                <a:gd name="T1" fmla="*/ 100 h 192"/>
                <a:gd name="T2" fmla="*/ 64 w 194"/>
                <a:gd name="T3" fmla="*/ 97 h 192"/>
                <a:gd name="T4" fmla="*/ 69 w 194"/>
                <a:gd name="T5" fmla="*/ 95 h 192"/>
                <a:gd name="T6" fmla="*/ 69 w 194"/>
                <a:gd name="T7" fmla="*/ 95 h 192"/>
                <a:gd name="T8" fmla="*/ 69 w 194"/>
                <a:gd name="T9" fmla="*/ 97 h 192"/>
                <a:gd name="T10" fmla="*/ 67 w 194"/>
                <a:gd name="T11" fmla="*/ 100 h 192"/>
                <a:gd name="T12" fmla="*/ 67 w 194"/>
                <a:gd name="T13" fmla="*/ 102 h 192"/>
                <a:gd name="T14" fmla="*/ 71 w 194"/>
                <a:gd name="T15" fmla="*/ 100 h 192"/>
                <a:gd name="T16" fmla="*/ 5 w 194"/>
                <a:gd name="T17" fmla="*/ 45 h 192"/>
                <a:gd name="T18" fmla="*/ 0 w 194"/>
                <a:gd name="T19" fmla="*/ 50 h 192"/>
                <a:gd name="T20" fmla="*/ 3 w 194"/>
                <a:gd name="T21" fmla="*/ 52 h 192"/>
                <a:gd name="T22" fmla="*/ 7 w 194"/>
                <a:gd name="T23" fmla="*/ 45 h 192"/>
                <a:gd name="T24" fmla="*/ 93 w 194"/>
                <a:gd name="T25" fmla="*/ 104 h 192"/>
                <a:gd name="T26" fmla="*/ 173 w 194"/>
                <a:gd name="T27" fmla="*/ 182 h 192"/>
                <a:gd name="T28" fmla="*/ 173 w 194"/>
                <a:gd name="T29" fmla="*/ 187 h 192"/>
                <a:gd name="T30" fmla="*/ 192 w 194"/>
                <a:gd name="T31" fmla="*/ 17 h 192"/>
                <a:gd name="T32" fmla="*/ 180 w 194"/>
                <a:gd name="T33" fmla="*/ 7 h 192"/>
                <a:gd name="T34" fmla="*/ 178 w 194"/>
                <a:gd name="T35" fmla="*/ 5 h 192"/>
                <a:gd name="T36" fmla="*/ 166 w 194"/>
                <a:gd name="T37" fmla="*/ 3 h 192"/>
                <a:gd name="T38" fmla="*/ 166 w 194"/>
                <a:gd name="T39" fmla="*/ 10 h 192"/>
                <a:gd name="T40" fmla="*/ 161 w 194"/>
                <a:gd name="T41" fmla="*/ 10 h 192"/>
                <a:gd name="T42" fmla="*/ 145 w 194"/>
                <a:gd name="T43" fmla="*/ 14 h 192"/>
                <a:gd name="T44" fmla="*/ 140 w 194"/>
                <a:gd name="T45" fmla="*/ 24 h 192"/>
                <a:gd name="T46" fmla="*/ 138 w 194"/>
                <a:gd name="T47" fmla="*/ 29 h 192"/>
                <a:gd name="T48" fmla="*/ 133 w 194"/>
                <a:gd name="T49" fmla="*/ 36 h 192"/>
                <a:gd name="T50" fmla="*/ 128 w 194"/>
                <a:gd name="T51" fmla="*/ 40 h 192"/>
                <a:gd name="T52" fmla="*/ 119 w 194"/>
                <a:gd name="T53" fmla="*/ 52 h 192"/>
                <a:gd name="T54" fmla="*/ 112 w 194"/>
                <a:gd name="T55" fmla="*/ 66 h 192"/>
                <a:gd name="T56" fmla="*/ 109 w 194"/>
                <a:gd name="T57" fmla="*/ 71 h 192"/>
                <a:gd name="T58" fmla="*/ 104 w 194"/>
                <a:gd name="T59" fmla="*/ 83 h 192"/>
                <a:gd name="T60" fmla="*/ 100 w 194"/>
                <a:gd name="T61" fmla="*/ 92 h 192"/>
                <a:gd name="T62" fmla="*/ 97 w 194"/>
                <a:gd name="T63" fmla="*/ 104 h 192"/>
                <a:gd name="T64" fmla="*/ 97 w 194"/>
                <a:gd name="T65" fmla="*/ 111 h 192"/>
                <a:gd name="T66" fmla="*/ 97 w 194"/>
                <a:gd name="T67" fmla="*/ 114 h 192"/>
                <a:gd name="T68" fmla="*/ 95 w 194"/>
                <a:gd name="T69" fmla="*/ 119 h 192"/>
                <a:gd name="T70" fmla="*/ 95 w 194"/>
                <a:gd name="T71" fmla="*/ 123 h 192"/>
                <a:gd name="T72" fmla="*/ 93 w 194"/>
                <a:gd name="T73" fmla="*/ 128 h 192"/>
                <a:gd name="T74" fmla="*/ 97 w 194"/>
                <a:gd name="T75" fmla="*/ 130 h 192"/>
                <a:gd name="T76" fmla="*/ 97 w 194"/>
                <a:gd name="T77" fmla="*/ 133 h 192"/>
                <a:gd name="T78" fmla="*/ 102 w 194"/>
                <a:gd name="T79" fmla="*/ 140 h 192"/>
                <a:gd name="T80" fmla="*/ 104 w 194"/>
                <a:gd name="T81" fmla="*/ 149 h 192"/>
                <a:gd name="T82" fmla="*/ 107 w 194"/>
                <a:gd name="T83" fmla="*/ 159 h 192"/>
                <a:gd name="T84" fmla="*/ 114 w 194"/>
                <a:gd name="T85" fmla="*/ 161 h 192"/>
                <a:gd name="T86" fmla="*/ 121 w 194"/>
                <a:gd name="T87" fmla="*/ 166 h 192"/>
                <a:gd name="T88" fmla="*/ 126 w 194"/>
                <a:gd name="T89" fmla="*/ 185 h 192"/>
                <a:gd name="T90" fmla="*/ 128 w 194"/>
                <a:gd name="T91" fmla="*/ 190 h 192"/>
                <a:gd name="T92" fmla="*/ 135 w 194"/>
                <a:gd name="T93" fmla="*/ 187 h 192"/>
                <a:gd name="T94" fmla="*/ 140 w 194"/>
                <a:gd name="T95" fmla="*/ 161 h 192"/>
                <a:gd name="T96" fmla="*/ 149 w 194"/>
                <a:gd name="T97" fmla="*/ 145 h 192"/>
                <a:gd name="T98" fmla="*/ 157 w 194"/>
                <a:gd name="T99" fmla="*/ 137 h 192"/>
                <a:gd name="T100" fmla="*/ 161 w 194"/>
                <a:gd name="T101" fmla="*/ 126 h 192"/>
                <a:gd name="T102" fmla="*/ 166 w 194"/>
                <a:gd name="T103" fmla="*/ 111 h 192"/>
                <a:gd name="T104" fmla="*/ 175 w 194"/>
                <a:gd name="T105" fmla="*/ 74 h 192"/>
                <a:gd name="T106" fmla="*/ 175 w 194"/>
                <a:gd name="T107" fmla="*/ 66 h 192"/>
                <a:gd name="T108" fmla="*/ 183 w 194"/>
                <a:gd name="T109" fmla="*/ 59 h 192"/>
                <a:gd name="T110" fmla="*/ 183 w 194"/>
                <a:gd name="T111" fmla="*/ 55 h 192"/>
                <a:gd name="T112" fmla="*/ 185 w 194"/>
                <a:gd name="T113" fmla="*/ 48 h 192"/>
                <a:gd name="T114" fmla="*/ 187 w 194"/>
                <a:gd name="T115" fmla="*/ 40 h 192"/>
                <a:gd name="T116" fmla="*/ 185 w 194"/>
                <a:gd name="T117" fmla="*/ 38 h 192"/>
                <a:gd name="T118" fmla="*/ 187 w 194"/>
                <a:gd name="T119" fmla="*/ 24 h 192"/>
                <a:gd name="T120" fmla="*/ 168 w 194"/>
                <a:gd name="T121" fmla="*/ 149 h 192"/>
                <a:gd name="T122" fmla="*/ 168 w 194"/>
                <a:gd name="T123" fmla="*/ 15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192">
                  <a:moveTo>
                    <a:pt x="64" y="95"/>
                  </a:moveTo>
                  <a:lnTo>
                    <a:pt x="64" y="97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close/>
                  <a:moveTo>
                    <a:pt x="69" y="95"/>
                  </a:move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5"/>
                  </a:lnTo>
                  <a:lnTo>
                    <a:pt x="69" y="95"/>
                  </a:lnTo>
                  <a:close/>
                  <a:moveTo>
                    <a:pt x="71" y="97"/>
                  </a:moveTo>
                  <a:lnTo>
                    <a:pt x="71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67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1" y="97"/>
                  </a:lnTo>
                  <a:close/>
                  <a:moveTo>
                    <a:pt x="7" y="45"/>
                  </a:moveTo>
                  <a:lnTo>
                    <a:pt x="7" y="45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5"/>
                  </a:lnTo>
                  <a:lnTo>
                    <a:pt x="7" y="45"/>
                  </a:lnTo>
                  <a:close/>
                  <a:moveTo>
                    <a:pt x="95" y="104"/>
                  </a:moveTo>
                  <a:lnTo>
                    <a:pt x="95" y="102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5" y="102"/>
                  </a:lnTo>
                  <a:lnTo>
                    <a:pt x="93" y="104"/>
                  </a:lnTo>
                  <a:lnTo>
                    <a:pt x="90" y="107"/>
                  </a:lnTo>
                  <a:lnTo>
                    <a:pt x="93" y="107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5" y="104"/>
                  </a:lnTo>
                  <a:close/>
                  <a:moveTo>
                    <a:pt x="173" y="185"/>
                  </a:moveTo>
                  <a:lnTo>
                    <a:pt x="173" y="185"/>
                  </a:lnTo>
                  <a:lnTo>
                    <a:pt x="173" y="185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5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4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0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5" y="5"/>
                  </a:lnTo>
                  <a:lnTo>
                    <a:pt x="173" y="3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1" y="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0"/>
                  </a:lnTo>
                  <a:lnTo>
                    <a:pt x="154" y="10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49" y="12"/>
                  </a:lnTo>
                  <a:lnTo>
                    <a:pt x="149" y="12"/>
                  </a:lnTo>
                  <a:lnTo>
                    <a:pt x="147" y="14"/>
                  </a:lnTo>
                  <a:lnTo>
                    <a:pt x="145" y="14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5"/>
                  </a:lnTo>
                  <a:lnTo>
                    <a:pt x="116" y="57"/>
                  </a:lnTo>
                  <a:lnTo>
                    <a:pt x="116" y="59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4"/>
                  </a:lnTo>
                  <a:lnTo>
                    <a:pt x="107" y="76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2" y="83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90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7" y="95"/>
                  </a:lnTo>
                  <a:lnTo>
                    <a:pt x="97" y="97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97" y="104"/>
                  </a:lnTo>
                  <a:lnTo>
                    <a:pt x="100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9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3" y="121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3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97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0" y="142"/>
                  </a:lnTo>
                  <a:lnTo>
                    <a:pt x="100" y="142"/>
                  </a:lnTo>
                  <a:lnTo>
                    <a:pt x="102" y="142"/>
                  </a:lnTo>
                  <a:lnTo>
                    <a:pt x="102" y="145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2" y="149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7" y="154"/>
                  </a:lnTo>
                  <a:lnTo>
                    <a:pt x="107" y="154"/>
                  </a:lnTo>
                  <a:lnTo>
                    <a:pt x="107" y="156"/>
                  </a:lnTo>
                  <a:lnTo>
                    <a:pt x="107" y="156"/>
                  </a:lnTo>
                  <a:lnTo>
                    <a:pt x="107" y="159"/>
                  </a:lnTo>
                  <a:lnTo>
                    <a:pt x="104" y="154"/>
                  </a:lnTo>
                  <a:lnTo>
                    <a:pt x="107" y="159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19" y="166"/>
                  </a:lnTo>
                  <a:lnTo>
                    <a:pt x="119" y="166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8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7"/>
                  </a:lnTo>
                  <a:lnTo>
                    <a:pt x="126" y="187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30" y="190"/>
                  </a:lnTo>
                  <a:lnTo>
                    <a:pt x="133" y="190"/>
                  </a:lnTo>
                  <a:lnTo>
                    <a:pt x="133" y="192"/>
                  </a:lnTo>
                  <a:lnTo>
                    <a:pt x="135" y="192"/>
                  </a:lnTo>
                  <a:lnTo>
                    <a:pt x="135" y="192"/>
                  </a:lnTo>
                  <a:lnTo>
                    <a:pt x="135" y="190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5"/>
                  </a:lnTo>
                  <a:lnTo>
                    <a:pt x="138" y="185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8" y="168"/>
                  </a:lnTo>
                  <a:lnTo>
                    <a:pt x="138" y="166"/>
                  </a:lnTo>
                  <a:lnTo>
                    <a:pt x="140" y="163"/>
                  </a:lnTo>
                  <a:lnTo>
                    <a:pt x="140" y="161"/>
                  </a:lnTo>
                  <a:lnTo>
                    <a:pt x="140" y="159"/>
                  </a:lnTo>
                  <a:lnTo>
                    <a:pt x="140" y="15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5" y="152"/>
                  </a:lnTo>
                  <a:lnTo>
                    <a:pt x="145" y="149"/>
                  </a:lnTo>
                  <a:lnTo>
                    <a:pt x="145" y="149"/>
                  </a:lnTo>
                  <a:lnTo>
                    <a:pt x="147" y="147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0"/>
                  </a:lnTo>
                  <a:lnTo>
                    <a:pt x="152" y="140"/>
                  </a:lnTo>
                  <a:lnTo>
                    <a:pt x="154" y="140"/>
                  </a:lnTo>
                  <a:lnTo>
                    <a:pt x="157" y="137"/>
                  </a:lnTo>
                  <a:lnTo>
                    <a:pt x="157" y="135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9" y="130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4" y="126"/>
                  </a:lnTo>
                  <a:lnTo>
                    <a:pt x="164" y="123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6" y="114"/>
                  </a:lnTo>
                  <a:lnTo>
                    <a:pt x="166" y="111"/>
                  </a:lnTo>
                  <a:lnTo>
                    <a:pt x="166" y="111"/>
                  </a:lnTo>
                  <a:lnTo>
                    <a:pt x="168" y="107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73" y="83"/>
                  </a:lnTo>
                  <a:lnTo>
                    <a:pt x="173" y="81"/>
                  </a:lnTo>
                  <a:lnTo>
                    <a:pt x="175" y="78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69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59"/>
                  </a:lnTo>
                  <a:lnTo>
                    <a:pt x="183" y="59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85" y="38"/>
                  </a:lnTo>
                  <a:lnTo>
                    <a:pt x="185" y="36"/>
                  </a:lnTo>
                  <a:lnTo>
                    <a:pt x="185" y="36"/>
                  </a:lnTo>
                  <a:lnTo>
                    <a:pt x="185" y="33"/>
                  </a:lnTo>
                  <a:lnTo>
                    <a:pt x="185" y="31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6"/>
                  </a:lnTo>
                  <a:lnTo>
                    <a:pt x="185" y="26"/>
                  </a:lnTo>
                  <a:lnTo>
                    <a:pt x="187" y="24"/>
                  </a:lnTo>
                  <a:lnTo>
                    <a:pt x="190" y="19"/>
                  </a:lnTo>
                  <a:lnTo>
                    <a:pt x="192" y="19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68" y="152"/>
                  </a:move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4">
              <a:extLst>
                <a:ext uri="{FF2B5EF4-FFF2-40B4-BE49-F238E27FC236}">
                  <a16:creationId xmlns:a16="http://schemas.microsoft.com/office/drawing/2014/main" id="{40B92AEE-3C69-426B-8C49-776458D251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15310" y="3602864"/>
              <a:ext cx="626133" cy="1092640"/>
            </a:xfrm>
            <a:custGeom>
              <a:avLst/>
              <a:gdLst>
                <a:gd name="T0" fmla="*/ 374 w 506"/>
                <a:gd name="T1" fmla="*/ 388 h 883"/>
                <a:gd name="T2" fmla="*/ 411 w 506"/>
                <a:gd name="T3" fmla="*/ 521 h 883"/>
                <a:gd name="T4" fmla="*/ 262 w 506"/>
                <a:gd name="T5" fmla="*/ 35 h 883"/>
                <a:gd name="T6" fmla="*/ 236 w 506"/>
                <a:gd name="T7" fmla="*/ 95 h 883"/>
                <a:gd name="T8" fmla="*/ 222 w 506"/>
                <a:gd name="T9" fmla="*/ 109 h 883"/>
                <a:gd name="T10" fmla="*/ 407 w 506"/>
                <a:gd name="T11" fmla="*/ 641 h 883"/>
                <a:gd name="T12" fmla="*/ 369 w 506"/>
                <a:gd name="T13" fmla="*/ 544 h 883"/>
                <a:gd name="T14" fmla="*/ 428 w 506"/>
                <a:gd name="T15" fmla="*/ 587 h 883"/>
                <a:gd name="T16" fmla="*/ 388 w 506"/>
                <a:gd name="T17" fmla="*/ 530 h 883"/>
                <a:gd name="T18" fmla="*/ 383 w 506"/>
                <a:gd name="T19" fmla="*/ 466 h 883"/>
                <a:gd name="T20" fmla="*/ 440 w 506"/>
                <a:gd name="T21" fmla="*/ 542 h 883"/>
                <a:gd name="T22" fmla="*/ 447 w 506"/>
                <a:gd name="T23" fmla="*/ 492 h 883"/>
                <a:gd name="T24" fmla="*/ 475 w 506"/>
                <a:gd name="T25" fmla="*/ 613 h 883"/>
                <a:gd name="T26" fmla="*/ 456 w 506"/>
                <a:gd name="T27" fmla="*/ 601 h 883"/>
                <a:gd name="T28" fmla="*/ 293 w 506"/>
                <a:gd name="T29" fmla="*/ 629 h 883"/>
                <a:gd name="T30" fmla="*/ 333 w 506"/>
                <a:gd name="T31" fmla="*/ 551 h 883"/>
                <a:gd name="T32" fmla="*/ 265 w 506"/>
                <a:gd name="T33" fmla="*/ 414 h 883"/>
                <a:gd name="T34" fmla="*/ 291 w 506"/>
                <a:gd name="T35" fmla="*/ 573 h 883"/>
                <a:gd name="T36" fmla="*/ 333 w 506"/>
                <a:gd name="T37" fmla="*/ 466 h 883"/>
                <a:gd name="T38" fmla="*/ 371 w 506"/>
                <a:gd name="T39" fmla="*/ 502 h 883"/>
                <a:gd name="T40" fmla="*/ 267 w 506"/>
                <a:gd name="T41" fmla="*/ 478 h 883"/>
                <a:gd name="T42" fmla="*/ 295 w 506"/>
                <a:gd name="T43" fmla="*/ 561 h 883"/>
                <a:gd name="T44" fmla="*/ 300 w 506"/>
                <a:gd name="T45" fmla="*/ 521 h 883"/>
                <a:gd name="T46" fmla="*/ 5 w 506"/>
                <a:gd name="T47" fmla="*/ 703 h 883"/>
                <a:gd name="T48" fmla="*/ 196 w 506"/>
                <a:gd name="T49" fmla="*/ 438 h 883"/>
                <a:gd name="T50" fmla="*/ 236 w 506"/>
                <a:gd name="T51" fmla="*/ 445 h 883"/>
                <a:gd name="T52" fmla="*/ 206 w 506"/>
                <a:gd name="T53" fmla="*/ 826 h 883"/>
                <a:gd name="T54" fmla="*/ 269 w 506"/>
                <a:gd name="T55" fmla="*/ 345 h 883"/>
                <a:gd name="T56" fmla="*/ 298 w 506"/>
                <a:gd name="T57" fmla="*/ 397 h 883"/>
                <a:gd name="T58" fmla="*/ 369 w 506"/>
                <a:gd name="T59" fmla="*/ 447 h 883"/>
                <a:gd name="T60" fmla="*/ 359 w 506"/>
                <a:gd name="T61" fmla="*/ 431 h 883"/>
                <a:gd name="T62" fmla="*/ 331 w 506"/>
                <a:gd name="T63" fmla="*/ 386 h 883"/>
                <a:gd name="T64" fmla="*/ 288 w 506"/>
                <a:gd name="T65" fmla="*/ 369 h 883"/>
                <a:gd name="T66" fmla="*/ 243 w 506"/>
                <a:gd name="T67" fmla="*/ 345 h 883"/>
                <a:gd name="T68" fmla="*/ 274 w 506"/>
                <a:gd name="T69" fmla="*/ 258 h 883"/>
                <a:gd name="T70" fmla="*/ 272 w 506"/>
                <a:gd name="T71" fmla="*/ 144 h 883"/>
                <a:gd name="T72" fmla="*/ 177 w 506"/>
                <a:gd name="T73" fmla="*/ 189 h 883"/>
                <a:gd name="T74" fmla="*/ 146 w 506"/>
                <a:gd name="T75" fmla="*/ 272 h 883"/>
                <a:gd name="T76" fmla="*/ 175 w 506"/>
                <a:gd name="T77" fmla="*/ 355 h 883"/>
                <a:gd name="T78" fmla="*/ 191 w 506"/>
                <a:gd name="T79" fmla="*/ 400 h 883"/>
                <a:gd name="T80" fmla="*/ 307 w 506"/>
                <a:gd name="T81" fmla="*/ 736 h 883"/>
                <a:gd name="T82" fmla="*/ 459 w 506"/>
                <a:gd name="T83" fmla="*/ 764 h 883"/>
                <a:gd name="T84" fmla="*/ 485 w 506"/>
                <a:gd name="T85" fmla="*/ 670 h 883"/>
                <a:gd name="T86" fmla="*/ 444 w 506"/>
                <a:gd name="T87" fmla="*/ 632 h 883"/>
                <a:gd name="T88" fmla="*/ 392 w 506"/>
                <a:gd name="T89" fmla="*/ 674 h 883"/>
                <a:gd name="T90" fmla="*/ 336 w 506"/>
                <a:gd name="T91" fmla="*/ 674 h 883"/>
                <a:gd name="T92" fmla="*/ 272 w 506"/>
                <a:gd name="T93" fmla="*/ 762 h 883"/>
                <a:gd name="T94" fmla="*/ 319 w 506"/>
                <a:gd name="T95" fmla="*/ 722 h 883"/>
                <a:gd name="T96" fmla="*/ 366 w 506"/>
                <a:gd name="T97" fmla="*/ 762 h 883"/>
                <a:gd name="T98" fmla="*/ 456 w 506"/>
                <a:gd name="T99" fmla="*/ 809 h 883"/>
                <a:gd name="T100" fmla="*/ 485 w 506"/>
                <a:gd name="T101" fmla="*/ 764 h 883"/>
                <a:gd name="T102" fmla="*/ 255 w 506"/>
                <a:gd name="T103" fmla="*/ 338 h 883"/>
                <a:gd name="T104" fmla="*/ 149 w 506"/>
                <a:gd name="T105" fmla="*/ 528 h 883"/>
                <a:gd name="T106" fmla="*/ 130 w 506"/>
                <a:gd name="T107" fmla="*/ 530 h 883"/>
                <a:gd name="T108" fmla="*/ 120 w 506"/>
                <a:gd name="T109" fmla="*/ 558 h 883"/>
                <a:gd name="T110" fmla="*/ 83 w 506"/>
                <a:gd name="T111" fmla="*/ 610 h 883"/>
                <a:gd name="T112" fmla="*/ 19 w 506"/>
                <a:gd name="T113" fmla="*/ 684 h 883"/>
                <a:gd name="T114" fmla="*/ 116 w 506"/>
                <a:gd name="T115" fmla="*/ 599 h 883"/>
                <a:gd name="T116" fmla="*/ 161 w 506"/>
                <a:gd name="T117" fmla="*/ 509 h 883"/>
                <a:gd name="T118" fmla="*/ 80 w 506"/>
                <a:gd name="T119" fmla="*/ 757 h 883"/>
                <a:gd name="T120" fmla="*/ 170 w 506"/>
                <a:gd name="T121" fmla="*/ 485 h 883"/>
                <a:gd name="T122" fmla="*/ 165 w 506"/>
                <a:gd name="T123" fmla="*/ 402 h 883"/>
                <a:gd name="T124" fmla="*/ 165 w 506"/>
                <a:gd name="T125" fmla="*/ 854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" h="883">
                  <a:moveTo>
                    <a:pt x="364" y="426"/>
                  </a:moveTo>
                  <a:lnTo>
                    <a:pt x="364" y="426"/>
                  </a:lnTo>
                  <a:lnTo>
                    <a:pt x="364" y="426"/>
                  </a:lnTo>
                  <a:lnTo>
                    <a:pt x="364" y="426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6" y="431"/>
                  </a:lnTo>
                  <a:lnTo>
                    <a:pt x="366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6" y="428"/>
                  </a:lnTo>
                  <a:lnTo>
                    <a:pt x="366" y="428"/>
                  </a:lnTo>
                  <a:lnTo>
                    <a:pt x="366" y="426"/>
                  </a:lnTo>
                  <a:lnTo>
                    <a:pt x="364" y="42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close/>
                  <a:moveTo>
                    <a:pt x="369" y="407"/>
                  </a:move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2"/>
                  </a:lnTo>
                  <a:lnTo>
                    <a:pt x="378" y="412"/>
                  </a:lnTo>
                  <a:lnTo>
                    <a:pt x="381" y="412"/>
                  </a:lnTo>
                  <a:lnTo>
                    <a:pt x="381" y="412"/>
                  </a:lnTo>
                  <a:lnTo>
                    <a:pt x="381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09"/>
                  </a:lnTo>
                  <a:lnTo>
                    <a:pt x="385" y="407"/>
                  </a:lnTo>
                  <a:lnTo>
                    <a:pt x="385" y="407"/>
                  </a:lnTo>
                  <a:lnTo>
                    <a:pt x="388" y="407"/>
                  </a:lnTo>
                  <a:lnTo>
                    <a:pt x="388" y="407"/>
                  </a:lnTo>
                  <a:lnTo>
                    <a:pt x="390" y="407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5"/>
                  </a:lnTo>
                  <a:lnTo>
                    <a:pt x="388" y="402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90" y="397"/>
                  </a:lnTo>
                  <a:lnTo>
                    <a:pt x="390" y="397"/>
                  </a:lnTo>
                  <a:lnTo>
                    <a:pt x="388" y="397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88" y="393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86"/>
                  </a:lnTo>
                  <a:lnTo>
                    <a:pt x="381" y="386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3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6" y="393"/>
                  </a:lnTo>
                  <a:lnTo>
                    <a:pt x="376" y="393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400"/>
                  </a:lnTo>
                  <a:lnTo>
                    <a:pt x="374" y="402"/>
                  </a:lnTo>
                  <a:lnTo>
                    <a:pt x="374" y="405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7"/>
                  </a:lnTo>
                  <a:lnTo>
                    <a:pt x="369" y="407"/>
                  </a:lnTo>
                  <a:lnTo>
                    <a:pt x="369" y="407"/>
                  </a:lnTo>
                  <a:close/>
                  <a:moveTo>
                    <a:pt x="359" y="421"/>
                  </a:moveTo>
                  <a:lnTo>
                    <a:pt x="359" y="421"/>
                  </a:lnTo>
                  <a:lnTo>
                    <a:pt x="359" y="421"/>
                  </a:lnTo>
                  <a:lnTo>
                    <a:pt x="359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1"/>
                  </a:lnTo>
                  <a:close/>
                  <a:moveTo>
                    <a:pt x="364" y="426"/>
                  </a:moveTo>
                  <a:lnTo>
                    <a:pt x="364" y="423"/>
                  </a:lnTo>
                  <a:lnTo>
                    <a:pt x="364" y="423"/>
                  </a:lnTo>
                  <a:lnTo>
                    <a:pt x="364" y="423"/>
                  </a:lnTo>
                  <a:lnTo>
                    <a:pt x="362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62" y="428"/>
                  </a:lnTo>
                  <a:lnTo>
                    <a:pt x="362" y="431"/>
                  </a:lnTo>
                  <a:lnTo>
                    <a:pt x="362" y="431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6"/>
                  </a:lnTo>
                  <a:lnTo>
                    <a:pt x="364" y="426"/>
                  </a:lnTo>
                  <a:close/>
                  <a:moveTo>
                    <a:pt x="428" y="596"/>
                  </a:moveTo>
                  <a:lnTo>
                    <a:pt x="428" y="599"/>
                  </a:lnTo>
                  <a:lnTo>
                    <a:pt x="428" y="599"/>
                  </a:lnTo>
                  <a:lnTo>
                    <a:pt x="430" y="599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3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3" y="599"/>
                  </a:lnTo>
                  <a:lnTo>
                    <a:pt x="433" y="596"/>
                  </a:lnTo>
                  <a:lnTo>
                    <a:pt x="433" y="594"/>
                  </a:lnTo>
                  <a:lnTo>
                    <a:pt x="433" y="594"/>
                  </a:lnTo>
                  <a:lnTo>
                    <a:pt x="430" y="594"/>
                  </a:lnTo>
                  <a:lnTo>
                    <a:pt x="428" y="594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6" y="594"/>
                  </a:lnTo>
                  <a:lnTo>
                    <a:pt x="426" y="594"/>
                  </a:lnTo>
                  <a:lnTo>
                    <a:pt x="428" y="596"/>
                  </a:lnTo>
                  <a:close/>
                  <a:moveTo>
                    <a:pt x="411" y="513"/>
                  </a:move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1"/>
                  </a:lnTo>
                  <a:lnTo>
                    <a:pt x="409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11" y="518"/>
                  </a:lnTo>
                  <a:lnTo>
                    <a:pt x="409" y="518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18"/>
                  </a:lnTo>
                  <a:lnTo>
                    <a:pt x="411" y="518"/>
                  </a:lnTo>
                  <a:lnTo>
                    <a:pt x="411" y="516"/>
                  </a:lnTo>
                  <a:lnTo>
                    <a:pt x="414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3"/>
                  </a:lnTo>
                  <a:lnTo>
                    <a:pt x="411" y="513"/>
                  </a:lnTo>
                  <a:close/>
                  <a:moveTo>
                    <a:pt x="388" y="568"/>
                  </a:moveTo>
                  <a:lnTo>
                    <a:pt x="388" y="565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88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5"/>
                  </a:lnTo>
                  <a:lnTo>
                    <a:pt x="385" y="565"/>
                  </a:lnTo>
                  <a:lnTo>
                    <a:pt x="383" y="565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70"/>
                  </a:lnTo>
                  <a:lnTo>
                    <a:pt x="383" y="570"/>
                  </a:lnTo>
                  <a:lnTo>
                    <a:pt x="388" y="568"/>
                  </a:lnTo>
                  <a:lnTo>
                    <a:pt x="388" y="568"/>
                  </a:lnTo>
                  <a:close/>
                  <a:moveTo>
                    <a:pt x="395" y="568"/>
                  </a:moveTo>
                  <a:lnTo>
                    <a:pt x="395" y="565"/>
                  </a:lnTo>
                  <a:lnTo>
                    <a:pt x="395" y="565"/>
                  </a:lnTo>
                  <a:lnTo>
                    <a:pt x="392" y="563"/>
                  </a:lnTo>
                  <a:lnTo>
                    <a:pt x="390" y="563"/>
                  </a:lnTo>
                  <a:lnTo>
                    <a:pt x="390" y="565"/>
                  </a:lnTo>
                  <a:lnTo>
                    <a:pt x="390" y="568"/>
                  </a:lnTo>
                  <a:lnTo>
                    <a:pt x="392" y="568"/>
                  </a:lnTo>
                  <a:lnTo>
                    <a:pt x="395" y="568"/>
                  </a:lnTo>
                  <a:close/>
                  <a:moveTo>
                    <a:pt x="400" y="594"/>
                  </a:moveTo>
                  <a:lnTo>
                    <a:pt x="400" y="594"/>
                  </a:lnTo>
                  <a:lnTo>
                    <a:pt x="400" y="594"/>
                  </a:lnTo>
                  <a:lnTo>
                    <a:pt x="400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9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7" y="596"/>
                  </a:lnTo>
                  <a:lnTo>
                    <a:pt x="397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4"/>
                  </a:lnTo>
                  <a:lnTo>
                    <a:pt x="400" y="594"/>
                  </a:lnTo>
                  <a:close/>
                  <a:moveTo>
                    <a:pt x="388" y="516"/>
                  </a:moveTo>
                  <a:lnTo>
                    <a:pt x="388" y="516"/>
                  </a:lnTo>
                  <a:lnTo>
                    <a:pt x="390" y="521"/>
                  </a:lnTo>
                  <a:lnTo>
                    <a:pt x="390" y="521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5" y="523"/>
                  </a:lnTo>
                  <a:lnTo>
                    <a:pt x="395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1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397" y="516"/>
                  </a:lnTo>
                  <a:lnTo>
                    <a:pt x="397" y="513"/>
                  </a:lnTo>
                  <a:lnTo>
                    <a:pt x="397" y="513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0" y="511"/>
                  </a:lnTo>
                  <a:lnTo>
                    <a:pt x="388" y="513"/>
                  </a:lnTo>
                  <a:lnTo>
                    <a:pt x="385" y="513"/>
                  </a:lnTo>
                  <a:lnTo>
                    <a:pt x="385" y="513"/>
                  </a:lnTo>
                  <a:lnTo>
                    <a:pt x="388" y="513"/>
                  </a:lnTo>
                  <a:lnTo>
                    <a:pt x="388" y="516"/>
                  </a:lnTo>
                  <a:close/>
                  <a:moveTo>
                    <a:pt x="260" y="42"/>
                  </a:moveTo>
                  <a:lnTo>
                    <a:pt x="260" y="42"/>
                  </a:lnTo>
                  <a:lnTo>
                    <a:pt x="262" y="42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65" y="38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8"/>
                  </a:lnTo>
                  <a:lnTo>
                    <a:pt x="260" y="40"/>
                  </a:lnTo>
                  <a:lnTo>
                    <a:pt x="258" y="40"/>
                  </a:lnTo>
                  <a:lnTo>
                    <a:pt x="260" y="42"/>
                  </a:lnTo>
                  <a:lnTo>
                    <a:pt x="260" y="42"/>
                  </a:lnTo>
                  <a:close/>
                  <a:moveTo>
                    <a:pt x="137" y="542"/>
                  </a:moveTo>
                  <a:lnTo>
                    <a:pt x="137" y="542"/>
                  </a:lnTo>
                  <a:lnTo>
                    <a:pt x="137" y="542"/>
                  </a:lnTo>
                  <a:lnTo>
                    <a:pt x="137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7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42"/>
                  </a:lnTo>
                  <a:close/>
                  <a:moveTo>
                    <a:pt x="227" y="125"/>
                  </a:moveTo>
                  <a:lnTo>
                    <a:pt x="227" y="125"/>
                  </a:lnTo>
                  <a:lnTo>
                    <a:pt x="232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6" y="123"/>
                  </a:lnTo>
                  <a:lnTo>
                    <a:pt x="236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139" y="544"/>
                  </a:moveTo>
                  <a:lnTo>
                    <a:pt x="137" y="544"/>
                  </a:lnTo>
                  <a:lnTo>
                    <a:pt x="137" y="544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4"/>
                  </a:lnTo>
                  <a:lnTo>
                    <a:pt x="139" y="544"/>
                  </a:lnTo>
                  <a:close/>
                  <a:moveTo>
                    <a:pt x="154" y="265"/>
                  </a:moveTo>
                  <a:lnTo>
                    <a:pt x="156" y="265"/>
                  </a:lnTo>
                  <a:lnTo>
                    <a:pt x="156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5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4" y="265"/>
                  </a:lnTo>
                  <a:lnTo>
                    <a:pt x="154" y="265"/>
                  </a:lnTo>
                  <a:lnTo>
                    <a:pt x="154" y="265"/>
                  </a:lnTo>
                  <a:close/>
                  <a:moveTo>
                    <a:pt x="260" y="2"/>
                  </a:moveTo>
                  <a:lnTo>
                    <a:pt x="260" y="2"/>
                  </a:lnTo>
                  <a:lnTo>
                    <a:pt x="260" y="2"/>
                  </a:lnTo>
                  <a:lnTo>
                    <a:pt x="260" y="2"/>
                  </a:lnTo>
                  <a:close/>
                  <a:moveTo>
                    <a:pt x="232" y="99"/>
                  </a:moveTo>
                  <a:lnTo>
                    <a:pt x="232" y="99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6" y="102"/>
                  </a:lnTo>
                  <a:lnTo>
                    <a:pt x="236" y="104"/>
                  </a:lnTo>
                  <a:lnTo>
                    <a:pt x="236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7"/>
                  </a:lnTo>
                  <a:lnTo>
                    <a:pt x="239" y="95"/>
                  </a:lnTo>
                  <a:lnTo>
                    <a:pt x="236" y="95"/>
                  </a:lnTo>
                  <a:lnTo>
                    <a:pt x="236" y="97"/>
                  </a:lnTo>
                  <a:lnTo>
                    <a:pt x="236" y="97"/>
                  </a:lnTo>
                  <a:lnTo>
                    <a:pt x="234" y="97"/>
                  </a:lnTo>
                  <a:lnTo>
                    <a:pt x="232" y="95"/>
                  </a:lnTo>
                  <a:lnTo>
                    <a:pt x="232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32" y="99"/>
                  </a:lnTo>
                  <a:lnTo>
                    <a:pt x="232" y="99"/>
                  </a:lnTo>
                  <a:close/>
                  <a:moveTo>
                    <a:pt x="376" y="471"/>
                  </a:moveTo>
                  <a:lnTo>
                    <a:pt x="376" y="471"/>
                  </a:lnTo>
                  <a:lnTo>
                    <a:pt x="376" y="471"/>
                  </a:lnTo>
                  <a:lnTo>
                    <a:pt x="376" y="471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6" y="473"/>
                  </a:lnTo>
                  <a:lnTo>
                    <a:pt x="376" y="471"/>
                  </a:lnTo>
                  <a:close/>
                  <a:moveTo>
                    <a:pt x="258" y="87"/>
                  </a:moveTo>
                  <a:lnTo>
                    <a:pt x="260" y="87"/>
                  </a:lnTo>
                  <a:lnTo>
                    <a:pt x="260" y="90"/>
                  </a:lnTo>
                  <a:lnTo>
                    <a:pt x="260" y="90"/>
                  </a:lnTo>
                  <a:lnTo>
                    <a:pt x="262" y="90"/>
                  </a:lnTo>
                  <a:lnTo>
                    <a:pt x="262" y="90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close/>
                  <a:moveTo>
                    <a:pt x="255" y="125"/>
                  </a:moveTo>
                  <a:lnTo>
                    <a:pt x="255" y="125"/>
                  </a:lnTo>
                  <a:lnTo>
                    <a:pt x="255" y="125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0" y="118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8"/>
                  </a:lnTo>
                  <a:lnTo>
                    <a:pt x="258" y="118"/>
                  </a:lnTo>
                  <a:lnTo>
                    <a:pt x="258" y="116"/>
                  </a:lnTo>
                  <a:lnTo>
                    <a:pt x="258" y="116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5" y="118"/>
                  </a:lnTo>
                  <a:lnTo>
                    <a:pt x="258" y="118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8" y="123"/>
                  </a:lnTo>
                  <a:lnTo>
                    <a:pt x="255" y="123"/>
                  </a:lnTo>
                  <a:lnTo>
                    <a:pt x="255" y="125"/>
                  </a:lnTo>
                  <a:close/>
                  <a:moveTo>
                    <a:pt x="255" y="42"/>
                  </a:move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2"/>
                  </a:lnTo>
                  <a:lnTo>
                    <a:pt x="255" y="42"/>
                  </a:lnTo>
                  <a:close/>
                  <a:moveTo>
                    <a:pt x="255" y="24"/>
                  </a:moveTo>
                  <a:lnTo>
                    <a:pt x="255" y="21"/>
                  </a:lnTo>
                  <a:lnTo>
                    <a:pt x="255" y="21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53" y="21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5" y="24"/>
                  </a:lnTo>
                  <a:close/>
                  <a:moveTo>
                    <a:pt x="222" y="113"/>
                  </a:moveTo>
                  <a:lnTo>
                    <a:pt x="225" y="116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2" y="111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6"/>
                  </a:lnTo>
                  <a:lnTo>
                    <a:pt x="222" y="109"/>
                  </a:lnTo>
                  <a:lnTo>
                    <a:pt x="220" y="111"/>
                  </a:lnTo>
                  <a:lnTo>
                    <a:pt x="220" y="113"/>
                  </a:lnTo>
                  <a:lnTo>
                    <a:pt x="222" y="113"/>
                  </a:lnTo>
                  <a:lnTo>
                    <a:pt x="222" y="113"/>
                  </a:lnTo>
                  <a:close/>
                  <a:moveTo>
                    <a:pt x="395" y="615"/>
                  </a:moveTo>
                  <a:lnTo>
                    <a:pt x="395" y="615"/>
                  </a:lnTo>
                  <a:lnTo>
                    <a:pt x="397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3"/>
                  </a:lnTo>
                  <a:lnTo>
                    <a:pt x="397" y="610"/>
                  </a:lnTo>
                  <a:lnTo>
                    <a:pt x="397" y="608"/>
                  </a:lnTo>
                  <a:lnTo>
                    <a:pt x="397" y="608"/>
                  </a:lnTo>
                  <a:lnTo>
                    <a:pt x="400" y="608"/>
                  </a:lnTo>
                  <a:lnTo>
                    <a:pt x="400" y="608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1"/>
                  </a:lnTo>
                  <a:lnTo>
                    <a:pt x="397" y="603"/>
                  </a:lnTo>
                  <a:lnTo>
                    <a:pt x="400" y="603"/>
                  </a:lnTo>
                  <a:lnTo>
                    <a:pt x="400" y="601"/>
                  </a:lnTo>
                  <a:lnTo>
                    <a:pt x="400" y="601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5" y="599"/>
                  </a:lnTo>
                  <a:lnTo>
                    <a:pt x="395" y="599"/>
                  </a:lnTo>
                  <a:lnTo>
                    <a:pt x="392" y="599"/>
                  </a:lnTo>
                  <a:lnTo>
                    <a:pt x="392" y="599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6"/>
                  </a:lnTo>
                  <a:lnTo>
                    <a:pt x="385" y="596"/>
                  </a:lnTo>
                  <a:lnTo>
                    <a:pt x="385" y="594"/>
                  </a:lnTo>
                  <a:lnTo>
                    <a:pt x="385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4"/>
                  </a:lnTo>
                  <a:lnTo>
                    <a:pt x="376" y="596"/>
                  </a:lnTo>
                  <a:lnTo>
                    <a:pt x="376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71" y="601"/>
                  </a:lnTo>
                  <a:lnTo>
                    <a:pt x="371" y="603"/>
                  </a:lnTo>
                  <a:lnTo>
                    <a:pt x="369" y="603"/>
                  </a:lnTo>
                  <a:lnTo>
                    <a:pt x="366" y="603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8"/>
                  </a:lnTo>
                  <a:lnTo>
                    <a:pt x="359" y="608"/>
                  </a:lnTo>
                  <a:lnTo>
                    <a:pt x="359" y="610"/>
                  </a:lnTo>
                  <a:lnTo>
                    <a:pt x="357" y="613"/>
                  </a:lnTo>
                  <a:lnTo>
                    <a:pt x="357" y="613"/>
                  </a:lnTo>
                  <a:lnTo>
                    <a:pt x="357" y="615"/>
                  </a:lnTo>
                  <a:lnTo>
                    <a:pt x="357" y="615"/>
                  </a:lnTo>
                  <a:lnTo>
                    <a:pt x="359" y="615"/>
                  </a:lnTo>
                  <a:lnTo>
                    <a:pt x="359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8"/>
                  </a:lnTo>
                  <a:lnTo>
                    <a:pt x="362" y="618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4" y="622"/>
                  </a:lnTo>
                  <a:lnTo>
                    <a:pt x="371" y="622"/>
                  </a:lnTo>
                  <a:lnTo>
                    <a:pt x="378" y="622"/>
                  </a:lnTo>
                  <a:lnTo>
                    <a:pt x="381" y="622"/>
                  </a:lnTo>
                  <a:lnTo>
                    <a:pt x="383" y="622"/>
                  </a:lnTo>
                  <a:lnTo>
                    <a:pt x="385" y="622"/>
                  </a:lnTo>
                  <a:lnTo>
                    <a:pt x="388" y="620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5" y="613"/>
                  </a:lnTo>
                  <a:lnTo>
                    <a:pt x="395" y="613"/>
                  </a:lnTo>
                  <a:lnTo>
                    <a:pt x="395" y="615"/>
                  </a:lnTo>
                  <a:lnTo>
                    <a:pt x="395" y="615"/>
                  </a:lnTo>
                  <a:lnTo>
                    <a:pt x="395" y="615"/>
                  </a:lnTo>
                  <a:close/>
                  <a:moveTo>
                    <a:pt x="409" y="646"/>
                  </a:moveTo>
                  <a:lnTo>
                    <a:pt x="409" y="644"/>
                  </a:lnTo>
                  <a:lnTo>
                    <a:pt x="409" y="644"/>
                  </a:lnTo>
                  <a:lnTo>
                    <a:pt x="409" y="644"/>
                  </a:lnTo>
                  <a:lnTo>
                    <a:pt x="407" y="644"/>
                  </a:lnTo>
                  <a:lnTo>
                    <a:pt x="407" y="641"/>
                  </a:lnTo>
                  <a:lnTo>
                    <a:pt x="404" y="641"/>
                  </a:lnTo>
                  <a:lnTo>
                    <a:pt x="402" y="641"/>
                  </a:lnTo>
                  <a:lnTo>
                    <a:pt x="402" y="644"/>
                  </a:lnTo>
                  <a:lnTo>
                    <a:pt x="402" y="644"/>
                  </a:lnTo>
                  <a:lnTo>
                    <a:pt x="402" y="646"/>
                  </a:lnTo>
                  <a:lnTo>
                    <a:pt x="402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6"/>
                  </a:lnTo>
                  <a:lnTo>
                    <a:pt x="409" y="646"/>
                  </a:lnTo>
                  <a:close/>
                  <a:moveTo>
                    <a:pt x="352" y="644"/>
                  </a:moveTo>
                  <a:lnTo>
                    <a:pt x="352" y="644"/>
                  </a:lnTo>
                  <a:lnTo>
                    <a:pt x="352" y="641"/>
                  </a:lnTo>
                  <a:lnTo>
                    <a:pt x="352" y="641"/>
                  </a:lnTo>
                  <a:lnTo>
                    <a:pt x="350" y="641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5" y="641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0" y="644"/>
                  </a:lnTo>
                  <a:lnTo>
                    <a:pt x="340" y="644"/>
                  </a:lnTo>
                  <a:lnTo>
                    <a:pt x="340" y="646"/>
                  </a:lnTo>
                  <a:lnTo>
                    <a:pt x="345" y="648"/>
                  </a:lnTo>
                  <a:lnTo>
                    <a:pt x="345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close/>
                  <a:moveTo>
                    <a:pt x="357" y="589"/>
                  </a:moveTo>
                  <a:lnTo>
                    <a:pt x="357" y="589"/>
                  </a:lnTo>
                  <a:lnTo>
                    <a:pt x="359" y="589"/>
                  </a:lnTo>
                  <a:lnTo>
                    <a:pt x="359" y="589"/>
                  </a:lnTo>
                  <a:lnTo>
                    <a:pt x="362" y="589"/>
                  </a:lnTo>
                  <a:lnTo>
                    <a:pt x="362" y="587"/>
                  </a:lnTo>
                  <a:lnTo>
                    <a:pt x="364" y="587"/>
                  </a:lnTo>
                  <a:lnTo>
                    <a:pt x="366" y="584"/>
                  </a:lnTo>
                  <a:lnTo>
                    <a:pt x="366" y="584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9" y="582"/>
                  </a:lnTo>
                  <a:lnTo>
                    <a:pt x="369" y="582"/>
                  </a:lnTo>
                  <a:lnTo>
                    <a:pt x="369" y="580"/>
                  </a:lnTo>
                  <a:lnTo>
                    <a:pt x="369" y="580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71" y="573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68"/>
                  </a:lnTo>
                  <a:lnTo>
                    <a:pt x="369" y="563"/>
                  </a:lnTo>
                  <a:lnTo>
                    <a:pt x="369" y="561"/>
                  </a:lnTo>
                  <a:lnTo>
                    <a:pt x="369" y="561"/>
                  </a:lnTo>
                  <a:lnTo>
                    <a:pt x="371" y="558"/>
                  </a:lnTo>
                  <a:lnTo>
                    <a:pt x="371" y="558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4"/>
                  </a:lnTo>
                  <a:lnTo>
                    <a:pt x="371" y="554"/>
                  </a:lnTo>
                  <a:lnTo>
                    <a:pt x="371" y="551"/>
                  </a:lnTo>
                  <a:lnTo>
                    <a:pt x="371" y="551"/>
                  </a:lnTo>
                  <a:lnTo>
                    <a:pt x="371" y="549"/>
                  </a:lnTo>
                  <a:lnTo>
                    <a:pt x="371" y="547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71" y="542"/>
                  </a:lnTo>
                  <a:lnTo>
                    <a:pt x="371" y="539"/>
                  </a:lnTo>
                  <a:lnTo>
                    <a:pt x="371" y="539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69" y="535"/>
                  </a:lnTo>
                  <a:lnTo>
                    <a:pt x="366" y="537"/>
                  </a:lnTo>
                  <a:lnTo>
                    <a:pt x="366" y="539"/>
                  </a:lnTo>
                  <a:lnTo>
                    <a:pt x="366" y="539"/>
                  </a:lnTo>
                  <a:lnTo>
                    <a:pt x="366" y="542"/>
                  </a:lnTo>
                  <a:lnTo>
                    <a:pt x="366" y="542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7"/>
                  </a:lnTo>
                  <a:lnTo>
                    <a:pt x="364" y="547"/>
                  </a:lnTo>
                  <a:lnTo>
                    <a:pt x="364" y="549"/>
                  </a:lnTo>
                  <a:lnTo>
                    <a:pt x="364" y="549"/>
                  </a:lnTo>
                  <a:lnTo>
                    <a:pt x="364" y="551"/>
                  </a:lnTo>
                  <a:lnTo>
                    <a:pt x="359" y="561"/>
                  </a:lnTo>
                  <a:lnTo>
                    <a:pt x="359" y="563"/>
                  </a:lnTo>
                  <a:lnTo>
                    <a:pt x="357" y="565"/>
                  </a:lnTo>
                  <a:lnTo>
                    <a:pt x="357" y="565"/>
                  </a:lnTo>
                  <a:lnTo>
                    <a:pt x="355" y="568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2" y="573"/>
                  </a:lnTo>
                  <a:lnTo>
                    <a:pt x="352" y="573"/>
                  </a:lnTo>
                  <a:lnTo>
                    <a:pt x="355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7"/>
                  </a:lnTo>
                  <a:lnTo>
                    <a:pt x="352" y="577"/>
                  </a:lnTo>
                  <a:lnTo>
                    <a:pt x="347" y="582"/>
                  </a:lnTo>
                  <a:lnTo>
                    <a:pt x="347" y="584"/>
                  </a:lnTo>
                  <a:lnTo>
                    <a:pt x="347" y="584"/>
                  </a:lnTo>
                  <a:lnTo>
                    <a:pt x="345" y="587"/>
                  </a:lnTo>
                  <a:lnTo>
                    <a:pt x="343" y="591"/>
                  </a:lnTo>
                  <a:lnTo>
                    <a:pt x="343" y="594"/>
                  </a:lnTo>
                  <a:lnTo>
                    <a:pt x="343" y="594"/>
                  </a:lnTo>
                  <a:lnTo>
                    <a:pt x="340" y="596"/>
                  </a:lnTo>
                  <a:lnTo>
                    <a:pt x="338" y="599"/>
                  </a:lnTo>
                  <a:lnTo>
                    <a:pt x="338" y="599"/>
                  </a:lnTo>
                  <a:lnTo>
                    <a:pt x="338" y="601"/>
                  </a:lnTo>
                  <a:lnTo>
                    <a:pt x="338" y="601"/>
                  </a:lnTo>
                  <a:lnTo>
                    <a:pt x="338" y="603"/>
                  </a:lnTo>
                  <a:lnTo>
                    <a:pt x="338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6"/>
                  </a:lnTo>
                  <a:lnTo>
                    <a:pt x="336" y="606"/>
                  </a:lnTo>
                  <a:lnTo>
                    <a:pt x="338" y="606"/>
                  </a:lnTo>
                  <a:lnTo>
                    <a:pt x="338" y="606"/>
                  </a:lnTo>
                  <a:lnTo>
                    <a:pt x="336" y="608"/>
                  </a:lnTo>
                  <a:lnTo>
                    <a:pt x="336" y="613"/>
                  </a:lnTo>
                  <a:lnTo>
                    <a:pt x="331" y="627"/>
                  </a:lnTo>
                  <a:lnTo>
                    <a:pt x="331" y="629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6" y="632"/>
                  </a:lnTo>
                  <a:lnTo>
                    <a:pt x="338" y="629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3" y="622"/>
                  </a:lnTo>
                  <a:lnTo>
                    <a:pt x="343" y="620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6"/>
                  </a:lnTo>
                  <a:lnTo>
                    <a:pt x="350" y="603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7" y="591"/>
                  </a:lnTo>
                  <a:lnTo>
                    <a:pt x="357" y="589"/>
                  </a:lnTo>
                  <a:close/>
                  <a:moveTo>
                    <a:pt x="423" y="584"/>
                  </a:moveTo>
                  <a:lnTo>
                    <a:pt x="423" y="584"/>
                  </a:lnTo>
                  <a:lnTo>
                    <a:pt x="423" y="584"/>
                  </a:lnTo>
                  <a:lnTo>
                    <a:pt x="423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8" y="589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33" y="587"/>
                  </a:lnTo>
                  <a:lnTo>
                    <a:pt x="433" y="587"/>
                  </a:lnTo>
                  <a:lnTo>
                    <a:pt x="435" y="587"/>
                  </a:lnTo>
                  <a:lnTo>
                    <a:pt x="435" y="584"/>
                  </a:lnTo>
                  <a:lnTo>
                    <a:pt x="435" y="584"/>
                  </a:lnTo>
                  <a:lnTo>
                    <a:pt x="435" y="582"/>
                  </a:lnTo>
                  <a:lnTo>
                    <a:pt x="435" y="582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3" y="580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0" y="580"/>
                  </a:lnTo>
                  <a:lnTo>
                    <a:pt x="430" y="580"/>
                  </a:lnTo>
                  <a:lnTo>
                    <a:pt x="430" y="577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3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28" y="568"/>
                  </a:lnTo>
                  <a:lnTo>
                    <a:pt x="428" y="565"/>
                  </a:lnTo>
                  <a:lnTo>
                    <a:pt x="426" y="565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1" y="563"/>
                  </a:lnTo>
                  <a:lnTo>
                    <a:pt x="421" y="561"/>
                  </a:lnTo>
                  <a:lnTo>
                    <a:pt x="421" y="558"/>
                  </a:lnTo>
                  <a:lnTo>
                    <a:pt x="421" y="556"/>
                  </a:lnTo>
                  <a:lnTo>
                    <a:pt x="423" y="551"/>
                  </a:lnTo>
                  <a:lnTo>
                    <a:pt x="423" y="549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5"/>
                  </a:lnTo>
                  <a:lnTo>
                    <a:pt x="421" y="535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0"/>
                  </a:lnTo>
                  <a:lnTo>
                    <a:pt x="418" y="530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09" y="528"/>
                  </a:lnTo>
                  <a:lnTo>
                    <a:pt x="407" y="530"/>
                  </a:lnTo>
                  <a:lnTo>
                    <a:pt x="404" y="532"/>
                  </a:lnTo>
                  <a:lnTo>
                    <a:pt x="404" y="532"/>
                  </a:lnTo>
                  <a:lnTo>
                    <a:pt x="402" y="532"/>
                  </a:lnTo>
                  <a:lnTo>
                    <a:pt x="400" y="532"/>
                  </a:lnTo>
                  <a:lnTo>
                    <a:pt x="397" y="530"/>
                  </a:lnTo>
                  <a:lnTo>
                    <a:pt x="397" y="528"/>
                  </a:lnTo>
                  <a:lnTo>
                    <a:pt x="395" y="525"/>
                  </a:lnTo>
                  <a:lnTo>
                    <a:pt x="395" y="525"/>
                  </a:lnTo>
                  <a:lnTo>
                    <a:pt x="392" y="525"/>
                  </a:lnTo>
                  <a:lnTo>
                    <a:pt x="392" y="525"/>
                  </a:lnTo>
                  <a:lnTo>
                    <a:pt x="392" y="528"/>
                  </a:lnTo>
                  <a:lnTo>
                    <a:pt x="390" y="525"/>
                  </a:lnTo>
                  <a:lnTo>
                    <a:pt x="390" y="523"/>
                  </a:lnTo>
                  <a:lnTo>
                    <a:pt x="388" y="521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3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8" y="528"/>
                  </a:lnTo>
                  <a:lnTo>
                    <a:pt x="388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90" y="532"/>
                  </a:lnTo>
                  <a:lnTo>
                    <a:pt x="390" y="537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90" y="547"/>
                  </a:lnTo>
                  <a:lnTo>
                    <a:pt x="390" y="547"/>
                  </a:lnTo>
                  <a:lnTo>
                    <a:pt x="390" y="549"/>
                  </a:lnTo>
                  <a:lnTo>
                    <a:pt x="390" y="549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7" y="554"/>
                  </a:lnTo>
                  <a:lnTo>
                    <a:pt x="397" y="554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400" y="549"/>
                  </a:lnTo>
                  <a:lnTo>
                    <a:pt x="400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4" y="551"/>
                  </a:lnTo>
                  <a:lnTo>
                    <a:pt x="404" y="554"/>
                  </a:lnTo>
                  <a:lnTo>
                    <a:pt x="407" y="554"/>
                  </a:lnTo>
                  <a:lnTo>
                    <a:pt x="407" y="556"/>
                  </a:lnTo>
                  <a:lnTo>
                    <a:pt x="407" y="556"/>
                  </a:lnTo>
                  <a:lnTo>
                    <a:pt x="409" y="558"/>
                  </a:lnTo>
                  <a:lnTo>
                    <a:pt x="409" y="558"/>
                  </a:lnTo>
                  <a:lnTo>
                    <a:pt x="409" y="563"/>
                  </a:lnTo>
                  <a:lnTo>
                    <a:pt x="409" y="565"/>
                  </a:lnTo>
                  <a:lnTo>
                    <a:pt x="409" y="565"/>
                  </a:lnTo>
                  <a:lnTo>
                    <a:pt x="409" y="570"/>
                  </a:lnTo>
                  <a:lnTo>
                    <a:pt x="409" y="570"/>
                  </a:lnTo>
                  <a:lnTo>
                    <a:pt x="409" y="573"/>
                  </a:lnTo>
                  <a:lnTo>
                    <a:pt x="409" y="573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7"/>
                  </a:lnTo>
                  <a:lnTo>
                    <a:pt x="407" y="580"/>
                  </a:lnTo>
                  <a:lnTo>
                    <a:pt x="407" y="580"/>
                  </a:lnTo>
                  <a:lnTo>
                    <a:pt x="407" y="582"/>
                  </a:lnTo>
                  <a:lnTo>
                    <a:pt x="409" y="582"/>
                  </a:lnTo>
                  <a:lnTo>
                    <a:pt x="409" y="582"/>
                  </a:lnTo>
                  <a:lnTo>
                    <a:pt x="409" y="584"/>
                  </a:lnTo>
                  <a:lnTo>
                    <a:pt x="409" y="584"/>
                  </a:lnTo>
                  <a:lnTo>
                    <a:pt x="409" y="587"/>
                  </a:lnTo>
                  <a:lnTo>
                    <a:pt x="409" y="589"/>
                  </a:lnTo>
                  <a:lnTo>
                    <a:pt x="409" y="591"/>
                  </a:lnTo>
                  <a:lnTo>
                    <a:pt x="409" y="594"/>
                  </a:lnTo>
                  <a:lnTo>
                    <a:pt x="409" y="594"/>
                  </a:lnTo>
                  <a:lnTo>
                    <a:pt x="411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8" y="596"/>
                  </a:lnTo>
                  <a:lnTo>
                    <a:pt x="418" y="599"/>
                  </a:lnTo>
                  <a:lnTo>
                    <a:pt x="418" y="599"/>
                  </a:lnTo>
                  <a:lnTo>
                    <a:pt x="421" y="601"/>
                  </a:lnTo>
                  <a:lnTo>
                    <a:pt x="421" y="601"/>
                  </a:lnTo>
                  <a:lnTo>
                    <a:pt x="423" y="601"/>
                  </a:lnTo>
                  <a:lnTo>
                    <a:pt x="423" y="599"/>
                  </a:lnTo>
                  <a:lnTo>
                    <a:pt x="421" y="596"/>
                  </a:lnTo>
                  <a:lnTo>
                    <a:pt x="421" y="594"/>
                  </a:lnTo>
                  <a:lnTo>
                    <a:pt x="421" y="591"/>
                  </a:lnTo>
                  <a:lnTo>
                    <a:pt x="421" y="584"/>
                  </a:lnTo>
                  <a:lnTo>
                    <a:pt x="418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3" y="582"/>
                  </a:lnTo>
                  <a:lnTo>
                    <a:pt x="423" y="584"/>
                  </a:lnTo>
                  <a:lnTo>
                    <a:pt x="423" y="584"/>
                  </a:lnTo>
                  <a:close/>
                  <a:moveTo>
                    <a:pt x="390" y="466"/>
                  </a:move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5" y="464"/>
                  </a:lnTo>
                  <a:lnTo>
                    <a:pt x="383" y="464"/>
                  </a:lnTo>
                  <a:lnTo>
                    <a:pt x="383" y="464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5" y="476"/>
                  </a:lnTo>
                  <a:lnTo>
                    <a:pt x="388" y="483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7"/>
                  </a:lnTo>
                  <a:lnTo>
                    <a:pt x="395" y="490"/>
                  </a:lnTo>
                  <a:lnTo>
                    <a:pt x="397" y="492"/>
                  </a:lnTo>
                  <a:lnTo>
                    <a:pt x="397" y="492"/>
                  </a:lnTo>
                  <a:lnTo>
                    <a:pt x="400" y="492"/>
                  </a:lnTo>
                  <a:lnTo>
                    <a:pt x="402" y="492"/>
                  </a:lnTo>
                  <a:lnTo>
                    <a:pt x="404" y="494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9" y="499"/>
                  </a:lnTo>
                  <a:lnTo>
                    <a:pt x="407" y="499"/>
                  </a:lnTo>
                  <a:lnTo>
                    <a:pt x="407" y="502"/>
                  </a:lnTo>
                  <a:lnTo>
                    <a:pt x="409" y="502"/>
                  </a:lnTo>
                  <a:lnTo>
                    <a:pt x="409" y="499"/>
                  </a:lnTo>
                  <a:lnTo>
                    <a:pt x="411" y="499"/>
                  </a:lnTo>
                  <a:lnTo>
                    <a:pt x="411" y="499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4"/>
                  </a:lnTo>
                  <a:lnTo>
                    <a:pt x="411" y="504"/>
                  </a:lnTo>
                  <a:lnTo>
                    <a:pt x="414" y="509"/>
                  </a:lnTo>
                  <a:lnTo>
                    <a:pt x="416" y="509"/>
                  </a:lnTo>
                  <a:lnTo>
                    <a:pt x="418" y="509"/>
                  </a:lnTo>
                  <a:lnTo>
                    <a:pt x="418" y="509"/>
                  </a:lnTo>
                  <a:lnTo>
                    <a:pt x="421" y="506"/>
                  </a:lnTo>
                  <a:lnTo>
                    <a:pt x="421" y="509"/>
                  </a:lnTo>
                  <a:lnTo>
                    <a:pt x="423" y="509"/>
                  </a:lnTo>
                  <a:lnTo>
                    <a:pt x="423" y="509"/>
                  </a:lnTo>
                  <a:lnTo>
                    <a:pt x="423" y="511"/>
                  </a:lnTo>
                  <a:lnTo>
                    <a:pt x="423" y="511"/>
                  </a:lnTo>
                  <a:lnTo>
                    <a:pt x="421" y="509"/>
                  </a:lnTo>
                  <a:lnTo>
                    <a:pt x="421" y="511"/>
                  </a:lnTo>
                  <a:lnTo>
                    <a:pt x="421" y="511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4" y="518"/>
                  </a:lnTo>
                  <a:lnTo>
                    <a:pt x="416" y="518"/>
                  </a:lnTo>
                  <a:lnTo>
                    <a:pt x="416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3"/>
                  </a:lnTo>
                  <a:lnTo>
                    <a:pt x="411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32"/>
                  </a:lnTo>
                  <a:lnTo>
                    <a:pt x="421" y="532"/>
                  </a:lnTo>
                  <a:lnTo>
                    <a:pt x="423" y="532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30" y="535"/>
                  </a:lnTo>
                  <a:lnTo>
                    <a:pt x="430" y="537"/>
                  </a:lnTo>
                  <a:lnTo>
                    <a:pt x="430" y="539"/>
                  </a:lnTo>
                  <a:lnTo>
                    <a:pt x="430" y="542"/>
                  </a:lnTo>
                  <a:lnTo>
                    <a:pt x="433" y="542"/>
                  </a:lnTo>
                  <a:lnTo>
                    <a:pt x="433" y="542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7" y="539"/>
                  </a:lnTo>
                  <a:lnTo>
                    <a:pt x="437" y="542"/>
                  </a:lnTo>
                  <a:lnTo>
                    <a:pt x="437" y="542"/>
                  </a:lnTo>
                  <a:lnTo>
                    <a:pt x="440" y="542"/>
                  </a:lnTo>
                  <a:lnTo>
                    <a:pt x="440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4"/>
                  </a:lnTo>
                  <a:lnTo>
                    <a:pt x="442" y="544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7" y="542"/>
                  </a:lnTo>
                  <a:lnTo>
                    <a:pt x="447" y="544"/>
                  </a:lnTo>
                  <a:lnTo>
                    <a:pt x="447" y="544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4" y="542"/>
                  </a:lnTo>
                  <a:lnTo>
                    <a:pt x="454" y="539"/>
                  </a:lnTo>
                  <a:lnTo>
                    <a:pt x="454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61" y="547"/>
                  </a:lnTo>
                  <a:lnTo>
                    <a:pt x="461" y="547"/>
                  </a:lnTo>
                  <a:lnTo>
                    <a:pt x="461" y="544"/>
                  </a:lnTo>
                  <a:lnTo>
                    <a:pt x="459" y="542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7"/>
                  </a:lnTo>
                  <a:lnTo>
                    <a:pt x="454" y="537"/>
                  </a:lnTo>
                  <a:lnTo>
                    <a:pt x="452" y="537"/>
                  </a:lnTo>
                  <a:lnTo>
                    <a:pt x="452" y="537"/>
                  </a:lnTo>
                  <a:lnTo>
                    <a:pt x="454" y="537"/>
                  </a:lnTo>
                  <a:lnTo>
                    <a:pt x="452" y="539"/>
                  </a:lnTo>
                  <a:lnTo>
                    <a:pt x="449" y="539"/>
                  </a:lnTo>
                  <a:lnTo>
                    <a:pt x="449" y="537"/>
                  </a:lnTo>
                  <a:lnTo>
                    <a:pt x="449" y="535"/>
                  </a:lnTo>
                  <a:lnTo>
                    <a:pt x="449" y="535"/>
                  </a:lnTo>
                  <a:lnTo>
                    <a:pt x="454" y="532"/>
                  </a:lnTo>
                  <a:lnTo>
                    <a:pt x="454" y="532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3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7" y="525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18"/>
                  </a:lnTo>
                  <a:lnTo>
                    <a:pt x="447" y="518"/>
                  </a:lnTo>
                  <a:lnTo>
                    <a:pt x="447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7" y="513"/>
                  </a:lnTo>
                  <a:lnTo>
                    <a:pt x="447" y="513"/>
                  </a:lnTo>
                  <a:lnTo>
                    <a:pt x="447" y="511"/>
                  </a:lnTo>
                  <a:lnTo>
                    <a:pt x="447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6"/>
                  </a:lnTo>
                  <a:lnTo>
                    <a:pt x="444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2"/>
                  </a:lnTo>
                  <a:lnTo>
                    <a:pt x="444" y="502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7"/>
                  </a:lnTo>
                  <a:lnTo>
                    <a:pt x="444" y="497"/>
                  </a:lnTo>
                  <a:lnTo>
                    <a:pt x="444" y="494"/>
                  </a:lnTo>
                  <a:lnTo>
                    <a:pt x="447" y="494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lnTo>
                    <a:pt x="449" y="487"/>
                  </a:lnTo>
                  <a:lnTo>
                    <a:pt x="449" y="485"/>
                  </a:lnTo>
                  <a:lnTo>
                    <a:pt x="447" y="485"/>
                  </a:lnTo>
                  <a:lnTo>
                    <a:pt x="447" y="483"/>
                  </a:lnTo>
                  <a:lnTo>
                    <a:pt x="447" y="483"/>
                  </a:lnTo>
                  <a:lnTo>
                    <a:pt x="444" y="483"/>
                  </a:lnTo>
                  <a:lnTo>
                    <a:pt x="444" y="480"/>
                  </a:lnTo>
                  <a:lnTo>
                    <a:pt x="442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37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78"/>
                  </a:lnTo>
                  <a:lnTo>
                    <a:pt x="440" y="478"/>
                  </a:lnTo>
                  <a:lnTo>
                    <a:pt x="437" y="478"/>
                  </a:lnTo>
                  <a:lnTo>
                    <a:pt x="437" y="480"/>
                  </a:lnTo>
                  <a:lnTo>
                    <a:pt x="437" y="480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6"/>
                  </a:lnTo>
                  <a:lnTo>
                    <a:pt x="437" y="476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68"/>
                  </a:lnTo>
                  <a:lnTo>
                    <a:pt x="433" y="468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8" y="466"/>
                  </a:lnTo>
                  <a:lnTo>
                    <a:pt x="428" y="466"/>
                  </a:lnTo>
                  <a:lnTo>
                    <a:pt x="426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18" y="466"/>
                  </a:lnTo>
                  <a:lnTo>
                    <a:pt x="418" y="466"/>
                  </a:lnTo>
                  <a:lnTo>
                    <a:pt x="418" y="464"/>
                  </a:lnTo>
                  <a:lnTo>
                    <a:pt x="418" y="464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04" y="468"/>
                  </a:lnTo>
                  <a:lnTo>
                    <a:pt x="400" y="468"/>
                  </a:lnTo>
                  <a:lnTo>
                    <a:pt x="397" y="468"/>
                  </a:lnTo>
                  <a:lnTo>
                    <a:pt x="397" y="466"/>
                  </a:lnTo>
                  <a:lnTo>
                    <a:pt x="397" y="468"/>
                  </a:lnTo>
                  <a:lnTo>
                    <a:pt x="397" y="468"/>
                  </a:lnTo>
                  <a:lnTo>
                    <a:pt x="395" y="468"/>
                  </a:lnTo>
                  <a:lnTo>
                    <a:pt x="395" y="468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2" y="466"/>
                  </a:lnTo>
                  <a:lnTo>
                    <a:pt x="390" y="466"/>
                  </a:lnTo>
                  <a:lnTo>
                    <a:pt x="390" y="466"/>
                  </a:lnTo>
                  <a:lnTo>
                    <a:pt x="390" y="466"/>
                  </a:lnTo>
                  <a:close/>
                  <a:moveTo>
                    <a:pt x="470" y="610"/>
                  </a:move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3"/>
                  </a:lnTo>
                  <a:lnTo>
                    <a:pt x="475" y="613"/>
                  </a:lnTo>
                  <a:lnTo>
                    <a:pt x="475" y="615"/>
                  </a:lnTo>
                  <a:lnTo>
                    <a:pt x="475" y="613"/>
                  </a:lnTo>
                  <a:lnTo>
                    <a:pt x="475" y="613"/>
                  </a:lnTo>
                  <a:lnTo>
                    <a:pt x="478" y="615"/>
                  </a:lnTo>
                  <a:lnTo>
                    <a:pt x="478" y="615"/>
                  </a:lnTo>
                  <a:lnTo>
                    <a:pt x="480" y="615"/>
                  </a:lnTo>
                  <a:lnTo>
                    <a:pt x="480" y="613"/>
                  </a:lnTo>
                  <a:lnTo>
                    <a:pt x="480" y="613"/>
                  </a:lnTo>
                  <a:lnTo>
                    <a:pt x="482" y="613"/>
                  </a:lnTo>
                  <a:lnTo>
                    <a:pt x="482" y="613"/>
                  </a:lnTo>
                  <a:lnTo>
                    <a:pt x="482" y="610"/>
                  </a:lnTo>
                  <a:lnTo>
                    <a:pt x="482" y="610"/>
                  </a:lnTo>
                  <a:lnTo>
                    <a:pt x="480" y="610"/>
                  </a:lnTo>
                  <a:lnTo>
                    <a:pt x="480" y="610"/>
                  </a:lnTo>
                  <a:lnTo>
                    <a:pt x="480" y="608"/>
                  </a:lnTo>
                  <a:lnTo>
                    <a:pt x="478" y="608"/>
                  </a:lnTo>
                  <a:lnTo>
                    <a:pt x="478" y="608"/>
                  </a:lnTo>
                  <a:lnTo>
                    <a:pt x="480" y="608"/>
                  </a:lnTo>
                  <a:lnTo>
                    <a:pt x="480" y="608"/>
                  </a:lnTo>
                  <a:lnTo>
                    <a:pt x="480" y="606"/>
                  </a:lnTo>
                  <a:lnTo>
                    <a:pt x="480" y="603"/>
                  </a:lnTo>
                  <a:lnTo>
                    <a:pt x="478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0" y="606"/>
                  </a:lnTo>
                  <a:lnTo>
                    <a:pt x="470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close/>
                  <a:moveTo>
                    <a:pt x="468" y="622"/>
                  </a:move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70" y="622"/>
                  </a:lnTo>
                  <a:lnTo>
                    <a:pt x="470" y="622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2"/>
                  </a:lnTo>
                  <a:lnTo>
                    <a:pt x="473" y="622"/>
                  </a:lnTo>
                  <a:lnTo>
                    <a:pt x="470" y="622"/>
                  </a:lnTo>
                  <a:lnTo>
                    <a:pt x="473" y="620"/>
                  </a:lnTo>
                  <a:lnTo>
                    <a:pt x="473" y="618"/>
                  </a:lnTo>
                  <a:lnTo>
                    <a:pt x="473" y="618"/>
                  </a:lnTo>
                  <a:lnTo>
                    <a:pt x="470" y="618"/>
                  </a:lnTo>
                  <a:lnTo>
                    <a:pt x="470" y="618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5"/>
                  </a:lnTo>
                  <a:lnTo>
                    <a:pt x="468" y="615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close/>
                  <a:moveTo>
                    <a:pt x="461" y="563"/>
                  </a:moveTo>
                  <a:lnTo>
                    <a:pt x="459" y="561"/>
                  </a:lnTo>
                  <a:lnTo>
                    <a:pt x="459" y="558"/>
                  </a:lnTo>
                  <a:lnTo>
                    <a:pt x="456" y="558"/>
                  </a:lnTo>
                  <a:lnTo>
                    <a:pt x="456" y="558"/>
                  </a:lnTo>
                  <a:lnTo>
                    <a:pt x="456" y="561"/>
                  </a:lnTo>
                  <a:lnTo>
                    <a:pt x="456" y="561"/>
                  </a:lnTo>
                  <a:lnTo>
                    <a:pt x="456" y="563"/>
                  </a:lnTo>
                  <a:lnTo>
                    <a:pt x="459" y="563"/>
                  </a:lnTo>
                  <a:lnTo>
                    <a:pt x="459" y="563"/>
                  </a:lnTo>
                  <a:lnTo>
                    <a:pt x="461" y="563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1" y="563"/>
                  </a:lnTo>
                  <a:lnTo>
                    <a:pt x="461" y="563"/>
                  </a:lnTo>
                  <a:close/>
                  <a:moveTo>
                    <a:pt x="454" y="608"/>
                  </a:moveTo>
                  <a:lnTo>
                    <a:pt x="456" y="608"/>
                  </a:lnTo>
                  <a:lnTo>
                    <a:pt x="456" y="608"/>
                  </a:lnTo>
                  <a:lnTo>
                    <a:pt x="459" y="608"/>
                  </a:lnTo>
                  <a:lnTo>
                    <a:pt x="459" y="608"/>
                  </a:lnTo>
                  <a:lnTo>
                    <a:pt x="459" y="606"/>
                  </a:lnTo>
                  <a:lnTo>
                    <a:pt x="456" y="606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4"/>
                  </a:lnTo>
                  <a:lnTo>
                    <a:pt x="456" y="594"/>
                  </a:lnTo>
                  <a:lnTo>
                    <a:pt x="456" y="591"/>
                  </a:lnTo>
                  <a:lnTo>
                    <a:pt x="456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6" y="582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2" y="580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7" y="584"/>
                  </a:lnTo>
                  <a:lnTo>
                    <a:pt x="447" y="584"/>
                  </a:lnTo>
                  <a:lnTo>
                    <a:pt x="447" y="587"/>
                  </a:lnTo>
                  <a:lnTo>
                    <a:pt x="447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9" y="589"/>
                  </a:lnTo>
                  <a:lnTo>
                    <a:pt x="449" y="591"/>
                  </a:lnTo>
                  <a:lnTo>
                    <a:pt x="449" y="591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9"/>
                  </a:lnTo>
                  <a:lnTo>
                    <a:pt x="447" y="599"/>
                  </a:lnTo>
                  <a:lnTo>
                    <a:pt x="449" y="599"/>
                  </a:lnTo>
                  <a:lnTo>
                    <a:pt x="449" y="599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8"/>
                  </a:lnTo>
                  <a:close/>
                  <a:moveTo>
                    <a:pt x="288" y="622"/>
                  </a:moveTo>
                  <a:lnTo>
                    <a:pt x="288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8" y="632"/>
                  </a:lnTo>
                  <a:lnTo>
                    <a:pt x="298" y="632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300" y="634"/>
                  </a:lnTo>
                  <a:lnTo>
                    <a:pt x="303" y="634"/>
                  </a:lnTo>
                  <a:lnTo>
                    <a:pt x="305" y="634"/>
                  </a:lnTo>
                  <a:lnTo>
                    <a:pt x="307" y="634"/>
                  </a:lnTo>
                  <a:lnTo>
                    <a:pt x="307" y="636"/>
                  </a:lnTo>
                  <a:lnTo>
                    <a:pt x="310" y="636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0" y="644"/>
                  </a:lnTo>
                  <a:lnTo>
                    <a:pt x="312" y="648"/>
                  </a:lnTo>
                  <a:lnTo>
                    <a:pt x="314" y="651"/>
                  </a:lnTo>
                  <a:lnTo>
                    <a:pt x="314" y="651"/>
                  </a:lnTo>
                  <a:lnTo>
                    <a:pt x="317" y="653"/>
                  </a:lnTo>
                  <a:lnTo>
                    <a:pt x="317" y="653"/>
                  </a:lnTo>
                  <a:lnTo>
                    <a:pt x="319" y="651"/>
                  </a:lnTo>
                  <a:lnTo>
                    <a:pt x="319" y="651"/>
                  </a:lnTo>
                  <a:lnTo>
                    <a:pt x="321" y="651"/>
                  </a:lnTo>
                  <a:lnTo>
                    <a:pt x="321" y="651"/>
                  </a:lnTo>
                  <a:lnTo>
                    <a:pt x="324" y="651"/>
                  </a:lnTo>
                  <a:lnTo>
                    <a:pt x="324" y="651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31" y="644"/>
                  </a:lnTo>
                  <a:lnTo>
                    <a:pt x="331" y="641"/>
                  </a:lnTo>
                  <a:lnTo>
                    <a:pt x="333" y="639"/>
                  </a:lnTo>
                  <a:lnTo>
                    <a:pt x="333" y="636"/>
                  </a:lnTo>
                  <a:lnTo>
                    <a:pt x="331" y="634"/>
                  </a:lnTo>
                  <a:lnTo>
                    <a:pt x="331" y="634"/>
                  </a:lnTo>
                  <a:lnTo>
                    <a:pt x="329" y="634"/>
                  </a:lnTo>
                  <a:lnTo>
                    <a:pt x="329" y="632"/>
                  </a:lnTo>
                  <a:lnTo>
                    <a:pt x="329" y="629"/>
                  </a:lnTo>
                  <a:lnTo>
                    <a:pt x="326" y="629"/>
                  </a:lnTo>
                  <a:lnTo>
                    <a:pt x="326" y="629"/>
                  </a:lnTo>
                  <a:lnTo>
                    <a:pt x="326" y="627"/>
                  </a:lnTo>
                  <a:lnTo>
                    <a:pt x="326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1" y="625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1" y="622"/>
                  </a:lnTo>
                  <a:lnTo>
                    <a:pt x="321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18"/>
                  </a:lnTo>
                  <a:lnTo>
                    <a:pt x="324" y="618"/>
                  </a:lnTo>
                  <a:lnTo>
                    <a:pt x="324" y="608"/>
                  </a:lnTo>
                  <a:lnTo>
                    <a:pt x="324" y="608"/>
                  </a:lnTo>
                  <a:lnTo>
                    <a:pt x="324" y="606"/>
                  </a:lnTo>
                  <a:lnTo>
                    <a:pt x="326" y="606"/>
                  </a:lnTo>
                  <a:lnTo>
                    <a:pt x="326" y="603"/>
                  </a:lnTo>
                  <a:lnTo>
                    <a:pt x="326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31" y="596"/>
                  </a:lnTo>
                  <a:lnTo>
                    <a:pt x="331" y="596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1" y="591"/>
                  </a:lnTo>
                  <a:lnTo>
                    <a:pt x="333" y="589"/>
                  </a:lnTo>
                  <a:lnTo>
                    <a:pt x="333" y="587"/>
                  </a:lnTo>
                  <a:lnTo>
                    <a:pt x="333" y="584"/>
                  </a:lnTo>
                  <a:lnTo>
                    <a:pt x="333" y="582"/>
                  </a:lnTo>
                  <a:lnTo>
                    <a:pt x="336" y="580"/>
                  </a:lnTo>
                  <a:lnTo>
                    <a:pt x="336" y="580"/>
                  </a:lnTo>
                  <a:lnTo>
                    <a:pt x="336" y="577"/>
                  </a:lnTo>
                  <a:lnTo>
                    <a:pt x="340" y="573"/>
                  </a:lnTo>
                  <a:lnTo>
                    <a:pt x="340" y="573"/>
                  </a:lnTo>
                  <a:lnTo>
                    <a:pt x="343" y="565"/>
                  </a:lnTo>
                  <a:lnTo>
                    <a:pt x="343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6"/>
                  </a:lnTo>
                  <a:lnTo>
                    <a:pt x="345" y="556"/>
                  </a:lnTo>
                  <a:lnTo>
                    <a:pt x="343" y="556"/>
                  </a:lnTo>
                  <a:lnTo>
                    <a:pt x="343" y="554"/>
                  </a:lnTo>
                  <a:lnTo>
                    <a:pt x="343" y="554"/>
                  </a:lnTo>
                  <a:lnTo>
                    <a:pt x="343" y="551"/>
                  </a:lnTo>
                  <a:lnTo>
                    <a:pt x="340" y="551"/>
                  </a:lnTo>
                  <a:lnTo>
                    <a:pt x="340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4"/>
                  </a:lnTo>
                  <a:lnTo>
                    <a:pt x="336" y="554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1" y="551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6" y="549"/>
                  </a:lnTo>
                  <a:lnTo>
                    <a:pt x="324" y="549"/>
                  </a:lnTo>
                  <a:lnTo>
                    <a:pt x="319" y="551"/>
                  </a:lnTo>
                  <a:lnTo>
                    <a:pt x="319" y="554"/>
                  </a:lnTo>
                  <a:lnTo>
                    <a:pt x="319" y="554"/>
                  </a:lnTo>
                  <a:lnTo>
                    <a:pt x="317" y="554"/>
                  </a:lnTo>
                  <a:lnTo>
                    <a:pt x="314" y="554"/>
                  </a:lnTo>
                  <a:lnTo>
                    <a:pt x="314" y="556"/>
                  </a:lnTo>
                  <a:lnTo>
                    <a:pt x="314" y="556"/>
                  </a:lnTo>
                  <a:lnTo>
                    <a:pt x="312" y="556"/>
                  </a:lnTo>
                  <a:lnTo>
                    <a:pt x="312" y="556"/>
                  </a:lnTo>
                  <a:lnTo>
                    <a:pt x="312" y="558"/>
                  </a:lnTo>
                  <a:lnTo>
                    <a:pt x="312" y="558"/>
                  </a:lnTo>
                  <a:lnTo>
                    <a:pt x="314" y="558"/>
                  </a:lnTo>
                  <a:lnTo>
                    <a:pt x="314" y="558"/>
                  </a:lnTo>
                  <a:lnTo>
                    <a:pt x="314" y="563"/>
                  </a:lnTo>
                  <a:lnTo>
                    <a:pt x="314" y="563"/>
                  </a:lnTo>
                  <a:lnTo>
                    <a:pt x="312" y="565"/>
                  </a:lnTo>
                  <a:lnTo>
                    <a:pt x="312" y="568"/>
                  </a:lnTo>
                  <a:lnTo>
                    <a:pt x="310" y="570"/>
                  </a:lnTo>
                  <a:lnTo>
                    <a:pt x="310" y="573"/>
                  </a:lnTo>
                  <a:lnTo>
                    <a:pt x="310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5" y="575"/>
                  </a:lnTo>
                  <a:lnTo>
                    <a:pt x="307" y="577"/>
                  </a:lnTo>
                  <a:lnTo>
                    <a:pt x="307" y="580"/>
                  </a:lnTo>
                  <a:lnTo>
                    <a:pt x="310" y="582"/>
                  </a:lnTo>
                  <a:lnTo>
                    <a:pt x="307" y="589"/>
                  </a:lnTo>
                  <a:lnTo>
                    <a:pt x="307" y="591"/>
                  </a:lnTo>
                  <a:lnTo>
                    <a:pt x="310" y="594"/>
                  </a:lnTo>
                  <a:lnTo>
                    <a:pt x="310" y="596"/>
                  </a:lnTo>
                  <a:lnTo>
                    <a:pt x="310" y="596"/>
                  </a:lnTo>
                  <a:lnTo>
                    <a:pt x="307" y="599"/>
                  </a:lnTo>
                  <a:lnTo>
                    <a:pt x="307" y="599"/>
                  </a:lnTo>
                  <a:lnTo>
                    <a:pt x="305" y="599"/>
                  </a:lnTo>
                  <a:lnTo>
                    <a:pt x="305" y="599"/>
                  </a:lnTo>
                  <a:lnTo>
                    <a:pt x="300" y="601"/>
                  </a:lnTo>
                  <a:lnTo>
                    <a:pt x="300" y="601"/>
                  </a:lnTo>
                  <a:lnTo>
                    <a:pt x="298" y="603"/>
                  </a:lnTo>
                  <a:lnTo>
                    <a:pt x="298" y="603"/>
                  </a:lnTo>
                  <a:lnTo>
                    <a:pt x="295" y="603"/>
                  </a:lnTo>
                  <a:lnTo>
                    <a:pt x="293" y="601"/>
                  </a:lnTo>
                  <a:lnTo>
                    <a:pt x="291" y="601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6" y="606"/>
                  </a:lnTo>
                  <a:lnTo>
                    <a:pt x="284" y="608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3"/>
                  </a:lnTo>
                  <a:lnTo>
                    <a:pt x="284" y="615"/>
                  </a:lnTo>
                  <a:lnTo>
                    <a:pt x="284" y="618"/>
                  </a:lnTo>
                  <a:lnTo>
                    <a:pt x="284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18"/>
                  </a:lnTo>
                  <a:lnTo>
                    <a:pt x="288" y="620"/>
                  </a:lnTo>
                  <a:lnTo>
                    <a:pt x="288" y="620"/>
                  </a:lnTo>
                  <a:lnTo>
                    <a:pt x="286" y="620"/>
                  </a:lnTo>
                  <a:lnTo>
                    <a:pt x="288" y="622"/>
                  </a:lnTo>
                  <a:close/>
                  <a:moveTo>
                    <a:pt x="253" y="423"/>
                  </a:moveTo>
                  <a:lnTo>
                    <a:pt x="255" y="426"/>
                  </a:lnTo>
                  <a:lnTo>
                    <a:pt x="255" y="426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60" y="428"/>
                  </a:lnTo>
                  <a:lnTo>
                    <a:pt x="260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5" y="431"/>
                  </a:lnTo>
                  <a:lnTo>
                    <a:pt x="265" y="431"/>
                  </a:lnTo>
                  <a:lnTo>
                    <a:pt x="265" y="428"/>
                  </a:lnTo>
                  <a:lnTo>
                    <a:pt x="265" y="428"/>
                  </a:lnTo>
                  <a:lnTo>
                    <a:pt x="267" y="426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2" y="412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2"/>
                  </a:lnTo>
                  <a:lnTo>
                    <a:pt x="258" y="412"/>
                  </a:lnTo>
                  <a:lnTo>
                    <a:pt x="255" y="412"/>
                  </a:lnTo>
                  <a:lnTo>
                    <a:pt x="255" y="412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3" y="416"/>
                  </a:lnTo>
                  <a:lnTo>
                    <a:pt x="253" y="416"/>
                  </a:lnTo>
                  <a:lnTo>
                    <a:pt x="253" y="419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3"/>
                  </a:lnTo>
                  <a:lnTo>
                    <a:pt x="253" y="423"/>
                  </a:lnTo>
                  <a:close/>
                  <a:moveTo>
                    <a:pt x="357" y="537"/>
                  </a:moveTo>
                  <a:lnTo>
                    <a:pt x="355" y="535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7"/>
                  </a:lnTo>
                  <a:lnTo>
                    <a:pt x="355" y="539"/>
                  </a:lnTo>
                  <a:lnTo>
                    <a:pt x="355" y="542"/>
                  </a:lnTo>
                  <a:lnTo>
                    <a:pt x="355" y="542"/>
                  </a:lnTo>
                  <a:lnTo>
                    <a:pt x="357" y="542"/>
                  </a:lnTo>
                  <a:lnTo>
                    <a:pt x="359" y="539"/>
                  </a:lnTo>
                  <a:lnTo>
                    <a:pt x="357" y="539"/>
                  </a:lnTo>
                  <a:lnTo>
                    <a:pt x="357" y="539"/>
                  </a:lnTo>
                  <a:lnTo>
                    <a:pt x="357" y="537"/>
                  </a:lnTo>
                  <a:close/>
                  <a:moveTo>
                    <a:pt x="331" y="452"/>
                  </a:moveTo>
                  <a:lnTo>
                    <a:pt x="331" y="450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4" y="447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2"/>
                  </a:lnTo>
                  <a:lnTo>
                    <a:pt x="321" y="442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19" y="438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17" y="435"/>
                  </a:lnTo>
                  <a:lnTo>
                    <a:pt x="317" y="435"/>
                  </a:lnTo>
                  <a:lnTo>
                    <a:pt x="317" y="433"/>
                  </a:lnTo>
                  <a:lnTo>
                    <a:pt x="314" y="433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2" y="435"/>
                  </a:lnTo>
                  <a:lnTo>
                    <a:pt x="312" y="438"/>
                  </a:lnTo>
                  <a:lnTo>
                    <a:pt x="312" y="440"/>
                  </a:lnTo>
                  <a:lnTo>
                    <a:pt x="314" y="440"/>
                  </a:lnTo>
                  <a:lnTo>
                    <a:pt x="317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21" y="445"/>
                  </a:lnTo>
                  <a:lnTo>
                    <a:pt x="321" y="445"/>
                  </a:lnTo>
                  <a:lnTo>
                    <a:pt x="321" y="447"/>
                  </a:lnTo>
                  <a:lnTo>
                    <a:pt x="326" y="450"/>
                  </a:lnTo>
                  <a:lnTo>
                    <a:pt x="326" y="450"/>
                  </a:lnTo>
                  <a:lnTo>
                    <a:pt x="329" y="450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3" y="457"/>
                  </a:lnTo>
                  <a:lnTo>
                    <a:pt x="336" y="459"/>
                  </a:lnTo>
                  <a:lnTo>
                    <a:pt x="333" y="457"/>
                  </a:lnTo>
                  <a:lnTo>
                    <a:pt x="331" y="452"/>
                  </a:lnTo>
                  <a:close/>
                  <a:moveTo>
                    <a:pt x="295" y="577"/>
                  </a:moveTo>
                  <a:lnTo>
                    <a:pt x="298" y="577"/>
                  </a:lnTo>
                  <a:lnTo>
                    <a:pt x="300" y="575"/>
                  </a:lnTo>
                  <a:lnTo>
                    <a:pt x="300" y="570"/>
                  </a:lnTo>
                  <a:lnTo>
                    <a:pt x="303" y="568"/>
                  </a:lnTo>
                  <a:lnTo>
                    <a:pt x="303" y="565"/>
                  </a:lnTo>
                  <a:lnTo>
                    <a:pt x="300" y="563"/>
                  </a:lnTo>
                  <a:lnTo>
                    <a:pt x="300" y="563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3"/>
                  </a:lnTo>
                  <a:lnTo>
                    <a:pt x="295" y="563"/>
                  </a:lnTo>
                  <a:lnTo>
                    <a:pt x="295" y="565"/>
                  </a:lnTo>
                  <a:lnTo>
                    <a:pt x="295" y="565"/>
                  </a:lnTo>
                  <a:lnTo>
                    <a:pt x="293" y="565"/>
                  </a:lnTo>
                  <a:lnTo>
                    <a:pt x="293" y="565"/>
                  </a:lnTo>
                  <a:lnTo>
                    <a:pt x="293" y="568"/>
                  </a:lnTo>
                  <a:lnTo>
                    <a:pt x="291" y="568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3"/>
                  </a:lnTo>
                  <a:lnTo>
                    <a:pt x="293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5" y="577"/>
                  </a:lnTo>
                  <a:lnTo>
                    <a:pt x="295" y="580"/>
                  </a:lnTo>
                  <a:lnTo>
                    <a:pt x="295" y="577"/>
                  </a:lnTo>
                  <a:close/>
                  <a:moveTo>
                    <a:pt x="355" y="625"/>
                  </a:moveTo>
                  <a:lnTo>
                    <a:pt x="355" y="625"/>
                  </a:lnTo>
                  <a:lnTo>
                    <a:pt x="357" y="625"/>
                  </a:lnTo>
                  <a:lnTo>
                    <a:pt x="357" y="625"/>
                  </a:lnTo>
                  <a:lnTo>
                    <a:pt x="359" y="622"/>
                  </a:lnTo>
                  <a:lnTo>
                    <a:pt x="362" y="622"/>
                  </a:lnTo>
                  <a:lnTo>
                    <a:pt x="362" y="622"/>
                  </a:lnTo>
                  <a:lnTo>
                    <a:pt x="362" y="620"/>
                  </a:lnTo>
                  <a:lnTo>
                    <a:pt x="359" y="620"/>
                  </a:lnTo>
                  <a:lnTo>
                    <a:pt x="359" y="620"/>
                  </a:lnTo>
                  <a:lnTo>
                    <a:pt x="357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5"/>
                  </a:lnTo>
                  <a:lnTo>
                    <a:pt x="355" y="625"/>
                  </a:lnTo>
                  <a:close/>
                  <a:moveTo>
                    <a:pt x="376" y="492"/>
                  </a:moveTo>
                  <a:lnTo>
                    <a:pt x="376" y="492"/>
                  </a:lnTo>
                  <a:lnTo>
                    <a:pt x="376" y="492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81" y="492"/>
                  </a:lnTo>
                  <a:lnTo>
                    <a:pt x="381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6" y="492"/>
                  </a:lnTo>
                  <a:close/>
                  <a:moveTo>
                    <a:pt x="277" y="464"/>
                  </a:move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8"/>
                  </a:lnTo>
                  <a:lnTo>
                    <a:pt x="277" y="468"/>
                  </a:lnTo>
                  <a:lnTo>
                    <a:pt x="279" y="471"/>
                  </a:lnTo>
                  <a:lnTo>
                    <a:pt x="279" y="468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9" y="464"/>
                  </a:lnTo>
                  <a:lnTo>
                    <a:pt x="279" y="461"/>
                  </a:lnTo>
                  <a:lnTo>
                    <a:pt x="277" y="464"/>
                  </a:lnTo>
                  <a:close/>
                  <a:moveTo>
                    <a:pt x="345" y="471"/>
                  </a:moveTo>
                  <a:lnTo>
                    <a:pt x="345" y="471"/>
                  </a:lnTo>
                  <a:lnTo>
                    <a:pt x="345" y="471"/>
                  </a:lnTo>
                  <a:lnTo>
                    <a:pt x="343" y="471"/>
                  </a:lnTo>
                  <a:lnTo>
                    <a:pt x="340" y="471"/>
                  </a:lnTo>
                  <a:lnTo>
                    <a:pt x="340" y="471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3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68"/>
                  </a:lnTo>
                  <a:lnTo>
                    <a:pt x="333" y="468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1" y="464"/>
                  </a:lnTo>
                  <a:lnTo>
                    <a:pt x="331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31" y="473"/>
                  </a:lnTo>
                  <a:lnTo>
                    <a:pt x="329" y="473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3"/>
                  </a:lnTo>
                  <a:lnTo>
                    <a:pt x="326" y="483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1" y="485"/>
                  </a:lnTo>
                  <a:lnTo>
                    <a:pt x="331" y="485"/>
                  </a:lnTo>
                  <a:lnTo>
                    <a:pt x="329" y="485"/>
                  </a:lnTo>
                  <a:lnTo>
                    <a:pt x="331" y="485"/>
                  </a:lnTo>
                  <a:lnTo>
                    <a:pt x="331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90"/>
                  </a:lnTo>
                  <a:lnTo>
                    <a:pt x="326" y="487"/>
                  </a:lnTo>
                  <a:lnTo>
                    <a:pt x="326" y="490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4" y="494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9" y="494"/>
                  </a:lnTo>
                  <a:lnTo>
                    <a:pt x="333" y="492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6" y="490"/>
                  </a:lnTo>
                  <a:lnTo>
                    <a:pt x="336" y="490"/>
                  </a:lnTo>
                  <a:lnTo>
                    <a:pt x="336" y="487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40" y="485"/>
                  </a:lnTo>
                  <a:lnTo>
                    <a:pt x="340" y="483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5" y="485"/>
                  </a:lnTo>
                  <a:lnTo>
                    <a:pt x="345" y="487"/>
                  </a:lnTo>
                  <a:lnTo>
                    <a:pt x="347" y="487"/>
                  </a:lnTo>
                  <a:lnTo>
                    <a:pt x="347" y="490"/>
                  </a:lnTo>
                  <a:lnTo>
                    <a:pt x="347" y="492"/>
                  </a:lnTo>
                  <a:lnTo>
                    <a:pt x="347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7"/>
                  </a:lnTo>
                  <a:lnTo>
                    <a:pt x="355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7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62" y="502"/>
                  </a:lnTo>
                  <a:lnTo>
                    <a:pt x="362" y="502"/>
                  </a:lnTo>
                  <a:lnTo>
                    <a:pt x="364" y="504"/>
                  </a:lnTo>
                  <a:lnTo>
                    <a:pt x="364" y="504"/>
                  </a:lnTo>
                  <a:lnTo>
                    <a:pt x="366" y="504"/>
                  </a:lnTo>
                  <a:lnTo>
                    <a:pt x="369" y="506"/>
                  </a:lnTo>
                  <a:lnTo>
                    <a:pt x="369" y="506"/>
                  </a:lnTo>
                  <a:lnTo>
                    <a:pt x="371" y="509"/>
                  </a:lnTo>
                  <a:lnTo>
                    <a:pt x="371" y="511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4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69" y="499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7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59" y="485"/>
                  </a:lnTo>
                  <a:lnTo>
                    <a:pt x="359" y="483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57" y="485"/>
                  </a:lnTo>
                  <a:lnTo>
                    <a:pt x="355" y="485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7" y="476"/>
                  </a:lnTo>
                  <a:lnTo>
                    <a:pt x="345" y="476"/>
                  </a:lnTo>
                  <a:lnTo>
                    <a:pt x="345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5" y="473"/>
                  </a:lnTo>
                  <a:lnTo>
                    <a:pt x="345" y="473"/>
                  </a:lnTo>
                  <a:lnTo>
                    <a:pt x="345" y="471"/>
                  </a:lnTo>
                  <a:close/>
                  <a:moveTo>
                    <a:pt x="378" y="431"/>
                  </a:moveTo>
                  <a:lnTo>
                    <a:pt x="378" y="431"/>
                  </a:lnTo>
                  <a:lnTo>
                    <a:pt x="378" y="431"/>
                  </a:lnTo>
                  <a:lnTo>
                    <a:pt x="376" y="431"/>
                  </a:lnTo>
                  <a:lnTo>
                    <a:pt x="374" y="431"/>
                  </a:lnTo>
                  <a:lnTo>
                    <a:pt x="374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4" y="433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8" y="433"/>
                  </a:lnTo>
                  <a:lnTo>
                    <a:pt x="378" y="433"/>
                  </a:lnTo>
                  <a:lnTo>
                    <a:pt x="378" y="431"/>
                  </a:lnTo>
                  <a:close/>
                  <a:moveTo>
                    <a:pt x="269" y="461"/>
                  </a:move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69" y="459"/>
                  </a:lnTo>
                  <a:lnTo>
                    <a:pt x="269" y="461"/>
                  </a:lnTo>
                  <a:lnTo>
                    <a:pt x="267" y="461"/>
                  </a:lnTo>
                  <a:lnTo>
                    <a:pt x="265" y="464"/>
                  </a:lnTo>
                  <a:lnTo>
                    <a:pt x="262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2" y="471"/>
                  </a:lnTo>
                  <a:lnTo>
                    <a:pt x="262" y="471"/>
                  </a:lnTo>
                  <a:lnTo>
                    <a:pt x="262" y="473"/>
                  </a:lnTo>
                  <a:lnTo>
                    <a:pt x="260" y="473"/>
                  </a:lnTo>
                  <a:lnTo>
                    <a:pt x="260" y="476"/>
                  </a:lnTo>
                  <a:lnTo>
                    <a:pt x="260" y="478"/>
                  </a:lnTo>
                  <a:lnTo>
                    <a:pt x="260" y="480"/>
                  </a:lnTo>
                  <a:lnTo>
                    <a:pt x="260" y="480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3"/>
                  </a:lnTo>
                  <a:lnTo>
                    <a:pt x="260" y="485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5" y="490"/>
                  </a:lnTo>
                  <a:lnTo>
                    <a:pt x="265" y="490"/>
                  </a:lnTo>
                  <a:lnTo>
                    <a:pt x="265" y="487"/>
                  </a:lnTo>
                  <a:lnTo>
                    <a:pt x="265" y="487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7" y="485"/>
                  </a:lnTo>
                  <a:lnTo>
                    <a:pt x="267" y="485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5" y="483"/>
                  </a:lnTo>
                  <a:lnTo>
                    <a:pt x="265" y="483"/>
                  </a:lnTo>
                  <a:lnTo>
                    <a:pt x="267" y="478"/>
                  </a:lnTo>
                  <a:lnTo>
                    <a:pt x="269" y="476"/>
                  </a:lnTo>
                  <a:lnTo>
                    <a:pt x="269" y="471"/>
                  </a:lnTo>
                  <a:lnTo>
                    <a:pt x="269" y="466"/>
                  </a:lnTo>
                  <a:lnTo>
                    <a:pt x="269" y="466"/>
                  </a:lnTo>
                  <a:lnTo>
                    <a:pt x="269" y="464"/>
                  </a:lnTo>
                  <a:lnTo>
                    <a:pt x="269" y="461"/>
                  </a:lnTo>
                  <a:lnTo>
                    <a:pt x="269" y="461"/>
                  </a:lnTo>
                  <a:close/>
                  <a:moveTo>
                    <a:pt x="352" y="461"/>
                  </a:moveTo>
                  <a:lnTo>
                    <a:pt x="352" y="461"/>
                  </a:lnTo>
                  <a:lnTo>
                    <a:pt x="352" y="461"/>
                  </a:lnTo>
                  <a:lnTo>
                    <a:pt x="350" y="461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61"/>
                  </a:lnTo>
                  <a:lnTo>
                    <a:pt x="347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55" y="473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1"/>
                  </a:lnTo>
                  <a:lnTo>
                    <a:pt x="355" y="468"/>
                  </a:lnTo>
                  <a:lnTo>
                    <a:pt x="355" y="468"/>
                  </a:lnTo>
                  <a:lnTo>
                    <a:pt x="355" y="466"/>
                  </a:lnTo>
                  <a:lnTo>
                    <a:pt x="355" y="466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1"/>
                  </a:lnTo>
                  <a:close/>
                  <a:moveTo>
                    <a:pt x="286" y="473"/>
                  </a:moveTo>
                  <a:lnTo>
                    <a:pt x="288" y="476"/>
                  </a:lnTo>
                  <a:lnTo>
                    <a:pt x="288" y="476"/>
                  </a:lnTo>
                  <a:lnTo>
                    <a:pt x="291" y="476"/>
                  </a:lnTo>
                  <a:lnTo>
                    <a:pt x="291" y="476"/>
                  </a:lnTo>
                  <a:lnTo>
                    <a:pt x="293" y="478"/>
                  </a:lnTo>
                  <a:lnTo>
                    <a:pt x="293" y="478"/>
                  </a:lnTo>
                  <a:lnTo>
                    <a:pt x="293" y="480"/>
                  </a:lnTo>
                  <a:lnTo>
                    <a:pt x="293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8" y="480"/>
                  </a:lnTo>
                  <a:lnTo>
                    <a:pt x="298" y="480"/>
                  </a:lnTo>
                  <a:lnTo>
                    <a:pt x="298" y="478"/>
                  </a:lnTo>
                  <a:lnTo>
                    <a:pt x="300" y="476"/>
                  </a:lnTo>
                  <a:lnTo>
                    <a:pt x="300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5" y="468"/>
                  </a:lnTo>
                  <a:lnTo>
                    <a:pt x="293" y="468"/>
                  </a:lnTo>
                  <a:lnTo>
                    <a:pt x="288" y="468"/>
                  </a:lnTo>
                  <a:lnTo>
                    <a:pt x="286" y="471"/>
                  </a:lnTo>
                  <a:lnTo>
                    <a:pt x="286" y="471"/>
                  </a:lnTo>
                  <a:lnTo>
                    <a:pt x="286" y="473"/>
                  </a:lnTo>
                  <a:lnTo>
                    <a:pt x="286" y="473"/>
                  </a:lnTo>
                  <a:lnTo>
                    <a:pt x="286" y="473"/>
                  </a:lnTo>
                  <a:close/>
                  <a:moveTo>
                    <a:pt x="262" y="570"/>
                  </a:moveTo>
                  <a:lnTo>
                    <a:pt x="260" y="575"/>
                  </a:lnTo>
                  <a:lnTo>
                    <a:pt x="260" y="577"/>
                  </a:lnTo>
                  <a:lnTo>
                    <a:pt x="260" y="577"/>
                  </a:lnTo>
                  <a:lnTo>
                    <a:pt x="262" y="580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4" y="568"/>
                  </a:lnTo>
                  <a:lnTo>
                    <a:pt x="274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9" y="568"/>
                  </a:lnTo>
                  <a:lnTo>
                    <a:pt x="279" y="565"/>
                  </a:lnTo>
                  <a:lnTo>
                    <a:pt x="279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6" y="565"/>
                  </a:lnTo>
                  <a:lnTo>
                    <a:pt x="291" y="565"/>
                  </a:lnTo>
                  <a:lnTo>
                    <a:pt x="293" y="565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61"/>
                  </a:lnTo>
                  <a:lnTo>
                    <a:pt x="303" y="558"/>
                  </a:lnTo>
                  <a:lnTo>
                    <a:pt x="303" y="558"/>
                  </a:lnTo>
                  <a:lnTo>
                    <a:pt x="305" y="556"/>
                  </a:lnTo>
                  <a:lnTo>
                    <a:pt x="305" y="556"/>
                  </a:lnTo>
                  <a:lnTo>
                    <a:pt x="305" y="554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49"/>
                  </a:lnTo>
                  <a:lnTo>
                    <a:pt x="305" y="549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4"/>
                  </a:lnTo>
                  <a:lnTo>
                    <a:pt x="312" y="544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4" y="547"/>
                  </a:lnTo>
                  <a:lnTo>
                    <a:pt x="314" y="547"/>
                  </a:lnTo>
                  <a:lnTo>
                    <a:pt x="314" y="544"/>
                  </a:lnTo>
                  <a:lnTo>
                    <a:pt x="314" y="544"/>
                  </a:lnTo>
                  <a:lnTo>
                    <a:pt x="317" y="544"/>
                  </a:lnTo>
                  <a:lnTo>
                    <a:pt x="317" y="542"/>
                  </a:lnTo>
                  <a:lnTo>
                    <a:pt x="317" y="539"/>
                  </a:lnTo>
                  <a:lnTo>
                    <a:pt x="319" y="539"/>
                  </a:lnTo>
                  <a:lnTo>
                    <a:pt x="319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5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28"/>
                  </a:lnTo>
                  <a:lnTo>
                    <a:pt x="324" y="528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3"/>
                  </a:lnTo>
                  <a:lnTo>
                    <a:pt x="321" y="523"/>
                  </a:lnTo>
                  <a:lnTo>
                    <a:pt x="321" y="521"/>
                  </a:lnTo>
                  <a:lnTo>
                    <a:pt x="321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4" y="518"/>
                  </a:lnTo>
                  <a:lnTo>
                    <a:pt x="321" y="521"/>
                  </a:lnTo>
                  <a:lnTo>
                    <a:pt x="319" y="521"/>
                  </a:lnTo>
                  <a:lnTo>
                    <a:pt x="317" y="521"/>
                  </a:lnTo>
                  <a:lnTo>
                    <a:pt x="317" y="523"/>
                  </a:lnTo>
                  <a:lnTo>
                    <a:pt x="314" y="523"/>
                  </a:lnTo>
                  <a:lnTo>
                    <a:pt x="312" y="523"/>
                  </a:lnTo>
                  <a:lnTo>
                    <a:pt x="312" y="525"/>
                  </a:lnTo>
                  <a:lnTo>
                    <a:pt x="310" y="525"/>
                  </a:lnTo>
                  <a:lnTo>
                    <a:pt x="310" y="525"/>
                  </a:lnTo>
                  <a:lnTo>
                    <a:pt x="310" y="523"/>
                  </a:lnTo>
                  <a:lnTo>
                    <a:pt x="310" y="523"/>
                  </a:lnTo>
                  <a:lnTo>
                    <a:pt x="312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18"/>
                  </a:lnTo>
                  <a:lnTo>
                    <a:pt x="307" y="518"/>
                  </a:lnTo>
                  <a:lnTo>
                    <a:pt x="307" y="518"/>
                  </a:lnTo>
                  <a:lnTo>
                    <a:pt x="307" y="516"/>
                  </a:lnTo>
                  <a:lnTo>
                    <a:pt x="305" y="516"/>
                  </a:lnTo>
                  <a:lnTo>
                    <a:pt x="303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3" y="516"/>
                  </a:lnTo>
                  <a:lnTo>
                    <a:pt x="303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3" y="521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1" y="516"/>
                  </a:lnTo>
                  <a:lnTo>
                    <a:pt x="288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4" y="511"/>
                  </a:lnTo>
                  <a:lnTo>
                    <a:pt x="284" y="509"/>
                  </a:lnTo>
                  <a:lnTo>
                    <a:pt x="281" y="509"/>
                  </a:lnTo>
                  <a:lnTo>
                    <a:pt x="279" y="509"/>
                  </a:lnTo>
                  <a:lnTo>
                    <a:pt x="279" y="509"/>
                  </a:lnTo>
                  <a:lnTo>
                    <a:pt x="277" y="506"/>
                  </a:lnTo>
                  <a:lnTo>
                    <a:pt x="274" y="506"/>
                  </a:lnTo>
                  <a:lnTo>
                    <a:pt x="269" y="504"/>
                  </a:lnTo>
                  <a:lnTo>
                    <a:pt x="267" y="504"/>
                  </a:lnTo>
                  <a:lnTo>
                    <a:pt x="267" y="504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5" y="502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502"/>
                  </a:lnTo>
                  <a:lnTo>
                    <a:pt x="260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5" y="506"/>
                  </a:lnTo>
                  <a:lnTo>
                    <a:pt x="255" y="506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8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2" y="509"/>
                  </a:lnTo>
                  <a:lnTo>
                    <a:pt x="265" y="509"/>
                  </a:lnTo>
                  <a:lnTo>
                    <a:pt x="267" y="509"/>
                  </a:lnTo>
                  <a:lnTo>
                    <a:pt x="267" y="511"/>
                  </a:lnTo>
                  <a:lnTo>
                    <a:pt x="269" y="511"/>
                  </a:lnTo>
                  <a:lnTo>
                    <a:pt x="269" y="51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5" y="535"/>
                  </a:lnTo>
                  <a:lnTo>
                    <a:pt x="265" y="535"/>
                  </a:lnTo>
                  <a:lnTo>
                    <a:pt x="267" y="537"/>
                  </a:lnTo>
                  <a:lnTo>
                    <a:pt x="267" y="544"/>
                  </a:lnTo>
                  <a:lnTo>
                    <a:pt x="265" y="547"/>
                  </a:lnTo>
                  <a:lnTo>
                    <a:pt x="262" y="554"/>
                  </a:lnTo>
                  <a:lnTo>
                    <a:pt x="260" y="556"/>
                  </a:lnTo>
                  <a:lnTo>
                    <a:pt x="260" y="558"/>
                  </a:lnTo>
                  <a:lnTo>
                    <a:pt x="260" y="558"/>
                  </a:lnTo>
                  <a:lnTo>
                    <a:pt x="260" y="561"/>
                  </a:lnTo>
                  <a:lnTo>
                    <a:pt x="260" y="561"/>
                  </a:lnTo>
                  <a:lnTo>
                    <a:pt x="262" y="563"/>
                  </a:lnTo>
                  <a:lnTo>
                    <a:pt x="262" y="563"/>
                  </a:lnTo>
                  <a:lnTo>
                    <a:pt x="262" y="568"/>
                  </a:lnTo>
                  <a:lnTo>
                    <a:pt x="262" y="568"/>
                  </a:lnTo>
                  <a:lnTo>
                    <a:pt x="262" y="570"/>
                  </a:lnTo>
                  <a:close/>
                  <a:moveTo>
                    <a:pt x="225" y="620"/>
                  </a:move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2"/>
                  </a:lnTo>
                  <a:lnTo>
                    <a:pt x="225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5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5" y="622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close/>
                  <a:moveTo>
                    <a:pt x="2" y="703"/>
                  </a:moveTo>
                  <a:lnTo>
                    <a:pt x="2" y="703"/>
                  </a:lnTo>
                  <a:lnTo>
                    <a:pt x="2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2" y="700"/>
                  </a:lnTo>
                  <a:lnTo>
                    <a:pt x="2" y="703"/>
                  </a:lnTo>
                  <a:lnTo>
                    <a:pt x="2" y="703"/>
                  </a:lnTo>
                  <a:close/>
                  <a:moveTo>
                    <a:pt x="239" y="435"/>
                  </a:moveTo>
                  <a:lnTo>
                    <a:pt x="236" y="435"/>
                  </a:lnTo>
                  <a:lnTo>
                    <a:pt x="236" y="435"/>
                  </a:lnTo>
                  <a:lnTo>
                    <a:pt x="236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2" y="431"/>
                  </a:lnTo>
                  <a:lnTo>
                    <a:pt x="232" y="431"/>
                  </a:lnTo>
                  <a:lnTo>
                    <a:pt x="232" y="428"/>
                  </a:lnTo>
                  <a:lnTo>
                    <a:pt x="229" y="426"/>
                  </a:lnTo>
                  <a:lnTo>
                    <a:pt x="222" y="421"/>
                  </a:lnTo>
                  <a:lnTo>
                    <a:pt x="222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19"/>
                  </a:lnTo>
                  <a:lnTo>
                    <a:pt x="213" y="421"/>
                  </a:lnTo>
                  <a:lnTo>
                    <a:pt x="213" y="419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8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6" y="414"/>
                  </a:lnTo>
                  <a:lnTo>
                    <a:pt x="206" y="416"/>
                  </a:lnTo>
                  <a:lnTo>
                    <a:pt x="201" y="416"/>
                  </a:lnTo>
                  <a:lnTo>
                    <a:pt x="198" y="416"/>
                  </a:lnTo>
                  <a:lnTo>
                    <a:pt x="198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1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4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7" y="414"/>
                  </a:lnTo>
                  <a:lnTo>
                    <a:pt x="177" y="414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5" y="421"/>
                  </a:lnTo>
                  <a:lnTo>
                    <a:pt x="175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21"/>
                  </a:lnTo>
                  <a:lnTo>
                    <a:pt x="182" y="423"/>
                  </a:lnTo>
                  <a:lnTo>
                    <a:pt x="184" y="426"/>
                  </a:lnTo>
                  <a:lnTo>
                    <a:pt x="184" y="428"/>
                  </a:lnTo>
                  <a:lnTo>
                    <a:pt x="187" y="428"/>
                  </a:lnTo>
                  <a:lnTo>
                    <a:pt x="184" y="431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9" y="431"/>
                  </a:lnTo>
                  <a:lnTo>
                    <a:pt x="189" y="431"/>
                  </a:lnTo>
                  <a:lnTo>
                    <a:pt x="191" y="433"/>
                  </a:lnTo>
                  <a:lnTo>
                    <a:pt x="194" y="433"/>
                  </a:lnTo>
                  <a:lnTo>
                    <a:pt x="196" y="438"/>
                  </a:lnTo>
                  <a:lnTo>
                    <a:pt x="196" y="440"/>
                  </a:lnTo>
                  <a:lnTo>
                    <a:pt x="198" y="442"/>
                  </a:lnTo>
                  <a:lnTo>
                    <a:pt x="198" y="445"/>
                  </a:lnTo>
                  <a:lnTo>
                    <a:pt x="198" y="447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2"/>
                  </a:lnTo>
                  <a:lnTo>
                    <a:pt x="198" y="452"/>
                  </a:lnTo>
                  <a:lnTo>
                    <a:pt x="198" y="454"/>
                  </a:lnTo>
                  <a:lnTo>
                    <a:pt x="198" y="454"/>
                  </a:lnTo>
                  <a:lnTo>
                    <a:pt x="201" y="454"/>
                  </a:lnTo>
                  <a:lnTo>
                    <a:pt x="201" y="454"/>
                  </a:lnTo>
                  <a:lnTo>
                    <a:pt x="201" y="457"/>
                  </a:lnTo>
                  <a:lnTo>
                    <a:pt x="201" y="457"/>
                  </a:lnTo>
                  <a:lnTo>
                    <a:pt x="203" y="457"/>
                  </a:lnTo>
                  <a:lnTo>
                    <a:pt x="203" y="457"/>
                  </a:lnTo>
                  <a:lnTo>
                    <a:pt x="203" y="459"/>
                  </a:lnTo>
                  <a:lnTo>
                    <a:pt x="206" y="459"/>
                  </a:lnTo>
                  <a:lnTo>
                    <a:pt x="206" y="461"/>
                  </a:lnTo>
                  <a:lnTo>
                    <a:pt x="206" y="461"/>
                  </a:lnTo>
                  <a:lnTo>
                    <a:pt x="208" y="464"/>
                  </a:lnTo>
                  <a:lnTo>
                    <a:pt x="208" y="464"/>
                  </a:lnTo>
                  <a:lnTo>
                    <a:pt x="206" y="466"/>
                  </a:lnTo>
                  <a:lnTo>
                    <a:pt x="206" y="468"/>
                  </a:lnTo>
                  <a:lnTo>
                    <a:pt x="208" y="468"/>
                  </a:lnTo>
                  <a:lnTo>
                    <a:pt x="208" y="468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3" y="476"/>
                  </a:lnTo>
                  <a:lnTo>
                    <a:pt x="213" y="476"/>
                  </a:lnTo>
                  <a:lnTo>
                    <a:pt x="213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17" y="478"/>
                  </a:lnTo>
                  <a:lnTo>
                    <a:pt x="215" y="478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7" y="483"/>
                  </a:lnTo>
                  <a:lnTo>
                    <a:pt x="217" y="483"/>
                  </a:lnTo>
                  <a:lnTo>
                    <a:pt x="222" y="483"/>
                  </a:lnTo>
                  <a:lnTo>
                    <a:pt x="222" y="483"/>
                  </a:lnTo>
                  <a:lnTo>
                    <a:pt x="222" y="485"/>
                  </a:lnTo>
                  <a:lnTo>
                    <a:pt x="225" y="485"/>
                  </a:lnTo>
                  <a:lnTo>
                    <a:pt x="225" y="483"/>
                  </a:lnTo>
                  <a:lnTo>
                    <a:pt x="225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32" y="480"/>
                  </a:lnTo>
                  <a:lnTo>
                    <a:pt x="232" y="480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2" y="473"/>
                  </a:lnTo>
                  <a:lnTo>
                    <a:pt x="232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6" y="466"/>
                  </a:lnTo>
                  <a:lnTo>
                    <a:pt x="236" y="466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7"/>
                  </a:lnTo>
                  <a:lnTo>
                    <a:pt x="236" y="457"/>
                  </a:lnTo>
                  <a:lnTo>
                    <a:pt x="236" y="454"/>
                  </a:lnTo>
                  <a:lnTo>
                    <a:pt x="236" y="452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47"/>
                  </a:lnTo>
                  <a:lnTo>
                    <a:pt x="236" y="445"/>
                  </a:lnTo>
                  <a:lnTo>
                    <a:pt x="236" y="442"/>
                  </a:lnTo>
                  <a:lnTo>
                    <a:pt x="236" y="442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9" y="438"/>
                  </a:lnTo>
                  <a:lnTo>
                    <a:pt x="239" y="438"/>
                  </a:lnTo>
                  <a:lnTo>
                    <a:pt x="239" y="435"/>
                  </a:lnTo>
                  <a:lnTo>
                    <a:pt x="239" y="435"/>
                  </a:lnTo>
                  <a:lnTo>
                    <a:pt x="239" y="435"/>
                  </a:lnTo>
                  <a:close/>
                  <a:moveTo>
                    <a:pt x="248" y="445"/>
                  </a:moveTo>
                  <a:lnTo>
                    <a:pt x="248" y="445"/>
                  </a:lnTo>
                  <a:lnTo>
                    <a:pt x="248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7"/>
                  </a:lnTo>
                  <a:lnTo>
                    <a:pt x="246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5"/>
                  </a:lnTo>
                  <a:lnTo>
                    <a:pt x="248" y="445"/>
                  </a:lnTo>
                  <a:lnTo>
                    <a:pt x="248" y="445"/>
                  </a:lnTo>
                  <a:close/>
                  <a:moveTo>
                    <a:pt x="243" y="776"/>
                  </a:move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3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76"/>
                  </a:lnTo>
                  <a:lnTo>
                    <a:pt x="243" y="776"/>
                  </a:lnTo>
                  <a:lnTo>
                    <a:pt x="243" y="776"/>
                  </a:lnTo>
                  <a:close/>
                  <a:moveTo>
                    <a:pt x="215" y="414"/>
                  </a:move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5" y="414"/>
                  </a:lnTo>
                  <a:lnTo>
                    <a:pt x="215" y="414"/>
                  </a:lnTo>
                  <a:lnTo>
                    <a:pt x="215" y="414"/>
                  </a:lnTo>
                  <a:close/>
                  <a:moveTo>
                    <a:pt x="236" y="502"/>
                  </a:moveTo>
                  <a:lnTo>
                    <a:pt x="234" y="502"/>
                  </a:lnTo>
                  <a:lnTo>
                    <a:pt x="234" y="502"/>
                  </a:lnTo>
                  <a:lnTo>
                    <a:pt x="234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6" y="504"/>
                  </a:lnTo>
                  <a:lnTo>
                    <a:pt x="236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6" y="502"/>
                  </a:lnTo>
                  <a:close/>
                  <a:moveTo>
                    <a:pt x="222" y="821"/>
                  </a:moveTo>
                  <a:lnTo>
                    <a:pt x="222" y="821"/>
                  </a:lnTo>
                  <a:lnTo>
                    <a:pt x="222" y="821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3"/>
                  </a:lnTo>
                  <a:lnTo>
                    <a:pt x="220" y="823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close/>
                  <a:moveTo>
                    <a:pt x="215" y="485"/>
                  </a:moveTo>
                  <a:lnTo>
                    <a:pt x="215" y="485"/>
                  </a:lnTo>
                  <a:lnTo>
                    <a:pt x="215" y="485"/>
                  </a:lnTo>
                  <a:lnTo>
                    <a:pt x="215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5" y="483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3" y="483"/>
                  </a:lnTo>
                  <a:lnTo>
                    <a:pt x="213" y="483"/>
                  </a:lnTo>
                  <a:lnTo>
                    <a:pt x="215" y="485"/>
                  </a:lnTo>
                  <a:lnTo>
                    <a:pt x="215" y="485"/>
                  </a:lnTo>
                  <a:close/>
                  <a:moveTo>
                    <a:pt x="206" y="823"/>
                  </a:moveTo>
                  <a:lnTo>
                    <a:pt x="206" y="826"/>
                  </a:lnTo>
                  <a:lnTo>
                    <a:pt x="206" y="826"/>
                  </a:lnTo>
                  <a:lnTo>
                    <a:pt x="206" y="828"/>
                  </a:lnTo>
                  <a:lnTo>
                    <a:pt x="208" y="826"/>
                  </a:lnTo>
                  <a:lnTo>
                    <a:pt x="208" y="826"/>
                  </a:lnTo>
                  <a:lnTo>
                    <a:pt x="206" y="823"/>
                  </a:lnTo>
                  <a:lnTo>
                    <a:pt x="206" y="823"/>
                  </a:lnTo>
                  <a:close/>
                  <a:moveTo>
                    <a:pt x="213" y="556"/>
                  </a:moveTo>
                  <a:lnTo>
                    <a:pt x="213" y="558"/>
                  </a:lnTo>
                  <a:lnTo>
                    <a:pt x="213" y="558"/>
                  </a:lnTo>
                  <a:lnTo>
                    <a:pt x="215" y="558"/>
                  </a:lnTo>
                  <a:lnTo>
                    <a:pt x="215" y="558"/>
                  </a:lnTo>
                  <a:lnTo>
                    <a:pt x="215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3" y="556"/>
                  </a:lnTo>
                  <a:lnTo>
                    <a:pt x="213" y="556"/>
                  </a:lnTo>
                  <a:close/>
                  <a:moveTo>
                    <a:pt x="232" y="812"/>
                  </a:moveTo>
                  <a:lnTo>
                    <a:pt x="232" y="812"/>
                  </a:lnTo>
                  <a:lnTo>
                    <a:pt x="229" y="812"/>
                  </a:lnTo>
                  <a:lnTo>
                    <a:pt x="227" y="812"/>
                  </a:lnTo>
                  <a:lnTo>
                    <a:pt x="225" y="809"/>
                  </a:lnTo>
                  <a:lnTo>
                    <a:pt x="225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0" y="809"/>
                  </a:lnTo>
                  <a:lnTo>
                    <a:pt x="220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5" y="807"/>
                  </a:lnTo>
                  <a:lnTo>
                    <a:pt x="215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08" y="809"/>
                  </a:lnTo>
                  <a:lnTo>
                    <a:pt x="206" y="812"/>
                  </a:lnTo>
                  <a:lnTo>
                    <a:pt x="206" y="812"/>
                  </a:lnTo>
                  <a:lnTo>
                    <a:pt x="203" y="812"/>
                  </a:lnTo>
                  <a:lnTo>
                    <a:pt x="203" y="814"/>
                  </a:lnTo>
                  <a:lnTo>
                    <a:pt x="203" y="814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8" y="816"/>
                  </a:lnTo>
                  <a:lnTo>
                    <a:pt x="208" y="819"/>
                  </a:lnTo>
                  <a:lnTo>
                    <a:pt x="208" y="816"/>
                  </a:lnTo>
                  <a:lnTo>
                    <a:pt x="208" y="816"/>
                  </a:lnTo>
                  <a:lnTo>
                    <a:pt x="210" y="816"/>
                  </a:lnTo>
                  <a:lnTo>
                    <a:pt x="210" y="816"/>
                  </a:lnTo>
                  <a:lnTo>
                    <a:pt x="213" y="816"/>
                  </a:lnTo>
                  <a:lnTo>
                    <a:pt x="213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7" y="816"/>
                  </a:lnTo>
                  <a:lnTo>
                    <a:pt x="220" y="814"/>
                  </a:lnTo>
                  <a:lnTo>
                    <a:pt x="222" y="814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7" y="819"/>
                  </a:lnTo>
                  <a:lnTo>
                    <a:pt x="227" y="819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4" y="814"/>
                  </a:lnTo>
                  <a:lnTo>
                    <a:pt x="234" y="812"/>
                  </a:lnTo>
                  <a:lnTo>
                    <a:pt x="232" y="812"/>
                  </a:lnTo>
                  <a:close/>
                  <a:moveTo>
                    <a:pt x="277" y="348"/>
                  </a:moveTo>
                  <a:lnTo>
                    <a:pt x="277" y="350"/>
                  </a:lnTo>
                  <a:lnTo>
                    <a:pt x="277" y="348"/>
                  </a:lnTo>
                  <a:lnTo>
                    <a:pt x="277" y="348"/>
                  </a:lnTo>
                  <a:lnTo>
                    <a:pt x="277" y="345"/>
                  </a:lnTo>
                  <a:lnTo>
                    <a:pt x="277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3"/>
                  </a:lnTo>
                  <a:lnTo>
                    <a:pt x="274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72" y="345"/>
                  </a:lnTo>
                  <a:lnTo>
                    <a:pt x="277" y="348"/>
                  </a:lnTo>
                  <a:close/>
                  <a:moveTo>
                    <a:pt x="253" y="390"/>
                  </a:moveTo>
                  <a:lnTo>
                    <a:pt x="253" y="393"/>
                  </a:lnTo>
                  <a:lnTo>
                    <a:pt x="253" y="393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2" y="400"/>
                  </a:lnTo>
                  <a:lnTo>
                    <a:pt x="262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9" y="402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9" y="409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4" y="412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6"/>
                  </a:lnTo>
                  <a:lnTo>
                    <a:pt x="284" y="416"/>
                  </a:lnTo>
                  <a:lnTo>
                    <a:pt x="288" y="423"/>
                  </a:lnTo>
                  <a:lnTo>
                    <a:pt x="291" y="426"/>
                  </a:lnTo>
                  <a:lnTo>
                    <a:pt x="291" y="426"/>
                  </a:lnTo>
                  <a:lnTo>
                    <a:pt x="291" y="428"/>
                  </a:lnTo>
                  <a:lnTo>
                    <a:pt x="291" y="428"/>
                  </a:lnTo>
                  <a:lnTo>
                    <a:pt x="293" y="433"/>
                  </a:lnTo>
                  <a:lnTo>
                    <a:pt x="293" y="433"/>
                  </a:lnTo>
                  <a:lnTo>
                    <a:pt x="295" y="433"/>
                  </a:lnTo>
                  <a:lnTo>
                    <a:pt x="295" y="433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3"/>
                  </a:lnTo>
                  <a:lnTo>
                    <a:pt x="298" y="421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5" y="414"/>
                  </a:lnTo>
                  <a:lnTo>
                    <a:pt x="293" y="412"/>
                  </a:lnTo>
                  <a:lnTo>
                    <a:pt x="293" y="412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2"/>
                  </a:lnTo>
                  <a:lnTo>
                    <a:pt x="293" y="409"/>
                  </a:lnTo>
                  <a:lnTo>
                    <a:pt x="291" y="409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5"/>
                  </a:lnTo>
                  <a:lnTo>
                    <a:pt x="288" y="402"/>
                  </a:lnTo>
                  <a:lnTo>
                    <a:pt x="291" y="402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291" y="400"/>
                  </a:lnTo>
                  <a:lnTo>
                    <a:pt x="291" y="397"/>
                  </a:lnTo>
                  <a:lnTo>
                    <a:pt x="288" y="397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4" y="390"/>
                  </a:lnTo>
                  <a:lnTo>
                    <a:pt x="286" y="390"/>
                  </a:lnTo>
                  <a:lnTo>
                    <a:pt x="286" y="390"/>
                  </a:lnTo>
                  <a:lnTo>
                    <a:pt x="288" y="393"/>
                  </a:lnTo>
                  <a:lnTo>
                    <a:pt x="291" y="393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5" y="393"/>
                  </a:lnTo>
                  <a:lnTo>
                    <a:pt x="295" y="395"/>
                  </a:lnTo>
                  <a:lnTo>
                    <a:pt x="295" y="395"/>
                  </a:lnTo>
                  <a:lnTo>
                    <a:pt x="298" y="395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300" y="397"/>
                  </a:lnTo>
                  <a:lnTo>
                    <a:pt x="300" y="397"/>
                  </a:lnTo>
                  <a:lnTo>
                    <a:pt x="303" y="397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5" y="400"/>
                  </a:lnTo>
                  <a:lnTo>
                    <a:pt x="305" y="402"/>
                  </a:lnTo>
                  <a:lnTo>
                    <a:pt x="307" y="405"/>
                  </a:lnTo>
                  <a:lnTo>
                    <a:pt x="305" y="407"/>
                  </a:lnTo>
                  <a:lnTo>
                    <a:pt x="307" y="407"/>
                  </a:lnTo>
                  <a:lnTo>
                    <a:pt x="307" y="409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2" y="412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7" y="414"/>
                  </a:lnTo>
                  <a:lnTo>
                    <a:pt x="317" y="414"/>
                  </a:lnTo>
                  <a:lnTo>
                    <a:pt x="319" y="416"/>
                  </a:lnTo>
                  <a:lnTo>
                    <a:pt x="321" y="416"/>
                  </a:lnTo>
                  <a:lnTo>
                    <a:pt x="324" y="416"/>
                  </a:lnTo>
                  <a:lnTo>
                    <a:pt x="324" y="419"/>
                  </a:lnTo>
                  <a:lnTo>
                    <a:pt x="326" y="419"/>
                  </a:lnTo>
                  <a:lnTo>
                    <a:pt x="326" y="421"/>
                  </a:lnTo>
                  <a:lnTo>
                    <a:pt x="326" y="423"/>
                  </a:lnTo>
                  <a:lnTo>
                    <a:pt x="326" y="423"/>
                  </a:lnTo>
                  <a:lnTo>
                    <a:pt x="326" y="426"/>
                  </a:lnTo>
                  <a:lnTo>
                    <a:pt x="329" y="426"/>
                  </a:lnTo>
                  <a:lnTo>
                    <a:pt x="329" y="426"/>
                  </a:lnTo>
                  <a:lnTo>
                    <a:pt x="329" y="428"/>
                  </a:lnTo>
                  <a:lnTo>
                    <a:pt x="331" y="428"/>
                  </a:lnTo>
                  <a:lnTo>
                    <a:pt x="331" y="431"/>
                  </a:lnTo>
                  <a:lnTo>
                    <a:pt x="331" y="431"/>
                  </a:lnTo>
                  <a:lnTo>
                    <a:pt x="331" y="435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2"/>
                  </a:lnTo>
                  <a:lnTo>
                    <a:pt x="333" y="440"/>
                  </a:lnTo>
                  <a:lnTo>
                    <a:pt x="333" y="440"/>
                  </a:lnTo>
                  <a:lnTo>
                    <a:pt x="336" y="440"/>
                  </a:lnTo>
                  <a:lnTo>
                    <a:pt x="336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2" y="447"/>
                  </a:lnTo>
                  <a:lnTo>
                    <a:pt x="352" y="445"/>
                  </a:lnTo>
                  <a:lnTo>
                    <a:pt x="352" y="445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0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5" y="447"/>
                  </a:lnTo>
                  <a:lnTo>
                    <a:pt x="355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9" y="450"/>
                  </a:lnTo>
                  <a:lnTo>
                    <a:pt x="359" y="447"/>
                  </a:lnTo>
                  <a:lnTo>
                    <a:pt x="362" y="447"/>
                  </a:lnTo>
                  <a:lnTo>
                    <a:pt x="362" y="447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69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59" y="450"/>
                  </a:lnTo>
                  <a:lnTo>
                    <a:pt x="359" y="450"/>
                  </a:lnTo>
                  <a:lnTo>
                    <a:pt x="359" y="452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9" y="452"/>
                  </a:lnTo>
                  <a:lnTo>
                    <a:pt x="359" y="452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62" y="459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4"/>
                  </a:lnTo>
                  <a:lnTo>
                    <a:pt x="366" y="466"/>
                  </a:lnTo>
                  <a:lnTo>
                    <a:pt x="366" y="466"/>
                  </a:lnTo>
                  <a:lnTo>
                    <a:pt x="369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4" y="466"/>
                  </a:lnTo>
                  <a:lnTo>
                    <a:pt x="374" y="464"/>
                  </a:lnTo>
                  <a:lnTo>
                    <a:pt x="371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6" y="452"/>
                  </a:lnTo>
                  <a:lnTo>
                    <a:pt x="376" y="452"/>
                  </a:lnTo>
                  <a:lnTo>
                    <a:pt x="376" y="450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6" y="445"/>
                  </a:lnTo>
                  <a:lnTo>
                    <a:pt x="376" y="442"/>
                  </a:lnTo>
                  <a:lnTo>
                    <a:pt x="376" y="442"/>
                  </a:lnTo>
                  <a:lnTo>
                    <a:pt x="376" y="440"/>
                  </a:lnTo>
                  <a:lnTo>
                    <a:pt x="378" y="442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74" y="438"/>
                  </a:lnTo>
                  <a:lnTo>
                    <a:pt x="374" y="438"/>
                  </a:lnTo>
                  <a:lnTo>
                    <a:pt x="374" y="440"/>
                  </a:lnTo>
                  <a:lnTo>
                    <a:pt x="374" y="440"/>
                  </a:lnTo>
                  <a:lnTo>
                    <a:pt x="371" y="442"/>
                  </a:lnTo>
                  <a:lnTo>
                    <a:pt x="371" y="442"/>
                  </a:lnTo>
                  <a:lnTo>
                    <a:pt x="369" y="440"/>
                  </a:lnTo>
                  <a:lnTo>
                    <a:pt x="369" y="438"/>
                  </a:lnTo>
                  <a:lnTo>
                    <a:pt x="369" y="438"/>
                  </a:lnTo>
                  <a:lnTo>
                    <a:pt x="366" y="438"/>
                  </a:lnTo>
                  <a:lnTo>
                    <a:pt x="366" y="438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59" y="435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7" y="435"/>
                  </a:lnTo>
                  <a:lnTo>
                    <a:pt x="355" y="435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1"/>
                  </a:lnTo>
                  <a:lnTo>
                    <a:pt x="355" y="431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5" y="426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6"/>
                  </a:lnTo>
                  <a:lnTo>
                    <a:pt x="350" y="416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5" y="412"/>
                  </a:lnTo>
                  <a:lnTo>
                    <a:pt x="345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5" y="405"/>
                  </a:lnTo>
                  <a:lnTo>
                    <a:pt x="345" y="405"/>
                  </a:lnTo>
                  <a:lnTo>
                    <a:pt x="345" y="402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5" y="405"/>
                  </a:lnTo>
                  <a:lnTo>
                    <a:pt x="357" y="405"/>
                  </a:lnTo>
                  <a:lnTo>
                    <a:pt x="357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2"/>
                  </a:lnTo>
                  <a:lnTo>
                    <a:pt x="359" y="402"/>
                  </a:lnTo>
                  <a:lnTo>
                    <a:pt x="362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6" y="405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57" y="397"/>
                  </a:lnTo>
                  <a:lnTo>
                    <a:pt x="355" y="395"/>
                  </a:lnTo>
                  <a:lnTo>
                    <a:pt x="355" y="395"/>
                  </a:lnTo>
                  <a:lnTo>
                    <a:pt x="352" y="393"/>
                  </a:lnTo>
                  <a:lnTo>
                    <a:pt x="352" y="395"/>
                  </a:lnTo>
                  <a:lnTo>
                    <a:pt x="347" y="395"/>
                  </a:lnTo>
                  <a:lnTo>
                    <a:pt x="343" y="393"/>
                  </a:lnTo>
                  <a:lnTo>
                    <a:pt x="340" y="393"/>
                  </a:lnTo>
                  <a:lnTo>
                    <a:pt x="340" y="393"/>
                  </a:lnTo>
                  <a:lnTo>
                    <a:pt x="340" y="390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6" y="390"/>
                  </a:lnTo>
                  <a:lnTo>
                    <a:pt x="338" y="390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6" y="388"/>
                  </a:lnTo>
                  <a:lnTo>
                    <a:pt x="326" y="390"/>
                  </a:lnTo>
                  <a:lnTo>
                    <a:pt x="329" y="390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5"/>
                  </a:lnTo>
                  <a:lnTo>
                    <a:pt x="331" y="395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29" y="402"/>
                  </a:lnTo>
                  <a:lnTo>
                    <a:pt x="329" y="402"/>
                  </a:lnTo>
                  <a:lnTo>
                    <a:pt x="326" y="402"/>
                  </a:lnTo>
                  <a:lnTo>
                    <a:pt x="326" y="402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2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19" y="400"/>
                  </a:lnTo>
                  <a:lnTo>
                    <a:pt x="319" y="397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3"/>
                  </a:lnTo>
                  <a:lnTo>
                    <a:pt x="319" y="393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88"/>
                  </a:lnTo>
                  <a:lnTo>
                    <a:pt x="317" y="388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9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4" y="381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0" y="379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4"/>
                  </a:lnTo>
                  <a:lnTo>
                    <a:pt x="307" y="374"/>
                  </a:lnTo>
                  <a:lnTo>
                    <a:pt x="307" y="374"/>
                  </a:lnTo>
                  <a:lnTo>
                    <a:pt x="305" y="374"/>
                  </a:lnTo>
                  <a:lnTo>
                    <a:pt x="305" y="374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0" y="371"/>
                  </a:lnTo>
                  <a:lnTo>
                    <a:pt x="300" y="371"/>
                  </a:lnTo>
                  <a:lnTo>
                    <a:pt x="300" y="369"/>
                  </a:lnTo>
                  <a:lnTo>
                    <a:pt x="300" y="371"/>
                  </a:lnTo>
                  <a:lnTo>
                    <a:pt x="298" y="369"/>
                  </a:lnTo>
                  <a:lnTo>
                    <a:pt x="298" y="371"/>
                  </a:lnTo>
                  <a:lnTo>
                    <a:pt x="298" y="371"/>
                  </a:lnTo>
                  <a:lnTo>
                    <a:pt x="300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5" y="374"/>
                  </a:lnTo>
                  <a:lnTo>
                    <a:pt x="295" y="374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3" y="371"/>
                  </a:lnTo>
                  <a:lnTo>
                    <a:pt x="291" y="369"/>
                  </a:lnTo>
                  <a:lnTo>
                    <a:pt x="291" y="369"/>
                  </a:lnTo>
                  <a:lnTo>
                    <a:pt x="291" y="371"/>
                  </a:lnTo>
                  <a:lnTo>
                    <a:pt x="291" y="371"/>
                  </a:lnTo>
                  <a:lnTo>
                    <a:pt x="288" y="371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1" y="374"/>
                  </a:lnTo>
                  <a:lnTo>
                    <a:pt x="281" y="376"/>
                  </a:lnTo>
                  <a:lnTo>
                    <a:pt x="284" y="376"/>
                  </a:lnTo>
                  <a:lnTo>
                    <a:pt x="284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9"/>
                  </a:lnTo>
                  <a:lnTo>
                    <a:pt x="274" y="379"/>
                  </a:lnTo>
                  <a:lnTo>
                    <a:pt x="274" y="379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3"/>
                  </a:lnTo>
                  <a:lnTo>
                    <a:pt x="274" y="383"/>
                  </a:lnTo>
                  <a:lnTo>
                    <a:pt x="277" y="383"/>
                  </a:lnTo>
                  <a:lnTo>
                    <a:pt x="277" y="386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4" y="388"/>
                  </a:lnTo>
                  <a:lnTo>
                    <a:pt x="272" y="390"/>
                  </a:lnTo>
                  <a:lnTo>
                    <a:pt x="274" y="390"/>
                  </a:lnTo>
                  <a:lnTo>
                    <a:pt x="274" y="393"/>
                  </a:lnTo>
                  <a:lnTo>
                    <a:pt x="274" y="393"/>
                  </a:lnTo>
                  <a:lnTo>
                    <a:pt x="267" y="393"/>
                  </a:lnTo>
                  <a:lnTo>
                    <a:pt x="260" y="388"/>
                  </a:lnTo>
                  <a:lnTo>
                    <a:pt x="260" y="388"/>
                  </a:lnTo>
                  <a:lnTo>
                    <a:pt x="255" y="383"/>
                  </a:lnTo>
                  <a:lnTo>
                    <a:pt x="251" y="381"/>
                  </a:lnTo>
                  <a:lnTo>
                    <a:pt x="251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1" y="379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4"/>
                  </a:lnTo>
                  <a:lnTo>
                    <a:pt x="248" y="374"/>
                  </a:lnTo>
                  <a:lnTo>
                    <a:pt x="248" y="374"/>
                  </a:lnTo>
                  <a:lnTo>
                    <a:pt x="251" y="371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4"/>
                  </a:lnTo>
                  <a:lnTo>
                    <a:pt x="246" y="362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3" y="352"/>
                  </a:lnTo>
                  <a:lnTo>
                    <a:pt x="243" y="352"/>
                  </a:lnTo>
                  <a:lnTo>
                    <a:pt x="243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48"/>
                  </a:lnTo>
                  <a:lnTo>
                    <a:pt x="246" y="345"/>
                  </a:lnTo>
                  <a:lnTo>
                    <a:pt x="243" y="345"/>
                  </a:lnTo>
                  <a:lnTo>
                    <a:pt x="243" y="345"/>
                  </a:lnTo>
                  <a:lnTo>
                    <a:pt x="241" y="343"/>
                  </a:lnTo>
                  <a:lnTo>
                    <a:pt x="241" y="343"/>
                  </a:lnTo>
                  <a:lnTo>
                    <a:pt x="243" y="343"/>
                  </a:lnTo>
                  <a:lnTo>
                    <a:pt x="243" y="341"/>
                  </a:lnTo>
                  <a:lnTo>
                    <a:pt x="241" y="341"/>
                  </a:lnTo>
                  <a:lnTo>
                    <a:pt x="241" y="338"/>
                  </a:lnTo>
                  <a:lnTo>
                    <a:pt x="241" y="338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39" y="334"/>
                  </a:lnTo>
                  <a:lnTo>
                    <a:pt x="239" y="331"/>
                  </a:lnTo>
                  <a:lnTo>
                    <a:pt x="236" y="331"/>
                  </a:lnTo>
                  <a:lnTo>
                    <a:pt x="236" y="326"/>
                  </a:lnTo>
                  <a:lnTo>
                    <a:pt x="236" y="324"/>
                  </a:lnTo>
                  <a:lnTo>
                    <a:pt x="236" y="324"/>
                  </a:lnTo>
                  <a:lnTo>
                    <a:pt x="234" y="324"/>
                  </a:lnTo>
                  <a:lnTo>
                    <a:pt x="232" y="322"/>
                  </a:lnTo>
                  <a:lnTo>
                    <a:pt x="232" y="319"/>
                  </a:lnTo>
                  <a:lnTo>
                    <a:pt x="232" y="319"/>
                  </a:lnTo>
                  <a:lnTo>
                    <a:pt x="232" y="317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4" y="315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0"/>
                  </a:lnTo>
                  <a:lnTo>
                    <a:pt x="236" y="308"/>
                  </a:lnTo>
                  <a:lnTo>
                    <a:pt x="236" y="305"/>
                  </a:lnTo>
                  <a:lnTo>
                    <a:pt x="239" y="303"/>
                  </a:lnTo>
                  <a:lnTo>
                    <a:pt x="241" y="303"/>
                  </a:lnTo>
                  <a:lnTo>
                    <a:pt x="241" y="303"/>
                  </a:lnTo>
                  <a:lnTo>
                    <a:pt x="241" y="300"/>
                  </a:lnTo>
                  <a:lnTo>
                    <a:pt x="241" y="300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1" y="298"/>
                  </a:lnTo>
                  <a:lnTo>
                    <a:pt x="243" y="296"/>
                  </a:lnTo>
                  <a:lnTo>
                    <a:pt x="243" y="296"/>
                  </a:lnTo>
                  <a:lnTo>
                    <a:pt x="243" y="293"/>
                  </a:lnTo>
                  <a:lnTo>
                    <a:pt x="243" y="293"/>
                  </a:lnTo>
                  <a:lnTo>
                    <a:pt x="241" y="293"/>
                  </a:lnTo>
                  <a:lnTo>
                    <a:pt x="241" y="293"/>
                  </a:lnTo>
                  <a:lnTo>
                    <a:pt x="241" y="291"/>
                  </a:lnTo>
                  <a:lnTo>
                    <a:pt x="239" y="291"/>
                  </a:lnTo>
                  <a:lnTo>
                    <a:pt x="239" y="289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41" y="284"/>
                  </a:lnTo>
                  <a:lnTo>
                    <a:pt x="241" y="284"/>
                  </a:lnTo>
                  <a:lnTo>
                    <a:pt x="243" y="281"/>
                  </a:lnTo>
                  <a:lnTo>
                    <a:pt x="246" y="279"/>
                  </a:lnTo>
                  <a:lnTo>
                    <a:pt x="246" y="279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8" y="274"/>
                  </a:lnTo>
                  <a:lnTo>
                    <a:pt x="260" y="274"/>
                  </a:lnTo>
                  <a:lnTo>
                    <a:pt x="260" y="274"/>
                  </a:lnTo>
                  <a:lnTo>
                    <a:pt x="265" y="272"/>
                  </a:lnTo>
                  <a:lnTo>
                    <a:pt x="265" y="272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67"/>
                  </a:lnTo>
                  <a:lnTo>
                    <a:pt x="267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70"/>
                  </a:lnTo>
                  <a:lnTo>
                    <a:pt x="269" y="270"/>
                  </a:lnTo>
                  <a:lnTo>
                    <a:pt x="267" y="270"/>
                  </a:lnTo>
                  <a:lnTo>
                    <a:pt x="267" y="272"/>
                  </a:lnTo>
                  <a:lnTo>
                    <a:pt x="267" y="272"/>
                  </a:lnTo>
                  <a:lnTo>
                    <a:pt x="265" y="274"/>
                  </a:lnTo>
                  <a:lnTo>
                    <a:pt x="265" y="274"/>
                  </a:lnTo>
                  <a:lnTo>
                    <a:pt x="265" y="277"/>
                  </a:lnTo>
                  <a:lnTo>
                    <a:pt x="265" y="277"/>
                  </a:lnTo>
                  <a:lnTo>
                    <a:pt x="262" y="279"/>
                  </a:lnTo>
                  <a:lnTo>
                    <a:pt x="262" y="279"/>
                  </a:lnTo>
                  <a:lnTo>
                    <a:pt x="265" y="279"/>
                  </a:lnTo>
                  <a:lnTo>
                    <a:pt x="267" y="277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9" y="272"/>
                  </a:lnTo>
                  <a:lnTo>
                    <a:pt x="272" y="270"/>
                  </a:lnTo>
                  <a:lnTo>
                    <a:pt x="272" y="267"/>
                  </a:lnTo>
                  <a:lnTo>
                    <a:pt x="272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5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81" y="248"/>
                  </a:lnTo>
                  <a:lnTo>
                    <a:pt x="281" y="246"/>
                  </a:lnTo>
                  <a:lnTo>
                    <a:pt x="281" y="246"/>
                  </a:lnTo>
                  <a:lnTo>
                    <a:pt x="281" y="244"/>
                  </a:lnTo>
                  <a:lnTo>
                    <a:pt x="284" y="241"/>
                  </a:lnTo>
                  <a:lnTo>
                    <a:pt x="286" y="239"/>
                  </a:lnTo>
                  <a:lnTo>
                    <a:pt x="286" y="234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27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91" y="225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1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6" y="215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4" y="213"/>
                  </a:lnTo>
                  <a:lnTo>
                    <a:pt x="284" y="210"/>
                  </a:lnTo>
                  <a:lnTo>
                    <a:pt x="286" y="210"/>
                  </a:lnTo>
                  <a:lnTo>
                    <a:pt x="286" y="210"/>
                  </a:lnTo>
                  <a:lnTo>
                    <a:pt x="286" y="213"/>
                  </a:lnTo>
                  <a:lnTo>
                    <a:pt x="286" y="210"/>
                  </a:lnTo>
                  <a:lnTo>
                    <a:pt x="286" y="208"/>
                  </a:lnTo>
                  <a:lnTo>
                    <a:pt x="284" y="208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4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9" y="206"/>
                  </a:lnTo>
                  <a:lnTo>
                    <a:pt x="277" y="206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3"/>
                  </a:lnTo>
                  <a:lnTo>
                    <a:pt x="274" y="201"/>
                  </a:lnTo>
                  <a:lnTo>
                    <a:pt x="274" y="201"/>
                  </a:lnTo>
                  <a:lnTo>
                    <a:pt x="274" y="199"/>
                  </a:lnTo>
                  <a:lnTo>
                    <a:pt x="274" y="199"/>
                  </a:lnTo>
                  <a:lnTo>
                    <a:pt x="272" y="194"/>
                  </a:lnTo>
                  <a:lnTo>
                    <a:pt x="272" y="194"/>
                  </a:lnTo>
                  <a:lnTo>
                    <a:pt x="272" y="189"/>
                  </a:lnTo>
                  <a:lnTo>
                    <a:pt x="272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4"/>
                  </a:lnTo>
                  <a:lnTo>
                    <a:pt x="272" y="184"/>
                  </a:lnTo>
                  <a:lnTo>
                    <a:pt x="269" y="184"/>
                  </a:lnTo>
                  <a:lnTo>
                    <a:pt x="269" y="182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2" y="170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4" y="163"/>
                  </a:lnTo>
                  <a:lnTo>
                    <a:pt x="277" y="163"/>
                  </a:lnTo>
                  <a:lnTo>
                    <a:pt x="277" y="161"/>
                  </a:lnTo>
                  <a:lnTo>
                    <a:pt x="279" y="161"/>
                  </a:lnTo>
                  <a:lnTo>
                    <a:pt x="279" y="158"/>
                  </a:lnTo>
                  <a:lnTo>
                    <a:pt x="279" y="156"/>
                  </a:lnTo>
                  <a:lnTo>
                    <a:pt x="281" y="154"/>
                  </a:lnTo>
                  <a:lnTo>
                    <a:pt x="279" y="151"/>
                  </a:lnTo>
                  <a:lnTo>
                    <a:pt x="279" y="149"/>
                  </a:lnTo>
                  <a:lnTo>
                    <a:pt x="279" y="149"/>
                  </a:lnTo>
                  <a:lnTo>
                    <a:pt x="277" y="149"/>
                  </a:lnTo>
                  <a:lnTo>
                    <a:pt x="277" y="147"/>
                  </a:lnTo>
                  <a:lnTo>
                    <a:pt x="277" y="147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4" y="144"/>
                  </a:lnTo>
                  <a:lnTo>
                    <a:pt x="274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69" y="151"/>
                  </a:lnTo>
                  <a:lnTo>
                    <a:pt x="267" y="151"/>
                  </a:lnTo>
                  <a:lnTo>
                    <a:pt x="267" y="151"/>
                  </a:lnTo>
                  <a:lnTo>
                    <a:pt x="265" y="154"/>
                  </a:lnTo>
                  <a:lnTo>
                    <a:pt x="262" y="156"/>
                  </a:lnTo>
                  <a:lnTo>
                    <a:pt x="262" y="156"/>
                  </a:lnTo>
                  <a:lnTo>
                    <a:pt x="260" y="156"/>
                  </a:lnTo>
                  <a:lnTo>
                    <a:pt x="258" y="156"/>
                  </a:lnTo>
                  <a:lnTo>
                    <a:pt x="255" y="156"/>
                  </a:lnTo>
                  <a:lnTo>
                    <a:pt x="246" y="154"/>
                  </a:lnTo>
                  <a:lnTo>
                    <a:pt x="246" y="151"/>
                  </a:lnTo>
                  <a:lnTo>
                    <a:pt x="243" y="151"/>
                  </a:lnTo>
                  <a:lnTo>
                    <a:pt x="243" y="154"/>
                  </a:lnTo>
                  <a:lnTo>
                    <a:pt x="243" y="154"/>
                  </a:lnTo>
                  <a:lnTo>
                    <a:pt x="246" y="154"/>
                  </a:lnTo>
                  <a:lnTo>
                    <a:pt x="246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1" y="151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4" y="147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29" y="144"/>
                  </a:lnTo>
                  <a:lnTo>
                    <a:pt x="225" y="142"/>
                  </a:lnTo>
                  <a:lnTo>
                    <a:pt x="225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0" y="139"/>
                  </a:lnTo>
                  <a:lnTo>
                    <a:pt x="210" y="139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206" y="139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7"/>
                  </a:lnTo>
                  <a:lnTo>
                    <a:pt x="201" y="137"/>
                  </a:lnTo>
                  <a:lnTo>
                    <a:pt x="198" y="137"/>
                  </a:lnTo>
                  <a:lnTo>
                    <a:pt x="198" y="139"/>
                  </a:lnTo>
                  <a:lnTo>
                    <a:pt x="198" y="139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1" y="142"/>
                  </a:lnTo>
                  <a:lnTo>
                    <a:pt x="191" y="142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9" y="147"/>
                  </a:lnTo>
                  <a:lnTo>
                    <a:pt x="189" y="147"/>
                  </a:lnTo>
                  <a:lnTo>
                    <a:pt x="189" y="149"/>
                  </a:lnTo>
                  <a:lnTo>
                    <a:pt x="189" y="151"/>
                  </a:lnTo>
                  <a:lnTo>
                    <a:pt x="189" y="154"/>
                  </a:lnTo>
                  <a:lnTo>
                    <a:pt x="189" y="156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4" y="168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4" y="173"/>
                  </a:lnTo>
                  <a:lnTo>
                    <a:pt x="184" y="173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96"/>
                  </a:lnTo>
                  <a:lnTo>
                    <a:pt x="177" y="196"/>
                  </a:lnTo>
                  <a:lnTo>
                    <a:pt x="177" y="199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82" y="203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80" y="208"/>
                  </a:lnTo>
                  <a:lnTo>
                    <a:pt x="180" y="213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70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9"/>
                  </a:lnTo>
                  <a:lnTo>
                    <a:pt x="177" y="277"/>
                  </a:lnTo>
                  <a:lnTo>
                    <a:pt x="175" y="277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2" y="279"/>
                  </a:lnTo>
                  <a:lnTo>
                    <a:pt x="172" y="279"/>
                  </a:lnTo>
                  <a:lnTo>
                    <a:pt x="170" y="279"/>
                  </a:lnTo>
                  <a:lnTo>
                    <a:pt x="170" y="279"/>
                  </a:lnTo>
                  <a:lnTo>
                    <a:pt x="168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7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58" y="272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6" y="270"/>
                  </a:lnTo>
                  <a:lnTo>
                    <a:pt x="156" y="267"/>
                  </a:lnTo>
                  <a:lnTo>
                    <a:pt x="154" y="267"/>
                  </a:lnTo>
                  <a:lnTo>
                    <a:pt x="154" y="267"/>
                  </a:lnTo>
                  <a:lnTo>
                    <a:pt x="154" y="263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3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5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4"/>
                  </a:lnTo>
                  <a:lnTo>
                    <a:pt x="146" y="274"/>
                  </a:lnTo>
                  <a:lnTo>
                    <a:pt x="146" y="277"/>
                  </a:lnTo>
                  <a:lnTo>
                    <a:pt x="146" y="277"/>
                  </a:lnTo>
                  <a:lnTo>
                    <a:pt x="146" y="284"/>
                  </a:lnTo>
                  <a:lnTo>
                    <a:pt x="146" y="286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6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91"/>
                  </a:lnTo>
                  <a:lnTo>
                    <a:pt x="154" y="291"/>
                  </a:lnTo>
                  <a:lnTo>
                    <a:pt x="154" y="293"/>
                  </a:lnTo>
                  <a:lnTo>
                    <a:pt x="154" y="293"/>
                  </a:lnTo>
                  <a:lnTo>
                    <a:pt x="151" y="296"/>
                  </a:lnTo>
                  <a:lnTo>
                    <a:pt x="151" y="296"/>
                  </a:lnTo>
                  <a:lnTo>
                    <a:pt x="154" y="296"/>
                  </a:lnTo>
                  <a:lnTo>
                    <a:pt x="154" y="298"/>
                  </a:lnTo>
                  <a:lnTo>
                    <a:pt x="154" y="298"/>
                  </a:lnTo>
                  <a:lnTo>
                    <a:pt x="154" y="300"/>
                  </a:lnTo>
                  <a:lnTo>
                    <a:pt x="154" y="300"/>
                  </a:lnTo>
                  <a:lnTo>
                    <a:pt x="154" y="303"/>
                  </a:lnTo>
                  <a:lnTo>
                    <a:pt x="154" y="303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6" y="303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6" y="315"/>
                  </a:lnTo>
                  <a:lnTo>
                    <a:pt x="156" y="317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22"/>
                  </a:lnTo>
                  <a:lnTo>
                    <a:pt x="158" y="322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61" y="331"/>
                  </a:lnTo>
                  <a:lnTo>
                    <a:pt x="161" y="334"/>
                  </a:lnTo>
                  <a:lnTo>
                    <a:pt x="161" y="338"/>
                  </a:lnTo>
                  <a:lnTo>
                    <a:pt x="161" y="341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5" y="345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5"/>
                  </a:lnTo>
                  <a:lnTo>
                    <a:pt x="170" y="343"/>
                  </a:lnTo>
                  <a:lnTo>
                    <a:pt x="168" y="343"/>
                  </a:lnTo>
                  <a:lnTo>
                    <a:pt x="170" y="341"/>
                  </a:lnTo>
                  <a:lnTo>
                    <a:pt x="170" y="341"/>
                  </a:lnTo>
                  <a:lnTo>
                    <a:pt x="170" y="343"/>
                  </a:lnTo>
                  <a:lnTo>
                    <a:pt x="170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5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8"/>
                  </a:lnTo>
                  <a:lnTo>
                    <a:pt x="170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0" y="350"/>
                  </a:lnTo>
                  <a:lnTo>
                    <a:pt x="172" y="350"/>
                  </a:lnTo>
                  <a:lnTo>
                    <a:pt x="172" y="352"/>
                  </a:lnTo>
                  <a:lnTo>
                    <a:pt x="175" y="352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7" y="355"/>
                  </a:lnTo>
                  <a:lnTo>
                    <a:pt x="177" y="357"/>
                  </a:lnTo>
                  <a:lnTo>
                    <a:pt x="180" y="357"/>
                  </a:lnTo>
                  <a:lnTo>
                    <a:pt x="177" y="362"/>
                  </a:lnTo>
                  <a:lnTo>
                    <a:pt x="180" y="362"/>
                  </a:lnTo>
                  <a:lnTo>
                    <a:pt x="180" y="364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182" y="364"/>
                  </a:lnTo>
                  <a:lnTo>
                    <a:pt x="182" y="367"/>
                  </a:lnTo>
                  <a:lnTo>
                    <a:pt x="182" y="367"/>
                  </a:lnTo>
                  <a:lnTo>
                    <a:pt x="184" y="367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9" y="364"/>
                  </a:lnTo>
                  <a:lnTo>
                    <a:pt x="189" y="364"/>
                  </a:lnTo>
                  <a:lnTo>
                    <a:pt x="189" y="362"/>
                  </a:lnTo>
                  <a:lnTo>
                    <a:pt x="189" y="360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2"/>
                  </a:lnTo>
                  <a:lnTo>
                    <a:pt x="187" y="350"/>
                  </a:lnTo>
                  <a:lnTo>
                    <a:pt x="187" y="350"/>
                  </a:lnTo>
                  <a:lnTo>
                    <a:pt x="187" y="345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9" y="343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91" y="345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1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6" y="348"/>
                  </a:lnTo>
                  <a:lnTo>
                    <a:pt x="201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8" y="352"/>
                  </a:lnTo>
                  <a:lnTo>
                    <a:pt x="208" y="352"/>
                  </a:lnTo>
                  <a:lnTo>
                    <a:pt x="208" y="355"/>
                  </a:lnTo>
                  <a:lnTo>
                    <a:pt x="208" y="357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2"/>
                  </a:lnTo>
                  <a:lnTo>
                    <a:pt x="210" y="362"/>
                  </a:lnTo>
                  <a:lnTo>
                    <a:pt x="208" y="362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8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4"/>
                  </a:lnTo>
                  <a:lnTo>
                    <a:pt x="194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6"/>
                  </a:lnTo>
                  <a:lnTo>
                    <a:pt x="191" y="376"/>
                  </a:lnTo>
                  <a:lnTo>
                    <a:pt x="189" y="376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1" y="383"/>
                  </a:lnTo>
                  <a:lnTo>
                    <a:pt x="191" y="386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90"/>
                  </a:lnTo>
                  <a:lnTo>
                    <a:pt x="191" y="390"/>
                  </a:lnTo>
                  <a:lnTo>
                    <a:pt x="189" y="390"/>
                  </a:lnTo>
                  <a:lnTo>
                    <a:pt x="191" y="393"/>
                  </a:lnTo>
                  <a:lnTo>
                    <a:pt x="191" y="397"/>
                  </a:lnTo>
                  <a:lnTo>
                    <a:pt x="191" y="400"/>
                  </a:lnTo>
                  <a:lnTo>
                    <a:pt x="191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397"/>
                  </a:lnTo>
                  <a:lnTo>
                    <a:pt x="194" y="397"/>
                  </a:lnTo>
                  <a:lnTo>
                    <a:pt x="194" y="395"/>
                  </a:lnTo>
                  <a:lnTo>
                    <a:pt x="196" y="397"/>
                  </a:lnTo>
                  <a:lnTo>
                    <a:pt x="196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8" y="393"/>
                  </a:lnTo>
                  <a:lnTo>
                    <a:pt x="198" y="393"/>
                  </a:lnTo>
                  <a:lnTo>
                    <a:pt x="203" y="393"/>
                  </a:lnTo>
                  <a:lnTo>
                    <a:pt x="206" y="393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8" y="400"/>
                  </a:lnTo>
                  <a:lnTo>
                    <a:pt x="208" y="400"/>
                  </a:lnTo>
                  <a:lnTo>
                    <a:pt x="208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3" y="400"/>
                  </a:lnTo>
                  <a:lnTo>
                    <a:pt x="213" y="402"/>
                  </a:lnTo>
                  <a:lnTo>
                    <a:pt x="213" y="402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7" y="409"/>
                  </a:lnTo>
                  <a:lnTo>
                    <a:pt x="217" y="407"/>
                  </a:lnTo>
                  <a:lnTo>
                    <a:pt x="220" y="407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2" y="409"/>
                  </a:lnTo>
                  <a:lnTo>
                    <a:pt x="222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7" y="409"/>
                  </a:lnTo>
                  <a:lnTo>
                    <a:pt x="229" y="407"/>
                  </a:lnTo>
                  <a:lnTo>
                    <a:pt x="232" y="407"/>
                  </a:lnTo>
                  <a:lnTo>
                    <a:pt x="232" y="407"/>
                  </a:lnTo>
                  <a:lnTo>
                    <a:pt x="234" y="407"/>
                  </a:lnTo>
                  <a:lnTo>
                    <a:pt x="234" y="407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2"/>
                  </a:lnTo>
                  <a:lnTo>
                    <a:pt x="234" y="400"/>
                  </a:lnTo>
                  <a:lnTo>
                    <a:pt x="234" y="397"/>
                  </a:lnTo>
                  <a:lnTo>
                    <a:pt x="236" y="397"/>
                  </a:lnTo>
                  <a:lnTo>
                    <a:pt x="236" y="395"/>
                  </a:lnTo>
                  <a:lnTo>
                    <a:pt x="236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3" y="395"/>
                  </a:lnTo>
                  <a:lnTo>
                    <a:pt x="243" y="395"/>
                  </a:lnTo>
                  <a:lnTo>
                    <a:pt x="243" y="393"/>
                  </a:lnTo>
                  <a:lnTo>
                    <a:pt x="243" y="393"/>
                  </a:lnTo>
                  <a:lnTo>
                    <a:pt x="246" y="393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8" y="390"/>
                  </a:lnTo>
                  <a:lnTo>
                    <a:pt x="248" y="390"/>
                  </a:lnTo>
                  <a:lnTo>
                    <a:pt x="251" y="390"/>
                  </a:lnTo>
                  <a:lnTo>
                    <a:pt x="251" y="390"/>
                  </a:lnTo>
                  <a:lnTo>
                    <a:pt x="253" y="390"/>
                  </a:lnTo>
                  <a:close/>
                  <a:moveTo>
                    <a:pt x="314" y="738"/>
                  </a:moveTo>
                  <a:lnTo>
                    <a:pt x="314" y="738"/>
                  </a:lnTo>
                  <a:lnTo>
                    <a:pt x="312" y="738"/>
                  </a:lnTo>
                  <a:lnTo>
                    <a:pt x="312" y="736"/>
                  </a:lnTo>
                  <a:lnTo>
                    <a:pt x="310" y="736"/>
                  </a:lnTo>
                  <a:lnTo>
                    <a:pt x="310" y="736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07" y="738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5" y="738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38"/>
                  </a:lnTo>
                  <a:lnTo>
                    <a:pt x="312" y="738"/>
                  </a:lnTo>
                  <a:lnTo>
                    <a:pt x="314" y="738"/>
                  </a:lnTo>
                  <a:close/>
                  <a:moveTo>
                    <a:pt x="279" y="778"/>
                  </a:moveTo>
                  <a:lnTo>
                    <a:pt x="279" y="778"/>
                  </a:lnTo>
                  <a:lnTo>
                    <a:pt x="277" y="778"/>
                  </a:lnTo>
                  <a:lnTo>
                    <a:pt x="277" y="778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4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4"/>
                  </a:lnTo>
                  <a:lnTo>
                    <a:pt x="272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2" y="774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55" y="776"/>
                  </a:lnTo>
                  <a:lnTo>
                    <a:pt x="253" y="776"/>
                  </a:lnTo>
                  <a:lnTo>
                    <a:pt x="253" y="778"/>
                  </a:lnTo>
                  <a:lnTo>
                    <a:pt x="253" y="778"/>
                  </a:lnTo>
                  <a:lnTo>
                    <a:pt x="253" y="781"/>
                  </a:lnTo>
                  <a:lnTo>
                    <a:pt x="255" y="781"/>
                  </a:lnTo>
                  <a:lnTo>
                    <a:pt x="255" y="781"/>
                  </a:lnTo>
                  <a:lnTo>
                    <a:pt x="258" y="781"/>
                  </a:lnTo>
                  <a:lnTo>
                    <a:pt x="258" y="783"/>
                  </a:lnTo>
                  <a:lnTo>
                    <a:pt x="258" y="786"/>
                  </a:lnTo>
                  <a:lnTo>
                    <a:pt x="260" y="788"/>
                  </a:lnTo>
                  <a:lnTo>
                    <a:pt x="260" y="788"/>
                  </a:lnTo>
                  <a:lnTo>
                    <a:pt x="260" y="790"/>
                  </a:lnTo>
                  <a:lnTo>
                    <a:pt x="260" y="790"/>
                  </a:lnTo>
                  <a:lnTo>
                    <a:pt x="262" y="790"/>
                  </a:lnTo>
                  <a:lnTo>
                    <a:pt x="262" y="790"/>
                  </a:lnTo>
                  <a:lnTo>
                    <a:pt x="265" y="790"/>
                  </a:lnTo>
                  <a:lnTo>
                    <a:pt x="267" y="790"/>
                  </a:lnTo>
                  <a:lnTo>
                    <a:pt x="269" y="788"/>
                  </a:lnTo>
                  <a:lnTo>
                    <a:pt x="272" y="788"/>
                  </a:lnTo>
                  <a:lnTo>
                    <a:pt x="272" y="788"/>
                  </a:lnTo>
                  <a:lnTo>
                    <a:pt x="274" y="788"/>
                  </a:lnTo>
                  <a:lnTo>
                    <a:pt x="274" y="788"/>
                  </a:lnTo>
                  <a:lnTo>
                    <a:pt x="274" y="786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7" y="781"/>
                  </a:lnTo>
                  <a:lnTo>
                    <a:pt x="277" y="781"/>
                  </a:lnTo>
                  <a:lnTo>
                    <a:pt x="279" y="781"/>
                  </a:lnTo>
                  <a:lnTo>
                    <a:pt x="279" y="781"/>
                  </a:lnTo>
                  <a:lnTo>
                    <a:pt x="281" y="781"/>
                  </a:lnTo>
                  <a:lnTo>
                    <a:pt x="281" y="778"/>
                  </a:lnTo>
                  <a:lnTo>
                    <a:pt x="279" y="778"/>
                  </a:lnTo>
                  <a:close/>
                  <a:moveTo>
                    <a:pt x="461" y="762"/>
                  </a:moveTo>
                  <a:lnTo>
                    <a:pt x="461" y="760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6" y="750"/>
                  </a:lnTo>
                  <a:lnTo>
                    <a:pt x="456" y="750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7"/>
                  </a:lnTo>
                  <a:lnTo>
                    <a:pt x="456" y="757"/>
                  </a:lnTo>
                  <a:lnTo>
                    <a:pt x="459" y="757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2"/>
                  </a:lnTo>
                  <a:lnTo>
                    <a:pt x="459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close/>
                  <a:moveTo>
                    <a:pt x="504" y="745"/>
                  </a:moveTo>
                  <a:lnTo>
                    <a:pt x="504" y="743"/>
                  </a:lnTo>
                  <a:lnTo>
                    <a:pt x="501" y="743"/>
                  </a:lnTo>
                  <a:lnTo>
                    <a:pt x="504" y="743"/>
                  </a:lnTo>
                  <a:lnTo>
                    <a:pt x="504" y="741"/>
                  </a:lnTo>
                  <a:lnTo>
                    <a:pt x="504" y="738"/>
                  </a:lnTo>
                  <a:lnTo>
                    <a:pt x="501" y="738"/>
                  </a:lnTo>
                  <a:lnTo>
                    <a:pt x="501" y="738"/>
                  </a:lnTo>
                  <a:lnTo>
                    <a:pt x="501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3"/>
                  </a:lnTo>
                  <a:lnTo>
                    <a:pt x="504" y="733"/>
                  </a:lnTo>
                  <a:lnTo>
                    <a:pt x="504" y="731"/>
                  </a:lnTo>
                  <a:lnTo>
                    <a:pt x="504" y="726"/>
                  </a:lnTo>
                  <a:lnTo>
                    <a:pt x="501" y="726"/>
                  </a:lnTo>
                  <a:lnTo>
                    <a:pt x="501" y="724"/>
                  </a:lnTo>
                  <a:lnTo>
                    <a:pt x="504" y="722"/>
                  </a:lnTo>
                  <a:lnTo>
                    <a:pt x="504" y="722"/>
                  </a:lnTo>
                  <a:lnTo>
                    <a:pt x="501" y="722"/>
                  </a:lnTo>
                  <a:lnTo>
                    <a:pt x="499" y="722"/>
                  </a:lnTo>
                  <a:lnTo>
                    <a:pt x="499" y="719"/>
                  </a:lnTo>
                  <a:lnTo>
                    <a:pt x="497" y="719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4" y="717"/>
                  </a:lnTo>
                  <a:lnTo>
                    <a:pt x="494" y="715"/>
                  </a:lnTo>
                  <a:lnTo>
                    <a:pt x="492" y="715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4" y="710"/>
                  </a:lnTo>
                  <a:lnTo>
                    <a:pt x="494" y="710"/>
                  </a:lnTo>
                  <a:lnTo>
                    <a:pt x="497" y="707"/>
                  </a:lnTo>
                  <a:lnTo>
                    <a:pt x="494" y="707"/>
                  </a:lnTo>
                  <a:lnTo>
                    <a:pt x="494" y="705"/>
                  </a:lnTo>
                  <a:lnTo>
                    <a:pt x="497" y="703"/>
                  </a:lnTo>
                  <a:lnTo>
                    <a:pt x="497" y="703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97" y="698"/>
                  </a:lnTo>
                  <a:lnTo>
                    <a:pt x="497" y="696"/>
                  </a:lnTo>
                  <a:lnTo>
                    <a:pt x="497" y="693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696"/>
                  </a:lnTo>
                  <a:lnTo>
                    <a:pt x="489" y="696"/>
                  </a:lnTo>
                  <a:lnTo>
                    <a:pt x="489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92" y="689"/>
                  </a:lnTo>
                  <a:lnTo>
                    <a:pt x="492" y="689"/>
                  </a:lnTo>
                  <a:lnTo>
                    <a:pt x="492" y="686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1"/>
                  </a:lnTo>
                  <a:lnTo>
                    <a:pt x="492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87" y="679"/>
                  </a:lnTo>
                  <a:lnTo>
                    <a:pt x="487" y="677"/>
                  </a:lnTo>
                  <a:lnTo>
                    <a:pt x="487" y="679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2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0" y="679"/>
                  </a:lnTo>
                  <a:lnTo>
                    <a:pt x="480" y="677"/>
                  </a:lnTo>
                  <a:lnTo>
                    <a:pt x="478" y="674"/>
                  </a:lnTo>
                  <a:lnTo>
                    <a:pt x="478" y="674"/>
                  </a:lnTo>
                  <a:lnTo>
                    <a:pt x="480" y="672"/>
                  </a:lnTo>
                  <a:lnTo>
                    <a:pt x="482" y="672"/>
                  </a:lnTo>
                  <a:lnTo>
                    <a:pt x="482" y="670"/>
                  </a:lnTo>
                  <a:lnTo>
                    <a:pt x="482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7"/>
                  </a:lnTo>
                  <a:lnTo>
                    <a:pt x="487" y="667"/>
                  </a:lnTo>
                  <a:lnTo>
                    <a:pt x="489" y="665"/>
                  </a:lnTo>
                  <a:lnTo>
                    <a:pt x="489" y="665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0"/>
                  </a:lnTo>
                  <a:lnTo>
                    <a:pt x="489" y="660"/>
                  </a:lnTo>
                  <a:lnTo>
                    <a:pt x="489" y="658"/>
                  </a:lnTo>
                  <a:lnTo>
                    <a:pt x="489" y="658"/>
                  </a:lnTo>
                  <a:lnTo>
                    <a:pt x="489" y="655"/>
                  </a:lnTo>
                  <a:lnTo>
                    <a:pt x="485" y="653"/>
                  </a:lnTo>
                  <a:lnTo>
                    <a:pt x="485" y="653"/>
                  </a:lnTo>
                  <a:lnTo>
                    <a:pt x="485" y="651"/>
                  </a:lnTo>
                  <a:lnTo>
                    <a:pt x="485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48"/>
                  </a:lnTo>
                  <a:lnTo>
                    <a:pt x="482" y="646"/>
                  </a:lnTo>
                  <a:lnTo>
                    <a:pt x="482" y="646"/>
                  </a:lnTo>
                  <a:lnTo>
                    <a:pt x="482" y="644"/>
                  </a:lnTo>
                  <a:lnTo>
                    <a:pt x="482" y="641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2" y="639"/>
                  </a:lnTo>
                  <a:lnTo>
                    <a:pt x="482" y="639"/>
                  </a:lnTo>
                  <a:lnTo>
                    <a:pt x="480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3" y="639"/>
                  </a:lnTo>
                  <a:lnTo>
                    <a:pt x="473" y="636"/>
                  </a:lnTo>
                  <a:lnTo>
                    <a:pt x="473" y="634"/>
                  </a:lnTo>
                  <a:lnTo>
                    <a:pt x="473" y="634"/>
                  </a:lnTo>
                  <a:lnTo>
                    <a:pt x="470" y="634"/>
                  </a:lnTo>
                  <a:lnTo>
                    <a:pt x="470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68" y="629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6" y="627"/>
                  </a:lnTo>
                  <a:lnTo>
                    <a:pt x="463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6" y="625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4" y="622"/>
                  </a:lnTo>
                  <a:lnTo>
                    <a:pt x="452" y="620"/>
                  </a:lnTo>
                  <a:lnTo>
                    <a:pt x="452" y="620"/>
                  </a:lnTo>
                  <a:lnTo>
                    <a:pt x="452" y="618"/>
                  </a:lnTo>
                  <a:lnTo>
                    <a:pt x="452" y="618"/>
                  </a:lnTo>
                  <a:lnTo>
                    <a:pt x="452" y="615"/>
                  </a:lnTo>
                  <a:lnTo>
                    <a:pt x="452" y="615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7" y="613"/>
                  </a:lnTo>
                  <a:lnTo>
                    <a:pt x="447" y="613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2" y="615"/>
                  </a:lnTo>
                  <a:lnTo>
                    <a:pt x="442" y="615"/>
                  </a:lnTo>
                  <a:lnTo>
                    <a:pt x="442" y="618"/>
                  </a:lnTo>
                  <a:lnTo>
                    <a:pt x="442" y="618"/>
                  </a:lnTo>
                  <a:lnTo>
                    <a:pt x="442" y="625"/>
                  </a:lnTo>
                  <a:lnTo>
                    <a:pt x="442" y="627"/>
                  </a:lnTo>
                  <a:lnTo>
                    <a:pt x="442" y="627"/>
                  </a:lnTo>
                  <a:lnTo>
                    <a:pt x="444" y="629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7" y="636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51"/>
                  </a:lnTo>
                  <a:lnTo>
                    <a:pt x="449" y="651"/>
                  </a:lnTo>
                  <a:lnTo>
                    <a:pt x="447" y="653"/>
                  </a:lnTo>
                  <a:lnTo>
                    <a:pt x="447" y="653"/>
                  </a:lnTo>
                  <a:lnTo>
                    <a:pt x="444" y="655"/>
                  </a:lnTo>
                  <a:lnTo>
                    <a:pt x="442" y="655"/>
                  </a:lnTo>
                  <a:lnTo>
                    <a:pt x="442" y="655"/>
                  </a:lnTo>
                  <a:lnTo>
                    <a:pt x="440" y="655"/>
                  </a:lnTo>
                  <a:lnTo>
                    <a:pt x="437" y="655"/>
                  </a:lnTo>
                  <a:lnTo>
                    <a:pt x="435" y="653"/>
                  </a:lnTo>
                  <a:lnTo>
                    <a:pt x="435" y="653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3" y="648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60"/>
                  </a:lnTo>
                  <a:lnTo>
                    <a:pt x="430" y="662"/>
                  </a:lnTo>
                  <a:lnTo>
                    <a:pt x="428" y="662"/>
                  </a:lnTo>
                  <a:lnTo>
                    <a:pt x="428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421" y="658"/>
                  </a:lnTo>
                  <a:lnTo>
                    <a:pt x="421" y="658"/>
                  </a:lnTo>
                  <a:lnTo>
                    <a:pt x="418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09" y="653"/>
                  </a:lnTo>
                  <a:lnTo>
                    <a:pt x="409" y="653"/>
                  </a:lnTo>
                  <a:lnTo>
                    <a:pt x="409" y="655"/>
                  </a:lnTo>
                  <a:lnTo>
                    <a:pt x="409" y="655"/>
                  </a:lnTo>
                  <a:lnTo>
                    <a:pt x="409" y="658"/>
                  </a:lnTo>
                  <a:lnTo>
                    <a:pt x="409" y="660"/>
                  </a:lnTo>
                  <a:lnTo>
                    <a:pt x="409" y="662"/>
                  </a:lnTo>
                  <a:lnTo>
                    <a:pt x="409" y="665"/>
                  </a:lnTo>
                  <a:lnTo>
                    <a:pt x="409" y="667"/>
                  </a:lnTo>
                  <a:lnTo>
                    <a:pt x="409" y="667"/>
                  </a:lnTo>
                  <a:lnTo>
                    <a:pt x="409" y="670"/>
                  </a:lnTo>
                  <a:lnTo>
                    <a:pt x="407" y="670"/>
                  </a:lnTo>
                  <a:lnTo>
                    <a:pt x="407" y="670"/>
                  </a:lnTo>
                  <a:lnTo>
                    <a:pt x="407" y="672"/>
                  </a:lnTo>
                  <a:lnTo>
                    <a:pt x="407" y="672"/>
                  </a:lnTo>
                  <a:lnTo>
                    <a:pt x="409" y="674"/>
                  </a:lnTo>
                  <a:lnTo>
                    <a:pt x="409" y="674"/>
                  </a:lnTo>
                  <a:lnTo>
                    <a:pt x="409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2" y="681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1"/>
                  </a:lnTo>
                  <a:lnTo>
                    <a:pt x="402" y="681"/>
                  </a:lnTo>
                  <a:lnTo>
                    <a:pt x="402" y="679"/>
                  </a:lnTo>
                  <a:lnTo>
                    <a:pt x="400" y="679"/>
                  </a:lnTo>
                  <a:lnTo>
                    <a:pt x="397" y="679"/>
                  </a:lnTo>
                  <a:lnTo>
                    <a:pt x="397" y="679"/>
                  </a:lnTo>
                  <a:lnTo>
                    <a:pt x="397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2" y="677"/>
                  </a:lnTo>
                  <a:lnTo>
                    <a:pt x="392" y="677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0" y="674"/>
                  </a:lnTo>
                  <a:lnTo>
                    <a:pt x="390" y="674"/>
                  </a:lnTo>
                  <a:lnTo>
                    <a:pt x="388" y="677"/>
                  </a:lnTo>
                  <a:lnTo>
                    <a:pt x="385" y="677"/>
                  </a:lnTo>
                  <a:lnTo>
                    <a:pt x="385" y="679"/>
                  </a:lnTo>
                  <a:lnTo>
                    <a:pt x="383" y="681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1" y="689"/>
                  </a:lnTo>
                  <a:lnTo>
                    <a:pt x="381" y="689"/>
                  </a:lnTo>
                  <a:lnTo>
                    <a:pt x="381" y="691"/>
                  </a:lnTo>
                  <a:lnTo>
                    <a:pt x="381" y="691"/>
                  </a:lnTo>
                  <a:lnTo>
                    <a:pt x="383" y="691"/>
                  </a:lnTo>
                  <a:lnTo>
                    <a:pt x="383" y="691"/>
                  </a:lnTo>
                  <a:lnTo>
                    <a:pt x="383" y="693"/>
                  </a:lnTo>
                  <a:lnTo>
                    <a:pt x="381" y="693"/>
                  </a:lnTo>
                  <a:lnTo>
                    <a:pt x="381" y="696"/>
                  </a:lnTo>
                  <a:lnTo>
                    <a:pt x="381" y="696"/>
                  </a:lnTo>
                  <a:lnTo>
                    <a:pt x="378" y="696"/>
                  </a:lnTo>
                  <a:lnTo>
                    <a:pt x="376" y="696"/>
                  </a:lnTo>
                  <a:lnTo>
                    <a:pt x="369" y="696"/>
                  </a:lnTo>
                  <a:lnTo>
                    <a:pt x="369" y="698"/>
                  </a:lnTo>
                  <a:lnTo>
                    <a:pt x="366" y="698"/>
                  </a:lnTo>
                  <a:lnTo>
                    <a:pt x="364" y="698"/>
                  </a:lnTo>
                  <a:lnTo>
                    <a:pt x="364" y="700"/>
                  </a:lnTo>
                  <a:lnTo>
                    <a:pt x="364" y="700"/>
                  </a:lnTo>
                  <a:lnTo>
                    <a:pt x="362" y="700"/>
                  </a:lnTo>
                  <a:lnTo>
                    <a:pt x="362" y="700"/>
                  </a:lnTo>
                  <a:lnTo>
                    <a:pt x="355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2" y="705"/>
                  </a:lnTo>
                  <a:lnTo>
                    <a:pt x="352" y="705"/>
                  </a:lnTo>
                  <a:lnTo>
                    <a:pt x="355" y="705"/>
                  </a:lnTo>
                  <a:lnTo>
                    <a:pt x="355" y="703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3"/>
                  </a:lnTo>
                  <a:lnTo>
                    <a:pt x="362" y="689"/>
                  </a:lnTo>
                  <a:lnTo>
                    <a:pt x="359" y="686"/>
                  </a:lnTo>
                  <a:lnTo>
                    <a:pt x="359" y="684"/>
                  </a:lnTo>
                  <a:lnTo>
                    <a:pt x="359" y="681"/>
                  </a:lnTo>
                  <a:lnTo>
                    <a:pt x="357" y="679"/>
                  </a:lnTo>
                  <a:lnTo>
                    <a:pt x="357" y="677"/>
                  </a:lnTo>
                  <a:lnTo>
                    <a:pt x="357" y="677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2" y="674"/>
                  </a:lnTo>
                  <a:lnTo>
                    <a:pt x="352" y="674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7"/>
                  </a:lnTo>
                  <a:lnTo>
                    <a:pt x="345" y="677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3" y="674"/>
                  </a:lnTo>
                  <a:lnTo>
                    <a:pt x="343" y="674"/>
                  </a:lnTo>
                  <a:lnTo>
                    <a:pt x="343" y="672"/>
                  </a:lnTo>
                  <a:lnTo>
                    <a:pt x="343" y="670"/>
                  </a:lnTo>
                  <a:lnTo>
                    <a:pt x="343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3" y="677"/>
                  </a:lnTo>
                  <a:lnTo>
                    <a:pt x="333" y="677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1" y="679"/>
                  </a:lnTo>
                  <a:lnTo>
                    <a:pt x="329" y="679"/>
                  </a:lnTo>
                  <a:lnTo>
                    <a:pt x="329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4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4"/>
                  </a:lnTo>
                  <a:lnTo>
                    <a:pt x="314" y="684"/>
                  </a:lnTo>
                  <a:lnTo>
                    <a:pt x="314" y="686"/>
                  </a:lnTo>
                  <a:lnTo>
                    <a:pt x="314" y="686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3"/>
                  </a:lnTo>
                  <a:lnTo>
                    <a:pt x="314" y="693"/>
                  </a:lnTo>
                  <a:lnTo>
                    <a:pt x="317" y="696"/>
                  </a:lnTo>
                  <a:lnTo>
                    <a:pt x="317" y="696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0" y="698"/>
                  </a:lnTo>
                  <a:lnTo>
                    <a:pt x="310" y="698"/>
                  </a:lnTo>
                  <a:lnTo>
                    <a:pt x="310" y="700"/>
                  </a:lnTo>
                  <a:lnTo>
                    <a:pt x="307" y="700"/>
                  </a:lnTo>
                  <a:lnTo>
                    <a:pt x="303" y="700"/>
                  </a:lnTo>
                  <a:lnTo>
                    <a:pt x="303" y="700"/>
                  </a:lnTo>
                  <a:lnTo>
                    <a:pt x="300" y="700"/>
                  </a:lnTo>
                  <a:lnTo>
                    <a:pt x="300" y="700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700"/>
                  </a:lnTo>
                  <a:lnTo>
                    <a:pt x="295" y="700"/>
                  </a:lnTo>
                  <a:lnTo>
                    <a:pt x="295" y="703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6" y="703"/>
                  </a:lnTo>
                  <a:lnTo>
                    <a:pt x="281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4" y="710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67" y="719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4"/>
                  </a:lnTo>
                  <a:lnTo>
                    <a:pt x="269" y="726"/>
                  </a:lnTo>
                  <a:lnTo>
                    <a:pt x="269" y="726"/>
                  </a:lnTo>
                  <a:lnTo>
                    <a:pt x="272" y="729"/>
                  </a:lnTo>
                  <a:lnTo>
                    <a:pt x="269" y="729"/>
                  </a:lnTo>
                  <a:lnTo>
                    <a:pt x="269" y="731"/>
                  </a:lnTo>
                  <a:lnTo>
                    <a:pt x="269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3"/>
                  </a:lnTo>
                  <a:lnTo>
                    <a:pt x="267" y="733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8"/>
                  </a:lnTo>
                  <a:lnTo>
                    <a:pt x="265" y="741"/>
                  </a:lnTo>
                  <a:lnTo>
                    <a:pt x="265" y="741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7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2" y="745"/>
                  </a:lnTo>
                  <a:lnTo>
                    <a:pt x="260" y="748"/>
                  </a:lnTo>
                  <a:lnTo>
                    <a:pt x="258" y="752"/>
                  </a:lnTo>
                  <a:lnTo>
                    <a:pt x="258" y="757"/>
                  </a:lnTo>
                  <a:lnTo>
                    <a:pt x="260" y="760"/>
                  </a:lnTo>
                  <a:lnTo>
                    <a:pt x="260" y="762"/>
                  </a:lnTo>
                  <a:lnTo>
                    <a:pt x="265" y="764"/>
                  </a:lnTo>
                  <a:lnTo>
                    <a:pt x="267" y="764"/>
                  </a:lnTo>
                  <a:lnTo>
                    <a:pt x="267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72" y="762"/>
                  </a:lnTo>
                  <a:lnTo>
                    <a:pt x="272" y="762"/>
                  </a:lnTo>
                  <a:lnTo>
                    <a:pt x="274" y="757"/>
                  </a:lnTo>
                  <a:lnTo>
                    <a:pt x="277" y="755"/>
                  </a:lnTo>
                  <a:lnTo>
                    <a:pt x="277" y="752"/>
                  </a:lnTo>
                  <a:lnTo>
                    <a:pt x="277" y="750"/>
                  </a:lnTo>
                  <a:lnTo>
                    <a:pt x="277" y="745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81" y="743"/>
                  </a:lnTo>
                  <a:lnTo>
                    <a:pt x="281" y="743"/>
                  </a:lnTo>
                  <a:lnTo>
                    <a:pt x="281" y="741"/>
                  </a:lnTo>
                  <a:lnTo>
                    <a:pt x="284" y="741"/>
                  </a:lnTo>
                  <a:lnTo>
                    <a:pt x="284" y="738"/>
                  </a:lnTo>
                  <a:lnTo>
                    <a:pt x="284" y="738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1" y="733"/>
                  </a:lnTo>
                  <a:lnTo>
                    <a:pt x="284" y="733"/>
                  </a:lnTo>
                  <a:lnTo>
                    <a:pt x="286" y="733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3"/>
                  </a:lnTo>
                  <a:lnTo>
                    <a:pt x="286" y="733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29"/>
                  </a:lnTo>
                  <a:lnTo>
                    <a:pt x="288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6"/>
                  </a:lnTo>
                  <a:lnTo>
                    <a:pt x="288" y="724"/>
                  </a:lnTo>
                  <a:lnTo>
                    <a:pt x="291" y="722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8" y="717"/>
                  </a:lnTo>
                  <a:lnTo>
                    <a:pt x="298" y="717"/>
                  </a:lnTo>
                  <a:lnTo>
                    <a:pt x="300" y="717"/>
                  </a:lnTo>
                  <a:lnTo>
                    <a:pt x="300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5" y="722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9"/>
                  </a:lnTo>
                  <a:lnTo>
                    <a:pt x="305" y="729"/>
                  </a:lnTo>
                  <a:lnTo>
                    <a:pt x="307" y="729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2" y="731"/>
                  </a:lnTo>
                  <a:lnTo>
                    <a:pt x="312" y="731"/>
                  </a:lnTo>
                  <a:lnTo>
                    <a:pt x="312" y="733"/>
                  </a:lnTo>
                  <a:lnTo>
                    <a:pt x="312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6"/>
                  </a:lnTo>
                  <a:lnTo>
                    <a:pt x="317" y="733"/>
                  </a:lnTo>
                  <a:lnTo>
                    <a:pt x="317" y="733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6"/>
                  </a:lnTo>
                  <a:lnTo>
                    <a:pt x="317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4"/>
                  </a:lnTo>
                  <a:lnTo>
                    <a:pt x="319" y="724"/>
                  </a:lnTo>
                  <a:lnTo>
                    <a:pt x="319" y="722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19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24"/>
                  </a:lnTo>
                  <a:lnTo>
                    <a:pt x="324" y="724"/>
                  </a:lnTo>
                  <a:lnTo>
                    <a:pt x="324" y="724"/>
                  </a:lnTo>
                  <a:lnTo>
                    <a:pt x="324" y="726"/>
                  </a:lnTo>
                  <a:lnTo>
                    <a:pt x="326" y="726"/>
                  </a:lnTo>
                  <a:lnTo>
                    <a:pt x="326" y="726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1" y="729"/>
                  </a:lnTo>
                  <a:lnTo>
                    <a:pt x="321" y="731"/>
                  </a:lnTo>
                  <a:lnTo>
                    <a:pt x="321" y="731"/>
                  </a:lnTo>
                  <a:lnTo>
                    <a:pt x="324" y="731"/>
                  </a:lnTo>
                  <a:lnTo>
                    <a:pt x="324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1"/>
                  </a:lnTo>
                  <a:lnTo>
                    <a:pt x="329" y="731"/>
                  </a:lnTo>
                  <a:lnTo>
                    <a:pt x="329" y="731"/>
                  </a:lnTo>
                  <a:lnTo>
                    <a:pt x="331" y="731"/>
                  </a:lnTo>
                  <a:lnTo>
                    <a:pt x="331" y="731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6"/>
                  </a:lnTo>
                  <a:lnTo>
                    <a:pt x="333" y="738"/>
                  </a:lnTo>
                  <a:lnTo>
                    <a:pt x="333" y="738"/>
                  </a:lnTo>
                  <a:lnTo>
                    <a:pt x="336" y="738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38"/>
                  </a:lnTo>
                  <a:lnTo>
                    <a:pt x="340" y="738"/>
                  </a:lnTo>
                  <a:lnTo>
                    <a:pt x="340" y="736"/>
                  </a:lnTo>
                  <a:lnTo>
                    <a:pt x="338" y="736"/>
                  </a:lnTo>
                  <a:lnTo>
                    <a:pt x="338" y="733"/>
                  </a:lnTo>
                  <a:lnTo>
                    <a:pt x="338" y="733"/>
                  </a:lnTo>
                  <a:lnTo>
                    <a:pt x="336" y="733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3" y="729"/>
                  </a:lnTo>
                  <a:lnTo>
                    <a:pt x="333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8" y="726"/>
                  </a:lnTo>
                  <a:lnTo>
                    <a:pt x="338" y="726"/>
                  </a:lnTo>
                  <a:lnTo>
                    <a:pt x="340" y="726"/>
                  </a:lnTo>
                  <a:lnTo>
                    <a:pt x="340" y="726"/>
                  </a:lnTo>
                  <a:lnTo>
                    <a:pt x="340" y="724"/>
                  </a:lnTo>
                  <a:lnTo>
                    <a:pt x="340" y="724"/>
                  </a:lnTo>
                  <a:lnTo>
                    <a:pt x="340" y="722"/>
                  </a:lnTo>
                  <a:lnTo>
                    <a:pt x="340" y="719"/>
                  </a:lnTo>
                  <a:lnTo>
                    <a:pt x="338" y="719"/>
                  </a:lnTo>
                  <a:lnTo>
                    <a:pt x="338" y="717"/>
                  </a:lnTo>
                  <a:lnTo>
                    <a:pt x="340" y="717"/>
                  </a:lnTo>
                  <a:lnTo>
                    <a:pt x="340" y="717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7" y="715"/>
                  </a:lnTo>
                  <a:lnTo>
                    <a:pt x="347" y="715"/>
                  </a:lnTo>
                  <a:lnTo>
                    <a:pt x="350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7" y="722"/>
                  </a:lnTo>
                  <a:lnTo>
                    <a:pt x="357" y="722"/>
                  </a:lnTo>
                  <a:lnTo>
                    <a:pt x="359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4"/>
                  </a:lnTo>
                  <a:lnTo>
                    <a:pt x="364" y="722"/>
                  </a:lnTo>
                  <a:lnTo>
                    <a:pt x="366" y="724"/>
                  </a:lnTo>
                  <a:lnTo>
                    <a:pt x="369" y="726"/>
                  </a:lnTo>
                  <a:lnTo>
                    <a:pt x="369" y="726"/>
                  </a:lnTo>
                  <a:lnTo>
                    <a:pt x="371" y="726"/>
                  </a:lnTo>
                  <a:lnTo>
                    <a:pt x="374" y="729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8"/>
                  </a:lnTo>
                  <a:lnTo>
                    <a:pt x="378" y="738"/>
                  </a:lnTo>
                  <a:lnTo>
                    <a:pt x="378" y="738"/>
                  </a:lnTo>
                  <a:lnTo>
                    <a:pt x="381" y="738"/>
                  </a:lnTo>
                  <a:lnTo>
                    <a:pt x="381" y="738"/>
                  </a:lnTo>
                  <a:lnTo>
                    <a:pt x="381" y="741"/>
                  </a:lnTo>
                  <a:lnTo>
                    <a:pt x="378" y="741"/>
                  </a:lnTo>
                  <a:lnTo>
                    <a:pt x="378" y="743"/>
                  </a:lnTo>
                  <a:lnTo>
                    <a:pt x="378" y="743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8"/>
                  </a:lnTo>
                  <a:lnTo>
                    <a:pt x="376" y="748"/>
                  </a:lnTo>
                  <a:lnTo>
                    <a:pt x="374" y="750"/>
                  </a:lnTo>
                  <a:lnTo>
                    <a:pt x="374" y="750"/>
                  </a:lnTo>
                  <a:lnTo>
                    <a:pt x="371" y="752"/>
                  </a:lnTo>
                  <a:lnTo>
                    <a:pt x="371" y="752"/>
                  </a:lnTo>
                  <a:lnTo>
                    <a:pt x="369" y="752"/>
                  </a:lnTo>
                  <a:lnTo>
                    <a:pt x="366" y="760"/>
                  </a:lnTo>
                  <a:lnTo>
                    <a:pt x="366" y="762"/>
                  </a:lnTo>
                  <a:lnTo>
                    <a:pt x="366" y="767"/>
                  </a:lnTo>
                  <a:lnTo>
                    <a:pt x="366" y="767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71"/>
                  </a:lnTo>
                  <a:lnTo>
                    <a:pt x="369" y="771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71"/>
                  </a:lnTo>
                  <a:lnTo>
                    <a:pt x="369" y="771"/>
                  </a:lnTo>
                  <a:lnTo>
                    <a:pt x="369" y="774"/>
                  </a:lnTo>
                  <a:lnTo>
                    <a:pt x="371" y="776"/>
                  </a:lnTo>
                  <a:lnTo>
                    <a:pt x="371" y="778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71" y="786"/>
                  </a:lnTo>
                  <a:lnTo>
                    <a:pt x="371" y="786"/>
                  </a:lnTo>
                  <a:lnTo>
                    <a:pt x="371" y="788"/>
                  </a:lnTo>
                  <a:lnTo>
                    <a:pt x="371" y="790"/>
                  </a:lnTo>
                  <a:lnTo>
                    <a:pt x="374" y="793"/>
                  </a:lnTo>
                  <a:lnTo>
                    <a:pt x="376" y="795"/>
                  </a:lnTo>
                  <a:lnTo>
                    <a:pt x="376" y="797"/>
                  </a:lnTo>
                  <a:lnTo>
                    <a:pt x="378" y="800"/>
                  </a:lnTo>
                  <a:lnTo>
                    <a:pt x="378" y="800"/>
                  </a:lnTo>
                  <a:lnTo>
                    <a:pt x="381" y="802"/>
                  </a:lnTo>
                  <a:lnTo>
                    <a:pt x="381" y="802"/>
                  </a:lnTo>
                  <a:lnTo>
                    <a:pt x="388" y="804"/>
                  </a:lnTo>
                  <a:lnTo>
                    <a:pt x="390" y="807"/>
                  </a:lnTo>
                  <a:lnTo>
                    <a:pt x="397" y="809"/>
                  </a:lnTo>
                  <a:lnTo>
                    <a:pt x="397" y="809"/>
                  </a:lnTo>
                  <a:lnTo>
                    <a:pt x="400" y="809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2" y="812"/>
                  </a:lnTo>
                  <a:lnTo>
                    <a:pt x="402" y="812"/>
                  </a:lnTo>
                  <a:lnTo>
                    <a:pt x="404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9" y="814"/>
                  </a:lnTo>
                  <a:lnTo>
                    <a:pt x="411" y="816"/>
                  </a:lnTo>
                  <a:lnTo>
                    <a:pt x="411" y="816"/>
                  </a:lnTo>
                  <a:lnTo>
                    <a:pt x="416" y="819"/>
                  </a:lnTo>
                  <a:lnTo>
                    <a:pt x="418" y="819"/>
                  </a:lnTo>
                  <a:lnTo>
                    <a:pt x="421" y="819"/>
                  </a:lnTo>
                  <a:lnTo>
                    <a:pt x="423" y="819"/>
                  </a:lnTo>
                  <a:lnTo>
                    <a:pt x="423" y="819"/>
                  </a:lnTo>
                  <a:lnTo>
                    <a:pt x="426" y="819"/>
                  </a:lnTo>
                  <a:lnTo>
                    <a:pt x="426" y="814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30" y="807"/>
                  </a:lnTo>
                  <a:lnTo>
                    <a:pt x="430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5" y="807"/>
                  </a:lnTo>
                  <a:lnTo>
                    <a:pt x="435" y="809"/>
                  </a:lnTo>
                  <a:lnTo>
                    <a:pt x="435" y="812"/>
                  </a:lnTo>
                  <a:lnTo>
                    <a:pt x="435" y="812"/>
                  </a:lnTo>
                  <a:lnTo>
                    <a:pt x="435" y="814"/>
                  </a:lnTo>
                  <a:lnTo>
                    <a:pt x="433" y="816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3" y="823"/>
                  </a:lnTo>
                  <a:lnTo>
                    <a:pt x="433" y="823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8"/>
                  </a:lnTo>
                  <a:lnTo>
                    <a:pt x="435" y="828"/>
                  </a:lnTo>
                  <a:lnTo>
                    <a:pt x="435" y="833"/>
                  </a:lnTo>
                  <a:lnTo>
                    <a:pt x="437" y="833"/>
                  </a:lnTo>
                  <a:lnTo>
                    <a:pt x="437" y="833"/>
                  </a:lnTo>
                  <a:lnTo>
                    <a:pt x="440" y="833"/>
                  </a:lnTo>
                  <a:lnTo>
                    <a:pt x="440" y="833"/>
                  </a:lnTo>
                  <a:lnTo>
                    <a:pt x="442" y="833"/>
                  </a:lnTo>
                  <a:lnTo>
                    <a:pt x="442" y="833"/>
                  </a:lnTo>
                  <a:lnTo>
                    <a:pt x="442" y="831"/>
                  </a:lnTo>
                  <a:lnTo>
                    <a:pt x="447" y="826"/>
                  </a:lnTo>
                  <a:lnTo>
                    <a:pt x="452" y="819"/>
                  </a:lnTo>
                  <a:lnTo>
                    <a:pt x="454" y="814"/>
                  </a:lnTo>
                  <a:lnTo>
                    <a:pt x="456" y="812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4"/>
                  </a:lnTo>
                  <a:lnTo>
                    <a:pt x="456" y="804"/>
                  </a:lnTo>
                  <a:lnTo>
                    <a:pt x="454" y="797"/>
                  </a:lnTo>
                  <a:lnTo>
                    <a:pt x="454" y="797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2" y="790"/>
                  </a:lnTo>
                  <a:lnTo>
                    <a:pt x="452" y="788"/>
                  </a:lnTo>
                  <a:lnTo>
                    <a:pt x="452" y="786"/>
                  </a:lnTo>
                  <a:lnTo>
                    <a:pt x="452" y="786"/>
                  </a:lnTo>
                  <a:lnTo>
                    <a:pt x="449" y="786"/>
                  </a:lnTo>
                  <a:lnTo>
                    <a:pt x="449" y="783"/>
                  </a:lnTo>
                  <a:lnTo>
                    <a:pt x="449" y="786"/>
                  </a:lnTo>
                  <a:lnTo>
                    <a:pt x="447" y="783"/>
                  </a:lnTo>
                  <a:lnTo>
                    <a:pt x="444" y="781"/>
                  </a:lnTo>
                  <a:lnTo>
                    <a:pt x="442" y="778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0" y="778"/>
                  </a:lnTo>
                  <a:lnTo>
                    <a:pt x="440" y="776"/>
                  </a:lnTo>
                  <a:lnTo>
                    <a:pt x="440" y="776"/>
                  </a:lnTo>
                  <a:lnTo>
                    <a:pt x="440" y="774"/>
                  </a:lnTo>
                  <a:lnTo>
                    <a:pt x="440" y="771"/>
                  </a:lnTo>
                  <a:lnTo>
                    <a:pt x="442" y="769"/>
                  </a:lnTo>
                  <a:lnTo>
                    <a:pt x="442" y="767"/>
                  </a:lnTo>
                  <a:lnTo>
                    <a:pt x="444" y="764"/>
                  </a:lnTo>
                  <a:lnTo>
                    <a:pt x="444" y="764"/>
                  </a:lnTo>
                  <a:lnTo>
                    <a:pt x="444" y="762"/>
                  </a:lnTo>
                  <a:lnTo>
                    <a:pt x="447" y="760"/>
                  </a:lnTo>
                  <a:lnTo>
                    <a:pt x="447" y="760"/>
                  </a:lnTo>
                  <a:lnTo>
                    <a:pt x="449" y="757"/>
                  </a:lnTo>
                  <a:lnTo>
                    <a:pt x="449" y="757"/>
                  </a:lnTo>
                  <a:lnTo>
                    <a:pt x="452" y="757"/>
                  </a:lnTo>
                  <a:lnTo>
                    <a:pt x="454" y="755"/>
                  </a:lnTo>
                  <a:lnTo>
                    <a:pt x="454" y="755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48"/>
                  </a:lnTo>
                  <a:lnTo>
                    <a:pt x="454" y="748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9" y="743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6" y="741"/>
                  </a:lnTo>
                  <a:lnTo>
                    <a:pt x="466" y="743"/>
                  </a:lnTo>
                  <a:lnTo>
                    <a:pt x="466" y="743"/>
                  </a:lnTo>
                  <a:lnTo>
                    <a:pt x="466" y="745"/>
                  </a:lnTo>
                  <a:lnTo>
                    <a:pt x="466" y="750"/>
                  </a:lnTo>
                  <a:lnTo>
                    <a:pt x="468" y="752"/>
                  </a:lnTo>
                  <a:lnTo>
                    <a:pt x="468" y="755"/>
                  </a:lnTo>
                  <a:lnTo>
                    <a:pt x="468" y="755"/>
                  </a:lnTo>
                  <a:lnTo>
                    <a:pt x="470" y="757"/>
                  </a:lnTo>
                  <a:lnTo>
                    <a:pt x="473" y="760"/>
                  </a:lnTo>
                  <a:lnTo>
                    <a:pt x="473" y="760"/>
                  </a:lnTo>
                  <a:lnTo>
                    <a:pt x="470" y="762"/>
                  </a:lnTo>
                  <a:lnTo>
                    <a:pt x="470" y="764"/>
                  </a:lnTo>
                  <a:lnTo>
                    <a:pt x="473" y="767"/>
                  </a:lnTo>
                  <a:lnTo>
                    <a:pt x="475" y="767"/>
                  </a:lnTo>
                  <a:lnTo>
                    <a:pt x="475" y="767"/>
                  </a:lnTo>
                  <a:lnTo>
                    <a:pt x="478" y="767"/>
                  </a:lnTo>
                  <a:lnTo>
                    <a:pt x="478" y="769"/>
                  </a:lnTo>
                  <a:lnTo>
                    <a:pt x="478" y="769"/>
                  </a:lnTo>
                  <a:lnTo>
                    <a:pt x="478" y="771"/>
                  </a:lnTo>
                  <a:lnTo>
                    <a:pt x="478" y="771"/>
                  </a:lnTo>
                  <a:lnTo>
                    <a:pt x="478" y="774"/>
                  </a:lnTo>
                  <a:lnTo>
                    <a:pt x="478" y="776"/>
                  </a:lnTo>
                  <a:lnTo>
                    <a:pt x="478" y="778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80" y="788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2" y="793"/>
                  </a:lnTo>
                  <a:lnTo>
                    <a:pt x="482" y="793"/>
                  </a:lnTo>
                  <a:lnTo>
                    <a:pt x="482" y="795"/>
                  </a:lnTo>
                  <a:lnTo>
                    <a:pt x="482" y="797"/>
                  </a:lnTo>
                  <a:lnTo>
                    <a:pt x="482" y="797"/>
                  </a:lnTo>
                  <a:lnTo>
                    <a:pt x="482" y="795"/>
                  </a:lnTo>
                  <a:lnTo>
                    <a:pt x="482" y="790"/>
                  </a:lnTo>
                  <a:lnTo>
                    <a:pt x="485" y="788"/>
                  </a:lnTo>
                  <a:lnTo>
                    <a:pt x="485" y="778"/>
                  </a:lnTo>
                  <a:lnTo>
                    <a:pt x="485" y="774"/>
                  </a:lnTo>
                  <a:lnTo>
                    <a:pt x="487" y="774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2" y="769"/>
                  </a:lnTo>
                  <a:lnTo>
                    <a:pt x="482" y="767"/>
                  </a:lnTo>
                  <a:lnTo>
                    <a:pt x="482" y="767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5" y="762"/>
                  </a:lnTo>
                  <a:lnTo>
                    <a:pt x="485" y="764"/>
                  </a:lnTo>
                  <a:lnTo>
                    <a:pt x="487" y="764"/>
                  </a:lnTo>
                  <a:lnTo>
                    <a:pt x="487" y="769"/>
                  </a:lnTo>
                  <a:lnTo>
                    <a:pt x="489" y="769"/>
                  </a:lnTo>
                  <a:lnTo>
                    <a:pt x="489" y="771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89" y="767"/>
                  </a:lnTo>
                  <a:lnTo>
                    <a:pt x="489" y="767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2"/>
                  </a:lnTo>
                  <a:lnTo>
                    <a:pt x="489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4" y="760"/>
                  </a:lnTo>
                  <a:lnTo>
                    <a:pt x="497" y="760"/>
                  </a:lnTo>
                  <a:lnTo>
                    <a:pt x="497" y="760"/>
                  </a:lnTo>
                  <a:lnTo>
                    <a:pt x="497" y="757"/>
                  </a:lnTo>
                  <a:lnTo>
                    <a:pt x="497" y="755"/>
                  </a:lnTo>
                  <a:lnTo>
                    <a:pt x="499" y="755"/>
                  </a:lnTo>
                  <a:lnTo>
                    <a:pt x="499" y="752"/>
                  </a:lnTo>
                  <a:lnTo>
                    <a:pt x="501" y="752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5"/>
                  </a:lnTo>
                  <a:lnTo>
                    <a:pt x="506" y="745"/>
                  </a:lnTo>
                  <a:lnTo>
                    <a:pt x="504" y="745"/>
                  </a:lnTo>
                  <a:close/>
                  <a:moveTo>
                    <a:pt x="442" y="842"/>
                  </a:moveTo>
                  <a:lnTo>
                    <a:pt x="442" y="842"/>
                  </a:lnTo>
                  <a:lnTo>
                    <a:pt x="440" y="842"/>
                  </a:lnTo>
                  <a:lnTo>
                    <a:pt x="440" y="842"/>
                  </a:lnTo>
                  <a:lnTo>
                    <a:pt x="437" y="842"/>
                  </a:lnTo>
                  <a:lnTo>
                    <a:pt x="437" y="842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40" y="845"/>
                  </a:lnTo>
                  <a:lnTo>
                    <a:pt x="440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2"/>
                  </a:lnTo>
                  <a:lnTo>
                    <a:pt x="442" y="842"/>
                  </a:lnTo>
                  <a:lnTo>
                    <a:pt x="442" y="842"/>
                  </a:lnTo>
                  <a:close/>
                  <a:moveTo>
                    <a:pt x="284" y="350"/>
                  </a:moveTo>
                  <a:lnTo>
                    <a:pt x="284" y="350"/>
                  </a:lnTo>
                  <a:lnTo>
                    <a:pt x="281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81" y="352"/>
                  </a:lnTo>
                  <a:lnTo>
                    <a:pt x="284" y="352"/>
                  </a:lnTo>
                  <a:lnTo>
                    <a:pt x="284" y="352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4" y="350"/>
                  </a:lnTo>
                  <a:lnTo>
                    <a:pt x="284" y="350"/>
                  </a:lnTo>
                  <a:close/>
                  <a:moveTo>
                    <a:pt x="258" y="350"/>
                  </a:moveTo>
                  <a:lnTo>
                    <a:pt x="258" y="352"/>
                  </a:lnTo>
                  <a:lnTo>
                    <a:pt x="258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2" y="352"/>
                  </a:lnTo>
                  <a:lnTo>
                    <a:pt x="262" y="352"/>
                  </a:lnTo>
                  <a:lnTo>
                    <a:pt x="265" y="350"/>
                  </a:lnTo>
                  <a:lnTo>
                    <a:pt x="265" y="350"/>
                  </a:lnTo>
                  <a:lnTo>
                    <a:pt x="265" y="345"/>
                  </a:lnTo>
                  <a:lnTo>
                    <a:pt x="265" y="345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38"/>
                  </a:lnTo>
                  <a:lnTo>
                    <a:pt x="265" y="338"/>
                  </a:lnTo>
                  <a:lnTo>
                    <a:pt x="265" y="338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5" y="336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5" y="334"/>
                  </a:lnTo>
                  <a:lnTo>
                    <a:pt x="255" y="334"/>
                  </a:lnTo>
                  <a:lnTo>
                    <a:pt x="253" y="334"/>
                  </a:lnTo>
                  <a:lnTo>
                    <a:pt x="253" y="338"/>
                  </a:lnTo>
                  <a:lnTo>
                    <a:pt x="253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8" y="341"/>
                  </a:lnTo>
                  <a:lnTo>
                    <a:pt x="258" y="341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60" y="345"/>
                  </a:lnTo>
                  <a:lnTo>
                    <a:pt x="260" y="348"/>
                  </a:lnTo>
                  <a:lnTo>
                    <a:pt x="260" y="350"/>
                  </a:lnTo>
                  <a:lnTo>
                    <a:pt x="258" y="350"/>
                  </a:lnTo>
                  <a:lnTo>
                    <a:pt x="258" y="350"/>
                  </a:lnTo>
                  <a:close/>
                  <a:moveTo>
                    <a:pt x="206" y="835"/>
                  </a:moveTo>
                  <a:lnTo>
                    <a:pt x="203" y="833"/>
                  </a:lnTo>
                  <a:lnTo>
                    <a:pt x="203" y="833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5"/>
                  </a:lnTo>
                  <a:lnTo>
                    <a:pt x="206" y="835"/>
                  </a:lnTo>
                  <a:close/>
                  <a:moveTo>
                    <a:pt x="260" y="809"/>
                  </a:moveTo>
                  <a:lnTo>
                    <a:pt x="258" y="809"/>
                  </a:lnTo>
                  <a:lnTo>
                    <a:pt x="255" y="809"/>
                  </a:lnTo>
                  <a:lnTo>
                    <a:pt x="255" y="809"/>
                  </a:lnTo>
                  <a:lnTo>
                    <a:pt x="253" y="807"/>
                  </a:lnTo>
                  <a:lnTo>
                    <a:pt x="251" y="807"/>
                  </a:lnTo>
                  <a:lnTo>
                    <a:pt x="253" y="809"/>
                  </a:lnTo>
                  <a:lnTo>
                    <a:pt x="253" y="809"/>
                  </a:lnTo>
                  <a:lnTo>
                    <a:pt x="255" y="812"/>
                  </a:lnTo>
                  <a:lnTo>
                    <a:pt x="255" y="812"/>
                  </a:lnTo>
                  <a:lnTo>
                    <a:pt x="258" y="812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close/>
                  <a:moveTo>
                    <a:pt x="260" y="379"/>
                  </a:moveTo>
                  <a:lnTo>
                    <a:pt x="262" y="381"/>
                  </a:lnTo>
                  <a:lnTo>
                    <a:pt x="262" y="381"/>
                  </a:lnTo>
                  <a:lnTo>
                    <a:pt x="262" y="381"/>
                  </a:lnTo>
                  <a:lnTo>
                    <a:pt x="265" y="383"/>
                  </a:lnTo>
                  <a:lnTo>
                    <a:pt x="269" y="386"/>
                  </a:lnTo>
                  <a:lnTo>
                    <a:pt x="269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69" y="383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9"/>
                  </a:lnTo>
                  <a:lnTo>
                    <a:pt x="260" y="379"/>
                  </a:lnTo>
                  <a:lnTo>
                    <a:pt x="260" y="379"/>
                  </a:lnTo>
                  <a:close/>
                  <a:moveTo>
                    <a:pt x="229" y="490"/>
                  </a:move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4"/>
                  </a:lnTo>
                  <a:lnTo>
                    <a:pt x="229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2"/>
                  </a:lnTo>
                  <a:lnTo>
                    <a:pt x="232" y="492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close/>
                  <a:moveTo>
                    <a:pt x="132" y="873"/>
                  </a:move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0" y="871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71"/>
                  </a:lnTo>
                  <a:lnTo>
                    <a:pt x="130" y="873"/>
                  </a:lnTo>
                  <a:lnTo>
                    <a:pt x="130" y="875"/>
                  </a:lnTo>
                  <a:lnTo>
                    <a:pt x="130" y="878"/>
                  </a:lnTo>
                  <a:lnTo>
                    <a:pt x="130" y="883"/>
                  </a:lnTo>
                  <a:lnTo>
                    <a:pt x="130" y="880"/>
                  </a:lnTo>
                  <a:lnTo>
                    <a:pt x="132" y="878"/>
                  </a:lnTo>
                  <a:lnTo>
                    <a:pt x="132" y="878"/>
                  </a:lnTo>
                  <a:lnTo>
                    <a:pt x="132" y="875"/>
                  </a:lnTo>
                  <a:lnTo>
                    <a:pt x="132" y="875"/>
                  </a:lnTo>
                  <a:lnTo>
                    <a:pt x="132" y="873"/>
                  </a:lnTo>
                  <a:lnTo>
                    <a:pt x="132" y="873"/>
                  </a:lnTo>
                  <a:close/>
                  <a:moveTo>
                    <a:pt x="146" y="525"/>
                  </a:moveTo>
                  <a:lnTo>
                    <a:pt x="146" y="525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51" y="528"/>
                  </a:lnTo>
                  <a:lnTo>
                    <a:pt x="151" y="525"/>
                  </a:lnTo>
                  <a:lnTo>
                    <a:pt x="151" y="523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49" y="521"/>
                  </a:lnTo>
                  <a:lnTo>
                    <a:pt x="149" y="521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6" y="523"/>
                  </a:lnTo>
                  <a:lnTo>
                    <a:pt x="146" y="523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6" y="525"/>
                  </a:lnTo>
                  <a:close/>
                  <a:moveTo>
                    <a:pt x="142" y="573"/>
                  </a:moveTo>
                  <a:lnTo>
                    <a:pt x="142" y="570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42" y="568"/>
                  </a:lnTo>
                  <a:lnTo>
                    <a:pt x="142" y="568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3"/>
                  </a:lnTo>
                  <a:lnTo>
                    <a:pt x="137" y="561"/>
                  </a:lnTo>
                  <a:lnTo>
                    <a:pt x="137" y="561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5" y="549"/>
                  </a:lnTo>
                  <a:lnTo>
                    <a:pt x="137" y="549"/>
                  </a:lnTo>
                  <a:lnTo>
                    <a:pt x="137" y="547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2" y="542"/>
                  </a:lnTo>
                  <a:lnTo>
                    <a:pt x="132" y="542"/>
                  </a:lnTo>
                  <a:lnTo>
                    <a:pt x="135" y="539"/>
                  </a:lnTo>
                  <a:lnTo>
                    <a:pt x="135" y="537"/>
                  </a:lnTo>
                  <a:lnTo>
                    <a:pt x="137" y="535"/>
                  </a:lnTo>
                  <a:lnTo>
                    <a:pt x="137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5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30" y="542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5" y="547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5" y="547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3" y="549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9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4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5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30" y="556"/>
                  </a:lnTo>
                  <a:lnTo>
                    <a:pt x="130" y="556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6"/>
                  </a:lnTo>
                  <a:lnTo>
                    <a:pt x="120" y="558"/>
                  </a:lnTo>
                  <a:lnTo>
                    <a:pt x="120" y="558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5" y="563"/>
                  </a:lnTo>
                  <a:lnTo>
                    <a:pt x="125" y="563"/>
                  </a:lnTo>
                  <a:lnTo>
                    <a:pt x="123" y="570"/>
                  </a:lnTo>
                  <a:lnTo>
                    <a:pt x="123" y="570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18" y="573"/>
                  </a:lnTo>
                  <a:lnTo>
                    <a:pt x="120" y="573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18" y="575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80"/>
                  </a:lnTo>
                  <a:lnTo>
                    <a:pt x="113" y="580"/>
                  </a:lnTo>
                  <a:lnTo>
                    <a:pt x="113" y="582"/>
                  </a:lnTo>
                  <a:lnTo>
                    <a:pt x="113" y="580"/>
                  </a:lnTo>
                  <a:lnTo>
                    <a:pt x="113" y="577"/>
                  </a:lnTo>
                  <a:lnTo>
                    <a:pt x="111" y="577"/>
                  </a:lnTo>
                  <a:lnTo>
                    <a:pt x="113" y="577"/>
                  </a:lnTo>
                  <a:lnTo>
                    <a:pt x="113" y="577"/>
                  </a:lnTo>
                  <a:lnTo>
                    <a:pt x="113" y="575"/>
                  </a:lnTo>
                  <a:lnTo>
                    <a:pt x="111" y="575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4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9" y="582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06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2" y="589"/>
                  </a:lnTo>
                  <a:lnTo>
                    <a:pt x="102" y="591"/>
                  </a:lnTo>
                  <a:lnTo>
                    <a:pt x="102" y="589"/>
                  </a:lnTo>
                  <a:lnTo>
                    <a:pt x="99" y="589"/>
                  </a:lnTo>
                  <a:lnTo>
                    <a:pt x="99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4"/>
                  </a:lnTo>
                  <a:lnTo>
                    <a:pt x="97" y="594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4" y="599"/>
                  </a:lnTo>
                  <a:lnTo>
                    <a:pt x="94" y="599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4"/>
                  </a:lnTo>
                  <a:lnTo>
                    <a:pt x="94" y="594"/>
                  </a:lnTo>
                  <a:lnTo>
                    <a:pt x="92" y="599"/>
                  </a:lnTo>
                  <a:lnTo>
                    <a:pt x="92" y="599"/>
                  </a:lnTo>
                  <a:lnTo>
                    <a:pt x="90" y="601"/>
                  </a:lnTo>
                  <a:lnTo>
                    <a:pt x="87" y="601"/>
                  </a:lnTo>
                  <a:lnTo>
                    <a:pt x="90" y="603"/>
                  </a:lnTo>
                  <a:lnTo>
                    <a:pt x="87" y="603"/>
                  </a:lnTo>
                  <a:lnTo>
                    <a:pt x="87" y="606"/>
                  </a:lnTo>
                  <a:lnTo>
                    <a:pt x="85" y="606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3" y="613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1" y="620"/>
                  </a:lnTo>
                  <a:lnTo>
                    <a:pt x="73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5"/>
                  </a:lnTo>
                  <a:lnTo>
                    <a:pt x="68" y="625"/>
                  </a:lnTo>
                  <a:lnTo>
                    <a:pt x="68" y="627"/>
                  </a:lnTo>
                  <a:lnTo>
                    <a:pt x="66" y="629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2" y="641"/>
                  </a:lnTo>
                  <a:lnTo>
                    <a:pt x="52" y="641"/>
                  </a:lnTo>
                  <a:lnTo>
                    <a:pt x="49" y="641"/>
                  </a:lnTo>
                  <a:lnTo>
                    <a:pt x="47" y="641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5" y="644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51"/>
                  </a:lnTo>
                  <a:lnTo>
                    <a:pt x="42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5" y="651"/>
                  </a:lnTo>
                  <a:lnTo>
                    <a:pt x="35" y="653"/>
                  </a:lnTo>
                  <a:lnTo>
                    <a:pt x="35" y="653"/>
                  </a:lnTo>
                  <a:lnTo>
                    <a:pt x="33" y="655"/>
                  </a:lnTo>
                  <a:lnTo>
                    <a:pt x="31" y="658"/>
                  </a:lnTo>
                  <a:lnTo>
                    <a:pt x="28" y="660"/>
                  </a:lnTo>
                  <a:lnTo>
                    <a:pt x="26" y="665"/>
                  </a:lnTo>
                  <a:lnTo>
                    <a:pt x="23" y="667"/>
                  </a:lnTo>
                  <a:lnTo>
                    <a:pt x="23" y="667"/>
                  </a:lnTo>
                  <a:lnTo>
                    <a:pt x="21" y="667"/>
                  </a:lnTo>
                  <a:lnTo>
                    <a:pt x="21" y="667"/>
                  </a:lnTo>
                  <a:lnTo>
                    <a:pt x="19" y="670"/>
                  </a:lnTo>
                  <a:lnTo>
                    <a:pt x="21" y="670"/>
                  </a:lnTo>
                  <a:lnTo>
                    <a:pt x="19" y="670"/>
                  </a:lnTo>
                  <a:lnTo>
                    <a:pt x="19" y="672"/>
                  </a:lnTo>
                  <a:lnTo>
                    <a:pt x="19" y="672"/>
                  </a:lnTo>
                  <a:lnTo>
                    <a:pt x="16" y="672"/>
                  </a:lnTo>
                  <a:lnTo>
                    <a:pt x="16" y="672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7"/>
                  </a:lnTo>
                  <a:lnTo>
                    <a:pt x="16" y="677"/>
                  </a:lnTo>
                  <a:lnTo>
                    <a:pt x="14" y="677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2" y="684"/>
                  </a:lnTo>
                  <a:lnTo>
                    <a:pt x="12" y="684"/>
                  </a:lnTo>
                  <a:lnTo>
                    <a:pt x="12" y="686"/>
                  </a:lnTo>
                  <a:lnTo>
                    <a:pt x="12" y="686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4" y="689"/>
                  </a:lnTo>
                  <a:lnTo>
                    <a:pt x="14" y="686"/>
                  </a:lnTo>
                  <a:lnTo>
                    <a:pt x="16" y="686"/>
                  </a:lnTo>
                  <a:lnTo>
                    <a:pt x="16" y="684"/>
                  </a:lnTo>
                  <a:lnTo>
                    <a:pt x="16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1"/>
                  </a:lnTo>
                  <a:lnTo>
                    <a:pt x="21" y="681"/>
                  </a:lnTo>
                  <a:lnTo>
                    <a:pt x="26" y="679"/>
                  </a:lnTo>
                  <a:lnTo>
                    <a:pt x="26" y="679"/>
                  </a:lnTo>
                  <a:lnTo>
                    <a:pt x="28" y="679"/>
                  </a:lnTo>
                  <a:lnTo>
                    <a:pt x="28" y="681"/>
                  </a:lnTo>
                  <a:lnTo>
                    <a:pt x="28" y="681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31" y="677"/>
                  </a:lnTo>
                  <a:lnTo>
                    <a:pt x="31" y="674"/>
                  </a:lnTo>
                  <a:lnTo>
                    <a:pt x="31" y="674"/>
                  </a:lnTo>
                  <a:lnTo>
                    <a:pt x="31" y="672"/>
                  </a:lnTo>
                  <a:lnTo>
                    <a:pt x="33" y="672"/>
                  </a:lnTo>
                  <a:lnTo>
                    <a:pt x="35" y="672"/>
                  </a:lnTo>
                  <a:lnTo>
                    <a:pt x="35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40" y="670"/>
                  </a:lnTo>
                  <a:lnTo>
                    <a:pt x="40" y="670"/>
                  </a:lnTo>
                  <a:lnTo>
                    <a:pt x="42" y="670"/>
                  </a:lnTo>
                  <a:lnTo>
                    <a:pt x="45" y="665"/>
                  </a:lnTo>
                  <a:lnTo>
                    <a:pt x="49" y="662"/>
                  </a:lnTo>
                  <a:lnTo>
                    <a:pt x="54" y="660"/>
                  </a:lnTo>
                  <a:lnTo>
                    <a:pt x="54" y="660"/>
                  </a:lnTo>
                  <a:lnTo>
                    <a:pt x="57" y="658"/>
                  </a:lnTo>
                  <a:lnTo>
                    <a:pt x="59" y="655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6"/>
                  </a:lnTo>
                  <a:lnTo>
                    <a:pt x="64" y="646"/>
                  </a:lnTo>
                  <a:lnTo>
                    <a:pt x="64" y="646"/>
                  </a:lnTo>
                  <a:lnTo>
                    <a:pt x="66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4"/>
                  </a:lnTo>
                  <a:lnTo>
                    <a:pt x="71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5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80" y="639"/>
                  </a:lnTo>
                  <a:lnTo>
                    <a:pt x="80" y="636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2"/>
                  </a:lnTo>
                  <a:lnTo>
                    <a:pt x="85" y="632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4" y="615"/>
                  </a:lnTo>
                  <a:lnTo>
                    <a:pt x="94" y="615"/>
                  </a:lnTo>
                  <a:lnTo>
                    <a:pt x="94" y="613"/>
                  </a:lnTo>
                  <a:lnTo>
                    <a:pt x="94" y="610"/>
                  </a:lnTo>
                  <a:lnTo>
                    <a:pt x="94" y="608"/>
                  </a:lnTo>
                  <a:lnTo>
                    <a:pt x="92" y="608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4" y="603"/>
                  </a:lnTo>
                  <a:lnTo>
                    <a:pt x="97" y="606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3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3" y="599"/>
                  </a:lnTo>
                  <a:lnTo>
                    <a:pt x="116" y="599"/>
                  </a:lnTo>
                  <a:lnTo>
                    <a:pt x="118" y="596"/>
                  </a:lnTo>
                  <a:lnTo>
                    <a:pt x="118" y="591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5" y="584"/>
                  </a:lnTo>
                  <a:lnTo>
                    <a:pt x="125" y="582"/>
                  </a:lnTo>
                  <a:lnTo>
                    <a:pt x="128" y="582"/>
                  </a:lnTo>
                  <a:lnTo>
                    <a:pt x="128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2" y="582"/>
                  </a:lnTo>
                  <a:lnTo>
                    <a:pt x="132" y="582"/>
                  </a:lnTo>
                  <a:lnTo>
                    <a:pt x="135" y="582"/>
                  </a:lnTo>
                  <a:lnTo>
                    <a:pt x="135" y="582"/>
                  </a:lnTo>
                  <a:lnTo>
                    <a:pt x="137" y="582"/>
                  </a:lnTo>
                  <a:lnTo>
                    <a:pt x="137" y="580"/>
                  </a:lnTo>
                  <a:lnTo>
                    <a:pt x="139" y="577"/>
                  </a:lnTo>
                  <a:lnTo>
                    <a:pt x="139" y="577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4" y="575"/>
                  </a:lnTo>
                  <a:lnTo>
                    <a:pt x="144" y="575"/>
                  </a:lnTo>
                  <a:lnTo>
                    <a:pt x="144" y="573"/>
                  </a:lnTo>
                  <a:lnTo>
                    <a:pt x="142" y="573"/>
                  </a:lnTo>
                  <a:close/>
                  <a:moveTo>
                    <a:pt x="158" y="573"/>
                  </a:moveTo>
                  <a:lnTo>
                    <a:pt x="158" y="570"/>
                  </a:lnTo>
                  <a:lnTo>
                    <a:pt x="158" y="570"/>
                  </a:lnTo>
                  <a:lnTo>
                    <a:pt x="156" y="570"/>
                  </a:lnTo>
                  <a:lnTo>
                    <a:pt x="154" y="568"/>
                  </a:lnTo>
                  <a:lnTo>
                    <a:pt x="154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49" y="568"/>
                  </a:lnTo>
                  <a:lnTo>
                    <a:pt x="149" y="570"/>
                  </a:lnTo>
                  <a:lnTo>
                    <a:pt x="149" y="570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5"/>
                  </a:lnTo>
                  <a:lnTo>
                    <a:pt x="146" y="577"/>
                  </a:lnTo>
                  <a:lnTo>
                    <a:pt x="146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6" y="575"/>
                  </a:lnTo>
                  <a:lnTo>
                    <a:pt x="156" y="575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close/>
                  <a:moveTo>
                    <a:pt x="151" y="499"/>
                  </a:moveTo>
                  <a:lnTo>
                    <a:pt x="151" y="499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9"/>
                  </a:lnTo>
                  <a:lnTo>
                    <a:pt x="151" y="502"/>
                  </a:lnTo>
                  <a:lnTo>
                    <a:pt x="154" y="502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6"/>
                  </a:lnTo>
                  <a:lnTo>
                    <a:pt x="154" y="506"/>
                  </a:lnTo>
                  <a:lnTo>
                    <a:pt x="156" y="506"/>
                  </a:lnTo>
                  <a:lnTo>
                    <a:pt x="156" y="509"/>
                  </a:lnTo>
                  <a:lnTo>
                    <a:pt x="156" y="509"/>
                  </a:lnTo>
                  <a:lnTo>
                    <a:pt x="156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6" y="511"/>
                  </a:lnTo>
                  <a:lnTo>
                    <a:pt x="156" y="509"/>
                  </a:lnTo>
                  <a:lnTo>
                    <a:pt x="156" y="511"/>
                  </a:lnTo>
                  <a:lnTo>
                    <a:pt x="156" y="513"/>
                  </a:lnTo>
                  <a:lnTo>
                    <a:pt x="156" y="513"/>
                  </a:lnTo>
                  <a:lnTo>
                    <a:pt x="158" y="513"/>
                  </a:lnTo>
                  <a:lnTo>
                    <a:pt x="158" y="513"/>
                  </a:lnTo>
                  <a:lnTo>
                    <a:pt x="161" y="511"/>
                  </a:lnTo>
                  <a:lnTo>
                    <a:pt x="163" y="509"/>
                  </a:lnTo>
                  <a:lnTo>
                    <a:pt x="161" y="509"/>
                  </a:lnTo>
                  <a:lnTo>
                    <a:pt x="161" y="509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3" y="504"/>
                  </a:lnTo>
                  <a:lnTo>
                    <a:pt x="163" y="504"/>
                  </a:lnTo>
                  <a:lnTo>
                    <a:pt x="163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58" y="502"/>
                  </a:lnTo>
                  <a:lnTo>
                    <a:pt x="158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58" y="499"/>
                  </a:lnTo>
                  <a:lnTo>
                    <a:pt x="156" y="499"/>
                  </a:lnTo>
                  <a:lnTo>
                    <a:pt x="156" y="499"/>
                  </a:lnTo>
                  <a:lnTo>
                    <a:pt x="156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close/>
                  <a:moveTo>
                    <a:pt x="14" y="691"/>
                  </a:moveTo>
                  <a:lnTo>
                    <a:pt x="14" y="691"/>
                  </a:lnTo>
                  <a:lnTo>
                    <a:pt x="14" y="691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2" y="691"/>
                  </a:lnTo>
                  <a:lnTo>
                    <a:pt x="12" y="691"/>
                  </a:lnTo>
                  <a:lnTo>
                    <a:pt x="12" y="693"/>
                  </a:lnTo>
                  <a:lnTo>
                    <a:pt x="12" y="693"/>
                  </a:lnTo>
                  <a:lnTo>
                    <a:pt x="14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4" y="691"/>
                  </a:lnTo>
                  <a:lnTo>
                    <a:pt x="14" y="691"/>
                  </a:lnTo>
                  <a:close/>
                  <a:moveTo>
                    <a:pt x="12" y="698"/>
                  </a:move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close/>
                  <a:moveTo>
                    <a:pt x="5" y="705"/>
                  </a:moveTo>
                  <a:lnTo>
                    <a:pt x="7" y="705"/>
                  </a:lnTo>
                  <a:lnTo>
                    <a:pt x="7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2" y="703"/>
                  </a:lnTo>
                  <a:lnTo>
                    <a:pt x="2" y="703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0" y="715"/>
                  </a:lnTo>
                  <a:lnTo>
                    <a:pt x="2" y="715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5" y="717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7" y="715"/>
                  </a:lnTo>
                  <a:lnTo>
                    <a:pt x="7" y="715"/>
                  </a:lnTo>
                  <a:lnTo>
                    <a:pt x="7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7" y="712"/>
                  </a:lnTo>
                  <a:lnTo>
                    <a:pt x="7" y="710"/>
                  </a:lnTo>
                  <a:lnTo>
                    <a:pt x="7" y="710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close/>
                  <a:moveTo>
                    <a:pt x="80" y="757"/>
                  </a:moveTo>
                  <a:lnTo>
                    <a:pt x="80" y="757"/>
                  </a:lnTo>
                  <a:lnTo>
                    <a:pt x="80" y="757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5" y="757"/>
                  </a:lnTo>
                  <a:lnTo>
                    <a:pt x="75" y="757"/>
                  </a:lnTo>
                  <a:lnTo>
                    <a:pt x="75" y="760"/>
                  </a:lnTo>
                  <a:lnTo>
                    <a:pt x="75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3" y="760"/>
                  </a:lnTo>
                  <a:lnTo>
                    <a:pt x="83" y="757"/>
                  </a:lnTo>
                  <a:lnTo>
                    <a:pt x="80" y="757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21" y="693"/>
                  </a:moveTo>
                  <a:lnTo>
                    <a:pt x="21" y="691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3"/>
                  </a:lnTo>
                  <a:lnTo>
                    <a:pt x="16" y="693"/>
                  </a:lnTo>
                  <a:lnTo>
                    <a:pt x="16" y="696"/>
                  </a:lnTo>
                  <a:lnTo>
                    <a:pt x="16" y="698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21" y="696"/>
                  </a:lnTo>
                  <a:lnTo>
                    <a:pt x="19" y="693"/>
                  </a:lnTo>
                  <a:lnTo>
                    <a:pt x="21" y="693"/>
                  </a:lnTo>
                  <a:close/>
                  <a:moveTo>
                    <a:pt x="172" y="497"/>
                  </a:moveTo>
                  <a:lnTo>
                    <a:pt x="172" y="497"/>
                  </a:lnTo>
                  <a:lnTo>
                    <a:pt x="172" y="497"/>
                  </a:lnTo>
                  <a:lnTo>
                    <a:pt x="172" y="497"/>
                  </a:lnTo>
                  <a:lnTo>
                    <a:pt x="170" y="499"/>
                  </a:lnTo>
                  <a:lnTo>
                    <a:pt x="170" y="499"/>
                  </a:lnTo>
                  <a:lnTo>
                    <a:pt x="170" y="502"/>
                  </a:lnTo>
                  <a:lnTo>
                    <a:pt x="172" y="504"/>
                  </a:lnTo>
                  <a:lnTo>
                    <a:pt x="172" y="50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7"/>
                  </a:lnTo>
                  <a:close/>
                  <a:moveTo>
                    <a:pt x="203" y="828"/>
                  </a:moveTo>
                  <a:lnTo>
                    <a:pt x="203" y="828"/>
                  </a:lnTo>
                  <a:lnTo>
                    <a:pt x="203" y="828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3" y="828"/>
                  </a:lnTo>
                  <a:lnTo>
                    <a:pt x="203" y="826"/>
                  </a:lnTo>
                  <a:lnTo>
                    <a:pt x="203" y="826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3" y="828"/>
                  </a:lnTo>
                  <a:close/>
                  <a:moveTo>
                    <a:pt x="177" y="494"/>
                  </a:move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5"/>
                  </a:lnTo>
                  <a:lnTo>
                    <a:pt x="170" y="485"/>
                  </a:lnTo>
                  <a:lnTo>
                    <a:pt x="170" y="483"/>
                  </a:lnTo>
                  <a:lnTo>
                    <a:pt x="170" y="483"/>
                  </a:lnTo>
                  <a:lnTo>
                    <a:pt x="170" y="490"/>
                  </a:lnTo>
                  <a:lnTo>
                    <a:pt x="170" y="487"/>
                  </a:lnTo>
                  <a:lnTo>
                    <a:pt x="170" y="487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5" y="487"/>
                  </a:lnTo>
                  <a:lnTo>
                    <a:pt x="163" y="487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5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1" y="483"/>
                  </a:lnTo>
                  <a:lnTo>
                    <a:pt x="161" y="483"/>
                  </a:lnTo>
                  <a:lnTo>
                    <a:pt x="158" y="480"/>
                  </a:lnTo>
                  <a:lnTo>
                    <a:pt x="158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1" y="478"/>
                  </a:lnTo>
                  <a:lnTo>
                    <a:pt x="151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3"/>
                  </a:lnTo>
                  <a:lnTo>
                    <a:pt x="151" y="483"/>
                  </a:lnTo>
                  <a:lnTo>
                    <a:pt x="151" y="483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7"/>
                  </a:lnTo>
                  <a:lnTo>
                    <a:pt x="154" y="487"/>
                  </a:lnTo>
                  <a:lnTo>
                    <a:pt x="156" y="487"/>
                  </a:lnTo>
                  <a:lnTo>
                    <a:pt x="156" y="487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2"/>
                  </a:lnTo>
                  <a:lnTo>
                    <a:pt x="158" y="494"/>
                  </a:lnTo>
                  <a:lnTo>
                    <a:pt x="158" y="494"/>
                  </a:lnTo>
                  <a:lnTo>
                    <a:pt x="161" y="494"/>
                  </a:lnTo>
                  <a:lnTo>
                    <a:pt x="161" y="494"/>
                  </a:lnTo>
                  <a:lnTo>
                    <a:pt x="163" y="494"/>
                  </a:lnTo>
                  <a:lnTo>
                    <a:pt x="163" y="497"/>
                  </a:lnTo>
                  <a:lnTo>
                    <a:pt x="163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70" y="494"/>
                  </a:lnTo>
                  <a:lnTo>
                    <a:pt x="170" y="494"/>
                  </a:lnTo>
                  <a:lnTo>
                    <a:pt x="170" y="497"/>
                  </a:lnTo>
                  <a:lnTo>
                    <a:pt x="170" y="497"/>
                  </a:lnTo>
                  <a:lnTo>
                    <a:pt x="172" y="497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7"/>
                  </a:lnTo>
                  <a:lnTo>
                    <a:pt x="175" y="497"/>
                  </a:lnTo>
                  <a:lnTo>
                    <a:pt x="175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close/>
                  <a:moveTo>
                    <a:pt x="172" y="402"/>
                  </a:moveTo>
                  <a:lnTo>
                    <a:pt x="172" y="402"/>
                  </a:lnTo>
                  <a:lnTo>
                    <a:pt x="170" y="400"/>
                  </a:lnTo>
                  <a:lnTo>
                    <a:pt x="170" y="397"/>
                  </a:lnTo>
                  <a:lnTo>
                    <a:pt x="170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5" y="397"/>
                  </a:lnTo>
                  <a:lnTo>
                    <a:pt x="165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5" y="402"/>
                  </a:lnTo>
                  <a:lnTo>
                    <a:pt x="165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70" y="402"/>
                  </a:lnTo>
                  <a:lnTo>
                    <a:pt x="170" y="402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7"/>
                  </a:lnTo>
                  <a:lnTo>
                    <a:pt x="172" y="407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2"/>
                  </a:lnTo>
                  <a:lnTo>
                    <a:pt x="172" y="402"/>
                  </a:lnTo>
                  <a:lnTo>
                    <a:pt x="172" y="402"/>
                  </a:lnTo>
                  <a:close/>
                  <a:moveTo>
                    <a:pt x="189" y="793"/>
                  </a:move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7" y="793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7"/>
                  </a:lnTo>
                  <a:lnTo>
                    <a:pt x="187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800"/>
                  </a:lnTo>
                  <a:lnTo>
                    <a:pt x="187" y="800"/>
                  </a:lnTo>
                  <a:lnTo>
                    <a:pt x="187" y="800"/>
                  </a:lnTo>
                  <a:lnTo>
                    <a:pt x="189" y="800"/>
                  </a:lnTo>
                  <a:lnTo>
                    <a:pt x="189" y="797"/>
                  </a:lnTo>
                  <a:lnTo>
                    <a:pt x="189" y="797"/>
                  </a:lnTo>
                  <a:lnTo>
                    <a:pt x="189" y="795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close/>
                  <a:moveTo>
                    <a:pt x="170" y="849"/>
                  </a:move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7"/>
                  </a:lnTo>
                  <a:lnTo>
                    <a:pt x="170" y="847"/>
                  </a:lnTo>
                  <a:lnTo>
                    <a:pt x="170" y="845"/>
                  </a:lnTo>
                  <a:lnTo>
                    <a:pt x="168" y="845"/>
                  </a:lnTo>
                  <a:lnTo>
                    <a:pt x="168" y="845"/>
                  </a:lnTo>
                  <a:lnTo>
                    <a:pt x="168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1" y="849"/>
                  </a:lnTo>
                  <a:lnTo>
                    <a:pt x="161" y="849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58" y="852"/>
                  </a:lnTo>
                  <a:lnTo>
                    <a:pt x="156" y="852"/>
                  </a:lnTo>
                  <a:lnTo>
                    <a:pt x="156" y="852"/>
                  </a:lnTo>
                  <a:lnTo>
                    <a:pt x="156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1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4" y="861"/>
                  </a:lnTo>
                  <a:lnTo>
                    <a:pt x="154" y="861"/>
                  </a:lnTo>
                  <a:lnTo>
                    <a:pt x="154" y="859"/>
                  </a:lnTo>
                  <a:lnTo>
                    <a:pt x="154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61" y="857"/>
                  </a:lnTo>
                  <a:lnTo>
                    <a:pt x="161" y="854"/>
                  </a:lnTo>
                  <a:lnTo>
                    <a:pt x="161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4"/>
                  </a:lnTo>
                  <a:lnTo>
                    <a:pt x="165" y="854"/>
                  </a:lnTo>
                  <a:lnTo>
                    <a:pt x="165" y="852"/>
                  </a:lnTo>
                  <a:lnTo>
                    <a:pt x="165" y="852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70" y="857"/>
                  </a:lnTo>
                  <a:lnTo>
                    <a:pt x="170" y="859"/>
                  </a:lnTo>
                  <a:lnTo>
                    <a:pt x="170" y="857"/>
                  </a:lnTo>
                  <a:lnTo>
                    <a:pt x="170" y="857"/>
                  </a:lnTo>
                  <a:lnTo>
                    <a:pt x="170" y="854"/>
                  </a:lnTo>
                  <a:lnTo>
                    <a:pt x="172" y="852"/>
                  </a:lnTo>
                  <a:lnTo>
                    <a:pt x="172" y="849"/>
                  </a:lnTo>
                  <a:lnTo>
                    <a:pt x="170" y="849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49" y="873"/>
                  </a:moveTo>
                  <a:lnTo>
                    <a:pt x="149" y="873"/>
                  </a:lnTo>
                  <a:lnTo>
                    <a:pt x="149" y="873"/>
                  </a:lnTo>
                  <a:lnTo>
                    <a:pt x="149" y="875"/>
                  </a:lnTo>
                  <a:lnTo>
                    <a:pt x="151" y="875"/>
                  </a:lnTo>
                  <a:lnTo>
                    <a:pt x="151" y="873"/>
                  </a:lnTo>
                  <a:lnTo>
                    <a:pt x="151" y="873"/>
                  </a:lnTo>
                  <a:lnTo>
                    <a:pt x="149" y="873"/>
                  </a:lnTo>
                  <a:close/>
                  <a:moveTo>
                    <a:pt x="149" y="871"/>
                  </a:moveTo>
                  <a:lnTo>
                    <a:pt x="151" y="871"/>
                  </a:lnTo>
                  <a:lnTo>
                    <a:pt x="151" y="871"/>
                  </a:lnTo>
                  <a:lnTo>
                    <a:pt x="151" y="871"/>
                  </a:lnTo>
                  <a:lnTo>
                    <a:pt x="151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6" y="868"/>
                  </a:lnTo>
                  <a:lnTo>
                    <a:pt x="149" y="871"/>
                  </a:lnTo>
                  <a:lnTo>
                    <a:pt x="149" y="871"/>
                  </a:lnTo>
                  <a:lnTo>
                    <a:pt x="149" y="871"/>
                  </a:lnTo>
                  <a:close/>
                  <a:moveTo>
                    <a:pt x="149" y="861"/>
                  </a:moveTo>
                  <a:lnTo>
                    <a:pt x="149" y="861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6" y="859"/>
                  </a:lnTo>
                  <a:lnTo>
                    <a:pt x="146" y="859"/>
                  </a:lnTo>
                  <a:lnTo>
                    <a:pt x="146" y="861"/>
                  </a:lnTo>
                  <a:lnTo>
                    <a:pt x="144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9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FA0AB868-369E-4936-9F65-901CAC42E6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38A388DB-4693-4503-A627-AF943A9A64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7">
              <a:extLst>
                <a:ext uri="{FF2B5EF4-FFF2-40B4-BE49-F238E27FC236}">
                  <a16:creationId xmlns:a16="http://schemas.microsoft.com/office/drawing/2014/main" id="{A782FD67-AAA1-45EE-A3FA-D61D6056A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3054" y="1918739"/>
              <a:ext cx="421959" cy="451657"/>
            </a:xfrm>
            <a:custGeom>
              <a:avLst/>
              <a:gdLst>
                <a:gd name="T0" fmla="*/ 24 w 341"/>
                <a:gd name="T1" fmla="*/ 241 h 365"/>
                <a:gd name="T2" fmla="*/ 0 w 341"/>
                <a:gd name="T3" fmla="*/ 223 h 365"/>
                <a:gd name="T4" fmla="*/ 43 w 341"/>
                <a:gd name="T5" fmla="*/ 355 h 365"/>
                <a:gd name="T6" fmla="*/ 33 w 341"/>
                <a:gd name="T7" fmla="*/ 310 h 365"/>
                <a:gd name="T8" fmla="*/ 33 w 341"/>
                <a:gd name="T9" fmla="*/ 239 h 365"/>
                <a:gd name="T10" fmla="*/ 331 w 341"/>
                <a:gd name="T11" fmla="*/ 28 h 365"/>
                <a:gd name="T12" fmla="*/ 310 w 341"/>
                <a:gd name="T13" fmla="*/ 5 h 365"/>
                <a:gd name="T14" fmla="*/ 294 w 341"/>
                <a:gd name="T15" fmla="*/ 14 h 365"/>
                <a:gd name="T16" fmla="*/ 282 w 341"/>
                <a:gd name="T17" fmla="*/ 40 h 365"/>
                <a:gd name="T18" fmla="*/ 268 w 341"/>
                <a:gd name="T19" fmla="*/ 43 h 365"/>
                <a:gd name="T20" fmla="*/ 263 w 341"/>
                <a:gd name="T21" fmla="*/ 55 h 365"/>
                <a:gd name="T22" fmla="*/ 230 w 341"/>
                <a:gd name="T23" fmla="*/ 71 h 365"/>
                <a:gd name="T24" fmla="*/ 213 w 341"/>
                <a:gd name="T25" fmla="*/ 97 h 365"/>
                <a:gd name="T26" fmla="*/ 192 w 341"/>
                <a:gd name="T27" fmla="*/ 111 h 365"/>
                <a:gd name="T28" fmla="*/ 166 w 341"/>
                <a:gd name="T29" fmla="*/ 107 h 365"/>
                <a:gd name="T30" fmla="*/ 154 w 341"/>
                <a:gd name="T31" fmla="*/ 102 h 365"/>
                <a:gd name="T32" fmla="*/ 140 w 341"/>
                <a:gd name="T33" fmla="*/ 85 h 365"/>
                <a:gd name="T34" fmla="*/ 123 w 341"/>
                <a:gd name="T35" fmla="*/ 107 h 365"/>
                <a:gd name="T36" fmla="*/ 100 w 341"/>
                <a:gd name="T37" fmla="*/ 140 h 365"/>
                <a:gd name="T38" fmla="*/ 83 w 341"/>
                <a:gd name="T39" fmla="*/ 149 h 365"/>
                <a:gd name="T40" fmla="*/ 66 w 341"/>
                <a:gd name="T41" fmla="*/ 161 h 365"/>
                <a:gd name="T42" fmla="*/ 48 w 341"/>
                <a:gd name="T43" fmla="*/ 170 h 365"/>
                <a:gd name="T44" fmla="*/ 29 w 341"/>
                <a:gd name="T45" fmla="*/ 185 h 365"/>
                <a:gd name="T46" fmla="*/ 10 w 341"/>
                <a:gd name="T47" fmla="*/ 213 h 365"/>
                <a:gd name="T48" fmla="*/ 19 w 341"/>
                <a:gd name="T49" fmla="*/ 225 h 365"/>
                <a:gd name="T50" fmla="*/ 24 w 341"/>
                <a:gd name="T51" fmla="*/ 237 h 365"/>
                <a:gd name="T52" fmla="*/ 33 w 341"/>
                <a:gd name="T53" fmla="*/ 227 h 365"/>
                <a:gd name="T54" fmla="*/ 48 w 341"/>
                <a:gd name="T55" fmla="*/ 239 h 365"/>
                <a:gd name="T56" fmla="*/ 62 w 341"/>
                <a:gd name="T57" fmla="*/ 244 h 365"/>
                <a:gd name="T58" fmla="*/ 64 w 341"/>
                <a:gd name="T59" fmla="*/ 263 h 365"/>
                <a:gd name="T60" fmla="*/ 55 w 341"/>
                <a:gd name="T61" fmla="*/ 275 h 365"/>
                <a:gd name="T62" fmla="*/ 55 w 341"/>
                <a:gd name="T63" fmla="*/ 296 h 365"/>
                <a:gd name="T64" fmla="*/ 64 w 341"/>
                <a:gd name="T65" fmla="*/ 291 h 365"/>
                <a:gd name="T66" fmla="*/ 69 w 341"/>
                <a:gd name="T67" fmla="*/ 301 h 365"/>
                <a:gd name="T68" fmla="*/ 52 w 341"/>
                <a:gd name="T69" fmla="*/ 301 h 365"/>
                <a:gd name="T70" fmla="*/ 43 w 341"/>
                <a:gd name="T71" fmla="*/ 308 h 365"/>
                <a:gd name="T72" fmla="*/ 33 w 341"/>
                <a:gd name="T73" fmla="*/ 331 h 365"/>
                <a:gd name="T74" fmla="*/ 55 w 341"/>
                <a:gd name="T75" fmla="*/ 341 h 365"/>
                <a:gd name="T76" fmla="*/ 43 w 341"/>
                <a:gd name="T77" fmla="*/ 346 h 365"/>
                <a:gd name="T78" fmla="*/ 57 w 341"/>
                <a:gd name="T79" fmla="*/ 355 h 365"/>
                <a:gd name="T80" fmla="*/ 66 w 341"/>
                <a:gd name="T81" fmla="*/ 350 h 365"/>
                <a:gd name="T82" fmla="*/ 64 w 341"/>
                <a:gd name="T83" fmla="*/ 362 h 365"/>
                <a:gd name="T84" fmla="*/ 76 w 341"/>
                <a:gd name="T85" fmla="*/ 355 h 365"/>
                <a:gd name="T86" fmla="*/ 78 w 341"/>
                <a:gd name="T87" fmla="*/ 346 h 365"/>
                <a:gd name="T88" fmla="*/ 90 w 341"/>
                <a:gd name="T89" fmla="*/ 353 h 365"/>
                <a:gd name="T90" fmla="*/ 102 w 341"/>
                <a:gd name="T91" fmla="*/ 360 h 365"/>
                <a:gd name="T92" fmla="*/ 128 w 341"/>
                <a:gd name="T93" fmla="*/ 350 h 365"/>
                <a:gd name="T94" fmla="*/ 192 w 341"/>
                <a:gd name="T95" fmla="*/ 324 h 365"/>
                <a:gd name="T96" fmla="*/ 204 w 341"/>
                <a:gd name="T97" fmla="*/ 286 h 365"/>
                <a:gd name="T98" fmla="*/ 178 w 341"/>
                <a:gd name="T99" fmla="*/ 268 h 365"/>
                <a:gd name="T100" fmla="*/ 171 w 341"/>
                <a:gd name="T101" fmla="*/ 253 h 365"/>
                <a:gd name="T102" fmla="*/ 173 w 341"/>
                <a:gd name="T103" fmla="*/ 241 h 365"/>
                <a:gd name="T104" fmla="*/ 189 w 341"/>
                <a:gd name="T105" fmla="*/ 218 h 365"/>
                <a:gd name="T106" fmla="*/ 211 w 341"/>
                <a:gd name="T107" fmla="*/ 208 h 365"/>
                <a:gd name="T108" fmla="*/ 234 w 341"/>
                <a:gd name="T109" fmla="*/ 194 h 365"/>
                <a:gd name="T110" fmla="*/ 260 w 341"/>
                <a:gd name="T111" fmla="*/ 168 h 365"/>
                <a:gd name="T112" fmla="*/ 277 w 341"/>
                <a:gd name="T113" fmla="*/ 156 h 365"/>
                <a:gd name="T114" fmla="*/ 289 w 341"/>
                <a:gd name="T115" fmla="*/ 135 h 365"/>
                <a:gd name="T116" fmla="*/ 286 w 341"/>
                <a:gd name="T117" fmla="*/ 97 h 365"/>
                <a:gd name="T118" fmla="*/ 303 w 341"/>
                <a:gd name="T119" fmla="*/ 73 h 365"/>
                <a:gd name="T120" fmla="*/ 315 w 341"/>
                <a:gd name="T121" fmla="*/ 64 h 365"/>
                <a:gd name="T122" fmla="*/ 324 w 341"/>
                <a:gd name="T123" fmla="*/ 50 h 365"/>
                <a:gd name="T124" fmla="*/ 59 w 341"/>
                <a:gd name="T125" fmla="*/ 36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" h="365">
                  <a:moveTo>
                    <a:pt x="26" y="244"/>
                  </a:moveTo>
                  <a:lnTo>
                    <a:pt x="26" y="244"/>
                  </a:lnTo>
                  <a:lnTo>
                    <a:pt x="26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4"/>
                  </a:lnTo>
                  <a:lnTo>
                    <a:pt x="26" y="244"/>
                  </a:lnTo>
                  <a:close/>
                  <a:moveTo>
                    <a:pt x="26" y="239"/>
                  </a:move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4" y="239"/>
                  </a:lnTo>
                  <a:lnTo>
                    <a:pt x="24" y="241"/>
                  </a:lnTo>
                  <a:lnTo>
                    <a:pt x="26" y="241"/>
                  </a:lnTo>
                  <a:lnTo>
                    <a:pt x="26" y="239"/>
                  </a:lnTo>
                  <a:close/>
                  <a:moveTo>
                    <a:pt x="22" y="246"/>
                  </a:move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6"/>
                  </a:lnTo>
                  <a:lnTo>
                    <a:pt x="22" y="246"/>
                  </a:lnTo>
                  <a:close/>
                  <a:moveTo>
                    <a:pt x="3" y="223"/>
                  </a:move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close/>
                  <a:moveTo>
                    <a:pt x="43" y="355"/>
                  </a:move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7"/>
                  </a:lnTo>
                  <a:lnTo>
                    <a:pt x="43" y="357"/>
                  </a:lnTo>
                  <a:lnTo>
                    <a:pt x="43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3" y="355"/>
                  </a:lnTo>
                  <a:close/>
                  <a:moveTo>
                    <a:pt x="52" y="355"/>
                  </a:moveTo>
                  <a:lnTo>
                    <a:pt x="52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close/>
                  <a:moveTo>
                    <a:pt x="31" y="310"/>
                  </a:moveTo>
                  <a:lnTo>
                    <a:pt x="31" y="310"/>
                  </a:lnTo>
                  <a:lnTo>
                    <a:pt x="33" y="308"/>
                  </a:lnTo>
                  <a:lnTo>
                    <a:pt x="33" y="310"/>
                  </a:lnTo>
                  <a:lnTo>
                    <a:pt x="36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1" y="308"/>
                  </a:lnTo>
                  <a:lnTo>
                    <a:pt x="31" y="310"/>
                  </a:lnTo>
                  <a:close/>
                  <a:moveTo>
                    <a:pt x="33" y="241"/>
                  </a:moveTo>
                  <a:lnTo>
                    <a:pt x="33" y="244"/>
                  </a:lnTo>
                  <a:lnTo>
                    <a:pt x="33" y="244"/>
                  </a:lnTo>
                  <a:lnTo>
                    <a:pt x="36" y="244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6" y="234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3" y="241"/>
                  </a:lnTo>
                  <a:lnTo>
                    <a:pt x="33" y="241"/>
                  </a:lnTo>
                  <a:lnTo>
                    <a:pt x="36" y="241"/>
                  </a:lnTo>
                  <a:lnTo>
                    <a:pt x="33" y="241"/>
                  </a:lnTo>
                  <a:lnTo>
                    <a:pt x="33" y="241"/>
                  </a:lnTo>
                  <a:close/>
                  <a:moveTo>
                    <a:pt x="338" y="50"/>
                  </a:moveTo>
                  <a:lnTo>
                    <a:pt x="338" y="47"/>
                  </a:lnTo>
                  <a:lnTo>
                    <a:pt x="338" y="47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8" y="43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4" y="38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3"/>
                  </a:lnTo>
                  <a:lnTo>
                    <a:pt x="331" y="33"/>
                  </a:lnTo>
                  <a:lnTo>
                    <a:pt x="331" y="28"/>
                  </a:lnTo>
                  <a:lnTo>
                    <a:pt x="331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29" y="31"/>
                  </a:lnTo>
                  <a:lnTo>
                    <a:pt x="327" y="33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2" y="26"/>
                  </a:lnTo>
                  <a:lnTo>
                    <a:pt x="320" y="24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7" y="17"/>
                  </a:lnTo>
                  <a:lnTo>
                    <a:pt x="317" y="10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0" y="7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08" y="2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6" y="2"/>
                  </a:lnTo>
                  <a:lnTo>
                    <a:pt x="296" y="2"/>
                  </a:lnTo>
                  <a:lnTo>
                    <a:pt x="296" y="5"/>
                  </a:lnTo>
                  <a:lnTo>
                    <a:pt x="296" y="5"/>
                  </a:lnTo>
                  <a:lnTo>
                    <a:pt x="296" y="7"/>
                  </a:lnTo>
                  <a:lnTo>
                    <a:pt x="296" y="7"/>
                  </a:lnTo>
                  <a:lnTo>
                    <a:pt x="294" y="12"/>
                  </a:lnTo>
                  <a:lnTo>
                    <a:pt x="294" y="14"/>
                  </a:lnTo>
                  <a:lnTo>
                    <a:pt x="294" y="14"/>
                  </a:lnTo>
                  <a:lnTo>
                    <a:pt x="291" y="17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31"/>
                  </a:lnTo>
                  <a:lnTo>
                    <a:pt x="289" y="33"/>
                  </a:lnTo>
                  <a:lnTo>
                    <a:pt x="289" y="36"/>
                  </a:lnTo>
                  <a:lnTo>
                    <a:pt x="289" y="38"/>
                  </a:lnTo>
                  <a:lnTo>
                    <a:pt x="289" y="40"/>
                  </a:lnTo>
                  <a:lnTo>
                    <a:pt x="286" y="40"/>
                  </a:lnTo>
                  <a:lnTo>
                    <a:pt x="284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5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7"/>
                  </a:lnTo>
                  <a:lnTo>
                    <a:pt x="263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3" y="47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5"/>
                  </a:lnTo>
                  <a:lnTo>
                    <a:pt x="260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0" y="57"/>
                  </a:lnTo>
                  <a:lnTo>
                    <a:pt x="258" y="59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6" y="62"/>
                  </a:lnTo>
                  <a:lnTo>
                    <a:pt x="256" y="59"/>
                  </a:lnTo>
                  <a:lnTo>
                    <a:pt x="256" y="62"/>
                  </a:lnTo>
                  <a:lnTo>
                    <a:pt x="253" y="62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49" y="69"/>
                  </a:lnTo>
                  <a:lnTo>
                    <a:pt x="246" y="69"/>
                  </a:lnTo>
                  <a:lnTo>
                    <a:pt x="246" y="69"/>
                  </a:lnTo>
                  <a:lnTo>
                    <a:pt x="241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4" y="69"/>
                  </a:lnTo>
                  <a:lnTo>
                    <a:pt x="232" y="69"/>
                  </a:lnTo>
                  <a:lnTo>
                    <a:pt x="230" y="69"/>
                  </a:lnTo>
                  <a:lnTo>
                    <a:pt x="230" y="69"/>
                  </a:lnTo>
                  <a:lnTo>
                    <a:pt x="230" y="71"/>
                  </a:lnTo>
                  <a:lnTo>
                    <a:pt x="230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3" y="71"/>
                  </a:lnTo>
                  <a:lnTo>
                    <a:pt x="220" y="71"/>
                  </a:lnTo>
                  <a:lnTo>
                    <a:pt x="220" y="69"/>
                  </a:lnTo>
                  <a:lnTo>
                    <a:pt x="218" y="69"/>
                  </a:lnTo>
                  <a:lnTo>
                    <a:pt x="213" y="69"/>
                  </a:lnTo>
                  <a:lnTo>
                    <a:pt x="204" y="71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4" y="83"/>
                  </a:lnTo>
                  <a:lnTo>
                    <a:pt x="204" y="83"/>
                  </a:lnTo>
                  <a:lnTo>
                    <a:pt x="206" y="88"/>
                  </a:lnTo>
                  <a:lnTo>
                    <a:pt x="208" y="90"/>
                  </a:lnTo>
                  <a:lnTo>
                    <a:pt x="208" y="92"/>
                  </a:lnTo>
                  <a:lnTo>
                    <a:pt x="208" y="92"/>
                  </a:lnTo>
                  <a:lnTo>
                    <a:pt x="211" y="95"/>
                  </a:lnTo>
                  <a:lnTo>
                    <a:pt x="213" y="95"/>
                  </a:lnTo>
                  <a:lnTo>
                    <a:pt x="213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5" y="99"/>
                  </a:lnTo>
                  <a:lnTo>
                    <a:pt x="213" y="102"/>
                  </a:lnTo>
                  <a:lnTo>
                    <a:pt x="208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1" y="114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7" y="109"/>
                  </a:lnTo>
                  <a:lnTo>
                    <a:pt x="194" y="109"/>
                  </a:lnTo>
                  <a:lnTo>
                    <a:pt x="192" y="109"/>
                  </a:lnTo>
                  <a:lnTo>
                    <a:pt x="192" y="109"/>
                  </a:lnTo>
                  <a:lnTo>
                    <a:pt x="192" y="111"/>
                  </a:lnTo>
                  <a:lnTo>
                    <a:pt x="192" y="111"/>
                  </a:lnTo>
                  <a:lnTo>
                    <a:pt x="189" y="111"/>
                  </a:lnTo>
                  <a:lnTo>
                    <a:pt x="189" y="109"/>
                  </a:lnTo>
                  <a:lnTo>
                    <a:pt x="187" y="111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78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59" y="102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2" y="104"/>
                  </a:lnTo>
                  <a:lnTo>
                    <a:pt x="152" y="104"/>
                  </a:lnTo>
                  <a:lnTo>
                    <a:pt x="154" y="102"/>
                  </a:lnTo>
                  <a:lnTo>
                    <a:pt x="154" y="102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2" y="99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49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7" y="88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37" y="90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6" y="97"/>
                  </a:lnTo>
                  <a:lnTo>
                    <a:pt x="123" y="97"/>
                  </a:lnTo>
                  <a:lnTo>
                    <a:pt x="123" y="99"/>
                  </a:lnTo>
                  <a:lnTo>
                    <a:pt x="126" y="99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3" y="104"/>
                  </a:lnTo>
                  <a:lnTo>
                    <a:pt x="123" y="107"/>
                  </a:lnTo>
                  <a:lnTo>
                    <a:pt x="121" y="109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6" y="121"/>
                  </a:lnTo>
                  <a:lnTo>
                    <a:pt x="114" y="121"/>
                  </a:lnTo>
                  <a:lnTo>
                    <a:pt x="114" y="123"/>
                  </a:lnTo>
                  <a:lnTo>
                    <a:pt x="111" y="123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7"/>
                  </a:lnTo>
                  <a:lnTo>
                    <a:pt x="92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9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9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69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2" y="168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8"/>
                  </a:lnTo>
                  <a:lnTo>
                    <a:pt x="45" y="178"/>
                  </a:lnTo>
                  <a:lnTo>
                    <a:pt x="43" y="178"/>
                  </a:lnTo>
                  <a:lnTo>
                    <a:pt x="43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3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7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4" y="189"/>
                  </a:lnTo>
                  <a:lnTo>
                    <a:pt x="22" y="189"/>
                  </a:lnTo>
                  <a:lnTo>
                    <a:pt x="22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7" y="194"/>
                  </a:lnTo>
                  <a:lnTo>
                    <a:pt x="10" y="201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14" y="208"/>
                  </a:lnTo>
                  <a:lnTo>
                    <a:pt x="17" y="208"/>
                  </a:lnTo>
                  <a:lnTo>
                    <a:pt x="14" y="208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0" y="208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7" y="213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7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4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5" y="237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9" y="241"/>
                  </a:lnTo>
                  <a:lnTo>
                    <a:pt x="64" y="239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4"/>
                  </a:lnTo>
                  <a:lnTo>
                    <a:pt x="62" y="244"/>
                  </a:lnTo>
                  <a:lnTo>
                    <a:pt x="62" y="244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4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4" y="256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3"/>
                  </a:lnTo>
                  <a:lnTo>
                    <a:pt x="62" y="263"/>
                  </a:lnTo>
                  <a:lnTo>
                    <a:pt x="62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7" y="265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9" y="272"/>
                  </a:lnTo>
                  <a:lnTo>
                    <a:pt x="59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5" y="272"/>
                  </a:lnTo>
                  <a:lnTo>
                    <a:pt x="55" y="275"/>
                  </a:lnTo>
                  <a:lnTo>
                    <a:pt x="55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2" y="282"/>
                  </a:lnTo>
                  <a:lnTo>
                    <a:pt x="50" y="282"/>
                  </a:lnTo>
                  <a:lnTo>
                    <a:pt x="50" y="284"/>
                  </a:lnTo>
                  <a:lnTo>
                    <a:pt x="50" y="286"/>
                  </a:lnTo>
                  <a:lnTo>
                    <a:pt x="50" y="289"/>
                  </a:lnTo>
                  <a:lnTo>
                    <a:pt x="50" y="289"/>
                  </a:lnTo>
                  <a:lnTo>
                    <a:pt x="50" y="291"/>
                  </a:lnTo>
                  <a:lnTo>
                    <a:pt x="50" y="291"/>
                  </a:lnTo>
                  <a:lnTo>
                    <a:pt x="50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4"/>
                  </a:lnTo>
                  <a:lnTo>
                    <a:pt x="55" y="294"/>
                  </a:lnTo>
                  <a:lnTo>
                    <a:pt x="57" y="294"/>
                  </a:lnTo>
                  <a:lnTo>
                    <a:pt x="55" y="294"/>
                  </a:lnTo>
                  <a:lnTo>
                    <a:pt x="55" y="296"/>
                  </a:lnTo>
                  <a:lnTo>
                    <a:pt x="55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62" y="294"/>
                  </a:lnTo>
                  <a:lnTo>
                    <a:pt x="62" y="294"/>
                  </a:lnTo>
                  <a:lnTo>
                    <a:pt x="62" y="296"/>
                  </a:lnTo>
                  <a:lnTo>
                    <a:pt x="62" y="296"/>
                  </a:lnTo>
                  <a:lnTo>
                    <a:pt x="64" y="296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1" y="296"/>
                  </a:lnTo>
                  <a:lnTo>
                    <a:pt x="74" y="298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1" y="301"/>
                  </a:lnTo>
                  <a:lnTo>
                    <a:pt x="71" y="301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1"/>
                  </a:lnTo>
                  <a:lnTo>
                    <a:pt x="69" y="298"/>
                  </a:lnTo>
                  <a:lnTo>
                    <a:pt x="69" y="298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6" y="298"/>
                  </a:lnTo>
                  <a:lnTo>
                    <a:pt x="66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2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7" y="298"/>
                  </a:lnTo>
                  <a:lnTo>
                    <a:pt x="55" y="298"/>
                  </a:lnTo>
                  <a:lnTo>
                    <a:pt x="55" y="301"/>
                  </a:lnTo>
                  <a:lnTo>
                    <a:pt x="55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48" y="298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05"/>
                  </a:lnTo>
                  <a:lnTo>
                    <a:pt x="50" y="305"/>
                  </a:lnTo>
                  <a:lnTo>
                    <a:pt x="48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3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38" y="315"/>
                  </a:lnTo>
                  <a:lnTo>
                    <a:pt x="38" y="317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4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8" y="329"/>
                  </a:lnTo>
                  <a:lnTo>
                    <a:pt x="40" y="329"/>
                  </a:lnTo>
                  <a:lnTo>
                    <a:pt x="43" y="329"/>
                  </a:lnTo>
                  <a:lnTo>
                    <a:pt x="38" y="331"/>
                  </a:lnTo>
                  <a:lnTo>
                    <a:pt x="38" y="331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3" y="329"/>
                  </a:lnTo>
                  <a:lnTo>
                    <a:pt x="33" y="331"/>
                  </a:lnTo>
                  <a:lnTo>
                    <a:pt x="33" y="331"/>
                  </a:lnTo>
                  <a:lnTo>
                    <a:pt x="31" y="331"/>
                  </a:lnTo>
                  <a:lnTo>
                    <a:pt x="31" y="331"/>
                  </a:lnTo>
                  <a:lnTo>
                    <a:pt x="31" y="334"/>
                  </a:lnTo>
                  <a:lnTo>
                    <a:pt x="29" y="334"/>
                  </a:lnTo>
                  <a:lnTo>
                    <a:pt x="26" y="334"/>
                  </a:lnTo>
                  <a:lnTo>
                    <a:pt x="24" y="334"/>
                  </a:lnTo>
                  <a:lnTo>
                    <a:pt x="24" y="336"/>
                  </a:lnTo>
                  <a:lnTo>
                    <a:pt x="26" y="336"/>
                  </a:lnTo>
                  <a:lnTo>
                    <a:pt x="31" y="336"/>
                  </a:lnTo>
                  <a:lnTo>
                    <a:pt x="33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4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39"/>
                  </a:lnTo>
                  <a:lnTo>
                    <a:pt x="43" y="339"/>
                  </a:lnTo>
                  <a:lnTo>
                    <a:pt x="45" y="339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55" y="339"/>
                  </a:lnTo>
                  <a:lnTo>
                    <a:pt x="57" y="339"/>
                  </a:lnTo>
                  <a:lnTo>
                    <a:pt x="57" y="339"/>
                  </a:lnTo>
                  <a:lnTo>
                    <a:pt x="55" y="341"/>
                  </a:lnTo>
                  <a:lnTo>
                    <a:pt x="55" y="343"/>
                  </a:lnTo>
                  <a:lnTo>
                    <a:pt x="55" y="343"/>
                  </a:lnTo>
                  <a:lnTo>
                    <a:pt x="55" y="341"/>
                  </a:lnTo>
                  <a:lnTo>
                    <a:pt x="55" y="341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0" y="341"/>
                  </a:lnTo>
                  <a:lnTo>
                    <a:pt x="48" y="341"/>
                  </a:lnTo>
                  <a:lnTo>
                    <a:pt x="48" y="341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2" y="343"/>
                  </a:lnTo>
                  <a:lnTo>
                    <a:pt x="52" y="346"/>
                  </a:lnTo>
                  <a:lnTo>
                    <a:pt x="52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48" y="346"/>
                  </a:lnTo>
                  <a:lnTo>
                    <a:pt x="48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3" y="348"/>
                  </a:lnTo>
                  <a:lnTo>
                    <a:pt x="43" y="348"/>
                  </a:lnTo>
                  <a:lnTo>
                    <a:pt x="43" y="350"/>
                  </a:lnTo>
                  <a:lnTo>
                    <a:pt x="43" y="350"/>
                  </a:lnTo>
                  <a:lnTo>
                    <a:pt x="45" y="350"/>
                  </a:lnTo>
                  <a:lnTo>
                    <a:pt x="45" y="350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50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0"/>
                  </a:lnTo>
                  <a:lnTo>
                    <a:pt x="55" y="350"/>
                  </a:lnTo>
                  <a:lnTo>
                    <a:pt x="55" y="350"/>
                  </a:lnTo>
                  <a:lnTo>
                    <a:pt x="55" y="348"/>
                  </a:lnTo>
                  <a:lnTo>
                    <a:pt x="55" y="348"/>
                  </a:lnTo>
                  <a:lnTo>
                    <a:pt x="55" y="350"/>
                  </a:lnTo>
                  <a:lnTo>
                    <a:pt x="57" y="350"/>
                  </a:lnTo>
                  <a:lnTo>
                    <a:pt x="59" y="353"/>
                  </a:lnTo>
                  <a:lnTo>
                    <a:pt x="57" y="353"/>
                  </a:lnTo>
                  <a:lnTo>
                    <a:pt x="55" y="355"/>
                  </a:lnTo>
                  <a:lnTo>
                    <a:pt x="55" y="355"/>
                  </a:lnTo>
                  <a:lnTo>
                    <a:pt x="57" y="355"/>
                  </a:lnTo>
                  <a:lnTo>
                    <a:pt x="57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62" y="355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59" y="353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4" y="353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6" y="348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9" y="350"/>
                  </a:lnTo>
                  <a:lnTo>
                    <a:pt x="69" y="350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6" y="355"/>
                  </a:lnTo>
                  <a:lnTo>
                    <a:pt x="64" y="355"/>
                  </a:lnTo>
                  <a:lnTo>
                    <a:pt x="64" y="355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4" y="357"/>
                  </a:lnTo>
                  <a:lnTo>
                    <a:pt x="66" y="357"/>
                  </a:lnTo>
                  <a:lnTo>
                    <a:pt x="62" y="360"/>
                  </a:lnTo>
                  <a:lnTo>
                    <a:pt x="62" y="360"/>
                  </a:lnTo>
                  <a:lnTo>
                    <a:pt x="59" y="360"/>
                  </a:lnTo>
                  <a:lnTo>
                    <a:pt x="59" y="365"/>
                  </a:lnTo>
                  <a:lnTo>
                    <a:pt x="59" y="365"/>
                  </a:lnTo>
                  <a:lnTo>
                    <a:pt x="62" y="365"/>
                  </a:lnTo>
                  <a:lnTo>
                    <a:pt x="62" y="365"/>
                  </a:lnTo>
                  <a:lnTo>
                    <a:pt x="62" y="362"/>
                  </a:lnTo>
                  <a:lnTo>
                    <a:pt x="62" y="362"/>
                  </a:lnTo>
                  <a:lnTo>
                    <a:pt x="64" y="362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9" y="360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71" y="360"/>
                  </a:lnTo>
                  <a:lnTo>
                    <a:pt x="71" y="360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1" y="357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0"/>
                  </a:lnTo>
                  <a:lnTo>
                    <a:pt x="76" y="348"/>
                  </a:lnTo>
                  <a:lnTo>
                    <a:pt x="76" y="350"/>
                  </a:lnTo>
                  <a:lnTo>
                    <a:pt x="76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81" y="350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78" y="348"/>
                  </a:lnTo>
                  <a:lnTo>
                    <a:pt x="78" y="348"/>
                  </a:lnTo>
                  <a:lnTo>
                    <a:pt x="81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6" y="346"/>
                  </a:lnTo>
                  <a:lnTo>
                    <a:pt x="74" y="346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6" y="341"/>
                  </a:lnTo>
                  <a:lnTo>
                    <a:pt x="78" y="343"/>
                  </a:lnTo>
                  <a:lnTo>
                    <a:pt x="78" y="343"/>
                  </a:lnTo>
                  <a:lnTo>
                    <a:pt x="81" y="343"/>
                  </a:lnTo>
                  <a:lnTo>
                    <a:pt x="81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5" y="343"/>
                  </a:lnTo>
                  <a:lnTo>
                    <a:pt x="83" y="346"/>
                  </a:lnTo>
                  <a:lnTo>
                    <a:pt x="83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5" y="355"/>
                  </a:lnTo>
                  <a:lnTo>
                    <a:pt x="92" y="355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5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7" y="353"/>
                  </a:lnTo>
                  <a:lnTo>
                    <a:pt x="97" y="355"/>
                  </a:lnTo>
                  <a:lnTo>
                    <a:pt x="97" y="357"/>
                  </a:lnTo>
                  <a:lnTo>
                    <a:pt x="97" y="357"/>
                  </a:lnTo>
                  <a:lnTo>
                    <a:pt x="100" y="357"/>
                  </a:lnTo>
                  <a:lnTo>
                    <a:pt x="100" y="357"/>
                  </a:lnTo>
                  <a:lnTo>
                    <a:pt x="100" y="360"/>
                  </a:lnTo>
                  <a:lnTo>
                    <a:pt x="102" y="362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57"/>
                  </a:lnTo>
                  <a:lnTo>
                    <a:pt x="102" y="357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7" y="355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14" y="350"/>
                  </a:lnTo>
                  <a:lnTo>
                    <a:pt x="114" y="350"/>
                  </a:lnTo>
                  <a:lnTo>
                    <a:pt x="116" y="350"/>
                  </a:lnTo>
                  <a:lnTo>
                    <a:pt x="116" y="350"/>
                  </a:lnTo>
                  <a:lnTo>
                    <a:pt x="116" y="353"/>
                  </a:lnTo>
                  <a:lnTo>
                    <a:pt x="119" y="353"/>
                  </a:lnTo>
                  <a:lnTo>
                    <a:pt x="126" y="357"/>
                  </a:lnTo>
                  <a:lnTo>
                    <a:pt x="126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5"/>
                  </a:lnTo>
                  <a:lnTo>
                    <a:pt x="130" y="355"/>
                  </a:lnTo>
                  <a:lnTo>
                    <a:pt x="130" y="355"/>
                  </a:lnTo>
                  <a:lnTo>
                    <a:pt x="128" y="350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3" y="346"/>
                  </a:lnTo>
                  <a:lnTo>
                    <a:pt x="135" y="346"/>
                  </a:lnTo>
                  <a:lnTo>
                    <a:pt x="140" y="339"/>
                  </a:lnTo>
                  <a:lnTo>
                    <a:pt x="140" y="336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5" y="331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5" y="329"/>
                  </a:lnTo>
                  <a:lnTo>
                    <a:pt x="149" y="327"/>
                  </a:lnTo>
                  <a:lnTo>
                    <a:pt x="152" y="324"/>
                  </a:lnTo>
                  <a:lnTo>
                    <a:pt x="154" y="324"/>
                  </a:lnTo>
                  <a:lnTo>
                    <a:pt x="159" y="322"/>
                  </a:lnTo>
                  <a:lnTo>
                    <a:pt x="161" y="322"/>
                  </a:lnTo>
                  <a:lnTo>
                    <a:pt x="166" y="322"/>
                  </a:lnTo>
                  <a:lnTo>
                    <a:pt x="171" y="324"/>
                  </a:lnTo>
                  <a:lnTo>
                    <a:pt x="173" y="324"/>
                  </a:lnTo>
                  <a:lnTo>
                    <a:pt x="175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9" y="324"/>
                  </a:lnTo>
                  <a:lnTo>
                    <a:pt x="192" y="324"/>
                  </a:lnTo>
                  <a:lnTo>
                    <a:pt x="197" y="324"/>
                  </a:lnTo>
                  <a:lnTo>
                    <a:pt x="201" y="324"/>
                  </a:lnTo>
                  <a:lnTo>
                    <a:pt x="204" y="322"/>
                  </a:lnTo>
                  <a:lnTo>
                    <a:pt x="208" y="320"/>
                  </a:lnTo>
                  <a:lnTo>
                    <a:pt x="211" y="317"/>
                  </a:lnTo>
                  <a:lnTo>
                    <a:pt x="213" y="315"/>
                  </a:lnTo>
                  <a:lnTo>
                    <a:pt x="213" y="312"/>
                  </a:lnTo>
                  <a:lnTo>
                    <a:pt x="213" y="312"/>
                  </a:lnTo>
                  <a:lnTo>
                    <a:pt x="213" y="310"/>
                  </a:lnTo>
                  <a:lnTo>
                    <a:pt x="213" y="308"/>
                  </a:lnTo>
                  <a:lnTo>
                    <a:pt x="213" y="305"/>
                  </a:lnTo>
                  <a:lnTo>
                    <a:pt x="213" y="305"/>
                  </a:lnTo>
                  <a:lnTo>
                    <a:pt x="215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18" y="301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1" y="296"/>
                  </a:lnTo>
                  <a:lnTo>
                    <a:pt x="211" y="296"/>
                  </a:lnTo>
                  <a:lnTo>
                    <a:pt x="204" y="286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2" y="277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2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85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78" y="268"/>
                  </a:lnTo>
                  <a:lnTo>
                    <a:pt x="175" y="268"/>
                  </a:lnTo>
                  <a:lnTo>
                    <a:pt x="173" y="268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68" y="265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66" y="263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6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6" y="251"/>
                  </a:lnTo>
                  <a:lnTo>
                    <a:pt x="166" y="251"/>
                  </a:lnTo>
                  <a:lnTo>
                    <a:pt x="168" y="251"/>
                  </a:lnTo>
                  <a:lnTo>
                    <a:pt x="171" y="251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3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3"/>
                  </a:lnTo>
                  <a:lnTo>
                    <a:pt x="175" y="246"/>
                  </a:lnTo>
                  <a:lnTo>
                    <a:pt x="173" y="241"/>
                  </a:lnTo>
                  <a:lnTo>
                    <a:pt x="175" y="239"/>
                  </a:lnTo>
                  <a:lnTo>
                    <a:pt x="178" y="237"/>
                  </a:lnTo>
                  <a:lnTo>
                    <a:pt x="178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5" y="225"/>
                  </a:lnTo>
                  <a:lnTo>
                    <a:pt x="175" y="225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2" y="223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5" y="220"/>
                  </a:lnTo>
                  <a:lnTo>
                    <a:pt x="187" y="220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92" y="218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6"/>
                  </a:lnTo>
                  <a:lnTo>
                    <a:pt x="199" y="206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6"/>
                  </a:lnTo>
                  <a:lnTo>
                    <a:pt x="211" y="204"/>
                  </a:lnTo>
                  <a:lnTo>
                    <a:pt x="213" y="204"/>
                  </a:lnTo>
                  <a:lnTo>
                    <a:pt x="213" y="206"/>
                  </a:lnTo>
                  <a:lnTo>
                    <a:pt x="215" y="206"/>
                  </a:lnTo>
                  <a:lnTo>
                    <a:pt x="215" y="208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5" y="201"/>
                  </a:lnTo>
                  <a:lnTo>
                    <a:pt x="225" y="201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4" y="194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2" y="192"/>
                  </a:lnTo>
                  <a:lnTo>
                    <a:pt x="232" y="189"/>
                  </a:lnTo>
                  <a:lnTo>
                    <a:pt x="232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7" y="187"/>
                  </a:lnTo>
                  <a:lnTo>
                    <a:pt x="239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41" y="185"/>
                  </a:lnTo>
                  <a:lnTo>
                    <a:pt x="241" y="185"/>
                  </a:lnTo>
                  <a:lnTo>
                    <a:pt x="244" y="185"/>
                  </a:lnTo>
                  <a:lnTo>
                    <a:pt x="246" y="182"/>
                  </a:lnTo>
                  <a:lnTo>
                    <a:pt x="251" y="178"/>
                  </a:lnTo>
                  <a:lnTo>
                    <a:pt x="253" y="178"/>
                  </a:lnTo>
                  <a:lnTo>
                    <a:pt x="256" y="178"/>
                  </a:lnTo>
                  <a:lnTo>
                    <a:pt x="258" y="175"/>
                  </a:lnTo>
                  <a:lnTo>
                    <a:pt x="260" y="173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1"/>
                  </a:lnTo>
                  <a:lnTo>
                    <a:pt x="263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1"/>
                  </a:lnTo>
                  <a:lnTo>
                    <a:pt x="270" y="159"/>
                  </a:lnTo>
                  <a:lnTo>
                    <a:pt x="270" y="159"/>
                  </a:lnTo>
                  <a:lnTo>
                    <a:pt x="272" y="156"/>
                  </a:lnTo>
                  <a:lnTo>
                    <a:pt x="275" y="156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2"/>
                  </a:lnTo>
                  <a:lnTo>
                    <a:pt x="282" y="152"/>
                  </a:lnTo>
                  <a:lnTo>
                    <a:pt x="282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6" y="152"/>
                  </a:lnTo>
                  <a:lnTo>
                    <a:pt x="286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91" y="149"/>
                  </a:lnTo>
                  <a:lnTo>
                    <a:pt x="289" y="149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9" y="135"/>
                  </a:lnTo>
                  <a:lnTo>
                    <a:pt x="289" y="135"/>
                  </a:lnTo>
                  <a:lnTo>
                    <a:pt x="289" y="133"/>
                  </a:lnTo>
                  <a:lnTo>
                    <a:pt x="289" y="130"/>
                  </a:lnTo>
                  <a:lnTo>
                    <a:pt x="291" y="121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1"/>
                  </a:lnTo>
                  <a:lnTo>
                    <a:pt x="289" y="111"/>
                  </a:lnTo>
                  <a:lnTo>
                    <a:pt x="289" y="111"/>
                  </a:lnTo>
                  <a:lnTo>
                    <a:pt x="286" y="109"/>
                  </a:lnTo>
                  <a:lnTo>
                    <a:pt x="286" y="109"/>
                  </a:lnTo>
                  <a:lnTo>
                    <a:pt x="286" y="107"/>
                  </a:lnTo>
                  <a:lnTo>
                    <a:pt x="286" y="107"/>
                  </a:lnTo>
                  <a:lnTo>
                    <a:pt x="286" y="104"/>
                  </a:lnTo>
                  <a:lnTo>
                    <a:pt x="286" y="102"/>
                  </a:lnTo>
                  <a:lnTo>
                    <a:pt x="286" y="102"/>
                  </a:lnTo>
                  <a:lnTo>
                    <a:pt x="286" y="97"/>
                  </a:lnTo>
                  <a:lnTo>
                    <a:pt x="286" y="95"/>
                  </a:lnTo>
                  <a:lnTo>
                    <a:pt x="289" y="95"/>
                  </a:lnTo>
                  <a:lnTo>
                    <a:pt x="291" y="92"/>
                  </a:lnTo>
                  <a:lnTo>
                    <a:pt x="291" y="92"/>
                  </a:lnTo>
                  <a:lnTo>
                    <a:pt x="291" y="90"/>
                  </a:lnTo>
                  <a:lnTo>
                    <a:pt x="291" y="88"/>
                  </a:lnTo>
                  <a:lnTo>
                    <a:pt x="294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5"/>
                  </a:lnTo>
                  <a:lnTo>
                    <a:pt x="296" y="85"/>
                  </a:lnTo>
                  <a:lnTo>
                    <a:pt x="298" y="83"/>
                  </a:lnTo>
                  <a:lnTo>
                    <a:pt x="298" y="81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3" y="78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3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4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5" y="64"/>
                  </a:lnTo>
                  <a:lnTo>
                    <a:pt x="315" y="64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7" y="57"/>
                  </a:lnTo>
                  <a:lnTo>
                    <a:pt x="320" y="55"/>
                  </a:lnTo>
                  <a:lnTo>
                    <a:pt x="320" y="55"/>
                  </a:lnTo>
                  <a:lnTo>
                    <a:pt x="320" y="57"/>
                  </a:lnTo>
                  <a:lnTo>
                    <a:pt x="320" y="57"/>
                  </a:lnTo>
                  <a:lnTo>
                    <a:pt x="320" y="59"/>
                  </a:lnTo>
                  <a:lnTo>
                    <a:pt x="320" y="59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5"/>
                  </a:lnTo>
                  <a:lnTo>
                    <a:pt x="324" y="55"/>
                  </a:lnTo>
                  <a:lnTo>
                    <a:pt x="322" y="55"/>
                  </a:lnTo>
                  <a:lnTo>
                    <a:pt x="322" y="52"/>
                  </a:lnTo>
                  <a:lnTo>
                    <a:pt x="324" y="52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47"/>
                  </a:lnTo>
                  <a:lnTo>
                    <a:pt x="327" y="47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31" y="47"/>
                  </a:lnTo>
                  <a:lnTo>
                    <a:pt x="331" y="47"/>
                  </a:lnTo>
                  <a:lnTo>
                    <a:pt x="331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38" y="50"/>
                  </a:lnTo>
                  <a:close/>
                  <a:moveTo>
                    <a:pt x="59" y="360"/>
                  </a:move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2"/>
                  </a:lnTo>
                  <a:lnTo>
                    <a:pt x="57" y="360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5" y="365"/>
                  </a:lnTo>
                  <a:lnTo>
                    <a:pt x="55" y="365"/>
                  </a:lnTo>
                  <a:lnTo>
                    <a:pt x="55" y="362"/>
                  </a:lnTo>
                  <a:lnTo>
                    <a:pt x="57" y="362"/>
                  </a:lnTo>
                  <a:lnTo>
                    <a:pt x="57" y="362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9" y="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E16D3D2D-D291-44E2-8EA5-585F6FE9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3382" y="2934659"/>
              <a:ext cx="527140" cy="299455"/>
            </a:xfrm>
            <a:custGeom>
              <a:avLst/>
              <a:gdLst>
                <a:gd name="T0" fmla="*/ 414 w 426"/>
                <a:gd name="T1" fmla="*/ 197 h 242"/>
                <a:gd name="T2" fmla="*/ 419 w 426"/>
                <a:gd name="T3" fmla="*/ 178 h 242"/>
                <a:gd name="T4" fmla="*/ 421 w 426"/>
                <a:gd name="T5" fmla="*/ 154 h 242"/>
                <a:gd name="T6" fmla="*/ 400 w 426"/>
                <a:gd name="T7" fmla="*/ 156 h 242"/>
                <a:gd name="T8" fmla="*/ 384 w 426"/>
                <a:gd name="T9" fmla="*/ 154 h 242"/>
                <a:gd name="T10" fmla="*/ 360 w 426"/>
                <a:gd name="T11" fmla="*/ 149 h 242"/>
                <a:gd name="T12" fmla="*/ 343 w 426"/>
                <a:gd name="T13" fmla="*/ 140 h 242"/>
                <a:gd name="T14" fmla="*/ 336 w 426"/>
                <a:gd name="T15" fmla="*/ 149 h 242"/>
                <a:gd name="T16" fmla="*/ 324 w 426"/>
                <a:gd name="T17" fmla="*/ 145 h 242"/>
                <a:gd name="T18" fmla="*/ 317 w 426"/>
                <a:gd name="T19" fmla="*/ 145 h 242"/>
                <a:gd name="T20" fmla="*/ 317 w 426"/>
                <a:gd name="T21" fmla="*/ 152 h 242"/>
                <a:gd name="T22" fmla="*/ 306 w 426"/>
                <a:gd name="T23" fmla="*/ 140 h 242"/>
                <a:gd name="T24" fmla="*/ 294 w 426"/>
                <a:gd name="T25" fmla="*/ 128 h 242"/>
                <a:gd name="T26" fmla="*/ 277 w 426"/>
                <a:gd name="T27" fmla="*/ 130 h 242"/>
                <a:gd name="T28" fmla="*/ 265 w 426"/>
                <a:gd name="T29" fmla="*/ 123 h 242"/>
                <a:gd name="T30" fmla="*/ 263 w 426"/>
                <a:gd name="T31" fmla="*/ 107 h 242"/>
                <a:gd name="T32" fmla="*/ 251 w 426"/>
                <a:gd name="T33" fmla="*/ 114 h 242"/>
                <a:gd name="T34" fmla="*/ 235 w 426"/>
                <a:gd name="T35" fmla="*/ 102 h 242"/>
                <a:gd name="T36" fmla="*/ 216 w 426"/>
                <a:gd name="T37" fmla="*/ 83 h 242"/>
                <a:gd name="T38" fmla="*/ 211 w 426"/>
                <a:gd name="T39" fmla="*/ 71 h 242"/>
                <a:gd name="T40" fmla="*/ 199 w 426"/>
                <a:gd name="T41" fmla="*/ 71 h 242"/>
                <a:gd name="T42" fmla="*/ 183 w 426"/>
                <a:gd name="T43" fmla="*/ 76 h 242"/>
                <a:gd name="T44" fmla="*/ 173 w 426"/>
                <a:gd name="T45" fmla="*/ 59 h 242"/>
                <a:gd name="T46" fmla="*/ 166 w 426"/>
                <a:gd name="T47" fmla="*/ 50 h 242"/>
                <a:gd name="T48" fmla="*/ 152 w 426"/>
                <a:gd name="T49" fmla="*/ 48 h 242"/>
                <a:gd name="T50" fmla="*/ 138 w 426"/>
                <a:gd name="T51" fmla="*/ 38 h 242"/>
                <a:gd name="T52" fmla="*/ 121 w 426"/>
                <a:gd name="T53" fmla="*/ 26 h 242"/>
                <a:gd name="T54" fmla="*/ 112 w 426"/>
                <a:gd name="T55" fmla="*/ 14 h 242"/>
                <a:gd name="T56" fmla="*/ 100 w 426"/>
                <a:gd name="T57" fmla="*/ 5 h 242"/>
                <a:gd name="T58" fmla="*/ 78 w 426"/>
                <a:gd name="T59" fmla="*/ 5 h 242"/>
                <a:gd name="T60" fmla="*/ 69 w 426"/>
                <a:gd name="T61" fmla="*/ 12 h 242"/>
                <a:gd name="T62" fmla="*/ 64 w 426"/>
                <a:gd name="T63" fmla="*/ 22 h 242"/>
                <a:gd name="T64" fmla="*/ 50 w 426"/>
                <a:gd name="T65" fmla="*/ 14 h 242"/>
                <a:gd name="T66" fmla="*/ 31 w 426"/>
                <a:gd name="T67" fmla="*/ 29 h 242"/>
                <a:gd name="T68" fmla="*/ 17 w 426"/>
                <a:gd name="T69" fmla="*/ 52 h 242"/>
                <a:gd name="T70" fmla="*/ 10 w 426"/>
                <a:gd name="T71" fmla="*/ 59 h 242"/>
                <a:gd name="T72" fmla="*/ 10 w 426"/>
                <a:gd name="T73" fmla="*/ 76 h 242"/>
                <a:gd name="T74" fmla="*/ 0 w 426"/>
                <a:gd name="T75" fmla="*/ 93 h 242"/>
                <a:gd name="T76" fmla="*/ 15 w 426"/>
                <a:gd name="T77" fmla="*/ 104 h 242"/>
                <a:gd name="T78" fmla="*/ 26 w 426"/>
                <a:gd name="T79" fmla="*/ 104 h 242"/>
                <a:gd name="T80" fmla="*/ 43 w 426"/>
                <a:gd name="T81" fmla="*/ 116 h 242"/>
                <a:gd name="T82" fmla="*/ 62 w 426"/>
                <a:gd name="T83" fmla="*/ 128 h 242"/>
                <a:gd name="T84" fmla="*/ 71 w 426"/>
                <a:gd name="T85" fmla="*/ 138 h 242"/>
                <a:gd name="T86" fmla="*/ 93 w 426"/>
                <a:gd name="T87" fmla="*/ 152 h 242"/>
                <a:gd name="T88" fmla="*/ 126 w 426"/>
                <a:gd name="T89" fmla="*/ 166 h 242"/>
                <a:gd name="T90" fmla="*/ 168 w 426"/>
                <a:gd name="T91" fmla="*/ 183 h 242"/>
                <a:gd name="T92" fmla="*/ 187 w 426"/>
                <a:gd name="T93" fmla="*/ 178 h 242"/>
                <a:gd name="T94" fmla="*/ 204 w 426"/>
                <a:gd name="T95" fmla="*/ 178 h 242"/>
                <a:gd name="T96" fmla="*/ 220 w 426"/>
                <a:gd name="T97" fmla="*/ 180 h 242"/>
                <a:gd name="T98" fmla="*/ 249 w 426"/>
                <a:gd name="T99" fmla="*/ 204 h 242"/>
                <a:gd name="T100" fmla="*/ 263 w 426"/>
                <a:gd name="T101" fmla="*/ 213 h 242"/>
                <a:gd name="T102" fmla="*/ 284 w 426"/>
                <a:gd name="T103" fmla="*/ 216 h 242"/>
                <a:gd name="T104" fmla="*/ 303 w 426"/>
                <a:gd name="T105" fmla="*/ 230 h 242"/>
                <a:gd name="T106" fmla="*/ 322 w 426"/>
                <a:gd name="T107" fmla="*/ 227 h 242"/>
                <a:gd name="T108" fmla="*/ 339 w 426"/>
                <a:gd name="T109" fmla="*/ 232 h 242"/>
                <a:gd name="T110" fmla="*/ 358 w 426"/>
                <a:gd name="T111" fmla="*/ 235 h 242"/>
                <a:gd name="T112" fmla="*/ 372 w 426"/>
                <a:gd name="T113" fmla="*/ 239 h 242"/>
                <a:gd name="T114" fmla="*/ 395 w 426"/>
                <a:gd name="T115" fmla="*/ 239 h 242"/>
                <a:gd name="T116" fmla="*/ 410 w 426"/>
                <a:gd name="T117" fmla="*/ 235 h 242"/>
                <a:gd name="T118" fmla="*/ 421 w 426"/>
                <a:gd name="T119" fmla="*/ 22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6" h="242">
                  <a:moveTo>
                    <a:pt x="426" y="218"/>
                  </a:moveTo>
                  <a:lnTo>
                    <a:pt x="426" y="216"/>
                  </a:lnTo>
                  <a:lnTo>
                    <a:pt x="426" y="213"/>
                  </a:lnTo>
                  <a:lnTo>
                    <a:pt x="424" y="213"/>
                  </a:lnTo>
                  <a:lnTo>
                    <a:pt x="424" y="211"/>
                  </a:lnTo>
                  <a:lnTo>
                    <a:pt x="424" y="209"/>
                  </a:lnTo>
                  <a:lnTo>
                    <a:pt x="424" y="209"/>
                  </a:lnTo>
                  <a:lnTo>
                    <a:pt x="421" y="206"/>
                  </a:lnTo>
                  <a:lnTo>
                    <a:pt x="421" y="204"/>
                  </a:lnTo>
                  <a:lnTo>
                    <a:pt x="419" y="204"/>
                  </a:lnTo>
                  <a:lnTo>
                    <a:pt x="419" y="201"/>
                  </a:lnTo>
                  <a:lnTo>
                    <a:pt x="419" y="201"/>
                  </a:lnTo>
                  <a:lnTo>
                    <a:pt x="417" y="201"/>
                  </a:lnTo>
                  <a:lnTo>
                    <a:pt x="417" y="199"/>
                  </a:lnTo>
                  <a:lnTo>
                    <a:pt x="417" y="199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4" y="197"/>
                  </a:lnTo>
                  <a:lnTo>
                    <a:pt x="417" y="194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9" y="187"/>
                  </a:lnTo>
                  <a:lnTo>
                    <a:pt x="419" y="185"/>
                  </a:lnTo>
                  <a:lnTo>
                    <a:pt x="419" y="185"/>
                  </a:lnTo>
                  <a:lnTo>
                    <a:pt x="419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3"/>
                  </a:lnTo>
                  <a:lnTo>
                    <a:pt x="424" y="166"/>
                  </a:lnTo>
                  <a:lnTo>
                    <a:pt x="424" y="161"/>
                  </a:lnTo>
                  <a:lnTo>
                    <a:pt x="424" y="161"/>
                  </a:lnTo>
                  <a:lnTo>
                    <a:pt x="426" y="159"/>
                  </a:lnTo>
                  <a:lnTo>
                    <a:pt x="426" y="156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4" y="154"/>
                  </a:lnTo>
                  <a:lnTo>
                    <a:pt x="424" y="154"/>
                  </a:lnTo>
                  <a:lnTo>
                    <a:pt x="421" y="154"/>
                  </a:lnTo>
                  <a:lnTo>
                    <a:pt x="419" y="152"/>
                  </a:lnTo>
                  <a:lnTo>
                    <a:pt x="419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0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3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5" y="156"/>
                  </a:lnTo>
                  <a:lnTo>
                    <a:pt x="395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4"/>
                  </a:lnTo>
                  <a:lnTo>
                    <a:pt x="391" y="154"/>
                  </a:lnTo>
                  <a:lnTo>
                    <a:pt x="388" y="156"/>
                  </a:lnTo>
                  <a:lnTo>
                    <a:pt x="386" y="156"/>
                  </a:lnTo>
                  <a:lnTo>
                    <a:pt x="384" y="156"/>
                  </a:lnTo>
                  <a:lnTo>
                    <a:pt x="384" y="156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1" y="154"/>
                  </a:lnTo>
                  <a:lnTo>
                    <a:pt x="381" y="156"/>
                  </a:lnTo>
                  <a:lnTo>
                    <a:pt x="379" y="156"/>
                  </a:lnTo>
                  <a:lnTo>
                    <a:pt x="377" y="156"/>
                  </a:lnTo>
                  <a:lnTo>
                    <a:pt x="374" y="156"/>
                  </a:lnTo>
                  <a:lnTo>
                    <a:pt x="372" y="156"/>
                  </a:lnTo>
                  <a:lnTo>
                    <a:pt x="372" y="154"/>
                  </a:lnTo>
                  <a:lnTo>
                    <a:pt x="367" y="152"/>
                  </a:lnTo>
                  <a:lnTo>
                    <a:pt x="367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2" y="149"/>
                  </a:lnTo>
                  <a:lnTo>
                    <a:pt x="362" y="149"/>
                  </a:lnTo>
                  <a:lnTo>
                    <a:pt x="360" y="149"/>
                  </a:lnTo>
                  <a:lnTo>
                    <a:pt x="360" y="147"/>
                  </a:lnTo>
                  <a:lnTo>
                    <a:pt x="358" y="147"/>
                  </a:lnTo>
                  <a:lnTo>
                    <a:pt x="358" y="145"/>
                  </a:lnTo>
                  <a:lnTo>
                    <a:pt x="358" y="145"/>
                  </a:lnTo>
                  <a:lnTo>
                    <a:pt x="355" y="145"/>
                  </a:lnTo>
                  <a:lnTo>
                    <a:pt x="353" y="145"/>
                  </a:lnTo>
                  <a:lnTo>
                    <a:pt x="350" y="145"/>
                  </a:lnTo>
                  <a:lnTo>
                    <a:pt x="350" y="142"/>
                  </a:lnTo>
                  <a:lnTo>
                    <a:pt x="350" y="142"/>
                  </a:lnTo>
                  <a:lnTo>
                    <a:pt x="350" y="140"/>
                  </a:lnTo>
                  <a:lnTo>
                    <a:pt x="350" y="140"/>
                  </a:lnTo>
                  <a:lnTo>
                    <a:pt x="348" y="140"/>
                  </a:lnTo>
                  <a:lnTo>
                    <a:pt x="348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7"/>
                  </a:lnTo>
                  <a:lnTo>
                    <a:pt x="339" y="147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52"/>
                  </a:lnTo>
                  <a:lnTo>
                    <a:pt x="334" y="152"/>
                  </a:lnTo>
                  <a:lnTo>
                    <a:pt x="334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4" y="147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2" y="145"/>
                  </a:lnTo>
                  <a:lnTo>
                    <a:pt x="322" y="145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0"/>
                  </a:lnTo>
                  <a:lnTo>
                    <a:pt x="322" y="140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0" y="135"/>
                  </a:lnTo>
                  <a:lnTo>
                    <a:pt x="315" y="140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3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5"/>
                  </a:lnTo>
                  <a:lnTo>
                    <a:pt x="308" y="145"/>
                  </a:lnTo>
                  <a:lnTo>
                    <a:pt x="308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1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0"/>
                  </a:lnTo>
                  <a:lnTo>
                    <a:pt x="296" y="130"/>
                  </a:lnTo>
                  <a:lnTo>
                    <a:pt x="296" y="128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89" y="128"/>
                  </a:lnTo>
                  <a:lnTo>
                    <a:pt x="289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28"/>
                  </a:lnTo>
                  <a:lnTo>
                    <a:pt x="268" y="128"/>
                  </a:lnTo>
                  <a:lnTo>
                    <a:pt x="265" y="128"/>
                  </a:lnTo>
                  <a:lnTo>
                    <a:pt x="265" y="128"/>
                  </a:lnTo>
                  <a:lnTo>
                    <a:pt x="263" y="126"/>
                  </a:lnTo>
                  <a:lnTo>
                    <a:pt x="265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3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8" y="116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2"/>
                  </a:lnTo>
                  <a:lnTo>
                    <a:pt x="268" y="109"/>
                  </a:lnTo>
                  <a:lnTo>
                    <a:pt x="265" y="109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1" y="114"/>
                  </a:lnTo>
                  <a:lnTo>
                    <a:pt x="251" y="114"/>
                  </a:lnTo>
                  <a:lnTo>
                    <a:pt x="249" y="114"/>
                  </a:lnTo>
                  <a:lnTo>
                    <a:pt x="249" y="112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7" y="104"/>
                  </a:lnTo>
                  <a:lnTo>
                    <a:pt x="235" y="104"/>
                  </a:lnTo>
                  <a:lnTo>
                    <a:pt x="235" y="102"/>
                  </a:lnTo>
                  <a:lnTo>
                    <a:pt x="235" y="102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0" y="100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27" y="97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5"/>
                  </a:lnTo>
                  <a:lnTo>
                    <a:pt x="223" y="93"/>
                  </a:lnTo>
                  <a:lnTo>
                    <a:pt x="220" y="93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20" y="85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6" y="83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1"/>
                  </a:lnTo>
                  <a:lnTo>
                    <a:pt x="213" y="71"/>
                  </a:lnTo>
                  <a:lnTo>
                    <a:pt x="211" y="71"/>
                  </a:lnTo>
                  <a:lnTo>
                    <a:pt x="211" y="71"/>
                  </a:lnTo>
                  <a:lnTo>
                    <a:pt x="209" y="71"/>
                  </a:lnTo>
                  <a:lnTo>
                    <a:pt x="209" y="71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06" y="69"/>
                  </a:lnTo>
                  <a:lnTo>
                    <a:pt x="206" y="71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71"/>
                  </a:lnTo>
                  <a:lnTo>
                    <a:pt x="194" y="71"/>
                  </a:lnTo>
                  <a:lnTo>
                    <a:pt x="192" y="71"/>
                  </a:lnTo>
                  <a:lnTo>
                    <a:pt x="192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87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1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2"/>
                  </a:lnTo>
                  <a:lnTo>
                    <a:pt x="173" y="62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7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59" y="50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4" y="48"/>
                  </a:lnTo>
                  <a:lnTo>
                    <a:pt x="154" y="45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0" y="41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2"/>
                  </a:lnTo>
                  <a:lnTo>
                    <a:pt x="109" y="22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2" y="17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2"/>
                  </a:lnTo>
                  <a:lnTo>
                    <a:pt x="107" y="10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1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5" y="107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23"/>
                  </a:lnTo>
                  <a:lnTo>
                    <a:pt x="57" y="123"/>
                  </a:lnTo>
                  <a:lnTo>
                    <a:pt x="60" y="123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0"/>
                  </a:lnTo>
                  <a:lnTo>
                    <a:pt x="64" y="135"/>
                  </a:lnTo>
                  <a:lnTo>
                    <a:pt x="67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1" y="135"/>
                  </a:lnTo>
                  <a:lnTo>
                    <a:pt x="71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6" y="142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3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8" y="149"/>
                  </a:lnTo>
                  <a:lnTo>
                    <a:pt x="90" y="152"/>
                  </a:lnTo>
                  <a:lnTo>
                    <a:pt x="93" y="152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100" y="152"/>
                  </a:lnTo>
                  <a:lnTo>
                    <a:pt x="102" y="149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7" y="152"/>
                  </a:lnTo>
                  <a:lnTo>
                    <a:pt x="107" y="154"/>
                  </a:lnTo>
                  <a:lnTo>
                    <a:pt x="109" y="154"/>
                  </a:lnTo>
                  <a:lnTo>
                    <a:pt x="112" y="154"/>
                  </a:lnTo>
                  <a:lnTo>
                    <a:pt x="116" y="159"/>
                  </a:lnTo>
                  <a:lnTo>
                    <a:pt x="121" y="161"/>
                  </a:lnTo>
                  <a:lnTo>
                    <a:pt x="123" y="164"/>
                  </a:lnTo>
                  <a:lnTo>
                    <a:pt x="126" y="166"/>
                  </a:lnTo>
                  <a:lnTo>
                    <a:pt x="131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40" y="166"/>
                  </a:lnTo>
                  <a:lnTo>
                    <a:pt x="140" y="168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5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52" y="178"/>
                  </a:lnTo>
                  <a:lnTo>
                    <a:pt x="157" y="178"/>
                  </a:lnTo>
                  <a:lnTo>
                    <a:pt x="161" y="178"/>
                  </a:lnTo>
                  <a:lnTo>
                    <a:pt x="164" y="178"/>
                  </a:lnTo>
                  <a:lnTo>
                    <a:pt x="166" y="180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5" y="175"/>
                  </a:lnTo>
                  <a:lnTo>
                    <a:pt x="180" y="178"/>
                  </a:lnTo>
                  <a:lnTo>
                    <a:pt x="187" y="178"/>
                  </a:lnTo>
                  <a:lnTo>
                    <a:pt x="190" y="178"/>
                  </a:lnTo>
                  <a:lnTo>
                    <a:pt x="197" y="183"/>
                  </a:lnTo>
                  <a:lnTo>
                    <a:pt x="199" y="183"/>
                  </a:lnTo>
                  <a:lnTo>
                    <a:pt x="199" y="185"/>
                  </a:lnTo>
                  <a:lnTo>
                    <a:pt x="199" y="185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199" y="180"/>
                  </a:lnTo>
                  <a:lnTo>
                    <a:pt x="199" y="178"/>
                  </a:lnTo>
                  <a:lnTo>
                    <a:pt x="199" y="178"/>
                  </a:lnTo>
                  <a:lnTo>
                    <a:pt x="201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5"/>
                  </a:lnTo>
                  <a:lnTo>
                    <a:pt x="213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5"/>
                  </a:lnTo>
                  <a:lnTo>
                    <a:pt x="216" y="175"/>
                  </a:lnTo>
                  <a:lnTo>
                    <a:pt x="216" y="175"/>
                  </a:lnTo>
                  <a:lnTo>
                    <a:pt x="216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20" y="178"/>
                  </a:lnTo>
                  <a:lnTo>
                    <a:pt x="220" y="178"/>
                  </a:lnTo>
                  <a:lnTo>
                    <a:pt x="220" y="180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37" y="185"/>
                  </a:lnTo>
                  <a:lnTo>
                    <a:pt x="239" y="185"/>
                  </a:lnTo>
                  <a:lnTo>
                    <a:pt x="242" y="187"/>
                  </a:lnTo>
                  <a:lnTo>
                    <a:pt x="242" y="190"/>
                  </a:lnTo>
                  <a:lnTo>
                    <a:pt x="242" y="192"/>
                  </a:lnTo>
                  <a:lnTo>
                    <a:pt x="242" y="194"/>
                  </a:lnTo>
                  <a:lnTo>
                    <a:pt x="242" y="197"/>
                  </a:lnTo>
                  <a:lnTo>
                    <a:pt x="242" y="199"/>
                  </a:lnTo>
                  <a:lnTo>
                    <a:pt x="242" y="199"/>
                  </a:lnTo>
                  <a:lnTo>
                    <a:pt x="239" y="201"/>
                  </a:lnTo>
                  <a:lnTo>
                    <a:pt x="239" y="201"/>
                  </a:lnTo>
                  <a:lnTo>
                    <a:pt x="242" y="201"/>
                  </a:lnTo>
                  <a:lnTo>
                    <a:pt x="246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6"/>
                  </a:lnTo>
                  <a:lnTo>
                    <a:pt x="256" y="206"/>
                  </a:lnTo>
                  <a:lnTo>
                    <a:pt x="256" y="206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61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3"/>
                  </a:lnTo>
                  <a:lnTo>
                    <a:pt x="263" y="213"/>
                  </a:lnTo>
                  <a:lnTo>
                    <a:pt x="265" y="213"/>
                  </a:lnTo>
                  <a:lnTo>
                    <a:pt x="265" y="211"/>
                  </a:lnTo>
                  <a:lnTo>
                    <a:pt x="268" y="213"/>
                  </a:lnTo>
                  <a:lnTo>
                    <a:pt x="268" y="216"/>
                  </a:lnTo>
                  <a:lnTo>
                    <a:pt x="268" y="216"/>
                  </a:lnTo>
                  <a:lnTo>
                    <a:pt x="270" y="218"/>
                  </a:lnTo>
                  <a:lnTo>
                    <a:pt x="275" y="220"/>
                  </a:lnTo>
                  <a:lnTo>
                    <a:pt x="275" y="220"/>
                  </a:lnTo>
                  <a:lnTo>
                    <a:pt x="277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6"/>
                  </a:lnTo>
                  <a:lnTo>
                    <a:pt x="282" y="216"/>
                  </a:lnTo>
                  <a:lnTo>
                    <a:pt x="282" y="218"/>
                  </a:lnTo>
                  <a:lnTo>
                    <a:pt x="282" y="216"/>
                  </a:lnTo>
                  <a:lnTo>
                    <a:pt x="284" y="216"/>
                  </a:lnTo>
                  <a:lnTo>
                    <a:pt x="287" y="213"/>
                  </a:lnTo>
                  <a:lnTo>
                    <a:pt x="291" y="213"/>
                  </a:lnTo>
                  <a:lnTo>
                    <a:pt x="291" y="213"/>
                  </a:lnTo>
                  <a:lnTo>
                    <a:pt x="296" y="216"/>
                  </a:lnTo>
                  <a:lnTo>
                    <a:pt x="296" y="216"/>
                  </a:lnTo>
                  <a:lnTo>
                    <a:pt x="296" y="218"/>
                  </a:lnTo>
                  <a:lnTo>
                    <a:pt x="296" y="223"/>
                  </a:lnTo>
                  <a:lnTo>
                    <a:pt x="296" y="225"/>
                  </a:lnTo>
                  <a:lnTo>
                    <a:pt x="298" y="225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7"/>
                  </a:lnTo>
                  <a:lnTo>
                    <a:pt x="308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13" y="225"/>
                  </a:lnTo>
                  <a:lnTo>
                    <a:pt x="315" y="225"/>
                  </a:lnTo>
                  <a:lnTo>
                    <a:pt x="317" y="227"/>
                  </a:lnTo>
                  <a:lnTo>
                    <a:pt x="317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4" y="227"/>
                  </a:lnTo>
                  <a:lnTo>
                    <a:pt x="327" y="227"/>
                  </a:lnTo>
                  <a:lnTo>
                    <a:pt x="327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32" y="227"/>
                  </a:lnTo>
                  <a:lnTo>
                    <a:pt x="332" y="230"/>
                  </a:lnTo>
                  <a:lnTo>
                    <a:pt x="336" y="230"/>
                  </a:lnTo>
                  <a:lnTo>
                    <a:pt x="336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6" y="237"/>
                  </a:lnTo>
                  <a:lnTo>
                    <a:pt x="348" y="237"/>
                  </a:lnTo>
                  <a:lnTo>
                    <a:pt x="350" y="239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5" y="237"/>
                  </a:lnTo>
                  <a:lnTo>
                    <a:pt x="358" y="237"/>
                  </a:lnTo>
                  <a:lnTo>
                    <a:pt x="358" y="235"/>
                  </a:lnTo>
                  <a:lnTo>
                    <a:pt x="358" y="235"/>
                  </a:lnTo>
                  <a:lnTo>
                    <a:pt x="360" y="232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5" y="230"/>
                  </a:lnTo>
                  <a:lnTo>
                    <a:pt x="365" y="230"/>
                  </a:lnTo>
                  <a:lnTo>
                    <a:pt x="367" y="227"/>
                  </a:lnTo>
                  <a:lnTo>
                    <a:pt x="367" y="227"/>
                  </a:lnTo>
                  <a:lnTo>
                    <a:pt x="367" y="230"/>
                  </a:lnTo>
                  <a:lnTo>
                    <a:pt x="367" y="230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9" y="237"/>
                  </a:lnTo>
                  <a:lnTo>
                    <a:pt x="369" y="239"/>
                  </a:lnTo>
                  <a:lnTo>
                    <a:pt x="372" y="239"/>
                  </a:lnTo>
                  <a:lnTo>
                    <a:pt x="374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42"/>
                  </a:lnTo>
                  <a:lnTo>
                    <a:pt x="379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4" y="239"/>
                  </a:lnTo>
                  <a:lnTo>
                    <a:pt x="384" y="239"/>
                  </a:lnTo>
                  <a:lnTo>
                    <a:pt x="384" y="237"/>
                  </a:lnTo>
                  <a:lnTo>
                    <a:pt x="386" y="237"/>
                  </a:lnTo>
                  <a:lnTo>
                    <a:pt x="388" y="237"/>
                  </a:lnTo>
                  <a:lnTo>
                    <a:pt x="391" y="237"/>
                  </a:lnTo>
                  <a:lnTo>
                    <a:pt x="393" y="239"/>
                  </a:lnTo>
                  <a:lnTo>
                    <a:pt x="395" y="239"/>
                  </a:lnTo>
                  <a:lnTo>
                    <a:pt x="398" y="239"/>
                  </a:lnTo>
                  <a:lnTo>
                    <a:pt x="398" y="239"/>
                  </a:lnTo>
                  <a:lnTo>
                    <a:pt x="400" y="237"/>
                  </a:lnTo>
                  <a:lnTo>
                    <a:pt x="400" y="237"/>
                  </a:lnTo>
                  <a:lnTo>
                    <a:pt x="400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7" y="237"/>
                  </a:lnTo>
                  <a:lnTo>
                    <a:pt x="407" y="237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9"/>
                  </a:lnTo>
                  <a:lnTo>
                    <a:pt x="414" y="239"/>
                  </a:lnTo>
                  <a:lnTo>
                    <a:pt x="414" y="239"/>
                  </a:lnTo>
                  <a:lnTo>
                    <a:pt x="417" y="242"/>
                  </a:lnTo>
                  <a:lnTo>
                    <a:pt x="417" y="242"/>
                  </a:lnTo>
                  <a:lnTo>
                    <a:pt x="419" y="239"/>
                  </a:lnTo>
                  <a:lnTo>
                    <a:pt x="421" y="237"/>
                  </a:lnTo>
                  <a:lnTo>
                    <a:pt x="421" y="235"/>
                  </a:lnTo>
                  <a:lnTo>
                    <a:pt x="421" y="235"/>
                  </a:lnTo>
                  <a:lnTo>
                    <a:pt x="421" y="232"/>
                  </a:lnTo>
                  <a:lnTo>
                    <a:pt x="421" y="232"/>
                  </a:lnTo>
                  <a:lnTo>
                    <a:pt x="421" y="230"/>
                  </a:lnTo>
                  <a:lnTo>
                    <a:pt x="421" y="227"/>
                  </a:lnTo>
                  <a:lnTo>
                    <a:pt x="424" y="223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18"/>
                  </a:lnTo>
                  <a:lnTo>
                    <a:pt x="426" y="2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9">
              <a:extLst>
                <a:ext uri="{FF2B5EF4-FFF2-40B4-BE49-F238E27FC236}">
                  <a16:creationId xmlns:a16="http://schemas.microsoft.com/office/drawing/2014/main" id="{EB33DFE5-F576-4EC7-AF4C-57FF1FF24D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7905" y="3075724"/>
              <a:ext cx="585299" cy="1285677"/>
            </a:xfrm>
            <a:custGeom>
              <a:avLst/>
              <a:gdLst>
                <a:gd name="T0" fmla="*/ 298 w 473"/>
                <a:gd name="T1" fmla="*/ 892 h 1039"/>
                <a:gd name="T2" fmla="*/ 308 w 473"/>
                <a:gd name="T3" fmla="*/ 902 h 1039"/>
                <a:gd name="T4" fmla="*/ 279 w 473"/>
                <a:gd name="T5" fmla="*/ 679 h 1039"/>
                <a:gd name="T6" fmla="*/ 71 w 473"/>
                <a:gd name="T7" fmla="*/ 502 h 1039"/>
                <a:gd name="T8" fmla="*/ 116 w 473"/>
                <a:gd name="T9" fmla="*/ 707 h 1039"/>
                <a:gd name="T10" fmla="*/ 310 w 473"/>
                <a:gd name="T11" fmla="*/ 939 h 1039"/>
                <a:gd name="T12" fmla="*/ 327 w 473"/>
                <a:gd name="T13" fmla="*/ 932 h 1039"/>
                <a:gd name="T14" fmla="*/ 83 w 473"/>
                <a:gd name="T15" fmla="*/ 521 h 1039"/>
                <a:gd name="T16" fmla="*/ 322 w 473"/>
                <a:gd name="T17" fmla="*/ 887 h 1039"/>
                <a:gd name="T18" fmla="*/ 417 w 473"/>
                <a:gd name="T19" fmla="*/ 405 h 1039"/>
                <a:gd name="T20" fmla="*/ 372 w 473"/>
                <a:gd name="T21" fmla="*/ 355 h 1039"/>
                <a:gd name="T22" fmla="*/ 353 w 473"/>
                <a:gd name="T23" fmla="*/ 303 h 1039"/>
                <a:gd name="T24" fmla="*/ 301 w 473"/>
                <a:gd name="T25" fmla="*/ 263 h 1039"/>
                <a:gd name="T26" fmla="*/ 296 w 473"/>
                <a:gd name="T27" fmla="*/ 192 h 1039"/>
                <a:gd name="T28" fmla="*/ 336 w 473"/>
                <a:gd name="T29" fmla="*/ 147 h 1039"/>
                <a:gd name="T30" fmla="*/ 341 w 473"/>
                <a:gd name="T31" fmla="*/ 57 h 1039"/>
                <a:gd name="T32" fmla="*/ 282 w 473"/>
                <a:gd name="T33" fmla="*/ 0 h 1039"/>
                <a:gd name="T34" fmla="*/ 249 w 473"/>
                <a:gd name="T35" fmla="*/ 61 h 1039"/>
                <a:gd name="T36" fmla="*/ 182 w 473"/>
                <a:gd name="T37" fmla="*/ 97 h 1039"/>
                <a:gd name="T38" fmla="*/ 142 w 473"/>
                <a:gd name="T39" fmla="*/ 173 h 1039"/>
                <a:gd name="T40" fmla="*/ 107 w 473"/>
                <a:gd name="T41" fmla="*/ 263 h 1039"/>
                <a:gd name="T42" fmla="*/ 64 w 473"/>
                <a:gd name="T43" fmla="*/ 310 h 1039"/>
                <a:gd name="T44" fmla="*/ 43 w 473"/>
                <a:gd name="T45" fmla="*/ 376 h 1039"/>
                <a:gd name="T46" fmla="*/ 3 w 473"/>
                <a:gd name="T47" fmla="*/ 421 h 1039"/>
                <a:gd name="T48" fmla="*/ 33 w 473"/>
                <a:gd name="T49" fmla="*/ 473 h 1039"/>
                <a:gd name="T50" fmla="*/ 52 w 473"/>
                <a:gd name="T51" fmla="*/ 499 h 1039"/>
                <a:gd name="T52" fmla="*/ 74 w 473"/>
                <a:gd name="T53" fmla="*/ 494 h 1039"/>
                <a:gd name="T54" fmla="*/ 93 w 473"/>
                <a:gd name="T55" fmla="*/ 518 h 1039"/>
                <a:gd name="T56" fmla="*/ 93 w 473"/>
                <a:gd name="T57" fmla="*/ 549 h 1039"/>
                <a:gd name="T58" fmla="*/ 100 w 473"/>
                <a:gd name="T59" fmla="*/ 551 h 1039"/>
                <a:gd name="T60" fmla="*/ 123 w 473"/>
                <a:gd name="T61" fmla="*/ 608 h 1039"/>
                <a:gd name="T62" fmla="*/ 116 w 473"/>
                <a:gd name="T63" fmla="*/ 665 h 1039"/>
                <a:gd name="T64" fmla="*/ 133 w 473"/>
                <a:gd name="T65" fmla="*/ 679 h 1039"/>
                <a:gd name="T66" fmla="*/ 142 w 473"/>
                <a:gd name="T67" fmla="*/ 703 h 1039"/>
                <a:gd name="T68" fmla="*/ 154 w 473"/>
                <a:gd name="T69" fmla="*/ 703 h 1039"/>
                <a:gd name="T70" fmla="*/ 164 w 473"/>
                <a:gd name="T71" fmla="*/ 722 h 1039"/>
                <a:gd name="T72" fmla="*/ 213 w 473"/>
                <a:gd name="T73" fmla="*/ 667 h 1039"/>
                <a:gd name="T74" fmla="*/ 249 w 473"/>
                <a:gd name="T75" fmla="*/ 632 h 1039"/>
                <a:gd name="T76" fmla="*/ 279 w 473"/>
                <a:gd name="T77" fmla="*/ 679 h 1039"/>
                <a:gd name="T78" fmla="*/ 294 w 473"/>
                <a:gd name="T79" fmla="*/ 741 h 1039"/>
                <a:gd name="T80" fmla="*/ 308 w 473"/>
                <a:gd name="T81" fmla="*/ 781 h 1039"/>
                <a:gd name="T82" fmla="*/ 315 w 473"/>
                <a:gd name="T83" fmla="*/ 835 h 1039"/>
                <a:gd name="T84" fmla="*/ 324 w 473"/>
                <a:gd name="T85" fmla="*/ 838 h 1039"/>
                <a:gd name="T86" fmla="*/ 343 w 473"/>
                <a:gd name="T87" fmla="*/ 883 h 1039"/>
                <a:gd name="T88" fmla="*/ 341 w 473"/>
                <a:gd name="T89" fmla="*/ 918 h 1039"/>
                <a:gd name="T90" fmla="*/ 353 w 473"/>
                <a:gd name="T91" fmla="*/ 937 h 1039"/>
                <a:gd name="T92" fmla="*/ 339 w 473"/>
                <a:gd name="T93" fmla="*/ 980 h 1039"/>
                <a:gd name="T94" fmla="*/ 348 w 473"/>
                <a:gd name="T95" fmla="*/ 1001 h 1039"/>
                <a:gd name="T96" fmla="*/ 386 w 473"/>
                <a:gd name="T97" fmla="*/ 942 h 1039"/>
                <a:gd name="T98" fmla="*/ 369 w 473"/>
                <a:gd name="T99" fmla="*/ 878 h 1039"/>
                <a:gd name="T100" fmla="*/ 341 w 473"/>
                <a:gd name="T101" fmla="*/ 800 h 1039"/>
                <a:gd name="T102" fmla="*/ 327 w 473"/>
                <a:gd name="T103" fmla="*/ 741 h 1039"/>
                <a:gd name="T104" fmla="*/ 339 w 473"/>
                <a:gd name="T105" fmla="*/ 681 h 1039"/>
                <a:gd name="T106" fmla="*/ 303 w 473"/>
                <a:gd name="T107" fmla="*/ 625 h 1039"/>
                <a:gd name="T108" fmla="*/ 275 w 473"/>
                <a:gd name="T109" fmla="*/ 568 h 1039"/>
                <a:gd name="T110" fmla="*/ 305 w 473"/>
                <a:gd name="T111" fmla="*/ 509 h 1039"/>
                <a:gd name="T112" fmla="*/ 374 w 473"/>
                <a:gd name="T113" fmla="*/ 485 h 1039"/>
                <a:gd name="T114" fmla="*/ 426 w 473"/>
                <a:gd name="T115" fmla="*/ 445 h 1039"/>
                <a:gd name="T116" fmla="*/ 334 w 473"/>
                <a:gd name="T117" fmla="*/ 973 h 1039"/>
                <a:gd name="T118" fmla="*/ 320 w 473"/>
                <a:gd name="T119" fmla="*/ 923 h 1039"/>
                <a:gd name="T120" fmla="*/ 320 w 473"/>
                <a:gd name="T121" fmla="*/ 1025 h 1039"/>
                <a:gd name="T122" fmla="*/ 320 w 473"/>
                <a:gd name="T123" fmla="*/ 932 h 1039"/>
                <a:gd name="T124" fmla="*/ 317 w 473"/>
                <a:gd name="T125" fmla="*/ 961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1039">
                  <a:moveTo>
                    <a:pt x="298" y="878"/>
                  </a:moveTo>
                  <a:lnTo>
                    <a:pt x="298" y="878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78"/>
                  </a:lnTo>
                  <a:close/>
                  <a:moveTo>
                    <a:pt x="289" y="734"/>
                  </a:moveTo>
                  <a:lnTo>
                    <a:pt x="289" y="731"/>
                  </a:lnTo>
                  <a:lnTo>
                    <a:pt x="289" y="731"/>
                  </a:lnTo>
                  <a:lnTo>
                    <a:pt x="289" y="731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34"/>
                  </a:lnTo>
                  <a:lnTo>
                    <a:pt x="289" y="734"/>
                  </a:lnTo>
                  <a:lnTo>
                    <a:pt x="289" y="734"/>
                  </a:lnTo>
                  <a:close/>
                  <a:moveTo>
                    <a:pt x="289" y="925"/>
                  </a:moveTo>
                  <a:lnTo>
                    <a:pt x="287" y="928"/>
                  </a:lnTo>
                  <a:lnTo>
                    <a:pt x="287" y="928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5"/>
                  </a:lnTo>
                  <a:close/>
                  <a:moveTo>
                    <a:pt x="303" y="1003"/>
                  </a:moveTo>
                  <a:lnTo>
                    <a:pt x="303" y="1003"/>
                  </a:lnTo>
                  <a:lnTo>
                    <a:pt x="303" y="1003"/>
                  </a:lnTo>
                  <a:lnTo>
                    <a:pt x="301" y="1003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close/>
                  <a:moveTo>
                    <a:pt x="298" y="890"/>
                  </a:move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6" y="890"/>
                  </a:lnTo>
                  <a:lnTo>
                    <a:pt x="296" y="890"/>
                  </a:lnTo>
                  <a:lnTo>
                    <a:pt x="298" y="890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0"/>
                  </a:lnTo>
                  <a:close/>
                  <a:moveTo>
                    <a:pt x="313" y="911"/>
                  </a:moveTo>
                  <a:lnTo>
                    <a:pt x="313" y="911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6"/>
                  </a:lnTo>
                  <a:lnTo>
                    <a:pt x="313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08" y="906"/>
                  </a:lnTo>
                  <a:lnTo>
                    <a:pt x="308" y="909"/>
                  </a:lnTo>
                  <a:lnTo>
                    <a:pt x="308" y="909"/>
                  </a:lnTo>
                  <a:lnTo>
                    <a:pt x="308" y="911"/>
                  </a:lnTo>
                  <a:lnTo>
                    <a:pt x="310" y="911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0" y="911"/>
                  </a:lnTo>
                  <a:lnTo>
                    <a:pt x="313" y="911"/>
                  </a:lnTo>
                  <a:lnTo>
                    <a:pt x="313" y="911"/>
                  </a:lnTo>
                  <a:close/>
                  <a:moveTo>
                    <a:pt x="301" y="980"/>
                  </a:moveTo>
                  <a:lnTo>
                    <a:pt x="301" y="980"/>
                  </a:lnTo>
                  <a:lnTo>
                    <a:pt x="301" y="980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3" y="982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1" y="980"/>
                  </a:lnTo>
                  <a:close/>
                  <a:moveTo>
                    <a:pt x="308" y="906"/>
                  </a:move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3" y="902"/>
                  </a:lnTo>
                  <a:lnTo>
                    <a:pt x="313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5" y="902"/>
                  </a:lnTo>
                  <a:lnTo>
                    <a:pt x="305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899"/>
                  </a:lnTo>
                  <a:lnTo>
                    <a:pt x="308" y="899"/>
                  </a:lnTo>
                  <a:lnTo>
                    <a:pt x="305" y="899"/>
                  </a:lnTo>
                  <a:lnTo>
                    <a:pt x="305" y="902"/>
                  </a:lnTo>
                  <a:lnTo>
                    <a:pt x="303" y="902"/>
                  </a:lnTo>
                  <a:lnTo>
                    <a:pt x="303" y="902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5" y="902"/>
                  </a:lnTo>
                  <a:lnTo>
                    <a:pt x="305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6"/>
                  </a:lnTo>
                  <a:lnTo>
                    <a:pt x="305" y="904"/>
                  </a:lnTo>
                  <a:lnTo>
                    <a:pt x="305" y="904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8" y="906"/>
                  </a:lnTo>
                  <a:close/>
                  <a:moveTo>
                    <a:pt x="308" y="1036"/>
                  </a:moveTo>
                  <a:lnTo>
                    <a:pt x="308" y="1036"/>
                  </a:lnTo>
                  <a:lnTo>
                    <a:pt x="308" y="1036"/>
                  </a:lnTo>
                  <a:lnTo>
                    <a:pt x="308" y="1036"/>
                  </a:lnTo>
                  <a:lnTo>
                    <a:pt x="308" y="1039"/>
                  </a:lnTo>
                  <a:lnTo>
                    <a:pt x="308" y="1039"/>
                  </a:lnTo>
                  <a:lnTo>
                    <a:pt x="310" y="1039"/>
                  </a:lnTo>
                  <a:lnTo>
                    <a:pt x="310" y="1036"/>
                  </a:lnTo>
                  <a:lnTo>
                    <a:pt x="308" y="1036"/>
                  </a:lnTo>
                  <a:close/>
                  <a:moveTo>
                    <a:pt x="303" y="826"/>
                  </a:moveTo>
                  <a:lnTo>
                    <a:pt x="303" y="823"/>
                  </a:lnTo>
                  <a:lnTo>
                    <a:pt x="303" y="823"/>
                  </a:lnTo>
                  <a:lnTo>
                    <a:pt x="303" y="823"/>
                  </a:lnTo>
                  <a:lnTo>
                    <a:pt x="303" y="821"/>
                  </a:lnTo>
                  <a:lnTo>
                    <a:pt x="303" y="823"/>
                  </a:lnTo>
                  <a:lnTo>
                    <a:pt x="301" y="823"/>
                  </a:lnTo>
                  <a:lnTo>
                    <a:pt x="301" y="826"/>
                  </a:lnTo>
                  <a:lnTo>
                    <a:pt x="303" y="826"/>
                  </a:lnTo>
                  <a:lnTo>
                    <a:pt x="303" y="826"/>
                  </a:lnTo>
                  <a:close/>
                  <a:moveTo>
                    <a:pt x="81" y="767"/>
                  </a:moveTo>
                  <a:lnTo>
                    <a:pt x="81" y="767"/>
                  </a:lnTo>
                  <a:lnTo>
                    <a:pt x="81" y="769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1" y="767"/>
                  </a:lnTo>
                  <a:lnTo>
                    <a:pt x="81" y="767"/>
                  </a:lnTo>
                  <a:close/>
                  <a:moveTo>
                    <a:pt x="284" y="693"/>
                  </a:moveTo>
                  <a:lnTo>
                    <a:pt x="284" y="691"/>
                  </a:lnTo>
                  <a:lnTo>
                    <a:pt x="284" y="691"/>
                  </a:lnTo>
                  <a:lnTo>
                    <a:pt x="284" y="691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6"/>
                  </a:lnTo>
                  <a:lnTo>
                    <a:pt x="284" y="686"/>
                  </a:lnTo>
                  <a:lnTo>
                    <a:pt x="284" y="684"/>
                  </a:lnTo>
                  <a:lnTo>
                    <a:pt x="287" y="684"/>
                  </a:lnTo>
                  <a:lnTo>
                    <a:pt x="287" y="681"/>
                  </a:lnTo>
                  <a:lnTo>
                    <a:pt x="287" y="681"/>
                  </a:lnTo>
                  <a:lnTo>
                    <a:pt x="284" y="681"/>
                  </a:lnTo>
                  <a:lnTo>
                    <a:pt x="284" y="679"/>
                  </a:lnTo>
                  <a:lnTo>
                    <a:pt x="282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7" y="681"/>
                  </a:lnTo>
                  <a:lnTo>
                    <a:pt x="279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4"/>
                  </a:lnTo>
                  <a:lnTo>
                    <a:pt x="277" y="684"/>
                  </a:lnTo>
                  <a:lnTo>
                    <a:pt x="279" y="684"/>
                  </a:lnTo>
                  <a:lnTo>
                    <a:pt x="279" y="686"/>
                  </a:lnTo>
                  <a:lnTo>
                    <a:pt x="279" y="686"/>
                  </a:lnTo>
                  <a:lnTo>
                    <a:pt x="279" y="689"/>
                  </a:lnTo>
                  <a:lnTo>
                    <a:pt x="279" y="689"/>
                  </a:lnTo>
                  <a:lnTo>
                    <a:pt x="277" y="691"/>
                  </a:lnTo>
                  <a:lnTo>
                    <a:pt x="279" y="693"/>
                  </a:lnTo>
                  <a:lnTo>
                    <a:pt x="282" y="693"/>
                  </a:lnTo>
                  <a:lnTo>
                    <a:pt x="282" y="696"/>
                  </a:lnTo>
                  <a:lnTo>
                    <a:pt x="282" y="696"/>
                  </a:lnTo>
                  <a:lnTo>
                    <a:pt x="284" y="696"/>
                  </a:lnTo>
                  <a:lnTo>
                    <a:pt x="284" y="693"/>
                  </a:lnTo>
                  <a:close/>
                  <a:moveTo>
                    <a:pt x="64" y="807"/>
                  </a:moveTo>
                  <a:lnTo>
                    <a:pt x="64" y="807"/>
                  </a:lnTo>
                  <a:lnTo>
                    <a:pt x="64" y="807"/>
                  </a:lnTo>
                  <a:lnTo>
                    <a:pt x="64" y="812"/>
                  </a:lnTo>
                  <a:lnTo>
                    <a:pt x="64" y="812"/>
                  </a:lnTo>
                  <a:lnTo>
                    <a:pt x="67" y="809"/>
                  </a:lnTo>
                  <a:lnTo>
                    <a:pt x="64" y="807"/>
                  </a:lnTo>
                  <a:lnTo>
                    <a:pt x="64" y="807"/>
                  </a:lnTo>
                  <a:close/>
                  <a:moveTo>
                    <a:pt x="45" y="492"/>
                  </a:moveTo>
                  <a:lnTo>
                    <a:pt x="43" y="487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3" y="492"/>
                  </a:lnTo>
                  <a:lnTo>
                    <a:pt x="45" y="492"/>
                  </a:lnTo>
                  <a:lnTo>
                    <a:pt x="45" y="494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4"/>
                  </a:lnTo>
                  <a:lnTo>
                    <a:pt x="45" y="492"/>
                  </a:lnTo>
                  <a:close/>
                  <a:moveTo>
                    <a:pt x="71" y="502"/>
                  </a:moveTo>
                  <a:lnTo>
                    <a:pt x="71" y="499"/>
                  </a:lnTo>
                  <a:lnTo>
                    <a:pt x="71" y="499"/>
                  </a:lnTo>
                  <a:lnTo>
                    <a:pt x="71" y="497"/>
                  </a:lnTo>
                  <a:lnTo>
                    <a:pt x="71" y="494"/>
                  </a:lnTo>
                  <a:lnTo>
                    <a:pt x="71" y="494"/>
                  </a:lnTo>
                  <a:lnTo>
                    <a:pt x="69" y="494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2"/>
                  </a:lnTo>
                  <a:lnTo>
                    <a:pt x="67" y="499"/>
                  </a:lnTo>
                  <a:lnTo>
                    <a:pt x="69" y="499"/>
                  </a:lnTo>
                  <a:lnTo>
                    <a:pt x="71" y="502"/>
                  </a:lnTo>
                  <a:lnTo>
                    <a:pt x="71" y="502"/>
                  </a:lnTo>
                  <a:close/>
                  <a:moveTo>
                    <a:pt x="140" y="712"/>
                  </a:move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37" y="712"/>
                  </a:lnTo>
                  <a:lnTo>
                    <a:pt x="137" y="715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7" y="717"/>
                  </a:lnTo>
                  <a:lnTo>
                    <a:pt x="140" y="717"/>
                  </a:lnTo>
                  <a:lnTo>
                    <a:pt x="140" y="717"/>
                  </a:lnTo>
                  <a:lnTo>
                    <a:pt x="140" y="715"/>
                  </a:lnTo>
                  <a:lnTo>
                    <a:pt x="140" y="715"/>
                  </a:lnTo>
                  <a:lnTo>
                    <a:pt x="140" y="712"/>
                  </a:lnTo>
                  <a:lnTo>
                    <a:pt x="140" y="712"/>
                  </a:lnTo>
                  <a:close/>
                  <a:moveTo>
                    <a:pt x="277" y="932"/>
                  </a:moveTo>
                  <a:lnTo>
                    <a:pt x="277" y="932"/>
                  </a:lnTo>
                  <a:lnTo>
                    <a:pt x="277" y="932"/>
                  </a:lnTo>
                  <a:lnTo>
                    <a:pt x="277" y="932"/>
                  </a:lnTo>
                  <a:lnTo>
                    <a:pt x="279" y="932"/>
                  </a:lnTo>
                  <a:lnTo>
                    <a:pt x="279" y="932"/>
                  </a:lnTo>
                  <a:lnTo>
                    <a:pt x="277" y="932"/>
                  </a:lnTo>
                  <a:close/>
                  <a:moveTo>
                    <a:pt x="83" y="554"/>
                  </a:moveTo>
                  <a:lnTo>
                    <a:pt x="83" y="554"/>
                  </a:lnTo>
                  <a:lnTo>
                    <a:pt x="83" y="554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78" y="549"/>
                  </a:lnTo>
                  <a:lnTo>
                    <a:pt x="78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4" y="549"/>
                  </a:lnTo>
                  <a:lnTo>
                    <a:pt x="69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6" y="558"/>
                  </a:lnTo>
                  <a:lnTo>
                    <a:pt x="76" y="558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81" y="561"/>
                  </a:lnTo>
                  <a:lnTo>
                    <a:pt x="81" y="561"/>
                  </a:lnTo>
                  <a:lnTo>
                    <a:pt x="83" y="561"/>
                  </a:lnTo>
                  <a:lnTo>
                    <a:pt x="83" y="558"/>
                  </a:lnTo>
                  <a:lnTo>
                    <a:pt x="83" y="558"/>
                  </a:lnTo>
                  <a:lnTo>
                    <a:pt x="85" y="556"/>
                  </a:lnTo>
                  <a:lnTo>
                    <a:pt x="83" y="556"/>
                  </a:lnTo>
                  <a:lnTo>
                    <a:pt x="83" y="554"/>
                  </a:lnTo>
                  <a:close/>
                  <a:moveTo>
                    <a:pt x="128" y="705"/>
                  </a:moveTo>
                  <a:lnTo>
                    <a:pt x="130" y="703"/>
                  </a:lnTo>
                  <a:lnTo>
                    <a:pt x="130" y="700"/>
                  </a:lnTo>
                  <a:lnTo>
                    <a:pt x="133" y="698"/>
                  </a:lnTo>
                  <a:lnTo>
                    <a:pt x="130" y="696"/>
                  </a:lnTo>
                  <a:lnTo>
                    <a:pt x="130" y="693"/>
                  </a:lnTo>
                  <a:lnTo>
                    <a:pt x="128" y="696"/>
                  </a:lnTo>
                  <a:lnTo>
                    <a:pt x="126" y="698"/>
                  </a:lnTo>
                  <a:lnTo>
                    <a:pt x="123" y="700"/>
                  </a:lnTo>
                  <a:lnTo>
                    <a:pt x="123" y="700"/>
                  </a:lnTo>
                  <a:lnTo>
                    <a:pt x="123" y="703"/>
                  </a:lnTo>
                  <a:lnTo>
                    <a:pt x="123" y="703"/>
                  </a:lnTo>
                  <a:lnTo>
                    <a:pt x="121" y="705"/>
                  </a:lnTo>
                  <a:lnTo>
                    <a:pt x="119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9" y="712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3" y="707"/>
                  </a:lnTo>
                  <a:lnTo>
                    <a:pt x="123" y="707"/>
                  </a:lnTo>
                  <a:lnTo>
                    <a:pt x="126" y="707"/>
                  </a:lnTo>
                  <a:lnTo>
                    <a:pt x="126" y="707"/>
                  </a:lnTo>
                  <a:lnTo>
                    <a:pt x="128" y="705"/>
                  </a:lnTo>
                  <a:close/>
                  <a:moveTo>
                    <a:pt x="322" y="866"/>
                  </a:move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9"/>
                  </a:lnTo>
                  <a:lnTo>
                    <a:pt x="320" y="861"/>
                  </a:lnTo>
                  <a:lnTo>
                    <a:pt x="320" y="861"/>
                  </a:lnTo>
                  <a:lnTo>
                    <a:pt x="320" y="866"/>
                  </a:lnTo>
                  <a:lnTo>
                    <a:pt x="322" y="868"/>
                  </a:lnTo>
                  <a:lnTo>
                    <a:pt x="322" y="868"/>
                  </a:lnTo>
                  <a:lnTo>
                    <a:pt x="322" y="871"/>
                  </a:lnTo>
                  <a:lnTo>
                    <a:pt x="322" y="871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2" y="871"/>
                  </a:lnTo>
                  <a:lnTo>
                    <a:pt x="322" y="868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close/>
                  <a:moveTo>
                    <a:pt x="334" y="984"/>
                  </a:moveTo>
                  <a:lnTo>
                    <a:pt x="334" y="984"/>
                  </a:lnTo>
                  <a:lnTo>
                    <a:pt x="331" y="984"/>
                  </a:lnTo>
                  <a:lnTo>
                    <a:pt x="331" y="984"/>
                  </a:lnTo>
                  <a:lnTo>
                    <a:pt x="334" y="987"/>
                  </a:lnTo>
                  <a:lnTo>
                    <a:pt x="334" y="987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4" y="982"/>
                  </a:lnTo>
                  <a:lnTo>
                    <a:pt x="334" y="982"/>
                  </a:lnTo>
                  <a:lnTo>
                    <a:pt x="331" y="980"/>
                  </a:lnTo>
                  <a:lnTo>
                    <a:pt x="331" y="980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close/>
                  <a:moveTo>
                    <a:pt x="310" y="939"/>
                  </a:move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5"/>
                  </a:lnTo>
                  <a:lnTo>
                    <a:pt x="310" y="935"/>
                  </a:lnTo>
                  <a:lnTo>
                    <a:pt x="308" y="935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0"/>
                  </a:lnTo>
                  <a:lnTo>
                    <a:pt x="308" y="928"/>
                  </a:lnTo>
                  <a:lnTo>
                    <a:pt x="305" y="930"/>
                  </a:lnTo>
                  <a:lnTo>
                    <a:pt x="308" y="932"/>
                  </a:lnTo>
                  <a:lnTo>
                    <a:pt x="305" y="935"/>
                  </a:lnTo>
                  <a:lnTo>
                    <a:pt x="308" y="935"/>
                  </a:lnTo>
                  <a:lnTo>
                    <a:pt x="308" y="935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42"/>
                  </a:lnTo>
                  <a:lnTo>
                    <a:pt x="310" y="939"/>
                  </a:lnTo>
                  <a:close/>
                  <a:moveTo>
                    <a:pt x="329" y="944"/>
                  </a:moveTo>
                  <a:lnTo>
                    <a:pt x="329" y="944"/>
                  </a:lnTo>
                  <a:lnTo>
                    <a:pt x="329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4" y="944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2"/>
                  </a:lnTo>
                  <a:lnTo>
                    <a:pt x="334" y="942"/>
                  </a:lnTo>
                  <a:lnTo>
                    <a:pt x="334" y="937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1" y="932"/>
                  </a:lnTo>
                  <a:lnTo>
                    <a:pt x="331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9" y="942"/>
                  </a:lnTo>
                  <a:lnTo>
                    <a:pt x="327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4"/>
                  </a:lnTo>
                  <a:lnTo>
                    <a:pt x="329" y="944"/>
                  </a:lnTo>
                  <a:close/>
                  <a:moveTo>
                    <a:pt x="329" y="916"/>
                  </a:moveTo>
                  <a:lnTo>
                    <a:pt x="329" y="916"/>
                  </a:lnTo>
                  <a:lnTo>
                    <a:pt x="329" y="916"/>
                  </a:lnTo>
                  <a:lnTo>
                    <a:pt x="329" y="916"/>
                  </a:lnTo>
                  <a:lnTo>
                    <a:pt x="329" y="918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29" y="925"/>
                  </a:lnTo>
                  <a:lnTo>
                    <a:pt x="331" y="925"/>
                  </a:lnTo>
                  <a:lnTo>
                    <a:pt x="331" y="925"/>
                  </a:lnTo>
                  <a:lnTo>
                    <a:pt x="331" y="928"/>
                  </a:lnTo>
                  <a:lnTo>
                    <a:pt x="331" y="928"/>
                  </a:lnTo>
                  <a:lnTo>
                    <a:pt x="334" y="928"/>
                  </a:lnTo>
                  <a:lnTo>
                    <a:pt x="334" y="925"/>
                  </a:lnTo>
                  <a:lnTo>
                    <a:pt x="336" y="925"/>
                  </a:lnTo>
                  <a:lnTo>
                    <a:pt x="336" y="925"/>
                  </a:lnTo>
                  <a:lnTo>
                    <a:pt x="339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3"/>
                  </a:lnTo>
                  <a:lnTo>
                    <a:pt x="339" y="923"/>
                  </a:lnTo>
                  <a:lnTo>
                    <a:pt x="336" y="923"/>
                  </a:lnTo>
                  <a:lnTo>
                    <a:pt x="336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1" y="918"/>
                  </a:lnTo>
                  <a:lnTo>
                    <a:pt x="331" y="918"/>
                  </a:lnTo>
                  <a:lnTo>
                    <a:pt x="329" y="916"/>
                  </a:lnTo>
                  <a:close/>
                  <a:moveTo>
                    <a:pt x="78" y="516"/>
                  </a:moveTo>
                  <a:lnTo>
                    <a:pt x="78" y="518"/>
                  </a:lnTo>
                  <a:lnTo>
                    <a:pt x="81" y="518"/>
                  </a:lnTo>
                  <a:lnTo>
                    <a:pt x="81" y="518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8" y="528"/>
                  </a:lnTo>
                  <a:lnTo>
                    <a:pt x="88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3" y="528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1"/>
                  </a:lnTo>
                  <a:lnTo>
                    <a:pt x="95" y="521"/>
                  </a:lnTo>
                  <a:lnTo>
                    <a:pt x="95" y="518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88" y="516"/>
                  </a:lnTo>
                  <a:lnTo>
                    <a:pt x="88" y="518"/>
                  </a:lnTo>
                  <a:lnTo>
                    <a:pt x="85" y="516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1" y="513"/>
                  </a:lnTo>
                  <a:lnTo>
                    <a:pt x="81" y="511"/>
                  </a:lnTo>
                  <a:lnTo>
                    <a:pt x="81" y="513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close/>
                  <a:moveTo>
                    <a:pt x="329" y="897"/>
                  </a:moveTo>
                  <a:lnTo>
                    <a:pt x="331" y="897"/>
                  </a:lnTo>
                  <a:lnTo>
                    <a:pt x="331" y="894"/>
                  </a:lnTo>
                  <a:lnTo>
                    <a:pt x="331" y="892"/>
                  </a:lnTo>
                  <a:lnTo>
                    <a:pt x="331" y="890"/>
                  </a:lnTo>
                  <a:lnTo>
                    <a:pt x="329" y="890"/>
                  </a:lnTo>
                  <a:lnTo>
                    <a:pt x="329" y="890"/>
                  </a:lnTo>
                  <a:lnTo>
                    <a:pt x="329" y="892"/>
                  </a:lnTo>
                  <a:lnTo>
                    <a:pt x="329" y="892"/>
                  </a:lnTo>
                  <a:lnTo>
                    <a:pt x="327" y="892"/>
                  </a:lnTo>
                  <a:lnTo>
                    <a:pt x="327" y="890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4" y="885"/>
                  </a:lnTo>
                  <a:lnTo>
                    <a:pt x="322" y="885"/>
                  </a:lnTo>
                  <a:lnTo>
                    <a:pt x="322" y="887"/>
                  </a:lnTo>
                  <a:lnTo>
                    <a:pt x="322" y="890"/>
                  </a:lnTo>
                  <a:lnTo>
                    <a:pt x="322" y="892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9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4"/>
                  </a:lnTo>
                  <a:lnTo>
                    <a:pt x="324" y="904"/>
                  </a:lnTo>
                  <a:lnTo>
                    <a:pt x="327" y="902"/>
                  </a:lnTo>
                  <a:lnTo>
                    <a:pt x="329" y="897"/>
                  </a:lnTo>
                  <a:close/>
                  <a:moveTo>
                    <a:pt x="471" y="400"/>
                  </a:moveTo>
                  <a:lnTo>
                    <a:pt x="473" y="397"/>
                  </a:lnTo>
                  <a:lnTo>
                    <a:pt x="471" y="397"/>
                  </a:lnTo>
                  <a:lnTo>
                    <a:pt x="471" y="397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3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4" y="393"/>
                  </a:lnTo>
                  <a:lnTo>
                    <a:pt x="462" y="393"/>
                  </a:lnTo>
                  <a:lnTo>
                    <a:pt x="457" y="395"/>
                  </a:lnTo>
                  <a:lnTo>
                    <a:pt x="454" y="395"/>
                  </a:lnTo>
                  <a:lnTo>
                    <a:pt x="452" y="397"/>
                  </a:lnTo>
                  <a:lnTo>
                    <a:pt x="450" y="400"/>
                  </a:lnTo>
                  <a:lnTo>
                    <a:pt x="447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3" y="407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38" y="407"/>
                  </a:lnTo>
                  <a:lnTo>
                    <a:pt x="436" y="407"/>
                  </a:lnTo>
                  <a:lnTo>
                    <a:pt x="436" y="407"/>
                  </a:lnTo>
                  <a:lnTo>
                    <a:pt x="433" y="407"/>
                  </a:lnTo>
                  <a:lnTo>
                    <a:pt x="433" y="405"/>
                  </a:lnTo>
                  <a:lnTo>
                    <a:pt x="433" y="405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7"/>
                  </a:lnTo>
                  <a:lnTo>
                    <a:pt x="424" y="407"/>
                  </a:lnTo>
                  <a:lnTo>
                    <a:pt x="424" y="407"/>
                  </a:lnTo>
                  <a:lnTo>
                    <a:pt x="421" y="409"/>
                  </a:lnTo>
                  <a:lnTo>
                    <a:pt x="421" y="409"/>
                  </a:lnTo>
                  <a:lnTo>
                    <a:pt x="419" y="407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2"/>
                  </a:lnTo>
                  <a:lnTo>
                    <a:pt x="414" y="402"/>
                  </a:lnTo>
                  <a:lnTo>
                    <a:pt x="414" y="400"/>
                  </a:lnTo>
                  <a:lnTo>
                    <a:pt x="417" y="400"/>
                  </a:lnTo>
                  <a:lnTo>
                    <a:pt x="417" y="400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9" y="397"/>
                  </a:lnTo>
                  <a:lnTo>
                    <a:pt x="419" y="397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7" y="395"/>
                  </a:lnTo>
                  <a:lnTo>
                    <a:pt x="414" y="395"/>
                  </a:lnTo>
                  <a:lnTo>
                    <a:pt x="412" y="395"/>
                  </a:lnTo>
                  <a:lnTo>
                    <a:pt x="409" y="393"/>
                  </a:lnTo>
                  <a:lnTo>
                    <a:pt x="407" y="393"/>
                  </a:lnTo>
                  <a:lnTo>
                    <a:pt x="407" y="388"/>
                  </a:lnTo>
                  <a:lnTo>
                    <a:pt x="407" y="388"/>
                  </a:lnTo>
                  <a:lnTo>
                    <a:pt x="407" y="386"/>
                  </a:lnTo>
                  <a:lnTo>
                    <a:pt x="407" y="386"/>
                  </a:lnTo>
                  <a:lnTo>
                    <a:pt x="409" y="381"/>
                  </a:lnTo>
                  <a:lnTo>
                    <a:pt x="409" y="379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5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6"/>
                  </a:lnTo>
                  <a:lnTo>
                    <a:pt x="402" y="376"/>
                  </a:lnTo>
                  <a:lnTo>
                    <a:pt x="400" y="376"/>
                  </a:lnTo>
                  <a:lnTo>
                    <a:pt x="400" y="374"/>
                  </a:lnTo>
                  <a:lnTo>
                    <a:pt x="400" y="374"/>
                  </a:lnTo>
                  <a:lnTo>
                    <a:pt x="398" y="374"/>
                  </a:lnTo>
                  <a:lnTo>
                    <a:pt x="395" y="371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3" y="374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1" y="371"/>
                  </a:lnTo>
                  <a:lnTo>
                    <a:pt x="386" y="371"/>
                  </a:lnTo>
                  <a:lnTo>
                    <a:pt x="386" y="371"/>
                  </a:lnTo>
                  <a:lnTo>
                    <a:pt x="383" y="371"/>
                  </a:lnTo>
                  <a:lnTo>
                    <a:pt x="381" y="369"/>
                  </a:lnTo>
                  <a:lnTo>
                    <a:pt x="381" y="369"/>
                  </a:lnTo>
                  <a:lnTo>
                    <a:pt x="379" y="371"/>
                  </a:lnTo>
                  <a:lnTo>
                    <a:pt x="376" y="371"/>
                  </a:lnTo>
                  <a:lnTo>
                    <a:pt x="372" y="371"/>
                  </a:lnTo>
                  <a:lnTo>
                    <a:pt x="369" y="369"/>
                  </a:lnTo>
                  <a:lnTo>
                    <a:pt x="367" y="369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4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0"/>
                  </a:lnTo>
                  <a:lnTo>
                    <a:pt x="369" y="357"/>
                  </a:lnTo>
                  <a:lnTo>
                    <a:pt x="372" y="357"/>
                  </a:lnTo>
                  <a:lnTo>
                    <a:pt x="372" y="357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4" y="352"/>
                  </a:lnTo>
                  <a:lnTo>
                    <a:pt x="376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5"/>
                  </a:lnTo>
                  <a:lnTo>
                    <a:pt x="376" y="34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374" y="336"/>
                  </a:lnTo>
                  <a:lnTo>
                    <a:pt x="374" y="334"/>
                  </a:lnTo>
                  <a:lnTo>
                    <a:pt x="374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6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3" y="324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6" y="322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79" y="317"/>
                  </a:lnTo>
                  <a:lnTo>
                    <a:pt x="379" y="315"/>
                  </a:lnTo>
                  <a:lnTo>
                    <a:pt x="376" y="312"/>
                  </a:lnTo>
                  <a:lnTo>
                    <a:pt x="376" y="312"/>
                  </a:lnTo>
                  <a:lnTo>
                    <a:pt x="374" y="312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5"/>
                  </a:lnTo>
                  <a:lnTo>
                    <a:pt x="372" y="315"/>
                  </a:lnTo>
                  <a:lnTo>
                    <a:pt x="372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2" y="315"/>
                  </a:lnTo>
                  <a:lnTo>
                    <a:pt x="362" y="315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10"/>
                  </a:lnTo>
                  <a:lnTo>
                    <a:pt x="360" y="310"/>
                  </a:lnTo>
                  <a:lnTo>
                    <a:pt x="357" y="310"/>
                  </a:lnTo>
                  <a:lnTo>
                    <a:pt x="357" y="310"/>
                  </a:lnTo>
                  <a:lnTo>
                    <a:pt x="355" y="310"/>
                  </a:lnTo>
                  <a:lnTo>
                    <a:pt x="350" y="310"/>
                  </a:lnTo>
                  <a:lnTo>
                    <a:pt x="350" y="308"/>
                  </a:lnTo>
                  <a:lnTo>
                    <a:pt x="353" y="303"/>
                  </a:lnTo>
                  <a:lnTo>
                    <a:pt x="353" y="303"/>
                  </a:lnTo>
                  <a:lnTo>
                    <a:pt x="350" y="303"/>
                  </a:lnTo>
                  <a:lnTo>
                    <a:pt x="350" y="303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3" y="300"/>
                  </a:lnTo>
                  <a:lnTo>
                    <a:pt x="353" y="300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6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48" y="293"/>
                  </a:lnTo>
                  <a:lnTo>
                    <a:pt x="348" y="293"/>
                  </a:lnTo>
                  <a:lnTo>
                    <a:pt x="348" y="291"/>
                  </a:lnTo>
                  <a:lnTo>
                    <a:pt x="348" y="289"/>
                  </a:lnTo>
                  <a:lnTo>
                    <a:pt x="348" y="289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48" y="281"/>
                  </a:lnTo>
                  <a:lnTo>
                    <a:pt x="348" y="281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6" y="277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0"/>
                  </a:lnTo>
                  <a:lnTo>
                    <a:pt x="341" y="270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3" y="265"/>
                  </a:lnTo>
                  <a:lnTo>
                    <a:pt x="343" y="265"/>
                  </a:lnTo>
                  <a:lnTo>
                    <a:pt x="346" y="263"/>
                  </a:lnTo>
                  <a:lnTo>
                    <a:pt x="350" y="258"/>
                  </a:lnTo>
                  <a:lnTo>
                    <a:pt x="353" y="258"/>
                  </a:lnTo>
                  <a:lnTo>
                    <a:pt x="353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43" y="255"/>
                  </a:lnTo>
                  <a:lnTo>
                    <a:pt x="341" y="258"/>
                  </a:lnTo>
                  <a:lnTo>
                    <a:pt x="341" y="258"/>
                  </a:lnTo>
                  <a:lnTo>
                    <a:pt x="339" y="258"/>
                  </a:lnTo>
                  <a:lnTo>
                    <a:pt x="339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4" y="258"/>
                  </a:lnTo>
                  <a:lnTo>
                    <a:pt x="331" y="255"/>
                  </a:lnTo>
                  <a:lnTo>
                    <a:pt x="331" y="255"/>
                  </a:lnTo>
                  <a:lnTo>
                    <a:pt x="329" y="255"/>
                  </a:lnTo>
                  <a:lnTo>
                    <a:pt x="327" y="255"/>
                  </a:lnTo>
                  <a:lnTo>
                    <a:pt x="327" y="255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2" y="258"/>
                  </a:lnTo>
                  <a:lnTo>
                    <a:pt x="317" y="255"/>
                  </a:lnTo>
                  <a:lnTo>
                    <a:pt x="315" y="255"/>
                  </a:lnTo>
                  <a:lnTo>
                    <a:pt x="313" y="258"/>
                  </a:lnTo>
                  <a:lnTo>
                    <a:pt x="301" y="263"/>
                  </a:lnTo>
                  <a:lnTo>
                    <a:pt x="301" y="263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4" y="267"/>
                  </a:lnTo>
                  <a:lnTo>
                    <a:pt x="294" y="267"/>
                  </a:lnTo>
                  <a:lnTo>
                    <a:pt x="291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4" y="270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91" y="255"/>
                  </a:lnTo>
                  <a:lnTo>
                    <a:pt x="291" y="255"/>
                  </a:lnTo>
                  <a:lnTo>
                    <a:pt x="291" y="253"/>
                  </a:lnTo>
                  <a:lnTo>
                    <a:pt x="291" y="253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8"/>
                  </a:lnTo>
                  <a:lnTo>
                    <a:pt x="291" y="248"/>
                  </a:lnTo>
                  <a:lnTo>
                    <a:pt x="287" y="246"/>
                  </a:lnTo>
                  <a:lnTo>
                    <a:pt x="287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2" y="239"/>
                  </a:lnTo>
                  <a:lnTo>
                    <a:pt x="282" y="239"/>
                  </a:lnTo>
                  <a:lnTo>
                    <a:pt x="282" y="237"/>
                  </a:lnTo>
                  <a:lnTo>
                    <a:pt x="282" y="229"/>
                  </a:lnTo>
                  <a:lnTo>
                    <a:pt x="282" y="222"/>
                  </a:lnTo>
                  <a:lnTo>
                    <a:pt x="282" y="220"/>
                  </a:lnTo>
                  <a:lnTo>
                    <a:pt x="282" y="220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9" y="215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3"/>
                  </a:lnTo>
                  <a:lnTo>
                    <a:pt x="291" y="213"/>
                  </a:lnTo>
                  <a:lnTo>
                    <a:pt x="291" y="211"/>
                  </a:lnTo>
                  <a:lnTo>
                    <a:pt x="291" y="208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91" y="201"/>
                  </a:lnTo>
                  <a:lnTo>
                    <a:pt x="291" y="201"/>
                  </a:lnTo>
                  <a:lnTo>
                    <a:pt x="294" y="201"/>
                  </a:lnTo>
                  <a:lnTo>
                    <a:pt x="294" y="199"/>
                  </a:lnTo>
                  <a:lnTo>
                    <a:pt x="294" y="19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3" y="194"/>
                  </a:lnTo>
                  <a:lnTo>
                    <a:pt x="305" y="189"/>
                  </a:lnTo>
                  <a:lnTo>
                    <a:pt x="305" y="189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3"/>
                  </a:lnTo>
                  <a:lnTo>
                    <a:pt x="313" y="170"/>
                  </a:lnTo>
                  <a:lnTo>
                    <a:pt x="315" y="170"/>
                  </a:lnTo>
                  <a:lnTo>
                    <a:pt x="317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1"/>
                  </a:lnTo>
                  <a:lnTo>
                    <a:pt x="331" y="161"/>
                  </a:lnTo>
                  <a:lnTo>
                    <a:pt x="331" y="158"/>
                  </a:lnTo>
                  <a:lnTo>
                    <a:pt x="331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6" y="158"/>
                  </a:lnTo>
                  <a:lnTo>
                    <a:pt x="336" y="158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58"/>
                  </a:lnTo>
                  <a:lnTo>
                    <a:pt x="341" y="158"/>
                  </a:lnTo>
                  <a:lnTo>
                    <a:pt x="341" y="156"/>
                  </a:lnTo>
                  <a:lnTo>
                    <a:pt x="343" y="156"/>
                  </a:lnTo>
                  <a:lnTo>
                    <a:pt x="343" y="156"/>
                  </a:lnTo>
                  <a:lnTo>
                    <a:pt x="343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7"/>
                  </a:lnTo>
                  <a:lnTo>
                    <a:pt x="336" y="147"/>
                  </a:lnTo>
                  <a:lnTo>
                    <a:pt x="336" y="144"/>
                  </a:lnTo>
                  <a:lnTo>
                    <a:pt x="334" y="144"/>
                  </a:lnTo>
                  <a:lnTo>
                    <a:pt x="334" y="142"/>
                  </a:lnTo>
                  <a:lnTo>
                    <a:pt x="336" y="142"/>
                  </a:lnTo>
                  <a:lnTo>
                    <a:pt x="336" y="142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2"/>
                  </a:lnTo>
                  <a:lnTo>
                    <a:pt x="339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0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3" y="118"/>
                  </a:lnTo>
                  <a:lnTo>
                    <a:pt x="343" y="116"/>
                  </a:lnTo>
                  <a:lnTo>
                    <a:pt x="346" y="113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6"/>
                  </a:lnTo>
                  <a:lnTo>
                    <a:pt x="346" y="106"/>
                  </a:lnTo>
                  <a:lnTo>
                    <a:pt x="346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7"/>
                  </a:lnTo>
                  <a:lnTo>
                    <a:pt x="346" y="97"/>
                  </a:lnTo>
                  <a:lnTo>
                    <a:pt x="346" y="97"/>
                  </a:lnTo>
                  <a:lnTo>
                    <a:pt x="346" y="95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6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1" y="83"/>
                  </a:lnTo>
                  <a:lnTo>
                    <a:pt x="341" y="80"/>
                  </a:lnTo>
                  <a:lnTo>
                    <a:pt x="341" y="78"/>
                  </a:lnTo>
                  <a:lnTo>
                    <a:pt x="341" y="76"/>
                  </a:lnTo>
                  <a:lnTo>
                    <a:pt x="343" y="73"/>
                  </a:lnTo>
                  <a:lnTo>
                    <a:pt x="343" y="71"/>
                  </a:lnTo>
                  <a:lnTo>
                    <a:pt x="343" y="69"/>
                  </a:lnTo>
                  <a:lnTo>
                    <a:pt x="343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1"/>
                  </a:lnTo>
                  <a:lnTo>
                    <a:pt x="341" y="59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4" y="52"/>
                  </a:lnTo>
                  <a:lnTo>
                    <a:pt x="334" y="52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29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2"/>
                  </a:lnTo>
                  <a:lnTo>
                    <a:pt x="327" y="54"/>
                  </a:lnTo>
                  <a:lnTo>
                    <a:pt x="327" y="57"/>
                  </a:lnTo>
                  <a:lnTo>
                    <a:pt x="327" y="57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2" y="59"/>
                  </a:lnTo>
                  <a:lnTo>
                    <a:pt x="320" y="57"/>
                  </a:lnTo>
                  <a:lnTo>
                    <a:pt x="320" y="52"/>
                  </a:lnTo>
                  <a:lnTo>
                    <a:pt x="320" y="50"/>
                  </a:lnTo>
                  <a:lnTo>
                    <a:pt x="317" y="47"/>
                  </a:lnTo>
                  <a:lnTo>
                    <a:pt x="317" y="47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3" y="38"/>
                  </a:lnTo>
                  <a:lnTo>
                    <a:pt x="315" y="38"/>
                  </a:lnTo>
                  <a:lnTo>
                    <a:pt x="315" y="38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26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5" y="19"/>
                  </a:lnTo>
                  <a:lnTo>
                    <a:pt x="305" y="19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6" y="12"/>
                  </a:lnTo>
                  <a:lnTo>
                    <a:pt x="294" y="12"/>
                  </a:lnTo>
                  <a:lnTo>
                    <a:pt x="294" y="9"/>
                  </a:lnTo>
                  <a:lnTo>
                    <a:pt x="291" y="2"/>
                  </a:lnTo>
                  <a:lnTo>
                    <a:pt x="289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4" y="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2"/>
                  </a:lnTo>
                  <a:lnTo>
                    <a:pt x="279" y="2"/>
                  </a:lnTo>
                  <a:lnTo>
                    <a:pt x="279" y="5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12"/>
                  </a:lnTo>
                  <a:lnTo>
                    <a:pt x="277" y="14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70" y="24"/>
                  </a:lnTo>
                  <a:lnTo>
                    <a:pt x="270" y="26"/>
                  </a:lnTo>
                  <a:lnTo>
                    <a:pt x="270" y="28"/>
                  </a:lnTo>
                  <a:lnTo>
                    <a:pt x="272" y="31"/>
                  </a:lnTo>
                  <a:lnTo>
                    <a:pt x="272" y="31"/>
                  </a:lnTo>
                  <a:lnTo>
                    <a:pt x="272" y="33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8"/>
                  </a:lnTo>
                  <a:lnTo>
                    <a:pt x="272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3" y="40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6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60" y="80"/>
                  </a:lnTo>
                  <a:lnTo>
                    <a:pt x="260" y="80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3" y="83"/>
                  </a:lnTo>
                  <a:lnTo>
                    <a:pt x="253" y="83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4" y="73"/>
                  </a:lnTo>
                  <a:lnTo>
                    <a:pt x="244" y="73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69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0" y="73"/>
                  </a:lnTo>
                  <a:lnTo>
                    <a:pt x="230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3" y="73"/>
                  </a:lnTo>
                  <a:lnTo>
                    <a:pt x="208" y="76"/>
                  </a:lnTo>
                  <a:lnTo>
                    <a:pt x="206" y="76"/>
                  </a:lnTo>
                  <a:lnTo>
                    <a:pt x="201" y="78"/>
                  </a:lnTo>
                  <a:lnTo>
                    <a:pt x="201" y="83"/>
                  </a:lnTo>
                  <a:lnTo>
                    <a:pt x="199" y="85"/>
                  </a:lnTo>
                  <a:lnTo>
                    <a:pt x="197" y="87"/>
                  </a:lnTo>
                  <a:lnTo>
                    <a:pt x="197" y="87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87" y="92"/>
                  </a:lnTo>
                  <a:lnTo>
                    <a:pt x="187" y="95"/>
                  </a:lnTo>
                  <a:lnTo>
                    <a:pt x="185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0" y="102"/>
                  </a:lnTo>
                  <a:lnTo>
                    <a:pt x="178" y="102"/>
                  </a:lnTo>
                  <a:lnTo>
                    <a:pt x="178" y="102"/>
                  </a:lnTo>
                  <a:lnTo>
                    <a:pt x="175" y="102"/>
                  </a:lnTo>
                  <a:lnTo>
                    <a:pt x="173" y="104"/>
                  </a:lnTo>
                  <a:lnTo>
                    <a:pt x="173" y="106"/>
                  </a:lnTo>
                  <a:lnTo>
                    <a:pt x="171" y="106"/>
                  </a:lnTo>
                  <a:lnTo>
                    <a:pt x="171" y="109"/>
                  </a:lnTo>
                  <a:lnTo>
                    <a:pt x="166" y="109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09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4" y="116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5"/>
                  </a:lnTo>
                  <a:lnTo>
                    <a:pt x="152" y="125"/>
                  </a:lnTo>
                  <a:lnTo>
                    <a:pt x="152" y="128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52" y="135"/>
                  </a:lnTo>
                  <a:lnTo>
                    <a:pt x="152" y="135"/>
                  </a:lnTo>
                  <a:lnTo>
                    <a:pt x="152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7"/>
                  </a:lnTo>
                  <a:lnTo>
                    <a:pt x="156" y="147"/>
                  </a:lnTo>
                  <a:lnTo>
                    <a:pt x="154" y="149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49" y="151"/>
                  </a:lnTo>
                  <a:lnTo>
                    <a:pt x="149" y="154"/>
                  </a:lnTo>
                  <a:lnTo>
                    <a:pt x="149" y="154"/>
                  </a:lnTo>
                  <a:lnTo>
                    <a:pt x="149" y="156"/>
                  </a:lnTo>
                  <a:lnTo>
                    <a:pt x="149" y="161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7" y="163"/>
                  </a:lnTo>
                  <a:lnTo>
                    <a:pt x="147" y="163"/>
                  </a:lnTo>
                  <a:lnTo>
                    <a:pt x="147" y="166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0" y="173"/>
                  </a:lnTo>
                  <a:lnTo>
                    <a:pt x="140" y="175"/>
                  </a:lnTo>
                  <a:lnTo>
                    <a:pt x="140" y="175"/>
                  </a:lnTo>
                  <a:lnTo>
                    <a:pt x="137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33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28" y="184"/>
                  </a:lnTo>
                  <a:lnTo>
                    <a:pt x="126" y="192"/>
                  </a:lnTo>
                  <a:lnTo>
                    <a:pt x="126" y="194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30" y="196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35" y="201"/>
                  </a:lnTo>
                  <a:lnTo>
                    <a:pt x="135" y="203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3" y="225"/>
                  </a:lnTo>
                  <a:lnTo>
                    <a:pt x="123" y="227"/>
                  </a:lnTo>
                  <a:lnTo>
                    <a:pt x="121" y="229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4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4" y="239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1" y="244"/>
                  </a:lnTo>
                  <a:lnTo>
                    <a:pt x="111" y="246"/>
                  </a:lnTo>
                  <a:lnTo>
                    <a:pt x="111" y="246"/>
                  </a:lnTo>
                  <a:lnTo>
                    <a:pt x="111" y="248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9" y="258"/>
                  </a:lnTo>
                  <a:lnTo>
                    <a:pt x="109" y="260"/>
                  </a:lnTo>
                  <a:lnTo>
                    <a:pt x="107" y="260"/>
                  </a:lnTo>
                  <a:lnTo>
                    <a:pt x="107" y="260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70"/>
                  </a:lnTo>
                  <a:lnTo>
                    <a:pt x="104" y="270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7" y="267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3" y="267"/>
                  </a:lnTo>
                  <a:lnTo>
                    <a:pt x="90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3" y="263"/>
                  </a:lnTo>
                  <a:lnTo>
                    <a:pt x="81" y="263"/>
                  </a:lnTo>
                  <a:lnTo>
                    <a:pt x="78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63"/>
                  </a:lnTo>
                  <a:lnTo>
                    <a:pt x="67" y="263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4" y="279"/>
                  </a:lnTo>
                  <a:lnTo>
                    <a:pt x="67" y="279"/>
                  </a:lnTo>
                  <a:lnTo>
                    <a:pt x="67" y="279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4"/>
                  </a:lnTo>
                  <a:lnTo>
                    <a:pt x="67" y="293"/>
                  </a:lnTo>
                  <a:lnTo>
                    <a:pt x="67" y="296"/>
                  </a:lnTo>
                  <a:lnTo>
                    <a:pt x="67" y="298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4" y="303"/>
                  </a:lnTo>
                  <a:lnTo>
                    <a:pt x="64" y="303"/>
                  </a:lnTo>
                  <a:lnTo>
                    <a:pt x="64" y="305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2" y="319"/>
                  </a:lnTo>
                  <a:lnTo>
                    <a:pt x="52" y="322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5" y="326"/>
                  </a:lnTo>
                  <a:lnTo>
                    <a:pt x="55" y="326"/>
                  </a:lnTo>
                  <a:lnTo>
                    <a:pt x="52" y="329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48" y="334"/>
                  </a:lnTo>
                  <a:lnTo>
                    <a:pt x="48" y="338"/>
                  </a:lnTo>
                  <a:lnTo>
                    <a:pt x="48" y="338"/>
                  </a:lnTo>
                  <a:lnTo>
                    <a:pt x="50" y="341"/>
                  </a:lnTo>
                  <a:lnTo>
                    <a:pt x="50" y="341"/>
                  </a:lnTo>
                  <a:lnTo>
                    <a:pt x="50" y="343"/>
                  </a:lnTo>
                  <a:lnTo>
                    <a:pt x="50" y="343"/>
                  </a:lnTo>
                  <a:lnTo>
                    <a:pt x="50" y="345"/>
                  </a:lnTo>
                  <a:lnTo>
                    <a:pt x="50" y="348"/>
                  </a:lnTo>
                  <a:lnTo>
                    <a:pt x="50" y="350"/>
                  </a:lnTo>
                  <a:lnTo>
                    <a:pt x="50" y="350"/>
                  </a:lnTo>
                  <a:lnTo>
                    <a:pt x="52" y="352"/>
                  </a:lnTo>
                  <a:lnTo>
                    <a:pt x="52" y="355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2" y="367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5" y="364"/>
                  </a:lnTo>
                  <a:lnTo>
                    <a:pt x="45" y="364"/>
                  </a:lnTo>
                  <a:lnTo>
                    <a:pt x="45" y="367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5" y="371"/>
                  </a:lnTo>
                  <a:lnTo>
                    <a:pt x="45" y="371"/>
                  </a:lnTo>
                  <a:lnTo>
                    <a:pt x="43" y="371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38" y="37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6"/>
                  </a:lnTo>
                  <a:lnTo>
                    <a:pt x="36" y="376"/>
                  </a:lnTo>
                  <a:lnTo>
                    <a:pt x="36" y="374"/>
                  </a:lnTo>
                  <a:lnTo>
                    <a:pt x="33" y="371"/>
                  </a:lnTo>
                  <a:lnTo>
                    <a:pt x="29" y="369"/>
                  </a:lnTo>
                  <a:lnTo>
                    <a:pt x="29" y="367"/>
                  </a:lnTo>
                  <a:lnTo>
                    <a:pt x="26" y="369"/>
                  </a:lnTo>
                  <a:lnTo>
                    <a:pt x="26" y="369"/>
                  </a:lnTo>
                  <a:lnTo>
                    <a:pt x="29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9"/>
                  </a:lnTo>
                  <a:lnTo>
                    <a:pt x="22" y="379"/>
                  </a:lnTo>
                  <a:lnTo>
                    <a:pt x="24" y="381"/>
                  </a:lnTo>
                  <a:lnTo>
                    <a:pt x="24" y="383"/>
                  </a:lnTo>
                  <a:lnTo>
                    <a:pt x="22" y="390"/>
                  </a:lnTo>
                  <a:lnTo>
                    <a:pt x="24" y="405"/>
                  </a:lnTo>
                  <a:lnTo>
                    <a:pt x="24" y="407"/>
                  </a:lnTo>
                  <a:lnTo>
                    <a:pt x="24" y="409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6" y="416"/>
                  </a:lnTo>
                  <a:lnTo>
                    <a:pt x="26" y="416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2" y="419"/>
                  </a:lnTo>
                  <a:lnTo>
                    <a:pt x="22" y="419"/>
                  </a:lnTo>
                  <a:lnTo>
                    <a:pt x="22" y="416"/>
                  </a:lnTo>
                  <a:lnTo>
                    <a:pt x="22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7" y="412"/>
                  </a:lnTo>
                  <a:lnTo>
                    <a:pt x="15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12" y="407"/>
                  </a:lnTo>
                  <a:lnTo>
                    <a:pt x="10" y="407"/>
                  </a:lnTo>
                  <a:lnTo>
                    <a:pt x="10" y="407"/>
                  </a:lnTo>
                  <a:lnTo>
                    <a:pt x="7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3" y="412"/>
                  </a:lnTo>
                  <a:lnTo>
                    <a:pt x="3" y="414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0" y="423"/>
                  </a:lnTo>
                  <a:lnTo>
                    <a:pt x="3" y="423"/>
                  </a:lnTo>
                  <a:lnTo>
                    <a:pt x="3" y="423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5" y="428"/>
                  </a:lnTo>
                  <a:lnTo>
                    <a:pt x="5" y="428"/>
                  </a:lnTo>
                  <a:lnTo>
                    <a:pt x="7" y="431"/>
                  </a:lnTo>
                  <a:lnTo>
                    <a:pt x="7" y="435"/>
                  </a:lnTo>
                  <a:lnTo>
                    <a:pt x="7" y="435"/>
                  </a:lnTo>
                  <a:lnTo>
                    <a:pt x="7" y="438"/>
                  </a:lnTo>
                  <a:lnTo>
                    <a:pt x="12" y="445"/>
                  </a:lnTo>
                  <a:lnTo>
                    <a:pt x="12" y="447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9" y="454"/>
                  </a:lnTo>
                  <a:lnTo>
                    <a:pt x="19" y="454"/>
                  </a:lnTo>
                  <a:lnTo>
                    <a:pt x="19" y="457"/>
                  </a:lnTo>
                  <a:lnTo>
                    <a:pt x="22" y="459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9" y="471"/>
                  </a:lnTo>
                  <a:lnTo>
                    <a:pt x="29" y="471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66"/>
                  </a:lnTo>
                  <a:lnTo>
                    <a:pt x="31" y="464"/>
                  </a:lnTo>
                  <a:lnTo>
                    <a:pt x="31" y="464"/>
                  </a:lnTo>
                  <a:lnTo>
                    <a:pt x="29" y="459"/>
                  </a:lnTo>
                  <a:lnTo>
                    <a:pt x="29" y="457"/>
                  </a:lnTo>
                  <a:lnTo>
                    <a:pt x="29" y="454"/>
                  </a:lnTo>
                  <a:lnTo>
                    <a:pt x="26" y="452"/>
                  </a:lnTo>
                  <a:lnTo>
                    <a:pt x="26" y="450"/>
                  </a:lnTo>
                  <a:lnTo>
                    <a:pt x="26" y="450"/>
                  </a:lnTo>
                  <a:lnTo>
                    <a:pt x="29" y="454"/>
                  </a:lnTo>
                  <a:lnTo>
                    <a:pt x="31" y="454"/>
                  </a:lnTo>
                  <a:lnTo>
                    <a:pt x="31" y="457"/>
                  </a:lnTo>
                  <a:lnTo>
                    <a:pt x="31" y="459"/>
                  </a:lnTo>
                  <a:lnTo>
                    <a:pt x="31" y="461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3" y="464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3" y="459"/>
                  </a:lnTo>
                  <a:lnTo>
                    <a:pt x="36" y="459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38" y="471"/>
                  </a:lnTo>
                  <a:lnTo>
                    <a:pt x="33" y="473"/>
                  </a:lnTo>
                  <a:lnTo>
                    <a:pt x="33" y="473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8"/>
                  </a:lnTo>
                  <a:lnTo>
                    <a:pt x="36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41" y="476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68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8" y="461"/>
                  </a:lnTo>
                  <a:lnTo>
                    <a:pt x="48" y="461"/>
                  </a:lnTo>
                  <a:lnTo>
                    <a:pt x="48" y="459"/>
                  </a:lnTo>
                  <a:lnTo>
                    <a:pt x="48" y="459"/>
                  </a:lnTo>
                  <a:lnTo>
                    <a:pt x="48" y="457"/>
                  </a:lnTo>
                  <a:lnTo>
                    <a:pt x="50" y="459"/>
                  </a:lnTo>
                  <a:lnTo>
                    <a:pt x="48" y="461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8" y="466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50" y="468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5" y="473"/>
                  </a:lnTo>
                  <a:lnTo>
                    <a:pt x="45" y="476"/>
                  </a:lnTo>
                  <a:lnTo>
                    <a:pt x="43" y="478"/>
                  </a:lnTo>
                  <a:lnTo>
                    <a:pt x="45" y="480"/>
                  </a:lnTo>
                  <a:lnTo>
                    <a:pt x="45" y="480"/>
                  </a:lnTo>
                  <a:lnTo>
                    <a:pt x="48" y="478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78"/>
                  </a:lnTo>
                  <a:lnTo>
                    <a:pt x="50" y="478"/>
                  </a:lnTo>
                  <a:lnTo>
                    <a:pt x="48" y="478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3"/>
                  </a:lnTo>
                  <a:lnTo>
                    <a:pt x="43" y="483"/>
                  </a:lnTo>
                  <a:lnTo>
                    <a:pt x="45" y="485"/>
                  </a:lnTo>
                  <a:lnTo>
                    <a:pt x="45" y="485"/>
                  </a:lnTo>
                  <a:lnTo>
                    <a:pt x="48" y="487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50" y="494"/>
                  </a:lnTo>
                  <a:lnTo>
                    <a:pt x="50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9"/>
                  </a:lnTo>
                  <a:lnTo>
                    <a:pt x="52" y="499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4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0" y="490"/>
                  </a:lnTo>
                  <a:lnTo>
                    <a:pt x="50" y="487"/>
                  </a:lnTo>
                  <a:lnTo>
                    <a:pt x="52" y="487"/>
                  </a:lnTo>
                  <a:lnTo>
                    <a:pt x="52" y="487"/>
                  </a:lnTo>
                  <a:lnTo>
                    <a:pt x="52" y="490"/>
                  </a:lnTo>
                  <a:lnTo>
                    <a:pt x="55" y="492"/>
                  </a:lnTo>
                  <a:lnTo>
                    <a:pt x="55" y="494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5" y="490"/>
                  </a:lnTo>
                  <a:lnTo>
                    <a:pt x="52" y="487"/>
                  </a:lnTo>
                  <a:lnTo>
                    <a:pt x="52" y="485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5"/>
                  </a:lnTo>
                  <a:lnTo>
                    <a:pt x="52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7" y="485"/>
                  </a:lnTo>
                  <a:lnTo>
                    <a:pt x="59" y="485"/>
                  </a:lnTo>
                  <a:lnTo>
                    <a:pt x="59" y="485"/>
                  </a:lnTo>
                  <a:lnTo>
                    <a:pt x="62" y="485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4" y="485"/>
                  </a:lnTo>
                  <a:lnTo>
                    <a:pt x="64" y="487"/>
                  </a:lnTo>
                  <a:lnTo>
                    <a:pt x="64" y="485"/>
                  </a:lnTo>
                  <a:lnTo>
                    <a:pt x="64" y="485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4" y="48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1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4"/>
                  </a:lnTo>
                  <a:lnTo>
                    <a:pt x="74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2"/>
                  </a:lnTo>
                  <a:lnTo>
                    <a:pt x="76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4"/>
                  </a:lnTo>
                  <a:lnTo>
                    <a:pt x="83" y="494"/>
                  </a:lnTo>
                  <a:lnTo>
                    <a:pt x="81" y="494"/>
                  </a:lnTo>
                  <a:lnTo>
                    <a:pt x="81" y="494"/>
                  </a:lnTo>
                  <a:lnTo>
                    <a:pt x="78" y="494"/>
                  </a:lnTo>
                  <a:lnTo>
                    <a:pt x="76" y="499"/>
                  </a:lnTo>
                  <a:lnTo>
                    <a:pt x="76" y="499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4"/>
                  </a:lnTo>
                  <a:lnTo>
                    <a:pt x="81" y="504"/>
                  </a:lnTo>
                  <a:lnTo>
                    <a:pt x="81" y="502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1" y="502"/>
                  </a:lnTo>
                  <a:lnTo>
                    <a:pt x="81" y="504"/>
                  </a:lnTo>
                  <a:lnTo>
                    <a:pt x="81" y="504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5" y="506"/>
                  </a:lnTo>
                  <a:lnTo>
                    <a:pt x="85" y="504"/>
                  </a:lnTo>
                  <a:lnTo>
                    <a:pt x="85" y="504"/>
                  </a:lnTo>
                  <a:lnTo>
                    <a:pt x="88" y="502"/>
                  </a:lnTo>
                  <a:lnTo>
                    <a:pt x="88" y="502"/>
                  </a:lnTo>
                  <a:lnTo>
                    <a:pt x="88" y="504"/>
                  </a:lnTo>
                  <a:lnTo>
                    <a:pt x="88" y="504"/>
                  </a:lnTo>
                  <a:lnTo>
                    <a:pt x="85" y="504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5" y="509"/>
                  </a:lnTo>
                  <a:lnTo>
                    <a:pt x="85" y="511"/>
                  </a:lnTo>
                  <a:lnTo>
                    <a:pt x="85" y="511"/>
                  </a:lnTo>
                  <a:lnTo>
                    <a:pt x="88" y="513"/>
                  </a:lnTo>
                  <a:lnTo>
                    <a:pt x="90" y="513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7" y="518"/>
                  </a:lnTo>
                  <a:lnTo>
                    <a:pt x="97" y="518"/>
                  </a:lnTo>
                  <a:lnTo>
                    <a:pt x="95" y="518"/>
                  </a:lnTo>
                  <a:lnTo>
                    <a:pt x="97" y="521"/>
                  </a:lnTo>
                  <a:lnTo>
                    <a:pt x="97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3" y="528"/>
                  </a:lnTo>
                  <a:lnTo>
                    <a:pt x="90" y="530"/>
                  </a:lnTo>
                  <a:lnTo>
                    <a:pt x="88" y="530"/>
                  </a:lnTo>
                  <a:lnTo>
                    <a:pt x="85" y="530"/>
                  </a:lnTo>
                  <a:lnTo>
                    <a:pt x="83" y="530"/>
                  </a:lnTo>
                  <a:lnTo>
                    <a:pt x="83" y="528"/>
                  </a:lnTo>
                  <a:lnTo>
                    <a:pt x="83" y="528"/>
                  </a:lnTo>
                  <a:lnTo>
                    <a:pt x="81" y="528"/>
                  </a:lnTo>
                  <a:lnTo>
                    <a:pt x="78" y="525"/>
                  </a:lnTo>
                  <a:lnTo>
                    <a:pt x="76" y="525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1" y="518"/>
                  </a:lnTo>
                  <a:lnTo>
                    <a:pt x="71" y="521"/>
                  </a:lnTo>
                  <a:lnTo>
                    <a:pt x="71" y="521"/>
                  </a:lnTo>
                  <a:lnTo>
                    <a:pt x="69" y="521"/>
                  </a:lnTo>
                  <a:lnTo>
                    <a:pt x="69" y="523"/>
                  </a:lnTo>
                  <a:lnTo>
                    <a:pt x="69" y="525"/>
                  </a:lnTo>
                  <a:lnTo>
                    <a:pt x="71" y="525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6" y="532"/>
                  </a:lnTo>
                  <a:lnTo>
                    <a:pt x="76" y="535"/>
                  </a:lnTo>
                  <a:lnTo>
                    <a:pt x="78" y="535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9"/>
                  </a:lnTo>
                  <a:lnTo>
                    <a:pt x="78" y="539"/>
                  </a:lnTo>
                  <a:lnTo>
                    <a:pt x="81" y="539"/>
                  </a:lnTo>
                  <a:lnTo>
                    <a:pt x="78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3" y="542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5" y="547"/>
                  </a:lnTo>
                  <a:lnTo>
                    <a:pt x="88" y="547"/>
                  </a:lnTo>
                  <a:lnTo>
                    <a:pt x="90" y="549"/>
                  </a:lnTo>
                  <a:lnTo>
                    <a:pt x="93" y="549"/>
                  </a:lnTo>
                  <a:lnTo>
                    <a:pt x="93" y="551"/>
                  </a:lnTo>
                  <a:lnTo>
                    <a:pt x="93" y="551"/>
                  </a:lnTo>
                  <a:lnTo>
                    <a:pt x="95" y="551"/>
                  </a:lnTo>
                  <a:lnTo>
                    <a:pt x="95" y="551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5" y="549"/>
                  </a:lnTo>
                  <a:lnTo>
                    <a:pt x="95" y="549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5"/>
                  </a:lnTo>
                  <a:lnTo>
                    <a:pt x="93" y="535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5" y="532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7" y="535"/>
                  </a:lnTo>
                  <a:lnTo>
                    <a:pt x="97" y="532"/>
                  </a:lnTo>
                  <a:lnTo>
                    <a:pt x="97" y="532"/>
                  </a:lnTo>
                  <a:lnTo>
                    <a:pt x="100" y="532"/>
                  </a:lnTo>
                  <a:lnTo>
                    <a:pt x="100" y="530"/>
                  </a:lnTo>
                  <a:lnTo>
                    <a:pt x="97" y="528"/>
                  </a:lnTo>
                  <a:lnTo>
                    <a:pt x="100" y="525"/>
                  </a:lnTo>
                  <a:lnTo>
                    <a:pt x="100" y="523"/>
                  </a:lnTo>
                  <a:lnTo>
                    <a:pt x="100" y="521"/>
                  </a:lnTo>
                  <a:lnTo>
                    <a:pt x="100" y="523"/>
                  </a:lnTo>
                  <a:lnTo>
                    <a:pt x="100" y="523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30"/>
                  </a:lnTo>
                  <a:lnTo>
                    <a:pt x="100" y="532"/>
                  </a:lnTo>
                  <a:lnTo>
                    <a:pt x="100" y="532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97" y="537"/>
                  </a:lnTo>
                  <a:lnTo>
                    <a:pt x="100" y="537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7"/>
                  </a:lnTo>
                  <a:lnTo>
                    <a:pt x="100" y="547"/>
                  </a:lnTo>
                  <a:lnTo>
                    <a:pt x="100" y="549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2" y="554"/>
                  </a:lnTo>
                  <a:lnTo>
                    <a:pt x="102" y="554"/>
                  </a:lnTo>
                  <a:lnTo>
                    <a:pt x="104" y="554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4"/>
                  </a:lnTo>
                  <a:lnTo>
                    <a:pt x="107" y="556"/>
                  </a:lnTo>
                  <a:lnTo>
                    <a:pt x="109" y="558"/>
                  </a:lnTo>
                  <a:lnTo>
                    <a:pt x="109" y="558"/>
                  </a:lnTo>
                  <a:lnTo>
                    <a:pt x="109" y="556"/>
                  </a:lnTo>
                  <a:lnTo>
                    <a:pt x="111" y="556"/>
                  </a:lnTo>
                  <a:lnTo>
                    <a:pt x="111" y="558"/>
                  </a:lnTo>
                  <a:lnTo>
                    <a:pt x="109" y="558"/>
                  </a:lnTo>
                  <a:lnTo>
                    <a:pt x="107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9" y="563"/>
                  </a:lnTo>
                  <a:lnTo>
                    <a:pt x="109" y="563"/>
                  </a:lnTo>
                  <a:lnTo>
                    <a:pt x="111" y="568"/>
                  </a:lnTo>
                  <a:lnTo>
                    <a:pt x="111" y="568"/>
                  </a:lnTo>
                  <a:lnTo>
                    <a:pt x="109" y="568"/>
                  </a:lnTo>
                  <a:lnTo>
                    <a:pt x="111" y="570"/>
                  </a:lnTo>
                  <a:lnTo>
                    <a:pt x="111" y="573"/>
                  </a:lnTo>
                  <a:lnTo>
                    <a:pt x="114" y="575"/>
                  </a:lnTo>
                  <a:lnTo>
                    <a:pt x="114" y="575"/>
                  </a:lnTo>
                  <a:lnTo>
                    <a:pt x="114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2"/>
                  </a:lnTo>
                  <a:lnTo>
                    <a:pt x="119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6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19" y="587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3" y="594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1" y="596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3" y="603"/>
                  </a:lnTo>
                  <a:lnTo>
                    <a:pt x="123" y="606"/>
                  </a:lnTo>
                  <a:lnTo>
                    <a:pt x="123" y="608"/>
                  </a:lnTo>
                  <a:lnTo>
                    <a:pt x="123" y="610"/>
                  </a:lnTo>
                  <a:lnTo>
                    <a:pt x="126" y="613"/>
                  </a:lnTo>
                  <a:lnTo>
                    <a:pt x="126" y="613"/>
                  </a:lnTo>
                  <a:lnTo>
                    <a:pt x="126" y="615"/>
                  </a:lnTo>
                  <a:lnTo>
                    <a:pt x="126" y="618"/>
                  </a:lnTo>
                  <a:lnTo>
                    <a:pt x="128" y="618"/>
                  </a:lnTo>
                  <a:lnTo>
                    <a:pt x="128" y="618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6" y="620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8" y="634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6" y="636"/>
                  </a:lnTo>
                  <a:lnTo>
                    <a:pt x="126" y="634"/>
                  </a:lnTo>
                  <a:lnTo>
                    <a:pt x="126" y="636"/>
                  </a:lnTo>
                  <a:lnTo>
                    <a:pt x="126" y="636"/>
                  </a:lnTo>
                  <a:lnTo>
                    <a:pt x="123" y="636"/>
                  </a:lnTo>
                  <a:lnTo>
                    <a:pt x="123" y="636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1" y="641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51"/>
                  </a:lnTo>
                  <a:lnTo>
                    <a:pt x="121" y="653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60"/>
                  </a:lnTo>
                  <a:lnTo>
                    <a:pt x="119" y="660"/>
                  </a:lnTo>
                  <a:lnTo>
                    <a:pt x="119" y="663"/>
                  </a:lnTo>
                  <a:lnTo>
                    <a:pt x="119" y="665"/>
                  </a:lnTo>
                  <a:lnTo>
                    <a:pt x="119" y="665"/>
                  </a:lnTo>
                  <a:lnTo>
                    <a:pt x="116" y="665"/>
                  </a:lnTo>
                  <a:lnTo>
                    <a:pt x="116" y="667"/>
                  </a:lnTo>
                  <a:lnTo>
                    <a:pt x="116" y="667"/>
                  </a:lnTo>
                  <a:lnTo>
                    <a:pt x="116" y="670"/>
                  </a:lnTo>
                  <a:lnTo>
                    <a:pt x="116" y="670"/>
                  </a:lnTo>
                  <a:lnTo>
                    <a:pt x="116" y="672"/>
                  </a:lnTo>
                  <a:lnTo>
                    <a:pt x="116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6" y="674"/>
                  </a:lnTo>
                  <a:lnTo>
                    <a:pt x="114" y="677"/>
                  </a:lnTo>
                  <a:lnTo>
                    <a:pt x="114" y="679"/>
                  </a:lnTo>
                  <a:lnTo>
                    <a:pt x="114" y="679"/>
                  </a:lnTo>
                  <a:lnTo>
                    <a:pt x="111" y="677"/>
                  </a:lnTo>
                  <a:lnTo>
                    <a:pt x="111" y="679"/>
                  </a:lnTo>
                  <a:lnTo>
                    <a:pt x="111" y="681"/>
                  </a:lnTo>
                  <a:lnTo>
                    <a:pt x="111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9"/>
                  </a:lnTo>
                  <a:lnTo>
                    <a:pt x="109" y="691"/>
                  </a:lnTo>
                  <a:lnTo>
                    <a:pt x="109" y="698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7"/>
                  </a:lnTo>
                  <a:lnTo>
                    <a:pt x="109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4" y="707"/>
                  </a:lnTo>
                  <a:lnTo>
                    <a:pt x="114" y="707"/>
                  </a:lnTo>
                  <a:lnTo>
                    <a:pt x="116" y="707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6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21" y="700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3"/>
                  </a:lnTo>
                  <a:lnTo>
                    <a:pt x="123" y="691"/>
                  </a:lnTo>
                  <a:lnTo>
                    <a:pt x="123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8" y="693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28" y="691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30" y="693"/>
                  </a:lnTo>
                  <a:lnTo>
                    <a:pt x="130" y="691"/>
                  </a:lnTo>
                  <a:lnTo>
                    <a:pt x="130" y="691"/>
                  </a:lnTo>
                  <a:lnTo>
                    <a:pt x="130" y="689"/>
                  </a:lnTo>
                  <a:lnTo>
                    <a:pt x="133" y="689"/>
                  </a:lnTo>
                  <a:lnTo>
                    <a:pt x="133" y="686"/>
                  </a:lnTo>
                  <a:lnTo>
                    <a:pt x="133" y="684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3" y="681"/>
                  </a:lnTo>
                  <a:lnTo>
                    <a:pt x="133" y="681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3" y="689"/>
                  </a:lnTo>
                  <a:lnTo>
                    <a:pt x="133" y="691"/>
                  </a:lnTo>
                  <a:lnTo>
                    <a:pt x="133" y="691"/>
                  </a:lnTo>
                  <a:lnTo>
                    <a:pt x="133" y="693"/>
                  </a:lnTo>
                  <a:lnTo>
                    <a:pt x="133" y="693"/>
                  </a:lnTo>
                  <a:lnTo>
                    <a:pt x="133" y="696"/>
                  </a:lnTo>
                  <a:lnTo>
                    <a:pt x="133" y="698"/>
                  </a:lnTo>
                  <a:lnTo>
                    <a:pt x="133" y="700"/>
                  </a:lnTo>
                  <a:lnTo>
                    <a:pt x="133" y="703"/>
                  </a:lnTo>
                  <a:lnTo>
                    <a:pt x="130" y="705"/>
                  </a:lnTo>
                  <a:lnTo>
                    <a:pt x="128" y="707"/>
                  </a:lnTo>
                  <a:lnTo>
                    <a:pt x="126" y="710"/>
                  </a:lnTo>
                  <a:lnTo>
                    <a:pt x="126" y="710"/>
                  </a:lnTo>
                  <a:lnTo>
                    <a:pt x="128" y="710"/>
                  </a:lnTo>
                  <a:lnTo>
                    <a:pt x="128" y="710"/>
                  </a:lnTo>
                  <a:lnTo>
                    <a:pt x="133" y="707"/>
                  </a:lnTo>
                  <a:lnTo>
                    <a:pt x="133" y="707"/>
                  </a:lnTo>
                  <a:lnTo>
                    <a:pt x="133" y="705"/>
                  </a:lnTo>
                  <a:lnTo>
                    <a:pt x="135" y="705"/>
                  </a:lnTo>
                  <a:lnTo>
                    <a:pt x="135" y="703"/>
                  </a:lnTo>
                  <a:lnTo>
                    <a:pt x="135" y="700"/>
                  </a:lnTo>
                  <a:lnTo>
                    <a:pt x="137" y="700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3"/>
                  </a:lnTo>
                  <a:lnTo>
                    <a:pt x="137" y="703"/>
                  </a:lnTo>
                  <a:lnTo>
                    <a:pt x="135" y="703"/>
                  </a:lnTo>
                  <a:lnTo>
                    <a:pt x="135" y="703"/>
                  </a:lnTo>
                  <a:lnTo>
                    <a:pt x="135" y="705"/>
                  </a:lnTo>
                  <a:lnTo>
                    <a:pt x="133" y="707"/>
                  </a:lnTo>
                  <a:lnTo>
                    <a:pt x="133" y="710"/>
                  </a:lnTo>
                  <a:lnTo>
                    <a:pt x="130" y="710"/>
                  </a:lnTo>
                  <a:lnTo>
                    <a:pt x="128" y="712"/>
                  </a:lnTo>
                  <a:lnTo>
                    <a:pt x="128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5" y="715"/>
                  </a:lnTo>
                  <a:lnTo>
                    <a:pt x="135" y="715"/>
                  </a:lnTo>
                  <a:lnTo>
                    <a:pt x="135" y="712"/>
                  </a:lnTo>
                  <a:lnTo>
                    <a:pt x="137" y="710"/>
                  </a:lnTo>
                  <a:lnTo>
                    <a:pt x="137" y="710"/>
                  </a:lnTo>
                  <a:lnTo>
                    <a:pt x="142" y="707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0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5" y="696"/>
                  </a:lnTo>
                  <a:lnTo>
                    <a:pt x="145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700"/>
                  </a:lnTo>
                  <a:lnTo>
                    <a:pt x="142" y="700"/>
                  </a:lnTo>
                  <a:lnTo>
                    <a:pt x="142" y="703"/>
                  </a:lnTo>
                  <a:lnTo>
                    <a:pt x="142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7"/>
                  </a:lnTo>
                  <a:lnTo>
                    <a:pt x="145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9"/>
                  </a:lnTo>
                  <a:lnTo>
                    <a:pt x="142" y="719"/>
                  </a:lnTo>
                  <a:lnTo>
                    <a:pt x="145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52" y="717"/>
                  </a:lnTo>
                  <a:lnTo>
                    <a:pt x="152" y="717"/>
                  </a:lnTo>
                  <a:lnTo>
                    <a:pt x="152" y="715"/>
                  </a:lnTo>
                  <a:lnTo>
                    <a:pt x="154" y="707"/>
                  </a:lnTo>
                  <a:lnTo>
                    <a:pt x="154" y="707"/>
                  </a:lnTo>
                  <a:lnTo>
                    <a:pt x="152" y="705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6" y="700"/>
                  </a:lnTo>
                  <a:lnTo>
                    <a:pt x="156" y="698"/>
                  </a:lnTo>
                  <a:lnTo>
                    <a:pt x="156" y="698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59" y="700"/>
                  </a:lnTo>
                  <a:lnTo>
                    <a:pt x="156" y="700"/>
                  </a:lnTo>
                  <a:lnTo>
                    <a:pt x="154" y="703"/>
                  </a:lnTo>
                  <a:lnTo>
                    <a:pt x="154" y="705"/>
                  </a:lnTo>
                  <a:lnTo>
                    <a:pt x="154" y="707"/>
                  </a:lnTo>
                  <a:lnTo>
                    <a:pt x="156" y="705"/>
                  </a:lnTo>
                  <a:lnTo>
                    <a:pt x="156" y="707"/>
                  </a:lnTo>
                  <a:lnTo>
                    <a:pt x="156" y="712"/>
                  </a:lnTo>
                  <a:lnTo>
                    <a:pt x="156" y="715"/>
                  </a:lnTo>
                  <a:lnTo>
                    <a:pt x="156" y="717"/>
                  </a:lnTo>
                  <a:lnTo>
                    <a:pt x="156" y="719"/>
                  </a:lnTo>
                  <a:lnTo>
                    <a:pt x="159" y="719"/>
                  </a:lnTo>
                  <a:lnTo>
                    <a:pt x="161" y="719"/>
                  </a:lnTo>
                  <a:lnTo>
                    <a:pt x="161" y="717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4" y="710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6" y="712"/>
                  </a:lnTo>
                  <a:lnTo>
                    <a:pt x="166" y="710"/>
                  </a:lnTo>
                  <a:lnTo>
                    <a:pt x="168" y="707"/>
                  </a:lnTo>
                  <a:lnTo>
                    <a:pt x="168" y="707"/>
                  </a:lnTo>
                  <a:lnTo>
                    <a:pt x="168" y="705"/>
                  </a:lnTo>
                  <a:lnTo>
                    <a:pt x="168" y="703"/>
                  </a:lnTo>
                  <a:lnTo>
                    <a:pt x="166" y="703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8" y="700"/>
                  </a:lnTo>
                  <a:lnTo>
                    <a:pt x="168" y="698"/>
                  </a:lnTo>
                  <a:lnTo>
                    <a:pt x="168" y="698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3"/>
                  </a:lnTo>
                  <a:lnTo>
                    <a:pt x="168" y="703"/>
                  </a:lnTo>
                  <a:lnTo>
                    <a:pt x="168" y="705"/>
                  </a:lnTo>
                  <a:lnTo>
                    <a:pt x="168" y="705"/>
                  </a:lnTo>
                  <a:lnTo>
                    <a:pt x="168" y="707"/>
                  </a:lnTo>
                  <a:lnTo>
                    <a:pt x="168" y="710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5"/>
                  </a:lnTo>
                  <a:lnTo>
                    <a:pt x="166" y="715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4" y="722"/>
                  </a:lnTo>
                  <a:lnTo>
                    <a:pt x="164" y="722"/>
                  </a:lnTo>
                  <a:lnTo>
                    <a:pt x="166" y="722"/>
                  </a:lnTo>
                  <a:lnTo>
                    <a:pt x="168" y="722"/>
                  </a:lnTo>
                  <a:lnTo>
                    <a:pt x="171" y="722"/>
                  </a:lnTo>
                  <a:lnTo>
                    <a:pt x="171" y="722"/>
                  </a:lnTo>
                  <a:lnTo>
                    <a:pt x="173" y="722"/>
                  </a:lnTo>
                  <a:lnTo>
                    <a:pt x="173" y="719"/>
                  </a:lnTo>
                  <a:lnTo>
                    <a:pt x="178" y="717"/>
                  </a:lnTo>
                  <a:lnTo>
                    <a:pt x="185" y="710"/>
                  </a:lnTo>
                  <a:lnTo>
                    <a:pt x="185" y="707"/>
                  </a:lnTo>
                  <a:lnTo>
                    <a:pt x="185" y="707"/>
                  </a:lnTo>
                  <a:lnTo>
                    <a:pt x="185" y="705"/>
                  </a:lnTo>
                  <a:lnTo>
                    <a:pt x="185" y="703"/>
                  </a:lnTo>
                  <a:lnTo>
                    <a:pt x="187" y="700"/>
                  </a:lnTo>
                  <a:lnTo>
                    <a:pt x="187" y="700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8"/>
                  </a:lnTo>
                  <a:lnTo>
                    <a:pt x="187" y="698"/>
                  </a:lnTo>
                  <a:lnTo>
                    <a:pt x="190" y="698"/>
                  </a:lnTo>
                  <a:lnTo>
                    <a:pt x="190" y="700"/>
                  </a:lnTo>
                  <a:lnTo>
                    <a:pt x="192" y="698"/>
                  </a:lnTo>
                  <a:lnTo>
                    <a:pt x="192" y="698"/>
                  </a:lnTo>
                  <a:lnTo>
                    <a:pt x="197" y="693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201" y="696"/>
                  </a:lnTo>
                  <a:lnTo>
                    <a:pt x="204" y="693"/>
                  </a:lnTo>
                  <a:lnTo>
                    <a:pt x="206" y="691"/>
                  </a:lnTo>
                  <a:lnTo>
                    <a:pt x="206" y="689"/>
                  </a:lnTo>
                  <a:lnTo>
                    <a:pt x="201" y="686"/>
                  </a:lnTo>
                  <a:lnTo>
                    <a:pt x="206" y="686"/>
                  </a:lnTo>
                  <a:lnTo>
                    <a:pt x="206" y="689"/>
                  </a:lnTo>
                  <a:lnTo>
                    <a:pt x="206" y="689"/>
                  </a:lnTo>
                  <a:lnTo>
                    <a:pt x="208" y="689"/>
                  </a:lnTo>
                  <a:lnTo>
                    <a:pt x="208" y="689"/>
                  </a:lnTo>
                  <a:lnTo>
                    <a:pt x="211" y="689"/>
                  </a:lnTo>
                  <a:lnTo>
                    <a:pt x="213" y="689"/>
                  </a:lnTo>
                  <a:lnTo>
                    <a:pt x="216" y="686"/>
                  </a:lnTo>
                  <a:lnTo>
                    <a:pt x="218" y="684"/>
                  </a:lnTo>
                  <a:lnTo>
                    <a:pt x="218" y="684"/>
                  </a:lnTo>
                  <a:lnTo>
                    <a:pt x="220" y="684"/>
                  </a:lnTo>
                  <a:lnTo>
                    <a:pt x="218" y="681"/>
                  </a:lnTo>
                  <a:lnTo>
                    <a:pt x="218" y="681"/>
                  </a:lnTo>
                  <a:lnTo>
                    <a:pt x="218" y="679"/>
                  </a:lnTo>
                  <a:lnTo>
                    <a:pt x="216" y="677"/>
                  </a:lnTo>
                  <a:lnTo>
                    <a:pt x="213" y="677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6" y="672"/>
                  </a:lnTo>
                  <a:lnTo>
                    <a:pt x="213" y="672"/>
                  </a:lnTo>
                  <a:lnTo>
                    <a:pt x="213" y="670"/>
                  </a:lnTo>
                  <a:lnTo>
                    <a:pt x="213" y="670"/>
                  </a:lnTo>
                  <a:lnTo>
                    <a:pt x="211" y="667"/>
                  </a:lnTo>
                  <a:lnTo>
                    <a:pt x="211" y="667"/>
                  </a:lnTo>
                  <a:lnTo>
                    <a:pt x="211" y="665"/>
                  </a:lnTo>
                  <a:lnTo>
                    <a:pt x="211" y="665"/>
                  </a:lnTo>
                  <a:lnTo>
                    <a:pt x="213" y="665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3" y="665"/>
                  </a:lnTo>
                  <a:lnTo>
                    <a:pt x="213" y="665"/>
                  </a:lnTo>
                  <a:lnTo>
                    <a:pt x="213" y="667"/>
                  </a:lnTo>
                  <a:lnTo>
                    <a:pt x="213" y="667"/>
                  </a:lnTo>
                  <a:lnTo>
                    <a:pt x="213" y="670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4"/>
                  </a:lnTo>
                  <a:lnTo>
                    <a:pt x="216" y="674"/>
                  </a:lnTo>
                  <a:lnTo>
                    <a:pt x="218" y="677"/>
                  </a:lnTo>
                  <a:lnTo>
                    <a:pt x="220" y="679"/>
                  </a:lnTo>
                  <a:lnTo>
                    <a:pt x="220" y="679"/>
                  </a:lnTo>
                  <a:lnTo>
                    <a:pt x="223" y="679"/>
                  </a:lnTo>
                  <a:lnTo>
                    <a:pt x="225" y="681"/>
                  </a:lnTo>
                  <a:lnTo>
                    <a:pt x="227" y="681"/>
                  </a:lnTo>
                  <a:lnTo>
                    <a:pt x="230" y="679"/>
                  </a:lnTo>
                  <a:lnTo>
                    <a:pt x="234" y="679"/>
                  </a:lnTo>
                  <a:lnTo>
                    <a:pt x="234" y="677"/>
                  </a:lnTo>
                  <a:lnTo>
                    <a:pt x="237" y="677"/>
                  </a:lnTo>
                  <a:lnTo>
                    <a:pt x="239" y="672"/>
                  </a:lnTo>
                  <a:lnTo>
                    <a:pt x="239" y="672"/>
                  </a:lnTo>
                  <a:lnTo>
                    <a:pt x="239" y="670"/>
                  </a:lnTo>
                  <a:lnTo>
                    <a:pt x="242" y="670"/>
                  </a:lnTo>
                  <a:lnTo>
                    <a:pt x="242" y="667"/>
                  </a:lnTo>
                  <a:lnTo>
                    <a:pt x="244" y="667"/>
                  </a:lnTo>
                  <a:lnTo>
                    <a:pt x="244" y="667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9" y="655"/>
                  </a:lnTo>
                  <a:lnTo>
                    <a:pt x="249" y="653"/>
                  </a:lnTo>
                  <a:lnTo>
                    <a:pt x="249" y="653"/>
                  </a:lnTo>
                  <a:lnTo>
                    <a:pt x="249" y="651"/>
                  </a:lnTo>
                  <a:lnTo>
                    <a:pt x="249" y="648"/>
                  </a:lnTo>
                  <a:lnTo>
                    <a:pt x="249" y="646"/>
                  </a:lnTo>
                  <a:lnTo>
                    <a:pt x="246" y="644"/>
                  </a:lnTo>
                  <a:lnTo>
                    <a:pt x="246" y="641"/>
                  </a:lnTo>
                  <a:lnTo>
                    <a:pt x="246" y="639"/>
                  </a:lnTo>
                  <a:lnTo>
                    <a:pt x="249" y="639"/>
                  </a:lnTo>
                  <a:lnTo>
                    <a:pt x="249" y="636"/>
                  </a:lnTo>
                  <a:lnTo>
                    <a:pt x="249" y="634"/>
                  </a:lnTo>
                  <a:lnTo>
                    <a:pt x="249" y="634"/>
                  </a:lnTo>
                  <a:lnTo>
                    <a:pt x="246" y="634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6" y="629"/>
                  </a:lnTo>
                  <a:lnTo>
                    <a:pt x="246" y="629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29"/>
                  </a:lnTo>
                  <a:lnTo>
                    <a:pt x="249" y="627"/>
                  </a:lnTo>
                  <a:lnTo>
                    <a:pt x="249" y="629"/>
                  </a:lnTo>
                  <a:lnTo>
                    <a:pt x="249" y="629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56" y="636"/>
                  </a:lnTo>
                  <a:lnTo>
                    <a:pt x="253" y="636"/>
                  </a:lnTo>
                  <a:lnTo>
                    <a:pt x="256" y="639"/>
                  </a:lnTo>
                  <a:lnTo>
                    <a:pt x="256" y="639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41"/>
                  </a:lnTo>
                  <a:lnTo>
                    <a:pt x="258" y="641"/>
                  </a:lnTo>
                  <a:lnTo>
                    <a:pt x="260" y="641"/>
                  </a:lnTo>
                  <a:lnTo>
                    <a:pt x="260" y="644"/>
                  </a:lnTo>
                  <a:lnTo>
                    <a:pt x="258" y="644"/>
                  </a:lnTo>
                  <a:lnTo>
                    <a:pt x="258" y="646"/>
                  </a:lnTo>
                  <a:lnTo>
                    <a:pt x="260" y="646"/>
                  </a:lnTo>
                  <a:lnTo>
                    <a:pt x="260" y="648"/>
                  </a:lnTo>
                  <a:lnTo>
                    <a:pt x="260" y="648"/>
                  </a:lnTo>
                  <a:lnTo>
                    <a:pt x="260" y="646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5" y="646"/>
                  </a:lnTo>
                  <a:lnTo>
                    <a:pt x="265" y="646"/>
                  </a:lnTo>
                  <a:lnTo>
                    <a:pt x="268" y="646"/>
                  </a:lnTo>
                  <a:lnTo>
                    <a:pt x="265" y="648"/>
                  </a:lnTo>
                  <a:lnTo>
                    <a:pt x="265" y="646"/>
                  </a:lnTo>
                  <a:lnTo>
                    <a:pt x="263" y="646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51"/>
                  </a:lnTo>
                  <a:lnTo>
                    <a:pt x="263" y="651"/>
                  </a:lnTo>
                  <a:lnTo>
                    <a:pt x="265" y="651"/>
                  </a:lnTo>
                  <a:lnTo>
                    <a:pt x="265" y="651"/>
                  </a:lnTo>
                  <a:lnTo>
                    <a:pt x="265" y="653"/>
                  </a:lnTo>
                  <a:lnTo>
                    <a:pt x="263" y="655"/>
                  </a:lnTo>
                  <a:lnTo>
                    <a:pt x="263" y="658"/>
                  </a:lnTo>
                  <a:lnTo>
                    <a:pt x="263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5" y="663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8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8" y="663"/>
                  </a:lnTo>
                  <a:lnTo>
                    <a:pt x="265" y="663"/>
                  </a:lnTo>
                  <a:lnTo>
                    <a:pt x="265" y="665"/>
                  </a:lnTo>
                  <a:lnTo>
                    <a:pt x="268" y="667"/>
                  </a:lnTo>
                  <a:lnTo>
                    <a:pt x="268" y="670"/>
                  </a:lnTo>
                  <a:lnTo>
                    <a:pt x="270" y="672"/>
                  </a:lnTo>
                  <a:lnTo>
                    <a:pt x="270" y="672"/>
                  </a:lnTo>
                  <a:lnTo>
                    <a:pt x="272" y="670"/>
                  </a:lnTo>
                  <a:lnTo>
                    <a:pt x="272" y="672"/>
                  </a:lnTo>
                  <a:lnTo>
                    <a:pt x="272" y="672"/>
                  </a:lnTo>
                  <a:lnTo>
                    <a:pt x="272" y="681"/>
                  </a:lnTo>
                  <a:lnTo>
                    <a:pt x="275" y="679"/>
                  </a:lnTo>
                  <a:lnTo>
                    <a:pt x="275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82" y="677"/>
                  </a:lnTo>
                  <a:lnTo>
                    <a:pt x="282" y="677"/>
                  </a:lnTo>
                  <a:lnTo>
                    <a:pt x="287" y="679"/>
                  </a:lnTo>
                  <a:lnTo>
                    <a:pt x="287" y="679"/>
                  </a:lnTo>
                  <a:lnTo>
                    <a:pt x="289" y="677"/>
                  </a:lnTo>
                  <a:lnTo>
                    <a:pt x="291" y="677"/>
                  </a:lnTo>
                  <a:lnTo>
                    <a:pt x="291" y="674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4" y="677"/>
                  </a:lnTo>
                  <a:lnTo>
                    <a:pt x="294" y="677"/>
                  </a:lnTo>
                  <a:lnTo>
                    <a:pt x="291" y="677"/>
                  </a:lnTo>
                  <a:lnTo>
                    <a:pt x="289" y="679"/>
                  </a:lnTo>
                  <a:lnTo>
                    <a:pt x="289" y="679"/>
                  </a:lnTo>
                  <a:lnTo>
                    <a:pt x="287" y="681"/>
                  </a:lnTo>
                  <a:lnTo>
                    <a:pt x="287" y="684"/>
                  </a:lnTo>
                  <a:lnTo>
                    <a:pt x="287" y="686"/>
                  </a:lnTo>
                  <a:lnTo>
                    <a:pt x="287" y="689"/>
                  </a:lnTo>
                  <a:lnTo>
                    <a:pt x="287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3"/>
                  </a:lnTo>
                  <a:lnTo>
                    <a:pt x="289" y="693"/>
                  </a:lnTo>
                  <a:lnTo>
                    <a:pt x="287" y="693"/>
                  </a:lnTo>
                  <a:lnTo>
                    <a:pt x="287" y="700"/>
                  </a:lnTo>
                  <a:lnTo>
                    <a:pt x="287" y="700"/>
                  </a:lnTo>
                  <a:lnTo>
                    <a:pt x="287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7" y="707"/>
                  </a:lnTo>
                  <a:lnTo>
                    <a:pt x="287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4"/>
                  </a:lnTo>
                  <a:lnTo>
                    <a:pt x="291" y="724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9"/>
                  </a:lnTo>
                  <a:lnTo>
                    <a:pt x="294" y="729"/>
                  </a:lnTo>
                  <a:lnTo>
                    <a:pt x="294" y="731"/>
                  </a:lnTo>
                  <a:lnTo>
                    <a:pt x="294" y="731"/>
                  </a:lnTo>
                  <a:lnTo>
                    <a:pt x="294" y="734"/>
                  </a:lnTo>
                  <a:lnTo>
                    <a:pt x="294" y="734"/>
                  </a:lnTo>
                  <a:lnTo>
                    <a:pt x="296" y="738"/>
                  </a:lnTo>
                  <a:lnTo>
                    <a:pt x="296" y="738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1" y="741"/>
                  </a:lnTo>
                  <a:lnTo>
                    <a:pt x="291" y="743"/>
                  </a:lnTo>
                  <a:lnTo>
                    <a:pt x="291" y="743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8"/>
                  </a:lnTo>
                  <a:lnTo>
                    <a:pt x="294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2"/>
                  </a:lnTo>
                  <a:lnTo>
                    <a:pt x="296" y="755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4" y="760"/>
                  </a:lnTo>
                  <a:lnTo>
                    <a:pt x="294" y="760"/>
                  </a:lnTo>
                  <a:lnTo>
                    <a:pt x="296" y="760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9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4"/>
                  </a:lnTo>
                  <a:lnTo>
                    <a:pt x="301" y="771"/>
                  </a:lnTo>
                  <a:lnTo>
                    <a:pt x="301" y="771"/>
                  </a:lnTo>
                  <a:lnTo>
                    <a:pt x="301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8"/>
                  </a:lnTo>
                  <a:lnTo>
                    <a:pt x="308" y="781"/>
                  </a:lnTo>
                  <a:lnTo>
                    <a:pt x="305" y="778"/>
                  </a:lnTo>
                  <a:lnTo>
                    <a:pt x="305" y="776"/>
                  </a:lnTo>
                  <a:lnTo>
                    <a:pt x="303" y="776"/>
                  </a:lnTo>
                  <a:lnTo>
                    <a:pt x="301" y="776"/>
                  </a:lnTo>
                  <a:lnTo>
                    <a:pt x="301" y="778"/>
                  </a:lnTo>
                  <a:lnTo>
                    <a:pt x="301" y="778"/>
                  </a:lnTo>
                  <a:lnTo>
                    <a:pt x="301" y="781"/>
                  </a:lnTo>
                  <a:lnTo>
                    <a:pt x="303" y="781"/>
                  </a:lnTo>
                  <a:lnTo>
                    <a:pt x="301" y="783"/>
                  </a:lnTo>
                  <a:lnTo>
                    <a:pt x="303" y="786"/>
                  </a:lnTo>
                  <a:lnTo>
                    <a:pt x="303" y="788"/>
                  </a:lnTo>
                  <a:lnTo>
                    <a:pt x="303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3"/>
                  </a:lnTo>
                  <a:lnTo>
                    <a:pt x="305" y="793"/>
                  </a:lnTo>
                  <a:lnTo>
                    <a:pt x="305" y="795"/>
                  </a:lnTo>
                  <a:lnTo>
                    <a:pt x="305" y="795"/>
                  </a:lnTo>
                  <a:lnTo>
                    <a:pt x="305" y="797"/>
                  </a:lnTo>
                  <a:lnTo>
                    <a:pt x="308" y="797"/>
                  </a:lnTo>
                  <a:lnTo>
                    <a:pt x="308" y="802"/>
                  </a:lnTo>
                  <a:lnTo>
                    <a:pt x="310" y="805"/>
                  </a:lnTo>
                  <a:lnTo>
                    <a:pt x="310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0" y="805"/>
                  </a:lnTo>
                  <a:lnTo>
                    <a:pt x="313" y="807"/>
                  </a:lnTo>
                  <a:lnTo>
                    <a:pt x="313" y="807"/>
                  </a:lnTo>
                  <a:lnTo>
                    <a:pt x="313" y="809"/>
                  </a:lnTo>
                  <a:lnTo>
                    <a:pt x="310" y="809"/>
                  </a:lnTo>
                  <a:lnTo>
                    <a:pt x="310" y="809"/>
                  </a:lnTo>
                  <a:lnTo>
                    <a:pt x="310" y="812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6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21"/>
                  </a:lnTo>
                  <a:lnTo>
                    <a:pt x="313" y="821"/>
                  </a:lnTo>
                  <a:lnTo>
                    <a:pt x="313" y="823"/>
                  </a:lnTo>
                  <a:lnTo>
                    <a:pt x="313" y="826"/>
                  </a:lnTo>
                  <a:lnTo>
                    <a:pt x="310" y="826"/>
                  </a:lnTo>
                  <a:lnTo>
                    <a:pt x="310" y="826"/>
                  </a:lnTo>
                  <a:lnTo>
                    <a:pt x="310" y="828"/>
                  </a:lnTo>
                  <a:lnTo>
                    <a:pt x="313" y="828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7" y="833"/>
                  </a:lnTo>
                  <a:lnTo>
                    <a:pt x="317" y="833"/>
                  </a:lnTo>
                  <a:lnTo>
                    <a:pt x="317" y="831"/>
                  </a:lnTo>
                  <a:lnTo>
                    <a:pt x="315" y="828"/>
                  </a:lnTo>
                  <a:lnTo>
                    <a:pt x="315" y="823"/>
                  </a:lnTo>
                  <a:lnTo>
                    <a:pt x="317" y="823"/>
                  </a:lnTo>
                  <a:lnTo>
                    <a:pt x="317" y="821"/>
                  </a:lnTo>
                  <a:lnTo>
                    <a:pt x="317" y="821"/>
                  </a:lnTo>
                  <a:lnTo>
                    <a:pt x="315" y="819"/>
                  </a:lnTo>
                  <a:lnTo>
                    <a:pt x="315" y="81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2"/>
                  </a:lnTo>
                  <a:lnTo>
                    <a:pt x="315" y="812"/>
                  </a:lnTo>
                  <a:lnTo>
                    <a:pt x="317" y="812"/>
                  </a:lnTo>
                  <a:lnTo>
                    <a:pt x="317" y="812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20" y="814"/>
                  </a:lnTo>
                  <a:lnTo>
                    <a:pt x="320" y="814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20" y="816"/>
                  </a:lnTo>
                  <a:lnTo>
                    <a:pt x="320" y="819"/>
                  </a:lnTo>
                  <a:lnTo>
                    <a:pt x="320" y="821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8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3"/>
                  </a:lnTo>
                  <a:lnTo>
                    <a:pt x="324" y="835"/>
                  </a:lnTo>
                  <a:lnTo>
                    <a:pt x="324" y="835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7" y="838"/>
                  </a:lnTo>
                  <a:lnTo>
                    <a:pt x="327" y="838"/>
                  </a:lnTo>
                  <a:lnTo>
                    <a:pt x="327" y="840"/>
                  </a:lnTo>
                  <a:lnTo>
                    <a:pt x="327" y="840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9"/>
                  </a:lnTo>
                  <a:lnTo>
                    <a:pt x="331" y="849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4"/>
                  </a:lnTo>
                  <a:lnTo>
                    <a:pt x="336" y="857"/>
                  </a:lnTo>
                  <a:lnTo>
                    <a:pt x="336" y="857"/>
                  </a:lnTo>
                  <a:lnTo>
                    <a:pt x="336" y="859"/>
                  </a:lnTo>
                  <a:lnTo>
                    <a:pt x="336" y="861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6"/>
                  </a:lnTo>
                  <a:lnTo>
                    <a:pt x="336" y="866"/>
                  </a:lnTo>
                  <a:lnTo>
                    <a:pt x="339" y="868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6" y="873"/>
                  </a:lnTo>
                  <a:lnTo>
                    <a:pt x="339" y="873"/>
                  </a:lnTo>
                  <a:lnTo>
                    <a:pt x="339" y="873"/>
                  </a:lnTo>
                  <a:lnTo>
                    <a:pt x="339" y="876"/>
                  </a:lnTo>
                  <a:lnTo>
                    <a:pt x="341" y="878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90"/>
                  </a:lnTo>
                  <a:lnTo>
                    <a:pt x="339" y="890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1" y="894"/>
                  </a:lnTo>
                  <a:lnTo>
                    <a:pt x="339" y="894"/>
                  </a:lnTo>
                  <a:lnTo>
                    <a:pt x="339" y="894"/>
                  </a:lnTo>
                  <a:lnTo>
                    <a:pt x="339" y="897"/>
                  </a:lnTo>
                  <a:lnTo>
                    <a:pt x="339" y="897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41" y="902"/>
                  </a:lnTo>
                  <a:lnTo>
                    <a:pt x="341" y="902"/>
                  </a:lnTo>
                  <a:lnTo>
                    <a:pt x="343" y="902"/>
                  </a:lnTo>
                  <a:lnTo>
                    <a:pt x="343" y="904"/>
                  </a:lnTo>
                  <a:lnTo>
                    <a:pt x="343" y="904"/>
                  </a:lnTo>
                  <a:lnTo>
                    <a:pt x="341" y="904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9" y="911"/>
                  </a:lnTo>
                  <a:lnTo>
                    <a:pt x="339" y="911"/>
                  </a:lnTo>
                  <a:lnTo>
                    <a:pt x="341" y="909"/>
                  </a:lnTo>
                  <a:lnTo>
                    <a:pt x="341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1" y="911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6"/>
                  </a:lnTo>
                  <a:lnTo>
                    <a:pt x="341" y="916"/>
                  </a:lnTo>
                  <a:lnTo>
                    <a:pt x="339" y="916"/>
                  </a:lnTo>
                  <a:lnTo>
                    <a:pt x="339" y="916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3" y="918"/>
                  </a:lnTo>
                  <a:lnTo>
                    <a:pt x="343" y="918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39" y="925"/>
                  </a:lnTo>
                  <a:lnTo>
                    <a:pt x="336" y="925"/>
                  </a:lnTo>
                  <a:lnTo>
                    <a:pt x="336" y="928"/>
                  </a:lnTo>
                  <a:lnTo>
                    <a:pt x="334" y="928"/>
                  </a:lnTo>
                  <a:lnTo>
                    <a:pt x="339" y="928"/>
                  </a:lnTo>
                  <a:lnTo>
                    <a:pt x="341" y="928"/>
                  </a:lnTo>
                  <a:lnTo>
                    <a:pt x="343" y="928"/>
                  </a:lnTo>
                  <a:lnTo>
                    <a:pt x="343" y="928"/>
                  </a:lnTo>
                  <a:lnTo>
                    <a:pt x="341" y="928"/>
                  </a:lnTo>
                  <a:lnTo>
                    <a:pt x="341" y="928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7"/>
                  </a:lnTo>
                  <a:lnTo>
                    <a:pt x="341" y="937"/>
                  </a:lnTo>
                  <a:lnTo>
                    <a:pt x="341" y="937"/>
                  </a:lnTo>
                  <a:lnTo>
                    <a:pt x="341" y="939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50" y="930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5"/>
                  </a:lnTo>
                  <a:lnTo>
                    <a:pt x="348" y="935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42"/>
                  </a:lnTo>
                  <a:lnTo>
                    <a:pt x="346" y="944"/>
                  </a:lnTo>
                  <a:lnTo>
                    <a:pt x="346" y="944"/>
                  </a:lnTo>
                  <a:lnTo>
                    <a:pt x="343" y="944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9"/>
                  </a:lnTo>
                  <a:lnTo>
                    <a:pt x="346" y="951"/>
                  </a:lnTo>
                  <a:lnTo>
                    <a:pt x="346" y="951"/>
                  </a:lnTo>
                  <a:lnTo>
                    <a:pt x="343" y="951"/>
                  </a:lnTo>
                  <a:lnTo>
                    <a:pt x="343" y="951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6" y="958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3"/>
                  </a:lnTo>
                  <a:lnTo>
                    <a:pt x="346" y="963"/>
                  </a:lnTo>
                  <a:lnTo>
                    <a:pt x="346" y="965"/>
                  </a:lnTo>
                  <a:lnTo>
                    <a:pt x="343" y="965"/>
                  </a:lnTo>
                  <a:lnTo>
                    <a:pt x="343" y="968"/>
                  </a:lnTo>
                  <a:lnTo>
                    <a:pt x="341" y="968"/>
                  </a:lnTo>
                  <a:lnTo>
                    <a:pt x="341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7"/>
                  </a:lnTo>
                  <a:lnTo>
                    <a:pt x="343" y="977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6" y="980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6" y="987"/>
                  </a:lnTo>
                  <a:lnTo>
                    <a:pt x="336" y="987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4" y="989"/>
                  </a:lnTo>
                  <a:lnTo>
                    <a:pt x="334" y="987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91"/>
                  </a:lnTo>
                  <a:lnTo>
                    <a:pt x="334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29" y="991"/>
                  </a:lnTo>
                  <a:lnTo>
                    <a:pt x="331" y="994"/>
                  </a:lnTo>
                  <a:lnTo>
                    <a:pt x="331" y="999"/>
                  </a:lnTo>
                  <a:lnTo>
                    <a:pt x="331" y="1001"/>
                  </a:lnTo>
                  <a:lnTo>
                    <a:pt x="331" y="1003"/>
                  </a:lnTo>
                  <a:lnTo>
                    <a:pt x="331" y="1003"/>
                  </a:lnTo>
                  <a:lnTo>
                    <a:pt x="334" y="1006"/>
                  </a:lnTo>
                  <a:lnTo>
                    <a:pt x="334" y="1008"/>
                  </a:lnTo>
                  <a:lnTo>
                    <a:pt x="334" y="1010"/>
                  </a:lnTo>
                  <a:lnTo>
                    <a:pt x="334" y="1010"/>
                  </a:lnTo>
                  <a:lnTo>
                    <a:pt x="334" y="1013"/>
                  </a:lnTo>
                  <a:lnTo>
                    <a:pt x="334" y="1015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4" y="1020"/>
                  </a:lnTo>
                  <a:lnTo>
                    <a:pt x="334" y="1022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6" y="1027"/>
                  </a:lnTo>
                  <a:lnTo>
                    <a:pt x="336" y="1025"/>
                  </a:lnTo>
                  <a:lnTo>
                    <a:pt x="341" y="1020"/>
                  </a:lnTo>
                  <a:lnTo>
                    <a:pt x="341" y="1017"/>
                  </a:lnTo>
                  <a:lnTo>
                    <a:pt x="343" y="1017"/>
                  </a:lnTo>
                  <a:lnTo>
                    <a:pt x="343" y="1015"/>
                  </a:lnTo>
                  <a:lnTo>
                    <a:pt x="343" y="1013"/>
                  </a:lnTo>
                  <a:lnTo>
                    <a:pt x="343" y="1010"/>
                  </a:lnTo>
                  <a:lnTo>
                    <a:pt x="346" y="1010"/>
                  </a:lnTo>
                  <a:lnTo>
                    <a:pt x="346" y="1010"/>
                  </a:lnTo>
                  <a:lnTo>
                    <a:pt x="346" y="1008"/>
                  </a:lnTo>
                  <a:lnTo>
                    <a:pt x="346" y="1008"/>
                  </a:lnTo>
                  <a:lnTo>
                    <a:pt x="346" y="1006"/>
                  </a:lnTo>
                  <a:lnTo>
                    <a:pt x="348" y="1003"/>
                  </a:lnTo>
                  <a:lnTo>
                    <a:pt x="348" y="1001"/>
                  </a:lnTo>
                  <a:lnTo>
                    <a:pt x="348" y="1001"/>
                  </a:lnTo>
                  <a:lnTo>
                    <a:pt x="348" y="996"/>
                  </a:lnTo>
                  <a:lnTo>
                    <a:pt x="346" y="996"/>
                  </a:lnTo>
                  <a:lnTo>
                    <a:pt x="346" y="996"/>
                  </a:lnTo>
                  <a:lnTo>
                    <a:pt x="346" y="994"/>
                  </a:lnTo>
                  <a:lnTo>
                    <a:pt x="346" y="991"/>
                  </a:lnTo>
                  <a:lnTo>
                    <a:pt x="346" y="991"/>
                  </a:lnTo>
                  <a:lnTo>
                    <a:pt x="348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2" y="977"/>
                  </a:lnTo>
                  <a:lnTo>
                    <a:pt x="362" y="977"/>
                  </a:lnTo>
                  <a:lnTo>
                    <a:pt x="362" y="975"/>
                  </a:lnTo>
                  <a:lnTo>
                    <a:pt x="362" y="975"/>
                  </a:lnTo>
                  <a:lnTo>
                    <a:pt x="365" y="975"/>
                  </a:lnTo>
                  <a:lnTo>
                    <a:pt x="365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0"/>
                  </a:lnTo>
                  <a:lnTo>
                    <a:pt x="367" y="970"/>
                  </a:lnTo>
                  <a:lnTo>
                    <a:pt x="369" y="970"/>
                  </a:lnTo>
                  <a:lnTo>
                    <a:pt x="369" y="970"/>
                  </a:lnTo>
                  <a:lnTo>
                    <a:pt x="369" y="968"/>
                  </a:lnTo>
                  <a:lnTo>
                    <a:pt x="372" y="963"/>
                  </a:lnTo>
                  <a:lnTo>
                    <a:pt x="372" y="963"/>
                  </a:lnTo>
                  <a:lnTo>
                    <a:pt x="374" y="961"/>
                  </a:lnTo>
                  <a:lnTo>
                    <a:pt x="374" y="961"/>
                  </a:lnTo>
                  <a:lnTo>
                    <a:pt x="374" y="958"/>
                  </a:lnTo>
                  <a:lnTo>
                    <a:pt x="376" y="956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1"/>
                  </a:lnTo>
                  <a:lnTo>
                    <a:pt x="379" y="951"/>
                  </a:lnTo>
                  <a:lnTo>
                    <a:pt x="381" y="949"/>
                  </a:lnTo>
                  <a:lnTo>
                    <a:pt x="381" y="949"/>
                  </a:lnTo>
                  <a:lnTo>
                    <a:pt x="381" y="947"/>
                  </a:lnTo>
                  <a:lnTo>
                    <a:pt x="381" y="947"/>
                  </a:lnTo>
                  <a:lnTo>
                    <a:pt x="381" y="944"/>
                  </a:lnTo>
                  <a:lnTo>
                    <a:pt x="381" y="942"/>
                  </a:lnTo>
                  <a:lnTo>
                    <a:pt x="381" y="942"/>
                  </a:lnTo>
                  <a:lnTo>
                    <a:pt x="383" y="942"/>
                  </a:lnTo>
                  <a:lnTo>
                    <a:pt x="383" y="942"/>
                  </a:lnTo>
                  <a:lnTo>
                    <a:pt x="386" y="942"/>
                  </a:lnTo>
                  <a:lnTo>
                    <a:pt x="386" y="939"/>
                  </a:lnTo>
                  <a:lnTo>
                    <a:pt x="391" y="937"/>
                  </a:lnTo>
                  <a:lnTo>
                    <a:pt x="391" y="935"/>
                  </a:lnTo>
                  <a:lnTo>
                    <a:pt x="391" y="932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88" y="930"/>
                  </a:lnTo>
                  <a:lnTo>
                    <a:pt x="388" y="928"/>
                  </a:lnTo>
                  <a:lnTo>
                    <a:pt x="388" y="928"/>
                  </a:lnTo>
                  <a:lnTo>
                    <a:pt x="388" y="925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0"/>
                  </a:lnTo>
                  <a:lnTo>
                    <a:pt x="386" y="920"/>
                  </a:lnTo>
                  <a:lnTo>
                    <a:pt x="386" y="920"/>
                  </a:lnTo>
                  <a:lnTo>
                    <a:pt x="386" y="918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8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3" y="916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3" y="913"/>
                  </a:lnTo>
                  <a:lnTo>
                    <a:pt x="383" y="913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6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81" y="904"/>
                  </a:lnTo>
                  <a:lnTo>
                    <a:pt x="381" y="904"/>
                  </a:lnTo>
                  <a:lnTo>
                    <a:pt x="381" y="902"/>
                  </a:lnTo>
                  <a:lnTo>
                    <a:pt x="381" y="899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4"/>
                  </a:lnTo>
                  <a:lnTo>
                    <a:pt x="379" y="894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0"/>
                  </a:lnTo>
                  <a:lnTo>
                    <a:pt x="379" y="890"/>
                  </a:lnTo>
                  <a:lnTo>
                    <a:pt x="376" y="890"/>
                  </a:lnTo>
                  <a:lnTo>
                    <a:pt x="376" y="887"/>
                  </a:lnTo>
                  <a:lnTo>
                    <a:pt x="376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5"/>
                  </a:lnTo>
                  <a:lnTo>
                    <a:pt x="374" y="885"/>
                  </a:lnTo>
                  <a:lnTo>
                    <a:pt x="372" y="885"/>
                  </a:lnTo>
                  <a:lnTo>
                    <a:pt x="372" y="885"/>
                  </a:lnTo>
                  <a:lnTo>
                    <a:pt x="372" y="883"/>
                  </a:lnTo>
                  <a:lnTo>
                    <a:pt x="372" y="883"/>
                  </a:lnTo>
                  <a:lnTo>
                    <a:pt x="369" y="883"/>
                  </a:lnTo>
                  <a:lnTo>
                    <a:pt x="369" y="883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78"/>
                  </a:lnTo>
                  <a:lnTo>
                    <a:pt x="369" y="878"/>
                  </a:lnTo>
                  <a:lnTo>
                    <a:pt x="367" y="878"/>
                  </a:lnTo>
                  <a:lnTo>
                    <a:pt x="367" y="876"/>
                  </a:lnTo>
                  <a:lnTo>
                    <a:pt x="367" y="876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68"/>
                  </a:lnTo>
                  <a:lnTo>
                    <a:pt x="367" y="868"/>
                  </a:lnTo>
                  <a:lnTo>
                    <a:pt x="365" y="868"/>
                  </a:lnTo>
                  <a:lnTo>
                    <a:pt x="365" y="866"/>
                  </a:lnTo>
                  <a:lnTo>
                    <a:pt x="365" y="866"/>
                  </a:lnTo>
                  <a:lnTo>
                    <a:pt x="362" y="866"/>
                  </a:lnTo>
                  <a:lnTo>
                    <a:pt x="365" y="864"/>
                  </a:lnTo>
                  <a:lnTo>
                    <a:pt x="365" y="864"/>
                  </a:lnTo>
                  <a:lnTo>
                    <a:pt x="365" y="861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7"/>
                  </a:lnTo>
                  <a:lnTo>
                    <a:pt x="367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4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9" y="852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7"/>
                  </a:lnTo>
                  <a:lnTo>
                    <a:pt x="369" y="845"/>
                  </a:lnTo>
                  <a:lnTo>
                    <a:pt x="367" y="838"/>
                  </a:lnTo>
                  <a:lnTo>
                    <a:pt x="367" y="833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28"/>
                  </a:lnTo>
                  <a:lnTo>
                    <a:pt x="365" y="828"/>
                  </a:lnTo>
                  <a:lnTo>
                    <a:pt x="365" y="826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5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9"/>
                  </a:lnTo>
                  <a:lnTo>
                    <a:pt x="362" y="819"/>
                  </a:lnTo>
                  <a:lnTo>
                    <a:pt x="360" y="819"/>
                  </a:lnTo>
                  <a:lnTo>
                    <a:pt x="360" y="816"/>
                  </a:lnTo>
                  <a:lnTo>
                    <a:pt x="357" y="816"/>
                  </a:lnTo>
                  <a:lnTo>
                    <a:pt x="357" y="814"/>
                  </a:lnTo>
                  <a:lnTo>
                    <a:pt x="355" y="814"/>
                  </a:lnTo>
                  <a:lnTo>
                    <a:pt x="355" y="812"/>
                  </a:lnTo>
                  <a:lnTo>
                    <a:pt x="355" y="812"/>
                  </a:lnTo>
                  <a:lnTo>
                    <a:pt x="355" y="809"/>
                  </a:lnTo>
                  <a:lnTo>
                    <a:pt x="355" y="809"/>
                  </a:lnTo>
                  <a:lnTo>
                    <a:pt x="353" y="809"/>
                  </a:lnTo>
                  <a:lnTo>
                    <a:pt x="353" y="809"/>
                  </a:lnTo>
                  <a:lnTo>
                    <a:pt x="346" y="805"/>
                  </a:lnTo>
                  <a:lnTo>
                    <a:pt x="346" y="802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6" y="797"/>
                  </a:lnTo>
                  <a:lnTo>
                    <a:pt x="334" y="795"/>
                  </a:lnTo>
                  <a:lnTo>
                    <a:pt x="331" y="788"/>
                  </a:lnTo>
                  <a:lnTo>
                    <a:pt x="331" y="786"/>
                  </a:lnTo>
                  <a:lnTo>
                    <a:pt x="329" y="786"/>
                  </a:lnTo>
                  <a:lnTo>
                    <a:pt x="329" y="786"/>
                  </a:lnTo>
                  <a:lnTo>
                    <a:pt x="329" y="783"/>
                  </a:lnTo>
                  <a:lnTo>
                    <a:pt x="329" y="783"/>
                  </a:lnTo>
                  <a:lnTo>
                    <a:pt x="329" y="781"/>
                  </a:lnTo>
                  <a:lnTo>
                    <a:pt x="322" y="776"/>
                  </a:lnTo>
                  <a:lnTo>
                    <a:pt x="320" y="771"/>
                  </a:lnTo>
                  <a:lnTo>
                    <a:pt x="320" y="771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17" y="769"/>
                  </a:lnTo>
                  <a:lnTo>
                    <a:pt x="317" y="769"/>
                  </a:lnTo>
                  <a:lnTo>
                    <a:pt x="317" y="767"/>
                  </a:lnTo>
                  <a:lnTo>
                    <a:pt x="317" y="764"/>
                  </a:lnTo>
                  <a:lnTo>
                    <a:pt x="317" y="764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57"/>
                  </a:lnTo>
                  <a:lnTo>
                    <a:pt x="317" y="757"/>
                  </a:lnTo>
                  <a:lnTo>
                    <a:pt x="315" y="757"/>
                  </a:lnTo>
                  <a:lnTo>
                    <a:pt x="315" y="757"/>
                  </a:lnTo>
                  <a:lnTo>
                    <a:pt x="315" y="755"/>
                  </a:lnTo>
                  <a:lnTo>
                    <a:pt x="315" y="755"/>
                  </a:lnTo>
                  <a:lnTo>
                    <a:pt x="315" y="752"/>
                  </a:lnTo>
                  <a:lnTo>
                    <a:pt x="317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7" y="750"/>
                  </a:lnTo>
                  <a:lnTo>
                    <a:pt x="317" y="750"/>
                  </a:lnTo>
                  <a:lnTo>
                    <a:pt x="317" y="748"/>
                  </a:lnTo>
                  <a:lnTo>
                    <a:pt x="320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5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1"/>
                  </a:lnTo>
                  <a:lnTo>
                    <a:pt x="327" y="741"/>
                  </a:lnTo>
                  <a:lnTo>
                    <a:pt x="329" y="741"/>
                  </a:lnTo>
                  <a:lnTo>
                    <a:pt x="329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4" y="741"/>
                  </a:lnTo>
                  <a:lnTo>
                    <a:pt x="334" y="743"/>
                  </a:lnTo>
                  <a:lnTo>
                    <a:pt x="334" y="743"/>
                  </a:lnTo>
                  <a:lnTo>
                    <a:pt x="336" y="741"/>
                  </a:lnTo>
                  <a:lnTo>
                    <a:pt x="336" y="738"/>
                  </a:lnTo>
                  <a:lnTo>
                    <a:pt x="336" y="736"/>
                  </a:lnTo>
                  <a:lnTo>
                    <a:pt x="334" y="729"/>
                  </a:lnTo>
                  <a:lnTo>
                    <a:pt x="334" y="726"/>
                  </a:lnTo>
                  <a:lnTo>
                    <a:pt x="334" y="724"/>
                  </a:lnTo>
                  <a:lnTo>
                    <a:pt x="334" y="722"/>
                  </a:lnTo>
                  <a:lnTo>
                    <a:pt x="334" y="722"/>
                  </a:lnTo>
                  <a:lnTo>
                    <a:pt x="336" y="715"/>
                  </a:lnTo>
                  <a:lnTo>
                    <a:pt x="336" y="715"/>
                  </a:lnTo>
                  <a:lnTo>
                    <a:pt x="336" y="712"/>
                  </a:lnTo>
                  <a:lnTo>
                    <a:pt x="336" y="712"/>
                  </a:lnTo>
                  <a:lnTo>
                    <a:pt x="336" y="710"/>
                  </a:lnTo>
                  <a:lnTo>
                    <a:pt x="336" y="707"/>
                  </a:lnTo>
                  <a:lnTo>
                    <a:pt x="336" y="707"/>
                  </a:lnTo>
                  <a:lnTo>
                    <a:pt x="336" y="705"/>
                  </a:lnTo>
                  <a:lnTo>
                    <a:pt x="334" y="705"/>
                  </a:lnTo>
                  <a:lnTo>
                    <a:pt x="336" y="703"/>
                  </a:lnTo>
                  <a:lnTo>
                    <a:pt x="336" y="703"/>
                  </a:lnTo>
                  <a:lnTo>
                    <a:pt x="336" y="705"/>
                  </a:lnTo>
                  <a:lnTo>
                    <a:pt x="336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3"/>
                  </a:lnTo>
                  <a:lnTo>
                    <a:pt x="341" y="703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3" y="700"/>
                  </a:lnTo>
                  <a:lnTo>
                    <a:pt x="346" y="700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50" y="700"/>
                  </a:lnTo>
                  <a:lnTo>
                    <a:pt x="350" y="698"/>
                  </a:lnTo>
                  <a:lnTo>
                    <a:pt x="350" y="698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3" y="693"/>
                  </a:lnTo>
                  <a:lnTo>
                    <a:pt x="353" y="691"/>
                  </a:lnTo>
                  <a:lnTo>
                    <a:pt x="353" y="689"/>
                  </a:lnTo>
                  <a:lnTo>
                    <a:pt x="353" y="686"/>
                  </a:lnTo>
                  <a:lnTo>
                    <a:pt x="353" y="686"/>
                  </a:lnTo>
                  <a:lnTo>
                    <a:pt x="353" y="684"/>
                  </a:lnTo>
                  <a:lnTo>
                    <a:pt x="350" y="684"/>
                  </a:lnTo>
                  <a:lnTo>
                    <a:pt x="350" y="684"/>
                  </a:lnTo>
                  <a:lnTo>
                    <a:pt x="350" y="681"/>
                  </a:lnTo>
                  <a:lnTo>
                    <a:pt x="348" y="681"/>
                  </a:lnTo>
                  <a:lnTo>
                    <a:pt x="348" y="684"/>
                  </a:lnTo>
                  <a:lnTo>
                    <a:pt x="348" y="686"/>
                  </a:lnTo>
                  <a:lnTo>
                    <a:pt x="348" y="686"/>
                  </a:lnTo>
                  <a:lnTo>
                    <a:pt x="343" y="689"/>
                  </a:lnTo>
                  <a:lnTo>
                    <a:pt x="343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86"/>
                  </a:lnTo>
                  <a:lnTo>
                    <a:pt x="339" y="686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1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4" y="674"/>
                  </a:lnTo>
                  <a:lnTo>
                    <a:pt x="334" y="672"/>
                  </a:lnTo>
                  <a:lnTo>
                    <a:pt x="331" y="672"/>
                  </a:lnTo>
                  <a:lnTo>
                    <a:pt x="331" y="670"/>
                  </a:lnTo>
                  <a:lnTo>
                    <a:pt x="331" y="670"/>
                  </a:lnTo>
                  <a:lnTo>
                    <a:pt x="329" y="667"/>
                  </a:lnTo>
                  <a:lnTo>
                    <a:pt x="329" y="667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4" y="665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1" y="663"/>
                  </a:lnTo>
                  <a:lnTo>
                    <a:pt x="331" y="663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29" y="653"/>
                  </a:lnTo>
                  <a:lnTo>
                    <a:pt x="329" y="653"/>
                  </a:lnTo>
                  <a:lnTo>
                    <a:pt x="329" y="651"/>
                  </a:lnTo>
                  <a:lnTo>
                    <a:pt x="327" y="651"/>
                  </a:lnTo>
                  <a:lnTo>
                    <a:pt x="327" y="651"/>
                  </a:lnTo>
                  <a:lnTo>
                    <a:pt x="324" y="651"/>
                  </a:lnTo>
                  <a:lnTo>
                    <a:pt x="322" y="651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6"/>
                  </a:lnTo>
                  <a:lnTo>
                    <a:pt x="322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2" y="646"/>
                  </a:lnTo>
                  <a:lnTo>
                    <a:pt x="320" y="644"/>
                  </a:lnTo>
                  <a:lnTo>
                    <a:pt x="317" y="641"/>
                  </a:lnTo>
                  <a:lnTo>
                    <a:pt x="317" y="641"/>
                  </a:lnTo>
                  <a:lnTo>
                    <a:pt x="315" y="641"/>
                  </a:lnTo>
                  <a:lnTo>
                    <a:pt x="313" y="636"/>
                  </a:lnTo>
                  <a:lnTo>
                    <a:pt x="310" y="636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08" y="632"/>
                  </a:lnTo>
                  <a:lnTo>
                    <a:pt x="308" y="629"/>
                  </a:lnTo>
                  <a:lnTo>
                    <a:pt x="308" y="629"/>
                  </a:lnTo>
                  <a:lnTo>
                    <a:pt x="308" y="627"/>
                  </a:lnTo>
                  <a:lnTo>
                    <a:pt x="305" y="627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3" y="625"/>
                  </a:lnTo>
                  <a:lnTo>
                    <a:pt x="303" y="625"/>
                  </a:lnTo>
                  <a:lnTo>
                    <a:pt x="301" y="622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1" y="610"/>
                  </a:lnTo>
                  <a:lnTo>
                    <a:pt x="291" y="610"/>
                  </a:lnTo>
                  <a:lnTo>
                    <a:pt x="291" y="608"/>
                  </a:lnTo>
                  <a:lnTo>
                    <a:pt x="291" y="608"/>
                  </a:lnTo>
                  <a:lnTo>
                    <a:pt x="289" y="608"/>
                  </a:lnTo>
                  <a:lnTo>
                    <a:pt x="289" y="608"/>
                  </a:lnTo>
                  <a:lnTo>
                    <a:pt x="291" y="608"/>
                  </a:lnTo>
                  <a:lnTo>
                    <a:pt x="289" y="603"/>
                  </a:lnTo>
                  <a:lnTo>
                    <a:pt x="291" y="603"/>
                  </a:lnTo>
                  <a:lnTo>
                    <a:pt x="291" y="601"/>
                  </a:lnTo>
                  <a:lnTo>
                    <a:pt x="294" y="601"/>
                  </a:lnTo>
                  <a:lnTo>
                    <a:pt x="294" y="601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2"/>
                  </a:lnTo>
                  <a:lnTo>
                    <a:pt x="289" y="592"/>
                  </a:lnTo>
                  <a:lnTo>
                    <a:pt x="289" y="592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7" y="587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2" y="582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7" y="580"/>
                  </a:lnTo>
                  <a:lnTo>
                    <a:pt x="277" y="577"/>
                  </a:lnTo>
                  <a:lnTo>
                    <a:pt x="277" y="577"/>
                  </a:lnTo>
                  <a:lnTo>
                    <a:pt x="277" y="575"/>
                  </a:lnTo>
                  <a:lnTo>
                    <a:pt x="275" y="575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5" y="568"/>
                  </a:lnTo>
                  <a:lnTo>
                    <a:pt x="275" y="568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9" y="570"/>
                  </a:lnTo>
                  <a:lnTo>
                    <a:pt x="282" y="570"/>
                  </a:lnTo>
                  <a:lnTo>
                    <a:pt x="287" y="568"/>
                  </a:lnTo>
                  <a:lnTo>
                    <a:pt x="287" y="568"/>
                  </a:lnTo>
                  <a:lnTo>
                    <a:pt x="289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5"/>
                  </a:lnTo>
                  <a:lnTo>
                    <a:pt x="294" y="563"/>
                  </a:lnTo>
                  <a:lnTo>
                    <a:pt x="294" y="561"/>
                  </a:lnTo>
                  <a:lnTo>
                    <a:pt x="294" y="558"/>
                  </a:lnTo>
                  <a:lnTo>
                    <a:pt x="294" y="558"/>
                  </a:lnTo>
                  <a:lnTo>
                    <a:pt x="291" y="556"/>
                  </a:lnTo>
                  <a:lnTo>
                    <a:pt x="291" y="556"/>
                  </a:lnTo>
                  <a:lnTo>
                    <a:pt x="291" y="554"/>
                  </a:lnTo>
                  <a:lnTo>
                    <a:pt x="291" y="554"/>
                  </a:lnTo>
                  <a:lnTo>
                    <a:pt x="291" y="551"/>
                  </a:lnTo>
                  <a:lnTo>
                    <a:pt x="291" y="551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9" y="549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91" y="544"/>
                  </a:lnTo>
                  <a:lnTo>
                    <a:pt x="291" y="544"/>
                  </a:lnTo>
                  <a:lnTo>
                    <a:pt x="291" y="542"/>
                  </a:lnTo>
                  <a:lnTo>
                    <a:pt x="291" y="542"/>
                  </a:lnTo>
                  <a:lnTo>
                    <a:pt x="296" y="539"/>
                  </a:lnTo>
                  <a:lnTo>
                    <a:pt x="296" y="537"/>
                  </a:lnTo>
                  <a:lnTo>
                    <a:pt x="296" y="537"/>
                  </a:lnTo>
                  <a:lnTo>
                    <a:pt x="296" y="532"/>
                  </a:lnTo>
                  <a:lnTo>
                    <a:pt x="296" y="532"/>
                  </a:lnTo>
                  <a:lnTo>
                    <a:pt x="296" y="530"/>
                  </a:lnTo>
                  <a:lnTo>
                    <a:pt x="296" y="530"/>
                  </a:lnTo>
                  <a:lnTo>
                    <a:pt x="294" y="530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5"/>
                  </a:lnTo>
                  <a:lnTo>
                    <a:pt x="296" y="525"/>
                  </a:lnTo>
                  <a:lnTo>
                    <a:pt x="294" y="523"/>
                  </a:lnTo>
                  <a:lnTo>
                    <a:pt x="294" y="523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6" y="518"/>
                  </a:lnTo>
                  <a:lnTo>
                    <a:pt x="298" y="518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1"/>
                  </a:lnTo>
                  <a:lnTo>
                    <a:pt x="298" y="511"/>
                  </a:lnTo>
                  <a:lnTo>
                    <a:pt x="301" y="511"/>
                  </a:lnTo>
                  <a:lnTo>
                    <a:pt x="303" y="511"/>
                  </a:lnTo>
                  <a:lnTo>
                    <a:pt x="303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8" y="509"/>
                  </a:lnTo>
                  <a:lnTo>
                    <a:pt x="308" y="506"/>
                  </a:lnTo>
                  <a:lnTo>
                    <a:pt x="308" y="506"/>
                  </a:lnTo>
                  <a:lnTo>
                    <a:pt x="305" y="504"/>
                  </a:lnTo>
                  <a:lnTo>
                    <a:pt x="305" y="504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10" y="499"/>
                  </a:lnTo>
                  <a:lnTo>
                    <a:pt x="310" y="499"/>
                  </a:lnTo>
                  <a:lnTo>
                    <a:pt x="310" y="502"/>
                  </a:lnTo>
                  <a:lnTo>
                    <a:pt x="313" y="499"/>
                  </a:lnTo>
                  <a:lnTo>
                    <a:pt x="313" y="502"/>
                  </a:lnTo>
                  <a:lnTo>
                    <a:pt x="315" y="502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6"/>
                  </a:lnTo>
                  <a:lnTo>
                    <a:pt x="317" y="506"/>
                  </a:lnTo>
                  <a:lnTo>
                    <a:pt x="320" y="506"/>
                  </a:lnTo>
                  <a:lnTo>
                    <a:pt x="320" y="506"/>
                  </a:lnTo>
                  <a:lnTo>
                    <a:pt x="322" y="504"/>
                  </a:lnTo>
                  <a:lnTo>
                    <a:pt x="324" y="504"/>
                  </a:lnTo>
                  <a:lnTo>
                    <a:pt x="327" y="506"/>
                  </a:lnTo>
                  <a:lnTo>
                    <a:pt x="329" y="506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4" y="504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4"/>
                  </a:lnTo>
                  <a:lnTo>
                    <a:pt x="336" y="504"/>
                  </a:lnTo>
                  <a:lnTo>
                    <a:pt x="336" y="504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39" y="502"/>
                  </a:lnTo>
                  <a:lnTo>
                    <a:pt x="341" y="502"/>
                  </a:lnTo>
                  <a:lnTo>
                    <a:pt x="343" y="502"/>
                  </a:lnTo>
                  <a:lnTo>
                    <a:pt x="346" y="502"/>
                  </a:lnTo>
                  <a:lnTo>
                    <a:pt x="348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502"/>
                  </a:lnTo>
                  <a:lnTo>
                    <a:pt x="353" y="502"/>
                  </a:lnTo>
                  <a:lnTo>
                    <a:pt x="353" y="502"/>
                  </a:lnTo>
                  <a:lnTo>
                    <a:pt x="355" y="502"/>
                  </a:lnTo>
                  <a:lnTo>
                    <a:pt x="357" y="499"/>
                  </a:lnTo>
                  <a:lnTo>
                    <a:pt x="357" y="499"/>
                  </a:lnTo>
                  <a:lnTo>
                    <a:pt x="357" y="497"/>
                  </a:lnTo>
                  <a:lnTo>
                    <a:pt x="360" y="497"/>
                  </a:lnTo>
                  <a:lnTo>
                    <a:pt x="360" y="494"/>
                  </a:lnTo>
                  <a:lnTo>
                    <a:pt x="360" y="494"/>
                  </a:lnTo>
                  <a:lnTo>
                    <a:pt x="357" y="492"/>
                  </a:lnTo>
                  <a:lnTo>
                    <a:pt x="357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0" y="485"/>
                  </a:lnTo>
                  <a:lnTo>
                    <a:pt x="360" y="483"/>
                  </a:lnTo>
                  <a:lnTo>
                    <a:pt x="362" y="483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7" y="480"/>
                  </a:lnTo>
                  <a:lnTo>
                    <a:pt x="369" y="483"/>
                  </a:lnTo>
                  <a:lnTo>
                    <a:pt x="372" y="483"/>
                  </a:lnTo>
                  <a:lnTo>
                    <a:pt x="374" y="485"/>
                  </a:lnTo>
                  <a:lnTo>
                    <a:pt x="374" y="485"/>
                  </a:lnTo>
                  <a:lnTo>
                    <a:pt x="376" y="485"/>
                  </a:lnTo>
                  <a:lnTo>
                    <a:pt x="381" y="483"/>
                  </a:lnTo>
                  <a:lnTo>
                    <a:pt x="383" y="480"/>
                  </a:lnTo>
                  <a:lnTo>
                    <a:pt x="383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78"/>
                  </a:lnTo>
                  <a:lnTo>
                    <a:pt x="386" y="478"/>
                  </a:lnTo>
                  <a:lnTo>
                    <a:pt x="386" y="476"/>
                  </a:lnTo>
                  <a:lnTo>
                    <a:pt x="383" y="473"/>
                  </a:lnTo>
                  <a:lnTo>
                    <a:pt x="383" y="471"/>
                  </a:lnTo>
                  <a:lnTo>
                    <a:pt x="383" y="471"/>
                  </a:lnTo>
                  <a:lnTo>
                    <a:pt x="381" y="468"/>
                  </a:lnTo>
                  <a:lnTo>
                    <a:pt x="381" y="466"/>
                  </a:lnTo>
                  <a:lnTo>
                    <a:pt x="381" y="466"/>
                  </a:lnTo>
                  <a:lnTo>
                    <a:pt x="383" y="466"/>
                  </a:lnTo>
                  <a:lnTo>
                    <a:pt x="386" y="468"/>
                  </a:lnTo>
                  <a:lnTo>
                    <a:pt x="388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8" y="471"/>
                  </a:lnTo>
                  <a:lnTo>
                    <a:pt x="398" y="471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2" y="466"/>
                  </a:lnTo>
                  <a:lnTo>
                    <a:pt x="402" y="464"/>
                  </a:lnTo>
                  <a:lnTo>
                    <a:pt x="402" y="464"/>
                  </a:lnTo>
                  <a:lnTo>
                    <a:pt x="405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7" y="471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4"/>
                  </a:lnTo>
                  <a:lnTo>
                    <a:pt x="419" y="461"/>
                  </a:lnTo>
                  <a:lnTo>
                    <a:pt x="419" y="457"/>
                  </a:lnTo>
                  <a:lnTo>
                    <a:pt x="419" y="457"/>
                  </a:lnTo>
                  <a:lnTo>
                    <a:pt x="419" y="454"/>
                  </a:lnTo>
                  <a:lnTo>
                    <a:pt x="419" y="454"/>
                  </a:lnTo>
                  <a:lnTo>
                    <a:pt x="421" y="452"/>
                  </a:lnTo>
                  <a:lnTo>
                    <a:pt x="421" y="452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4" y="447"/>
                  </a:lnTo>
                  <a:lnTo>
                    <a:pt x="426" y="445"/>
                  </a:lnTo>
                  <a:lnTo>
                    <a:pt x="426" y="445"/>
                  </a:lnTo>
                  <a:lnTo>
                    <a:pt x="428" y="445"/>
                  </a:lnTo>
                  <a:lnTo>
                    <a:pt x="428" y="442"/>
                  </a:lnTo>
                  <a:lnTo>
                    <a:pt x="428" y="442"/>
                  </a:lnTo>
                  <a:lnTo>
                    <a:pt x="431" y="442"/>
                  </a:lnTo>
                  <a:lnTo>
                    <a:pt x="431" y="442"/>
                  </a:lnTo>
                  <a:lnTo>
                    <a:pt x="436" y="442"/>
                  </a:lnTo>
                  <a:lnTo>
                    <a:pt x="438" y="442"/>
                  </a:lnTo>
                  <a:lnTo>
                    <a:pt x="438" y="442"/>
                  </a:lnTo>
                  <a:lnTo>
                    <a:pt x="440" y="442"/>
                  </a:lnTo>
                  <a:lnTo>
                    <a:pt x="443" y="442"/>
                  </a:lnTo>
                  <a:lnTo>
                    <a:pt x="443" y="442"/>
                  </a:lnTo>
                  <a:lnTo>
                    <a:pt x="443" y="440"/>
                  </a:lnTo>
                  <a:lnTo>
                    <a:pt x="445" y="440"/>
                  </a:lnTo>
                  <a:lnTo>
                    <a:pt x="445" y="438"/>
                  </a:lnTo>
                  <a:lnTo>
                    <a:pt x="443" y="438"/>
                  </a:lnTo>
                  <a:lnTo>
                    <a:pt x="438" y="440"/>
                  </a:lnTo>
                  <a:lnTo>
                    <a:pt x="438" y="438"/>
                  </a:lnTo>
                  <a:lnTo>
                    <a:pt x="438" y="438"/>
                  </a:lnTo>
                  <a:lnTo>
                    <a:pt x="438" y="435"/>
                  </a:lnTo>
                  <a:lnTo>
                    <a:pt x="438" y="433"/>
                  </a:lnTo>
                  <a:lnTo>
                    <a:pt x="438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1"/>
                  </a:lnTo>
                  <a:lnTo>
                    <a:pt x="440" y="431"/>
                  </a:lnTo>
                  <a:lnTo>
                    <a:pt x="443" y="431"/>
                  </a:lnTo>
                  <a:lnTo>
                    <a:pt x="443" y="428"/>
                  </a:lnTo>
                  <a:lnTo>
                    <a:pt x="445" y="428"/>
                  </a:lnTo>
                  <a:lnTo>
                    <a:pt x="447" y="423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2" y="414"/>
                  </a:lnTo>
                  <a:lnTo>
                    <a:pt x="452" y="416"/>
                  </a:lnTo>
                  <a:lnTo>
                    <a:pt x="452" y="416"/>
                  </a:lnTo>
                  <a:lnTo>
                    <a:pt x="454" y="416"/>
                  </a:lnTo>
                  <a:lnTo>
                    <a:pt x="454" y="414"/>
                  </a:lnTo>
                  <a:lnTo>
                    <a:pt x="457" y="414"/>
                  </a:lnTo>
                  <a:lnTo>
                    <a:pt x="457" y="412"/>
                  </a:lnTo>
                  <a:lnTo>
                    <a:pt x="459" y="412"/>
                  </a:lnTo>
                  <a:lnTo>
                    <a:pt x="464" y="409"/>
                  </a:lnTo>
                  <a:lnTo>
                    <a:pt x="471" y="405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0"/>
                  </a:lnTo>
                  <a:lnTo>
                    <a:pt x="471" y="400"/>
                  </a:lnTo>
                  <a:lnTo>
                    <a:pt x="471" y="400"/>
                  </a:lnTo>
                  <a:close/>
                  <a:moveTo>
                    <a:pt x="334" y="973"/>
                  </a:moveTo>
                  <a:lnTo>
                    <a:pt x="331" y="973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5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3"/>
                  </a:lnTo>
                  <a:close/>
                  <a:moveTo>
                    <a:pt x="329" y="975"/>
                  </a:moveTo>
                  <a:lnTo>
                    <a:pt x="329" y="975"/>
                  </a:lnTo>
                  <a:lnTo>
                    <a:pt x="329" y="975"/>
                  </a:lnTo>
                  <a:lnTo>
                    <a:pt x="329" y="977"/>
                  </a:lnTo>
                  <a:lnTo>
                    <a:pt x="329" y="977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close/>
                  <a:moveTo>
                    <a:pt x="334" y="899"/>
                  </a:moveTo>
                  <a:lnTo>
                    <a:pt x="334" y="899"/>
                  </a:lnTo>
                  <a:lnTo>
                    <a:pt x="334" y="897"/>
                  </a:lnTo>
                  <a:lnTo>
                    <a:pt x="334" y="894"/>
                  </a:lnTo>
                  <a:lnTo>
                    <a:pt x="331" y="894"/>
                  </a:lnTo>
                  <a:lnTo>
                    <a:pt x="331" y="894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4" y="899"/>
                  </a:lnTo>
                  <a:close/>
                  <a:moveTo>
                    <a:pt x="317" y="1001"/>
                  </a:moveTo>
                  <a:lnTo>
                    <a:pt x="317" y="1001"/>
                  </a:lnTo>
                  <a:lnTo>
                    <a:pt x="317" y="1001"/>
                  </a:lnTo>
                  <a:lnTo>
                    <a:pt x="317" y="999"/>
                  </a:lnTo>
                  <a:lnTo>
                    <a:pt x="320" y="999"/>
                  </a:lnTo>
                  <a:lnTo>
                    <a:pt x="317" y="999"/>
                  </a:lnTo>
                  <a:lnTo>
                    <a:pt x="317" y="999"/>
                  </a:lnTo>
                  <a:lnTo>
                    <a:pt x="317" y="1001"/>
                  </a:lnTo>
                  <a:lnTo>
                    <a:pt x="315" y="1001"/>
                  </a:lnTo>
                  <a:lnTo>
                    <a:pt x="317" y="1001"/>
                  </a:lnTo>
                  <a:lnTo>
                    <a:pt x="317" y="1001"/>
                  </a:lnTo>
                  <a:lnTo>
                    <a:pt x="317" y="1001"/>
                  </a:lnTo>
                  <a:close/>
                  <a:moveTo>
                    <a:pt x="315" y="1020"/>
                  </a:move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5"/>
                  </a:lnTo>
                  <a:lnTo>
                    <a:pt x="317" y="1025"/>
                  </a:lnTo>
                  <a:lnTo>
                    <a:pt x="317" y="1022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17" y="1017"/>
                  </a:lnTo>
                  <a:lnTo>
                    <a:pt x="317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20"/>
                  </a:lnTo>
                  <a:close/>
                  <a:moveTo>
                    <a:pt x="320" y="925"/>
                  </a:move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17" y="923"/>
                  </a:lnTo>
                  <a:lnTo>
                    <a:pt x="320" y="925"/>
                  </a:lnTo>
                  <a:close/>
                  <a:moveTo>
                    <a:pt x="322" y="987"/>
                  </a:moveTo>
                  <a:lnTo>
                    <a:pt x="320" y="987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17" y="982"/>
                  </a:lnTo>
                  <a:lnTo>
                    <a:pt x="317" y="980"/>
                  </a:lnTo>
                  <a:lnTo>
                    <a:pt x="317" y="980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5"/>
                  </a:lnTo>
                  <a:lnTo>
                    <a:pt x="315" y="975"/>
                  </a:lnTo>
                  <a:lnTo>
                    <a:pt x="315" y="975"/>
                  </a:lnTo>
                  <a:lnTo>
                    <a:pt x="313" y="975"/>
                  </a:lnTo>
                  <a:lnTo>
                    <a:pt x="313" y="975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0" y="980"/>
                  </a:lnTo>
                  <a:lnTo>
                    <a:pt x="310" y="980"/>
                  </a:lnTo>
                  <a:lnTo>
                    <a:pt x="310" y="982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7" y="980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17" y="989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7"/>
                  </a:lnTo>
                  <a:lnTo>
                    <a:pt x="322" y="987"/>
                  </a:lnTo>
                  <a:lnTo>
                    <a:pt x="322" y="987"/>
                  </a:lnTo>
                  <a:close/>
                  <a:moveTo>
                    <a:pt x="322" y="1025"/>
                  </a:move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17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3" y="1029"/>
                  </a:lnTo>
                  <a:lnTo>
                    <a:pt x="313" y="1029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6"/>
                  </a:lnTo>
                  <a:lnTo>
                    <a:pt x="315" y="1034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7" y="1032"/>
                  </a:lnTo>
                  <a:lnTo>
                    <a:pt x="317" y="1029"/>
                  </a:lnTo>
                  <a:lnTo>
                    <a:pt x="320" y="1029"/>
                  </a:lnTo>
                  <a:lnTo>
                    <a:pt x="320" y="1029"/>
                  </a:lnTo>
                  <a:lnTo>
                    <a:pt x="320" y="1027"/>
                  </a:lnTo>
                  <a:lnTo>
                    <a:pt x="320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close/>
                  <a:moveTo>
                    <a:pt x="320" y="928"/>
                  </a:moveTo>
                  <a:lnTo>
                    <a:pt x="320" y="928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0" y="925"/>
                  </a:lnTo>
                  <a:lnTo>
                    <a:pt x="320" y="928"/>
                  </a:lnTo>
                  <a:close/>
                  <a:moveTo>
                    <a:pt x="320" y="892"/>
                  </a:moveTo>
                  <a:lnTo>
                    <a:pt x="317" y="894"/>
                  </a:lnTo>
                  <a:lnTo>
                    <a:pt x="317" y="894"/>
                  </a:lnTo>
                  <a:lnTo>
                    <a:pt x="320" y="894"/>
                  </a:lnTo>
                  <a:lnTo>
                    <a:pt x="320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0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close/>
                  <a:moveTo>
                    <a:pt x="322" y="932"/>
                  </a:moveTo>
                  <a:lnTo>
                    <a:pt x="322" y="932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0" y="935"/>
                  </a:lnTo>
                  <a:lnTo>
                    <a:pt x="320" y="937"/>
                  </a:lnTo>
                  <a:lnTo>
                    <a:pt x="320" y="939"/>
                  </a:lnTo>
                  <a:lnTo>
                    <a:pt x="320" y="939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5" y="947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2" y="947"/>
                  </a:lnTo>
                  <a:lnTo>
                    <a:pt x="322" y="944"/>
                  </a:lnTo>
                  <a:lnTo>
                    <a:pt x="322" y="944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2" y="939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5"/>
                  </a:lnTo>
                  <a:lnTo>
                    <a:pt x="322" y="935"/>
                  </a:lnTo>
                  <a:lnTo>
                    <a:pt x="322" y="932"/>
                  </a:lnTo>
                  <a:close/>
                  <a:moveTo>
                    <a:pt x="322" y="961"/>
                  </a:moveTo>
                  <a:lnTo>
                    <a:pt x="322" y="961"/>
                  </a:lnTo>
                  <a:lnTo>
                    <a:pt x="320" y="961"/>
                  </a:lnTo>
                  <a:lnTo>
                    <a:pt x="320" y="961"/>
                  </a:lnTo>
                  <a:lnTo>
                    <a:pt x="322" y="961"/>
                  </a:lnTo>
                  <a:lnTo>
                    <a:pt x="320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20" y="961"/>
                  </a:lnTo>
                  <a:lnTo>
                    <a:pt x="320" y="963"/>
                  </a:lnTo>
                  <a:lnTo>
                    <a:pt x="320" y="963"/>
                  </a:lnTo>
                  <a:lnTo>
                    <a:pt x="322" y="963"/>
                  </a:lnTo>
                  <a:lnTo>
                    <a:pt x="322" y="963"/>
                  </a:lnTo>
                  <a:lnTo>
                    <a:pt x="322" y="961"/>
                  </a:lnTo>
                  <a:lnTo>
                    <a:pt x="322" y="961"/>
                  </a:lnTo>
                  <a:lnTo>
                    <a:pt x="322" y="9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26322BE6-15B1-45A3-A2C1-A63AEF3F8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2061" y="1042647"/>
              <a:ext cx="2083811" cy="998596"/>
            </a:xfrm>
            <a:custGeom>
              <a:avLst/>
              <a:gdLst>
                <a:gd name="T0" fmla="*/ 1681 w 1684"/>
                <a:gd name="T1" fmla="*/ 419 h 807"/>
                <a:gd name="T2" fmla="*/ 1653 w 1684"/>
                <a:gd name="T3" fmla="*/ 377 h 807"/>
                <a:gd name="T4" fmla="*/ 1584 w 1684"/>
                <a:gd name="T5" fmla="*/ 337 h 807"/>
                <a:gd name="T6" fmla="*/ 1471 w 1684"/>
                <a:gd name="T7" fmla="*/ 358 h 807"/>
                <a:gd name="T8" fmla="*/ 1513 w 1684"/>
                <a:gd name="T9" fmla="*/ 187 h 807"/>
                <a:gd name="T10" fmla="*/ 1400 w 1684"/>
                <a:gd name="T11" fmla="*/ 157 h 807"/>
                <a:gd name="T12" fmla="*/ 1326 w 1684"/>
                <a:gd name="T13" fmla="*/ 202 h 807"/>
                <a:gd name="T14" fmla="*/ 1241 w 1684"/>
                <a:gd name="T15" fmla="*/ 230 h 807"/>
                <a:gd name="T16" fmla="*/ 1177 w 1684"/>
                <a:gd name="T17" fmla="*/ 244 h 807"/>
                <a:gd name="T18" fmla="*/ 1099 w 1684"/>
                <a:gd name="T19" fmla="*/ 230 h 807"/>
                <a:gd name="T20" fmla="*/ 1057 w 1684"/>
                <a:gd name="T21" fmla="*/ 199 h 807"/>
                <a:gd name="T22" fmla="*/ 1019 w 1684"/>
                <a:gd name="T23" fmla="*/ 176 h 807"/>
                <a:gd name="T24" fmla="*/ 962 w 1684"/>
                <a:gd name="T25" fmla="*/ 150 h 807"/>
                <a:gd name="T26" fmla="*/ 894 w 1684"/>
                <a:gd name="T27" fmla="*/ 147 h 807"/>
                <a:gd name="T28" fmla="*/ 823 w 1684"/>
                <a:gd name="T29" fmla="*/ 161 h 807"/>
                <a:gd name="T30" fmla="*/ 763 w 1684"/>
                <a:gd name="T31" fmla="*/ 119 h 807"/>
                <a:gd name="T32" fmla="*/ 756 w 1684"/>
                <a:gd name="T33" fmla="*/ 71 h 807"/>
                <a:gd name="T34" fmla="*/ 704 w 1684"/>
                <a:gd name="T35" fmla="*/ 50 h 807"/>
                <a:gd name="T36" fmla="*/ 588 w 1684"/>
                <a:gd name="T37" fmla="*/ 3 h 807"/>
                <a:gd name="T38" fmla="*/ 551 w 1684"/>
                <a:gd name="T39" fmla="*/ 50 h 807"/>
                <a:gd name="T40" fmla="*/ 529 w 1684"/>
                <a:gd name="T41" fmla="*/ 100 h 807"/>
                <a:gd name="T42" fmla="*/ 551 w 1684"/>
                <a:gd name="T43" fmla="*/ 145 h 807"/>
                <a:gd name="T44" fmla="*/ 506 w 1684"/>
                <a:gd name="T45" fmla="*/ 197 h 807"/>
                <a:gd name="T46" fmla="*/ 458 w 1684"/>
                <a:gd name="T47" fmla="*/ 183 h 807"/>
                <a:gd name="T48" fmla="*/ 428 w 1684"/>
                <a:gd name="T49" fmla="*/ 178 h 807"/>
                <a:gd name="T50" fmla="*/ 376 w 1684"/>
                <a:gd name="T51" fmla="*/ 173 h 807"/>
                <a:gd name="T52" fmla="*/ 342 w 1684"/>
                <a:gd name="T53" fmla="*/ 131 h 807"/>
                <a:gd name="T54" fmla="*/ 260 w 1684"/>
                <a:gd name="T55" fmla="*/ 121 h 807"/>
                <a:gd name="T56" fmla="*/ 205 w 1684"/>
                <a:gd name="T57" fmla="*/ 124 h 807"/>
                <a:gd name="T58" fmla="*/ 156 w 1684"/>
                <a:gd name="T59" fmla="*/ 159 h 807"/>
                <a:gd name="T60" fmla="*/ 99 w 1684"/>
                <a:gd name="T61" fmla="*/ 185 h 807"/>
                <a:gd name="T62" fmla="*/ 85 w 1684"/>
                <a:gd name="T63" fmla="*/ 211 h 807"/>
                <a:gd name="T64" fmla="*/ 59 w 1684"/>
                <a:gd name="T65" fmla="*/ 221 h 807"/>
                <a:gd name="T66" fmla="*/ 21 w 1684"/>
                <a:gd name="T67" fmla="*/ 235 h 807"/>
                <a:gd name="T68" fmla="*/ 0 w 1684"/>
                <a:gd name="T69" fmla="*/ 268 h 807"/>
                <a:gd name="T70" fmla="*/ 14 w 1684"/>
                <a:gd name="T71" fmla="*/ 292 h 807"/>
                <a:gd name="T72" fmla="*/ 44 w 1684"/>
                <a:gd name="T73" fmla="*/ 315 h 807"/>
                <a:gd name="T74" fmla="*/ 85 w 1684"/>
                <a:gd name="T75" fmla="*/ 334 h 807"/>
                <a:gd name="T76" fmla="*/ 108 w 1684"/>
                <a:gd name="T77" fmla="*/ 351 h 807"/>
                <a:gd name="T78" fmla="*/ 137 w 1684"/>
                <a:gd name="T79" fmla="*/ 365 h 807"/>
                <a:gd name="T80" fmla="*/ 163 w 1684"/>
                <a:gd name="T81" fmla="*/ 415 h 807"/>
                <a:gd name="T82" fmla="*/ 175 w 1684"/>
                <a:gd name="T83" fmla="*/ 445 h 807"/>
                <a:gd name="T84" fmla="*/ 158 w 1684"/>
                <a:gd name="T85" fmla="*/ 533 h 807"/>
                <a:gd name="T86" fmla="*/ 191 w 1684"/>
                <a:gd name="T87" fmla="*/ 554 h 807"/>
                <a:gd name="T88" fmla="*/ 238 w 1684"/>
                <a:gd name="T89" fmla="*/ 561 h 807"/>
                <a:gd name="T90" fmla="*/ 288 w 1684"/>
                <a:gd name="T91" fmla="*/ 564 h 807"/>
                <a:gd name="T92" fmla="*/ 350 w 1684"/>
                <a:gd name="T93" fmla="*/ 599 h 807"/>
                <a:gd name="T94" fmla="*/ 402 w 1684"/>
                <a:gd name="T95" fmla="*/ 637 h 807"/>
                <a:gd name="T96" fmla="*/ 513 w 1684"/>
                <a:gd name="T97" fmla="*/ 725 h 807"/>
                <a:gd name="T98" fmla="*/ 804 w 1684"/>
                <a:gd name="T99" fmla="*/ 779 h 807"/>
                <a:gd name="T100" fmla="*/ 995 w 1684"/>
                <a:gd name="T101" fmla="*/ 758 h 807"/>
                <a:gd name="T102" fmla="*/ 1161 w 1684"/>
                <a:gd name="T103" fmla="*/ 734 h 807"/>
                <a:gd name="T104" fmla="*/ 1239 w 1684"/>
                <a:gd name="T105" fmla="*/ 673 h 807"/>
                <a:gd name="T106" fmla="*/ 1241 w 1684"/>
                <a:gd name="T107" fmla="*/ 616 h 807"/>
                <a:gd name="T108" fmla="*/ 1265 w 1684"/>
                <a:gd name="T109" fmla="*/ 559 h 807"/>
                <a:gd name="T110" fmla="*/ 1355 w 1684"/>
                <a:gd name="T111" fmla="*/ 583 h 807"/>
                <a:gd name="T112" fmla="*/ 1414 w 1684"/>
                <a:gd name="T113" fmla="*/ 531 h 807"/>
                <a:gd name="T114" fmla="*/ 1497 w 1684"/>
                <a:gd name="T115" fmla="*/ 481 h 807"/>
                <a:gd name="T116" fmla="*/ 1556 w 1684"/>
                <a:gd name="T117" fmla="*/ 445 h 807"/>
                <a:gd name="T118" fmla="*/ 1594 w 1684"/>
                <a:gd name="T119" fmla="*/ 436 h 807"/>
                <a:gd name="T120" fmla="*/ 1632 w 1684"/>
                <a:gd name="T121" fmla="*/ 434 h 807"/>
                <a:gd name="T122" fmla="*/ 1679 w 1684"/>
                <a:gd name="T123" fmla="*/ 441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4" h="807">
                  <a:moveTo>
                    <a:pt x="1684" y="434"/>
                  </a:moveTo>
                  <a:lnTo>
                    <a:pt x="1684" y="434"/>
                  </a:lnTo>
                  <a:lnTo>
                    <a:pt x="1684" y="431"/>
                  </a:lnTo>
                  <a:lnTo>
                    <a:pt x="1684" y="431"/>
                  </a:lnTo>
                  <a:lnTo>
                    <a:pt x="1684" y="429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1" y="424"/>
                  </a:lnTo>
                  <a:lnTo>
                    <a:pt x="1681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6" y="415"/>
                  </a:lnTo>
                  <a:lnTo>
                    <a:pt x="1676" y="415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08"/>
                  </a:lnTo>
                  <a:lnTo>
                    <a:pt x="1676" y="405"/>
                  </a:lnTo>
                  <a:lnTo>
                    <a:pt x="1674" y="403"/>
                  </a:lnTo>
                  <a:lnTo>
                    <a:pt x="1672" y="400"/>
                  </a:lnTo>
                  <a:lnTo>
                    <a:pt x="1669" y="396"/>
                  </a:lnTo>
                  <a:lnTo>
                    <a:pt x="1667" y="396"/>
                  </a:lnTo>
                  <a:lnTo>
                    <a:pt x="1665" y="393"/>
                  </a:lnTo>
                  <a:lnTo>
                    <a:pt x="1662" y="393"/>
                  </a:lnTo>
                  <a:lnTo>
                    <a:pt x="1662" y="391"/>
                  </a:lnTo>
                  <a:lnTo>
                    <a:pt x="1662" y="391"/>
                  </a:lnTo>
                  <a:lnTo>
                    <a:pt x="1660" y="389"/>
                  </a:lnTo>
                  <a:lnTo>
                    <a:pt x="1653" y="382"/>
                  </a:lnTo>
                  <a:lnTo>
                    <a:pt x="1650" y="382"/>
                  </a:lnTo>
                  <a:lnTo>
                    <a:pt x="1650" y="379"/>
                  </a:lnTo>
                  <a:lnTo>
                    <a:pt x="1653" y="379"/>
                  </a:lnTo>
                  <a:lnTo>
                    <a:pt x="1653" y="377"/>
                  </a:lnTo>
                  <a:lnTo>
                    <a:pt x="1653" y="377"/>
                  </a:lnTo>
                  <a:lnTo>
                    <a:pt x="1650" y="377"/>
                  </a:lnTo>
                  <a:lnTo>
                    <a:pt x="1650" y="374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0"/>
                  </a:lnTo>
                  <a:lnTo>
                    <a:pt x="1641" y="365"/>
                  </a:lnTo>
                  <a:lnTo>
                    <a:pt x="1641" y="363"/>
                  </a:lnTo>
                  <a:lnTo>
                    <a:pt x="1641" y="363"/>
                  </a:lnTo>
                  <a:lnTo>
                    <a:pt x="1639" y="360"/>
                  </a:lnTo>
                  <a:lnTo>
                    <a:pt x="1634" y="360"/>
                  </a:lnTo>
                  <a:lnTo>
                    <a:pt x="1624" y="355"/>
                  </a:lnTo>
                  <a:lnTo>
                    <a:pt x="1622" y="351"/>
                  </a:lnTo>
                  <a:lnTo>
                    <a:pt x="1615" y="341"/>
                  </a:lnTo>
                  <a:lnTo>
                    <a:pt x="1613" y="339"/>
                  </a:lnTo>
                  <a:lnTo>
                    <a:pt x="1608" y="337"/>
                  </a:lnTo>
                  <a:lnTo>
                    <a:pt x="1598" y="337"/>
                  </a:lnTo>
                  <a:lnTo>
                    <a:pt x="1596" y="337"/>
                  </a:lnTo>
                  <a:lnTo>
                    <a:pt x="1594" y="334"/>
                  </a:lnTo>
                  <a:lnTo>
                    <a:pt x="1594" y="334"/>
                  </a:lnTo>
                  <a:lnTo>
                    <a:pt x="1591" y="334"/>
                  </a:lnTo>
                  <a:lnTo>
                    <a:pt x="1587" y="334"/>
                  </a:lnTo>
                  <a:lnTo>
                    <a:pt x="1584" y="337"/>
                  </a:lnTo>
                  <a:lnTo>
                    <a:pt x="1582" y="337"/>
                  </a:lnTo>
                  <a:lnTo>
                    <a:pt x="1575" y="334"/>
                  </a:lnTo>
                  <a:lnTo>
                    <a:pt x="1572" y="337"/>
                  </a:lnTo>
                  <a:lnTo>
                    <a:pt x="1570" y="337"/>
                  </a:lnTo>
                  <a:lnTo>
                    <a:pt x="1558" y="353"/>
                  </a:lnTo>
                  <a:lnTo>
                    <a:pt x="1556" y="355"/>
                  </a:lnTo>
                  <a:lnTo>
                    <a:pt x="1553" y="358"/>
                  </a:lnTo>
                  <a:lnTo>
                    <a:pt x="1553" y="360"/>
                  </a:lnTo>
                  <a:lnTo>
                    <a:pt x="1551" y="363"/>
                  </a:lnTo>
                  <a:lnTo>
                    <a:pt x="1549" y="363"/>
                  </a:lnTo>
                  <a:lnTo>
                    <a:pt x="1535" y="351"/>
                  </a:lnTo>
                  <a:lnTo>
                    <a:pt x="1535" y="351"/>
                  </a:lnTo>
                  <a:lnTo>
                    <a:pt x="1530" y="348"/>
                  </a:lnTo>
                  <a:lnTo>
                    <a:pt x="1523" y="346"/>
                  </a:lnTo>
                  <a:lnTo>
                    <a:pt x="1523" y="346"/>
                  </a:lnTo>
                  <a:lnTo>
                    <a:pt x="1518" y="346"/>
                  </a:lnTo>
                  <a:lnTo>
                    <a:pt x="1506" y="348"/>
                  </a:lnTo>
                  <a:lnTo>
                    <a:pt x="1501" y="348"/>
                  </a:lnTo>
                  <a:lnTo>
                    <a:pt x="1492" y="346"/>
                  </a:lnTo>
                  <a:lnTo>
                    <a:pt x="1490" y="348"/>
                  </a:lnTo>
                  <a:lnTo>
                    <a:pt x="1483" y="351"/>
                  </a:lnTo>
                  <a:lnTo>
                    <a:pt x="1478" y="358"/>
                  </a:lnTo>
                  <a:lnTo>
                    <a:pt x="1475" y="360"/>
                  </a:lnTo>
                  <a:lnTo>
                    <a:pt x="1471" y="358"/>
                  </a:lnTo>
                  <a:lnTo>
                    <a:pt x="1459" y="344"/>
                  </a:lnTo>
                  <a:lnTo>
                    <a:pt x="1456" y="344"/>
                  </a:lnTo>
                  <a:lnTo>
                    <a:pt x="1456" y="341"/>
                  </a:lnTo>
                  <a:lnTo>
                    <a:pt x="1456" y="337"/>
                  </a:lnTo>
                  <a:lnTo>
                    <a:pt x="1454" y="327"/>
                  </a:lnTo>
                  <a:lnTo>
                    <a:pt x="1454" y="325"/>
                  </a:lnTo>
                  <a:lnTo>
                    <a:pt x="1454" y="325"/>
                  </a:lnTo>
                  <a:lnTo>
                    <a:pt x="1468" y="318"/>
                  </a:lnTo>
                  <a:lnTo>
                    <a:pt x="1468" y="318"/>
                  </a:lnTo>
                  <a:lnTo>
                    <a:pt x="1468" y="315"/>
                  </a:lnTo>
                  <a:lnTo>
                    <a:pt x="1468" y="299"/>
                  </a:lnTo>
                  <a:lnTo>
                    <a:pt x="1468" y="296"/>
                  </a:lnTo>
                  <a:lnTo>
                    <a:pt x="1468" y="296"/>
                  </a:lnTo>
                  <a:lnTo>
                    <a:pt x="1468" y="294"/>
                  </a:lnTo>
                  <a:lnTo>
                    <a:pt x="1480" y="275"/>
                  </a:lnTo>
                  <a:lnTo>
                    <a:pt x="1483" y="273"/>
                  </a:lnTo>
                  <a:lnTo>
                    <a:pt x="1483" y="270"/>
                  </a:lnTo>
                  <a:lnTo>
                    <a:pt x="1480" y="268"/>
                  </a:lnTo>
                  <a:lnTo>
                    <a:pt x="1480" y="268"/>
                  </a:lnTo>
                  <a:lnTo>
                    <a:pt x="1492" y="242"/>
                  </a:lnTo>
                  <a:lnTo>
                    <a:pt x="1504" y="218"/>
                  </a:lnTo>
                  <a:lnTo>
                    <a:pt x="1504" y="216"/>
                  </a:lnTo>
                  <a:lnTo>
                    <a:pt x="1516" y="190"/>
                  </a:lnTo>
                  <a:lnTo>
                    <a:pt x="1513" y="187"/>
                  </a:lnTo>
                  <a:lnTo>
                    <a:pt x="1511" y="185"/>
                  </a:lnTo>
                  <a:lnTo>
                    <a:pt x="1509" y="183"/>
                  </a:lnTo>
                  <a:lnTo>
                    <a:pt x="1494" y="178"/>
                  </a:lnTo>
                  <a:lnTo>
                    <a:pt x="1490" y="176"/>
                  </a:lnTo>
                  <a:lnTo>
                    <a:pt x="1487" y="176"/>
                  </a:lnTo>
                  <a:lnTo>
                    <a:pt x="1483" y="176"/>
                  </a:lnTo>
                  <a:lnTo>
                    <a:pt x="1466" y="185"/>
                  </a:lnTo>
                  <a:lnTo>
                    <a:pt x="1464" y="187"/>
                  </a:lnTo>
                  <a:lnTo>
                    <a:pt x="1464" y="187"/>
                  </a:lnTo>
                  <a:lnTo>
                    <a:pt x="1456" y="185"/>
                  </a:lnTo>
                  <a:lnTo>
                    <a:pt x="1454" y="185"/>
                  </a:lnTo>
                  <a:lnTo>
                    <a:pt x="1452" y="185"/>
                  </a:lnTo>
                  <a:lnTo>
                    <a:pt x="1449" y="185"/>
                  </a:lnTo>
                  <a:lnTo>
                    <a:pt x="1447" y="185"/>
                  </a:lnTo>
                  <a:lnTo>
                    <a:pt x="1447" y="185"/>
                  </a:lnTo>
                  <a:lnTo>
                    <a:pt x="1438" y="178"/>
                  </a:lnTo>
                  <a:lnTo>
                    <a:pt x="1430" y="171"/>
                  </a:lnTo>
                  <a:lnTo>
                    <a:pt x="1430" y="169"/>
                  </a:lnTo>
                  <a:lnTo>
                    <a:pt x="1428" y="166"/>
                  </a:lnTo>
                  <a:lnTo>
                    <a:pt x="1428" y="166"/>
                  </a:lnTo>
                  <a:lnTo>
                    <a:pt x="1426" y="164"/>
                  </a:lnTo>
                  <a:lnTo>
                    <a:pt x="1414" y="157"/>
                  </a:lnTo>
                  <a:lnTo>
                    <a:pt x="1409" y="157"/>
                  </a:lnTo>
                  <a:lnTo>
                    <a:pt x="1400" y="157"/>
                  </a:lnTo>
                  <a:lnTo>
                    <a:pt x="1397" y="157"/>
                  </a:lnTo>
                  <a:lnTo>
                    <a:pt x="1393" y="154"/>
                  </a:lnTo>
                  <a:lnTo>
                    <a:pt x="1390" y="154"/>
                  </a:lnTo>
                  <a:lnTo>
                    <a:pt x="1386" y="157"/>
                  </a:lnTo>
                  <a:lnTo>
                    <a:pt x="1381" y="159"/>
                  </a:lnTo>
                  <a:lnTo>
                    <a:pt x="1378" y="161"/>
                  </a:lnTo>
                  <a:lnTo>
                    <a:pt x="1376" y="161"/>
                  </a:lnTo>
                  <a:lnTo>
                    <a:pt x="1374" y="164"/>
                  </a:lnTo>
                  <a:lnTo>
                    <a:pt x="1374" y="164"/>
                  </a:lnTo>
                  <a:lnTo>
                    <a:pt x="1367" y="171"/>
                  </a:lnTo>
                  <a:lnTo>
                    <a:pt x="1367" y="171"/>
                  </a:lnTo>
                  <a:lnTo>
                    <a:pt x="1364" y="171"/>
                  </a:lnTo>
                  <a:lnTo>
                    <a:pt x="1362" y="171"/>
                  </a:lnTo>
                  <a:lnTo>
                    <a:pt x="1362" y="171"/>
                  </a:lnTo>
                  <a:lnTo>
                    <a:pt x="1352" y="176"/>
                  </a:lnTo>
                  <a:lnTo>
                    <a:pt x="1350" y="178"/>
                  </a:lnTo>
                  <a:lnTo>
                    <a:pt x="1350" y="178"/>
                  </a:lnTo>
                  <a:lnTo>
                    <a:pt x="1345" y="180"/>
                  </a:lnTo>
                  <a:lnTo>
                    <a:pt x="1345" y="180"/>
                  </a:lnTo>
                  <a:lnTo>
                    <a:pt x="1343" y="183"/>
                  </a:lnTo>
                  <a:lnTo>
                    <a:pt x="1333" y="190"/>
                  </a:lnTo>
                  <a:lnTo>
                    <a:pt x="1331" y="192"/>
                  </a:lnTo>
                  <a:lnTo>
                    <a:pt x="1331" y="195"/>
                  </a:lnTo>
                  <a:lnTo>
                    <a:pt x="1326" y="202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6"/>
                  </a:lnTo>
                  <a:lnTo>
                    <a:pt x="1326" y="209"/>
                  </a:lnTo>
                  <a:lnTo>
                    <a:pt x="1324" y="209"/>
                  </a:lnTo>
                  <a:lnTo>
                    <a:pt x="1322" y="209"/>
                  </a:lnTo>
                  <a:lnTo>
                    <a:pt x="1322" y="211"/>
                  </a:lnTo>
                  <a:lnTo>
                    <a:pt x="1319" y="211"/>
                  </a:lnTo>
                  <a:lnTo>
                    <a:pt x="1319" y="211"/>
                  </a:lnTo>
                  <a:lnTo>
                    <a:pt x="1315" y="213"/>
                  </a:lnTo>
                  <a:lnTo>
                    <a:pt x="1310" y="216"/>
                  </a:lnTo>
                  <a:lnTo>
                    <a:pt x="1307" y="218"/>
                  </a:lnTo>
                  <a:lnTo>
                    <a:pt x="1307" y="218"/>
                  </a:lnTo>
                  <a:lnTo>
                    <a:pt x="1305" y="218"/>
                  </a:lnTo>
                  <a:lnTo>
                    <a:pt x="1300" y="216"/>
                  </a:lnTo>
                  <a:lnTo>
                    <a:pt x="1296" y="213"/>
                  </a:lnTo>
                  <a:lnTo>
                    <a:pt x="1293" y="213"/>
                  </a:lnTo>
                  <a:lnTo>
                    <a:pt x="1277" y="221"/>
                  </a:lnTo>
                  <a:lnTo>
                    <a:pt x="1272" y="223"/>
                  </a:lnTo>
                  <a:lnTo>
                    <a:pt x="1253" y="225"/>
                  </a:lnTo>
                  <a:lnTo>
                    <a:pt x="1251" y="225"/>
                  </a:lnTo>
                  <a:lnTo>
                    <a:pt x="1244" y="230"/>
                  </a:lnTo>
                  <a:lnTo>
                    <a:pt x="1244" y="230"/>
                  </a:lnTo>
                  <a:lnTo>
                    <a:pt x="1241" y="230"/>
                  </a:lnTo>
                  <a:lnTo>
                    <a:pt x="1239" y="230"/>
                  </a:lnTo>
                  <a:lnTo>
                    <a:pt x="1237" y="228"/>
                  </a:lnTo>
                  <a:lnTo>
                    <a:pt x="1237" y="228"/>
                  </a:lnTo>
                  <a:lnTo>
                    <a:pt x="1234" y="228"/>
                  </a:lnTo>
                  <a:lnTo>
                    <a:pt x="1234" y="228"/>
                  </a:lnTo>
                  <a:lnTo>
                    <a:pt x="1232" y="230"/>
                  </a:lnTo>
                  <a:lnTo>
                    <a:pt x="1232" y="230"/>
                  </a:lnTo>
                  <a:lnTo>
                    <a:pt x="1225" y="235"/>
                  </a:lnTo>
                  <a:lnTo>
                    <a:pt x="1215" y="240"/>
                  </a:lnTo>
                  <a:lnTo>
                    <a:pt x="1208" y="244"/>
                  </a:lnTo>
                  <a:lnTo>
                    <a:pt x="1203" y="247"/>
                  </a:lnTo>
                  <a:lnTo>
                    <a:pt x="1201" y="247"/>
                  </a:lnTo>
                  <a:lnTo>
                    <a:pt x="1199" y="247"/>
                  </a:lnTo>
                  <a:lnTo>
                    <a:pt x="1196" y="244"/>
                  </a:lnTo>
                  <a:lnTo>
                    <a:pt x="1192" y="242"/>
                  </a:lnTo>
                  <a:lnTo>
                    <a:pt x="1189" y="242"/>
                  </a:lnTo>
                  <a:lnTo>
                    <a:pt x="1187" y="242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2" y="240"/>
                  </a:lnTo>
                  <a:lnTo>
                    <a:pt x="1182" y="242"/>
                  </a:lnTo>
                  <a:lnTo>
                    <a:pt x="1180" y="242"/>
                  </a:lnTo>
                  <a:lnTo>
                    <a:pt x="1177" y="244"/>
                  </a:lnTo>
                  <a:lnTo>
                    <a:pt x="1175" y="244"/>
                  </a:lnTo>
                  <a:lnTo>
                    <a:pt x="1161" y="240"/>
                  </a:lnTo>
                  <a:lnTo>
                    <a:pt x="1156" y="240"/>
                  </a:lnTo>
                  <a:lnTo>
                    <a:pt x="1156" y="240"/>
                  </a:lnTo>
                  <a:lnTo>
                    <a:pt x="1154" y="237"/>
                  </a:lnTo>
                  <a:lnTo>
                    <a:pt x="1151" y="235"/>
                  </a:lnTo>
                  <a:lnTo>
                    <a:pt x="1140" y="237"/>
                  </a:lnTo>
                  <a:lnTo>
                    <a:pt x="1140" y="235"/>
                  </a:lnTo>
                  <a:lnTo>
                    <a:pt x="1137" y="235"/>
                  </a:lnTo>
                  <a:lnTo>
                    <a:pt x="1137" y="235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5" y="232"/>
                  </a:lnTo>
                  <a:lnTo>
                    <a:pt x="1132" y="232"/>
                  </a:lnTo>
                  <a:lnTo>
                    <a:pt x="1130" y="230"/>
                  </a:lnTo>
                  <a:lnTo>
                    <a:pt x="1130" y="230"/>
                  </a:lnTo>
                  <a:lnTo>
                    <a:pt x="1128" y="230"/>
                  </a:lnTo>
                  <a:lnTo>
                    <a:pt x="1121" y="230"/>
                  </a:lnTo>
                  <a:lnTo>
                    <a:pt x="1116" y="230"/>
                  </a:lnTo>
                  <a:lnTo>
                    <a:pt x="1114" y="230"/>
                  </a:lnTo>
                  <a:lnTo>
                    <a:pt x="1109" y="230"/>
                  </a:lnTo>
                  <a:lnTo>
                    <a:pt x="1106" y="230"/>
                  </a:lnTo>
                  <a:lnTo>
                    <a:pt x="1099" y="230"/>
                  </a:lnTo>
                  <a:lnTo>
                    <a:pt x="1092" y="230"/>
                  </a:lnTo>
                  <a:lnTo>
                    <a:pt x="1090" y="230"/>
                  </a:lnTo>
                  <a:lnTo>
                    <a:pt x="1088" y="230"/>
                  </a:lnTo>
                  <a:lnTo>
                    <a:pt x="1085" y="228"/>
                  </a:lnTo>
                  <a:lnTo>
                    <a:pt x="1078" y="223"/>
                  </a:lnTo>
                  <a:lnTo>
                    <a:pt x="1076" y="218"/>
                  </a:lnTo>
                  <a:lnTo>
                    <a:pt x="1076" y="218"/>
                  </a:lnTo>
                  <a:lnTo>
                    <a:pt x="1073" y="216"/>
                  </a:lnTo>
                  <a:lnTo>
                    <a:pt x="1073" y="216"/>
                  </a:lnTo>
                  <a:lnTo>
                    <a:pt x="1073" y="213"/>
                  </a:lnTo>
                  <a:lnTo>
                    <a:pt x="1071" y="213"/>
                  </a:lnTo>
                  <a:lnTo>
                    <a:pt x="1066" y="213"/>
                  </a:lnTo>
                  <a:lnTo>
                    <a:pt x="1066" y="213"/>
                  </a:lnTo>
                  <a:lnTo>
                    <a:pt x="1062" y="209"/>
                  </a:lnTo>
                  <a:lnTo>
                    <a:pt x="1062" y="209"/>
                  </a:lnTo>
                  <a:lnTo>
                    <a:pt x="1062" y="206"/>
                  </a:lnTo>
                  <a:lnTo>
                    <a:pt x="1062" y="206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59" y="204"/>
                  </a:lnTo>
                  <a:lnTo>
                    <a:pt x="1057" y="204"/>
                  </a:lnTo>
                  <a:lnTo>
                    <a:pt x="1057" y="204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59" y="199"/>
                  </a:lnTo>
                  <a:lnTo>
                    <a:pt x="1059" y="197"/>
                  </a:lnTo>
                  <a:lnTo>
                    <a:pt x="1057" y="195"/>
                  </a:lnTo>
                  <a:lnTo>
                    <a:pt x="1057" y="190"/>
                  </a:lnTo>
                  <a:lnTo>
                    <a:pt x="1057" y="187"/>
                  </a:lnTo>
                  <a:lnTo>
                    <a:pt x="1057" y="187"/>
                  </a:lnTo>
                  <a:lnTo>
                    <a:pt x="1057" y="185"/>
                  </a:lnTo>
                  <a:lnTo>
                    <a:pt x="1059" y="185"/>
                  </a:lnTo>
                  <a:lnTo>
                    <a:pt x="1059" y="183"/>
                  </a:lnTo>
                  <a:lnTo>
                    <a:pt x="1057" y="183"/>
                  </a:lnTo>
                  <a:lnTo>
                    <a:pt x="1054" y="183"/>
                  </a:lnTo>
                  <a:lnTo>
                    <a:pt x="1052" y="180"/>
                  </a:lnTo>
                  <a:lnTo>
                    <a:pt x="1052" y="180"/>
                  </a:lnTo>
                  <a:lnTo>
                    <a:pt x="1050" y="180"/>
                  </a:lnTo>
                  <a:lnTo>
                    <a:pt x="1050" y="180"/>
                  </a:lnTo>
                  <a:lnTo>
                    <a:pt x="1047" y="180"/>
                  </a:lnTo>
                  <a:lnTo>
                    <a:pt x="1047" y="178"/>
                  </a:lnTo>
                  <a:lnTo>
                    <a:pt x="1047" y="178"/>
                  </a:lnTo>
                  <a:lnTo>
                    <a:pt x="1028" y="178"/>
                  </a:lnTo>
                  <a:lnTo>
                    <a:pt x="1024" y="176"/>
                  </a:lnTo>
                  <a:lnTo>
                    <a:pt x="1024" y="176"/>
                  </a:lnTo>
                  <a:lnTo>
                    <a:pt x="1021" y="176"/>
                  </a:lnTo>
                  <a:lnTo>
                    <a:pt x="1019" y="176"/>
                  </a:lnTo>
                  <a:lnTo>
                    <a:pt x="1019" y="176"/>
                  </a:lnTo>
                  <a:lnTo>
                    <a:pt x="1017" y="176"/>
                  </a:lnTo>
                  <a:lnTo>
                    <a:pt x="1014" y="173"/>
                  </a:lnTo>
                  <a:lnTo>
                    <a:pt x="1014" y="171"/>
                  </a:lnTo>
                  <a:lnTo>
                    <a:pt x="1012" y="171"/>
                  </a:lnTo>
                  <a:lnTo>
                    <a:pt x="1012" y="171"/>
                  </a:lnTo>
                  <a:lnTo>
                    <a:pt x="1012" y="169"/>
                  </a:lnTo>
                  <a:lnTo>
                    <a:pt x="1009" y="169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7" y="164"/>
                  </a:lnTo>
                  <a:lnTo>
                    <a:pt x="1007" y="161"/>
                  </a:lnTo>
                  <a:lnTo>
                    <a:pt x="1007" y="161"/>
                  </a:lnTo>
                  <a:lnTo>
                    <a:pt x="1005" y="159"/>
                  </a:lnTo>
                  <a:lnTo>
                    <a:pt x="998" y="152"/>
                  </a:lnTo>
                  <a:lnTo>
                    <a:pt x="995" y="152"/>
                  </a:lnTo>
                  <a:lnTo>
                    <a:pt x="991" y="150"/>
                  </a:lnTo>
                  <a:lnTo>
                    <a:pt x="983" y="150"/>
                  </a:lnTo>
                  <a:lnTo>
                    <a:pt x="979" y="150"/>
                  </a:lnTo>
                  <a:lnTo>
                    <a:pt x="969" y="152"/>
                  </a:lnTo>
                  <a:lnTo>
                    <a:pt x="967" y="152"/>
                  </a:lnTo>
                  <a:lnTo>
                    <a:pt x="967" y="152"/>
                  </a:lnTo>
                  <a:lnTo>
                    <a:pt x="965" y="150"/>
                  </a:lnTo>
                  <a:lnTo>
                    <a:pt x="962" y="150"/>
                  </a:lnTo>
                  <a:lnTo>
                    <a:pt x="960" y="150"/>
                  </a:lnTo>
                  <a:lnTo>
                    <a:pt x="957" y="150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5" y="145"/>
                  </a:lnTo>
                  <a:lnTo>
                    <a:pt x="953" y="142"/>
                  </a:lnTo>
                  <a:lnTo>
                    <a:pt x="950" y="142"/>
                  </a:lnTo>
                  <a:lnTo>
                    <a:pt x="948" y="142"/>
                  </a:lnTo>
                  <a:lnTo>
                    <a:pt x="946" y="142"/>
                  </a:lnTo>
                  <a:lnTo>
                    <a:pt x="943" y="142"/>
                  </a:lnTo>
                  <a:lnTo>
                    <a:pt x="936" y="142"/>
                  </a:lnTo>
                  <a:lnTo>
                    <a:pt x="920" y="138"/>
                  </a:lnTo>
                  <a:lnTo>
                    <a:pt x="917" y="138"/>
                  </a:lnTo>
                  <a:lnTo>
                    <a:pt x="917" y="140"/>
                  </a:lnTo>
                  <a:lnTo>
                    <a:pt x="910" y="145"/>
                  </a:lnTo>
                  <a:lnTo>
                    <a:pt x="910" y="145"/>
                  </a:lnTo>
                  <a:lnTo>
                    <a:pt x="908" y="145"/>
                  </a:lnTo>
                  <a:lnTo>
                    <a:pt x="905" y="145"/>
                  </a:lnTo>
                  <a:lnTo>
                    <a:pt x="901" y="145"/>
                  </a:lnTo>
                  <a:lnTo>
                    <a:pt x="898" y="145"/>
                  </a:lnTo>
                  <a:lnTo>
                    <a:pt x="898" y="145"/>
                  </a:lnTo>
                  <a:lnTo>
                    <a:pt x="894" y="147"/>
                  </a:lnTo>
                  <a:lnTo>
                    <a:pt x="894" y="147"/>
                  </a:lnTo>
                  <a:lnTo>
                    <a:pt x="889" y="147"/>
                  </a:lnTo>
                  <a:lnTo>
                    <a:pt x="886" y="147"/>
                  </a:lnTo>
                  <a:lnTo>
                    <a:pt x="884" y="150"/>
                  </a:lnTo>
                  <a:lnTo>
                    <a:pt x="884" y="152"/>
                  </a:lnTo>
                  <a:lnTo>
                    <a:pt x="882" y="152"/>
                  </a:lnTo>
                  <a:lnTo>
                    <a:pt x="877" y="152"/>
                  </a:lnTo>
                  <a:lnTo>
                    <a:pt x="872" y="152"/>
                  </a:lnTo>
                  <a:lnTo>
                    <a:pt x="870" y="152"/>
                  </a:lnTo>
                  <a:lnTo>
                    <a:pt x="870" y="154"/>
                  </a:lnTo>
                  <a:lnTo>
                    <a:pt x="868" y="157"/>
                  </a:lnTo>
                  <a:lnTo>
                    <a:pt x="865" y="159"/>
                  </a:lnTo>
                  <a:lnTo>
                    <a:pt x="865" y="159"/>
                  </a:lnTo>
                  <a:lnTo>
                    <a:pt x="860" y="164"/>
                  </a:lnTo>
                  <a:lnTo>
                    <a:pt x="858" y="164"/>
                  </a:lnTo>
                  <a:lnTo>
                    <a:pt x="853" y="166"/>
                  </a:lnTo>
                  <a:lnTo>
                    <a:pt x="851" y="164"/>
                  </a:lnTo>
                  <a:lnTo>
                    <a:pt x="844" y="161"/>
                  </a:lnTo>
                  <a:lnTo>
                    <a:pt x="839" y="161"/>
                  </a:lnTo>
                  <a:lnTo>
                    <a:pt x="834" y="166"/>
                  </a:lnTo>
                  <a:lnTo>
                    <a:pt x="830" y="166"/>
                  </a:lnTo>
                  <a:lnTo>
                    <a:pt x="827" y="164"/>
                  </a:lnTo>
                  <a:lnTo>
                    <a:pt x="823" y="161"/>
                  </a:lnTo>
                  <a:lnTo>
                    <a:pt x="823" y="161"/>
                  </a:lnTo>
                  <a:lnTo>
                    <a:pt x="820" y="161"/>
                  </a:lnTo>
                  <a:lnTo>
                    <a:pt x="816" y="161"/>
                  </a:lnTo>
                  <a:lnTo>
                    <a:pt x="813" y="161"/>
                  </a:lnTo>
                  <a:lnTo>
                    <a:pt x="813" y="159"/>
                  </a:lnTo>
                  <a:lnTo>
                    <a:pt x="811" y="157"/>
                  </a:lnTo>
                  <a:lnTo>
                    <a:pt x="808" y="152"/>
                  </a:lnTo>
                  <a:lnTo>
                    <a:pt x="806" y="152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2" y="152"/>
                  </a:lnTo>
                  <a:lnTo>
                    <a:pt x="787" y="145"/>
                  </a:lnTo>
                  <a:lnTo>
                    <a:pt x="780" y="145"/>
                  </a:lnTo>
                  <a:lnTo>
                    <a:pt x="780" y="145"/>
                  </a:lnTo>
                  <a:lnTo>
                    <a:pt x="778" y="142"/>
                  </a:lnTo>
                  <a:lnTo>
                    <a:pt x="773" y="135"/>
                  </a:lnTo>
                  <a:lnTo>
                    <a:pt x="771" y="133"/>
                  </a:lnTo>
                  <a:lnTo>
                    <a:pt x="766" y="133"/>
                  </a:lnTo>
                  <a:lnTo>
                    <a:pt x="763" y="133"/>
                  </a:lnTo>
                  <a:lnTo>
                    <a:pt x="763" y="131"/>
                  </a:lnTo>
                  <a:lnTo>
                    <a:pt x="761" y="128"/>
                  </a:lnTo>
                  <a:lnTo>
                    <a:pt x="761" y="126"/>
                  </a:lnTo>
                  <a:lnTo>
                    <a:pt x="761" y="124"/>
                  </a:lnTo>
                  <a:lnTo>
                    <a:pt x="761" y="121"/>
                  </a:lnTo>
                  <a:lnTo>
                    <a:pt x="763" y="119"/>
                  </a:lnTo>
                  <a:lnTo>
                    <a:pt x="763" y="119"/>
                  </a:lnTo>
                  <a:lnTo>
                    <a:pt x="763" y="114"/>
                  </a:lnTo>
                  <a:lnTo>
                    <a:pt x="759" y="112"/>
                  </a:lnTo>
                  <a:lnTo>
                    <a:pt x="759" y="112"/>
                  </a:lnTo>
                  <a:lnTo>
                    <a:pt x="756" y="109"/>
                  </a:lnTo>
                  <a:lnTo>
                    <a:pt x="759" y="107"/>
                  </a:lnTo>
                  <a:lnTo>
                    <a:pt x="759" y="105"/>
                  </a:lnTo>
                  <a:lnTo>
                    <a:pt x="759" y="102"/>
                  </a:lnTo>
                  <a:lnTo>
                    <a:pt x="759" y="100"/>
                  </a:lnTo>
                  <a:lnTo>
                    <a:pt x="759" y="98"/>
                  </a:lnTo>
                  <a:lnTo>
                    <a:pt x="759" y="98"/>
                  </a:lnTo>
                  <a:lnTo>
                    <a:pt x="759" y="95"/>
                  </a:lnTo>
                  <a:lnTo>
                    <a:pt x="759" y="95"/>
                  </a:lnTo>
                  <a:lnTo>
                    <a:pt x="756" y="93"/>
                  </a:lnTo>
                  <a:lnTo>
                    <a:pt x="754" y="90"/>
                  </a:lnTo>
                  <a:lnTo>
                    <a:pt x="754" y="86"/>
                  </a:lnTo>
                  <a:lnTo>
                    <a:pt x="754" y="83"/>
                  </a:lnTo>
                  <a:lnTo>
                    <a:pt x="754" y="81"/>
                  </a:lnTo>
                  <a:lnTo>
                    <a:pt x="754" y="79"/>
                  </a:lnTo>
                  <a:lnTo>
                    <a:pt x="754" y="79"/>
                  </a:lnTo>
                  <a:lnTo>
                    <a:pt x="754" y="76"/>
                  </a:lnTo>
                  <a:lnTo>
                    <a:pt x="754" y="76"/>
                  </a:lnTo>
                  <a:lnTo>
                    <a:pt x="754" y="74"/>
                  </a:lnTo>
                  <a:lnTo>
                    <a:pt x="756" y="71"/>
                  </a:lnTo>
                  <a:lnTo>
                    <a:pt x="756" y="69"/>
                  </a:lnTo>
                  <a:lnTo>
                    <a:pt x="756" y="67"/>
                  </a:lnTo>
                  <a:lnTo>
                    <a:pt x="752" y="64"/>
                  </a:lnTo>
                  <a:lnTo>
                    <a:pt x="749" y="62"/>
                  </a:lnTo>
                  <a:lnTo>
                    <a:pt x="749" y="62"/>
                  </a:lnTo>
                  <a:lnTo>
                    <a:pt x="745" y="62"/>
                  </a:lnTo>
                  <a:lnTo>
                    <a:pt x="745" y="62"/>
                  </a:lnTo>
                  <a:lnTo>
                    <a:pt x="742" y="60"/>
                  </a:lnTo>
                  <a:lnTo>
                    <a:pt x="742" y="60"/>
                  </a:lnTo>
                  <a:lnTo>
                    <a:pt x="737" y="60"/>
                  </a:lnTo>
                  <a:lnTo>
                    <a:pt x="735" y="60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0" y="57"/>
                  </a:lnTo>
                  <a:lnTo>
                    <a:pt x="728" y="57"/>
                  </a:lnTo>
                  <a:lnTo>
                    <a:pt x="723" y="55"/>
                  </a:lnTo>
                  <a:lnTo>
                    <a:pt x="721" y="55"/>
                  </a:lnTo>
                  <a:lnTo>
                    <a:pt x="719" y="55"/>
                  </a:lnTo>
                  <a:lnTo>
                    <a:pt x="714" y="57"/>
                  </a:lnTo>
                  <a:lnTo>
                    <a:pt x="711" y="57"/>
                  </a:lnTo>
                  <a:lnTo>
                    <a:pt x="711" y="55"/>
                  </a:lnTo>
                  <a:lnTo>
                    <a:pt x="709" y="53"/>
                  </a:lnTo>
                  <a:lnTo>
                    <a:pt x="707" y="53"/>
                  </a:lnTo>
                  <a:lnTo>
                    <a:pt x="704" y="50"/>
                  </a:lnTo>
                  <a:lnTo>
                    <a:pt x="702" y="50"/>
                  </a:lnTo>
                  <a:lnTo>
                    <a:pt x="700" y="50"/>
                  </a:lnTo>
                  <a:lnTo>
                    <a:pt x="697" y="48"/>
                  </a:lnTo>
                  <a:lnTo>
                    <a:pt x="676" y="36"/>
                  </a:lnTo>
                  <a:lnTo>
                    <a:pt x="671" y="36"/>
                  </a:lnTo>
                  <a:lnTo>
                    <a:pt x="669" y="34"/>
                  </a:lnTo>
                  <a:lnTo>
                    <a:pt x="652" y="34"/>
                  </a:lnTo>
                  <a:lnTo>
                    <a:pt x="648" y="34"/>
                  </a:lnTo>
                  <a:lnTo>
                    <a:pt x="643" y="34"/>
                  </a:lnTo>
                  <a:lnTo>
                    <a:pt x="638" y="31"/>
                  </a:lnTo>
                  <a:lnTo>
                    <a:pt x="633" y="29"/>
                  </a:lnTo>
                  <a:lnTo>
                    <a:pt x="631" y="24"/>
                  </a:lnTo>
                  <a:lnTo>
                    <a:pt x="626" y="22"/>
                  </a:lnTo>
                  <a:lnTo>
                    <a:pt x="624" y="19"/>
                  </a:lnTo>
                  <a:lnTo>
                    <a:pt x="619" y="19"/>
                  </a:lnTo>
                  <a:lnTo>
                    <a:pt x="607" y="17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3" y="12"/>
                  </a:lnTo>
                  <a:lnTo>
                    <a:pt x="603" y="10"/>
                  </a:lnTo>
                  <a:lnTo>
                    <a:pt x="600" y="10"/>
                  </a:lnTo>
                  <a:lnTo>
                    <a:pt x="591" y="8"/>
                  </a:lnTo>
                  <a:lnTo>
                    <a:pt x="588" y="5"/>
                  </a:lnTo>
                  <a:lnTo>
                    <a:pt x="588" y="3"/>
                  </a:lnTo>
                  <a:lnTo>
                    <a:pt x="588" y="0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4" y="0"/>
                  </a:lnTo>
                  <a:lnTo>
                    <a:pt x="581" y="0"/>
                  </a:lnTo>
                  <a:lnTo>
                    <a:pt x="581" y="3"/>
                  </a:lnTo>
                  <a:lnTo>
                    <a:pt x="581" y="5"/>
                  </a:lnTo>
                  <a:lnTo>
                    <a:pt x="581" y="8"/>
                  </a:lnTo>
                  <a:lnTo>
                    <a:pt x="581" y="8"/>
                  </a:lnTo>
                  <a:lnTo>
                    <a:pt x="579" y="10"/>
                  </a:lnTo>
                  <a:lnTo>
                    <a:pt x="579" y="12"/>
                  </a:lnTo>
                  <a:lnTo>
                    <a:pt x="579" y="17"/>
                  </a:lnTo>
                  <a:lnTo>
                    <a:pt x="574" y="24"/>
                  </a:lnTo>
                  <a:lnTo>
                    <a:pt x="572" y="27"/>
                  </a:lnTo>
                  <a:lnTo>
                    <a:pt x="572" y="27"/>
                  </a:lnTo>
                  <a:lnTo>
                    <a:pt x="570" y="29"/>
                  </a:lnTo>
                  <a:lnTo>
                    <a:pt x="560" y="31"/>
                  </a:lnTo>
                  <a:lnTo>
                    <a:pt x="555" y="34"/>
                  </a:lnTo>
                  <a:lnTo>
                    <a:pt x="551" y="41"/>
                  </a:lnTo>
                  <a:lnTo>
                    <a:pt x="551" y="41"/>
                  </a:lnTo>
                  <a:lnTo>
                    <a:pt x="551" y="43"/>
                  </a:lnTo>
                  <a:lnTo>
                    <a:pt x="548" y="45"/>
                  </a:lnTo>
                  <a:lnTo>
                    <a:pt x="548" y="48"/>
                  </a:lnTo>
                  <a:lnTo>
                    <a:pt x="551" y="50"/>
                  </a:lnTo>
                  <a:lnTo>
                    <a:pt x="548" y="53"/>
                  </a:lnTo>
                  <a:lnTo>
                    <a:pt x="548" y="55"/>
                  </a:lnTo>
                  <a:lnTo>
                    <a:pt x="544" y="55"/>
                  </a:lnTo>
                  <a:lnTo>
                    <a:pt x="544" y="55"/>
                  </a:lnTo>
                  <a:lnTo>
                    <a:pt x="541" y="55"/>
                  </a:lnTo>
                  <a:lnTo>
                    <a:pt x="539" y="55"/>
                  </a:lnTo>
                  <a:lnTo>
                    <a:pt x="539" y="57"/>
                  </a:lnTo>
                  <a:lnTo>
                    <a:pt x="539" y="57"/>
                  </a:lnTo>
                  <a:lnTo>
                    <a:pt x="536" y="64"/>
                  </a:lnTo>
                  <a:lnTo>
                    <a:pt x="536" y="64"/>
                  </a:lnTo>
                  <a:lnTo>
                    <a:pt x="534" y="67"/>
                  </a:lnTo>
                  <a:lnTo>
                    <a:pt x="534" y="67"/>
                  </a:lnTo>
                  <a:lnTo>
                    <a:pt x="532" y="69"/>
                  </a:lnTo>
                  <a:lnTo>
                    <a:pt x="532" y="71"/>
                  </a:lnTo>
                  <a:lnTo>
                    <a:pt x="534" y="74"/>
                  </a:lnTo>
                  <a:lnTo>
                    <a:pt x="534" y="76"/>
                  </a:lnTo>
                  <a:lnTo>
                    <a:pt x="534" y="76"/>
                  </a:lnTo>
                  <a:lnTo>
                    <a:pt x="532" y="81"/>
                  </a:lnTo>
                  <a:lnTo>
                    <a:pt x="532" y="81"/>
                  </a:lnTo>
                  <a:lnTo>
                    <a:pt x="532" y="83"/>
                  </a:lnTo>
                  <a:lnTo>
                    <a:pt x="529" y="88"/>
                  </a:lnTo>
                  <a:lnTo>
                    <a:pt x="527" y="95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2" y="102"/>
                  </a:lnTo>
                  <a:lnTo>
                    <a:pt x="534" y="102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6" y="107"/>
                  </a:lnTo>
                  <a:lnTo>
                    <a:pt x="536" y="107"/>
                  </a:lnTo>
                  <a:lnTo>
                    <a:pt x="534" y="112"/>
                  </a:lnTo>
                  <a:lnTo>
                    <a:pt x="534" y="114"/>
                  </a:lnTo>
                  <a:lnTo>
                    <a:pt x="536" y="116"/>
                  </a:lnTo>
                  <a:lnTo>
                    <a:pt x="539" y="124"/>
                  </a:lnTo>
                  <a:lnTo>
                    <a:pt x="539" y="126"/>
                  </a:lnTo>
                  <a:lnTo>
                    <a:pt x="541" y="126"/>
                  </a:lnTo>
                  <a:lnTo>
                    <a:pt x="544" y="131"/>
                  </a:lnTo>
                  <a:lnTo>
                    <a:pt x="546" y="131"/>
                  </a:lnTo>
                  <a:lnTo>
                    <a:pt x="548" y="131"/>
                  </a:lnTo>
                  <a:lnTo>
                    <a:pt x="551" y="131"/>
                  </a:lnTo>
                  <a:lnTo>
                    <a:pt x="551" y="133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40"/>
                  </a:lnTo>
                  <a:lnTo>
                    <a:pt x="551" y="145"/>
                  </a:lnTo>
                  <a:lnTo>
                    <a:pt x="551" y="147"/>
                  </a:lnTo>
                  <a:lnTo>
                    <a:pt x="551" y="150"/>
                  </a:lnTo>
                  <a:lnTo>
                    <a:pt x="551" y="150"/>
                  </a:lnTo>
                  <a:lnTo>
                    <a:pt x="551" y="152"/>
                  </a:lnTo>
                  <a:lnTo>
                    <a:pt x="551" y="154"/>
                  </a:lnTo>
                  <a:lnTo>
                    <a:pt x="544" y="171"/>
                  </a:lnTo>
                  <a:lnTo>
                    <a:pt x="539" y="176"/>
                  </a:lnTo>
                  <a:lnTo>
                    <a:pt x="532" y="178"/>
                  </a:lnTo>
                  <a:lnTo>
                    <a:pt x="532" y="180"/>
                  </a:lnTo>
                  <a:lnTo>
                    <a:pt x="529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0"/>
                  </a:lnTo>
                  <a:lnTo>
                    <a:pt x="525" y="180"/>
                  </a:lnTo>
                  <a:lnTo>
                    <a:pt x="522" y="180"/>
                  </a:lnTo>
                  <a:lnTo>
                    <a:pt x="518" y="183"/>
                  </a:lnTo>
                  <a:lnTo>
                    <a:pt x="515" y="183"/>
                  </a:lnTo>
                  <a:lnTo>
                    <a:pt x="515" y="183"/>
                  </a:lnTo>
                  <a:lnTo>
                    <a:pt x="515" y="185"/>
                  </a:lnTo>
                  <a:lnTo>
                    <a:pt x="515" y="187"/>
                  </a:lnTo>
                  <a:lnTo>
                    <a:pt x="515" y="190"/>
                  </a:lnTo>
                  <a:lnTo>
                    <a:pt x="513" y="190"/>
                  </a:lnTo>
                  <a:lnTo>
                    <a:pt x="510" y="195"/>
                  </a:lnTo>
                  <a:lnTo>
                    <a:pt x="506" y="197"/>
                  </a:lnTo>
                  <a:lnTo>
                    <a:pt x="503" y="197"/>
                  </a:lnTo>
                  <a:lnTo>
                    <a:pt x="501" y="199"/>
                  </a:lnTo>
                  <a:lnTo>
                    <a:pt x="499" y="199"/>
                  </a:lnTo>
                  <a:lnTo>
                    <a:pt x="496" y="197"/>
                  </a:lnTo>
                  <a:lnTo>
                    <a:pt x="494" y="197"/>
                  </a:lnTo>
                  <a:lnTo>
                    <a:pt x="491" y="195"/>
                  </a:lnTo>
                  <a:lnTo>
                    <a:pt x="491" y="192"/>
                  </a:lnTo>
                  <a:lnTo>
                    <a:pt x="489" y="192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7" y="190"/>
                  </a:lnTo>
                  <a:lnTo>
                    <a:pt x="484" y="187"/>
                  </a:lnTo>
                  <a:lnTo>
                    <a:pt x="484" y="185"/>
                  </a:lnTo>
                  <a:lnTo>
                    <a:pt x="470" y="183"/>
                  </a:lnTo>
                  <a:lnTo>
                    <a:pt x="468" y="183"/>
                  </a:lnTo>
                  <a:lnTo>
                    <a:pt x="465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1" y="185"/>
                  </a:lnTo>
                  <a:lnTo>
                    <a:pt x="461" y="185"/>
                  </a:lnTo>
                  <a:lnTo>
                    <a:pt x="461" y="183"/>
                  </a:lnTo>
                  <a:lnTo>
                    <a:pt x="458" y="183"/>
                  </a:lnTo>
                  <a:lnTo>
                    <a:pt x="458" y="183"/>
                  </a:lnTo>
                  <a:lnTo>
                    <a:pt x="456" y="183"/>
                  </a:lnTo>
                  <a:lnTo>
                    <a:pt x="454" y="185"/>
                  </a:lnTo>
                  <a:lnTo>
                    <a:pt x="451" y="185"/>
                  </a:lnTo>
                  <a:lnTo>
                    <a:pt x="451" y="185"/>
                  </a:lnTo>
                  <a:lnTo>
                    <a:pt x="449" y="185"/>
                  </a:lnTo>
                  <a:lnTo>
                    <a:pt x="447" y="183"/>
                  </a:lnTo>
                  <a:lnTo>
                    <a:pt x="444" y="180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6"/>
                  </a:lnTo>
                  <a:lnTo>
                    <a:pt x="435" y="176"/>
                  </a:lnTo>
                  <a:lnTo>
                    <a:pt x="435" y="176"/>
                  </a:lnTo>
                  <a:lnTo>
                    <a:pt x="435" y="178"/>
                  </a:lnTo>
                  <a:lnTo>
                    <a:pt x="432" y="178"/>
                  </a:lnTo>
                  <a:lnTo>
                    <a:pt x="432" y="178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0" y="180"/>
                  </a:lnTo>
                  <a:lnTo>
                    <a:pt x="428" y="180"/>
                  </a:lnTo>
                  <a:lnTo>
                    <a:pt x="428" y="180"/>
                  </a:lnTo>
                  <a:lnTo>
                    <a:pt x="428" y="178"/>
                  </a:lnTo>
                  <a:lnTo>
                    <a:pt x="428" y="178"/>
                  </a:lnTo>
                  <a:lnTo>
                    <a:pt x="425" y="176"/>
                  </a:lnTo>
                  <a:lnTo>
                    <a:pt x="423" y="176"/>
                  </a:lnTo>
                  <a:lnTo>
                    <a:pt x="421" y="176"/>
                  </a:lnTo>
                  <a:lnTo>
                    <a:pt x="421" y="178"/>
                  </a:lnTo>
                  <a:lnTo>
                    <a:pt x="418" y="180"/>
                  </a:lnTo>
                  <a:lnTo>
                    <a:pt x="416" y="180"/>
                  </a:lnTo>
                  <a:lnTo>
                    <a:pt x="411" y="183"/>
                  </a:lnTo>
                  <a:lnTo>
                    <a:pt x="409" y="183"/>
                  </a:lnTo>
                  <a:lnTo>
                    <a:pt x="409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4" y="185"/>
                  </a:lnTo>
                  <a:lnTo>
                    <a:pt x="404" y="183"/>
                  </a:lnTo>
                  <a:lnTo>
                    <a:pt x="402" y="180"/>
                  </a:lnTo>
                  <a:lnTo>
                    <a:pt x="399" y="180"/>
                  </a:lnTo>
                  <a:lnTo>
                    <a:pt x="385" y="180"/>
                  </a:lnTo>
                  <a:lnTo>
                    <a:pt x="383" y="180"/>
                  </a:lnTo>
                  <a:lnTo>
                    <a:pt x="380" y="178"/>
                  </a:lnTo>
                  <a:lnTo>
                    <a:pt x="380" y="178"/>
                  </a:lnTo>
                  <a:lnTo>
                    <a:pt x="380" y="176"/>
                  </a:lnTo>
                  <a:lnTo>
                    <a:pt x="378" y="173"/>
                  </a:lnTo>
                  <a:lnTo>
                    <a:pt x="376" y="173"/>
                  </a:lnTo>
                  <a:lnTo>
                    <a:pt x="366" y="173"/>
                  </a:lnTo>
                  <a:lnTo>
                    <a:pt x="361" y="176"/>
                  </a:lnTo>
                  <a:lnTo>
                    <a:pt x="361" y="176"/>
                  </a:lnTo>
                  <a:lnTo>
                    <a:pt x="359" y="176"/>
                  </a:lnTo>
                  <a:lnTo>
                    <a:pt x="359" y="173"/>
                  </a:lnTo>
                  <a:lnTo>
                    <a:pt x="359" y="171"/>
                  </a:lnTo>
                  <a:lnTo>
                    <a:pt x="357" y="171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6"/>
                  </a:lnTo>
                  <a:lnTo>
                    <a:pt x="354" y="166"/>
                  </a:lnTo>
                  <a:lnTo>
                    <a:pt x="354" y="164"/>
                  </a:lnTo>
                  <a:lnTo>
                    <a:pt x="352" y="164"/>
                  </a:lnTo>
                  <a:lnTo>
                    <a:pt x="350" y="161"/>
                  </a:lnTo>
                  <a:lnTo>
                    <a:pt x="347" y="159"/>
                  </a:lnTo>
                  <a:lnTo>
                    <a:pt x="347" y="159"/>
                  </a:lnTo>
                  <a:lnTo>
                    <a:pt x="345" y="157"/>
                  </a:lnTo>
                  <a:lnTo>
                    <a:pt x="345" y="152"/>
                  </a:lnTo>
                  <a:lnTo>
                    <a:pt x="345" y="142"/>
                  </a:lnTo>
                  <a:lnTo>
                    <a:pt x="345" y="142"/>
                  </a:lnTo>
                  <a:lnTo>
                    <a:pt x="342" y="135"/>
                  </a:lnTo>
                  <a:lnTo>
                    <a:pt x="342" y="133"/>
                  </a:lnTo>
                  <a:lnTo>
                    <a:pt x="342" y="133"/>
                  </a:lnTo>
                  <a:lnTo>
                    <a:pt x="342" y="131"/>
                  </a:lnTo>
                  <a:lnTo>
                    <a:pt x="340" y="131"/>
                  </a:lnTo>
                  <a:lnTo>
                    <a:pt x="321" y="131"/>
                  </a:lnTo>
                  <a:lnTo>
                    <a:pt x="305" y="128"/>
                  </a:lnTo>
                  <a:lnTo>
                    <a:pt x="298" y="126"/>
                  </a:lnTo>
                  <a:lnTo>
                    <a:pt x="286" y="128"/>
                  </a:lnTo>
                  <a:lnTo>
                    <a:pt x="283" y="128"/>
                  </a:lnTo>
                  <a:lnTo>
                    <a:pt x="281" y="128"/>
                  </a:lnTo>
                  <a:lnTo>
                    <a:pt x="27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6" y="124"/>
                  </a:lnTo>
                  <a:lnTo>
                    <a:pt x="274" y="119"/>
                  </a:lnTo>
                  <a:lnTo>
                    <a:pt x="274" y="116"/>
                  </a:lnTo>
                  <a:lnTo>
                    <a:pt x="274" y="112"/>
                  </a:lnTo>
                  <a:lnTo>
                    <a:pt x="272" y="112"/>
                  </a:lnTo>
                  <a:lnTo>
                    <a:pt x="269" y="112"/>
                  </a:lnTo>
                  <a:lnTo>
                    <a:pt x="264" y="112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2" y="116"/>
                  </a:lnTo>
                  <a:lnTo>
                    <a:pt x="262" y="119"/>
                  </a:lnTo>
                  <a:lnTo>
                    <a:pt x="260" y="119"/>
                  </a:lnTo>
                  <a:lnTo>
                    <a:pt x="260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0" y="114"/>
                  </a:lnTo>
                  <a:lnTo>
                    <a:pt x="248" y="114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3" y="107"/>
                  </a:lnTo>
                  <a:lnTo>
                    <a:pt x="243" y="105"/>
                  </a:lnTo>
                  <a:lnTo>
                    <a:pt x="243" y="105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8" y="107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12"/>
                  </a:lnTo>
                  <a:lnTo>
                    <a:pt x="236" y="116"/>
                  </a:lnTo>
                  <a:lnTo>
                    <a:pt x="231" y="121"/>
                  </a:lnTo>
                  <a:lnTo>
                    <a:pt x="227" y="121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0" y="121"/>
                  </a:lnTo>
                  <a:lnTo>
                    <a:pt x="205" y="124"/>
                  </a:lnTo>
                  <a:lnTo>
                    <a:pt x="205" y="124"/>
                  </a:lnTo>
                  <a:lnTo>
                    <a:pt x="203" y="128"/>
                  </a:lnTo>
                  <a:lnTo>
                    <a:pt x="201" y="131"/>
                  </a:lnTo>
                  <a:lnTo>
                    <a:pt x="196" y="133"/>
                  </a:lnTo>
                  <a:lnTo>
                    <a:pt x="193" y="133"/>
                  </a:lnTo>
                  <a:lnTo>
                    <a:pt x="193" y="135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1" y="140"/>
                  </a:lnTo>
                  <a:lnTo>
                    <a:pt x="186" y="138"/>
                  </a:lnTo>
                  <a:lnTo>
                    <a:pt x="184" y="138"/>
                  </a:lnTo>
                  <a:lnTo>
                    <a:pt x="179" y="140"/>
                  </a:lnTo>
                  <a:lnTo>
                    <a:pt x="177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7" y="145"/>
                  </a:lnTo>
                  <a:lnTo>
                    <a:pt x="165" y="150"/>
                  </a:lnTo>
                  <a:lnTo>
                    <a:pt x="163" y="150"/>
                  </a:lnTo>
                  <a:lnTo>
                    <a:pt x="158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6" y="157"/>
                  </a:lnTo>
                  <a:lnTo>
                    <a:pt x="156" y="157"/>
                  </a:lnTo>
                  <a:lnTo>
                    <a:pt x="156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1" y="159"/>
                  </a:lnTo>
                  <a:lnTo>
                    <a:pt x="146" y="159"/>
                  </a:lnTo>
                  <a:lnTo>
                    <a:pt x="144" y="159"/>
                  </a:lnTo>
                  <a:lnTo>
                    <a:pt x="141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0" y="166"/>
                  </a:lnTo>
                  <a:lnTo>
                    <a:pt x="127" y="169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78"/>
                  </a:lnTo>
                  <a:lnTo>
                    <a:pt x="118" y="180"/>
                  </a:lnTo>
                  <a:lnTo>
                    <a:pt x="115" y="180"/>
                  </a:lnTo>
                  <a:lnTo>
                    <a:pt x="111" y="180"/>
                  </a:lnTo>
                  <a:lnTo>
                    <a:pt x="104" y="180"/>
                  </a:lnTo>
                  <a:lnTo>
                    <a:pt x="101" y="183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7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1" y="197"/>
                  </a:lnTo>
                  <a:lnTo>
                    <a:pt x="104" y="197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1" y="199"/>
                  </a:lnTo>
                  <a:lnTo>
                    <a:pt x="99" y="202"/>
                  </a:lnTo>
                  <a:lnTo>
                    <a:pt x="94" y="204"/>
                  </a:lnTo>
                  <a:lnTo>
                    <a:pt x="92" y="206"/>
                  </a:lnTo>
                  <a:lnTo>
                    <a:pt x="89" y="206"/>
                  </a:lnTo>
                  <a:lnTo>
                    <a:pt x="87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2" y="209"/>
                  </a:lnTo>
                  <a:lnTo>
                    <a:pt x="80" y="206"/>
                  </a:lnTo>
                  <a:lnTo>
                    <a:pt x="78" y="206"/>
                  </a:lnTo>
                  <a:lnTo>
                    <a:pt x="75" y="206"/>
                  </a:lnTo>
                  <a:lnTo>
                    <a:pt x="75" y="209"/>
                  </a:lnTo>
                  <a:lnTo>
                    <a:pt x="78" y="211"/>
                  </a:lnTo>
                  <a:lnTo>
                    <a:pt x="78" y="213"/>
                  </a:lnTo>
                  <a:lnTo>
                    <a:pt x="78" y="216"/>
                  </a:lnTo>
                  <a:lnTo>
                    <a:pt x="75" y="216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63" y="221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6"/>
                  </a:lnTo>
                  <a:lnTo>
                    <a:pt x="61" y="216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8"/>
                  </a:lnTo>
                  <a:lnTo>
                    <a:pt x="59" y="221"/>
                  </a:lnTo>
                  <a:lnTo>
                    <a:pt x="59" y="223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4" y="218"/>
                  </a:lnTo>
                  <a:lnTo>
                    <a:pt x="42" y="218"/>
                  </a:lnTo>
                  <a:lnTo>
                    <a:pt x="42" y="221"/>
                  </a:lnTo>
                  <a:lnTo>
                    <a:pt x="40" y="221"/>
                  </a:lnTo>
                  <a:lnTo>
                    <a:pt x="37" y="221"/>
                  </a:lnTo>
                  <a:lnTo>
                    <a:pt x="35" y="218"/>
                  </a:lnTo>
                  <a:lnTo>
                    <a:pt x="33" y="218"/>
                  </a:lnTo>
                  <a:lnTo>
                    <a:pt x="26" y="221"/>
                  </a:lnTo>
                  <a:lnTo>
                    <a:pt x="23" y="221"/>
                  </a:lnTo>
                  <a:lnTo>
                    <a:pt x="23" y="223"/>
                  </a:lnTo>
                  <a:lnTo>
                    <a:pt x="21" y="225"/>
                  </a:lnTo>
                  <a:lnTo>
                    <a:pt x="21" y="225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1" y="232"/>
                  </a:lnTo>
                  <a:lnTo>
                    <a:pt x="21" y="235"/>
                  </a:lnTo>
                  <a:lnTo>
                    <a:pt x="18" y="237"/>
                  </a:lnTo>
                  <a:lnTo>
                    <a:pt x="16" y="240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7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51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6"/>
                  </a:lnTo>
                  <a:lnTo>
                    <a:pt x="7" y="256"/>
                  </a:lnTo>
                  <a:lnTo>
                    <a:pt x="7" y="256"/>
                  </a:lnTo>
                  <a:lnTo>
                    <a:pt x="7" y="258"/>
                  </a:lnTo>
                  <a:lnTo>
                    <a:pt x="4" y="261"/>
                  </a:lnTo>
                  <a:lnTo>
                    <a:pt x="2" y="263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8"/>
                  </a:lnTo>
                  <a:lnTo>
                    <a:pt x="2" y="268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7" y="275"/>
                  </a:lnTo>
                  <a:lnTo>
                    <a:pt x="9" y="275"/>
                  </a:lnTo>
                  <a:lnTo>
                    <a:pt x="11" y="275"/>
                  </a:lnTo>
                  <a:lnTo>
                    <a:pt x="14" y="277"/>
                  </a:lnTo>
                  <a:lnTo>
                    <a:pt x="16" y="277"/>
                  </a:lnTo>
                  <a:lnTo>
                    <a:pt x="16" y="280"/>
                  </a:lnTo>
                  <a:lnTo>
                    <a:pt x="16" y="282"/>
                  </a:lnTo>
                  <a:lnTo>
                    <a:pt x="16" y="282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1" y="289"/>
                  </a:lnTo>
                  <a:lnTo>
                    <a:pt x="11" y="292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3" y="296"/>
                  </a:lnTo>
                  <a:lnTo>
                    <a:pt x="23" y="296"/>
                  </a:lnTo>
                  <a:lnTo>
                    <a:pt x="26" y="296"/>
                  </a:lnTo>
                  <a:lnTo>
                    <a:pt x="26" y="296"/>
                  </a:lnTo>
                  <a:lnTo>
                    <a:pt x="30" y="299"/>
                  </a:lnTo>
                  <a:lnTo>
                    <a:pt x="30" y="301"/>
                  </a:lnTo>
                  <a:lnTo>
                    <a:pt x="35" y="303"/>
                  </a:lnTo>
                  <a:lnTo>
                    <a:pt x="35" y="306"/>
                  </a:lnTo>
                  <a:lnTo>
                    <a:pt x="37" y="306"/>
                  </a:lnTo>
                  <a:lnTo>
                    <a:pt x="37" y="303"/>
                  </a:lnTo>
                  <a:lnTo>
                    <a:pt x="40" y="303"/>
                  </a:lnTo>
                  <a:lnTo>
                    <a:pt x="40" y="306"/>
                  </a:lnTo>
                  <a:lnTo>
                    <a:pt x="44" y="308"/>
                  </a:lnTo>
                  <a:lnTo>
                    <a:pt x="44" y="311"/>
                  </a:lnTo>
                  <a:lnTo>
                    <a:pt x="42" y="313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44" y="318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7" y="322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52" y="322"/>
                  </a:lnTo>
                  <a:lnTo>
                    <a:pt x="54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70" y="337"/>
                  </a:lnTo>
                  <a:lnTo>
                    <a:pt x="75" y="337"/>
                  </a:lnTo>
                  <a:lnTo>
                    <a:pt x="78" y="337"/>
                  </a:lnTo>
                  <a:lnTo>
                    <a:pt x="80" y="337"/>
                  </a:lnTo>
                  <a:lnTo>
                    <a:pt x="80" y="337"/>
                  </a:lnTo>
                  <a:lnTo>
                    <a:pt x="82" y="334"/>
                  </a:lnTo>
                  <a:lnTo>
                    <a:pt x="85" y="334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7" y="334"/>
                  </a:lnTo>
                  <a:lnTo>
                    <a:pt x="89" y="334"/>
                  </a:lnTo>
                  <a:lnTo>
                    <a:pt x="92" y="334"/>
                  </a:lnTo>
                  <a:lnTo>
                    <a:pt x="92" y="334"/>
                  </a:lnTo>
                  <a:lnTo>
                    <a:pt x="94" y="334"/>
                  </a:lnTo>
                  <a:lnTo>
                    <a:pt x="96" y="334"/>
                  </a:lnTo>
                  <a:lnTo>
                    <a:pt x="96" y="337"/>
                  </a:lnTo>
                  <a:lnTo>
                    <a:pt x="96" y="337"/>
                  </a:lnTo>
                  <a:lnTo>
                    <a:pt x="96" y="339"/>
                  </a:lnTo>
                  <a:lnTo>
                    <a:pt x="96" y="339"/>
                  </a:lnTo>
                  <a:lnTo>
                    <a:pt x="99" y="339"/>
                  </a:lnTo>
                  <a:lnTo>
                    <a:pt x="99" y="339"/>
                  </a:lnTo>
                  <a:lnTo>
                    <a:pt x="99" y="341"/>
                  </a:lnTo>
                  <a:lnTo>
                    <a:pt x="99" y="344"/>
                  </a:lnTo>
                  <a:lnTo>
                    <a:pt x="101" y="344"/>
                  </a:lnTo>
                  <a:lnTo>
                    <a:pt x="101" y="344"/>
                  </a:lnTo>
                  <a:lnTo>
                    <a:pt x="104" y="344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8" y="351"/>
                  </a:lnTo>
                  <a:lnTo>
                    <a:pt x="113" y="348"/>
                  </a:lnTo>
                  <a:lnTo>
                    <a:pt x="115" y="348"/>
                  </a:lnTo>
                  <a:lnTo>
                    <a:pt x="115" y="348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4"/>
                  </a:lnTo>
                  <a:lnTo>
                    <a:pt x="118" y="344"/>
                  </a:lnTo>
                  <a:lnTo>
                    <a:pt x="118" y="346"/>
                  </a:lnTo>
                  <a:lnTo>
                    <a:pt x="120" y="346"/>
                  </a:lnTo>
                  <a:lnTo>
                    <a:pt x="123" y="346"/>
                  </a:lnTo>
                  <a:lnTo>
                    <a:pt x="123" y="348"/>
                  </a:lnTo>
                  <a:lnTo>
                    <a:pt x="123" y="348"/>
                  </a:lnTo>
                  <a:lnTo>
                    <a:pt x="120" y="351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3" y="355"/>
                  </a:lnTo>
                  <a:lnTo>
                    <a:pt x="125" y="358"/>
                  </a:lnTo>
                  <a:lnTo>
                    <a:pt x="127" y="358"/>
                  </a:lnTo>
                  <a:lnTo>
                    <a:pt x="130" y="360"/>
                  </a:lnTo>
                  <a:lnTo>
                    <a:pt x="134" y="360"/>
                  </a:lnTo>
                  <a:lnTo>
                    <a:pt x="134" y="360"/>
                  </a:lnTo>
                  <a:lnTo>
                    <a:pt x="137" y="363"/>
                  </a:lnTo>
                  <a:lnTo>
                    <a:pt x="137" y="363"/>
                  </a:lnTo>
                  <a:lnTo>
                    <a:pt x="137" y="365"/>
                  </a:lnTo>
                  <a:lnTo>
                    <a:pt x="137" y="365"/>
                  </a:lnTo>
                  <a:lnTo>
                    <a:pt x="137" y="367"/>
                  </a:lnTo>
                  <a:lnTo>
                    <a:pt x="137" y="367"/>
                  </a:lnTo>
                  <a:lnTo>
                    <a:pt x="139" y="372"/>
                  </a:lnTo>
                  <a:lnTo>
                    <a:pt x="139" y="372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1" y="377"/>
                  </a:lnTo>
                  <a:lnTo>
                    <a:pt x="141" y="379"/>
                  </a:lnTo>
                  <a:lnTo>
                    <a:pt x="141" y="382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6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56" y="412"/>
                  </a:lnTo>
                  <a:lnTo>
                    <a:pt x="158" y="415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3" y="415"/>
                  </a:lnTo>
                  <a:lnTo>
                    <a:pt x="163" y="415"/>
                  </a:lnTo>
                  <a:lnTo>
                    <a:pt x="165" y="417"/>
                  </a:lnTo>
                  <a:lnTo>
                    <a:pt x="165" y="417"/>
                  </a:lnTo>
                  <a:lnTo>
                    <a:pt x="165" y="419"/>
                  </a:lnTo>
                  <a:lnTo>
                    <a:pt x="165" y="419"/>
                  </a:lnTo>
                  <a:lnTo>
                    <a:pt x="165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6"/>
                  </a:lnTo>
                  <a:lnTo>
                    <a:pt x="167" y="426"/>
                  </a:lnTo>
                  <a:lnTo>
                    <a:pt x="167" y="429"/>
                  </a:lnTo>
                  <a:lnTo>
                    <a:pt x="170" y="431"/>
                  </a:lnTo>
                  <a:lnTo>
                    <a:pt x="172" y="434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2" y="438"/>
                  </a:lnTo>
                  <a:lnTo>
                    <a:pt x="170" y="443"/>
                  </a:lnTo>
                  <a:lnTo>
                    <a:pt x="170" y="443"/>
                  </a:lnTo>
                  <a:lnTo>
                    <a:pt x="172" y="445"/>
                  </a:lnTo>
                  <a:lnTo>
                    <a:pt x="172" y="445"/>
                  </a:lnTo>
                  <a:lnTo>
                    <a:pt x="175" y="445"/>
                  </a:lnTo>
                  <a:lnTo>
                    <a:pt x="172" y="448"/>
                  </a:lnTo>
                  <a:lnTo>
                    <a:pt x="172" y="448"/>
                  </a:lnTo>
                  <a:lnTo>
                    <a:pt x="172" y="453"/>
                  </a:lnTo>
                  <a:lnTo>
                    <a:pt x="170" y="453"/>
                  </a:lnTo>
                  <a:lnTo>
                    <a:pt x="170" y="455"/>
                  </a:lnTo>
                  <a:lnTo>
                    <a:pt x="170" y="457"/>
                  </a:lnTo>
                  <a:lnTo>
                    <a:pt x="167" y="462"/>
                  </a:lnTo>
                  <a:lnTo>
                    <a:pt x="165" y="464"/>
                  </a:lnTo>
                  <a:lnTo>
                    <a:pt x="165" y="467"/>
                  </a:lnTo>
                  <a:lnTo>
                    <a:pt x="165" y="467"/>
                  </a:lnTo>
                  <a:lnTo>
                    <a:pt x="167" y="476"/>
                  </a:lnTo>
                  <a:lnTo>
                    <a:pt x="170" y="479"/>
                  </a:lnTo>
                  <a:lnTo>
                    <a:pt x="170" y="481"/>
                  </a:lnTo>
                  <a:lnTo>
                    <a:pt x="172" y="483"/>
                  </a:lnTo>
                  <a:lnTo>
                    <a:pt x="172" y="488"/>
                  </a:lnTo>
                  <a:lnTo>
                    <a:pt x="170" y="490"/>
                  </a:lnTo>
                  <a:lnTo>
                    <a:pt x="170" y="490"/>
                  </a:lnTo>
                  <a:lnTo>
                    <a:pt x="167" y="493"/>
                  </a:lnTo>
                  <a:lnTo>
                    <a:pt x="156" y="507"/>
                  </a:lnTo>
                  <a:lnTo>
                    <a:pt x="156" y="509"/>
                  </a:lnTo>
                  <a:lnTo>
                    <a:pt x="153" y="526"/>
                  </a:lnTo>
                  <a:lnTo>
                    <a:pt x="153" y="528"/>
                  </a:lnTo>
                  <a:lnTo>
                    <a:pt x="158" y="531"/>
                  </a:lnTo>
                  <a:lnTo>
                    <a:pt x="158" y="533"/>
                  </a:lnTo>
                  <a:lnTo>
                    <a:pt x="158" y="535"/>
                  </a:lnTo>
                  <a:lnTo>
                    <a:pt x="160" y="535"/>
                  </a:lnTo>
                  <a:lnTo>
                    <a:pt x="160" y="538"/>
                  </a:lnTo>
                  <a:lnTo>
                    <a:pt x="160" y="540"/>
                  </a:lnTo>
                  <a:lnTo>
                    <a:pt x="160" y="542"/>
                  </a:lnTo>
                  <a:lnTo>
                    <a:pt x="163" y="542"/>
                  </a:lnTo>
                  <a:lnTo>
                    <a:pt x="163" y="542"/>
                  </a:lnTo>
                  <a:lnTo>
                    <a:pt x="165" y="545"/>
                  </a:lnTo>
                  <a:lnTo>
                    <a:pt x="163" y="545"/>
                  </a:lnTo>
                  <a:lnTo>
                    <a:pt x="163" y="547"/>
                  </a:lnTo>
                  <a:lnTo>
                    <a:pt x="163" y="547"/>
                  </a:lnTo>
                  <a:lnTo>
                    <a:pt x="165" y="550"/>
                  </a:lnTo>
                  <a:lnTo>
                    <a:pt x="165" y="550"/>
                  </a:lnTo>
                  <a:lnTo>
                    <a:pt x="170" y="547"/>
                  </a:lnTo>
                  <a:lnTo>
                    <a:pt x="172" y="547"/>
                  </a:lnTo>
                  <a:lnTo>
                    <a:pt x="175" y="547"/>
                  </a:lnTo>
                  <a:lnTo>
                    <a:pt x="177" y="547"/>
                  </a:lnTo>
                  <a:lnTo>
                    <a:pt x="177" y="550"/>
                  </a:lnTo>
                  <a:lnTo>
                    <a:pt x="179" y="550"/>
                  </a:lnTo>
                  <a:lnTo>
                    <a:pt x="179" y="552"/>
                  </a:lnTo>
                  <a:lnTo>
                    <a:pt x="182" y="552"/>
                  </a:lnTo>
                  <a:lnTo>
                    <a:pt x="184" y="554"/>
                  </a:lnTo>
                  <a:lnTo>
                    <a:pt x="189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3" y="552"/>
                  </a:lnTo>
                  <a:lnTo>
                    <a:pt x="193" y="552"/>
                  </a:lnTo>
                  <a:lnTo>
                    <a:pt x="196" y="554"/>
                  </a:lnTo>
                  <a:lnTo>
                    <a:pt x="198" y="557"/>
                  </a:lnTo>
                  <a:lnTo>
                    <a:pt x="198" y="559"/>
                  </a:lnTo>
                  <a:lnTo>
                    <a:pt x="198" y="559"/>
                  </a:lnTo>
                  <a:lnTo>
                    <a:pt x="201" y="557"/>
                  </a:lnTo>
                  <a:lnTo>
                    <a:pt x="201" y="557"/>
                  </a:lnTo>
                  <a:lnTo>
                    <a:pt x="205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10" y="559"/>
                  </a:lnTo>
                  <a:lnTo>
                    <a:pt x="219" y="559"/>
                  </a:lnTo>
                  <a:lnTo>
                    <a:pt x="222" y="559"/>
                  </a:lnTo>
                  <a:lnTo>
                    <a:pt x="224" y="557"/>
                  </a:lnTo>
                  <a:lnTo>
                    <a:pt x="227" y="557"/>
                  </a:lnTo>
                  <a:lnTo>
                    <a:pt x="227" y="559"/>
                  </a:lnTo>
                  <a:lnTo>
                    <a:pt x="229" y="559"/>
                  </a:lnTo>
                  <a:lnTo>
                    <a:pt x="234" y="561"/>
                  </a:lnTo>
                  <a:lnTo>
                    <a:pt x="234" y="561"/>
                  </a:lnTo>
                  <a:lnTo>
                    <a:pt x="238" y="561"/>
                  </a:lnTo>
                  <a:lnTo>
                    <a:pt x="238" y="561"/>
                  </a:lnTo>
                  <a:lnTo>
                    <a:pt x="241" y="564"/>
                  </a:lnTo>
                  <a:lnTo>
                    <a:pt x="241" y="564"/>
                  </a:lnTo>
                  <a:lnTo>
                    <a:pt x="243" y="561"/>
                  </a:lnTo>
                  <a:lnTo>
                    <a:pt x="246" y="561"/>
                  </a:lnTo>
                  <a:lnTo>
                    <a:pt x="248" y="564"/>
                  </a:lnTo>
                  <a:lnTo>
                    <a:pt x="248" y="564"/>
                  </a:lnTo>
                  <a:lnTo>
                    <a:pt x="253" y="561"/>
                  </a:lnTo>
                  <a:lnTo>
                    <a:pt x="257" y="561"/>
                  </a:lnTo>
                  <a:lnTo>
                    <a:pt x="262" y="561"/>
                  </a:lnTo>
                  <a:lnTo>
                    <a:pt x="264" y="561"/>
                  </a:lnTo>
                  <a:lnTo>
                    <a:pt x="267" y="561"/>
                  </a:lnTo>
                  <a:lnTo>
                    <a:pt x="267" y="561"/>
                  </a:lnTo>
                  <a:lnTo>
                    <a:pt x="269" y="561"/>
                  </a:lnTo>
                  <a:lnTo>
                    <a:pt x="272" y="561"/>
                  </a:lnTo>
                  <a:lnTo>
                    <a:pt x="272" y="564"/>
                  </a:lnTo>
                  <a:lnTo>
                    <a:pt x="274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83" y="561"/>
                  </a:lnTo>
                  <a:lnTo>
                    <a:pt x="283" y="564"/>
                  </a:lnTo>
                  <a:lnTo>
                    <a:pt x="288" y="564"/>
                  </a:lnTo>
                  <a:lnTo>
                    <a:pt x="290" y="564"/>
                  </a:lnTo>
                  <a:lnTo>
                    <a:pt x="293" y="564"/>
                  </a:lnTo>
                  <a:lnTo>
                    <a:pt x="293" y="564"/>
                  </a:lnTo>
                  <a:lnTo>
                    <a:pt x="295" y="564"/>
                  </a:lnTo>
                  <a:lnTo>
                    <a:pt x="298" y="566"/>
                  </a:lnTo>
                  <a:lnTo>
                    <a:pt x="298" y="566"/>
                  </a:lnTo>
                  <a:lnTo>
                    <a:pt x="302" y="566"/>
                  </a:lnTo>
                  <a:lnTo>
                    <a:pt x="312" y="571"/>
                  </a:lnTo>
                  <a:lnTo>
                    <a:pt x="314" y="573"/>
                  </a:lnTo>
                  <a:lnTo>
                    <a:pt x="321" y="585"/>
                  </a:lnTo>
                  <a:lnTo>
                    <a:pt x="324" y="587"/>
                  </a:lnTo>
                  <a:lnTo>
                    <a:pt x="326" y="587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87"/>
                  </a:lnTo>
                  <a:lnTo>
                    <a:pt x="335" y="587"/>
                  </a:lnTo>
                  <a:lnTo>
                    <a:pt x="338" y="587"/>
                  </a:lnTo>
                  <a:lnTo>
                    <a:pt x="338" y="590"/>
                  </a:lnTo>
                  <a:lnTo>
                    <a:pt x="342" y="594"/>
                  </a:lnTo>
                  <a:lnTo>
                    <a:pt x="342" y="594"/>
                  </a:lnTo>
                  <a:lnTo>
                    <a:pt x="345" y="597"/>
                  </a:lnTo>
                  <a:lnTo>
                    <a:pt x="345" y="599"/>
                  </a:lnTo>
                  <a:lnTo>
                    <a:pt x="347" y="599"/>
                  </a:lnTo>
                  <a:lnTo>
                    <a:pt x="350" y="599"/>
                  </a:lnTo>
                  <a:lnTo>
                    <a:pt x="352" y="602"/>
                  </a:lnTo>
                  <a:lnTo>
                    <a:pt x="359" y="604"/>
                  </a:lnTo>
                  <a:lnTo>
                    <a:pt x="361" y="609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1"/>
                  </a:lnTo>
                  <a:lnTo>
                    <a:pt x="366" y="611"/>
                  </a:lnTo>
                  <a:lnTo>
                    <a:pt x="376" y="616"/>
                  </a:lnTo>
                  <a:lnTo>
                    <a:pt x="380" y="618"/>
                  </a:lnTo>
                  <a:lnTo>
                    <a:pt x="383" y="618"/>
                  </a:lnTo>
                  <a:lnTo>
                    <a:pt x="399" y="616"/>
                  </a:lnTo>
                  <a:lnTo>
                    <a:pt x="402" y="616"/>
                  </a:lnTo>
                  <a:lnTo>
                    <a:pt x="402" y="618"/>
                  </a:lnTo>
                  <a:lnTo>
                    <a:pt x="399" y="621"/>
                  </a:lnTo>
                  <a:lnTo>
                    <a:pt x="399" y="621"/>
                  </a:lnTo>
                  <a:lnTo>
                    <a:pt x="397" y="623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30"/>
                  </a:lnTo>
                  <a:lnTo>
                    <a:pt x="397" y="632"/>
                  </a:lnTo>
                  <a:lnTo>
                    <a:pt x="397" y="635"/>
                  </a:lnTo>
                  <a:lnTo>
                    <a:pt x="397" y="637"/>
                  </a:lnTo>
                  <a:lnTo>
                    <a:pt x="402" y="637"/>
                  </a:lnTo>
                  <a:lnTo>
                    <a:pt x="404" y="637"/>
                  </a:lnTo>
                  <a:lnTo>
                    <a:pt x="406" y="637"/>
                  </a:lnTo>
                  <a:lnTo>
                    <a:pt x="409" y="639"/>
                  </a:lnTo>
                  <a:lnTo>
                    <a:pt x="411" y="647"/>
                  </a:lnTo>
                  <a:lnTo>
                    <a:pt x="416" y="663"/>
                  </a:lnTo>
                  <a:lnTo>
                    <a:pt x="423" y="680"/>
                  </a:lnTo>
                  <a:lnTo>
                    <a:pt x="425" y="682"/>
                  </a:lnTo>
                  <a:lnTo>
                    <a:pt x="425" y="684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8" y="694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5"/>
                  </a:lnTo>
                  <a:lnTo>
                    <a:pt x="451" y="718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9"/>
                  </a:lnTo>
                  <a:lnTo>
                    <a:pt x="458" y="727"/>
                  </a:lnTo>
                  <a:lnTo>
                    <a:pt x="477" y="725"/>
                  </a:lnTo>
                  <a:lnTo>
                    <a:pt x="494" y="725"/>
                  </a:lnTo>
                  <a:lnTo>
                    <a:pt x="494" y="725"/>
                  </a:lnTo>
                  <a:lnTo>
                    <a:pt x="513" y="725"/>
                  </a:lnTo>
                  <a:lnTo>
                    <a:pt x="529" y="727"/>
                  </a:lnTo>
                  <a:lnTo>
                    <a:pt x="551" y="732"/>
                  </a:lnTo>
                  <a:lnTo>
                    <a:pt x="572" y="734"/>
                  </a:lnTo>
                  <a:lnTo>
                    <a:pt x="593" y="736"/>
                  </a:lnTo>
                  <a:lnTo>
                    <a:pt x="614" y="739"/>
                  </a:lnTo>
                  <a:lnTo>
                    <a:pt x="622" y="736"/>
                  </a:lnTo>
                  <a:lnTo>
                    <a:pt x="640" y="732"/>
                  </a:lnTo>
                  <a:lnTo>
                    <a:pt x="643" y="732"/>
                  </a:lnTo>
                  <a:lnTo>
                    <a:pt x="664" y="734"/>
                  </a:lnTo>
                  <a:lnTo>
                    <a:pt x="685" y="739"/>
                  </a:lnTo>
                  <a:lnTo>
                    <a:pt x="707" y="741"/>
                  </a:lnTo>
                  <a:lnTo>
                    <a:pt x="716" y="741"/>
                  </a:lnTo>
                  <a:lnTo>
                    <a:pt x="721" y="741"/>
                  </a:lnTo>
                  <a:lnTo>
                    <a:pt x="728" y="744"/>
                  </a:lnTo>
                  <a:lnTo>
                    <a:pt x="733" y="746"/>
                  </a:lnTo>
                  <a:lnTo>
                    <a:pt x="740" y="760"/>
                  </a:lnTo>
                  <a:lnTo>
                    <a:pt x="745" y="765"/>
                  </a:lnTo>
                  <a:lnTo>
                    <a:pt x="749" y="767"/>
                  </a:lnTo>
                  <a:lnTo>
                    <a:pt x="766" y="770"/>
                  </a:lnTo>
                  <a:lnTo>
                    <a:pt x="785" y="774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20" y="789"/>
                  </a:lnTo>
                  <a:lnTo>
                    <a:pt x="834" y="796"/>
                  </a:lnTo>
                  <a:lnTo>
                    <a:pt x="837" y="796"/>
                  </a:lnTo>
                  <a:lnTo>
                    <a:pt x="858" y="793"/>
                  </a:lnTo>
                  <a:lnTo>
                    <a:pt x="877" y="789"/>
                  </a:lnTo>
                  <a:lnTo>
                    <a:pt x="877" y="803"/>
                  </a:lnTo>
                  <a:lnTo>
                    <a:pt x="877" y="803"/>
                  </a:lnTo>
                  <a:lnTo>
                    <a:pt x="882" y="803"/>
                  </a:lnTo>
                  <a:lnTo>
                    <a:pt x="898" y="805"/>
                  </a:lnTo>
                  <a:lnTo>
                    <a:pt x="898" y="805"/>
                  </a:lnTo>
                  <a:lnTo>
                    <a:pt x="901" y="805"/>
                  </a:lnTo>
                  <a:lnTo>
                    <a:pt x="903" y="807"/>
                  </a:lnTo>
                  <a:lnTo>
                    <a:pt x="905" y="807"/>
                  </a:lnTo>
                  <a:lnTo>
                    <a:pt x="915" y="798"/>
                  </a:lnTo>
                  <a:lnTo>
                    <a:pt x="915" y="796"/>
                  </a:lnTo>
                  <a:lnTo>
                    <a:pt x="917" y="796"/>
                  </a:lnTo>
                  <a:lnTo>
                    <a:pt x="920" y="796"/>
                  </a:lnTo>
                  <a:lnTo>
                    <a:pt x="922" y="793"/>
                  </a:lnTo>
                  <a:lnTo>
                    <a:pt x="922" y="793"/>
                  </a:lnTo>
                  <a:lnTo>
                    <a:pt x="924" y="793"/>
                  </a:lnTo>
                  <a:lnTo>
                    <a:pt x="929" y="791"/>
                  </a:lnTo>
                  <a:lnTo>
                    <a:pt x="948" y="779"/>
                  </a:lnTo>
                  <a:lnTo>
                    <a:pt x="972" y="770"/>
                  </a:lnTo>
                  <a:lnTo>
                    <a:pt x="995" y="758"/>
                  </a:lnTo>
                  <a:lnTo>
                    <a:pt x="1019" y="755"/>
                  </a:lnTo>
                  <a:lnTo>
                    <a:pt x="1040" y="751"/>
                  </a:lnTo>
                  <a:lnTo>
                    <a:pt x="1064" y="748"/>
                  </a:lnTo>
                  <a:lnTo>
                    <a:pt x="1071" y="746"/>
                  </a:lnTo>
                  <a:lnTo>
                    <a:pt x="1073" y="748"/>
                  </a:lnTo>
                  <a:lnTo>
                    <a:pt x="1078" y="748"/>
                  </a:lnTo>
                  <a:lnTo>
                    <a:pt x="1088" y="748"/>
                  </a:lnTo>
                  <a:lnTo>
                    <a:pt x="1102" y="751"/>
                  </a:lnTo>
                  <a:lnTo>
                    <a:pt x="1104" y="751"/>
                  </a:lnTo>
                  <a:lnTo>
                    <a:pt x="1106" y="751"/>
                  </a:lnTo>
                  <a:lnTo>
                    <a:pt x="1111" y="748"/>
                  </a:lnTo>
                  <a:lnTo>
                    <a:pt x="1114" y="748"/>
                  </a:lnTo>
                  <a:lnTo>
                    <a:pt x="1125" y="748"/>
                  </a:lnTo>
                  <a:lnTo>
                    <a:pt x="1128" y="748"/>
                  </a:lnTo>
                  <a:lnTo>
                    <a:pt x="1130" y="748"/>
                  </a:lnTo>
                  <a:lnTo>
                    <a:pt x="1137" y="748"/>
                  </a:lnTo>
                  <a:lnTo>
                    <a:pt x="1140" y="748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7" y="741"/>
                  </a:lnTo>
                  <a:lnTo>
                    <a:pt x="1161" y="734"/>
                  </a:lnTo>
                  <a:lnTo>
                    <a:pt x="1166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70" y="734"/>
                  </a:lnTo>
                  <a:lnTo>
                    <a:pt x="1170" y="732"/>
                  </a:lnTo>
                  <a:lnTo>
                    <a:pt x="1170" y="732"/>
                  </a:lnTo>
                  <a:lnTo>
                    <a:pt x="1173" y="732"/>
                  </a:lnTo>
                  <a:lnTo>
                    <a:pt x="1187" y="725"/>
                  </a:lnTo>
                  <a:lnTo>
                    <a:pt x="1187" y="725"/>
                  </a:lnTo>
                  <a:lnTo>
                    <a:pt x="1189" y="720"/>
                  </a:lnTo>
                  <a:lnTo>
                    <a:pt x="1189" y="718"/>
                  </a:lnTo>
                  <a:lnTo>
                    <a:pt x="1194" y="715"/>
                  </a:lnTo>
                  <a:lnTo>
                    <a:pt x="1196" y="713"/>
                  </a:lnTo>
                  <a:lnTo>
                    <a:pt x="1199" y="708"/>
                  </a:lnTo>
                  <a:lnTo>
                    <a:pt x="1201" y="706"/>
                  </a:lnTo>
                  <a:lnTo>
                    <a:pt x="1201" y="703"/>
                  </a:lnTo>
                  <a:lnTo>
                    <a:pt x="1206" y="699"/>
                  </a:lnTo>
                  <a:lnTo>
                    <a:pt x="1213" y="687"/>
                  </a:lnTo>
                  <a:lnTo>
                    <a:pt x="1215" y="687"/>
                  </a:lnTo>
                  <a:lnTo>
                    <a:pt x="1222" y="682"/>
                  </a:lnTo>
                  <a:lnTo>
                    <a:pt x="1234" y="677"/>
                  </a:lnTo>
                  <a:lnTo>
                    <a:pt x="1239" y="675"/>
                  </a:lnTo>
                  <a:lnTo>
                    <a:pt x="1239" y="673"/>
                  </a:lnTo>
                  <a:lnTo>
                    <a:pt x="1246" y="673"/>
                  </a:lnTo>
                  <a:lnTo>
                    <a:pt x="1248" y="673"/>
                  </a:lnTo>
                  <a:lnTo>
                    <a:pt x="1248" y="670"/>
                  </a:lnTo>
                  <a:lnTo>
                    <a:pt x="1258" y="661"/>
                  </a:lnTo>
                  <a:lnTo>
                    <a:pt x="1258" y="661"/>
                  </a:lnTo>
                  <a:lnTo>
                    <a:pt x="1263" y="661"/>
                  </a:lnTo>
                  <a:lnTo>
                    <a:pt x="1265" y="658"/>
                  </a:lnTo>
                  <a:lnTo>
                    <a:pt x="1265" y="658"/>
                  </a:lnTo>
                  <a:lnTo>
                    <a:pt x="1267" y="658"/>
                  </a:lnTo>
                  <a:lnTo>
                    <a:pt x="1267" y="656"/>
                  </a:lnTo>
                  <a:lnTo>
                    <a:pt x="1267" y="654"/>
                  </a:lnTo>
                  <a:lnTo>
                    <a:pt x="1267" y="651"/>
                  </a:lnTo>
                  <a:lnTo>
                    <a:pt x="1267" y="649"/>
                  </a:lnTo>
                  <a:lnTo>
                    <a:pt x="1263" y="642"/>
                  </a:lnTo>
                  <a:lnTo>
                    <a:pt x="1260" y="639"/>
                  </a:lnTo>
                  <a:lnTo>
                    <a:pt x="1258" y="637"/>
                  </a:lnTo>
                  <a:lnTo>
                    <a:pt x="1253" y="632"/>
                  </a:lnTo>
                  <a:lnTo>
                    <a:pt x="1251" y="632"/>
                  </a:lnTo>
                  <a:lnTo>
                    <a:pt x="1246" y="625"/>
                  </a:lnTo>
                  <a:lnTo>
                    <a:pt x="1244" y="623"/>
                  </a:lnTo>
                  <a:lnTo>
                    <a:pt x="1244" y="621"/>
                  </a:lnTo>
                  <a:lnTo>
                    <a:pt x="1244" y="618"/>
                  </a:lnTo>
                  <a:lnTo>
                    <a:pt x="1244" y="616"/>
                  </a:lnTo>
                  <a:lnTo>
                    <a:pt x="1241" y="616"/>
                  </a:lnTo>
                  <a:lnTo>
                    <a:pt x="1239" y="613"/>
                  </a:lnTo>
                  <a:lnTo>
                    <a:pt x="1239" y="611"/>
                  </a:lnTo>
                  <a:lnTo>
                    <a:pt x="1239" y="609"/>
                  </a:lnTo>
                  <a:lnTo>
                    <a:pt x="1239" y="606"/>
                  </a:lnTo>
                  <a:lnTo>
                    <a:pt x="1239" y="604"/>
                  </a:lnTo>
                  <a:lnTo>
                    <a:pt x="1241" y="602"/>
                  </a:lnTo>
                  <a:lnTo>
                    <a:pt x="1241" y="602"/>
                  </a:lnTo>
                  <a:lnTo>
                    <a:pt x="1241" y="599"/>
                  </a:lnTo>
                  <a:lnTo>
                    <a:pt x="1244" y="599"/>
                  </a:lnTo>
                  <a:lnTo>
                    <a:pt x="1244" y="597"/>
                  </a:lnTo>
                  <a:lnTo>
                    <a:pt x="1246" y="594"/>
                  </a:lnTo>
                  <a:lnTo>
                    <a:pt x="1246" y="594"/>
                  </a:lnTo>
                  <a:lnTo>
                    <a:pt x="1246" y="592"/>
                  </a:lnTo>
                  <a:lnTo>
                    <a:pt x="1246" y="592"/>
                  </a:lnTo>
                  <a:lnTo>
                    <a:pt x="1246" y="590"/>
                  </a:lnTo>
                  <a:lnTo>
                    <a:pt x="1246" y="587"/>
                  </a:lnTo>
                  <a:lnTo>
                    <a:pt x="1246" y="585"/>
                  </a:lnTo>
                  <a:lnTo>
                    <a:pt x="1255" y="566"/>
                  </a:lnTo>
                  <a:lnTo>
                    <a:pt x="1258" y="564"/>
                  </a:lnTo>
                  <a:lnTo>
                    <a:pt x="1258" y="564"/>
                  </a:lnTo>
                  <a:lnTo>
                    <a:pt x="1263" y="561"/>
                  </a:lnTo>
                  <a:lnTo>
                    <a:pt x="1263" y="559"/>
                  </a:lnTo>
                  <a:lnTo>
                    <a:pt x="1265" y="559"/>
                  </a:lnTo>
                  <a:lnTo>
                    <a:pt x="1265" y="559"/>
                  </a:lnTo>
                  <a:lnTo>
                    <a:pt x="1267" y="559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70" y="557"/>
                  </a:lnTo>
                  <a:lnTo>
                    <a:pt x="1270" y="557"/>
                  </a:lnTo>
                  <a:lnTo>
                    <a:pt x="1274" y="559"/>
                  </a:lnTo>
                  <a:lnTo>
                    <a:pt x="1289" y="559"/>
                  </a:lnTo>
                  <a:lnTo>
                    <a:pt x="1291" y="559"/>
                  </a:lnTo>
                  <a:lnTo>
                    <a:pt x="1293" y="559"/>
                  </a:lnTo>
                  <a:lnTo>
                    <a:pt x="1298" y="564"/>
                  </a:lnTo>
                  <a:lnTo>
                    <a:pt x="1300" y="568"/>
                  </a:lnTo>
                  <a:lnTo>
                    <a:pt x="1300" y="568"/>
                  </a:lnTo>
                  <a:lnTo>
                    <a:pt x="1303" y="571"/>
                  </a:lnTo>
                  <a:lnTo>
                    <a:pt x="1310" y="573"/>
                  </a:lnTo>
                  <a:lnTo>
                    <a:pt x="1322" y="576"/>
                  </a:lnTo>
                  <a:lnTo>
                    <a:pt x="1324" y="576"/>
                  </a:lnTo>
                  <a:lnTo>
                    <a:pt x="1329" y="578"/>
                  </a:lnTo>
                  <a:lnTo>
                    <a:pt x="1348" y="580"/>
                  </a:lnTo>
                  <a:lnTo>
                    <a:pt x="1348" y="580"/>
                  </a:lnTo>
                  <a:lnTo>
                    <a:pt x="1350" y="583"/>
                  </a:lnTo>
                  <a:lnTo>
                    <a:pt x="1350" y="583"/>
                  </a:lnTo>
                  <a:lnTo>
                    <a:pt x="1355" y="583"/>
                  </a:lnTo>
                  <a:lnTo>
                    <a:pt x="1355" y="583"/>
                  </a:lnTo>
                  <a:lnTo>
                    <a:pt x="1357" y="580"/>
                  </a:lnTo>
                  <a:lnTo>
                    <a:pt x="1360" y="578"/>
                  </a:lnTo>
                  <a:lnTo>
                    <a:pt x="1367" y="573"/>
                  </a:lnTo>
                  <a:lnTo>
                    <a:pt x="1369" y="571"/>
                  </a:lnTo>
                  <a:lnTo>
                    <a:pt x="1369" y="568"/>
                  </a:lnTo>
                  <a:lnTo>
                    <a:pt x="1374" y="568"/>
                  </a:lnTo>
                  <a:lnTo>
                    <a:pt x="1376" y="568"/>
                  </a:lnTo>
                  <a:lnTo>
                    <a:pt x="1378" y="568"/>
                  </a:lnTo>
                  <a:lnTo>
                    <a:pt x="1378" y="566"/>
                  </a:lnTo>
                  <a:lnTo>
                    <a:pt x="1381" y="564"/>
                  </a:lnTo>
                  <a:lnTo>
                    <a:pt x="1381" y="561"/>
                  </a:lnTo>
                  <a:lnTo>
                    <a:pt x="1383" y="561"/>
                  </a:lnTo>
                  <a:lnTo>
                    <a:pt x="1383" y="561"/>
                  </a:lnTo>
                  <a:lnTo>
                    <a:pt x="1386" y="559"/>
                  </a:lnTo>
                  <a:lnTo>
                    <a:pt x="1397" y="550"/>
                  </a:lnTo>
                  <a:lnTo>
                    <a:pt x="1400" y="545"/>
                  </a:lnTo>
                  <a:lnTo>
                    <a:pt x="1400" y="540"/>
                  </a:lnTo>
                  <a:lnTo>
                    <a:pt x="1402" y="540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9" y="533"/>
                  </a:lnTo>
                  <a:lnTo>
                    <a:pt x="1412" y="531"/>
                  </a:lnTo>
                  <a:lnTo>
                    <a:pt x="1414" y="531"/>
                  </a:lnTo>
                  <a:lnTo>
                    <a:pt x="1421" y="535"/>
                  </a:lnTo>
                  <a:lnTo>
                    <a:pt x="1423" y="535"/>
                  </a:lnTo>
                  <a:lnTo>
                    <a:pt x="1433" y="533"/>
                  </a:lnTo>
                  <a:lnTo>
                    <a:pt x="1445" y="533"/>
                  </a:lnTo>
                  <a:lnTo>
                    <a:pt x="1452" y="533"/>
                  </a:lnTo>
                  <a:lnTo>
                    <a:pt x="1461" y="531"/>
                  </a:lnTo>
                  <a:lnTo>
                    <a:pt x="1461" y="531"/>
                  </a:lnTo>
                  <a:lnTo>
                    <a:pt x="1464" y="528"/>
                  </a:lnTo>
                  <a:lnTo>
                    <a:pt x="1466" y="524"/>
                  </a:lnTo>
                  <a:lnTo>
                    <a:pt x="1478" y="514"/>
                  </a:lnTo>
                  <a:lnTo>
                    <a:pt x="1480" y="514"/>
                  </a:lnTo>
                  <a:lnTo>
                    <a:pt x="1480" y="514"/>
                  </a:lnTo>
                  <a:lnTo>
                    <a:pt x="1483" y="514"/>
                  </a:lnTo>
                  <a:lnTo>
                    <a:pt x="1483" y="514"/>
                  </a:lnTo>
                  <a:lnTo>
                    <a:pt x="1485" y="514"/>
                  </a:lnTo>
                  <a:lnTo>
                    <a:pt x="1487" y="512"/>
                  </a:lnTo>
                  <a:lnTo>
                    <a:pt x="1487" y="512"/>
                  </a:lnTo>
                  <a:lnTo>
                    <a:pt x="1492" y="507"/>
                  </a:lnTo>
                  <a:lnTo>
                    <a:pt x="1492" y="505"/>
                  </a:lnTo>
                  <a:lnTo>
                    <a:pt x="1492" y="502"/>
                  </a:lnTo>
                  <a:lnTo>
                    <a:pt x="1490" y="500"/>
                  </a:lnTo>
                  <a:lnTo>
                    <a:pt x="1490" y="497"/>
                  </a:lnTo>
                  <a:lnTo>
                    <a:pt x="1490" y="495"/>
                  </a:lnTo>
                  <a:lnTo>
                    <a:pt x="1497" y="481"/>
                  </a:lnTo>
                  <a:lnTo>
                    <a:pt x="1506" y="471"/>
                  </a:lnTo>
                  <a:lnTo>
                    <a:pt x="1509" y="471"/>
                  </a:lnTo>
                  <a:lnTo>
                    <a:pt x="1509" y="469"/>
                  </a:lnTo>
                  <a:lnTo>
                    <a:pt x="1509" y="467"/>
                  </a:lnTo>
                  <a:lnTo>
                    <a:pt x="1509" y="467"/>
                  </a:lnTo>
                  <a:lnTo>
                    <a:pt x="1511" y="464"/>
                  </a:lnTo>
                  <a:lnTo>
                    <a:pt x="1513" y="464"/>
                  </a:lnTo>
                  <a:lnTo>
                    <a:pt x="1516" y="464"/>
                  </a:lnTo>
                  <a:lnTo>
                    <a:pt x="1518" y="464"/>
                  </a:lnTo>
                  <a:lnTo>
                    <a:pt x="1520" y="462"/>
                  </a:lnTo>
                  <a:lnTo>
                    <a:pt x="1520" y="460"/>
                  </a:lnTo>
                  <a:lnTo>
                    <a:pt x="1523" y="460"/>
                  </a:lnTo>
                  <a:lnTo>
                    <a:pt x="1523" y="460"/>
                  </a:lnTo>
                  <a:lnTo>
                    <a:pt x="1530" y="462"/>
                  </a:lnTo>
                  <a:lnTo>
                    <a:pt x="1546" y="462"/>
                  </a:lnTo>
                  <a:lnTo>
                    <a:pt x="1549" y="462"/>
                  </a:lnTo>
                  <a:lnTo>
                    <a:pt x="1551" y="460"/>
                  </a:lnTo>
                  <a:lnTo>
                    <a:pt x="1551" y="455"/>
                  </a:lnTo>
                  <a:lnTo>
                    <a:pt x="1551" y="453"/>
                  </a:lnTo>
                  <a:lnTo>
                    <a:pt x="1553" y="450"/>
                  </a:lnTo>
                  <a:lnTo>
                    <a:pt x="1553" y="450"/>
                  </a:lnTo>
                  <a:lnTo>
                    <a:pt x="1553" y="448"/>
                  </a:lnTo>
                  <a:lnTo>
                    <a:pt x="1551" y="445"/>
                  </a:lnTo>
                  <a:lnTo>
                    <a:pt x="1556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61" y="443"/>
                  </a:lnTo>
                  <a:lnTo>
                    <a:pt x="1561" y="443"/>
                  </a:lnTo>
                  <a:lnTo>
                    <a:pt x="1563" y="443"/>
                  </a:lnTo>
                  <a:lnTo>
                    <a:pt x="1563" y="448"/>
                  </a:lnTo>
                  <a:lnTo>
                    <a:pt x="1565" y="448"/>
                  </a:lnTo>
                  <a:lnTo>
                    <a:pt x="1568" y="450"/>
                  </a:lnTo>
                  <a:lnTo>
                    <a:pt x="1568" y="450"/>
                  </a:lnTo>
                  <a:lnTo>
                    <a:pt x="1572" y="450"/>
                  </a:lnTo>
                  <a:lnTo>
                    <a:pt x="1575" y="450"/>
                  </a:lnTo>
                  <a:lnTo>
                    <a:pt x="1575" y="448"/>
                  </a:lnTo>
                  <a:lnTo>
                    <a:pt x="1577" y="445"/>
                  </a:lnTo>
                  <a:lnTo>
                    <a:pt x="1577" y="443"/>
                  </a:lnTo>
                  <a:lnTo>
                    <a:pt x="1579" y="443"/>
                  </a:lnTo>
                  <a:lnTo>
                    <a:pt x="1579" y="443"/>
                  </a:lnTo>
                  <a:lnTo>
                    <a:pt x="1582" y="441"/>
                  </a:lnTo>
                  <a:lnTo>
                    <a:pt x="1584" y="441"/>
                  </a:lnTo>
                  <a:lnTo>
                    <a:pt x="1589" y="438"/>
                  </a:lnTo>
                  <a:lnTo>
                    <a:pt x="1589" y="438"/>
                  </a:lnTo>
                  <a:lnTo>
                    <a:pt x="1591" y="438"/>
                  </a:lnTo>
                  <a:lnTo>
                    <a:pt x="1594" y="438"/>
                  </a:lnTo>
                  <a:lnTo>
                    <a:pt x="1594" y="436"/>
                  </a:lnTo>
                  <a:lnTo>
                    <a:pt x="1596" y="434"/>
                  </a:lnTo>
                  <a:lnTo>
                    <a:pt x="1598" y="434"/>
                  </a:lnTo>
                  <a:lnTo>
                    <a:pt x="1598" y="434"/>
                  </a:lnTo>
                  <a:lnTo>
                    <a:pt x="1601" y="434"/>
                  </a:lnTo>
                  <a:lnTo>
                    <a:pt x="1603" y="436"/>
                  </a:lnTo>
                  <a:lnTo>
                    <a:pt x="1605" y="436"/>
                  </a:lnTo>
                  <a:lnTo>
                    <a:pt x="1608" y="436"/>
                  </a:lnTo>
                  <a:lnTo>
                    <a:pt x="1613" y="436"/>
                  </a:lnTo>
                  <a:lnTo>
                    <a:pt x="1613" y="436"/>
                  </a:lnTo>
                  <a:lnTo>
                    <a:pt x="1615" y="436"/>
                  </a:lnTo>
                  <a:lnTo>
                    <a:pt x="1615" y="436"/>
                  </a:lnTo>
                  <a:lnTo>
                    <a:pt x="1617" y="436"/>
                  </a:lnTo>
                  <a:lnTo>
                    <a:pt x="1620" y="436"/>
                  </a:lnTo>
                  <a:lnTo>
                    <a:pt x="1622" y="438"/>
                  </a:lnTo>
                  <a:lnTo>
                    <a:pt x="1624" y="436"/>
                  </a:lnTo>
                  <a:lnTo>
                    <a:pt x="1624" y="434"/>
                  </a:lnTo>
                  <a:lnTo>
                    <a:pt x="1627" y="431"/>
                  </a:lnTo>
                  <a:lnTo>
                    <a:pt x="1629" y="431"/>
                  </a:lnTo>
                  <a:lnTo>
                    <a:pt x="1629" y="431"/>
                  </a:lnTo>
                  <a:lnTo>
                    <a:pt x="1629" y="434"/>
                  </a:lnTo>
                  <a:lnTo>
                    <a:pt x="1629" y="434"/>
                  </a:lnTo>
                  <a:lnTo>
                    <a:pt x="1632" y="436"/>
                  </a:lnTo>
                  <a:lnTo>
                    <a:pt x="1632" y="436"/>
                  </a:lnTo>
                  <a:lnTo>
                    <a:pt x="1632" y="434"/>
                  </a:lnTo>
                  <a:lnTo>
                    <a:pt x="1634" y="434"/>
                  </a:lnTo>
                  <a:lnTo>
                    <a:pt x="1634" y="434"/>
                  </a:lnTo>
                  <a:lnTo>
                    <a:pt x="1636" y="434"/>
                  </a:lnTo>
                  <a:lnTo>
                    <a:pt x="1636" y="438"/>
                  </a:lnTo>
                  <a:lnTo>
                    <a:pt x="1639" y="438"/>
                  </a:lnTo>
                  <a:lnTo>
                    <a:pt x="1639" y="438"/>
                  </a:lnTo>
                  <a:lnTo>
                    <a:pt x="1653" y="443"/>
                  </a:lnTo>
                  <a:lnTo>
                    <a:pt x="1655" y="443"/>
                  </a:lnTo>
                  <a:lnTo>
                    <a:pt x="1660" y="441"/>
                  </a:lnTo>
                  <a:lnTo>
                    <a:pt x="1662" y="441"/>
                  </a:lnTo>
                  <a:lnTo>
                    <a:pt x="1667" y="443"/>
                  </a:lnTo>
                  <a:lnTo>
                    <a:pt x="1667" y="443"/>
                  </a:lnTo>
                  <a:lnTo>
                    <a:pt x="1669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4" y="443"/>
                  </a:lnTo>
                  <a:lnTo>
                    <a:pt x="1674" y="443"/>
                  </a:lnTo>
                  <a:lnTo>
                    <a:pt x="1676" y="441"/>
                  </a:lnTo>
                  <a:lnTo>
                    <a:pt x="1676" y="441"/>
                  </a:lnTo>
                  <a:lnTo>
                    <a:pt x="1676" y="438"/>
                  </a:lnTo>
                  <a:lnTo>
                    <a:pt x="1679" y="438"/>
                  </a:lnTo>
                  <a:lnTo>
                    <a:pt x="1679" y="441"/>
                  </a:lnTo>
                  <a:lnTo>
                    <a:pt x="1679" y="441"/>
                  </a:lnTo>
                  <a:lnTo>
                    <a:pt x="1681" y="438"/>
                  </a:lnTo>
                  <a:lnTo>
                    <a:pt x="1681" y="438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4"/>
                  </a:lnTo>
                  <a:lnTo>
                    <a:pt x="1684" y="4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21">
              <a:extLst>
                <a:ext uri="{FF2B5EF4-FFF2-40B4-BE49-F238E27FC236}">
                  <a16:creationId xmlns:a16="http://schemas.microsoft.com/office/drawing/2014/main" id="{FF15285B-61C6-44B9-B0F6-25ECDCF2AA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6976" y="4533402"/>
              <a:ext cx="70533" cy="503629"/>
            </a:xfrm>
            <a:custGeom>
              <a:avLst/>
              <a:gdLst>
                <a:gd name="T0" fmla="*/ 14 w 57"/>
                <a:gd name="T1" fmla="*/ 31 h 407"/>
                <a:gd name="T2" fmla="*/ 2 w 57"/>
                <a:gd name="T3" fmla="*/ 164 h 407"/>
                <a:gd name="T4" fmla="*/ 7 w 57"/>
                <a:gd name="T5" fmla="*/ 190 h 407"/>
                <a:gd name="T6" fmla="*/ 0 w 57"/>
                <a:gd name="T7" fmla="*/ 38 h 407"/>
                <a:gd name="T8" fmla="*/ 14 w 57"/>
                <a:gd name="T9" fmla="*/ 176 h 407"/>
                <a:gd name="T10" fmla="*/ 14 w 57"/>
                <a:gd name="T11" fmla="*/ 31 h 407"/>
                <a:gd name="T12" fmla="*/ 14 w 57"/>
                <a:gd name="T13" fmla="*/ 88 h 407"/>
                <a:gd name="T14" fmla="*/ 14 w 57"/>
                <a:gd name="T15" fmla="*/ 142 h 407"/>
                <a:gd name="T16" fmla="*/ 14 w 57"/>
                <a:gd name="T17" fmla="*/ 109 h 407"/>
                <a:gd name="T18" fmla="*/ 14 w 57"/>
                <a:gd name="T19" fmla="*/ 187 h 407"/>
                <a:gd name="T20" fmla="*/ 12 w 57"/>
                <a:gd name="T21" fmla="*/ 109 h 407"/>
                <a:gd name="T22" fmla="*/ 12 w 57"/>
                <a:gd name="T23" fmla="*/ 36 h 407"/>
                <a:gd name="T24" fmla="*/ 9 w 57"/>
                <a:gd name="T25" fmla="*/ 100 h 407"/>
                <a:gd name="T26" fmla="*/ 12 w 57"/>
                <a:gd name="T27" fmla="*/ 8 h 407"/>
                <a:gd name="T28" fmla="*/ 12 w 57"/>
                <a:gd name="T29" fmla="*/ 36 h 407"/>
                <a:gd name="T30" fmla="*/ 38 w 57"/>
                <a:gd name="T31" fmla="*/ 71 h 407"/>
                <a:gd name="T32" fmla="*/ 38 w 57"/>
                <a:gd name="T33" fmla="*/ 93 h 407"/>
                <a:gd name="T34" fmla="*/ 35 w 57"/>
                <a:gd name="T35" fmla="*/ 88 h 407"/>
                <a:gd name="T36" fmla="*/ 35 w 57"/>
                <a:gd name="T37" fmla="*/ 221 h 407"/>
                <a:gd name="T38" fmla="*/ 28 w 57"/>
                <a:gd name="T39" fmla="*/ 12 h 407"/>
                <a:gd name="T40" fmla="*/ 50 w 57"/>
                <a:gd name="T41" fmla="*/ 93 h 407"/>
                <a:gd name="T42" fmla="*/ 40 w 57"/>
                <a:gd name="T43" fmla="*/ 173 h 407"/>
                <a:gd name="T44" fmla="*/ 42 w 57"/>
                <a:gd name="T45" fmla="*/ 100 h 407"/>
                <a:gd name="T46" fmla="*/ 19 w 57"/>
                <a:gd name="T47" fmla="*/ 19 h 407"/>
                <a:gd name="T48" fmla="*/ 19 w 57"/>
                <a:gd name="T49" fmla="*/ 204 h 407"/>
                <a:gd name="T50" fmla="*/ 16 w 57"/>
                <a:gd name="T51" fmla="*/ 5 h 407"/>
                <a:gd name="T52" fmla="*/ 28 w 57"/>
                <a:gd name="T53" fmla="*/ 43 h 407"/>
                <a:gd name="T54" fmla="*/ 24 w 57"/>
                <a:gd name="T55" fmla="*/ 43 h 407"/>
                <a:gd name="T56" fmla="*/ 24 w 57"/>
                <a:gd name="T57" fmla="*/ 15 h 407"/>
                <a:gd name="T58" fmla="*/ 21 w 57"/>
                <a:gd name="T59" fmla="*/ 360 h 407"/>
                <a:gd name="T60" fmla="*/ 21 w 57"/>
                <a:gd name="T61" fmla="*/ 22 h 407"/>
                <a:gd name="T62" fmla="*/ 31 w 57"/>
                <a:gd name="T63" fmla="*/ 52 h 407"/>
                <a:gd name="T64" fmla="*/ 40 w 57"/>
                <a:gd name="T65" fmla="*/ 202 h 407"/>
                <a:gd name="T66" fmla="*/ 40 w 57"/>
                <a:gd name="T67" fmla="*/ 67 h 407"/>
                <a:gd name="T68" fmla="*/ 42 w 57"/>
                <a:gd name="T69" fmla="*/ 166 h 407"/>
                <a:gd name="T70" fmla="*/ 40 w 57"/>
                <a:gd name="T71" fmla="*/ 168 h 407"/>
                <a:gd name="T72" fmla="*/ 35 w 57"/>
                <a:gd name="T73" fmla="*/ 280 h 407"/>
                <a:gd name="T74" fmla="*/ 35 w 57"/>
                <a:gd name="T75" fmla="*/ 329 h 407"/>
                <a:gd name="T76" fmla="*/ 38 w 57"/>
                <a:gd name="T77" fmla="*/ 280 h 407"/>
                <a:gd name="T78" fmla="*/ 47 w 57"/>
                <a:gd name="T79" fmla="*/ 218 h 407"/>
                <a:gd name="T80" fmla="*/ 50 w 57"/>
                <a:gd name="T81" fmla="*/ 145 h 407"/>
                <a:gd name="T82" fmla="*/ 50 w 57"/>
                <a:gd name="T83" fmla="*/ 95 h 407"/>
                <a:gd name="T84" fmla="*/ 52 w 57"/>
                <a:gd name="T85" fmla="*/ 142 h 407"/>
                <a:gd name="T86" fmla="*/ 42 w 57"/>
                <a:gd name="T87" fmla="*/ 190 h 407"/>
                <a:gd name="T88" fmla="*/ 45 w 57"/>
                <a:gd name="T89" fmla="*/ 154 h 407"/>
                <a:gd name="T90" fmla="*/ 47 w 57"/>
                <a:gd name="T91" fmla="*/ 263 h 407"/>
                <a:gd name="T92" fmla="*/ 45 w 57"/>
                <a:gd name="T93" fmla="*/ 273 h 407"/>
                <a:gd name="T94" fmla="*/ 19 w 57"/>
                <a:gd name="T95" fmla="*/ 206 h 407"/>
                <a:gd name="T96" fmla="*/ 16 w 57"/>
                <a:gd name="T97" fmla="*/ 116 h 407"/>
                <a:gd name="T98" fmla="*/ 21 w 57"/>
                <a:gd name="T99" fmla="*/ 403 h 407"/>
                <a:gd name="T100" fmla="*/ 19 w 57"/>
                <a:gd name="T101" fmla="*/ 105 h 407"/>
                <a:gd name="T102" fmla="*/ 16 w 57"/>
                <a:gd name="T103" fmla="*/ 88 h 407"/>
                <a:gd name="T104" fmla="*/ 16 w 57"/>
                <a:gd name="T105" fmla="*/ 211 h 407"/>
                <a:gd name="T106" fmla="*/ 19 w 57"/>
                <a:gd name="T107" fmla="*/ 86 h 407"/>
                <a:gd name="T108" fmla="*/ 19 w 57"/>
                <a:gd name="T109" fmla="*/ 79 h 407"/>
                <a:gd name="T110" fmla="*/ 31 w 57"/>
                <a:gd name="T111" fmla="*/ 55 h 407"/>
                <a:gd name="T112" fmla="*/ 31 w 57"/>
                <a:gd name="T113" fmla="*/ 403 h 407"/>
                <a:gd name="T114" fmla="*/ 33 w 57"/>
                <a:gd name="T115" fmla="*/ 93 h 407"/>
                <a:gd name="T116" fmla="*/ 24 w 57"/>
                <a:gd name="T117" fmla="*/ 100 h 407"/>
                <a:gd name="T118" fmla="*/ 26 w 57"/>
                <a:gd name="T119" fmla="*/ 407 h 407"/>
                <a:gd name="T120" fmla="*/ 28 w 57"/>
                <a:gd name="T121" fmla="*/ 5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407">
                  <a:moveTo>
                    <a:pt x="12" y="19"/>
                  </a:move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close/>
                  <a:moveTo>
                    <a:pt x="16" y="69"/>
                  </a:move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2" y="116"/>
                  </a:moveTo>
                  <a:lnTo>
                    <a:pt x="12" y="11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16"/>
                  </a:lnTo>
                  <a:lnTo>
                    <a:pt x="12" y="116"/>
                  </a:lnTo>
                  <a:close/>
                  <a:moveTo>
                    <a:pt x="0" y="178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0" y="178"/>
                  </a:lnTo>
                  <a:lnTo>
                    <a:pt x="0" y="178"/>
                  </a:lnTo>
                  <a:close/>
                  <a:moveTo>
                    <a:pt x="2" y="164"/>
                  </a:move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close/>
                  <a:moveTo>
                    <a:pt x="7" y="190"/>
                  </a:move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close/>
                  <a:moveTo>
                    <a:pt x="9" y="190"/>
                  </a:moveTo>
                  <a:lnTo>
                    <a:pt x="9" y="190"/>
                  </a:lnTo>
                  <a:lnTo>
                    <a:pt x="9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9" y="190"/>
                  </a:lnTo>
                  <a:lnTo>
                    <a:pt x="9" y="190"/>
                  </a:lnTo>
                  <a:close/>
                  <a:moveTo>
                    <a:pt x="0" y="38"/>
                  </a:move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  <a:moveTo>
                    <a:pt x="14" y="10"/>
                  </a:move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close/>
                  <a:moveTo>
                    <a:pt x="14" y="176"/>
                  </a:move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close/>
                  <a:moveTo>
                    <a:pt x="14" y="150"/>
                  </a:move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5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close/>
                  <a:moveTo>
                    <a:pt x="14" y="173"/>
                  </a:move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close/>
                  <a:moveTo>
                    <a:pt x="14" y="88"/>
                  </a:move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4" y="142"/>
                  </a:moveTo>
                  <a:lnTo>
                    <a:pt x="14" y="14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2"/>
                  </a:lnTo>
                  <a:close/>
                  <a:moveTo>
                    <a:pt x="14" y="93"/>
                  </a:move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12" y="60"/>
                  </a:move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lose/>
                  <a:moveTo>
                    <a:pt x="14" y="62"/>
                  </a:move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close/>
                  <a:moveTo>
                    <a:pt x="14" y="109"/>
                  </a:move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close/>
                  <a:moveTo>
                    <a:pt x="14" y="251"/>
                  </a:moveTo>
                  <a:lnTo>
                    <a:pt x="12" y="251"/>
                  </a:lnTo>
                  <a:lnTo>
                    <a:pt x="12" y="251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4" y="251"/>
                  </a:lnTo>
                  <a:close/>
                  <a:moveTo>
                    <a:pt x="14" y="346"/>
                  </a:move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close/>
                  <a:moveTo>
                    <a:pt x="12" y="187"/>
                  </a:move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2" y="187"/>
                  </a:lnTo>
                  <a:close/>
                  <a:moveTo>
                    <a:pt x="14" y="254"/>
                  </a:move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close/>
                  <a:moveTo>
                    <a:pt x="14" y="351"/>
                  </a:move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close/>
                  <a:moveTo>
                    <a:pt x="14" y="178"/>
                  </a:move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close/>
                  <a:moveTo>
                    <a:pt x="12" y="109"/>
                  </a:move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14" y="185"/>
                  </a:lnTo>
                  <a:lnTo>
                    <a:pt x="14" y="183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9" y="232"/>
                  </a:move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9" y="199"/>
                  </a:move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close/>
                  <a:moveTo>
                    <a:pt x="9" y="100"/>
                  </a:move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close/>
                  <a:moveTo>
                    <a:pt x="9" y="218"/>
                  </a:move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12" y="86"/>
                  </a:move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12" y="232"/>
                  </a:move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close/>
                  <a:moveTo>
                    <a:pt x="12" y="211"/>
                  </a:move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45" y="133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close/>
                  <a:moveTo>
                    <a:pt x="38" y="71"/>
                  </a:move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close/>
                  <a:moveTo>
                    <a:pt x="38" y="62"/>
                  </a:move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close/>
                  <a:moveTo>
                    <a:pt x="40" y="159"/>
                  </a:moveTo>
                  <a:lnTo>
                    <a:pt x="40" y="157"/>
                  </a:lnTo>
                  <a:lnTo>
                    <a:pt x="40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close/>
                  <a:moveTo>
                    <a:pt x="38" y="93"/>
                  </a:move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close/>
                  <a:moveTo>
                    <a:pt x="38" y="140"/>
                  </a:moveTo>
                  <a:lnTo>
                    <a:pt x="38" y="140"/>
                  </a:lnTo>
                  <a:lnTo>
                    <a:pt x="35" y="140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close/>
                  <a:moveTo>
                    <a:pt x="38" y="131"/>
                  </a:move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close/>
                  <a:moveTo>
                    <a:pt x="35" y="88"/>
                  </a:move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close/>
                  <a:moveTo>
                    <a:pt x="31" y="48"/>
                  </a:move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1" y="48"/>
                  </a:lnTo>
                  <a:close/>
                  <a:moveTo>
                    <a:pt x="35" y="221"/>
                  </a:move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close/>
                  <a:moveTo>
                    <a:pt x="35" y="90"/>
                  </a:move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close/>
                  <a:moveTo>
                    <a:pt x="14" y="67"/>
                  </a:move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close/>
                  <a:moveTo>
                    <a:pt x="45" y="223"/>
                  </a:moveTo>
                  <a:lnTo>
                    <a:pt x="45" y="223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5" y="223"/>
                  </a:lnTo>
                  <a:lnTo>
                    <a:pt x="45" y="223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45" y="270"/>
                  </a:move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close/>
                  <a:moveTo>
                    <a:pt x="50" y="93"/>
                  </a:move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3"/>
                  </a:lnTo>
                  <a:lnTo>
                    <a:pt x="50" y="93"/>
                  </a:lnTo>
                  <a:close/>
                  <a:moveTo>
                    <a:pt x="40" y="83"/>
                  </a:move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close/>
                  <a:moveTo>
                    <a:pt x="40" y="64"/>
                  </a:move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close/>
                  <a:moveTo>
                    <a:pt x="40" y="173"/>
                  </a:moveTo>
                  <a:lnTo>
                    <a:pt x="40" y="173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0" y="173"/>
                  </a:lnTo>
                  <a:close/>
                  <a:moveTo>
                    <a:pt x="42" y="126"/>
                  </a:move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42" y="100"/>
                  </a:move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close/>
                  <a:moveTo>
                    <a:pt x="16" y="71"/>
                  </a:move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close/>
                  <a:moveTo>
                    <a:pt x="19" y="36"/>
                  </a:move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9" y="48"/>
                  </a:move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close/>
                  <a:moveTo>
                    <a:pt x="19" y="204"/>
                  </a:move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8"/>
                  </a:move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8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16" y="76"/>
                  </a:moveTo>
                  <a:lnTo>
                    <a:pt x="16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close/>
                  <a:moveTo>
                    <a:pt x="24" y="95"/>
                  </a:moveTo>
                  <a:lnTo>
                    <a:pt x="24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4" y="95"/>
                  </a:lnTo>
                  <a:close/>
                  <a:moveTo>
                    <a:pt x="24" y="43"/>
                  </a:move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close/>
                  <a:moveTo>
                    <a:pt x="26" y="10"/>
                  </a:moveTo>
                  <a:lnTo>
                    <a:pt x="26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close/>
                  <a:moveTo>
                    <a:pt x="24" y="102"/>
                  </a:move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close/>
                  <a:moveTo>
                    <a:pt x="21" y="258"/>
                  </a:moveTo>
                  <a:lnTo>
                    <a:pt x="21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close/>
                  <a:moveTo>
                    <a:pt x="21" y="360"/>
                  </a:move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4" y="360"/>
                  </a:lnTo>
                  <a:lnTo>
                    <a:pt x="24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close/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2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close/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31" y="52"/>
                  </a:move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close/>
                  <a:moveTo>
                    <a:pt x="40" y="114"/>
                  </a:move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close/>
                  <a:moveTo>
                    <a:pt x="40" y="277"/>
                  </a:move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close/>
                  <a:moveTo>
                    <a:pt x="40" y="202"/>
                  </a:moveTo>
                  <a:lnTo>
                    <a:pt x="40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2"/>
                  </a:lnTo>
                  <a:lnTo>
                    <a:pt x="40" y="202"/>
                  </a:lnTo>
                  <a:close/>
                  <a:moveTo>
                    <a:pt x="40" y="386"/>
                  </a:moveTo>
                  <a:lnTo>
                    <a:pt x="40" y="386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6"/>
                  </a:lnTo>
                  <a:close/>
                  <a:moveTo>
                    <a:pt x="42" y="159"/>
                  </a:move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close/>
                  <a:moveTo>
                    <a:pt x="40" y="67"/>
                  </a:move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close/>
                  <a:moveTo>
                    <a:pt x="42" y="277"/>
                  </a:move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2" y="277"/>
                  </a:lnTo>
                  <a:close/>
                  <a:moveTo>
                    <a:pt x="42" y="353"/>
                  </a:move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5" y="353"/>
                  </a:lnTo>
                  <a:lnTo>
                    <a:pt x="45" y="353"/>
                  </a:lnTo>
                  <a:lnTo>
                    <a:pt x="42" y="353"/>
                  </a:lnTo>
                  <a:lnTo>
                    <a:pt x="42" y="353"/>
                  </a:lnTo>
                  <a:close/>
                  <a:moveTo>
                    <a:pt x="42" y="166"/>
                  </a:moveTo>
                  <a:lnTo>
                    <a:pt x="42" y="168"/>
                  </a:lnTo>
                  <a:lnTo>
                    <a:pt x="42" y="168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close/>
                  <a:moveTo>
                    <a:pt x="42" y="95"/>
                  </a:moveTo>
                  <a:lnTo>
                    <a:pt x="42" y="95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2" y="95"/>
                  </a:lnTo>
                  <a:close/>
                  <a:moveTo>
                    <a:pt x="42" y="346"/>
                  </a:move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close/>
                  <a:moveTo>
                    <a:pt x="40" y="168"/>
                  </a:move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close/>
                  <a:moveTo>
                    <a:pt x="35" y="358"/>
                  </a:moveTo>
                  <a:lnTo>
                    <a:pt x="35" y="358"/>
                  </a:lnTo>
                  <a:lnTo>
                    <a:pt x="35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5" y="358"/>
                  </a:lnTo>
                  <a:close/>
                  <a:moveTo>
                    <a:pt x="35" y="332"/>
                  </a:move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close/>
                  <a:moveTo>
                    <a:pt x="38" y="280"/>
                  </a:move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8" y="280"/>
                  </a:lnTo>
                  <a:close/>
                  <a:moveTo>
                    <a:pt x="35" y="247"/>
                  </a:move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5" y="247"/>
                  </a:lnTo>
                  <a:close/>
                  <a:moveTo>
                    <a:pt x="35" y="327"/>
                  </a:move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close/>
                  <a:moveTo>
                    <a:pt x="38" y="339"/>
                  </a:move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close/>
                  <a:moveTo>
                    <a:pt x="38" y="277"/>
                  </a:move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77"/>
                  </a:lnTo>
                  <a:lnTo>
                    <a:pt x="38" y="277"/>
                  </a:lnTo>
                  <a:close/>
                  <a:moveTo>
                    <a:pt x="38" y="74"/>
                  </a:move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close/>
                  <a:moveTo>
                    <a:pt x="38" y="265"/>
                  </a:moveTo>
                  <a:lnTo>
                    <a:pt x="38" y="265"/>
                  </a:lnTo>
                  <a:lnTo>
                    <a:pt x="38" y="265"/>
                  </a:lnTo>
                  <a:lnTo>
                    <a:pt x="38" y="265"/>
                  </a:lnTo>
                  <a:close/>
                  <a:moveTo>
                    <a:pt x="38" y="228"/>
                  </a:move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7" y="147"/>
                  </a:move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211"/>
                  </a:move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0" y="93"/>
                  </a:lnTo>
                  <a:lnTo>
                    <a:pt x="50" y="95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close/>
                  <a:moveTo>
                    <a:pt x="57" y="192"/>
                  </a:move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close/>
                  <a:moveTo>
                    <a:pt x="54" y="140"/>
                  </a:move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close/>
                  <a:moveTo>
                    <a:pt x="54" y="142"/>
                  </a:move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close/>
                  <a:moveTo>
                    <a:pt x="52" y="142"/>
                  </a:moveTo>
                  <a:lnTo>
                    <a:pt x="52" y="142"/>
                  </a:lnTo>
                  <a:lnTo>
                    <a:pt x="52" y="142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2" y="142"/>
                  </a:lnTo>
                  <a:close/>
                  <a:moveTo>
                    <a:pt x="35" y="228"/>
                  </a:move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close/>
                  <a:moveTo>
                    <a:pt x="45" y="88"/>
                  </a:move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close/>
                  <a:moveTo>
                    <a:pt x="42" y="190"/>
                  </a:move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close/>
                  <a:moveTo>
                    <a:pt x="45" y="275"/>
                  </a:move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close/>
                  <a:moveTo>
                    <a:pt x="42" y="152"/>
                  </a:moveTo>
                  <a:lnTo>
                    <a:pt x="42" y="152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2" y="152"/>
                  </a:lnTo>
                  <a:close/>
                  <a:moveTo>
                    <a:pt x="45" y="197"/>
                  </a:move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close/>
                  <a:moveTo>
                    <a:pt x="45" y="268"/>
                  </a:move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close/>
                  <a:moveTo>
                    <a:pt x="47" y="263"/>
                  </a:move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5" y="263"/>
                  </a:moveTo>
                  <a:lnTo>
                    <a:pt x="45" y="263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7" y="263"/>
                  </a:lnTo>
                  <a:lnTo>
                    <a:pt x="45" y="263"/>
                  </a:lnTo>
                  <a:lnTo>
                    <a:pt x="45" y="263"/>
                  </a:lnTo>
                  <a:close/>
                  <a:moveTo>
                    <a:pt x="45" y="273"/>
                  </a:move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close/>
                  <a:moveTo>
                    <a:pt x="19" y="358"/>
                  </a:move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close/>
                  <a:moveTo>
                    <a:pt x="24" y="45"/>
                  </a:move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close/>
                  <a:moveTo>
                    <a:pt x="19" y="206"/>
                  </a:move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close/>
                  <a:moveTo>
                    <a:pt x="19" y="261"/>
                  </a:move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61"/>
                  </a:lnTo>
                  <a:close/>
                  <a:moveTo>
                    <a:pt x="16" y="116"/>
                  </a:move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6"/>
                  </a:lnTo>
                  <a:lnTo>
                    <a:pt x="16" y="116"/>
                  </a:lnTo>
                  <a:close/>
                  <a:moveTo>
                    <a:pt x="35" y="166"/>
                  </a:move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close/>
                  <a:moveTo>
                    <a:pt x="24" y="258"/>
                  </a:move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close/>
                  <a:moveTo>
                    <a:pt x="21" y="43"/>
                  </a:move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close/>
                  <a:moveTo>
                    <a:pt x="24" y="405"/>
                  </a:move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close/>
                  <a:moveTo>
                    <a:pt x="21" y="105"/>
                  </a:moveTo>
                  <a:lnTo>
                    <a:pt x="21" y="105"/>
                  </a:lnTo>
                  <a:lnTo>
                    <a:pt x="21" y="105"/>
                  </a:lnTo>
                  <a:lnTo>
                    <a:pt x="21" y="102"/>
                  </a:lnTo>
                  <a:lnTo>
                    <a:pt x="21" y="105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355"/>
                  </a:move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close/>
                  <a:moveTo>
                    <a:pt x="16" y="88"/>
                  </a:move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close/>
                  <a:moveTo>
                    <a:pt x="16" y="150"/>
                  </a:move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close/>
                  <a:moveTo>
                    <a:pt x="16" y="211"/>
                  </a:move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close/>
                  <a:moveTo>
                    <a:pt x="16" y="74"/>
                  </a:move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close/>
                  <a:moveTo>
                    <a:pt x="16" y="86"/>
                  </a:move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6" y="86"/>
                  </a:lnTo>
                  <a:close/>
                  <a:moveTo>
                    <a:pt x="19" y="41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close/>
                  <a:moveTo>
                    <a:pt x="19" y="79"/>
                  </a:moveTo>
                  <a:lnTo>
                    <a:pt x="16" y="79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close/>
                  <a:moveTo>
                    <a:pt x="16" y="218"/>
                  </a:move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9" y="218"/>
                  </a:lnTo>
                  <a:lnTo>
                    <a:pt x="16" y="218"/>
                  </a:lnTo>
                  <a:lnTo>
                    <a:pt x="16" y="218"/>
                  </a:lnTo>
                  <a:close/>
                  <a:moveTo>
                    <a:pt x="19" y="230"/>
                  </a:move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0"/>
                  </a:move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close/>
                  <a:moveTo>
                    <a:pt x="31" y="273"/>
                  </a:moveTo>
                  <a:lnTo>
                    <a:pt x="31" y="273"/>
                  </a:lnTo>
                  <a:lnTo>
                    <a:pt x="31" y="273"/>
                  </a:lnTo>
                  <a:lnTo>
                    <a:pt x="31" y="275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close/>
                  <a:moveTo>
                    <a:pt x="28" y="403"/>
                  </a:moveTo>
                  <a:lnTo>
                    <a:pt x="28" y="403"/>
                  </a:lnTo>
                  <a:lnTo>
                    <a:pt x="28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28" y="403"/>
                  </a:lnTo>
                  <a:close/>
                  <a:moveTo>
                    <a:pt x="33" y="242"/>
                  </a:move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close/>
                  <a:moveTo>
                    <a:pt x="28" y="405"/>
                  </a:moveTo>
                  <a:lnTo>
                    <a:pt x="28" y="405"/>
                  </a:lnTo>
                  <a:lnTo>
                    <a:pt x="28" y="405"/>
                  </a:lnTo>
                  <a:lnTo>
                    <a:pt x="31" y="405"/>
                  </a:lnTo>
                  <a:lnTo>
                    <a:pt x="28" y="405"/>
                  </a:lnTo>
                  <a:lnTo>
                    <a:pt x="28" y="405"/>
                  </a:lnTo>
                  <a:close/>
                  <a:moveTo>
                    <a:pt x="33" y="93"/>
                  </a:move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3" y="93"/>
                  </a:lnTo>
                  <a:lnTo>
                    <a:pt x="33" y="93"/>
                  </a:lnTo>
                  <a:close/>
                  <a:moveTo>
                    <a:pt x="35" y="251"/>
                  </a:moveTo>
                  <a:lnTo>
                    <a:pt x="35" y="251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51"/>
                  </a:lnTo>
                  <a:lnTo>
                    <a:pt x="35" y="251"/>
                  </a:lnTo>
                  <a:close/>
                  <a:moveTo>
                    <a:pt x="33" y="268"/>
                  </a:move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close/>
                  <a:moveTo>
                    <a:pt x="24" y="100"/>
                  </a:move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26" y="41"/>
                  </a:move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close/>
                  <a:moveTo>
                    <a:pt x="24" y="239"/>
                  </a:move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close/>
                  <a:moveTo>
                    <a:pt x="24" y="407"/>
                  </a:move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close/>
                  <a:moveTo>
                    <a:pt x="26" y="17"/>
                  </a:move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6" y="17"/>
                  </a:lnTo>
                  <a:close/>
                  <a:moveTo>
                    <a:pt x="28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close/>
                  <a:moveTo>
                    <a:pt x="28" y="45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close/>
                  <a:moveTo>
                    <a:pt x="28" y="360"/>
                  </a:move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6" y="4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352EDF61-0747-4D1D-97ED-ABB864DE7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210" y="4519791"/>
              <a:ext cx="1269590" cy="418247"/>
            </a:xfrm>
            <a:custGeom>
              <a:avLst/>
              <a:gdLst>
                <a:gd name="T0" fmla="*/ 234 w 1026"/>
                <a:gd name="T1" fmla="*/ 236 h 338"/>
                <a:gd name="T2" fmla="*/ 972 w 1026"/>
                <a:gd name="T3" fmla="*/ 78 h 338"/>
                <a:gd name="T4" fmla="*/ 932 w 1026"/>
                <a:gd name="T5" fmla="*/ 30 h 338"/>
                <a:gd name="T6" fmla="*/ 915 w 1026"/>
                <a:gd name="T7" fmla="*/ 9 h 338"/>
                <a:gd name="T8" fmla="*/ 234 w 1026"/>
                <a:gd name="T9" fmla="*/ 288 h 338"/>
                <a:gd name="T10" fmla="*/ 213 w 1026"/>
                <a:gd name="T11" fmla="*/ 246 h 338"/>
                <a:gd name="T12" fmla="*/ 196 w 1026"/>
                <a:gd name="T13" fmla="*/ 168 h 338"/>
                <a:gd name="T14" fmla="*/ 158 w 1026"/>
                <a:gd name="T15" fmla="*/ 85 h 338"/>
                <a:gd name="T16" fmla="*/ 111 w 1026"/>
                <a:gd name="T17" fmla="*/ 85 h 338"/>
                <a:gd name="T18" fmla="*/ 73 w 1026"/>
                <a:gd name="T19" fmla="*/ 87 h 338"/>
                <a:gd name="T20" fmla="*/ 64 w 1026"/>
                <a:gd name="T21" fmla="*/ 56 h 338"/>
                <a:gd name="T22" fmla="*/ 35 w 1026"/>
                <a:gd name="T23" fmla="*/ 40 h 338"/>
                <a:gd name="T24" fmla="*/ 35 w 1026"/>
                <a:gd name="T25" fmla="*/ 68 h 338"/>
                <a:gd name="T26" fmla="*/ 38 w 1026"/>
                <a:gd name="T27" fmla="*/ 120 h 338"/>
                <a:gd name="T28" fmla="*/ 50 w 1026"/>
                <a:gd name="T29" fmla="*/ 134 h 338"/>
                <a:gd name="T30" fmla="*/ 52 w 1026"/>
                <a:gd name="T31" fmla="*/ 165 h 338"/>
                <a:gd name="T32" fmla="*/ 64 w 1026"/>
                <a:gd name="T33" fmla="*/ 187 h 338"/>
                <a:gd name="T34" fmla="*/ 90 w 1026"/>
                <a:gd name="T35" fmla="*/ 236 h 338"/>
                <a:gd name="T36" fmla="*/ 149 w 1026"/>
                <a:gd name="T37" fmla="*/ 276 h 338"/>
                <a:gd name="T38" fmla="*/ 203 w 1026"/>
                <a:gd name="T39" fmla="*/ 312 h 338"/>
                <a:gd name="T40" fmla="*/ 229 w 1026"/>
                <a:gd name="T41" fmla="*/ 305 h 338"/>
                <a:gd name="T42" fmla="*/ 944 w 1026"/>
                <a:gd name="T43" fmla="*/ 165 h 338"/>
                <a:gd name="T44" fmla="*/ 1000 w 1026"/>
                <a:gd name="T45" fmla="*/ 94 h 338"/>
                <a:gd name="T46" fmla="*/ 970 w 1026"/>
                <a:gd name="T47" fmla="*/ 80 h 338"/>
                <a:gd name="T48" fmla="*/ 967 w 1026"/>
                <a:gd name="T49" fmla="*/ 78 h 338"/>
                <a:gd name="T50" fmla="*/ 944 w 1026"/>
                <a:gd name="T51" fmla="*/ 71 h 338"/>
                <a:gd name="T52" fmla="*/ 944 w 1026"/>
                <a:gd name="T53" fmla="*/ 47 h 338"/>
                <a:gd name="T54" fmla="*/ 920 w 1026"/>
                <a:gd name="T55" fmla="*/ 28 h 338"/>
                <a:gd name="T56" fmla="*/ 906 w 1026"/>
                <a:gd name="T57" fmla="*/ 30 h 338"/>
                <a:gd name="T58" fmla="*/ 892 w 1026"/>
                <a:gd name="T59" fmla="*/ 21 h 338"/>
                <a:gd name="T60" fmla="*/ 868 w 1026"/>
                <a:gd name="T61" fmla="*/ 56 h 338"/>
                <a:gd name="T62" fmla="*/ 835 w 1026"/>
                <a:gd name="T63" fmla="*/ 97 h 338"/>
                <a:gd name="T64" fmla="*/ 828 w 1026"/>
                <a:gd name="T65" fmla="*/ 120 h 338"/>
                <a:gd name="T66" fmla="*/ 821 w 1026"/>
                <a:gd name="T67" fmla="*/ 158 h 338"/>
                <a:gd name="T68" fmla="*/ 790 w 1026"/>
                <a:gd name="T69" fmla="*/ 137 h 338"/>
                <a:gd name="T70" fmla="*/ 773 w 1026"/>
                <a:gd name="T71" fmla="*/ 163 h 338"/>
                <a:gd name="T72" fmla="*/ 721 w 1026"/>
                <a:gd name="T73" fmla="*/ 187 h 338"/>
                <a:gd name="T74" fmla="*/ 615 w 1026"/>
                <a:gd name="T75" fmla="*/ 248 h 338"/>
                <a:gd name="T76" fmla="*/ 603 w 1026"/>
                <a:gd name="T77" fmla="*/ 262 h 338"/>
                <a:gd name="T78" fmla="*/ 601 w 1026"/>
                <a:gd name="T79" fmla="*/ 286 h 338"/>
                <a:gd name="T80" fmla="*/ 594 w 1026"/>
                <a:gd name="T81" fmla="*/ 298 h 338"/>
                <a:gd name="T82" fmla="*/ 582 w 1026"/>
                <a:gd name="T83" fmla="*/ 303 h 338"/>
                <a:gd name="T84" fmla="*/ 563 w 1026"/>
                <a:gd name="T85" fmla="*/ 295 h 338"/>
                <a:gd name="T86" fmla="*/ 537 w 1026"/>
                <a:gd name="T87" fmla="*/ 295 h 338"/>
                <a:gd name="T88" fmla="*/ 523 w 1026"/>
                <a:gd name="T89" fmla="*/ 300 h 338"/>
                <a:gd name="T90" fmla="*/ 570 w 1026"/>
                <a:gd name="T91" fmla="*/ 338 h 338"/>
                <a:gd name="T92" fmla="*/ 620 w 1026"/>
                <a:gd name="T93" fmla="*/ 333 h 338"/>
                <a:gd name="T94" fmla="*/ 691 w 1026"/>
                <a:gd name="T95" fmla="*/ 300 h 338"/>
                <a:gd name="T96" fmla="*/ 754 w 1026"/>
                <a:gd name="T97" fmla="*/ 307 h 338"/>
                <a:gd name="T98" fmla="*/ 795 w 1026"/>
                <a:gd name="T99" fmla="*/ 284 h 338"/>
                <a:gd name="T100" fmla="*/ 814 w 1026"/>
                <a:gd name="T101" fmla="*/ 250 h 338"/>
                <a:gd name="T102" fmla="*/ 818 w 1026"/>
                <a:gd name="T103" fmla="*/ 227 h 338"/>
                <a:gd name="T104" fmla="*/ 835 w 1026"/>
                <a:gd name="T105" fmla="*/ 177 h 338"/>
                <a:gd name="T106" fmla="*/ 861 w 1026"/>
                <a:gd name="T107" fmla="*/ 156 h 338"/>
                <a:gd name="T108" fmla="*/ 896 w 1026"/>
                <a:gd name="T109" fmla="*/ 158 h 338"/>
                <a:gd name="T110" fmla="*/ 939 w 1026"/>
                <a:gd name="T111" fmla="*/ 156 h 338"/>
                <a:gd name="T112" fmla="*/ 991 w 1026"/>
                <a:gd name="T113" fmla="*/ 156 h 338"/>
                <a:gd name="T114" fmla="*/ 977 w 1026"/>
                <a:gd name="T115" fmla="*/ 142 h 338"/>
                <a:gd name="T116" fmla="*/ 993 w 1026"/>
                <a:gd name="T117" fmla="*/ 125 h 338"/>
                <a:gd name="T118" fmla="*/ 0 w 1026"/>
                <a:gd name="T119" fmla="*/ 47 h 338"/>
                <a:gd name="T120" fmla="*/ 981 w 1026"/>
                <a:gd name="T121" fmla="*/ 139 h 338"/>
                <a:gd name="T122" fmla="*/ 998 w 1026"/>
                <a:gd name="T123" fmla="*/ 149 h 338"/>
                <a:gd name="T124" fmla="*/ 28 w 1026"/>
                <a:gd name="T125" fmla="*/ 1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6" h="338">
                  <a:moveTo>
                    <a:pt x="814" y="108"/>
                  </a:moveTo>
                  <a:lnTo>
                    <a:pt x="814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6"/>
                  </a:lnTo>
                  <a:lnTo>
                    <a:pt x="816" y="104"/>
                  </a:lnTo>
                  <a:lnTo>
                    <a:pt x="816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1" y="108"/>
                  </a:lnTo>
                  <a:lnTo>
                    <a:pt x="811" y="108"/>
                  </a:lnTo>
                  <a:lnTo>
                    <a:pt x="814" y="108"/>
                  </a:lnTo>
                  <a:lnTo>
                    <a:pt x="814" y="108"/>
                  </a:lnTo>
                  <a:close/>
                  <a:moveTo>
                    <a:pt x="234" y="241"/>
                  </a:moveTo>
                  <a:lnTo>
                    <a:pt x="234" y="241"/>
                  </a:lnTo>
                  <a:lnTo>
                    <a:pt x="234" y="241"/>
                  </a:lnTo>
                  <a:lnTo>
                    <a:pt x="236" y="241"/>
                  </a:lnTo>
                  <a:lnTo>
                    <a:pt x="236" y="243"/>
                  </a:lnTo>
                  <a:lnTo>
                    <a:pt x="236" y="243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39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6" y="234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4" y="236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41"/>
                  </a:lnTo>
                  <a:close/>
                  <a:moveTo>
                    <a:pt x="610" y="253"/>
                  </a:moveTo>
                  <a:lnTo>
                    <a:pt x="610" y="255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613" y="258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55"/>
                  </a:lnTo>
                  <a:lnTo>
                    <a:pt x="613" y="253"/>
                  </a:lnTo>
                  <a:lnTo>
                    <a:pt x="613" y="243"/>
                  </a:lnTo>
                  <a:lnTo>
                    <a:pt x="613" y="241"/>
                  </a:lnTo>
                  <a:lnTo>
                    <a:pt x="613" y="239"/>
                  </a:lnTo>
                  <a:lnTo>
                    <a:pt x="610" y="239"/>
                  </a:lnTo>
                  <a:lnTo>
                    <a:pt x="610" y="241"/>
                  </a:lnTo>
                  <a:lnTo>
                    <a:pt x="610" y="243"/>
                  </a:lnTo>
                  <a:lnTo>
                    <a:pt x="610" y="250"/>
                  </a:lnTo>
                  <a:lnTo>
                    <a:pt x="610" y="253"/>
                  </a:lnTo>
                  <a:close/>
                  <a:moveTo>
                    <a:pt x="970" y="80"/>
                  </a:moveTo>
                  <a:lnTo>
                    <a:pt x="970" y="80"/>
                  </a:lnTo>
                  <a:lnTo>
                    <a:pt x="970" y="80"/>
                  </a:lnTo>
                  <a:lnTo>
                    <a:pt x="970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67" y="80"/>
                  </a:lnTo>
                  <a:lnTo>
                    <a:pt x="970" y="80"/>
                  </a:lnTo>
                  <a:lnTo>
                    <a:pt x="970" y="80"/>
                  </a:lnTo>
                  <a:close/>
                  <a:moveTo>
                    <a:pt x="901" y="9"/>
                  </a:moveTo>
                  <a:lnTo>
                    <a:pt x="901" y="9"/>
                  </a:lnTo>
                  <a:lnTo>
                    <a:pt x="903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6" y="4"/>
                  </a:lnTo>
                  <a:lnTo>
                    <a:pt x="906" y="4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3" y="2"/>
                  </a:lnTo>
                  <a:lnTo>
                    <a:pt x="903" y="2"/>
                  </a:lnTo>
                  <a:lnTo>
                    <a:pt x="899" y="7"/>
                  </a:lnTo>
                  <a:lnTo>
                    <a:pt x="901" y="9"/>
                  </a:lnTo>
                  <a:lnTo>
                    <a:pt x="901" y="9"/>
                  </a:lnTo>
                  <a:close/>
                  <a:moveTo>
                    <a:pt x="927" y="37"/>
                  </a:moveTo>
                  <a:lnTo>
                    <a:pt x="927" y="37"/>
                  </a:lnTo>
                  <a:lnTo>
                    <a:pt x="929" y="37"/>
                  </a:lnTo>
                  <a:lnTo>
                    <a:pt x="932" y="37"/>
                  </a:lnTo>
                  <a:lnTo>
                    <a:pt x="932" y="37"/>
                  </a:lnTo>
                  <a:lnTo>
                    <a:pt x="934" y="35"/>
                  </a:lnTo>
                  <a:lnTo>
                    <a:pt x="934" y="33"/>
                  </a:lnTo>
                  <a:lnTo>
                    <a:pt x="934" y="33"/>
                  </a:lnTo>
                  <a:lnTo>
                    <a:pt x="932" y="30"/>
                  </a:lnTo>
                  <a:lnTo>
                    <a:pt x="932" y="30"/>
                  </a:lnTo>
                  <a:lnTo>
                    <a:pt x="929" y="30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32" y="33"/>
                  </a:lnTo>
                  <a:lnTo>
                    <a:pt x="932" y="35"/>
                  </a:lnTo>
                  <a:lnTo>
                    <a:pt x="929" y="35"/>
                  </a:lnTo>
                  <a:lnTo>
                    <a:pt x="929" y="35"/>
                  </a:lnTo>
                  <a:lnTo>
                    <a:pt x="927" y="35"/>
                  </a:lnTo>
                  <a:lnTo>
                    <a:pt x="927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7" y="37"/>
                  </a:lnTo>
                  <a:close/>
                  <a:moveTo>
                    <a:pt x="9" y="56"/>
                  </a:moveTo>
                  <a:lnTo>
                    <a:pt x="7" y="56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6"/>
                  </a:lnTo>
                  <a:close/>
                  <a:moveTo>
                    <a:pt x="911" y="14"/>
                  </a:move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8" y="9"/>
                  </a:lnTo>
                  <a:lnTo>
                    <a:pt x="920" y="9"/>
                  </a:lnTo>
                  <a:lnTo>
                    <a:pt x="920" y="9"/>
                  </a:lnTo>
                  <a:lnTo>
                    <a:pt x="922" y="7"/>
                  </a:lnTo>
                  <a:lnTo>
                    <a:pt x="922" y="7"/>
                  </a:lnTo>
                  <a:lnTo>
                    <a:pt x="922" y="2"/>
                  </a:lnTo>
                  <a:lnTo>
                    <a:pt x="922" y="0"/>
                  </a:lnTo>
                  <a:lnTo>
                    <a:pt x="922" y="0"/>
                  </a:lnTo>
                  <a:lnTo>
                    <a:pt x="920" y="0"/>
                  </a:lnTo>
                  <a:lnTo>
                    <a:pt x="918" y="0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11"/>
                  </a:lnTo>
                  <a:lnTo>
                    <a:pt x="911" y="14"/>
                  </a:lnTo>
                  <a:close/>
                  <a:moveTo>
                    <a:pt x="241" y="305"/>
                  </a:moveTo>
                  <a:lnTo>
                    <a:pt x="241" y="303"/>
                  </a:lnTo>
                  <a:lnTo>
                    <a:pt x="241" y="300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39" y="295"/>
                  </a:lnTo>
                  <a:lnTo>
                    <a:pt x="239" y="295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6" y="291"/>
                  </a:lnTo>
                  <a:lnTo>
                    <a:pt x="236" y="286"/>
                  </a:lnTo>
                  <a:lnTo>
                    <a:pt x="236" y="286"/>
                  </a:lnTo>
                  <a:lnTo>
                    <a:pt x="234" y="288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4"/>
                  </a:lnTo>
                  <a:lnTo>
                    <a:pt x="234" y="281"/>
                  </a:lnTo>
                  <a:lnTo>
                    <a:pt x="234" y="281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6"/>
                  </a:lnTo>
                  <a:lnTo>
                    <a:pt x="229" y="276"/>
                  </a:lnTo>
                  <a:lnTo>
                    <a:pt x="229" y="272"/>
                  </a:lnTo>
                  <a:lnTo>
                    <a:pt x="227" y="269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7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0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18" y="255"/>
                  </a:lnTo>
                  <a:lnTo>
                    <a:pt x="218" y="255"/>
                  </a:lnTo>
                  <a:lnTo>
                    <a:pt x="218" y="253"/>
                  </a:lnTo>
                  <a:lnTo>
                    <a:pt x="220" y="253"/>
                  </a:lnTo>
                  <a:lnTo>
                    <a:pt x="218" y="248"/>
                  </a:lnTo>
                  <a:lnTo>
                    <a:pt x="218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1" y="239"/>
                  </a:lnTo>
                  <a:lnTo>
                    <a:pt x="199" y="234"/>
                  </a:lnTo>
                  <a:lnTo>
                    <a:pt x="199" y="232"/>
                  </a:lnTo>
                  <a:lnTo>
                    <a:pt x="199" y="229"/>
                  </a:lnTo>
                  <a:lnTo>
                    <a:pt x="199" y="217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6" y="208"/>
                  </a:lnTo>
                  <a:lnTo>
                    <a:pt x="199" y="205"/>
                  </a:lnTo>
                  <a:lnTo>
                    <a:pt x="201" y="201"/>
                  </a:lnTo>
                  <a:lnTo>
                    <a:pt x="199" y="201"/>
                  </a:lnTo>
                  <a:lnTo>
                    <a:pt x="199" y="198"/>
                  </a:lnTo>
                  <a:lnTo>
                    <a:pt x="199" y="198"/>
                  </a:lnTo>
                  <a:lnTo>
                    <a:pt x="196" y="196"/>
                  </a:lnTo>
                  <a:lnTo>
                    <a:pt x="196" y="194"/>
                  </a:lnTo>
                  <a:lnTo>
                    <a:pt x="194" y="194"/>
                  </a:lnTo>
                  <a:lnTo>
                    <a:pt x="194" y="189"/>
                  </a:lnTo>
                  <a:lnTo>
                    <a:pt x="192" y="189"/>
                  </a:lnTo>
                  <a:lnTo>
                    <a:pt x="192" y="187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2"/>
                  </a:lnTo>
                  <a:lnTo>
                    <a:pt x="194" y="182"/>
                  </a:lnTo>
                  <a:lnTo>
                    <a:pt x="196" y="179"/>
                  </a:lnTo>
                  <a:lnTo>
                    <a:pt x="196" y="177"/>
                  </a:lnTo>
                  <a:lnTo>
                    <a:pt x="199" y="177"/>
                  </a:lnTo>
                  <a:lnTo>
                    <a:pt x="199" y="177"/>
                  </a:lnTo>
                  <a:lnTo>
                    <a:pt x="196" y="172"/>
                  </a:lnTo>
                  <a:lnTo>
                    <a:pt x="196" y="170"/>
                  </a:lnTo>
                  <a:lnTo>
                    <a:pt x="196" y="170"/>
                  </a:lnTo>
                  <a:lnTo>
                    <a:pt x="196" y="168"/>
                  </a:lnTo>
                  <a:lnTo>
                    <a:pt x="196" y="168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58"/>
                  </a:lnTo>
                  <a:lnTo>
                    <a:pt x="201" y="158"/>
                  </a:lnTo>
                  <a:lnTo>
                    <a:pt x="199" y="153"/>
                  </a:lnTo>
                  <a:lnTo>
                    <a:pt x="199" y="151"/>
                  </a:lnTo>
                  <a:lnTo>
                    <a:pt x="199" y="149"/>
                  </a:lnTo>
                  <a:lnTo>
                    <a:pt x="199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199" y="139"/>
                  </a:lnTo>
                  <a:lnTo>
                    <a:pt x="199" y="137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6" y="132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4" y="125"/>
                  </a:lnTo>
                  <a:lnTo>
                    <a:pt x="189" y="116"/>
                  </a:lnTo>
                  <a:lnTo>
                    <a:pt x="187" y="111"/>
                  </a:lnTo>
                  <a:lnTo>
                    <a:pt x="182" y="104"/>
                  </a:lnTo>
                  <a:lnTo>
                    <a:pt x="177" y="97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0" y="94"/>
                  </a:lnTo>
                  <a:lnTo>
                    <a:pt x="168" y="92"/>
                  </a:lnTo>
                  <a:lnTo>
                    <a:pt x="158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2"/>
                  </a:lnTo>
                  <a:lnTo>
                    <a:pt x="156" y="80"/>
                  </a:lnTo>
                  <a:lnTo>
                    <a:pt x="154" y="80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2" y="63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0" y="61"/>
                  </a:lnTo>
                  <a:lnTo>
                    <a:pt x="130" y="59"/>
                  </a:lnTo>
                  <a:lnTo>
                    <a:pt x="128" y="59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5" y="63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21" y="71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8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2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7" y="75"/>
                  </a:lnTo>
                  <a:lnTo>
                    <a:pt x="90" y="78"/>
                  </a:lnTo>
                  <a:lnTo>
                    <a:pt x="90" y="80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2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7"/>
                  </a:lnTo>
                  <a:lnTo>
                    <a:pt x="73" y="87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6" y="71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3" y="56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64" y="59"/>
                  </a:lnTo>
                  <a:lnTo>
                    <a:pt x="64" y="56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59" y="52"/>
                  </a:lnTo>
                  <a:lnTo>
                    <a:pt x="59" y="49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4" y="45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9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5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8" y="80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2" y="134"/>
                  </a:lnTo>
                  <a:lnTo>
                    <a:pt x="52" y="134"/>
                  </a:lnTo>
                  <a:lnTo>
                    <a:pt x="50" y="134"/>
                  </a:lnTo>
                  <a:lnTo>
                    <a:pt x="50" y="137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50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3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4" y="165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4" y="172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7"/>
                  </a:lnTo>
                  <a:lnTo>
                    <a:pt x="54" y="179"/>
                  </a:lnTo>
                  <a:lnTo>
                    <a:pt x="54" y="179"/>
                  </a:lnTo>
                  <a:lnTo>
                    <a:pt x="54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6" y="189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9" y="191"/>
                  </a:lnTo>
                  <a:lnTo>
                    <a:pt x="73" y="194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73" y="198"/>
                  </a:lnTo>
                  <a:lnTo>
                    <a:pt x="76" y="201"/>
                  </a:lnTo>
                  <a:lnTo>
                    <a:pt x="76" y="201"/>
                  </a:lnTo>
                  <a:lnTo>
                    <a:pt x="76" y="203"/>
                  </a:lnTo>
                  <a:lnTo>
                    <a:pt x="78" y="203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5"/>
                  </a:lnTo>
                  <a:lnTo>
                    <a:pt x="87" y="220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7" y="227"/>
                  </a:lnTo>
                  <a:lnTo>
                    <a:pt x="87" y="229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7" y="236"/>
                  </a:lnTo>
                  <a:lnTo>
                    <a:pt x="90" y="236"/>
                  </a:lnTo>
                  <a:lnTo>
                    <a:pt x="92" y="236"/>
                  </a:lnTo>
                  <a:lnTo>
                    <a:pt x="92" y="239"/>
                  </a:lnTo>
                  <a:lnTo>
                    <a:pt x="95" y="241"/>
                  </a:lnTo>
                  <a:lnTo>
                    <a:pt x="97" y="243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6" y="246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8" y="258"/>
                  </a:lnTo>
                  <a:lnTo>
                    <a:pt x="118" y="258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2"/>
                  </a:lnTo>
                  <a:lnTo>
                    <a:pt x="125" y="262"/>
                  </a:lnTo>
                  <a:lnTo>
                    <a:pt x="130" y="265"/>
                  </a:lnTo>
                  <a:lnTo>
                    <a:pt x="130" y="267"/>
                  </a:lnTo>
                  <a:lnTo>
                    <a:pt x="132" y="267"/>
                  </a:lnTo>
                  <a:lnTo>
                    <a:pt x="142" y="272"/>
                  </a:lnTo>
                  <a:lnTo>
                    <a:pt x="149" y="274"/>
                  </a:lnTo>
                  <a:lnTo>
                    <a:pt x="149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6" y="281"/>
                  </a:lnTo>
                  <a:lnTo>
                    <a:pt x="158" y="284"/>
                  </a:lnTo>
                  <a:lnTo>
                    <a:pt x="158" y="286"/>
                  </a:lnTo>
                  <a:lnTo>
                    <a:pt x="158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3" y="286"/>
                  </a:lnTo>
                  <a:lnTo>
                    <a:pt x="166" y="286"/>
                  </a:lnTo>
                  <a:lnTo>
                    <a:pt x="166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5" y="293"/>
                  </a:lnTo>
                  <a:lnTo>
                    <a:pt x="177" y="293"/>
                  </a:lnTo>
                  <a:lnTo>
                    <a:pt x="187" y="300"/>
                  </a:lnTo>
                  <a:lnTo>
                    <a:pt x="192" y="303"/>
                  </a:lnTo>
                  <a:lnTo>
                    <a:pt x="194" y="303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9" y="314"/>
                  </a:lnTo>
                  <a:lnTo>
                    <a:pt x="201" y="317"/>
                  </a:lnTo>
                  <a:lnTo>
                    <a:pt x="201" y="317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07"/>
                  </a:lnTo>
                  <a:lnTo>
                    <a:pt x="210" y="307"/>
                  </a:lnTo>
                  <a:lnTo>
                    <a:pt x="213" y="307"/>
                  </a:lnTo>
                  <a:lnTo>
                    <a:pt x="215" y="307"/>
                  </a:lnTo>
                  <a:lnTo>
                    <a:pt x="215" y="307"/>
                  </a:lnTo>
                  <a:lnTo>
                    <a:pt x="218" y="307"/>
                  </a:lnTo>
                  <a:lnTo>
                    <a:pt x="220" y="307"/>
                  </a:lnTo>
                  <a:lnTo>
                    <a:pt x="222" y="310"/>
                  </a:lnTo>
                  <a:lnTo>
                    <a:pt x="227" y="310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5" y="300"/>
                  </a:lnTo>
                  <a:lnTo>
                    <a:pt x="225" y="298"/>
                  </a:lnTo>
                  <a:lnTo>
                    <a:pt x="225" y="298"/>
                  </a:lnTo>
                  <a:lnTo>
                    <a:pt x="227" y="298"/>
                  </a:lnTo>
                  <a:lnTo>
                    <a:pt x="227" y="300"/>
                  </a:lnTo>
                  <a:lnTo>
                    <a:pt x="229" y="303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32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29" y="305"/>
                  </a:lnTo>
                  <a:lnTo>
                    <a:pt x="232" y="307"/>
                  </a:lnTo>
                  <a:lnTo>
                    <a:pt x="232" y="307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41" y="310"/>
                  </a:lnTo>
                  <a:lnTo>
                    <a:pt x="244" y="307"/>
                  </a:lnTo>
                  <a:lnTo>
                    <a:pt x="244" y="307"/>
                  </a:lnTo>
                  <a:lnTo>
                    <a:pt x="241" y="305"/>
                  </a:lnTo>
                  <a:close/>
                  <a:moveTo>
                    <a:pt x="955" y="165"/>
                  </a:moveTo>
                  <a:lnTo>
                    <a:pt x="955" y="165"/>
                  </a:lnTo>
                  <a:lnTo>
                    <a:pt x="953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6" y="161"/>
                  </a:lnTo>
                  <a:lnTo>
                    <a:pt x="946" y="161"/>
                  </a:lnTo>
                  <a:lnTo>
                    <a:pt x="944" y="161"/>
                  </a:lnTo>
                  <a:lnTo>
                    <a:pt x="944" y="161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4" y="165"/>
                  </a:lnTo>
                  <a:lnTo>
                    <a:pt x="944" y="168"/>
                  </a:lnTo>
                  <a:lnTo>
                    <a:pt x="946" y="168"/>
                  </a:lnTo>
                  <a:lnTo>
                    <a:pt x="953" y="168"/>
                  </a:lnTo>
                  <a:lnTo>
                    <a:pt x="955" y="168"/>
                  </a:lnTo>
                  <a:lnTo>
                    <a:pt x="955" y="165"/>
                  </a:lnTo>
                  <a:lnTo>
                    <a:pt x="955" y="165"/>
                  </a:lnTo>
                  <a:close/>
                  <a:moveTo>
                    <a:pt x="1026" y="106"/>
                  </a:moveTo>
                  <a:lnTo>
                    <a:pt x="1026" y="104"/>
                  </a:lnTo>
                  <a:lnTo>
                    <a:pt x="1026" y="104"/>
                  </a:lnTo>
                  <a:lnTo>
                    <a:pt x="1026" y="104"/>
                  </a:lnTo>
                  <a:lnTo>
                    <a:pt x="1024" y="101"/>
                  </a:lnTo>
                  <a:lnTo>
                    <a:pt x="1024" y="101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17" y="101"/>
                  </a:lnTo>
                  <a:lnTo>
                    <a:pt x="1015" y="101"/>
                  </a:lnTo>
                  <a:lnTo>
                    <a:pt x="1012" y="99"/>
                  </a:lnTo>
                  <a:lnTo>
                    <a:pt x="1012" y="99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2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10" y="101"/>
                  </a:lnTo>
                  <a:lnTo>
                    <a:pt x="1010" y="99"/>
                  </a:lnTo>
                  <a:lnTo>
                    <a:pt x="1008" y="99"/>
                  </a:lnTo>
                  <a:lnTo>
                    <a:pt x="1008" y="99"/>
                  </a:lnTo>
                  <a:lnTo>
                    <a:pt x="1005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0" y="94"/>
                  </a:lnTo>
                  <a:lnTo>
                    <a:pt x="1000" y="94"/>
                  </a:lnTo>
                  <a:lnTo>
                    <a:pt x="998" y="94"/>
                  </a:lnTo>
                  <a:lnTo>
                    <a:pt x="998" y="94"/>
                  </a:lnTo>
                  <a:lnTo>
                    <a:pt x="996" y="90"/>
                  </a:lnTo>
                  <a:lnTo>
                    <a:pt x="993" y="90"/>
                  </a:lnTo>
                  <a:lnTo>
                    <a:pt x="993" y="90"/>
                  </a:lnTo>
                  <a:lnTo>
                    <a:pt x="991" y="90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2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89" y="87"/>
                  </a:lnTo>
                  <a:lnTo>
                    <a:pt x="989" y="85"/>
                  </a:lnTo>
                  <a:lnTo>
                    <a:pt x="986" y="85"/>
                  </a:lnTo>
                  <a:lnTo>
                    <a:pt x="981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7" y="80"/>
                  </a:lnTo>
                  <a:lnTo>
                    <a:pt x="977" y="82"/>
                  </a:lnTo>
                  <a:lnTo>
                    <a:pt x="977" y="80"/>
                  </a:lnTo>
                  <a:lnTo>
                    <a:pt x="974" y="80"/>
                  </a:lnTo>
                  <a:lnTo>
                    <a:pt x="974" y="80"/>
                  </a:lnTo>
                  <a:lnTo>
                    <a:pt x="972" y="80"/>
                  </a:lnTo>
                  <a:lnTo>
                    <a:pt x="970" y="80"/>
                  </a:lnTo>
                  <a:lnTo>
                    <a:pt x="967" y="82"/>
                  </a:lnTo>
                  <a:lnTo>
                    <a:pt x="967" y="82"/>
                  </a:lnTo>
                  <a:lnTo>
                    <a:pt x="970" y="82"/>
                  </a:lnTo>
                  <a:lnTo>
                    <a:pt x="967" y="82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7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0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60" y="80"/>
                  </a:lnTo>
                  <a:lnTo>
                    <a:pt x="960" y="80"/>
                  </a:lnTo>
                  <a:lnTo>
                    <a:pt x="963" y="80"/>
                  </a:lnTo>
                  <a:lnTo>
                    <a:pt x="963" y="80"/>
                  </a:lnTo>
                  <a:lnTo>
                    <a:pt x="965" y="80"/>
                  </a:lnTo>
                  <a:lnTo>
                    <a:pt x="965" y="80"/>
                  </a:lnTo>
                  <a:lnTo>
                    <a:pt x="967" y="78"/>
                  </a:lnTo>
                  <a:lnTo>
                    <a:pt x="967" y="78"/>
                  </a:lnTo>
                  <a:lnTo>
                    <a:pt x="965" y="78"/>
                  </a:lnTo>
                  <a:lnTo>
                    <a:pt x="965" y="73"/>
                  </a:lnTo>
                  <a:lnTo>
                    <a:pt x="963" y="73"/>
                  </a:lnTo>
                  <a:lnTo>
                    <a:pt x="963" y="73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58" y="68"/>
                  </a:lnTo>
                  <a:lnTo>
                    <a:pt x="958" y="71"/>
                  </a:lnTo>
                  <a:lnTo>
                    <a:pt x="955" y="71"/>
                  </a:lnTo>
                  <a:lnTo>
                    <a:pt x="955" y="73"/>
                  </a:lnTo>
                  <a:lnTo>
                    <a:pt x="953" y="73"/>
                  </a:lnTo>
                  <a:lnTo>
                    <a:pt x="953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6" y="75"/>
                  </a:lnTo>
                  <a:lnTo>
                    <a:pt x="944" y="75"/>
                  </a:lnTo>
                  <a:lnTo>
                    <a:pt x="941" y="75"/>
                  </a:lnTo>
                  <a:lnTo>
                    <a:pt x="937" y="75"/>
                  </a:lnTo>
                  <a:lnTo>
                    <a:pt x="937" y="75"/>
                  </a:lnTo>
                  <a:lnTo>
                    <a:pt x="932" y="78"/>
                  </a:lnTo>
                  <a:lnTo>
                    <a:pt x="932" y="78"/>
                  </a:lnTo>
                  <a:lnTo>
                    <a:pt x="934" y="75"/>
                  </a:lnTo>
                  <a:lnTo>
                    <a:pt x="939" y="73"/>
                  </a:lnTo>
                  <a:lnTo>
                    <a:pt x="941" y="73"/>
                  </a:lnTo>
                  <a:lnTo>
                    <a:pt x="944" y="73"/>
                  </a:lnTo>
                  <a:lnTo>
                    <a:pt x="944" y="71"/>
                  </a:lnTo>
                  <a:lnTo>
                    <a:pt x="944" y="71"/>
                  </a:lnTo>
                  <a:lnTo>
                    <a:pt x="941" y="71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3"/>
                  </a:lnTo>
                  <a:lnTo>
                    <a:pt x="941" y="63"/>
                  </a:lnTo>
                  <a:lnTo>
                    <a:pt x="939" y="61"/>
                  </a:lnTo>
                  <a:lnTo>
                    <a:pt x="939" y="61"/>
                  </a:lnTo>
                  <a:lnTo>
                    <a:pt x="939" y="59"/>
                  </a:lnTo>
                  <a:lnTo>
                    <a:pt x="941" y="59"/>
                  </a:lnTo>
                  <a:lnTo>
                    <a:pt x="941" y="56"/>
                  </a:lnTo>
                  <a:lnTo>
                    <a:pt x="944" y="56"/>
                  </a:lnTo>
                  <a:lnTo>
                    <a:pt x="944" y="56"/>
                  </a:lnTo>
                  <a:lnTo>
                    <a:pt x="946" y="56"/>
                  </a:lnTo>
                  <a:lnTo>
                    <a:pt x="946" y="56"/>
                  </a:lnTo>
                  <a:lnTo>
                    <a:pt x="946" y="54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5"/>
                  </a:lnTo>
                  <a:lnTo>
                    <a:pt x="941" y="45"/>
                  </a:lnTo>
                  <a:lnTo>
                    <a:pt x="941" y="42"/>
                  </a:lnTo>
                  <a:lnTo>
                    <a:pt x="941" y="42"/>
                  </a:lnTo>
                  <a:lnTo>
                    <a:pt x="939" y="45"/>
                  </a:lnTo>
                  <a:lnTo>
                    <a:pt x="939" y="45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37"/>
                  </a:lnTo>
                  <a:lnTo>
                    <a:pt x="934" y="37"/>
                  </a:lnTo>
                  <a:lnTo>
                    <a:pt x="934" y="40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29" y="42"/>
                  </a:lnTo>
                  <a:lnTo>
                    <a:pt x="929" y="40"/>
                  </a:lnTo>
                  <a:lnTo>
                    <a:pt x="929" y="40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5" y="37"/>
                  </a:lnTo>
                  <a:lnTo>
                    <a:pt x="925" y="37"/>
                  </a:lnTo>
                  <a:lnTo>
                    <a:pt x="922" y="37"/>
                  </a:lnTo>
                  <a:lnTo>
                    <a:pt x="922" y="35"/>
                  </a:lnTo>
                  <a:lnTo>
                    <a:pt x="922" y="35"/>
                  </a:lnTo>
                  <a:lnTo>
                    <a:pt x="922" y="33"/>
                  </a:lnTo>
                  <a:lnTo>
                    <a:pt x="922" y="30"/>
                  </a:lnTo>
                  <a:lnTo>
                    <a:pt x="920" y="28"/>
                  </a:lnTo>
                  <a:lnTo>
                    <a:pt x="920" y="28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3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08" y="21"/>
                  </a:lnTo>
                  <a:lnTo>
                    <a:pt x="908" y="23"/>
                  </a:lnTo>
                  <a:lnTo>
                    <a:pt x="911" y="26"/>
                  </a:lnTo>
                  <a:lnTo>
                    <a:pt x="911" y="26"/>
                  </a:lnTo>
                  <a:lnTo>
                    <a:pt x="911" y="28"/>
                  </a:lnTo>
                  <a:lnTo>
                    <a:pt x="908" y="28"/>
                  </a:lnTo>
                  <a:lnTo>
                    <a:pt x="908" y="30"/>
                  </a:lnTo>
                  <a:lnTo>
                    <a:pt x="908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3"/>
                  </a:lnTo>
                  <a:lnTo>
                    <a:pt x="906" y="33"/>
                  </a:lnTo>
                  <a:lnTo>
                    <a:pt x="903" y="35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899" y="40"/>
                  </a:lnTo>
                  <a:lnTo>
                    <a:pt x="899" y="40"/>
                  </a:lnTo>
                  <a:lnTo>
                    <a:pt x="896" y="40"/>
                  </a:lnTo>
                  <a:lnTo>
                    <a:pt x="896" y="37"/>
                  </a:lnTo>
                  <a:lnTo>
                    <a:pt x="896" y="35"/>
                  </a:lnTo>
                  <a:lnTo>
                    <a:pt x="899" y="33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01" y="28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1"/>
                  </a:lnTo>
                  <a:lnTo>
                    <a:pt x="899" y="19"/>
                  </a:lnTo>
                  <a:lnTo>
                    <a:pt x="896" y="19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4" y="16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2" y="19"/>
                  </a:lnTo>
                  <a:lnTo>
                    <a:pt x="892" y="21"/>
                  </a:lnTo>
                  <a:lnTo>
                    <a:pt x="892" y="21"/>
                  </a:lnTo>
                  <a:lnTo>
                    <a:pt x="892" y="23"/>
                  </a:lnTo>
                  <a:lnTo>
                    <a:pt x="892" y="23"/>
                  </a:lnTo>
                  <a:lnTo>
                    <a:pt x="889" y="26"/>
                  </a:lnTo>
                  <a:lnTo>
                    <a:pt x="889" y="26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30"/>
                  </a:lnTo>
                  <a:lnTo>
                    <a:pt x="889" y="30"/>
                  </a:lnTo>
                  <a:lnTo>
                    <a:pt x="889" y="33"/>
                  </a:lnTo>
                  <a:lnTo>
                    <a:pt x="889" y="33"/>
                  </a:lnTo>
                  <a:lnTo>
                    <a:pt x="889" y="35"/>
                  </a:lnTo>
                  <a:lnTo>
                    <a:pt x="887" y="35"/>
                  </a:lnTo>
                  <a:lnTo>
                    <a:pt x="887" y="35"/>
                  </a:lnTo>
                  <a:lnTo>
                    <a:pt x="885" y="40"/>
                  </a:lnTo>
                  <a:lnTo>
                    <a:pt x="882" y="40"/>
                  </a:lnTo>
                  <a:lnTo>
                    <a:pt x="882" y="40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5"/>
                  </a:lnTo>
                  <a:lnTo>
                    <a:pt x="882" y="45"/>
                  </a:lnTo>
                  <a:lnTo>
                    <a:pt x="880" y="45"/>
                  </a:lnTo>
                  <a:lnTo>
                    <a:pt x="880" y="45"/>
                  </a:lnTo>
                  <a:lnTo>
                    <a:pt x="880" y="47"/>
                  </a:lnTo>
                  <a:lnTo>
                    <a:pt x="877" y="47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70" y="56"/>
                  </a:lnTo>
                  <a:lnTo>
                    <a:pt x="870" y="56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6" y="59"/>
                  </a:lnTo>
                  <a:lnTo>
                    <a:pt x="863" y="63"/>
                  </a:lnTo>
                  <a:lnTo>
                    <a:pt x="863" y="63"/>
                  </a:lnTo>
                  <a:lnTo>
                    <a:pt x="861" y="63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3" y="66"/>
                  </a:lnTo>
                  <a:lnTo>
                    <a:pt x="861" y="68"/>
                  </a:lnTo>
                  <a:lnTo>
                    <a:pt x="859" y="75"/>
                  </a:lnTo>
                  <a:lnTo>
                    <a:pt x="859" y="75"/>
                  </a:lnTo>
                  <a:lnTo>
                    <a:pt x="859" y="78"/>
                  </a:lnTo>
                  <a:lnTo>
                    <a:pt x="859" y="78"/>
                  </a:lnTo>
                  <a:lnTo>
                    <a:pt x="856" y="80"/>
                  </a:lnTo>
                  <a:lnTo>
                    <a:pt x="851" y="82"/>
                  </a:lnTo>
                  <a:lnTo>
                    <a:pt x="851" y="82"/>
                  </a:lnTo>
                  <a:lnTo>
                    <a:pt x="851" y="85"/>
                  </a:lnTo>
                  <a:lnTo>
                    <a:pt x="851" y="85"/>
                  </a:lnTo>
                  <a:lnTo>
                    <a:pt x="851" y="87"/>
                  </a:lnTo>
                  <a:lnTo>
                    <a:pt x="849" y="90"/>
                  </a:lnTo>
                  <a:lnTo>
                    <a:pt x="849" y="92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4" y="94"/>
                  </a:lnTo>
                  <a:lnTo>
                    <a:pt x="842" y="97"/>
                  </a:lnTo>
                  <a:lnTo>
                    <a:pt x="837" y="94"/>
                  </a:lnTo>
                  <a:lnTo>
                    <a:pt x="837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7"/>
                  </a:lnTo>
                  <a:lnTo>
                    <a:pt x="832" y="94"/>
                  </a:lnTo>
                  <a:lnTo>
                    <a:pt x="835" y="92"/>
                  </a:lnTo>
                  <a:lnTo>
                    <a:pt x="835" y="90"/>
                  </a:lnTo>
                  <a:lnTo>
                    <a:pt x="832" y="90"/>
                  </a:lnTo>
                  <a:lnTo>
                    <a:pt x="832" y="94"/>
                  </a:lnTo>
                  <a:lnTo>
                    <a:pt x="828" y="97"/>
                  </a:lnTo>
                  <a:lnTo>
                    <a:pt x="828" y="99"/>
                  </a:lnTo>
                  <a:lnTo>
                    <a:pt x="828" y="99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4"/>
                  </a:lnTo>
                  <a:lnTo>
                    <a:pt x="823" y="104"/>
                  </a:lnTo>
                  <a:lnTo>
                    <a:pt x="821" y="106"/>
                  </a:lnTo>
                  <a:lnTo>
                    <a:pt x="821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8" y="111"/>
                  </a:lnTo>
                  <a:lnTo>
                    <a:pt x="830" y="111"/>
                  </a:lnTo>
                  <a:lnTo>
                    <a:pt x="832" y="111"/>
                  </a:lnTo>
                  <a:lnTo>
                    <a:pt x="835" y="111"/>
                  </a:lnTo>
                  <a:lnTo>
                    <a:pt x="835" y="111"/>
                  </a:lnTo>
                  <a:lnTo>
                    <a:pt x="835" y="113"/>
                  </a:lnTo>
                  <a:lnTo>
                    <a:pt x="835" y="113"/>
                  </a:lnTo>
                  <a:lnTo>
                    <a:pt x="832" y="113"/>
                  </a:lnTo>
                  <a:lnTo>
                    <a:pt x="832" y="113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8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0" y="120"/>
                  </a:lnTo>
                  <a:lnTo>
                    <a:pt x="830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5" y="123"/>
                  </a:lnTo>
                  <a:lnTo>
                    <a:pt x="823" y="125"/>
                  </a:lnTo>
                  <a:lnTo>
                    <a:pt x="823" y="125"/>
                  </a:lnTo>
                  <a:lnTo>
                    <a:pt x="823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4" y="132"/>
                  </a:lnTo>
                  <a:lnTo>
                    <a:pt x="816" y="142"/>
                  </a:lnTo>
                  <a:lnTo>
                    <a:pt x="818" y="144"/>
                  </a:lnTo>
                  <a:lnTo>
                    <a:pt x="818" y="144"/>
                  </a:lnTo>
                  <a:lnTo>
                    <a:pt x="816" y="146"/>
                  </a:lnTo>
                  <a:lnTo>
                    <a:pt x="816" y="149"/>
                  </a:lnTo>
                  <a:lnTo>
                    <a:pt x="816" y="151"/>
                  </a:lnTo>
                  <a:lnTo>
                    <a:pt x="818" y="153"/>
                  </a:lnTo>
                  <a:lnTo>
                    <a:pt x="818" y="153"/>
                  </a:lnTo>
                  <a:lnTo>
                    <a:pt x="821" y="156"/>
                  </a:lnTo>
                  <a:lnTo>
                    <a:pt x="821" y="156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6" y="158"/>
                  </a:lnTo>
                  <a:lnTo>
                    <a:pt x="816" y="158"/>
                  </a:lnTo>
                  <a:lnTo>
                    <a:pt x="816" y="156"/>
                  </a:lnTo>
                  <a:lnTo>
                    <a:pt x="814" y="156"/>
                  </a:lnTo>
                  <a:lnTo>
                    <a:pt x="814" y="156"/>
                  </a:lnTo>
                  <a:lnTo>
                    <a:pt x="811" y="156"/>
                  </a:lnTo>
                  <a:lnTo>
                    <a:pt x="809" y="156"/>
                  </a:lnTo>
                  <a:lnTo>
                    <a:pt x="809" y="153"/>
                  </a:lnTo>
                  <a:lnTo>
                    <a:pt x="806" y="153"/>
                  </a:lnTo>
                  <a:lnTo>
                    <a:pt x="806" y="149"/>
                  </a:lnTo>
                  <a:lnTo>
                    <a:pt x="806" y="146"/>
                  </a:lnTo>
                  <a:lnTo>
                    <a:pt x="804" y="142"/>
                  </a:lnTo>
                  <a:lnTo>
                    <a:pt x="804" y="142"/>
                  </a:lnTo>
                  <a:lnTo>
                    <a:pt x="804" y="137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0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2" y="127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799" y="130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7" y="132"/>
                  </a:lnTo>
                  <a:lnTo>
                    <a:pt x="797" y="132"/>
                  </a:lnTo>
                  <a:lnTo>
                    <a:pt x="795" y="132"/>
                  </a:lnTo>
                  <a:lnTo>
                    <a:pt x="795" y="134"/>
                  </a:lnTo>
                  <a:lnTo>
                    <a:pt x="792" y="134"/>
                  </a:lnTo>
                  <a:lnTo>
                    <a:pt x="792" y="134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9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2" y="144"/>
                  </a:lnTo>
                  <a:lnTo>
                    <a:pt x="792" y="149"/>
                  </a:lnTo>
                  <a:lnTo>
                    <a:pt x="792" y="151"/>
                  </a:lnTo>
                  <a:lnTo>
                    <a:pt x="792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6"/>
                  </a:lnTo>
                  <a:lnTo>
                    <a:pt x="795" y="158"/>
                  </a:lnTo>
                  <a:lnTo>
                    <a:pt x="792" y="158"/>
                  </a:lnTo>
                  <a:lnTo>
                    <a:pt x="792" y="158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3"/>
                  </a:lnTo>
                  <a:lnTo>
                    <a:pt x="792" y="165"/>
                  </a:lnTo>
                  <a:lnTo>
                    <a:pt x="792" y="165"/>
                  </a:lnTo>
                  <a:lnTo>
                    <a:pt x="790" y="168"/>
                  </a:lnTo>
                  <a:lnTo>
                    <a:pt x="790" y="168"/>
                  </a:lnTo>
                  <a:lnTo>
                    <a:pt x="785" y="172"/>
                  </a:lnTo>
                  <a:lnTo>
                    <a:pt x="783" y="175"/>
                  </a:lnTo>
                  <a:lnTo>
                    <a:pt x="780" y="175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78" y="170"/>
                  </a:lnTo>
                  <a:lnTo>
                    <a:pt x="776" y="168"/>
                  </a:lnTo>
                  <a:lnTo>
                    <a:pt x="776" y="165"/>
                  </a:lnTo>
                  <a:lnTo>
                    <a:pt x="773" y="165"/>
                  </a:lnTo>
                  <a:lnTo>
                    <a:pt x="773" y="163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69" y="163"/>
                  </a:lnTo>
                  <a:lnTo>
                    <a:pt x="766" y="161"/>
                  </a:lnTo>
                  <a:lnTo>
                    <a:pt x="766" y="161"/>
                  </a:lnTo>
                  <a:lnTo>
                    <a:pt x="764" y="161"/>
                  </a:lnTo>
                  <a:lnTo>
                    <a:pt x="764" y="161"/>
                  </a:lnTo>
                  <a:lnTo>
                    <a:pt x="766" y="161"/>
                  </a:lnTo>
                  <a:lnTo>
                    <a:pt x="766" y="158"/>
                  </a:lnTo>
                  <a:lnTo>
                    <a:pt x="766" y="158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3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49"/>
                  </a:lnTo>
                  <a:lnTo>
                    <a:pt x="764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9" y="149"/>
                  </a:lnTo>
                  <a:lnTo>
                    <a:pt x="757" y="146"/>
                  </a:lnTo>
                  <a:lnTo>
                    <a:pt x="757" y="146"/>
                  </a:lnTo>
                  <a:lnTo>
                    <a:pt x="754" y="146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0" y="151"/>
                  </a:lnTo>
                  <a:lnTo>
                    <a:pt x="750" y="153"/>
                  </a:lnTo>
                  <a:lnTo>
                    <a:pt x="747" y="156"/>
                  </a:lnTo>
                  <a:lnTo>
                    <a:pt x="750" y="158"/>
                  </a:lnTo>
                  <a:lnTo>
                    <a:pt x="747" y="161"/>
                  </a:lnTo>
                  <a:lnTo>
                    <a:pt x="738" y="175"/>
                  </a:lnTo>
                  <a:lnTo>
                    <a:pt x="724" y="187"/>
                  </a:lnTo>
                  <a:lnTo>
                    <a:pt x="721" y="187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19" y="191"/>
                  </a:lnTo>
                  <a:lnTo>
                    <a:pt x="719" y="194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2" y="201"/>
                  </a:lnTo>
                  <a:lnTo>
                    <a:pt x="709" y="205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5" y="210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5"/>
                  </a:lnTo>
                  <a:lnTo>
                    <a:pt x="698" y="220"/>
                  </a:lnTo>
                  <a:lnTo>
                    <a:pt x="698" y="220"/>
                  </a:lnTo>
                  <a:lnTo>
                    <a:pt x="688" y="222"/>
                  </a:lnTo>
                  <a:lnTo>
                    <a:pt x="688" y="222"/>
                  </a:lnTo>
                  <a:lnTo>
                    <a:pt x="683" y="224"/>
                  </a:lnTo>
                  <a:lnTo>
                    <a:pt x="676" y="224"/>
                  </a:lnTo>
                  <a:lnTo>
                    <a:pt x="662" y="229"/>
                  </a:lnTo>
                  <a:lnTo>
                    <a:pt x="646" y="234"/>
                  </a:lnTo>
                  <a:lnTo>
                    <a:pt x="639" y="234"/>
                  </a:lnTo>
                  <a:lnTo>
                    <a:pt x="629" y="236"/>
                  </a:lnTo>
                  <a:lnTo>
                    <a:pt x="627" y="236"/>
                  </a:lnTo>
                  <a:lnTo>
                    <a:pt x="622" y="239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7" y="253"/>
                  </a:lnTo>
                  <a:lnTo>
                    <a:pt x="617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5"/>
                  </a:lnTo>
                  <a:lnTo>
                    <a:pt x="617" y="255"/>
                  </a:lnTo>
                  <a:lnTo>
                    <a:pt x="617" y="255"/>
                  </a:lnTo>
                  <a:lnTo>
                    <a:pt x="615" y="253"/>
                  </a:lnTo>
                  <a:lnTo>
                    <a:pt x="615" y="255"/>
                  </a:lnTo>
                  <a:lnTo>
                    <a:pt x="615" y="258"/>
                  </a:lnTo>
                  <a:lnTo>
                    <a:pt x="617" y="258"/>
                  </a:lnTo>
                  <a:lnTo>
                    <a:pt x="617" y="260"/>
                  </a:lnTo>
                  <a:lnTo>
                    <a:pt x="620" y="260"/>
                  </a:lnTo>
                  <a:lnTo>
                    <a:pt x="620" y="262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0" y="260"/>
                  </a:lnTo>
                  <a:lnTo>
                    <a:pt x="610" y="260"/>
                  </a:lnTo>
                  <a:lnTo>
                    <a:pt x="610" y="258"/>
                  </a:lnTo>
                  <a:lnTo>
                    <a:pt x="608" y="258"/>
                  </a:lnTo>
                  <a:lnTo>
                    <a:pt x="608" y="258"/>
                  </a:lnTo>
                  <a:lnTo>
                    <a:pt x="605" y="258"/>
                  </a:lnTo>
                  <a:lnTo>
                    <a:pt x="605" y="258"/>
                  </a:lnTo>
                  <a:lnTo>
                    <a:pt x="605" y="260"/>
                  </a:lnTo>
                  <a:lnTo>
                    <a:pt x="603" y="262"/>
                  </a:lnTo>
                  <a:lnTo>
                    <a:pt x="603" y="265"/>
                  </a:lnTo>
                  <a:lnTo>
                    <a:pt x="603" y="267"/>
                  </a:lnTo>
                  <a:lnTo>
                    <a:pt x="603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3" y="267"/>
                  </a:lnTo>
                  <a:lnTo>
                    <a:pt x="603" y="269"/>
                  </a:lnTo>
                  <a:lnTo>
                    <a:pt x="603" y="269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3" y="272"/>
                  </a:lnTo>
                  <a:lnTo>
                    <a:pt x="613" y="269"/>
                  </a:lnTo>
                  <a:lnTo>
                    <a:pt x="613" y="269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0" y="274"/>
                  </a:lnTo>
                  <a:lnTo>
                    <a:pt x="610" y="274"/>
                  </a:lnTo>
                  <a:lnTo>
                    <a:pt x="608" y="274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05" y="274"/>
                  </a:lnTo>
                  <a:lnTo>
                    <a:pt x="605" y="274"/>
                  </a:lnTo>
                  <a:lnTo>
                    <a:pt x="608" y="276"/>
                  </a:lnTo>
                  <a:lnTo>
                    <a:pt x="605" y="276"/>
                  </a:lnTo>
                  <a:lnTo>
                    <a:pt x="605" y="276"/>
                  </a:lnTo>
                  <a:lnTo>
                    <a:pt x="605" y="274"/>
                  </a:lnTo>
                  <a:lnTo>
                    <a:pt x="605" y="276"/>
                  </a:lnTo>
                  <a:lnTo>
                    <a:pt x="603" y="276"/>
                  </a:lnTo>
                  <a:lnTo>
                    <a:pt x="603" y="281"/>
                  </a:lnTo>
                  <a:lnTo>
                    <a:pt x="601" y="286"/>
                  </a:lnTo>
                  <a:lnTo>
                    <a:pt x="601" y="286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3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3" y="295"/>
                  </a:lnTo>
                  <a:lnTo>
                    <a:pt x="603" y="295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8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1" y="298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598" y="295"/>
                  </a:lnTo>
                  <a:lnTo>
                    <a:pt x="596" y="295"/>
                  </a:lnTo>
                  <a:lnTo>
                    <a:pt x="596" y="298"/>
                  </a:lnTo>
                  <a:lnTo>
                    <a:pt x="594" y="298"/>
                  </a:lnTo>
                  <a:lnTo>
                    <a:pt x="594" y="300"/>
                  </a:lnTo>
                  <a:lnTo>
                    <a:pt x="594" y="300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6" y="305"/>
                  </a:lnTo>
                  <a:lnTo>
                    <a:pt x="596" y="307"/>
                  </a:lnTo>
                  <a:lnTo>
                    <a:pt x="596" y="307"/>
                  </a:lnTo>
                  <a:lnTo>
                    <a:pt x="598" y="307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3" y="310"/>
                  </a:lnTo>
                  <a:lnTo>
                    <a:pt x="603" y="310"/>
                  </a:lnTo>
                  <a:lnTo>
                    <a:pt x="605" y="310"/>
                  </a:lnTo>
                  <a:lnTo>
                    <a:pt x="605" y="310"/>
                  </a:lnTo>
                  <a:lnTo>
                    <a:pt x="608" y="310"/>
                  </a:lnTo>
                  <a:lnTo>
                    <a:pt x="608" y="310"/>
                  </a:lnTo>
                  <a:lnTo>
                    <a:pt x="610" y="310"/>
                  </a:lnTo>
                  <a:lnTo>
                    <a:pt x="610" y="310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3" y="312"/>
                  </a:lnTo>
                  <a:lnTo>
                    <a:pt x="610" y="314"/>
                  </a:lnTo>
                  <a:lnTo>
                    <a:pt x="610" y="312"/>
                  </a:lnTo>
                  <a:lnTo>
                    <a:pt x="608" y="312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3" y="312"/>
                  </a:lnTo>
                  <a:lnTo>
                    <a:pt x="601" y="312"/>
                  </a:lnTo>
                  <a:lnTo>
                    <a:pt x="601" y="312"/>
                  </a:lnTo>
                  <a:lnTo>
                    <a:pt x="598" y="310"/>
                  </a:lnTo>
                  <a:lnTo>
                    <a:pt x="596" y="310"/>
                  </a:lnTo>
                  <a:lnTo>
                    <a:pt x="591" y="305"/>
                  </a:lnTo>
                  <a:lnTo>
                    <a:pt x="589" y="303"/>
                  </a:lnTo>
                  <a:lnTo>
                    <a:pt x="584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5"/>
                  </a:lnTo>
                  <a:lnTo>
                    <a:pt x="582" y="305"/>
                  </a:lnTo>
                  <a:lnTo>
                    <a:pt x="582" y="307"/>
                  </a:lnTo>
                  <a:lnTo>
                    <a:pt x="579" y="307"/>
                  </a:lnTo>
                  <a:lnTo>
                    <a:pt x="579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9" y="307"/>
                  </a:lnTo>
                  <a:lnTo>
                    <a:pt x="579" y="305"/>
                  </a:lnTo>
                  <a:lnTo>
                    <a:pt x="579" y="305"/>
                  </a:lnTo>
                  <a:lnTo>
                    <a:pt x="579" y="303"/>
                  </a:lnTo>
                  <a:lnTo>
                    <a:pt x="577" y="303"/>
                  </a:lnTo>
                  <a:lnTo>
                    <a:pt x="575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5" y="293"/>
                  </a:lnTo>
                  <a:lnTo>
                    <a:pt x="565" y="293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1"/>
                  </a:lnTo>
                  <a:lnTo>
                    <a:pt x="560" y="291"/>
                  </a:lnTo>
                  <a:lnTo>
                    <a:pt x="558" y="291"/>
                  </a:lnTo>
                  <a:lnTo>
                    <a:pt x="558" y="288"/>
                  </a:lnTo>
                  <a:lnTo>
                    <a:pt x="558" y="291"/>
                  </a:lnTo>
                  <a:lnTo>
                    <a:pt x="556" y="291"/>
                  </a:lnTo>
                  <a:lnTo>
                    <a:pt x="556" y="291"/>
                  </a:lnTo>
                  <a:lnTo>
                    <a:pt x="556" y="293"/>
                  </a:lnTo>
                  <a:lnTo>
                    <a:pt x="558" y="293"/>
                  </a:lnTo>
                  <a:lnTo>
                    <a:pt x="558" y="293"/>
                  </a:lnTo>
                  <a:lnTo>
                    <a:pt x="558" y="295"/>
                  </a:lnTo>
                  <a:lnTo>
                    <a:pt x="558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44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39" y="295"/>
                  </a:lnTo>
                  <a:lnTo>
                    <a:pt x="537" y="295"/>
                  </a:lnTo>
                  <a:lnTo>
                    <a:pt x="537" y="295"/>
                  </a:lnTo>
                  <a:lnTo>
                    <a:pt x="537" y="293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32" y="291"/>
                  </a:lnTo>
                  <a:lnTo>
                    <a:pt x="530" y="288"/>
                  </a:lnTo>
                  <a:lnTo>
                    <a:pt x="527" y="288"/>
                  </a:lnTo>
                  <a:lnTo>
                    <a:pt x="525" y="286"/>
                  </a:lnTo>
                  <a:lnTo>
                    <a:pt x="525" y="286"/>
                  </a:lnTo>
                  <a:lnTo>
                    <a:pt x="523" y="284"/>
                  </a:lnTo>
                  <a:lnTo>
                    <a:pt x="523" y="284"/>
                  </a:lnTo>
                  <a:lnTo>
                    <a:pt x="523" y="281"/>
                  </a:lnTo>
                  <a:lnTo>
                    <a:pt x="523" y="281"/>
                  </a:lnTo>
                  <a:lnTo>
                    <a:pt x="523" y="279"/>
                  </a:lnTo>
                  <a:lnTo>
                    <a:pt x="523" y="279"/>
                  </a:lnTo>
                  <a:lnTo>
                    <a:pt x="523" y="276"/>
                  </a:lnTo>
                  <a:lnTo>
                    <a:pt x="523" y="276"/>
                  </a:lnTo>
                  <a:lnTo>
                    <a:pt x="523" y="274"/>
                  </a:lnTo>
                  <a:lnTo>
                    <a:pt x="523" y="274"/>
                  </a:lnTo>
                  <a:lnTo>
                    <a:pt x="523" y="276"/>
                  </a:lnTo>
                  <a:lnTo>
                    <a:pt x="520" y="279"/>
                  </a:lnTo>
                  <a:lnTo>
                    <a:pt x="520" y="281"/>
                  </a:lnTo>
                  <a:lnTo>
                    <a:pt x="518" y="281"/>
                  </a:lnTo>
                  <a:lnTo>
                    <a:pt x="518" y="284"/>
                  </a:lnTo>
                  <a:lnTo>
                    <a:pt x="516" y="284"/>
                  </a:lnTo>
                  <a:lnTo>
                    <a:pt x="516" y="286"/>
                  </a:lnTo>
                  <a:lnTo>
                    <a:pt x="518" y="286"/>
                  </a:lnTo>
                  <a:lnTo>
                    <a:pt x="518" y="286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91"/>
                  </a:lnTo>
                  <a:lnTo>
                    <a:pt x="520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5"/>
                  </a:lnTo>
                  <a:lnTo>
                    <a:pt x="523" y="298"/>
                  </a:lnTo>
                  <a:lnTo>
                    <a:pt x="523" y="300"/>
                  </a:lnTo>
                  <a:lnTo>
                    <a:pt x="523" y="300"/>
                  </a:lnTo>
                  <a:lnTo>
                    <a:pt x="525" y="303"/>
                  </a:lnTo>
                  <a:lnTo>
                    <a:pt x="530" y="305"/>
                  </a:lnTo>
                  <a:lnTo>
                    <a:pt x="530" y="305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2" y="307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4" y="310"/>
                  </a:lnTo>
                  <a:lnTo>
                    <a:pt x="534" y="310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7" y="312"/>
                  </a:lnTo>
                  <a:lnTo>
                    <a:pt x="539" y="314"/>
                  </a:lnTo>
                  <a:lnTo>
                    <a:pt x="539" y="317"/>
                  </a:lnTo>
                  <a:lnTo>
                    <a:pt x="539" y="317"/>
                  </a:lnTo>
                  <a:lnTo>
                    <a:pt x="542" y="317"/>
                  </a:lnTo>
                  <a:lnTo>
                    <a:pt x="544" y="319"/>
                  </a:lnTo>
                  <a:lnTo>
                    <a:pt x="544" y="319"/>
                  </a:lnTo>
                  <a:lnTo>
                    <a:pt x="544" y="321"/>
                  </a:lnTo>
                  <a:lnTo>
                    <a:pt x="546" y="321"/>
                  </a:lnTo>
                  <a:lnTo>
                    <a:pt x="549" y="321"/>
                  </a:lnTo>
                  <a:lnTo>
                    <a:pt x="551" y="321"/>
                  </a:lnTo>
                  <a:lnTo>
                    <a:pt x="551" y="324"/>
                  </a:lnTo>
                  <a:lnTo>
                    <a:pt x="551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60" y="331"/>
                  </a:lnTo>
                  <a:lnTo>
                    <a:pt x="560" y="333"/>
                  </a:lnTo>
                  <a:lnTo>
                    <a:pt x="560" y="333"/>
                  </a:lnTo>
                  <a:lnTo>
                    <a:pt x="563" y="336"/>
                  </a:lnTo>
                  <a:lnTo>
                    <a:pt x="565" y="338"/>
                  </a:lnTo>
                  <a:lnTo>
                    <a:pt x="568" y="338"/>
                  </a:lnTo>
                  <a:lnTo>
                    <a:pt x="570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6"/>
                  </a:lnTo>
                  <a:lnTo>
                    <a:pt x="575" y="336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7" y="338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3"/>
                  </a:lnTo>
                  <a:lnTo>
                    <a:pt x="587" y="331"/>
                  </a:lnTo>
                  <a:lnTo>
                    <a:pt x="587" y="331"/>
                  </a:lnTo>
                  <a:lnTo>
                    <a:pt x="589" y="331"/>
                  </a:lnTo>
                  <a:lnTo>
                    <a:pt x="591" y="331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13" y="331"/>
                  </a:lnTo>
                  <a:lnTo>
                    <a:pt x="613" y="331"/>
                  </a:lnTo>
                  <a:lnTo>
                    <a:pt x="615" y="331"/>
                  </a:lnTo>
                  <a:lnTo>
                    <a:pt x="615" y="331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2" y="331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9" y="331"/>
                  </a:lnTo>
                  <a:lnTo>
                    <a:pt x="631" y="331"/>
                  </a:lnTo>
                  <a:lnTo>
                    <a:pt x="634" y="331"/>
                  </a:lnTo>
                  <a:lnTo>
                    <a:pt x="636" y="331"/>
                  </a:lnTo>
                  <a:lnTo>
                    <a:pt x="641" y="326"/>
                  </a:lnTo>
                  <a:lnTo>
                    <a:pt x="643" y="324"/>
                  </a:lnTo>
                  <a:lnTo>
                    <a:pt x="648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3" y="314"/>
                  </a:lnTo>
                  <a:lnTo>
                    <a:pt x="655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10"/>
                  </a:lnTo>
                  <a:lnTo>
                    <a:pt x="655" y="307"/>
                  </a:lnTo>
                  <a:lnTo>
                    <a:pt x="662" y="305"/>
                  </a:lnTo>
                  <a:lnTo>
                    <a:pt x="662" y="305"/>
                  </a:lnTo>
                  <a:lnTo>
                    <a:pt x="667" y="305"/>
                  </a:lnTo>
                  <a:lnTo>
                    <a:pt x="667" y="305"/>
                  </a:lnTo>
                  <a:lnTo>
                    <a:pt x="667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86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3" y="300"/>
                  </a:lnTo>
                  <a:lnTo>
                    <a:pt x="693" y="303"/>
                  </a:lnTo>
                  <a:lnTo>
                    <a:pt x="695" y="303"/>
                  </a:lnTo>
                  <a:lnTo>
                    <a:pt x="698" y="303"/>
                  </a:lnTo>
                  <a:lnTo>
                    <a:pt x="698" y="303"/>
                  </a:lnTo>
                  <a:lnTo>
                    <a:pt x="700" y="303"/>
                  </a:lnTo>
                  <a:lnTo>
                    <a:pt x="700" y="303"/>
                  </a:lnTo>
                  <a:lnTo>
                    <a:pt x="700" y="305"/>
                  </a:lnTo>
                  <a:lnTo>
                    <a:pt x="700" y="305"/>
                  </a:lnTo>
                  <a:lnTo>
                    <a:pt x="698" y="307"/>
                  </a:lnTo>
                  <a:lnTo>
                    <a:pt x="698" y="307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8" y="310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702" y="310"/>
                  </a:lnTo>
                  <a:lnTo>
                    <a:pt x="705" y="310"/>
                  </a:lnTo>
                  <a:lnTo>
                    <a:pt x="707" y="312"/>
                  </a:lnTo>
                  <a:lnTo>
                    <a:pt x="707" y="312"/>
                  </a:lnTo>
                  <a:lnTo>
                    <a:pt x="709" y="312"/>
                  </a:lnTo>
                  <a:lnTo>
                    <a:pt x="712" y="312"/>
                  </a:lnTo>
                  <a:lnTo>
                    <a:pt x="714" y="312"/>
                  </a:lnTo>
                  <a:lnTo>
                    <a:pt x="719" y="317"/>
                  </a:lnTo>
                  <a:lnTo>
                    <a:pt x="721" y="317"/>
                  </a:lnTo>
                  <a:lnTo>
                    <a:pt x="724" y="314"/>
                  </a:lnTo>
                  <a:lnTo>
                    <a:pt x="724" y="314"/>
                  </a:lnTo>
                  <a:lnTo>
                    <a:pt x="726" y="314"/>
                  </a:lnTo>
                  <a:lnTo>
                    <a:pt x="726" y="314"/>
                  </a:lnTo>
                  <a:lnTo>
                    <a:pt x="728" y="319"/>
                  </a:lnTo>
                  <a:lnTo>
                    <a:pt x="731" y="319"/>
                  </a:lnTo>
                  <a:lnTo>
                    <a:pt x="733" y="319"/>
                  </a:lnTo>
                  <a:lnTo>
                    <a:pt x="740" y="314"/>
                  </a:lnTo>
                  <a:lnTo>
                    <a:pt x="743" y="310"/>
                  </a:lnTo>
                  <a:lnTo>
                    <a:pt x="745" y="310"/>
                  </a:lnTo>
                  <a:lnTo>
                    <a:pt x="745" y="307"/>
                  </a:lnTo>
                  <a:lnTo>
                    <a:pt x="754" y="307"/>
                  </a:lnTo>
                  <a:lnTo>
                    <a:pt x="754" y="307"/>
                  </a:lnTo>
                  <a:lnTo>
                    <a:pt x="757" y="307"/>
                  </a:lnTo>
                  <a:lnTo>
                    <a:pt x="757" y="307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62" y="307"/>
                  </a:lnTo>
                  <a:lnTo>
                    <a:pt x="762" y="307"/>
                  </a:lnTo>
                  <a:lnTo>
                    <a:pt x="769" y="305"/>
                  </a:lnTo>
                  <a:lnTo>
                    <a:pt x="771" y="305"/>
                  </a:lnTo>
                  <a:lnTo>
                    <a:pt x="771" y="305"/>
                  </a:lnTo>
                  <a:lnTo>
                    <a:pt x="773" y="305"/>
                  </a:lnTo>
                  <a:lnTo>
                    <a:pt x="776" y="310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80" y="307"/>
                  </a:lnTo>
                  <a:lnTo>
                    <a:pt x="780" y="307"/>
                  </a:lnTo>
                  <a:lnTo>
                    <a:pt x="780" y="305"/>
                  </a:lnTo>
                  <a:lnTo>
                    <a:pt x="780" y="305"/>
                  </a:lnTo>
                  <a:lnTo>
                    <a:pt x="780" y="303"/>
                  </a:lnTo>
                  <a:lnTo>
                    <a:pt x="780" y="303"/>
                  </a:lnTo>
                  <a:lnTo>
                    <a:pt x="783" y="300"/>
                  </a:lnTo>
                  <a:lnTo>
                    <a:pt x="783" y="300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1"/>
                  </a:lnTo>
                  <a:lnTo>
                    <a:pt x="785" y="291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90" y="286"/>
                  </a:lnTo>
                  <a:lnTo>
                    <a:pt x="792" y="286"/>
                  </a:lnTo>
                  <a:lnTo>
                    <a:pt x="795" y="284"/>
                  </a:lnTo>
                  <a:lnTo>
                    <a:pt x="795" y="284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6"/>
                  </a:lnTo>
                  <a:lnTo>
                    <a:pt x="795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0" y="276"/>
                  </a:lnTo>
                  <a:lnTo>
                    <a:pt x="790" y="276"/>
                  </a:lnTo>
                  <a:lnTo>
                    <a:pt x="790" y="274"/>
                  </a:lnTo>
                  <a:lnTo>
                    <a:pt x="790" y="274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69"/>
                  </a:lnTo>
                  <a:lnTo>
                    <a:pt x="792" y="267"/>
                  </a:lnTo>
                  <a:lnTo>
                    <a:pt x="792" y="265"/>
                  </a:lnTo>
                  <a:lnTo>
                    <a:pt x="797" y="265"/>
                  </a:lnTo>
                  <a:lnTo>
                    <a:pt x="799" y="265"/>
                  </a:lnTo>
                  <a:lnTo>
                    <a:pt x="799" y="265"/>
                  </a:lnTo>
                  <a:lnTo>
                    <a:pt x="799" y="262"/>
                  </a:lnTo>
                  <a:lnTo>
                    <a:pt x="799" y="262"/>
                  </a:lnTo>
                  <a:lnTo>
                    <a:pt x="799" y="260"/>
                  </a:lnTo>
                  <a:lnTo>
                    <a:pt x="799" y="260"/>
                  </a:lnTo>
                  <a:lnTo>
                    <a:pt x="802" y="260"/>
                  </a:lnTo>
                  <a:lnTo>
                    <a:pt x="802" y="260"/>
                  </a:lnTo>
                  <a:lnTo>
                    <a:pt x="804" y="258"/>
                  </a:lnTo>
                  <a:lnTo>
                    <a:pt x="806" y="258"/>
                  </a:lnTo>
                  <a:lnTo>
                    <a:pt x="806" y="258"/>
                  </a:lnTo>
                  <a:lnTo>
                    <a:pt x="809" y="255"/>
                  </a:lnTo>
                  <a:lnTo>
                    <a:pt x="809" y="255"/>
                  </a:lnTo>
                  <a:lnTo>
                    <a:pt x="811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0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6"/>
                  </a:lnTo>
                  <a:lnTo>
                    <a:pt x="806" y="246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9" y="241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2"/>
                  </a:lnTo>
                  <a:lnTo>
                    <a:pt x="809" y="232"/>
                  </a:lnTo>
                  <a:lnTo>
                    <a:pt x="811" y="232"/>
                  </a:lnTo>
                  <a:lnTo>
                    <a:pt x="814" y="229"/>
                  </a:lnTo>
                  <a:lnTo>
                    <a:pt x="814" y="229"/>
                  </a:lnTo>
                  <a:lnTo>
                    <a:pt x="814" y="227"/>
                  </a:lnTo>
                  <a:lnTo>
                    <a:pt x="816" y="224"/>
                  </a:lnTo>
                  <a:lnTo>
                    <a:pt x="816" y="224"/>
                  </a:lnTo>
                  <a:lnTo>
                    <a:pt x="818" y="227"/>
                  </a:lnTo>
                  <a:lnTo>
                    <a:pt x="818" y="227"/>
                  </a:lnTo>
                  <a:lnTo>
                    <a:pt x="821" y="227"/>
                  </a:lnTo>
                  <a:lnTo>
                    <a:pt x="823" y="227"/>
                  </a:lnTo>
                  <a:lnTo>
                    <a:pt x="825" y="227"/>
                  </a:lnTo>
                  <a:lnTo>
                    <a:pt x="828" y="224"/>
                  </a:lnTo>
                  <a:lnTo>
                    <a:pt x="828" y="224"/>
                  </a:lnTo>
                  <a:lnTo>
                    <a:pt x="828" y="222"/>
                  </a:lnTo>
                  <a:lnTo>
                    <a:pt x="828" y="222"/>
                  </a:lnTo>
                  <a:lnTo>
                    <a:pt x="830" y="220"/>
                  </a:lnTo>
                  <a:lnTo>
                    <a:pt x="830" y="217"/>
                  </a:lnTo>
                  <a:lnTo>
                    <a:pt x="830" y="217"/>
                  </a:lnTo>
                  <a:lnTo>
                    <a:pt x="828" y="217"/>
                  </a:lnTo>
                  <a:lnTo>
                    <a:pt x="828" y="217"/>
                  </a:lnTo>
                  <a:lnTo>
                    <a:pt x="830" y="208"/>
                  </a:lnTo>
                  <a:lnTo>
                    <a:pt x="830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5" y="205"/>
                  </a:lnTo>
                  <a:lnTo>
                    <a:pt x="835" y="205"/>
                  </a:lnTo>
                  <a:lnTo>
                    <a:pt x="835" y="203"/>
                  </a:lnTo>
                  <a:lnTo>
                    <a:pt x="835" y="203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198"/>
                  </a:lnTo>
                  <a:lnTo>
                    <a:pt x="832" y="198"/>
                  </a:lnTo>
                  <a:lnTo>
                    <a:pt x="832" y="196"/>
                  </a:lnTo>
                  <a:lnTo>
                    <a:pt x="832" y="194"/>
                  </a:lnTo>
                  <a:lnTo>
                    <a:pt x="832" y="191"/>
                  </a:lnTo>
                  <a:lnTo>
                    <a:pt x="832" y="191"/>
                  </a:lnTo>
                  <a:lnTo>
                    <a:pt x="835" y="184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0" y="179"/>
                  </a:lnTo>
                  <a:lnTo>
                    <a:pt x="830" y="179"/>
                  </a:lnTo>
                  <a:lnTo>
                    <a:pt x="832" y="179"/>
                  </a:lnTo>
                  <a:lnTo>
                    <a:pt x="832" y="177"/>
                  </a:lnTo>
                  <a:lnTo>
                    <a:pt x="835" y="177"/>
                  </a:lnTo>
                  <a:lnTo>
                    <a:pt x="835" y="175"/>
                  </a:lnTo>
                  <a:lnTo>
                    <a:pt x="835" y="172"/>
                  </a:lnTo>
                  <a:lnTo>
                    <a:pt x="835" y="168"/>
                  </a:lnTo>
                  <a:lnTo>
                    <a:pt x="837" y="168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7" y="161"/>
                  </a:lnTo>
                  <a:lnTo>
                    <a:pt x="847" y="158"/>
                  </a:lnTo>
                  <a:lnTo>
                    <a:pt x="847" y="158"/>
                  </a:lnTo>
                  <a:lnTo>
                    <a:pt x="847" y="156"/>
                  </a:lnTo>
                  <a:lnTo>
                    <a:pt x="847" y="156"/>
                  </a:lnTo>
                  <a:lnTo>
                    <a:pt x="847" y="153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51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9" y="158"/>
                  </a:lnTo>
                  <a:lnTo>
                    <a:pt x="861" y="158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6" y="156"/>
                  </a:lnTo>
                  <a:lnTo>
                    <a:pt x="868" y="156"/>
                  </a:lnTo>
                  <a:lnTo>
                    <a:pt x="868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5" y="156"/>
                  </a:lnTo>
                  <a:lnTo>
                    <a:pt x="875" y="156"/>
                  </a:lnTo>
                  <a:lnTo>
                    <a:pt x="875" y="158"/>
                  </a:lnTo>
                  <a:lnTo>
                    <a:pt x="875" y="161"/>
                  </a:lnTo>
                  <a:lnTo>
                    <a:pt x="875" y="161"/>
                  </a:lnTo>
                  <a:lnTo>
                    <a:pt x="877" y="161"/>
                  </a:lnTo>
                  <a:lnTo>
                    <a:pt x="877" y="161"/>
                  </a:lnTo>
                  <a:lnTo>
                    <a:pt x="877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2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3"/>
                  </a:lnTo>
                  <a:lnTo>
                    <a:pt x="882" y="153"/>
                  </a:lnTo>
                  <a:lnTo>
                    <a:pt x="885" y="158"/>
                  </a:lnTo>
                  <a:lnTo>
                    <a:pt x="887" y="158"/>
                  </a:lnTo>
                  <a:lnTo>
                    <a:pt x="887" y="158"/>
                  </a:lnTo>
                  <a:lnTo>
                    <a:pt x="889" y="158"/>
                  </a:lnTo>
                  <a:lnTo>
                    <a:pt x="889" y="158"/>
                  </a:lnTo>
                  <a:lnTo>
                    <a:pt x="892" y="158"/>
                  </a:lnTo>
                  <a:lnTo>
                    <a:pt x="892" y="156"/>
                  </a:lnTo>
                  <a:lnTo>
                    <a:pt x="894" y="156"/>
                  </a:lnTo>
                  <a:lnTo>
                    <a:pt x="896" y="158"/>
                  </a:lnTo>
                  <a:lnTo>
                    <a:pt x="896" y="158"/>
                  </a:lnTo>
                  <a:lnTo>
                    <a:pt x="901" y="158"/>
                  </a:lnTo>
                  <a:lnTo>
                    <a:pt x="903" y="158"/>
                  </a:lnTo>
                  <a:lnTo>
                    <a:pt x="906" y="158"/>
                  </a:lnTo>
                  <a:lnTo>
                    <a:pt x="915" y="158"/>
                  </a:lnTo>
                  <a:lnTo>
                    <a:pt x="918" y="158"/>
                  </a:lnTo>
                  <a:lnTo>
                    <a:pt x="918" y="156"/>
                  </a:lnTo>
                  <a:lnTo>
                    <a:pt x="918" y="156"/>
                  </a:lnTo>
                  <a:lnTo>
                    <a:pt x="920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7" y="161"/>
                  </a:lnTo>
                  <a:lnTo>
                    <a:pt x="929" y="165"/>
                  </a:lnTo>
                  <a:lnTo>
                    <a:pt x="929" y="165"/>
                  </a:lnTo>
                  <a:lnTo>
                    <a:pt x="932" y="165"/>
                  </a:lnTo>
                  <a:lnTo>
                    <a:pt x="934" y="165"/>
                  </a:lnTo>
                  <a:lnTo>
                    <a:pt x="934" y="165"/>
                  </a:lnTo>
                  <a:lnTo>
                    <a:pt x="937" y="165"/>
                  </a:lnTo>
                  <a:lnTo>
                    <a:pt x="937" y="165"/>
                  </a:lnTo>
                  <a:lnTo>
                    <a:pt x="937" y="168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41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8"/>
                  </a:lnTo>
                  <a:lnTo>
                    <a:pt x="941" y="156"/>
                  </a:lnTo>
                  <a:lnTo>
                    <a:pt x="941" y="156"/>
                  </a:lnTo>
                  <a:lnTo>
                    <a:pt x="939" y="156"/>
                  </a:lnTo>
                  <a:lnTo>
                    <a:pt x="939" y="156"/>
                  </a:lnTo>
                  <a:lnTo>
                    <a:pt x="939" y="153"/>
                  </a:lnTo>
                  <a:lnTo>
                    <a:pt x="941" y="153"/>
                  </a:lnTo>
                  <a:lnTo>
                    <a:pt x="941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6" y="156"/>
                  </a:lnTo>
                  <a:lnTo>
                    <a:pt x="946" y="156"/>
                  </a:lnTo>
                  <a:lnTo>
                    <a:pt x="948" y="156"/>
                  </a:lnTo>
                  <a:lnTo>
                    <a:pt x="948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3" y="161"/>
                  </a:lnTo>
                  <a:lnTo>
                    <a:pt x="953" y="161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8" y="163"/>
                  </a:lnTo>
                  <a:lnTo>
                    <a:pt x="960" y="163"/>
                  </a:lnTo>
                  <a:lnTo>
                    <a:pt x="967" y="161"/>
                  </a:lnTo>
                  <a:lnTo>
                    <a:pt x="967" y="158"/>
                  </a:lnTo>
                  <a:lnTo>
                    <a:pt x="972" y="158"/>
                  </a:lnTo>
                  <a:lnTo>
                    <a:pt x="977" y="158"/>
                  </a:lnTo>
                  <a:lnTo>
                    <a:pt x="977" y="158"/>
                  </a:lnTo>
                  <a:lnTo>
                    <a:pt x="979" y="156"/>
                  </a:lnTo>
                  <a:lnTo>
                    <a:pt x="979" y="156"/>
                  </a:lnTo>
                  <a:lnTo>
                    <a:pt x="981" y="156"/>
                  </a:lnTo>
                  <a:lnTo>
                    <a:pt x="981" y="156"/>
                  </a:lnTo>
                  <a:lnTo>
                    <a:pt x="984" y="156"/>
                  </a:lnTo>
                  <a:lnTo>
                    <a:pt x="986" y="156"/>
                  </a:lnTo>
                  <a:lnTo>
                    <a:pt x="986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1"/>
                  </a:lnTo>
                  <a:lnTo>
                    <a:pt x="993" y="151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89" y="146"/>
                  </a:lnTo>
                  <a:lnTo>
                    <a:pt x="989" y="146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4" y="149"/>
                  </a:lnTo>
                  <a:lnTo>
                    <a:pt x="984" y="146"/>
                  </a:lnTo>
                  <a:lnTo>
                    <a:pt x="984" y="146"/>
                  </a:lnTo>
                  <a:lnTo>
                    <a:pt x="986" y="146"/>
                  </a:lnTo>
                  <a:lnTo>
                    <a:pt x="986" y="144"/>
                  </a:lnTo>
                  <a:lnTo>
                    <a:pt x="986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39"/>
                  </a:lnTo>
                  <a:lnTo>
                    <a:pt x="974" y="139"/>
                  </a:lnTo>
                  <a:lnTo>
                    <a:pt x="972" y="137"/>
                  </a:lnTo>
                  <a:lnTo>
                    <a:pt x="972" y="134"/>
                  </a:lnTo>
                  <a:lnTo>
                    <a:pt x="970" y="134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27"/>
                  </a:lnTo>
                  <a:lnTo>
                    <a:pt x="967" y="127"/>
                  </a:lnTo>
                  <a:lnTo>
                    <a:pt x="972" y="125"/>
                  </a:lnTo>
                  <a:lnTo>
                    <a:pt x="972" y="123"/>
                  </a:lnTo>
                  <a:lnTo>
                    <a:pt x="974" y="125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7" y="123"/>
                  </a:lnTo>
                  <a:lnTo>
                    <a:pt x="977" y="123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81" y="120"/>
                  </a:lnTo>
                  <a:lnTo>
                    <a:pt x="981" y="123"/>
                  </a:lnTo>
                  <a:lnTo>
                    <a:pt x="984" y="125"/>
                  </a:lnTo>
                  <a:lnTo>
                    <a:pt x="984" y="125"/>
                  </a:lnTo>
                  <a:lnTo>
                    <a:pt x="986" y="125"/>
                  </a:lnTo>
                  <a:lnTo>
                    <a:pt x="986" y="127"/>
                  </a:lnTo>
                  <a:lnTo>
                    <a:pt x="986" y="127"/>
                  </a:lnTo>
                  <a:lnTo>
                    <a:pt x="989" y="125"/>
                  </a:lnTo>
                  <a:lnTo>
                    <a:pt x="989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3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8" y="125"/>
                  </a:lnTo>
                  <a:lnTo>
                    <a:pt x="998" y="125"/>
                  </a:lnTo>
                  <a:lnTo>
                    <a:pt x="1000" y="123"/>
                  </a:lnTo>
                  <a:lnTo>
                    <a:pt x="1010" y="120"/>
                  </a:lnTo>
                  <a:lnTo>
                    <a:pt x="1019" y="118"/>
                  </a:lnTo>
                  <a:lnTo>
                    <a:pt x="1022" y="116"/>
                  </a:lnTo>
                  <a:lnTo>
                    <a:pt x="1024" y="113"/>
                  </a:lnTo>
                  <a:lnTo>
                    <a:pt x="1026" y="113"/>
                  </a:lnTo>
                  <a:lnTo>
                    <a:pt x="1026" y="111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6"/>
                  </a:lnTo>
                  <a:close/>
                  <a:moveTo>
                    <a:pt x="14" y="52"/>
                  </a:moveTo>
                  <a:lnTo>
                    <a:pt x="12" y="52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close/>
                  <a:moveTo>
                    <a:pt x="991" y="142"/>
                  </a:moveTo>
                  <a:lnTo>
                    <a:pt x="991" y="142"/>
                  </a:lnTo>
                  <a:lnTo>
                    <a:pt x="991" y="142"/>
                  </a:lnTo>
                  <a:lnTo>
                    <a:pt x="991" y="142"/>
                  </a:lnTo>
                  <a:lnTo>
                    <a:pt x="989" y="139"/>
                  </a:lnTo>
                  <a:lnTo>
                    <a:pt x="986" y="139"/>
                  </a:lnTo>
                  <a:lnTo>
                    <a:pt x="986" y="142"/>
                  </a:lnTo>
                  <a:lnTo>
                    <a:pt x="986" y="142"/>
                  </a:lnTo>
                  <a:lnTo>
                    <a:pt x="986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1" y="139"/>
                  </a:lnTo>
                  <a:lnTo>
                    <a:pt x="981" y="139"/>
                  </a:lnTo>
                  <a:lnTo>
                    <a:pt x="979" y="139"/>
                  </a:lnTo>
                  <a:lnTo>
                    <a:pt x="979" y="139"/>
                  </a:lnTo>
                  <a:lnTo>
                    <a:pt x="981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6" y="142"/>
                  </a:lnTo>
                  <a:lnTo>
                    <a:pt x="986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2"/>
                  </a:lnTo>
                  <a:lnTo>
                    <a:pt x="989" y="142"/>
                  </a:lnTo>
                  <a:lnTo>
                    <a:pt x="991" y="144"/>
                  </a:lnTo>
                  <a:lnTo>
                    <a:pt x="989" y="144"/>
                  </a:lnTo>
                  <a:lnTo>
                    <a:pt x="991" y="142"/>
                  </a:lnTo>
                  <a:lnTo>
                    <a:pt x="991" y="142"/>
                  </a:lnTo>
                  <a:close/>
                  <a:moveTo>
                    <a:pt x="998" y="149"/>
                  </a:moveTo>
                  <a:lnTo>
                    <a:pt x="996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8" y="151"/>
                  </a:lnTo>
                  <a:lnTo>
                    <a:pt x="1000" y="151"/>
                  </a:lnTo>
                  <a:lnTo>
                    <a:pt x="1000" y="151"/>
                  </a:lnTo>
                  <a:lnTo>
                    <a:pt x="998" y="149"/>
                  </a:lnTo>
                  <a:lnTo>
                    <a:pt x="998" y="149"/>
                  </a:lnTo>
                  <a:close/>
                  <a:moveTo>
                    <a:pt x="85" y="229"/>
                  </a:moveTo>
                  <a:lnTo>
                    <a:pt x="85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close/>
                  <a:moveTo>
                    <a:pt x="35" y="99"/>
                  </a:move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99"/>
                  </a:lnTo>
                  <a:close/>
                  <a:moveTo>
                    <a:pt x="85" y="224"/>
                  </a:moveTo>
                  <a:lnTo>
                    <a:pt x="85" y="224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7"/>
                  </a:lnTo>
                  <a:lnTo>
                    <a:pt x="83" y="224"/>
                  </a:lnTo>
                  <a:lnTo>
                    <a:pt x="85" y="224"/>
                  </a:lnTo>
                  <a:lnTo>
                    <a:pt x="85" y="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C648136C-5402-4C98-8E6F-8392AD210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3908" y="3506346"/>
              <a:ext cx="488780" cy="582824"/>
            </a:xfrm>
            <a:custGeom>
              <a:avLst/>
              <a:gdLst>
                <a:gd name="T0" fmla="*/ 380 w 395"/>
                <a:gd name="T1" fmla="*/ 386 h 471"/>
                <a:gd name="T2" fmla="*/ 383 w 395"/>
                <a:gd name="T3" fmla="*/ 359 h 471"/>
                <a:gd name="T4" fmla="*/ 364 w 395"/>
                <a:gd name="T5" fmla="*/ 343 h 471"/>
                <a:gd name="T6" fmla="*/ 350 w 395"/>
                <a:gd name="T7" fmla="*/ 333 h 471"/>
                <a:gd name="T8" fmla="*/ 335 w 395"/>
                <a:gd name="T9" fmla="*/ 305 h 471"/>
                <a:gd name="T10" fmla="*/ 321 w 395"/>
                <a:gd name="T11" fmla="*/ 288 h 471"/>
                <a:gd name="T12" fmla="*/ 286 w 395"/>
                <a:gd name="T13" fmla="*/ 251 h 471"/>
                <a:gd name="T14" fmla="*/ 274 w 395"/>
                <a:gd name="T15" fmla="*/ 241 h 471"/>
                <a:gd name="T16" fmla="*/ 262 w 395"/>
                <a:gd name="T17" fmla="*/ 217 h 471"/>
                <a:gd name="T18" fmla="*/ 241 w 395"/>
                <a:gd name="T19" fmla="*/ 206 h 471"/>
                <a:gd name="T20" fmla="*/ 215 w 395"/>
                <a:gd name="T21" fmla="*/ 189 h 471"/>
                <a:gd name="T22" fmla="*/ 205 w 395"/>
                <a:gd name="T23" fmla="*/ 173 h 471"/>
                <a:gd name="T24" fmla="*/ 210 w 395"/>
                <a:gd name="T25" fmla="*/ 158 h 471"/>
                <a:gd name="T26" fmla="*/ 236 w 395"/>
                <a:gd name="T27" fmla="*/ 161 h 471"/>
                <a:gd name="T28" fmla="*/ 253 w 395"/>
                <a:gd name="T29" fmla="*/ 139 h 471"/>
                <a:gd name="T30" fmla="*/ 238 w 395"/>
                <a:gd name="T31" fmla="*/ 123 h 471"/>
                <a:gd name="T32" fmla="*/ 229 w 395"/>
                <a:gd name="T33" fmla="*/ 99 h 471"/>
                <a:gd name="T34" fmla="*/ 210 w 395"/>
                <a:gd name="T35" fmla="*/ 87 h 471"/>
                <a:gd name="T36" fmla="*/ 189 w 395"/>
                <a:gd name="T37" fmla="*/ 99 h 471"/>
                <a:gd name="T38" fmla="*/ 172 w 395"/>
                <a:gd name="T39" fmla="*/ 94 h 471"/>
                <a:gd name="T40" fmla="*/ 149 w 395"/>
                <a:gd name="T41" fmla="*/ 80 h 471"/>
                <a:gd name="T42" fmla="*/ 144 w 395"/>
                <a:gd name="T43" fmla="*/ 64 h 471"/>
                <a:gd name="T44" fmla="*/ 142 w 395"/>
                <a:gd name="T45" fmla="*/ 38 h 471"/>
                <a:gd name="T46" fmla="*/ 123 w 395"/>
                <a:gd name="T47" fmla="*/ 26 h 471"/>
                <a:gd name="T48" fmla="*/ 104 w 395"/>
                <a:gd name="T49" fmla="*/ 4 h 471"/>
                <a:gd name="T50" fmla="*/ 78 w 395"/>
                <a:gd name="T51" fmla="*/ 12 h 471"/>
                <a:gd name="T52" fmla="*/ 85 w 395"/>
                <a:gd name="T53" fmla="*/ 38 h 471"/>
                <a:gd name="T54" fmla="*/ 85 w 395"/>
                <a:gd name="T55" fmla="*/ 68 h 471"/>
                <a:gd name="T56" fmla="*/ 78 w 395"/>
                <a:gd name="T57" fmla="*/ 75 h 471"/>
                <a:gd name="T58" fmla="*/ 59 w 395"/>
                <a:gd name="T59" fmla="*/ 64 h 471"/>
                <a:gd name="T60" fmla="*/ 33 w 395"/>
                <a:gd name="T61" fmla="*/ 68 h 471"/>
                <a:gd name="T62" fmla="*/ 14 w 395"/>
                <a:gd name="T63" fmla="*/ 94 h 471"/>
                <a:gd name="T64" fmla="*/ 2 w 395"/>
                <a:gd name="T65" fmla="*/ 128 h 471"/>
                <a:gd name="T66" fmla="*/ 23 w 395"/>
                <a:gd name="T67" fmla="*/ 130 h 471"/>
                <a:gd name="T68" fmla="*/ 19 w 395"/>
                <a:gd name="T69" fmla="*/ 163 h 471"/>
                <a:gd name="T70" fmla="*/ 49 w 395"/>
                <a:gd name="T71" fmla="*/ 163 h 471"/>
                <a:gd name="T72" fmla="*/ 59 w 395"/>
                <a:gd name="T73" fmla="*/ 182 h 471"/>
                <a:gd name="T74" fmla="*/ 54 w 395"/>
                <a:gd name="T75" fmla="*/ 217 h 471"/>
                <a:gd name="T76" fmla="*/ 54 w 395"/>
                <a:gd name="T77" fmla="*/ 241 h 471"/>
                <a:gd name="T78" fmla="*/ 45 w 395"/>
                <a:gd name="T79" fmla="*/ 262 h 471"/>
                <a:gd name="T80" fmla="*/ 56 w 395"/>
                <a:gd name="T81" fmla="*/ 277 h 471"/>
                <a:gd name="T82" fmla="*/ 71 w 395"/>
                <a:gd name="T83" fmla="*/ 265 h 471"/>
                <a:gd name="T84" fmla="*/ 104 w 395"/>
                <a:gd name="T85" fmla="*/ 239 h 471"/>
                <a:gd name="T86" fmla="*/ 134 w 395"/>
                <a:gd name="T87" fmla="*/ 258 h 471"/>
                <a:gd name="T88" fmla="*/ 156 w 395"/>
                <a:gd name="T89" fmla="*/ 244 h 471"/>
                <a:gd name="T90" fmla="*/ 172 w 395"/>
                <a:gd name="T91" fmla="*/ 227 h 471"/>
                <a:gd name="T92" fmla="*/ 198 w 395"/>
                <a:gd name="T93" fmla="*/ 232 h 471"/>
                <a:gd name="T94" fmla="*/ 229 w 395"/>
                <a:gd name="T95" fmla="*/ 270 h 471"/>
                <a:gd name="T96" fmla="*/ 243 w 395"/>
                <a:gd name="T97" fmla="*/ 315 h 471"/>
                <a:gd name="T98" fmla="*/ 255 w 395"/>
                <a:gd name="T99" fmla="*/ 343 h 471"/>
                <a:gd name="T100" fmla="*/ 279 w 395"/>
                <a:gd name="T101" fmla="*/ 371 h 471"/>
                <a:gd name="T102" fmla="*/ 279 w 395"/>
                <a:gd name="T103" fmla="*/ 402 h 471"/>
                <a:gd name="T104" fmla="*/ 283 w 395"/>
                <a:gd name="T105" fmla="*/ 421 h 471"/>
                <a:gd name="T106" fmla="*/ 272 w 395"/>
                <a:gd name="T107" fmla="*/ 445 h 471"/>
                <a:gd name="T108" fmla="*/ 283 w 395"/>
                <a:gd name="T109" fmla="*/ 459 h 471"/>
                <a:gd name="T110" fmla="*/ 312 w 395"/>
                <a:gd name="T111" fmla="*/ 471 h 471"/>
                <a:gd name="T112" fmla="*/ 312 w 395"/>
                <a:gd name="T113" fmla="*/ 447 h 471"/>
                <a:gd name="T114" fmla="*/ 331 w 395"/>
                <a:gd name="T115" fmla="*/ 438 h 471"/>
                <a:gd name="T116" fmla="*/ 345 w 395"/>
                <a:gd name="T117" fmla="*/ 445 h 471"/>
                <a:gd name="T118" fmla="*/ 364 w 395"/>
                <a:gd name="T119" fmla="*/ 445 h 471"/>
                <a:gd name="T120" fmla="*/ 383 w 395"/>
                <a:gd name="T121" fmla="*/ 438 h 471"/>
                <a:gd name="T122" fmla="*/ 385 w 395"/>
                <a:gd name="T123" fmla="*/ 416 h 471"/>
                <a:gd name="T124" fmla="*/ 395 w 395"/>
                <a:gd name="T125" fmla="*/ 402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5" h="471">
                  <a:moveTo>
                    <a:pt x="395" y="397"/>
                  </a:moveTo>
                  <a:lnTo>
                    <a:pt x="395" y="397"/>
                  </a:lnTo>
                  <a:lnTo>
                    <a:pt x="395" y="397"/>
                  </a:lnTo>
                  <a:lnTo>
                    <a:pt x="392" y="395"/>
                  </a:lnTo>
                  <a:lnTo>
                    <a:pt x="390" y="395"/>
                  </a:lnTo>
                  <a:lnTo>
                    <a:pt x="390" y="393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87" y="390"/>
                  </a:lnTo>
                  <a:lnTo>
                    <a:pt x="385" y="390"/>
                  </a:lnTo>
                  <a:lnTo>
                    <a:pt x="385" y="390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76" y="381"/>
                  </a:lnTo>
                  <a:lnTo>
                    <a:pt x="376" y="381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6"/>
                  </a:lnTo>
                  <a:lnTo>
                    <a:pt x="373" y="376"/>
                  </a:lnTo>
                  <a:lnTo>
                    <a:pt x="371" y="374"/>
                  </a:lnTo>
                  <a:lnTo>
                    <a:pt x="371" y="374"/>
                  </a:lnTo>
                  <a:lnTo>
                    <a:pt x="369" y="371"/>
                  </a:lnTo>
                  <a:lnTo>
                    <a:pt x="369" y="371"/>
                  </a:lnTo>
                  <a:lnTo>
                    <a:pt x="369" y="369"/>
                  </a:lnTo>
                  <a:lnTo>
                    <a:pt x="369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3" y="367"/>
                  </a:lnTo>
                  <a:lnTo>
                    <a:pt x="376" y="364"/>
                  </a:lnTo>
                  <a:lnTo>
                    <a:pt x="378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0" y="362"/>
                  </a:lnTo>
                  <a:lnTo>
                    <a:pt x="383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78" y="355"/>
                  </a:lnTo>
                  <a:lnTo>
                    <a:pt x="378" y="355"/>
                  </a:lnTo>
                  <a:lnTo>
                    <a:pt x="376" y="355"/>
                  </a:lnTo>
                  <a:lnTo>
                    <a:pt x="376" y="355"/>
                  </a:lnTo>
                  <a:lnTo>
                    <a:pt x="373" y="352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5"/>
                  </a:lnTo>
                  <a:lnTo>
                    <a:pt x="366" y="345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1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7" y="343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38"/>
                  </a:lnTo>
                  <a:lnTo>
                    <a:pt x="354" y="338"/>
                  </a:lnTo>
                  <a:lnTo>
                    <a:pt x="354" y="338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4" y="333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0" y="331"/>
                  </a:lnTo>
                  <a:lnTo>
                    <a:pt x="350" y="333"/>
                  </a:lnTo>
                  <a:lnTo>
                    <a:pt x="350" y="333"/>
                  </a:lnTo>
                  <a:lnTo>
                    <a:pt x="347" y="333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3" y="336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0" y="331"/>
                  </a:lnTo>
                  <a:lnTo>
                    <a:pt x="343" y="329"/>
                  </a:lnTo>
                  <a:lnTo>
                    <a:pt x="343" y="326"/>
                  </a:lnTo>
                  <a:lnTo>
                    <a:pt x="340" y="326"/>
                  </a:lnTo>
                  <a:lnTo>
                    <a:pt x="340" y="326"/>
                  </a:lnTo>
                  <a:lnTo>
                    <a:pt x="338" y="326"/>
                  </a:lnTo>
                  <a:lnTo>
                    <a:pt x="338" y="326"/>
                  </a:lnTo>
                  <a:lnTo>
                    <a:pt x="338" y="324"/>
                  </a:lnTo>
                  <a:lnTo>
                    <a:pt x="335" y="324"/>
                  </a:lnTo>
                  <a:lnTo>
                    <a:pt x="335" y="322"/>
                  </a:lnTo>
                  <a:lnTo>
                    <a:pt x="335" y="307"/>
                  </a:lnTo>
                  <a:lnTo>
                    <a:pt x="335" y="305"/>
                  </a:lnTo>
                  <a:lnTo>
                    <a:pt x="335" y="305"/>
                  </a:lnTo>
                  <a:lnTo>
                    <a:pt x="333" y="307"/>
                  </a:lnTo>
                  <a:lnTo>
                    <a:pt x="333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6" y="298"/>
                  </a:lnTo>
                  <a:lnTo>
                    <a:pt x="324" y="296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88"/>
                  </a:lnTo>
                  <a:lnTo>
                    <a:pt x="324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91"/>
                  </a:lnTo>
                  <a:lnTo>
                    <a:pt x="321" y="291"/>
                  </a:lnTo>
                  <a:lnTo>
                    <a:pt x="319" y="291"/>
                  </a:lnTo>
                  <a:lnTo>
                    <a:pt x="319" y="291"/>
                  </a:lnTo>
                  <a:lnTo>
                    <a:pt x="317" y="291"/>
                  </a:lnTo>
                  <a:lnTo>
                    <a:pt x="309" y="284"/>
                  </a:lnTo>
                  <a:lnTo>
                    <a:pt x="305" y="277"/>
                  </a:lnTo>
                  <a:lnTo>
                    <a:pt x="305" y="277"/>
                  </a:lnTo>
                  <a:lnTo>
                    <a:pt x="302" y="277"/>
                  </a:lnTo>
                  <a:lnTo>
                    <a:pt x="300" y="272"/>
                  </a:lnTo>
                  <a:lnTo>
                    <a:pt x="298" y="270"/>
                  </a:lnTo>
                  <a:lnTo>
                    <a:pt x="298" y="270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5"/>
                  </a:lnTo>
                  <a:lnTo>
                    <a:pt x="293" y="265"/>
                  </a:lnTo>
                  <a:lnTo>
                    <a:pt x="291" y="262"/>
                  </a:lnTo>
                  <a:lnTo>
                    <a:pt x="288" y="260"/>
                  </a:lnTo>
                  <a:lnTo>
                    <a:pt x="288" y="258"/>
                  </a:lnTo>
                  <a:lnTo>
                    <a:pt x="286" y="255"/>
                  </a:lnTo>
                  <a:lnTo>
                    <a:pt x="288" y="253"/>
                  </a:lnTo>
                  <a:lnTo>
                    <a:pt x="288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3" y="248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79" y="239"/>
                  </a:lnTo>
                  <a:lnTo>
                    <a:pt x="279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41"/>
                  </a:lnTo>
                  <a:lnTo>
                    <a:pt x="276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2" y="241"/>
                  </a:lnTo>
                  <a:lnTo>
                    <a:pt x="272" y="241"/>
                  </a:lnTo>
                  <a:lnTo>
                    <a:pt x="272" y="239"/>
                  </a:lnTo>
                  <a:lnTo>
                    <a:pt x="272" y="239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4"/>
                  </a:lnTo>
                  <a:lnTo>
                    <a:pt x="267" y="234"/>
                  </a:lnTo>
                  <a:lnTo>
                    <a:pt x="264" y="234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29"/>
                  </a:lnTo>
                  <a:lnTo>
                    <a:pt x="262" y="229"/>
                  </a:lnTo>
                  <a:lnTo>
                    <a:pt x="262" y="227"/>
                  </a:lnTo>
                  <a:lnTo>
                    <a:pt x="260" y="227"/>
                  </a:lnTo>
                  <a:lnTo>
                    <a:pt x="260" y="225"/>
                  </a:lnTo>
                  <a:lnTo>
                    <a:pt x="260" y="222"/>
                  </a:lnTo>
                  <a:lnTo>
                    <a:pt x="260" y="220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4" y="217"/>
                  </a:lnTo>
                  <a:lnTo>
                    <a:pt x="264" y="217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2" y="215"/>
                  </a:lnTo>
                  <a:lnTo>
                    <a:pt x="262" y="213"/>
                  </a:lnTo>
                  <a:lnTo>
                    <a:pt x="260" y="210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57" y="210"/>
                  </a:lnTo>
                  <a:lnTo>
                    <a:pt x="255" y="210"/>
                  </a:lnTo>
                  <a:lnTo>
                    <a:pt x="255" y="210"/>
                  </a:lnTo>
                  <a:lnTo>
                    <a:pt x="253" y="210"/>
                  </a:lnTo>
                  <a:lnTo>
                    <a:pt x="253" y="210"/>
                  </a:lnTo>
                  <a:lnTo>
                    <a:pt x="250" y="210"/>
                  </a:lnTo>
                  <a:lnTo>
                    <a:pt x="250" y="208"/>
                  </a:lnTo>
                  <a:lnTo>
                    <a:pt x="250" y="208"/>
                  </a:lnTo>
                  <a:lnTo>
                    <a:pt x="248" y="208"/>
                  </a:lnTo>
                  <a:lnTo>
                    <a:pt x="246" y="208"/>
                  </a:lnTo>
                  <a:lnTo>
                    <a:pt x="246" y="208"/>
                  </a:lnTo>
                  <a:lnTo>
                    <a:pt x="243" y="208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6" y="203"/>
                  </a:lnTo>
                  <a:lnTo>
                    <a:pt x="236" y="203"/>
                  </a:lnTo>
                  <a:lnTo>
                    <a:pt x="234" y="203"/>
                  </a:lnTo>
                  <a:lnTo>
                    <a:pt x="234" y="201"/>
                  </a:lnTo>
                  <a:lnTo>
                    <a:pt x="231" y="201"/>
                  </a:lnTo>
                  <a:lnTo>
                    <a:pt x="231" y="201"/>
                  </a:lnTo>
                  <a:lnTo>
                    <a:pt x="229" y="199"/>
                  </a:lnTo>
                  <a:lnTo>
                    <a:pt x="229" y="196"/>
                  </a:lnTo>
                  <a:lnTo>
                    <a:pt x="229" y="196"/>
                  </a:lnTo>
                  <a:lnTo>
                    <a:pt x="227" y="196"/>
                  </a:lnTo>
                  <a:lnTo>
                    <a:pt x="227" y="196"/>
                  </a:lnTo>
                  <a:lnTo>
                    <a:pt x="224" y="196"/>
                  </a:lnTo>
                  <a:lnTo>
                    <a:pt x="224" y="196"/>
                  </a:lnTo>
                  <a:lnTo>
                    <a:pt x="222" y="194"/>
                  </a:lnTo>
                  <a:lnTo>
                    <a:pt x="222" y="191"/>
                  </a:lnTo>
                  <a:lnTo>
                    <a:pt x="222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17" y="191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0" y="184"/>
                  </a:lnTo>
                  <a:lnTo>
                    <a:pt x="205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98" y="182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8" y="177"/>
                  </a:lnTo>
                  <a:lnTo>
                    <a:pt x="198" y="175"/>
                  </a:lnTo>
                  <a:lnTo>
                    <a:pt x="201" y="175"/>
                  </a:lnTo>
                  <a:lnTo>
                    <a:pt x="201" y="173"/>
                  </a:lnTo>
                  <a:lnTo>
                    <a:pt x="203" y="173"/>
                  </a:lnTo>
                  <a:lnTo>
                    <a:pt x="203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203" y="163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5" y="158"/>
                  </a:lnTo>
                  <a:lnTo>
                    <a:pt x="208" y="158"/>
                  </a:lnTo>
                  <a:lnTo>
                    <a:pt x="208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2" y="158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7" y="158"/>
                  </a:lnTo>
                  <a:lnTo>
                    <a:pt x="220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6" y="161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6" y="151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2"/>
                  </a:lnTo>
                  <a:lnTo>
                    <a:pt x="250" y="132"/>
                  </a:lnTo>
                  <a:lnTo>
                    <a:pt x="250" y="130"/>
                  </a:lnTo>
                  <a:lnTo>
                    <a:pt x="250" y="130"/>
                  </a:lnTo>
                  <a:lnTo>
                    <a:pt x="246" y="128"/>
                  </a:lnTo>
                  <a:lnTo>
                    <a:pt x="243" y="128"/>
                  </a:lnTo>
                  <a:lnTo>
                    <a:pt x="241" y="128"/>
                  </a:lnTo>
                  <a:lnTo>
                    <a:pt x="238" y="130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6" y="120"/>
                  </a:lnTo>
                  <a:lnTo>
                    <a:pt x="236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27" y="118"/>
                  </a:lnTo>
                  <a:lnTo>
                    <a:pt x="224" y="116"/>
                  </a:lnTo>
                  <a:lnTo>
                    <a:pt x="222" y="116"/>
                  </a:lnTo>
                  <a:lnTo>
                    <a:pt x="222" y="113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7" y="111"/>
                  </a:lnTo>
                  <a:lnTo>
                    <a:pt x="227" y="111"/>
                  </a:lnTo>
                  <a:lnTo>
                    <a:pt x="229" y="111"/>
                  </a:lnTo>
                  <a:lnTo>
                    <a:pt x="231" y="111"/>
                  </a:lnTo>
                  <a:lnTo>
                    <a:pt x="231" y="111"/>
                  </a:lnTo>
                  <a:lnTo>
                    <a:pt x="236" y="106"/>
                  </a:lnTo>
                  <a:lnTo>
                    <a:pt x="236" y="104"/>
                  </a:lnTo>
                  <a:lnTo>
                    <a:pt x="236" y="104"/>
                  </a:lnTo>
                  <a:lnTo>
                    <a:pt x="234" y="104"/>
                  </a:lnTo>
                  <a:lnTo>
                    <a:pt x="231" y="102"/>
                  </a:lnTo>
                  <a:lnTo>
                    <a:pt x="229" y="102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7"/>
                  </a:lnTo>
                  <a:lnTo>
                    <a:pt x="227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2" y="97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0" y="94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05" y="87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1" y="92"/>
                  </a:lnTo>
                  <a:lnTo>
                    <a:pt x="191" y="94"/>
                  </a:lnTo>
                  <a:lnTo>
                    <a:pt x="191" y="94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4" y="102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7"/>
                  </a:lnTo>
                  <a:lnTo>
                    <a:pt x="175" y="97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7"/>
                  </a:lnTo>
                  <a:lnTo>
                    <a:pt x="172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68" y="94"/>
                  </a:lnTo>
                  <a:lnTo>
                    <a:pt x="165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0" y="94"/>
                  </a:lnTo>
                  <a:lnTo>
                    <a:pt x="160" y="94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6" y="90"/>
                  </a:lnTo>
                  <a:lnTo>
                    <a:pt x="153" y="87"/>
                  </a:lnTo>
                  <a:lnTo>
                    <a:pt x="153" y="85"/>
                  </a:lnTo>
                  <a:lnTo>
                    <a:pt x="151" y="83"/>
                  </a:lnTo>
                  <a:lnTo>
                    <a:pt x="151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78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9" y="54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2" y="45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39" y="38"/>
                  </a:lnTo>
                  <a:lnTo>
                    <a:pt x="139" y="42"/>
                  </a:lnTo>
                  <a:lnTo>
                    <a:pt x="139" y="45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0" y="33"/>
                  </a:lnTo>
                  <a:lnTo>
                    <a:pt x="127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0" y="26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89" y="7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5" y="16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5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9" y="49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5" y="64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82" y="75"/>
                  </a:lnTo>
                  <a:lnTo>
                    <a:pt x="82" y="75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75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66" y="71"/>
                  </a:lnTo>
                  <a:lnTo>
                    <a:pt x="66" y="73"/>
                  </a:lnTo>
                  <a:lnTo>
                    <a:pt x="63" y="73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56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9" y="66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4" y="61"/>
                  </a:lnTo>
                  <a:lnTo>
                    <a:pt x="56" y="57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7"/>
                  </a:lnTo>
                  <a:lnTo>
                    <a:pt x="47" y="61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37" y="66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0" y="75"/>
                  </a:lnTo>
                  <a:lnTo>
                    <a:pt x="28" y="80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6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9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0"/>
                  </a:lnTo>
                  <a:lnTo>
                    <a:pt x="7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4" y="120"/>
                  </a:lnTo>
                  <a:lnTo>
                    <a:pt x="16" y="125"/>
                  </a:lnTo>
                  <a:lnTo>
                    <a:pt x="16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1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32"/>
                  </a:lnTo>
                  <a:lnTo>
                    <a:pt x="23" y="135"/>
                  </a:lnTo>
                  <a:lnTo>
                    <a:pt x="23" y="137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6" y="156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8" y="165"/>
                  </a:lnTo>
                  <a:lnTo>
                    <a:pt x="30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5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5" y="161"/>
                  </a:lnTo>
                  <a:lnTo>
                    <a:pt x="47" y="161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8"/>
                  </a:lnTo>
                  <a:lnTo>
                    <a:pt x="59" y="170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3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9" y="182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61" y="191"/>
                  </a:lnTo>
                  <a:lnTo>
                    <a:pt x="63" y="191"/>
                  </a:lnTo>
                  <a:lnTo>
                    <a:pt x="63" y="194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3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6" y="208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7" y="227"/>
                  </a:lnTo>
                  <a:lnTo>
                    <a:pt x="49" y="227"/>
                  </a:lnTo>
                  <a:lnTo>
                    <a:pt x="49" y="229"/>
                  </a:lnTo>
                  <a:lnTo>
                    <a:pt x="49" y="229"/>
                  </a:lnTo>
                  <a:lnTo>
                    <a:pt x="52" y="229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51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5"/>
                  </a:lnTo>
                  <a:lnTo>
                    <a:pt x="47" y="255"/>
                  </a:lnTo>
                  <a:lnTo>
                    <a:pt x="47" y="255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7"/>
                  </a:lnTo>
                  <a:lnTo>
                    <a:pt x="42" y="270"/>
                  </a:lnTo>
                  <a:lnTo>
                    <a:pt x="40" y="272"/>
                  </a:lnTo>
                  <a:lnTo>
                    <a:pt x="40" y="272"/>
                  </a:lnTo>
                  <a:lnTo>
                    <a:pt x="40" y="274"/>
                  </a:lnTo>
                  <a:lnTo>
                    <a:pt x="42" y="274"/>
                  </a:lnTo>
                  <a:lnTo>
                    <a:pt x="42" y="274"/>
                  </a:lnTo>
                  <a:lnTo>
                    <a:pt x="45" y="274"/>
                  </a:lnTo>
                  <a:lnTo>
                    <a:pt x="47" y="274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9" y="274"/>
                  </a:lnTo>
                  <a:lnTo>
                    <a:pt x="59" y="272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8" y="267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2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5" y="255"/>
                  </a:lnTo>
                  <a:lnTo>
                    <a:pt x="85" y="253"/>
                  </a:lnTo>
                  <a:lnTo>
                    <a:pt x="85" y="251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9" y="246"/>
                  </a:lnTo>
                  <a:lnTo>
                    <a:pt x="89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4" y="239"/>
                  </a:lnTo>
                  <a:lnTo>
                    <a:pt x="104" y="239"/>
                  </a:lnTo>
                  <a:lnTo>
                    <a:pt x="106" y="239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08" y="241"/>
                  </a:lnTo>
                  <a:lnTo>
                    <a:pt x="108" y="241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3" y="246"/>
                  </a:lnTo>
                  <a:lnTo>
                    <a:pt x="115" y="248"/>
                  </a:lnTo>
                  <a:lnTo>
                    <a:pt x="115" y="248"/>
                  </a:lnTo>
                  <a:lnTo>
                    <a:pt x="118" y="248"/>
                  </a:lnTo>
                  <a:lnTo>
                    <a:pt x="118" y="248"/>
                  </a:lnTo>
                  <a:lnTo>
                    <a:pt x="120" y="251"/>
                  </a:lnTo>
                  <a:lnTo>
                    <a:pt x="123" y="251"/>
                  </a:lnTo>
                  <a:lnTo>
                    <a:pt x="125" y="251"/>
                  </a:lnTo>
                  <a:lnTo>
                    <a:pt x="127" y="251"/>
                  </a:lnTo>
                  <a:lnTo>
                    <a:pt x="130" y="253"/>
                  </a:lnTo>
                  <a:lnTo>
                    <a:pt x="130" y="255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7" y="255"/>
                  </a:lnTo>
                  <a:lnTo>
                    <a:pt x="137" y="255"/>
                  </a:lnTo>
                  <a:lnTo>
                    <a:pt x="139" y="255"/>
                  </a:lnTo>
                  <a:lnTo>
                    <a:pt x="142" y="253"/>
                  </a:lnTo>
                  <a:lnTo>
                    <a:pt x="142" y="253"/>
                  </a:lnTo>
                  <a:lnTo>
                    <a:pt x="144" y="251"/>
                  </a:lnTo>
                  <a:lnTo>
                    <a:pt x="149" y="251"/>
                  </a:lnTo>
                  <a:lnTo>
                    <a:pt x="149" y="248"/>
                  </a:lnTo>
                  <a:lnTo>
                    <a:pt x="149" y="251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3" y="251"/>
                  </a:lnTo>
                  <a:lnTo>
                    <a:pt x="153" y="251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3" y="246"/>
                  </a:lnTo>
                  <a:lnTo>
                    <a:pt x="153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58" y="239"/>
                  </a:lnTo>
                  <a:lnTo>
                    <a:pt x="158" y="239"/>
                  </a:lnTo>
                  <a:lnTo>
                    <a:pt x="158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3" y="236"/>
                  </a:lnTo>
                  <a:lnTo>
                    <a:pt x="163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8" y="234"/>
                  </a:lnTo>
                  <a:lnTo>
                    <a:pt x="165" y="234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29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8" y="227"/>
                  </a:lnTo>
                  <a:lnTo>
                    <a:pt x="172" y="227"/>
                  </a:lnTo>
                  <a:lnTo>
                    <a:pt x="172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7" y="227"/>
                  </a:lnTo>
                  <a:lnTo>
                    <a:pt x="177" y="227"/>
                  </a:lnTo>
                  <a:lnTo>
                    <a:pt x="179" y="227"/>
                  </a:lnTo>
                  <a:lnTo>
                    <a:pt x="179" y="227"/>
                  </a:lnTo>
                  <a:lnTo>
                    <a:pt x="182" y="227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6" y="232"/>
                  </a:lnTo>
                  <a:lnTo>
                    <a:pt x="189" y="232"/>
                  </a:lnTo>
                  <a:lnTo>
                    <a:pt x="191" y="232"/>
                  </a:lnTo>
                  <a:lnTo>
                    <a:pt x="191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5" y="234"/>
                  </a:lnTo>
                  <a:lnTo>
                    <a:pt x="208" y="239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51"/>
                  </a:lnTo>
                  <a:lnTo>
                    <a:pt x="217" y="255"/>
                  </a:lnTo>
                  <a:lnTo>
                    <a:pt x="217" y="255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24" y="262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7"/>
                  </a:lnTo>
                  <a:lnTo>
                    <a:pt x="227" y="267"/>
                  </a:lnTo>
                  <a:lnTo>
                    <a:pt x="229" y="270"/>
                  </a:lnTo>
                  <a:lnTo>
                    <a:pt x="236" y="274"/>
                  </a:lnTo>
                  <a:lnTo>
                    <a:pt x="238" y="274"/>
                  </a:lnTo>
                  <a:lnTo>
                    <a:pt x="241" y="277"/>
                  </a:lnTo>
                  <a:lnTo>
                    <a:pt x="241" y="277"/>
                  </a:lnTo>
                  <a:lnTo>
                    <a:pt x="241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43" y="281"/>
                  </a:lnTo>
                  <a:lnTo>
                    <a:pt x="243" y="281"/>
                  </a:lnTo>
                  <a:lnTo>
                    <a:pt x="246" y="281"/>
                  </a:lnTo>
                  <a:lnTo>
                    <a:pt x="246" y="281"/>
                  </a:lnTo>
                  <a:lnTo>
                    <a:pt x="246" y="284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6" y="288"/>
                  </a:lnTo>
                  <a:lnTo>
                    <a:pt x="246" y="291"/>
                  </a:lnTo>
                  <a:lnTo>
                    <a:pt x="246" y="293"/>
                  </a:lnTo>
                  <a:lnTo>
                    <a:pt x="246" y="296"/>
                  </a:lnTo>
                  <a:lnTo>
                    <a:pt x="243" y="303"/>
                  </a:lnTo>
                  <a:lnTo>
                    <a:pt x="241" y="305"/>
                  </a:lnTo>
                  <a:lnTo>
                    <a:pt x="243" y="307"/>
                  </a:lnTo>
                  <a:lnTo>
                    <a:pt x="243" y="310"/>
                  </a:lnTo>
                  <a:lnTo>
                    <a:pt x="243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2"/>
                  </a:lnTo>
                  <a:lnTo>
                    <a:pt x="243" y="322"/>
                  </a:lnTo>
                  <a:lnTo>
                    <a:pt x="243" y="324"/>
                  </a:lnTo>
                  <a:lnTo>
                    <a:pt x="243" y="326"/>
                  </a:lnTo>
                  <a:lnTo>
                    <a:pt x="243" y="329"/>
                  </a:lnTo>
                  <a:lnTo>
                    <a:pt x="243" y="329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8" y="333"/>
                  </a:lnTo>
                  <a:lnTo>
                    <a:pt x="248" y="333"/>
                  </a:lnTo>
                  <a:lnTo>
                    <a:pt x="248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8"/>
                  </a:lnTo>
                  <a:lnTo>
                    <a:pt x="250" y="338"/>
                  </a:lnTo>
                  <a:lnTo>
                    <a:pt x="250" y="341"/>
                  </a:lnTo>
                  <a:lnTo>
                    <a:pt x="250" y="341"/>
                  </a:lnTo>
                  <a:lnTo>
                    <a:pt x="253" y="341"/>
                  </a:lnTo>
                  <a:lnTo>
                    <a:pt x="253" y="341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7" y="343"/>
                  </a:lnTo>
                  <a:lnTo>
                    <a:pt x="257" y="345"/>
                  </a:lnTo>
                  <a:lnTo>
                    <a:pt x="257" y="345"/>
                  </a:lnTo>
                  <a:lnTo>
                    <a:pt x="257" y="348"/>
                  </a:lnTo>
                  <a:lnTo>
                    <a:pt x="257" y="350"/>
                  </a:lnTo>
                  <a:lnTo>
                    <a:pt x="257" y="350"/>
                  </a:lnTo>
                  <a:lnTo>
                    <a:pt x="257" y="352"/>
                  </a:lnTo>
                  <a:lnTo>
                    <a:pt x="260" y="352"/>
                  </a:lnTo>
                  <a:lnTo>
                    <a:pt x="262" y="355"/>
                  </a:lnTo>
                  <a:lnTo>
                    <a:pt x="267" y="357"/>
                  </a:lnTo>
                  <a:lnTo>
                    <a:pt x="269" y="357"/>
                  </a:lnTo>
                  <a:lnTo>
                    <a:pt x="272" y="357"/>
                  </a:lnTo>
                  <a:lnTo>
                    <a:pt x="276" y="357"/>
                  </a:lnTo>
                  <a:lnTo>
                    <a:pt x="276" y="357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4" y="362"/>
                  </a:lnTo>
                  <a:lnTo>
                    <a:pt x="274" y="364"/>
                  </a:lnTo>
                  <a:lnTo>
                    <a:pt x="274" y="364"/>
                  </a:lnTo>
                  <a:lnTo>
                    <a:pt x="276" y="369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81" y="371"/>
                  </a:lnTo>
                  <a:lnTo>
                    <a:pt x="283" y="371"/>
                  </a:lnTo>
                  <a:lnTo>
                    <a:pt x="286" y="371"/>
                  </a:lnTo>
                  <a:lnTo>
                    <a:pt x="288" y="374"/>
                  </a:lnTo>
                  <a:lnTo>
                    <a:pt x="288" y="376"/>
                  </a:lnTo>
                  <a:lnTo>
                    <a:pt x="291" y="378"/>
                  </a:lnTo>
                  <a:lnTo>
                    <a:pt x="288" y="381"/>
                  </a:lnTo>
                  <a:lnTo>
                    <a:pt x="288" y="386"/>
                  </a:lnTo>
                  <a:lnTo>
                    <a:pt x="288" y="386"/>
                  </a:lnTo>
                  <a:lnTo>
                    <a:pt x="288" y="388"/>
                  </a:lnTo>
                  <a:lnTo>
                    <a:pt x="288" y="390"/>
                  </a:lnTo>
                  <a:lnTo>
                    <a:pt x="286" y="390"/>
                  </a:lnTo>
                  <a:lnTo>
                    <a:pt x="283" y="390"/>
                  </a:lnTo>
                  <a:lnTo>
                    <a:pt x="281" y="393"/>
                  </a:lnTo>
                  <a:lnTo>
                    <a:pt x="281" y="393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3" y="395"/>
                  </a:lnTo>
                  <a:lnTo>
                    <a:pt x="283" y="395"/>
                  </a:lnTo>
                  <a:lnTo>
                    <a:pt x="286" y="395"/>
                  </a:lnTo>
                  <a:lnTo>
                    <a:pt x="286" y="395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3" y="400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81" y="407"/>
                  </a:lnTo>
                  <a:lnTo>
                    <a:pt x="281" y="409"/>
                  </a:lnTo>
                  <a:lnTo>
                    <a:pt x="281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3" y="416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1" y="421"/>
                  </a:lnTo>
                  <a:lnTo>
                    <a:pt x="281" y="421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81" y="426"/>
                  </a:lnTo>
                  <a:lnTo>
                    <a:pt x="281" y="426"/>
                  </a:lnTo>
                  <a:lnTo>
                    <a:pt x="281" y="428"/>
                  </a:lnTo>
                  <a:lnTo>
                    <a:pt x="281" y="430"/>
                  </a:lnTo>
                  <a:lnTo>
                    <a:pt x="281" y="430"/>
                  </a:lnTo>
                  <a:lnTo>
                    <a:pt x="283" y="435"/>
                  </a:lnTo>
                  <a:lnTo>
                    <a:pt x="281" y="435"/>
                  </a:lnTo>
                  <a:lnTo>
                    <a:pt x="281" y="438"/>
                  </a:lnTo>
                  <a:lnTo>
                    <a:pt x="279" y="440"/>
                  </a:lnTo>
                  <a:lnTo>
                    <a:pt x="279" y="440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7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7" y="447"/>
                  </a:lnTo>
                  <a:lnTo>
                    <a:pt x="264" y="447"/>
                  </a:lnTo>
                  <a:lnTo>
                    <a:pt x="264" y="449"/>
                  </a:lnTo>
                  <a:lnTo>
                    <a:pt x="264" y="452"/>
                  </a:lnTo>
                  <a:lnTo>
                    <a:pt x="267" y="452"/>
                  </a:lnTo>
                  <a:lnTo>
                    <a:pt x="269" y="457"/>
                  </a:lnTo>
                  <a:lnTo>
                    <a:pt x="269" y="459"/>
                  </a:lnTo>
                  <a:lnTo>
                    <a:pt x="269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6" y="461"/>
                  </a:lnTo>
                  <a:lnTo>
                    <a:pt x="279" y="461"/>
                  </a:lnTo>
                  <a:lnTo>
                    <a:pt x="279" y="461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3" y="461"/>
                  </a:lnTo>
                  <a:lnTo>
                    <a:pt x="293" y="461"/>
                  </a:lnTo>
                  <a:lnTo>
                    <a:pt x="295" y="461"/>
                  </a:lnTo>
                  <a:lnTo>
                    <a:pt x="295" y="464"/>
                  </a:lnTo>
                  <a:lnTo>
                    <a:pt x="295" y="464"/>
                  </a:lnTo>
                  <a:lnTo>
                    <a:pt x="298" y="466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7" y="471"/>
                  </a:lnTo>
                  <a:lnTo>
                    <a:pt x="307" y="471"/>
                  </a:lnTo>
                  <a:lnTo>
                    <a:pt x="309" y="471"/>
                  </a:lnTo>
                  <a:lnTo>
                    <a:pt x="312" y="471"/>
                  </a:lnTo>
                  <a:lnTo>
                    <a:pt x="312" y="471"/>
                  </a:lnTo>
                  <a:lnTo>
                    <a:pt x="312" y="468"/>
                  </a:lnTo>
                  <a:lnTo>
                    <a:pt x="312" y="466"/>
                  </a:lnTo>
                  <a:lnTo>
                    <a:pt x="314" y="466"/>
                  </a:lnTo>
                  <a:lnTo>
                    <a:pt x="314" y="466"/>
                  </a:lnTo>
                  <a:lnTo>
                    <a:pt x="314" y="464"/>
                  </a:lnTo>
                  <a:lnTo>
                    <a:pt x="317" y="464"/>
                  </a:lnTo>
                  <a:lnTo>
                    <a:pt x="317" y="464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2" y="457"/>
                  </a:lnTo>
                  <a:lnTo>
                    <a:pt x="312" y="457"/>
                  </a:lnTo>
                  <a:lnTo>
                    <a:pt x="309" y="454"/>
                  </a:lnTo>
                  <a:lnTo>
                    <a:pt x="309" y="454"/>
                  </a:lnTo>
                  <a:lnTo>
                    <a:pt x="307" y="454"/>
                  </a:lnTo>
                  <a:lnTo>
                    <a:pt x="309" y="452"/>
                  </a:lnTo>
                  <a:lnTo>
                    <a:pt x="307" y="452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9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4" y="447"/>
                  </a:lnTo>
                  <a:lnTo>
                    <a:pt x="317" y="447"/>
                  </a:lnTo>
                  <a:lnTo>
                    <a:pt x="317" y="447"/>
                  </a:lnTo>
                  <a:lnTo>
                    <a:pt x="319" y="447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2"/>
                  </a:lnTo>
                  <a:lnTo>
                    <a:pt x="319" y="440"/>
                  </a:lnTo>
                  <a:lnTo>
                    <a:pt x="321" y="440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6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31" y="442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8"/>
                  </a:lnTo>
                  <a:lnTo>
                    <a:pt x="335" y="438"/>
                  </a:lnTo>
                  <a:lnTo>
                    <a:pt x="335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5"/>
                  </a:lnTo>
                  <a:lnTo>
                    <a:pt x="347" y="447"/>
                  </a:lnTo>
                  <a:lnTo>
                    <a:pt x="350" y="449"/>
                  </a:lnTo>
                  <a:lnTo>
                    <a:pt x="350" y="449"/>
                  </a:lnTo>
                  <a:lnTo>
                    <a:pt x="352" y="449"/>
                  </a:lnTo>
                  <a:lnTo>
                    <a:pt x="352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5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6" y="445"/>
                  </a:lnTo>
                  <a:lnTo>
                    <a:pt x="369" y="442"/>
                  </a:lnTo>
                  <a:lnTo>
                    <a:pt x="369" y="442"/>
                  </a:lnTo>
                  <a:lnTo>
                    <a:pt x="369" y="440"/>
                  </a:lnTo>
                  <a:lnTo>
                    <a:pt x="369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5"/>
                  </a:lnTo>
                  <a:lnTo>
                    <a:pt x="376" y="435"/>
                  </a:lnTo>
                  <a:lnTo>
                    <a:pt x="376" y="435"/>
                  </a:lnTo>
                  <a:lnTo>
                    <a:pt x="378" y="435"/>
                  </a:lnTo>
                  <a:lnTo>
                    <a:pt x="378" y="438"/>
                  </a:lnTo>
                  <a:lnTo>
                    <a:pt x="378" y="438"/>
                  </a:lnTo>
                  <a:lnTo>
                    <a:pt x="380" y="438"/>
                  </a:lnTo>
                  <a:lnTo>
                    <a:pt x="380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7" y="430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5" y="426"/>
                  </a:lnTo>
                  <a:lnTo>
                    <a:pt x="387" y="426"/>
                  </a:lnTo>
                  <a:lnTo>
                    <a:pt x="387" y="426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7" y="423"/>
                  </a:lnTo>
                  <a:lnTo>
                    <a:pt x="387" y="421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4"/>
                  </a:lnTo>
                  <a:lnTo>
                    <a:pt x="383" y="414"/>
                  </a:lnTo>
                  <a:lnTo>
                    <a:pt x="383" y="414"/>
                  </a:lnTo>
                  <a:lnTo>
                    <a:pt x="383" y="412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7" y="412"/>
                  </a:lnTo>
                  <a:lnTo>
                    <a:pt x="387" y="409"/>
                  </a:lnTo>
                  <a:lnTo>
                    <a:pt x="387" y="409"/>
                  </a:lnTo>
                  <a:lnTo>
                    <a:pt x="390" y="412"/>
                  </a:lnTo>
                  <a:lnTo>
                    <a:pt x="390" y="409"/>
                  </a:lnTo>
                  <a:lnTo>
                    <a:pt x="390" y="409"/>
                  </a:lnTo>
                  <a:lnTo>
                    <a:pt x="392" y="409"/>
                  </a:lnTo>
                  <a:lnTo>
                    <a:pt x="390" y="409"/>
                  </a:lnTo>
                  <a:lnTo>
                    <a:pt x="390" y="407"/>
                  </a:lnTo>
                  <a:lnTo>
                    <a:pt x="390" y="407"/>
                  </a:lnTo>
                  <a:lnTo>
                    <a:pt x="392" y="407"/>
                  </a:lnTo>
                  <a:lnTo>
                    <a:pt x="392" y="407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92" y="402"/>
                  </a:lnTo>
                  <a:lnTo>
                    <a:pt x="392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0"/>
                  </a:lnTo>
                  <a:lnTo>
                    <a:pt x="395" y="3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97EC9415-C4E0-4640-B030-28C5EE76DA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4241" y="1895228"/>
              <a:ext cx="713990" cy="351427"/>
            </a:xfrm>
            <a:custGeom>
              <a:avLst/>
              <a:gdLst>
                <a:gd name="T0" fmla="*/ 537 w 577"/>
                <a:gd name="T1" fmla="*/ 57 h 284"/>
                <a:gd name="T2" fmla="*/ 502 w 577"/>
                <a:gd name="T3" fmla="*/ 33 h 284"/>
                <a:gd name="T4" fmla="*/ 454 w 577"/>
                <a:gd name="T5" fmla="*/ 26 h 284"/>
                <a:gd name="T6" fmla="*/ 428 w 577"/>
                <a:gd name="T7" fmla="*/ 24 h 284"/>
                <a:gd name="T8" fmla="*/ 398 w 577"/>
                <a:gd name="T9" fmla="*/ 21 h 284"/>
                <a:gd name="T10" fmla="*/ 376 w 577"/>
                <a:gd name="T11" fmla="*/ 29 h 284"/>
                <a:gd name="T12" fmla="*/ 341 w 577"/>
                <a:gd name="T13" fmla="*/ 29 h 284"/>
                <a:gd name="T14" fmla="*/ 289 w 577"/>
                <a:gd name="T15" fmla="*/ 19 h 284"/>
                <a:gd name="T16" fmla="*/ 260 w 577"/>
                <a:gd name="T17" fmla="*/ 5 h 284"/>
                <a:gd name="T18" fmla="*/ 222 w 577"/>
                <a:gd name="T19" fmla="*/ 29 h 284"/>
                <a:gd name="T20" fmla="*/ 213 w 577"/>
                <a:gd name="T21" fmla="*/ 55 h 284"/>
                <a:gd name="T22" fmla="*/ 163 w 577"/>
                <a:gd name="T23" fmla="*/ 38 h 284"/>
                <a:gd name="T24" fmla="*/ 118 w 577"/>
                <a:gd name="T25" fmla="*/ 36 h 284"/>
                <a:gd name="T26" fmla="*/ 99 w 577"/>
                <a:gd name="T27" fmla="*/ 43 h 284"/>
                <a:gd name="T28" fmla="*/ 90 w 577"/>
                <a:gd name="T29" fmla="*/ 57 h 284"/>
                <a:gd name="T30" fmla="*/ 97 w 577"/>
                <a:gd name="T31" fmla="*/ 71 h 284"/>
                <a:gd name="T32" fmla="*/ 64 w 577"/>
                <a:gd name="T33" fmla="*/ 109 h 284"/>
                <a:gd name="T34" fmla="*/ 64 w 577"/>
                <a:gd name="T35" fmla="*/ 133 h 284"/>
                <a:gd name="T36" fmla="*/ 88 w 577"/>
                <a:gd name="T37" fmla="*/ 147 h 284"/>
                <a:gd name="T38" fmla="*/ 107 w 577"/>
                <a:gd name="T39" fmla="*/ 152 h 284"/>
                <a:gd name="T40" fmla="*/ 123 w 577"/>
                <a:gd name="T41" fmla="*/ 126 h 284"/>
                <a:gd name="T42" fmla="*/ 130 w 577"/>
                <a:gd name="T43" fmla="*/ 130 h 284"/>
                <a:gd name="T44" fmla="*/ 149 w 577"/>
                <a:gd name="T45" fmla="*/ 147 h 284"/>
                <a:gd name="T46" fmla="*/ 166 w 577"/>
                <a:gd name="T47" fmla="*/ 159 h 284"/>
                <a:gd name="T48" fmla="*/ 192 w 577"/>
                <a:gd name="T49" fmla="*/ 173 h 284"/>
                <a:gd name="T50" fmla="*/ 182 w 577"/>
                <a:gd name="T51" fmla="*/ 189 h 284"/>
                <a:gd name="T52" fmla="*/ 163 w 577"/>
                <a:gd name="T53" fmla="*/ 192 h 284"/>
                <a:gd name="T54" fmla="*/ 156 w 577"/>
                <a:gd name="T55" fmla="*/ 199 h 284"/>
                <a:gd name="T56" fmla="*/ 142 w 577"/>
                <a:gd name="T57" fmla="*/ 208 h 284"/>
                <a:gd name="T58" fmla="*/ 133 w 577"/>
                <a:gd name="T59" fmla="*/ 216 h 284"/>
                <a:gd name="T60" fmla="*/ 116 w 577"/>
                <a:gd name="T61" fmla="*/ 211 h 284"/>
                <a:gd name="T62" fmla="*/ 92 w 577"/>
                <a:gd name="T63" fmla="*/ 213 h 284"/>
                <a:gd name="T64" fmla="*/ 73 w 577"/>
                <a:gd name="T65" fmla="*/ 227 h 284"/>
                <a:gd name="T66" fmla="*/ 69 w 577"/>
                <a:gd name="T67" fmla="*/ 227 h 284"/>
                <a:gd name="T68" fmla="*/ 17 w 577"/>
                <a:gd name="T69" fmla="*/ 220 h 284"/>
                <a:gd name="T70" fmla="*/ 5 w 577"/>
                <a:gd name="T71" fmla="*/ 230 h 284"/>
                <a:gd name="T72" fmla="*/ 5 w 577"/>
                <a:gd name="T73" fmla="*/ 260 h 284"/>
                <a:gd name="T74" fmla="*/ 38 w 577"/>
                <a:gd name="T75" fmla="*/ 258 h 284"/>
                <a:gd name="T76" fmla="*/ 52 w 577"/>
                <a:gd name="T77" fmla="*/ 260 h 284"/>
                <a:gd name="T78" fmla="*/ 71 w 577"/>
                <a:gd name="T79" fmla="*/ 258 h 284"/>
                <a:gd name="T80" fmla="*/ 83 w 577"/>
                <a:gd name="T81" fmla="*/ 270 h 284"/>
                <a:gd name="T82" fmla="*/ 107 w 577"/>
                <a:gd name="T83" fmla="*/ 258 h 284"/>
                <a:gd name="T84" fmla="*/ 121 w 577"/>
                <a:gd name="T85" fmla="*/ 265 h 284"/>
                <a:gd name="T86" fmla="*/ 142 w 577"/>
                <a:gd name="T87" fmla="*/ 272 h 284"/>
                <a:gd name="T88" fmla="*/ 156 w 577"/>
                <a:gd name="T89" fmla="*/ 284 h 284"/>
                <a:gd name="T90" fmla="*/ 178 w 577"/>
                <a:gd name="T91" fmla="*/ 270 h 284"/>
                <a:gd name="T92" fmla="*/ 215 w 577"/>
                <a:gd name="T93" fmla="*/ 268 h 284"/>
                <a:gd name="T94" fmla="*/ 244 w 577"/>
                <a:gd name="T95" fmla="*/ 246 h 284"/>
                <a:gd name="T96" fmla="*/ 248 w 577"/>
                <a:gd name="T97" fmla="*/ 225 h 284"/>
                <a:gd name="T98" fmla="*/ 286 w 577"/>
                <a:gd name="T99" fmla="*/ 206 h 284"/>
                <a:gd name="T100" fmla="*/ 303 w 577"/>
                <a:gd name="T101" fmla="*/ 199 h 284"/>
                <a:gd name="T102" fmla="*/ 334 w 577"/>
                <a:gd name="T103" fmla="*/ 194 h 284"/>
                <a:gd name="T104" fmla="*/ 348 w 577"/>
                <a:gd name="T105" fmla="*/ 208 h 284"/>
                <a:gd name="T106" fmla="*/ 379 w 577"/>
                <a:gd name="T107" fmla="*/ 199 h 284"/>
                <a:gd name="T108" fmla="*/ 395 w 577"/>
                <a:gd name="T109" fmla="*/ 163 h 284"/>
                <a:gd name="T110" fmla="*/ 440 w 577"/>
                <a:gd name="T111" fmla="*/ 159 h 284"/>
                <a:gd name="T112" fmla="*/ 476 w 577"/>
                <a:gd name="T113" fmla="*/ 135 h 284"/>
                <a:gd name="T114" fmla="*/ 520 w 577"/>
                <a:gd name="T115" fmla="*/ 109 h 284"/>
                <a:gd name="T116" fmla="*/ 554 w 577"/>
                <a:gd name="T117" fmla="*/ 90 h 284"/>
                <a:gd name="T118" fmla="*/ 66 w 577"/>
                <a:gd name="T119" fmla="*/ 237 h 284"/>
                <a:gd name="T120" fmla="*/ 97 w 577"/>
                <a:gd name="T121" fmla="*/ 237 h 284"/>
                <a:gd name="T122" fmla="*/ 90 w 577"/>
                <a:gd name="T123" fmla="*/ 218 h 284"/>
                <a:gd name="T124" fmla="*/ 133 w 577"/>
                <a:gd name="T125" fmla="*/ 23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7" h="284">
                  <a:moveTo>
                    <a:pt x="577" y="85"/>
                  </a:moveTo>
                  <a:lnTo>
                    <a:pt x="577" y="83"/>
                  </a:lnTo>
                  <a:lnTo>
                    <a:pt x="575" y="83"/>
                  </a:lnTo>
                  <a:lnTo>
                    <a:pt x="575" y="81"/>
                  </a:lnTo>
                  <a:lnTo>
                    <a:pt x="575" y="81"/>
                  </a:lnTo>
                  <a:lnTo>
                    <a:pt x="575" y="78"/>
                  </a:lnTo>
                  <a:lnTo>
                    <a:pt x="575" y="76"/>
                  </a:lnTo>
                  <a:lnTo>
                    <a:pt x="573" y="76"/>
                  </a:lnTo>
                  <a:lnTo>
                    <a:pt x="570" y="74"/>
                  </a:lnTo>
                  <a:lnTo>
                    <a:pt x="570" y="71"/>
                  </a:lnTo>
                  <a:lnTo>
                    <a:pt x="568" y="69"/>
                  </a:lnTo>
                  <a:lnTo>
                    <a:pt x="563" y="66"/>
                  </a:lnTo>
                  <a:lnTo>
                    <a:pt x="563" y="62"/>
                  </a:lnTo>
                  <a:lnTo>
                    <a:pt x="561" y="62"/>
                  </a:lnTo>
                  <a:lnTo>
                    <a:pt x="558" y="59"/>
                  </a:lnTo>
                  <a:lnTo>
                    <a:pt x="547" y="57"/>
                  </a:lnTo>
                  <a:lnTo>
                    <a:pt x="544" y="57"/>
                  </a:lnTo>
                  <a:lnTo>
                    <a:pt x="542" y="59"/>
                  </a:lnTo>
                  <a:lnTo>
                    <a:pt x="537" y="57"/>
                  </a:lnTo>
                  <a:lnTo>
                    <a:pt x="532" y="57"/>
                  </a:lnTo>
                  <a:lnTo>
                    <a:pt x="532" y="55"/>
                  </a:lnTo>
                  <a:lnTo>
                    <a:pt x="530" y="50"/>
                  </a:lnTo>
                  <a:lnTo>
                    <a:pt x="528" y="47"/>
                  </a:lnTo>
                  <a:lnTo>
                    <a:pt x="523" y="45"/>
                  </a:lnTo>
                  <a:lnTo>
                    <a:pt x="523" y="43"/>
                  </a:lnTo>
                  <a:lnTo>
                    <a:pt x="520" y="43"/>
                  </a:lnTo>
                  <a:lnTo>
                    <a:pt x="520" y="40"/>
                  </a:lnTo>
                  <a:lnTo>
                    <a:pt x="520" y="40"/>
                  </a:lnTo>
                  <a:lnTo>
                    <a:pt x="520" y="38"/>
                  </a:lnTo>
                  <a:lnTo>
                    <a:pt x="520" y="36"/>
                  </a:lnTo>
                  <a:lnTo>
                    <a:pt x="520" y="36"/>
                  </a:lnTo>
                  <a:lnTo>
                    <a:pt x="518" y="33"/>
                  </a:lnTo>
                  <a:lnTo>
                    <a:pt x="516" y="36"/>
                  </a:lnTo>
                  <a:lnTo>
                    <a:pt x="513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4" y="36"/>
                  </a:lnTo>
                  <a:lnTo>
                    <a:pt x="502" y="33"/>
                  </a:lnTo>
                  <a:lnTo>
                    <a:pt x="494" y="33"/>
                  </a:lnTo>
                  <a:lnTo>
                    <a:pt x="494" y="33"/>
                  </a:lnTo>
                  <a:lnTo>
                    <a:pt x="492" y="31"/>
                  </a:lnTo>
                  <a:lnTo>
                    <a:pt x="490" y="31"/>
                  </a:lnTo>
                  <a:lnTo>
                    <a:pt x="485" y="29"/>
                  </a:lnTo>
                  <a:lnTo>
                    <a:pt x="480" y="29"/>
                  </a:lnTo>
                  <a:lnTo>
                    <a:pt x="478" y="29"/>
                  </a:lnTo>
                  <a:lnTo>
                    <a:pt x="478" y="29"/>
                  </a:lnTo>
                  <a:lnTo>
                    <a:pt x="476" y="29"/>
                  </a:lnTo>
                  <a:lnTo>
                    <a:pt x="476" y="31"/>
                  </a:lnTo>
                  <a:lnTo>
                    <a:pt x="473" y="31"/>
                  </a:lnTo>
                  <a:lnTo>
                    <a:pt x="471" y="29"/>
                  </a:lnTo>
                  <a:lnTo>
                    <a:pt x="471" y="29"/>
                  </a:lnTo>
                  <a:lnTo>
                    <a:pt x="468" y="29"/>
                  </a:lnTo>
                  <a:lnTo>
                    <a:pt x="466" y="29"/>
                  </a:lnTo>
                  <a:lnTo>
                    <a:pt x="461" y="29"/>
                  </a:lnTo>
                  <a:lnTo>
                    <a:pt x="459" y="29"/>
                  </a:lnTo>
                  <a:lnTo>
                    <a:pt x="454" y="29"/>
                  </a:lnTo>
                  <a:lnTo>
                    <a:pt x="454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0" y="29"/>
                  </a:lnTo>
                  <a:lnTo>
                    <a:pt x="450" y="29"/>
                  </a:lnTo>
                  <a:lnTo>
                    <a:pt x="447" y="29"/>
                  </a:lnTo>
                  <a:lnTo>
                    <a:pt x="447" y="29"/>
                  </a:lnTo>
                  <a:lnTo>
                    <a:pt x="447" y="26"/>
                  </a:lnTo>
                  <a:lnTo>
                    <a:pt x="447" y="26"/>
                  </a:lnTo>
                  <a:lnTo>
                    <a:pt x="445" y="26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1" y="26"/>
                  </a:lnTo>
                  <a:lnTo>
                    <a:pt x="428" y="24"/>
                  </a:lnTo>
                  <a:lnTo>
                    <a:pt x="428" y="24"/>
                  </a:lnTo>
                  <a:lnTo>
                    <a:pt x="428" y="26"/>
                  </a:lnTo>
                  <a:lnTo>
                    <a:pt x="426" y="26"/>
                  </a:lnTo>
                  <a:lnTo>
                    <a:pt x="424" y="26"/>
                  </a:lnTo>
                  <a:lnTo>
                    <a:pt x="419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2" y="21"/>
                  </a:lnTo>
                  <a:lnTo>
                    <a:pt x="412" y="21"/>
                  </a:lnTo>
                  <a:lnTo>
                    <a:pt x="405" y="21"/>
                  </a:lnTo>
                  <a:lnTo>
                    <a:pt x="405" y="19"/>
                  </a:lnTo>
                  <a:lnTo>
                    <a:pt x="402" y="21"/>
                  </a:lnTo>
                  <a:lnTo>
                    <a:pt x="400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0" y="26"/>
                  </a:lnTo>
                  <a:lnTo>
                    <a:pt x="390" y="26"/>
                  </a:lnTo>
                  <a:lnTo>
                    <a:pt x="388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3" y="26"/>
                  </a:lnTo>
                  <a:lnTo>
                    <a:pt x="381" y="26"/>
                  </a:lnTo>
                  <a:lnTo>
                    <a:pt x="379" y="26"/>
                  </a:lnTo>
                  <a:lnTo>
                    <a:pt x="379" y="26"/>
                  </a:lnTo>
                  <a:lnTo>
                    <a:pt x="376" y="26"/>
                  </a:lnTo>
                  <a:lnTo>
                    <a:pt x="376" y="29"/>
                  </a:lnTo>
                  <a:lnTo>
                    <a:pt x="376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1" y="26"/>
                  </a:lnTo>
                  <a:lnTo>
                    <a:pt x="371" y="26"/>
                  </a:lnTo>
                  <a:lnTo>
                    <a:pt x="367" y="24"/>
                  </a:lnTo>
                  <a:lnTo>
                    <a:pt x="362" y="24"/>
                  </a:lnTo>
                  <a:lnTo>
                    <a:pt x="360" y="24"/>
                  </a:lnTo>
                  <a:lnTo>
                    <a:pt x="357" y="24"/>
                  </a:lnTo>
                  <a:lnTo>
                    <a:pt x="355" y="26"/>
                  </a:lnTo>
                  <a:lnTo>
                    <a:pt x="353" y="26"/>
                  </a:lnTo>
                  <a:lnTo>
                    <a:pt x="348" y="24"/>
                  </a:lnTo>
                  <a:lnTo>
                    <a:pt x="345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1" y="29"/>
                  </a:lnTo>
                  <a:lnTo>
                    <a:pt x="341" y="31"/>
                  </a:lnTo>
                  <a:lnTo>
                    <a:pt x="338" y="31"/>
                  </a:lnTo>
                  <a:lnTo>
                    <a:pt x="336" y="33"/>
                  </a:lnTo>
                  <a:lnTo>
                    <a:pt x="336" y="33"/>
                  </a:lnTo>
                  <a:lnTo>
                    <a:pt x="334" y="33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10" y="31"/>
                  </a:lnTo>
                  <a:lnTo>
                    <a:pt x="308" y="29"/>
                  </a:lnTo>
                  <a:lnTo>
                    <a:pt x="308" y="26"/>
                  </a:lnTo>
                  <a:lnTo>
                    <a:pt x="305" y="26"/>
                  </a:lnTo>
                  <a:lnTo>
                    <a:pt x="303" y="26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3" y="21"/>
                  </a:lnTo>
                  <a:lnTo>
                    <a:pt x="289" y="19"/>
                  </a:lnTo>
                  <a:lnTo>
                    <a:pt x="286" y="19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7" y="10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2" y="10"/>
                  </a:lnTo>
                  <a:lnTo>
                    <a:pt x="270" y="7"/>
                  </a:lnTo>
                  <a:lnTo>
                    <a:pt x="267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3" y="5"/>
                  </a:lnTo>
                  <a:lnTo>
                    <a:pt x="260" y="3"/>
                  </a:lnTo>
                  <a:lnTo>
                    <a:pt x="258" y="0"/>
                  </a:lnTo>
                  <a:lnTo>
                    <a:pt x="260" y="3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51" y="7"/>
                  </a:lnTo>
                  <a:lnTo>
                    <a:pt x="251" y="5"/>
                  </a:lnTo>
                  <a:lnTo>
                    <a:pt x="248" y="5"/>
                  </a:lnTo>
                  <a:lnTo>
                    <a:pt x="248" y="5"/>
                  </a:lnTo>
                  <a:lnTo>
                    <a:pt x="246" y="5"/>
                  </a:lnTo>
                  <a:lnTo>
                    <a:pt x="244" y="10"/>
                  </a:lnTo>
                  <a:lnTo>
                    <a:pt x="241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0" y="14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9"/>
                  </a:lnTo>
                  <a:lnTo>
                    <a:pt x="225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2" y="33"/>
                  </a:lnTo>
                  <a:lnTo>
                    <a:pt x="222" y="38"/>
                  </a:lnTo>
                  <a:lnTo>
                    <a:pt x="220" y="43"/>
                  </a:lnTo>
                  <a:lnTo>
                    <a:pt x="218" y="45"/>
                  </a:lnTo>
                  <a:lnTo>
                    <a:pt x="218" y="47"/>
                  </a:lnTo>
                  <a:lnTo>
                    <a:pt x="218" y="50"/>
                  </a:lnTo>
                  <a:lnTo>
                    <a:pt x="220" y="52"/>
                  </a:lnTo>
                  <a:lnTo>
                    <a:pt x="222" y="59"/>
                  </a:lnTo>
                  <a:lnTo>
                    <a:pt x="222" y="59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18" y="62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57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1" y="55"/>
                  </a:lnTo>
                  <a:lnTo>
                    <a:pt x="208" y="55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89" y="52"/>
                  </a:lnTo>
                  <a:lnTo>
                    <a:pt x="189" y="50"/>
                  </a:lnTo>
                  <a:lnTo>
                    <a:pt x="187" y="50"/>
                  </a:lnTo>
                  <a:lnTo>
                    <a:pt x="185" y="47"/>
                  </a:lnTo>
                  <a:lnTo>
                    <a:pt x="185" y="45"/>
                  </a:lnTo>
                  <a:lnTo>
                    <a:pt x="182" y="45"/>
                  </a:lnTo>
                  <a:lnTo>
                    <a:pt x="175" y="43"/>
                  </a:lnTo>
                  <a:lnTo>
                    <a:pt x="170" y="43"/>
                  </a:lnTo>
                  <a:lnTo>
                    <a:pt x="170" y="43"/>
                  </a:lnTo>
                  <a:lnTo>
                    <a:pt x="163" y="38"/>
                  </a:lnTo>
                  <a:lnTo>
                    <a:pt x="161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9" y="36"/>
                  </a:lnTo>
                  <a:lnTo>
                    <a:pt x="142" y="33"/>
                  </a:lnTo>
                  <a:lnTo>
                    <a:pt x="140" y="33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0" y="33"/>
                  </a:lnTo>
                  <a:lnTo>
                    <a:pt x="128" y="33"/>
                  </a:lnTo>
                  <a:lnTo>
                    <a:pt x="123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4" y="33"/>
                  </a:lnTo>
                  <a:lnTo>
                    <a:pt x="114" y="33"/>
                  </a:lnTo>
                  <a:lnTo>
                    <a:pt x="114" y="36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8" y="64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5" y="66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2" y="69"/>
                  </a:lnTo>
                  <a:lnTo>
                    <a:pt x="95" y="69"/>
                  </a:lnTo>
                  <a:lnTo>
                    <a:pt x="97" y="71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04" y="78"/>
                  </a:lnTo>
                  <a:lnTo>
                    <a:pt x="102" y="81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3" y="9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1" y="97"/>
                  </a:lnTo>
                  <a:lnTo>
                    <a:pt x="76" y="97"/>
                  </a:lnTo>
                  <a:lnTo>
                    <a:pt x="73" y="97"/>
                  </a:lnTo>
                  <a:lnTo>
                    <a:pt x="69" y="102"/>
                  </a:lnTo>
                  <a:lnTo>
                    <a:pt x="66" y="104"/>
                  </a:lnTo>
                  <a:lnTo>
                    <a:pt x="64" y="109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59" y="111"/>
                  </a:lnTo>
                  <a:lnTo>
                    <a:pt x="57" y="114"/>
                  </a:lnTo>
                  <a:lnTo>
                    <a:pt x="50" y="118"/>
                  </a:lnTo>
                  <a:lnTo>
                    <a:pt x="47" y="121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9" y="126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4" y="130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6" y="130"/>
                  </a:lnTo>
                  <a:lnTo>
                    <a:pt x="73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7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8" y="145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7" y="149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09" y="149"/>
                  </a:lnTo>
                  <a:lnTo>
                    <a:pt x="114" y="152"/>
                  </a:lnTo>
                  <a:lnTo>
                    <a:pt x="114" y="152"/>
                  </a:lnTo>
                  <a:lnTo>
                    <a:pt x="114" y="14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8" y="137"/>
                  </a:lnTo>
                  <a:lnTo>
                    <a:pt x="121" y="140"/>
                  </a:lnTo>
                  <a:lnTo>
                    <a:pt x="121" y="140"/>
                  </a:lnTo>
                  <a:lnTo>
                    <a:pt x="123" y="137"/>
                  </a:lnTo>
                  <a:lnTo>
                    <a:pt x="126" y="133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6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12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30" y="128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3" y="128"/>
                  </a:lnTo>
                  <a:lnTo>
                    <a:pt x="137" y="135"/>
                  </a:lnTo>
                  <a:lnTo>
                    <a:pt x="137" y="137"/>
                  </a:lnTo>
                  <a:lnTo>
                    <a:pt x="137" y="140"/>
                  </a:lnTo>
                  <a:lnTo>
                    <a:pt x="137" y="145"/>
                  </a:lnTo>
                  <a:lnTo>
                    <a:pt x="137" y="147"/>
                  </a:lnTo>
                  <a:lnTo>
                    <a:pt x="140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9"/>
                  </a:lnTo>
                  <a:lnTo>
                    <a:pt x="147" y="149"/>
                  </a:lnTo>
                  <a:lnTo>
                    <a:pt x="147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4" y="149"/>
                  </a:lnTo>
                  <a:lnTo>
                    <a:pt x="154" y="149"/>
                  </a:lnTo>
                  <a:lnTo>
                    <a:pt x="154" y="152"/>
                  </a:lnTo>
                  <a:lnTo>
                    <a:pt x="154" y="156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1" y="156"/>
                  </a:lnTo>
                  <a:lnTo>
                    <a:pt x="161" y="156"/>
                  </a:lnTo>
                  <a:lnTo>
                    <a:pt x="161" y="154"/>
                  </a:lnTo>
                  <a:lnTo>
                    <a:pt x="163" y="156"/>
                  </a:lnTo>
                  <a:lnTo>
                    <a:pt x="163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3" y="163"/>
                  </a:lnTo>
                  <a:lnTo>
                    <a:pt x="173" y="163"/>
                  </a:lnTo>
                  <a:lnTo>
                    <a:pt x="175" y="166"/>
                  </a:lnTo>
                  <a:lnTo>
                    <a:pt x="178" y="168"/>
                  </a:lnTo>
                  <a:lnTo>
                    <a:pt x="180" y="168"/>
                  </a:lnTo>
                  <a:lnTo>
                    <a:pt x="182" y="168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71"/>
                  </a:lnTo>
                  <a:lnTo>
                    <a:pt x="189" y="173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6" y="168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4" y="175"/>
                  </a:lnTo>
                  <a:lnTo>
                    <a:pt x="201" y="175"/>
                  </a:lnTo>
                  <a:lnTo>
                    <a:pt x="196" y="178"/>
                  </a:lnTo>
                  <a:lnTo>
                    <a:pt x="192" y="180"/>
                  </a:lnTo>
                  <a:lnTo>
                    <a:pt x="187" y="182"/>
                  </a:lnTo>
                  <a:lnTo>
                    <a:pt x="185" y="182"/>
                  </a:lnTo>
                  <a:lnTo>
                    <a:pt x="185" y="185"/>
                  </a:lnTo>
                  <a:lnTo>
                    <a:pt x="185" y="189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92"/>
                  </a:lnTo>
                  <a:lnTo>
                    <a:pt x="178" y="192"/>
                  </a:lnTo>
                  <a:lnTo>
                    <a:pt x="178" y="192"/>
                  </a:lnTo>
                  <a:lnTo>
                    <a:pt x="178" y="194"/>
                  </a:lnTo>
                  <a:lnTo>
                    <a:pt x="175" y="194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8" y="197"/>
                  </a:lnTo>
                  <a:lnTo>
                    <a:pt x="168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6" y="197"/>
                  </a:lnTo>
                  <a:lnTo>
                    <a:pt x="156" y="197"/>
                  </a:lnTo>
                  <a:lnTo>
                    <a:pt x="154" y="197"/>
                  </a:lnTo>
                  <a:lnTo>
                    <a:pt x="154" y="19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201"/>
                  </a:lnTo>
                  <a:lnTo>
                    <a:pt x="149" y="204"/>
                  </a:lnTo>
                  <a:lnTo>
                    <a:pt x="147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4" y="208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1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4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0" y="211"/>
                  </a:lnTo>
                  <a:lnTo>
                    <a:pt x="137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3" y="216"/>
                  </a:lnTo>
                  <a:lnTo>
                    <a:pt x="133" y="216"/>
                  </a:lnTo>
                  <a:lnTo>
                    <a:pt x="133" y="218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6"/>
                  </a:lnTo>
                  <a:lnTo>
                    <a:pt x="128" y="213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3" y="211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18" y="216"/>
                  </a:lnTo>
                  <a:lnTo>
                    <a:pt x="118" y="213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7" y="206"/>
                  </a:lnTo>
                  <a:lnTo>
                    <a:pt x="10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95" y="211"/>
                  </a:lnTo>
                  <a:lnTo>
                    <a:pt x="92" y="211"/>
                  </a:lnTo>
                  <a:lnTo>
                    <a:pt x="90" y="213"/>
                  </a:lnTo>
                  <a:lnTo>
                    <a:pt x="92" y="213"/>
                  </a:lnTo>
                  <a:lnTo>
                    <a:pt x="90" y="216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85" y="216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20"/>
                  </a:lnTo>
                  <a:lnTo>
                    <a:pt x="73" y="223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30"/>
                  </a:lnTo>
                  <a:lnTo>
                    <a:pt x="71" y="230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9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5"/>
                  </a:lnTo>
                  <a:lnTo>
                    <a:pt x="62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0" y="220"/>
                  </a:lnTo>
                  <a:lnTo>
                    <a:pt x="47" y="218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4" y="232"/>
                  </a:lnTo>
                  <a:lnTo>
                    <a:pt x="14" y="234"/>
                  </a:lnTo>
                  <a:lnTo>
                    <a:pt x="10" y="234"/>
                  </a:lnTo>
                  <a:lnTo>
                    <a:pt x="7" y="232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2"/>
                  </a:lnTo>
                  <a:lnTo>
                    <a:pt x="0" y="239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3" y="249"/>
                  </a:lnTo>
                  <a:lnTo>
                    <a:pt x="3" y="249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3" y="260"/>
                  </a:lnTo>
                  <a:lnTo>
                    <a:pt x="3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58"/>
                  </a:lnTo>
                  <a:lnTo>
                    <a:pt x="7" y="258"/>
                  </a:lnTo>
                  <a:lnTo>
                    <a:pt x="7" y="258"/>
                  </a:lnTo>
                  <a:lnTo>
                    <a:pt x="7" y="260"/>
                  </a:lnTo>
                  <a:lnTo>
                    <a:pt x="10" y="260"/>
                  </a:lnTo>
                  <a:lnTo>
                    <a:pt x="12" y="260"/>
                  </a:lnTo>
                  <a:lnTo>
                    <a:pt x="12" y="260"/>
                  </a:lnTo>
                  <a:lnTo>
                    <a:pt x="14" y="260"/>
                  </a:lnTo>
                  <a:lnTo>
                    <a:pt x="14" y="260"/>
                  </a:lnTo>
                  <a:lnTo>
                    <a:pt x="14" y="258"/>
                  </a:lnTo>
                  <a:lnTo>
                    <a:pt x="17" y="258"/>
                  </a:lnTo>
                  <a:lnTo>
                    <a:pt x="19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6" y="258"/>
                  </a:lnTo>
                  <a:lnTo>
                    <a:pt x="29" y="258"/>
                  </a:lnTo>
                  <a:lnTo>
                    <a:pt x="31" y="260"/>
                  </a:lnTo>
                  <a:lnTo>
                    <a:pt x="36" y="258"/>
                  </a:lnTo>
                  <a:lnTo>
                    <a:pt x="38" y="258"/>
                  </a:lnTo>
                  <a:lnTo>
                    <a:pt x="38" y="260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3" y="258"/>
                  </a:lnTo>
                  <a:lnTo>
                    <a:pt x="43" y="258"/>
                  </a:lnTo>
                  <a:lnTo>
                    <a:pt x="45" y="258"/>
                  </a:lnTo>
                  <a:lnTo>
                    <a:pt x="45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50" y="256"/>
                  </a:lnTo>
                  <a:lnTo>
                    <a:pt x="50" y="253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2" y="258"/>
                  </a:lnTo>
                  <a:lnTo>
                    <a:pt x="50" y="260"/>
                  </a:lnTo>
                  <a:lnTo>
                    <a:pt x="50" y="260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66" y="258"/>
                  </a:lnTo>
                  <a:lnTo>
                    <a:pt x="69" y="258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8" y="270"/>
                  </a:lnTo>
                  <a:lnTo>
                    <a:pt x="78" y="270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3" y="270"/>
                  </a:lnTo>
                  <a:lnTo>
                    <a:pt x="83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68"/>
                  </a:lnTo>
                  <a:lnTo>
                    <a:pt x="88" y="268"/>
                  </a:lnTo>
                  <a:lnTo>
                    <a:pt x="88" y="268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7" y="260"/>
                  </a:lnTo>
                  <a:lnTo>
                    <a:pt x="99" y="260"/>
                  </a:lnTo>
                  <a:lnTo>
                    <a:pt x="102" y="260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7" y="260"/>
                  </a:lnTo>
                  <a:lnTo>
                    <a:pt x="107" y="258"/>
                  </a:lnTo>
                  <a:lnTo>
                    <a:pt x="109" y="258"/>
                  </a:lnTo>
                  <a:lnTo>
                    <a:pt x="109" y="258"/>
                  </a:lnTo>
                  <a:lnTo>
                    <a:pt x="111" y="258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4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1" y="260"/>
                  </a:lnTo>
                  <a:lnTo>
                    <a:pt x="118" y="260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3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8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7"/>
                  </a:lnTo>
                  <a:lnTo>
                    <a:pt x="133" y="277"/>
                  </a:lnTo>
                  <a:lnTo>
                    <a:pt x="133" y="277"/>
                  </a:lnTo>
                  <a:lnTo>
                    <a:pt x="135" y="277"/>
                  </a:lnTo>
                  <a:lnTo>
                    <a:pt x="137" y="277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4" y="272"/>
                  </a:lnTo>
                  <a:lnTo>
                    <a:pt x="147" y="272"/>
                  </a:lnTo>
                  <a:lnTo>
                    <a:pt x="147" y="270"/>
                  </a:lnTo>
                  <a:lnTo>
                    <a:pt x="149" y="272"/>
                  </a:lnTo>
                  <a:lnTo>
                    <a:pt x="149" y="272"/>
                  </a:lnTo>
                  <a:lnTo>
                    <a:pt x="149" y="275"/>
                  </a:lnTo>
                  <a:lnTo>
                    <a:pt x="149" y="277"/>
                  </a:lnTo>
                  <a:lnTo>
                    <a:pt x="149" y="277"/>
                  </a:lnTo>
                  <a:lnTo>
                    <a:pt x="152" y="277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6" y="279"/>
                  </a:lnTo>
                  <a:lnTo>
                    <a:pt x="156" y="279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9" y="279"/>
                  </a:lnTo>
                  <a:lnTo>
                    <a:pt x="161" y="275"/>
                  </a:lnTo>
                  <a:lnTo>
                    <a:pt x="161" y="275"/>
                  </a:lnTo>
                  <a:lnTo>
                    <a:pt x="161" y="272"/>
                  </a:lnTo>
                  <a:lnTo>
                    <a:pt x="163" y="272"/>
                  </a:lnTo>
                  <a:lnTo>
                    <a:pt x="166" y="272"/>
                  </a:lnTo>
                  <a:lnTo>
                    <a:pt x="166" y="272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170" y="272"/>
                  </a:lnTo>
                  <a:lnTo>
                    <a:pt x="170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89" y="272"/>
                  </a:lnTo>
                  <a:lnTo>
                    <a:pt x="189" y="272"/>
                  </a:lnTo>
                  <a:lnTo>
                    <a:pt x="192" y="272"/>
                  </a:lnTo>
                  <a:lnTo>
                    <a:pt x="192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4" y="272"/>
                  </a:lnTo>
                  <a:lnTo>
                    <a:pt x="206" y="272"/>
                  </a:lnTo>
                  <a:lnTo>
                    <a:pt x="211" y="270"/>
                  </a:lnTo>
                  <a:lnTo>
                    <a:pt x="213" y="270"/>
                  </a:lnTo>
                  <a:lnTo>
                    <a:pt x="215" y="270"/>
                  </a:lnTo>
                  <a:lnTo>
                    <a:pt x="215" y="268"/>
                  </a:lnTo>
                  <a:lnTo>
                    <a:pt x="215" y="268"/>
                  </a:lnTo>
                  <a:lnTo>
                    <a:pt x="215" y="265"/>
                  </a:lnTo>
                  <a:lnTo>
                    <a:pt x="222" y="265"/>
                  </a:lnTo>
                  <a:lnTo>
                    <a:pt x="225" y="265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39" y="265"/>
                  </a:lnTo>
                  <a:lnTo>
                    <a:pt x="241" y="263"/>
                  </a:lnTo>
                  <a:lnTo>
                    <a:pt x="241" y="263"/>
                  </a:lnTo>
                  <a:lnTo>
                    <a:pt x="241" y="260"/>
                  </a:lnTo>
                  <a:lnTo>
                    <a:pt x="241" y="258"/>
                  </a:lnTo>
                  <a:lnTo>
                    <a:pt x="244" y="258"/>
                  </a:lnTo>
                  <a:lnTo>
                    <a:pt x="244" y="258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4" y="249"/>
                  </a:lnTo>
                  <a:lnTo>
                    <a:pt x="244" y="249"/>
                  </a:lnTo>
                  <a:lnTo>
                    <a:pt x="244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39" y="244"/>
                  </a:lnTo>
                  <a:lnTo>
                    <a:pt x="239" y="244"/>
                  </a:lnTo>
                  <a:lnTo>
                    <a:pt x="239" y="242"/>
                  </a:lnTo>
                  <a:lnTo>
                    <a:pt x="241" y="239"/>
                  </a:lnTo>
                  <a:lnTo>
                    <a:pt x="241" y="239"/>
                  </a:lnTo>
                  <a:lnTo>
                    <a:pt x="244" y="239"/>
                  </a:lnTo>
                  <a:lnTo>
                    <a:pt x="244" y="237"/>
                  </a:lnTo>
                  <a:lnTo>
                    <a:pt x="244" y="237"/>
                  </a:lnTo>
                  <a:lnTo>
                    <a:pt x="244" y="234"/>
                  </a:lnTo>
                  <a:lnTo>
                    <a:pt x="244" y="232"/>
                  </a:lnTo>
                  <a:lnTo>
                    <a:pt x="246" y="232"/>
                  </a:lnTo>
                  <a:lnTo>
                    <a:pt x="246" y="230"/>
                  </a:lnTo>
                  <a:lnTo>
                    <a:pt x="246" y="230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53" y="223"/>
                  </a:lnTo>
                  <a:lnTo>
                    <a:pt x="256" y="223"/>
                  </a:lnTo>
                  <a:lnTo>
                    <a:pt x="256" y="223"/>
                  </a:lnTo>
                  <a:lnTo>
                    <a:pt x="258" y="220"/>
                  </a:lnTo>
                  <a:lnTo>
                    <a:pt x="260" y="220"/>
                  </a:lnTo>
                  <a:lnTo>
                    <a:pt x="263" y="220"/>
                  </a:lnTo>
                  <a:lnTo>
                    <a:pt x="263" y="223"/>
                  </a:lnTo>
                  <a:lnTo>
                    <a:pt x="265" y="223"/>
                  </a:lnTo>
                  <a:lnTo>
                    <a:pt x="267" y="223"/>
                  </a:lnTo>
                  <a:lnTo>
                    <a:pt x="270" y="220"/>
                  </a:lnTo>
                  <a:lnTo>
                    <a:pt x="275" y="216"/>
                  </a:lnTo>
                  <a:lnTo>
                    <a:pt x="279" y="211"/>
                  </a:lnTo>
                  <a:lnTo>
                    <a:pt x="282" y="211"/>
                  </a:lnTo>
                  <a:lnTo>
                    <a:pt x="282" y="208"/>
                  </a:lnTo>
                  <a:lnTo>
                    <a:pt x="284" y="208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9" y="206"/>
                  </a:lnTo>
                  <a:lnTo>
                    <a:pt x="293" y="206"/>
                  </a:lnTo>
                  <a:lnTo>
                    <a:pt x="293" y="206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1" y="201"/>
                  </a:lnTo>
                  <a:lnTo>
                    <a:pt x="291" y="199"/>
                  </a:lnTo>
                  <a:lnTo>
                    <a:pt x="291" y="199"/>
                  </a:lnTo>
                  <a:lnTo>
                    <a:pt x="291" y="197"/>
                  </a:lnTo>
                  <a:lnTo>
                    <a:pt x="291" y="197"/>
                  </a:lnTo>
                  <a:lnTo>
                    <a:pt x="291" y="194"/>
                  </a:lnTo>
                  <a:lnTo>
                    <a:pt x="291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6" y="194"/>
                  </a:lnTo>
                  <a:lnTo>
                    <a:pt x="301" y="197"/>
                  </a:lnTo>
                  <a:lnTo>
                    <a:pt x="303" y="199"/>
                  </a:lnTo>
                  <a:lnTo>
                    <a:pt x="303" y="199"/>
                  </a:lnTo>
                  <a:lnTo>
                    <a:pt x="305" y="199"/>
                  </a:lnTo>
                  <a:lnTo>
                    <a:pt x="308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2" y="199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31" y="185"/>
                  </a:lnTo>
                  <a:lnTo>
                    <a:pt x="331" y="187"/>
                  </a:lnTo>
                  <a:lnTo>
                    <a:pt x="334" y="189"/>
                  </a:lnTo>
                  <a:lnTo>
                    <a:pt x="334" y="194"/>
                  </a:lnTo>
                  <a:lnTo>
                    <a:pt x="334" y="194"/>
                  </a:lnTo>
                  <a:lnTo>
                    <a:pt x="334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6" y="199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6" y="206"/>
                  </a:lnTo>
                  <a:lnTo>
                    <a:pt x="336" y="208"/>
                  </a:lnTo>
                  <a:lnTo>
                    <a:pt x="338" y="208"/>
                  </a:lnTo>
                  <a:lnTo>
                    <a:pt x="338" y="208"/>
                  </a:lnTo>
                  <a:lnTo>
                    <a:pt x="341" y="208"/>
                  </a:lnTo>
                  <a:lnTo>
                    <a:pt x="343" y="206"/>
                  </a:lnTo>
                  <a:lnTo>
                    <a:pt x="343" y="208"/>
                  </a:lnTo>
                  <a:lnTo>
                    <a:pt x="345" y="208"/>
                  </a:lnTo>
                  <a:lnTo>
                    <a:pt x="348" y="208"/>
                  </a:lnTo>
                  <a:lnTo>
                    <a:pt x="348" y="208"/>
                  </a:lnTo>
                  <a:lnTo>
                    <a:pt x="350" y="208"/>
                  </a:lnTo>
                  <a:lnTo>
                    <a:pt x="350" y="206"/>
                  </a:lnTo>
                  <a:lnTo>
                    <a:pt x="350" y="206"/>
                  </a:lnTo>
                  <a:lnTo>
                    <a:pt x="353" y="204"/>
                  </a:lnTo>
                  <a:lnTo>
                    <a:pt x="357" y="201"/>
                  </a:lnTo>
                  <a:lnTo>
                    <a:pt x="357" y="201"/>
                  </a:lnTo>
                  <a:lnTo>
                    <a:pt x="360" y="201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4" y="201"/>
                  </a:lnTo>
                  <a:lnTo>
                    <a:pt x="364" y="199"/>
                  </a:lnTo>
                  <a:lnTo>
                    <a:pt x="367" y="199"/>
                  </a:lnTo>
                  <a:lnTo>
                    <a:pt x="369" y="199"/>
                  </a:lnTo>
                  <a:lnTo>
                    <a:pt x="369" y="199"/>
                  </a:lnTo>
                  <a:lnTo>
                    <a:pt x="369" y="204"/>
                  </a:lnTo>
                  <a:lnTo>
                    <a:pt x="371" y="206"/>
                  </a:lnTo>
                  <a:lnTo>
                    <a:pt x="371" y="204"/>
                  </a:lnTo>
                  <a:lnTo>
                    <a:pt x="374" y="204"/>
                  </a:lnTo>
                  <a:lnTo>
                    <a:pt x="379" y="199"/>
                  </a:lnTo>
                  <a:lnTo>
                    <a:pt x="379" y="199"/>
                  </a:lnTo>
                  <a:lnTo>
                    <a:pt x="381" y="197"/>
                  </a:lnTo>
                  <a:lnTo>
                    <a:pt x="381" y="192"/>
                  </a:lnTo>
                  <a:lnTo>
                    <a:pt x="383" y="189"/>
                  </a:lnTo>
                  <a:lnTo>
                    <a:pt x="386" y="187"/>
                  </a:lnTo>
                  <a:lnTo>
                    <a:pt x="386" y="187"/>
                  </a:lnTo>
                  <a:lnTo>
                    <a:pt x="386" y="185"/>
                  </a:lnTo>
                  <a:lnTo>
                    <a:pt x="388" y="178"/>
                  </a:lnTo>
                  <a:lnTo>
                    <a:pt x="388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5" y="168"/>
                  </a:lnTo>
                  <a:lnTo>
                    <a:pt x="395" y="168"/>
                  </a:lnTo>
                  <a:lnTo>
                    <a:pt x="393" y="166"/>
                  </a:lnTo>
                  <a:lnTo>
                    <a:pt x="393" y="166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8" y="161"/>
                  </a:lnTo>
                  <a:lnTo>
                    <a:pt x="398" y="161"/>
                  </a:lnTo>
                  <a:lnTo>
                    <a:pt x="400" y="159"/>
                  </a:lnTo>
                  <a:lnTo>
                    <a:pt x="402" y="159"/>
                  </a:lnTo>
                  <a:lnTo>
                    <a:pt x="407" y="156"/>
                  </a:lnTo>
                  <a:lnTo>
                    <a:pt x="407" y="156"/>
                  </a:lnTo>
                  <a:lnTo>
                    <a:pt x="412" y="159"/>
                  </a:lnTo>
                  <a:lnTo>
                    <a:pt x="412" y="159"/>
                  </a:lnTo>
                  <a:lnTo>
                    <a:pt x="419" y="159"/>
                  </a:lnTo>
                  <a:lnTo>
                    <a:pt x="421" y="159"/>
                  </a:lnTo>
                  <a:lnTo>
                    <a:pt x="424" y="159"/>
                  </a:lnTo>
                  <a:lnTo>
                    <a:pt x="426" y="159"/>
                  </a:lnTo>
                  <a:lnTo>
                    <a:pt x="431" y="161"/>
                  </a:lnTo>
                  <a:lnTo>
                    <a:pt x="431" y="161"/>
                  </a:lnTo>
                  <a:lnTo>
                    <a:pt x="433" y="161"/>
                  </a:lnTo>
                  <a:lnTo>
                    <a:pt x="438" y="161"/>
                  </a:lnTo>
                  <a:lnTo>
                    <a:pt x="440" y="161"/>
                  </a:lnTo>
                  <a:lnTo>
                    <a:pt x="440" y="161"/>
                  </a:lnTo>
                  <a:lnTo>
                    <a:pt x="440" y="159"/>
                  </a:lnTo>
                  <a:lnTo>
                    <a:pt x="447" y="156"/>
                  </a:lnTo>
                  <a:lnTo>
                    <a:pt x="450" y="156"/>
                  </a:lnTo>
                  <a:lnTo>
                    <a:pt x="452" y="156"/>
                  </a:lnTo>
                  <a:lnTo>
                    <a:pt x="459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71" y="147"/>
                  </a:lnTo>
                  <a:lnTo>
                    <a:pt x="471" y="147"/>
                  </a:lnTo>
                  <a:lnTo>
                    <a:pt x="473" y="145"/>
                  </a:lnTo>
                  <a:lnTo>
                    <a:pt x="473" y="142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0"/>
                  </a:lnTo>
                  <a:lnTo>
                    <a:pt x="478" y="137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8" y="133"/>
                  </a:lnTo>
                  <a:lnTo>
                    <a:pt x="478" y="133"/>
                  </a:lnTo>
                  <a:lnTo>
                    <a:pt x="480" y="133"/>
                  </a:lnTo>
                  <a:lnTo>
                    <a:pt x="485" y="128"/>
                  </a:lnTo>
                  <a:lnTo>
                    <a:pt x="490" y="128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502" y="118"/>
                  </a:lnTo>
                  <a:lnTo>
                    <a:pt x="506" y="116"/>
                  </a:lnTo>
                  <a:lnTo>
                    <a:pt x="506" y="116"/>
                  </a:lnTo>
                  <a:lnTo>
                    <a:pt x="509" y="116"/>
                  </a:lnTo>
                  <a:lnTo>
                    <a:pt x="516" y="111"/>
                  </a:lnTo>
                  <a:lnTo>
                    <a:pt x="518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3" y="109"/>
                  </a:lnTo>
                  <a:lnTo>
                    <a:pt x="525" y="107"/>
                  </a:lnTo>
                  <a:lnTo>
                    <a:pt x="525" y="104"/>
                  </a:lnTo>
                  <a:lnTo>
                    <a:pt x="528" y="104"/>
                  </a:lnTo>
                  <a:lnTo>
                    <a:pt x="530" y="107"/>
                  </a:lnTo>
                  <a:lnTo>
                    <a:pt x="532" y="107"/>
                  </a:lnTo>
                  <a:lnTo>
                    <a:pt x="532" y="107"/>
                  </a:lnTo>
                  <a:lnTo>
                    <a:pt x="537" y="102"/>
                  </a:lnTo>
                  <a:lnTo>
                    <a:pt x="539" y="102"/>
                  </a:lnTo>
                  <a:lnTo>
                    <a:pt x="542" y="100"/>
                  </a:lnTo>
                  <a:lnTo>
                    <a:pt x="544" y="100"/>
                  </a:lnTo>
                  <a:lnTo>
                    <a:pt x="549" y="100"/>
                  </a:lnTo>
                  <a:lnTo>
                    <a:pt x="551" y="100"/>
                  </a:lnTo>
                  <a:lnTo>
                    <a:pt x="551" y="97"/>
                  </a:lnTo>
                  <a:lnTo>
                    <a:pt x="551" y="95"/>
                  </a:lnTo>
                  <a:lnTo>
                    <a:pt x="554" y="92"/>
                  </a:lnTo>
                  <a:lnTo>
                    <a:pt x="554" y="92"/>
                  </a:lnTo>
                  <a:lnTo>
                    <a:pt x="554" y="90"/>
                  </a:lnTo>
                  <a:lnTo>
                    <a:pt x="556" y="90"/>
                  </a:lnTo>
                  <a:lnTo>
                    <a:pt x="556" y="90"/>
                  </a:lnTo>
                  <a:lnTo>
                    <a:pt x="561" y="88"/>
                  </a:lnTo>
                  <a:lnTo>
                    <a:pt x="573" y="88"/>
                  </a:lnTo>
                  <a:lnTo>
                    <a:pt x="575" y="88"/>
                  </a:lnTo>
                  <a:lnTo>
                    <a:pt x="577" y="85"/>
                  </a:lnTo>
                  <a:lnTo>
                    <a:pt x="577" y="85"/>
                  </a:lnTo>
                  <a:close/>
                  <a:moveTo>
                    <a:pt x="76" y="242"/>
                  </a:moveTo>
                  <a:lnTo>
                    <a:pt x="76" y="242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69" y="242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73" y="239"/>
                  </a:lnTo>
                  <a:lnTo>
                    <a:pt x="73" y="239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9"/>
                  </a:lnTo>
                  <a:lnTo>
                    <a:pt x="76" y="242"/>
                  </a:lnTo>
                  <a:close/>
                  <a:moveTo>
                    <a:pt x="104" y="227"/>
                  </a:moveTo>
                  <a:lnTo>
                    <a:pt x="102" y="227"/>
                  </a:lnTo>
                  <a:lnTo>
                    <a:pt x="102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4" y="234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4"/>
                  </a:lnTo>
                  <a:lnTo>
                    <a:pt x="97" y="234"/>
                  </a:lnTo>
                  <a:lnTo>
                    <a:pt x="95" y="234"/>
                  </a:lnTo>
                  <a:lnTo>
                    <a:pt x="95" y="234"/>
                  </a:lnTo>
                  <a:lnTo>
                    <a:pt x="95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4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7"/>
                  </a:lnTo>
                  <a:close/>
                  <a:moveTo>
                    <a:pt x="133" y="234"/>
                  </a:moveTo>
                  <a:lnTo>
                    <a:pt x="133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6F1B2B2E-0FBF-4595-8C45-D942770622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9239" y="680084"/>
              <a:ext cx="2645599" cy="1449016"/>
            </a:xfrm>
            <a:custGeom>
              <a:avLst/>
              <a:gdLst>
                <a:gd name="T0" fmla="*/ 2117 w 2138"/>
                <a:gd name="T1" fmla="*/ 523 h 1171"/>
                <a:gd name="T2" fmla="*/ 2072 w 2138"/>
                <a:gd name="T3" fmla="*/ 509 h 1171"/>
                <a:gd name="T4" fmla="*/ 2011 w 2138"/>
                <a:gd name="T5" fmla="*/ 462 h 1171"/>
                <a:gd name="T6" fmla="*/ 1923 w 2138"/>
                <a:gd name="T7" fmla="*/ 388 h 1171"/>
                <a:gd name="T8" fmla="*/ 1812 w 2138"/>
                <a:gd name="T9" fmla="*/ 386 h 1171"/>
                <a:gd name="T10" fmla="*/ 1757 w 2138"/>
                <a:gd name="T11" fmla="*/ 402 h 1171"/>
                <a:gd name="T12" fmla="*/ 1587 w 2138"/>
                <a:gd name="T13" fmla="*/ 95 h 1171"/>
                <a:gd name="T14" fmla="*/ 1464 w 2138"/>
                <a:gd name="T15" fmla="*/ 166 h 1171"/>
                <a:gd name="T16" fmla="*/ 1403 w 2138"/>
                <a:gd name="T17" fmla="*/ 159 h 1171"/>
                <a:gd name="T18" fmla="*/ 1372 w 2138"/>
                <a:gd name="T19" fmla="*/ 125 h 1171"/>
                <a:gd name="T20" fmla="*/ 1344 w 2138"/>
                <a:gd name="T21" fmla="*/ 111 h 1171"/>
                <a:gd name="T22" fmla="*/ 1294 w 2138"/>
                <a:gd name="T23" fmla="*/ 95 h 1171"/>
                <a:gd name="T24" fmla="*/ 1251 w 2138"/>
                <a:gd name="T25" fmla="*/ 19 h 1171"/>
                <a:gd name="T26" fmla="*/ 1142 w 2138"/>
                <a:gd name="T27" fmla="*/ 24 h 1171"/>
                <a:gd name="T28" fmla="*/ 993 w 2138"/>
                <a:gd name="T29" fmla="*/ 81 h 1171"/>
                <a:gd name="T30" fmla="*/ 915 w 2138"/>
                <a:gd name="T31" fmla="*/ 111 h 1171"/>
                <a:gd name="T32" fmla="*/ 804 w 2138"/>
                <a:gd name="T33" fmla="*/ 133 h 1171"/>
                <a:gd name="T34" fmla="*/ 764 w 2138"/>
                <a:gd name="T35" fmla="*/ 156 h 1171"/>
                <a:gd name="T36" fmla="*/ 807 w 2138"/>
                <a:gd name="T37" fmla="*/ 220 h 1171"/>
                <a:gd name="T38" fmla="*/ 759 w 2138"/>
                <a:gd name="T39" fmla="*/ 277 h 1171"/>
                <a:gd name="T40" fmla="*/ 769 w 2138"/>
                <a:gd name="T41" fmla="*/ 348 h 1171"/>
                <a:gd name="T42" fmla="*/ 686 w 2138"/>
                <a:gd name="T43" fmla="*/ 424 h 1171"/>
                <a:gd name="T44" fmla="*/ 603 w 2138"/>
                <a:gd name="T45" fmla="*/ 381 h 1171"/>
                <a:gd name="T46" fmla="*/ 523 w 2138"/>
                <a:gd name="T47" fmla="*/ 383 h 1171"/>
                <a:gd name="T48" fmla="*/ 428 w 2138"/>
                <a:gd name="T49" fmla="*/ 405 h 1171"/>
                <a:gd name="T50" fmla="*/ 374 w 2138"/>
                <a:gd name="T51" fmla="*/ 357 h 1171"/>
                <a:gd name="T52" fmla="*/ 308 w 2138"/>
                <a:gd name="T53" fmla="*/ 324 h 1171"/>
                <a:gd name="T54" fmla="*/ 230 w 2138"/>
                <a:gd name="T55" fmla="*/ 327 h 1171"/>
                <a:gd name="T56" fmla="*/ 156 w 2138"/>
                <a:gd name="T57" fmla="*/ 398 h 1171"/>
                <a:gd name="T58" fmla="*/ 71 w 2138"/>
                <a:gd name="T59" fmla="*/ 443 h 1171"/>
                <a:gd name="T60" fmla="*/ 33 w 2138"/>
                <a:gd name="T61" fmla="*/ 613 h 1171"/>
                <a:gd name="T62" fmla="*/ 109 w 2138"/>
                <a:gd name="T63" fmla="*/ 734 h 1171"/>
                <a:gd name="T64" fmla="*/ 154 w 2138"/>
                <a:gd name="T65" fmla="*/ 743 h 1171"/>
                <a:gd name="T66" fmla="*/ 187 w 2138"/>
                <a:gd name="T67" fmla="*/ 734 h 1171"/>
                <a:gd name="T68" fmla="*/ 232 w 2138"/>
                <a:gd name="T69" fmla="*/ 705 h 1171"/>
                <a:gd name="T70" fmla="*/ 300 w 2138"/>
                <a:gd name="T71" fmla="*/ 717 h 1171"/>
                <a:gd name="T72" fmla="*/ 345 w 2138"/>
                <a:gd name="T73" fmla="*/ 746 h 1171"/>
                <a:gd name="T74" fmla="*/ 350 w 2138"/>
                <a:gd name="T75" fmla="*/ 828 h 1171"/>
                <a:gd name="T76" fmla="*/ 251 w 2138"/>
                <a:gd name="T77" fmla="*/ 845 h 1171"/>
                <a:gd name="T78" fmla="*/ 258 w 2138"/>
                <a:gd name="T79" fmla="*/ 890 h 1171"/>
                <a:gd name="T80" fmla="*/ 199 w 2138"/>
                <a:gd name="T81" fmla="*/ 902 h 1171"/>
                <a:gd name="T82" fmla="*/ 265 w 2138"/>
                <a:gd name="T83" fmla="*/ 989 h 1171"/>
                <a:gd name="T84" fmla="*/ 319 w 2138"/>
                <a:gd name="T85" fmla="*/ 1020 h 1171"/>
                <a:gd name="T86" fmla="*/ 442 w 2138"/>
                <a:gd name="T87" fmla="*/ 1077 h 1171"/>
                <a:gd name="T88" fmla="*/ 499 w 2138"/>
                <a:gd name="T89" fmla="*/ 857 h 1171"/>
                <a:gd name="T90" fmla="*/ 766 w 2138"/>
                <a:gd name="T91" fmla="*/ 911 h 1171"/>
                <a:gd name="T92" fmla="*/ 1003 w 2138"/>
                <a:gd name="T93" fmla="*/ 989 h 1171"/>
                <a:gd name="T94" fmla="*/ 1124 w 2138"/>
                <a:gd name="T95" fmla="*/ 1129 h 1171"/>
                <a:gd name="T96" fmla="*/ 1128 w 2138"/>
                <a:gd name="T97" fmla="*/ 1155 h 1171"/>
                <a:gd name="T98" fmla="*/ 1157 w 2138"/>
                <a:gd name="T99" fmla="*/ 1153 h 1171"/>
                <a:gd name="T100" fmla="*/ 1183 w 2138"/>
                <a:gd name="T101" fmla="*/ 1115 h 1171"/>
                <a:gd name="T102" fmla="*/ 1244 w 2138"/>
                <a:gd name="T103" fmla="*/ 1077 h 1171"/>
                <a:gd name="T104" fmla="*/ 1280 w 2138"/>
                <a:gd name="T105" fmla="*/ 1048 h 1171"/>
                <a:gd name="T106" fmla="*/ 1355 w 2138"/>
                <a:gd name="T107" fmla="*/ 1020 h 1171"/>
                <a:gd name="T108" fmla="*/ 1459 w 2138"/>
                <a:gd name="T109" fmla="*/ 987 h 1171"/>
                <a:gd name="T110" fmla="*/ 1587 w 2138"/>
                <a:gd name="T111" fmla="*/ 1006 h 1171"/>
                <a:gd name="T112" fmla="*/ 1708 w 2138"/>
                <a:gd name="T113" fmla="*/ 1018 h 1171"/>
                <a:gd name="T114" fmla="*/ 1774 w 2138"/>
                <a:gd name="T115" fmla="*/ 1003 h 1171"/>
                <a:gd name="T116" fmla="*/ 1755 w 2138"/>
                <a:gd name="T117" fmla="*/ 871 h 1171"/>
                <a:gd name="T118" fmla="*/ 1878 w 2138"/>
                <a:gd name="T119" fmla="*/ 809 h 1171"/>
                <a:gd name="T120" fmla="*/ 2003 w 2138"/>
                <a:gd name="T121" fmla="*/ 719 h 1171"/>
                <a:gd name="T122" fmla="*/ 2098 w 2138"/>
                <a:gd name="T123" fmla="*/ 587 h 1171"/>
                <a:gd name="T124" fmla="*/ 201 w 2138"/>
                <a:gd name="T125" fmla="*/ 850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8" h="1171">
                  <a:moveTo>
                    <a:pt x="192" y="869"/>
                  </a:moveTo>
                  <a:lnTo>
                    <a:pt x="192" y="869"/>
                  </a:lnTo>
                  <a:lnTo>
                    <a:pt x="192" y="869"/>
                  </a:lnTo>
                  <a:lnTo>
                    <a:pt x="192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4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187" y="857"/>
                  </a:lnTo>
                  <a:lnTo>
                    <a:pt x="187" y="854"/>
                  </a:lnTo>
                  <a:lnTo>
                    <a:pt x="189" y="854"/>
                  </a:lnTo>
                  <a:lnTo>
                    <a:pt x="192" y="852"/>
                  </a:lnTo>
                  <a:lnTo>
                    <a:pt x="192" y="850"/>
                  </a:lnTo>
                  <a:lnTo>
                    <a:pt x="189" y="852"/>
                  </a:lnTo>
                  <a:lnTo>
                    <a:pt x="187" y="852"/>
                  </a:lnTo>
                  <a:lnTo>
                    <a:pt x="187" y="852"/>
                  </a:lnTo>
                  <a:lnTo>
                    <a:pt x="185" y="859"/>
                  </a:lnTo>
                  <a:lnTo>
                    <a:pt x="185" y="859"/>
                  </a:lnTo>
                  <a:lnTo>
                    <a:pt x="185" y="861"/>
                  </a:lnTo>
                  <a:lnTo>
                    <a:pt x="187" y="864"/>
                  </a:lnTo>
                  <a:lnTo>
                    <a:pt x="187" y="864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9"/>
                  </a:lnTo>
                  <a:lnTo>
                    <a:pt x="189" y="869"/>
                  </a:lnTo>
                  <a:lnTo>
                    <a:pt x="192" y="869"/>
                  </a:lnTo>
                  <a:lnTo>
                    <a:pt x="194" y="869"/>
                  </a:lnTo>
                  <a:lnTo>
                    <a:pt x="194" y="869"/>
                  </a:lnTo>
                  <a:lnTo>
                    <a:pt x="196" y="866"/>
                  </a:lnTo>
                  <a:lnTo>
                    <a:pt x="194" y="866"/>
                  </a:lnTo>
                  <a:lnTo>
                    <a:pt x="192" y="869"/>
                  </a:lnTo>
                  <a:close/>
                  <a:moveTo>
                    <a:pt x="175" y="757"/>
                  </a:moveTo>
                  <a:lnTo>
                    <a:pt x="175" y="757"/>
                  </a:lnTo>
                  <a:lnTo>
                    <a:pt x="175" y="757"/>
                  </a:lnTo>
                  <a:lnTo>
                    <a:pt x="173" y="755"/>
                  </a:lnTo>
                  <a:lnTo>
                    <a:pt x="170" y="755"/>
                  </a:lnTo>
                  <a:lnTo>
                    <a:pt x="170" y="757"/>
                  </a:lnTo>
                  <a:lnTo>
                    <a:pt x="173" y="762"/>
                  </a:lnTo>
                  <a:lnTo>
                    <a:pt x="175" y="764"/>
                  </a:lnTo>
                  <a:lnTo>
                    <a:pt x="175" y="767"/>
                  </a:lnTo>
                  <a:lnTo>
                    <a:pt x="175" y="764"/>
                  </a:lnTo>
                  <a:lnTo>
                    <a:pt x="177" y="762"/>
                  </a:lnTo>
                  <a:lnTo>
                    <a:pt x="177" y="760"/>
                  </a:lnTo>
                  <a:lnTo>
                    <a:pt x="175" y="757"/>
                  </a:lnTo>
                  <a:close/>
                  <a:moveTo>
                    <a:pt x="2138" y="542"/>
                  </a:moveTo>
                  <a:lnTo>
                    <a:pt x="2136" y="535"/>
                  </a:lnTo>
                  <a:lnTo>
                    <a:pt x="2136" y="533"/>
                  </a:lnTo>
                  <a:lnTo>
                    <a:pt x="2134" y="533"/>
                  </a:lnTo>
                  <a:lnTo>
                    <a:pt x="2131" y="530"/>
                  </a:lnTo>
                  <a:lnTo>
                    <a:pt x="2131" y="530"/>
                  </a:lnTo>
                  <a:lnTo>
                    <a:pt x="2126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2" y="530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17" y="523"/>
                  </a:lnTo>
                  <a:lnTo>
                    <a:pt x="2117" y="523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18"/>
                  </a:lnTo>
                  <a:lnTo>
                    <a:pt x="2117" y="518"/>
                  </a:lnTo>
                  <a:lnTo>
                    <a:pt x="2115" y="516"/>
                  </a:lnTo>
                  <a:lnTo>
                    <a:pt x="2112" y="516"/>
                  </a:lnTo>
                  <a:lnTo>
                    <a:pt x="2112" y="514"/>
                  </a:lnTo>
                  <a:lnTo>
                    <a:pt x="2112" y="511"/>
                  </a:lnTo>
                  <a:lnTo>
                    <a:pt x="2112" y="511"/>
                  </a:lnTo>
                  <a:lnTo>
                    <a:pt x="2112" y="509"/>
                  </a:lnTo>
                  <a:lnTo>
                    <a:pt x="2112" y="509"/>
                  </a:lnTo>
                  <a:lnTo>
                    <a:pt x="2107" y="506"/>
                  </a:lnTo>
                  <a:lnTo>
                    <a:pt x="2107" y="506"/>
                  </a:lnTo>
                  <a:lnTo>
                    <a:pt x="2105" y="506"/>
                  </a:lnTo>
                  <a:lnTo>
                    <a:pt x="2103" y="506"/>
                  </a:lnTo>
                  <a:lnTo>
                    <a:pt x="2103" y="504"/>
                  </a:lnTo>
                  <a:lnTo>
                    <a:pt x="2100" y="504"/>
                  </a:lnTo>
                  <a:lnTo>
                    <a:pt x="2100" y="502"/>
                  </a:lnTo>
                  <a:lnTo>
                    <a:pt x="2100" y="502"/>
                  </a:lnTo>
                  <a:lnTo>
                    <a:pt x="2100" y="499"/>
                  </a:lnTo>
                  <a:lnTo>
                    <a:pt x="2103" y="497"/>
                  </a:lnTo>
                  <a:lnTo>
                    <a:pt x="2105" y="497"/>
                  </a:lnTo>
                  <a:lnTo>
                    <a:pt x="2107" y="497"/>
                  </a:lnTo>
                  <a:lnTo>
                    <a:pt x="2107" y="497"/>
                  </a:lnTo>
                  <a:lnTo>
                    <a:pt x="2110" y="495"/>
                  </a:lnTo>
                  <a:lnTo>
                    <a:pt x="2110" y="495"/>
                  </a:lnTo>
                  <a:lnTo>
                    <a:pt x="2107" y="492"/>
                  </a:lnTo>
                  <a:lnTo>
                    <a:pt x="2107" y="492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10" y="488"/>
                  </a:lnTo>
                  <a:lnTo>
                    <a:pt x="2110" y="488"/>
                  </a:lnTo>
                  <a:lnTo>
                    <a:pt x="2107" y="488"/>
                  </a:lnTo>
                  <a:lnTo>
                    <a:pt x="2107" y="488"/>
                  </a:lnTo>
                  <a:lnTo>
                    <a:pt x="2105" y="488"/>
                  </a:lnTo>
                  <a:lnTo>
                    <a:pt x="2105" y="488"/>
                  </a:lnTo>
                  <a:lnTo>
                    <a:pt x="2103" y="485"/>
                  </a:lnTo>
                  <a:lnTo>
                    <a:pt x="2100" y="485"/>
                  </a:lnTo>
                  <a:lnTo>
                    <a:pt x="2100" y="488"/>
                  </a:lnTo>
                  <a:lnTo>
                    <a:pt x="2100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6" y="492"/>
                  </a:lnTo>
                  <a:lnTo>
                    <a:pt x="2096" y="492"/>
                  </a:lnTo>
                  <a:lnTo>
                    <a:pt x="2093" y="492"/>
                  </a:lnTo>
                  <a:lnTo>
                    <a:pt x="2093" y="495"/>
                  </a:lnTo>
                  <a:lnTo>
                    <a:pt x="2096" y="495"/>
                  </a:lnTo>
                  <a:lnTo>
                    <a:pt x="2093" y="495"/>
                  </a:lnTo>
                  <a:lnTo>
                    <a:pt x="2093" y="497"/>
                  </a:lnTo>
                  <a:lnTo>
                    <a:pt x="2093" y="497"/>
                  </a:lnTo>
                  <a:lnTo>
                    <a:pt x="2091" y="499"/>
                  </a:lnTo>
                  <a:lnTo>
                    <a:pt x="2086" y="502"/>
                  </a:lnTo>
                  <a:lnTo>
                    <a:pt x="2084" y="504"/>
                  </a:lnTo>
                  <a:lnTo>
                    <a:pt x="2081" y="506"/>
                  </a:lnTo>
                  <a:lnTo>
                    <a:pt x="2081" y="511"/>
                  </a:lnTo>
                  <a:lnTo>
                    <a:pt x="2079" y="514"/>
                  </a:lnTo>
                  <a:lnTo>
                    <a:pt x="2077" y="511"/>
                  </a:lnTo>
                  <a:lnTo>
                    <a:pt x="2074" y="509"/>
                  </a:lnTo>
                  <a:lnTo>
                    <a:pt x="2072" y="509"/>
                  </a:lnTo>
                  <a:lnTo>
                    <a:pt x="2070" y="509"/>
                  </a:lnTo>
                  <a:lnTo>
                    <a:pt x="2070" y="511"/>
                  </a:lnTo>
                  <a:lnTo>
                    <a:pt x="2070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5" y="511"/>
                  </a:lnTo>
                  <a:lnTo>
                    <a:pt x="2065" y="509"/>
                  </a:lnTo>
                  <a:lnTo>
                    <a:pt x="2067" y="506"/>
                  </a:lnTo>
                  <a:lnTo>
                    <a:pt x="2067" y="504"/>
                  </a:lnTo>
                  <a:lnTo>
                    <a:pt x="2065" y="504"/>
                  </a:lnTo>
                  <a:lnTo>
                    <a:pt x="2063" y="504"/>
                  </a:lnTo>
                  <a:lnTo>
                    <a:pt x="2063" y="504"/>
                  </a:lnTo>
                  <a:lnTo>
                    <a:pt x="2060" y="506"/>
                  </a:lnTo>
                  <a:lnTo>
                    <a:pt x="2060" y="506"/>
                  </a:lnTo>
                  <a:lnTo>
                    <a:pt x="2058" y="506"/>
                  </a:lnTo>
                  <a:lnTo>
                    <a:pt x="2058" y="506"/>
                  </a:lnTo>
                  <a:lnTo>
                    <a:pt x="2058" y="504"/>
                  </a:lnTo>
                  <a:lnTo>
                    <a:pt x="2055" y="504"/>
                  </a:lnTo>
                  <a:lnTo>
                    <a:pt x="2055" y="504"/>
                  </a:lnTo>
                  <a:lnTo>
                    <a:pt x="2053" y="504"/>
                  </a:lnTo>
                  <a:lnTo>
                    <a:pt x="2053" y="504"/>
                  </a:lnTo>
                  <a:lnTo>
                    <a:pt x="2051" y="504"/>
                  </a:lnTo>
                  <a:lnTo>
                    <a:pt x="2051" y="504"/>
                  </a:lnTo>
                  <a:lnTo>
                    <a:pt x="2051" y="502"/>
                  </a:lnTo>
                  <a:lnTo>
                    <a:pt x="2048" y="499"/>
                  </a:lnTo>
                  <a:lnTo>
                    <a:pt x="2048" y="499"/>
                  </a:lnTo>
                  <a:lnTo>
                    <a:pt x="2048" y="502"/>
                  </a:lnTo>
                  <a:lnTo>
                    <a:pt x="2046" y="502"/>
                  </a:lnTo>
                  <a:lnTo>
                    <a:pt x="2044" y="502"/>
                  </a:lnTo>
                  <a:lnTo>
                    <a:pt x="2044" y="504"/>
                  </a:lnTo>
                  <a:lnTo>
                    <a:pt x="2041" y="504"/>
                  </a:lnTo>
                  <a:lnTo>
                    <a:pt x="2041" y="502"/>
                  </a:lnTo>
                  <a:lnTo>
                    <a:pt x="2039" y="502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4" y="502"/>
                  </a:lnTo>
                  <a:lnTo>
                    <a:pt x="2034" y="502"/>
                  </a:lnTo>
                  <a:lnTo>
                    <a:pt x="2032" y="502"/>
                  </a:lnTo>
                  <a:lnTo>
                    <a:pt x="2032" y="504"/>
                  </a:lnTo>
                  <a:lnTo>
                    <a:pt x="2029" y="502"/>
                  </a:lnTo>
                  <a:lnTo>
                    <a:pt x="2027" y="499"/>
                  </a:lnTo>
                  <a:lnTo>
                    <a:pt x="2027" y="492"/>
                  </a:lnTo>
                  <a:lnTo>
                    <a:pt x="2025" y="490"/>
                  </a:lnTo>
                  <a:lnTo>
                    <a:pt x="2022" y="488"/>
                  </a:lnTo>
                  <a:lnTo>
                    <a:pt x="2022" y="485"/>
                  </a:lnTo>
                  <a:lnTo>
                    <a:pt x="2020" y="485"/>
                  </a:lnTo>
                  <a:lnTo>
                    <a:pt x="2020" y="483"/>
                  </a:lnTo>
                  <a:lnTo>
                    <a:pt x="2020" y="480"/>
                  </a:lnTo>
                  <a:lnTo>
                    <a:pt x="2018" y="478"/>
                  </a:lnTo>
                  <a:lnTo>
                    <a:pt x="2015" y="478"/>
                  </a:lnTo>
                  <a:lnTo>
                    <a:pt x="2015" y="478"/>
                  </a:lnTo>
                  <a:lnTo>
                    <a:pt x="2015" y="476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6"/>
                  </a:lnTo>
                  <a:lnTo>
                    <a:pt x="2015" y="464"/>
                  </a:lnTo>
                  <a:lnTo>
                    <a:pt x="2015" y="464"/>
                  </a:lnTo>
                  <a:lnTo>
                    <a:pt x="2013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08" y="464"/>
                  </a:lnTo>
                  <a:lnTo>
                    <a:pt x="2008" y="462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3" y="459"/>
                  </a:lnTo>
                  <a:lnTo>
                    <a:pt x="2003" y="459"/>
                  </a:lnTo>
                  <a:lnTo>
                    <a:pt x="2001" y="457"/>
                  </a:lnTo>
                  <a:lnTo>
                    <a:pt x="1999" y="457"/>
                  </a:lnTo>
                  <a:lnTo>
                    <a:pt x="1999" y="454"/>
                  </a:lnTo>
                  <a:lnTo>
                    <a:pt x="1996" y="454"/>
                  </a:lnTo>
                  <a:lnTo>
                    <a:pt x="1994" y="454"/>
                  </a:lnTo>
                  <a:lnTo>
                    <a:pt x="1992" y="454"/>
                  </a:lnTo>
                  <a:lnTo>
                    <a:pt x="1992" y="452"/>
                  </a:lnTo>
                  <a:lnTo>
                    <a:pt x="1989" y="452"/>
                  </a:lnTo>
                  <a:lnTo>
                    <a:pt x="1987" y="450"/>
                  </a:lnTo>
                  <a:lnTo>
                    <a:pt x="1987" y="450"/>
                  </a:lnTo>
                  <a:lnTo>
                    <a:pt x="1984" y="452"/>
                  </a:lnTo>
                  <a:lnTo>
                    <a:pt x="1982" y="452"/>
                  </a:lnTo>
                  <a:lnTo>
                    <a:pt x="1982" y="452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7" y="450"/>
                  </a:lnTo>
                  <a:lnTo>
                    <a:pt x="1977" y="447"/>
                  </a:lnTo>
                  <a:lnTo>
                    <a:pt x="1977" y="447"/>
                  </a:lnTo>
                  <a:lnTo>
                    <a:pt x="1977" y="445"/>
                  </a:lnTo>
                  <a:lnTo>
                    <a:pt x="1977" y="443"/>
                  </a:lnTo>
                  <a:lnTo>
                    <a:pt x="1977" y="443"/>
                  </a:lnTo>
                  <a:lnTo>
                    <a:pt x="1975" y="438"/>
                  </a:lnTo>
                  <a:lnTo>
                    <a:pt x="1975" y="435"/>
                  </a:lnTo>
                  <a:lnTo>
                    <a:pt x="1973" y="433"/>
                  </a:lnTo>
                  <a:lnTo>
                    <a:pt x="1975" y="428"/>
                  </a:lnTo>
                  <a:lnTo>
                    <a:pt x="1975" y="428"/>
                  </a:lnTo>
                  <a:lnTo>
                    <a:pt x="1975" y="426"/>
                  </a:lnTo>
                  <a:lnTo>
                    <a:pt x="1973" y="424"/>
                  </a:lnTo>
                  <a:lnTo>
                    <a:pt x="1973" y="424"/>
                  </a:lnTo>
                  <a:lnTo>
                    <a:pt x="1973" y="421"/>
                  </a:lnTo>
                  <a:lnTo>
                    <a:pt x="1973" y="421"/>
                  </a:lnTo>
                  <a:lnTo>
                    <a:pt x="1970" y="419"/>
                  </a:lnTo>
                  <a:lnTo>
                    <a:pt x="1970" y="417"/>
                  </a:lnTo>
                  <a:lnTo>
                    <a:pt x="1963" y="414"/>
                  </a:lnTo>
                  <a:lnTo>
                    <a:pt x="1961" y="412"/>
                  </a:lnTo>
                  <a:lnTo>
                    <a:pt x="1961" y="405"/>
                  </a:lnTo>
                  <a:lnTo>
                    <a:pt x="1961" y="405"/>
                  </a:lnTo>
                  <a:lnTo>
                    <a:pt x="1958" y="402"/>
                  </a:lnTo>
                  <a:lnTo>
                    <a:pt x="1958" y="402"/>
                  </a:lnTo>
                  <a:lnTo>
                    <a:pt x="1956" y="400"/>
                  </a:lnTo>
                  <a:lnTo>
                    <a:pt x="1956" y="398"/>
                  </a:lnTo>
                  <a:lnTo>
                    <a:pt x="1954" y="398"/>
                  </a:lnTo>
                  <a:lnTo>
                    <a:pt x="1954" y="398"/>
                  </a:lnTo>
                  <a:lnTo>
                    <a:pt x="1951" y="398"/>
                  </a:lnTo>
                  <a:lnTo>
                    <a:pt x="1949" y="398"/>
                  </a:lnTo>
                  <a:lnTo>
                    <a:pt x="1949" y="395"/>
                  </a:lnTo>
                  <a:lnTo>
                    <a:pt x="1944" y="393"/>
                  </a:lnTo>
                  <a:lnTo>
                    <a:pt x="1944" y="393"/>
                  </a:lnTo>
                  <a:lnTo>
                    <a:pt x="1937" y="393"/>
                  </a:lnTo>
                  <a:lnTo>
                    <a:pt x="1937" y="391"/>
                  </a:lnTo>
                  <a:lnTo>
                    <a:pt x="1937" y="391"/>
                  </a:lnTo>
                  <a:lnTo>
                    <a:pt x="1935" y="388"/>
                  </a:lnTo>
                  <a:lnTo>
                    <a:pt x="1930" y="388"/>
                  </a:lnTo>
                  <a:lnTo>
                    <a:pt x="1923" y="388"/>
                  </a:lnTo>
                  <a:lnTo>
                    <a:pt x="1923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6" y="391"/>
                  </a:lnTo>
                  <a:lnTo>
                    <a:pt x="1916" y="395"/>
                  </a:lnTo>
                  <a:lnTo>
                    <a:pt x="1914" y="395"/>
                  </a:lnTo>
                  <a:lnTo>
                    <a:pt x="1911" y="398"/>
                  </a:lnTo>
                  <a:lnTo>
                    <a:pt x="1904" y="395"/>
                  </a:lnTo>
                  <a:lnTo>
                    <a:pt x="1899" y="395"/>
                  </a:lnTo>
                  <a:lnTo>
                    <a:pt x="1897" y="395"/>
                  </a:lnTo>
                  <a:lnTo>
                    <a:pt x="1897" y="398"/>
                  </a:lnTo>
                  <a:lnTo>
                    <a:pt x="1897" y="402"/>
                  </a:lnTo>
                  <a:lnTo>
                    <a:pt x="1895" y="405"/>
                  </a:lnTo>
                  <a:lnTo>
                    <a:pt x="1892" y="407"/>
                  </a:lnTo>
                  <a:lnTo>
                    <a:pt x="1885" y="412"/>
                  </a:lnTo>
                  <a:lnTo>
                    <a:pt x="1883" y="409"/>
                  </a:lnTo>
                  <a:lnTo>
                    <a:pt x="1880" y="407"/>
                  </a:lnTo>
                  <a:lnTo>
                    <a:pt x="1878" y="409"/>
                  </a:lnTo>
                  <a:lnTo>
                    <a:pt x="1878" y="409"/>
                  </a:lnTo>
                  <a:lnTo>
                    <a:pt x="1878" y="407"/>
                  </a:lnTo>
                  <a:lnTo>
                    <a:pt x="1878" y="407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1" y="409"/>
                  </a:lnTo>
                  <a:lnTo>
                    <a:pt x="1871" y="412"/>
                  </a:lnTo>
                  <a:lnTo>
                    <a:pt x="1869" y="412"/>
                  </a:lnTo>
                  <a:lnTo>
                    <a:pt x="1869" y="412"/>
                  </a:lnTo>
                  <a:lnTo>
                    <a:pt x="1864" y="412"/>
                  </a:lnTo>
                  <a:lnTo>
                    <a:pt x="1864" y="412"/>
                  </a:lnTo>
                  <a:lnTo>
                    <a:pt x="1862" y="407"/>
                  </a:lnTo>
                  <a:lnTo>
                    <a:pt x="1859" y="407"/>
                  </a:lnTo>
                  <a:lnTo>
                    <a:pt x="1857" y="407"/>
                  </a:lnTo>
                  <a:lnTo>
                    <a:pt x="1854" y="407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47" y="405"/>
                  </a:lnTo>
                  <a:lnTo>
                    <a:pt x="1847" y="405"/>
                  </a:lnTo>
                  <a:lnTo>
                    <a:pt x="1845" y="407"/>
                  </a:lnTo>
                  <a:lnTo>
                    <a:pt x="1845" y="409"/>
                  </a:lnTo>
                  <a:lnTo>
                    <a:pt x="1843" y="409"/>
                  </a:lnTo>
                  <a:lnTo>
                    <a:pt x="1831" y="409"/>
                  </a:lnTo>
                  <a:lnTo>
                    <a:pt x="1831" y="409"/>
                  </a:lnTo>
                  <a:lnTo>
                    <a:pt x="1828" y="407"/>
                  </a:lnTo>
                  <a:lnTo>
                    <a:pt x="1831" y="405"/>
                  </a:lnTo>
                  <a:lnTo>
                    <a:pt x="1831" y="402"/>
                  </a:lnTo>
                  <a:lnTo>
                    <a:pt x="1833" y="402"/>
                  </a:lnTo>
                  <a:lnTo>
                    <a:pt x="1831" y="400"/>
                  </a:lnTo>
                  <a:lnTo>
                    <a:pt x="1828" y="398"/>
                  </a:lnTo>
                  <a:lnTo>
                    <a:pt x="1828" y="393"/>
                  </a:lnTo>
                  <a:lnTo>
                    <a:pt x="1828" y="391"/>
                  </a:lnTo>
                  <a:lnTo>
                    <a:pt x="1821" y="391"/>
                  </a:lnTo>
                  <a:lnTo>
                    <a:pt x="1817" y="393"/>
                  </a:lnTo>
                  <a:lnTo>
                    <a:pt x="1814" y="393"/>
                  </a:lnTo>
                  <a:lnTo>
                    <a:pt x="1812" y="393"/>
                  </a:lnTo>
                  <a:lnTo>
                    <a:pt x="1812" y="393"/>
                  </a:lnTo>
                  <a:lnTo>
                    <a:pt x="1809" y="391"/>
                  </a:lnTo>
                  <a:lnTo>
                    <a:pt x="1809" y="391"/>
                  </a:lnTo>
                  <a:lnTo>
                    <a:pt x="1812" y="386"/>
                  </a:lnTo>
                  <a:lnTo>
                    <a:pt x="1814" y="376"/>
                  </a:lnTo>
                  <a:lnTo>
                    <a:pt x="1817" y="374"/>
                  </a:lnTo>
                  <a:lnTo>
                    <a:pt x="1817" y="374"/>
                  </a:lnTo>
                  <a:lnTo>
                    <a:pt x="1817" y="372"/>
                  </a:lnTo>
                  <a:lnTo>
                    <a:pt x="1814" y="372"/>
                  </a:lnTo>
                  <a:lnTo>
                    <a:pt x="1814" y="372"/>
                  </a:lnTo>
                  <a:lnTo>
                    <a:pt x="1812" y="372"/>
                  </a:lnTo>
                  <a:lnTo>
                    <a:pt x="1812" y="374"/>
                  </a:lnTo>
                  <a:lnTo>
                    <a:pt x="1809" y="374"/>
                  </a:lnTo>
                  <a:lnTo>
                    <a:pt x="1809" y="372"/>
                  </a:lnTo>
                  <a:lnTo>
                    <a:pt x="1807" y="372"/>
                  </a:lnTo>
                  <a:lnTo>
                    <a:pt x="1805" y="369"/>
                  </a:lnTo>
                  <a:lnTo>
                    <a:pt x="1805" y="369"/>
                  </a:lnTo>
                  <a:lnTo>
                    <a:pt x="1802" y="367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0" y="364"/>
                  </a:lnTo>
                  <a:lnTo>
                    <a:pt x="1800" y="364"/>
                  </a:lnTo>
                  <a:lnTo>
                    <a:pt x="1800" y="367"/>
                  </a:lnTo>
                  <a:lnTo>
                    <a:pt x="1798" y="367"/>
                  </a:lnTo>
                  <a:lnTo>
                    <a:pt x="1791" y="362"/>
                  </a:lnTo>
                  <a:lnTo>
                    <a:pt x="1791" y="362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7"/>
                  </a:lnTo>
                  <a:lnTo>
                    <a:pt x="1788" y="367"/>
                  </a:lnTo>
                  <a:lnTo>
                    <a:pt x="1786" y="369"/>
                  </a:lnTo>
                  <a:lnTo>
                    <a:pt x="1786" y="372"/>
                  </a:lnTo>
                  <a:lnTo>
                    <a:pt x="1781" y="369"/>
                  </a:lnTo>
                  <a:lnTo>
                    <a:pt x="1779" y="369"/>
                  </a:lnTo>
                  <a:lnTo>
                    <a:pt x="1779" y="372"/>
                  </a:lnTo>
                  <a:lnTo>
                    <a:pt x="1776" y="372"/>
                  </a:lnTo>
                  <a:lnTo>
                    <a:pt x="1776" y="374"/>
                  </a:lnTo>
                  <a:lnTo>
                    <a:pt x="1776" y="376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9" y="381"/>
                  </a:lnTo>
                  <a:lnTo>
                    <a:pt x="1779" y="383"/>
                  </a:lnTo>
                  <a:lnTo>
                    <a:pt x="1779" y="383"/>
                  </a:lnTo>
                  <a:lnTo>
                    <a:pt x="1779" y="386"/>
                  </a:lnTo>
                  <a:lnTo>
                    <a:pt x="1779" y="386"/>
                  </a:lnTo>
                  <a:lnTo>
                    <a:pt x="1779" y="388"/>
                  </a:lnTo>
                  <a:lnTo>
                    <a:pt x="1779" y="391"/>
                  </a:lnTo>
                  <a:lnTo>
                    <a:pt x="1776" y="393"/>
                  </a:lnTo>
                  <a:lnTo>
                    <a:pt x="1774" y="395"/>
                  </a:lnTo>
                  <a:lnTo>
                    <a:pt x="1772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7" y="395"/>
                  </a:lnTo>
                  <a:lnTo>
                    <a:pt x="1767" y="395"/>
                  </a:lnTo>
                  <a:lnTo>
                    <a:pt x="1765" y="398"/>
                  </a:lnTo>
                  <a:lnTo>
                    <a:pt x="1765" y="398"/>
                  </a:lnTo>
                  <a:lnTo>
                    <a:pt x="1765" y="400"/>
                  </a:lnTo>
                  <a:lnTo>
                    <a:pt x="1765" y="402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60" y="402"/>
                  </a:lnTo>
                  <a:lnTo>
                    <a:pt x="1760" y="400"/>
                  </a:lnTo>
                  <a:lnTo>
                    <a:pt x="1757" y="400"/>
                  </a:lnTo>
                  <a:lnTo>
                    <a:pt x="1755" y="400"/>
                  </a:lnTo>
                  <a:lnTo>
                    <a:pt x="1757" y="402"/>
                  </a:lnTo>
                  <a:lnTo>
                    <a:pt x="1760" y="407"/>
                  </a:lnTo>
                  <a:lnTo>
                    <a:pt x="1757" y="407"/>
                  </a:lnTo>
                  <a:lnTo>
                    <a:pt x="1757" y="407"/>
                  </a:lnTo>
                  <a:lnTo>
                    <a:pt x="1755" y="405"/>
                  </a:lnTo>
                  <a:lnTo>
                    <a:pt x="1753" y="402"/>
                  </a:lnTo>
                  <a:lnTo>
                    <a:pt x="1753" y="402"/>
                  </a:lnTo>
                  <a:lnTo>
                    <a:pt x="1750" y="398"/>
                  </a:lnTo>
                  <a:lnTo>
                    <a:pt x="1748" y="391"/>
                  </a:lnTo>
                  <a:lnTo>
                    <a:pt x="1746" y="386"/>
                  </a:lnTo>
                  <a:lnTo>
                    <a:pt x="1741" y="376"/>
                  </a:lnTo>
                  <a:lnTo>
                    <a:pt x="1736" y="367"/>
                  </a:lnTo>
                  <a:lnTo>
                    <a:pt x="1731" y="357"/>
                  </a:lnTo>
                  <a:lnTo>
                    <a:pt x="1727" y="346"/>
                  </a:lnTo>
                  <a:lnTo>
                    <a:pt x="1722" y="336"/>
                  </a:lnTo>
                  <a:lnTo>
                    <a:pt x="1720" y="329"/>
                  </a:lnTo>
                  <a:lnTo>
                    <a:pt x="1717" y="324"/>
                  </a:lnTo>
                  <a:lnTo>
                    <a:pt x="1710" y="31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698" y="291"/>
                  </a:lnTo>
                  <a:lnTo>
                    <a:pt x="1691" y="277"/>
                  </a:lnTo>
                  <a:lnTo>
                    <a:pt x="1684" y="263"/>
                  </a:lnTo>
                  <a:lnTo>
                    <a:pt x="1675" y="249"/>
                  </a:lnTo>
                  <a:lnTo>
                    <a:pt x="1670" y="239"/>
                  </a:lnTo>
                  <a:lnTo>
                    <a:pt x="1665" y="230"/>
                  </a:lnTo>
                  <a:lnTo>
                    <a:pt x="1658" y="220"/>
                  </a:lnTo>
                  <a:lnTo>
                    <a:pt x="1653" y="208"/>
                  </a:lnTo>
                  <a:lnTo>
                    <a:pt x="1649" y="204"/>
                  </a:lnTo>
                  <a:lnTo>
                    <a:pt x="1644" y="194"/>
                  </a:lnTo>
                  <a:lnTo>
                    <a:pt x="1639" y="189"/>
                  </a:lnTo>
                  <a:lnTo>
                    <a:pt x="1637" y="187"/>
                  </a:lnTo>
                  <a:lnTo>
                    <a:pt x="1630" y="180"/>
                  </a:lnTo>
                  <a:lnTo>
                    <a:pt x="1623" y="173"/>
                  </a:lnTo>
                  <a:lnTo>
                    <a:pt x="1613" y="166"/>
                  </a:lnTo>
                  <a:lnTo>
                    <a:pt x="1604" y="159"/>
                  </a:lnTo>
                  <a:lnTo>
                    <a:pt x="1594" y="149"/>
                  </a:lnTo>
                  <a:lnTo>
                    <a:pt x="1585" y="142"/>
                  </a:lnTo>
                  <a:lnTo>
                    <a:pt x="1578" y="137"/>
                  </a:lnTo>
                  <a:lnTo>
                    <a:pt x="1573" y="133"/>
                  </a:lnTo>
                  <a:lnTo>
                    <a:pt x="1573" y="130"/>
                  </a:lnTo>
                  <a:lnTo>
                    <a:pt x="1571" y="128"/>
                  </a:lnTo>
                  <a:lnTo>
                    <a:pt x="1571" y="125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8" y="116"/>
                  </a:lnTo>
                  <a:lnTo>
                    <a:pt x="1571" y="116"/>
                  </a:lnTo>
                  <a:lnTo>
                    <a:pt x="1578" y="118"/>
                  </a:lnTo>
                  <a:lnTo>
                    <a:pt x="1580" y="118"/>
                  </a:lnTo>
                  <a:lnTo>
                    <a:pt x="1582" y="114"/>
                  </a:lnTo>
                  <a:lnTo>
                    <a:pt x="1585" y="114"/>
                  </a:lnTo>
                  <a:lnTo>
                    <a:pt x="1585" y="114"/>
                  </a:lnTo>
                  <a:lnTo>
                    <a:pt x="1585" y="111"/>
                  </a:lnTo>
                  <a:lnTo>
                    <a:pt x="1587" y="111"/>
                  </a:lnTo>
                  <a:lnTo>
                    <a:pt x="1587" y="109"/>
                  </a:lnTo>
                  <a:lnTo>
                    <a:pt x="1587" y="107"/>
                  </a:lnTo>
                  <a:lnTo>
                    <a:pt x="1590" y="104"/>
                  </a:lnTo>
                  <a:lnTo>
                    <a:pt x="1590" y="104"/>
                  </a:lnTo>
                  <a:lnTo>
                    <a:pt x="1590" y="102"/>
                  </a:lnTo>
                  <a:lnTo>
                    <a:pt x="1590" y="99"/>
                  </a:lnTo>
                  <a:lnTo>
                    <a:pt x="1590" y="97"/>
                  </a:lnTo>
                  <a:lnTo>
                    <a:pt x="1587" y="97"/>
                  </a:lnTo>
                  <a:lnTo>
                    <a:pt x="1585" y="97"/>
                  </a:lnTo>
                  <a:lnTo>
                    <a:pt x="1587" y="95"/>
                  </a:lnTo>
                  <a:lnTo>
                    <a:pt x="1587" y="95"/>
                  </a:lnTo>
                  <a:lnTo>
                    <a:pt x="1587" y="92"/>
                  </a:lnTo>
                  <a:lnTo>
                    <a:pt x="1592" y="92"/>
                  </a:lnTo>
                  <a:lnTo>
                    <a:pt x="1594" y="92"/>
                  </a:lnTo>
                  <a:lnTo>
                    <a:pt x="1594" y="90"/>
                  </a:lnTo>
                  <a:lnTo>
                    <a:pt x="1592" y="88"/>
                  </a:lnTo>
                  <a:lnTo>
                    <a:pt x="1592" y="88"/>
                  </a:lnTo>
                  <a:lnTo>
                    <a:pt x="1590" y="88"/>
                  </a:lnTo>
                  <a:lnTo>
                    <a:pt x="1587" y="90"/>
                  </a:lnTo>
                  <a:lnTo>
                    <a:pt x="1585" y="90"/>
                  </a:lnTo>
                  <a:lnTo>
                    <a:pt x="1582" y="90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0" y="95"/>
                  </a:lnTo>
                  <a:lnTo>
                    <a:pt x="1580" y="97"/>
                  </a:lnTo>
                  <a:lnTo>
                    <a:pt x="1578" y="97"/>
                  </a:lnTo>
                  <a:lnTo>
                    <a:pt x="1578" y="97"/>
                  </a:lnTo>
                  <a:lnTo>
                    <a:pt x="1575" y="97"/>
                  </a:lnTo>
                  <a:lnTo>
                    <a:pt x="1575" y="97"/>
                  </a:lnTo>
                  <a:lnTo>
                    <a:pt x="1575" y="99"/>
                  </a:lnTo>
                  <a:lnTo>
                    <a:pt x="1571" y="102"/>
                  </a:lnTo>
                  <a:lnTo>
                    <a:pt x="1568" y="102"/>
                  </a:lnTo>
                  <a:lnTo>
                    <a:pt x="1559" y="99"/>
                  </a:lnTo>
                  <a:lnTo>
                    <a:pt x="1556" y="99"/>
                  </a:lnTo>
                  <a:lnTo>
                    <a:pt x="1556" y="102"/>
                  </a:lnTo>
                  <a:lnTo>
                    <a:pt x="1556" y="102"/>
                  </a:lnTo>
                  <a:lnTo>
                    <a:pt x="1554" y="104"/>
                  </a:lnTo>
                  <a:lnTo>
                    <a:pt x="1554" y="107"/>
                  </a:lnTo>
                  <a:lnTo>
                    <a:pt x="1556" y="107"/>
                  </a:lnTo>
                  <a:lnTo>
                    <a:pt x="1549" y="111"/>
                  </a:lnTo>
                  <a:lnTo>
                    <a:pt x="1540" y="116"/>
                  </a:lnTo>
                  <a:lnTo>
                    <a:pt x="1533" y="118"/>
                  </a:lnTo>
                  <a:lnTo>
                    <a:pt x="1530" y="121"/>
                  </a:lnTo>
                  <a:lnTo>
                    <a:pt x="1528" y="121"/>
                  </a:lnTo>
                  <a:lnTo>
                    <a:pt x="1526" y="121"/>
                  </a:lnTo>
                  <a:lnTo>
                    <a:pt x="1521" y="121"/>
                  </a:lnTo>
                  <a:lnTo>
                    <a:pt x="1519" y="121"/>
                  </a:lnTo>
                  <a:lnTo>
                    <a:pt x="1516" y="121"/>
                  </a:lnTo>
                  <a:lnTo>
                    <a:pt x="1511" y="125"/>
                  </a:lnTo>
                  <a:lnTo>
                    <a:pt x="1516" y="130"/>
                  </a:lnTo>
                  <a:lnTo>
                    <a:pt x="1509" y="137"/>
                  </a:lnTo>
                  <a:lnTo>
                    <a:pt x="1502" y="142"/>
                  </a:lnTo>
                  <a:lnTo>
                    <a:pt x="1495" y="147"/>
                  </a:lnTo>
                  <a:lnTo>
                    <a:pt x="1493" y="147"/>
                  </a:lnTo>
                  <a:lnTo>
                    <a:pt x="1490" y="144"/>
                  </a:lnTo>
                  <a:lnTo>
                    <a:pt x="1488" y="144"/>
                  </a:lnTo>
                  <a:lnTo>
                    <a:pt x="1483" y="144"/>
                  </a:lnTo>
                  <a:lnTo>
                    <a:pt x="1481" y="144"/>
                  </a:lnTo>
                  <a:lnTo>
                    <a:pt x="1481" y="147"/>
                  </a:lnTo>
                  <a:lnTo>
                    <a:pt x="1481" y="147"/>
                  </a:lnTo>
                  <a:lnTo>
                    <a:pt x="1481" y="149"/>
                  </a:lnTo>
                  <a:lnTo>
                    <a:pt x="1481" y="152"/>
                  </a:lnTo>
                  <a:lnTo>
                    <a:pt x="1478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4"/>
                  </a:lnTo>
                  <a:lnTo>
                    <a:pt x="1474" y="159"/>
                  </a:lnTo>
                  <a:lnTo>
                    <a:pt x="1474" y="159"/>
                  </a:lnTo>
                  <a:lnTo>
                    <a:pt x="1464" y="159"/>
                  </a:lnTo>
                  <a:lnTo>
                    <a:pt x="1464" y="159"/>
                  </a:lnTo>
                  <a:lnTo>
                    <a:pt x="1464" y="161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8"/>
                  </a:lnTo>
                  <a:lnTo>
                    <a:pt x="1464" y="168"/>
                  </a:lnTo>
                  <a:lnTo>
                    <a:pt x="1462" y="175"/>
                  </a:lnTo>
                  <a:lnTo>
                    <a:pt x="1462" y="178"/>
                  </a:lnTo>
                  <a:lnTo>
                    <a:pt x="1459" y="178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5" y="173"/>
                  </a:lnTo>
                  <a:lnTo>
                    <a:pt x="1455" y="170"/>
                  </a:lnTo>
                  <a:lnTo>
                    <a:pt x="1455" y="170"/>
                  </a:lnTo>
                  <a:lnTo>
                    <a:pt x="1455" y="168"/>
                  </a:lnTo>
                  <a:lnTo>
                    <a:pt x="1455" y="168"/>
                  </a:lnTo>
                  <a:lnTo>
                    <a:pt x="1455" y="166"/>
                  </a:lnTo>
                  <a:lnTo>
                    <a:pt x="1452" y="166"/>
                  </a:lnTo>
                  <a:lnTo>
                    <a:pt x="1452" y="166"/>
                  </a:lnTo>
                  <a:lnTo>
                    <a:pt x="1450" y="166"/>
                  </a:lnTo>
                  <a:lnTo>
                    <a:pt x="1448" y="166"/>
                  </a:lnTo>
                  <a:lnTo>
                    <a:pt x="1448" y="168"/>
                  </a:lnTo>
                  <a:lnTo>
                    <a:pt x="1448" y="168"/>
                  </a:lnTo>
                  <a:lnTo>
                    <a:pt x="1445" y="168"/>
                  </a:lnTo>
                  <a:lnTo>
                    <a:pt x="1445" y="168"/>
                  </a:lnTo>
                  <a:lnTo>
                    <a:pt x="1445" y="166"/>
                  </a:lnTo>
                  <a:lnTo>
                    <a:pt x="1445" y="163"/>
                  </a:lnTo>
                  <a:lnTo>
                    <a:pt x="1445" y="163"/>
                  </a:lnTo>
                  <a:lnTo>
                    <a:pt x="1443" y="163"/>
                  </a:lnTo>
                  <a:lnTo>
                    <a:pt x="1440" y="163"/>
                  </a:lnTo>
                  <a:lnTo>
                    <a:pt x="1438" y="161"/>
                  </a:lnTo>
                  <a:lnTo>
                    <a:pt x="1436" y="161"/>
                  </a:lnTo>
                  <a:lnTo>
                    <a:pt x="1436" y="163"/>
                  </a:lnTo>
                  <a:lnTo>
                    <a:pt x="1431" y="166"/>
                  </a:lnTo>
                  <a:lnTo>
                    <a:pt x="1431" y="166"/>
                  </a:lnTo>
                  <a:lnTo>
                    <a:pt x="1429" y="166"/>
                  </a:lnTo>
                  <a:lnTo>
                    <a:pt x="1429" y="163"/>
                  </a:lnTo>
                  <a:lnTo>
                    <a:pt x="1424" y="163"/>
                  </a:lnTo>
                  <a:lnTo>
                    <a:pt x="1424" y="163"/>
                  </a:lnTo>
                  <a:lnTo>
                    <a:pt x="1424" y="166"/>
                  </a:lnTo>
                  <a:lnTo>
                    <a:pt x="1424" y="166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19" y="168"/>
                  </a:lnTo>
                  <a:lnTo>
                    <a:pt x="1419" y="168"/>
                  </a:lnTo>
                  <a:lnTo>
                    <a:pt x="1419" y="170"/>
                  </a:lnTo>
                  <a:lnTo>
                    <a:pt x="1419" y="170"/>
                  </a:lnTo>
                  <a:lnTo>
                    <a:pt x="1419" y="173"/>
                  </a:lnTo>
                  <a:lnTo>
                    <a:pt x="1417" y="173"/>
                  </a:lnTo>
                  <a:lnTo>
                    <a:pt x="1417" y="173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2" y="178"/>
                  </a:lnTo>
                  <a:lnTo>
                    <a:pt x="1412" y="180"/>
                  </a:lnTo>
                  <a:lnTo>
                    <a:pt x="1410" y="180"/>
                  </a:lnTo>
                  <a:lnTo>
                    <a:pt x="1407" y="178"/>
                  </a:lnTo>
                  <a:lnTo>
                    <a:pt x="1410" y="173"/>
                  </a:lnTo>
                  <a:lnTo>
                    <a:pt x="1400" y="168"/>
                  </a:lnTo>
                  <a:lnTo>
                    <a:pt x="1403" y="166"/>
                  </a:lnTo>
                  <a:lnTo>
                    <a:pt x="1400" y="163"/>
                  </a:lnTo>
                  <a:lnTo>
                    <a:pt x="1400" y="161"/>
                  </a:lnTo>
                  <a:lnTo>
                    <a:pt x="1400" y="159"/>
                  </a:lnTo>
                  <a:lnTo>
                    <a:pt x="1403" y="159"/>
                  </a:lnTo>
                  <a:lnTo>
                    <a:pt x="1403" y="159"/>
                  </a:lnTo>
                  <a:lnTo>
                    <a:pt x="1405" y="159"/>
                  </a:lnTo>
                  <a:lnTo>
                    <a:pt x="1407" y="149"/>
                  </a:lnTo>
                  <a:lnTo>
                    <a:pt x="1407" y="149"/>
                  </a:lnTo>
                  <a:lnTo>
                    <a:pt x="1412" y="147"/>
                  </a:lnTo>
                  <a:lnTo>
                    <a:pt x="1410" y="144"/>
                  </a:lnTo>
                  <a:lnTo>
                    <a:pt x="1410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2"/>
                  </a:lnTo>
                  <a:lnTo>
                    <a:pt x="1422" y="142"/>
                  </a:lnTo>
                  <a:lnTo>
                    <a:pt x="1424" y="142"/>
                  </a:lnTo>
                  <a:lnTo>
                    <a:pt x="1424" y="142"/>
                  </a:lnTo>
                  <a:lnTo>
                    <a:pt x="1426" y="140"/>
                  </a:lnTo>
                  <a:lnTo>
                    <a:pt x="1429" y="125"/>
                  </a:lnTo>
                  <a:lnTo>
                    <a:pt x="1424" y="125"/>
                  </a:lnTo>
                  <a:lnTo>
                    <a:pt x="1424" y="125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2" y="123"/>
                  </a:lnTo>
                  <a:lnTo>
                    <a:pt x="1419" y="123"/>
                  </a:lnTo>
                  <a:lnTo>
                    <a:pt x="1419" y="125"/>
                  </a:lnTo>
                  <a:lnTo>
                    <a:pt x="1422" y="125"/>
                  </a:lnTo>
                  <a:lnTo>
                    <a:pt x="1422" y="128"/>
                  </a:lnTo>
                  <a:lnTo>
                    <a:pt x="1419" y="128"/>
                  </a:lnTo>
                  <a:lnTo>
                    <a:pt x="1417" y="128"/>
                  </a:lnTo>
                  <a:lnTo>
                    <a:pt x="1417" y="130"/>
                  </a:lnTo>
                  <a:lnTo>
                    <a:pt x="1417" y="130"/>
                  </a:lnTo>
                  <a:lnTo>
                    <a:pt x="1417" y="133"/>
                  </a:lnTo>
                  <a:lnTo>
                    <a:pt x="1417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5"/>
                  </a:lnTo>
                  <a:lnTo>
                    <a:pt x="1407" y="135"/>
                  </a:lnTo>
                  <a:lnTo>
                    <a:pt x="1407" y="135"/>
                  </a:lnTo>
                  <a:lnTo>
                    <a:pt x="1398" y="133"/>
                  </a:lnTo>
                  <a:lnTo>
                    <a:pt x="1393" y="133"/>
                  </a:lnTo>
                  <a:lnTo>
                    <a:pt x="1391" y="130"/>
                  </a:lnTo>
                  <a:lnTo>
                    <a:pt x="1391" y="128"/>
                  </a:lnTo>
                  <a:lnTo>
                    <a:pt x="1391" y="128"/>
                  </a:lnTo>
                  <a:lnTo>
                    <a:pt x="1388" y="125"/>
                  </a:lnTo>
                  <a:lnTo>
                    <a:pt x="1388" y="123"/>
                  </a:lnTo>
                  <a:lnTo>
                    <a:pt x="1388" y="121"/>
                  </a:lnTo>
                  <a:lnTo>
                    <a:pt x="1386" y="118"/>
                  </a:lnTo>
                  <a:lnTo>
                    <a:pt x="1386" y="118"/>
                  </a:lnTo>
                  <a:lnTo>
                    <a:pt x="1384" y="118"/>
                  </a:lnTo>
                  <a:lnTo>
                    <a:pt x="1377" y="118"/>
                  </a:lnTo>
                  <a:lnTo>
                    <a:pt x="1370" y="118"/>
                  </a:lnTo>
                  <a:lnTo>
                    <a:pt x="1367" y="118"/>
                  </a:lnTo>
                  <a:lnTo>
                    <a:pt x="1365" y="121"/>
                  </a:lnTo>
                  <a:lnTo>
                    <a:pt x="1365" y="123"/>
                  </a:lnTo>
                  <a:lnTo>
                    <a:pt x="1362" y="123"/>
                  </a:lnTo>
                  <a:lnTo>
                    <a:pt x="1362" y="125"/>
                  </a:lnTo>
                  <a:lnTo>
                    <a:pt x="1362" y="125"/>
                  </a:lnTo>
                  <a:lnTo>
                    <a:pt x="1367" y="125"/>
                  </a:lnTo>
                  <a:lnTo>
                    <a:pt x="1370" y="125"/>
                  </a:lnTo>
                  <a:lnTo>
                    <a:pt x="1372" y="125"/>
                  </a:lnTo>
                  <a:lnTo>
                    <a:pt x="1372" y="128"/>
                  </a:lnTo>
                  <a:lnTo>
                    <a:pt x="1372" y="130"/>
                  </a:lnTo>
                  <a:lnTo>
                    <a:pt x="1374" y="133"/>
                  </a:lnTo>
                  <a:lnTo>
                    <a:pt x="1372" y="135"/>
                  </a:lnTo>
                  <a:lnTo>
                    <a:pt x="1367" y="133"/>
                  </a:lnTo>
                  <a:lnTo>
                    <a:pt x="1365" y="133"/>
                  </a:lnTo>
                  <a:lnTo>
                    <a:pt x="1365" y="133"/>
                  </a:lnTo>
                  <a:lnTo>
                    <a:pt x="1365" y="135"/>
                  </a:lnTo>
                  <a:lnTo>
                    <a:pt x="1362" y="137"/>
                  </a:lnTo>
                  <a:lnTo>
                    <a:pt x="1360" y="137"/>
                  </a:lnTo>
                  <a:lnTo>
                    <a:pt x="1358" y="137"/>
                  </a:lnTo>
                  <a:lnTo>
                    <a:pt x="1358" y="137"/>
                  </a:lnTo>
                  <a:lnTo>
                    <a:pt x="1355" y="137"/>
                  </a:lnTo>
                  <a:lnTo>
                    <a:pt x="1355" y="135"/>
                  </a:lnTo>
                  <a:lnTo>
                    <a:pt x="1358" y="135"/>
                  </a:lnTo>
                  <a:lnTo>
                    <a:pt x="1358" y="130"/>
                  </a:lnTo>
                  <a:lnTo>
                    <a:pt x="1358" y="130"/>
                  </a:lnTo>
                  <a:lnTo>
                    <a:pt x="1358" y="128"/>
                  </a:lnTo>
                  <a:lnTo>
                    <a:pt x="1358" y="128"/>
                  </a:lnTo>
                  <a:lnTo>
                    <a:pt x="1358" y="125"/>
                  </a:lnTo>
                  <a:lnTo>
                    <a:pt x="1355" y="125"/>
                  </a:lnTo>
                  <a:lnTo>
                    <a:pt x="1355" y="123"/>
                  </a:lnTo>
                  <a:lnTo>
                    <a:pt x="1355" y="123"/>
                  </a:lnTo>
                  <a:lnTo>
                    <a:pt x="1355" y="121"/>
                  </a:lnTo>
                  <a:lnTo>
                    <a:pt x="1355" y="121"/>
                  </a:lnTo>
                  <a:lnTo>
                    <a:pt x="1358" y="121"/>
                  </a:lnTo>
                  <a:lnTo>
                    <a:pt x="1358" y="123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58" y="116"/>
                  </a:lnTo>
                  <a:lnTo>
                    <a:pt x="1353" y="114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3" y="107"/>
                  </a:lnTo>
                  <a:lnTo>
                    <a:pt x="1351" y="107"/>
                  </a:lnTo>
                  <a:lnTo>
                    <a:pt x="1351" y="107"/>
                  </a:lnTo>
                  <a:lnTo>
                    <a:pt x="1351" y="102"/>
                  </a:lnTo>
                  <a:lnTo>
                    <a:pt x="1348" y="99"/>
                  </a:lnTo>
                  <a:lnTo>
                    <a:pt x="1346" y="97"/>
                  </a:lnTo>
                  <a:lnTo>
                    <a:pt x="1344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9"/>
                  </a:lnTo>
                  <a:lnTo>
                    <a:pt x="1341" y="99"/>
                  </a:lnTo>
                  <a:lnTo>
                    <a:pt x="1341" y="102"/>
                  </a:lnTo>
                  <a:lnTo>
                    <a:pt x="1341" y="102"/>
                  </a:lnTo>
                  <a:lnTo>
                    <a:pt x="1341" y="104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11"/>
                  </a:lnTo>
                  <a:lnTo>
                    <a:pt x="1344" y="111"/>
                  </a:lnTo>
                  <a:lnTo>
                    <a:pt x="1344" y="111"/>
                  </a:lnTo>
                  <a:lnTo>
                    <a:pt x="1346" y="111"/>
                  </a:lnTo>
                  <a:lnTo>
                    <a:pt x="1346" y="114"/>
                  </a:lnTo>
                  <a:lnTo>
                    <a:pt x="1346" y="116"/>
                  </a:lnTo>
                  <a:lnTo>
                    <a:pt x="1346" y="118"/>
                  </a:lnTo>
                  <a:lnTo>
                    <a:pt x="1346" y="118"/>
                  </a:lnTo>
                  <a:lnTo>
                    <a:pt x="1344" y="118"/>
                  </a:lnTo>
                  <a:lnTo>
                    <a:pt x="1341" y="118"/>
                  </a:lnTo>
                  <a:lnTo>
                    <a:pt x="1341" y="116"/>
                  </a:lnTo>
                  <a:lnTo>
                    <a:pt x="1336" y="111"/>
                  </a:lnTo>
                  <a:lnTo>
                    <a:pt x="1336" y="109"/>
                  </a:lnTo>
                  <a:lnTo>
                    <a:pt x="1336" y="109"/>
                  </a:lnTo>
                  <a:lnTo>
                    <a:pt x="1334" y="109"/>
                  </a:lnTo>
                  <a:lnTo>
                    <a:pt x="1325" y="109"/>
                  </a:lnTo>
                  <a:lnTo>
                    <a:pt x="1322" y="109"/>
                  </a:lnTo>
                  <a:lnTo>
                    <a:pt x="1322" y="109"/>
                  </a:lnTo>
                  <a:lnTo>
                    <a:pt x="1322" y="111"/>
                  </a:lnTo>
                  <a:lnTo>
                    <a:pt x="1322" y="114"/>
                  </a:lnTo>
                  <a:lnTo>
                    <a:pt x="1322" y="116"/>
                  </a:lnTo>
                  <a:lnTo>
                    <a:pt x="1322" y="118"/>
                  </a:lnTo>
                  <a:lnTo>
                    <a:pt x="1320" y="118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5" y="121"/>
                  </a:lnTo>
                  <a:lnTo>
                    <a:pt x="1315" y="118"/>
                  </a:lnTo>
                  <a:lnTo>
                    <a:pt x="1315" y="118"/>
                  </a:lnTo>
                  <a:lnTo>
                    <a:pt x="1313" y="118"/>
                  </a:lnTo>
                  <a:lnTo>
                    <a:pt x="1310" y="121"/>
                  </a:lnTo>
                  <a:lnTo>
                    <a:pt x="1310" y="121"/>
                  </a:lnTo>
                  <a:lnTo>
                    <a:pt x="1308" y="116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6" y="114"/>
                  </a:lnTo>
                  <a:lnTo>
                    <a:pt x="1303" y="114"/>
                  </a:lnTo>
                  <a:lnTo>
                    <a:pt x="1303" y="111"/>
                  </a:lnTo>
                  <a:lnTo>
                    <a:pt x="1301" y="111"/>
                  </a:lnTo>
                  <a:lnTo>
                    <a:pt x="1301" y="114"/>
                  </a:lnTo>
                  <a:lnTo>
                    <a:pt x="1296" y="118"/>
                  </a:lnTo>
                  <a:lnTo>
                    <a:pt x="1296" y="118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1" y="121"/>
                  </a:lnTo>
                  <a:lnTo>
                    <a:pt x="1289" y="116"/>
                  </a:lnTo>
                  <a:lnTo>
                    <a:pt x="1289" y="116"/>
                  </a:lnTo>
                  <a:lnTo>
                    <a:pt x="1289" y="114"/>
                  </a:lnTo>
                  <a:lnTo>
                    <a:pt x="1287" y="114"/>
                  </a:lnTo>
                  <a:lnTo>
                    <a:pt x="1287" y="111"/>
                  </a:lnTo>
                  <a:lnTo>
                    <a:pt x="1287" y="109"/>
                  </a:lnTo>
                  <a:lnTo>
                    <a:pt x="1287" y="109"/>
                  </a:lnTo>
                  <a:lnTo>
                    <a:pt x="1287" y="107"/>
                  </a:lnTo>
                  <a:lnTo>
                    <a:pt x="1287" y="107"/>
                  </a:lnTo>
                  <a:lnTo>
                    <a:pt x="1282" y="107"/>
                  </a:lnTo>
                  <a:lnTo>
                    <a:pt x="1282" y="102"/>
                  </a:lnTo>
                  <a:lnTo>
                    <a:pt x="1284" y="102"/>
                  </a:lnTo>
                  <a:lnTo>
                    <a:pt x="1284" y="99"/>
                  </a:lnTo>
                  <a:lnTo>
                    <a:pt x="1287" y="99"/>
                  </a:lnTo>
                  <a:lnTo>
                    <a:pt x="1287" y="102"/>
                  </a:lnTo>
                  <a:lnTo>
                    <a:pt x="1289" y="102"/>
                  </a:lnTo>
                  <a:lnTo>
                    <a:pt x="1291" y="102"/>
                  </a:lnTo>
                  <a:lnTo>
                    <a:pt x="1291" y="102"/>
                  </a:lnTo>
                  <a:lnTo>
                    <a:pt x="1294" y="102"/>
                  </a:lnTo>
                  <a:lnTo>
                    <a:pt x="1294" y="97"/>
                  </a:lnTo>
                  <a:lnTo>
                    <a:pt x="1294" y="97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0"/>
                  </a:lnTo>
                  <a:lnTo>
                    <a:pt x="1294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5"/>
                  </a:lnTo>
                  <a:lnTo>
                    <a:pt x="1291" y="81"/>
                  </a:lnTo>
                  <a:lnTo>
                    <a:pt x="1291" y="76"/>
                  </a:lnTo>
                  <a:lnTo>
                    <a:pt x="1294" y="76"/>
                  </a:lnTo>
                  <a:lnTo>
                    <a:pt x="1296" y="76"/>
                  </a:lnTo>
                  <a:lnTo>
                    <a:pt x="1299" y="73"/>
                  </a:lnTo>
                  <a:lnTo>
                    <a:pt x="1299" y="73"/>
                  </a:lnTo>
                  <a:lnTo>
                    <a:pt x="1299" y="71"/>
                  </a:lnTo>
                  <a:lnTo>
                    <a:pt x="1299" y="69"/>
                  </a:lnTo>
                  <a:lnTo>
                    <a:pt x="1296" y="66"/>
                  </a:lnTo>
                  <a:lnTo>
                    <a:pt x="1294" y="64"/>
                  </a:lnTo>
                  <a:lnTo>
                    <a:pt x="1294" y="64"/>
                  </a:lnTo>
                  <a:lnTo>
                    <a:pt x="1291" y="64"/>
                  </a:lnTo>
                  <a:lnTo>
                    <a:pt x="1289" y="64"/>
                  </a:lnTo>
                  <a:lnTo>
                    <a:pt x="1287" y="62"/>
                  </a:lnTo>
                  <a:lnTo>
                    <a:pt x="1284" y="62"/>
                  </a:lnTo>
                  <a:lnTo>
                    <a:pt x="1284" y="57"/>
                  </a:lnTo>
                  <a:lnTo>
                    <a:pt x="1284" y="54"/>
                  </a:lnTo>
                  <a:lnTo>
                    <a:pt x="1284" y="54"/>
                  </a:lnTo>
                  <a:lnTo>
                    <a:pt x="1282" y="52"/>
                  </a:lnTo>
                  <a:lnTo>
                    <a:pt x="1282" y="50"/>
                  </a:lnTo>
                  <a:lnTo>
                    <a:pt x="1282" y="47"/>
                  </a:lnTo>
                  <a:lnTo>
                    <a:pt x="1282" y="47"/>
                  </a:lnTo>
                  <a:lnTo>
                    <a:pt x="1282" y="45"/>
                  </a:lnTo>
                  <a:lnTo>
                    <a:pt x="1282" y="45"/>
                  </a:lnTo>
                  <a:lnTo>
                    <a:pt x="1282" y="43"/>
                  </a:lnTo>
                  <a:lnTo>
                    <a:pt x="1282" y="40"/>
                  </a:lnTo>
                  <a:lnTo>
                    <a:pt x="1282" y="40"/>
                  </a:lnTo>
                  <a:lnTo>
                    <a:pt x="1282" y="38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3"/>
                  </a:lnTo>
                  <a:lnTo>
                    <a:pt x="1282" y="33"/>
                  </a:lnTo>
                  <a:lnTo>
                    <a:pt x="1282" y="31"/>
                  </a:lnTo>
                  <a:lnTo>
                    <a:pt x="1277" y="24"/>
                  </a:lnTo>
                  <a:lnTo>
                    <a:pt x="1273" y="19"/>
                  </a:lnTo>
                  <a:lnTo>
                    <a:pt x="1273" y="17"/>
                  </a:lnTo>
                  <a:lnTo>
                    <a:pt x="1273" y="17"/>
                  </a:lnTo>
                  <a:lnTo>
                    <a:pt x="1275" y="14"/>
                  </a:lnTo>
                  <a:lnTo>
                    <a:pt x="1275" y="12"/>
                  </a:lnTo>
                  <a:lnTo>
                    <a:pt x="1273" y="12"/>
                  </a:lnTo>
                  <a:lnTo>
                    <a:pt x="1270" y="12"/>
                  </a:lnTo>
                  <a:lnTo>
                    <a:pt x="1268" y="12"/>
                  </a:lnTo>
                  <a:lnTo>
                    <a:pt x="1265" y="14"/>
                  </a:lnTo>
                  <a:lnTo>
                    <a:pt x="1263" y="14"/>
                  </a:lnTo>
                  <a:lnTo>
                    <a:pt x="1263" y="14"/>
                  </a:lnTo>
                  <a:lnTo>
                    <a:pt x="1261" y="14"/>
                  </a:lnTo>
                  <a:lnTo>
                    <a:pt x="1261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4" y="17"/>
                  </a:lnTo>
                  <a:lnTo>
                    <a:pt x="1251" y="19"/>
                  </a:lnTo>
                  <a:lnTo>
                    <a:pt x="1251" y="19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47" y="24"/>
                  </a:lnTo>
                  <a:lnTo>
                    <a:pt x="1247" y="24"/>
                  </a:lnTo>
                  <a:lnTo>
                    <a:pt x="1244" y="26"/>
                  </a:lnTo>
                  <a:lnTo>
                    <a:pt x="1244" y="28"/>
                  </a:lnTo>
                  <a:lnTo>
                    <a:pt x="1242" y="28"/>
                  </a:lnTo>
                  <a:lnTo>
                    <a:pt x="1235" y="24"/>
                  </a:lnTo>
                  <a:lnTo>
                    <a:pt x="1232" y="21"/>
                  </a:lnTo>
                  <a:lnTo>
                    <a:pt x="1230" y="21"/>
                  </a:lnTo>
                  <a:lnTo>
                    <a:pt x="1228" y="21"/>
                  </a:lnTo>
                  <a:lnTo>
                    <a:pt x="1223" y="14"/>
                  </a:lnTo>
                  <a:lnTo>
                    <a:pt x="1221" y="14"/>
                  </a:lnTo>
                  <a:lnTo>
                    <a:pt x="1216" y="10"/>
                  </a:lnTo>
                  <a:lnTo>
                    <a:pt x="1204" y="7"/>
                  </a:lnTo>
                  <a:lnTo>
                    <a:pt x="1197" y="5"/>
                  </a:lnTo>
                  <a:lnTo>
                    <a:pt x="1197" y="5"/>
                  </a:lnTo>
                  <a:lnTo>
                    <a:pt x="1192" y="10"/>
                  </a:lnTo>
                  <a:lnTo>
                    <a:pt x="1190" y="10"/>
                  </a:lnTo>
                  <a:lnTo>
                    <a:pt x="1187" y="7"/>
                  </a:lnTo>
                  <a:lnTo>
                    <a:pt x="1187" y="5"/>
                  </a:lnTo>
                  <a:lnTo>
                    <a:pt x="1185" y="2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7"/>
                  </a:lnTo>
                  <a:lnTo>
                    <a:pt x="1176" y="7"/>
                  </a:lnTo>
                  <a:lnTo>
                    <a:pt x="1178" y="7"/>
                  </a:lnTo>
                  <a:lnTo>
                    <a:pt x="1178" y="7"/>
                  </a:lnTo>
                  <a:lnTo>
                    <a:pt x="1178" y="12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6" y="14"/>
                  </a:lnTo>
                  <a:lnTo>
                    <a:pt x="1176" y="14"/>
                  </a:lnTo>
                  <a:lnTo>
                    <a:pt x="1173" y="10"/>
                  </a:lnTo>
                  <a:lnTo>
                    <a:pt x="1171" y="10"/>
                  </a:lnTo>
                  <a:lnTo>
                    <a:pt x="1171" y="10"/>
                  </a:lnTo>
                  <a:lnTo>
                    <a:pt x="1166" y="7"/>
                  </a:lnTo>
                  <a:lnTo>
                    <a:pt x="1166" y="7"/>
                  </a:lnTo>
                  <a:lnTo>
                    <a:pt x="1164" y="7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2"/>
                  </a:lnTo>
                  <a:lnTo>
                    <a:pt x="1164" y="14"/>
                  </a:lnTo>
                  <a:lnTo>
                    <a:pt x="1164" y="14"/>
                  </a:lnTo>
                  <a:lnTo>
                    <a:pt x="1161" y="17"/>
                  </a:lnTo>
                  <a:lnTo>
                    <a:pt x="1159" y="17"/>
                  </a:lnTo>
                  <a:lnTo>
                    <a:pt x="1159" y="19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7" y="21"/>
                  </a:lnTo>
                  <a:lnTo>
                    <a:pt x="1157" y="21"/>
                  </a:lnTo>
                  <a:lnTo>
                    <a:pt x="1152" y="24"/>
                  </a:lnTo>
                  <a:lnTo>
                    <a:pt x="1147" y="21"/>
                  </a:lnTo>
                  <a:lnTo>
                    <a:pt x="1147" y="21"/>
                  </a:lnTo>
                  <a:lnTo>
                    <a:pt x="1145" y="24"/>
                  </a:lnTo>
                  <a:lnTo>
                    <a:pt x="1142" y="24"/>
                  </a:lnTo>
                  <a:lnTo>
                    <a:pt x="1142" y="24"/>
                  </a:lnTo>
                  <a:lnTo>
                    <a:pt x="1142" y="21"/>
                  </a:lnTo>
                  <a:lnTo>
                    <a:pt x="1140" y="21"/>
                  </a:lnTo>
                  <a:lnTo>
                    <a:pt x="1140" y="21"/>
                  </a:lnTo>
                  <a:lnTo>
                    <a:pt x="1138" y="24"/>
                  </a:lnTo>
                  <a:lnTo>
                    <a:pt x="1138" y="24"/>
                  </a:lnTo>
                  <a:lnTo>
                    <a:pt x="1138" y="26"/>
                  </a:lnTo>
                  <a:lnTo>
                    <a:pt x="1138" y="28"/>
                  </a:lnTo>
                  <a:lnTo>
                    <a:pt x="1140" y="31"/>
                  </a:lnTo>
                  <a:lnTo>
                    <a:pt x="1142" y="33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8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3"/>
                  </a:lnTo>
                  <a:lnTo>
                    <a:pt x="1135" y="45"/>
                  </a:lnTo>
                  <a:lnTo>
                    <a:pt x="1128" y="45"/>
                  </a:lnTo>
                  <a:lnTo>
                    <a:pt x="1124" y="43"/>
                  </a:lnTo>
                  <a:lnTo>
                    <a:pt x="1121" y="43"/>
                  </a:lnTo>
                  <a:lnTo>
                    <a:pt x="1119" y="43"/>
                  </a:lnTo>
                  <a:lnTo>
                    <a:pt x="1119" y="45"/>
                  </a:lnTo>
                  <a:lnTo>
                    <a:pt x="1116" y="45"/>
                  </a:lnTo>
                  <a:lnTo>
                    <a:pt x="1114" y="50"/>
                  </a:lnTo>
                  <a:lnTo>
                    <a:pt x="1112" y="52"/>
                  </a:lnTo>
                  <a:lnTo>
                    <a:pt x="1107" y="52"/>
                  </a:lnTo>
                  <a:lnTo>
                    <a:pt x="1098" y="52"/>
                  </a:lnTo>
                  <a:lnTo>
                    <a:pt x="1095" y="54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88" y="54"/>
                  </a:lnTo>
                  <a:lnTo>
                    <a:pt x="1088" y="57"/>
                  </a:lnTo>
                  <a:lnTo>
                    <a:pt x="1086" y="59"/>
                  </a:lnTo>
                  <a:lnTo>
                    <a:pt x="1083" y="59"/>
                  </a:lnTo>
                  <a:lnTo>
                    <a:pt x="1081" y="59"/>
                  </a:lnTo>
                  <a:lnTo>
                    <a:pt x="1079" y="59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64" y="62"/>
                  </a:lnTo>
                  <a:lnTo>
                    <a:pt x="1062" y="62"/>
                  </a:lnTo>
                  <a:lnTo>
                    <a:pt x="1060" y="64"/>
                  </a:lnTo>
                  <a:lnTo>
                    <a:pt x="1060" y="66"/>
                  </a:lnTo>
                  <a:lnTo>
                    <a:pt x="1055" y="66"/>
                  </a:lnTo>
                  <a:lnTo>
                    <a:pt x="1050" y="66"/>
                  </a:lnTo>
                  <a:lnTo>
                    <a:pt x="1046" y="66"/>
                  </a:lnTo>
                  <a:lnTo>
                    <a:pt x="1027" y="73"/>
                  </a:lnTo>
                  <a:lnTo>
                    <a:pt x="1022" y="76"/>
                  </a:lnTo>
                  <a:lnTo>
                    <a:pt x="1019" y="73"/>
                  </a:lnTo>
                  <a:lnTo>
                    <a:pt x="1019" y="69"/>
                  </a:lnTo>
                  <a:lnTo>
                    <a:pt x="1019" y="66"/>
                  </a:lnTo>
                  <a:lnTo>
                    <a:pt x="1015" y="69"/>
                  </a:lnTo>
                  <a:lnTo>
                    <a:pt x="1015" y="69"/>
                  </a:lnTo>
                  <a:lnTo>
                    <a:pt x="1012" y="71"/>
                  </a:lnTo>
                  <a:lnTo>
                    <a:pt x="1010" y="76"/>
                  </a:lnTo>
                  <a:lnTo>
                    <a:pt x="1010" y="76"/>
                  </a:lnTo>
                  <a:lnTo>
                    <a:pt x="1008" y="76"/>
                  </a:lnTo>
                  <a:lnTo>
                    <a:pt x="1001" y="73"/>
                  </a:lnTo>
                  <a:lnTo>
                    <a:pt x="996" y="73"/>
                  </a:lnTo>
                  <a:lnTo>
                    <a:pt x="993" y="73"/>
                  </a:lnTo>
                  <a:lnTo>
                    <a:pt x="993" y="76"/>
                  </a:lnTo>
                  <a:lnTo>
                    <a:pt x="993" y="78"/>
                  </a:lnTo>
                  <a:lnTo>
                    <a:pt x="993" y="81"/>
                  </a:lnTo>
                  <a:lnTo>
                    <a:pt x="993" y="81"/>
                  </a:lnTo>
                  <a:lnTo>
                    <a:pt x="989" y="81"/>
                  </a:lnTo>
                  <a:lnTo>
                    <a:pt x="989" y="81"/>
                  </a:lnTo>
                  <a:lnTo>
                    <a:pt x="982" y="83"/>
                  </a:lnTo>
                  <a:lnTo>
                    <a:pt x="982" y="83"/>
                  </a:lnTo>
                  <a:lnTo>
                    <a:pt x="982" y="85"/>
                  </a:lnTo>
                  <a:lnTo>
                    <a:pt x="982" y="85"/>
                  </a:lnTo>
                  <a:lnTo>
                    <a:pt x="982" y="88"/>
                  </a:lnTo>
                  <a:lnTo>
                    <a:pt x="979" y="90"/>
                  </a:lnTo>
                  <a:lnTo>
                    <a:pt x="982" y="99"/>
                  </a:lnTo>
                  <a:lnTo>
                    <a:pt x="979" y="102"/>
                  </a:lnTo>
                  <a:lnTo>
                    <a:pt x="979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2" y="102"/>
                  </a:lnTo>
                  <a:lnTo>
                    <a:pt x="970" y="95"/>
                  </a:lnTo>
                  <a:lnTo>
                    <a:pt x="965" y="95"/>
                  </a:lnTo>
                  <a:lnTo>
                    <a:pt x="963" y="95"/>
                  </a:lnTo>
                  <a:lnTo>
                    <a:pt x="958" y="99"/>
                  </a:lnTo>
                  <a:lnTo>
                    <a:pt x="956" y="99"/>
                  </a:lnTo>
                  <a:lnTo>
                    <a:pt x="953" y="99"/>
                  </a:lnTo>
                  <a:lnTo>
                    <a:pt x="953" y="99"/>
                  </a:lnTo>
                  <a:lnTo>
                    <a:pt x="949" y="97"/>
                  </a:lnTo>
                  <a:lnTo>
                    <a:pt x="949" y="95"/>
                  </a:lnTo>
                  <a:lnTo>
                    <a:pt x="946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99"/>
                  </a:lnTo>
                  <a:lnTo>
                    <a:pt x="927" y="102"/>
                  </a:lnTo>
                  <a:lnTo>
                    <a:pt x="925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4"/>
                  </a:lnTo>
                  <a:lnTo>
                    <a:pt x="918" y="104"/>
                  </a:lnTo>
                  <a:lnTo>
                    <a:pt x="920" y="107"/>
                  </a:lnTo>
                  <a:lnTo>
                    <a:pt x="918" y="109"/>
                  </a:lnTo>
                  <a:lnTo>
                    <a:pt x="918" y="111"/>
                  </a:lnTo>
                  <a:lnTo>
                    <a:pt x="915" y="111"/>
                  </a:lnTo>
                  <a:lnTo>
                    <a:pt x="913" y="111"/>
                  </a:lnTo>
                  <a:lnTo>
                    <a:pt x="913" y="114"/>
                  </a:lnTo>
                  <a:lnTo>
                    <a:pt x="913" y="111"/>
                  </a:lnTo>
                  <a:lnTo>
                    <a:pt x="911" y="111"/>
                  </a:lnTo>
                  <a:lnTo>
                    <a:pt x="906" y="109"/>
                  </a:lnTo>
                  <a:lnTo>
                    <a:pt x="904" y="109"/>
                  </a:lnTo>
                  <a:lnTo>
                    <a:pt x="904" y="107"/>
                  </a:lnTo>
                  <a:lnTo>
                    <a:pt x="894" y="111"/>
                  </a:lnTo>
                  <a:lnTo>
                    <a:pt x="892" y="111"/>
                  </a:lnTo>
                  <a:lnTo>
                    <a:pt x="889" y="111"/>
                  </a:lnTo>
                  <a:lnTo>
                    <a:pt x="887" y="114"/>
                  </a:lnTo>
                  <a:lnTo>
                    <a:pt x="885" y="116"/>
                  </a:lnTo>
                  <a:lnTo>
                    <a:pt x="882" y="116"/>
                  </a:lnTo>
                  <a:lnTo>
                    <a:pt x="882" y="116"/>
                  </a:lnTo>
                  <a:lnTo>
                    <a:pt x="878" y="114"/>
                  </a:lnTo>
                  <a:lnTo>
                    <a:pt x="873" y="114"/>
                  </a:lnTo>
                  <a:lnTo>
                    <a:pt x="873" y="114"/>
                  </a:lnTo>
                  <a:lnTo>
                    <a:pt x="870" y="116"/>
                  </a:lnTo>
                  <a:lnTo>
                    <a:pt x="873" y="118"/>
                  </a:lnTo>
                  <a:lnTo>
                    <a:pt x="873" y="118"/>
                  </a:lnTo>
                  <a:lnTo>
                    <a:pt x="873" y="121"/>
                  </a:lnTo>
                  <a:lnTo>
                    <a:pt x="870" y="121"/>
                  </a:lnTo>
                  <a:lnTo>
                    <a:pt x="870" y="123"/>
                  </a:lnTo>
                  <a:lnTo>
                    <a:pt x="866" y="121"/>
                  </a:lnTo>
                  <a:lnTo>
                    <a:pt x="861" y="123"/>
                  </a:lnTo>
                  <a:lnTo>
                    <a:pt x="859" y="123"/>
                  </a:lnTo>
                  <a:lnTo>
                    <a:pt x="856" y="121"/>
                  </a:lnTo>
                  <a:lnTo>
                    <a:pt x="856" y="121"/>
                  </a:lnTo>
                  <a:lnTo>
                    <a:pt x="854" y="123"/>
                  </a:lnTo>
                  <a:lnTo>
                    <a:pt x="849" y="123"/>
                  </a:lnTo>
                  <a:lnTo>
                    <a:pt x="847" y="123"/>
                  </a:lnTo>
                  <a:lnTo>
                    <a:pt x="844" y="125"/>
                  </a:lnTo>
                  <a:lnTo>
                    <a:pt x="842" y="128"/>
                  </a:lnTo>
                  <a:lnTo>
                    <a:pt x="842" y="130"/>
                  </a:lnTo>
                  <a:lnTo>
                    <a:pt x="842" y="130"/>
                  </a:lnTo>
                  <a:lnTo>
                    <a:pt x="844" y="133"/>
                  </a:lnTo>
                  <a:lnTo>
                    <a:pt x="842" y="135"/>
                  </a:lnTo>
                  <a:lnTo>
                    <a:pt x="842" y="135"/>
                  </a:lnTo>
                  <a:lnTo>
                    <a:pt x="842" y="137"/>
                  </a:lnTo>
                  <a:lnTo>
                    <a:pt x="842" y="137"/>
                  </a:lnTo>
                  <a:lnTo>
                    <a:pt x="842" y="140"/>
                  </a:lnTo>
                  <a:lnTo>
                    <a:pt x="842" y="140"/>
                  </a:lnTo>
                  <a:lnTo>
                    <a:pt x="840" y="142"/>
                  </a:lnTo>
                  <a:lnTo>
                    <a:pt x="840" y="142"/>
                  </a:lnTo>
                  <a:lnTo>
                    <a:pt x="840" y="140"/>
                  </a:lnTo>
                  <a:lnTo>
                    <a:pt x="840" y="140"/>
                  </a:lnTo>
                  <a:lnTo>
                    <a:pt x="837" y="140"/>
                  </a:lnTo>
                  <a:lnTo>
                    <a:pt x="837" y="137"/>
                  </a:lnTo>
                  <a:lnTo>
                    <a:pt x="835" y="137"/>
                  </a:lnTo>
                  <a:lnTo>
                    <a:pt x="833" y="135"/>
                  </a:lnTo>
                  <a:lnTo>
                    <a:pt x="833" y="133"/>
                  </a:lnTo>
                  <a:lnTo>
                    <a:pt x="835" y="133"/>
                  </a:lnTo>
                  <a:lnTo>
                    <a:pt x="837" y="130"/>
                  </a:lnTo>
                  <a:lnTo>
                    <a:pt x="837" y="130"/>
                  </a:lnTo>
                  <a:lnTo>
                    <a:pt x="837" y="128"/>
                  </a:lnTo>
                  <a:lnTo>
                    <a:pt x="835" y="128"/>
                  </a:lnTo>
                  <a:lnTo>
                    <a:pt x="835" y="128"/>
                  </a:lnTo>
                  <a:lnTo>
                    <a:pt x="814" y="128"/>
                  </a:lnTo>
                  <a:lnTo>
                    <a:pt x="814" y="130"/>
                  </a:lnTo>
                  <a:lnTo>
                    <a:pt x="814" y="130"/>
                  </a:lnTo>
                  <a:lnTo>
                    <a:pt x="814" y="135"/>
                  </a:lnTo>
                  <a:lnTo>
                    <a:pt x="807" y="135"/>
                  </a:lnTo>
                  <a:lnTo>
                    <a:pt x="807" y="135"/>
                  </a:lnTo>
                  <a:lnTo>
                    <a:pt x="804" y="135"/>
                  </a:lnTo>
                  <a:lnTo>
                    <a:pt x="804" y="133"/>
                  </a:lnTo>
                  <a:lnTo>
                    <a:pt x="804" y="133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800" y="130"/>
                  </a:lnTo>
                  <a:lnTo>
                    <a:pt x="800" y="133"/>
                  </a:lnTo>
                  <a:lnTo>
                    <a:pt x="800" y="130"/>
                  </a:lnTo>
                  <a:lnTo>
                    <a:pt x="800" y="130"/>
                  </a:lnTo>
                  <a:lnTo>
                    <a:pt x="792" y="130"/>
                  </a:lnTo>
                  <a:lnTo>
                    <a:pt x="792" y="133"/>
                  </a:lnTo>
                  <a:lnTo>
                    <a:pt x="792" y="133"/>
                  </a:lnTo>
                  <a:lnTo>
                    <a:pt x="792" y="135"/>
                  </a:lnTo>
                  <a:lnTo>
                    <a:pt x="792" y="135"/>
                  </a:lnTo>
                  <a:lnTo>
                    <a:pt x="790" y="135"/>
                  </a:lnTo>
                  <a:lnTo>
                    <a:pt x="790" y="133"/>
                  </a:lnTo>
                  <a:lnTo>
                    <a:pt x="790" y="130"/>
                  </a:lnTo>
                  <a:lnTo>
                    <a:pt x="785" y="130"/>
                  </a:lnTo>
                  <a:lnTo>
                    <a:pt x="785" y="128"/>
                  </a:lnTo>
                  <a:lnTo>
                    <a:pt x="783" y="125"/>
                  </a:lnTo>
                  <a:lnTo>
                    <a:pt x="783" y="125"/>
                  </a:lnTo>
                  <a:lnTo>
                    <a:pt x="778" y="123"/>
                  </a:lnTo>
                  <a:lnTo>
                    <a:pt x="778" y="125"/>
                  </a:lnTo>
                  <a:lnTo>
                    <a:pt x="776" y="125"/>
                  </a:lnTo>
                  <a:lnTo>
                    <a:pt x="776" y="128"/>
                  </a:lnTo>
                  <a:lnTo>
                    <a:pt x="774" y="128"/>
                  </a:lnTo>
                  <a:lnTo>
                    <a:pt x="771" y="128"/>
                  </a:lnTo>
                  <a:lnTo>
                    <a:pt x="771" y="130"/>
                  </a:lnTo>
                  <a:lnTo>
                    <a:pt x="771" y="130"/>
                  </a:lnTo>
                  <a:lnTo>
                    <a:pt x="774" y="133"/>
                  </a:lnTo>
                  <a:lnTo>
                    <a:pt x="774" y="135"/>
                  </a:lnTo>
                  <a:lnTo>
                    <a:pt x="774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69" y="137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6" y="135"/>
                  </a:lnTo>
                  <a:lnTo>
                    <a:pt x="764" y="135"/>
                  </a:lnTo>
                  <a:lnTo>
                    <a:pt x="762" y="135"/>
                  </a:lnTo>
                  <a:lnTo>
                    <a:pt x="762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40"/>
                  </a:lnTo>
                  <a:lnTo>
                    <a:pt x="759" y="140"/>
                  </a:lnTo>
                  <a:lnTo>
                    <a:pt x="762" y="140"/>
                  </a:lnTo>
                  <a:lnTo>
                    <a:pt x="764" y="140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9" y="144"/>
                  </a:lnTo>
                  <a:lnTo>
                    <a:pt x="771" y="144"/>
                  </a:lnTo>
                  <a:lnTo>
                    <a:pt x="771" y="147"/>
                  </a:lnTo>
                  <a:lnTo>
                    <a:pt x="771" y="147"/>
                  </a:lnTo>
                  <a:lnTo>
                    <a:pt x="771" y="149"/>
                  </a:lnTo>
                  <a:lnTo>
                    <a:pt x="769" y="152"/>
                  </a:lnTo>
                  <a:lnTo>
                    <a:pt x="769" y="152"/>
                  </a:lnTo>
                  <a:lnTo>
                    <a:pt x="766" y="154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9"/>
                  </a:lnTo>
                  <a:lnTo>
                    <a:pt x="764" y="159"/>
                  </a:lnTo>
                  <a:lnTo>
                    <a:pt x="764" y="161"/>
                  </a:lnTo>
                  <a:lnTo>
                    <a:pt x="762" y="161"/>
                  </a:lnTo>
                  <a:lnTo>
                    <a:pt x="757" y="161"/>
                  </a:lnTo>
                  <a:lnTo>
                    <a:pt x="755" y="163"/>
                  </a:lnTo>
                  <a:lnTo>
                    <a:pt x="757" y="163"/>
                  </a:lnTo>
                  <a:lnTo>
                    <a:pt x="764" y="166"/>
                  </a:lnTo>
                  <a:lnTo>
                    <a:pt x="766" y="166"/>
                  </a:lnTo>
                  <a:lnTo>
                    <a:pt x="766" y="166"/>
                  </a:lnTo>
                  <a:lnTo>
                    <a:pt x="766" y="168"/>
                  </a:lnTo>
                  <a:lnTo>
                    <a:pt x="766" y="168"/>
                  </a:lnTo>
                  <a:lnTo>
                    <a:pt x="769" y="168"/>
                  </a:lnTo>
                  <a:lnTo>
                    <a:pt x="776" y="170"/>
                  </a:lnTo>
                  <a:lnTo>
                    <a:pt x="778" y="170"/>
                  </a:lnTo>
                  <a:lnTo>
                    <a:pt x="781" y="166"/>
                  </a:lnTo>
                  <a:lnTo>
                    <a:pt x="781" y="166"/>
                  </a:lnTo>
                  <a:lnTo>
                    <a:pt x="788" y="166"/>
                  </a:lnTo>
                  <a:lnTo>
                    <a:pt x="788" y="166"/>
                  </a:lnTo>
                  <a:lnTo>
                    <a:pt x="788" y="168"/>
                  </a:lnTo>
                  <a:lnTo>
                    <a:pt x="790" y="173"/>
                  </a:lnTo>
                  <a:lnTo>
                    <a:pt x="788" y="175"/>
                  </a:lnTo>
                  <a:lnTo>
                    <a:pt x="788" y="175"/>
                  </a:lnTo>
                  <a:lnTo>
                    <a:pt x="783" y="180"/>
                  </a:lnTo>
                  <a:lnTo>
                    <a:pt x="783" y="180"/>
                  </a:lnTo>
                  <a:lnTo>
                    <a:pt x="781" y="180"/>
                  </a:lnTo>
                  <a:lnTo>
                    <a:pt x="781" y="178"/>
                  </a:lnTo>
                  <a:lnTo>
                    <a:pt x="778" y="178"/>
                  </a:lnTo>
                  <a:lnTo>
                    <a:pt x="778" y="175"/>
                  </a:lnTo>
                  <a:lnTo>
                    <a:pt x="776" y="173"/>
                  </a:lnTo>
                  <a:lnTo>
                    <a:pt x="774" y="173"/>
                  </a:lnTo>
                  <a:lnTo>
                    <a:pt x="774" y="173"/>
                  </a:lnTo>
                  <a:lnTo>
                    <a:pt x="774" y="175"/>
                  </a:lnTo>
                  <a:lnTo>
                    <a:pt x="771" y="178"/>
                  </a:lnTo>
                  <a:lnTo>
                    <a:pt x="771" y="178"/>
                  </a:lnTo>
                  <a:lnTo>
                    <a:pt x="771" y="180"/>
                  </a:lnTo>
                  <a:lnTo>
                    <a:pt x="769" y="182"/>
                  </a:lnTo>
                  <a:lnTo>
                    <a:pt x="769" y="185"/>
                  </a:lnTo>
                  <a:lnTo>
                    <a:pt x="769" y="187"/>
                  </a:lnTo>
                  <a:lnTo>
                    <a:pt x="769" y="189"/>
                  </a:lnTo>
                  <a:lnTo>
                    <a:pt x="769" y="192"/>
                  </a:lnTo>
                  <a:lnTo>
                    <a:pt x="771" y="194"/>
                  </a:lnTo>
                  <a:lnTo>
                    <a:pt x="774" y="194"/>
                  </a:lnTo>
                  <a:lnTo>
                    <a:pt x="778" y="194"/>
                  </a:lnTo>
                  <a:lnTo>
                    <a:pt x="781" y="194"/>
                  </a:lnTo>
                  <a:lnTo>
                    <a:pt x="785" y="199"/>
                  </a:lnTo>
                  <a:lnTo>
                    <a:pt x="788" y="199"/>
                  </a:lnTo>
                  <a:lnTo>
                    <a:pt x="790" y="199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7" y="199"/>
                  </a:lnTo>
                  <a:lnTo>
                    <a:pt x="802" y="204"/>
                  </a:lnTo>
                  <a:lnTo>
                    <a:pt x="804" y="204"/>
                  </a:lnTo>
                  <a:lnTo>
                    <a:pt x="816" y="206"/>
                  </a:lnTo>
                  <a:lnTo>
                    <a:pt x="818" y="208"/>
                  </a:lnTo>
                  <a:lnTo>
                    <a:pt x="818" y="211"/>
                  </a:lnTo>
                  <a:lnTo>
                    <a:pt x="818" y="213"/>
                  </a:lnTo>
                  <a:lnTo>
                    <a:pt x="818" y="213"/>
                  </a:lnTo>
                  <a:lnTo>
                    <a:pt x="818" y="218"/>
                  </a:lnTo>
                  <a:lnTo>
                    <a:pt x="818" y="218"/>
                  </a:lnTo>
                  <a:lnTo>
                    <a:pt x="816" y="220"/>
                  </a:lnTo>
                  <a:lnTo>
                    <a:pt x="816" y="222"/>
                  </a:lnTo>
                  <a:lnTo>
                    <a:pt x="811" y="222"/>
                  </a:lnTo>
                  <a:lnTo>
                    <a:pt x="809" y="222"/>
                  </a:lnTo>
                  <a:lnTo>
                    <a:pt x="807" y="220"/>
                  </a:lnTo>
                  <a:lnTo>
                    <a:pt x="804" y="220"/>
                  </a:lnTo>
                  <a:lnTo>
                    <a:pt x="800" y="220"/>
                  </a:lnTo>
                  <a:lnTo>
                    <a:pt x="797" y="220"/>
                  </a:lnTo>
                  <a:lnTo>
                    <a:pt x="795" y="220"/>
                  </a:lnTo>
                  <a:lnTo>
                    <a:pt x="795" y="220"/>
                  </a:lnTo>
                  <a:lnTo>
                    <a:pt x="792" y="222"/>
                  </a:lnTo>
                  <a:lnTo>
                    <a:pt x="790" y="222"/>
                  </a:lnTo>
                  <a:lnTo>
                    <a:pt x="788" y="218"/>
                  </a:lnTo>
                  <a:lnTo>
                    <a:pt x="785" y="218"/>
                  </a:lnTo>
                  <a:lnTo>
                    <a:pt x="785" y="215"/>
                  </a:lnTo>
                  <a:lnTo>
                    <a:pt x="783" y="215"/>
                  </a:lnTo>
                  <a:lnTo>
                    <a:pt x="781" y="218"/>
                  </a:lnTo>
                  <a:lnTo>
                    <a:pt x="778" y="220"/>
                  </a:lnTo>
                  <a:lnTo>
                    <a:pt x="778" y="220"/>
                  </a:lnTo>
                  <a:lnTo>
                    <a:pt x="776" y="220"/>
                  </a:lnTo>
                  <a:lnTo>
                    <a:pt x="774" y="218"/>
                  </a:lnTo>
                  <a:lnTo>
                    <a:pt x="774" y="218"/>
                  </a:lnTo>
                  <a:lnTo>
                    <a:pt x="771" y="215"/>
                  </a:lnTo>
                  <a:lnTo>
                    <a:pt x="769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20"/>
                  </a:lnTo>
                  <a:lnTo>
                    <a:pt x="764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64" y="225"/>
                  </a:lnTo>
                  <a:lnTo>
                    <a:pt x="755" y="232"/>
                  </a:lnTo>
                  <a:lnTo>
                    <a:pt x="755" y="234"/>
                  </a:lnTo>
                  <a:lnTo>
                    <a:pt x="752" y="237"/>
                  </a:lnTo>
                  <a:lnTo>
                    <a:pt x="752" y="237"/>
                  </a:lnTo>
                  <a:lnTo>
                    <a:pt x="750" y="239"/>
                  </a:lnTo>
                  <a:lnTo>
                    <a:pt x="747" y="239"/>
                  </a:lnTo>
                  <a:lnTo>
                    <a:pt x="745" y="241"/>
                  </a:lnTo>
                  <a:lnTo>
                    <a:pt x="743" y="244"/>
                  </a:lnTo>
                  <a:lnTo>
                    <a:pt x="743" y="246"/>
                  </a:lnTo>
                  <a:lnTo>
                    <a:pt x="743" y="246"/>
                  </a:lnTo>
                  <a:lnTo>
                    <a:pt x="745" y="246"/>
                  </a:lnTo>
                  <a:lnTo>
                    <a:pt x="745" y="246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7" y="251"/>
                  </a:lnTo>
                  <a:lnTo>
                    <a:pt x="747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2" y="251"/>
                  </a:lnTo>
                  <a:lnTo>
                    <a:pt x="752" y="253"/>
                  </a:lnTo>
                  <a:lnTo>
                    <a:pt x="752" y="258"/>
                  </a:lnTo>
                  <a:lnTo>
                    <a:pt x="752" y="258"/>
                  </a:lnTo>
                  <a:lnTo>
                    <a:pt x="752" y="260"/>
                  </a:lnTo>
                  <a:lnTo>
                    <a:pt x="757" y="260"/>
                  </a:lnTo>
                  <a:lnTo>
                    <a:pt x="757" y="263"/>
                  </a:lnTo>
                  <a:lnTo>
                    <a:pt x="757" y="263"/>
                  </a:lnTo>
                  <a:lnTo>
                    <a:pt x="759" y="265"/>
                  </a:lnTo>
                  <a:lnTo>
                    <a:pt x="759" y="267"/>
                  </a:lnTo>
                  <a:lnTo>
                    <a:pt x="759" y="270"/>
                  </a:lnTo>
                  <a:lnTo>
                    <a:pt x="759" y="270"/>
                  </a:lnTo>
                  <a:lnTo>
                    <a:pt x="764" y="275"/>
                  </a:lnTo>
                  <a:lnTo>
                    <a:pt x="762" y="277"/>
                  </a:lnTo>
                  <a:lnTo>
                    <a:pt x="759" y="277"/>
                  </a:lnTo>
                  <a:lnTo>
                    <a:pt x="759" y="279"/>
                  </a:lnTo>
                  <a:lnTo>
                    <a:pt x="755" y="282"/>
                  </a:lnTo>
                  <a:lnTo>
                    <a:pt x="755" y="282"/>
                  </a:lnTo>
                  <a:lnTo>
                    <a:pt x="750" y="284"/>
                  </a:lnTo>
                  <a:lnTo>
                    <a:pt x="747" y="286"/>
                  </a:lnTo>
                  <a:lnTo>
                    <a:pt x="747" y="289"/>
                  </a:lnTo>
                  <a:lnTo>
                    <a:pt x="743" y="291"/>
                  </a:lnTo>
                  <a:lnTo>
                    <a:pt x="740" y="291"/>
                  </a:lnTo>
                  <a:lnTo>
                    <a:pt x="738" y="291"/>
                  </a:lnTo>
                  <a:lnTo>
                    <a:pt x="736" y="291"/>
                  </a:lnTo>
                  <a:lnTo>
                    <a:pt x="731" y="293"/>
                  </a:lnTo>
                  <a:lnTo>
                    <a:pt x="726" y="296"/>
                  </a:lnTo>
                  <a:lnTo>
                    <a:pt x="719" y="303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07" y="305"/>
                  </a:lnTo>
                  <a:lnTo>
                    <a:pt x="707" y="308"/>
                  </a:lnTo>
                  <a:lnTo>
                    <a:pt x="707" y="310"/>
                  </a:lnTo>
                  <a:lnTo>
                    <a:pt x="710" y="315"/>
                  </a:lnTo>
                  <a:lnTo>
                    <a:pt x="712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7" y="312"/>
                  </a:lnTo>
                  <a:lnTo>
                    <a:pt x="717" y="315"/>
                  </a:lnTo>
                  <a:lnTo>
                    <a:pt x="724" y="317"/>
                  </a:lnTo>
                  <a:lnTo>
                    <a:pt x="733" y="320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1" y="324"/>
                  </a:lnTo>
                  <a:lnTo>
                    <a:pt x="731" y="324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29" y="329"/>
                  </a:lnTo>
                  <a:lnTo>
                    <a:pt x="726" y="329"/>
                  </a:lnTo>
                  <a:lnTo>
                    <a:pt x="726" y="331"/>
                  </a:lnTo>
                  <a:lnTo>
                    <a:pt x="729" y="331"/>
                  </a:lnTo>
                  <a:lnTo>
                    <a:pt x="733" y="334"/>
                  </a:lnTo>
                  <a:lnTo>
                    <a:pt x="736" y="334"/>
                  </a:lnTo>
                  <a:lnTo>
                    <a:pt x="736" y="334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57" y="336"/>
                  </a:lnTo>
                  <a:lnTo>
                    <a:pt x="757" y="336"/>
                  </a:lnTo>
                  <a:lnTo>
                    <a:pt x="757" y="338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9" y="343"/>
                  </a:lnTo>
                  <a:lnTo>
                    <a:pt x="759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8"/>
                  </a:lnTo>
                  <a:lnTo>
                    <a:pt x="762" y="348"/>
                  </a:lnTo>
                  <a:lnTo>
                    <a:pt x="764" y="348"/>
                  </a:lnTo>
                  <a:lnTo>
                    <a:pt x="764" y="348"/>
                  </a:lnTo>
                  <a:lnTo>
                    <a:pt x="766" y="348"/>
                  </a:lnTo>
                  <a:lnTo>
                    <a:pt x="766" y="348"/>
                  </a:lnTo>
                  <a:lnTo>
                    <a:pt x="769" y="348"/>
                  </a:lnTo>
                  <a:lnTo>
                    <a:pt x="769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6" y="350"/>
                  </a:lnTo>
                  <a:lnTo>
                    <a:pt x="776" y="350"/>
                  </a:lnTo>
                  <a:lnTo>
                    <a:pt x="778" y="350"/>
                  </a:lnTo>
                  <a:lnTo>
                    <a:pt x="778" y="350"/>
                  </a:lnTo>
                  <a:lnTo>
                    <a:pt x="781" y="348"/>
                  </a:lnTo>
                  <a:lnTo>
                    <a:pt x="781" y="350"/>
                  </a:lnTo>
                  <a:lnTo>
                    <a:pt x="783" y="350"/>
                  </a:lnTo>
                  <a:lnTo>
                    <a:pt x="785" y="353"/>
                  </a:lnTo>
                  <a:lnTo>
                    <a:pt x="785" y="353"/>
                  </a:lnTo>
                  <a:lnTo>
                    <a:pt x="788" y="355"/>
                  </a:lnTo>
                  <a:lnTo>
                    <a:pt x="790" y="360"/>
                  </a:lnTo>
                  <a:lnTo>
                    <a:pt x="790" y="362"/>
                  </a:lnTo>
                  <a:lnTo>
                    <a:pt x="792" y="364"/>
                  </a:lnTo>
                  <a:lnTo>
                    <a:pt x="795" y="364"/>
                  </a:lnTo>
                  <a:lnTo>
                    <a:pt x="795" y="367"/>
                  </a:lnTo>
                  <a:lnTo>
                    <a:pt x="792" y="367"/>
                  </a:lnTo>
                  <a:lnTo>
                    <a:pt x="790" y="367"/>
                  </a:lnTo>
                  <a:lnTo>
                    <a:pt x="790" y="369"/>
                  </a:lnTo>
                  <a:lnTo>
                    <a:pt x="788" y="374"/>
                  </a:lnTo>
                  <a:lnTo>
                    <a:pt x="785" y="388"/>
                  </a:lnTo>
                  <a:lnTo>
                    <a:pt x="785" y="391"/>
                  </a:lnTo>
                  <a:lnTo>
                    <a:pt x="783" y="398"/>
                  </a:lnTo>
                  <a:lnTo>
                    <a:pt x="783" y="402"/>
                  </a:lnTo>
                  <a:lnTo>
                    <a:pt x="783" y="405"/>
                  </a:lnTo>
                  <a:lnTo>
                    <a:pt x="781" y="405"/>
                  </a:lnTo>
                  <a:lnTo>
                    <a:pt x="766" y="409"/>
                  </a:lnTo>
                  <a:lnTo>
                    <a:pt x="752" y="414"/>
                  </a:lnTo>
                  <a:lnTo>
                    <a:pt x="745" y="417"/>
                  </a:lnTo>
                  <a:lnTo>
                    <a:pt x="724" y="414"/>
                  </a:lnTo>
                  <a:lnTo>
                    <a:pt x="721" y="412"/>
                  </a:lnTo>
                  <a:lnTo>
                    <a:pt x="719" y="409"/>
                  </a:lnTo>
                  <a:lnTo>
                    <a:pt x="717" y="409"/>
                  </a:lnTo>
                  <a:lnTo>
                    <a:pt x="717" y="407"/>
                  </a:lnTo>
                  <a:lnTo>
                    <a:pt x="717" y="402"/>
                  </a:lnTo>
                  <a:lnTo>
                    <a:pt x="717" y="400"/>
                  </a:lnTo>
                  <a:lnTo>
                    <a:pt x="712" y="400"/>
                  </a:lnTo>
                  <a:lnTo>
                    <a:pt x="710" y="400"/>
                  </a:lnTo>
                  <a:lnTo>
                    <a:pt x="707" y="400"/>
                  </a:lnTo>
                  <a:lnTo>
                    <a:pt x="707" y="400"/>
                  </a:lnTo>
                  <a:lnTo>
                    <a:pt x="707" y="402"/>
                  </a:lnTo>
                  <a:lnTo>
                    <a:pt x="705" y="407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5" y="412"/>
                  </a:lnTo>
                  <a:lnTo>
                    <a:pt x="705" y="414"/>
                  </a:lnTo>
                  <a:lnTo>
                    <a:pt x="703" y="417"/>
                  </a:lnTo>
                  <a:lnTo>
                    <a:pt x="703" y="417"/>
                  </a:lnTo>
                  <a:lnTo>
                    <a:pt x="700" y="419"/>
                  </a:lnTo>
                  <a:lnTo>
                    <a:pt x="700" y="424"/>
                  </a:lnTo>
                  <a:lnTo>
                    <a:pt x="698" y="426"/>
                  </a:lnTo>
                  <a:lnTo>
                    <a:pt x="695" y="426"/>
                  </a:lnTo>
                  <a:lnTo>
                    <a:pt x="691" y="426"/>
                  </a:lnTo>
                  <a:lnTo>
                    <a:pt x="688" y="426"/>
                  </a:lnTo>
                  <a:lnTo>
                    <a:pt x="686" y="428"/>
                  </a:lnTo>
                  <a:lnTo>
                    <a:pt x="686" y="431"/>
                  </a:lnTo>
                  <a:lnTo>
                    <a:pt x="684" y="431"/>
                  </a:lnTo>
                  <a:lnTo>
                    <a:pt x="681" y="428"/>
                  </a:lnTo>
                  <a:lnTo>
                    <a:pt x="679" y="426"/>
                  </a:lnTo>
                  <a:lnTo>
                    <a:pt x="679" y="426"/>
                  </a:lnTo>
                  <a:lnTo>
                    <a:pt x="681" y="424"/>
                  </a:lnTo>
                  <a:lnTo>
                    <a:pt x="684" y="426"/>
                  </a:lnTo>
                  <a:lnTo>
                    <a:pt x="686" y="424"/>
                  </a:lnTo>
                  <a:lnTo>
                    <a:pt x="686" y="421"/>
                  </a:lnTo>
                  <a:lnTo>
                    <a:pt x="686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79" y="419"/>
                  </a:lnTo>
                  <a:lnTo>
                    <a:pt x="677" y="419"/>
                  </a:lnTo>
                  <a:lnTo>
                    <a:pt x="672" y="419"/>
                  </a:lnTo>
                  <a:lnTo>
                    <a:pt x="672" y="419"/>
                  </a:lnTo>
                  <a:lnTo>
                    <a:pt x="669" y="419"/>
                  </a:lnTo>
                  <a:lnTo>
                    <a:pt x="669" y="419"/>
                  </a:lnTo>
                  <a:lnTo>
                    <a:pt x="669" y="417"/>
                  </a:lnTo>
                  <a:lnTo>
                    <a:pt x="667" y="417"/>
                  </a:lnTo>
                  <a:lnTo>
                    <a:pt x="667" y="414"/>
                  </a:lnTo>
                  <a:lnTo>
                    <a:pt x="653" y="414"/>
                  </a:lnTo>
                  <a:lnTo>
                    <a:pt x="651" y="414"/>
                  </a:lnTo>
                  <a:lnTo>
                    <a:pt x="646" y="409"/>
                  </a:lnTo>
                  <a:lnTo>
                    <a:pt x="646" y="409"/>
                  </a:lnTo>
                  <a:lnTo>
                    <a:pt x="646" y="407"/>
                  </a:lnTo>
                  <a:lnTo>
                    <a:pt x="643" y="405"/>
                  </a:lnTo>
                  <a:lnTo>
                    <a:pt x="643" y="405"/>
                  </a:lnTo>
                  <a:lnTo>
                    <a:pt x="641" y="405"/>
                  </a:lnTo>
                  <a:lnTo>
                    <a:pt x="641" y="405"/>
                  </a:lnTo>
                  <a:lnTo>
                    <a:pt x="639" y="405"/>
                  </a:lnTo>
                  <a:lnTo>
                    <a:pt x="639" y="405"/>
                  </a:lnTo>
                  <a:lnTo>
                    <a:pt x="639" y="402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34" y="400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2" y="395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6" y="391"/>
                  </a:lnTo>
                  <a:lnTo>
                    <a:pt x="636" y="388"/>
                  </a:lnTo>
                  <a:lnTo>
                    <a:pt x="634" y="386"/>
                  </a:lnTo>
                  <a:lnTo>
                    <a:pt x="634" y="383"/>
                  </a:lnTo>
                  <a:lnTo>
                    <a:pt x="632" y="383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79"/>
                  </a:lnTo>
                  <a:lnTo>
                    <a:pt x="622" y="379"/>
                  </a:lnTo>
                  <a:lnTo>
                    <a:pt x="622" y="376"/>
                  </a:lnTo>
                  <a:lnTo>
                    <a:pt x="620" y="376"/>
                  </a:lnTo>
                  <a:lnTo>
                    <a:pt x="620" y="374"/>
                  </a:lnTo>
                  <a:lnTo>
                    <a:pt x="617" y="376"/>
                  </a:lnTo>
                  <a:lnTo>
                    <a:pt x="617" y="376"/>
                  </a:lnTo>
                  <a:lnTo>
                    <a:pt x="615" y="376"/>
                  </a:lnTo>
                  <a:lnTo>
                    <a:pt x="615" y="379"/>
                  </a:lnTo>
                  <a:lnTo>
                    <a:pt x="615" y="381"/>
                  </a:lnTo>
                  <a:lnTo>
                    <a:pt x="615" y="381"/>
                  </a:lnTo>
                  <a:lnTo>
                    <a:pt x="613" y="383"/>
                  </a:lnTo>
                  <a:lnTo>
                    <a:pt x="610" y="383"/>
                  </a:lnTo>
                  <a:lnTo>
                    <a:pt x="610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3" y="381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1" y="379"/>
                  </a:lnTo>
                  <a:lnTo>
                    <a:pt x="598" y="379"/>
                  </a:lnTo>
                  <a:lnTo>
                    <a:pt x="596" y="379"/>
                  </a:lnTo>
                  <a:lnTo>
                    <a:pt x="596" y="379"/>
                  </a:lnTo>
                  <a:lnTo>
                    <a:pt x="594" y="376"/>
                  </a:lnTo>
                  <a:lnTo>
                    <a:pt x="591" y="376"/>
                  </a:lnTo>
                  <a:lnTo>
                    <a:pt x="591" y="379"/>
                  </a:lnTo>
                  <a:lnTo>
                    <a:pt x="589" y="381"/>
                  </a:lnTo>
                  <a:lnTo>
                    <a:pt x="589" y="383"/>
                  </a:lnTo>
                  <a:lnTo>
                    <a:pt x="591" y="391"/>
                  </a:lnTo>
                  <a:lnTo>
                    <a:pt x="591" y="393"/>
                  </a:lnTo>
                  <a:lnTo>
                    <a:pt x="589" y="395"/>
                  </a:lnTo>
                  <a:lnTo>
                    <a:pt x="587" y="395"/>
                  </a:lnTo>
                  <a:lnTo>
                    <a:pt x="582" y="395"/>
                  </a:lnTo>
                  <a:lnTo>
                    <a:pt x="582" y="395"/>
                  </a:lnTo>
                  <a:lnTo>
                    <a:pt x="580" y="395"/>
                  </a:lnTo>
                  <a:lnTo>
                    <a:pt x="580" y="395"/>
                  </a:lnTo>
                  <a:lnTo>
                    <a:pt x="577" y="398"/>
                  </a:lnTo>
                  <a:lnTo>
                    <a:pt x="577" y="398"/>
                  </a:lnTo>
                  <a:lnTo>
                    <a:pt x="577" y="400"/>
                  </a:lnTo>
                  <a:lnTo>
                    <a:pt x="575" y="400"/>
                  </a:lnTo>
                  <a:lnTo>
                    <a:pt x="572" y="400"/>
                  </a:lnTo>
                  <a:lnTo>
                    <a:pt x="570" y="398"/>
                  </a:lnTo>
                  <a:lnTo>
                    <a:pt x="570" y="395"/>
                  </a:lnTo>
                  <a:lnTo>
                    <a:pt x="568" y="395"/>
                  </a:lnTo>
                  <a:lnTo>
                    <a:pt x="568" y="393"/>
                  </a:lnTo>
                  <a:lnTo>
                    <a:pt x="568" y="391"/>
                  </a:lnTo>
                  <a:lnTo>
                    <a:pt x="568" y="388"/>
                  </a:lnTo>
                  <a:lnTo>
                    <a:pt x="565" y="388"/>
                  </a:lnTo>
                  <a:lnTo>
                    <a:pt x="565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1" y="383"/>
                  </a:lnTo>
                  <a:lnTo>
                    <a:pt x="561" y="381"/>
                  </a:lnTo>
                  <a:lnTo>
                    <a:pt x="561" y="379"/>
                  </a:lnTo>
                  <a:lnTo>
                    <a:pt x="561" y="379"/>
                  </a:lnTo>
                  <a:lnTo>
                    <a:pt x="558" y="379"/>
                  </a:lnTo>
                  <a:lnTo>
                    <a:pt x="556" y="381"/>
                  </a:lnTo>
                  <a:lnTo>
                    <a:pt x="554" y="381"/>
                  </a:lnTo>
                  <a:lnTo>
                    <a:pt x="549" y="381"/>
                  </a:lnTo>
                  <a:lnTo>
                    <a:pt x="546" y="381"/>
                  </a:lnTo>
                  <a:lnTo>
                    <a:pt x="546" y="383"/>
                  </a:lnTo>
                  <a:lnTo>
                    <a:pt x="544" y="383"/>
                  </a:lnTo>
                  <a:lnTo>
                    <a:pt x="544" y="383"/>
                  </a:lnTo>
                  <a:lnTo>
                    <a:pt x="542" y="383"/>
                  </a:lnTo>
                  <a:lnTo>
                    <a:pt x="539" y="381"/>
                  </a:lnTo>
                  <a:lnTo>
                    <a:pt x="539" y="381"/>
                  </a:lnTo>
                  <a:lnTo>
                    <a:pt x="537" y="381"/>
                  </a:lnTo>
                  <a:lnTo>
                    <a:pt x="537" y="381"/>
                  </a:lnTo>
                  <a:lnTo>
                    <a:pt x="535" y="381"/>
                  </a:lnTo>
                  <a:lnTo>
                    <a:pt x="535" y="383"/>
                  </a:lnTo>
                  <a:lnTo>
                    <a:pt x="535" y="386"/>
                  </a:lnTo>
                  <a:lnTo>
                    <a:pt x="537" y="388"/>
                  </a:lnTo>
                  <a:lnTo>
                    <a:pt x="537" y="388"/>
                  </a:lnTo>
                  <a:lnTo>
                    <a:pt x="537" y="391"/>
                  </a:lnTo>
                  <a:lnTo>
                    <a:pt x="535" y="391"/>
                  </a:lnTo>
                  <a:lnTo>
                    <a:pt x="532" y="388"/>
                  </a:lnTo>
                  <a:lnTo>
                    <a:pt x="530" y="388"/>
                  </a:lnTo>
                  <a:lnTo>
                    <a:pt x="525" y="381"/>
                  </a:lnTo>
                  <a:lnTo>
                    <a:pt x="525" y="381"/>
                  </a:lnTo>
                  <a:lnTo>
                    <a:pt x="523" y="383"/>
                  </a:lnTo>
                  <a:lnTo>
                    <a:pt x="523" y="383"/>
                  </a:lnTo>
                  <a:lnTo>
                    <a:pt x="520" y="386"/>
                  </a:lnTo>
                  <a:lnTo>
                    <a:pt x="520" y="386"/>
                  </a:lnTo>
                  <a:lnTo>
                    <a:pt x="523" y="388"/>
                  </a:lnTo>
                  <a:lnTo>
                    <a:pt x="523" y="391"/>
                  </a:lnTo>
                  <a:lnTo>
                    <a:pt x="520" y="391"/>
                  </a:lnTo>
                  <a:lnTo>
                    <a:pt x="518" y="391"/>
                  </a:lnTo>
                  <a:lnTo>
                    <a:pt x="518" y="393"/>
                  </a:lnTo>
                  <a:lnTo>
                    <a:pt x="518" y="395"/>
                  </a:lnTo>
                  <a:lnTo>
                    <a:pt x="518" y="395"/>
                  </a:lnTo>
                  <a:lnTo>
                    <a:pt x="516" y="398"/>
                  </a:lnTo>
                  <a:lnTo>
                    <a:pt x="513" y="398"/>
                  </a:lnTo>
                  <a:lnTo>
                    <a:pt x="513" y="398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06" y="395"/>
                  </a:lnTo>
                  <a:lnTo>
                    <a:pt x="506" y="398"/>
                  </a:lnTo>
                  <a:lnTo>
                    <a:pt x="504" y="409"/>
                  </a:lnTo>
                  <a:lnTo>
                    <a:pt x="504" y="409"/>
                  </a:lnTo>
                  <a:lnTo>
                    <a:pt x="497" y="417"/>
                  </a:lnTo>
                  <a:lnTo>
                    <a:pt x="487" y="421"/>
                  </a:lnTo>
                  <a:lnTo>
                    <a:pt x="483" y="426"/>
                  </a:lnTo>
                  <a:lnTo>
                    <a:pt x="483" y="426"/>
                  </a:lnTo>
                  <a:lnTo>
                    <a:pt x="480" y="424"/>
                  </a:lnTo>
                  <a:lnTo>
                    <a:pt x="478" y="421"/>
                  </a:lnTo>
                  <a:lnTo>
                    <a:pt x="478" y="421"/>
                  </a:lnTo>
                  <a:lnTo>
                    <a:pt x="475" y="421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71" y="417"/>
                  </a:lnTo>
                  <a:lnTo>
                    <a:pt x="471" y="417"/>
                  </a:lnTo>
                  <a:lnTo>
                    <a:pt x="468" y="417"/>
                  </a:lnTo>
                  <a:lnTo>
                    <a:pt x="466" y="417"/>
                  </a:lnTo>
                  <a:lnTo>
                    <a:pt x="466" y="417"/>
                  </a:lnTo>
                  <a:lnTo>
                    <a:pt x="464" y="417"/>
                  </a:lnTo>
                  <a:lnTo>
                    <a:pt x="464" y="414"/>
                  </a:lnTo>
                  <a:lnTo>
                    <a:pt x="452" y="405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lnTo>
                    <a:pt x="442" y="395"/>
                  </a:lnTo>
                  <a:lnTo>
                    <a:pt x="440" y="393"/>
                  </a:lnTo>
                  <a:lnTo>
                    <a:pt x="438" y="391"/>
                  </a:lnTo>
                  <a:lnTo>
                    <a:pt x="438" y="391"/>
                  </a:lnTo>
                  <a:lnTo>
                    <a:pt x="433" y="388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28" y="386"/>
                  </a:lnTo>
                  <a:lnTo>
                    <a:pt x="428" y="386"/>
                  </a:lnTo>
                  <a:lnTo>
                    <a:pt x="423" y="386"/>
                  </a:lnTo>
                  <a:lnTo>
                    <a:pt x="423" y="388"/>
                  </a:lnTo>
                  <a:lnTo>
                    <a:pt x="421" y="388"/>
                  </a:lnTo>
                  <a:lnTo>
                    <a:pt x="423" y="391"/>
                  </a:lnTo>
                  <a:lnTo>
                    <a:pt x="423" y="393"/>
                  </a:lnTo>
                  <a:lnTo>
                    <a:pt x="421" y="393"/>
                  </a:lnTo>
                  <a:lnTo>
                    <a:pt x="421" y="393"/>
                  </a:lnTo>
                  <a:lnTo>
                    <a:pt x="421" y="395"/>
                  </a:lnTo>
                  <a:lnTo>
                    <a:pt x="426" y="395"/>
                  </a:lnTo>
                  <a:lnTo>
                    <a:pt x="428" y="398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7"/>
                  </a:lnTo>
                  <a:lnTo>
                    <a:pt x="428" y="409"/>
                  </a:lnTo>
                  <a:lnTo>
                    <a:pt x="428" y="412"/>
                  </a:lnTo>
                  <a:lnTo>
                    <a:pt x="431" y="417"/>
                  </a:lnTo>
                  <a:lnTo>
                    <a:pt x="431" y="421"/>
                  </a:lnTo>
                  <a:lnTo>
                    <a:pt x="428" y="424"/>
                  </a:lnTo>
                  <a:lnTo>
                    <a:pt x="426" y="426"/>
                  </a:lnTo>
                  <a:lnTo>
                    <a:pt x="423" y="426"/>
                  </a:lnTo>
                  <a:lnTo>
                    <a:pt x="423" y="426"/>
                  </a:lnTo>
                  <a:lnTo>
                    <a:pt x="421" y="426"/>
                  </a:lnTo>
                  <a:lnTo>
                    <a:pt x="419" y="426"/>
                  </a:lnTo>
                  <a:lnTo>
                    <a:pt x="419" y="426"/>
                  </a:lnTo>
                  <a:lnTo>
                    <a:pt x="416" y="424"/>
                  </a:lnTo>
                  <a:lnTo>
                    <a:pt x="416" y="421"/>
                  </a:lnTo>
                  <a:lnTo>
                    <a:pt x="414" y="421"/>
                  </a:lnTo>
                  <a:lnTo>
                    <a:pt x="414" y="419"/>
                  </a:lnTo>
                  <a:lnTo>
                    <a:pt x="414" y="417"/>
                  </a:lnTo>
                  <a:lnTo>
                    <a:pt x="416" y="414"/>
                  </a:lnTo>
                  <a:lnTo>
                    <a:pt x="416" y="412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9" y="402"/>
                  </a:lnTo>
                  <a:lnTo>
                    <a:pt x="421" y="402"/>
                  </a:lnTo>
                  <a:lnTo>
                    <a:pt x="421" y="400"/>
                  </a:lnTo>
                  <a:lnTo>
                    <a:pt x="421" y="400"/>
                  </a:lnTo>
                  <a:lnTo>
                    <a:pt x="419" y="400"/>
                  </a:lnTo>
                  <a:lnTo>
                    <a:pt x="419" y="400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4" y="398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7" y="393"/>
                  </a:lnTo>
                  <a:lnTo>
                    <a:pt x="407" y="393"/>
                  </a:lnTo>
                  <a:lnTo>
                    <a:pt x="405" y="391"/>
                  </a:lnTo>
                  <a:lnTo>
                    <a:pt x="405" y="391"/>
                  </a:lnTo>
                  <a:lnTo>
                    <a:pt x="402" y="388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3"/>
                  </a:lnTo>
                  <a:lnTo>
                    <a:pt x="400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397" y="379"/>
                  </a:lnTo>
                  <a:lnTo>
                    <a:pt x="395" y="379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88" y="372"/>
                  </a:lnTo>
                  <a:lnTo>
                    <a:pt x="379" y="369"/>
                  </a:lnTo>
                  <a:lnTo>
                    <a:pt x="376" y="367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4" y="364"/>
                  </a:lnTo>
                  <a:lnTo>
                    <a:pt x="374" y="362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1" y="357"/>
                  </a:lnTo>
                  <a:lnTo>
                    <a:pt x="374" y="357"/>
                  </a:lnTo>
                  <a:lnTo>
                    <a:pt x="374" y="357"/>
                  </a:lnTo>
                  <a:lnTo>
                    <a:pt x="374" y="355"/>
                  </a:lnTo>
                  <a:lnTo>
                    <a:pt x="374" y="355"/>
                  </a:lnTo>
                  <a:lnTo>
                    <a:pt x="371" y="353"/>
                  </a:lnTo>
                  <a:lnTo>
                    <a:pt x="367" y="350"/>
                  </a:lnTo>
                  <a:lnTo>
                    <a:pt x="364" y="350"/>
                  </a:lnTo>
                  <a:lnTo>
                    <a:pt x="364" y="348"/>
                  </a:lnTo>
                  <a:lnTo>
                    <a:pt x="364" y="348"/>
                  </a:lnTo>
                  <a:lnTo>
                    <a:pt x="362" y="346"/>
                  </a:lnTo>
                  <a:lnTo>
                    <a:pt x="362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8"/>
                  </a:lnTo>
                  <a:lnTo>
                    <a:pt x="345" y="346"/>
                  </a:lnTo>
                  <a:lnTo>
                    <a:pt x="343" y="348"/>
                  </a:lnTo>
                  <a:lnTo>
                    <a:pt x="341" y="348"/>
                  </a:lnTo>
                  <a:lnTo>
                    <a:pt x="341" y="348"/>
                  </a:lnTo>
                  <a:lnTo>
                    <a:pt x="341" y="350"/>
                  </a:lnTo>
                  <a:lnTo>
                    <a:pt x="338" y="350"/>
                  </a:lnTo>
                  <a:lnTo>
                    <a:pt x="338" y="350"/>
                  </a:lnTo>
                  <a:lnTo>
                    <a:pt x="338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6"/>
                  </a:lnTo>
                  <a:lnTo>
                    <a:pt x="334" y="348"/>
                  </a:lnTo>
                  <a:lnTo>
                    <a:pt x="334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29" y="346"/>
                  </a:lnTo>
                  <a:lnTo>
                    <a:pt x="329" y="346"/>
                  </a:lnTo>
                  <a:lnTo>
                    <a:pt x="329" y="348"/>
                  </a:lnTo>
                  <a:lnTo>
                    <a:pt x="329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50"/>
                  </a:lnTo>
                  <a:lnTo>
                    <a:pt x="324" y="350"/>
                  </a:lnTo>
                  <a:lnTo>
                    <a:pt x="324" y="348"/>
                  </a:lnTo>
                  <a:lnTo>
                    <a:pt x="319" y="348"/>
                  </a:lnTo>
                  <a:lnTo>
                    <a:pt x="319" y="350"/>
                  </a:lnTo>
                  <a:lnTo>
                    <a:pt x="319" y="348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2" y="338"/>
                  </a:lnTo>
                  <a:lnTo>
                    <a:pt x="310" y="331"/>
                  </a:lnTo>
                  <a:lnTo>
                    <a:pt x="310" y="329"/>
                  </a:lnTo>
                  <a:lnTo>
                    <a:pt x="308" y="327"/>
                  </a:lnTo>
                  <a:lnTo>
                    <a:pt x="308" y="324"/>
                  </a:lnTo>
                  <a:lnTo>
                    <a:pt x="305" y="322"/>
                  </a:lnTo>
                  <a:lnTo>
                    <a:pt x="305" y="324"/>
                  </a:lnTo>
                  <a:lnTo>
                    <a:pt x="305" y="327"/>
                  </a:lnTo>
                  <a:lnTo>
                    <a:pt x="303" y="327"/>
                  </a:lnTo>
                  <a:lnTo>
                    <a:pt x="303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6" y="331"/>
                  </a:lnTo>
                  <a:lnTo>
                    <a:pt x="296" y="331"/>
                  </a:lnTo>
                  <a:lnTo>
                    <a:pt x="293" y="334"/>
                  </a:lnTo>
                  <a:lnTo>
                    <a:pt x="291" y="334"/>
                  </a:lnTo>
                  <a:lnTo>
                    <a:pt x="291" y="334"/>
                  </a:lnTo>
                  <a:lnTo>
                    <a:pt x="289" y="331"/>
                  </a:lnTo>
                  <a:lnTo>
                    <a:pt x="289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1"/>
                  </a:lnTo>
                  <a:lnTo>
                    <a:pt x="282" y="331"/>
                  </a:lnTo>
                  <a:lnTo>
                    <a:pt x="282" y="334"/>
                  </a:lnTo>
                  <a:lnTo>
                    <a:pt x="277" y="338"/>
                  </a:lnTo>
                  <a:lnTo>
                    <a:pt x="277" y="341"/>
                  </a:lnTo>
                  <a:lnTo>
                    <a:pt x="279" y="343"/>
                  </a:lnTo>
                  <a:lnTo>
                    <a:pt x="279" y="346"/>
                  </a:lnTo>
                  <a:lnTo>
                    <a:pt x="277" y="348"/>
                  </a:lnTo>
                  <a:lnTo>
                    <a:pt x="274" y="350"/>
                  </a:lnTo>
                  <a:lnTo>
                    <a:pt x="272" y="350"/>
                  </a:lnTo>
                  <a:lnTo>
                    <a:pt x="270" y="348"/>
                  </a:lnTo>
                  <a:lnTo>
                    <a:pt x="270" y="346"/>
                  </a:lnTo>
                  <a:lnTo>
                    <a:pt x="270" y="343"/>
                  </a:lnTo>
                  <a:lnTo>
                    <a:pt x="270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5" y="346"/>
                  </a:lnTo>
                  <a:lnTo>
                    <a:pt x="265" y="346"/>
                  </a:lnTo>
                  <a:lnTo>
                    <a:pt x="263" y="348"/>
                  </a:lnTo>
                  <a:lnTo>
                    <a:pt x="258" y="348"/>
                  </a:lnTo>
                  <a:lnTo>
                    <a:pt x="253" y="348"/>
                  </a:lnTo>
                  <a:lnTo>
                    <a:pt x="253" y="346"/>
                  </a:lnTo>
                  <a:lnTo>
                    <a:pt x="253" y="346"/>
                  </a:lnTo>
                  <a:lnTo>
                    <a:pt x="251" y="346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6" y="341"/>
                  </a:lnTo>
                  <a:lnTo>
                    <a:pt x="256" y="341"/>
                  </a:lnTo>
                  <a:lnTo>
                    <a:pt x="258" y="341"/>
                  </a:lnTo>
                  <a:lnTo>
                    <a:pt x="258" y="338"/>
                  </a:lnTo>
                  <a:lnTo>
                    <a:pt x="258" y="336"/>
                  </a:lnTo>
                  <a:lnTo>
                    <a:pt x="258" y="334"/>
                  </a:lnTo>
                  <a:lnTo>
                    <a:pt x="256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1" y="331"/>
                  </a:lnTo>
                  <a:lnTo>
                    <a:pt x="251" y="329"/>
                  </a:lnTo>
                  <a:lnTo>
                    <a:pt x="248" y="331"/>
                  </a:lnTo>
                  <a:lnTo>
                    <a:pt x="248" y="331"/>
                  </a:lnTo>
                  <a:lnTo>
                    <a:pt x="246" y="331"/>
                  </a:lnTo>
                  <a:lnTo>
                    <a:pt x="234" y="331"/>
                  </a:lnTo>
                  <a:lnTo>
                    <a:pt x="232" y="329"/>
                  </a:lnTo>
                  <a:lnTo>
                    <a:pt x="232" y="329"/>
                  </a:lnTo>
                  <a:lnTo>
                    <a:pt x="232" y="327"/>
                  </a:lnTo>
                  <a:lnTo>
                    <a:pt x="230" y="327"/>
                  </a:lnTo>
                  <a:lnTo>
                    <a:pt x="230" y="324"/>
                  </a:lnTo>
                  <a:lnTo>
                    <a:pt x="227" y="324"/>
                  </a:lnTo>
                  <a:lnTo>
                    <a:pt x="225" y="324"/>
                  </a:lnTo>
                  <a:lnTo>
                    <a:pt x="225" y="324"/>
                  </a:lnTo>
                  <a:lnTo>
                    <a:pt x="225" y="329"/>
                  </a:lnTo>
                  <a:lnTo>
                    <a:pt x="227" y="336"/>
                  </a:lnTo>
                  <a:lnTo>
                    <a:pt x="227" y="338"/>
                  </a:lnTo>
                  <a:lnTo>
                    <a:pt x="225" y="338"/>
                  </a:lnTo>
                  <a:lnTo>
                    <a:pt x="222" y="341"/>
                  </a:lnTo>
                  <a:lnTo>
                    <a:pt x="222" y="341"/>
                  </a:lnTo>
                  <a:lnTo>
                    <a:pt x="220" y="341"/>
                  </a:lnTo>
                  <a:lnTo>
                    <a:pt x="220" y="338"/>
                  </a:lnTo>
                  <a:lnTo>
                    <a:pt x="220" y="338"/>
                  </a:lnTo>
                  <a:lnTo>
                    <a:pt x="222" y="336"/>
                  </a:lnTo>
                  <a:lnTo>
                    <a:pt x="222" y="336"/>
                  </a:lnTo>
                  <a:lnTo>
                    <a:pt x="218" y="336"/>
                  </a:lnTo>
                  <a:lnTo>
                    <a:pt x="218" y="334"/>
                  </a:lnTo>
                  <a:lnTo>
                    <a:pt x="215" y="334"/>
                  </a:lnTo>
                  <a:lnTo>
                    <a:pt x="215" y="336"/>
                  </a:lnTo>
                  <a:lnTo>
                    <a:pt x="215" y="338"/>
                  </a:lnTo>
                  <a:lnTo>
                    <a:pt x="215" y="338"/>
                  </a:lnTo>
                  <a:lnTo>
                    <a:pt x="213" y="338"/>
                  </a:lnTo>
                  <a:lnTo>
                    <a:pt x="213" y="341"/>
                  </a:lnTo>
                  <a:lnTo>
                    <a:pt x="213" y="341"/>
                  </a:lnTo>
                  <a:lnTo>
                    <a:pt x="213" y="346"/>
                  </a:lnTo>
                  <a:lnTo>
                    <a:pt x="213" y="348"/>
                  </a:lnTo>
                  <a:lnTo>
                    <a:pt x="213" y="348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08" y="353"/>
                  </a:lnTo>
                  <a:lnTo>
                    <a:pt x="208" y="353"/>
                  </a:lnTo>
                  <a:lnTo>
                    <a:pt x="206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3" y="355"/>
                  </a:lnTo>
                  <a:lnTo>
                    <a:pt x="203" y="355"/>
                  </a:lnTo>
                  <a:lnTo>
                    <a:pt x="203" y="357"/>
                  </a:lnTo>
                  <a:lnTo>
                    <a:pt x="203" y="357"/>
                  </a:lnTo>
                  <a:lnTo>
                    <a:pt x="203" y="360"/>
                  </a:lnTo>
                  <a:lnTo>
                    <a:pt x="203" y="360"/>
                  </a:lnTo>
                  <a:lnTo>
                    <a:pt x="203" y="362"/>
                  </a:lnTo>
                  <a:lnTo>
                    <a:pt x="203" y="362"/>
                  </a:lnTo>
                  <a:lnTo>
                    <a:pt x="196" y="364"/>
                  </a:lnTo>
                  <a:lnTo>
                    <a:pt x="187" y="367"/>
                  </a:lnTo>
                  <a:lnTo>
                    <a:pt x="185" y="369"/>
                  </a:lnTo>
                  <a:lnTo>
                    <a:pt x="177" y="374"/>
                  </a:lnTo>
                  <a:lnTo>
                    <a:pt x="175" y="379"/>
                  </a:lnTo>
                  <a:lnTo>
                    <a:pt x="173" y="379"/>
                  </a:lnTo>
                  <a:lnTo>
                    <a:pt x="161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4" y="381"/>
                  </a:lnTo>
                  <a:lnTo>
                    <a:pt x="154" y="381"/>
                  </a:lnTo>
                  <a:lnTo>
                    <a:pt x="154" y="383"/>
                  </a:lnTo>
                  <a:lnTo>
                    <a:pt x="154" y="386"/>
                  </a:lnTo>
                  <a:lnTo>
                    <a:pt x="151" y="388"/>
                  </a:lnTo>
                  <a:lnTo>
                    <a:pt x="151" y="391"/>
                  </a:lnTo>
                  <a:lnTo>
                    <a:pt x="151" y="393"/>
                  </a:lnTo>
                  <a:lnTo>
                    <a:pt x="154" y="395"/>
                  </a:lnTo>
                  <a:lnTo>
                    <a:pt x="156" y="398"/>
                  </a:lnTo>
                  <a:lnTo>
                    <a:pt x="154" y="400"/>
                  </a:lnTo>
                  <a:lnTo>
                    <a:pt x="151" y="402"/>
                  </a:lnTo>
                  <a:lnTo>
                    <a:pt x="147" y="405"/>
                  </a:lnTo>
                  <a:lnTo>
                    <a:pt x="140" y="405"/>
                  </a:lnTo>
                  <a:lnTo>
                    <a:pt x="137" y="407"/>
                  </a:lnTo>
                  <a:lnTo>
                    <a:pt x="133" y="414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8" y="421"/>
                  </a:lnTo>
                  <a:lnTo>
                    <a:pt x="114" y="417"/>
                  </a:lnTo>
                  <a:lnTo>
                    <a:pt x="111" y="417"/>
                  </a:lnTo>
                  <a:lnTo>
                    <a:pt x="111" y="417"/>
                  </a:lnTo>
                  <a:lnTo>
                    <a:pt x="111" y="419"/>
                  </a:lnTo>
                  <a:lnTo>
                    <a:pt x="111" y="419"/>
                  </a:lnTo>
                  <a:lnTo>
                    <a:pt x="114" y="421"/>
                  </a:lnTo>
                  <a:lnTo>
                    <a:pt x="116" y="421"/>
                  </a:lnTo>
                  <a:lnTo>
                    <a:pt x="116" y="424"/>
                  </a:lnTo>
                  <a:lnTo>
                    <a:pt x="116" y="431"/>
                  </a:lnTo>
                  <a:lnTo>
                    <a:pt x="118" y="443"/>
                  </a:lnTo>
                  <a:lnTo>
                    <a:pt x="118" y="447"/>
                  </a:lnTo>
                  <a:lnTo>
                    <a:pt x="121" y="452"/>
                  </a:lnTo>
                  <a:lnTo>
                    <a:pt x="123" y="454"/>
                  </a:lnTo>
                  <a:lnTo>
                    <a:pt x="121" y="459"/>
                  </a:lnTo>
                  <a:lnTo>
                    <a:pt x="121" y="462"/>
                  </a:lnTo>
                  <a:lnTo>
                    <a:pt x="125" y="462"/>
                  </a:lnTo>
                  <a:lnTo>
                    <a:pt x="125" y="462"/>
                  </a:lnTo>
                  <a:lnTo>
                    <a:pt x="125" y="464"/>
                  </a:lnTo>
                  <a:lnTo>
                    <a:pt x="128" y="466"/>
                  </a:lnTo>
                  <a:lnTo>
                    <a:pt x="128" y="469"/>
                  </a:lnTo>
                  <a:lnTo>
                    <a:pt x="128" y="469"/>
                  </a:lnTo>
                  <a:lnTo>
                    <a:pt x="125" y="471"/>
                  </a:lnTo>
                  <a:lnTo>
                    <a:pt x="121" y="476"/>
                  </a:lnTo>
                  <a:lnTo>
                    <a:pt x="116" y="478"/>
                  </a:lnTo>
                  <a:lnTo>
                    <a:pt x="107" y="483"/>
                  </a:lnTo>
                  <a:lnTo>
                    <a:pt x="104" y="483"/>
                  </a:lnTo>
                  <a:lnTo>
                    <a:pt x="104" y="485"/>
                  </a:lnTo>
                  <a:lnTo>
                    <a:pt x="104" y="485"/>
                  </a:lnTo>
                  <a:lnTo>
                    <a:pt x="102" y="485"/>
                  </a:lnTo>
                  <a:lnTo>
                    <a:pt x="99" y="483"/>
                  </a:lnTo>
                  <a:lnTo>
                    <a:pt x="97" y="480"/>
                  </a:lnTo>
                  <a:lnTo>
                    <a:pt x="97" y="480"/>
                  </a:lnTo>
                  <a:lnTo>
                    <a:pt x="95" y="480"/>
                  </a:lnTo>
                  <a:lnTo>
                    <a:pt x="92" y="480"/>
                  </a:lnTo>
                  <a:lnTo>
                    <a:pt x="92" y="480"/>
                  </a:lnTo>
                  <a:lnTo>
                    <a:pt x="92" y="478"/>
                  </a:lnTo>
                  <a:lnTo>
                    <a:pt x="92" y="476"/>
                  </a:lnTo>
                  <a:lnTo>
                    <a:pt x="90" y="473"/>
                  </a:lnTo>
                  <a:lnTo>
                    <a:pt x="88" y="473"/>
                  </a:lnTo>
                  <a:lnTo>
                    <a:pt x="88" y="473"/>
                  </a:lnTo>
                  <a:lnTo>
                    <a:pt x="88" y="471"/>
                  </a:lnTo>
                  <a:lnTo>
                    <a:pt x="88" y="471"/>
                  </a:lnTo>
                  <a:lnTo>
                    <a:pt x="88" y="469"/>
                  </a:lnTo>
                  <a:lnTo>
                    <a:pt x="85" y="466"/>
                  </a:lnTo>
                  <a:lnTo>
                    <a:pt x="85" y="464"/>
                  </a:lnTo>
                  <a:lnTo>
                    <a:pt x="85" y="462"/>
                  </a:lnTo>
                  <a:lnTo>
                    <a:pt x="83" y="459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4"/>
                  </a:lnTo>
                  <a:lnTo>
                    <a:pt x="78" y="452"/>
                  </a:lnTo>
                  <a:lnTo>
                    <a:pt x="76" y="450"/>
                  </a:lnTo>
                  <a:lnTo>
                    <a:pt x="73" y="447"/>
                  </a:lnTo>
                  <a:lnTo>
                    <a:pt x="73" y="447"/>
                  </a:lnTo>
                  <a:lnTo>
                    <a:pt x="71" y="443"/>
                  </a:lnTo>
                  <a:lnTo>
                    <a:pt x="71" y="443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9" y="440"/>
                  </a:lnTo>
                  <a:lnTo>
                    <a:pt x="69" y="440"/>
                  </a:lnTo>
                  <a:lnTo>
                    <a:pt x="66" y="440"/>
                  </a:lnTo>
                  <a:lnTo>
                    <a:pt x="64" y="438"/>
                  </a:lnTo>
                  <a:lnTo>
                    <a:pt x="62" y="433"/>
                  </a:lnTo>
                  <a:lnTo>
                    <a:pt x="59" y="433"/>
                  </a:lnTo>
                  <a:lnTo>
                    <a:pt x="57" y="433"/>
                  </a:lnTo>
                  <a:lnTo>
                    <a:pt x="54" y="433"/>
                  </a:lnTo>
                  <a:lnTo>
                    <a:pt x="52" y="435"/>
                  </a:lnTo>
                  <a:lnTo>
                    <a:pt x="52" y="438"/>
                  </a:lnTo>
                  <a:lnTo>
                    <a:pt x="52" y="438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5" y="445"/>
                  </a:lnTo>
                  <a:lnTo>
                    <a:pt x="45" y="445"/>
                  </a:lnTo>
                  <a:lnTo>
                    <a:pt x="43" y="447"/>
                  </a:lnTo>
                  <a:lnTo>
                    <a:pt x="45" y="447"/>
                  </a:lnTo>
                  <a:lnTo>
                    <a:pt x="45" y="450"/>
                  </a:lnTo>
                  <a:lnTo>
                    <a:pt x="45" y="450"/>
                  </a:lnTo>
                  <a:lnTo>
                    <a:pt x="45" y="452"/>
                  </a:lnTo>
                  <a:lnTo>
                    <a:pt x="43" y="454"/>
                  </a:lnTo>
                  <a:lnTo>
                    <a:pt x="43" y="454"/>
                  </a:lnTo>
                  <a:lnTo>
                    <a:pt x="43" y="457"/>
                  </a:lnTo>
                  <a:lnTo>
                    <a:pt x="45" y="462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0" y="471"/>
                  </a:lnTo>
                  <a:lnTo>
                    <a:pt x="38" y="473"/>
                  </a:lnTo>
                  <a:lnTo>
                    <a:pt x="26" y="478"/>
                  </a:lnTo>
                  <a:lnTo>
                    <a:pt x="24" y="480"/>
                  </a:lnTo>
                  <a:lnTo>
                    <a:pt x="24" y="485"/>
                  </a:lnTo>
                  <a:lnTo>
                    <a:pt x="19" y="504"/>
                  </a:lnTo>
                  <a:lnTo>
                    <a:pt x="17" y="523"/>
                  </a:lnTo>
                  <a:lnTo>
                    <a:pt x="19" y="525"/>
                  </a:lnTo>
                  <a:lnTo>
                    <a:pt x="28" y="530"/>
                  </a:lnTo>
                  <a:lnTo>
                    <a:pt x="31" y="535"/>
                  </a:lnTo>
                  <a:lnTo>
                    <a:pt x="31" y="537"/>
                  </a:lnTo>
                  <a:lnTo>
                    <a:pt x="28" y="542"/>
                  </a:lnTo>
                  <a:lnTo>
                    <a:pt x="28" y="547"/>
                  </a:lnTo>
                  <a:lnTo>
                    <a:pt x="24" y="549"/>
                  </a:lnTo>
                  <a:lnTo>
                    <a:pt x="24" y="551"/>
                  </a:lnTo>
                  <a:lnTo>
                    <a:pt x="21" y="551"/>
                  </a:lnTo>
                  <a:lnTo>
                    <a:pt x="19" y="554"/>
                  </a:lnTo>
                  <a:lnTo>
                    <a:pt x="17" y="554"/>
                  </a:lnTo>
                  <a:lnTo>
                    <a:pt x="17" y="556"/>
                  </a:lnTo>
                  <a:lnTo>
                    <a:pt x="10" y="575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14" y="601"/>
                  </a:lnTo>
                  <a:lnTo>
                    <a:pt x="28" y="606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5"/>
                  </a:lnTo>
                  <a:lnTo>
                    <a:pt x="33" y="615"/>
                  </a:lnTo>
                  <a:lnTo>
                    <a:pt x="36" y="618"/>
                  </a:lnTo>
                  <a:lnTo>
                    <a:pt x="33" y="618"/>
                  </a:lnTo>
                  <a:lnTo>
                    <a:pt x="33" y="620"/>
                  </a:lnTo>
                  <a:lnTo>
                    <a:pt x="33" y="620"/>
                  </a:lnTo>
                  <a:lnTo>
                    <a:pt x="36" y="622"/>
                  </a:lnTo>
                  <a:lnTo>
                    <a:pt x="38" y="622"/>
                  </a:lnTo>
                  <a:lnTo>
                    <a:pt x="38" y="622"/>
                  </a:lnTo>
                  <a:lnTo>
                    <a:pt x="38" y="625"/>
                  </a:lnTo>
                  <a:lnTo>
                    <a:pt x="36" y="627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6" y="634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41"/>
                  </a:lnTo>
                  <a:lnTo>
                    <a:pt x="36" y="641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8" y="646"/>
                  </a:lnTo>
                  <a:lnTo>
                    <a:pt x="47" y="653"/>
                  </a:lnTo>
                  <a:lnTo>
                    <a:pt x="47" y="653"/>
                  </a:lnTo>
                  <a:lnTo>
                    <a:pt x="47" y="651"/>
                  </a:lnTo>
                  <a:lnTo>
                    <a:pt x="50" y="648"/>
                  </a:lnTo>
                  <a:lnTo>
                    <a:pt x="50" y="644"/>
                  </a:lnTo>
                  <a:lnTo>
                    <a:pt x="50" y="641"/>
                  </a:lnTo>
                  <a:lnTo>
                    <a:pt x="50" y="641"/>
                  </a:lnTo>
                  <a:lnTo>
                    <a:pt x="52" y="641"/>
                  </a:lnTo>
                  <a:lnTo>
                    <a:pt x="62" y="646"/>
                  </a:lnTo>
                  <a:lnTo>
                    <a:pt x="83" y="646"/>
                  </a:lnTo>
                  <a:lnTo>
                    <a:pt x="88" y="648"/>
                  </a:lnTo>
                  <a:lnTo>
                    <a:pt x="90" y="651"/>
                  </a:lnTo>
                  <a:lnTo>
                    <a:pt x="99" y="667"/>
                  </a:lnTo>
                  <a:lnTo>
                    <a:pt x="99" y="667"/>
                  </a:lnTo>
                  <a:lnTo>
                    <a:pt x="102" y="672"/>
                  </a:lnTo>
                  <a:lnTo>
                    <a:pt x="104" y="672"/>
                  </a:lnTo>
                  <a:lnTo>
                    <a:pt x="107" y="675"/>
                  </a:lnTo>
                  <a:lnTo>
                    <a:pt x="107" y="675"/>
                  </a:lnTo>
                  <a:lnTo>
                    <a:pt x="109" y="675"/>
                  </a:lnTo>
                  <a:lnTo>
                    <a:pt x="109" y="677"/>
                  </a:lnTo>
                  <a:lnTo>
                    <a:pt x="109" y="677"/>
                  </a:lnTo>
                  <a:lnTo>
                    <a:pt x="118" y="698"/>
                  </a:lnTo>
                  <a:lnTo>
                    <a:pt x="133" y="724"/>
                  </a:lnTo>
                  <a:lnTo>
                    <a:pt x="130" y="727"/>
                  </a:lnTo>
                  <a:lnTo>
                    <a:pt x="128" y="729"/>
                  </a:lnTo>
                  <a:lnTo>
                    <a:pt x="121" y="731"/>
                  </a:lnTo>
                  <a:lnTo>
                    <a:pt x="118" y="729"/>
                  </a:lnTo>
                  <a:lnTo>
                    <a:pt x="118" y="727"/>
                  </a:lnTo>
                  <a:lnTo>
                    <a:pt x="118" y="727"/>
                  </a:lnTo>
                  <a:lnTo>
                    <a:pt x="116" y="724"/>
                  </a:lnTo>
                  <a:lnTo>
                    <a:pt x="114" y="724"/>
                  </a:lnTo>
                  <a:lnTo>
                    <a:pt x="109" y="724"/>
                  </a:lnTo>
                  <a:lnTo>
                    <a:pt x="107" y="727"/>
                  </a:lnTo>
                  <a:lnTo>
                    <a:pt x="107" y="729"/>
                  </a:lnTo>
                  <a:lnTo>
                    <a:pt x="104" y="731"/>
                  </a:lnTo>
                  <a:lnTo>
                    <a:pt x="107" y="731"/>
                  </a:lnTo>
                  <a:lnTo>
                    <a:pt x="107" y="731"/>
                  </a:lnTo>
                  <a:lnTo>
                    <a:pt x="109" y="734"/>
                  </a:lnTo>
                  <a:lnTo>
                    <a:pt x="109" y="734"/>
                  </a:lnTo>
                  <a:lnTo>
                    <a:pt x="109" y="736"/>
                  </a:lnTo>
                  <a:lnTo>
                    <a:pt x="109" y="736"/>
                  </a:lnTo>
                  <a:lnTo>
                    <a:pt x="111" y="736"/>
                  </a:lnTo>
                  <a:lnTo>
                    <a:pt x="109" y="738"/>
                  </a:lnTo>
                  <a:lnTo>
                    <a:pt x="111" y="741"/>
                  </a:lnTo>
                  <a:lnTo>
                    <a:pt x="116" y="741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121" y="743"/>
                  </a:lnTo>
                  <a:lnTo>
                    <a:pt x="123" y="746"/>
                  </a:lnTo>
                  <a:lnTo>
                    <a:pt x="125" y="746"/>
                  </a:lnTo>
                  <a:lnTo>
                    <a:pt x="125" y="746"/>
                  </a:lnTo>
                  <a:lnTo>
                    <a:pt x="128" y="746"/>
                  </a:lnTo>
                  <a:lnTo>
                    <a:pt x="128" y="746"/>
                  </a:lnTo>
                  <a:lnTo>
                    <a:pt x="130" y="748"/>
                  </a:lnTo>
                  <a:lnTo>
                    <a:pt x="135" y="750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5"/>
                  </a:lnTo>
                  <a:lnTo>
                    <a:pt x="144" y="755"/>
                  </a:lnTo>
                  <a:lnTo>
                    <a:pt x="144" y="753"/>
                  </a:lnTo>
                  <a:lnTo>
                    <a:pt x="144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7" y="753"/>
                  </a:lnTo>
                  <a:lnTo>
                    <a:pt x="147" y="753"/>
                  </a:lnTo>
                  <a:lnTo>
                    <a:pt x="149" y="753"/>
                  </a:lnTo>
                  <a:lnTo>
                    <a:pt x="149" y="753"/>
                  </a:lnTo>
                  <a:lnTo>
                    <a:pt x="147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4" y="748"/>
                  </a:lnTo>
                  <a:lnTo>
                    <a:pt x="144" y="746"/>
                  </a:lnTo>
                  <a:lnTo>
                    <a:pt x="147" y="746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9" y="748"/>
                  </a:lnTo>
                  <a:lnTo>
                    <a:pt x="149" y="750"/>
                  </a:lnTo>
                  <a:lnTo>
                    <a:pt x="149" y="750"/>
                  </a:lnTo>
                  <a:lnTo>
                    <a:pt x="151" y="753"/>
                  </a:lnTo>
                  <a:lnTo>
                    <a:pt x="151" y="753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49" y="748"/>
                  </a:lnTo>
                  <a:lnTo>
                    <a:pt x="149" y="746"/>
                  </a:lnTo>
                  <a:lnTo>
                    <a:pt x="149" y="746"/>
                  </a:lnTo>
                  <a:lnTo>
                    <a:pt x="149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4" y="746"/>
                  </a:lnTo>
                  <a:lnTo>
                    <a:pt x="154" y="743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1" y="741"/>
                  </a:lnTo>
                  <a:lnTo>
                    <a:pt x="154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1"/>
                  </a:lnTo>
                  <a:lnTo>
                    <a:pt x="159" y="741"/>
                  </a:lnTo>
                  <a:lnTo>
                    <a:pt x="159" y="738"/>
                  </a:lnTo>
                  <a:lnTo>
                    <a:pt x="159" y="736"/>
                  </a:lnTo>
                  <a:lnTo>
                    <a:pt x="159" y="738"/>
                  </a:lnTo>
                  <a:lnTo>
                    <a:pt x="159" y="738"/>
                  </a:lnTo>
                  <a:lnTo>
                    <a:pt x="159" y="741"/>
                  </a:lnTo>
                  <a:lnTo>
                    <a:pt x="163" y="741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6" y="743"/>
                  </a:lnTo>
                  <a:lnTo>
                    <a:pt x="166" y="743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70" y="743"/>
                  </a:lnTo>
                  <a:lnTo>
                    <a:pt x="170" y="743"/>
                  </a:lnTo>
                  <a:lnTo>
                    <a:pt x="170" y="741"/>
                  </a:lnTo>
                  <a:lnTo>
                    <a:pt x="170" y="738"/>
                  </a:lnTo>
                  <a:lnTo>
                    <a:pt x="170" y="738"/>
                  </a:lnTo>
                  <a:lnTo>
                    <a:pt x="170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38"/>
                  </a:lnTo>
                  <a:lnTo>
                    <a:pt x="177" y="738"/>
                  </a:lnTo>
                  <a:lnTo>
                    <a:pt x="177" y="738"/>
                  </a:lnTo>
                  <a:lnTo>
                    <a:pt x="180" y="738"/>
                  </a:lnTo>
                  <a:lnTo>
                    <a:pt x="180" y="736"/>
                  </a:lnTo>
                  <a:lnTo>
                    <a:pt x="182" y="736"/>
                  </a:lnTo>
                  <a:lnTo>
                    <a:pt x="182" y="736"/>
                  </a:lnTo>
                  <a:lnTo>
                    <a:pt x="182" y="734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9" y="729"/>
                  </a:lnTo>
                  <a:lnTo>
                    <a:pt x="194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9" y="727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7"/>
                  </a:lnTo>
                  <a:lnTo>
                    <a:pt x="206" y="717"/>
                  </a:lnTo>
                  <a:lnTo>
                    <a:pt x="206" y="719"/>
                  </a:lnTo>
                  <a:lnTo>
                    <a:pt x="203" y="722"/>
                  </a:lnTo>
                  <a:lnTo>
                    <a:pt x="206" y="719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11" y="715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5"/>
                  </a:lnTo>
                  <a:lnTo>
                    <a:pt x="213" y="715"/>
                  </a:lnTo>
                  <a:lnTo>
                    <a:pt x="215" y="715"/>
                  </a:lnTo>
                  <a:lnTo>
                    <a:pt x="215" y="715"/>
                  </a:lnTo>
                  <a:lnTo>
                    <a:pt x="215" y="717"/>
                  </a:lnTo>
                  <a:lnTo>
                    <a:pt x="215" y="717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8" y="717"/>
                  </a:lnTo>
                  <a:lnTo>
                    <a:pt x="218" y="717"/>
                  </a:lnTo>
                  <a:lnTo>
                    <a:pt x="218" y="712"/>
                  </a:lnTo>
                  <a:lnTo>
                    <a:pt x="218" y="710"/>
                  </a:lnTo>
                  <a:lnTo>
                    <a:pt x="218" y="710"/>
                  </a:lnTo>
                  <a:lnTo>
                    <a:pt x="220" y="712"/>
                  </a:lnTo>
                  <a:lnTo>
                    <a:pt x="220" y="710"/>
                  </a:lnTo>
                  <a:lnTo>
                    <a:pt x="222" y="710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10"/>
                  </a:lnTo>
                  <a:lnTo>
                    <a:pt x="225" y="710"/>
                  </a:lnTo>
                  <a:lnTo>
                    <a:pt x="222" y="712"/>
                  </a:lnTo>
                  <a:lnTo>
                    <a:pt x="225" y="712"/>
                  </a:lnTo>
                  <a:lnTo>
                    <a:pt x="225" y="712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2" y="703"/>
                  </a:lnTo>
                  <a:lnTo>
                    <a:pt x="232" y="705"/>
                  </a:lnTo>
                  <a:lnTo>
                    <a:pt x="232" y="705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7" y="701"/>
                  </a:lnTo>
                  <a:lnTo>
                    <a:pt x="244" y="701"/>
                  </a:lnTo>
                  <a:lnTo>
                    <a:pt x="246" y="698"/>
                  </a:lnTo>
                  <a:lnTo>
                    <a:pt x="248" y="698"/>
                  </a:lnTo>
                  <a:lnTo>
                    <a:pt x="248" y="696"/>
                  </a:lnTo>
                  <a:lnTo>
                    <a:pt x="251" y="698"/>
                  </a:lnTo>
                  <a:lnTo>
                    <a:pt x="258" y="701"/>
                  </a:lnTo>
                  <a:lnTo>
                    <a:pt x="260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5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5"/>
                  </a:lnTo>
                  <a:lnTo>
                    <a:pt x="270" y="703"/>
                  </a:lnTo>
                  <a:lnTo>
                    <a:pt x="272" y="703"/>
                  </a:lnTo>
                  <a:lnTo>
                    <a:pt x="272" y="701"/>
                  </a:lnTo>
                  <a:lnTo>
                    <a:pt x="274" y="701"/>
                  </a:lnTo>
                  <a:lnTo>
                    <a:pt x="274" y="703"/>
                  </a:lnTo>
                  <a:lnTo>
                    <a:pt x="274" y="705"/>
                  </a:lnTo>
                  <a:lnTo>
                    <a:pt x="272" y="708"/>
                  </a:lnTo>
                  <a:lnTo>
                    <a:pt x="274" y="710"/>
                  </a:lnTo>
                  <a:lnTo>
                    <a:pt x="277" y="710"/>
                  </a:lnTo>
                  <a:lnTo>
                    <a:pt x="277" y="712"/>
                  </a:lnTo>
                  <a:lnTo>
                    <a:pt x="277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82" y="712"/>
                  </a:lnTo>
                  <a:lnTo>
                    <a:pt x="284" y="710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2" y="715"/>
                  </a:lnTo>
                  <a:lnTo>
                    <a:pt x="284" y="715"/>
                  </a:lnTo>
                  <a:lnTo>
                    <a:pt x="286" y="715"/>
                  </a:lnTo>
                  <a:lnTo>
                    <a:pt x="286" y="715"/>
                  </a:lnTo>
                  <a:lnTo>
                    <a:pt x="289" y="715"/>
                  </a:lnTo>
                  <a:lnTo>
                    <a:pt x="289" y="71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6" y="719"/>
                  </a:lnTo>
                  <a:lnTo>
                    <a:pt x="296" y="719"/>
                  </a:lnTo>
                  <a:lnTo>
                    <a:pt x="303" y="722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7"/>
                  </a:lnTo>
                  <a:lnTo>
                    <a:pt x="303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3" y="717"/>
                  </a:lnTo>
                  <a:lnTo>
                    <a:pt x="303" y="715"/>
                  </a:lnTo>
                  <a:lnTo>
                    <a:pt x="308" y="715"/>
                  </a:lnTo>
                  <a:lnTo>
                    <a:pt x="310" y="712"/>
                  </a:lnTo>
                  <a:lnTo>
                    <a:pt x="312" y="710"/>
                  </a:lnTo>
                  <a:lnTo>
                    <a:pt x="312" y="710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5"/>
                  </a:lnTo>
                  <a:lnTo>
                    <a:pt x="315" y="705"/>
                  </a:lnTo>
                  <a:lnTo>
                    <a:pt x="317" y="705"/>
                  </a:lnTo>
                  <a:lnTo>
                    <a:pt x="317" y="708"/>
                  </a:lnTo>
                  <a:lnTo>
                    <a:pt x="319" y="710"/>
                  </a:lnTo>
                  <a:lnTo>
                    <a:pt x="322" y="710"/>
                  </a:lnTo>
                  <a:lnTo>
                    <a:pt x="322" y="710"/>
                  </a:lnTo>
                  <a:lnTo>
                    <a:pt x="329" y="710"/>
                  </a:lnTo>
                  <a:lnTo>
                    <a:pt x="331" y="710"/>
                  </a:lnTo>
                  <a:lnTo>
                    <a:pt x="336" y="710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41" y="712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8" y="717"/>
                  </a:lnTo>
                  <a:lnTo>
                    <a:pt x="348" y="722"/>
                  </a:lnTo>
                  <a:lnTo>
                    <a:pt x="348" y="724"/>
                  </a:lnTo>
                  <a:lnTo>
                    <a:pt x="348" y="727"/>
                  </a:lnTo>
                  <a:lnTo>
                    <a:pt x="348" y="727"/>
                  </a:lnTo>
                  <a:lnTo>
                    <a:pt x="350" y="727"/>
                  </a:lnTo>
                  <a:lnTo>
                    <a:pt x="353" y="727"/>
                  </a:lnTo>
                  <a:lnTo>
                    <a:pt x="353" y="729"/>
                  </a:lnTo>
                  <a:lnTo>
                    <a:pt x="353" y="731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48" y="736"/>
                  </a:lnTo>
                  <a:lnTo>
                    <a:pt x="348" y="736"/>
                  </a:lnTo>
                  <a:lnTo>
                    <a:pt x="348" y="734"/>
                  </a:lnTo>
                  <a:lnTo>
                    <a:pt x="348" y="736"/>
                  </a:lnTo>
                  <a:lnTo>
                    <a:pt x="348" y="738"/>
                  </a:lnTo>
                  <a:lnTo>
                    <a:pt x="348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38"/>
                  </a:lnTo>
                  <a:lnTo>
                    <a:pt x="343" y="741"/>
                  </a:lnTo>
                  <a:lnTo>
                    <a:pt x="343" y="743"/>
                  </a:lnTo>
                  <a:lnTo>
                    <a:pt x="343" y="746"/>
                  </a:lnTo>
                  <a:lnTo>
                    <a:pt x="343" y="746"/>
                  </a:lnTo>
                  <a:lnTo>
                    <a:pt x="345" y="746"/>
                  </a:lnTo>
                  <a:lnTo>
                    <a:pt x="345" y="743"/>
                  </a:lnTo>
                  <a:lnTo>
                    <a:pt x="348" y="743"/>
                  </a:lnTo>
                  <a:lnTo>
                    <a:pt x="345" y="746"/>
                  </a:lnTo>
                  <a:lnTo>
                    <a:pt x="345" y="746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5" y="746"/>
                  </a:lnTo>
                  <a:lnTo>
                    <a:pt x="343" y="746"/>
                  </a:lnTo>
                  <a:lnTo>
                    <a:pt x="348" y="748"/>
                  </a:lnTo>
                  <a:lnTo>
                    <a:pt x="350" y="753"/>
                  </a:lnTo>
                  <a:lnTo>
                    <a:pt x="350" y="755"/>
                  </a:lnTo>
                  <a:lnTo>
                    <a:pt x="350" y="762"/>
                  </a:lnTo>
                  <a:lnTo>
                    <a:pt x="350" y="769"/>
                  </a:lnTo>
                  <a:lnTo>
                    <a:pt x="348" y="774"/>
                  </a:lnTo>
                  <a:lnTo>
                    <a:pt x="348" y="774"/>
                  </a:lnTo>
                  <a:lnTo>
                    <a:pt x="348" y="776"/>
                  </a:lnTo>
                  <a:lnTo>
                    <a:pt x="348" y="776"/>
                  </a:lnTo>
                  <a:lnTo>
                    <a:pt x="345" y="779"/>
                  </a:lnTo>
                  <a:lnTo>
                    <a:pt x="348" y="779"/>
                  </a:lnTo>
                  <a:lnTo>
                    <a:pt x="348" y="779"/>
                  </a:lnTo>
                  <a:lnTo>
                    <a:pt x="348" y="781"/>
                  </a:lnTo>
                  <a:lnTo>
                    <a:pt x="348" y="781"/>
                  </a:lnTo>
                  <a:lnTo>
                    <a:pt x="345" y="783"/>
                  </a:lnTo>
                  <a:lnTo>
                    <a:pt x="345" y="783"/>
                  </a:lnTo>
                  <a:lnTo>
                    <a:pt x="345" y="786"/>
                  </a:lnTo>
                  <a:lnTo>
                    <a:pt x="345" y="786"/>
                  </a:lnTo>
                  <a:lnTo>
                    <a:pt x="343" y="788"/>
                  </a:lnTo>
                  <a:lnTo>
                    <a:pt x="343" y="788"/>
                  </a:lnTo>
                  <a:lnTo>
                    <a:pt x="341" y="790"/>
                  </a:lnTo>
                  <a:lnTo>
                    <a:pt x="341" y="793"/>
                  </a:lnTo>
                  <a:lnTo>
                    <a:pt x="341" y="795"/>
                  </a:lnTo>
                  <a:lnTo>
                    <a:pt x="338" y="798"/>
                  </a:lnTo>
                  <a:lnTo>
                    <a:pt x="338" y="798"/>
                  </a:lnTo>
                  <a:lnTo>
                    <a:pt x="336" y="798"/>
                  </a:lnTo>
                  <a:lnTo>
                    <a:pt x="336" y="798"/>
                  </a:lnTo>
                  <a:lnTo>
                    <a:pt x="336" y="800"/>
                  </a:lnTo>
                  <a:lnTo>
                    <a:pt x="334" y="802"/>
                  </a:lnTo>
                  <a:lnTo>
                    <a:pt x="331" y="805"/>
                  </a:lnTo>
                  <a:lnTo>
                    <a:pt x="331" y="807"/>
                  </a:lnTo>
                  <a:lnTo>
                    <a:pt x="331" y="807"/>
                  </a:lnTo>
                  <a:lnTo>
                    <a:pt x="329" y="807"/>
                  </a:lnTo>
                  <a:lnTo>
                    <a:pt x="329" y="809"/>
                  </a:lnTo>
                  <a:lnTo>
                    <a:pt x="329" y="809"/>
                  </a:lnTo>
                  <a:lnTo>
                    <a:pt x="329" y="812"/>
                  </a:lnTo>
                  <a:lnTo>
                    <a:pt x="329" y="812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9"/>
                  </a:lnTo>
                  <a:lnTo>
                    <a:pt x="331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6" y="819"/>
                  </a:lnTo>
                  <a:lnTo>
                    <a:pt x="336" y="821"/>
                  </a:lnTo>
                  <a:lnTo>
                    <a:pt x="336" y="821"/>
                  </a:lnTo>
                  <a:lnTo>
                    <a:pt x="338" y="821"/>
                  </a:lnTo>
                  <a:lnTo>
                    <a:pt x="343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50" y="82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5" y="828"/>
                  </a:lnTo>
                  <a:lnTo>
                    <a:pt x="357" y="831"/>
                  </a:lnTo>
                  <a:lnTo>
                    <a:pt x="357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3" y="831"/>
                  </a:lnTo>
                  <a:lnTo>
                    <a:pt x="353" y="833"/>
                  </a:lnTo>
                  <a:lnTo>
                    <a:pt x="353" y="833"/>
                  </a:lnTo>
                  <a:lnTo>
                    <a:pt x="350" y="833"/>
                  </a:lnTo>
                  <a:lnTo>
                    <a:pt x="350" y="833"/>
                  </a:lnTo>
                  <a:lnTo>
                    <a:pt x="348" y="833"/>
                  </a:lnTo>
                  <a:lnTo>
                    <a:pt x="348" y="833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38" y="833"/>
                  </a:lnTo>
                  <a:lnTo>
                    <a:pt x="336" y="833"/>
                  </a:lnTo>
                  <a:lnTo>
                    <a:pt x="334" y="831"/>
                  </a:lnTo>
                  <a:lnTo>
                    <a:pt x="329" y="831"/>
                  </a:lnTo>
                  <a:lnTo>
                    <a:pt x="319" y="826"/>
                  </a:lnTo>
                  <a:lnTo>
                    <a:pt x="317" y="826"/>
                  </a:lnTo>
                  <a:lnTo>
                    <a:pt x="312" y="826"/>
                  </a:lnTo>
                  <a:lnTo>
                    <a:pt x="312" y="826"/>
                  </a:lnTo>
                  <a:lnTo>
                    <a:pt x="296" y="828"/>
                  </a:lnTo>
                  <a:lnTo>
                    <a:pt x="293" y="828"/>
                  </a:lnTo>
                  <a:lnTo>
                    <a:pt x="291" y="826"/>
                  </a:lnTo>
                  <a:lnTo>
                    <a:pt x="291" y="826"/>
                  </a:lnTo>
                  <a:lnTo>
                    <a:pt x="289" y="828"/>
                  </a:lnTo>
                  <a:lnTo>
                    <a:pt x="289" y="828"/>
                  </a:lnTo>
                  <a:lnTo>
                    <a:pt x="286" y="828"/>
                  </a:lnTo>
                  <a:lnTo>
                    <a:pt x="286" y="828"/>
                  </a:lnTo>
                  <a:lnTo>
                    <a:pt x="284" y="828"/>
                  </a:lnTo>
                  <a:lnTo>
                    <a:pt x="284" y="826"/>
                  </a:lnTo>
                  <a:lnTo>
                    <a:pt x="279" y="826"/>
                  </a:lnTo>
                  <a:lnTo>
                    <a:pt x="279" y="826"/>
                  </a:lnTo>
                  <a:lnTo>
                    <a:pt x="279" y="824"/>
                  </a:lnTo>
                  <a:lnTo>
                    <a:pt x="279" y="824"/>
                  </a:lnTo>
                  <a:lnTo>
                    <a:pt x="277" y="821"/>
                  </a:lnTo>
                  <a:lnTo>
                    <a:pt x="277" y="824"/>
                  </a:lnTo>
                  <a:lnTo>
                    <a:pt x="277" y="824"/>
                  </a:lnTo>
                  <a:lnTo>
                    <a:pt x="274" y="826"/>
                  </a:lnTo>
                  <a:lnTo>
                    <a:pt x="274" y="828"/>
                  </a:lnTo>
                  <a:lnTo>
                    <a:pt x="274" y="828"/>
                  </a:lnTo>
                  <a:lnTo>
                    <a:pt x="272" y="828"/>
                  </a:lnTo>
                  <a:lnTo>
                    <a:pt x="272" y="828"/>
                  </a:lnTo>
                  <a:lnTo>
                    <a:pt x="270" y="831"/>
                  </a:lnTo>
                  <a:lnTo>
                    <a:pt x="270" y="831"/>
                  </a:lnTo>
                  <a:lnTo>
                    <a:pt x="265" y="831"/>
                  </a:lnTo>
                  <a:lnTo>
                    <a:pt x="263" y="831"/>
                  </a:lnTo>
                  <a:lnTo>
                    <a:pt x="263" y="831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58" y="831"/>
                  </a:lnTo>
                  <a:lnTo>
                    <a:pt x="258" y="831"/>
                  </a:lnTo>
                  <a:lnTo>
                    <a:pt x="253" y="838"/>
                  </a:lnTo>
                  <a:lnTo>
                    <a:pt x="253" y="838"/>
                  </a:lnTo>
                  <a:lnTo>
                    <a:pt x="253" y="840"/>
                  </a:lnTo>
                  <a:lnTo>
                    <a:pt x="251" y="843"/>
                  </a:lnTo>
                  <a:lnTo>
                    <a:pt x="251" y="843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3" y="852"/>
                  </a:lnTo>
                  <a:lnTo>
                    <a:pt x="253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48" y="852"/>
                  </a:lnTo>
                  <a:lnTo>
                    <a:pt x="248" y="852"/>
                  </a:lnTo>
                  <a:lnTo>
                    <a:pt x="246" y="852"/>
                  </a:lnTo>
                  <a:lnTo>
                    <a:pt x="246" y="852"/>
                  </a:lnTo>
                  <a:lnTo>
                    <a:pt x="244" y="854"/>
                  </a:lnTo>
                  <a:lnTo>
                    <a:pt x="244" y="854"/>
                  </a:lnTo>
                  <a:lnTo>
                    <a:pt x="241" y="854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39" y="857"/>
                  </a:lnTo>
                  <a:lnTo>
                    <a:pt x="239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4" y="859"/>
                  </a:lnTo>
                  <a:lnTo>
                    <a:pt x="234" y="859"/>
                  </a:lnTo>
                  <a:lnTo>
                    <a:pt x="237" y="859"/>
                  </a:lnTo>
                  <a:lnTo>
                    <a:pt x="237" y="859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6"/>
                  </a:lnTo>
                  <a:lnTo>
                    <a:pt x="237" y="869"/>
                  </a:lnTo>
                  <a:lnTo>
                    <a:pt x="239" y="869"/>
                  </a:lnTo>
                  <a:lnTo>
                    <a:pt x="239" y="871"/>
                  </a:lnTo>
                  <a:lnTo>
                    <a:pt x="241" y="871"/>
                  </a:lnTo>
                  <a:lnTo>
                    <a:pt x="241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3"/>
                  </a:lnTo>
                  <a:lnTo>
                    <a:pt x="248" y="876"/>
                  </a:lnTo>
                  <a:lnTo>
                    <a:pt x="251" y="878"/>
                  </a:lnTo>
                  <a:lnTo>
                    <a:pt x="251" y="878"/>
                  </a:lnTo>
                  <a:lnTo>
                    <a:pt x="253" y="885"/>
                  </a:lnTo>
                  <a:lnTo>
                    <a:pt x="256" y="885"/>
                  </a:lnTo>
                  <a:lnTo>
                    <a:pt x="258" y="885"/>
                  </a:lnTo>
                  <a:lnTo>
                    <a:pt x="260" y="885"/>
                  </a:lnTo>
                  <a:lnTo>
                    <a:pt x="260" y="885"/>
                  </a:lnTo>
                  <a:lnTo>
                    <a:pt x="263" y="887"/>
                  </a:lnTo>
                  <a:lnTo>
                    <a:pt x="265" y="887"/>
                  </a:lnTo>
                  <a:lnTo>
                    <a:pt x="267" y="890"/>
                  </a:lnTo>
                  <a:lnTo>
                    <a:pt x="267" y="890"/>
                  </a:lnTo>
                  <a:lnTo>
                    <a:pt x="267" y="892"/>
                  </a:lnTo>
                  <a:lnTo>
                    <a:pt x="267" y="892"/>
                  </a:lnTo>
                  <a:lnTo>
                    <a:pt x="265" y="892"/>
                  </a:lnTo>
                  <a:lnTo>
                    <a:pt x="263" y="890"/>
                  </a:lnTo>
                  <a:lnTo>
                    <a:pt x="258" y="892"/>
                  </a:lnTo>
                  <a:lnTo>
                    <a:pt x="258" y="890"/>
                  </a:lnTo>
                  <a:lnTo>
                    <a:pt x="258" y="887"/>
                  </a:lnTo>
                  <a:lnTo>
                    <a:pt x="258" y="887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48" y="892"/>
                  </a:lnTo>
                  <a:lnTo>
                    <a:pt x="248" y="895"/>
                  </a:lnTo>
                  <a:lnTo>
                    <a:pt x="246" y="895"/>
                  </a:lnTo>
                  <a:lnTo>
                    <a:pt x="246" y="895"/>
                  </a:lnTo>
                  <a:lnTo>
                    <a:pt x="244" y="895"/>
                  </a:lnTo>
                  <a:lnTo>
                    <a:pt x="239" y="892"/>
                  </a:lnTo>
                  <a:lnTo>
                    <a:pt x="239" y="890"/>
                  </a:lnTo>
                  <a:lnTo>
                    <a:pt x="237" y="890"/>
                  </a:lnTo>
                  <a:lnTo>
                    <a:pt x="237" y="890"/>
                  </a:lnTo>
                  <a:lnTo>
                    <a:pt x="239" y="890"/>
                  </a:lnTo>
                  <a:lnTo>
                    <a:pt x="239" y="890"/>
                  </a:lnTo>
                  <a:lnTo>
                    <a:pt x="239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4" y="885"/>
                  </a:lnTo>
                  <a:lnTo>
                    <a:pt x="232" y="885"/>
                  </a:lnTo>
                  <a:lnTo>
                    <a:pt x="232" y="883"/>
                  </a:lnTo>
                  <a:lnTo>
                    <a:pt x="230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2" y="885"/>
                  </a:lnTo>
                  <a:lnTo>
                    <a:pt x="220" y="885"/>
                  </a:lnTo>
                  <a:lnTo>
                    <a:pt x="218" y="883"/>
                  </a:lnTo>
                  <a:lnTo>
                    <a:pt x="218" y="883"/>
                  </a:lnTo>
                  <a:lnTo>
                    <a:pt x="215" y="883"/>
                  </a:lnTo>
                  <a:lnTo>
                    <a:pt x="213" y="883"/>
                  </a:lnTo>
                  <a:lnTo>
                    <a:pt x="211" y="883"/>
                  </a:lnTo>
                  <a:lnTo>
                    <a:pt x="203" y="883"/>
                  </a:lnTo>
                  <a:lnTo>
                    <a:pt x="203" y="883"/>
                  </a:lnTo>
                  <a:lnTo>
                    <a:pt x="201" y="880"/>
                  </a:lnTo>
                  <a:lnTo>
                    <a:pt x="201" y="880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5"/>
                  </a:lnTo>
                  <a:lnTo>
                    <a:pt x="201" y="885"/>
                  </a:lnTo>
                  <a:lnTo>
                    <a:pt x="199" y="885"/>
                  </a:lnTo>
                  <a:lnTo>
                    <a:pt x="199" y="887"/>
                  </a:lnTo>
                  <a:lnTo>
                    <a:pt x="199" y="890"/>
                  </a:lnTo>
                  <a:lnTo>
                    <a:pt x="199" y="887"/>
                  </a:lnTo>
                  <a:lnTo>
                    <a:pt x="196" y="887"/>
                  </a:lnTo>
                  <a:lnTo>
                    <a:pt x="196" y="890"/>
                  </a:lnTo>
                  <a:lnTo>
                    <a:pt x="196" y="892"/>
                  </a:lnTo>
                  <a:lnTo>
                    <a:pt x="199" y="895"/>
                  </a:lnTo>
                  <a:lnTo>
                    <a:pt x="196" y="895"/>
                  </a:lnTo>
                  <a:lnTo>
                    <a:pt x="199" y="897"/>
                  </a:lnTo>
                  <a:lnTo>
                    <a:pt x="199" y="897"/>
                  </a:lnTo>
                  <a:lnTo>
                    <a:pt x="196" y="902"/>
                  </a:lnTo>
                  <a:lnTo>
                    <a:pt x="199" y="902"/>
                  </a:lnTo>
                  <a:lnTo>
                    <a:pt x="199" y="904"/>
                  </a:lnTo>
                  <a:lnTo>
                    <a:pt x="199" y="904"/>
                  </a:lnTo>
                  <a:lnTo>
                    <a:pt x="201" y="906"/>
                  </a:lnTo>
                  <a:lnTo>
                    <a:pt x="203" y="906"/>
                  </a:lnTo>
                  <a:lnTo>
                    <a:pt x="222" y="911"/>
                  </a:lnTo>
                  <a:lnTo>
                    <a:pt x="227" y="911"/>
                  </a:lnTo>
                  <a:lnTo>
                    <a:pt x="230" y="914"/>
                  </a:lnTo>
                  <a:lnTo>
                    <a:pt x="230" y="916"/>
                  </a:lnTo>
                  <a:lnTo>
                    <a:pt x="230" y="916"/>
                  </a:lnTo>
                  <a:lnTo>
                    <a:pt x="230" y="918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8"/>
                  </a:lnTo>
                  <a:lnTo>
                    <a:pt x="230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30"/>
                  </a:lnTo>
                  <a:lnTo>
                    <a:pt x="234" y="930"/>
                  </a:lnTo>
                  <a:lnTo>
                    <a:pt x="234" y="932"/>
                  </a:lnTo>
                  <a:lnTo>
                    <a:pt x="234" y="932"/>
                  </a:lnTo>
                  <a:lnTo>
                    <a:pt x="234" y="935"/>
                  </a:lnTo>
                  <a:lnTo>
                    <a:pt x="237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4"/>
                  </a:lnTo>
                  <a:lnTo>
                    <a:pt x="244" y="954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8"/>
                  </a:lnTo>
                  <a:lnTo>
                    <a:pt x="248" y="958"/>
                  </a:lnTo>
                  <a:lnTo>
                    <a:pt x="251" y="961"/>
                  </a:lnTo>
                  <a:lnTo>
                    <a:pt x="251" y="961"/>
                  </a:lnTo>
                  <a:lnTo>
                    <a:pt x="253" y="961"/>
                  </a:lnTo>
                  <a:lnTo>
                    <a:pt x="253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8"/>
                  </a:lnTo>
                  <a:lnTo>
                    <a:pt x="256" y="97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1" y="987"/>
                  </a:lnTo>
                  <a:lnTo>
                    <a:pt x="251" y="989"/>
                  </a:lnTo>
                  <a:lnTo>
                    <a:pt x="253" y="989"/>
                  </a:lnTo>
                  <a:lnTo>
                    <a:pt x="258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7" y="989"/>
                  </a:lnTo>
                  <a:lnTo>
                    <a:pt x="270" y="989"/>
                  </a:lnTo>
                  <a:lnTo>
                    <a:pt x="272" y="987"/>
                  </a:lnTo>
                  <a:lnTo>
                    <a:pt x="272" y="989"/>
                  </a:lnTo>
                  <a:lnTo>
                    <a:pt x="272" y="989"/>
                  </a:lnTo>
                  <a:lnTo>
                    <a:pt x="274" y="992"/>
                  </a:lnTo>
                  <a:lnTo>
                    <a:pt x="272" y="992"/>
                  </a:lnTo>
                  <a:lnTo>
                    <a:pt x="272" y="992"/>
                  </a:lnTo>
                  <a:lnTo>
                    <a:pt x="272" y="994"/>
                  </a:lnTo>
                  <a:lnTo>
                    <a:pt x="272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6"/>
                  </a:lnTo>
                  <a:lnTo>
                    <a:pt x="279" y="999"/>
                  </a:lnTo>
                  <a:lnTo>
                    <a:pt x="279" y="1001"/>
                  </a:lnTo>
                  <a:lnTo>
                    <a:pt x="279" y="1003"/>
                  </a:lnTo>
                  <a:lnTo>
                    <a:pt x="279" y="1003"/>
                  </a:lnTo>
                  <a:lnTo>
                    <a:pt x="282" y="1006"/>
                  </a:lnTo>
                  <a:lnTo>
                    <a:pt x="282" y="1008"/>
                  </a:lnTo>
                  <a:lnTo>
                    <a:pt x="282" y="1008"/>
                  </a:lnTo>
                  <a:lnTo>
                    <a:pt x="286" y="1013"/>
                  </a:lnTo>
                  <a:lnTo>
                    <a:pt x="286" y="1013"/>
                  </a:lnTo>
                  <a:lnTo>
                    <a:pt x="289" y="1013"/>
                  </a:lnTo>
                  <a:lnTo>
                    <a:pt x="289" y="1011"/>
                  </a:lnTo>
                  <a:lnTo>
                    <a:pt x="293" y="1011"/>
                  </a:lnTo>
                  <a:lnTo>
                    <a:pt x="298" y="1008"/>
                  </a:lnTo>
                  <a:lnTo>
                    <a:pt x="298" y="1011"/>
                  </a:lnTo>
                  <a:lnTo>
                    <a:pt x="300" y="1011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8" y="1015"/>
                  </a:lnTo>
                  <a:lnTo>
                    <a:pt x="308" y="1015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10" y="1013"/>
                  </a:lnTo>
                  <a:lnTo>
                    <a:pt x="315" y="1013"/>
                  </a:lnTo>
                  <a:lnTo>
                    <a:pt x="319" y="1015"/>
                  </a:lnTo>
                  <a:lnTo>
                    <a:pt x="322" y="1018"/>
                  </a:lnTo>
                  <a:lnTo>
                    <a:pt x="324" y="1020"/>
                  </a:lnTo>
                  <a:lnTo>
                    <a:pt x="326" y="1020"/>
                  </a:lnTo>
                  <a:lnTo>
                    <a:pt x="326" y="1020"/>
                  </a:lnTo>
                  <a:lnTo>
                    <a:pt x="329" y="1022"/>
                  </a:lnTo>
                  <a:lnTo>
                    <a:pt x="329" y="1025"/>
                  </a:lnTo>
                  <a:lnTo>
                    <a:pt x="329" y="1027"/>
                  </a:lnTo>
                  <a:lnTo>
                    <a:pt x="329" y="1029"/>
                  </a:lnTo>
                  <a:lnTo>
                    <a:pt x="329" y="1029"/>
                  </a:lnTo>
                  <a:lnTo>
                    <a:pt x="326" y="1032"/>
                  </a:lnTo>
                  <a:lnTo>
                    <a:pt x="326" y="1029"/>
                  </a:lnTo>
                  <a:lnTo>
                    <a:pt x="326" y="1029"/>
                  </a:lnTo>
                  <a:lnTo>
                    <a:pt x="326" y="1027"/>
                  </a:lnTo>
                  <a:lnTo>
                    <a:pt x="324" y="1027"/>
                  </a:lnTo>
                  <a:lnTo>
                    <a:pt x="324" y="1027"/>
                  </a:lnTo>
                  <a:lnTo>
                    <a:pt x="324" y="1025"/>
                  </a:lnTo>
                  <a:lnTo>
                    <a:pt x="324" y="1025"/>
                  </a:lnTo>
                  <a:lnTo>
                    <a:pt x="322" y="1025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2"/>
                  </a:lnTo>
                  <a:lnTo>
                    <a:pt x="319" y="1022"/>
                  </a:lnTo>
                  <a:lnTo>
                    <a:pt x="322" y="1025"/>
                  </a:lnTo>
                  <a:lnTo>
                    <a:pt x="324" y="1025"/>
                  </a:lnTo>
                  <a:lnTo>
                    <a:pt x="324" y="1029"/>
                  </a:lnTo>
                  <a:lnTo>
                    <a:pt x="326" y="1032"/>
                  </a:lnTo>
                  <a:lnTo>
                    <a:pt x="326" y="1034"/>
                  </a:lnTo>
                  <a:lnTo>
                    <a:pt x="324" y="1037"/>
                  </a:lnTo>
                  <a:lnTo>
                    <a:pt x="324" y="1039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4"/>
                  </a:lnTo>
                  <a:lnTo>
                    <a:pt x="322" y="1044"/>
                  </a:lnTo>
                  <a:lnTo>
                    <a:pt x="322" y="1044"/>
                  </a:lnTo>
                  <a:lnTo>
                    <a:pt x="322" y="1046"/>
                  </a:lnTo>
                  <a:lnTo>
                    <a:pt x="322" y="1046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17" y="1053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2" y="1060"/>
                  </a:lnTo>
                  <a:lnTo>
                    <a:pt x="312" y="1060"/>
                  </a:lnTo>
                  <a:lnTo>
                    <a:pt x="312" y="1063"/>
                  </a:lnTo>
                  <a:lnTo>
                    <a:pt x="312" y="1063"/>
                  </a:lnTo>
                  <a:lnTo>
                    <a:pt x="312" y="1065"/>
                  </a:lnTo>
                  <a:lnTo>
                    <a:pt x="310" y="1065"/>
                  </a:lnTo>
                  <a:lnTo>
                    <a:pt x="312" y="1067"/>
                  </a:lnTo>
                  <a:lnTo>
                    <a:pt x="312" y="1067"/>
                  </a:lnTo>
                  <a:lnTo>
                    <a:pt x="312" y="1070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5" y="1072"/>
                  </a:lnTo>
                  <a:lnTo>
                    <a:pt x="315" y="1074"/>
                  </a:lnTo>
                  <a:lnTo>
                    <a:pt x="315" y="1074"/>
                  </a:lnTo>
                  <a:lnTo>
                    <a:pt x="315" y="1077"/>
                  </a:lnTo>
                  <a:lnTo>
                    <a:pt x="315" y="1079"/>
                  </a:lnTo>
                  <a:lnTo>
                    <a:pt x="315" y="1082"/>
                  </a:lnTo>
                  <a:lnTo>
                    <a:pt x="312" y="1086"/>
                  </a:lnTo>
                  <a:lnTo>
                    <a:pt x="312" y="1089"/>
                  </a:lnTo>
                  <a:lnTo>
                    <a:pt x="312" y="1089"/>
                  </a:lnTo>
                  <a:lnTo>
                    <a:pt x="315" y="1089"/>
                  </a:lnTo>
                  <a:lnTo>
                    <a:pt x="324" y="1079"/>
                  </a:lnTo>
                  <a:lnTo>
                    <a:pt x="329" y="1072"/>
                  </a:lnTo>
                  <a:lnTo>
                    <a:pt x="331" y="1072"/>
                  </a:lnTo>
                  <a:lnTo>
                    <a:pt x="331" y="1072"/>
                  </a:lnTo>
                  <a:lnTo>
                    <a:pt x="341" y="1063"/>
                  </a:lnTo>
                  <a:lnTo>
                    <a:pt x="350" y="1060"/>
                  </a:lnTo>
                  <a:lnTo>
                    <a:pt x="353" y="1058"/>
                  </a:lnTo>
                  <a:lnTo>
                    <a:pt x="364" y="1053"/>
                  </a:lnTo>
                  <a:lnTo>
                    <a:pt x="367" y="1053"/>
                  </a:lnTo>
                  <a:lnTo>
                    <a:pt x="376" y="1051"/>
                  </a:lnTo>
                  <a:lnTo>
                    <a:pt x="386" y="1051"/>
                  </a:lnTo>
                  <a:lnTo>
                    <a:pt x="397" y="1048"/>
                  </a:lnTo>
                  <a:lnTo>
                    <a:pt x="402" y="1048"/>
                  </a:lnTo>
                  <a:lnTo>
                    <a:pt x="405" y="1051"/>
                  </a:lnTo>
                  <a:lnTo>
                    <a:pt x="414" y="1056"/>
                  </a:lnTo>
                  <a:lnTo>
                    <a:pt x="421" y="1060"/>
                  </a:lnTo>
                  <a:lnTo>
                    <a:pt x="428" y="1065"/>
                  </a:lnTo>
                  <a:lnTo>
                    <a:pt x="433" y="1070"/>
                  </a:lnTo>
                  <a:lnTo>
                    <a:pt x="442" y="1077"/>
                  </a:lnTo>
                  <a:lnTo>
                    <a:pt x="442" y="1079"/>
                  </a:lnTo>
                  <a:lnTo>
                    <a:pt x="445" y="1079"/>
                  </a:lnTo>
                  <a:lnTo>
                    <a:pt x="445" y="1082"/>
                  </a:lnTo>
                  <a:lnTo>
                    <a:pt x="445" y="1082"/>
                  </a:lnTo>
                  <a:lnTo>
                    <a:pt x="445" y="1084"/>
                  </a:lnTo>
                  <a:lnTo>
                    <a:pt x="445" y="1086"/>
                  </a:lnTo>
                  <a:lnTo>
                    <a:pt x="445" y="1086"/>
                  </a:lnTo>
                  <a:lnTo>
                    <a:pt x="449" y="1093"/>
                  </a:lnTo>
                  <a:lnTo>
                    <a:pt x="452" y="1098"/>
                  </a:lnTo>
                  <a:lnTo>
                    <a:pt x="457" y="1103"/>
                  </a:lnTo>
                  <a:lnTo>
                    <a:pt x="459" y="1110"/>
                  </a:lnTo>
                  <a:lnTo>
                    <a:pt x="461" y="1110"/>
                  </a:lnTo>
                  <a:lnTo>
                    <a:pt x="461" y="1112"/>
                  </a:lnTo>
                  <a:lnTo>
                    <a:pt x="466" y="1115"/>
                  </a:lnTo>
                  <a:lnTo>
                    <a:pt x="466" y="1115"/>
                  </a:lnTo>
                  <a:lnTo>
                    <a:pt x="466" y="1117"/>
                  </a:lnTo>
                  <a:lnTo>
                    <a:pt x="468" y="1119"/>
                  </a:lnTo>
                  <a:lnTo>
                    <a:pt x="468" y="1122"/>
                  </a:lnTo>
                  <a:lnTo>
                    <a:pt x="471" y="1122"/>
                  </a:lnTo>
                  <a:lnTo>
                    <a:pt x="473" y="1124"/>
                  </a:lnTo>
                  <a:lnTo>
                    <a:pt x="473" y="1124"/>
                  </a:lnTo>
                  <a:lnTo>
                    <a:pt x="480" y="1124"/>
                  </a:lnTo>
                  <a:lnTo>
                    <a:pt x="483" y="1122"/>
                  </a:lnTo>
                  <a:lnTo>
                    <a:pt x="487" y="1122"/>
                  </a:lnTo>
                  <a:lnTo>
                    <a:pt x="492" y="1119"/>
                  </a:lnTo>
                  <a:lnTo>
                    <a:pt x="494" y="1119"/>
                  </a:lnTo>
                  <a:lnTo>
                    <a:pt x="499" y="1119"/>
                  </a:lnTo>
                  <a:lnTo>
                    <a:pt x="499" y="1103"/>
                  </a:lnTo>
                  <a:lnTo>
                    <a:pt x="499" y="1089"/>
                  </a:lnTo>
                  <a:lnTo>
                    <a:pt x="499" y="1072"/>
                  </a:lnTo>
                  <a:lnTo>
                    <a:pt x="499" y="1056"/>
                  </a:lnTo>
                  <a:lnTo>
                    <a:pt x="499" y="1039"/>
                  </a:lnTo>
                  <a:lnTo>
                    <a:pt x="499" y="1022"/>
                  </a:lnTo>
                  <a:lnTo>
                    <a:pt x="499" y="1006"/>
                  </a:lnTo>
                  <a:lnTo>
                    <a:pt x="499" y="989"/>
                  </a:lnTo>
                  <a:lnTo>
                    <a:pt x="499" y="973"/>
                  </a:lnTo>
                  <a:lnTo>
                    <a:pt x="499" y="956"/>
                  </a:lnTo>
                  <a:lnTo>
                    <a:pt x="499" y="940"/>
                  </a:lnTo>
                  <a:lnTo>
                    <a:pt x="499" y="923"/>
                  </a:lnTo>
                  <a:lnTo>
                    <a:pt x="499" y="906"/>
                  </a:lnTo>
                  <a:lnTo>
                    <a:pt x="499" y="890"/>
                  </a:lnTo>
                  <a:lnTo>
                    <a:pt x="499" y="873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504" y="854"/>
                  </a:lnTo>
                  <a:lnTo>
                    <a:pt x="509" y="854"/>
                  </a:lnTo>
                  <a:lnTo>
                    <a:pt x="513" y="852"/>
                  </a:lnTo>
                  <a:lnTo>
                    <a:pt x="518" y="850"/>
                  </a:lnTo>
                  <a:lnTo>
                    <a:pt x="523" y="850"/>
                  </a:lnTo>
                  <a:lnTo>
                    <a:pt x="528" y="847"/>
                  </a:lnTo>
                  <a:lnTo>
                    <a:pt x="532" y="845"/>
                  </a:lnTo>
                  <a:lnTo>
                    <a:pt x="537" y="845"/>
                  </a:lnTo>
                  <a:lnTo>
                    <a:pt x="537" y="845"/>
                  </a:lnTo>
                  <a:lnTo>
                    <a:pt x="542" y="843"/>
                  </a:lnTo>
                  <a:lnTo>
                    <a:pt x="546" y="840"/>
                  </a:lnTo>
                  <a:lnTo>
                    <a:pt x="551" y="840"/>
                  </a:lnTo>
                  <a:lnTo>
                    <a:pt x="556" y="838"/>
                  </a:lnTo>
                  <a:lnTo>
                    <a:pt x="563" y="835"/>
                  </a:lnTo>
                  <a:lnTo>
                    <a:pt x="568" y="835"/>
                  </a:lnTo>
                  <a:lnTo>
                    <a:pt x="572" y="833"/>
                  </a:lnTo>
                  <a:lnTo>
                    <a:pt x="577" y="831"/>
                  </a:lnTo>
                  <a:lnTo>
                    <a:pt x="584" y="828"/>
                  </a:lnTo>
                  <a:lnTo>
                    <a:pt x="589" y="828"/>
                  </a:lnTo>
                  <a:lnTo>
                    <a:pt x="596" y="826"/>
                  </a:lnTo>
                  <a:lnTo>
                    <a:pt x="603" y="824"/>
                  </a:lnTo>
                  <a:lnTo>
                    <a:pt x="606" y="821"/>
                  </a:lnTo>
                  <a:lnTo>
                    <a:pt x="608" y="821"/>
                  </a:lnTo>
                  <a:lnTo>
                    <a:pt x="613" y="821"/>
                  </a:lnTo>
                  <a:lnTo>
                    <a:pt x="615" y="819"/>
                  </a:lnTo>
                  <a:lnTo>
                    <a:pt x="617" y="819"/>
                  </a:lnTo>
                  <a:lnTo>
                    <a:pt x="622" y="819"/>
                  </a:lnTo>
                  <a:lnTo>
                    <a:pt x="625" y="817"/>
                  </a:lnTo>
                  <a:lnTo>
                    <a:pt x="627" y="817"/>
                  </a:lnTo>
                  <a:lnTo>
                    <a:pt x="632" y="814"/>
                  </a:lnTo>
                  <a:lnTo>
                    <a:pt x="634" y="814"/>
                  </a:lnTo>
                  <a:lnTo>
                    <a:pt x="634" y="817"/>
                  </a:lnTo>
                  <a:lnTo>
                    <a:pt x="639" y="819"/>
                  </a:lnTo>
                  <a:lnTo>
                    <a:pt x="639" y="819"/>
                  </a:lnTo>
                  <a:lnTo>
                    <a:pt x="643" y="821"/>
                  </a:lnTo>
                  <a:lnTo>
                    <a:pt x="648" y="824"/>
                  </a:lnTo>
                  <a:lnTo>
                    <a:pt x="655" y="828"/>
                  </a:lnTo>
                  <a:lnTo>
                    <a:pt x="660" y="833"/>
                  </a:lnTo>
                  <a:lnTo>
                    <a:pt x="662" y="835"/>
                  </a:lnTo>
                  <a:lnTo>
                    <a:pt x="672" y="840"/>
                  </a:lnTo>
                  <a:lnTo>
                    <a:pt x="681" y="847"/>
                  </a:lnTo>
                  <a:lnTo>
                    <a:pt x="691" y="854"/>
                  </a:lnTo>
                  <a:lnTo>
                    <a:pt x="703" y="861"/>
                  </a:lnTo>
                  <a:lnTo>
                    <a:pt x="712" y="869"/>
                  </a:lnTo>
                  <a:lnTo>
                    <a:pt x="724" y="876"/>
                  </a:lnTo>
                  <a:lnTo>
                    <a:pt x="733" y="880"/>
                  </a:lnTo>
                  <a:lnTo>
                    <a:pt x="740" y="887"/>
                  </a:lnTo>
                  <a:lnTo>
                    <a:pt x="750" y="892"/>
                  </a:lnTo>
                  <a:lnTo>
                    <a:pt x="755" y="897"/>
                  </a:lnTo>
                  <a:lnTo>
                    <a:pt x="759" y="899"/>
                  </a:lnTo>
                  <a:lnTo>
                    <a:pt x="764" y="902"/>
                  </a:lnTo>
                  <a:lnTo>
                    <a:pt x="764" y="904"/>
                  </a:lnTo>
                  <a:lnTo>
                    <a:pt x="764" y="904"/>
                  </a:lnTo>
                  <a:lnTo>
                    <a:pt x="766" y="906"/>
                  </a:lnTo>
                  <a:lnTo>
                    <a:pt x="766" y="911"/>
                  </a:lnTo>
                  <a:lnTo>
                    <a:pt x="766" y="911"/>
                  </a:lnTo>
                  <a:lnTo>
                    <a:pt x="769" y="918"/>
                  </a:lnTo>
                  <a:lnTo>
                    <a:pt x="776" y="923"/>
                  </a:lnTo>
                  <a:lnTo>
                    <a:pt x="778" y="928"/>
                  </a:lnTo>
                  <a:lnTo>
                    <a:pt x="781" y="930"/>
                  </a:lnTo>
                  <a:lnTo>
                    <a:pt x="785" y="935"/>
                  </a:lnTo>
                  <a:lnTo>
                    <a:pt x="788" y="937"/>
                  </a:lnTo>
                  <a:lnTo>
                    <a:pt x="790" y="942"/>
                  </a:lnTo>
                  <a:lnTo>
                    <a:pt x="795" y="944"/>
                  </a:lnTo>
                  <a:lnTo>
                    <a:pt x="797" y="949"/>
                  </a:lnTo>
                  <a:lnTo>
                    <a:pt x="800" y="951"/>
                  </a:lnTo>
                  <a:lnTo>
                    <a:pt x="802" y="954"/>
                  </a:lnTo>
                  <a:lnTo>
                    <a:pt x="807" y="958"/>
                  </a:lnTo>
                  <a:lnTo>
                    <a:pt x="809" y="961"/>
                  </a:lnTo>
                  <a:lnTo>
                    <a:pt x="814" y="966"/>
                  </a:lnTo>
                  <a:lnTo>
                    <a:pt x="814" y="966"/>
                  </a:lnTo>
                  <a:lnTo>
                    <a:pt x="814" y="968"/>
                  </a:lnTo>
                  <a:lnTo>
                    <a:pt x="814" y="968"/>
                  </a:lnTo>
                  <a:lnTo>
                    <a:pt x="818" y="966"/>
                  </a:lnTo>
                  <a:lnTo>
                    <a:pt x="821" y="966"/>
                  </a:lnTo>
                  <a:lnTo>
                    <a:pt x="823" y="966"/>
                  </a:lnTo>
                  <a:lnTo>
                    <a:pt x="826" y="966"/>
                  </a:lnTo>
                  <a:lnTo>
                    <a:pt x="826" y="966"/>
                  </a:lnTo>
                  <a:lnTo>
                    <a:pt x="830" y="963"/>
                  </a:lnTo>
                  <a:lnTo>
                    <a:pt x="833" y="963"/>
                  </a:lnTo>
                  <a:lnTo>
                    <a:pt x="835" y="963"/>
                  </a:lnTo>
                  <a:lnTo>
                    <a:pt x="837" y="963"/>
                  </a:lnTo>
                  <a:lnTo>
                    <a:pt x="842" y="961"/>
                  </a:lnTo>
                  <a:lnTo>
                    <a:pt x="847" y="961"/>
                  </a:lnTo>
                  <a:lnTo>
                    <a:pt x="852" y="961"/>
                  </a:lnTo>
                  <a:lnTo>
                    <a:pt x="856" y="958"/>
                  </a:lnTo>
                  <a:lnTo>
                    <a:pt x="863" y="958"/>
                  </a:lnTo>
                  <a:lnTo>
                    <a:pt x="868" y="958"/>
                  </a:lnTo>
                  <a:lnTo>
                    <a:pt x="873" y="956"/>
                  </a:lnTo>
                  <a:lnTo>
                    <a:pt x="878" y="956"/>
                  </a:lnTo>
                  <a:lnTo>
                    <a:pt x="885" y="956"/>
                  </a:lnTo>
                  <a:lnTo>
                    <a:pt x="892" y="958"/>
                  </a:lnTo>
                  <a:lnTo>
                    <a:pt x="901" y="958"/>
                  </a:lnTo>
                  <a:lnTo>
                    <a:pt x="908" y="958"/>
                  </a:lnTo>
                  <a:lnTo>
                    <a:pt x="915" y="961"/>
                  </a:lnTo>
                  <a:lnTo>
                    <a:pt x="923" y="961"/>
                  </a:lnTo>
                  <a:lnTo>
                    <a:pt x="930" y="961"/>
                  </a:lnTo>
                  <a:lnTo>
                    <a:pt x="937" y="961"/>
                  </a:lnTo>
                  <a:lnTo>
                    <a:pt x="941" y="963"/>
                  </a:lnTo>
                  <a:lnTo>
                    <a:pt x="941" y="961"/>
                  </a:lnTo>
                  <a:lnTo>
                    <a:pt x="941" y="961"/>
                  </a:lnTo>
                  <a:lnTo>
                    <a:pt x="949" y="958"/>
                  </a:lnTo>
                  <a:lnTo>
                    <a:pt x="953" y="956"/>
                  </a:lnTo>
                  <a:lnTo>
                    <a:pt x="958" y="954"/>
                  </a:lnTo>
                  <a:lnTo>
                    <a:pt x="963" y="949"/>
                  </a:lnTo>
                  <a:lnTo>
                    <a:pt x="963" y="949"/>
                  </a:lnTo>
                  <a:lnTo>
                    <a:pt x="965" y="949"/>
                  </a:lnTo>
                  <a:lnTo>
                    <a:pt x="965" y="949"/>
                  </a:lnTo>
                  <a:lnTo>
                    <a:pt x="967" y="949"/>
                  </a:lnTo>
                  <a:lnTo>
                    <a:pt x="967" y="951"/>
                  </a:lnTo>
                  <a:lnTo>
                    <a:pt x="967" y="951"/>
                  </a:lnTo>
                  <a:lnTo>
                    <a:pt x="975" y="958"/>
                  </a:lnTo>
                  <a:lnTo>
                    <a:pt x="979" y="966"/>
                  </a:lnTo>
                  <a:lnTo>
                    <a:pt x="982" y="968"/>
                  </a:lnTo>
                  <a:lnTo>
                    <a:pt x="984" y="970"/>
                  </a:lnTo>
                  <a:lnTo>
                    <a:pt x="989" y="975"/>
                  </a:lnTo>
                  <a:lnTo>
                    <a:pt x="996" y="977"/>
                  </a:lnTo>
                  <a:lnTo>
                    <a:pt x="996" y="980"/>
                  </a:lnTo>
                  <a:lnTo>
                    <a:pt x="998" y="980"/>
                  </a:lnTo>
                  <a:lnTo>
                    <a:pt x="1003" y="989"/>
                  </a:lnTo>
                  <a:lnTo>
                    <a:pt x="1005" y="994"/>
                  </a:lnTo>
                  <a:lnTo>
                    <a:pt x="1008" y="1003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9" y="1006"/>
                  </a:lnTo>
                  <a:lnTo>
                    <a:pt x="1029" y="1001"/>
                  </a:lnTo>
                  <a:lnTo>
                    <a:pt x="1027" y="1020"/>
                  </a:lnTo>
                  <a:lnTo>
                    <a:pt x="1027" y="1037"/>
                  </a:lnTo>
                  <a:lnTo>
                    <a:pt x="1027" y="1039"/>
                  </a:lnTo>
                  <a:lnTo>
                    <a:pt x="1027" y="1041"/>
                  </a:lnTo>
                  <a:lnTo>
                    <a:pt x="1024" y="1041"/>
                  </a:lnTo>
                  <a:lnTo>
                    <a:pt x="1024" y="1041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6"/>
                  </a:lnTo>
                  <a:lnTo>
                    <a:pt x="1024" y="1058"/>
                  </a:lnTo>
                  <a:lnTo>
                    <a:pt x="1022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9" y="1072"/>
                  </a:lnTo>
                  <a:lnTo>
                    <a:pt x="1036" y="1072"/>
                  </a:lnTo>
                  <a:lnTo>
                    <a:pt x="1041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50" y="1082"/>
                  </a:lnTo>
                  <a:lnTo>
                    <a:pt x="1050" y="1091"/>
                  </a:lnTo>
                  <a:lnTo>
                    <a:pt x="1053" y="1098"/>
                  </a:lnTo>
                  <a:lnTo>
                    <a:pt x="1055" y="1108"/>
                  </a:lnTo>
                  <a:lnTo>
                    <a:pt x="1057" y="1117"/>
                  </a:lnTo>
                  <a:lnTo>
                    <a:pt x="1060" y="1129"/>
                  </a:lnTo>
                  <a:lnTo>
                    <a:pt x="1060" y="1129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4" y="1131"/>
                  </a:lnTo>
                  <a:lnTo>
                    <a:pt x="1072" y="1131"/>
                  </a:lnTo>
                  <a:lnTo>
                    <a:pt x="1076" y="1131"/>
                  </a:lnTo>
                  <a:lnTo>
                    <a:pt x="1083" y="1131"/>
                  </a:lnTo>
                  <a:lnTo>
                    <a:pt x="1090" y="1131"/>
                  </a:lnTo>
                  <a:lnTo>
                    <a:pt x="1098" y="1131"/>
                  </a:lnTo>
                  <a:lnTo>
                    <a:pt x="1100" y="1129"/>
                  </a:lnTo>
                  <a:lnTo>
                    <a:pt x="1107" y="1129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6" y="1129"/>
                  </a:lnTo>
                  <a:lnTo>
                    <a:pt x="1116" y="1129"/>
                  </a:lnTo>
                  <a:lnTo>
                    <a:pt x="1116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21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6" y="1129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8" y="1134"/>
                  </a:lnTo>
                  <a:lnTo>
                    <a:pt x="1128" y="1134"/>
                  </a:lnTo>
                  <a:lnTo>
                    <a:pt x="1128" y="1136"/>
                  </a:lnTo>
                  <a:lnTo>
                    <a:pt x="1128" y="1136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6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5"/>
                  </a:lnTo>
                  <a:lnTo>
                    <a:pt x="1133" y="1145"/>
                  </a:lnTo>
                  <a:lnTo>
                    <a:pt x="1133" y="1148"/>
                  </a:lnTo>
                  <a:lnTo>
                    <a:pt x="1133" y="1148"/>
                  </a:lnTo>
                  <a:lnTo>
                    <a:pt x="1133" y="1150"/>
                  </a:lnTo>
                  <a:lnTo>
                    <a:pt x="1131" y="1150"/>
                  </a:lnTo>
                  <a:lnTo>
                    <a:pt x="1131" y="1150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28" y="1153"/>
                  </a:lnTo>
                  <a:lnTo>
                    <a:pt x="1128" y="1153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31" y="1155"/>
                  </a:lnTo>
                  <a:lnTo>
                    <a:pt x="1131" y="1157"/>
                  </a:lnTo>
                  <a:lnTo>
                    <a:pt x="1133" y="1160"/>
                  </a:lnTo>
                  <a:lnTo>
                    <a:pt x="1135" y="1162"/>
                  </a:lnTo>
                  <a:lnTo>
                    <a:pt x="1138" y="1162"/>
                  </a:lnTo>
                  <a:lnTo>
                    <a:pt x="1140" y="1164"/>
                  </a:lnTo>
                  <a:lnTo>
                    <a:pt x="1140" y="1164"/>
                  </a:lnTo>
                  <a:lnTo>
                    <a:pt x="1145" y="1167"/>
                  </a:lnTo>
                  <a:lnTo>
                    <a:pt x="1152" y="1171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7" y="1162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55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61" y="1145"/>
                  </a:lnTo>
                  <a:lnTo>
                    <a:pt x="1161" y="1145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6" y="1141"/>
                  </a:lnTo>
                  <a:lnTo>
                    <a:pt x="1166" y="1138"/>
                  </a:lnTo>
                  <a:lnTo>
                    <a:pt x="1166" y="1136"/>
                  </a:lnTo>
                  <a:lnTo>
                    <a:pt x="1168" y="1136"/>
                  </a:lnTo>
                  <a:lnTo>
                    <a:pt x="1168" y="1136"/>
                  </a:lnTo>
                  <a:lnTo>
                    <a:pt x="1171" y="1134"/>
                  </a:lnTo>
                  <a:lnTo>
                    <a:pt x="1173" y="1134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8" y="1129"/>
                  </a:lnTo>
                  <a:lnTo>
                    <a:pt x="1178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7"/>
                  </a:lnTo>
                  <a:lnTo>
                    <a:pt x="1180" y="1127"/>
                  </a:lnTo>
                  <a:lnTo>
                    <a:pt x="1183" y="1127"/>
                  </a:lnTo>
                  <a:lnTo>
                    <a:pt x="1183" y="1124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7" y="1115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90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7" y="1110"/>
                  </a:lnTo>
                  <a:lnTo>
                    <a:pt x="1197" y="1108"/>
                  </a:lnTo>
                  <a:lnTo>
                    <a:pt x="1197" y="1108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202" y="1110"/>
                  </a:lnTo>
                  <a:lnTo>
                    <a:pt x="1202" y="1108"/>
                  </a:lnTo>
                  <a:lnTo>
                    <a:pt x="1202" y="1108"/>
                  </a:lnTo>
                  <a:lnTo>
                    <a:pt x="1199" y="1108"/>
                  </a:lnTo>
                  <a:lnTo>
                    <a:pt x="1199" y="1108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3"/>
                  </a:lnTo>
                  <a:lnTo>
                    <a:pt x="1202" y="1103"/>
                  </a:lnTo>
                  <a:lnTo>
                    <a:pt x="1202" y="1103"/>
                  </a:lnTo>
                  <a:lnTo>
                    <a:pt x="1204" y="1103"/>
                  </a:lnTo>
                  <a:lnTo>
                    <a:pt x="1204" y="1103"/>
                  </a:lnTo>
                  <a:lnTo>
                    <a:pt x="1206" y="1100"/>
                  </a:lnTo>
                  <a:lnTo>
                    <a:pt x="1211" y="1098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3" y="1096"/>
                  </a:lnTo>
                  <a:lnTo>
                    <a:pt x="1216" y="1093"/>
                  </a:lnTo>
                  <a:lnTo>
                    <a:pt x="1221" y="1093"/>
                  </a:lnTo>
                  <a:lnTo>
                    <a:pt x="1223" y="1093"/>
                  </a:lnTo>
                  <a:lnTo>
                    <a:pt x="1225" y="1093"/>
                  </a:lnTo>
                  <a:lnTo>
                    <a:pt x="1225" y="1093"/>
                  </a:lnTo>
                  <a:lnTo>
                    <a:pt x="1228" y="1093"/>
                  </a:lnTo>
                  <a:lnTo>
                    <a:pt x="1228" y="1091"/>
                  </a:lnTo>
                  <a:lnTo>
                    <a:pt x="1230" y="1091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2" y="1089"/>
                  </a:lnTo>
                  <a:lnTo>
                    <a:pt x="1232" y="1089"/>
                  </a:lnTo>
                  <a:lnTo>
                    <a:pt x="1235" y="1086"/>
                  </a:lnTo>
                  <a:lnTo>
                    <a:pt x="1237" y="1084"/>
                  </a:lnTo>
                  <a:lnTo>
                    <a:pt x="1239" y="1084"/>
                  </a:lnTo>
                  <a:lnTo>
                    <a:pt x="1239" y="1084"/>
                  </a:lnTo>
                  <a:lnTo>
                    <a:pt x="1242" y="1079"/>
                  </a:lnTo>
                  <a:lnTo>
                    <a:pt x="1242" y="1077"/>
                  </a:lnTo>
                  <a:lnTo>
                    <a:pt x="1244" y="1077"/>
                  </a:lnTo>
                  <a:lnTo>
                    <a:pt x="1244" y="1077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2"/>
                  </a:lnTo>
                  <a:lnTo>
                    <a:pt x="1247" y="1072"/>
                  </a:lnTo>
                  <a:lnTo>
                    <a:pt x="1249" y="1072"/>
                  </a:lnTo>
                  <a:lnTo>
                    <a:pt x="1249" y="1070"/>
                  </a:lnTo>
                  <a:lnTo>
                    <a:pt x="1249" y="1070"/>
                  </a:lnTo>
                  <a:lnTo>
                    <a:pt x="1251" y="1067"/>
                  </a:lnTo>
                  <a:lnTo>
                    <a:pt x="1254" y="1067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3" y="1072"/>
                  </a:lnTo>
                  <a:lnTo>
                    <a:pt x="1263" y="1070"/>
                  </a:lnTo>
                  <a:lnTo>
                    <a:pt x="1263" y="1070"/>
                  </a:lnTo>
                  <a:lnTo>
                    <a:pt x="1265" y="1070"/>
                  </a:lnTo>
                  <a:lnTo>
                    <a:pt x="1265" y="1067"/>
                  </a:lnTo>
                  <a:lnTo>
                    <a:pt x="1265" y="1067"/>
                  </a:lnTo>
                  <a:lnTo>
                    <a:pt x="1265" y="1065"/>
                  </a:lnTo>
                  <a:lnTo>
                    <a:pt x="1265" y="1065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3" y="1058"/>
                  </a:lnTo>
                  <a:lnTo>
                    <a:pt x="1273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7" y="1058"/>
                  </a:lnTo>
                  <a:lnTo>
                    <a:pt x="1277" y="1058"/>
                  </a:lnTo>
                  <a:lnTo>
                    <a:pt x="1280" y="1056"/>
                  </a:lnTo>
                  <a:lnTo>
                    <a:pt x="1282" y="1056"/>
                  </a:lnTo>
                  <a:lnTo>
                    <a:pt x="1280" y="1053"/>
                  </a:lnTo>
                  <a:lnTo>
                    <a:pt x="1280" y="1053"/>
                  </a:lnTo>
                  <a:lnTo>
                    <a:pt x="1277" y="1051"/>
                  </a:lnTo>
                  <a:lnTo>
                    <a:pt x="1277" y="1051"/>
                  </a:lnTo>
                  <a:lnTo>
                    <a:pt x="1277" y="1048"/>
                  </a:lnTo>
                  <a:lnTo>
                    <a:pt x="1280" y="1048"/>
                  </a:lnTo>
                  <a:lnTo>
                    <a:pt x="1280" y="1048"/>
                  </a:lnTo>
                  <a:lnTo>
                    <a:pt x="1280" y="1046"/>
                  </a:lnTo>
                  <a:lnTo>
                    <a:pt x="1282" y="1044"/>
                  </a:lnTo>
                  <a:lnTo>
                    <a:pt x="1282" y="1044"/>
                  </a:lnTo>
                  <a:lnTo>
                    <a:pt x="1280" y="1044"/>
                  </a:lnTo>
                  <a:lnTo>
                    <a:pt x="1280" y="1044"/>
                  </a:lnTo>
                  <a:lnTo>
                    <a:pt x="1282" y="1041"/>
                  </a:lnTo>
                  <a:lnTo>
                    <a:pt x="1282" y="1041"/>
                  </a:lnTo>
                  <a:lnTo>
                    <a:pt x="1282" y="1039"/>
                  </a:lnTo>
                  <a:lnTo>
                    <a:pt x="1282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4" y="1037"/>
                  </a:lnTo>
                  <a:lnTo>
                    <a:pt x="1284" y="1034"/>
                  </a:lnTo>
                  <a:lnTo>
                    <a:pt x="1284" y="1032"/>
                  </a:lnTo>
                  <a:lnTo>
                    <a:pt x="1287" y="1032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5"/>
                  </a:lnTo>
                  <a:lnTo>
                    <a:pt x="1291" y="1025"/>
                  </a:lnTo>
                  <a:lnTo>
                    <a:pt x="1291" y="1022"/>
                  </a:lnTo>
                  <a:lnTo>
                    <a:pt x="1294" y="1022"/>
                  </a:lnTo>
                  <a:lnTo>
                    <a:pt x="1296" y="1022"/>
                  </a:lnTo>
                  <a:lnTo>
                    <a:pt x="1296" y="1022"/>
                  </a:lnTo>
                  <a:lnTo>
                    <a:pt x="1296" y="1020"/>
                  </a:lnTo>
                  <a:lnTo>
                    <a:pt x="1299" y="1020"/>
                  </a:lnTo>
                  <a:lnTo>
                    <a:pt x="1299" y="1020"/>
                  </a:lnTo>
                  <a:lnTo>
                    <a:pt x="1301" y="1020"/>
                  </a:lnTo>
                  <a:lnTo>
                    <a:pt x="1301" y="1020"/>
                  </a:lnTo>
                  <a:lnTo>
                    <a:pt x="1303" y="1020"/>
                  </a:lnTo>
                  <a:lnTo>
                    <a:pt x="1303" y="1020"/>
                  </a:lnTo>
                  <a:lnTo>
                    <a:pt x="1303" y="1018"/>
                  </a:lnTo>
                  <a:lnTo>
                    <a:pt x="1306" y="1018"/>
                  </a:lnTo>
                  <a:lnTo>
                    <a:pt x="1306" y="1015"/>
                  </a:lnTo>
                  <a:lnTo>
                    <a:pt x="1306" y="1015"/>
                  </a:lnTo>
                  <a:lnTo>
                    <a:pt x="1310" y="1018"/>
                  </a:lnTo>
                  <a:lnTo>
                    <a:pt x="1310" y="1015"/>
                  </a:lnTo>
                  <a:lnTo>
                    <a:pt x="1310" y="1015"/>
                  </a:lnTo>
                  <a:lnTo>
                    <a:pt x="1310" y="1018"/>
                  </a:lnTo>
                  <a:lnTo>
                    <a:pt x="1313" y="1018"/>
                  </a:lnTo>
                  <a:lnTo>
                    <a:pt x="1313" y="1018"/>
                  </a:lnTo>
                  <a:lnTo>
                    <a:pt x="1315" y="1018"/>
                  </a:lnTo>
                  <a:lnTo>
                    <a:pt x="1320" y="1015"/>
                  </a:lnTo>
                  <a:lnTo>
                    <a:pt x="1322" y="1015"/>
                  </a:lnTo>
                  <a:lnTo>
                    <a:pt x="1327" y="1013"/>
                  </a:lnTo>
                  <a:lnTo>
                    <a:pt x="1327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32" y="1015"/>
                  </a:lnTo>
                  <a:lnTo>
                    <a:pt x="1334" y="1015"/>
                  </a:lnTo>
                  <a:lnTo>
                    <a:pt x="1341" y="1018"/>
                  </a:lnTo>
                  <a:lnTo>
                    <a:pt x="1341" y="1020"/>
                  </a:lnTo>
                  <a:lnTo>
                    <a:pt x="1344" y="1020"/>
                  </a:lnTo>
                  <a:lnTo>
                    <a:pt x="1344" y="1018"/>
                  </a:lnTo>
                  <a:lnTo>
                    <a:pt x="1346" y="1018"/>
                  </a:lnTo>
                  <a:lnTo>
                    <a:pt x="1353" y="1018"/>
                  </a:lnTo>
                  <a:lnTo>
                    <a:pt x="1355" y="1020"/>
                  </a:lnTo>
                  <a:lnTo>
                    <a:pt x="1362" y="1025"/>
                  </a:lnTo>
                  <a:lnTo>
                    <a:pt x="1362" y="1025"/>
                  </a:lnTo>
                  <a:lnTo>
                    <a:pt x="1367" y="1025"/>
                  </a:lnTo>
                  <a:lnTo>
                    <a:pt x="1374" y="1027"/>
                  </a:lnTo>
                  <a:lnTo>
                    <a:pt x="1377" y="1027"/>
                  </a:lnTo>
                  <a:lnTo>
                    <a:pt x="1377" y="1029"/>
                  </a:lnTo>
                  <a:lnTo>
                    <a:pt x="1379" y="1032"/>
                  </a:lnTo>
                  <a:lnTo>
                    <a:pt x="1381" y="1032"/>
                  </a:lnTo>
                  <a:lnTo>
                    <a:pt x="1381" y="1034"/>
                  </a:lnTo>
                  <a:lnTo>
                    <a:pt x="1384" y="1034"/>
                  </a:lnTo>
                  <a:lnTo>
                    <a:pt x="1386" y="1034"/>
                  </a:lnTo>
                  <a:lnTo>
                    <a:pt x="1393" y="1034"/>
                  </a:lnTo>
                  <a:lnTo>
                    <a:pt x="1396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400" y="1037"/>
                  </a:lnTo>
                  <a:lnTo>
                    <a:pt x="1403" y="1037"/>
                  </a:lnTo>
                  <a:lnTo>
                    <a:pt x="1405" y="1037"/>
                  </a:lnTo>
                  <a:lnTo>
                    <a:pt x="1405" y="1037"/>
                  </a:lnTo>
                  <a:lnTo>
                    <a:pt x="1405" y="1039"/>
                  </a:lnTo>
                  <a:lnTo>
                    <a:pt x="1405" y="1041"/>
                  </a:lnTo>
                  <a:lnTo>
                    <a:pt x="1405" y="1041"/>
                  </a:lnTo>
                  <a:lnTo>
                    <a:pt x="1410" y="1044"/>
                  </a:lnTo>
                  <a:lnTo>
                    <a:pt x="1414" y="1044"/>
                  </a:lnTo>
                  <a:lnTo>
                    <a:pt x="1414" y="1044"/>
                  </a:lnTo>
                  <a:lnTo>
                    <a:pt x="1414" y="1041"/>
                  </a:lnTo>
                  <a:lnTo>
                    <a:pt x="1414" y="1041"/>
                  </a:lnTo>
                  <a:lnTo>
                    <a:pt x="1412" y="1034"/>
                  </a:lnTo>
                  <a:lnTo>
                    <a:pt x="1410" y="1032"/>
                  </a:lnTo>
                  <a:lnTo>
                    <a:pt x="1410" y="1029"/>
                  </a:lnTo>
                  <a:lnTo>
                    <a:pt x="1410" y="1027"/>
                  </a:lnTo>
                  <a:lnTo>
                    <a:pt x="1412" y="1025"/>
                  </a:lnTo>
                  <a:lnTo>
                    <a:pt x="1414" y="1020"/>
                  </a:lnTo>
                  <a:lnTo>
                    <a:pt x="1414" y="1015"/>
                  </a:lnTo>
                  <a:lnTo>
                    <a:pt x="1414" y="1015"/>
                  </a:lnTo>
                  <a:lnTo>
                    <a:pt x="1414" y="1013"/>
                  </a:lnTo>
                  <a:lnTo>
                    <a:pt x="1414" y="1011"/>
                  </a:lnTo>
                  <a:lnTo>
                    <a:pt x="1414" y="1011"/>
                  </a:lnTo>
                  <a:lnTo>
                    <a:pt x="1414" y="1008"/>
                  </a:lnTo>
                  <a:lnTo>
                    <a:pt x="1414" y="1008"/>
                  </a:lnTo>
                  <a:lnTo>
                    <a:pt x="1417" y="1006"/>
                  </a:lnTo>
                  <a:lnTo>
                    <a:pt x="1419" y="1001"/>
                  </a:lnTo>
                  <a:lnTo>
                    <a:pt x="1419" y="999"/>
                  </a:lnTo>
                  <a:lnTo>
                    <a:pt x="1419" y="999"/>
                  </a:lnTo>
                  <a:lnTo>
                    <a:pt x="1422" y="996"/>
                  </a:lnTo>
                  <a:lnTo>
                    <a:pt x="1431" y="994"/>
                  </a:lnTo>
                  <a:lnTo>
                    <a:pt x="1431" y="994"/>
                  </a:lnTo>
                  <a:lnTo>
                    <a:pt x="1433" y="994"/>
                  </a:lnTo>
                  <a:lnTo>
                    <a:pt x="1436" y="992"/>
                  </a:lnTo>
                  <a:lnTo>
                    <a:pt x="1438" y="987"/>
                  </a:lnTo>
                  <a:lnTo>
                    <a:pt x="1440" y="987"/>
                  </a:lnTo>
                  <a:lnTo>
                    <a:pt x="1440" y="987"/>
                  </a:lnTo>
                  <a:lnTo>
                    <a:pt x="1443" y="987"/>
                  </a:lnTo>
                  <a:lnTo>
                    <a:pt x="1443" y="989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5"/>
                  </a:lnTo>
                  <a:lnTo>
                    <a:pt x="1450" y="982"/>
                  </a:lnTo>
                  <a:lnTo>
                    <a:pt x="1452" y="985"/>
                  </a:lnTo>
                  <a:lnTo>
                    <a:pt x="1455" y="987"/>
                  </a:lnTo>
                  <a:lnTo>
                    <a:pt x="1457" y="987"/>
                  </a:lnTo>
                  <a:lnTo>
                    <a:pt x="1457" y="987"/>
                  </a:lnTo>
                  <a:lnTo>
                    <a:pt x="1459" y="987"/>
                  </a:lnTo>
                  <a:lnTo>
                    <a:pt x="1462" y="989"/>
                  </a:lnTo>
                  <a:lnTo>
                    <a:pt x="1464" y="992"/>
                  </a:lnTo>
                  <a:lnTo>
                    <a:pt x="1467" y="992"/>
                  </a:lnTo>
                  <a:lnTo>
                    <a:pt x="1467" y="992"/>
                  </a:lnTo>
                  <a:lnTo>
                    <a:pt x="1469" y="992"/>
                  </a:lnTo>
                  <a:lnTo>
                    <a:pt x="1471" y="994"/>
                  </a:lnTo>
                  <a:lnTo>
                    <a:pt x="1471" y="994"/>
                  </a:lnTo>
                  <a:lnTo>
                    <a:pt x="1474" y="996"/>
                  </a:lnTo>
                  <a:lnTo>
                    <a:pt x="1474" y="996"/>
                  </a:lnTo>
                  <a:lnTo>
                    <a:pt x="1478" y="1001"/>
                  </a:lnTo>
                  <a:lnTo>
                    <a:pt x="1481" y="1001"/>
                  </a:lnTo>
                  <a:lnTo>
                    <a:pt x="1485" y="1003"/>
                  </a:lnTo>
                  <a:lnTo>
                    <a:pt x="1490" y="1006"/>
                  </a:lnTo>
                  <a:lnTo>
                    <a:pt x="1493" y="1006"/>
                  </a:lnTo>
                  <a:lnTo>
                    <a:pt x="1495" y="1008"/>
                  </a:lnTo>
                  <a:lnTo>
                    <a:pt x="1497" y="1008"/>
                  </a:lnTo>
                  <a:lnTo>
                    <a:pt x="1500" y="1008"/>
                  </a:lnTo>
                  <a:lnTo>
                    <a:pt x="1500" y="1011"/>
                  </a:lnTo>
                  <a:lnTo>
                    <a:pt x="1502" y="1013"/>
                  </a:lnTo>
                  <a:lnTo>
                    <a:pt x="1504" y="1013"/>
                  </a:lnTo>
                  <a:lnTo>
                    <a:pt x="1507" y="1013"/>
                  </a:lnTo>
                  <a:lnTo>
                    <a:pt x="1519" y="1013"/>
                  </a:lnTo>
                  <a:lnTo>
                    <a:pt x="1521" y="1013"/>
                  </a:lnTo>
                  <a:lnTo>
                    <a:pt x="1523" y="1013"/>
                  </a:lnTo>
                  <a:lnTo>
                    <a:pt x="1526" y="1015"/>
                  </a:lnTo>
                  <a:lnTo>
                    <a:pt x="1528" y="1015"/>
                  </a:lnTo>
                  <a:lnTo>
                    <a:pt x="1528" y="1015"/>
                  </a:lnTo>
                  <a:lnTo>
                    <a:pt x="1530" y="1013"/>
                  </a:lnTo>
                  <a:lnTo>
                    <a:pt x="1533" y="1013"/>
                  </a:lnTo>
                  <a:lnTo>
                    <a:pt x="1533" y="1011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7" y="1006"/>
                  </a:lnTo>
                  <a:lnTo>
                    <a:pt x="1540" y="1006"/>
                  </a:lnTo>
                  <a:lnTo>
                    <a:pt x="1545" y="1008"/>
                  </a:lnTo>
                  <a:lnTo>
                    <a:pt x="1547" y="1008"/>
                  </a:lnTo>
                  <a:lnTo>
                    <a:pt x="1549" y="1006"/>
                  </a:lnTo>
                  <a:lnTo>
                    <a:pt x="1552" y="1006"/>
                  </a:lnTo>
                  <a:lnTo>
                    <a:pt x="1554" y="1006"/>
                  </a:lnTo>
                  <a:lnTo>
                    <a:pt x="1559" y="1006"/>
                  </a:lnTo>
                  <a:lnTo>
                    <a:pt x="1563" y="1008"/>
                  </a:lnTo>
                  <a:lnTo>
                    <a:pt x="1563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8" y="1008"/>
                  </a:lnTo>
                  <a:lnTo>
                    <a:pt x="1568" y="1011"/>
                  </a:lnTo>
                  <a:lnTo>
                    <a:pt x="1568" y="1008"/>
                  </a:lnTo>
                  <a:lnTo>
                    <a:pt x="1571" y="1008"/>
                  </a:lnTo>
                  <a:lnTo>
                    <a:pt x="1571" y="1008"/>
                  </a:lnTo>
                  <a:lnTo>
                    <a:pt x="1573" y="1008"/>
                  </a:lnTo>
                  <a:lnTo>
                    <a:pt x="1575" y="1008"/>
                  </a:lnTo>
                  <a:lnTo>
                    <a:pt x="1578" y="1008"/>
                  </a:lnTo>
                  <a:lnTo>
                    <a:pt x="1578" y="1008"/>
                  </a:lnTo>
                  <a:lnTo>
                    <a:pt x="1580" y="1008"/>
                  </a:lnTo>
                  <a:lnTo>
                    <a:pt x="1582" y="1008"/>
                  </a:lnTo>
                  <a:lnTo>
                    <a:pt x="1582" y="1008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2" y="1003"/>
                  </a:lnTo>
                  <a:lnTo>
                    <a:pt x="1594" y="1003"/>
                  </a:lnTo>
                  <a:lnTo>
                    <a:pt x="1597" y="1001"/>
                  </a:lnTo>
                  <a:lnTo>
                    <a:pt x="1597" y="1003"/>
                  </a:lnTo>
                  <a:lnTo>
                    <a:pt x="1604" y="1003"/>
                  </a:lnTo>
                  <a:lnTo>
                    <a:pt x="1604" y="1003"/>
                  </a:lnTo>
                  <a:lnTo>
                    <a:pt x="1606" y="1006"/>
                  </a:lnTo>
                  <a:lnTo>
                    <a:pt x="1606" y="1006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11" y="1008"/>
                  </a:lnTo>
                  <a:lnTo>
                    <a:pt x="1616" y="1008"/>
                  </a:lnTo>
                  <a:lnTo>
                    <a:pt x="1618" y="1008"/>
                  </a:lnTo>
                  <a:lnTo>
                    <a:pt x="1620" y="1008"/>
                  </a:lnTo>
                  <a:lnTo>
                    <a:pt x="1620" y="1006"/>
                  </a:lnTo>
                  <a:lnTo>
                    <a:pt x="1620" y="1006"/>
                  </a:lnTo>
                  <a:lnTo>
                    <a:pt x="1623" y="1008"/>
                  </a:lnTo>
                  <a:lnTo>
                    <a:pt x="1625" y="1008"/>
                  </a:lnTo>
                  <a:lnTo>
                    <a:pt x="1625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32" y="1008"/>
                  </a:lnTo>
                  <a:lnTo>
                    <a:pt x="1632" y="1008"/>
                  </a:lnTo>
                  <a:lnTo>
                    <a:pt x="1637" y="1008"/>
                  </a:lnTo>
                  <a:lnTo>
                    <a:pt x="1639" y="1008"/>
                  </a:lnTo>
                  <a:lnTo>
                    <a:pt x="1639" y="1008"/>
                  </a:lnTo>
                  <a:lnTo>
                    <a:pt x="1639" y="1011"/>
                  </a:lnTo>
                  <a:lnTo>
                    <a:pt x="1639" y="1011"/>
                  </a:lnTo>
                  <a:lnTo>
                    <a:pt x="1642" y="1011"/>
                  </a:lnTo>
                  <a:lnTo>
                    <a:pt x="1642" y="1011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6" y="1008"/>
                  </a:lnTo>
                  <a:lnTo>
                    <a:pt x="1646" y="1011"/>
                  </a:lnTo>
                  <a:lnTo>
                    <a:pt x="1651" y="1011"/>
                  </a:lnTo>
                  <a:lnTo>
                    <a:pt x="1653" y="1011"/>
                  </a:lnTo>
                  <a:lnTo>
                    <a:pt x="1658" y="1011"/>
                  </a:lnTo>
                  <a:lnTo>
                    <a:pt x="1660" y="1011"/>
                  </a:lnTo>
                  <a:lnTo>
                    <a:pt x="1663" y="1011"/>
                  </a:lnTo>
                  <a:lnTo>
                    <a:pt x="1663" y="1011"/>
                  </a:lnTo>
                  <a:lnTo>
                    <a:pt x="1665" y="1013"/>
                  </a:lnTo>
                  <a:lnTo>
                    <a:pt x="1668" y="1013"/>
                  </a:lnTo>
                  <a:lnTo>
                    <a:pt x="1668" y="1011"/>
                  </a:lnTo>
                  <a:lnTo>
                    <a:pt x="1670" y="1011"/>
                  </a:lnTo>
                  <a:lnTo>
                    <a:pt x="1670" y="1011"/>
                  </a:lnTo>
                  <a:lnTo>
                    <a:pt x="1672" y="1011"/>
                  </a:lnTo>
                  <a:lnTo>
                    <a:pt x="1677" y="1011"/>
                  </a:lnTo>
                  <a:lnTo>
                    <a:pt x="1682" y="1013"/>
                  </a:lnTo>
                  <a:lnTo>
                    <a:pt x="1684" y="1013"/>
                  </a:lnTo>
                  <a:lnTo>
                    <a:pt x="1686" y="1015"/>
                  </a:lnTo>
                  <a:lnTo>
                    <a:pt x="1686" y="1015"/>
                  </a:lnTo>
                  <a:lnTo>
                    <a:pt x="1694" y="1015"/>
                  </a:lnTo>
                  <a:lnTo>
                    <a:pt x="1696" y="1018"/>
                  </a:lnTo>
                  <a:lnTo>
                    <a:pt x="1701" y="1018"/>
                  </a:lnTo>
                  <a:lnTo>
                    <a:pt x="1703" y="1018"/>
                  </a:lnTo>
                  <a:lnTo>
                    <a:pt x="1705" y="1018"/>
                  </a:lnTo>
                  <a:lnTo>
                    <a:pt x="1708" y="1018"/>
                  </a:lnTo>
                  <a:lnTo>
                    <a:pt x="1710" y="1015"/>
                  </a:lnTo>
                  <a:lnTo>
                    <a:pt x="1712" y="1018"/>
                  </a:lnTo>
                  <a:lnTo>
                    <a:pt x="1712" y="1018"/>
                  </a:lnTo>
                  <a:lnTo>
                    <a:pt x="1712" y="1020"/>
                  </a:lnTo>
                  <a:lnTo>
                    <a:pt x="1712" y="1022"/>
                  </a:lnTo>
                  <a:lnTo>
                    <a:pt x="1712" y="1022"/>
                  </a:lnTo>
                  <a:lnTo>
                    <a:pt x="1712" y="1025"/>
                  </a:lnTo>
                  <a:lnTo>
                    <a:pt x="1715" y="1025"/>
                  </a:lnTo>
                  <a:lnTo>
                    <a:pt x="1715" y="1027"/>
                  </a:lnTo>
                  <a:lnTo>
                    <a:pt x="1720" y="1029"/>
                  </a:lnTo>
                  <a:lnTo>
                    <a:pt x="1722" y="1032"/>
                  </a:lnTo>
                  <a:lnTo>
                    <a:pt x="1724" y="1037"/>
                  </a:lnTo>
                  <a:lnTo>
                    <a:pt x="1724" y="1039"/>
                  </a:lnTo>
                  <a:lnTo>
                    <a:pt x="1729" y="1039"/>
                  </a:lnTo>
                  <a:lnTo>
                    <a:pt x="1734" y="1041"/>
                  </a:lnTo>
                  <a:lnTo>
                    <a:pt x="1736" y="1039"/>
                  </a:lnTo>
                  <a:lnTo>
                    <a:pt x="1739" y="1039"/>
                  </a:lnTo>
                  <a:lnTo>
                    <a:pt x="1750" y="1041"/>
                  </a:lnTo>
                  <a:lnTo>
                    <a:pt x="1753" y="1044"/>
                  </a:lnTo>
                  <a:lnTo>
                    <a:pt x="1755" y="1044"/>
                  </a:lnTo>
                  <a:lnTo>
                    <a:pt x="1755" y="1048"/>
                  </a:lnTo>
                  <a:lnTo>
                    <a:pt x="1760" y="1051"/>
                  </a:lnTo>
                  <a:lnTo>
                    <a:pt x="1762" y="1053"/>
                  </a:lnTo>
                  <a:lnTo>
                    <a:pt x="1762" y="1056"/>
                  </a:lnTo>
                  <a:lnTo>
                    <a:pt x="1765" y="1058"/>
                  </a:lnTo>
                  <a:lnTo>
                    <a:pt x="1767" y="1058"/>
                  </a:lnTo>
                  <a:lnTo>
                    <a:pt x="1769" y="1058"/>
                  </a:lnTo>
                  <a:lnTo>
                    <a:pt x="1769" y="1058"/>
                  </a:lnTo>
                  <a:lnTo>
                    <a:pt x="1769" y="1056"/>
                  </a:lnTo>
                  <a:lnTo>
                    <a:pt x="1769" y="1051"/>
                  </a:lnTo>
                  <a:lnTo>
                    <a:pt x="1767" y="1048"/>
                  </a:lnTo>
                  <a:lnTo>
                    <a:pt x="1767" y="1048"/>
                  </a:lnTo>
                  <a:lnTo>
                    <a:pt x="1767" y="1046"/>
                  </a:lnTo>
                  <a:lnTo>
                    <a:pt x="1765" y="1041"/>
                  </a:lnTo>
                  <a:lnTo>
                    <a:pt x="1765" y="1041"/>
                  </a:lnTo>
                  <a:lnTo>
                    <a:pt x="1767" y="1039"/>
                  </a:lnTo>
                  <a:lnTo>
                    <a:pt x="1767" y="1039"/>
                  </a:lnTo>
                  <a:lnTo>
                    <a:pt x="1767" y="1037"/>
                  </a:lnTo>
                  <a:lnTo>
                    <a:pt x="1767" y="1037"/>
                  </a:lnTo>
                  <a:lnTo>
                    <a:pt x="1765" y="1034"/>
                  </a:lnTo>
                  <a:lnTo>
                    <a:pt x="1765" y="1034"/>
                  </a:lnTo>
                  <a:lnTo>
                    <a:pt x="1762" y="1029"/>
                  </a:lnTo>
                  <a:lnTo>
                    <a:pt x="1762" y="1029"/>
                  </a:lnTo>
                  <a:lnTo>
                    <a:pt x="1762" y="1027"/>
                  </a:lnTo>
                  <a:lnTo>
                    <a:pt x="1762" y="1027"/>
                  </a:lnTo>
                  <a:lnTo>
                    <a:pt x="1762" y="1025"/>
                  </a:lnTo>
                  <a:lnTo>
                    <a:pt x="1765" y="1022"/>
                  </a:lnTo>
                  <a:lnTo>
                    <a:pt x="1767" y="1020"/>
                  </a:lnTo>
                  <a:lnTo>
                    <a:pt x="1767" y="1015"/>
                  </a:lnTo>
                  <a:lnTo>
                    <a:pt x="1769" y="1015"/>
                  </a:lnTo>
                  <a:lnTo>
                    <a:pt x="1769" y="1013"/>
                  </a:lnTo>
                  <a:lnTo>
                    <a:pt x="1769" y="1013"/>
                  </a:lnTo>
                  <a:lnTo>
                    <a:pt x="1772" y="1015"/>
                  </a:lnTo>
                  <a:lnTo>
                    <a:pt x="1772" y="1015"/>
                  </a:lnTo>
                  <a:lnTo>
                    <a:pt x="1776" y="1013"/>
                  </a:lnTo>
                  <a:lnTo>
                    <a:pt x="1776" y="1013"/>
                  </a:lnTo>
                  <a:lnTo>
                    <a:pt x="1781" y="1011"/>
                  </a:lnTo>
                  <a:lnTo>
                    <a:pt x="1783" y="1011"/>
                  </a:lnTo>
                  <a:lnTo>
                    <a:pt x="1783" y="1011"/>
                  </a:lnTo>
                  <a:lnTo>
                    <a:pt x="1783" y="1008"/>
                  </a:lnTo>
                  <a:lnTo>
                    <a:pt x="1783" y="1008"/>
                  </a:lnTo>
                  <a:lnTo>
                    <a:pt x="1783" y="1006"/>
                  </a:lnTo>
                  <a:lnTo>
                    <a:pt x="1781" y="1006"/>
                  </a:lnTo>
                  <a:lnTo>
                    <a:pt x="1776" y="1003"/>
                  </a:lnTo>
                  <a:lnTo>
                    <a:pt x="1774" y="1003"/>
                  </a:lnTo>
                  <a:lnTo>
                    <a:pt x="1774" y="1001"/>
                  </a:lnTo>
                  <a:lnTo>
                    <a:pt x="1774" y="999"/>
                  </a:lnTo>
                  <a:lnTo>
                    <a:pt x="1776" y="999"/>
                  </a:lnTo>
                  <a:lnTo>
                    <a:pt x="1781" y="996"/>
                  </a:lnTo>
                  <a:lnTo>
                    <a:pt x="1786" y="994"/>
                  </a:lnTo>
                  <a:lnTo>
                    <a:pt x="1788" y="992"/>
                  </a:lnTo>
                  <a:lnTo>
                    <a:pt x="1791" y="992"/>
                  </a:lnTo>
                  <a:lnTo>
                    <a:pt x="1793" y="994"/>
                  </a:lnTo>
                  <a:lnTo>
                    <a:pt x="1793" y="994"/>
                  </a:lnTo>
                  <a:lnTo>
                    <a:pt x="1795" y="994"/>
                  </a:lnTo>
                  <a:lnTo>
                    <a:pt x="1795" y="994"/>
                  </a:lnTo>
                  <a:lnTo>
                    <a:pt x="1798" y="992"/>
                  </a:lnTo>
                  <a:lnTo>
                    <a:pt x="1798" y="992"/>
                  </a:lnTo>
                  <a:lnTo>
                    <a:pt x="1798" y="989"/>
                  </a:lnTo>
                  <a:lnTo>
                    <a:pt x="1795" y="987"/>
                  </a:lnTo>
                  <a:lnTo>
                    <a:pt x="1795" y="987"/>
                  </a:lnTo>
                  <a:lnTo>
                    <a:pt x="1795" y="985"/>
                  </a:lnTo>
                  <a:lnTo>
                    <a:pt x="1795" y="982"/>
                  </a:lnTo>
                  <a:lnTo>
                    <a:pt x="1795" y="982"/>
                  </a:lnTo>
                  <a:lnTo>
                    <a:pt x="1793" y="980"/>
                  </a:lnTo>
                  <a:lnTo>
                    <a:pt x="1791" y="980"/>
                  </a:lnTo>
                  <a:lnTo>
                    <a:pt x="1791" y="980"/>
                  </a:lnTo>
                  <a:lnTo>
                    <a:pt x="1788" y="977"/>
                  </a:lnTo>
                  <a:lnTo>
                    <a:pt x="1791" y="973"/>
                  </a:lnTo>
                  <a:lnTo>
                    <a:pt x="1793" y="970"/>
                  </a:lnTo>
                  <a:lnTo>
                    <a:pt x="1793" y="968"/>
                  </a:lnTo>
                  <a:lnTo>
                    <a:pt x="1786" y="951"/>
                  </a:lnTo>
                  <a:lnTo>
                    <a:pt x="1781" y="935"/>
                  </a:lnTo>
                  <a:lnTo>
                    <a:pt x="1779" y="932"/>
                  </a:lnTo>
                  <a:lnTo>
                    <a:pt x="1776" y="932"/>
                  </a:lnTo>
                  <a:lnTo>
                    <a:pt x="1776" y="930"/>
                  </a:lnTo>
                  <a:lnTo>
                    <a:pt x="1776" y="930"/>
                  </a:lnTo>
                  <a:lnTo>
                    <a:pt x="1776" y="928"/>
                  </a:lnTo>
                  <a:lnTo>
                    <a:pt x="1776" y="928"/>
                  </a:lnTo>
                  <a:lnTo>
                    <a:pt x="1776" y="925"/>
                  </a:lnTo>
                  <a:lnTo>
                    <a:pt x="1776" y="925"/>
                  </a:lnTo>
                  <a:lnTo>
                    <a:pt x="1774" y="923"/>
                  </a:lnTo>
                  <a:lnTo>
                    <a:pt x="1774" y="923"/>
                  </a:lnTo>
                  <a:lnTo>
                    <a:pt x="1774" y="921"/>
                  </a:lnTo>
                  <a:lnTo>
                    <a:pt x="1774" y="918"/>
                  </a:lnTo>
                  <a:lnTo>
                    <a:pt x="1774" y="914"/>
                  </a:lnTo>
                  <a:lnTo>
                    <a:pt x="1774" y="909"/>
                  </a:lnTo>
                  <a:lnTo>
                    <a:pt x="1772" y="899"/>
                  </a:lnTo>
                  <a:lnTo>
                    <a:pt x="1772" y="897"/>
                  </a:lnTo>
                  <a:lnTo>
                    <a:pt x="1774" y="895"/>
                  </a:lnTo>
                  <a:lnTo>
                    <a:pt x="1774" y="887"/>
                  </a:lnTo>
                  <a:lnTo>
                    <a:pt x="1774" y="885"/>
                  </a:lnTo>
                  <a:lnTo>
                    <a:pt x="1776" y="885"/>
                  </a:lnTo>
                  <a:lnTo>
                    <a:pt x="1774" y="885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0"/>
                  </a:lnTo>
                  <a:lnTo>
                    <a:pt x="1776" y="880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6"/>
                  </a:lnTo>
                  <a:lnTo>
                    <a:pt x="1781" y="876"/>
                  </a:lnTo>
                  <a:lnTo>
                    <a:pt x="1772" y="873"/>
                  </a:lnTo>
                  <a:lnTo>
                    <a:pt x="1769" y="871"/>
                  </a:lnTo>
                  <a:lnTo>
                    <a:pt x="1769" y="871"/>
                  </a:lnTo>
                  <a:lnTo>
                    <a:pt x="1767" y="869"/>
                  </a:lnTo>
                  <a:lnTo>
                    <a:pt x="1757" y="871"/>
                  </a:lnTo>
                  <a:lnTo>
                    <a:pt x="1755" y="871"/>
                  </a:lnTo>
                  <a:lnTo>
                    <a:pt x="1748" y="866"/>
                  </a:lnTo>
                  <a:lnTo>
                    <a:pt x="1748" y="866"/>
                  </a:lnTo>
                  <a:lnTo>
                    <a:pt x="1748" y="864"/>
                  </a:lnTo>
                  <a:lnTo>
                    <a:pt x="1748" y="861"/>
                  </a:lnTo>
                  <a:lnTo>
                    <a:pt x="1750" y="861"/>
                  </a:lnTo>
                  <a:lnTo>
                    <a:pt x="1757" y="857"/>
                  </a:lnTo>
                  <a:lnTo>
                    <a:pt x="1757" y="857"/>
                  </a:lnTo>
                  <a:lnTo>
                    <a:pt x="1757" y="854"/>
                  </a:lnTo>
                  <a:lnTo>
                    <a:pt x="1760" y="854"/>
                  </a:lnTo>
                  <a:lnTo>
                    <a:pt x="1762" y="854"/>
                  </a:lnTo>
                  <a:lnTo>
                    <a:pt x="1767" y="854"/>
                  </a:lnTo>
                  <a:lnTo>
                    <a:pt x="1772" y="852"/>
                  </a:lnTo>
                  <a:lnTo>
                    <a:pt x="1774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0"/>
                  </a:lnTo>
                  <a:lnTo>
                    <a:pt x="1779" y="850"/>
                  </a:lnTo>
                  <a:lnTo>
                    <a:pt x="1779" y="847"/>
                  </a:lnTo>
                  <a:lnTo>
                    <a:pt x="1783" y="850"/>
                  </a:lnTo>
                  <a:lnTo>
                    <a:pt x="1793" y="845"/>
                  </a:lnTo>
                  <a:lnTo>
                    <a:pt x="1795" y="845"/>
                  </a:lnTo>
                  <a:lnTo>
                    <a:pt x="1798" y="847"/>
                  </a:lnTo>
                  <a:lnTo>
                    <a:pt x="1800" y="847"/>
                  </a:lnTo>
                  <a:lnTo>
                    <a:pt x="1807" y="845"/>
                  </a:lnTo>
                  <a:lnTo>
                    <a:pt x="1809" y="845"/>
                  </a:lnTo>
                  <a:lnTo>
                    <a:pt x="1812" y="843"/>
                  </a:lnTo>
                  <a:lnTo>
                    <a:pt x="1814" y="840"/>
                  </a:lnTo>
                  <a:lnTo>
                    <a:pt x="1835" y="835"/>
                  </a:lnTo>
                  <a:lnTo>
                    <a:pt x="1840" y="831"/>
                  </a:lnTo>
                  <a:lnTo>
                    <a:pt x="1843" y="831"/>
                  </a:lnTo>
                  <a:lnTo>
                    <a:pt x="1845" y="831"/>
                  </a:lnTo>
                  <a:lnTo>
                    <a:pt x="1847" y="831"/>
                  </a:lnTo>
                  <a:lnTo>
                    <a:pt x="1847" y="833"/>
                  </a:lnTo>
                  <a:lnTo>
                    <a:pt x="1850" y="835"/>
                  </a:lnTo>
                  <a:lnTo>
                    <a:pt x="1850" y="840"/>
                  </a:lnTo>
                  <a:lnTo>
                    <a:pt x="1850" y="840"/>
                  </a:lnTo>
                  <a:lnTo>
                    <a:pt x="1850" y="843"/>
                  </a:lnTo>
                  <a:lnTo>
                    <a:pt x="1850" y="843"/>
                  </a:lnTo>
                  <a:lnTo>
                    <a:pt x="1854" y="843"/>
                  </a:lnTo>
                  <a:lnTo>
                    <a:pt x="1854" y="843"/>
                  </a:lnTo>
                  <a:lnTo>
                    <a:pt x="1854" y="845"/>
                  </a:lnTo>
                  <a:lnTo>
                    <a:pt x="1857" y="845"/>
                  </a:lnTo>
                  <a:lnTo>
                    <a:pt x="1859" y="845"/>
                  </a:lnTo>
                  <a:lnTo>
                    <a:pt x="1871" y="840"/>
                  </a:lnTo>
                  <a:lnTo>
                    <a:pt x="1873" y="840"/>
                  </a:lnTo>
                  <a:lnTo>
                    <a:pt x="1876" y="840"/>
                  </a:lnTo>
                  <a:lnTo>
                    <a:pt x="1878" y="840"/>
                  </a:lnTo>
                  <a:lnTo>
                    <a:pt x="1883" y="847"/>
                  </a:lnTo>
                  <a:lnTo>
                    <a:pt x="1885" y="847"/>
                  </a:lnTo>
                  <a:lnTo>
                    <a:pt x="1888" y="847"/>
                  </a:lnTo>
                  <a:lnTo>
                    <a:pt x="1890" y="843"/>
                  </a:lnTo>
                  <a:lnTo>
                    <a:pt x="1892" y="838"/>
                  </a:lnTo>
                  <a:lnTo>
                    <a:pt x="1892" y="831"/>
                  </a:lnTo>
                  <a:lnTo>
                    <a:pt x="1892" y="828"/>
                  </a:lnTo>
                  <a:lnTo>
                    <a:pt x="1892" y="826"/>
                  </a:lnTo>
                  <a:lnTo>
                    <a:pt x="1892" y="824"/>
                  </a:lnTo>
                  <a:lnTo>
                    <a:pt x="1888" y="821"/>
                  </a:lnTo>
                  <a:lnTo>
                    <a:pt x="1878" y="821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6" y="817"/>
                  </a:lnTo>
                  <a:lnTo>
                    <a:pt x="1876" y="814"/>
                  </a:lnTo>
                  <a:lnTo>
                    <a:pt x="1876" y="814"/>
                  </a:lnTo>
                  <a:lnTo>
                    <a:pt x="1878" y="809"/>
                  </a:lnTo>
                  <a:lnTo>
                    <a:pt x="1880" y="802"/>
                  </a:lnTo>
                  <a:lnTo>
                    <a:pt x="1883" y="795"/>
                  </a:lnTo>
                  <a:lnTo>
                    <a:pt x="1885" y="790"/>
                  </a:lnTo>
                  <a:lnTo>
                    <a:pt x="1885" y="788"/>
                  </a:lnTo>
                  <a:lnTo>
                    <a:pt x="1888" y="783"/>
                  </a:lnTo>
                  <a:lnTo>
                    <a:pt x="1888" y="783"/>
                  </a:lnTo>
                  <a:lnTo>
                    <a:pt x="1888" y="772"/>
                  </a:lnTo>
                  <a:lnTo>
                    <a:pt x="1890" y="767"/>
                  </a:lnTo>
                  <a:lnTo>
                    <a:pt x="1892" y="762"/>
                  </a:lnTo>
                  <a:lnTo>
                    <a:pt x="1895" y="757"/>
                  </a:lnTo>
                  <a:lnTo>
                    <a:pt x="1897" y="755"/>
                  </a:lnTo>
                  <a:lnTo>
                    <a:pt x="1897" y="750"/>
                  </a:lnTo>
                  <a:lnTo>
                    <a:pt x="1897" y="748"/>
                  </a:lnTo>
                  <a:lnTo>
                    <a:pt x="1899" y="746"/>
                  </a:lnTo>
                  <a:lnTo>
                    <a:pt x="1904" y="727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1" y="708"/>
                  </a:lnTo>
                  <a:lnTo>
                    <a:pt x="1911" y="708"/>
                  </a:lnTo>
                  <a:lnTo>
                    <a:pt x="1911" y="705"/>
                  </a:lnTo>
                  <a:lnTo>
                    <a:pt x="1911" y="703"/>
                  </a:lnTo>
                  <a:lnTo>
                    <a:pt x="1914" y="701"/>
                  </a:lnTo>
                  <a:lnTo>
                    <a:pt x="1914" y="701"/>
                  </a:lnTo>
                  <a:lnTo>
                    <a:pt x="1911" y="698"/>
                  </a:lnTo>
                  <a:lnTo>
                    <a:pt x="1911" y="698"/>
                  </a:lnTo>
                  <a:lnTo>
                    <a:pt x="1911" y="696"/>
                  </a:lnTo>
                  <a:lnTo>
                    <a:pt x="1914" y="696"/>
                  </a:lnTo>
                  <a:lnTo>
                    <a:pt x="1914" y="693"/>
                  </a:lnTo>
                  <a:lnTo>
                    <a:pt x="1914" y="691"/>
                  </a:lnTo>
                  <a:lnTo>
                    <a:pt x="1914" y="691"/>
                  </a:lnTo>
                  <a:lnTo>
                    <a:pt x="1914" y="689"/>
                  </a:lnTo>
                  <a:lnTo>
                    <a:pt x="1916" y="689"/>
                  </a:lnTo>
                  <a:lnTo>
                    <a:pt x="1918" y="689"/>
                  </a:lnTo>
                  <a:lnTo>
                    <a:pt x="1918" y="689"/>
                  </a:lnTo>
                  <a:lnTo>
                    <a:pt x="1921" y="689"/>
                  </a:lnTo>
                  <a:lnTo>
                    <a:pt x="1923" y="691"/>
                  </a:lnTo>
                  <a:lnTo>
                    <a:pt x="1923" y="693"/>
                  </a:lnTo>
                  <a:lnTo>
                    <a:pt x="1928" y="693"/>
                  </a:lnTo>
                  <a:lnTo>
                    <a:pt x="1930" y="696"/>
                  </a:lnTo>
                  <a:lnTo>
                    <a:pt x="1940" y="701"/>
                  </a:lnTo>
                  <a:lnTo>
                    <a:pt x="1958" y="708"/>
                  </a:lnTo>
                  <a:lnTo>
                    <a:pt x="1966" y="708"/>
                  </a:lnTo>
                  <a:lnTo>
                    <a:pt x="1968" y="708"/>
                  </a:lnTo>
                  <a:lnTo>
                    <a:pt x="1970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7" y="705"/>
                  </a:lnTo>
                  <a:lnTo>
                    <a:pt x="1984" y="708"/>
                  </a:lnTo>
                  <a:lnTo>
                    <a:pt x="1984" y="708"/>
                  </a:lnTo>
                  <a:lnTo>
                    <a:pt x="1987" y="705"/>
                  </a:lnTo>
                  <a:lnTo>
                    <a:pt x="1987" y="708"/>
                  </a:lnTo>
                  <a:lnTo>
                    <a:pt x="1989" y="708"/>
                  </a:lnTo>
                  <a:lnTo>
                    <a:pt x="1992" y="708"/>
                  </a:lnTo>
                  <a:lnTo>
                    <a:pt x="1996" y="708"/>
                  </a:lnTo>
                  <a:lnTo>
                    <a:pt x="1999" y="708"/>
                  </a:lnTo>
                  <a:lnTo>
                    <a:pt x="2001" y="708"/>
                  </a:lnTo>
                  <a:lnTo>
                    <a:pt x="2003" y="710"/>
                  </a:lnTo>
                  <a:lnTo>
                    <a:pt x="2003" y="712"/>
                  </a:lnTo>
                  <a:lnTo>
                    <a:pt x="2003" y="715"/>
                  </a:lnTo>
                  <a:lnTo>
                    <a:pt x="2003" y="717"/>
                  </a:lnTo>
                  <a:lnTo>
                    <a:pt x="2003" y="717"/>
                  </a:lnTo>
                  <a:lnTo>
                    <a:pt x="2001" y="719"/>
                  </a:lnTo>
                  <a:lnTo>
                    <a:pt x="2003" y="719"/>
                  </a:lnTo>
                  <a:lnTo>
                    <a:pt x="2003" y="719"/>
                  </a:lnTo>
                  <a:lnTo>
                    <a:pt x="2006" y="719"/>
                  </a:lnTo>
                  <a:lnTo>
                    <a:pt x="2008" y="717"/>
                  </a:lnTo>
                  <a:lnTo>
                    <a:pt x="2013" y="717"/>
                  </a:lnTo>
                  <a:lnTo>
                    <a:pt x="2013" y="717"/>
                  </a:lnTo>
                  <a:lnTo>
                    <a:pt x="2015" y="715"/>
                  </a:lnTo>
                  <a:lnTo>
                    <a:pt x="2015" y="712"/>
                  </a:lnTo>
                  <a:lnTo>
                    <a:pt x="2015" y="712"/>
                  </a:lnTo>
                  <a:lnTo>
                    <a:pt x="2018" y="712"/>
                  </a:lnTo>
                  <a:lnTo>
                    <a:pt x="2020" y="712"/>
                  </a:lnTo>
                  <a:lnTo>
                    <a:pt x="2020" y="710"/>
                  </a:lnTo>
                  <a:lnTo>
                    <a:pt x="2025" y="708"/>
                  </a:lnTo>
                  <a:lnTo>
                    <a:pt x="2025" y="708"/>
                  </a:lnTo>
                  <a:lnTo>
                    <a:pt x="2027" y="705"/>
                  </a:lnTo>
                  <a:lnTo>
                    <a:pt x="2027" y="703"/>
                  </a:lnTo>
                  <a:lnTo>
                    <a:pt x="2029" y="703"/>
                  </a:lnTo>
                  <a:lnTo>
                    <a:pt x="2029" y="703"/>
                  </a:lnTo>
                  <a:lnTo>
                    <a:pt x="2032" y="703"/>
                  </a:lnTo>
                  <a:lnTo>
                    <a:pt x="2039" y="703"/>
                  </a:lnTo>
                  <a:lnTo>
                    <a:pt x="2044" y="703"/>
                  </a:lnTo>
                  <a:lnTo>
                    <a:pt x="2044" y="701"/>
                  </a:lnTo>
                  <a:lnTo>
                    <a:pt x="2044" y="701"/>
                  </a:lnTo>
                  <a:lnTo>
                    <a:pt x="2044" y="698"/>
                  </a:lnTo>
                  <a:lnTo>
                    <a:pt x="2044" y="698"/>
                  </a:lnTo>
                  <a:lnTo>
                    <a:pt x="2046" y="696"/>
                  </a:lnTo>
                  <a:lnTo>
                    <a:pt x="2046" y="696"/>
                  </a:lnTo>
                  <a:lnTo>
                    <a:pt x="2046" y="693"/>
                  </a:lnTo>
                  <a:lnTo>
                    <a:pt x="2046" y="693"/>
                  </a:lnTo>
                  <a:lnTo>
                    <a:pt x="2046" y="691"/>
                  </a:lnTo>
                  <a:lnTo>
                    <a:pt x="2048" y="691"/>
                  </a:lnTo>
                  <a:lnTo>
                    <a:pt x="2051" y="691"/>
                  </a:lnTo>
                  <a:lnTo>
                    <a:pt x="2051" y="691"/>
                  </a:lnTo>
                  <a:lnTo>
                    <a:pt x="2051" y="689"/>
                  </a:lnTo>
                  <a:lnTo>
                    <a:pt x="2053" y="686"/>
                  </a:lnTo>
                  <a:lnTo>
                    <a:pt x="2053" y="684"/>
                  </a:lnTo>
                  <a:lnTo>
                    <a:pt x="2053" y="684"/>
                  </a:lnTo>
                  <a:lnTo>
                    <a:pt x="2053" y="682"/>
                  </a:lnTo>
                  <a:lnTo>
                    <a:pt x="2051" y="682"/>
                  </a:lnTo>
                  <a:lnTo>
                    <a:pt x="2053" y="679"/>
                  </a:lnTo>
                  <a:lnTo>
                    <a:pt x="2053" y="677"/>
                  </a:lnTo>
                  <a:lnTo>
                    <a:pt x="2053" y="677"/>
                  </a:lnTo>
                  <a:lnTo>
                    <a:pt x="2048" y="670"/>
                  </a:lnTo>
                  <a:lnTo>
                    <a:pt x="2048" y="667"/>
                  </a:lnTo>
                  <a:lnTo>
                    <a:pt x="2048" y="667"/>
                  </a:lnTo>
                  <a:lnTo>
                    <a:pt x="2048" y="665"/>
                  </a:lnTo>
                  <a:lnTo>
                    <a:pt x="2048" y="660"/>
                  </a:lnTo>
                  <a:lnTo>
                    <a:pt x="2048" y="658"/>
                  </a:lnTo>
                  <a:lnTo>
                    <a:pt x="2044" y="634"/>
                  </a:lnTo>
                  <a:lnTo>
                    <a:pt x="2044" y="632"/>
                  </a:lnTo>
                  <a:lnTo>
                    <a:pt x="2044" y="632"/>
                  </a:lnTo>
                  <a:lnTo>
                    <a:pt x="2046" y="630"/>
                  </a:lnTo>
                  <a:lnTo>
                    <a:pt x="2046" y="627"/>
                  </a:lnTo>
                  <a:lnTo>
                    <a:pt x="2048" y="618"/>
                  </a:lnTo>
                  <a:lnTo>
                    <a:pt x="2055" y="601"/>
                  </a:lnTo>
                  <a:lnTo>
                    <a:pt x="2055" y="599"/>
                  </a:lnTo>
                  <a:lnTo>
                    <a:pt x="2058" y="596"/>
                  </a:lnTo>
                  <a:lnTo>
                    <a:pt x="2070" y="594"/>
                  </a:lnTo>
                  <a:lnTo>
                    <a:pt x="2079" y="596"/>
                  </a:lnTo>
                  <a:lnTo>
                    <a:pt x="2081" y="594"/>
                  </a:lnTo>
                  <a:lnTo>
                    <a:pt x="2084" y="592"/>
                  </a:lnTo>
                  <a:lnTo>
                    <a:pt x="2086" y="592"/>
                  </a:lnTo>
                  <a:lnTo>
                    <a:pt x="2086" y="589"/>
                  </a:lnTo>
                  <a:lnTo>
                    <a:pt x="2091" y="592"/>
                  </a:lnTo>
                  <a:lnTo>
                    <a:pt x="2098" y="589"/>
                  </a:lnTo>
                  <a:lnTo>
                    <a:pt x="2098" y="587"/>
                  </a:lnTo>
                  <a:lnTo>
                    <a:pt x="2100" y="587"/>
                  </a:lnTo>
                  <a:lnTo>
                    <a:pt x="2100" y="585"/>
                  </a:lnTo>
                  <a:lnTo>
                    <a:pt x="2100" y="582"/>
                  </a:lnTo>
                  <a:lnTo>
                    <a:pt x="2103" y="582"/>
                  </a:lnTo>
                  <a:lnTo>
                    <a:pt x="2105" y="580"/>
                  </a:lnTo>
                  <a:lnTo>
                    <a:pt x="2107" y="573"/>
                  </a:lnTo>
                  <a:lnTo>
                    <a:pt x="2107" y="573"/>
                  </a:lnTo>
                  <a:lnTo>
                    <a:pt x="2107" y="570"/>
                  </a:lnTo>
                  <a:lnTo>
                    <a:pt x="2107" y="568"/>
                  </a:lnTo>
                  <a:lnTo>
                    <a:pt x="2107" y="568"/>
                  </a:lnTo>
                  <a:lnTo>
                    <a:pt x="2107" y="566"/>
                  </a:lnTo>
                  <a:lnTo>
                    <a:pt x="2110" y="566"/>
                  </a:lnTo>
                  <a:lnTo>
                    <a:pt x="2110" y="563"/>
                  </a:lnTo>
                  <a:lnTo>
                    <a:pt x="2110" y="561"/>
                  </a:lnTo>
                  <a:lnTo>
                    <a:pt x="2107" y="559"/>
                  </a:lnTo>
                  <a:lnTo>
                    <a:pt x="2107" y="556"/>
                  </a:lnTo>
                  <a:lnTo>
                    <a:pt x="2107" y="554"/>
                  </a:lnTo>
                  <a:lnTo>
                    <a:pt x="2107" y="554"/>
                  </a:lnTo>
                  <a:lnTo>
                    <a:pt x="2107" y="551"/>
                  </a:lnTo>
                  <a:lnTo>
                    <a:pt x="2107" y="551"/>
                  </a:lnTo>
                  <a:lnTo>
                    <a:pt x="2107" y="549"/>
                  </a:lnTo>
                  <a:lnTo>
                    <a:pt x="2110" y="549"/>
                  </a:lnTo>
                  <a:lnTo>
                    <a:pt x="2112" y="547"/>
                  </a:lnTo>
                  <a:lnTo>
                    <a:pt x="2112" y="544"/>
                  </a:lnTo>
                  <a:lnTo>
                    <a:pt x="2112" y="542"/>
                  </a:lnTo>
                  <a:lnTo>
                    <a:pt x="2115" y="542"/>
                  </a:lnTo>
                  <a:lnTo>
                    <a:pt x="2115" y="542"/>
                  </a:lnTo>
                  <a:lnTo>
                    <a:pt x="2119" y="542"/>
                  </a:lnTo>
                  <a:lnTo>
                    <a:pt x="2119" y="542"/>
                  </a:lnTo>
                  <a:lnTo>
                    <a:pt x="2129" y="540"/>
                  </a:lnTo>
                  <a:lnTo>
                    <a:pt x="2131" y="540"/>
                  </a:lnTo>
                  <a:lnTo>
                    <a:pt x="2131" y="542"/>
                  </a:lnTo>
                  <a:lnTo>
                    <a:pt x="2138" y="542"/>
                  </a:lnTo>
                  <a:lnTo>
                    <a:pt x="2138" y="542"/>
                  </a:lnTo>
                  <a:close/>
                  <a:moveTo>
                    <a:pt x="319" y="819"/>
                  </a:moveTo>
                  <a:lnTo>
                    <a:pt x="319" y="819"/>
                  </a:lnTo>
                  <a:lnTo>
                    <a:pt x="319" y="821"/>
                  </a:lnTo>
                  <a:lnTo>
                    <a:pt x="319" y="824"/>
                  </a:lnTo>
                  <a:lnTo>
                    <a:pt x="322" y="824"/>
                  </a:lnTo>
                  <a:lnTo>
                    <a:pt x="322" y="826"/>
                  </a:lnTo>
                  <a:lnTo>
                    <a:pt x="326" y="826"/>
                  </a:lnTo>
                  <a:lnTo>
                    <a:pt x="326" y="826"/>
                  </a:lnTo>
                  <a:lnTo>
                    <a:pt x="326" y="824"/>
                  </a:lnTo>
                  <a:lnTo>
                    <a:pt x="326" y="824"/>
                  </a:lnTo>
                  <a:lnTo>
                    <a:pt x="326" y="821"/>
                  </a:lnTo>
                  <a:lnTo>
                    <a:pt x="326" y="821"/>
                  </a:lnTo>
                  <a:lnTo>
                    <a:pt x="324" y="819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2" y="817"/>
                  </a:lnTo>
                  <a:lnTo>
                    <a:pt x="322" y="817"/>
                  </a:lnTo>
                  <a:lnTo>
                    <a:pt x="322" y="819"/>
                  </a:lnTo>
                  <a:lnTo>
                    <a:pt x="322" y="819"/>
                  </a:lnTo>
                  <a:lnTo>
                    <a:pt x="319" y="819"/>
                  </a:lnTo>
                  <a:close/>
                  <a:moveTo>
                    <a:pt x="203" y="852"/>
                  </a:moveTo>
                  <a:lnTo>
                    <a:pt x="203" y="852"/>
                  </a:lnTo>
                  <a:lnTo>
                    <a:pt x="203" y="852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199" y="852"/>
                  </a:lnTo>
                  <a:lnTo>
                    <a:pt x="199" y="852"/>
                  </a:lnTo>
                  <a:lnTo>
                    <a:pt x="199" y="854"/>
                  </a:lnTo>
                  <a:lnTo>
                    <a:pt x="199" y="854"/>
                  </a:lnTo>
                  <a:lnTo>
                    <a:pt x="199" y="857"/>
                  </a:lnTo>
                  <a:lnTo>
                    <a:pt x="199" y="859"/>
                  </a:lnTo>
                  <a:lnTo>
                    <a:pt x="201" y="859"/>
                  </a:lnTo>
                  <a:lnTo>
                    <a:pt x="201" y="859"/>
                  </a:lnTo>
                  <a:lnTo>
                    <a:pt x="203" y="859"/>
                  </a:lnTo>
                  <a:lnTo>
                    <a:pt x="203" y="857"/>
                  </a:lnTo>
                  <a:lnTo>
                    <a:pt x="203" y="854"/>
                  </a:lnTo>
                  <a:lnTo>
                    <a:pt x="203" y="854"/>
                  </a:lnTo>
                  <a:lnTo>
                    <a:pt x="203" y="852"/>
                  </a:lnTo>
                  <a:close/>
                  <a:moveTo>
                    <a:pt x="225" y="861"/>
                  </a:moveTo>
                  <a:lnTo>
                    <a:pt x="222" y="861"/>
                  </a:lnTo>
                  <a:lnTo>
                    <a:pt x="222" y="861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61"/>
                  </a:lnTo>
                  <a:lnTo>
                    <a:pt x="220" y="861"/>
                  </a:lnTo>
                  <a:lnTo>
                    <a:pt x="220" y="861"/>
                  </a:lnTo>
                  <a:lnTo>
                    <a:pt x="220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20" y="861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7B463E9B-1521-409D-8A3F-177B961202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01384" y="1691054"/>
              <a:ext cx="2010804" cy="1695262"/>
            </a:xfrm>
            <a:custGeom>
              <a:avLst/>
              <a:gdLst>
                <a:gd name="T0" fmla="*/ 286 w 1625"/>
                <a:gd name="T1" fmla="*/ 1206 h 1370"/>
                <a:gd name="T2" fmla="*/ 43 w 1625"/>
                <a:gd name="T3" fmla="*/ 1360 h 1370"/>
                <a:gd name="T4" fmla="*/ 281 w 1625"/>
                <a:gd name="T5" fmla="*/ 1221 h 1370"/>
                <a:gd name="T6" fmla="*/ 272 w 1625"/>
                <a:gd name="T7" fmla="*/ 1235 h 1370"/>
                <a:gd name="T8" fmla="*/ 367 w 1625"/>
                <a:gd name="T9" fmla="*/ 979 h 1370"/>
                <a:gd name="T10" fmla="*/ 322 w 1625"/>
                <a:gd name="T11" fmla="*/ 844 h 1370"/>
                <a:gd name="T12" fmla="*/ 376 w 1625"/>
                <a:gd name="T13" fmla="*/ 896 h 1370"/>
                <a:gd name="T14" fmla="*/ 355 w 1625"/>
                <a:gd name="T15" fmla="*/ 1124 h 1370"/>
                <a:gd name="T16" fmla="*/ 799 w 1625"/>
                <a:gd name="T17" fmla="*/ 541 h 1370"/>
                <a:gd name="T18" fmla="*/ 861 w 1625"/>
                <a:gd name="T19" fmla="*/ 288 h 1370"/>
                <a:gd name="T20" fmla="*/ 946 w 1625"/>
                <a:gd name="T21" fmla="*/ 4 h 1370"/>
                <a:gd name="T22" fmla="*/ 315 w 1625"/>
                <a:gd name="T23" fmla="*/ 856 h 1370"/>
                <a:gd name="T24" fmla="*/ 334 w 1625"/>
                <a:gd name="T25" fmla="*/ 771 h 1370"/>
                <a:gd name="T26" fmla="*/ 343 w 1625"/>
                <a:gd name="T27" fmla="*/ 743 h 1370"/>
                <a:gd name="T28" fmla="*/ 996 w 1625"/>
                <a:gd name="T29" fmla="*/ 397 h 1370"/>
                <a:gd name="T30" fmla="*/ 937 w 1625"/>
                <a:gd name="T31" fmla="*/ 298 h 1370"/>
                <a:gd name="T32" fmla="*/ 927 w 1625"/>
                <a:gd name="T33" fmla="*/ 319 h 1370"/>
                <a:gd name="T34" fmla="*/ 882 w 1625"/>
                <a:gd name="T35" fmla="*/ 395 h 1370"/>
                <a:gd name="T36" fmla="*/ 738 w 1625"/>
                <a:gd name="T37" fmla="*/ 589 h 1370"/>
                <a:gd name="T38" fmla="*/ 693 w 1625"/>
                <a:gd name="T39" fmla="*/ 641 h 1370"/>
                <a:gd name="T40" fmla="*/ 658 w 1625"/>
                <a:gd name="T41" fmla="*/ 691 h 1370"/>
                <a:gd name="T42" fmla="*/ 591 w 1625"/>
                <a:gd name="T43" fmla="*/ 688 h 1370"/>
                <a:gd name="T44" fmla="*/ 471 w 1625"/>
                <a:gd name="T45" fmla="*/ 735 h 1370"/>
                <a:gd name="T46" fmla="*/ 419 w 1625"/>
                <a:gd name="T47" fmla="*/ 773 h 1370"/>
                <a:gd name="T48" fmla="*/ 459 w 1625"/>
                <a:gd name="T49" fmla="*/ 783 h 1370"/>
                <a:gd name="T50" fmla="*/ 518 w 1625"/>
                <a:gd name="T51" fmla="*/ 766 h 1370"/>
                <a:gd name="T52" fmla="*/ 582 w 1625"/>
                <a:gd name="T53" fmla="*/ 750 h 1370"/>
                <a:gd name="T54" fmla="*/ 653 w 1625"/>
                <a:gd name="T55" fmla="*/ 752 h 1370"/>
                <a:gd name="T56" fmla="*/ 688 w 1625"/>
                <a:gd name="T57" fmla="*/ 795 h 1370"/>
                <a:gd name="T58" fmla="*/ 731 w 1625"/>
                <a:gd name="T59" fmla="*/ 764 h 1370"/>
                <a:gd name="T60" fmla="*/ 733 w 1625"/>
                <a:gd name="T61" fmla="*/ 731 h 1370"/>
                <a:gd name="T62" fmla="*/ 835 w 1625"/>
                <a:gd name="T63" fmla="*/ 721 h 1370"/>
                <a:gd name="T64" fmla="*/ 880 w 1625"/>
                <a:gd name="T65" fmla="*/ 707 h 1370"/>
                <a:gd name="T66" fmla="*/ 887 w 1625"/>
                <a:gd name="T67" fmla="*/ 721 h 1370"/>
                <a:gd name="T68" fmla="*/ 944 w 1625"/>
                <a:gd name="T69" fmla="*/ 586 h 1370"/>
                <a:gd name="T70" fmla="*/ 974 w 1625"/>
                <a:gd name="T71" fmla="*/ 494 h 1370"/>
                <a:gd name="T72" fmla="*/ 993 w 1625"/>
                <a:gd name="T73" fmla="*/ 442 h 1370"/>
                <a:gd name="T74" fmla="*/ 908 w 1625"/>
                <a:gd name="T75" fmla="*/ 1003 h 1370"/>
                <a:gd name="T76" fmla="*/ 1166 w 1625"/>
                <a:gd name="T77" fmla="*/ 144 h 1370"/>
                <a:gd name="T78" fmla="*/ 1036 w 1625"/>
                <a:gd name="T79" fmla="*/ 54 h 1370"/>
                <a:gd name="T80" fmla="*/ 930 w 1625"/>
                <a:gd name="T81" fmla="*/ 168 h 1370"/>
                <a:gd name="T82" fmla="*/ 899 w 1625"/>
                <a:gd name="T83" fmla="*/ 295 h 1370"/>
                <a:gd name="T84" fmla="*/ 956 w 1625"/>
                <a:gd name="T85" fmla="*/ 224 h 1370"/>
                <a:gd name="T86" fmla="*/ 1178 w 1625"/>
                <a:gd name="T87" fmla="*/ 172 h 1370"/>
                <a:gd name="T88" fmla="*/ 1008 w 1625"/>
                <a:gd name="T89" fmla="*/ 1228 h 1370"/>
                <a:gd name="T90" fmla="*/ 490 w 1625"/>
                <a:gd name="T91" fmla="*/ 766 h 1370"/>
                <a:gd name="T92" fmla="*/ 615 w 1625"/>
                <a:gd name="T93" fmla="*/ 788 h 1370"/>
                <a:gd name="T94" fmla="*/ 558 w 1625"/>
                <a:gd name="T95" fmla="*/ 783 h 1370"/>
                <a:gd name="T96" fmla="*/ 497 w 1625"/>
                <a:gd name="T97" fmla="*/ 825 h 1370"/>
                <a:gd name="T98" fmla="*/ 520 w 1625"/>
                <a:gd name="T99" fmla="*/ 861 h 1370"/>
                <a:gd name="T100" fmla="*/ 598 w 1625"/>
                <a:gd name="T101" fmla="*/ 811 h 1370"/>
                <a:gd name="T102" fmla="*/ 475 w 1625"/>
                <a:gd name="T103" fmla="*/ 842 h 1370"/>
                <a:gd name="T104" fmla="*/ 421 w 1625"/>
                <a:gd name="T105" fmla="*/ 792 h 1370"/>
                <a:gd name="T106" fmla="*/ 374 w 1625"/>
                <a:gd name="T107" fmla="*/ 811 h 1370"/>
                <a:gd name="T108" fmla="*/ 355 w 1625"/>
                <a:gd name="T109" fmla="*/ 837 h 1370"/>
                <a:gd name="T110" fmla="*/ 360 w 1625"/>
                <a:gd name="T111" fmla="*/ 866 h 1370"/>
                <a:gd name="T112" fmla="*/ 376 w 1625"/>
                <a:gd name="T113" fmla="*/ 840 h 1370"/>
                <a:gd name="T114" fmla="*/ 381 w 1625"/>
                <a:gd name="T115" fmla="*/ 918 h 1370"/>
                <a:gd name="T116" fmla="*/ 407 w 1625"/>
                <a:gd name="T117" fmla="*/ 939 h 1370"/>
                <a:gd name="T118" fmla="*/ 449 w 1625"/>
                <a:gd name="T119" fmla="*/ 904 h 1370"/>
                <a:gd name="T120" fmla="*/ 426 w 1625"/>
                <a:gd name="T121" fmla="*/ 982 h 1370"/>
                <a:gd name="T122" fmla="*/ 563 w 1625"/>
                <a:gd name="T123" fmla="*/ 762 h 1370"/>
                <a:gd name="T124" fmla="*/ 383 w 1625"/>
                <a:gd name="T125" fmla="*/ 100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5" h="1370">
                  <a:moveTo>
                    <a:pt x="312" y="870"/>
                  </a:moveTo>
                  <a:lnTo>
                    <a:pt x="312" y="870"/>
                  </a:lnTo>
                  <a:lnTo>
                    <a:pt x="312" y="870"/>
                  </a:lnTo>
                  <a:lnTo>
                    <a:pt x="312" y="868"/>
                  </a:lnTo>
                  <a:lnTo>
                    <a:pt x="312" y="868"/>
                  </a:lnTo>
                  <a:lnTo>
                    <a:pt x="310" y="868"/>
                  </a:lnTo>
                  <a:lnTo>
                    <a:pt x="310" y="866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07" y="863"/>
                  </a:lnTo>
                  <a:lnTo>
                    <a:pt x="307" y="863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5" y="861"/>
                  </a:lnTo>
                  <a:lnTo>
                    <a:pt x="305" y="861"/>
                  </a:lnTo>
                  <a:lnTo>
                    <a:pt x="305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0" y="863"/>
                  </a:lnTo>
                  <a:lnTo>
                    <a:pt x="300" y="861"/>
                  </a:lnTo>
                  <a:lnTo>
                    <a:pt x="300" y="861"/>
                  </a:lnTo>
                  <a:lnTo>
                    <a:pt x="298" y="861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300" y="866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6" y="870"/>
                  </a:lnTo>
                  <a:lnTo>
                    <a:pt x="296" y="873"/>
                  </a:lnTo>
                  <a:lnTo>
                    <a:pt x="298" y="873"/>
                  </a:lnTo>
                  <a:lnTo>
                    <a:pt x="300" y="873"/>
                  </a:lnTo>
                  <a:lnTo>
                    <a:pt x="300" y="873"/>
                  </a:lnTo>
                  <a:lnTo>
                    <a:pt x="303" y="873"/>
                  </a:lnTo>
                  <a:lnTo>
                    <a:pt x="303" y="873"/>
                  </a:lnTo>
                  <a:lnTo>
                    <a:pt x="305" y="873"/>
                  </a:lnTo>
                  <a:lnTo>
                    <a:pt x="305" y="875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10" y="870"/>
                  </a:lnTo>
                  <a:lnTo>
                    <a:pt x="312" y="870"/>
                  </a:lnTo>
                  <a:lnTo>
                    <a:pt x="312" y="870"/>
                  </a:lnTo>
                  <a:close/>
                  <a:moveTo>
                    <a:pt x="232" y="1254"/>
                  </a:moveTo>
                  <a:lnTo>
                    <a:pt x="232" y="1254"/>
                  </a:lnTo>
                  <a:lnTo>
                    <a:pt x="232" y="1254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4"/>
                  </a:lnTo>
                  <a:close/>
                  <a:moveTo>
                    <a:pt x="225" y="1232"/>
                  </a:move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close/>
                  <a:moveTo>
                    <a:pt x="31" y="1280"/>
                  </a:moveTo>
                  <a:lnTo>
                    <a:pt x="31" y="1280"/>
                  </a:lnTo>
                  <a:lnTo>
                    <a:pt x="31" y="1282"/>
                  </a:lnTo>
                  <a:lnTo>
                    <a:pt x="31" y="1282"/>
                  </a:lnTo>
                  <a:lnTo>
                    <a:pt x="33" y="1282"/>
                  </a:lnTo>
                  <a:lnTo>
                    <a:pt x="31" y="1280"/>
                  </a:lnTo>
                  <a:lnTo>
                    <a:pt x="31" y="1280"/>
                  </a:lnTo>
                  <a:close/>
                  <a:moveTo>
                    <a:pt x="289" y="1206"/>
                  </a:moveTo>
                  <a:lnTo>
                    <a:pt x="289" y="1206"/>
                  </a:lnTo>
                  <a:lnTo>
                    <a:pt x="289" y="1204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9" y="1209"/>
                  </a:lnTo>
                  <a:lnTo>
                    <a:pt x="289" y="1209"/>
                  </a:lnTo>
                  <a:lnTo>
                    <a:pt x="289" y="1206"/>
                  </a:lnTo>
                  <a:lnTo>
                    <a:pt x="289" y="1206"/>
                  </a:lnTo>
                  <a:lnTo>
                    <a:pt x="289" y="1206"/>
                  </a:lnTo>
                  <a:close/>
                  <a:moveTo>
                    <a:pt x="303" y="1183"/>
                  </a:moveTo>
                  <a:lnTo>
                    <a:pt x="303" y="1183"/>
                  </a:lnTo>
                  <a:lnTo>
                    <a:pt x="303" y="1183"/>
                  </a:lnTo>
                  <a:lnTo>
                    <a:pt x="298" y="1183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close/>
                  <a:moveTo>
                    <a:pt x="118" y="1334"/>
                  </a:moveTo>
                  <a:lnTo>
                    <a:pt x="118" y="1334"/>
                  </a:lnTo>
                  <a:lnTo>
                    <a:pt x="118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8" y="1337"/>
                  </a:lnTo>
                  <a:lnTo>
                    <a:pt x="121" y="1337"/>
                  </a:lnTo>
                  <a:lnTo>
                    <a:pt x="118" y="1334"/>
                  </a:lnTo>
                  <a:lnTo>
                    <a:pt x="118" y="1334"/>
                  </a:lnTo>
                  <a:close/>
                  <a:moveTo>
                    <a:pt x="73" y="1348"/>
                  </a:moveTo>
                  <a:lnTo>
                    <a:pt x="73" y="1348"/>
                  </a:lnTo>
                  <a:lnTo>
                    <a:pt x="71" y="1351"/>
                  </a:lnTo>
                  <a:lnTo>
                    <a:pt x="71" y="1353"/>
                  </a:lnTo>
                  <a:lnTo>
                    <a:pt x="69" y="1353"/>
                  </a:lnTo>
                  <a:lnTo>
                    <a:pt x="69" y="1353"/>
                  </a:lnTo>
                  <a:lnTo>
                    <a:pt x="69" y="1356"/>
                  </a:lnTo>
                  <a:lnTo>
                    <a:pt x="69" y="1356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59" y="1358"/>
                  </a:lnTo>
                  <a:lnTo>
                    <a:pt x="59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60"/>
                  </a:lnTo>
                  <a:lnTo>
                    <a:pt x="64" y="1360"/>
                  </a:lnTo>
                  <a:lnTo>
                    <a:pt x="64" y="1360"/>
                  </a:lnTo>
                  <a:lnTo>
                    <a:pt x="62" y="1363"/>
                  </a:lnTo>
                  <a:lnTo>
                    <a:pt x="64" y="1363"/>
                  </a:lnTo>
                  <a:lnTo>
                    <a:pt x="66" y="1363"/>
                  </a:lnTo>
                  <a:lnTo>
                    <a:pt x="66" y="1363"/>
                  </a:lnTo>
                  <a:lnTo>
                    <a:pt x="69" y="1363"/>
                  </a:lnTo>
                  <a:lnTo>
                    <a:pt x="69" y="1360"/>
                  </a:lnTo>
                  <a:lnTo>
                    <a:pt x="69" y="1358"/>
                  </a:lnTo>
                  <a:lnTo>
                    <a:pt x="71" y="1356"/>
                  </a:lnTo>
                  <a:lnTo>
                    <a:pt x="71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48"/>
                  </a:lnTo>
                  <a:lnTo>
                    <a:pt x="73" y="1348"/>
                  </a:lnTo>
                  <a:close/>
                  <a:moveTo>
                    <a:pt x="52" y="1360"/>
                  </a:moveTo>
                  <a:lnTo>
                    <a:pt x="50" y="1360"/>
                  </a:lnTo>
                  <a:lnTo>
                    <a:pt x="47" y="1360"/>
                  </a:lnTo>
                  <a:lnTo>
                    <a:pt x="45" y="1360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3" y="1358"/>
                  </a:lnTo>
                  <a:lnTo>
                    <a:pt x="43" y="1358"/>
                  </a:lnTo>
                  <a:lnTo>
                    <a:pt x="43" y="1360"/>
                  </a:lnTo>
                  <a:lnTo>
                    <a:pt x="43" y="1360"/>
                  </a:lnTo>
                  <a:lnTo>
                    <a:pt x="43" y="1363"/>
                  </a:lnTo>
                  <a:lnTo>
                    <a:pt x="43" y="1365"/>
                  </a:lnTo>
                  <a:lnTo>
                    <a:pt x="43" y="1365"/>
                  </a:lnTo>
                  <a:lnTo>
                    <a:pt x="40" y="1363"/>
                  </a:lnTo>
                  <a:lnTo>
                    <a:pt x="40" y="1363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3"/>
                  </a:lnTo>
                  <a:lnTo>
                    <a:pt x="38" y="1365"/>
                  </a:lnTo>
                  <a:lnTo>
                    <a:pt x="40" y="1365"/>
                  </a:lnTo>
                  <a:lnTo>
                    <a:pt x="43" y="1367"/>
                  </a:lnTo>
                  <a:lnTo>
                    <a:pt x="47" y="1367"/>
                  </a:lnTo>
                  <a:lnTo>
                    <a:pt x="50" y="1367"/>
                  </a:lnTo>
                  <a:lnTo>
                    <a:pt x="52" y="1365"/>
                  </a:lnTo>
                  <a:lnTo>
                    <a:pt x="52" y="1363"/>
                  </a:lnTo>
                  <a:lnTo>
                    <a:pt x="52" y="1360"/>
                  </a:lnTo>
                  <a:lnTo>
                    <a:pt x="52" y="1360"/>
                  </a:lnTo>
                  <a:close/>
                  <a:moveTo>
                    <a:pt x="203" y="1247"/>
                  </a:moveTo>
                  <a:lnTo>
                    <a:pt x="201" y="1244"/>
                  </a:lnTo>
                  <a:lnTo>
                    <a:pt x="201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6" y="1244"/>
                  </a:lnTo>
                  <a:lnTo>
                    <a:pt x="196" y="1247"/>
                  </a:lnTo>
                  <a:lnTo>
                    <a:pt x="196" y="1247"/>
                  </a:lnTo>
                  <a:lnTo>
                    <a:pt x="199" y="1247"/>
                  </a:lnTo>
                  <a:lnTo>
                    <a:pt x="199" y="1247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3" y="1249"/>
                  </a:lnTo>
                  <a:lnTo>
                    <a:pt x="203" y="1249"/>
                  </a:lnTo>
                  <a:lnTo>
                    <a:pt x="203" y="1247"/>
                  </a:lnTo>
                  <a:lnTo>
                    <a:pt x="203" y="1247"/>
                  </a:lnTo>
                  <a:lnTo>
                    <a:pt x="203" y="1247"/>
                  </a:lnTo>
                  <a:close/>
                  <a:moveTo>
                    <a:pt x="35" y="1282"/>
                  </a:move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close/>
                  <a:moveTo>
                    <a:pt x="130" y="1339"/>
                  </a:moveTo>
                  <a:lnTo>
                    <a:pt x="130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5" y="1337"/>
                  </a:lnTo>
                  <a:lnTo>
                    <a:pt x="125" y="1337"/>
                  </a:lnTo>
                  <a:lnTo>
                    <a:pt x="125" y="1334"/>
                  </a:lnTo>
                  <a:lnTo>
                    <a:pt x="123" y="1334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1" y="1332"/>
                  </a:lnTo>
                  <a:lnTo>
                    <a:pt x="123" y="1332"/>
                  </a:lnTo>
                  <a:lnTo>
                    <a:pt x="123" y="1334"/>
                  </a:lnTo>
                  <a:lnTo>
                    <a:pt x="123" y="1334"/>
                  </a:lnTo>
                  <a:lnTo>
                    <a:pt x="123" y="1339"/>
                  </a:lnTo>
                  <a:lnTo>
                    <a:pt x="121" y="1339"/>
                  </a:lnTo>
                  <a:lnTo>
                    <a:pt x="121" y="1341"/>
                  </a:lnTo>
                  <a:lnTo>
                    <a:pt x="123" y="1341"/>
                  </a:lnTo>
                  <a:lnTo>
                    <a:pt x="128" y="1341"/>
                  </a:lnTo>
                  <a:lnTo>
                    <a:pt x="130" y="1341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0" y="1339"/>
                  </a:lnTo>
                  <a:close/>
                  <a:moveTo>
                    <a:pt x="319" y="1161"/>
                  </a:moveTo>
                  <a:lnTo>
                    <a:pt x="317" y="1161"/>
                  </a:lnTo>
                  <a:lnTo>
                    <a:pt x="317" y="1161"/>
                  </a:lnTo>
                  <a:lnTo>
                    <a:pt x="317" y="1159"/>
                  </a:lnTo>
                  <a:lnTo>
                    <a:pt x="315" y="1157"/>
                  </a:lnTo>
                  <a:lnTo>
                    <a:pt x="315" y="1154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9"/>
                  </a:lnTo>
                  <a:lnTo>
                    <a:pt x="312" y="1159"/>
                  </a:lnTo>
                  <a:lnTo>
                    <a:pt x="312" y="1161"/>
                  </a:lnTo>
                  <a:lnTo>
                    <a:pt x="312" y="1164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7" y="1169"/>
                  </a:lnTo>
                  <a:lnTo>
                    <a:pt x="317" y="1169"/>
                  </a:lnTo>
                  <a:lnTo>
                    <a:pt x="317" y="1166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1"/>
                  </a:lnTo>
                  <a:close/>
                  <a:moveTo>
                    <a:pt x="281" y="1221"/>
                  </a:moveTo>
                  <a:lnTo>
                    <a:pt x="284" y="1221"/>
                  </a:lnTo>
                  <a:lnTo>
                    <a:pt x="281" y="1221"/>
                  </a:lnTo>
                  <a:lnTo>
                    <a:pt x="279" y="1216"/>
                  </a:lnTo>
                  <a:lnTo>
                    <a:pt x="279" y="1216"/>
                  </a:lnTo>
                  <a:lnTo>
                    <a:pt x="277" y="1218"/>
                  </a:lnTo>
                  <a:lnTo>
                    <a:pt x="277" y="1221"/>
                  </a:lnTo>
                  <a:lnTo>
                    <a:pt x="277" y="1221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5"/>
                  </a:lnTo>
                  <a:lnTo>
                    <a:pt x="272" y="1225"/>
                  </a:lnTo>
                  <a:lnTo>
                    <a:pt x="272" y="1225"/>
                  </a:lnTo>
                  <a:lnTo>
                    <a:pt x="270" y="1228"/>
                  </a:lnTo>
                  <a:lnTo>
                    <a:pt x="272" y="1228"/>
                  </a:lnTo>
                  <a:lnTo>
                    <a:pt x="267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3" y="1228"/>
                  </a:lnTo>
                  <a:lnTo>
                    <a:pt x="260" y="1228"/>
                  </a:lnTo>
                  <a:lnTo>
                    <a:pt x="260" y="1228"/>
                  </a:lnTo>
                  <a:lnTo>
                    <a:pt x="258" y="1228"/>
                  </a:lnTo>
                  <a:lnTo>
                    <a:pt x="258" y="1228"/>
                  </a:lnTo>
                  <a:lnTo>
                    <a:pt x="260" y="1230"/>
                  </a:lnTo>
                  <a:lnTo>
                    <a:pt x="260" y="1230"/>
                  </a:lnTo>
                  <a:lnTo>
                    <a:pt x="260" y="1232"/>
                  </a:lnTo>
                  <a:lnTo>
                    <a:pt x="260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5"/>
                  </a:lnTo>
                  <a:lnTo>
                    <a:pt x="263" y="1237"/>
                  </a:lnTo>
                  <a:lnTo>
                    <a:pt x="260" y="1237"/>
                  </a:lnTo>
                  <a:lnTo>
                    <a:pt x="258" y="1237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2"/>
                  </a:lnTo>
                  <a:lnTo>
                    <a:pt x="255" y="1242"/>
                  </a:lnTo>
                  <a:lnTo>
                    <a:pt x="253" y="1242"/>
                  </a:lnTo>
                  <a:lnTo>
                    <a:pt x="253" y="1242"/>
                  </a:lnTo>
                  <a:lnTo>
                    <a:pt x="251" y="1242"/>
                  </a:lnTo>
                  <a:lnTo>
                    <a:pt x="251" y="1242"/>
                  </a:lnTo>
                  <a:lnTo>
                    <a:pt x="251" y="1244"/>
                  </a:lnTo>
                  <a:lnTo>
                    <a:pt x="251" y="1244"/>
                  </a:lnTo>
                  <a:lnTo>
                    <a:pt x="251" y="1247"/>
                  </a:lnTo>
                  <a:lnTo>
                    <a:pt x="251" y="1249"/>
                  </a:lnTo>
                  <a:lnTo>
                    <a:pt x="251" y="1249"/>
                  </a:lnTo>
                  <a:lnTo>
                    <a:pt x="251" y="1251"/>
                  </a:lnTo>
                  <a:lnTo>
                    <a:pt x="251" y="1251"/>
                  </a:lnTo>
                  <a:lnTo>
                    <a:pt x="248" y="1251"/>
                  </a:lnTo>
                  <a:lnTo>
                    <a:pt x="248" y="1251"/>
                  </a:lnTo>
                  <a:lnTo>
                    <a:pt x="248" y="1254"/>
                  </a:lnTo>
                  <a:lnTo>
                    <a:pt x="248" y="1256"/>
                  </a:lnTo>
                  <a:lnTo>
                    <a:pt x="246" y="1254"/>
                  </a:lnTo>
                  <a:lnTo>
                    <a:pt x="246" y="1256"/>
                  </a:lnTo>
                  <a:lnTo>
                    <a:pt x="248" y="1261"/>
                  </a:lnTo>
                  <a:lnTo>
                    <a:pt x="246" y="1263"/>
                  </a:lnTo>
                  <a:lnTo>
                    <a:pt x="251" y="1263"/>
                  </a:lnTo>
                  <a:lnTo>
                    <a:pt x="251" y="1263"/>
                  </a:lnTo>
                  <a:lnTo>
                    <a:pt x="251" y="1261"/>
                  </a:lnTo>
                  <a:lnTo>
                    <a:pt x="253" y="1261"/>
                  </a:lnTo>
                  <a:lnTo>
                    <a:pt x="253" y="1261"/>
                  </a:lnTo>
                  <a:lnTo>
                    <a:pt x="255" y="1259"/>
                  </a:lnTo>
                  <a:lnTo>
                    <a:pt x="255" y="1259"/>
                  </a:lnTo>
                  <a:lnTo>
                    <a:pt x="255" y="1256"/>
                  </a:lnTo>
                  <a:lnTo>
                    <a:pt x="255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4"/>
                  </a:lnTo>
                  <a:lnTo>
                    <a:pt x="253" y="1254"/>
                  </a:lnTo>
                  <a:lnTo>
                    <a:pt x="255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7"/>
                  </a:lnTo>
                  <a:lnTo>
                    <a:pt x="258" y="1247"/>
                  </a:lnTo>
                  <a:lnTo>
                    <a:pt x="258" y="1247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63" y="1242"/>
                  </a:lnTo>
                  <a:lnTo>
                    <a:pt x="263" y="1242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5" y="1240"/>
                  </a:lnTo>
                  <a:lnTo>
                    <a:pt x="267" y="1237"/>
                  </a:lnTo>
                  <a:lnTo>
                    <a:pt x="267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4" y="1232"/>
                  </a:lnTo>
                  <a:lnTo>
                    <a:pt x="274" y="1230"/>
                  </a:lnTo>
                  <a:lnTo>
                    <a:pt x="277" y="1230"/>
                  </a:lnTo>
                  <a:lnTo>
                    <a:pt x="277" y="1230"/>
                  </a:lnTo>
                  <a:lnTo>
                    <a:pt x="279" y="1230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4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1"/>
                  </a:lnTo>
                  <a:lnTo>
                    <a:pt x="281" y="1221"/>
                  </a:lnTo>
                  <a:close/>
                  <a:moveTo>
                    <a:pt x="362" y="918"/>
                  </a:moveTo>
                  <a:lnTo>
                    <a:pt x="362" y="918"/>
                  </a:lnTo>
                  <a:lnTo>
                    <a:pt x="362" y="918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4" y="922"/>
                  </a:lnTo>
                  <a:lnTo>
                    <a:pt x="364" y="922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0" y="918"/>
                  </a:lnTo>
                  <a:lnTo>
                    <a:pt x="360" y="918"/>
                  </a:lnTo>
                  <a:lnTo>
                    <a:pt x="360" y="920"/>
                  </a:lnTo>
                  <a:lnTo>
                    <a:pt x="360" y="920"/>
                  </a:lnTo>
                  <a:lnTo>
                    <a:pt x="362" y="920"/>
                  </a:lnTo>
                  <a:lnTo>
                    <a:pt x="362" y="918"/>
                  </a:lnTo>
                  <a:lnTo>
                    <a:pt x="362" y="918"/>
                  </a:lnTo>
                  <a:close/>
                  <a:moveTo>
                    <a:pt x="364" y="1031"/>
                  </a:move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close/>
                  <a:moveTo>
                    <a:pt x="367" y="1041"/>
                  </a:moveTo>
                  <a:lnTo>
                    <a:pt x="367" y="1041"/>
                  </a:lnTo>
                  <a:lnTo>
                    <a:pt x="364" y="1041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2" y="1038"/>
                  </a:lnTo>
                  <a:lnTo>
                    <a:pt x="362" y="1038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7" y="1043"/>
                  </a:lnTo>
                  <a:lnTo>
                    <a:pt x="367" y="1041"/>
                  </a:lnTo>
                  <a:close/>
                  <a:moveTo>
                    <a:pt x="367" y="982"/>
                  </a:moveTo>
                  <a:lnTo>
                    <a:pt x="367" y="982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4" y="979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close/>
                  <a:moveTo>
                    <a:pt x="371" y="1128"/>
                  </a:moveTo>
                  <a:lnTo>
                    <a:pt x="369" y="1131"/>
                  </a:lnTo>
                  <a:lnTo>
                    <a:pt x="364" y="1133"/>
                  </a:lnTo>
                  <a:lnTo>
                    <a:pt x="367" y="1133"/>
                  </a:lnTo>
                  <a:lnTo>
                    <a:pt x="369" y="1133"/>
                  </a:lnTo>
                  <a:lnTo>
                    <a:pt x="369" y="1133"/>
                  </a:lnTo>
                  <a:lnTo>
                    <a:pt x="371" y="1133"/>
                  </a:lnTo>
                  <a:lnTo>
                    <a:pt x="371" y="1131"/>
                  </a:lnTo>
                  <a:lnTo>
                    <a:pt x="371" y="1128"/>
                  </a:lnTo>
                  <a:lnTo>
                    <a:pt x="371" y="1128"/>
                  </a:lnTo>
                  <a:lnTo>
                    <a:pt x="371" y="1128"/>
                  </a:lnTo>
                  <a:close/>
                  <a:moveTo>
                    <a:pt x="376" y="894"/>
                  </a:moveTo>
                  <a:lnTo>
                    <a:pt x="378" y="892"/>
                  </a:lnTo>
                  <a:lnTo>
                    <a:pt x="378" y="892"/>
                  </a:lnTo>
                  <a:lnTo>
                    <a:pt x="378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5"/>
                  </a:lnTo>
                  <a:lnTo>
                    <a:pt x="381" y="880"/>
                  </a:lnTo>
                  <a:lnTo>
                    <a:pt x="381" y="877"/>
                  </a:lnTo>
                  <a:lnTo>
                    <a:pt x="378" y="875"/>
                  </a:lnTo>
                  <a:lnTo>
                    <a:pt x="376" y="875"/>
                  </a:lnTo>
                  <a:lnTo>
                    <a:pt x="376" y="875"/>
                  </a:lnTo>
                  <a:lnTo>
                    <a:pt x="376" y="877"/>
                  </a:lnTo>
                  <a:lnTo>
                    <a:pt x="374" y="877"/>
                  </a:lnTo>
                  <a:lnTo>
                    <a:pt x="374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69" y="877"/>
                  </a:lnTo>
                  <a:lnTo>
                    <a:pt x="371" y="880"/>
                  </a:lnTo>
                  <a:lnTo>
                    <a:pt x="371" y="880"/>
                  </a:lnTo>
                  <a:lnTo>
                    <a:pt x="371" y="882"/>
                  </a:lnTo>
                  <a:lnTo>
                    <a:pt x="369" y="882"/>
                  </a:lnTo>
                  <a:lnTo>
                    <a:pt x="369" y="885"/>
                  </a:lnTo>
                  <a:lnTo>
                    <a:pt x="369" y="885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9"/>
                  </a:lnTo>
                  <a:lnTo>
                    <a:pt x="369" y="889"/>
                  </a:lnTo>
                  <a:lnTo>
                    <a:pt x="371" y="892"/>
                  </a:lnTo>
                  <a:lnTo>
                    <a:pt x="371" y="889"/>
                  </a:lnTo>
                  <a:lnTo>
                    <a:pt x="371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69" y="892"/>
                  </a:lnTo>
                  <a:lnTo>
                    <a:pt x="369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71" y="894"/>
                  </a:lnTo>
                  <a:lnTo>
                    <a:pt x="369" y="896"/>
                  </a:lnTo>
                  <a:lnTo>
                    <a:pt x="369" y="899"/>
                  </a:lnTo>
                  <a:lnTo>
                    <a:pt x="371" y="899"/>
                  </a:lnTo>
                  <a:lnTo>
                    <a:pt x="371" y="896"/>
                  </a:lnTo>
                  <a:lnTo>
                    <a:pt x="374" y="896"/>
                  </a:lnTo>
                  <a:lnTo>
                    <a:pt x="374" y="896"/>
                  </a:lnTo>
                  <a:lnTo>
                    <a:pt x="374" y="894"/>
                  </a:lnTo>
                  <a:lnTo>
                    <a:pt x="376" y="894"/>
                  </a:lnTo>
                  <a:lnTo>
                    <a:pt x="376" y="894"/>
                  </a:lnTo>
                  <a:lnTo>
                    <a:pt x="376" y="894"/>
                  </a:lnTo>
                  <a:close/>
                  <a:moveTo>
                    <a:pt x="326" y="849"/>
                  </a:moveTo>
                  <a:lnTo>
                    <a:pt x="326" y="849"/>
                  </a:lnTo>
                  <a:lnTo>
                    <a:pt x="326" y="847"/>
                  </a:lnTo>
                  <a:lnTo>
                    <a:pt x="324" y="849"/>
                  </a:lnTo>
                  <a:lnTo>
                    <a:pt x="322" y="849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24" y="844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37"/>
                  </a:lnTo>
                  <a:lnTo>
                    <a:pt x="324" y="837"/>
                  </a:lnTo>
                  <a:lnTo>
                    <a:pt x="322" y="840"/>
                  </a:lnTo>
                  <a:lnTo>
                    <a:pt x="322" y="840"/>
                  </a:lnTo>
                  <a:lnTo>
                    <a:pt x="324" y="842"/>
                  </a:lnTo>
                  <a:lnTo>
                    <a:pt x="322" y="842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19" y="844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7" y="849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9" y="851"/>
                  </a:lnTo>
                  <a:lnTo>
                    <a:pt x="319" y="851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6"/>
                  </a:lnTo>
                  <a:lnTo>
                    <a:pt x="319" y="859"/>
                  </a:lnTo>
                  <a:lnTo>
                    <a:pt x="319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4" y="851"/>
                  </a:lnTo>
                  <a:lnTo>
                    <a:pt x="324" y="851"/>
                  </a:lnTo>
                  <a:lnTo>
                    <a:pt x="326" y="851"/>
                  </a:lnTo>
                  <a:lnTo>
                    <a:pt x="326" y="849"/>
                  </a:lnTo>
                  <a:close/>
                  <a:moveTo>
                    <a:pt x="334" y="1143"/>
                  </a:moveTo>
                  <a:lnTo>
                    <a:pt x="334" y="1143"/>
                  </a:lnTo>
                  <a:lnTo>
                    <a:pt x="334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29" y="1140"/>
                  </a:lnTo>
                  <a:lnTo>
                    <a:pt x="329" y="1140"/>
                  </a:lnTo>
                  <a:lnTo>
                    <a:pt x="329" y="1138"/>
                  </a:lnTo>
                  <a:lnTo>
                    <a:pt x="329" y="1138"/>
                  </a:lnTo>
                  <a:lnTo>
                    <a:pt x="326" y="1140"/>
                  </a:lnTo>
                  <a:lnTo>
                    <a:pt x="326" y="1140"/>
                  </a:lnTo>
                  <a:lnTo>
                    <a:pt x="329" y="1143"/>
                  </a:lnTo>
                  <a:lnTo>
                    <a:pt x="329" y="1143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6" y="1145"/>
                  </a:lnTo>
                  <a:lnTo>
                    <a:pt x="336" y="1145"/>
                  </a:lnTo>
                  <a:lnTo>
                    <a:pt x="334" y="1143"/>
                  </a:lnTo>
                  <a:close/>
                  <a:moveTo>
                    <a:pt x="360" y="922"/>
                  </a:moveTo>
                  <a:lnTo>
                    <a:pt x="360" y="922"/>
                  </a:lnTo>
                  <a:lnTo>
                    <a:pt x="357" y="922"/>
                  </a:lnTo>
                  <a:lnTo>
                    <a:pt x="357" y="925"/>
                  </a:lnTo>
                  <a:lnTo>
                    <a:pt x="357" y="925"/>
                  </a:lnTo>
                  <a:lnTo>
                    <a:pt x="355" y="925"/>
                  </a:lnTo>
                  <a:lnTo>
                    <a:pt x="355" y="927"/>
                  </a:lnTo>
                  <a:lnTo>
                    <a:pt x="352" y="927"/>
                  </a:lnTo>
                  <a:lnTo>
                    <a:pt x="352" y="930"/>
                  </a:lnTo>
                  <a:lnTo>
                    <a:pt x="352" y="930"/>
                  </a:lnTo>
                  <a:lnTo>
                    <a:pt x="352" y="932"/>
                  </a:lnTo>
                  <a:lnTo>
                    <a:pt x="352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7" y="930"/>
                  </a:lnTo>
                  <a:lnTo>
                    <a:pt x="357" y="927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2"/>
                  </a:lnTo>
                  <a:close/>
                  <a:moveTo>
                    <a:pt x="376" y="901"/>
                  </a:moveTo>
                  <a:lnTo>
                    <a:pt x="376" y="901"/>
                  </a:lnTo>
                  <a:lnTo>
                    <a:pt x="376" y="904"/>
                  </a:lnTo>
                  <a:lnTo>
                    <a:pt x="378" y="904"/>
                  </a:lnTo>
                  <a:lnTo>
                    <a:pt x="378" y="904"/>
                  </a:lnTo>
                  <a:lnTo>
                    <a:pt x="378" y="901"/>
                  </a:lnTo>
                  <a:lnTo>
                    <a:pt x="381" y="899"/>
                  </a:lnTo>
                  <a:lnTo>
                    <a:pt x="381" y="899"/>
                  </a:lnTo>
                  <a:lnTo>
                    <a:pt x="378" y="899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901"/>
                  </a:lnTo>
                  <a:close/>
                  <a:moveTo>
                    <a:pt x="355" y="1124"/>
                  </a:moveTo>
                  <a:lnTo>
                    <a:pt x="355" y="1124"/>
                  </a:lnTo>
                  <a:lnTo>
                    <a:pt x="355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1"/>
                  </a:lnTo>
                  <a:lnTo>
                    <a:pt x="348" y="1124"/>
                  </a:lnTo>
                  <a:lnTo>
                    <a:pt x="345" y="1126"/>
                  </a:lnTo>
                  <a:lnTo>
                    <a:pt x="345" y="1128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1" y="1128"/>
                  </a:lnTo>
                  <a:lnTo>
                    <a:pt x="341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1" y="1131"/>
                  </a:lnTo>
                  <a:lnTo>
                    <a:pt x="331" y="1131"/>
                  </a:lnTo>
                  <a:lnTo>
                    <a:pt x="331" y="1133"/>
                  </a:lnTo>
                  <a:lnTo>
                    <a:pt x="329" y="1133"/>
                  </a:lnTo>
                  <a:lnTo>
                    <a:pt x="331" y="1133"/>
                  </a:lnTo>
                  <a:lnTo>
                    <a:pt x="331" y="1133"/>
                  </a:lnTo>
                  <a:lnTo>
                    <a:pt x="334" y="1133"/>
                  </a:lnTo>
                  <a:lnTo>
                    <a:pt x="331" y="1135"/>
                  </a:lnTo>
                  <a:lnTo>
                    <a:pt x="331" y="1135"/>
                  </a:lnTo>
                  <a:lnTo>
                    <a:pt x="329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4" y="1135"/>
                  </a:lnTo>
                  <a:lnTo>
                    <a:pt x="324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9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40"/>
                  </a:lnTo>
                  <a:lnTo>
                    <a:pt x="334" y="1140"/>
                  </a:lnTo>
                  <a:lnTo>
                    <a:pt x="336" y="1143"/>
                  </a:lnTo>
                  <a:lnTo>
                    <a:pt x="336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43" y="1138"/>
                  </a:lnTo>
                  <a:lnTo>
                    <a:pt x="341" y="1138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3" y="1133"/>
                  </a:lnTo>
                  <a:lnTo>
                    <a:pt x="343" y="1133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8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2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close/>
                  <a:moveTo>
                    <a:pt x="355" y="1053"/>
                  </a:moveTo>
                  <a:lnTo>
                    <a:pt x="355" y="1053"/>
                  </a:lnTo>
                  <a:lnTo>
                    <a:pt x="355" y="1053"/>
                  </a:lnTo>
                  <a:lnTo>
                    <a:pt x="355" y="1055"/>
                  </a:lnTo>
                  <a:lnTo>
                    <a:pt x="357" y="1055"/>
                  </a:lnTo>
                  <a:lnTo>
                    <a:pt x="357" y="1053"/>
                  </a:lnTo>
                  <a:lnTo>
                    <a:pt x="357" y="1053"/>
                  </a:lnTo>
                  <a:lnTo>
                    <a:pt x="355" y="1053"/>
                  </a:lnTo>
                  <a:close/>
                  <a:moveTo>
                    <a:pt x="350" y="1064"/>
                  </a:moveTo>
                  <a:lnTo>
                    <a:pt x="350" y="1064"/>
                  </a:lnTo>
                  <a:lnTo>
                    <a:pt x="350" y="1064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48" y="1062"/>
                  </a:lnTo>
                  <a:lnTo>
                    <a:pt x="348" y="1062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50" y="1064"/>
                  </a:lnTo>
                  <a:close/>
                  <a:moveTo>
                    <a:pt x="319" y="854"/>
                  </a:moveTo>
                  <a:lnTo>
                    <a:pt x="319" y="854"/>
                  </a:lnTo>
                  <a:lnTo>
                    <a:pt x="319" y="854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5" y="854"/>
                  </a:lnTo>
                  <a:lnTo>
                    <a:pt x="315" y="854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4"/>
                  </a:lnTo>
                  <a:close/>
                  <a:moveTo>
                    <a:pt x="799" y="541"/>
                  </a:moveTo>
                  <a:lnTo>
                    <a:pt x="799" y="541"/>
                  </a:lnTo>
                  <a:lnTo>
                    <a:pt x="802" y="541"/>
                  </a:lnTo>
                  <a:lnTo>
                    <a:pt x="802" y="541"/>
                  </a:lnTo>
                  <a:lnTo>
                    <a:pt x="809" y="539"/>
                  </a:lnTo>
                  <a:lnTo>
                    <a:pt x="814" y="534"/>
                  </a:lnTo>
                  <a:lnTo>
                    <a:pt x="814" y="534"/>
                  </a:lnTo>
                  <a:lnTo>
                    <a:pt x="816" y="532"/>
                  </a:lnTo>
                  <a:lnTo>
                    <a:pt x="816" y="530"/>
                  </a:lnTo>
                  <a:lnTo>
                    <a:pt x="818" y="527"/>
                  </a:lnTo>
                  <a:lnTo>
                    <a:pt x="818" y="525"/>
                  </a:lnTo>
                  <a:lnTo>
                    <a:pt x="818" y="523"/>
                  </a:lnTo>
                  <a:lnTo>
                    <a:pt x="816" y="523"/>
                  </a:lnTo>
                  <a:lnTo>
                    <a:pt x="814" y="523"/>
                  </a:lnTo>
                  <a:lnTo>
                    <a:pt x="814" y="523"/>
                  </a:lnTo>
                  <a:lnTo>
                    <a:pt x="811" y="525"/>
                  </a:lnTo>
                  <a:lnTo>
                    <a:pt x="811" y="525"/>
                  </a:lnTo>
                  <a:lnTo>
                    <a:pt x="811" y="523"/>
                  </a:lnTo>
                  <a:lnTo>
                    <a:pt x="811" y="523"/>
                  </a:lnTo>
                  <a:lnTo>
                    <a:pt x="811" y="520"/>
                  </a:lnTo>
                  <a:lnTo>
                    <a:pt x="814" y="515"/>
                  </a:lnTo>
                  <a:lnTo>
                    <a:pt x="816" y="511"/>
                  </a:lnTo>
                  <a:lnTo>
                    <a:pt x="816" y="508"/>
                  </a:lnTo>
                  <a:lnTo>
                    <a:pt x="816" y="506"/>
                  </a:lnTo>
                  <a:lnTo>
                    <a:pt x="816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1" y="511"/>
                  </a:lnTo>
                  <a:lnTo>
                    <a:pt x="809" y="511"/>
                  </a:lnTo>
                  <a:lnTo>
                    <a:pt x="807" y="513"/>
                  </a:lnTo>
                  <a:lnTo>
                    <a:pt x="807" y="515"/>
                  </a:lnTo>
                  <a:lnTo>
                    <a:pt x="807" y="515"/>
                  </a:lnTo>
                  <a:lnTo>
                    <a:pt x="804" y="515"/>
                  </a:lnTo>
                  <a:lnTo>
                    <a:pt x="804" y="518"/>
                  </a:lnTo>
                  <a:lnTo>
                    <a:pt x="802" y="523"/>
                  </a:lnTo>
                  <a:lnTo>
                    <a:pt x="802" y="523"/>
                  </a:lnTo>
                  <a:lnTo>
                    <a:pt x="802" y="525"/>
                  </a:lnTo>
                  <a:lnTo>
                    <a:pt x="799" y="525"/>
                  </a:lnTo>
                  <a:lnTo>
                    <a:pt x="799" y="527"/>
                  </a:lnTo>
                  <a:lnTo>
                    <a:pt x="802" y="530"/>
                  </a:lnTo>
                  <a:lnTo>
                    <a:pt x="804" y="527"/>
                  </a:lnTo>
                  <a:lnTo>
                    <a:pt x="807" y="530"/>
                  </a:lnTo>
                  <a:lnTo>
                    <a:pt x="807" y="530"/>
                  </a:lnTo>
                  <a:lnTo>
                    <a:pt x="804" y="532"/>
                  </a:lnTo>
                  <a:lnTo>
                    <a:pt x="804" y="534"/>
                  </a:lnTo>
                  <a:lnTo>
                    <a:pt x="804" y="537"/>
                  </a:lnTo>
                  <a:lnTo>
                    <a:pt x="804" y="537"/>
                  </a:lnTo>
                  <a:lnTo>
                    <a:pt x="802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41"/>
                  </a:lnTo>
                  <a:close/>
                  <a:moveTo>
                    <a:pt x="532" y="653"/>
                  </a:moveTo>
                  <a:lnTo>
                    <a:pt x="530" y="655"/>
                  </a:lnTo>
                  <a:lnTo>
                    <a:pt x="530" y="657"/>
                  </a:lnTo>
                  <a:lnTo>
                    <a:pt x="532" y="655"/>
                  </a:lnTo>
                  <a:lnTo>
                    <a:pt x="532" y="655"/>
                  </a:lnTo>
                  <a:lnTo>
                    <a:pt x="535" y="653"/>
                  </a:lnTo>
                  <a:lnTo>
                    <a:pt x="532" y="650"/>
                  </a:lnTo>
                  <a:lnTo>
                    <a:pt x="532" y="653"/>
                  </a:lnTo>
                  <a:lnTo>
                    <a:pt x="532" y="653"/>
                  </a:lnTo>
                  <a:close/>
                  <a:moveTo>
                    <a:pt x="537" y="646"/>
                  </a:moveTo>
                  <a:lnTo>
                    <a:pt x="539" y="648"/>
                  </a:lnTo>
                  <a:lnTo>
                    <a:pt x="539" y="648"/>
                  </a:lnTo>
                  <a:lnTo>
                    <a:pt x="542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38"/>
                  </a:lnTo>
                  <a:lnTo>
                    <a:pt x="546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37" y="638"/>
                  </a:lnTo>
                  <a:lnTo>
                    <a:pt x="537" y="641"/>
                  </a:lnTo>
                  <a:lnTo>
                    <a:pt x="537" y="643"/>
                  </a:lnTo>
                  <a:lnTo>
                    <a:pt x="537" y="646"/>
                  </a:lnTo>
                  <a:lnTo>
                    <a:pt x="537" y="646"/>
                  </a:lnTo>
                  <a:close/>
                  <a:moveTo>
                    <a:pt x="530" y="657"/>
                  </a:move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close/>
                  <a:moveTo>
                    <a:pt x="525" y="655"/>
                  </a:move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27" y="650"/>
                  </a:lnTo>
                  <a:lnTo>
                    <a:pt x="525" y="653"/>
                  </a:lnTo>
                  <a:lnTo>
                    <a:pt x="525" y="655"/>
                  </a:lnTo>
                  <a:lnTo>
                    <a:pt x="525" y="655"/>
                  </a:lnTo>
                  <a:lnTo>
                    <a:pt x="525" y="655"/>
                  </a:lnTo>
                  <a:close/>
                  <a:moveTo>
                    <a:pt x="532" y="650"/>
                  </a:move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close/>
                  <a:moveTo>
                    <a:pt x="1100" y="101"/>
                  </a:moveTo>
                  <a:lnTo>
                    <a:pt x="1102" y="101"/>
                  </a:lnTo>
                  <a:lnTo>
                    <a:pt x="1100" y="101"/>
                  </a:lnTo>
                  <a:lnTo>
                    <a:pt x="1097" y="101"/>
                  </a:lnTo>
                  <a:lnTo>
                    <a:pt x="1097" y="101"/>
                  </a:lnTo>
                  <a:lnTo>
                    <a:pt x="1095" y="101"/>
                  </a:lnTo>
                  <a:lnTo>
                    <a:pt x="1095" y="99"/>
                  </a:lnTo>
                  <a:lnTo>
                    <a:pt x="1093" y="99"/>
                  </a:lnTo>
                  <a:lnTo>
                    <a:pt x="1093" y="99"/>
                  </a:lnTo>
                  <a:lnTo>
                    <a:pt x="1093" y="101"/>
                  </a:lnTo>
                  <a:lnTo>
                    <a:pt x="1097" y="101"/>
                  </a:lnTo>
                  <a:lnTo>
                    <a:pt x="1100" y="101"/>
                  </a:lnTo>
                  <a:close/>
                  <a:moveTo>
                    <a:pt x="859" y="291"/>
                  </a:moveTo>
                  <a:lnTo>
                    <a:pt x="861" y="291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91"/>
                  </a:lnTo>
                  <a:lnTo>
                    <a:pt x="859" y="291"/>
                  </a:lnTo>
                  <a:close/>
                  <a:moveTo>
                    <a:pt x="352" y="799"/>
                  </a:moveTo>
                  <a:lnTo>
                    <a:pt x="352" y="799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2"/>
                  </a:lnTo>
                  <a:lnTo>
                    <a:pt x="357" y="802"/>
                  </a:lnTo>
                  <a:lnTo>
                    <a:pt x="360" y="802"/>
                  </a:lnTo>
                  <a:lnTo>
                    <a:pt x="360" y="802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5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close/>
                  <a:moveTo>
                    <a:pt x="1126" y="115"/>
                  </a:moveTo>
                  <a:lnTo>
                    <a:pt x="1126" y="115"/>
                  </a:lnTo>
                  <a:lnTo>
                    <a:pt x="1126" y="115"/>
                  </a:lnTo>
                  <a:lnTo>
                    <a:pt x="1126" y="115"/>
                  </a:lnTo>
                  <a:close/>
                  <a:moveTo>
                    <a:pt x="5" y="1356"/>
                  </a:moveTo>
                  <a:lnTo>
                    <a:pt x="2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8"/>
                  </a:lnTo>
                  <a:lnTo>
                    <a:pt x="0" y="1358"/>
                  </a:lnTo>
                  <a:lnTo>
                    <a:pt x="2" y="1358"/>
                  </a:lnTo>
                  <a:lnTo>
                    <a:pt x="2" y="1358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close/>
                  <a:moveTo>
                    <a:pt x="863" y="246"/>
                  </a:moveTo>
                  <a:lnTo>
                    <a:pt x="863" y="246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6" y="250"/>
                  </a:lnTo>
                  <a:lnTo>
                    <a:pt x="866" y="250"/>
                  </a:lnTo>
                  <a:lnTo>
                    <a:pt x="868" y="248"/>
                  </a:lnTo>
                  <a:lnTo>
                    <a:pt x="868" y="246"/>
                  </a:lnTo>
                  <a:lnTo>
                    <a:pt x="868" y="246"/>
                  </a:lnTo>
                  <a:lnTo>
                    <a:pt x="868" y="243"/>
                  </a:lnTo>
                  <a:lnTo>
                    <a:pt x="870" y="241"/>
                  </a:lnTo>
                  <a:lnTo>
                    <a:pt x="870" y="239"/>
                  </a:lnTo>
                  <a:lnTo>
                    <a:pt x="870" y="239"/>
                  </a:lnTo>
                  <a:lnTo>
                    <a:pt x="868" y="239"/>
                  </a:lnTo>
                  <a:lnTo>
                    <a:pt x="868" y="239"/>
                  </a:lnTo>
                  <a:lnTo>
                    <a:pt x="866" y="239"/>
                  </a:lnTo>
                  <a:lnTo>
                    <a:pt x="866" y="239"/>
                  </a:lnTo>
                  <a:lnTo>
                    <a:pt x="866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6"/>
                  </a:lnTo>
                  <a:lnTo>
                    <a:pt x="863" y="246"/>
                  </a:lnTo>
                  <a:close/>
                  <a:moveTo>
                    <a:pt x="946" y="9"/>
                  </a:moveTo>
                  <a:lnTo>
                    <a:pt x="946" y="11"/>
                  </a:lnTo>
                  <a:lnTo>
                    <a:pt x="946" y="14"/>
                  </a:lnTo>
                  <a:lnTo>
                    <a:pt x="946" y="16"/>
                  </a:lnTo>
                  <a:lnTo>
                    <a:pt x="948" y="18"/>
                  </a:lnTo>
                  <a:lnTo>
                    <a:pt x="946" y="18"/>
                  </a:lnTo>
                  <a:lnTo>
                    <a:pt x="946" y="18"/>
                  </a:lnTo>
                  <a:lnTo>
                    <a:pt x="948" y="21"/>
                  </a:lnTo>
                  <a:lnTo>
                    <a:pt x="948" y="18"/>
                  </a:lnTo>
                  <a:lnTo>
                    <a:pt x="948" y="16"/>
                  </a:lnTo>
                  <a:lnTo>
                    <a:pt x="948" y="9"/>
                  </a:lnTo>
                  <a:lnTo>
                    <a:pt x="948" y="7"/>
                  </a:lnTo>
                  <a:lnTo>
                    <a:pt x="948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4"/>
                  </a:lnTo>
                  <a:lnTo>
                    <a:pt x="946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6" y="7"/>
                  </a:lnTo>
                  <a:lnTo>
                    <a:pt x="946" y="9"/>
                  </a:lnTo>
                  <a:close/>
                  <a:moveTo>
                    <a:pt x="953" y="28"/>
                  </a:moveTo>
                  <a:lnTo>
                    <a:pt x="956" y="30"/>
                  </a:lnTo>
                  <a:lnTo>
                    <a:pt x="958" y="33"/>
                  </a:lnTo>
                  <a:lnTo>
                    <a:pt x="958" y="33"/>
                  </a:lnTo>
                  <a:lnTo>
                    <a:pt x="960" y="33"/>
                  </a:lnTo>
                  <a:lnTo>
                    <a:pt x="960" y="30"/>
                  </a:lnTo>
                  <a:lnTo>
                    <a:pt x="963" y="30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6"/>
                  </a:lnTo>
                  <a:lnTo>
                    <a:pt x="960" y="23"/>
                  </a:lnTo>
                  <a:lnTo>
                    <a:pt x="960" y="23"/>
                  </a:lnTo>
                  <a:lnTo>
                    <a:pt x="958" y="21"/>
                  </a:lnTo>
                  <a:lnTo>
                    <a:pt x="956" y="21"/>
                  </a:lnTo>
                  <a:lnTo>
                    <a:pt x="956" y="21"/>
                  </a:lnTo>
                  <a:lnTo>
                    <a:pt x="953" y="21"/>
                  </a:lnTo>
                  <a:lnTo>
                    <a:pt x="953" y="23"/>
                  </a:lnTo>
                  <a:lnTo>
                    <a:pt x="953" y="23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8"/>
                  </a:lnTo>
                  <a:close/>
                  <a:moveTo>
                    <a:pt x="277" y="1159"/>
                  </a:move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close/>
                  <a:moveTo>
                    <a:pt x="310" y="861"/>
                  </a:moveTo>
                  <a:lnTo>
                    <a:pt x="310" y="861"/>
                  </a:lnTo>
                  <a:lnTo>
                    <a:pt x="310" y="861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12" y="863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close/>
                  <a:moveTo>
                    <a:pt x="345" y="818"/>
                  </a:move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8" y="818"/>
                  </a:lnTo>
                  <a:lnTo>
                    <a:pt x="348" y="818"/>
                  </a:lnTo>
                  <a:lnTo>
                    <a:pt x="348" y="816"/>
                  </a:lnTo>
                  <a:lnTo>
                    <a:pt x="348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3" y="818"/>
                  </a:lnTo>
                  <a:lnTo>
                    <a:pt x="343" y="818"/>
                  </a:lnTo>
                  <a:lnTo>
                    <a:pt x="345" y="818"/>
                  </a:lnTo>
                  <a:lnTo>
                    <a:pt x="345" y="818"/>
                  </a:lnTo>
                  <a:close/>
                  <a:moveTo>
                    <a:pt x="312" y="856"/>
                  </a:moveTo>
                  <a:lnTo>
                    <a:pt x="312" y="856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61"/>
                  </a:lnTo>
                  <a:lnTo>
                    <a:pt x="315" y="861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close/>
                  <a:moveTo>
                    <a:pt x="38" y="1270"/>
                  </a:moveTo>
                  <a:lnTo>
                    <a:pt x="38" y="1270"/>
                  </a:lnTo>
                  <a:lnTo>
                    <a:pt x="38" y="1273"/>
                  </a:lnTo>
                  <a:lnTo>
                    <a:pt x="38" y="1270"/>
                  </a:lnTo>
                  <a:close/>
                  <a:moveTo>
                    <a:pt x="253" y="1225"/>
                  </a:moveTo>
                  <a:lnTo>
                    <a:pt x="255" y="1225"/>
                  </a:lnTo>
                  <a:lnTo>
                    <a:pt x="255" y="1225"/>
                  </a:lnTo>
                  <a:lnTo>
                    <a:pt x="255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close/>
                  <a:moveTo>
                    <a:pt x="265" y="1206"/>
                  </a:move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3" y="1209"/>
                  </a:lnTo>
                  <a:lnTo>
                    <a:pt x="260" y="1209"/>
                  </a:lnTo>
                  <a:lnTo>
                    <a:pt x="263" y="1209"/>
                  </a:lnTo>
                  <a:lnTo>
                    <a:pt x="265" y="1206"/>
                  </a:lnTo>
                  <a:close/>
                  <a:moveTo>
                    <a:pt x="345" y="1036"/>
                  </a:moveTo>
                  <a:lnTo>
                    <a:pt x="345" y="1036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close/>
                  <a:moveTo>
                    <a:pt x="341" y="828"/>
                  </a:moveTo>
                  <a:lnTo>
                    <a:pt x="341" y="830"/>
                  </a:lnTo>
                  <a:lnTo>
                    <a:pt x="338" y="830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36" y="835"/>
                  </a:lnTo>
                  <a:lnTo>
                    <a:pt x="336" y="835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41" y="835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43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3"/>
                  </a:lnTo>
                  <a:lnTo>
                    <a:pt x="345" y="823"/>
                  </a:lnTo>
                  <a:lnTo>
                    <a:pt x="345" y="823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3" y="823"/>
                  </a:lnTo>
                  <a:lnTo>
                    <a:pt x="343" y="825"/>
                  </a:lnTo>
                  <a:lnTo>
                    <a:pt x="341" y="825"/>
                  </a:lnTo>
                  <a:lnTo>
                    <a:pt x="341" y="828"/>
                  </a:lnTo>
                  <a:close/>
                  <a:moveTo>
                    <a:pt x="326" y="778"/>
                  </a:moveTo>
                  <a:lnTo>
                    <a:pt x="326" y="778"/>
                  </a:lnTo>
                  <a:lnTo>
                    <a:pt x="326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80"/>
                  </a:lnTo>
                  <a:lnTo>
                    <a:pt x="329" y="780"/>
                  </a:lnTo>
                  <a:lnTo>
                    <a:pt x="329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6"/>
                  </a:lnTo>
                  <a:lnTo>
                    <a:pt x="331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69"/>
                  </a:lnTo>
                  <a:lnTo>
                    <a:pt x="334" y="769"/>
                  </a:lnTo>
                  <a:lnTo>
                    <a:pt x="336" y="769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4" y="766"/>
                  </a:lnTo>
                  <a:lnTo>
                    <a:pt x="334" y="769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4"/>
                  </a:lnTo>
                  <a:lnTo>
                    <a:pt x="329" y="764"/>
                  </a:lnTo>
                  <a:lnTo>
                    <a:pt x="329" y="766"/>
                  </a:lnTo>
                  <a:lnTo>
                    <a:pt x="329" y="769"/>
                  </a:lnTo>
                  <a:lnTo>
                    <a:pt x="326" y="769"/>
                  </a:lnTo>
                  <a:lnTo>
                    <a:pt x="326" y="771"/>
                  </a:lnTo>
                  <a:lnTo>
                    <a:pt x="326" y="771"/>
                  </a:lnTo>
                  <a:lnTo>
                    <a:pt x="326" y="773"/>
                  </a:lnTo>
                  <a:lnTo>
                    <a:pt x="326" y="776"/>
                  </a:lnTo>
                  <a:lnTo>
                    <a:pt x="326" y="776"/>
                  </a:lnTo>
                  <a:lnTo>
                    <a:pt x="326" y="778"/>
                  </a:lnTo>
                  <a:close/>
                  <a:moveTo>
                    <a:pt x="322" y="833"/>
                  </a:moveTo>
                  <a:lnTo>
                    <a:pt x="322" y="833"/>
                  </a:lnTo>
                  <a:lnTo>
                    <a:pt x="322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6" y="830"/>
                  </a:lnTo>
                  <a:lnTo>
                    <a:pt x="326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2" y="830"/>
                  </a:lnTo>
                  <a:lnTo>
                    <a:pt x="322" y="830"/>
                  </a:lnTo>
                  <a:lnTo>
                    <a:pt x="322" y="833"/>
                  </a:lnTo>
                  <a:lnTo>
                    <a:pt x="322" y="833"/>
                  </a:lnTo>
                  <a:lnTo>
                    <a:pt x="322" y="833"/>
                  </a:lnTo>
                  <a:close/>
                  <a:moveTo>
                    <a:pt x="341" y="982"/>
                  </a:moveTo>
                  <a:lnTo>
                    <a:pt x="341" y="979"/>
                  </a:lnTo>
                  <a:lnTo>
                    <a:pt x="341" y="979"/>
                  </a:lnTo>
                  <a:lnTo>
                    <a:pt x="341" y="979"/>
                  </a:lnTo>
                  <a:lnTo>
                    <a:pt x="341" y="982"/>
                  </a:lnTo>
                  <a:close/>
                  <a:moveTo>
                    <a:pt x="331" y="764"/>
                  </a:moveTo>
                  <a:lnTo>
                    <a:pt x="334" y="764"/>
                  </a:lnTo>
                  <a:lnTo>
                    <a:pt x="334" y="764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6" y="762"/>
                  </a:lnTo>
                  <a:lnTo>
                    <a:pt x="336" y="764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4" y="766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59"/>
                  </a:lnTo>
                  <a:lnTo>
                    <a:pt x="338" y="759"/>
                  </a:lnTo>
                  <a:lnTo>
                    <a:pt x="338" y="762"/>
                  </a:lnTo>
                  <a:lnTo>
                    <a:pt x="336" y="762"/>
                  </a:lnTo>
                  <a:lnTo>
                    <a:pt x="336" y="759"/>
                  </a:lnTo>
                  <a:lnTo>
                    <a:pt x="338" y="759"/>
                  </a:lnTo>
                  <a:lnTo>
                    <a:pt x="338" y="757"/>
                  </a:lnTo>
                  <a:lnTo>
                    <a:pt x="338" y="754"/>
                  </a:lnTo>
                  <a:lnTo>
                    <a:pt x="341" y="752"/>
                  </a:lnTo>
                  <a:lnTo>
                    <a:pt x="341" y="750"/>
                  </a:lnTo>
                  <a:lnTo>
                    <a:pt x="343" y="750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1" y="740"/>
                  </a:lnTo>
                  <a:lnTo>
                    <a:pt x="341" y="740"/>
                  </a:lnTo>
                  <a:lnTo>
                    <a:pt x="341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38" y="745"/>
                  </a:lnTo>
                  <a:lnTo>
                    <a:pt x="338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4" y="747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4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9"/>
                  </a:lnTo>
                  <a:lnTo>
                    <a:pt x="331" y="762"/>
                  </a:lnTo>
                  <a:lnTo>
                    <a:pt x="331" y="762"/>
                  </a:lnTo>
                  <a:lnTo>
                    <a:pt x="329" y="762"/>
                  </a:lnTo>
                  <a:lnTo>
                    <a:pt x="329" y="764"/>
                  </a:lnTo>
                  <a:lnTo>
                    <a:pt x="331" y="764"/>
                  </a:lnTo>
                  <a:lnTo>
                    <a:pt x="331" y="764"/>
                  </a:lnTo>
                  <a:close/>
                  <a:moveTo>
                    <a:pt x="970" y="1370"/>
                  </a:move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close/>
                  <a:moveTo>
                    <a:pt x="963" y="1337"/>
                  </a:moveTo>
                  <a:lnTo>
                    <a:pt x="963" y="1337"/>
                  </a:lnTo>
                  <a:lnTo>
                    <a:pt x="963" y="1337"/>
                  </a:lnTo>
                  <a:lnTo>
                    <a:pt x="960" y="1337"/>
                  </a:lnTo>
                  <a:lnTo>
                    <a:pt x="960" y="1339"/>
                  </a:lnTo>
                  <a:lnTo>
                    <a:pt x="960" y="1339"/>
                  </a:lnTo>
                  <a:lnTo>
                    <a:pt x="960" y="1341"/>
                  </a:lnTo>
                  <a:lnTo>
                    <a:pt x="960" y="1341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5" y="1339"/>
                  </a:lnTo>
                  <a:lnTo>
                    <a:pt x="965" y="1337"/>
                  </a:lnTo>
                  <a:lnTo>
                    <a:pt x="965" y="1337"/>
                  </a:lnTo>
                  <a:lnTo>
                    <a:pt x="963" y="1337"/>
                  </a:lnTo>
                  <a:close/>
                  <a:moveTo>
                    <a:pt x="939" y="1195"/>
                  </a:moveTo>
                  <a:lnTo>
                    <a:pt x="939" y="1197"/>
                  </a:lnTo>
                  <a:lnTo>
                    <a:pt x="939" y="1195"/>
                  </a:lnTo>
                  <a:lnTo>
                    <a:pt x="939" y="1195"/>
                  </a:lnTo>
                  <a:lnTo>
                    <a:pt x="939" y="1195"/>
                  </a:lnTo>
                  <a:close/>
                  <a:moveTo>
                    <a:pt x="960" y="1301"/>
                  </a:move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close/>
                  <a:moveTo>
                    <a:pt x="1001" y="423"/>
                  </a:moveTo>
                  <a:lnTo>
                    <a:pt x="1001" y="423"/>
                  </a:lnTo>
                  <a:lnTo>
                    <a:pt x="1001" y="421"/>
                  </a:lnTo>
                  <a:lnTo>
                    <a:pt x="998" y="421"/>
                  </a:lnTo>
                  <a:lnTo>
                    <a:pt x="1001" y="421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1001" y="418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996" y="421"/>
                  </a:lnTo>
                  <a:lnTo>
                    <a:pt x="996" y="421"/>
                  </a:lnTo>
                  <a:lnTo>
                    <a:pt x="996" y="418"/>
                  </a:lnTo>
                  <a:lnTo>
                    <a:pt x="996" y="418"/>
                  </a:lnTo>
                  <a:lnTo>
                    <a:pt x="996" y="416"/>
                  </a:lnTo>
                  <a:lnTo>
                    <a:pt x="996" y="414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6" y="404"/>
                  </a:lnTo>
                  <a:lnTo>
                    <a:pt x="996" y="404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2"/>
                  </a:lnTo>
                  <a:lnTo>
                    <a:pt x="993" y="392"/>
                  </a:lnTo>
                  <a:lnTo>
                    <a:pt x="993" y="392"/>
                  </a:lnTo>
                  <a:lnTo>
                    <a:pt x="991" y="390"/>
                  </a:lnTo>
                  <a:lnTo>
                    <a:pt x="989" y="388"/>
                  </a:lnTo>
                  <a:lnTo>
                    <a:pt x="989" y="388"/>
                  </a:lnTo>
                  <a:lnTo>
                    <a:pt x="989" y="385"/>
                  </a:lnTo>
                  <a:lnTo>
                    <a:pt x="991" y="385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6"/>
                  </a:lnTo>
                  <a:lnTo>
                    <a:pt x="986" y="373"/>
                  </a:lnTo>
                  <a:lnTo>
                    <a:pt x="986" y="373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4" y="369"/>
                  </a:lnTo>
                  <a:lnTo>
                    <a:pt x="984" y="369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2" y="364"/>
                  </a:lnTo>
                  <a:lnTo>
                    <a:pt x="982" y="362"/>
                  </a:lnTo>
                  <a:lnTo>
                    <a:pt x="979" y="359"/>
                  </a:lnTo>
                  <a:lnTo>
                    <a:pt x="977" y="357"/>
                  </a:lnTo>
                  <a:lnTo>
                    <a:pt x="977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2" y="357"/>
                  </a:lnTo>
                  <a:lnTo>
                    <a:pt x="972" y="357"/>
                  </a:lnTo>
                  <a:lnTo>
                    <a:pt x="972" y="354"/>
                  </a:lnTo>
                  <a:lnTo>
                    <a:pt x="970" y="354"/>
                  </a:lnTo>
                  <a:lnTo>
                    <a:pt x="970" y="352"/>
                  </a:lnTo>
                  <a:lnTo>
                    <a:pt x="967" y="347"/>
                  </a:lnTo>
                  <a:lnTo>
                    <a:pt x="967" y="343"/>
                  </a:lnTo>
                  <a:lnTo>
                    <a:pt x="967" y="338"/>
                  </a:lnTo>
                  <a:lnTo>
                    <a:pt x="965" y="331"/>
                  </a:lnTo>
                  <a:lnTo>
                    <a:pt x="965" y="328"/>
                  </a:lnTo>
                  <a:lnTo>
                    <a:pt x="965" y="326"/>
                  </a:lnTo>
                  <a:lnTo>
                    <a:pt x="965" y="324"/>
                  </a:lnTo>
                  <a:lnTo>
                    <a:pt x="965" y="319"/>
                  </a:lnTo>
                  <a:lnTo>
                    <a:pt x="965" y="317"/>
                  </a:lnTo>
                  <a:lnTo>
                    <a:pt x="965" y="317"/>
                  </a:lnTo>
                  <a:lnTo>
                    <a:pt x="967" y="317"/>
                  </a:lnTo>
                  <a:lnTo>
                    <a:pt x="965" y="314"/>
                  </a:lnTo>
                  <a:lnTo>
                    <a:pt x="965" y="314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07"/>
                  </a:lnTo>
                  <a:lnTo>
                    <a:pt x="967" y="302"/>
                  </a:lnTo>
                  <a:lnTo>
                    <a:pt x="967" y="302"/>
                  </a:lnTo>
                  <a:lnTo>
                    <a:pt x="967" y="300"/>
                  </a:lnTo>
                  <a:lnTo>
                    <a:pt x="970" y="300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67" y="298"/>
                  </a:lnTo>
                  <a:lnTo>
                    <a:pt x="967" y="298"/>
                  </a:lnTo>
                  <a:lnTo>
                    <a:pt x="965" y="300"/>
                  </a:lnTo>
                  <a:lnTo>
                    <a:pt x="963" y="300"/>
                  </a:lnTo>
                  <a:lnTo>
                    <a:pt x="963" y="300"/>
                  </a:lnTo>
                  <a:lnTo>
                    <a:pt x="960" y="300"/>
                  </a:lnTo>
                  <a:lnTo>
                    <a:pt x="958" y="300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3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8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4" y="291"/>
                  </a:lnTo>
                  <a:lnTo>
                    <a:pt x="944" y="291"/>
                  </a:lnTo>
                  <a:lnTo>
                    <a:pt x="944" y="288"/>
                  </a:lnTo>
                  <a:lnTo>
                    <a:pt x="941" y="288"/>
                  </a:lnTo>
                  <a:lnTo>
                    <a:pt x="941" y="286"/>
                  </a:lnTo>
                  <a:lnTo>
                    <a:pt x="941" y="288"/>
                  </a:lnTo>
                  <a:lnTo>
                    <a:pt x="941" y="288"/>
                  </a:lnTo>
                  <a:lnTo>
                    <a:pt x="939" y="288"/>
                  </a:lnTo>
                  <a:lnTo>
                    <a:pt x="941" y="288"/>
                  </a:lnTo>
                  <a:lnTo>
                    <a:pt x="941" y="291"/>
                  </a:lnTo>
                  <a:lnTo>
                    <a:pt x="941" y="291"/>
                  </a:lnTo>
                  <a:lnTo>
                    <a:pt x="939" y="291"/>
                  </a:lnTo>
                  <a:lnTo>
                    <a:pt x="939" y="293"/>
                  </a:lnTo>
                  <a:lnTo>
                    <a:pt x="937" y="295"/>
                  </a:lnTo>
                  <a:lnTo>
                    <a:pt x="937" y="295"/>
                  </a:lnTo>
                  <a:lnTo>
                    <a:pt x="937" y="298"/>
                  </a:lnTo>
                  <a:lnTo>
                    <a:pt x="937" y="300"/>
                  </a:lnTo>
                  <a:lnTo>
                    <a:pt x="937" y="302"/>
                  </a:lnTo>
                  <a:lnTo>
                    <a:pt x="934" y="302"/>
                  </a:lnTo>
                  <a:lnTo>
                    <a:pt x="934" y="302"/>
                  </a:lnTo>
                  <a:lnTo>
                    <a:pt x="934" y="305"/>
                  </a:lnTo>
                  <a:lnTo>
                    <a:pt x="934" y="305"/>
                  </a:lnTo>
                  <a:lnTo>
                    <a:pt x="934" y="307"/>
                  </a:lnTo>
                  <a:lnTo>
                    <a:pt x="934" y="310"/>
                  </a:lnTo>
                  <a:lnTo>
                    <a:pt x="934" y="310"/>
                  </a:lnTo>
                  <a:lnTo>
                    <a:pt x="934" y="312"/>
                  </a:lnTo>
                  <a:lnTo>
                    <a:pt x="934" y="312"/>
                  </a:lnTo>
                  <a:lnTo>
                    <a:pt x="934" y="314"/>
                  </a:lnTo>
                  <a:lnTo>
                    <a:pt x="934" y="317"/>
                  </a:lnTo>
                  <a:lnTo>
                    <a:pt x="937" y="317"/>
                  </a:lnTo>
                  <a:lnTo>
                    <a:pt x="937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41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8" y="312"/>
                  </a:lnTo>
                  <a:lnTo>
                    <a:pt x="948" y="312"/>
                  </a:lnTo>
                  <a:lnTo>
                    <a:pt x="951" y="310"/>
                  </a:lnTo>
                  <a:lnTo>
                    <a:pt x="951" y="310"/>
                  </a:lnTo>
                  <a:lnTo>
                    <a:pt x="953" y="310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5"/>
                  </a:lnTo>
                  <a:lnTo>
                    <a:pt x="956" y="305"/>
                  </a:lnTo>
                  <a:lnTo>
                    <a:pt x="956" y="307"/>
                  </a:lnTo>
                  <a:lnTo>
                    <a:pt x="958" y="307"/>
                  </a:lnTo>
                  <a:lnTo>
                    <a:pt x="958" y="310"/>
                  </a:lnTo>
                  <a:lnTo>
                    <a:pt x="960" y="312"/>
                  </a:lnTo>
                  <a:lnTo>
                    <a:pt x="960" y="314"/>
                  </a:lnTo>
                  <a:lnTo>
                    <a:pt x="960" y="314"/>
                  </a:lnTo>
                  <a:lnTo>
                    <a:pt x="960" y="317"/>
                  </a:lnTo>
                  <a:lnTo>
                    <a:pt x="958" y="317"/>
                  </a:lnTo>
                  <a:lnTo>
                    <a:pt x="958" y="317"/>
                  </a:lnTo>
                  <a:lnTo>
                    <a:pt x="958" y="319"/>
                  </a:lnTo>
                  <a:lnTo>
                    <a:pt x="958" y="319"/>
                  </a:lnTo>
                  <a:lnTo>
                    <a:pt x="958" y="324"/>
                  </a:lnTo>
                  <a:lnTo>
                    <a:pt x="958" y="326"/>
                  </a:lnTo>
                  <a:lnTo>
                    <a:pt x="956" y="331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6" y="331"/>
                  </a:lnTo>
                  <a:lnTo>
                    <a:pt x="946" y="328"/>
                  </a:lnTo>
                  <a:lnTo>
                    <a:pt x="946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1" y="326"/>
                  </a:lnTo>
                  <a:lnTo>
                    <a:pt x="941" y="326"/>
                  </a:lnTo>
                  <a:lnTo>
                    <a:pt x="941" y="324"/>
                  </a:lnTo>
                  <a:lnTo>
                    <a:pt x="939" y="324"/>
                  </a:lnTo>
                  <a:lnTo>
                    <a:pt x="939" y="324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31"/>
                  </a:lnTo>
                  <a:lnTo>
                    <a:pt x="939" y="331"/>
                  </a:lnTo>
                  <a:lnTo>
                    <a:pt x="937" y="333"/>
                  </a:lnTo>
                  <a:lnTo>
                    <a:pt x="937" y="333"/>
                  </a:lnTo>
                  <a:lnTo>
                    <a:pt x="934" y="336"/>
                  </a:lnTo>
                  <a:lnTo>
                    <a:pt x="932" y="336"/>
                  </a:lnTo>
                  <a:lnTo>
                    <a:pt x="930" y="336"/>
                  </a:lnTo>
                  <a:lnTo>
                    <a:pt x="927" y="331"/>
                  </a:lnTo>
                  <a:lnTo>
                    <a:pt x="927" y="324"/>
                  </a:lnTo>
                  <a:lnTo>
                    <a:pt x="927" y="321"/>
                  </a:lnTo>
                  <a:lnTo>
                    <a:pt x="927" y="319"/>
                  </a:lnTo>
                  <a:lnTo>
                    <a:pt x="927" y="319"/>
                  </a:lnTo>
                  <a:lnTo>
                    <a:pt x="927" y="317"/>
                  </a:lnTo>
                  <a:lnTo>
                    <a:pt x="927" y="317"/>
                  </a:lnTo>
                  <a:lnTo>
                    <a:pt x="927" y="314"/>
                  </a:lnTo>
                  <a:lnTo>
                    <a:pt x="927" y="312"/>
                  </a:lnTo>
                  <a:lnTo>
                    <a:pt x="927" y="312"/>
                  </a:lnTo>
                  <a:lnTo>
                    <a:pt x="925" y="310"/>
                  </a:lnTo>
                  <a:lnTo>
                    <a:pt x="922" y="310"/>
                  </a:lnTo>
                  <a:lnTo>
                    <a:pt x="920" y="310"/>
                  </a:lnTo>
                  <a:lnTo>
                    <a:pt x="920" y="312"/>
                  </a:lnTo>
                  <a:lnTo>
                    <a:pt x="918" y="312"/>
                  </a:lnTo>
                  <a:lnTo>
                    <a:pt x="918" y="312"/>
                  </a:lnTo>
                  <a:lnTo>
                    <a:pt x="915" y="312"/>
                  </a:lnTo>
                  <a:lnTo>
                    <a:pt x="915" y="310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10"/>
                  </a:lnTo>
                  <a:lnTo>
                    <a:pt x="911" y="310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4"/>
                  </a:lnTo>
                  <a:lnTo>
                    <a:pt x="908" y="314"/>
                  </a:lnTo>
                  <a:lnTo>
                    <a:pt x="908" y="314"/>
                  </a:lnTo>
                  <a:lnTo>
                    <a:pt x="906" y="314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8" y="317"/>
                  </a:lnTo>
                  <a:lnTo>
                    <a:pt x="908" y="317"/>
                  </a:lnTo>
                  <a:lnTo>
                    <a:pt x="911" y="319"/>
                  </a:lnTo>
                  <a:lnTo>
                    <a:pt x="911" y="319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5" y="321"/>
                  </a:lnTo>
                  <a:lnTo>
                    <a:pt x="915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6"/>
                  </a:lnTo>
                  <a:lnTo>
                    <a:pt x="911" y="328"/>
                  </a:lnTo>
                  <a:lnTo>
                    <a:pt x="908" y="328"/>
                  </a:lnTo>
                  <a:lnTo>
                    <a:pt x="908" y="333"/>
                  </a:lnTo>
                  <a:lnTo>
                    <a:pt x="908" y="338"/>
                  </a:lnTo>
                  <a:lnTo>
                    <a:pt x="906" y="338"/>
                  </a:lnTo>
                  <a:lnTo>
                    <a:pt x="906" y="340"/>
                  </a:lnTo>
                  <a:lnTo>
                    <a:pt x="904" y="340"/>
                  </a:lnTo>
                  <a:lnTo>
                    <a:pt x="904" y="340"/>
                  </a:lnTo>
                  <a:lnTo>
                    <a:pt x="901" y="340"/>
                  </a:lnTo>
                  <a:lnTo>
                    <a:pt x="901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6" y="340"/>
                  </a:lnTo>
                  <a:lnTo>
                    <a:pt x="896" y="340"/>
                  </a:lnTo>
                  <a:lnTo>
                    <a:pt x="894" y="343"/>
                  </a:lnTo>
                  <a:lnTo>
                    <a:pt x="892" y="345"/>
                  </a:lnTo>
                  <a:lnTo>
                    <a:pt x="892" y="345"/>
                  </a:lnTo>
                  <a:lnTo>
                    <a:pt x="892" y="347"/>
                  </a:lnTo>
                  <a:lnTo>
                    <a:pt x="889" y="347"/>
                  </a:lnTo>
                  <a:lnTo>
                    <a:pt x="889" y="350"/>
                  </a:lnTo>
                  <a:lnTo>
                    <a:pt x="887" y="350"/>
                  </a:lnTo>
                  <a:lnTo>
                    <a:pt x="887" y="350"/>
                  </a:lnTo>
                  <a:lnTo>
                    <a:pt x="887" y="352"/>
                  </a:lnTo>
                  <a:lnTo>
                    <a:pt x="885" y="352"/>
                  </a:lnTo>
                  <a:lnTo>
                    <a:pt x="887" y="354"/>
                  </a:lnTo>
                  <a:lnTo>
                    <a:pt x="889" y="352"/>
                  </a:lnTo>
                  <a:lnTo>
                    <a:pt x="889" y="354"/>
                  </a:lnTo>
                  <a:lnTo>
                    <a:pt x="889" y="354"/>
                  </a:lnTo>
                  <a:lnTo>
                    <a:pt x="889" y="357"/>
                  </a:lnTo>
                  <a:lnTo>
                    <a:pt x="889" y="357"/>
                  </a:lnTo>
                  <a:lnTo>
                    <a:pt x="889" y="362"/>
                  </a:lnTo>
                  <a:lnTo>
                    <a:pt x="889" y="364"/>
                  </a:lnTo>
                  <a:lnTo>
                    <a:pt x="889" y="364"/>
                  </a:lnTo>
                  <a:lnTo>
                    <a:pt x="892" y="366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71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2" y="381"/>
                  </a:lnTo>
                  <a:lnTo>
                    <a:pt x="892" y="383"/>
                  </a:lnTo>
                  <a:lnTo>
                    <a:pt x="892" y="385"/>
                  </a:lnTo>
                  <a:lnTo>
                    <a:pt x="887" y="392"/>
                  </a:lnTo>
                  <a:lnTo>
                    <a:pt x="887" y="395"/>
                  </a:lnTo>
                  <a:lnTo>
                    <a:pt x="885" y="397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8" y="392"/>
                  </a:lnTo>
                  <a:lnTo>
                    <a:pt x="878" y="395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9"/>
                  </a:lnTo>
                  <a:lnTo>
                    <a:pt x="880" y="399"/>
                  </a:lnTo>
                  <a:lnTo>
                    <a:pt x="880" y="402"/>
                  </a:lnTo>
                  <a:lnTo>
                    <a:pt x="880" y="402"/>
                  </a:lnTo>
                  <a:lnTo>
                    <a:pt x="880" y="404"/>
                  </a:lnTo>
                  <a:lnTo>
                    <a:pt x="885" y="404"/>
                  </a:lnTo>
                  <a:lnTo>
                    <a:pt x="885" y="402"/>
                  </a:lnTo>
                  <a:lnTo>
                    <a:pt x="885" y="402"/>
                  </a:lnTo>
                  <a:lnTo>
                    <a:pt x="887" y="402"/>
                  </a:lnTo>
                  <a:lnTo>
                    <a:pt x="887" y="402"/>
                  </a:lnTo>
                  <a:lnTo>
                    <a:pt x="889" y="399"/>
                  </a:lnTo>
                  <a:lnTo>
                    <a:pt x="892" y="402"/>
                  </a:lnTo>
                  <a:lnTo>
                    <a:pt x="894" y="404"/>
                  </a:lnTo>
                  <a:lnTo>
                    <a:pt x="894" y="404"/>
                  </a:lnTo>
                  <a:lnTo>
                    <a:pt x="894" y="407"/>
                  </a:lnTo>
                  <a:lnTo>
                    <a:pt x="894" y="409"/>
                  </a:lnTo>
                  <a:lnTo>
                    <a:pt x="896" y="411"/>
                  </a:lnTo>
                  <a:lnTo>
                    <a:pt x="896" y="414"/>
                  </a:lnTo>
                  <a:lnTo>
                    <a:pt x="896" y="428"/>
                  </a:lnTo>
                  <a:lnTo>
                    <a:pt x="894" y="433"/>
                  </a:lnTo>
                  <a:lnTo>
                    <a:pt x="892" y="440"/>
                  </a:lnTo>
                  <a:lnTo>
                    <a:pt x="892" y="440"/>
                  </a:lnTo>
                  <a:lnTo>
                    <a:pt x="889" y="442"/>
                  </a:lnTo>
                  <a:lnTo>
                    <a:pt x="889" y="444"/>
                  </a:lnTo>
                  <a:lnTo>
                    <a:pt x="887" y="447"/>
                  </a:lnTo>
                  <a:lnTo>
                    <a:pt x="887" y="447"/>
                  </a:lnTo>
                  <a:lnTo>
                    <a:pt x="887" y="452"/>
                  </a:lnTo>
                  <a:lnTo>
                    <a:pt x="887" y="452"/>
                  </a:lnTo>
                  <a:lnTo>
                    <a:pt x="887" y="454"/>
                  </a:lnTo>
                  <a:lnTo>
                    <a:pt x="887" y="454"/>
                  </a:lnTo>
                  <a:lnTo>
                    <a:pt x="887" y="456"/>
                  </a:lnTo>
                  <a:lnTo>
                    <a:pt x="885" y="459"/>
                  </a:lnTo>
                  <a:lnTo>
                    <a:pt x="885" y="466"/>
                  </a:lnTo>
                  <a:lnTo>
                    <a:pt x="882" y="473"/>
                  </a:lnTo>
                  <a:lnTo>
                    <a:pt x="880" y="475"/>
                  </a:lnTo>
                  <a:lnTo>
                    <a:pt x="878" y="478"/>
                  </a:lnTo>
                  <a:lnTo>
                    <a:pt x="873" y="482"/>
                  </a:lnTo>
                  <a:lnTo>
                    <a:pt x="873" y="485"/>
                  </a:lnTo>
                  <a:lnTo>
                    <a:pt x="870" y="487"/>
                  </a:lnTo>
                  <a:lnTo>
                    <a:pt x="868" y="494"/>
                  </a:lnTo>
                  <a:lnTo>
                    <a:pt x="866" y="496"/>
                  </a:lnTo>
                  <a:lnTo>
                    <a:pt x="866" y="501"/>
                  </a:lnTo>
                  <a:lnTo>
                    <a:pt x="866" y="504"/>
                  </a:lnTo>
                  <a:lnTo>
                    <a:pt x="863" y="515"/>
                  </a:lnTo>
                  <a:lnTo>
                    <a:pt x="863" y="518"/>
                  </a:lnTo>
                  <a:lnTo>
                    <a:pt x="861" y="518"/>
                  </a:lnTo>
                  <a:lnTo>
                    <a:pt x="856" y="525"/>
                  </a:lnTo>
                  <a:lnTo>
                    <a:pt x="854" y="527"/>
                  </a:lnTo>
                  <a:lnTo>
                    <a:pt x="851" y="527"/>
                  </a:lnTo>
                  <a:lnTo>
                    <a:pt x="847" y="530"/>
                  </a:lnTo>
                  <a:lnTo>
                    <a:pt x="844" y="530"/>
                  </a:lnTo>
                  <a:lnTo>
                    <a:pt x="844" y="530"/>
                  </a:lnTo>
                  <a:lnTo>
                    <a:pt x="844" y="532"/>
                  </a:lnTo>
                  <a:lnTo>
                    <a:pt x="837" y="537"/>
                  </a:lnTo>
                  <a:lnTo>
                    <a:pt x="833" y="539"/>
                  </a:lnTo>
                  <a:lnTo>
                    <a:pt x="833" y="541"/>
                  </a:lnTo>
                  <a:lnTo>
                    <a:pt x="830" y="544"/>
                  </a:lnTo>
                  <a:lnTo>
                    <a:pt x="828" y="551"/>
                  </a:lnTo>
                  <a:lnTo>
                    <a:pt x="828" y="553"/>
                  </a:lnTo>
                  <a:lnTo>
                    <a:pt x="825" y="556"/>
                  </a:lnTo>
                  <a:lnTo>
                    <a:pt x="823" y="558"/>
                  </a:lnTo>
                  <a:lnTo>
                    <a:pt x="821" y="563"/>
                  </a:lnTo>
                  <a:lnTo>
                    <a:pt x="821" y="565"/>
                  </a:lnTo>
                  <a:lnTo>
                    <a:pt x="818" y="567"/>
                  </a:lnTo>
                  <a:lnTo>
                    <a:pt x="818" y="567"/>
                  </a:lnTo>
                  <a:lnTo>
                    <a:pt x="811" y="572"/>
                  </a:lnTo>
                  <a:lnTo>
                    <a:pt x="807" y="579"/>
                  </a:lnTo>
                  <a:lnTo>
                    <a:pt x="802" y="582"/>
                  </a:lnTo>
                  <a:lnTo>
                    <a:pt x="799" y="582"/>
                  </a:lnTo>
                  <a:lnTo>
                    <a:pt x="797" y="582"/>
                  </a:lnTo>
                  <a:lnTo>
                    <a:pt x="792" y="582"/>
                  </a:lnTo>
                  <a:lnTo>
                    <a:pt x="792" y="584"/>
                  </a:lnTo>
                  <a:lnTo>
                    <a:pt x="792" y="584"/>
                  </a:lnTo>
                  <a:lnTo>
                    <a:pt x="788" y="586"/>
                  </a:lnTo>
                  <a:lnTo>
                    <a:pt x="783" y="589"/>
                  </a:lnTo>
                  <a:lnTo>
                    <a:pt x="778" y="591"/>
                  </a:lnTo>
                  <a:lnTo>
                    <a:pt x="771" y="594"/>
                  </a:lnTo>
                  <a:lnTo>
                    <a:pt x="766" y="596"/>
                  </a:lnTo>
                  <a:lnTo>
                    <a:pt x="762" y="596"/>
                  </a:lnTo>
                  <a:lnTo>
                    <a:pt x="759" y="598"/>
                  </a:lnTo>
                  <a:lnTo>
                    <a:pt x="759" y="598"/>
                  </a:lnTo>
                  <a:lnTo>
                    <a:pt x="757" y="601"/>
                  </a:lnTo>
                  <a:lnTo>
                    <a:pt x="757" y="601"/>
                  </a:lnTo>
                  <a:lnTo>
                    <a:pt x="757" y="603"/>
                  </a:lnTo>
                  <a:lnTo>
                    <a:pt x="757" y="603"/>
                  </a:lnTo>
                  <a:lnTo>
                    <a:pt x="757" y="605"/>
                  </a:lnTo>
                  <a:lnTo>
                    <a:pt x="757" y="605"/>
                  </a:lnTo>
                  <a:lnTo>
                    <a:pt x="755" y="608"/>
                  </a:lnTo>
                  <a:lnTo>
                    <a:pt x="755" y="608"/>
                  </a:lnTo>
                  <a:lnTo>
                    <a:pt x="752" y="610"/>
                  </a:lnTo>
                  <a:lnTo>
                    <a:pt x="750" y="608"/>
                  </a:lnTo>
                  <a:lnTo>
                    <a:pt x="747" y="610"/>
                  </a:lnTo>
                  <a:lnTo>
                    <a:pt x="745" y="608"/>
                  </a:lnTo>
                  <a:lnTo>
                    <a:pt x="743" y="608"/>
                  </a:lnTo>
                  <a:lnTo>
                    <a:pt x="740" y="608"/>
                  </a:lnTo>
                  <a:lnTo>
                    <a:pt x="738" y="605"/>
                  </a:lnTo>
                  <a:lnTo>
                    <a:pt x="736" y="603"/>
                  </a:lnTo>
                  <a:lnTo>
                    <a:pt x="736" y="601"/>
                  </a:lnTo>
                  <a:lnTo>
                    <a:pt x="738" y="598"/>
                  </a:lnTo>
                  <a:lnTo>
                    <a:pt x="738" y="598"/>
                  </a:lnTo>
                  <a:lnTo>
                    <a:pt x="738" y="596"/>
                  </a:lnTo>
                  <a:lnTo>
                    <a:pt x="738" y="591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6" y="589"/>
                  </a:lnTo>
                  <a:lnTo>
                    <a:pt x="736" y="591"/>
                  </a:lnTo>
                  <a:lnTo>
                    <a:pt x="733" y="589"/>
                  </a:lnTo>
                  <a:lnTo>
                    <a:pt x="733" y="589"/>
                  </a:lnTo>
                  <a:lnTo>
                    <a:pt x="731" y="589"/>
                  </a:lnTo>
                  <a:lnTo>
                    <a:pt x="731" y="589"/>
                  </a:lnTo>
                  <a:lnTo>
                    <a:pt x="729" y="589"/>
                  </a:lnTo>
                  <a:lnTo>
                    <a:pt x="729" y="589"/>
                  </a:lnTo>
                  <a:lnTo>
                    <a:pt x="729" y="586"/>
                  </a:lnTo>
                  <a:lnTo>
                    <a:pt x="729" y="586"/>
                  </a:lnTo>
                  <a:lnTo>
                    <a:pt x="731" y="586"/>
                  </a:lnTo>
                  <a:lnTo>
                    <a:pt x="731" y="586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2"/>
                  </a:lnTo>
                  <a:lnTo>
                    <a:pt x="731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7"/>
                  </a:lnTo>
                  <a:lnTo>
                    <a:pt x="733" y="577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6" y="579"/>
                  </a:lnTo>
                  <a:lnTo>
                    <a:pt x="738" y="582"/>
                  </a:lnTo>
                  <a:lnTo>
                    <a:pt x="738" y="582"/>
                  </a:lnTo>
                  <a:lnTo>
                    <a:pt x="738" y="579"/>
                  </a:lnTo>
                  <a:lnTo>
                    <a:pt x="738" y="579"/>
                  </a:lnTo>
                  <a:lnTo>
                    <a:pt x="740" y="579"/>
                  </a:lnTo>
                  <a:lnTo>
                    <a:pt x="740" y="577"/>
                  </a:lnTo>
                  <a:lnTo>
                    <a:pt x="740" y="577"/>
                  </a:lnTo>
                  <a:lnTo>
                    <a:pt x="743" y="575"/>
                  </a:lnTo>
                  <a:lnTo>
                    <a:pt x="745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0"/>
                  </a:lnTo>
                  <a:lnTo>
                    <a:pt x="750" y="570"/>
                  </a:lnTo>
                  <a:lnTo>
                    <a:pt x="747" y="567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5" y="565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2" y="558"/>
                  </a:lnTo>
                  <a:lnTo>
                    <a:pt x="750" y="558"/>
                  </a:lnTo>
                  <a:lnTo>
                    <a:pt x="743" y="560"/>
                  </a:lnTo>
                  <a:lnTo>
                    <a:pt x="740" y="563"/>
                  </a:lnTo>
                  <a:lnTo>
                    <a:pt x="740" y="563"/>
                  </a:lnTo>
                  <a:lnTo>
                    <a:pt x="738" y="565"/>
                  </a:lnTo>
                  <a:lnTo>
                    <a:pt x="733" y="567"/>
                  </a:lnTo>
                  <a:lnTo>
                    <a:pt x="731" y="567"/>
                  </a:lnTo>
                  <a:lnTo>
                    <a:pt x="731" y="567"/>
                  </a:lnTo>
                  <a:lnTo>
                    <a:pt x="729" y="567"/>
                  </a:lnTo>
                  <a:lnTo>
                    <a:pt x="724" y="570"/>
                  </a:lnTo>
                  <a:lnTo>
                    <a:pt x="724" y="570"/>
                  </a:lnTo>
                  <a:lnTo>
                    <a:pt x="721" y="572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7"/>
                  </a:lnTo>
                  <a:lnTo>
                    <a:pt x="721" y="577"/>
                  </a:lnTo>
                  <a:lnTo>
                    <a:pt x="721" y="579"/>
                  </a:lnTo>
                  <a:lnTo>
                    <a:pt x="719" y="579"/>
                  </a:lnTo>
                  <a:lnTo>
                    <a:pt x="719" y="579"/>
                  </a:lnTo>
                  <a:lnTo>
                    <a:pt x="719" y="582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9"/>
                  </a:lnTo>
                  <a:lnTo>
                    <a:pt x="721" y="589"/>
                  </a:lnTo>
                  <a:lnTo>
                    <a:pt x="721" y="591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1"/>
                  </a:lnTo>
                  <a:lnTo>
                    <a:pt x="724" y="601"/>
                  </a:lnTo>
                  <a:lnTo>
                    <a:pt x="719" y="610"/>
                  </a:lnTo>
                  <a:lnTo>
                    <a:pt x="717" y="615"/>
                  </a:lnTo>
                  <a:lnTo>
                    <a:pt x="707" y="631"/>
                  </a:lnTo>
                  <a:lnTo>
                    <a:pt x="705" y="634"/>
                  </a:lnTo>
                  <a:lnTo>
                    <a:pt x="702" y="634"/>
                  </a:lnTo>
                  <a:lnTo>
                    <a:pt x="700" y="636"/>
                  </a:lnTo>
                  <a:lnTo>
                    <a:pt x="698" y="638"/>
                  </a:lnTo>
                  <a:lnTo>
                    <a:pt x="693" y="641"/>
                  </a:lnTo>
                  <a:lnTo>
                    <a:pt x="693" y="641"/>
                  </a:lnTo>
                  <a:lnTo>
                    <a:pt x="691" y="641"/>
                  </a:lnTo>
                  <a:lnTo>
                    <a:pt x="691" y="641"/>
                  </a:lnTo>
                  <a:lnTo>
                    <a:pt x="691" y="643"/>
                  </a:lnTo>
                  <a:lnTo>
                    <a:pt x="691" y="643"/>
                  </a:lnTo>
                  <a:lnTo>
                    <a:pt x="691" y="646"/>
                  </a:lnTo>
                  <a:lnTo>
                    <a:pt x="688" y="646"/>
                  </a:lnTo>
                  <a:lnTo>
                    <a:pt x="688" y="648"/>
                  </a:lnTo>
                  <a:lnTo>
                    <a:pt x="686" y="650"/>
                  </a:lnTo>
                  <a:lnTo>
                    <a:pt x="686" y="653"/>
                  </a:lnTo>
                  <a:lnTo>
                    <a:pt x="684" y="655"/>
                  </a:lnTo>
                  <a:lnTo>
                    <a:pt x="684" y="657"/>
                  </a:lnTo>
                  <a:lnTo>
                    <a:pt x="684" y="657"/>
                  </a:lnTo>
                  <a:lnTo>
                    <a:pt x="681" y="657"/>
                  </a:lnTo>
                  <a:lnTo>
                    <a:pt x="681" y="660"/>
                  </a:lnTo>
                  <a:lnTo>
                    <a:pt x="681" y="660"/>
                  </a:lnTo>
                  <a:lnTo>
                    <a:pt x="684" y="662"/>
                  </a:lnTo>
                  <a:lnTo>
                    <a:pt x="684" y="665"/>
                  </a:lnTo>
                  <a:lnTo>
                    <a:pt x="684" y="665"/>
                  </a:lnTo>
                  <a:lnTo>
                    <a:pt x="684" y="667"/>
                  </a:lnTo>
                  <a:lnTo>
                    <a:pt x="686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88" y="672"/>
                  </a:lnTo>
                  <a:lnTo>
                    <a:pt x="688" y="672"/>
                  </a:lnTo>
                  <a:lnTo>
                    <a:pt x="688" y="674"/>
                  </a:lnTo>
                  <a:lnTo>
                    <a:pt x="688" y="674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81"/>
                  </a:lnTo>
                  <a:lnTo>
                    <a:pt x="686" y="681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6"/>
                  </a:lnTo>
                  <a:lnTo>
                    <a:pt x="686" y="676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4" y="674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4" y="679"/>
                  </a:lnTo>
                  <a:lnTo>
                    <a:pt x="681" y="679"/>
                  </a:lnTo>
                  <a:lnTo>
                    <a:pt x="681" y="681"/>
                  </a:lnTo>
                  <a:lnTo>
                    <a:pt x="684" y="681"/>
                  </a:lnTo>
                  <a:lnTo>
                    <a:pt x="684" y="681"/>
                  </a:lnTo>
                  <a:lnTo>
                    <a:pt x="681" y="681"/>
                  </a:lnTo>
                  <a:lnTo>
                    <a:pt x="681" y="681"/>
                  </a:lnTo>
                  <a:lnTo>
                    <a:pt x="681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6" y="683"/>
                  </a:lnTo>
                  <a:lnTo>
                    <a:pt x="676" y="683"/>
                  </a:lnTo>
                  <a:lnTo>
                    <a:pt x="676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6" y="683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2" y="688"/>
                  </a:lnTo>
                  <a:lnTo>
                    <a:pt x="672" y="688"/>
                  </a:lnTo>
                  <a:lnTo>
                    <a:pt x="672" y="686"/>
                  </a:lnTo>
                  <a:lnTo>
                    <a:pt x="669" y="686"/>
                  </a:lnTo>
                  <a:lnTo>
                    <a:pt x="669" y="686"/>
                  </a:lnTo>
                  <a:lnTo>
                    <a:pt x="667" y="688"/>
                  </a:lnTo>
                  <a:lnTo>
                    <a:pt x="669" y="688"/>
                  </a:lnTo>
                  <a:lnTo>
                    <a:pt x="669" y="688"/>
                  </a:lnTo>
                  <a:lnTo>
                    <a:pt x="672" y="688"/>
                  </a:lnTo>
                  <a:lnTo>
                    <a:pt x="672" y="691"/>
                  </a:lnTo>
                  <a:lnTo>
                    <a:pt x="669" y="691"/>
                  </a:lnTo>
                  <a:lnTo>
                    <a:pt x="669" y="691"/>
                  </a:lnTo>
                  <a:lnTo>
                    <a:pt x="667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88"/>
                  </a:lnTo>
                  <a:lnTo>
                    <a:pt x="667" y="688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5" y="688"/>
                  </a:lnTo>
                  <a:lnTo>
                    <a:pt x="662" y="688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0" y="691"/>
                  </a:lnTo>
                  <a:lnTo>
                    <a:pt x="660" y="691"/>
                  </a:lnTo>
                  <a:lnTo>
                    <a:pt x="658" y="691"/>
                  </a:lnTo>
                  <a:lnTo>
                    <a:pt x="658" y="691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3"/>
                  </a:lnTo>
                  <a:lnTo>
                    <a:pt x="655" y="683"/>
                  </a:lnTo>
                  <a:lnTo>
                    <a:pt x="655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0" y="686"/>
                  </a:lnTo>
                  <a:lnTo>
                    <a:pt x="650" y="686"/>
                  </a:lnTo>
                  <a:lnTo>
                    <a:pt x="648" y="688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53" y="693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88"/>
                  </a:lnTo>
                  <a:lnTo>
                    <a:pt x="648" y="688"/>
                  </a:lnTo>
                  <a:lnTo>
                    <a:pt x="648" y="691"/>
                  </a:lnTo>
                  <a:lnTo>
                    <a:pt x="643" y="688"/>
                  </a:lnTo>
                  <a:lnTo>
                    <a:pt x="643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3" y="683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8"/>
                  </a:lnTo>
                  <a:lnTo>
                    <a:pt x="641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1" y="686"/>
                  </a:lnTo>
                  <a:lnTo>
                    <a:pt x="643" y="683"/>
                  </a:lnTo>
                  <a:lnTo>
                    <a:pt x="643" y="683"/>
                  </a:lnTo>
                  <a:lnTo>
                    <a:pt x="643" y="681"/>
                  </a:lnTo>
                  <a:lnTo>
                    <a:pt x="646" y="681"/>
                  </a:lnTo>
                  <a:lnTo>
                    <a:pt x="646" y="679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8" y="679"/>
                  </a:lnTo>
                  <a:lnTo>
                    <a:pt x="646" y="676"/>
                  </a:lnTo>
                  <a:lnTo>
                    <a:pt x="646" y="676"/>
                  </a:lnTo>
                  <a:lnTo>
                    <a:pt x="646" y="674"/>
                  </a:lnTo>
                  <a:lnTo>
                    <a:pt x="646" y="674"/>
                  </a:lnTo>
                  <a:lnTo>
                    <a:pt x="643" y="674"/>
                  </a:lnTo>
                  <a:lnTo>
                    <a:pt x="643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6" y="674"/>
                  </a:lnTo>
                  <a:lnTo>
                    <a:pt x="636" y="676"/>
                  </a:lnTo>
                  <a:lnTo>
                    <a:pt x="634" y="676"/>
                  </a:lnTo>
                  <a:lnTo>
                    <a:pt x="634" y="679"/>
                  </a:lnTo>
                  <a:lnTo>
                    <a:pt x="632" y="679"/>
                  </a:lnTo>
                  <a:lnTo>
                    <a:pt x="632" y="679"/>
                  </a:lnTo>
                  <a:lnTo>
                    <a:pt x="629" y="679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2" y="681"/>
                  </a:lnTo>
                  <a:lnTo>
                    <a:pt x="622" y="681"/>
                  </a:lnTo>
                  <a:lnTo>
                    <a:pt x="622" y="679"/>
                  </a:lnTo>
                  <a:lnTo>
                    <a:pt x="622" y="679"/>
                  </a:lnTo>
                  <a:lnTo>
                    <a:pt x="620" y="679"/>
                  </a:lnTo>
                  <a:lnTo>
                    <a:pt x="615" y="679"/>
                  </a:lnTo>
                  <a:lnTo>
                    <a:pt x="613" y="679"/>
                  </a:lnTo>
                  <a:lnTo>
                    <a:pt x="610" y="681"/>
                  </a:lnTo>
                  <a:lnTo>
                    <a:pt x="608" y="679"/>
                  </a:lnTo>
                  <a:lnTo>
                    <a:pt x="606" y="681"/>
                  </a:lnTo>
                  <a:lnTo>
                    <a:pt x="603" y="681"/>
                  </a:lnTo>
                  <a:lnTo>
                    <a:pt x="601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6" y="683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1" y="688"/>
                  </a:lnTo>
                  <a:lnTo>
                    <a:pt x="589" y="688"/>
                  </a:lnTo>
                  <a:lnTo>
                    <a:pt x="582" y="688"/>
                  </a:lnTo>
                  <a:lnTo>
                    <a:pt x="579" y="688"/>
                  </a:lnTo>
                  <a:lnTo>
                    <a:pt x="575" y="688"/>
                  </a:lnTo>
                  <a:lnTo>
                    <a:pt x="565" y="691"/>
                  </a:lnTo>
                  <a:lnTo>
                    <a:pt x="561" y="688"/>
                  </a:lnTo>
                  <a:lnTo>
                    <a:pt x="558" y="688"/>
                  </a:lnTo>
                  <a:lnTo>
                    <a:pt x="553" y="688"/>
                  </a:lnTo>
                  <a:lnTo>
                    <a:pt x="553" y="691"/>
                  </a:lnTo>
                  <a:lnTo>
                    <a:pt x="549" y="691"/>
                  </a:lnTo>
                  <a:lnTo>
                    <a:pt x="549" y="693"/>
                  </a:lnTo>
                  <a:lnTo>
                    <a:pt x="549" y="693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4" y="693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39" y="691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42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5" y="686"/>
                  </a:lnTo>
                  <a:lnTo>
                    <a:pt x="535" y="686"/>
                  </a:lnTo>
                  <a:lnTo>
                    <a:pt x="532" y="686"/>
                  </a:lnTo>
                  <a:lnTo>
                    <a:pt x="532" y="683"/>
                  </a:lnTo>
                  <a:lnTo>
                    <a:pt x="532" y="683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3" y="691"/>
                  </a:lnTo>
                  <a:lnTo>
                    <a:pt x="520" y="691"/>
                  </a:lnTo>
                  <a:lnTo>
                    <a:pt x="518" y="691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1" y="693"/>
                  </a:lnTo>
                  <a:lnTo>
                    <a:pt x="511" y="693"/>
                  </a:lnTo>
                  <a:lnTo>
                    <a:pt x="509" y="693"/>
                  </a:lnTo>
                  <a:lnTo>
                    <a:pt x="509" y="693"/>
                  </a:lnTo>
                  <a:lnTo>
                    <a:pt x="506" y="695"/>
                  </a:lnTo>
                  <a:lnTo>
                    <a:pt x="509" y="695"/>
                  </a:lnTo>
                  <a:lnTo>
                    <a:pt x="509" y="695"/>
                  </a:lnTo>
                  <a:lnTo>
                    <a:pt x="509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09" y="700"/>
                  </a:lnTo>
                  <a:lnTo>
                    <a:pt x="509" y="700"/>
                  </a:lnTo>
                  <a:lnTo>
                    <a:pt x="509" y="702"/>
                  </a:lnTo>
                  <a:lnTo>
                    <a:pt x="509" y="702"/>
                  </a:lnTo>
                  <a:lnTo>
                    <a:pt x="506" y="705"/>
                  </a:lnTo>
                  <a:lnTo>
                    <a:pt x="504" y="705"/>
                  </a:lnTo>
                  <a:lnTo>
                    <a:pt x="504" y="705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501" y="707"/>
                  </a:lnTo>
                  <a:lnTo>
                    <a:pt x="499" y="709"/>
                  </a:lnTo>
                  <a:lnTo>
                    <a:pt x="497" y="712"/>
                  </a:lnTo>
                  <a:lnTo>
                    <a:pt x="494" y="712"/>
                  </a:lnTo>
                  <a:lnTo>
                    <a:pt x="494" y="712"/>
                  </a:lnTo>
                  <a:lnTo>
                    <a:pt x="494" y="714"/>
                  </a:lnTo>
                  <a:lnTo>
                    <a:pt x="494" y="714"/>
                  </a:lnTo>
                  <a:lnTo>
                    <a:pt x="492" y="714"/>
                  </a:lnTo>
                  <a:lnTo>
                    <a:pt x="492" y="717"/>
                  </a:lnTo>
                  <a:lnTo>
                    <a:pt x="492" y="719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87" y="719"/>
                  </a:lnTo>
                  <a:lnTo>
                    <a:pt x="485" y="721"/>
                  </a:lnTo>
                  <a:lnTo>
                    <a:pt x="483" y="724"/>
                  </a:lnTo>
                  <a:lnTo>
                    <a:pt x="483" y="724"/>
                  </a:lnTo>
                  <a:lnTo>
                    <a:pt x="480" y="726"/>
                  </a:lnTo>
                  <a:lnTo>
                    <a:pt x="478" y="728"/>
                  </a:lnTo>
                  <a:lnTo>
                    <a:pt x="478" y="728"/>
                  </a:lnTo>
                  <a:lnTo>
                    <a:pt x="478" y="731"/>
                  </a:lnTo>
                  <a:lnTo>
                    <a:pt x="475" y="731"/>
                  </a:lnTo>
                  <a:lnTo>
                    <a:pt x="475" y="731"/>
                  </a:lnTo>
                  <a:lnTo>
                    <a:pt x="475" y="733"/>
                  </a:lnTo>
                  <a:lnTo>
                    <a:pt x="473" y="733"/>
                  </a:lnTo>
                  <a:lnTo>
                    <a:pt x="471" y="735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4" y="743"/>
                  </a:lnTo>
                  <a:lnTo>
                    <a:pt x="461" y="743"/>
                  </a:lnTo>
                  <a:lnTo>
                    <a:pt x="459" y="743"/>
                  </a:lnTo>
                  <a:lnTo>
                    <a:pt x="459" y="743"/>
                  </a:lnTo>
                  <a:lnTo>
                    <a:pt x="457" y="743"/>
                  </a:lnTo>
                  <a:lnTo>
                    <a:pt x="457" y="743"/>
                  </a:lnTo>
                  <a:lnTo>
                    <a:pt x="457" y="745"/>
                  </a:lnTo>
                  <a:lnTo>
                    <a:pt x="454" y="745"/>
                  </a:lnTo>
                  <a:lnTo>
                    <a:pt x="454" y="743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50"/>
                  </a:lnTo>
                  <a:lnTo>
                    <a:pt x="449" y="750"/>
                  </a:lnTo>
                  <a:lnTo>
                    <a:pt x="449" y="750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4"/>
                  </a:lnTo>
                  <a:lnTo>
                    <a:pt x="447" y="754"/>
                  </a:lnTo>
                  <a:lnTo>
                    <a:pt x="445" y="757"/>
                  </a:lnTo>
                  <a:lnTo>
                    <a:pt x="445" y="757"/>
                  </a:lnTo>
                  <a:lnTo>
                    <a:pt x="445" y="759"/>
                  </a:lnTo>
                  <a:lnTo>
                    <a:pt x="442" y="759"/>
                  </a:lnTo>
                  <a:lnTo>
                    <a:pt x="440" y="759"/>
                  </a:lnTo>
                  <a:lnTo>
                    <a:pt x="440" y="762"/>
                  </a:lnTo>
                  <a:lnTo>
                    <a:pt x="438" y="762"/>
                  </a:lnTo>
                  <a:lnTo>
                    <a:pt x="435" y="762"/>
                  </a:lnTo>
                  <a:lnTo>
                    <a:pt x="435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8" y="759"/>
                  </a:lnTo>
                  <a:lnTo>
                    <a:pt x="435" y="759"/>
                  </a:lnTo>
                  <a:lnTo>
                    <a:pt x="435" y="757"/>
                  </a:lnTo>
                  <a:lnTo>
                    <a:pt x="435" y="759"/>
                  </a:lnTo>
                  <a:lnTo>
                    <a:pt x="433" y="759"/>
                  </a:lnTo>
                  <a:lnTo>
                    <a:pt x="433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3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1" y="757"/>
                  </a:lnTo>
                  <a:lnTo>
                    <a:pt x="421" y="759"/>
                  </a:lnTo>
                  <a:lnTo>
                    <a:pt x="419" y="759"/>
                  </a:lnTo>
                  <a:lnTo>
                    <a:pt x="419" y="759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59"/>
                  </a:lnTo>
                  <a:lnTo>
                    <a:pt x="421" y="759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1" y="762"/>
                  </a:lnTo>
                  <a:lnTo>
                    <a:pt x="419" y="762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71"/>
                  </a:lnTo>
                  <a:lnTo>
                    <a:pt x="416" y="771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8"/>
                  </a:lnTo>
                  <a:lnTo>
                    <a:pt x="414" y="778"/>
                  </a:lnTo>
                  <a:lnTo>
                    <a:pt x="414" y="778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9" y="783"/>
                  </a:lnTo>
                  <a:lnTo>
                    <a:pt x="416" y="783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6" y="785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21" y="788"/>
                  </a:lnTo>
                  <a:lnTo>
                    <a:pt x="423" y="785"/>
                  </a:lnTo>
                  <a:lnTo>
                    <a:pt x="423" y="783"/>
                  </a:lnTo>
                  <a:lnTo>
                    <a:pt x="426" y="783"/>
                  </a:lnTo>
                  <a:lnTo>
                    <a:pt x="428" y="783"/>
                  </a:lnTo>
                  <a:lnTo>
                    <a:pt x="428" y="785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40" y="788"/>
                  </a:lnTo>
                  <a:lnTo>
                    <a:pt x="440" y="788"/>
                  </a:lnTo>
                  <a:lnTo>
                    <a:pt x="440" y="785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9" y="785"/>
                  </a:lnTo>
                  <a:lnTo>
                    <a:pt x="449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2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7" y="783"/>
                  </a:lnTo>
                  <a:lnTo>
                    <a:pt x="457" y="783"/>
                  </a:lnTo>
                  <a:lnTo>
                    <a:pt x="459" y="783"/>
                  </a:lnTo>
                  <a:lnTo>
                    <a:pt x="459" y="783"/>
                  </a:lnTo>
                  <a:lnTo>
                    <a:pt x="461" y="783"/>
                  </a:lnTo>
                  <a:lnTo>
                    <a:pt x="464" y="783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6" y="785"/>
                  </a:lnTo>
                  <a:lnTo>
                    <a:pt x="464" y="785"/>
                  </a:lnTo>
                  <a:lnTo>
                    <a:pt x="464" y="785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66" y="788"/>
                  </a:lnTo>
                  <a:lnTo>
                    <a:pt x="466" y="788"/>
                  </a:lnTo>
                  <a:lnTo>
                    <a:pt x="464" y="788"/>
                  </a:lnTo>
                  <a:lnTo>
                    <a:pt x="466" y="785"/>
                  </a:lnTo>
                  <a:lnTo>
                    <a:pt x="466" y="785"/>
                  </a:lnTo>
                  <a:lnTo>
                    <a:pt x="468" y="785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71" y="788"/>
                  </a:lnTo>
                  <a:lnTo>
                    <a:pt x="471" y="788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8" y="792"/>
                  </a:lnTo>
                  <a:lnTo>
                    <a:pt x="478" y="792"/>
                  </a:lnTo>
                  <a:lnTo>
                    <a:pt x="480" y="792"/>
                  </a:lnTo>
                  <a:lnTo>
                    <a:pt x="480" y="792"/>
                  </a:lnTo>
                  <a:lnTo>
                    <a:pt x="480" y="795"/>
                  </a:lnTo>
                  <a:lnTo>
                    <a:pt x="480" y="795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78" y="795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80" y="797"/>
                  </a:lnTo>
                  <a:lnTo>
                    <a:pt x="483" y="797"/>
                  </a:lnTo>
                  <a:lnTo>
                    <a:pt x="483" y="795"/>
                  </a:lnTo>
                  <a:lnTo>
                    <a:pt x="483" y="795"/>
                  </a:lnTo>
                  <a:lnTo>
                    <a:pt x="483" y="792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88"/>
                  </a:lnTo>
                  <a:lnTo>
                    <a:pt x="485" y="788"/>
                  </a:lnTo>
                  <a:lnTo>
                    <a:pt x="485" y="785"/>
                  </a:lnTo>
                  <a:lnTo>
                    <a:pt x="485" y="783"/>
                  </a:lnTo>
                  <a:lnTo>
                    <a:pt x="485" y="780"/>
                  </a:lnTo>
                  <a:lnTo>
                    <a:pt x="485" y="778"/>
                  </a:lnTo>
                  <a:lnTo>
                    <a:pt x="485" y="778"/>
                  </a:lnTo>
                  <a:lnTo>
                    <a:pt x="487" y="778"/>
                  </a:lnTo>
                  <a:lnTo>
                    <a:pt x="487" y="776"/>
                  </a:lnTo>
                  <a:lnTo>
                    <a:pt x="487" y="776"/>
                  </a:lnTo>
                  <a:lnTo>
                    <a:pt x="487" y="773"/>
                  </a:lnTo>
                  <a:lnTo>
                    <a:pt x="487" y="773"/>
                  </a:lnTo>
                  <a:lnTo>
                    <a:pt x="487" y="771"/>
                  </a:lnTo>
                  <a:lnTo>
                    <a:pt x="487" y="771"/>
                  </a:lnTo>
                  <a:lnTo>
                    <a:pt x="492" y="764"/>
                  </a:lnTo>
                  <a:lnTo>
                    <a:pt x="492" y="764"/>
                  </a:lnTo>
                  <a:lnTo>
                    <a:pt x="494" y="762"/>
                  </a:lnTo>
                  <a:lnTo>
                    <a:pt x="497" y="762"/>
                  </a:lnTo>
                  <a:lnTo>
                    <a:pt x="497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501" y="762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9"/>
                  </a:lnTo>
                  <a:lnTo>
                    <a:pt x="501" y="769"/>
                  </a:lnTo>
                  <a:lnTo>
                    <a:pt x="501" y="771"/>
                  </a:lnTo>
                  <a:lnTo>
                    <a:pt x="504" y="771"/>
                  </a:lnTo>
                  <a:lnTo>
                    <a:pt x="504" y="771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9" y="773"/>
                  </a:lnTo>
                  <a:lnTo>
                    <a:pt x="511" y="771"/>
                  </a:lnTo>
                  <a:lnTo>
                    <a:pt x="513" y="771"/>
                  </a:lnTo>
                  <a:lnTo>
                    <a:pt x="513" y="771"/>
                  </a:lnTo>
                  <a:lnTo>
                    <a:pt x="516" y="771"/>
                  </a:lnTo>
                  <a:lnTo>
                    <a:pt x="516" y="771"/>
                  </a:lnTo>
                  <a:lnTo>
                    <a:pt x="516" y="769"/>
                  </a:lnTo>
                  <a:lnTo>
                    <a:pt x="513" y="769"/>
                  </a:lnTo>
                  <a:lnTo>
                    <a:pt x="513" y="769"/>
                  </a:lnTo>
                  <a:lnTo>
                    <a:pt x="516" y="769"/>
                  </a:lnTo>
                  <a:lnTo>
                    <a:pt x="516" y="769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20" y="766"/>
                  </a:lnTo>
                  <a:lnTo>
                    <a:pt x="523" y="766"/>
                  </a:lnTo>
                  <a:lnTo>
                    <a:pt x="527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0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4"/>
                  </a:lnTo>
                  <a:lnTo>
                    <a:pt x="535" y="764"/>
                  </a:lnTo>
                  <a:lnTo>
                    <a:pt x="535" y="766"/>
                  </a:lnTo>
                  <a:lnTo>
                    <a:pt x="532" y="766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0" y="766"/>
                  </a:lnTo>
                  <a:lnTo>
                    <a:pt x="530" y="766"/>
                  </a:lnTo>
                  <a:lnTo>
                    <a:pt x="530" y="769"/>
                  </a:lnTo>
                  <a:lnTo>
                    <a:pt x="530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5" y="769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7" y="766"/>
                  </a:lnTo>
                  <a:lnTo>
                    <a:pt x="537" y="766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2"/>
                  </a:lnTo>
                  <a:lnTo>
                    <a:pt x="539" y="762"/>
                  </a:lnTo>
                  <a:lnTo>
                    <a:pt x="539" y="759"/>
                  </a:lnTo>
                  <a:lnTo>
                    <a:pt x="542" y="759"/>
                  </a:lnTo>
                  <a:lnTo>
                    <a:pt x="542" y="759"/>
                  </a:lnTo>
                  <a:lnTo>
                    <a:pt x="539" y="762"/>
                  </a:lnTo>
                  <a:lnTo>
                    <a:pt x="539" y="762"/>
                  </a:lnTo>
                  <a:lnTo>
                    <a:pt x="542" y="762"/>
                  </a:lnTo>
                  <a:lnTo>
                    <a:pt x="542" y="762"/>
                  </a:lnTo>
                  <a:lnTo>
                    <a:pt x="544" y="762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6"/>
                  </a:lnTo>
                  <a:lnTo>
                    <a:pt x="542" y="766"/>
                  </a:lnTo>
                  <a:lnTo>
                    <a:pt x="542" y="764"/>
                  </a:lnTo>
                  <a:lnTo>
                    <a:pt x="544" y="764"/>
                  </a:lnTo>
                  <a:lnTo>
                    <a:pt x="544" y="764"/>
                  </a:lnTo>
                  <a:lnTo>
                    <a:pt x="549" y="759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4"/>
                  </a:lnTo>
                  <a:lnTo>
                    <a:pt x="551" y="757"/>
                  </a:lnTo>
                  <a:lnTo>
                    <a:pt x="551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7"/>
                  </a:lnTo>
                  <a:lnTo>
                    <a:pt x="551" y="759"/>
                  </a:lnTo>
                  <a:lnTo>
                    <a:pt x="553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8" y="757"/>
                  </a:lnTo>
                  <a:lnTo>
                    <a:pt x="558" y="754"/>
                  </a:lnTo>
                  <a:lnTo>
                    <a:pt x="558" y="754"/>
                  </a:lnTo>
                  <a:lnTo>
                    <a:pt x="561" y="754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8" y="754"/>
                  </a:lnTo>
                  <a:lnTo>
                    <a:pt x="568" y="757"/>
                  </a:lnTo>
                  <a:lnTo>
                    <a:pt x="568" y="757"/>
                  </a:lnTo>
                  <a:lnTo>
                    <a:pt x="570" y="757"/>
                  </a:lnTo>
                  <a:lnTo>
                    <a:pt x="570" y="757"/>
                  </a:lnTo>
                  <a:lnTo>
                    <a:pt x="572" y="757"/>
                  </a:lnTo>
                  <a:lnTo>
                    <a:pt x="575" y="757"/>
                  </a:lnTo>
                  <a:lnTo>
                    <a:pt x="577" y="754"/>
                  </a:lnTo>
                  <a:lnTo>
                    <a:pt x="577" y="754"/>
                  </a:lnTo>
                  <a:lnTo>
                    <a:pt x="577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77" y="747"/>
                  </a:lnTo>
                  <a:lnTo>
                    <a:pt x="577" y="750"/>
                  </a:lnTo>
                  <a:lnTo>
                    <a:pt x="577" y="750"/>
                  </a:lnTo>
                  <a:lnTo>
                    <a:pt x="575" y="750"/>
                  </a:lnTo>
                  <a:lnTo>
                    <a:pt x="575" y="750"/>
                  </a:lnTo>
                  <a:lnTo>
                    <a:pt x="575" y="747"/>
                  </a:lnTo>
                  <a:lnTo>
                    <a:pt x="577" y="747"/>
                  </a:lnTo>
                  <a:lnTo>
                    <a:pt x="577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82" y="747"/>
                  </a:lnTo>
                  <a:lnTo>
                    <a:pt x="582" y="747"/>
                  </a:lnTo>
                  <a:lnTo>
                    <a:pt x="584" y="750"/>
                  </a:lnTo>
                  <a:lnTo>
                    <a:pt x="584" y="747"/>
                  </a:lnTo>
                  <a:lnTo>
                    <a:pt x="587" y="747"/>
                  </a:lnTo>
                  <a:lnTo>
                    <a:pt x="589" y="747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7" y="745"/>
                  </a:lnTo>
                  <a:lnTo>
                    <a:pt x="587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4" y="743"/>
                  </a:lnTo>
                  <a:lnTo>
                    <a:pt x="594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89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94" y="740"/>
                  </a:lnTo>
                  <a:lnTo>
                    <a:pt x="596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5"/>
                  </a:lnTo>
                  <a:lnTo>
                    <a:pt x="603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5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15" y="735"/>
                  </a:lnTo>
                  <a:lnTo>
                    <a:pt x="617" y="738"/>
                  </a:lnTo>
                  <a:lnTo>
                    <a:pt x="620" y="738"/>
                  </a:lnTo>
                  <a:lnTo>
                    <a:pt x="622" y="740"/>
                  </a:lnTo>
                  <a:lnTo>
                    <a:pt x="622" y="740"/>
                  </a:lnTo>
                  <a:lnTo>
                    <a:pt x="624" y="743"/>
                  </a:lnTo>
                  <a:lnTo>
                    <a:pt x="627" y="743"/>
                  </a:lnTo>
                  <a:lnTo>
                    <a:pt x="629" y="743"/>
                  </a:lnTo>
                  <a:lnTo>
                    <a:pt x="629" y="745"/>
                  </a:lnTo>
                  <a:lnTo>
                    <a:pt x="632" y="745"/>
                  </a:lnTo>
                  <a:lnTo>
                    <a:pt x="632" y="745"/>
                  </a:lnTo>
                  <a:lnTo>
                    <a:pt x="634" y="745"/>
                  </a:lnTo>
                  <a:lnTo>
                    <a:pt x="636" y="745"/>
                  </a:lnTo>
                  <a:lnTo>
                    <a:pt x="636" y="745"/>
                  </a:lnTo>
                  <a:lnTo>
                    <a:pt x="641" y="745"/>
                  </a:lnTo>
                  <a:lnTo>
                    <a:pt x="641" y="743"/>
                  </a:lnTo>
                  <a:lnTo>
                    <a:pt x="641" y="743"/>
                  </a:lnTo>
                  <a:lnTo>
                    <a:pt x="643" y="745"/>
                  </a:lnTo>
                  <a:lnTo>
                    <a:pt x="643" y="745"/>
                  </a:lnTo>
                  <a:lnTo>
                    <a:pt x="643" y="743"/>
                  </a:lnTo>
                  <a:lnTo>
                    <a:pt x="646" y="740"/>
                  </a:lnTo>
                  <a:lnTo>
                    <a:pt x="646" y="743"/>
                  </a:lnTo>
                  <a:lnTo>
                    <a:pt x="646" y="743"/>
                  </a:lnTo>
                  <a:lnTo>
                    <a:pt x="646" y="740"/>
                  </a:lnTo>
                  <a:lnTo>
                    <a:pt x="648" y="740"/>
                  </a:lnTo>
                  <a:lnTo>
                    <a:pt x="650" y="740"/>
                  </a:lnTo>
                  <a:lnTo>
                    <a:pt x="650" y="743"/>
                  </a:lnTo>
                  <a:lnTo>
                    <a:pt x="650" y="743"/>
                  </a:lnTo>
                  <a:lnTo>
                    <a:pt x="653" y="743"/>
                  </a:lnTo>
                  <a:lnTo>
                    <a:pt x="653" y="743"/>
                  </a:lnTo>
                  <a:lnTo>
                    <a:pt x="653" y="745"/>
                  </a:lnTo>
                  <a:lnTo>
                    <a:pt x="653" y="745"/>
                  </a:lnTo>
                  <a:lnTo>
                    <a:pt x="653" y="747"/>
                  </a:lnTo>
                  <a:lnTo>
                    <a:pt x="653" y="750"/>
                  </a:lnTo>
                  <a:lnTo>
                    <a:pt x="653" y="750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0" y="752"/>
                  </a:lnTo>
                  <a:lnTo>
                    <a:pt x="650" y="754"/>
                  </a:lnTo>
                  <a:lnTo>
                    <a:pt x="650" y="754"/>
                  </a:lnTo>
                  <a:lnTo>
                    <a:pt x="650" y="757"/>
                  </a:lnTo>
                  <a:lnTo>
                    <a:pt x="648" y="759"/>
                  </a:lnTo>
                  <a:lnTo>
                    <a:pt x="646" y="762"/>
                  </a:lnTo>
                  <a:lnTo>
                    <a:pt x="646" y="762"/>
                  </a:lnTo>
                  <a:lnTo>
                    <a:pt x="643" y="764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34" y="769"/>
                  </a:lnTo>
                  <a:lnTo>
                    <a:pt x="636" y="769"/>
                  </a:lnTo>
                  <a:lnTo>
                    <a:pt x="639" y="771"/>
                  </a:lnTo>
                  <a:lnTo>
                    <a:pt x="639" y="771"/>
                  </a:lnTo>
                  <a:lnTo>
                    <a:pt x="639" y="773"/>
                  </a:lnTo>
                  <a:lnTo>
                    <a:pt x="641" y="773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39" y="776"/>
                  </a:lnTo>
                  <a:lnTo>
                    <a:pt x="639" y="776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6" y="780"/>
                  </a:lnTo>
                  <a:lnTo>
                    <a:pt x="636" y="780"/>
                  </a:lnTo>
                  <a:lnTo>
                    <a:pt x="639" y="783"/>
                  </a:lnTo>
                  <a:lnTo>
                    <a:pt x="639" y="783"/>
                  </a:lnTo>
                  <a:lnTo>
                    <a:pt x="641" y="783"/>
                  </a:lnTo>
                  <a:lnTo>
                    <a:pt x="641" y="783"/>
                  </a:lnTo>
                  <a:lnTo>
                    <a:pt x="639" y="785"/>
                  </a:lnTo>
                  <a:lnTo>
                    <a:pt x="639" y="785"/>
                  </a:lnTo>
                  <a:lnTo>
                    <a:pt x="636" y="785"/>
                  </a:lnTo>
                  <a:lnTo>
                    <a:pt x="636" y="785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6" y="792"/>
                  </a:lnTo>
                  <a:lnTo>
                    <a:pt x="639" y="792"/>
                  </a:lnTo>
                  <a:lnTo>
                    <a:pt x="639" y="792"/>
                  </a:lnTo>
                  <a:lnTo>
                    <a:pt x="641" y="795"/>
                  </a:lnTo>
                  <a:lnTo>
                    <a:pt x="641" y="797"/>
                  </a:lnTo>
                  <a:lnTo>
                    <a:pt x="643" y="797"/>
                  </a:lnTo>
                  <a:lnTo>
                    <a:pt x="643" y="799"/>
                  </a:lnTo>
                  <a:lnTo>
                    <a:pt x="646" y="799"/>
                  </a:lnTo>
                  <a:lnTo>
                    <a:pt x="646" y="799"/>
                  </a:lnTo>
                  <a:lnTo>
                    <a:pt x="648" y="799"/>
                  </a:lnTo>
                  <a:lnTo>
                    <a:pt x="648" y="802"/>
                  </a:lnTo>
                  <a:lnTo>
                    <a:pt x="650" y="802"/>
                  </a:lnTo>
                  <a:lnTo>
                    <a:pt x="653" y="804"/>
                  </a:lnTo>
                  <a:lnTo>
                    <a:pt x="653" y="804"/>
                  </a:lnTo>
                  <a:lnTo>
                    <a:pt x="650" y="804"/>
                  </a:lnTo>
                  <a:lnTo>
                    <a:pt x="650" y="804"/>
                  </a:lnTo>
                  <a:lnTo>
                    <a:pt x="648" y="806"/>
                  </a:lnTo>
                  <a:lnTo>
                    <a:pt x="650" y="806"/>
                  </a:lnTo>
                  <a:lnTo>
                    <a:pt x="650" y="806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3" y="809"/>
                  </a:lnTo>
                  <a:lnTo>
                    <a:pt x="653" y="809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5" y="814"/>
                  </a:lnTo>
                  <a:lnTo>
                    <a:pt x="658" y="814"/>
                  </a:lnTo>
                  <a:lnTo>
                    <a:pt x="665" y="816"/>
                  </a:lnTo>
                  <a:lnTo>
                    <a:pt x="667" y="818"/>
                  </a:lnTo>
                  <a:lnTo>
                    <a:pt x="672" y="818"/>
                  </a:lnTo>
                  <a:lnTo>
                    <a:pt x="672" y="818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18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9" y="816"/>
                  </a:lnTo>
                  <a:lnTo>
                    <a:pt x="679" y="814"/>
                  </a:lnTo>
                  <a:lnTo>
                    <a:pt x="679" y="814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4" y="806"/>
                  </a:lnTo>
                  <a:lnTo>
                    <a:pt x="684" y="806"/>
                  </a:lnTo>
                  <a:lnTo>
                    <a:pt x="684" y="804"/>
                  </a:lnTo>
                  <a:lnTo>
                    <a:pt x="684" y="802"/>
                  </a:lnTo>
                  <a:lnTo>
                    <a:pt x="688" y="795"/>
                  </a:lnTo>
                  <a:lnTo>
                    <a:pt x="688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5"/>
                  </a:lnTo>
                  <a:lnTo>
                    <a:pt x="695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80"/>
                  </a:lnTo>
                  <a:lnTo>
                    <a:pt x="698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6"/>
                  </a:lnTo>
                  <a:lnTo>
                    <a:pt x="702" y="773"/>
                  </a:lnTo>
                  <a:lnTo>
                    <a:pt x="705" y="773"/>
                  </a:lnTo>
                  <a:lnTo>
                    <a:pt x="705" y="773"/>
                  </a:lnTo>
                  <a:lnTo>
                    <a:pt x="707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7" y="769"/>
                  </a:lnTo>
                  <a:lnTo>
                    <a:pt x="717" y="769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7" y="766"/>
                  </a:lnTo>
                  <a:lnTo>
                    <a:pt x="719" y="764"/>
                  </a:lnTo>
                  <a:lnTo>
                    <a:pt x="721" y="764"/>
                  </a:lnTo>
                  <a:lnTo>
                    <a:pt x="721" y="764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4" y="766"/>
                  </a:lnTo>
                  <a:lnTo>
                    <a:pt x="724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9" y="766"/>
                  </a:lnTo>
                  <a:lnTo>
                    <a:pt x="729" y="766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6" y="769"/>
                  </a:lnTo>
                  <a:lnTo>
                    <a:pt x="726" y="771"/>
                  </a:lnTo>
                  <a:lnTo>
                    <a:pt x="729" y="771"/>
                  </a:lnTo>
                  <a:lnTo>
                    <a:pt x="729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6"/>
                  </a:lnTo>
                  <a:lnTo>
                    <a:pt x="731" y="766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2"/>
                  </a:lnTo>
                  <a:lnTo>
                    <a:pt x="729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3" y="759"/>
                  </a:lnTo>
                  <a:lnTo>
                    <a:pt x="733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4" y="752"/>
                  </a:lnTo>
                  <a:lnTo>
                    <a:pt x="719" y="750"/>
                  </a:lnTo>
                  <a:lnTo>
                    <a:pt x="719" y="750"/>
                  </a:lnTo>
                  <a:lnTo>
                    <a:pt x="717" y="750"/>
                  </a:lnTo>
                  <a:lnTo>
                    <a:pt x="717" y="747"/>
                  </a:lnTo>
                  <a:lnTo>
                    <a:pt x="717" y="747"/>
                  </a:lnTo>
                  <a:lnTo>
                    <a:pt x="714" y="747"/>
                  </a:lnTo>
                  <a:lnTo>
                    <a:pt x="712" y="747"/>
                  </a:lnTo>
                  <a:lnTo>
                    <a:pt x="712" y="747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0"/>
                  </a:lnTo>
                  <a:lnTo>
                    <a:pt x="712" y="740"/>
                  </a:lnTo>
                  <a:lnTo>
                    <a:pt x="712" y="738"/>
                  </a:lnTo>
                  <a:lnTo>
                    <a:pt x="714" y="735"/>
                  </a:lnTo>
                  <a:lnTo>
                    <a:pt x="717" y="731"/>
                  </a:lnTo>
                  <a:lnTo>
                    <a:pt x="717" y="728"/>
                  </a:lnTo>
                  <a:lnTo>
                    <a:pt x="717" y="728"/>
                  </a:lnTo>
                  <a:lnTo>
                    <a:pt x="717" y="726"/>
                  </a:lnTo>
                  <a:lnTo>
                    <a:pt x="719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9" y="724"/>
                  </a:lnTo>
                  <a:lnTo>
                    <a:pt x="719" y="721"/>
                  </a:lnTo>
                  <a:lnTo>
                    <a:pt x="721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6" y="721"/>
                  </a:lnTo>
                  <a:lnTo>
                    <a:pt x="726" y="719"/>
                  </a:lnTo>
                  <a:lnTo>
                    <a:pt x="726" y="719"/>
                  </a:lnTo>
                  <a:lnTo>
                    <a:pt x="726" y="721"/>
                  </a:lnTo>
                  <a:lnTo>
                    <a:pt x="729" y="719"/>
                  </a:lnTo>
                  <a:lnTo>
                    <a:pt x="726" y="717"/>
                  </a:lnTo>
                  <a:lnTo>
                    <a:pt x="729" y="717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7"/>
                  </a:lnTo>
                  <a:lnTo>
                    <a:pt x="731" y="717"/>
                  </a:lnTo>
                  <a:lnTo>
                    <a:pt x="731" y="717"/>
                  </a:lnTo>
                  <a:lnTo>
                    <a:pt x="731" y="719"/>
                  </a:lnTo>
                  <a:lnTo>
                    <a:pt x="729" y="721"/>
                  </a:lnTo>
                  <a:lnTo>
                    <a:pt x="729" y="721"/>
                  </a:lnTo>
                  <a:lnTo>
                    <a:pt x="729" y="724"/>
                  </a:lnTo>
                  <a:lnTo>
                    <a:pt x="729" y="724"/>
                  </a:lnTo>
                  <a:lnTo>
                    <a:pt x="726" y="726"/>
                  </a:lnTo>
                  <a:lnTo>
                    <a:pt x="726" y="726"/>
                  </a:lnTo>
                  <a:lnTo>
                    <a:pt x="726" y="728"/>
                  </a:lnTo>
                  <a:lnTo>
                    <a:pt x="726" y="728"/>
                  </a:lnTo>
                  <a:lnTo>
                    <a:pt x="726" y="731"/>
                  </a:lnTo>
                  <a:lnTo>
                    <a:pt x="729" y="731"/>
                  </a:lnTo>
                  <a:lnTo>
                    <a:pt x="729" y="731"/>
                  </a:lnTo>
                  <a:lnTo>
                    <a:pt x="729" y="733"/>
                  </a:lnTo>
                  <a:lnTo>
                    <a:pt x="729" y="733"/>
                  </a:lnTo>
                  <a:lnTo>
                    <a:pt x="729" y="735"/>
                  </a:lnTo>
                  <a:lnTo>
                    <a:pt x="729" y="735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31" y="740"/>
                  </a:lnTo>
                  <a:lnTo>
                    <a:pt x="731" y="740"/>
                  </a:lnTo>
                  <a:lnTo>
                    <a:pt x="733" y="740"/>
                  </a:lnTo>
                  <a:lnTo>
                    <a:pt x="736" y="743"/>
                  </a:lnTo>
                  <a:lnTo>
                    <a:pt x="736" y="740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1" y="735"/>
                  </a:lnTo>
                  <a:lnTo>
                    <a:pt x="733" y="733"/>
                  </a:lnTo>
                  <a:lnTo>
                    <a:pt x="733" y="731"/>
                  </a:lnTo>
                  <a:lnTo>
                    <a:pt x="733" y="731"/>
                  </a:lnTo>
                  <a:lnTo>
                    <a:pt x="733" y="728"/>
                  </a:lnTo>
                  <a:lnTo>
                    <a:pt x="736" y="728"/>
                  </a:lnTo>
                  <a:lnTo>
                    <a:pt x="736" y="726"/>
                  </a:lnTo>
                  <a:lnTo>
                    <a:pt x="736" y="728"/>
                  </a:lnTo>
                  <a:lnTo>
                    <a:pt x="733" y="731"/>
                  </a:lnTo>
                  <a:lnTo>
                    <a:pt x="733" y="733"/>
                  </a:lnTo>
                  <a:lnTo>
                    <a:pt x="736" y="733"/>
                  </a:lnTo>
                  <a:lnTo>
                    <a:pt x="736" y="735"/>
                  </a:lnTo>
                  <a:lnTo>
                    <a:pt x="736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3" y="735"/>
                  </a:lnTo>
                  <a:lnTo>
                    <a:pt x="743" y="735"/>
                  </a:lnTo>
                  <a:lnTo>
                    <a:pt x="745" y="735"/>
                  </a:lnTo>
                  <a:lnTo>
                    <a:pt x="745" y="735"/>
                  </a:lnTo>
                  <a:lnTo>
                    <a:pt x="745" y="738"/>
                  </a:lnTo>
                  <a:lnTo>
                    <a:pt x="745" y="738"/>
                  </a:lnTo>
                  <a:lnTo>
                    <a:pt x="745" y="735"/>
                  </a:lnTo>
                  <a:lnTo>
                    <a:pt x="747" y="735"/>
                  </a:lnTo>
                  <a:lnTo>
                    <a:pt x="747" y="735"/>
                  </a:lnTo>
                  <a:lnTo>
                    <a:pt x="747" y="733"/>
                  </a:lnTo>
                  <a:lnTo>
                    <a:pt x="750" y="733"/>
                  </a:lnTo>
                  <a:lnTo>
                    <a:pt x="750" y="735"/>
                  </a:lnTo>
                  <a:lnTo>
                    <a:pt x="750" y="735"/>
                  </a:lnTo>
                  <a:lnTo>
                    <a:pt x="752" y="735"/>
                  </a:lnTo>
                  <a:lnTo>
                    <a:pt x="752" y="735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5" y="740"/>
                  </a:lnTo>
                  <a:lnTo>
                    <a:pt x="755" y="740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2" y="743"/>
                  </a:lnTo>
                  <a:lnTo>
                    <a:pt x="752" y="743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0" y="740"/>
                  </a:lnTo>
                  <a:lnTo>
                    <a:pt x="750" y="740"/>
                  </a:lnTo>
                  <a:lnTo>
                    <a:pt x="750" y="743"/>
                  </a:lnTo>
                  <a:lnTo>
                    <a:pt x="747" y="743"/>
                  </a:lnTo>
                  <a:lnTo>
                    <a:pt x="745" y="745"/>
                  </a:lnTo>
                  <a:lnTo>
                    <a:pt x="745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0" y="745"/>
                  </a:lnTo>
                  <a:lnTo>
                    <a:pt x="740" y="743"/>
                  </a:lnTo>
                  <a:lnTo>
                    <a:pt x="738" y="745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40" y="747"/>
                  </a:lnTo>
                  <a:lnTo>
                    <a:pt x="743" y="747"/>
                  </a:lnTo>
                  <a:lnTo>
                    <a:pt x="755" y="745"/>
                  </a:lnTo>
                  <a:lnTo>
                    <a:pt x="759" y="743"/>
                  </a:lnTo>
                  <a:lnTo>
                    <a:pt x="764" y="743"/>
                  </a:lnTo>
                  <a:lnTo>
                    <a:pt x="766" y="743"/>
                  </a:lnTo>
                  <a:lnTo>
                    <a:pt x="771" y="743"/>
                  </a:lnTo>
                  <a:lnTo>
                    <a:pt x="778" y="745"/>
                  </a:lnTo>
                  <a:lnTo>
                    <a:pt x="783" y="743"/>
                  </a:lnTo>
                  <a:lnTo>
                    <a:pt x="788" y="743"/>
                  </a:lnTo>
                  <a:lnTo>
                    <a:pt x="790" y="745"/>
                  </a:lnTo>
                  <a:lnTo>
                    <a:pt x="799" y="747"/>
                  </a:lnTo>
                  <a:lnTo>
                    <a:pt x="802" y="747"/>
                  </a:lnTo>
                  <a:lnTo>
                    <a:pt x="802" y="747"/>
                  </a:lnTo>
                  <a:lnTo>
                    <a:pt x="799" y="747"/>
                  </a:lnTo>
                  <a:lnTo>
                    <a:pt x="799" y="747"/>
                  </a:lnTo>
                  <a:lnTo>
                    <a:pt x="799" y="745"/>
                  </a:lnTo>
                  <a:lnTo>
                    <a:pt x="799" y="743"/>
                  </a:lnTo>
                  <a:lnTo>
                    <a:pt x="799" y="740"/>
                  </a:lnTo>
                  <a:lnTo>
                    <a:pt x="802" y="738"/>
                  </a:lnTo>
                  <a:lnTo>
                    <a:pt x="804" y="738"/>
                  </a:lnTo>
                  <a:lnTo>
                    <a:pt x="804" y="735"/>
                  </a:lnTo>
                  <a:lnTo>
                    <a:pt x="807" y="735"/>
                  </a:lnTo>
                  <a:lnTo>
                    <a:pt x="807" y="733"/>
                  </a:lnTo>
                  <a:lnTo>
                    <a:pt x="807" y="733"/>
                  </a:lnTo>
                  <a:lnTo>
                    <a:pt x="807" y="731"/>
                  </a:lnTo>
                  <a:lnTo>
                    <a:pt x="807" y="731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9" y="726"/>
                  </a:lnTo>
                  <a:lnTo>
                    <a:pt x="811" y="726"/>
                  </a:lnTo>
                  <a:lnTo>
                    <a:pt x="814" y="724"/>
                  </a:lnTo>
                  <a:lnTo>
                    <a:pt x="816" y="724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4"/>
                  </a:lnTo>
                  <a:lnTo>
                    <a:pt x="814" y="721"/>
                  </a:lnTo>
                  <a:lnTo>
                    <a:pt x="814" y="719"/>
                  </a:lnTo>
                  <a:lnTo>
                    <a:pt x="816" y="719"/>
                  </a:lnTo>
                  <a:lnTo>
                    <a:pt x="818" y="717"/>
                  </a:lnTo>
                  <a:lnTo>
                    <a:pt x="818" y="714"/>
                  </a:lnTo>
                  <a:lnTo>
                    <a:pt x="821" y="714"/>
                  </a:lnTo>
                  <a:lnTo>
                    <a:pt x="823" y="714"/>
                  </a:lnTo>
                  <a:lnTo>
                    <a:pt x="825" y="714"/>
                  </a:lnTo>
                  <a:lnTo>
                    <a:pt x="828" y="714"/>
                  </a:lnTo>
                  <a:lnTo>
                    <a:pt x="830" y="714"/>
                  </a:lnTo>
                  <a:lnTo>
                    <a:pt x="833" y="717"/>
                  </a:lnTo>
                  <a:lnTo>
                    <a:pt x="833" y="717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3" y="721"/>
                  </a:lnTo>
                  <a:lnTo>
                    <a:pt x="833" y="721"/>
                  </a:lnTo>
                  <a:lnTo>
                    <a:pt x="830" y="721"/>
                  </a:lnTo>
                  <a:lnTo>
                    <a:pt x="830" y="721"/>
                  </a:lnTo>
                  <a:lnTo>
                    <a:pt x="828" y="724"/>
                  </a:lnTo>
                  <a:lnTo>
                    <a:pt x="828" y="726"/>
                  </a:lnTo>
                  <a:lnTo>
                    <a:pt x="828" y="726"/>
                  </a:lnTo>
                  <a:lnTo>
                    <a:pt x="830" y="726"/>
                  </a:lnTo>
                  <a:lnTo>
                    <a:pt x="830" y="728"/>
                  </a:lnTo>
                  <a:lnTo>
                    <a:pt x="830" y="728"/>
                  </a:lnTo>
                  <a:lnTo>
                    <a:pt x="828" y="728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3"/>
                  </a:lnTo>
                  <a:lnTo>
                    <a:pt x="828" y="733"/>
                  </a:lnTo>
                  <a:lnTo>
                    <a:pt x="828" y="735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30" y="743"/>
                  </a:lnTo>
                  <a:lnTo>
                    <a:pt x="828" y="745"/>
                  </a:lnTo>
                  <a:lnTo>
                    <a:pt x="830" y="745"/>
                  </a:lnTo>
                  <a:lnTo>
                    <a:pt x="830" y="747"/>
                  </a:lnTo>
                  <a:lnTo>
                    <a:pt x="830" y="747"/>
                  </a:lnTo>
                  <a:lnTo>
                    <a:pt x="833" y="747"/>
                  </a:lnTo>
                  <a:lnTo>
                    <a:pt x="833" y="747"/>
                  </a:lnTo>
                  <a:lnTo>
                    <a:pt x="835" y="745"/>
                  </a:lnTo>
                  <a:lnTo>
                    <a:pt x="837" y="743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3"/>
                  </a:lnTo>
                  <a:lnTo>
                    <a:pt x="840" y="743"/>
                  </a:lnTo>
                  <a:lnTo>
                    <a:pt x="840" y="740"/>
                  </a:lnTo>
                  <a:lnTo>
                    <a:pt x="840" y="740"/>
                  </a:lnTo>
                  <a:lnTo>
                    <a:pt x="842" y="740"/>
                  </a:lnTo>
                  <a:lnTo>
                    <a:pt x="840" y="740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3"/>
                  </a:lnTo>
                  <a:lnTo>
                    <a:pt x="844" y="733"/>
                  </a:lnTo>
                  <a:lnTo>
                    <a:pt x="847" y="731"/>
                  </a:lnTo>
                  <a:lnTo>
                    <a:pt x="847" y="731"/>
                  </a:lnTo>
                  <a:lnTo>
                    <a:pt x="849" y="731"/>
                  </a:lnTo>
                  <a:lnTo>
                    <a:pt x="849" y="728"/>
                  </a:lnTo>
                  <a:lnTo>
                    <a:pt x="849" y="726"/>
                  </a:lnTo>
                  <a:lnTo>
                    <a:pt x="847" y="724"/>
                  </a:lnTo>
                  <a:lnTo>
                    <a:pt x="847" y="724"/>
                  </a:lnTo>
                  <a:lnTo>
                    <a:pt x="844" y="721"/>
                  </a:lnTo>
                  <a:lnTo>
                    <a:pt x="847" y="721"/>
                  </a:lnTo>
                  <a:lnTo>
                    <a:pt x="847" y="721"/>
                  </a:lnTo>
                  <a:lnTo>
                    <a:pt x="847" y="719"/>
                  </a:lnTo>
                  <a:lnTo>
                    <a:pt x="844" y="719"/>
                  </a:lnTo>
                  <a:lnTo>
                    <a:pt x="844" y="717"/>
                  </a:lnTo>
                  <a:lnTo>
                    <a:pt x="844" y="714"/>
                  </a:lnTo>
                  <a:lnTo>
                    <a:pt x="847" y="712"/>
                  </a:lnTo>
                  <a:lnTo>
                    <a:pt x="849" y="714"/>
                  </a:lnTo>
                  <a:lnTo>
                    <a:pt x="849" y="709"/>
                  </a:lnTo>
                  <a:lnTo>
                    <a:pt x="849" y="707"/>
                  </a:lnTo>
                  <a:lnTo>
                    <a:pt x="851" y="705"/>
                  </a:lnTo>
                  <a:lnTo>
                    <a:pt x="854" y="705"/>
                  </a:lnTo>
                  <a:lnTo>
                    <a:pt x="856" y="702"/>
                  </a:lnTo>
                  <a:lnTo>
                    <a:pt x="859" y="702"/>
                  </a:lnTo>
                  <a:lnTo>
                    <a:pt x="863" y="702"/>
                  </a:lnTo>
                  <a:lnTo>
                    <a:pt x="866" y="702"/>
                  </a:lnTo>
                  <a:lnTo>
                    <a:pt x="866" y="702"/>
                  </a:lnTo>
                  <a:lnTo>
                    <a:pt x="868" y="702"/>
                  </a:lnTo>
                  <a:lnTo>
                    <a:pt x="868" y="702"/>
                  </a:lnTo>
                  <a:lnTo>
                    <a:pt x="870" y="702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9"/>
                  </a:lnTo>
                  <a:lnTo>
                    <a:pt x="873" y="709"/>
                  </a:lnTo>
                  <a:lnTo>
                    <a:pt x="873" y="712"/>
                  </a:lnTo>
                  <a:lnTo>
                    <a:pt x="873" y="712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8" y="714"/>
                  </a:lnTo>
                  <a:lnTo>
                    <a:pt x="878" y="712"/>
                  </a:lnTo>
                  <a:lnTo>
                    <a:pt x="875" y="712"/>
                  </a:lnTo>
                  <a:lnTo>
                    <a:pt x="875" y="712"/>
                  </a:lnTo>
                  <a:lnTo>
                    <a:pt x="875" y="709"/>
                  </a:lnTo>
                  <a:lnTo>
                    <a:pt x="878" y="709"/>
                  </a:lnTo>
                  <a:lnTo>
                    <a:pt x="880" y="709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5"/>
                  </a:lnTo>
                  <a:lnTo>
                    <a:pt x="878" y="705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0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5"/>
                  </a:lnTo>
                  <a:lnTo>
                    <a:pt x="875" y="698"/>
                  </a:lnTo>
                  <a:lnTo>
                    <a:pt x="878" y="698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80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88"/>
                  </a:lnTo>
                  <a:lnTo>
                    <a:pt x="882" y="688"/>
                  </a:lnTo>
                  <a:lnTo>
                    <a:pt x="882" y="686"/>
                  </a:lnTo>
                  <a:lnTo>
                    <a:pt x="882" y="686"/>
                  </a:lnTo>
                  <a:lnTo>
                    <a:pt x="880" y="683"/>
                  </a:lnTo>
                  <a:lnTo>
                    <a:pt x="880" y="681"/>
                  </a:lnTo>
                  <a:lnTo>
                    <a:pt x="880" y="681"/>
                  </a:lnTo>
                  <a:lnTo>
                    <a:pt x="882" y="681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1"/>
                  </a:lnTo>
                  <a:lnTo>
                    <a:pt x="885" y="681"/>
                  </a:lnTo>
                  <a:lnTo>
                    <a:pt x="885" y="683"/>
                  </a:lnTo>
                  <a:lnTo>
                    <a:pt x="885" y="683"/>
                  </a:lnTo>
                  <a:lnTo>
                    <a:pt x="885" y="681"/>
                  </a:lnTo>
                  <a:lnTo>
                    <a:pt x="885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3"/>
                  </a:lnTo>
                  <a:lnTo>
                    <a:pt x="887" y="683"/>
                  </a:lnTo>
                  <a:lnTo>
                    <a:pt x="889" y="683"/>
                  </a:lnTo>
                  <a:lnTo>
                    <a:pt x="889" y="681"/>
                  </a:lnTo>
                  <a:lnTo>
                    <a:pt x="889" y="679"/>
                  </a:lnTo>
                  <a:lnTo>
                    <a:pt x="889" y="679"/>
                  </a:lnTo>
                  <a:lnTo>
                    <a:pt x="892" y="679"/>
                  </a:lnTo>
                  <a:lnTo>
                    <a:pt x="892" y="681"/>
                  </a:lnTo>
                  <a:lnTo>
                    <a:pt x="894" y="681"/>
                  </a:lnTo>
                  <a:lnTo>
                    <a:pt x="894" y="681"/>
                  </a:lnTo>
                  <a:lnTo>
                    <a:pt x="896" y="681"/>
                  </a:lnTo>
                  <a:lnTo>
                    <a:pt x="896" y="683"/>
                  </a:lnTo>
                  <a:lnTo>
                    <a:pt x="896" y="683"/>
                  </a:lnTo>
                  <a:lnTo>
                    <a:pt x="896" y="686"/>
                  </a:lnTo>
                  <a:lnTo>
                    <a:pt x="896" y="686"/>
                  </a:lnTo>
                  <a:lnTo>
                    <a:pt x="899" y="686"/>
                  </a:lnTo>
                  <a:lnTo>
                    <a:pt x="899" y="686"/>
                  </a:lnTo>
                  <a:lnTo>
                    <a:pt x="899" y="688"/>
                  </a:lnTo>
                  <a:lnTo>
                    <a:pt x="896" y="688"/>
                  </a:lnTo>
                  <a:lnTo>
                    <a:pt x="896" y="691"/>
                  </a:lnTo>
                  <a:lnTo>
                    <a:pt x="894" y="691"/>
                  </a:lnTo>
                  <a:lnTo>
                    <a:pt x="894" y="693"/>
                  </a:lnTo>
                  <a:lnTo>
                    <a:pt x="892" y="693"/>
                  </a:lnTo>
                  <a:lnTo>
                    <a:pt x="892" y="693"/>
                  </a:lnTo>
                  <a:lnTo>
                    <a:pt x="889" y="693"/>
                  </a:lnTo>
                  <a:lnTo>
                    <a:pt x="889" y="695"/>
                  </a:lnTo>
                  <a:lnTo>
                    <a:pt x="887" y="695"/>
                  </a:lnTo>
                  <a:lnTo>
                    <a:pt x="889" y="698"/>
                  </a:lnTo>
                  <a:lnTo>
                    <a:pt x="889" y="698"/>
                  </a:lnTo>
                  <a:lnTo>
                    <a:pt x="887" y="700"/>
                  </a:lnTo>
                  <a:lnTo>
                    <a:pt x="885" y="698"/>
                  </a:lnTo>
                  <a:lnTo>
                    <a:pt x="885" y="700"/>
                  </a:lnTo>
                  <a:lnTo>
                    <a:pt x="885" y="700"/>
                  </a:lnTo>
                  <a:lnTo>
                    <a:pt x="885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5" y="702"/>
                  </a:lnTo>
                  <a:lnTo>
                    <a:pt x="885" y="705"/>
                  </a:lnTo>
                  <a:lnTo>
                    <a:pt x="887" y="707"/>
                  </a:lnTo>
                  <a:lnTo>
                    <a:pt x="887" y="707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12"/>
                  </a:lnTo>
                  <a:lnTo>
                    <a:pt x="885" y="712"/>
                  </a:lnTo>
                  <a:lnTo>
                    <a:pt x="885" y="714"/>
                  </a:lnTo>
                  <a:lnTo>
                    <a:pt x="885" y="717"/>
                  </a:lnTo>
                  <a:lnTo>
                    <a:pt x="885" y="717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21"/>
                  </a:lnTo>
                  <a:lnTo>
                    <a:pt x="885" y="721"/>
                  </a:lnTo>
                  <a:lnTo>
                    <a:pt x="887" y="721"/>
                  </a:lnTo>
                  <a:lnTo>
                    <a:pt x="887" y="721"/>
                  </a:lnTo>
                  <a:lnTo>
                    <a:pt x="887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5" y="726"/>
                  </a:lnTo>
                  <a:lnTo>
                    <a:pt x="885" y="726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9" y="728"/>
                  </a:lnTo>
                  <a:lnTo>
                    <a:pt x="889" y="728"/>
                  </a:lnTo>
                  <a:lnTo>
                    <a:pt x="892" y="726"/>
                  </a:lnTo>
                  <a:lnTo>
                    <a:pt x="892" y="726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1"/>
                  </a:lnTo>
                  <a:lnTo>
                    <a:pt x="892" y="721"/>
                  </a:lnTo>
                  <a:lnTo>
                    <a:pt x="894" y="719"/>
                  </a:lnTo>
                  <a:lnTo>
                    <a:pt x="896" y="719"/>
                  </a:lnTo>
                  <a:lnTo>
                    <a:pt x="896" y="719"/>
                  </a:lnTo>
                  <a:lnTo>
                    <a:pt x="899" y="717"/>
                  </a:lnTo>
                  <a:lnTo>
                    <a:pt x="899" y="717"/>
                  </a:lnTo>
                  <a:lnTo>
                    <a:pt x="901" y="714"/>
                  </a:lnTo>
                  <a:lnTo>
                    <a:pt x="901" y="714"/>
                  </a:lnTo>
                  <a:lnTo>
                    <a:pt x="904" y="714"/>
                  </a:lnTo>
                  <a:lnTo>
                    <a:pt x="906" y="714"/>
                  </a:lnTo>
                  <a:lnTo>
                    <a:pt x="906" y="714"/>
                  </a:lnTo>
                  <a:lnTo>
                    <a:pt x="908" y="714"/>
                  </a:lnTo>
                  <a:lnTo>
                    <a:pt x="908" y="712"/>
                  </a:lnTo>
                  <a:lnTo>
                    <a:pt x="908" y="714"/>
                  </a:lnTo>
                  <a:lnTo>
                    <a:pt x="911" y="714"/>
                  </a:lnTo>
                  <a:lnTo>
                    <a:pt x="911" y="714"/>
                  </a:lnTo>
                  <a:lnTo>
                    <a:pt x="911" y="712"/>
                  </a:lnTo>
                  <a:lnTo>
                    <a:pt x="911" y="712"/>
                  </a:lnTo>
                  <a:lnTo>
                    <a:pt x="913" y="712"/>
                  </a:lnTo>
                  <a:lnTo>
                    <a:pt x="913" y="709"/>
                  </a:lnTo>
                  <a:lnTo>
                    <a:pt x="913" y="707"/>
                  </a:lnTo>
                  <a:lnTo>
                    <a:pt x="915" y="705"/>
                  </a:lnTo>
                  <a:lnTo>
                    <a:pt x="915" y="702"/>
                  </a:lnTo>
                  <a:lnTo>
                    <a:pt x="915" y="702"/>
                  </a:lnTo>
                  <a:lnTo>
                    <a:pt x="913" y="698"/>
                  </a:lnTo>
                  <a:lnTo>
                    <a:pt x="915" y="691"/>
                  </a:lnTo>
                  <a:lnTo>
                    <a:pt x="918" y="686"/>
                  </a:lnTo>
                  <a:lnTo>
                    <a:pt x="925" y="681"/>
                  </a:lnTo>
                  <a:lnTo>
                    <a:pt x="927" y="679"/>
                  </a:lnTo>
                  <a:lnTo>
                    <a:pt x="930" y="676"/>
                  </a:lnTo>
                  <a:lnTo>
                    <a:pt x="932" y="679"/>
                  </a:lnTo>
                  <a:lnTo>
                    <a:pt x="934" y="679"/>
                  </a:lnTo>
                  <a:lnTo>
                    <a:pt x="934" y="676"/>
                  </a:lnTo>
                  <a:lnTo>
                    <a:pt x="937" y="676"/>
                  </a:lnTo>
                  <a:lnTo>
                    <a:pt x="937" y="676"/>
                  </a:lnTo>
                  <a:lnTo>
                    <a:pt x="937" y="679"/>
                  </a:lnTo>
                  <a:lnTo>
                    <a:pt x="939" y="679"/>
                  </a:lnTo>
                  <a:lnTo>
                    <a:pt x="939" y="679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4" y="672"/>
                  </a:lnTo>
                  <a:lnTo>
                    <a:pt x="927" y="657"/>
                  </a:lnTo>
                  <a:lnTo>
                    <a:pt x="925" y="653"/>
                  </a:lnTo>
                  <a:lnTo>
                    <a:pt x="922" y="648"/>
                  </a:lnTo>
                  <a:lnTo>
                    <a:pt x="922" y="643"/>
                  </a:lnTo>
                  <a:lnTo>
                    <a:pt x="922" y="641"/>
                  </a:lnTo>
                  <a:lnTo>
                    <a:pt x="922" y="638"/>
                  </a:lnTo>
                  <a:lnTo>
                    <a:pt x="925" y="636"/>
                  </a:lnTo>
                  <a:lnTo>
                    <a:pt x="925" y="634"/>
                  </a:lnTo>
                  <a:lnTo>
                    <a:pt x="925" y="634"/>
                  </a:lnTo>
                  <a:lnTo>
                    <a:pt x="925" y="631"/>
                  </a:lnTo>
                  <a:lnTo>
                    <a:pt x="925" y="629"/>
                  </a:lnTo>
                  <a:lnTo>
                    <a:pt x="925" y="624"/>
                  </a:lnTo>
                  <a:lnTo>
                    <a:pt x="927" y="624"/>
                  </a:lnTo>
                  <a:lnTo>
                    <a:pt x="930" y="617"/>
                  </a:lnTo>
                  <a:lnTo>
                    <a:pt x="932" y="608"/>
                  </a:lnTo>
                  <a:lnTo>
                    <a:pt x="932" y="608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1"/>
                  </a:lnTo>
                  <a:lnTo>
                    <a:pt x="934" y="601"/>
                  </a:lnTo>
                  <a:lnTo>
                    <a:pt x="937" y="601"/>
                  </a:lnTo>
                  <a:lnTo>
                    <a:pt x="937" y="601"/>
                  </a:lnTo>
                  <a:lnTo>
                    <a:pt x="937" y="598"/>
                  </a:lnTo>
                  <a:lnTo>
                    <a:pt x="939" y="598"/>
                  </a:lnTo>
                  <a:lnTo>
                    <a:pt x="939" y="598"/>
                  </a:lnTo>
                  <a:lnTo>
                    <a:pt x="941" y="598"/>
                  </a:lnTo>
                  <a:lnTo>
                    <a:pt x="941" y="598"/>
                  </a:lnTo>
                  <a:lnTo>
                    <a:pt x="944" y="596"/>
                  </a:lnTo>
                  <a:lnTo>
                    <a:pt x="944" y="594"/>
                  </a:lnTo>
                  <a:lnTo>
                    <a:pt x="944" y="586"/>
                  </a:lnTo>
                  <a:lnTo>
                    <a:pt x="946" y="586"/>
                  </a:lnTo>
                  <a:lnTo>
                    <a:pt x="946" y="584"/>
                  </a:lnTo>
                  <a:lnTo>
                    <a:pt x="946" y="579"/>
                  </a:lnTo>
                  <a:lnTo>
                    <a:pt x="946" y="577"/>
                  </a:lnTo>
                  <a:lnTo>
                    <a:pt x="946" y="575"/>
                  </a:lnTo>
                  <a:lnTo>
                    <a:pt x="948" y="570"/>
                  </a:lnTo>
                  <a:lnTo>
                    <a:pt x="948" y="567"/>
                  </a:lnTo>
                  <a:lnTo>
                    <a:pt x="946" y="551"/>
                  </a:lnTo>
                  <a:lnTo>
                    <a:pt x="946" y="551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6"/>
                  </a:lnTo>
                  <a:lnTo>
                    <a:pt x="946" y="546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1"/>
                  </a:lnTo>
                  <a:lnTo>
                    <a:pt x="944" y="537"/>
                  </a:lnTo>
                  <a:lnTo>
                    <a:pt x="941" y="534"/>
                  </a:lnTo>
                  <a:lnTo>
                    <a:pt x="941" y="534"/>
                  </a:lnTo>
                  <a:lnTo>
                    <a:pt x="941" y="530"/>
                  </a:lnTo>
                  <a:lnTo>
                    <a:pt x="941" y="527"/>
                  </a:lnTo>
                  <a:lnTo>
                    <a:pt x="941" y="525"/>
                  </a:lnTo>
                  <a:lnTo>
                    <a:pt x="944" y="515"/>
                  </a:lnTo>
                  <a:lnTo>
                    <a:pt x="944" y="513"/>
                  </a:lnTo>
                  <a:lnTo>
                    <a:pt x="946" y="511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51" y="508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3" y="504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6" y="506"/>
                  </a:lnTo>
                  <a:lnTo>
                    <a:pt x="956" y="504"/>
                  </a:lnTo>
                  <a:lnTo>
                    <a:pt x="956" y="504"/>
                  </a:lnTo>
                  <a:lnTo>
                    <a:pt x="956" y="501"/>
                  </a:lnTo>
                  <a:lnTo>
                    <a:pt x="958" y="501"/>
                  </a:lnTo>
                  <a:lnTo>
                    <a:pt x="960" y="501"/>
                  </a:lnTo>
                  <a:lnTo>
                    <a:pt x="963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1"/>
                  </a:lnTo>
                  <a:lnTo>
                    <a:pt x="967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2" y="508"/>
                  </a:lnTo>
                  <a:lnTo>
                    <a:pt x="972" y="511"/>
                  </a:lnTo>
                  <a:lnTo>
                    <a:pt x="972" y="511"/>
                  </a:lnTo>
                  <a:lnTo>
                    <a:pt x="974" y="508"/>
                  </a:lnTo>
                  <a:lnTo>
                    <a:pt x="974" y="508"/>
                  </a:lnTo>
                  <a:lnTo>
                    <a:pt x="972" y="506"/>
                  </a:lnTo>
                  <a:lnTo>
                    <a:pt x="972" y="506"/>
                  </a:lnTo>
                  <a:lnTo>
                    <a:pt x="972" y="504"/>
                  </a:lnTo>
                  <a:lnTo>
                    <a:pt x="972" y="504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0" y="501"/>
                  </a:lnTo>
                  <a:lnTo>
                    <a:pt x="970" y="501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2" y="499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6"/>
                  </a:lnTo>
                  <a:lnTo>
                    <a:pt x="974" y="496"/>
                  </a:lnTo>
                  <a:lnTo>
                    <a:pt x="974" y="494"/>
                  </a:lnTo>
                  <a:lnTo>
                    <a:pt x="974" y="494"/>
                  </a:lnTo>
                  <a:lnTo>
                    <a:pt x="974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0" y="489"/>
                  </a:lnTo>
                  <a:lnTo>
                    <a:pt x="970" y="489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4" y="485"/>
                  </a:lnTo>
                  <a:lnTo>
                    <a:pt x="972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78"/>
                  </a:lnTo>
                  <a:lnTo>
                    <a:pt x="974" y="478"/>
                  </a:lnTo>
                  <a:lnTo>
                    <a:pt x="972" y="478"/>
                  </a:lnTo>
                  <a:lnTo>
                    <a:pt x="972" y="478"/>
                  </a:lnTo>
                  <a:lnTo>
                    <a:pt x="972" y="475"/>
                  </a:lnTo>
                  <a:lnTo>
                    <a:pt x="974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0"/>
                  </a:lnTo>
                  <a:lnTo>
                    <a:pt x="977" y="470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70"/>
                  </a:lnTo>
                  <a:lnTo>
                    <a:pt x="979" y="470"/>
                  </a:lnTo>
                  <a:lnTo>
                    <a:pt x="982" y="470"/>
                  </a:lnTo>
                  <a:lnTo>
                    <a:pt x="982" y="470"/>
                  </a:lnTo>
                  <a:lnTo>
                    <a:pt x="979" y="466"/>
                  </a:lnTo>
                  <a:lnTo>
                    <a:pt x="979" y="463"/>
                  </a:lnTo>
                  <a:lnTo>
                    <a:pt x="979" y="461"/>
                  </a:lnTo>
                  <a:lnTo>
                    <a:pt x="979" y="461"/>
                  </a:lnTo>
                  <a:lnTo>
                    <a:pt x="982" y="461"/>
                  </a:lnTo>
                  <a:lnTo>
                    <a:pt x="982" y="461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2" y="463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6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91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89" y="454"/>
                  </a:lnTo>
                  <a:lnTo>
                    <a:pt x="989" y="454"/>
                  </a:lnTo>
                  <a:lnTo>
                    <a:pt x="991" y="454"/>
                  </a:lnTo>
                  <a:lnTo>
                    <a:pt x="993" y="454"/>
                  </a:lnTo>
                  <a:lnTo>
                    <a:pt x="993" y="454"/>
                  </a:lnTo>
                  <a:lnTo>
                    <a:pt x="991" y="452"/>
                  </a:lnTo>
                  <a:lnTo>
                    <a:pt x="989" y="452"/>
                  </a:lnTo>
                  <a:lnTo>
                    <a:pt x="991" y="452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1" y="449"/>
                  </a:lnTo>
                  <a:lnTo>
                    <a:pt x="991" y="449"/>
                  </a:lnTo>
                  <a:lnTo>
                    <a:pt x="991" y="447"/>
                  </a:lnTo>
                  <a:lnTo>
                    <a:pt x="993" y="447"/>
                  </a:lnTo>
                  <a:lnTo>
                    <a:pt x="993" y="447"/>
                  </a:lnTo>
                  <a:lnTo>
                    <a:pt x="996" y="447"/>
                  </a:lnTo>
                  <a:lnTo>
                    <a:pt x="996" y="444"/>
                  </a:lnTo>
                  <a:lnTo>
                    <a:pt x="996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6" y="440"/>
                  </a:lnTo>
                  <a:lnTo>
                    <a:pt x="996" y="440"/>
                  </a:lnTo>
                  <a:lnTo>
                    <a:pt x="996" y="437"/>
                  </a:lnTo>
                  <a:lnTo>
                    <a:pt x="996" y="437"/>
                  </a:lnTo>
                  <a:lnTo>
                    <a:pt x="996" y="440"/>
                  </a:lnTo>
                  <a:lnTo>
                    <a:pt x="993" y="440"/>
                  </a:lnTo>
                  <a:lnTo>
                    <a:pt x="993" y="440"/>
                  </a:lnTo>
                  <a:lnTo>
                    <a:pt x="993" y="437"/>
                  </a:lnTo>
                  <a:lnTo>
                    <a:pt x="996" y="437"/>
                  </a:lnTo>
                  <a:lnTo>
                    <a:pt x="996" y="435"/>
                  </a:lnTo>
                  <a:lnTo>
                    <a:pt x="993" y="435"/>
                  </a:lnTo>
                  <a:lnTo>
                    <a:pt x="996" y="435"/>
                  </a:lnTo>
                  <a:lnTo>
                    <a:pt x="996" y="433"/>
                  </a:lnTo>
                  <a:lnTo>
                    <a:pt x="996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1001" y="433"/>
                  </a:lnTo>
                  <a:lnTo>
                    <a:pt x="1001" y="433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998" y="428"/>
                  </a:lnTo>
                  <a:lnTo>
                    <a:pt x="998" y="430"/>
                  </a:lnTo>
                  <a:lnTo>
                    <a:pt x="998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8" y="428"/>
                  </a:lnTo>
                  <a:lnTo>
                    <a:pt x="998" y="428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3"/>
                  </a:lnTo>
                  <a:lnTo>
                    <a:pt x="1001" y="423"/>
                  </a:lnTo>
                  <a:lnTo>
                    <a:pt x="1001" y="423"/>
                  </a:lnTo>
                  <a:close/>
                  <a:moveTo>
                    <a:pt x="731" y="752"/>
                  </a:moveTo>
                  <a:lnTo>
                    <a:pt x="731" y="752"/>
                  </a:lnTo>
                  <a:lnTo>
                    <a:pt x="729" y="752"/>
                  </a:lnTo>
                  <a:lnTo>
                    <a:pt x="729" y="752"/>
                  </a:lnTo>
                  <a:lnTo>
                    <a:pt x="729" y="754"/>
                  </a:lnTo>
                  <a:lnTo>
                    <a:pt x="729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close/>
                  <a:moveTo>
                    <a:pt x="868" y="778"/>
                  </a:moveTo>
                  <a:lnTo>
                    <a:pt x="866" y="780"/>
                  </a:lnTo>
                  <a:lnTo>
                    <a:pt x="866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0" y="783"/>
                  </a:lnTo>
                  <a:lnTo>
                    <a:pt x="870" y="780"/>
                  </a:lnTo>
                  <a:lnTo>
                    <a:pt x="870" y="778"/>
                  </a:lnTo>
                  <a:lnTo>
                    <a:pt x="868" y="778"/>
                  </a:lnTo>
                  <a:close/>
                  <a:moveTo>
                    <a:pt x="885" y="840"/>
                  </a:moveTo>
                  <a:lnTo>
                    <a:pt x="882" y="840"/>
                  </a:lnTo>
                  <a:lnTo>
                    <a:pt x="882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2" y="842"/>
                  </a:lnTo>
                  <a:lnTo>
                    <a:pt x="882" y="844"/>
                  </a:lnTo>
                  <a:lnTo>
                    <a:pt x="882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7" y="844"/>
                  </a:lnTo>
                  <a:lnTo>
                    <a:pt x="887" y="842"/>
                  </a:lnTo>
                  <a:lnTo>
                    <a:pt x="887" y="842"/>
                  </a:lnTo>
                  <a:lnTo>
                    <a:pt x="885" y="840"/>
                  </a:lnTo>
                  <a:close/>
                  <a:moveTo>
                    <a:pt x="880" y="882"/>
                  </a:moveTo>
                  <a:lnTo>
                    <a:pt x="882" y="882"/>
                  </a:lnTo>
                  <a:lnTo>
                    <a:pt x="880" y="880"/>
                  </a:lnTo>
                  <a:lnTo>
                    <a:pt x="880" y="882"/>
                  </a:lnTo>
                  <a:close/>
                  <a:moveTo>
                    <a:pt x="873" y="792"/>
                  </a:moveTo>
                  <a:lnTo>
                    <a:pt x="873" y="792"/>
                  </a:lnTo>
                  <a:lnTo>
                    <a:pt x="873" y="792"/>
                  </a:lnTo>
                  <a:lnTo>
                    <a:pt x="870" y="792"/>
                  </a:lnTo>
                  <a:lnTo>
                    <a:pt x="870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2"/>
                  </a:lnTo>
                  <a:lnTo>
                    <a:pt x="873" y="792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908" y="1001"/>
                  </a:moveTo>
                  <a:lnTo>
                    <a:pt x="908" y="1003"/>
                  </a:lnTo>
                  <a:lnTo>
                    <a:pt x="908" y="1003"/>
                  </a:lnTo>
                  <a:lnTo>
                    <a:pt x="908" y="1003"/>
                  </a:lnTo>
                  <a:lnTo>
                    <a:pt x="911" y="1003"/>
                  </a:lnTo>
                  <a:lnTo>
                    <a:pt x="911" y="1003"/>
                  </a:lnTo>
                  <a:lnTo>
                    <a:pt x="911" y="1001"/>
                  </a:lnTo>
                  <a:lnTo>
                    <a:pt x="908" y="1001"/>
                  </a:lnTo>
                  <a:close/>
                  <a:moveTo>
                    <a:pt x="731" y="754"/>
                  </a:moveTo>
                  <a:lnTo>
                    <a:pt x="729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1171" y="146"/>
                  </a:moveTo>
                  <a:lnTo>
                    <a:pt x="1168" y="146"/>
                  </a:lnTo>
                  <a:lnTo>
                    <a:pt x="1168" y="146"/>
                  </a:lnTo>
                  <a:lnTo>
                    <a:pt x="1168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1" y="141"/>
                  </a:lnTo>
                  <a:lnTo>
                    <a:pt x="1171" y="141"/>
                  </a:lnTo>
                  <a:lnTo>
                    <a:pt x="1166" y="141"/>
                  </a:lnTo>
                  <a:lnTo>
                    <a:pt x="1173" y="144"/>
                  </a:lnTo>
                  <a:lnTo>
                    <a:pt x="1171" y="144"/>
                  </a:lnTo>
                  <a:lnTo>
                    <a:pt x="1171" y="146"/>
                  </a:lnTo>
                  <a:close/>
                  <a:moveTo>
                    <a:pt x="1008" y="1199"/>
                  </a:moveTo>
                  <a:lnTo>
                    <a:pt x="1008" y="1202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close/>
                  <a:moveTo>
                    <a:pt x="1010" y="1204"/>
                  </a:move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10" y="1204"/>
                  </a:lnTo>
                  <a:lnTo>
                    <a:pt x="1010" y="1206"/>
                  </a:lnTo>
                  <a:lnTo>
                    <a:pt x="1008" y="1204"/>
                  </a:lnTo>
                  <a:lnTo>
                    <a:pt x="1008" y="1206"/>
                  </a:lnTo>
                  <a:lnTo>
                    <a:pt x="1010" y="1206"/>
                  </a:lnTo>
                  <a:lnTo>
                    <a:pt x="1010" y="1206"/>
                  </a:lnTo>
                  <a:lnTo>
                    <a:pt x="1010" y="1204"/>
                  </a:lnTo>
                  <a:lnTo>
                    <a:pt x="1010" y="1204"/>
                  </a:lnTo>
                  <a:lnTo>
                    <a:pt x="1010" y="1204"/>
                  </a:lnTo>
                  <a:close/>
                  <a:moveTo>
                    <a:pt x="1194" y="156"/>
                  </a:move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2" y="158"/>
                  </a:lnTo>
                  <a:lnTo>
                    <a:pt x="1192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60"/>
                  </a:lnTo>
                  <a:lnTo>
                    <a:pt x="1185" y="160"/>
                  </a:lnTo>
                  <a:lnTo>
                    <a:pt x="1185" y="160"/>
                  </a:lnTo>
                  <a:lnTo>
                    <a:pt x="1183" y="163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0" y="168"/>
                  </a:lnTo>
                  <a:lnTo>
                    <a:pt x="1180" y="165"/>
                  </a:lnTo>
                  <a:lnTo>
                    <a:pt x="1176" y="165"/>
                  </a:lnTo>
                  <a:lnTo>
                    <a:pt x="1173" y="165"/>
                  </a:lnTo>
                  <a:lnTo>
                    <a:pt x="1171" y="165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68" y="163"/>
                  </a:lnTo>
                  <a:lnTo>
                    <a:pt x="1168" y="163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71" y="160"/>
                  </a:lnTo>
                  <a:lnTo>
                    <a:pt x="1173" y="163"/>
                  </a:lnTo>
                  <a:lnTo>
                    <a:pt x="1176" y="163"/>
                  </a:lnTo>
                  <a:lnTo>
                    <a:pt x="1173" y="160"/>
                  </a:lnTo>
                  <a:lnTo>
                    <a:pt x="1171" y="158"/>
                  </a:lnTo>
                  <a:lnTo>
                    <a:pt x="1171" y="156"/>
                  </a:lnTo>
                  <a:lnTo>
                    <a:pt x="1168" y="149"/>
                  </a:lnTo>
                  <a:lnTo>
                    <a:pt x="1168" y="149"/>
                  </a:lnTo>
                  <a:lnTo>
                    <a:pt x="1168" y="146"/>
                  </a:lnTo>
                  <a:lnTo>
                    <a:pt x="1166" y="146"/>
                  </a:lnTo>
                  <a:lnTo>
                    <a:pt x="1166" y="146"/>
                  </a:lnTo>
                  <a:lnTo>
                    <a:pt x="1166" y="144"/>
                  </a:lnTo>
                  <a:lnTo>
                    <a:pt x="1166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1" y="137"/>
                  </a:lnTo>
                  <a:lnTo>
                    <a:pt x="1161" y="134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27"/>
                  </a:lnTo>
                  <a:lnTo>
                    <a:pt x="1159" y="127"/>
                  </a:lnTo>
                  <a:lnTo>
                    <a:pt x="1159" y="125"/>
                  </a:lnTo>
                  <a:lnTo>
                    <a:pt x="1161" y="125"/>
                  </a:lnTo>
                  <a:lnTo>
                    <a:pt x="1161" y="123"/>
                  </a:lnTo>
                  <a:lnTo>
                    <a:pt x="1161" y="120"/>
                  </a:lnTo>
                  <a:lnTo>
                    <a:pt x="1161" y="118"/>
                  </a:lnTo>
                  <a:lnTo>
                    <a:pt x="1161" y="115"/>
                  </a:lnTo>
                  <a:lnTo>
                    <a:pt x="1164" y="113"/>
                  </a:lnTo>
                  <a:lnTo>
                    <a:pt x="1168" y="108"/>
                  </a:lnTo>
                  <a:lnTo>
                    <a:pt x="1168" y="106"/>
                  </a:lnTo>
                  <a:lnTo>
                    <a:pt x="1168" y="104"/>
                  </a:lnTo>
                  <a:lnTo>
                    <a:pt x="1171" y="101"/>
                  </a:lnTo>
                  <a:lnTo>
                    <a:pt x="1173" y="97"/>
                  </a:lnTo>
                  <a:lnTo>
                    <a:pt x="1173" y="94"/>
                  </a:lnTo>
                  <a:lnTo>
                    <a:pt x="1173" y="92"/>
                  </a:lnTo>
                  <a:lnTo>
                    <a:pt x="1173" y="89"/>
                  </a:lnTo>
                  <a:lnTo>
                    <a:pt x="1173" y="89"/>
                  </a:lnTo>
                  <a:lnTo>
                    <a:pt x="1173" y="87"/>
                  </a:lnTo>
                  <a:lnTo>
                    <a:pt x="1173" y="87"/>
                  </a:lnTo>
                  <a:lnTo>
                    <a:pt x="1171" y="87"/>
                  </a:lnTo>
                  <a:lnTo>
                    <a:pt x="1171" y="87"/>
                  </a:lnTo>
                  <a:lnTo>
                    <a:pt x="1171" y="89"/>
                  </a:lnTo>
                  <a:lnTo>
                    <a:pt x="1171" y="92"/>
                  </a:lnTo>
                  <a:lnTo>
                    <a:pt x="1168" y="92"/>
                  </a:lnTo>
                  <a:lnTo>
                    <a:pt x="1166" y="97"/>
                  </a:lnTo>
                  <a:lnTo>
                    <a:pt x="1164" y="99"/>
                  </a:lnTo>
                  <a:lnTo>
                    <a:pt x="1164" y="99"/>
                  </a:lnTo>
                  <a:lnTo>
                    <a:pt x="1161" y="101"/>
                  </a:lnTo>
                  <a:lnTo>
                    <a:pt x="1157" y="104"/>
                  </a:lnTo>
                  <a:lnTo>
                    <a:pt x="1157" y="104"/>
                  </a:lnTo>
                  <a:lnTo>
                    <a:pt x="1152" y="111"/>
                  </a:lnTo>
                  <a:lnTo>
                    <a:pt x="1145" y="115"/>
                  </a:lnTo>
                  <a:lnTo>
                    <a:pt x="1145" y="118"/>
                  </a:lnTo>
                  <a:lnTo>
                    <a:pt x="1140" y="118"/>
                  </a:lnTo>
                  <a:lnTo>
                    <a:pt x="1133" y="118"/>
                  </a:lnTo>
                  <a:lnTo>
                    <a:pt x="1126" y="115"/>
                  </a:lnTo>
                  <a:lnTo>
                    <a:pt x="1123" y="115"/>
                  </a:lnTo>
                  <a:lnTo>
                    <a:pt x="1121" y="115"/>
                  </a:lnTo>
                  <a:lnTo>
                    <a:pt x="1121" y="113"/>
                  </a:lnTo>
                  <a:lnTo>
                    <a:pt x="1119" y="113"/>
                  </a:lnTo>
                  <a:lnTo>
                    <a:pt x="1119" y="113"/>
                  </a:lnTo>
                  <a:lnTo>
                    <a:pt x="1119" y="111"/>
                  </a:lnTo>
                  <a:lnTo>
                    <a:pt x="1119" y="111"/>
                  </a:lnTo>
                  <a:lnTo>
                    <a:pt x="1116" y="111"/>
                  </a:lnTo>
                  <a:lnTo>
                    <a:pt x="1116" y="108"/>
                  </a:lnTo>
                  <a:lnTo>
                    <a:pt x="1116" y="106"/>
                  </a:lnTo>
                  <a:lnTo>
                    <a:pt x="1116" y="104"/>
                  </a:lnTo>
                  <a:lnTo>
                    <a:pt x="1114" y="104"/>
                  </a:lnTo>
                  <a:lnTo>
                    <a:pt x="1114" y="104"/>
                  </a:lnTo>
                  <a:lnTo>
                    <a:pt x="1114" y="106"/>
                  </a:lnTo>
                  <a:lnTo>
                    <a:pt x="1112" y="108"/>
                  </a:lnTo>
                  <a:lnTo>
                    <a:pt x="1112" y="108"/>
                  </a:lnTo>
                  <a:lnTo>
                    <a:pt x="1112" y="111"/>
                  </a:lnTo>
                  <a:lnTo>
                    <a:pt x="1112" y="111"/>
                  </a:lnTo>
                  <a:lnTo>
                    <a:pt x="1109" y="111"/>
                  </a:lnTo>
                  <a:lnTo>
                    <a:pt x="1109" y="111"/>
                  </a:lnTo>
                  <a:lnTo>
                    <a:pt x="1107" y="111"/>
                  </a:lnTo>
                  <a:lnTo>
                    <a:pt x="1109" y="106"/>
                  </a:lnTo>
                  <a:lnTo>
                    <a:pt x="1109" y="106"/>
                  </a:lnTo>
                  <a:lnTo>
                    <a:pt x="1112" y="106"/>
                  </a:lnTo>
                  <a:lnTo>
                    <a:pt x="1112" y="106"/>
                  </a:lnTo>
                  <a:lnTo>
                    <a:pt x="1112" y="104"/>
                  </a:lnTo>
                  <a:lnTo>
                    <a:pt x="1109" y="104"/>
                  </a:lnTo>
                  <a:lnTo>
                    <a:pt x="1109" y="104"/>
                  </a:lnTo>
                  <a:lnTo>
                    <a:pt x="1102" y="104"/>
                  </a:lnTo>
                  <a:lnTo>
                    <a:pt x="1102" y="104"/>
                  </a:lnTo>
                  <a:lnTo>
                    <a:pt x="1100" y="104"/>
                  </a:lnTo>
                  <a:lnTo>
                    <a:pt x="1100" y="106"/>
                  </a:lnTo>
                  <a:lnTo>
                    <a:pt x="1100" y="106"/>
                  </a:lnTo>
                  <a:lnTo>
                    <a:pt x="1090" y="106"/>
                  </a:lnTo>
                  <a:lnTo>
                    <a:pt x="1090" y="106"/>
                  </a:lnTo>
                  <a:lnTo>
                    <a:pt x="1090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1"/>
                  </a:lnTo>
                  <a:lnTo>
                    <a:pt x="1088" y="101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90" y="99"/>
                  </a:lnTo>
                  <a:lnTo>
                    <a:pt x="1090" y="99"/>
                  </a:lnTo>
                  <a:lnTo>
                    <a:pt x="1079" y="94"/>
                  </a:lnTo>
                  <a:lnTo>
                    <a:pt x="1071" y="89"/>
                  </a:lnTo>
                  <a:lnTo>
                    <a:pt x="1071" y="89"/>
                  </a:lnTo>
                  <a:lnTo>
                    <a:pt x="1069" y="87"/>
                  </a:lnTo>
                  <a:lnTo>
                    <a:pt x="1069" y="87"/>
                  </a:lnTo>
                  <a:lnTo>
                    <a:pt x="1069" y="85"/>
                  </a:lnTo>
                  <a:lnTo>
                    <a:pt x="1067" y="85"/>
                  </a:lnTo>
                  <a:lnTo>
                    <a:pt x="1067" y="85"/>
                  </a:lnTo>
                  <a:lnTo>
                    <a:pt x="1064" y="82"/>
                  </a:lnTo>
                  <a:lnTo>
                    <a:pt x="1062" y="80"/>
                  </a:lnTo>
                  <a:lnTo>
                    <a:pt x="1062" y="80"/>
                  </a:lnTo>
                  <a:lnTo>
                    <a:pt x="1060" y="80"/>
                  </a:lnTo>
                  <a:lnTo>
                    <a:pt x="1057" y="75"/>
                  </a:lnTo>
                  <a:lnTo>
                    <a:pt x="1053" y="73"/>
                  </a:lnTo>
                  <a:lnTo>
                    <a:pt x="1050" y="70"/>
                  </a:lnTo>
                  <a:lnTo>
                    <a:pt x="1048" y="66"/>
                  </a:lnTo>
                  <a:lnTo>
                    <a:pt x="1045" y="66"/>
                  </a:lnTo>
                  <a:lnTo>
                    <a:pt x="1036" y="54"/>
                  </a:lnTo>
                  <a:lnTo>
                    <a:pt x="1034" y="49"/>
                  </a:lnTo>
                  <a:lnTo>
                    <a:pt x="1031" y="47"/>
                  </a:lnTo>
                  <a:lnTo>
                    <a:pt x="1029" y="47"/>
                  </a:lnTo>
                  <a:lnTo>
                    <a:pt x="1027" y="37"/>
                  </a:lnTo>
                  <a:lnTo>
                    <a:pt x="1010" y="16"/>
                  </a:lnTo>
                  <a:lnTo>
                    <a:pt x="1008" y="16"/>
                  </a:lnTo>
                  <a:lnTo>
                    <a:pt x="1003" y="11"/>
                  </a:lnTo>
                  <a:lnTo>
                    <a:pt x="1001" y="9"/>
                  </a:lnTo>
                  <a:lnTo>
                    <a:pt x="998" y="7"/>
                  </a:lnTo>
                  <a:lnTo>
                    <a:pt x="998" y="4"/>
                  </a:lnTo>
                  <a:lnTo>
                    <a:pt x="998" y="4"/>
                  </a:lnTo>
                  <a:lnTo>
                    <a:pt x="996" y="4"/>
                  </a:lnTo>
                  <a:lnTo>
                    <a:pt x="996" y="2"/>
                  </a:lnTo>
                  <a:lnTo>
                    <a:pt x="996" y="0"/>
                  </a:lnTo>
                  <a:lnTo>
                    <a:pt x="993" y="2"/>
                  </a:lnTo>
                  <a:lnTo>
                    <a:pt x="991" y="2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89" y="9"/>
                  </a:lnTo>
                  <a:lnTo>
                    <a:pt x="986" y="9"/>
                  </a:lnTo>
                  <a:lnTo>
                    <a:pt x="984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79" y="7"/>
                  </a:lnTo>
                  <a:lnTo>
                    <a:pt x="979" y="7"/>
                  </a:lnTo>
                  <a:lnTo>
                    <a:pt x="979" y="9"/>
                  </a:lnTo>
                  <a:lnTo>
                    <a:pt x="979" y="9"/>
                  </a:lnTo>
                  <a:lnTo>
                    <a:pt x="979" y="11"/>
                  </a:lnTo>
                  <a:lnTo>
                    <a:pt x="979" y="14"/>
                  </a:lnTo>
                  <a:lnTo>
                    <a:pt x="979" y="14"/>
                  </a:lnTo>
                  <a:lnTo>
                    <a:pt x="979" y="16"/>
                  </a:lnTo>
                  <a:lnTo>
                    <a:pt x="979" y="16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21"/>
                  </a:lnTo>
                  <a:lnTo>
                    <a:pt x="977" y="21"/>
                  </a:lnTo>
                  <a:lnTo>
                    <a:pt x="974" y="23"/>
                  </a:lnTo>
                  <a:lnTo>
                    <a:pt x="977" y="28"/>
                  </a:lnTo>
                  <a:lnTo>
                    <a:pt x="984" y="42"/>
                  </a:lnTo>
                  <a:lnTo>
                    <a:pt x="984" y="47"/>
                  </a:lnTo>
                  <a:lnTo>
                    <a:pt x="986" y="56"/>
                  </a:lnTo>
                  <a:lnTo>
                    <a:pt x="986" y="66"/>
                  </a:lnTo>
                  <a:lnTo>
                    <a:pt x="986" y="68"/>
                  </a:lnTo>
                  <a:lnTo>
                    <a:pt x="984" y="82"/>
                  </a:lnTo>
                  <a:lnTo>
                    <a:pt x="979" y="89"/>
                  </a:lnTo>
                  <a:lnTo>
                    <a:pt x="979" y="92"/>
                  </a:lnTo>
                  <a:lnTo>
                    <a:pt x="982" y="108"/>
                  </a:lnTo>
                  <a:lnTo>
                    <a:pt x="979" y="111"/>
                  </a:lnTo>
                  <a:lnTo>
                    <a:pt x="979" y="113"/>
                  </a:lnTo>
                  <a:lnTo>
                    <a:pt x="979" y="118"/>
                  </a:lnTo>
                  <a:lnTo>
                    <a:pt x="977" y="120"/>
                  </a:lnTo>
                  <a:lnTo>
                    <a:pt x="977" y="123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0" y="125"/>
                  </a:lnTo>
                  <a:lnTo>
                    <a:pt x="967" y="125"/>
                  </a:lnTo>
                  <a:lnTo>
                    <a:pt x="967" y="127"/>
                  </a:lnTo>
                  <a:lnTo>
                    <a:pt x="965" y="127"/>
                  </a:lnTo>
                  <a:lnTo>
                    <a:pt x="965" y="130"/>
                  </a:lnTo>
                  <a:lnTo>
                    <a:pt x="963" y="132"/>
                  </a:lnTo>
                  <a:lnTo>
                    <a:pt x="963" y="132"/>
                  </a:lnTo>
                  <a:lnTo>
                    <a:pt x="963" y="134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44"/>
                  </a:lnTo>
                  <a:lnTo>
                    <a:pt x="965" y="144"/>
                  </a:lnTo>
                  <a:lnTo>
                    <a:pt x="965" y="146"/>
                  </a:lnTo>
                  <a:lnTo>
                    <a:pt x="965" y="146"/>
                  </a:lnTo>
                  <a:lnTo>
                    <a:pt x="965" y="149"/>
                  </a:lnTo>
                  <a:lnTo>
                    <a:pt x="967" y="153"/>
                  </a:lnTo>
                  <a:lnTo>
                    <a:pt x="967" y="156"/>
                  </a:lnTo>
                  <a:lnTo>
                    <a:pt x="967" y="158"/>
                  </a:lnTo>
                  <a:lnTo>
                    <a:pt x="967" y="163"/>
                  </a:lnTo>
                  <a:lnTo>
                    <a:pt x="967" y="165"/>
                  </a:lnTo>
                  <a:lnTo>
                    <a:pt x="965" y="168"/>
                  </a:lnTo>
                  <a:lnTo>
                    <a:pt x="960" y="170"/>
                  </a:lnTo>
                  <a:lnTo>
                    <a:pt x="958" y="172"/>
                  </a:lnTo>
                  <a:lnTo>
                    <a:pt x="956" y="175"/>
                  </a:lnTo>
                  <a:lnTo>
                    <a:pt x="956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1" y="172"/>
                  </a:lnTo>
                  <a:lnTo>
                    <a:pt x="948" y="172"/>
                  </a:lnTo>
                  <a:lnTo>
                    <a:pt x="946" y="172"/>
                  </a:lnTo>
                  <a:lnTo>
                    <a:pt x="946" y="172"/>
                  </a:lnTo>
                  <a:lnTo>
                    <a:pt x="946" y="170"/>
                  </a:lnTo>
                  <a:lnTo>
                    <a:pt x="946" y="170"/>
                  </a:lnTo>
                  <a:lnTo>
                    <a:pt x="946" y="168"/>
                  </a:lnTo>
                  <a:lnTo>
                    <a:pt x="946" y="168"/>
                  </a:lnTo>
                  <a:lnTo>
                    <a:pt x="944" y="168"/>
                  </a:lnTo>
                  <a:lnTo>
                    <a:pt x="941" y="170"/>
                  </a:lnTo>
                  <a:lnTo>
                    <a:pt x="937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2" y="168"/>
                  </a:lnTo>
                  <a:lnTo>
                    <a:pt x="930" y="168"/>
                  </a:lnTo>
                  <a:lnTo>
                    <a:pt x="927" y="165"/>
                  </a:lnTo>
                  <a:lnTo>
                    <a:pt x="927" y="163"/>
                  </a:lnTo>
                  <a:lnTo>
                    <a:pt x="925" y="163"/>
                  </a:lnTo>
                  <a:lnTo>
                    <a:pt x="920" y="160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60"/>
                  </a:lnTo>
                  <a:lnTo>
                    <a:pt x="918" y="160"/>
                  </a:lnTo>
                  <a:lnTo>
                    <a:pt x="915" y="160"/>
                  </a:lnTo>
                  <a:lnTo>
                    <a:pt x="915" y="160"/>
                  </a:lnTo>
                  <a:lnTo>
                    <a:pt x="913" y="160"/>
                  </a:lnTo>
                  <a:lnTo>
                    <a:pt x="911" y="168"/>
                  </a:lnTo>
                  <a:lnTo>
                    <a:pt x="911" y="170"/>
                  </a:lnTo>
                  <a:lnTo>
                    <a:pt x="913" y="172"/>
                  </a:lnTo>
                  <a:lnTo>
                    <a:pt x="915" y="172"/>
                  </a:lnTo>
                  <a:lnTo>
                    <a:pt x="915" y="175"/>
                  </a:lnTo>
                  <a:lnTo>
                    <a:pt x="918" y="179"/>
                  </a:lnTo>
                  <a:lnTo>
                    <a:pt x="920" y="179"/>
                  </a:lnTo>
                  <a:lnTo>
                    <a:pt x="920" y="182"/>
                  </a:lnTo>
                  <a:lnTo>
                    <a:pt x="920" y="182"/>
                  </a:lnTo>
                  <a:lnTo>
                    <a:pt x="920" y="184"/>
                  </a:lnTo>
                  <a:lnTo>
                    <a:pt x="920" y="184"/>
                  </a:lnTo>
                  <a:lnTo>
                    <a:pt x="920" y="186"/>
                  </a:lnTo>
                  <a:lnTo>
                    <a:pt x="918" y="186"/>
                  </a:lnTo>
                  <a:lnTo>
                    <a:pt x="913" y="191"/>
                  </a:lnTo>
                  <a:lnTo>
                    <a:pt x="913" y="191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201"/>
                  </a:lnTo>
                  <a:lnTo>
                    <a:pt x="908" y="201"/>
                  </a:lnTo>
                  <a:lnTo>
                    <a:pt x="906" y="201"/>
                  </a:lnTo>
                  <a:lnTo>
                    <a:pt x="906" y="201"/>
                  </a:lnTo>
                  <a:lnTo>
                    <a:pt x="906" y="198"/>
                  </a:lnTo>
                  <a:lnTo>
                    <a:pt x="904" y="198"/>
                  </a:lnTo>
                  <a:lnTo>
                    <a:pt x="904" y="198"/>
                  </a:lnTo>
                  <a:lnTo>
                    <a:pt x="901" y="198"/>
                  </a:lnTo>
                  <a:lnTo>
                    <a:pt x="901" y="201"/>
                  </a:lnTo>
                  <a:lnTo>
                    <a:pt x="901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6" y="205"/>
                  </a:lnTo>
                  <a:lnTo>
                    <a:pt x="894" y="208"/>
                  </a:lnTo>
                  <a:lnTo>
                    <a:pt x="894" y="208"/>
                  </a:lnTo>
                  <a:lnTo>
                    <a:pt x="889" y="208"/>
                  </a:lnTo>
                  <a:lnTo>
                    <a:pt x="887" y="208"/>
                  </a:lnTo>
                  <a:lnTo>
                    <a:pt x="885" y="210"/>
                  </a:lnTo>
                  <a:lnTo>
                    <a:pt x="885" y="212"/>
                  </a:lnTo>
                  <a:lnTo>
                    <a:pt x="885" y="220"/>
                  </a:lnTo>
                  <a:lnTo>
                    <a:pt x="885" y="222"/>
                  </a:lnTo>
                  <a:lnTo>
                    <a:pt x="885" y="224"/>
                  </a:lnTo>
                  <a:lnTo>
                    <a:pt x="885" y="227"/>
                  </a:lnTo>
                  <a:lnTo>
                    <a:pt x="882" y="231"/>
                  </a:lnTo>
                  <a:lnTo>
                    <a:pt x="882" y="231"/>
                  </a:lnTo>
                  <a:lnTo>
                    <a:pt x="880" y="234"/>
                  </a:lnTo>
                  <a:lnTo>
                    <a:pt x="882" y="236"/>
                  </a:lnTo>
                  <a:lnTo>
                    <a:pt x="882" y="239"/>
                  </a:lnTo>
                  <a:lnTo>
                    <a:pt x="882" y="239"/>
                  </a:lnTo>
                  <a:lnTo>
                    <a:pt x="885" y="241"/>
                  </a:lnTo>
                  <a:lnTo>
                    <a:pt x="887" y="241"/>
                  </a:lnTo>
                  <a:lnTo>
                    <a:pt x="887" y="241"/>
                  </a:lnTo>
                  <a:lnTo>
                    <a:pt x="887" y="243"/>
                  </a:lnTo>
                  <a:lnTo>
                    <a:pt x="889" y="243"/>
                  </a:lnTo>
                  <a:lnTo>
                    <a:pt x="889" y="243"/>
                  </a:lnTo>
                  <a:lnTo>
                    <a:pt x="889" y="246"/>
                  </a:lnTo>
                  <a:lnTo>
                    <a:pt x="894" y="248"/>
                  </a:lnTo>
                  <a:lnTo>
                    <a:pt x="896" y="250"/>
                  </a:lnTo>
                  <a:lnTo>
                    <a:pt x="899" y="255"/>
                  </a:lnTo>
                  <a:lnTo>
                    <a:pt x="901" y="257"/>
                  </a:lnTo>
                  <a:lnTo>
                    <a:pt x="901" y="257"/>
                  </a:lnTo>
                  <a:lnTo>
                    <a:pt x="901" y="260"/>
                  </a:lnTo>
                  <a:lnTo>
                    <a:pt x="901" y="260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5"/>
                  </a:lnTo>
                  <a:lnTo>
                    <a:pt x="901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7"/>
                  </a:lnTo>
                  <a:lnTo>
                    <a:pt x="899" y="267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6" y="269"/>
                  </a:lnTo>
                  <a:lnTo>
                    <a:pt x="896" y="272"/>
                  </a:lnTo>
                  <a:lnTo>
                    <a:pt x="894" y="276"/>
                  </a:lnTo>
                  <a:lnTo>
                    <a:pt x="894" y="281"/>
                  </a:lnTo>
                  <a:lnTo>
                    <a:pt x="892" y="283"/>
                  </a:lnTo>
                  <a:lnTo>
                    <a:pt x="892" y="283"/>
                  </a:lnTo>
                  <a:lnTo>
                    <a:pt x="892" y="286"/>
                  </a:lnTo>
                  <a:lnTo>
                    <a:pt x="894" y="291"/>
                  </a:lnTo>
                  <a:lnTo>
                    <a:pt x="894" y="293"/>
                  </a:lnTo>
                  <a:lnTo>
                    <a:pt x="894" y="293"/>
                  </a:lnTo>
                  <a:lnTo>
                    <a:pt x="896" y="295"/>
                  </a:lnTo>
                  <a:lnTo>
                    <a:pt x="896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901" y="295"/>
                  </a:lnTo>
                  <a:lnTo>
                    <a:pt x="904" y="298"/>
                  </a:lnTo>
                  <a:lnTo>
                    <a:pt x="904" y="298"/>
                  </a:lnTo>
                  <a:lnTo>
                    <a:pt x="904" y="295"/>
                  </a:lnTo>
                  <a:lnTo>
                    <a:pt x="906" y="295"/>
                  </a:lnTo>
                  <a:lnTo>
                    <a:pt x="906" y="293"/>
                  </a:lnTo>
                  <a:lnTo>
                    <a:pt x="906" y="293"/>
                  </a:lnTo>
                  <a:lnTo>
                    <a:pt x="908" y="291"/>
                  </a:lnTo>
                  <a:lnTo>
                    <a:pt x="913" y="288"/>
                  </a:lnTo>
                  <a:lnTo>
                    <a:pt x="915" y="288"/>
                  </a:lnTo>
                  <a:lnTo>
                    <a:pt x="915" y="286"/>
                  </a:lnTo>
                  <a:lnTo>
                    <a:pt x="915" y="281"/>
                  </a:lnTo>
                  <a:lnTo>
                    <a:pt x="918" y="276"/>
                  </a:lnTo>
                  <a:lnTo>
                    <a:pt x="918" y="276"/>
                  </a:lnTo>
                  <a:lnTo>
                    <a:pt x="920" y="276"/>
                  </a:lnTo>
                  <a:lnTo>
                    <a:pt x="920" y="276"/>
                  </a:lnTo>
                  <a:lnTo>
                    <a:pt x="922" y="276"/>
                  </a:lnTo>
                  <a:lnTo>
                    <a:pt x="925" y="274"/>
                  </a:lnTo>
                  <a:lnTo>
                    <a:pt x="925" y="272"/>
                  </a:lnTo>
                  <a:lnTo>
                    <a:pt x="927" y="269"/>
                  </a:lnTo>
                  <a:lnTo>
                    <a:pt x="927" y="267"/>
                  </a:lnTo>
                  <a:lnTo>
                    <a:pt x="927" y="267"/>
                  </a:lnTo>
                  <a:lnTo>
                    <a:pt x="930" y="267"/>
                  </a:lnTo>
                  <a:lnTo>
                    <a:pt x="930" y="267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0" y="272"/>
                  </a:lnTo>
                  <a:lnTo>
                    <a:pt x="930" y="272"/>
                  </a:lnTo>
                  <a:lnTo>
                    <a:pt x="930" y="274"/>
                  </a:lnTo>
                  <a:lnTo>
                    <a:pt x="932" y="272"/>
                  </a:lnTo>
                  <a:lnTo>
                    <a:pt x="934" y="272"/>
                  </a:lnTo>
                  <a:lnTo>
                    <a:pt x="937" y="272"/>
                  </a:lnTo>
                  <a:lnTo>
                    <a:pt x="939" y="272"/>
                  </a:lnTo>
                  <a:lnTo>
                    <a:pt x="944" y="274"/>
                  </a:lnTo>
                  <a:lnTo>
                    <a:pt x="946" y="276"/>
                  </a:lnTo>
                  <a:lnTo>
                    <a:pt x="948" y="274"/>
                  </a:lnTo>
                  <a:lnTo>
                    <a:pt x="951" y="272"/>
                  </a:lnTo>
                  <a:lnTo>
                    <a:pt x="951" y="272"/>
                  </a:lnTo>
                  <a:lnTo>
                    <a:pt x="953" y="269"/>
                  </a:lnTo>
                  <a:lnTo>
                    <a:pt x="956" y="269"/>
                  </a:lnTo>
                  <a:lnTo>
                    <a:pt x="956" y="269"/>
                  </a:lnTo>
                  <a:lnTo>
                    <a:pt x="956" y="267"/>
                  </a:lnTo>
                  <a:lnTo>
                    <a:pt x="951" y="265"/>
                  </a:lnTo>
                  <a:lnTo>
                    <a:pt x="951" y="262"/>
                  </a:lnTo>
                  <a:lnTo>
                    <a:pt x="948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4" y="262"/>
                  </a:lnTo>
                  <a:lnTo>
                    <a:pt x="941" y="257"/>
                  </a:lnTo>
                  <a:lnTo>
                    <a:pt x="939" y="255"/>
                  </a:lnTo>
                  <a:lnTo>
                    <a:pt x="937" y="255"/>
                  </a:lnTo>
                  <a:lnTo>
                    <a:pt x="937" y="253"/>
                  </a:lnTo>
                  <a:lnTo>
                    <a:pt x="934" y="250"/>
                  </a:lnTo>
                  <a:lnTo>
                    <a:pt x="934" y="248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25" y="248"/>
                  </a:lnTo>
                  <a:lnTo>
                    <a:pt x="922" y="248"/>
                  </a:lnTo>
                  <a:lnTo>
                    <a:pt x="922" y="248"/>
                  </a:lnTo>
                  <a:lnTo>
                    <a:pt x="920" y="248"/>
                  </a:lnTo>
                  <a:lnTo>
                    <a:pt x="918" y="243"/>
                  </a:lnTo>
                  <a:lnTo>
                    <a:pt x="915" y="241"/>
                  </a:lnTo>
                  <a:lnTo>
                    <a:pt x="911" y="239"/>
                  </a:lnTo>
                  <a:lnTo>
                    <a:pt x="908" y="236"/>
                  </a:lnTo>
                  <a:lnTo>
                    <a:pt x="908" y="234"/>
                  </a:lnTo>
                  <a:lnTo>
                    <a:pt x="908" y="231"/>
                  </a:lnTo>
                  <a:lnTo>
                    <a:pt x="908" y="227"/>
                  </a:lnTo>
                  <a:lnTo>
                    <a:pt x="911" y="224"/>
                  </a:lnTo>
                  <a:lnTo>
                    <a:pt x="913" y="220"/>
                  </a:lnTo>
                  <a:lnTo>
                    <a:pt x="915" y="217"/>
                  </a:lnTo>
                  <a:lnTo>
                    <a:pt x="918" y="215"/>
                  </a:lnTo>
                  <a:lnTo>
                    <a:pt x="920" y="215"/>
                  </a:lnTo>
                  <a:lnTo>
                    <a:pt x="920" y="215"/>
                  </a:lnTo>
                  <a:lnTo>
                    <a:pt x="925" y="215"/>
                  </a:lnTo>
                  <a:lnTo>
                    <a:pt x="927" y="215"/>
                  </a:lnTo>
                  <a:lnTo>
                    <a:pt x="930" y="215"/>
                  </a:lnTo>
                  <a:lnTo>
                    <a:pt x="932" y="215"/>
                  </a:lnTo>
                  <a:lnTo>
                    <a:pt x="941" y="224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6" y="234"/>
                  </a:lnTo>
                  <a:lnTo>
                    <a:pt x="946" y="234"/>
                  </a:lnTo>
                  <a:lnTo>
                    <a:pt x="948" y="229"/>
                  </a:lnTo>
                  <a:lnTo>
                    <a:pt x="951" y="227"/>
                  </a:lnTo>
                  <a:lnTo>
                    <a:pt x="953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8" y="222"/>
                  </a:lnTo>
                  <a:lnTo>
                    <a:pt x="960" y="222"/>
                  </a:lnTo>
                  <a:lnTo>
                    <a:pt x="967" y="215"/>
                  </a:lnTo>
                  <a:lnTo>
                    <a:pt x="974" y="212"/>
                  </a:lnTo>
                  <a:lnTo>
                    <a:pt x="979" y="212"/>
                  </a:lnTo>
                  <a:lnTo>
                    <a:pt x="984" y="212"/>
                  </a:lnTo>
                  <a:lnTo>
                    <a:pt x="989" y="212"/>
                  </a:lnTo>
                  <a:lnTo>
                    <a:pt x="991" y="215"/>
                  </a:lnTo>
                  <a:lnTo>
                    <a:pt x="993" y="215"/>
                  </a:lnTo>
                  <a:lnTo>
                    <a:pt x="993" y="215"/>
                  </a:lnTo>
                  <a:lnTo>
                    <a:pt x="996" y="220"/>
                  </a:lnTo>
                  <a:lnTo>
                    <a:pt x="1001" y="222"/>
                  </a:lnTo>
                  <a:lnTo>
                    <a:pt x="1008" y="222"/>
                  </a:lnTo>
                  <a:lnTo>
                    <a:pt x="1010" y="227"/>
                  </a:lnTo>
                  <a:lnTo>
                    <a:pt x="1012" y="229"/>
                  </a:lnTo>
                  <a:lnTo>
                    <a:pt x="1022" y="236"/>
                  </a:lnTo>
                  <a:lnTo>
                    <a:pt x="1027" y="239"/>
                  </a:lnTo>
                  <a:lnTo>
                    <a:pt x="1038" y="243"/>
                  </a:lnTo>
                  <a:lnTo>
                    <a:pt x="1048" y="248"/>
                  </a:lnTo>
                  <a:lnTo>
                    <a:pt x="1057" y="253"/>
                  </a:lnTo>
                  <a:lnTo>
                    <a:pt x="1057" y="255"/>
                  </a:lnTo>
                  <a:lnTo>
                    <a:pt x="1060" y="255"/>
                  </a:lnTo>
                  <a:lnTo>
                    <a:pt x="1060" y="257"/>
                  </a:lnTo>
                  <a:lnTo>
                    <a:pt x="1060" y="257"/>
                  </a:lnTo>
                  <a:lnTo>
                    <a:pt x="1060" y="260"/>
                  </a:lnTo>
                  <a:lnTo>
                    <a:pt x="1062" y="260"/>
                  </a:lnTo>
                  <a:lnTo>
                    <a:pt x="1062" y="260"/>
                  </a:lnTo>
                  <a:lnTo>
                    <a:pt x="1064" y="260"/>
                  </a:lnTo>
                  <a:lnTo>
                    <a:pt x="1064" y="255"/>
                  </a:lnTo>
                  <a:lnTo>
                    <a:pt x="1064" y="255"/>
                  </a:lnTo>
                  <a:lnTo>
                    <a:pt x="1067" y="253"/>
                  </a:lnTo>
                  <a:lnTo>
                    <a:pt x="1067" y="248"/>
                  </a:lnTo>
                  <a:lnTo>
                    <a:pt x="1067" y="246"/>
                  </a:lnTo>
                  <a:lnTo>
                    <a:pt x="1067" y="246"/>
                  </a:lnTo>
                  <a:lnTo>
                    <a:pt x="1067" y="243"/>
                  </a:lnTo>
                  <a:lnTo>
                    <a:pt x="1067" y="239"/>
                  </a:lnTo>
                  <a:lnTo>
                    <a:pt x="1067" y="236"/>
                  </a:lnTo>
                  <a:lnTo>
                    <a:pt x="1069" y="234"/>
                  </a:lnTo>
                  <a:lnTo>
                    <a:pt x="1074" y="222"/>
                  </a:lnTo>
                  <a:lnTo>
                    <a:pt x="1081" y="212"/>
                  </a:lnTo>
                  <a:lnTo>
                    <a:pt x="1083" y="208"/>
                  </a:lnTo>
                  <a:lnTo>
                    <a:pt x="1090" y="201"/>
                  </a:lnTo>
                  <a:lnTo>
                    <a:pt x="1097" y="196"/>
                  </a:lnTo>
                  <a:lnTo>
                    <a:pt x="1105" y="189"/>
                  </a:lnTo>
                  <a:lnTo>
                    <a:pt x="1112" y="186"/>
                  </a:lnTo>
                  <a:lnTo>
                    <a:pt x="1119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6"/>
                  </a:lnTo>
                  <a:lnTo>
                    <a:pt x="1121" y="186"/>
                  </a:lnTo>
                  <a:lnTo>
                    <a:pt x="1123" y="186"/>
                  </a:lnTo>
                  <a:lnTo>
                    <a:pt x="1123" y="186"/>
                  </a:lnTo>
                  <a:lnTo>
                    <a:pt x="1126" y="189"/>
                  </a:lnTo>
                  <a:lnTo>
                    <a:pt x="1128" y="189"/>
                  </a:lnTo>
                  <a:lnTo>
                    <a:pt x="1131" y="189"/>
                  </a:lnTo>
                  <a:lnTo>
                    <a:pt x="1133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6"/>
                  </a:lnTo>
                  <a:lnTo>
                    <a:pt x="1140" y="186"/>
                  </a:lnTo>
                  <a:lnTo>
                    <a:pt x="1140" y="186"/>
                  </a:lnTo>
                  <a:lnTo>
                    <a:pt x="1140" y="184"/>
                  </a:lnTo>
                  <a:lnTo>
                    <a:pt x="1142" y="184"/>
                  </a:lnTo>
                  <a:lnTo>
                    <a:pt x="1142" y="184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7" y="182"/>
                  </a:lnTo>
                  <a:lnTo>
                    <a:pt x="1147" y="182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50" y="186"/>
                  </a:lnTo>
                  <a:lnTo>
                    <a:pt x="1152" y="186"/>
                  </a:lnTo>
                  <a:lnTo>
                    <a:pt x="1154" y="186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2"/>
                  </a:lnTo>
                  <a:lnTo>
                    <a:pt x="1154" y="182"/>
                  </a:lnTo>
                  <a:lnTo>
                    <a:pt x="1157" y="182"/>
                  </a:lnTo>
                  <a:lnTo>
                    <a:pt x="1159" y="182"/>
                  </a:lnTo>
                  <a:lnTo>
                    <a:pt x="1159" y="182"/>
                  </a:lnTo>
                  <a:lnTo>
                    <a:pt x="1161" y="182"/>
                  </a:lnTo>
                  <a:lnTo>
                    <a:pt x="1161" y="179"/>
                  </a:lnTo>
                  <a:lnTo>
                    <a:pt x="1161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1" y="179"/>
                  </a:lnTo>
                  <a:lnTo>
                    <a:pt x="1161" y="177"/>
                  </a:lnTo>
                  <a:lnTo>
                    <a:pt x="1161" y="177"/>
                  </a:lnTo>
                  <a:lnTo>
                    <a:pt x="1161" y="175"/>
                  </a:lnTo>
                  <a:lnTo>
                    <a:pt x="1161" y="175"/>
                  </a:lnTo>
                  <a:lnTo>
                    <a:pt x="1164" y="175"/>
                  </a:lnTo>
                  <a:lnTo>
                    <a:pt x="1166" y="175"/>
                  </a:lnTo>
                  <a:lnTo>
                    <a:pt x="1168" y="175"/>
                  </a:lnTo>
                  <a:lnTo>
                    <a:pt x="1168" y="172"/>
                  </a:lnTo>
                  <a:lnTo>
                    <a:pt x="1171" y="172"/>
                  </a:lnTo>
                  <a:lnTo>
                    <a:pt x="1176" y="172"/>
                  </a:lnTo>
                  <a:lnTo>
                    <a:pt x="1178" y="172"/>
                  </a:lnTo>
                  <a:lnTo>
                    <a:pt x="1178" y="172"/>
                  </a:lnTo>
                  <a:lnTo>
                    <a:pt x="1180" y="172"/>
                  </a:lnTo>
                  <a:lnTo>
                    <a:pt x="1180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3" y="170"/>
                  </a:lnTo>
                  <a:lnTo>
                    <a:pt x="1185" y="168"/>
                  </a:lnTo>
                  <a:lnTo>
                    <a:pt x="1185" y="168"/>
                  </a:lnTo>
                  <a:lnTo>
                    <a:pt x="1185" y="165"/>
                  </a:lnTo>
                  <a:lnTo>
                    <a:pt x="1185" y="165"/>
                  </a:lnTo>
                  <a:lnTo>
                    <a:pt x="1187" y="165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90" y="163"/>
                  </a:lnTo>
                  <a:lnTo>
                    <a:pt x="1190" y="163"/>
                  </a:lnTo>
                  <a:lnTo>
                    <a:pt x="1192" y="160"/>
                  </a:lnTo>
                  <a:lnTo>
                    <a:pt x="1192" y="160"/>
                  </a:lnTo>
                  <a:lnTo>
                    <a:pt x="1194" y="160"/>
                  </a:lnTo>
                  <a:lnTo>
                    <a:pt x="1194" y="160"/>
                  </a:lnTo>
                  <a:lnTo>
                    <a:pt x="1194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4" y="156"/>
                  </a:lnTo>
                  <a:close/>
                  <a:moveTo>
                    <a:pt x="1625" y="1365"/>
                  </a:move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close/>
                  <a:moveTo>
                    <a:pt x="1623" y="1365"/>
                  </a:moveTo>
                  <a:lnTo>
                    <a:pt x="1623" y="1365"/>
                  </a:lnTo>
                  <a:lnTo>
                    <a:pt x="1625" y="1365"/>
                  </a:lnTo>
                  <a:lnTo>
                    <a:pt x="1623" y="1365"/>
                  </a:lnTo>
                  <a:lnTo>
                    <a:pt x="1623" y="1365"/>
                  </a:lnTo>
                  <a:close/>
                  <a:moveTo>
                    <a:pt x="726" y="731"/>
                  </a:moveTo>
                  <a:lnTo>
                    <a:pt x="726" y="731"/>
                  </a:lnTo>
                  <a:lnTo>
                    <a:pt x="726" y="731"/>
                  </a:lnTo>
                  <a:lnTo>
                    <a:pt x="726" y="733"/>
                  </a:lnTo>
                  <a:lnTo>
                    <a:pt x="726" y="733"/>
                  </a:lnTo>
                  <a:lnTo>
                    <a:pt x="726" y="731"/>
                  </a:lnTo>
                  <a:lnTo>
                    <a:pt x="726" y="731"/>
                  </a:lnTo>
                  <a:lnTo>
                    <a:pt x="726" y="731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738" y="584"/>
                  </a:moveTo>
                  <a:lnTo>
                    <a:pt x="738" y="582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close/>
                  <a:moveTo>
                    <a:pt x="643" y="759"/>
                  </a:moveTo>
                  <a:lnTo>
                    <a:pt x="646" y="757"/>
                  </a:lnTo>
                  <a:lnTo>
                    <a:pt x="643" y="757"/>
                  </a:lnTo>
                  <a:lnTo>
                    <a:pt x="643" y="759"/>
                  </a:lnTo>
                  <a:lnTo>
                    <a:pt x="643" y="759"/>
                  </a:lnTo>
                  <a:lnTo>
                    <a:pt x="643" y="759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1008" y="1173"/>
                  </a:move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close/>
                  <a:moveTo>
                    <a:pt x="1008" y="1230"/>
                  </a:move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3" y="1225"/>
                  </a:lnTo>
                  <a:lnTo>
                    <a:pt x="1003" y="1225"/>
                  </a:lnTo>
                  <a:lnTo>
                    <a:pt x="1005" y="1228"/>
                  </a:lnTo>
                  <a:lnTo>
                    <a:pt x="1005" y="1230"/>
                  </a:lnTo>
                  <a:lnTo>
                    <a:pt x="1008" y="1232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close/>
                  <a:moveTo>
                    <a:pt x="525" y="771"/>
                  </a:moveTo>
                  <a:lnTo>
                    <a:pt x="525" y="771"/>
                  </a:lnTo>
                  <a:lnTo>
                    <a:pt x="525" y="771"/>
                  </a:lnTo>
                  <a:lnTo>
                    <a:pt x="525" y="773"/>
                  </a:lnTo>
                  <a:lnTo>
                    <a:pt x="525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69"/>
                  </a:lnTo>
                  <a:lnTo>
                    <a:pt x="527" y="766"/>
                  </a:lnTo>
                  <a:lnTo>
                    <a:pt x="527" y="766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7" y="771"/>
                  </a:lnTo>
                  <a:lnTo>
                    <a:pt x="527" y="771"/>
                  </a:lnTo>
                  <a:lnTo>
                    <a:pt x="525" y="771"/>
                  </a:lnTo>
                  <a:close/>
                  <a:moveTo>
                    <a:pt x="504" y="863"/>
                  </a:move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3"/>
                  </a:lnTo>
                  <a:lnTo>
                    <a:pt x="504" y="863"/>
                  </a:lnTo>
                  <a:close/>
                  <a:moveTo>
                    <a:pt x="381" y="894"/>
                  </a:move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3" y="894"/>
                  </a:lnTo>
                  <a:lnTo>
                    <a:pt x="383" y="894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4"/>
                  </a:lnTo>
                  <a:close/>
                  <a:moveTo>
                    <a:pt x="499" y="778"/>
                  </a:moveTo>
                  <a:lnTo>
                    <a:pt x="499" y="780"/>
                  </a:lnTo>
                  <a:lnTo>
                    <a:pt x="499" y="780"/>
                  </a:lnTo>
                  <a:lnTo>
                    <a:pt x="501" y="780"/>
                  </a:lnTo>
                  <a:lnTo>
                    <a:pt x="504" y="780"/>
                  </a:lnTo>
                  <a:lnTo>
                    <a:pt x="504" y="780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6"/>
                  </a:lnTo>
                  <a:lnTo>
                    <a:pt x="501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3"/>
                  </a:lnTo>
                  <a:lnTo>
                    <a:pt x="501" y="773"/>
                  </a:lnTo>
                  <a:lnTo>
                    <a:pt x="501" y="773"/>
                  </a:lnTo>
                  <a:lnTo>
                    <a:pt x="501" y="776"/>
                  </a:lnTo>
                  <a:lnTo>
                    <a:pt x="501" y="776"/>
                  </a:lnTo>
                  <a:lnTo>
                    <a:pt x="501" y="778"/>
                  </a:lnTo>
                  <a:lnTo>
                    <a:pt x="501" y="778"/>
                  </a:lnTo>
                  <a:lnTo>
                    <a:pt x="499" y="778"/>
                  </a:lnTo>
                  <a:close/>
                  <a:moveTo>
                    <a:pt x="490" y="771"/>
                  </a:moveTo>
                  <a:lnTo>
                    <a:pt x="492" y="769"/>
                  </a:lnTo>
                  <a:lnTo>
                    <a:pt x="492" y="769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0" y="766"/>
                  </a:lnTo>
                  <a:lnTo>
                    <a:pt x="490" y="769"/>
                  </a:lnTo>
                  <a:lnTo>
                    <a:pt x="490" y="769"/>
                  </a:lnTo>
                  <a:lnTo>
                    <a:pt x="490" y="771"/>
                  </a:lnTo>
                  <a:lnTo>
                    <a:pt x="490" y="771"/>
                  </a:lnTo>
                  <a:lnTo>
                    <a:pt x="490" y="771"/>
                  </a:lnTo>
                  <a:close/>
                  <a:moveTo>
                    <a:pt x="390" y="877"/>
                  </a:move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88" y="877"/>
                  </a:lnTo>
                  <a:lnTo>
                    <a:pt x="388" y="877"/>
                  </a:lnTo>
                  <a:lnTo>
                    <a:pt x="386" y="877"/>
                  </a:lnTo>
                  <a:lnTo>
                    <a:pt x="386" y="880"/>
                  </a:lnTo>
                  <a:lnTo>
                    <a:pt x="383" y="880"/>
                  </a:lnTo>
                  <a:lnTo>
                    <a:pt x="383" y="882"/>
                  </a:lnTo>
                  <a:lnTo>
                    <a:pt x="383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5"/>
                  </a:lnTo>
                  <a:lnTo>
                    <a:pt x="383" y="885"/>
                  </a:lnTo>
                  <a:lnTo>
                    <a:pt x="383" y="885"/>
                  </a:lnTo>
                  <a:lnTo>
                    <a:pt x="386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7"/>
                  </a:lnTo>
                  <a:lnTo>
                    <a:pt x="388" y="887"/>
                  </a:lnTo>
                  <a:lnTo>
                    <a:pt x="390" y="885"/>
                  </a:lnTo>
                  <a:lnTo>
                    <a:pt x="393" y="880"/>
                  </a:lnTo>
                  <a:lnTo>
                    <a:pt x="395" y="877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close/>
                  <a:moveTo>
                    <a:pt x="487" y="788"/>
                  </a:moveTo>
                  <a:lnTo>
                    <a:pt x="485" y="790"/>
                  </a:lnTo>
                  <a:lnTo>
                    <a:pt x="485" y="790"/>
                  </a:lnTo>
                  <a:lnTo>
                    <a:pt x="485" y="792"/>
                  </a:lnTo>
                  <a:lnTo>
                    <a:pt x="485" y="792"/>
                  </a:lnTo>
                  <a:lnTo>
                    <a:pt x="485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0" y="790"/>
                  </a:lnTo>
                  <a:lnTo>
                    <a:pt x="490" y="790"/>
                  </a:lnTo>
                  <a:lnTo>
                    <a:pt x="487" y="788"/>
                  </a:lnTo>
                  <a:lnTo>
                    <a:pt x="487" y="788"/>
                  </a:lnTo>
                  <a:close/>
                  <a:moveTo>
                    <a:pt x="617" y="795"/>
                  </a:moveTo>
                  <a:lnTo>
                    <a:pt x="615" y="797"/>
                  </a:lnTo>
                  <a:lnTo>
                    <a:pt x="615" y="795"/>
                  </a:lnTo>
                  <a:lnTo>
                    <a:pt x="615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3" y="795"/>
                  </a:lnTo>
                  <a:lnTo>
                    <a:pt x="613" y="795"/>
                  </a:lnTo>
                  <a:lnTo>
                    <a:pt x="613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88"/>
                  </a:lnTo>
                  <a:lnTo>
                    <a:pt x="615" y="788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78"/>
                  </a:lnTo>
                  <a:lnTo>
                    <a:pt x="613" y="778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0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69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08" y="771"/>
                  </a:lnTo>
                  <a:lnTo>
                    <a:pt x="606" y="771"/>
                  </a:lnTo>
                  <a:lnTo>
                    <a:pt x="603" y="773"/>
                  </a:lnTo>
                  <a:lnTo>
                    <a:pt x="603" y="773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69"/>
                  </a:lnTo>
                  <a:lnTo>
                    <a:pt x="598" y="769"/>
                  </a:lnTo>
                  <a:lnTo>
                    <a:pt x="598" y="771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4" y="769"/>
                  </a:lnTo>
                  <a:lnTo>
                    <a:pt x="594" y="766"/>
                  </a:lnTo>
                  <a:lnTo>
                    <a:pt x="594" y="764"/>
                  </a:lnTo>
                  <a:lnTo>
                    <a:pt x="594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89" y="764"/>
                  </a:lnTo>
                  <a:lnTo>
                    <a:pt x="589" y="766"/>
                  </a:lnTo>
                  <a:lnTo>
                    <a:pt x="589" y="764"/>
                  </a:lnTo>
                  <a:lnTo>
                    <a:pt x="587" y="764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4" y="762"/>
                  </a:lnTo>
                  <a:lnTo>
                    <a:pt x="584" y="762"/>
                  </a:lnTo>
                  <a:lnTo>
                    <a:pt x="584" y="764"/>
                  </a:lnTo>
                  <a:lnTo>
                    <a:pt x="584" y="764"/>
                  </a:lnTo>
                  <a:lnTo>
                    <a:pt x="582" y="764"/>
                  </a:lnTo>
                  <a:lnTo>
                    <a:pt x="582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0" y="766"/>
                  </a:lnTo>
                  <a:lnTo>
                    <a:pt x="568" y="766"/>
                  </a:lnTo>
                  <a:lnTo>
                    <a:pt x="565" y="769"/>
                  </a:lnTo>
                  <a:lnTo>
                    <a:pt x="565" y="769"/>
                  </a:lnTo>
                  <a:lnTo>
                    <a:pt x="563" y="771"/>
                  </a:lnTo>
                  <a:lnTo>
                    <a:pt x="563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58" y="771"/>
                  </a:lnTo>
                  <a:lnTo>
                    <a:pt x="558" y="769"/>
                  </a:lnTo>
                  <a:lnTo>
                    <a:pt x="556" y="769"/>
                  </a:lnTo>
                  <a:lnTo>
                    <a:pt x="556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61" y="773"/>
                  </a:lnTo>
                  <a:lnTo>
                    <a:pt x="561" y="773"/>
                  </a:lnTo>
                  <a:lnTo>
                    <a:pt x="561" y="776"/>
                  </a:lnTo>
                  <a:lnTo>
                    <a:pt x="561" y="778"/>
                  </a:lnTo>
                  <a:lnTo>
                    <a:pt x="561" y="780"/>
                  </a:lnTo>
                  <a:lnTo>
                    <a:pt x="561" y="780"/>
                  </a:lnTo>
                  <a:lnTo>
                    <a:pt x="558" y="783"/>
                  </a:lnTo>
                  <a:lnTo>
                    <a:pt x="558" y="785"/>
                  </a:lnTo>
                  <a:lnTo>
                    <a:pt x="556" y="785"/>
                  </a:lnTo>
                  <a:lnTo>
                    <a:pt x="556" y="785"/>
                  </a:lnTo>
                  <a:lnTo>
                    <a:pt x="556" y="788"/>
                  </a:lnTo>
                  <a:lnTo>
                    <a:pt x="553" y="788"/>
                  </a:lnTo>
                  <a:lnTo>
                    <a:pt x="553" y="788"/>
                  </a:lnTo>
                  <a:lnTo>
                    <a:pt x="551" y="788"/>
                  </a:lnTo>
                  <a:lnTo>
                    <a:pt x="549" y="788"/>
                  </a:lnTo>
                  <a:lnTo>
                    <a:pt x="549" y="785"/>
                  </a:lnTo>
                  <a:lnTo>
                    <a:pt x="546" y="788"/>
                  </a:lnTo>
                  <a:lnTo>
                    <a:pt x="544" y="785"/>
                  </a:lnTo>
                  <a:lnTo>
                    <a:pt x="544" y="785"/>
                  </a:lnTo>
                  <a:lnTo>
                    <a:pt x="542" y="788"/>
                  </a:lnTo>
                  <a:lnTo>
                    <a:pt x="542" y="788"/>
                  </a:lnTo>
                  <a:lnTo>
                    <a:pt x="539" y="788"/>
                  </a:lnTo>
                  <a:lnTo>
                    <a:pt x="539" y="788"/>
                  </a:lnTo>
                  <a:lnTo>
                    <a:pt x="537" y="788"/>
                  </a:lnTo>
                  <a:lnTo>
                    <a:pt x="537" y="790"/>
                  </a:lnTo>
                  <a:lnTo>
                    <a:pt x="535" y="790"/>
                  </a:lnTo>
                  <a:lnTo>
                    <a:pt x="535" y="790"/>
                  </a:lnTo>
                  <a:lnTo>
                    <a:pt x="532" y="790"/>
                  </a:lnTo>
                  <a:lnTo>
                    <a:pt x="532" y="788"/>
                  </a:lnTo>
                  <a:lnTo>
                    <a:pt x="530" y="788"/>
                  </a:lnTo>
                  <a:lnTo>
                    <a:pt x="530" y="788"/>
                  </a:lnTo>
                  <a:lnTo>
                    <a:pt x="530" y="785"/>
                  </a:lnTo>
                  <a:lnTo>
                    <a:pt x="527" y="783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3" y="776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0" y="778"/>
                  </a:lnTo>
                  <a:lnTo>
                    <a:pt x="520" y="778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0" y="783"/>
                  </a:lnTo>
                  <a:lnTo>
                    <a:pt x="518" y="783"/>
                  </a:lnTo>
                  <a:lnTo>
                    <a:pt x="516" y="785"/>
                  </a:lnTo>
                  <a:lnTo>
                    <a:pt x="516" y="785"/>
                  </a:lnTo>
                  <a:lnTo>
                    <a:pt x="516" y="788"/>
                  </a:lnTo>
                  <a:lnTo>
                    <a:pt x="513" y="790"/>
                  </a:lnTo>
                  <a:lnTo>
                    <a:pt x="513" y="790"/>
                  </a:lnTo>
                  <a:lnTo>
                    <a:pt x="511" y="792"/>
                  </a:lnTo>
                  <a:lnTo>
                    <a:pt x="511" y="792"/>
                  </a:lnTo>
                  <a:lnTo>
                    <a:pt x="511" y="795"/>
                  </a:lnTo>
                  <a:lnTo>
                    <a:pt x="511" y="797"/>
                  </a:lnTo>
                  <a:lnTo>
                    <a:pt x="511" y="799"/>
                  </a:lnTo>
                  <a:lnTo>
                    <a:pt x="511" y="802"/>
                  </a:lnTo>
                  <a:lnTo>
                    <a:pt x="511" y="804"/>
                  </a:lnTo>
                  <a:lnTo>
                    <a:pt x="509" y="804"/>
                  </a:lnTo>
                  <a:lnTo>
                    <a:pt x="506" y="806"/>
                  </a:lnTo>
                  <a:lnTo>
                    <a:pt x="506" y="806"/>
                  </a:lnTo>
                  <a:lnTo>
                    <a:pt x="501" y="809"/>
                  </a:lnTo>
                  <a:lnTo>
                    <a:pt x="499" y="809"/>
                  </a:lnTo>
                  <a:lnTo>
                    <a:pt x="499" y="811"/>
                  </a:lnTo>
                  <a:lnTo>
                    <a:pt x="497" y="811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0" y="818"/>
                  </a:lnTo>
                  <a:lnTo>
                    <a:pt x="487" y="818"/>
                  </a:lnTo>
                  <a:lnTo>
                    <a:pt x="487" y="818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3"/>
                  </a:lnTo>
                  <a:lnTo>
                    <a:pt x="483" y="821"/>
                  </a:lnTo>
                  <a:lnTo>
                    <a:pt x="480" y="823"/>
                  </a:lnTo>
                  <a:lnTo>
                    <a:pt x="478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8" y="825"/>
                  </a:lnTo>
                  <a:lnTo>
                    <a:pt x="480" y="823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3" y="825"/>
                  </a:lnTo>
                  <a:lnTo>
                    <a:pt x="483" y="823"/>
                  </a:lnTo>
                  <a:lnTo>
                    <a:pt x="485" y="823"/>
                  </a:lnTo>
                  <a:lnTo>
                    <a:pt x="485" y="821"/>
                  </a:lnTo>
                  <a:lnTo>
                    <a:pt x="487" y="821"/>
                  </a:lnTo>
                  <a:lnTo>
                    <a:pt x="490" y="821"/>
                  </a:lnTo>
                  <a:lnTo>
                    <a:pt x="490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4" y="818"/>
                  </a:lnTo>
                  <a:lnTo>
                    <a:pt x="494" y="818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4" y="821"/>
                  </a:lnTo>
                  <a:lnTo>
                    <a:pt x="494" y="821"/>
                  </a:lnTo>
                  <a:lnTo>
                    <a:pt x="497" y="821"/>
                  </a:lnTo>
                  <a:lnTo>
                    <a:pt x="497" y="823"/>
                  </a:lnTo>
                  <a:lnTo>
                    <a:pt x="494" y="823"/>
                  </a:lnTo>
                  <a:lnTo>
                    <a:pt x="494" y="825"/>
                  </a:lnTo>
                  <a:lnTo>
                    <a:pt x="494" y="825"/>
                  </a:lnTo>
                  <a:lnTo>
                    <a:pt x="497" y="825"/>
                  </a:lnTo>
                  <a:lnTo>
                    <a:pt x="497" y="825"/>
                  </a:lnTo>
                  <a:lnTo>
                    <a:pt x="497" y="828"/>
                  </a:lnTo>
                  <a:lnTo>
                    <a:pt x="497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7" y="830"/>
                  </a:lnTo>
                  <a:lnTo>
                    <a:pt x="499" y="828"/>
                  </a:lnTo>
                  <a:lnTo>
                    <a:pt x="501" y="828"/>
                  </a:lnTo>
                  <a:lnTo>
                    <a:pt x="501" y="828"/>
                  </a:lnTo>
                  <a:lnTo>
                    <a:pt x="501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501" y="830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3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7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9" y="835"/>
                  </a:lnTo>
                  <a:lnTo>
                    <a:pt x="499" y="835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4" y="835"/>
                  </a:lnTo>
                  <a:lnTo>
                    <a:pt x="494" y="837"/>
                  </a:lnTo>
                  <a:lnTo>
                    <a:pt x="497" y="837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7" y="837"/>
                  </a:lnTo>
                  <a:lnTo>
                    <a:pt x="497" y="837"/>
                  </a:lnTo>
                  <a:lnTo>
                    <a:pt x="497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7" y="844"/>
                  </a:lnTo>
                  <a:lnTo>
                    <a:pt x="494" y="844"/>
                  </a:lnTo>
                  <a:lnTo>
                    <a:pt x="494" y="844"/>
                  </a:lnTo>
                  <a:lnTo>
                    <a:pt x="494" y="847"/>
                  </a:lnTo>
                  <a:lnTo>
                    <a:pt x="494" y="847"/>
                  </a:lnTo>
                  <a:lnTo>
                    <a:pt x="497" y="844"/>
                  </a:lnTo>
                  <a:lnTo>
                    <a:pt x="497" y="844"/>
                  </a:lnTo>
                  <a:lnTo>
                    <a:pt x="499" y="844"/>
                  </a:lnTo>
                  <a:lnTo>
                    <a:pt x="499" y="847"/>
                  </a:lnTo>
                  <a:lnTo>
                    <a:pt x="501" y="849"/>
                  </a:lnTo>
                  <a:lnTo>
                    <a:pt x="501" y="849"/>
                  </a:lnTo>
                  <a:lnTo>
                    <a:pt x="499" y="849"/>
                  </a:lnTo>
                  <a:lnTo>
                    <a:pt x="501" y="851"/>
                  </a:lnTo>
                  <a:lnTo>
                    <a:pt x="499" y="851"/>
                  </a:lnTo>
                  <a:lnTo>
                    <a:pt x="499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1"/>
                  </a:lnTo>
                  <a:lnTo>
                    <a:pt x="501" y="851"/>
                  </a:lnTo>
                  <a:lnTo>
                    <a:pt x="504" y="851"/>
                  </a:lnTo>
                  <a:lnTo>
                    <a:pt x="504" y="854"/>
                  </a:lnTo>
                  <a:lnTo>
                    <a:pt x="504" y="851"/>
                  </a:lnTo>
                  <a:lnTo>
                    <a:pt x="504" y="851"/>
                  </a:lnTo>
                  <a:lnTo>
                    <a:pt x="506" y="854"/>
                  </a:lnTo>
                  <a:lnTo>
                    <a:pt x="506" y="854"/>
                  </a:lnTo>
                  <a:lnTo>
                    <a:pt x="509" y="854"/>
                  </a:lnTo>
                  <a:lnTo>
                    <a:pt x="511" y="854"/>
                  </a:lnTo>
                  <a:lnTo>
                    <a:pt x="511" y="854"/>
                  </a:lnTo>
                  <a:lnTo>
                    <a:pt x="511" y="856"/>
                  </a:lnTo>
                  <a:lnTo>
                    <a:pt x="509" y="856"/>
                  </a:lnTo>
                  <a:lnTo>
                    <a:pt x="509" y="859"/>
                  </a:lnTo>
                  <a:lnTo>
                    <a:pt x="506" y="861"/>
                  </a:lnTo>
                  <a:lnTo>
                    <a:pt x="506" y="861"/>
                  </a:lnTo>
                  <a:lnTo>
                    <a:pt x="506" y="863"/>
                  </a:lnTo>
                  <a:lnTo>
                    <a:pt x="509" y="861"/>
                  </a:lnTo>
                  <a:lnTo>
                    <a:pt x="511" y="861"/>
                  </a:lnTo>
                  <a:lnTo>
                    <a:pt x="513" y="861"/>
                  </a:lnTo>
                  <a:lnTo>
                    <a:pt x="513" y="863"/>
                  </a:lnTo>
                  <a:lnTo>
                    <a:pt x="516" y="863"/>
                  </a:lnTo>
                  <a:lnTo>
                    <a:pt x="516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1"/>
                  </a:lnTo>
                  <a:lnTo>
                    <a:pt x="523" y="861"/>
                  </a:lnTo>
                  <a:lnTo>
                    <a:pt x="523" y="863"/>
                  </a:lnTo>
                  <a:lnTo>
                    <a:pt x="525" y="863"/>
                  </a:lnTo>
                  <a:lnTo>
                    <a:pt x="525" y="863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7" y="866"/>
                  </a:lnTo>
                  <a:lnTo>
                    <a:pt x="527" y="866"/>
                  </a:lnTo>
                  <a:lnTo>
                    <a:pt x="527" y="863"/>
                  </a:lnTo>
                  <a:lnTo>
                    <a:pt x="527" y="863"/>
                  </a:lnTo>
                  <a:lnTo>
                    <a:pt x="527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59"/>
                  </a:lnTo>
                  <a:lnTo>
                    <a:pt x="525" y="859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7" y="856"/>
                  </a:lnTo>
                  <a:lnTo>
                    <a:pt x="527" y="854"/>
                  </a:lnTo>
                  <a:lnTo>
                    <a:pt x="527" y="851"/>
                  </a:lnTo>
                  <a:lnTo>
                    <a:pt x="527" y="849"/>
                  </a:lnTo>
                  <a:lnTo>
                    <a:pt x="527" y="847"/>
                  </a:lnTo>
                  <a:lnTo>
                    <a:pt x="530" y="844"/>
                  </a:lnTo>
                  <a:lnTo>
                    <a:pt x="530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4"/>
                  </a:lnTo>
                  <a:lnTo>
                    <a:pt x="532" y="844"/>
                  </a:lnTo>
                  <a:lnTo>
                    <a:pt x="535" y="842"/>
                  </a:lnTo>
                  <a:lnTo>
                    <a:pt x="535" y="840"/>
                  </a:lnTo>
                  <a:lnTo>
                    <a:pt x="537" y="837"/>
                  </a:lnTo>
                  <a:lnTo>
                    <a:pt x="537" y="837"/>
                  </a:lnTo>
                  <a:lnTo>
                    <a:pt x="537" y="840"/>
                  </a:lnTo>
                  <a:lnTo>
                    <a:pt x="539" y="837"/>
                  </a:lnTo>
                  <a:lnTo>
                    <a:pt x="539" y="837"/>
                  </a:lnTo>
                  <a:lnTo>
                    <a:pt x="537" y="837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3"/>
                  </a:lnTo>
                  <a:lnTo>
                    <a:pt x="539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0"/>
                  </a:lnTo>
                  <a:lnTo>
                    <a:pt x="542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28"/>
                  </a:lnTo>
                  <a:lnTo>
                    <a:pt x="539" y="828"/>
                  </a:lnTo>
                  <a:lnTo>
                    <a:pt x="542" y="825"/>
                  </a:lnTo>
                  <a:lnTo>
                    <a:pt x="542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9" y="823"/>
                  </a:lnTo>
                  <a:lnTo>
                    <a:pt x="549" y="823"/>
                  </a:lnTo>
                  <a:lnTo>
                    <a:pt x="551" y="823"/>
                  </a:lnTo>
                  <a:lnTo>
                    <a:pt x="551" y="821"/>
                  </a:lnTo>
                  <a:lnTo>
                    <a:pt x="551" y="821"/>
                  </a:lnTo>
                  <a:lnTo>
                    <a:pt x="556" y="818"/>
                  </a:lnTo>
                  <a:lnTo>
                    <a:pt x="558" y="816"/>
                  </a:lnTo>
                  <a:lnTo>
                    <a:pt x="558" y="816"/>
                  </a:lnTo>
                  <a:lnTo>
                    <a:pt x="563" y="816"/>
                  </a:lnTo>
                  <a:lnTo>
                    <a:pt x="565" y="814"/>
                  </a:lnTo>
                  <a:lnTo>
                    <a:pt x="568" y="816"/>
                  </a:lnTo>
                  <a:lnTo>
                    <a:pt x="572" y="816"/>
                  </a:lnTo>
                  <a:lnTo>
                    <a:pt x="575" y="818"/>
                  </a:lnTo>
                  <a:lnTo>
                    <a:pt x="577" y="818"/>
                  </a:lnTo>
                  <a:lnTo>
                    <a:pt x="577" y="821"/>
                  </a:lnTo>
                  <a:lnTo>
                    <a:pt x="579" y="821"/>
                  </a:lnTo>
                  <a:lnTo>
                    <a:pt x="579" y="823"/>
                  </a:lnTo>
                  <a:lnTo>
                    <a:pt x="582" y="823"/>
                  </a:lnTo>
                  <a:lnTo>
                    <a:pt x="584" y="828"/>
                  </a:lnTo>
                  <a:lnTo>
                    <a:pt x="584" y="828"/>
                  </a:lnTo>
                  <a:lnTo>
                    <a:pt x="584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9" y="833"/>
                  </a:lnTo>
                  <a:lnTo>
                    <a:pt x="589" y="833"/>
                  </a:lnTo>
                  <a:lnTo>
                    <a:pt x="589" y="830"/>
                  </a:lnTo>
                  <a:lnTo>
                    <a:pt x="589" y="830"/>
                  </a:lnTo>
                  <a:lnTo>
                    <a:pt x="589" y="828"/>
                  </a:lnTo>
                  <a:lnTo>
                    <a:pt x="589" y="828"/>
                  </a:lnTo>
                  <a:lnTo>
                    <a:pt x="591" y="825"/>
                  </a:lnTo>
                  <a:lnTo>
                    <a:pt x="591" y="818"/>
                  </a:lnTo>
                  <a:lnTo>
                    <a:pt x="594" y="816"/>
                  </a:lnTo>
                  <a:lnTo>
                    <a:pt x="594" y="816"/>
                  </a:lnTo>
                  <a:lnTo>
                    <a:pt x="596" y="814"/>
                  </a:lnTo>
                  <a:lnTo>
                    <a:pt x="596" y="814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09"/>
                  </a:lnTo>
                  <a:lnTo>
                    <a:pt x="598" y="809"/>
                  </a:lnTo>
                  <a:lnTo>
                    <a:pt x="601" y="806"/>
                  </a:lnTo>
                  <a:lnTo>
                    <a:pt x="603" y="806"/>
                  </a:lnTo>
                  <a:lnTo>
                    <a:pt x="608" y="804"/>
                  </a:lnTo>
                  <a:lnTo>
                    <a:pt x="608" y="802"/>
                  </a:lnTo>
                  <a:lnTo>
                    <a:pt x="608" y="802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3" y="799"/>
                  </a:lnTo>
                  <a:lnTo>
                    <a:pt x="615" y="797"/>
                  </a:lnTo>
                  <a:lnTo>
                    <a:pt x="615" y="797"/>
                  </a:lnTo>
                  <a:lnTo>
                    <a:pt x="617" y="797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close/>
                  <a:moveTo>
                    <a:pt x="863" y="738"/>
                  </a:moveTo>
                  <a:lnTo>
                    <a:pt x="863" y="735"/>
                  </a:lnTo>
                  <a:lnTo>
                    <a:pt x="863" y="735"/>
                  </a:lnTo>
                  <a:lnTo>
                    <a:pt x="861" y="735"/>
                  </a:lnTo>
                  <a:lnTo>
                    <a:pt x="859" y="735"/>
                  </a:lnTo>
                  <a:lnTo>
                    <a:pt x="859" y="738"/>
                  </a:lnTo>
                  <a:lnTo>
                    <a:pt x="859" y="740"/>
                  </a:lnTo>
                  <a:lnTo>
                    <a:pt x="859" y="740"/>
                  </a:lnTo>
                  <a:lnTo>
                    <a:pt x="863" y="743"/>
                  </a:lnTo>
                  <a:lnTo>
                    <a:pt x="863" y="743"/>
                  </a:lnTo>
                  <a:lnTo>
                    <a:pt x="866" y="743"/>
                  </a:lnTo>
                  <a:lnTo>
                    <a:pt x="866" y="743"/>
                  </a:lnTo>
                  <a:lnTo>
                    <a:pt x="866" y="740"/>
                  </a:lnTo>
                  <a:lnTo>
                    <a:pt x="866" y="738"/>
                  </a:lnTo>
                  <a:lnTo>
                    <a:pt x="863" y="738"/>
                  </a:lnTo>
                  <a:close/>
                  <a:moveTo>
                    <a:pt x="402" y="1005"/>
                  </a:moveTo>
                  <a:lnTo>
                    <a:pt x="400" y="1005"/>
                  </a:lnTo>
                  <a:lnTo>
                    <a:pt x="397" y="1005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5"/>
                  </a:lnTo>
                  <a:lnTo>
                    <a:pt x="393" y="1005"/>
                  </a:lnTo>
                  <a:lnTo>
                    <a:pt x="393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10"/>
                  </a:lnTo>
                  <a:lnTo>
                    <a:pt x="390" y="1010"/>
                  </a:lnTo>
                  <a:lnTo>
                    <a:pt x="390" y="1015"/>
                  </a:lnTo>
                  <a:lnTo>
                    <a:pt x="393" y="1015"/>
                  </a:lnTo>
                  <a:lnTo>
                    <a:pt x="393" y="1017"/>
                  </a:lnTo>
                  <a:lnTo>
                    <a:pt x="395" y="1017"/>
                  </a:lnTo>
                  <a:lnTo>
                    <a:pt x="397" y="1017"/>
                  </a:lnTo>
                  <a:lnTo>
                    <a:pt x="397" y="1017"/>
                  </a:lnTo>
                  <a:lnTo>
                    <a:pt x="400" y="1017"/>
                  </a:lnTo>
                  <a:lnTo>
                    <a:pt x="402" y="1017"/>
                  </a:lnTo>
                  <a:lnTo>
                    <a:pt x="404" y="1015"/>
                  </a:lnTo>
                  <a:lnTo>
                    <a:pt x="404" y="1010"/>
                  </a:lnTo>
                  <a:lnTo>
                    <a:pt x="404" y="1008"/>
                  </a:lnTo>
                  <a:lnTo>
                    <a:pt x="402" y="1008"/>
                  </a:lnTo>
                  <a:lnTo>
                    <a:pt x="402" y="1005"/>
                  </a:lnTo>
                  <a:close/>
                  <a:moveTo>
                    <a:pt x="435" y="1275"/>
                  </a:moveTo>
                  <a:lnTo>
                    <a:pt x="435" y="1275"/>
                  </a:lnTo>
                  <a:lnTo>
                    <a:pt x="435" y="1275"/>
                  </a:lnTo>
                  <a:lnTo>
                    <a:pt x="433" y="1275"/>
                  </a:lnTo>
                  <a:lnTo>
                    <a:pt x="433" y="1277"/>
                  </a:lnTo>
                  <a:lnTo>
                    <a:pt x="433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5"/>
                  </a:lnTo>
                  <a:lnTo>
                    <a:pt x="435" y="1275"/>
                  </a:lnTo>
                  <a:lnTo>
                    <a:pt x="438" y="1275"/>
                  </a:lnTo>
                  <a:lnTo>
                    <a:pt x="435" y="1275"/>
                  </a:lnTo>
                  <a:lnTo>
                    <a:pt x="435" y="1275"/>
                  </a:lnTo>
                  <a:close/>
                  <a:moveTo>
                    <a:pt x="438" y="1270"/>
                  </a:moveTo>
                  <a:lnTo>
                    <a:pt x="438" y="1270"/>
                  </a:lnTo>
                  <a:lnTo>
                    <a:pt x="438" y="1270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40" y="1273"/>
                  </a:lnTo>
                  <a:lnTo>
                    <a:pt x="440" y="1270"/>
                  </a:lnTo>
                  <a:lnTo>
                    <a:pt x="440" y="1270"/>
                  </a:lnTo>
                  <a:lnTo>
                    <a:pt x="438" y="1270"/>
                  </a:lnTo>
                  <a:close/>
                  <a:moveTo>
                    <a:pt x="478" y="851"/>
                  </a:move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1" y="851"/>
                  </a:lnTo>
                  <a:lnTo>
                    <a:pt x="471" y="851"/>
                  </a:lnTo>
                  <a:lnTo>
                    <a:pt x="471" y="849"/>
                  </a:lnTo>
                  <a:lnTo>
                    <a:pt x="468" y="849"/>
                  </a:lnTo>
                  <a:lnTo>
                    <a:pt x="471" y="847"/>
                  </a:lnTo>
                  <a:lnTo>
                    <a:pt x="471" y="847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3" y="844"/>
                  </a:lnTo>
                  <a:lnTo>
                    <a:pt x="475" y="844"/>
                  </a:lnTo>
                  <a:lnTo>
                    <a:pt x="475" y="844"/>
                  </a:lnTo>
                  <a:lnTo>
                    <a:pt x="475" y="842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1" y="842"/>
                  </a:lnTo>
                  <a:lnTo>
                    <a:pt x="468" y="842"/>
                  </a:lnTo>
                  <a:lnTo>
                    <a:pt x="468" y="844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71" y="840"/>
                  </a:lnTo>
                  <a:lnTo>
                    <a:pt x="468" y="840"/>
                  </a:lnTo>
                  <a:lnTo>
                    <a:pt x="468" y="840"/>
                  </a:lnTo>
                  <a:lnTo>
                    <a:pt x="466" y="842"/>
                  </a:lnTo>
                  <a:lnTo>
                    <a:pt x="464" y="840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3"/>
                  </a:lnTo>
                  <a:lnTo>
                    <a:pt x="468" y="833"/>
                  </a:lnTo>
                  <a:lnTo>
                    <a:pt x="468" y="830"/>
                  </a:lnTo>
                  <a:lnTo>
                    <a:pt x="466" y="833"/>
                  </a:lnTo>
                  <a:lnTo>
                    <a:pt x="466" y="833"/>
                  </a:lnTo>
                  <a:lnTo>
                    <a:pt x="461" y="833"/>
                  </a:lnTo>
                  <a:lnTo>
                    <a:pt x="459" y="830"/>
                  </a:lnTo>
                  <a:lnTo>
                    <a:pt x="459" y="833"/>
                  </a:lnTo>
                  <a:lnTo>
                    <a:pt x="457" y="830"/>
                  </a:lnTo>
                  <a:lnTo>
                    <a:pt x="454" y="833"/>
                  </a:lnTo>
                  <a:lnTo>
                    <a:pt x="452" y="833"/>
                  </a:lnTo>
                  <a:lnTo>
                    <a:pt x="449" y="833"/>
                  </a:lnTo>
                  <a:lnTo>
                    <a:pt x="449" y="830"/>
                  </a:lnTo>
                  <a:lnTo>
                    <a:pt x="447" y="828"/>
                  </a:lnTo>
                  <a:lnTo>
                    <a:pt x="449" y="825"/>
                  </a:lnTo>
                  <a:lnTo>
                    <a:pt x="449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7" y="825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1"/>
                  </a:lnTo>
                  <a:lnTo>
                    <a:pt x="457" y="823"/>
                  </a:lnTo>
                  <a:lnTo>
                    <a:pt x="459" y="823"/>
                  </a:lnTo>
                  <a:lnTo>
                    <a:pt x="459" y="823"/>
                  </a:lnTo>
                  <a:lnTo>
                    <a:pt x="459" y="821"/>
                  </a:lnTo>
                  <a:lnTo>
                    <a:pt x="461" y="818"/>
                  </a:lnTo>
                  <a:lnTo>
                    <a:pt x="461" y="818"/>
                  </a:lnTo>
                  <a:lnTo>
                    <a:pt x="461" y="816"/>
                  </a:lnTo>
                  <a:lnTo>
                    <a:pt x="461" y="814"/>
                  </a:lnTo>
                  <a:lnTo>
                    <a:pt x="461" y="814"/>
                  </a:lnTo>
                  <a:lnTo>
                    <a:pt x="461" y="811"/>
                  </a:lnTo>
                  <a:lnTo>
                    <a:pt x="459" y="811"/>
                  </a:lnTo>
                  <a:lnTo>
                    <a:pt x="459" y="809"/>
                  </a:lnTo>
                  <a:lnTo>
                    <a:pt x="457" y="806"/>
                  </a:lnTo>
                  <a:lnTo>
                    <a:pt x="457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2" y="806"/>
                  </a:lnTo>
                  <a:lnTo>
                    <a:pt x="452" y="806"/>
                  </a:lnTo>
                  <a:lnTo>
                    <a:pt x="449" y="806"/>
                  </a:lnTo>
                  <a:lnTo>
                    <a:pt x="447" y="806"/>
                  </a:lnTo>
                  <a:lnTo>
                    <a:pt x="447" y="806"/>
                  </a:lnTo>
                  <a:lnTo>
                    <a:pt x="447" y="809"/>
                  </a:lnTo>
                  <a:lnTo>
                    <a:pt x="447" y="809"/>
                  </a:lnTo>
                  <a:lnTo>
                    <a:pt x="445" y="811"/>
                  </a:lnTo>
                  <a:lnTo>
                    <a:pt x="445" y="811"/>
                  </a:lnTo>
                  <a:lnTo>
                    <a:pt x="442" y="811"/>
                  </a:lnTo>
                  <a:lnTo>
                    <a:pt x="440" y="811"/>
                  </a:lnTo>
                  <a:lnTo>
                    <a:pt x="438" y="811"/>
                  </a:lnTo>
                  <a:lnTo>
                    <a:pt x="435" y="811"/>
                  </a:lnTo>
                  <a:lnTo>
                    <a:pt x="433" y="809"/>
                  </a:lnTo>
                  <a:lnTo>
                    <a:pt x="433" y="809"/>
                  </a:lnTo>
                  <a:lnTo>
                    <a:pt x="430" y="809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6" y="809"/>
                  </a:lnTo>
                  <a:lnTo>
                    <a:pt x="426" y="806"/>
                  </a:lnTo>
                  <a:lnTo>
                    <a:pt x="426" y="806"/>
                  </a:lnTo>
                  <a:lnTo>
                    <a:pt x="423" y="802"/>
                  </a:lnTo>
                  <a:lnTo>
                    <a:pt x="423" y="802"/>
                  </a:lnTo>
                  <a:lnTo>
                    <a:pt x="423" y="799"/>
                  </a:lnTo>
                  <a:lnTo>
                    <a:pt x="423" y="799"/>
                  </a:lnTo>
                  <a:lnTo>
                    <a:pt x="423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2"/>
                  </a:lnTo>
                  <a:lnTo>
                    <a:pt x="421" y="792"/>
                  </a:lnTo>
                  <a:lnTo>
                    <a:pt x="423" y="792"/>
                  </a:lnTo>
                  <a:lnTo>
                    <a:pt x="421" y="792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88"/>
                  </a:lnTo>
                  <a:lnTo>
                    <a:pt x="423" y="788"/>
                  </a:lnTo>
                  <a:lnTo>
                    <a:pt x="421" y="788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2"/>
                  </a:lnTo>
                  <a:lnTo>
                    <a:pt x="419" y="792"/>
                  </a:lnTo>
                  <a:lnTo>
                    <a:pt x="416" y="792"/>
                  </a:lnTo>
                  <a:lnTo>
                    <a:pt x="416" y="792"/>
                  </a:lnTo>
                  <a:lnTo>
                    <a:pt x="416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2" y="790"/>
                  </a:lnTo>
                  <a:lnTo>
                    <a:pt x="409" y="790"/>
                  </a:lnTo>
                  <a:lnTo>
                    <a:pt x="409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4" y="790"/>
                  </a:lnTo>
                  <a:lnTo>
                    <a:pt x="404" y="792"/>
                  </a:lnTo>
                  <a:lnTo>
                    <a:pt x="402" y="792"/>
                  </a:lnTo>
                  <a:lnTo>
                    <a:pt x="402" y="792"/>
                  </a:lnTo>
                  <a:lnTo>
                    <a:pt x="400" y="792"/>
                  </a:lnTo>
                  <a:lnTo>
                    <a:pt x="397" y="792"/>
                  </a:lnTo>
                  <a:lnTo>
                    <a:pt x="397" y="792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5" y="795"/>
                  </a:lnTo>
                  <a:lnTo>
                    <a:pt x="395" y="795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9"/>
                  </a:lnTo>
                  <a:lnTo>
                    <a:pt x="393" y="799"/>
                  </a:lnTo>
                  <a:lnTo>
                    <a:pt x="395" y="799"/>
                  </a:lnTo>
                  <a:lnTo>
                    <a:pt x="395" y="799"/>
                  </a:lnTo>
                  <a:lnTo>
                    <a:pt x="395" y="802"/>
                  </a:lnTo>
                  <a:lnTo>
                    <a:pt x="393" y="802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0" y="804"/>
                  </a:lnTo>
                  <a:lnTo>
                    <a:pt x="390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6" y="806"/>
                  </a:lnTo>
                  <a:lnTo>
                    <a:pt x="386" y="804"/>
                  </a:lnTo>
                  <a:lnTo>
                    <a:pt x="386" y="804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8" y="809"/>
                  </a:lnTo>
                  <a:lnTo>
                    <a:pt x="388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9"/>
                  </a:lnTo>
                  <a:lnTo>
                    <a:pt x="390" y="809"/>
                  </a:lnTo>
                  <a:lnTo>
                    <a:pt x="390" y="811"/>
                  </a:lnTo>
                  <a:lnTo>
                    <a:pt x="390" y="811"/>
                  </a:lnTo>
                  <a:lnTo>
                    <a:pt x="388" y="811"/>
                  </a:lnTo>
                  <a:lnTo>
                    <a:pt x="388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09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4" y="811"/>
                  </a:lnTo>
                  <a:lnTo>
                    <a:pt x="374" y="814"/>
                  </a:lnTo>
                  <a:lnTo>
                    <a:pt x="374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4" y="816"/>
                  </a:lnTo>
                  <a:lnTo>
                    <a:pt x="374" y="816"/>
                  </a:lnTo>
                  <a:lnTo>
                    <a:pt x="371" y="818"/>
                  </a:lnTo>
                  <a:lnTo>
                    <a:pt x="371" y="818"/>
                  </a:lnTo>
                  <a:lnTo>
                    <a:pt x="371" y="821"/>
                  </a:lnTo>
                  <a:lnTo>
                    <a:pt x="371" y="821"/>
                  </a:lnTo>
                  <a:lnTo>
                    <a:pt x="369" y="821"/>
                  </a:lnTo>
                  <a:lnTo>
                    <a:pt x="369" y="821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4" y="814"/>
                  </a:lnTo>
                  <a:lnTo>
                    <a:pt x="364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6"/>
                  </a:lnTo>
                  <a:lnTo>
                    <a:pt x="362" y="818"/>
                  </a:lnTo>
                  <a:lnTo>
                    <a:pt x="362" y="818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8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5"/>
                  </a:lnTo>
                  <a:lnTo>
                    <a:pt x="357" y="825"/>
                  </a:lnTo>
                  <a:lnTo>
                    <a:pt x="355" y="825"/>
                  </a:lnTo>
                  <a:lnTo>
                    <a:pt x="352" y="825"/>
                  </a:lnTo>
                  <a:lnTo>
                    <a:pt x="352" y="823"/>
                  </a:lnTo>
                  <a:lnTo>
                    <a:pt x="352" y="823"/>
                  </a:lnTo>
                  <a:lnTo>
                    <a:pt x="350" y="825"/>
                  </a:lnTo>
                  <a:lnTo>
                    <a:pt x="350" y="825"/>
                  </a:lnTo>
                  <a:lnTo>
                    <a:pt x="348" y="823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8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3"/>
                  </a:lnTo>
                  <a:lnTo>
                    <a:pt x="345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2"/>
                  </a:lnTo>
                  <a:lnTo>
                    <a:pt x="352" y="842"/>
                  </a:lnTo>
                  <a:lnTo>
                    <a:pt x="352" y="840"/>
                  </a:lnTo>
                  <a:lnTo>
                    <a:pt x="355" y="842"/>
                  </a:lnTo>
                  <a:lnTo>
                    <a:pt x="355" y="842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37"/>
                  </a:lnTo>
                  <a:lnTo>
                    <a:pt x="355" y="837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2"/>
                  </a:lnTo>
                  <a:lnTo>
                    <a:pt x="357" y="842"/>
                  </a:lnTo>
                  <a:lnTo>
                    <a:pt x="355" y="842"/>
                  </a:lnTo>
                  <a:lnTo>
                    <a:pt x="357" y="842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60" y="844"/>
                  </a:lnTo>
                  <a:lnTo>
                    <a:pt x="360" y="842"/>
                  </a:lnTo>
                  <a:lnTo>
                    <a:pt x="360" y="844"/>
                  </a:lnTo>
                  <a:lnTo>
                    <a:pt x="360" y="844"/>
                  </a:lnTo>
                  <a:lnTo>
                    <a:pt x="362" y="844"/>
                  </a:lnTo>
                  <a:lnTo>
                    <a:pt x="362" y="844"/>
                  </a:lnTo>
                  <a:lnTo>
                    <a:pt x="364" y="844"/>
                  </a:lnTo>
                  <a:lnTo>
                    <a:pt x="364" y="847"/>
                  </a:lnTo>
                  <a:lnTo>
                    <a:pt x="367" y="847"/>
                  </a:lnTo>
                  <a:lnTo>
                    <a:pt x="367" y="849"/>
                  </a:lnTo>
                  <a:lnTo>
                    <a:pt x="367" y="849"/>
                  </a:lnTo>
                  <a:lnTo>
                    <a:pt x="367" y="851"/>
                  </a:lnTo>
                  <a:lnTo>
                    <a:pt x="367" y="851"/>
                  </a:lnTo>
                  <a:lnTo>
                    <a:pt x="369" y="856"/>
                  </a:lnTo>
                  <a:lnTo>
                    <a:pt x="369" y="859"/>
                  </a:lnTo>
                  <a:lnTo>
                    <a:pt x="369" y="859"/>
                  </a:lnTo>
                  <a:lnTo>
                    <a:pt x="367" y="856"/>
                  </a:lnTo>
                  <a:lnTo>
                    <a:pt x="364" y="856"/>
                  </a:lnTo>
                  <a:lnTo>
                    <a:pt x="364" y="856"/>
                  </a:lnTo>
                  <a:lnTo>
                    <a:pt x="362" y="856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7"/>
                  </a:lnTo>
                  <a:lnTo>
                    <a:pt x="357" y="847"/>
                  </a:lnTo>
                  <a:lnTo>
                    <a:pt x="357" y="849"/>
                  </a:lnTo>
                  <a:lnTo>
                    <a:pt x="357" y="849"/>
                  </a:lnTo>
                  <a:lnTo>
                    <a:pt x="355" y="847"/>
                  </a:lnTo>
                  <a:lnTo>
                    <a:pt x="357" y="847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2"/>
                  </a:lnTo>
                  <a:lnTo>
                    <a:pt x="352" y="842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9"/>
                  </a:lnTo>
                  <a:lnTo>
                    <a:pt x="350" y="849"/>
                  </a:lnTo>
                  <a:lnTo>
                    <a:pt x="350" y="851"/>
                  </a:lnTo>
                  <a:lnTo>
                    <a:pt x="350" y="851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5" y="859"/>
                  </a:lnTo>
                  <a:lnTo>
                    <a:pt x="355" y="859"/>
                  </a:lnTo>
                  <a:lnTo>
                    <a:pt x="355" y="861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61"/>
                  </a:lnTo>
                  <a:lnTo>
                    <a:pt x="357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3"/>
                  </a:lnTo>
                  <a:lnTo>
                    <a:pt x="360" y="866"/>
                  </a:lnTo>
                  <a:lnTo>
                    <a:pt x="362" y="866"/>
                  </a:lnTo>
                  <a:lnTo>
                    <a:pt x="362" y="866"/>
                  </a:lnTo>
                  <a:lnTo>
                    <a:pt x="362" y="868"/>
                  </a:lnTo>
                  <a:lnTo>
                    <a:pt x="360" y="866"/>
                  </a:lnTo>
                  <a:lnTo>
                    <a:pt x="360" y="866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70"/>
                  </a:lnTo>
                  <a:lnTo>
                    <a:pt x="360" y="870"/>
                  </a:lnTo>
                  <a:lnTo>
                    <a:pt x="360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5" y="873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60" y="875"/>
                  </a:lnTo>
                  <a:lnTo>
                    <a:pt x="360" y="873"/>
                  </a:lnTo>
                  <a:lnTo>
                    <a:pt x="360" y="873"/>
                  </a:lnTo>
                  <a:lnTo>
                    <a:pt x="362" y="873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4" y="870"/>
                  </a:lnTo>
                  <a:lnTo>
                    <a:pt x="364" y="868"/>
                  </a:lnTo>
                  <a:lnTo>
                    <a:pt x="364" y="868"/>
                  </a:lnTo>
                  <a:lnTo>
                    <a:pt x="364" y="866"/>
                  </a:lnTo>
                  <a:lnTo>
                    <a:pt x="367" y="866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71" y="863"/>
                  </a:lnTo>
                  <a:lnTo>
                    <a:pt x="371" y="863"/>
                  </a:lnTo>
                  <a:lnTo>
                    <a:pt x="371" y="861"/>
                  </a:lnTo>
                  <a:lnTo>
                    <a:pt x="374" y="861"/>
                  </a:lnTo>
                  <a:lnTo>
                    <a:pt x="374" y="861"/>
                  </a:lnTo>
                  <a:lnTo>
                    <a:pt x="376" y="861"/>
                  </a:lnTo>
                  <a:lnTo>
                    <a:pt x="376" y="861"/>
                  </a:lnTo>
                  <a:lnTo>
                    <a:pt x="378" y="861"/>
                  </a:lnTo>
                  <a:lnTo>
                    <a:pt x="378" y="861"/>
                  </a:lnTo>
                  <a:lnTo>
                    <a:pt x="381" y="861"/>
                  </a:lnTo>
                  <a:lnTo>
                    <a:pt x="378" y="861"/>
                  </a:lnTo>
                  <a:lnTo>
                    <a:pt x="378" y="863"/>
                  </a:lnTo>
                  <a:lnTo>
                    <a:pt x="378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6"/>
                  </a:lnTo>
                  <a:lnTo>
                    <a:pt x="381" y="866"/>
                  </a:lnTo>
                  <a:lnTo>
                    <a:pt x="378" y="866"/>
                  </a:lnTo>
                  <a:lnTo>
                    <a:pt x="378" y="866"/>
                  </a:lnTo>
                  <a:lnTo>
                    <a:pt x="378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6" y="870"/>
                  </a:lnTo>
                  <a:lnTo>
                    <a:pt x="388" y="868"/>
                  </a:lnTo>
                  <a:lnTo>
                    <a:pt x="388" y="868"/>
                  </a:lnTo>
                  <a:lnTo>
                    <a:pt x="388" y="866"/>
                  </a:lnTo>
                  <a:lnTo>
                    <a:pt x="388" y="866"/>
                  </a:lnTo>
                  <a:lnTo>
                    <a:pt x="390" y="863"/>
                  </a:lnTo>
                  <a:lnTo>
                    <a:pt x="390" y="863"/>
                  </a:lnTo>
                  <a:lnTo>
                    <a:pt x="390" y="861"/>
                  </a:lnTo>
                  <a:lnTo>
                    <a:pt x="390" y="861"/>
                  </a:lnTo>
                  <a:lnTo>
                    <a:pt x="388" y="859"/>
                  </a:lnTo>
                  <a:lnTo>
                    <a:pt x="388" y="856"/>
                  </a:lnTo>
                  <a:lnTo>
                    <a:pt x="386" y="856"/>
                  </a:lnTo>
                  <a:lnTo>
                    <a:pt x="383" y="856"/>
                  </a:lnTo>
                  <a:lnTo>
                    <a:pt x="381" y="859"/>
                  </a:lnTo>
                  <a:lnTo>
                    <a:pt x="378" y="859"/>
                  </a:lnTo>
                  <a:lnTo>
                    <a:pt x="378" y="859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4"/>
                  </a:lnTo>
                  <a:lnTo>
                    <a:pt x="378" y="854"/>
                  </a:lnTo>
                  <a:lnTo>
                    <a:pt x="378" y="854"/>
                  </a:lnTo>
                  <a:lnTo>
                    <a:pt x="381" y="854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49"/>
                  </a:lnTo>
                  <a:lnTo>
                    <a:pt x="381" y="849"/>
                  </a:lnTo>
                  <a:lnTo>
                    <a:pt x="378" y="844"/>
                  </a:lnTo>
                  <a:lnTo>
                    <a:pt x="378" y="842"/>
                  </a:lnTo>
                  <a:lnTo>
                    <a:pt x="376" y="842"/>
                  </a:lnTo>
                  <a:lnTo>
                    <a:pt x="376" y="840"/>
                  </a:lnTo>
                  <a:lnTo>
                    <a:pt x="378" y="842"/>
                  </a:lnTo>
                  <a:lnTo>
                    <a:pt x="378" y="840"/>
                  </a:lnTo>
                  <a:lnTo>
                    <a:pt x="381" y="837"/>
                  </a:lnTo>
                  <a:lnTo>
                    <a:pt x="383" y="837"/>
                  </a:lnTo>
                  <a:lnTo>
                    <a:pt x="383" y="837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90" y="840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4"/>
                  </a:lnTo>
                  <a:lnTo>
                    <a:pt x="393" y="844"/>
                  </a:lnTo>
                  <a:lnTo>
                    <a:pt x="393" y="847"/>
                  </a:lnTo>
                  <a:lnTo>
                    <a:pt x="393" y="851"/>
                  </a:lnTo>
                  <a:lnTo>
                    <a:pt x="393" y="854"/>
                  </a:lnTo>
                  <a:lnTo>
                    <a:pt x="395" y="854"/>
                  </a:lnTo>
                  <a:lnTo>
                    <a:pt x="397" y="856"/>
                  </a:lnTo>
                  <a:lnTo>
                    <a:pt x="400" y="859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0" y="866"/>
                  </a:lnTo>
                  <a:lnTo>
                    <a:pt x="400" y="866"/>
                  </a:lnTo>
                  <a:lnTo>
                    <a:pt x="400" y="868"/>
                  </a:lnTo>
                  <a:lnTo>
                    <a:pt x="397" y="868"/>
                  </a:lnTo>
                  <a:lnTo>
                    <a:pt x="395" y="870"/>
                  </a:lnTo>
                  <a:lnTo>
                    <a:pt x="393" y="870"/>
                  </a:lnTo>
                  <a:lnTo>
                    <a:pt x="393" y="870"/>
                  </a:lnTo>
                  <a:lnTo>
                    <a:pt x="395" y="873"/>
                  </a:lnTo>
                  <a:lnTo>
                    <a:pt x="395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3"/>
                  </a:lnTo>
                  <a:lnTo>
                    <a:pt x="400" y="875"/>
                  </a:lnTo>
                  <a:lnTo>
                    <a:pt x="400" y="875"/>
                  </a:lnTo>
                  <a:lnTo>
                    <a:pt x="400" y="877"/>
                  </a:lnTo>
                  <a:lnTo>
                    <a:pt x="400" y="877"/>
                  </a:lnTo>
                  <a:lnTo>
                    <a:pt x="402" y="877"/>
                  </a:lnTo>
                  <a:lnTo>
                    <a:pt x="400" y="877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2"/>
                  </a:lnTo>
                  <a:lnTo>
                    <a:pt x="400" y="882"/>
                  </a:lnTo>
                  <a:lnTo>
                    <a:pt x="397" y="885"/>
                  </a:lnTo>
                  <a:lnTo>
                    <a:pt x="397" y="887"/>
                  </a:lnTo>
                  <a:lnTo>
                    <a:pt x="397" y="887"/>
                  </a:lnTo>
                  <a:lnTo>
                    <a:pt x="397" y="889"/>
                  </a:lnTo>
                  <a:lnTo>
                    <a:pt x="397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92"/>
                  </a:lnTo>
                  <a:lnTo>
                    <a:pt x="395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4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901"/>
                  </a:lnTo>
                  <a:lnTo>
                    <a:pt x="388" y="901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3" y="901"/>
                  </a:lnTo>
                  <a:lnTo>
                    <a:pt x="381" y="901"/>
                  </a:lnTo>
                  <a:lnTo>
                    <a:pt x="378" y="904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78" y="908"/>
                  </a:lnTo>
                  <a:lnTo>
                    <a:pt x="378" y="908"/>
                  </a:lnTo>
                  <a:lnTo>
                    <a:pt x="378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1" y="918"/>
                  </a:lnTo>
                  <a:lnTo>
                    <a:pt x="381" y="918"/>
                  </a:lnTo>
                  <a:lnTo>
                    <a:pt x="381" y="920"/>
                  </a:lnTo>
                  <a:lnTo>
                    <a:pt x="383" y="920"/>
                  </a:lnTo>
                  <a:lnTo>
                    <a:pt x="381" y="920"/>
                  </a:lnTo>
                  <a:lnTo>
                    <a:pt x="381" y="920"/>
                  </a:lnTo>
                  <a:lnTo>
                    <a:pt x="378" y="920"/>
                  </a:lnTo>
                  <a:lnTo>
                    <a:pt x="378" y="922"/>
                  </a:lnTo>
                  <a:lnTo>
                    <a:pt x="378" y="925"/>
                  </a:lnTo>
                  <a:lnTo>
                    <a:pt x="378" y="925"/>
                  </a:lnTo>
                  <a:lnTo>
                    <a:pt x="381" y="925"/>
                  </a:lnTo>
                  <a:lnTo>
                    <a:pt x="383" y="927"/>
                  </a:lnTo>
                  <a:lnTo>
                    <a:pt x="383" y="927"/>
                  </a:lnTo>
                  <a:lnTo>
                    <a:pt x="386" y="930"/>
                  </a:lnTo>
                  <a:lnTo>
                    <a:pt x="388" y="932"/>
                  </a:lnTo>
                  <a:lnTo>
                    <a:pt x="388" y="932"/>
                  </a:lnTo>
                  <a:lnTo>
                    <a:pt x="388" y="934"/>
                  </a:lnTo>
                  <a:lnTo>
                    <a:pt x="388" y="934"/>
                  </a:lnTo>
                  <a:lnTo>
                    <a:pt x="388" y="937"/>
                  </a:lnTo>
                  <a:lnTo>
                    <a:pt x="388" y="939"/>
                  </a:lnTo>
                  <a:lnTo>
                    <a:pt x="386" y="941"/>
                  </a:lnTo>
                  <a:lnTo>
                    <a:pt x="386" y="941"/>
                  </a:lnTo>
                  <a:lnTo>
                    <a:pt x="386" y="944"/>
                  </a:lnTo>
                  <a:lnTo>
                    <a:pt x="383" y="946"/>
                  </a:lnTo>
                  <a:lnTo>
                    <a:pt x="381" y="948"/>
                  </a:lnTo>
                  <a:lnTo>
                    <a:pt x="381" y="946"/>
                  </a:lnTo>
                  <a:lnTo>
                    <a:pt x="381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6" y="946"/>
                  </a:lnTo>
                  <a:lnTo>
                    <a:pt x="376" y="946"/>
                  </a:lnTo>
                  <a:lnTo>
                    <a:pt x="378" y="948"/>
                  </a:lnTo>
                  <a:lnTo>
                    <a:pt x="381" y="948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78" y="951"/>
                  </a:lnTo>
                  <a:lnTo>
                    <a:pt x="381" y="951"/>
                  </a:lnTo>
                  <a:lnTo>
                    <a:pt x="381" y="953"/>
                  </a:lnTo>
                  <a:lnTo>
                    <a:pt x="381" y="953"/>
                  </a:lnTo>
                  <a:lnTo>
                    <a:pt x="381" y="956"/>
                  </a:lnTo>
                  <a:lnTo>
                    <a:pt x="381" y="956"/>
                  </a:lnTo>
                  <a:lnTo>
                    <a:pt x="383" y="956"/>
                  </a:lnTo>
                  <a:lnTo>
                    <a:pt x="383" y="956"/>
                  </a:lnTo>
                  <a:lnTo>
                    <a:pt x="386" y="956"/>
                  </a:lnTo>
                  <a:lnTo>
                    <a:pt x="393" y="956"/>
                  </a:lnTo>
                  <a:lnTo>
                    <a:pt x="395" y="958"/>
                  </a:lnTo>
                  <a:lnTo>
                    <a:pt x="397" y="958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4" y="958"/>
                  </a:lnTo>
                  <a:lnTo>
                    <a:pt x="404" y="958"/>
                  </a:lnTo>
                  <a:lnTo>
                    <a:pt x="404" y="956"/>
                  </a:lnTo>
                  <a:lnTo>
                    <a:pt x="404" y="953"/>
                  </a:lnTo>
                  <a:lnTo>
                    <a:pt x="402" y="953"/>
                  </a:lnTo>
                  <a:lnTo>
                    <a:pt x="402" y="953"/>
                  </a:lnTo>
                  <a:lnTo>
                    <a:pt x="400" y="953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0" y="948"/>
                  </a:lnTo>
                  <a:lnTo>
                    <a:pt x="397" y="944"/>
                  </a:lnTo>
                  <a:lnTo>
                    <a:pt x="397" y="944"/>
                  </a:lnTo>
                  <a:lnTo>
                    <a:pt x="397" y="941"/>
                  </a:lnTo>
                  <a:lnTo>
                    <a:pt x="397" y="939"/>
                  </a:lnTo>
                  <a:lnTo>
                    <a:pt x="397" y="937"/>
                  </a:lnTo>
                  <a:lnTo>
                    <a:pt x="400" y="937"/>
                  </a:lnTo>
                  <a:lnTo>
                    <a:pt x="400" y="934"/>
                  </a:lnTo>
                  <a:lnTo>
                    <a:pt x="400" y="934"/>
                  </a:lnTo>
                  <a:lnTo>
                    <a:pt x="402" y="932"/>
                  </a:lnTo>
                  <a:lnTo>
                    <a:pt x="402" y="932"/>
                  </a:lnTo>
                  <a:lnTo>
                    <a:pt x="402" y="930"/>
                  </a:lnTo>
                  <a:lnTo>
                    <a:pt x="402" y="930"/>
                  </a:lnTo>
                  <a:lnTo>
                    <a:pt x="404" y="927"/>
                  </a:lnTo>
                  <a:lnTo>
                    <a:pt x="407" y="927"/>
                  </a:lnTo>
                  <a:lnTo>
                    <a:pt x="409" y="927"/>
                  </a:lnTo>
                  <a:lnTo>
                    <a:pt x="412" y="927"/>
                  </a:lnTo>
                  <a:lnTo>
                    <a:pt x="412" y="930"/>
                  </a:lnTo>
                  <a:lnTo>
                    <a:pt x="412" y="932"/>
                  </a:lnTo>
                  <a:lnTo>
                    <a:pt x="412" y="934"/>
                  </a:lnTo>
                  <a:lnTo>
                    <a:pt x="412" y="934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7" y="937"/>
                  </a:lnTo>
                  <a:lnTo>
                    <a:pt x="407" y="937"/>
                  </a:lnTo>
                  <a:lnTo>
                    <a:pt x="407" y="934"/>
                  </a:lnTo>
                  <a:lnTo>
                    <a:pt x="407" y="934"/>
                  </a:lnTo>
                  <a:lnTo>
                    <a:pt x="407" y="932"/>
                  </a:lnTo>
                  <a:lnTo>
                    <a:pt x="404" y="934"/>
                  </a:lnTo>
                  <a:lnTo>
                    <a:pt x="402" y="932"/>
                  </a:lnTo>
                  <a:lnTo>
                    <a:pt x="402" y="934"/>
                  </a:lnTo>
                  <a:lnTo>
                    <a:pt x="400" y="934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7" y="937"/>
                  </a:lnTo>
                  <a:lnTo>
                    <a:pt x="407" y="939"/>
                  </a:lnTo>
                  <a:lnTo>
                    <a:pt x="407" y="941"/>
                  </a:lnTo>
                  <a:lnTo>
                    <a:pt x="407" y="944"/>
                  </a:lnTo>
                  <a:lnTo>
                    <a:pt x="409" y="944"/>
                  </a:lnTo>
                  <a:lnTo>
                    <a:pt x="409" y="946"/>
                  </a:lnTo>
                  <a:lnTo>
                    <a:pt x="412" y="948"/>
                  </a:lnTo>
                  <a:lnTo>
                    <a:pt x="412" y="951"/>
                  </a:lnTo>
                  <a:lnTo>
                    <a:pt x="412" y="951"/>
                  </a:lnTo>
                  <a:lnTo>
                    <a:pt x="412" y="953"/>
                  </a:lnTo>
                  <a:lnTo>
                    <a:pt x="412" y="956"/>
                  </a:lnTo>
                  <a:lnTo>
                    <a:pt x="409" y="958"/>
                  </a:lnTo>
                  <a:lnTo>
                    <a:pt x="409" y="960"/>
                  </a:lnTo>
                  <a:lnTo>
                    <a:pt x="409" y="963"/>
                  </a:lnTo>
                  <a:lnTo>
                    <a:pt x="407" y="965"/>
                  </a:lnTo>
                  <a:lnTo>
                    <a:pt x="407" y="965"/>
                  </a:lnTo>
                  <a:lnTo>
                    <a:pt x="404" y="967"/>
                  </a:lnTo>
                  <a:lnTo>
                    <a:pt x="404" y="970"/>
                  </a:lnTo>
                  <a:lnTo>
                    <a:pt x="404" y="970"/>
                  </a:lnTo>
                  <a:lnTo>
                    <a:pt x="407" y="970"/>
                  </a:lnTo>
                  <a:lnTo>
                    <a:pt x="407" y="967"/>
                  </a:lnTo>
                  <a:lnTo>
                    <a:pt x="409" y="967"/>
                  </a:lnTo>
                  <a:lnTo>
                    <a:pt x="409" y="967"/>
                  </a:lnTo>
                  <a:lnTo>
                    <a:pt x="412" y="965"/>
                  </a:lnTo>
                  <a:lnTo>
                    <a:pt x="412" y="965"/>
                  </a:lnTo>
                  <a:lnTo>
                    <a:pt x="414" y="965"/>
                  </a:lnTo>
                  <a:lnTo>
                    <a:pt x="416" y="965"/>
                  </a:lnTo>
                  <a:lnTo>
                    <a:pt x="416" y="965"/>
                  </a:lnTo>
                  <a:lnTo>
                    <a:pt x="419" y="965"/>
                  </a:lnTo>
                  <a:lnTo>
                    <a:pt x="419" y="963"/>
                  </a:lnTo>
                  <a:lnTo>
                    <a:pt x="419" y="963"/>
                  </a:lnTo>
                  <a:lnTo>
                    <a:pt x="421" y="963"/>
                  </a:lnTo>
                  <a:lnTo>
                    <a:pt x="421" y="960"/>
                  </a:lnTo>
                  <a:lnTo>
                    <a:pt x="421" y="960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6" y="958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6" y="953"/>
                  </a:lnTo>
                  <a:lnTo>
                    <a:pt x="426" y="953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6" y="951"/>
                  </a:lnTo>
                  <a:lnTo>
                    <a:pt x="426" y="951"/>
                  </a:lnTo>
                  <a:lnTo>
                    <a:pt x="423" y="948"/>
                  </a:lnTo>
                  <a:lnTo>
                    <a:pt x="423" y="948"/>
                  </a:lnTo>
                  <a:lnTo>
                    <a:pt x="423" y="946"/>
                  </a:lnTo>
                  <a:lnTo>
                    <a:pt x="423" y="944"/>
                  </a:lnTo>
                  <a:lnTo>
                    <a:pt x="426" y="944"/>
                  </a:lnTo>
                  <a:lnTo>
                    <a:pt x="426" y="944"/>
                  </a:lnTo>
                  <a:lnTo>
                    <a:pt x="428" y="941"/>
                  </a:lnTo>
                  <a:lnTo>
                    <a:pt x="428" y="941"/>
                  </a:lnTo>
                  <a:lnTo>
                    <a:pt x="430" y="941"/>
                  </a:lnTo>
                  <a:lnTo>
                    <a:pt x="430" y="941"/>
                  </a:lnTo>
                  <a:lnTo>
                    <a:pt x="430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5" y="944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8"/>
                  </a:lnTo>
                  <a:lnTo>
                    <a:pt x="438" y="948"/>
                  </a:lnTo>
                  <a:lnTo>
                    <a:pt x="440" y="946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6"/>
                  </a:lnTo>
                  <a:lnTo>
                    <a:pt x="440" y="946"/>
                  </a:lnTo>
                  <a:lnTo>
                    <a:pt x="442" y="946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5" y="934"/>
                  </a:lnTo>
                  <a:lnTo>
                    <a:pt x="445" y="934"/>
                  </a:lnTo>
                  <a:lnTo>
                    <a:pt x="447" y="932"/>
                  </a:lnTo>
                  <a:lnTo>
                    <a:pt x="445" y="932"/>
                  </a:lnTo>
                  <a:lnTo>
                    <a:pt x="447" y="925"/>
                  </a:lnTo>
                  <a:lnTo>
                    <a:pt x="447" y="925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0"/>
                  </a:lnTo>
                  <a:lnTo>
                    <a:pt x="445" y="920"/>
                  </a:lnTo>
                  <a:lnTo>
                    <a:pt x="445" y="918"/>
                  </a:lnTo>
                  <a:lnTo>
                    <a:pt x="445" y="918"/>
                  </a:lnTo>
                  <a:lnTo>
                    <a:pt x="447" y="915"/>
                  </a:lnTo>
                  <a:lnTo>
                    <a:pt x="447" y="908"/>
                  </a:lnTo>
                  <a:lnTo>
                    <a:pt x="449" y="904"/>
                  </a:lnTo>
                  <a:lnTo>
                    <a:pt x="452" y="899"/>
                  </a:lnTo>
                  <a:lnTo>
                    <a:pt x="452" y="896"/>
                  </a:lnTo>
                  <a:lnTo>
                    <a:pt x="452" y="894"/>
                  </a:lnTo>
                  <a:lnTo>
                    <a:pt x="454" y="892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7"/>
                  </a:lnTo>
                  <a:lnTo>
                    <a:pt x="454" y="887"/>
                  </a:lnTo>
                  <a:lnTo>
                    <a:pt x="454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9" y="885"/>
                  </a:lnTo>
                  <a:lnTo>
                    <a:pt x="457" y="882"/>
                  </a:lnTo>
                  <a:lnTo>
                    <a:pt x="457" y="882"/>
                  </a:lnTo>
                  <a:lnTo>
                    <a:pt x="457" y="880"/>
                  </a:lnTo>
                  <a:lnTo>
                    <a:pt x="457" y="880"/>
                  </a:lnTo>
                  <a:lnTo>
                    <a:pt x="459" y="880"/>
                  </a:lnTo>
                  <a:lnTo>
                    <a:pt x="459" y="880"/>
                  </a:lnTo>
                  <a:lnTo>
                    <a:pt x="461" y="880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5"/>
                  </a:lnTo>
                  <a:lnTo>
                    <a:pt x="459" y="873"/>
                  </a:lnTo>
                  <a:lnTo>
                    <a:pt x="459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4" y="870"/>
                  </a:lnTo>
                  <a:lnTo>
                    <a:pt x="464" y="868"/>
                  </a:lnTo>
                  <a:lnTo>
                    <a:pt x="464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6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3"/>
                  </a:lnTo>
                  <a:lnTo>
                    <a:pt x="468" y="863"/>
                  </a:lnTo>
                  <a:lnTo>
                    <a:pt x="468" y="861"/>
                  </a:lnTo>
                  <a:lnTo>
                    <a:pt x="471" y="861"/>
                  </a:lnTo>
                  <a:lnTo>
                    <a:pt x="471" y="861"/>
                  </a:lnTo>
                  <a:lnTo>
                    <a:pt x="473" y="861"/>
                  </a:lnTo>
                  <a:lnTo>
                    <a:pt x="473" y="861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5" y="856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3" y="854"/>
                  </a:lnTo>
                  <a:lnTo>
                    <a:pt x="473" y="854"/>
                  </a:lnTo>
                  <a:lnTo>
                    <a:pt x="475" y="854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close/>
                  <a:moveTo>
                    <a:pt x="393" y="873"/>
                  </a:moveTo>
                  <a:lnTo>
                    <a:pt x="393" y="873"/>
                  </a:lnTo>
                  <a:lnTo>
                    <a:pt x="393" y="870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close/>
                  <a:moveTo>
                    <a:pt x="426" y="984"/>
                  </a:moveTo>
                  <a:lnTo>
                    <a:pt x="426" y="984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4"/>
                  </a:lnTo>
                  <a:lnTo>
                    <a:pt x="423" y="984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9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3"/>
                  </a:lnTo>
                  <a:lnTo>
                    <a:pt x="419" y="993"/>
                  </a:lnTo>
                  <a:lnTo>
                    <a:pt x="419" y="996"/>
                  </a:lnTo>
                  <a:lnTo>
                    <a:pt x="419" y="996"/>
                  </a:lnTo>
                  <a:lnTo>
                    <a:pt x="419" y="998"/>
                  </a:lnTo>
                  <a:lnTo>
                    <a:pt x="416" y="1001"/>
                  </a:lnTo>
                  <a:lnTo>
                    <a:pt x="416" y="1003"/>
                  </a:lnTo>
                  <a:lnTo>
                    <a:pt x="416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5"/>
                  </a:lnTo>
                  <a:lnTo>
                    <a:pt x="414" y="1005"/>
                  </a:lnTo>
                  <a:lnTo>
                    <a:pt x="414" y="1008"/>
                  </a:lnTo>
                  <a:lnTo>
                    <a:pt x="414" y="1008"/>
                  </a:lnTo>
                  <a:lnTo>
                    <a:pt x="414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9" y="1010"/>
                  </a:lnTo>
                  <a:lnTo>
                    <a:pt x="419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1"/>
                  </a:lnTo>
                  <a:lnTo>
                    <a:pt x="421" y="1001"/>
                  </a:lnTo>
                  <a:lnTo>
                    <a:pt x="421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6"/>
                  </a:lnTo>
                  <a:lnTo>
                    <a:pt x="423" y="996"/>
                  </a:lnTo>
                  <a:lnTo>
                    <a:pt x="426" y="996"/>
                  </a:lnTo>
                  <a:lnTo>
                    <a:pt x="426" y="993"/>
                  </a:lnTo>
                  <a:lnTo>
                    <a:pt x="426" y="993"/>
                  </a:lnTo>
                  <a:lnTo>
                    <a:pt x="426" y="991"/>
                  </a:lnTo>
                  <a:lnTo>
                    <a:pt x="426" y="989"/>
                  </a:lnTo>
                  <a:lnTo>
                    <a:pt x="426" y="986"/>
                  </a:lnTo>
                  <a:lnTo>
                    <a:pt x="426" y="984"/>
                  </a:lnTo>
                  <a:lnTo>
                    <a:pt x="426" y="984"/>
                  </a:lnTo>
                  <a:close/>
                  <a:moveTo>
                    <a:pt x="587" y="754"/>
                  </a:moveTo>
                  <a:lnTo>
                    <a:pt x="589" y="757"/>
                  </a:lnTo>
                  <a:lnTo>
                    <a:pt x="589" y="757"/>
                  </a:lnTo>
                  <a:lnTo>
                    <a:pt x="589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9"/>
                  </a:lnTo>
                  <a:lnTo>
                    <a:pt x="594" y="759"/>
                  </a:lnTo>
                  <a:lnTo>
                    <a:pt x="594" y="759"/>
                  </a:lnTo>
                  <a:lnTo>
                    <a:pt x="594" y="757"/>
                  </a:lnTo>
                  <a:lnTo>
                    <a:pt x="594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8" y="759"/>
                  </a:lnTo>
                  <a:lnTo>
                    <a:pt x="598" y="754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0"/>
                  </a:lnTo>
                  <a:lnTo>
                    <a:pt x="598" y="750"/>
                  </a:lnTo>
                  <a:lnTo>
                    <a:pt x="596" y="752"/>
                  </a:lnTo>
                  <a:lnTo>
                    <a:pt x="594" y="752"/>
                  </a:lnTo>
                  <a:lnTo>
                    <a:pt x="594" y="752"/>
                  </a:lnTo>
                  <a:lnTo>
                    <a:pt x="591" y="752"/>
                  </a:lnTo>
                  <a:lnTo>
                    <a:pt x="589" y="752"/>
                  </a:lnTo>
                  <a:lnTo>
                    <a:pt x="589" y="752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7" y="754"/>
                  </a:lnTo>
                  <a:close/>
                  <a:moveTo>
                    <a:pt x="563" y="764"/>
                  </a:moveTo>
                  <a:lnTo>
                    <a:pt x="563" y="764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4"/>
                  </a:lnTo>
                  <a:lnTo>
                    <a:pt x="563" y="764"/>
                  </a:lnTo>
                  <a:lnTo>
                    <a:pt x="563" y="764"/>
                  </a:lnTo>
                  <a:close/>
                  <a:moveTo>
                    <a:pt x="582" y="754"/>
                  </a:moveTo>
                  <a:lnTo>
                    <a:pt x="582" y="757"/>
                  </a:lnTo>
                  <a:lnTo>
                    <a:pt x="582" y="757"/>
                  </a:lnTo>
                  <a:lnTo>
                    <a:pt x="584" y="757"/>
                  </a:lnTo>
                  <a:lnTo>
                    <a:pt x="584" y="757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close/>
                  <a:moveTo>
                    <a:pt x="632" y="747"/>
                  </a:moveTo>
                  <a:lnTo>
                    <a:pt x="632" y="747"/>
                  </a:lnTo>
                  <a:lnTo>
                    <a:pt x="629" y="750"/>
                  </a:lnTo>
                  <a:lnTo>
                    <a:pt x="629" y="750"/>
                  </a:lnTo>
                  <a:lnTo>
                    <a:pt x="627" y="752"/>
                  </a:lnTo>
                  <a:lnTo>
                    <a:pt x="624" y="752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17" y="764"/>
                  </a:lnTo>
                  <a:lnTo>
                    <a:pt x="615" y="764"/>
                  </a:lnTo>
                  <a:lnTo>
                    <a:pt x="615" y="764"/>
                  </a:lnTo>
                  <a:lnTo>
                    <a:pt x="615" y="766"/>
                  </a:lnTo>
                  <a:lnTo>
                    <a:pt x="613" y="766"/>
                  </a:lnTo>
                  <a:lnTo>
                    <a:pt x="615" y="769"/>
                  </a:lnTo>
                  <a:lnTo>
                    <a:pt x="615" y="771"/>
                  </a:lnTo>
                  <a:lnTo>
                    <a:pt x="617" y="769"/>
                  </a:lnTo>
                  <a:lnTo>
                    <a:pt x="617" y="771"/>
                  </a:lnTo>
                  <a:lnTo>
                    <a:pt x="615" y="771"/>
                  </a:lnTo>
                  <a:lnTo>
                    <a:pt x="615" y="771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22" y="773"/>
                  </a:lnTo>
                  <a:lnTo>
                    <a:pt x="622" y="771"/>
                  </a:lnTo>
                  <a:lnTo>
                    <a:pt x="624" y="771"/>
                  </a:lnTo>
                  <a:lnTo>
                    <a:pt x="624" y="771"/>
                  </a:lnTo>
                  <a:lnTo>
                    <a:pt x="627" y="769"/>
                  </a:lnTo>
                  <a:lnTo>
                    <a:pt x="629" y="769"/>
                  </a:lnTo>
                  <a:lnTo>
                    <a:pt x="629" y="769"/>
                  </a:lnTo>
                  <a:lnTo>
                    <a:pt x="629" y="766"/>
                  </a:lnTo>
                  <a:lnTo>
                    <a:pt x="627" y="766"/>
                  </a:lnTo>
                  <a:lnTo>
                    <a:pt x="627" y="766"/>
                  </a:lnTo>
                  <a:lnTo>
                    <a:pt x="627" y="764"/>
                  </a:lnTo>
                  <a:lnTo>
                    <a:pt x="627" y="764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59"/>
                  </a:lnTo>
                  <a:lnTo>
                    <a:pt x="627" y="757"/>
                  </a:lnTo>
                  <a:lnTo>
                    <a:pt x="629" y="754"/>
                  </a:lnTo>
                  <a:lnTo>
                    <a:pt x="632" y="754"/>
                  </a:lnTo>
                  <a:lnTo>
                    <a:pt x="632" y="752"/>
                  </a:lnTo>
                  <a:lnTo>
                    <a:pt x="632" y="750"/>
                  </a:lnTo>
                  <a:lnTo>
                    <a:pt x="632" y="750"/>
                  </a:lnTo>
                  <a:lnTo>
                    <a:pt x="634" y="750"/>
                  </a:lnTo>
                  <a:lnTo>
                    <a:pt x="634" y="747"/>
                  </a:lnTo>
                  <a:lnTo>
                    <a:pt x="632" y="747"/>
                  </a:lnTo>
                  <a:close/>
                  <a:moveTo>
                    <a:pt x="856" y="806"/>
                  </a:moveTo>
                  <a:lnTo>
                    <a:pt x="856" y="806"/>
                  </a:lnTo>
                  <a:lnTo>
                    <a:pt x="856" y="806"/>
                  </a:lnTo>
                  <a:lnTo>
                    <a:pt x="856" y="806"/>
                  </a:lnTo>
                  <a:close/>
                  <a:moveTo>
                    <a:pt x="856" y="759"/>
                  </a:moveTo>
                  <a:lnTo>
                    <a:pt x="856" y="759"/>
                  </a:lnTo>
                  <a:lnTo>
                    <a:pt x="854" y="762"/>
                  </a:lnTo>
                  <a:lnTo>
                    <a:pt x="854" y="762"/>
                  </a:lnTo>
                  <a:lnTo>
                    <a:pt x="854" y="764"/>
                  </a:lnTo>
                  <a:lnTo>
                    <a:pt x="854" y="764"/>
                  </a:lnTo>
                  <a:lnTo>
                    <a:pt x="854" y="766"/>
                  </a:lnTo>
                  <a:lnTo>
                    <a:pt x="856" y="764"/>
                  </a:lnTo>
                  <a:lnTo>
                    <a:pt x="856" y="762"/>
                  </a:lnTo>
                  <a:lnTo>
                    <a:pt x="856" y="759"/>
                  </a:lnTo>
                  <a:lnTo>
                    <a:pt x="856" y="759"/>
                  </a:lnTo>
                  <a:lnTo>
                    <a:pt x="856" y="759"/>
                  </a:lnTo>
                  <a:close/>
                  <a:moveTo>
                    <a:pt x="383" y="1003"/>
                  </a:moveTo>
                  <a:lnTo>
                    <a:pt x="381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78" y="1003"/>
                  </a:lnTo>
                  <a:lnTo>
                    <a:pt x="376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3"/>
                  </a:lnTo>
                  <a:close/>
                  <a:moveTo>
                    <a:pt x="513" y="776"/>
                  </a:move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3" y="776"/>
                  </a:lnTo>
                  <a:close/>
                  <a:moveTo>
                    <a:pt x="506" y="788"/>
                  </a:move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close/>
                  <a:moveTo>
                    <a:pt x="520" y="773"/>
                  </a:moveTo>
                  <a:lnTo>
                    <a:pt x="520" y="773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0" y="769"/>
                  </a:lnTo>
                  <a:lnTo>
                    <a:pt x="520" y="769"/>
                  </a:lnTo>
                  <a:lnTo>
                    <a:pt x="520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20" y="773"/>
                  </a:lnTo>
                  <a:close/>
                  <a:moveTo>
                    <a:pt x="487" y="799"/>
                  </a:moveTo>
                  <a:lnTo>
                    <a:pt x="487" y="797"/>
                  </a:lnTo>
                  <a:lnTo>
                    <a:pt x="485" y="797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7" y="799"/>
                  </a:lnTo>
                  <a:lnTo>
                    <a:pt x="487" y="799"/>
                  </a:lnTo>
                  <a:lnTo>
                    <a:pt x="490" y="799"/>
                  </a:lnTo>
                  <a:lnTo>
                    <a:pt x="490" y="799"/>
                  </a:lnTo>
                  <a:lnTo>
                    <a:pt x="487" y="799"/>
                  </a:lnTo>
                  <a:lnTo>
                    <a:pt x="487" y="799"/>
                  </a:lnTo>
                  <a:close/>
                  <a:moveTo>
                    <a:pt x="527" y="776"/>
                  </a:moveTo>
                  <a:lnTo>
                    <a:pt x="527" y="776"/>
                  </a:lnTo>
                  <a:lnTo>
                    <a:pt x="527" y="776"/>
                  </a:lnTo>
                  <a:lnTo>
                    <a:pt x="527" y="778"/>
                  </a:lnTo>
                  <a:lnTo>
                    <a:pt x="527" y="778"/>
                  </a:lnTo>
                  <a:lnTo>
                    <a:pt x="530" y="778"/>
                  </a:lnTo>
                  <a:lnTo>
                    <a:pt x="532" y="776"/>
                  </a:lnTo>
                  <a:lnTo>
                    <a:pt x="532" y="776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27" y="776"/>
                  </a:lnTo>
                  <a:lnTo>
                    <a:pt x="530" y="776"/>
                  </a:lnTo>
                  <a:lnTo>
                    <a:pt x="527" y="776"/>
                  </a:lnTo>
                  <a:lnTo>
                    <a:pt x="527" y="7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EB62932F-BF4C-466A-BA48-9A3E451DC7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2280" y="4612597"/>
              <a:ext cx="2977227" cy="1090165"/>
            </a:xfrm>
            <a:custGeom>
              <a:avLst/>
              <a:gdLst>
                <a:gd name="T0" fmla="*/ 731 w 2406"/>
                <a:gd name="T1" fmla="*/ 261 h 881"/>
                <a:gd name="T2" fmla="*/ 838 w 2406"/>
                <a:gd name="T3" fmla="*/ 469 h 881"/>
                <a:gd name="T4" fmla="*/ 1124 w 2406"/>
                <a:gd name="T5" fmla="*/ 440 h 881"/>
                <a:gd name="T6" fmla="*/ 1202 w 2406"/>
                <a:gd name="T7" fmla="*/ 268 h 881"/>
                <a:gd name="T8" fmla="*/ 1152 w 2406"/>
                <a:gd name="T9" fmla="*/ 121 h 881"/>
                <a:gd name="T10" fmla="*/ 1034 w 2406"/>
                <a:gd name="T11" fmla="*/ 201 h 881"/>
                <a:gd name="T12" fmla="*/ 731 w 2406"/>
                <a:gd name="T13" fmla="*/ 261 h 881"/>
                <a:gd name="T14" fmla="*/ 1419 w 2406"/>
                <a:gd name="T15" fmla="*/ 327 h 881"/>
                <a:gd name="T16" fmla="*/ 651 w 2406"/>
                <a:gd name="T17" fmla="*/ 462 h 881"/>
                <a:gd name="T18" fmla="*/ 521 w 2406"/>
                <a:gd name="T19" fmla="*/ 320 h 881"/>
                <a:gd name="T20" fmla="*/ 563 w 2406"/>
                <a:gd name="T21" fmla="*/ 159 h 881"/>
                <a:gd name="T22" fmla="*/ 1112 w 2406"/>
                <a:gd name="T23" fmla="*/ 476 h 881"/>
                <a:gd name="T24" fmla="*/ 764 w 2406"/>
                <a:gd name="T25" fmla="*/ 372 h 881"/>
                <a:gd name="T26" fmla="*/ 1855 w 2406"/>
                <a:gd name="T27" fmla="*/ 405 h 881"/>
                <a:gd name="T28" fmla="*/ 1746 w 2406"/>
                <a:gd name="T29" fmla="*/ 275 h 881"/>
                <a:gd name="T30" fmla="*/ 1691 w 2406"/>
                <a:gd name="T31" fmla="*/ 329 h 881"/>
                <a:gd name="T32" fmla="*/ 1696 w 2406"/>
                <a:gd name="T33" fmla="*/ 308 h 881"/>
                <a:gd name="T34" fmla="*/ 2103 w 2406"/>
                <a:gd name="T35" fmla="*/ 388 h 881"/>
                <a:gd name="T36" fmla="*/ 1869 w 2406"/>
                <a:gd name="T37" fmla="*/ 313 h 881"/>
                <a:gd name="T38" fmla="*/ 1490 w 2406"/>
                <a:gd name="T39" fmla="*/ 741 h 881"/>
                <a:gd name="T40" fmla="*/ 1256 w 2406"/>
                <a:gd name="T41" fmla="*/ 493 h 881"/>
                <a:gd name="T42" fmla="*/ 1360 w 2406"/>
                <a:gd name="T43" fmla="*/ 455 h 881"/>
                <a:gd name="T44" fmla="*/ 1434 w 2406"/>
                <a:gd name="T45" fmla="*/ 476 h 881"/>
                <a:gd name="T46" fmla="*/ 1393 w 2406"/>
                <a:gd name="T47" fmla="*/ 351 h 881"/>
                <a:gd name="T48" fmla="*/ 1552 w 2406"/>
                <a:gd name="T49" fmla="*/ 270 h 881"/>
                <a:gd name="T50" fmla="*/ 1327 w 2406"/>
                <a:gd name="T51" fmla="*/ 263 h 881"/>
                <a:gd name="T52" fmla="*/ 1474 w 2406"/>
                <a:gd name="T53" fmla="*/ 587 h 881"/>
                <a:gd name="T54" fmla="*/ 1471 w 2406"/>
                <a:gd name="T55" fmla="*/ 370 h 881"/>
                <a:gd name="T56" fmla="*/ 1658 w 2406"/>
                <a:gd name="T57" fmla="*/ 86 h 881"/>
                <a:gd name="T58" fmla="*/ 1758 w 2406"/>
                <a:gd name="T59" fmla="*/ 495 h 881"/>
                <a:gd name="T60" fmla="*/ 1708 w 2406"/>
                <a:gd name="T61" fmla="*/ 483 h 881"/>
                <a:gd name="T62" fmla="*/ 1684 w 2406"/>
                <a:gd name="T63" fmla="*/ 511 h 881"/>
                <a:gd name="T64" fmla="*/ 1774 w 2406"/>
                <a:gd name="T65" fmla="*/ 476 h 881"/>
                <a:gd name="T66" fmla="*/ 2060 w 2406"/>
                <a:gd name="T67" fmla="*/ 639 h 881"/>
                <a:gd name="T68" fmla="*/ 2056 w 2406"/>
                <a:gd name="T69" fmla="*/ 635 h 881"/>
                <a:gd name="T70" fmla="*/ 1985 w 2406"/>
                <a:gd name="T71" fmla="*/ 606 h 881"/>
                <a:gd name="T72" fmla="*/ 2285 w 2406"/>
                <a:gd name="T73" fmla="*/ 739 h 881"/>
                <a:gd name="T74" fmla="*/ 2134 w 2406"/>
                <a:gd name="T75" fmla="*/ 469 h 881"/>
                <a:gd name="T76" fmla="*/ 1897 w 2406"/>
                <a:gd name="T77" fmla="*/ 358 h 881"/>
                <a:gd name="T78" fmla="*/ 2034 w 2406"/>
                <a:gd name="T79" fmla="*/ 433 h 881"/>
                <a:gd name="T80" fmla="*/ 1980 w 2406"/>
                <a:gd name="T81" fmla="*/ 514 h 881"/>
                <a:gd name="T82" fmla="*/ 2124 w 2406"/>
                <a:gd name="T83" fmla="*/ 540 h 881"/>
                <a:gd name="T84" fmla="*/ 2287 w 2406"/>
                <a:gd name="T85" fmla="*/ 687 h 881"/>
                <a:gd name="T86" fmla="*/ 1902 w 2406"/>
                <a:gd name="T87" fmla="*/ 696 h 881"/>
                <a:gd name="T88" fmla="*/ 1973 w 2406"/>
                <a:gd name="T89" fmla="*/ 490 h 881"/>
                <a:gd name="T90" fmla="*/ 424 w 2406"/>
                <a:gd name="T91" fmla="*/ 268 h 881"/>
                <a:gd name="T92" fmla="*/ 48 w 2406"/>
                <a:gd name="T93" fmla="*/ 173 h 881"/>
                <a:gd name="T94" fmla="*/ 490 w 2406"/>
                <a:gd name="T95" fmla="*/ 289 h 881"/>
                <a:gd name="T96" fmla="*/ 1022 w 2406"/>
                <a:gd name="T97" fmla="*/ 760 h 881"/>
                <a:gd name="T98" fmla="*/ 696 w 2406"/>
                <a:gd name="T99" fmla="*/ 635 h 881"/>
                <a:gd name="T100" fmla="*/ 724 w 2406"/>
                <a:gd name="T101" fmla="*/ 706 h 881"/>
                <a:gd name="T102" fmla="*/ 1086 w 2406"/>
                <a:gd name="T103" fmla="*/ 680 h 881"/>
                <a:gd name="T104" fmla="*/ 1107 w 2406"/>
                <a:gd name="T105" fmla="*/ 772 h 881"/>
                <a:gd name="T106" fmla="*/ 1299 w 2406"/>
                <a:gd name="T107" fmla="*/ 755 h 881"/>
                <a:gd name="T108" fmla="*/ 1266 w 2406"/>
                <a:gd name="T109" fmla="*/ 760 h 881"/>
                <a:gd name="T110" fmla="*/ 1181 w 2406"/>
                <a:gd name="T111" fmla="*/ 779 h 881"/>
                <a:gd name="T112" fmla="*/ 182 w 2406"/>
                <a:gd name="T113" fmla="*/ 317 h 881"/>
                <a:gd name="T114" fmla="*/ 530 w 2406"/>
                <a:gd name="T115" fmla="*/ 431 h 881"/>
                <a:gd name="T116" fmla="*/ 428 w 2406"/>
                <a:gd name="T117" fmla="*/ 287 h 881"/>
                <a:gd name="T118" fmla="*/ 161 w 2406"/>
                <a:gd name="T119" fmla="*/ 71 h 881"/>
                <a:gd name="T120" fmla="*/ 199 w 2406"/>
                <a:gd name="T121" fmla="*/ 235 h 881"/>
                <a:gd name="T122" fmla="*/ 497 w 2406"/>
                <a:gd name="T123" fmla="*/ 611 h 881"/>
                <a:gd name="T124" fmla="*/ 272 w 2406"/>
                <a:gd name="T125" fmla="*/ 462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06" h="881">
                  <a:moveTo>
                    <a:pt x="1401" y="691"/>
                  </a:moveTo>
                  <a:lnTo>
                    <a:pt x="1401" y="691"/>
                  </a:lnTo>
                  <a:lnTo>
                    <a:pt x="1401" y="691"/>
                  </a:lnTo>
                  <a:lnTo>
                    <a:pt x="1401" y="694"/>
                  </a:lnTo>
                  <a:lnTo>
                    <a:pt x="1401" y="694"/>
                  </a:lnTo>
                  <a:lnTo>
                    <a:pt x="1401" y="696"/>
                  </a:lnTo>
                  <a:lnTo>
                    <a:pt x="1401" y="696"/>
                  </a:lnTo>
                  <a:lnTo>
                    <a:pt x="1403" y="694"/>
                  </a:lnTo>
                  <a:lnTo>
                    <a:pt x="1405" y="694"/>
                  </a:lnTo>
                  <a:lnTo>
                    <a:pt x="1405" y="691"/>
                  </a:lnTo>
                  <a:lnTo>
                    <a:pt x="1403" y="691"/>
                  </a:lnTo>
                  <a:lnTo>
                    <a:pt x="1401" y="691"/>
                  </a:lnTo>
                  <a:close/>
                  <a:moveTo>
                    <a:pt x="1337" y="627"/>
                  </a:moveTo>
                  <a:lnTo>
                    <a:pt x="1337" y="625"/>
                  </a:lnTo>
                  <a:lnTo>
                    <a:pt x="1337" y="623"/>
                  </a:lnTo>
                  <a:lnTo>
                    <a:pt x="1337" y="620"/>
                  </a:lnTo>
                  <a:lnTo>
                    <a:pt x="1337" y="618"/>
                  </a:lnTo>
                  <a:lnTo>
                    <a:pt x="1337" y="613"/>
                  </a:lnTo>
                  <a:lnTo>
                    <a:pt x="1337" y="613"/>
                  </a:lnTo>
                  <a:lnTo>
                    <a:pt x="1334" y="613"/>
                  </a:lnTo>
                  <a:lnTo>
                    <a:pt x="1334" y="611"/>
                  </a:lnTo>
                  <a:lnTo>
                    <a:pt x="1334" y="611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2" y="609"/>
                  </a:lnTo>
                  <a:lnTo>
                    <a:pt x="1332" y="611"/>
                  </a:lnTo>
                  <a:lnTo>
                    <a:pt x="1332" y="613"/>
                  </a:lnTo>
                  <a:lnTo>
                    <a:pt x="1332" y="620"/>
                  </a:lnTo>
                  <a:lnTo>
                    <a:pt x="1332" y="625"/>
                  </a:lnTo>
                  <a:lnTo>
                    <a:pt x="1332" y="627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2"/>
                  </a:lnTo>
                  <a:lnTo>
                    <a:pt x="1332" y="632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4" y="635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4" y="644"/>
                  </a:lnTo>
                  <a:lnTo>
                    <a:pt x="1334" y="646"/>
                  </a:lnTo>
                  <a:lnTo>
                    <a:pt x="1334" y="646"/>
                  </a:lnTo>
                  <a:lnTo>
                    <a:pt x="1334" y="644"/>
                  </a:lnTo>
                  <a:lnTo>
                    <a:pt x="1334" y="644"/>
                  </a:lnTo>
                  <a:lnTo>
                    <a:pt x="1334" y="642"/>
                  </a:lnTo>
                  <a:lnTo>
                    <a:pt x="1334" y="639"/>
                  </a:lnTo>
                  <a:lnTo>
                    <a:pt x="1334" y="639"/>
                  </a:lnTo>
                  <a:lnTo>
                    <a:pt x="1337" y="639"/>
                  </a:lnTo>
                  <a:lnTo>
                    <a:pt x="1337" y="637"/>
                  </a:lnTo>
                  <a:lnTo>
                    <a:pt x="1337" y="635"/>
                  </a:lnTo>
                  <a:lnTo>
                    <a:pt x="1337" y="632"/>
                  </a:lnTo>
                  <a:lnTo>
                    <a:pt x="1337" y="630"/>
                  </a:lnTo>
                  <a:lnTo>
                    <a:pt x="1337" y="627"/>
                  </a:lnTo>
                  <a:close/>
                  <a:moveTo>
                    <a:pt x="1261" y="732"/>
                  </a:moveTo>
                  <a:lnTo>
                    <a:pt x="1259" y="734"/>
                  </a:lnTo>
                  <a:lnTo>
                    <a:pt x="1256" y="736"/>
                  </a:lnTo>
                  <a:lnTo>
                    <a:pt x="1256" y="739"/>
                  </a:lnTo>
                  <a:lnTo>
                    <a:pt x="1259" y="739"/>
                  </a:lnTo>
                  <a:lnTo>
                    <a:pt x="1261" y="739"/>
                  </a:lnTo>
                  <a:lnTo>
                    <a:pt x="1261" y="739"/>
                  </a:lnTo>
                  <a:lnTo>
                    <a:pt x="1263" y="739"/>
                  </a:lnTo>
                  <a:lnTo>
                    <a:pt x="1263" y="736"/>
                  </a:lnTo>
                  <a:lnTo>
                    <a:pt x="1263" y="736"/>
                  </a:lnTo>
                  <a:lnTo>
                    <a:pt x="1263" y="734"/>
                  </a:lnTo>
                  <a:lnTo>
                    <a:pt x="1261" y="734"/>
                  </a:lnTo>
                  <a:lnTo>
                    <a:pt x="1261" y="732"/>
                  </a:lnTo>
                  <a:close/>
                  <a:moveTo>
                    <a:pt x="1287" y="755"/>
                  </a:moveTo>
                  <a:lnTo>
                    <a:pt x="1287" y="755"/>
                  </a:lnTo>
                  <a:lnTo>
                    <a:pt x="1287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2" y="751"/>
                  </a:lnTo>
                  <a:lnTo>
                    <a:pt x="1280" y="751"/>
                  </a:lnTo>
                  <a:lnTo>
                    <a:pt x="1280" y="751"/>
                  </a:lnTo>
                  <a:lnTo>
                    <a:pt x="1280" y="748"/>
                  </a:lnTo>
                  <a:lnTo>
                    <a:pt x="1280" y="748"/>
                  </a:lnTo>
                  <a:lnTo>
                    <a:pt x="1278" y="748"/>
                  </a:lnTo>
                  <a:lnTo>
                    <a:pt x="1278" y="748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5" y="755"/>
                  </a:lnTo>
                  <a:lnTo>
                    <a:pt x="1275" y="755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5" y="762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8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2" y="760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2" y="758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5" y="758"/>
                  </a:lnTo>
                  <a:lnTo>
                    <a:pt x="1285" y="758"/>
                  </a:lnTo>
                  <a:lnTo>
                    <a:pt x="1287" y="758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close/>
                  <a:moveTo>
                    <a:pt x="1341" y="680"/>
                  </a:moveTo>
                  <a:lnTo>
                    <a:pt x="1344" y="682"/>
                  </a:lnTo>
                  <a:lnTo>
                    <a:pt x="1344" y="680"/>
                  </a:lnTo>
                  <a:lnTo>
                    <a:pt x="1344" y="680"/>
                  </a:lnTo>
                  <a:lnTo>
                    <a:pt x="1346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6" y="677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1" y="672"/>
                  </a:lnTo>
                  <a:lnTo>
                    <a:pt x="1341" y="672"/>
                  </a:lnTo>
                  <a:lnTo>
                    <a:pt x="1341" y="675"/>
                  </a:lnTo>
                  <a:lnTo>
                    <a:pt x="1341" y="675"/>
                  </a:lnTo>
                  <a:lnTo>
                    <a:pt x="1341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7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41" y="677"/>
                  </a:lnTo>
                  <a:lnTo>
                    <a:pt x="1341" y="680"/>
                  </a:lnTo>
                  <a:lnTo>
                    <a:pt x="1341" y="680"/>
                  </a:lnTo>
                  <a:close/>
                  <a:moveTo>
                    <a:pt x="1398" y="741"/>
                  </a:moveTo>
                  <a:lnTo>
                    <a:pt x="1398" y="741"/>
                  </a:lnTo>
                  <a:lnTo>
                    <a:pt x="1398" y="741"/>
                  </a:lnTo>
                  <a:lnTo>
                    <a:pt x="1396" y="741"/>
                  </a:lnTo>
                  <a:lnTo>
                    <a:pt x="1396" y="741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401" y="743"/>
                  </a:lnTo>
                  <a:lnTo>
                    <a:pt x="1401" y="741"/>
                  </a:lnTo>
                  <a:lnTo>
                    <a:pt x="1398" y="741"/>
                  </a:lnTo>
                  <a:lnTo>
                    <a:pt x="1398" y="741"/>
                  </a:lnTo>
                  <a:close/>
                  <a:moveTo>
                    <a:pt x="1358" y="689"/>
                  </a:moveTo>
                  <a:lnTo>
                    <a:pt x="1353" y="687"/>
                  </a:lnTo>
                  <a:lnTo>
                    <a:pt x="1353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3" y="689"/>
                  </a:lnTo>
                  <a:lnTo>
                    <a:pt x="1353" y="689"/>
                  </a:lnTo>
                  <a:lnTo>
                    <a:pt x="1356" y="689"/>
                  </a:lnTo>
                  <a:lnTo>
                    <a:pt x="1356" y="689"/>
                  </a:lnTo>
                  <a:lnTo>
                    <a:pt x="1358" y="689"/>
                  </a:lnTo>
                  <a:lnTo>
                    <a:pt x="1360" y="691"/>
                  </a:lnTo>
                  <a:lnTo>
                    <a:pt x="1360" y="691"/>
                  </a:lnTo>
                  <a:lnTo>
                    <a:pt x="1363" y="691"/>
                  </a:lnTo>
                  <a:lnTo>
                    <a:pt x="1363" y="689"/>
                  </a:lnTo>
                  <a:lnTo>
                    <a:pt x="1365" y="689"/>
                  </a:lnTo>
                  <a:lnTo>
                    <a:pt x="1363" y="689"/>
                  </a:lnTo>
                  <a:lnTo>
                    <a:pt x="1363" y="689"/>
                  </a:lnTo>
                  <a:lnTo>
                    <a:pt x="1358" y="689"/>
                  </a:lnTo>
                  <a:close/>
                  <a:moveTo>
                    <a:pt x="1296" y="760"/>
                  </a:moveTo>
                  <a:lnTo>
                    <a:pt x="1296" y="758"/>
                  </a:lnTo>
                  <a:lnTo>
                    <a:pt x="1296" y="758"/>
                  </a:lnTo>
                  <a:lnTo>
                    <a:pt x="1294" y="758"/>
                  </a:lnTo>
                  <a:lnTo>
                    <a:pt x="1294" y="758"/>
                  </a:lnTo>
                  <a:lnTo>
                    <a:pt x="1294" y="760"/>
                  </a:lnTo>
                  <a:lnTo>
                    <a:pt x="1294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58"/>
                  </a:lnTo>
                  <a:lnTo>
                    <a:pt x="1292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60"/>
                  </a:lnTo>
                  <a:lnTo>
                    <a:pt x="1289" y="762"/>
                  </a:lnTo>
                  <a:lnTo>
                    <a:pt x="1292" y="762"/>
                  </a:lnTo>
                  <a:lnTo>
                    <a:pt x="1292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7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4" y="767"/>
                  </a:lnTo>
                  <a:lnTo>
                    <a:pt x="1294" y="767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6" y="762"/>
                  </a:lnTo>
                  <a:lnTo>
                    <a:pt x="1294" y="760"/>
                  </a:lnTo>
                  <a:lnTo>
                    <a:pt x="1296" y="760"/>
                  </a:lnTo>
                  <a:lnTo>
                    <a:pt x="1296" y="760"/>
                  </a:lnTo>
                  <a:close/>
                  <a:moveTo>
                    <a:pt x="731" y="175"/>
                  </a:moveTo>
                  <a:lnTo>
                    <a:pt x="731" y="175"/>
                  </a:lnTo>
                  <a:lnTo>
                    <a:pt x="731" y="178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6" y="178"/>
                  </a:lnTo>
                  <a:lnTo>
                    <a:pt x="736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close/>
                  <a:moveTo>
                    <a:pt x="1185" y="100"/>
                  </a:moveTo>
                  <a:lnTo>
                    <a:pt x="1188" y="100"/>
                  </a:lnTo>
                  <a:lnTo>
                    <a:pt x="1190" y="100"/>
                  </a:lnTo>
                  <a:lnTo>
                    <a:pt x="1190" y="97"/>
                  </a:lnTo>
                  <a:lnTo>
                    <a:pt x="1190" y="95"/>
                  </a:lnTo>
                  <a:lnTo>
                    <a:pt x="1190" y="95"/>
                  </a:lnTo>
                  <a:lnTo>
                    <a:pt x="1188" y="95"/>
                  </a:lnTo>
                  <a:lnTo>
                    <a:pt x="1188" y="93"/>
                  </a:lnTo>
                  <a:lnTo>
                    <a:pt x="1185" y="93"/>
                  </a:lnTo>
                  <a:lnTo>
                    <a:pt x="1185" y="93"/>
                  </a:lnTo>
                  <a:lnTo>
                    <a:pt x="1183" y="95"/>
                  </a:lnTo>
                  <a:lnTo>
                    <a:pt x="1183" y="97"/>
                  </a:lnTo>
                  <a:lnTo>
                    <a:pt x="1183" y="100"/>
                  </a:lnTo>
                  <a:lnTo>
                    <a:pt x="1185" y="100"/>
                  </a:lnTo>
                  <a:close/>
                  <a:moveTo>
                    <a:pt x="731" y="261"/>
                  </a:moveTo>
                  <a:lnTo>
                    <a:pt x="729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726" y="263"/>
                  </a:lnTo>
                  <a:lnTo>
                    <a:pt x="726" y="263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8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9" y="275"/>
                  </a:lnTo>
                  <a:lnTo>
                    <a:pt x="729" y="275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2"/>
                  </a:lnTo>
                  <a:lnTo>
                    <a:pt x="729" y="284"/>
                  </a:lnTo>
                  <a:lnTo>
                    <a:pt x="729" y="284"/>
                  </a:lnTo>
                  <a:lnTo>
                    <a:pt x="729" y="287"/>
                  </a:lnTo>
                  <a:lnTo>
                    <a:pt x="729" y="287"/>
                  </a:lnTo>
                  <a:lnTo>
                    <a:pt x="729" y="289"/>
                  </a:lnTo>
                  <a:lnTo>
                    <a:pt x="729" y="291"/>
                  </a:lnTo>
                  <a:lnTo>
                    <a:pt x="729" y="291"/>
                  </a:lnTo>
                  <a:lnTo>
                    <a:pt x="731" y="291"/>
                  </a:lnTo>
                  <a:lnTo>
                    <a:pt x="734" y="294"/>
                  </a:lnTo>
                  <a:lnTo>
                    <a:pt x="734" y="294"/>
                  </a:lnTo>
                  <a:lnTo>
                    <a:pt x="736" y="294"/>
                  </a:lnTo>
                  <a:lnTo>
                    <a:pt x="738" y="296"/>
                  </a:lnTo>
                  <a:lnTo>
                    <a:pt x="741" y="303"/>
                  </a:lnTo>
                  <a:lnTo>
                    <a:pt x="743" y="303"/>
                  </a:lnTo>
                  <a:lnTo>
                    <a:pt x="745" y="306"/>
                  </a:lnTo>
                  <a:lnTo>
                    <a:pt x="748" y="306"/>
                  </a:lnTo>
                  <a:lnTo>
                    <a:pt x="748" y="308"/>
                  </a:lnTo>
                  <a:lnTo>
                    <a:pt x="743" y="308"/>
                  </a:lnTo>
                  <a:lnTo>
                    <a:pt x="743" y="306"/>
                  </a:lnTo>
                  <a:lnTo>
                    <a:pt x="741" y="306"/>
                  </a:lnTo>
                  <a:lnTo>
                    <a:pt x="741" y="308"/>
                  </a:lnTo>
                  <a:lnTo>
                    <a:pt x="741" y="308"/>
                  </a:lnTo>
                  <a:lnTo>
                    <a:pt x="741" y="310"/>
                  </a:lnTo>
                  <a:lnTo>
                    <a:pt x="743" y="310"/>
                  </a:lnTo>
                  <a:lnTo>
                    <a:pt x="743" y="313"/>
                  </a:lnTo>
                  <a:lnTo>
                    <a:pt x="743" y="315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3" y="320"/>
                  </a:lnTo>
                  <a:lnTo>
                    <a:pt x="743" y="320"/>
                  </a:lnTo>
                  <a:lnTo>
                    <a:pt x="741" y="320"/>
                  </a:lnTo>
                  <a:lnTo>
                    <a:pt x="738" y="320"/>
                  </a:lnTo>
                  <a:lnTo>
                    <a:pt x="738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5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9"/>
                  </a:lnTo>
                  <a:lnTo>
                    <a:pt x="738" y="334"/>
                  </a:lnTo>
                  <a:lnTo>
                    <a:pt x="741" y="334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5" y="336"/>
                  </a:lnTo>
                  <a:lnTo>
                    <a:pt x="745" y="336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8" y="339"/>
                  </a:lnTo>
                  <a:lnTo>
                    <a:pt x="748" y="339"/>
                  </a:lnTo>
                  <a:lnTo>
                    <a:pt x="750" y="339"/>
                  </a:lnTo>
                  <a:lnTo>
                    <a:pt x="752" y="339"/>
                  </a:lnTo>
                  <a:lnTo>
                    <a:pt x="755" y="339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5" y="343"/>
                  </a:lnTo>
                  <a:lnTo>
                    <a:pt x="755" y="343"/>
                  </a:lnTo>
                  <a:lnTo>
                    <a:pt x="757" y="343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5" y="346"/>
                  </a:lnTo>
                  <a:lnTo>
                    <a:pt x="755" y="346"/>
                  </a:lnTo>
                  <a:lnTo>
                    <a:pt x="752" y="343"/>
                  </a:lnTo>
                  <a:lnTo>
                    <a:pt x="750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5" y="343"/>
                  </a:lnTo>
                  <a:lnTo>
                    <a:pt x="745" y="343"/>
                  </a:lnTo>
                  <a:lnTo>
                    <a:pt x="748" y="353"/>
                  </a:lnTo>
                  <a:lnTo>
                    <a:pt x="748" y="353"/>
                  </a:lnTo>
                  <a:lnTo>
                    <a:pt x="750" y="353"/>
                  </a:lnTo>
                  <a:lnTo>
                    <a:pt x="750" y="355"/>
                  </a:lnTo>
                  <a:lnTo>
                    <a:pt x="750" y="355"/>
                  </a:lnTo>
                  <a:lnTo>
                    <a:pt x="752" y="355"/>
                  </a:lnTo>
                  <a:lnTo>
                    <a:pt x="752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60" y="353"/>
                  </a:lnTo>
                  <a:lnTo>
                    <a:pt x="760" y="353"/>
                  </a:lnTo>
                  <a:lnTo>
                    <a:pt x="762" y="353"/>
                  </a:lnTo>
                  <a:lnTo>
                    <a:pt x="764" y="355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9" y="360"/>
                  </a:lnTo>
                  <a:lnTo>
                    <a:pt x="769" y="358"/>
                  </a:lnTo>
                  <a:lnTo>
                    <a:pt x="771" y="358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3"/>
                  </a:lnTo>
                  <a:lnTo>
                    <a:pt x="774" y="353"/>
                  </a:lnTo>
                  <a:lnTo>
                    <a:pt x="774" y="353"/>
                  </a:lnTo>
                  <a:lnTo>
                    <a:pt x="774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4" y="360"/>
                  </a:lnTo>
                  <a:lnTo>
                    <a:pt x="774" y="360"/>
                  </a:lnTo>
                  <a:lnTo>
                    <a:pt x="774" y="362"/>
                  </a:lnTo>
                  <a:lnTo>
                    <a:pt x="776" y="362"/>
                  </a:lnTo>
                  <a:lnTo>
                    <a:pt x="776" y="365"/>
                  </a:lnTo>
                  <a:lnTo>
                    <a:pt x="776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81" y="365"/>
                  </a:lnTo>
                  <a:lnTo>
                    <a:pt x="781" y="365"/>
                  </a:lnTo>
                  <a:lnTo>
                    <a:pt x="781" y="367"/>
                  </a:lnTo>
                  <a:lnTo>
                    <a:pt x="781" y="367"/>
                  </a:lnTo>
                  <a:lnTo>
                    <a:pt x="781" y="370"/>
                  </a:lnTo>
                  <a:lnTo>
                    <a:pt x="781" y="370"/>
                  </a:lnTo>
                  <a:lnTo>
                    <a:pt x="781" y="372"/>
                  </a:lnTo>
                  <a:lnTo>
                    <a:pt x="783" y="372"/>
                  </a:lnTo>
                  <a:lnTo>
                    <a:pt x="783" y="374"/>
                  </a:lnTo>
                  <a:lnTo>
                    <a:pt x="783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8" y="377"/>
                  </a:lnTo>
                  <a:lnTo>
                    <a:pt x="788" y="379"/>
                  </a:lnTo>
                  <a:lnTo>
                    <a:pt x="788" y="381"/>
                  </a:lnTo>
                  <a:lnTo>
                    <a:pt x="788" y="384"/>
                  </a:lnTo>
                  <a:lnTo>
                    <a:pt x="788" y="388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6" y="398"/>
                  </a:lnTo>
                  <a:lnTo>
                    <a:pt x="786" y="398"/>
                  </a:lnTo>
                  <a:lnTo>
                    <a:pt x="783" y="398"/>
                  </a:lnTo>
                  <a:lnTo>
                    <a:pt x="783" y="398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3" y="405"/>
                  </a:lnTo>
                  <a:lnTo>
                    <a:pt x="783" y="405"/>
                  </a:lnTo>
                  <a:lnTo>
                    <a:pt x="786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90" y="410"/>
                  </a:lnTo>
                  <a:lnTo>
                    <a:pt x="790" y="410"/>
                  </a:lnTo>
                  <a:lnTo>
                    <a:pt x="793" y="414"/>
                  </a:lnTo>
                  <a:lnTo>
                    <a:pt x="793" y="417"/>
                  </a:lnTo>
                  <a:lnTo>
                    <a:pt x="790" y="419"/>
                  </a:lnTo>
                  <a:lnTo>
                    <a:pt x="790" y="419"/>
                  </a:lnTo>
                  <a:lnTo>
                    <a:pt x="790" y="422"/>
                  </a:lnTo>
                  <a:lnTo>
                    <a:pt x="790" y="424"/>
                  </a:lnTo>
                  <a:lnTo>
                    <a:pt x="790" y="424"/>
                  </a:lnTo>
                  <a:lnTo>
                    <a:pt x="790" y="426"/>
                  </a:lnTo>
                  <a:lnTo>
                    <a:pt x="790" y="426"/>
                  </a:lnTo>
                  <a:lnTo>
                    <a:pt x="793" y="426"/>
                  </a:lnTo>
                  <a:lnTo>
                    <a:pt x="793" y="426"/>
                  </a:lnTo>
                  <a:lnTo>
                    <a:pt x="793" y="431"/>
                  </a:lnTo>
                  <a:lnTo>
                    <a:pt x="793" y="433"/>
                  </a:lnTo>
                  <a:lnTo>
                    <a:pt x="793" y="436"/>
                  </a:lnTo>
                  <a:lnTo>
                    <a:pt x="795" y="438"/>
                  </a:lnTo>
                  <a:lnTo>
                    <a:pt x="797" y="440"/>
                  </a:lnTo>
                  <a:lnTo>
                    <a:pt x="797" y="440"/>
                  </a:lnTo>
                  <a:lnTo>
                    <a:pt x="800" y="438"/>
                  </a:lnTo>
                  <a:lnTo>
                    <a:pt x="800" y="440"/>
                  </a:lnTo>
                  <a:lnTo>
                    <a:pt x="797" y="440"/>
                  </a:lnTo>
                  <a:lnTo>
                    <a:pt x="795" y="440"/>
                  </a:lnTo>
                  <a:lnTo>
                    <a:pt x="795" y="443"/>
                  </a:lnTo>
                  <a:lnTo>
                    <a:pt x="795" y="443"/>
                  </a:lnTo>
                  <a:lnTo>
                    <a:pt x="793" y="445"/>
                  </a:lnTo>
                  <a:lnTo>
                    <a:pt x="793" y="445"/>
                  </a:lnTo>
                  <a:lnTo>
                    <a:pt x="795" y="445"/>
                  </a:lnTo>
                  <a:lnTo>
                    <a:pt x="795" y="445"/>
                  </a:lnTo>
                  <a:lnTo>
                    <a:pt x="797" y="445"/>
                  </a:lnTo>
                  <a:lnTo>
                    <a:pt x="797" y="448"/>
                  </a:lnTo>
                  <a:lnTo>
                    <a:pt x="797" y="448"/>
                  </a:lnTo>
                  <a:lnTo>
                    <a:pt x="797" y="450"/>
                  </a:lnTo>
                  <a:lnTo>
                    <a:pt x="797" y="452"/>
                  </a:lnTo>
                  <a:lnTo>
                    <a:pt x="797" y="455"/>
                  </a:lnTo>
                  <a:lnTo>
                    <a:pt x="797" y="457"/>
                  </a:lnTo>
                  <a:lnTo>
                    <a:pt x="797" y="457"/>
                  </a:lnTo>
                  <a:lnTo>
                    <a:pt x="795" y="459"/>
                  </a:lnTo>
                  <a:lnTo>
                    <a:pt x="797" y="462"/>
                  </a:lnTo>
                  <a:lnTo>
                    <a:pt x="797" y="462"/>
                  </a:lnTo>
                  <a:lnTo>
                    <a:pt x="800" y="464"/>
                  </a:lnTo>
                  <a:lnTo>
                    <a:pt x="800" y="464"/>
                  </a:lnTo>
                  <a:lnTo>
                    <a:pt x="807" y="459"/>
                  </a:lnTo>
                  <a:lnTo>
                    <a:pt x="812" y="457"/>
                  </a:lnTo>
                  <a:lnTo>
                    <a:pt x="814" y="457"/>
                  </a:lnTo>
                  <a:lnTo>
                    <a:pt x="816" y="457"/>
                  </a:lnTo>
                  <a:lnTo>
                    <a:pt x="816" y="459"/>
                  </a:lnTo>
                  <a:lnTo>
                    <a:pt x="819" y="462"/>
                  </a:lnTo>
                  <a:lnTo>
                    <a:pt x="819" y="462"/>
                  </a:lnTo>
                  <a:lnTo>
                    <a:pt x="819" y="464"/>
                  </a:lnTo>
                  <a:lnTo>
                    <a:pt x="819" y="464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9"/>
                  </a:lnTo>
                  <a:lnTo>
                    <a:pt x="821" y="467"/>
                  </a:lnTo>
                  <a:lnTo>
                    <a:pt x="826" y="462"/>
                  </a:lnTo>
                  <a:lnTo>
                    <a:pt x="826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31" y="459"/>
                  </a:lnTo>
                  <a:lnTo>
                    <a:pt x="833" y="459"/>
                  </a:lnTo>
                  <a:lnTo>
                    <a:pt x="835" y="457"/>
                  </a:lnTo>
                  <a:lnTo>
                    <a:pt x="835" y="457"/>
                  </a:lnTo>
                  <a:lnTo>
                    <a:pt x="835" y="459"/>
                  </a:lnTo>
                  <a:lnTo>
                    <a:pt x="835" y="459"/>
                  </a:lnTo>
                  <a:lnTo>
                    <a:pt x="831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7"/>
                  </a:lnTo>
                  <a:lnTo>
                    <a:pt x="826" y="467"/>
                  </a:lnTo>
                  <a:lnTo>
                    <a:pt x="828" y="467"/>
                  </a:lnTo>
                  <a:lnTo>
                    <a:pt x="828" y="467"/>
                  </a:lnTo>
                  <a:lnTo>
                    <a:pt x="833" y="469"/>
                  </a:lnTo>
                  <a:lnTo>
                    <a:pt x="835" y="469"/>
                  </a:lnTo>
                  <a:lnTo>
                    <a:pt x="838" y="469"/>
                  </a:lnTo>
                  <a:lnTo>
                    <a:pt x="840" y="467"/>
                  </a:lnTo>
                  <a:lnTo>
                    <a:pt x="854" y="462"/>
                  </a:lnTo>
                  <a:lnTo>
                    <a:pt x="854" y="459"/>
                  </a:lnTo>
                  <a:lnTo>
                    <a:pt x="857" y="459"/>
                  </a:lnTo>
                  <a:lnTo>
                    <a:pt x="861" y="459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8" y="464"/>
                  </a:lnTo>
                  <a:lnTo>
                    <a:pt x="868" y="464"/>
                  </a:lnTo>
                  <a:lnTo>
                    <a:pt x="871" y="462"/>
                  </a:lnTo>
                  <a:lnTo>
                    <a:pt x="873" y="462"/>
                  </a:lnTo>
                  <a:lnTo>
                    <a:pt x="873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5" y="457"/>
                  </a:lnTo>
                  <a:lnTo>
                    <a:pt x="875" y="457"/>
                  </a:lnTo>
                  <a:lnTo>
                    <a:pt x="875" y="455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0"/>
                  </a:lnTo>
                  <a:lnTo>
                    <a:pt x="878" y="450"/>
                  </a:lnTo>
                  <a:lnTo>
                    <a:pt x="878" y="452"/>
                  </a:lnTo>
                  <a:lnTo>
                    <a:pt x="875" y="452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78" y="459"/>
                  </a:lnTo>
                  <a:lnTo>
                    <a:pt x="880" y="464"/>
                  </a:lnTo>
                  <a:lnTo>
                    <a:pt x="880" y="467"/>
                  </a:lnTo>
                  <a:lnTo>
                    <a:pt x="880" y="471"/>
                  </a:lnTo>
                  <a:lnTo>
                    <a:pt x="880" y="474"/>
                  </a:lnTo>
                  <a:lnTo>
                    <a:pt x="883" y="483"/>
                  </a:lnTo>
                  <a:lnTo>
                    <a:pt x="883" y="485"/>
                  </a:lnTo>
                  <a:lnTo>
                    <a:pt x="880" y="488"/>
                  </a:lnTo>
                  <a:lnTo>
                    <a:pt x="880" y="488"/>
                  </a:lnTo>
                  <a:lnTo>
                    <a:pt x="880" y="490"/>
                  </a:lnTo>
                  <a:lnTo>
                    <a:pt x="880" y="493"/>
                  </a:lnTo>
                  <a:lnTo>
                    <a:pt x="880" y="493"/>
                  </a:lnTo>
                  <a:lnTo>
                    <a:pt x="883" y="493"/>
                  </a:lnTo>
                  <a:lnTo>
                    <a:pt x="885" y="495"/>
                  </a:lnTo>
                  <a:lnTo>
                    <a:pt x="885" y="495"/>
                  </a:lnTo>
                  <a:lnTo>
                    <a:pt x="887" y="493"/>
                  </a:lnTo>
                  <a:lnTo>
                    <a:pt x="887" y="493"/>
                  </a:lnTo>
                  <a:lnTo>
                    <a:pt x="897" y="483"/>
                  </a:lnTo>
                  <a:lnTo>
                    <a:pt x="901" y="481"/>
                  </a:lnTo>
                  <a:lnTo>
                    <a:pt x="906" y="481"/>
                  </a:lnTo>
                  <a:lnTo>
                    <a:pt x="909" y="481"/>
                  </a:lnTo>
                  <a:lnTo>
                    <a:pt x="911" y="483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20" y="488"/>
                  </a:lnTo>
                  <a:lnTo>
                    <a:pt x="920" y="488"/>
                  </a:lnTo>
                  <a:lnTo>
                    <a:pt x="920" y="485"/>
                  </a:lnTo>
                  <a:lnTo>
                    <a:pt x="920" y="485"/>
                  </a:lnTo>
                  <a:lnTo>
                    <a:pt x="923" y="485"/>
                  </a:lnTo>
                  <a:lnTo>
                    <a:pt x="923" y="485"/>
                  </a:lnTo>
                  <a:lnTo>
                    <a:pt x="925" y="485"/>
                  </a:lnTo>
                  <a:lnTo>
                    <a:pt x="944" y="474"/>
                  </a:lnTo>
                  <a:lnTo>
                    <a:pt x="944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39" y="471"/>
                  </a:lnTo>
                  <a:lnTo>
                    <a:pt x="939" y="471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4" y="467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59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7"/>
                  </a:lnTo>
                  <a:lnTo>
                    <a:pt x="951" y="469"/>
                  </a:lnTo>
                  <a:lnTo>
                    <a:pt x="953" y="469"/>
                  </a:lnTo>
                  <a:lnTo>
                    <a:pt x="953" y="469"/>
                  </a:lnTo>
                  <a:lnTo>
                    <a:pt x="953" y="471"/>
                  </a:lnTo>
                  <a:lnTo>
                    <a:pt x="953" y="471"/>
                  </a:lnTo>
                  <a:lnTo>
                    <a:pt x="953" y="474"/>
                  </a:lnTo>
                  <a:lnTo>
                    <a:pt x="956" y="474"/>
                  </a:lnTo>
                  <a:lnTo>
                    <a:pt x="956" y="474"/>
                  </a:lnTo>
                  <a:lnTo>
                    <a:pt x="958" y="476"/>
                  </a:lnTo>
                  <a:lnTo>
                    <a:pt x="958" y="476"/>
                  </a:lnTo>
                  <a:lnTo>
                    <a:pt x="961" y="478"/>
                  </a:lnTo>
                  <a:lnTo>
                    <a:pt x="961" y="476"/>
                  </a:lnTo>
                  <a:lnTo>
                    <a:pt x="958" y="474"/>
                  </a:lnTo>
                  <a:lnTo>
                    <a:pt x="958" y="474"/>
                  </a:lnTo>
                  <a:lnTo>
                    <a:pt x="961" y="474"/>
                  </a:lnTo>
                  <a:lnTo>
                    <a:pt x="961" y="474"/>
                  </a:lnTo>
                  <a:lnTo>
                    <a:pt x="961" y="476"/>
                  </a:lnTo>
                  <a:lnTo>
                    <a:pt x="961" y="476"/>
                  </a:lnTo>
                  <a:lnTo>
                    <a:pt x="961" y="478"/>
                  </a:lnTo>
                  <a:lnTo>
                    <a:pt x="961" y="478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72" y="474"/>
                  </a:lnTo>
                  <a:lnTo>
                    <a:pt x="975" y="474"/>
                  </a:lnTo>
                  <a:lnTo>
                    <a:pt x="975" y="474"/>
                  </a:lnTo>
                  <a:lnTo>
                    <a:pt x="975" y="478"/>
                  </a:lnTo>
                  <a:lnTo>
                    <a:pt x="975" y="481"/>
                  </a:lnTo>
                  <a:lnTo>
                    <a:pt x="975" y="483"/>
                  </a:lnTo>
                  <a:lnTo>
                    <a:pt x="975" y="483"/>
                  </a:lnTo>
                  <a:lnTo>
                    <a:pt x="975" y="488"/>
                  </a:lnTo>
                  <a:lnTo>
                    <a:pt x="980" y="488"/>
                  </a:lnTo>
                  <a:lnTo>
                    <a:pt x="984" y="488"/>
                  </a:lnTo>
                  <a:lnTo>
                    <a:pt x="989" y="488"/>
                  </a:lnTo>
                  <a:lnTo>
                    <a:pt x="991" y="485"/>
                  </a:lnTo>
                  <a:lnTo>
                    <a:pt x="994" y="485"/>
                  </a:lnTo>
                  <a:lnTo>
                    <a:pt x="996" y="483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1001" y="478"/>
                  </a:lnTo>
                  <a:lnTo>
                    <a:pt x="1001" y="476"/>
                  </a:lnTo>
                  <a:lnTo>
                    <a:pt x="1001" y="474"/>
                  </a:lnTo>
                  <a:lnTo>
                    <a:pt x="1001" y="474"/>
                  </a:lnTo>
                  <a:lnTo>
                    <a:pt x="1001" y="476"/>
                  </a:lnTo>
                  <a:lnTo>
                    <a:pt x="1001" y="481"/>
                  </a:lnTo>
                  <a:lnTo>
                    <a:pt x="1001" y="483"/>
                  </a:lnTo>
                  <a:lnTo>
                    <a:pt x="1001" y="483"/>
                  </a:lnTo>
                  <a:lnTo>
                    <a:pt x="1003" y="483"/>
                  </a:lnTo>
                  <a:lnTo>
                    <a:pt x="1003" y="483"/>
                  </a:lnTo>
                  <a:lnTo>
                    <a:pt x="1008" y="483"/>
                  </a:lnTo>
                  <a:lnTo>
                    <a:pt x="1010" y="481"/>
                  </a:lnTo>
                  <a:lnTo>
                    <a:pt x="1013" y="478"/>
                  </a:lnTo>
                  <a:lnTo>
                    <a:pt x="1013" y="476"/>
                  </a:lnTo>
                  <a:lnTo>
                    <a:pt x="1013" y="476"/>
                  </a:lnTo>
                  <a:lnTo>
                    <a:pt x="1013" y="478"/>
                  </a:lnTo>
                  <a:lnTo>
                    <a:pt x="1013" y="478"/>
                  </a:lnTo>
                  <a:lnTo>
                    <a:pt x="1010" y="483"/>
                  </a:lnTo>
                  <a:lnTo>
                    <a:pt x="1010" y="483"/>
                  </a:lnTo>
                  <a:lnTo>
                    <a:pt x="1008" y="483"/>
                  </a:lnTo>
                  <a:lnTo>
                    <a:pt x="1008" y="483"/>
                  </a:lnTo>
                  <a:lnTo>
                    <a:pt x="1008" y="485"/>
                  </a:lnTo>
                  <a:lnTo>
                    <a:pt x="1008" y="485"/>
                  </a:lnTo>
                  <a:lnTo>
                    <a:pt x="1010" y="485"/>
                  </a:lnTo>
                  <a:lnTo>
                    <a:pt x="1013" y="488"/>
                  </a:lnTo>
                  <a:lnTo>
                    <a:pt x="1015" y="490"/>
                  </a:lnTo>
                  <a:lnTo>
                    <a:pt x="1017" y="490"/>
                  </a:lnTo>
                  <a:lnTo>
                    <a:pt x="1020" y="490"/>
                  </a:lnTo>
                  <a:lnTo>
                    <a:pt x="1020" y="490"/>
                  </a:lnTo>
                  <a:lnTo>
                    <a:pt x="1020" y="483"/>
                  </a:lnTo>
                  <a:lnTo>
                    <a:pt x="1022" y="483"/>
                  </a:lnTo>
                  <a:lnTo>
                    <a:pt x="1022" y="483"/>
                  </a:lnTo>
                  <a:lnTo>
                    <a:pt x="1024" y="483"/>
                  </a:lnTo>
                  <a:lnTo>
                    <a:pt x="1022" y="490"/>
                  </a:lnTo>
                  <a:lnTo>
                    <a:pt x="1022" y="490"/>
                  </a:lnTo>
                  <a:lnTo>
                    <a:pt x="1022" y="493"/>
                  </a:lnTo>
                  <a:lnTo>
                    <a:pt x="1027" y="497"/>
                  </a:lnTo>
                  <a:lnTo>
                    <a:pt x="1027" y="500"/>
                  </a:lnTo>
                  <a:lnTo>
                    <a:pt x="1027" y="509"/>
                  </a:lnTo>
                  <a:lnTo>
                    <a:pt x="1027" y="511"/>
                  </a:lnTo>
                  <a:lnTo>
                    <a:pt x="1027" y="516"/>
                  </a:lnTo>
                  <a:lnTo>
                    <a:pt x="1027" y="521"/>
                  </a:lnTo>
                  <a:lnTo>
                    <a:pt x="1027" y="523"/>
                  </a:lnTo>
                  <a:lnTo>
                    <a:pt x="1027" y="526"/>
                  </a:lnTo>
                  <a:lnTo>
                    <a:pt x="1029" y="526"/>
                  </a:lnTo>
                  <a:lnTo>
                    <a:pt x="1032" y="526"/>
                  </a:lnTo>
                  <a:lnTo>
                    <a:pt x="1041" y="521"/>
                  </a:lnTo>
                  <a:lnTo>
                    <a:pt x="1050" y="516"/>
                  </a:lnTo>
                  <a:lnTo>
                    <a:pt x="1062" y="509"/>
                  </a:lnTo>
                  <a:lnTo>
                    <a:pt x="1076" y="504"/>
                  </a:lnTo>
                  <a:lnTo>
                    <a:pt x="1086" y="500"/>
                  </a:lnTo>
                  <a:lnTo>
                    <a:pt x="1088" y="500"/>
                  </a:lnTo>
                  <a:lnTo>
                    <a:pt x="1091" y="497"/>
                  </a:lnTo>
                  <a:lnTo>
                    <a:pt x="1091" y="497"/>
                  </a:lnTo>
                  <a:lnTo>
                    <a:pt x="1093" y="497"/>
                  </a:lnTo>
                  <a:lnTo>
                    <a:pt x="1095" y="497"/>
                  </a:lnTo>
                  <a:lnTo>
                    <a:pt x="1098" y="495"/>
                  </a:lnTo>
                  <a:lnTo>
                    <a:pt x="1098" y="495"/>
                  </a:lnTo>
                  <a:lnTo>
                    <a:pt x="1100" y="493"/>
                  </a:lnTo>
                  <a:lnTo>
                    <a:pt x="1100" y="488"/>
                  </a:lnTo>
                  <a:lnTo>
                    <a:pt x="1100" y="485"/>
                  </a:lnTo>
                  <a:lnTo>
                    <a:pt x="1103" y="481"/>
                  </a:lnTo>
                  <a:lnTo>
                    <a:pt x="1105" y="478"/>
                  </a:lnTo>
                  <a:lnTo>
                    <a:pt x="1105" y="476"/>
                  </a:lnTo>
                  <a:lnTo>
                    <a:pt x="1105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5" y="478"/>
                  </a:lnTo>
                  <a:lnTo>
                    <a:pt x="1105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10" y="478"/>
                  </a:lnTo>
                  <a:lnTo>
                    <a:pt x="1110" y="476"/>
                  </a:lnTo>
                  <a:lnTo>
                    <a:pt x="1110" y="476"/>
                  </a:lnTo>
                  <a:lnTo>
                    <a:pt x="1107" y="474"/>
                  </a:lnTo>
                  <a:lnTo>
                    <a:pt x="1107" y="471"/>
                  </a:lnTo>
                  <a:lnTo>
                    <a:pt x="1110" y="474"/>
                  </a:lnTo>
                  <a:lnTo>
                    <a:pt x="1110" y="471"/>
                  </a:lnTo>
                  <a:lnTo>
                    <a:pt x="1112" y="471"/>
                  </a:lnTo>
                  <a:lnTo>
                    <a:pt x="1114" y="471"/>
                  </a:lnTo>
                  <a:lnTo>
                    <a:pt x="1112" y="469"/>
                  </a:lnTo>
                  <a:lnTo>
                    <a:pt x="1110" y="467"/>
                  </a:lnTo>
                  <a:lnTo>
                    <a:pt x="1110" y="467"/>
                  </a:lnTo>
                  <a:lnTo>
                    <a:pt x="1107" y="467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59"/>
                  </a:lnTo>
                  <a:lnTo>
                    <a:pt x="1105" y="459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9"/>
                  </a:lnTo>
                  <a:lnTo>
                    <a:pt x="1107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62"/>
                  </a:lnTo>
                  <a:lnTo>
                    <a:pt x="1110" y="462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7" y="459"/>
                  </a:lnTo>
                  <a:lnTo>
                    <a:pt x="1117" y="459"/>
                  </a:lnTo>
                  <a:lnTo>
                    <a:pt x="1119" y="457"/>
                  </a:lnTo>
                  <a:lnTo>
                    <a:pt x="1119" y="455"/>
                  </a:lnTo>
                  <a:lnTo>
                    <a:pt x="1119" y="445"/>
                  </a:lnTo>
                  <a:lnTo>
                    <a:pt x="1119" y="445"/>
                  </a:lnTo>
                  <a:lnTo>
                    <a:pt x="1119" y="443"/>
                  </a:lnTo>
                  <a:lnTo>
                    <a:pt x="1119" y="443"/>
                  </a:lnTo>
                  <a:lnTo>
                    <a:pt x="1119" y="440"/>
                  </a:lnTo>
                  <a:lnTo>
                    <a:pt x="1119" y="440"/>
                  </a:lnTo>
                  <a:lnTo>
                    <a:pt x="1117" y="443"/>
                  </a:lnTo>
                  <a:lnTo>
                    <a:pt x="1114" y="445"/>
                  </a:lnTo>
                  <a:lnTo>
                    <a:pt x="1114" y="443"/>
                  </a:lnTo>
                  <a:lnTo>
                    <a:pt x="1117" y="443"/>
                  </a:lnTo>
                  <a:lnTo>
                    <a:pt x="1117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38"/>
                  </a:lnTo>
                  <a:lnTo>
                    <a:pt x="1117" y="438"/>
                  </a:lnTo>
                  <a:lnTo>
                    <a:pt x="1117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4" y="438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6" y="440"/>
                  </a:lnTo>
                  <a:lnTo>
                    <a:pt x="1129" y="438"/>
                  </a:lnTo>
                  <a:lnTo>
                    <a:pt x="1129" y="431"/>
                  </a:lnTo>
                  <a:lnTo>
                    <a:pt x="1131" y="424"/>
                  </a:lnTo>
                  <a:lnTo>
                    <a:pt x="1131" y="422"/>
                  </a:lnTo>
                  <a:lnTo>
                    <a:pt x="1131" y="422"/>
                  </a:lnTo>
                  <a:lnTo>
                    <a:pt x="1129" y="422"/>
                  </a:lnTo>
                  <a:lnTo>
                    <a:pt x="1129" y="422"/>
                  </a:lnTo>
                  <a:lnTo>
                    <a:pt x="1129" y="424"/>
                  </a:lnTo>
                  <a:lnTo>
                    <a:pt x="1129" y="424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1" y="422"/>
                  </a:lnTo>
                  <a:lnTo>
                    <a:pt x="1121" y="424"/>
                  </a:lnTo>
                  <a:lnTo>
                    <a:pt x="1119" y="422"/>
                  </a:lnTo>
                  <a:lnTo>
                    <a:pt x="1119" y="419"/>
                  </a:lnTo>
                  <a:lnTo>
                    <a:pt x="1119" y="419"/>
                  </a:lnTo>
                  <a:lnTo>
                    <a:pt x="1117" y="419"/>
                  </a:lnTo>
                  <a:lnTo>
                    <a:pt x="1114" y="422"/>
                  </a:lnTo>
                  <a:lnTo>
                    <a:pt x="1114" y="422"/>
                  </a:lnTo>
                  <a:lnTo>
                    <a:pt x="1114" y="419"/>
                  </a:lnTo>
                  <a:lnTo>
                    <a:pt x="1114" y="419"/>
                  </a:lnTo>
                  <a:lnTo>
                    <a:pt x="1117" y="417"/>
                  </a:lnTo>
                  <a:lnTo>
                    <a:pt x="1119" y="417"/>
                  </a:lnTo>
                  <a:lnTo>
                    <a:pt x="1121" y="417"/>
                  </a:lnTo>
                  <a:lnTo>
                    <a:pt x="1121" y="417"/>
                  </a:lnTo>
                  <a:lnTo>
                    <a:pt x="1124" y="414"/>
                  </a:lnTo>
                  <a:lnTo>
                    <a:pt x="1124" y="412"/>
                  </a:lnTo>
                  <a:lnTo>
                    <a:pt x="1124" y="410"/>
                  </a:lnTo>
                  <a:lnTo>
                    <a:pt x="1124" y="407"/>
                  </a:lnTo>
                  <a:lnTo>
                    <a:pt x="1124" y="405"/>
                  </a:lnTo>
                  <a:lnTo>
                    <a:pt x="1121" y="405"/>
                  </a:lnTo>
                  <a:lnTo>
                    <a:pt x="1121" y="403"/>
                  </a:lnTo>
                  <a:lnTo>
                    <a:pt x="1124" y="403"/>
                  </a:lnTo>
                  <a:lnTo>
                    <a:pt x="1121" y="400"/>
                  </a:lnTo>
                  <a:lnTo>
                    <a:pt x="1121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4" y="403"/>
                  </a:lnTo>
                  <a:lnTo>
                    <a:pt x="1114" y="403"/>
                  </a:lnTo>
                  <a:lnTo>
                    <a:pt x="1112" y="403"/>
                  </a:lnTo>
                  <a:lnTo>
                    <a:pt x="1112" y="403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4" y="400"/>
                  </a:lnTo>
                  <a:lnTo>
                    <a:pt x="1117" y="398"/>
                  </a:lnTo>
                  <a:lnTo>
                    <a:pt x="1117" y="396"/>
                  </a:lnTo>
                  <a:lnTo>
                    <a:pt x="1119" y="396"/>
                  </a:lnTo>
                  <a:lnTo>
                    <a:pt x="1121" y="396"/>
                  </a:lnTo>
                  <a:lnTo>
                    <a:pt x="1126" y="393"/>
                  </a:lnTo>
                  <a:lnTo>
                    <a:pt x="1129" y="393"/>
                  </a:lnTo>
                  <a:lnTo>
                    <a:pt x="1129" y="391"/>
                  </a:lnTo>
                  <a:lnTo>
                    <a:pt x="1129" y="391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6" y="388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31" y="381"/>
                  </a:lnTo>
                  <a:lnTo>
                    <a:pt x="1136" y="379"/>
                  </a:lnTo>
                  <a:lnTo>
                    <a:pt x="1138" y="379"/>
                  </a:lnTo>
                  <a:lnTo>
                    <a:pt x="1138" y="379"/>
                  </a:lnTo>
                  <a:lnTo>
                    <a:pt x="1140" y="379"/>
                  </a:lnTo>
                  <a:lnTo>
                    <a:pt x="1138" y="377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67"/>
                  </a:lnTo>
                  <a:lnTo>
                    <a:pt x="1136" y="367"/>
                  </a:lnTo>
                  <a:lnTo>
                    <a:pt x="1138" y="365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5"/>
                  </a:lnTo>
                  <a:lnTo>
                    <a:pt x="1138" y="365"/>
                  </a:lnTo>
                  <a:lnTo>
                    <a:pt x="1140" y="370"/>
                  </a:lnTo>
                  <a:lnTo>
                    <a:pt x="1140" y="370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2"/>
                  </a:lnTo>
                  <a:lnTo>
                    <a:pt x="1143" y="372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50" y="372"/>
                  </a:lnTo>
                  <a:lnTo>
                    <a:pt x="1150" y="372"/>
                  </a:lnTo>
                  <a:lnTo>
                    <a:pt x="1152" y="372"/>
                  </a:lnTo>
                  <a:lnTo>
                    <a:pt x="1152" y="372"/>
                  </a:lnTo>
                  <a:lnTo>
                    <a:pt x="1152" y="370"/>
                  </a:lnTo>
                  <a:lnTo>
                    <a:pt x="1152" y="370"/>
                  </a:lnTo>
                  <a:lnTo>
                    <a:pt x="1155" y="367"/>
                  </a:lnTo>
                  <a:lnTo>
                    <a:pt x="1155" y="367"/>
                  </a:lnTo>
                  <a:lnTo>
                    <a:pt x="1159" y="360"/>
                  </a:lnTo>
                  <a:lnTo>
                    <a:pt x="1162" y="358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3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3" y="353"/>
                  </a:lnTo>
                  <a:lnTo>
                    <a:pt x="1173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1"/>
                  </a:lnTo>
                  <a:lnTo>
                    <a:pt x="1178" y="351"/>
                  </a:lnTo>
                  <a:lnTo>
                    <a:pt x="1178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48"/>
                  </a:lnTo>
                  <a:lnTo>
                    <a:pt x="1181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5" y="348"/>
                  </a:lnTo>
                  <a:lnTo>
                    <a:pt x="1185" y="348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1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6" y="343"/>
                  </a:lnTo>
                  <a:lnTo>
                    <a:pt x="1176" y="343"/>
                  </a:lnTo>
                  <a:lnTo>
                    <a:pt x="1178" y="343"/>
                  </a:lnTo>
                  <a:lnTo>
                    <a:pt x="1178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78" y="341"/>
                  </a:lnTo>
                  <a:lnTo>
                    <a:pt x="1178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6"/>
                  </a:lnTo>
                  <a:lnTo>
                    <a:pt x="1183" y="336"/>
                  </a:lnTo>
                  <a:lnTo>
                    <a:pt x="1183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3" y="334"/>
                  </a:lnTo>
                  <a:lnTo>
                    <a:pt x="1183" y="332"/>
                  </a:lnTo>
                  <a:lnTo>
                    <a:pt x="1183" y="332"/>
                  </a:lnTo>
                  <a:lnTo>
                    <a:pt x="1185" y="332"/>
                  </a:lnTo>
                  <a:lnTo>
                    <a:pt x="1185" y="332"/>
                  </a:lnTo>
                  <a:lnTo>
                    <a:pt x="1185" y="329"/>
                  </a:lnTo>
                  <a:lnTo>
                    <a:pt x="1183" y="329"/>
                  </a:lnTo>
                  <a:lnTo>
                    <a:pt x="1183" y="329"/>
                  </a:lnTo>
                  <a:lnTo>
                    <a:pt x="1176" y="334"/>
                  </a:lnTo>
                  <a:lnTo>
                    <a:pt x="1173" y="336"/>
                  </a:lnTo>
                  <a:lnTo>
                    <a:pt x="1173" y="334"/>
                  </a:lnTo>
                  <a:lnTo>
                    <a:pt x="1176" y="334"/>
                  </a:lnTo>
                  <a:lnTo>
                    <a:pt x="1176" y="334"/>
                  </a:lnTo>
                  <a:lnTo>
                    <a:pt x="1176" y="332"/>
                  </a:lnTo>
                  <a:lnTo>
                    <a:pt x="1176" y="332"/>
                  </a:lnTo>
                  <a:lnTo>
                    <a:pt x="1176" y="329"/>
                  </a:lnTo>
                  <a:lnTo>
                    <a:pt x="1176" y="329"/>
                  </a:lnTo>
                  <a:lnTo>
                    <a:pt x="1178" y="329"/>
                  </a:lnTo>
                  <a:lnTo>
                    <a:pt x="1178" y="327"/>
                  </a:lnTo>
                  <a:lnTo>
                    <a:pt x="1178" y="327"/>
                  </a:lnTo>
                  <a:lnTo>
                    <a:pt x="1178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3" y="322"/>
                  </a:lnTo>
                  <a:lnTo>
                    <a:pt x="1173" y="322"/>
                  </a:lnTo>
                  <a:lnTo>
                    <a:pt x="1173" y="320"/>
                  </a:lnTo>
                  <a:lnTo>
                    <a:pt x="1176" y="320"/>
                  </a:lnTo>
                  <a:lnTo>
                    <a:pt x="1176" y="317"/>
                  </a:lnTo>
                  <a:lnTo>
                    <a:pt x="1176" y="315"/>
                  </a:lnTo>
                  <a:lnTo>
                    <a:pt x="1176" y="315"/>
                  </a:lnTo>
                  <a:lnTo>
                    <a:pt x="1176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1"/>
                  </a:lnTo>
                  <a:lnTo>
                    <a:pt x="1176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6" y="301"/>
                  </a:lnTo>
                  <a:lnTo>
                    <a:pt x="1176" y="299"/>
                  </a:lnTo>
                  <a:lnTo>
                    <a:pt x="1176" y="299"/>
                  </a:lnTo>
                  <a:lnTo>
                    <a:pt x="1178" y="299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81" y="289"/>
                  </a:lnTo>
                  <a:lnTo>
                    <a:pt x="1181" y="289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5" y="287"/>
                  </a:lnTo>
                  <a:lnTo>
                    <a:pt x="1185" y="284"/>
                  </a:lnTo>
                  <a:lnTo>
                    <a:pt x="1183" y="284"/>
                  </a:lnTo>
                  <a:lnTo>
                    <a:pt x="1183" y="284"/>
                  </a:lnTo>
                  <a:lnTo>
                    <a:pt x="1183" y="282"/>
                  </a:lnTo>
                  <a:lnTo>
                    <a:pt x="1188" y="280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90" y="275"/>
                  </a:lnTo>
                  <a:lnTo>
                    <a:pt x="1190" y="275"/>
                  </a:lnTo>
                  <a:lnTo>
                    <a:pt x="1190" y="270"/>
                  </a:lnTo>
                  <a:lnTo>
                    <a:pt x="1190" y="270"/>
                  </a:lnTo>
                  <a:lnTo>
                    <a:pt x="1192" y="268"/>
                  </a:lnTo>
                  <a:lnTo>
                    <a:pt x="1195" y="265"/>
                  </a:lnTo>
                  <a:lnTo>
                    <a:pt x="1195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8"/>
                  </a:lnTo>
                  <a:lnTo>
                    <a:pt x="1202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2" y="261"/>
                  </a:lnTo>
                  <a:lnTo>
                    <a:pt x="1202" y="258"/>
                  </a:lnTo>
                  <a:lnTo>
                    <a:pt x="1202" y="256"/>
                  </a:lnTo>
                  <a:lnTo>
                    <a:pt x="1199" y="254"/>
                  </a:lnTo>
                  <a:lnTo>
                    <a:pt x="1199" y="254"/>
                  </a:lnTo>
                  <a:lnTo>
                    <a:pt x="1199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51"/>
                  </a:lnTo>
                  <a:lnTo>
                    <a:pt x="1199" y="251"/>
                  </a:lnTo>
                  <a:lnTo>
                    <a:pt x="1202" y="251"/>
                  </a:lnTo>
                  <a:lnTo>
                    <a:pt x="1204" y="251"/>
                  </a:lnTo>
                  <a:lnTo>
                    <a:pt x="1204" y="254"/>
                  </a:lnTo>
                  <a:lnTo>
                    <a:pt x="1204" y="256"/>
                  </a:lnTo>
                  <a:lnTo>
                    <a:pt x="1207" y="258"/>
                  </a:lnTo>
                  <a:lnTo>
                    <a:pt x="1207" y="261"/>
                  </a:lnTo>
                  <a:lnTo>
                    <a:pt x="1209" y="261"/>
                  </a:lnTo>
                  <a:lnTo>
                    <a:pt x="1211" y="261"/>
                  </a:lnTo>
                  <a:lnTo>
                    <a:pt x="1214" y="263"/>
                  </a:lnTo>
                  <a:lnTo>
                    <a:pt x="1221" y="263"/>
                  </a:lnTo>
                  <a:lnTo>
                    <a:pt x="1221" y="263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8" y="265"/>
                  </a:lnTo>
                  <a:lnTo>
                    <a:pt x="1230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5" y="265"/>
                  </a:lnTo>
                  <a:lnTo>
                    <a:pt x="1235" y="265"/>
                  </a:lnTo>
                  <a:lnTo>
                    <a:pt x="1237" y="265"/>
                  </a:lnTo>
                  <a:lnTo>
                    <a:pt x="1240" y="263"/>
                  </a:lnTo>
                  <a:lnTo>
                    <a:pt x="1240" y="263"/>
                  </a:lnTo>
                  <a:lnTo>
                    <a:pt x="1240" y="265"/>
                  </a:lnTo>
                  <a:lnTo>
                    <a:pt x="1242" y="265"/>
                  </a:lnTo>
                  <a:lnTo>
                    <a:pt x="1242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9" y="263"/>
                  </a:lnTo>
                  <a:lnTo>
                    <a:pt x="1249" y="263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6" y="258"/>
                  </a:lnTo>
                  <a:lnTo>
                    <a:pt x="1256" y="258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4" y="251"/>
                  </a:lnTo>
                  <a:lnTo>
                    <a:pt x="1252" y="251"/>
                  </a:lnTo>
                  <a:lnTo>
                    <a:pt x="1252" y="251"/>
                  </a:lnTo>
                  <a:lnTo>
                    <a:pt x="1252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7" y="249"/>
                  </a:lnTo>
                  <a:lnTo>
                    <a:pt x="1247" y="249"/>
                  </a:lnTo>
                  <a:lnTo>
                    <a:pt x="1244" y="249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4"/>
                  </a:lnTo>
                  <a:lnTo>
                    <a:pt x="1242" y="244"/>
                  </a:lnTo>
                  <a:lnTo>
                    <a:pt x="1242" y="242"/>
                  </a:lnTo>
                  <a:lnTo>
                    <a:pt x="1240" y="242"/>
                  </a:lnTo>
                  <a:lnTo>
                    <a:pt x="1235" y="237"/>
                  </a:lnTo>
                  <a:lnTo>
                    <a:pt x="1235" y="237"/>
                  </a:lnTo>
                  <a:lnTo>
                    <a:pt x="1233" y="237"/>
                  </a:lnTo>
                  <a:lnTo>
                    <a:pt x="1230" y="237"/>
                  </a:lnTo>
                  <a:lnTo>
                    <a:pt x="1230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3" y="230"/>
                  </a:lnTo>
                  <a:lnTo>
                    <a:pt x="1223" y="228"/>
                  </a:lnTo>
                  <a:lnTo>
                    <a:pt x="1221" y="228"/>
                  </a:lnTo>
                  <a:lnTo>
                    <a:pt x="1218" y="228"/>
                  </a:lnTo>
                  <a:lnTo>
                    <a:pt x="1214" y="223"/>
                  </a:lnTo>
                  <a:lnTo>
                    <a:pt x="1211" y="223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4" y="216"/>
                  </a:lnTo>
                  <a:lnTo>
                    <a:pt x="1204" y="216"/>
                  </a:lnTo>
                  <a:lnTo>
                    <a:pt x="1202" y="216"/>
                  </a:lnTo>
                  <a:lnTo>
                    <a:pt x="1202" y="213"/>
                  </a:lnTo>
                  <a:lnTo>
                    <a:pt x="1202" y="213"/>
                  </a:lnTo>
                  <a:lnTo>
                    <a:pt x="1199" y="213"/>
                  </a:lnTo>
                  <a:lnTo>
                    <a:pt x="1199" y="213"/>
                  </a:lnTo>
                  <a:lnTo>
                    <a:pt x="1199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6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2" y="204"/>
                  </a:lnTo>
                  <a:lnTo>
                    <a:pt x="1192" y="204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2" y="201"/>
                  </a:lnTo>
                  <a:lnTo>
                    <a:pt x="1195" y="201"/>
                  </a:lnTo>
                  <a:lnTo>
                    <a:pt x="1197" y="201"/>
                  </a:lnTo>
                  <a:lnTo>
                    <a:pt x="1199" y="201"/>
                  </a:lnTo>
                  <a:lnTo>
                    <a:pt x="1197" y="201"/>
                  </a:lnTo>
                  <a:lnTo>
                    <a:pt x="1195" y="199"/>
                  </a:lnTo>
                  <a:lnTo>
                    <a:pt x="1195" y="199"/>
                  </a:lnTo>
                  <a:lnTo>
                    <a:pt x="1197" y="199"/>
                  </a:lnTo>
                  <a:lnTo>
                    <a:pt x="1199" y="199"/>
                  </a:lnTo>
                  <a:lnTo>
                    <a:pt x="1199" y="199"/>
                  </a:lnTo>
                  <a:lnTo>
                    <a:pt x="1199" y="197"/>
                  </a:lnTo>
                  <a:lnTo>
                    <a:pt x="1199" y="197"/>
                  </a:lnTo>
                  <a:lnTo>
                    <a:pt x="1202" y="197"/>
                  </a:lnTo>
                  <a:lnTo>
                    <a:pt x="1202" y="194"/>
                  </a:lnTo>
                  <a:lnTo>
                    <a:pt x="1202" y="194"/>
                  </a:lnTo>
                  <a:lnTo>
                    <a:pt x="1207" y="194"/>
                  </a:lnTo>
                  <a:lnTo>
                    <a:pt x="1207" y="192"/>
                  </a:lnTo>
                  <a:lnTo>
                    <a:pt x="1209" y="190"/>
                  </a:lnTo>
                  <a:lnTo>
                    <a:pt x="1209" y="190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4" y="185"/>
                  </a:lnTo>
                  <a:lnTo>
                    <a:pt x="1204" y="183"/>
                  </a:lnTo>
                  <a:lnTo>
                    <a:pt x="1204" y="183"/>
                  </a:lnTo>
                  <a:lnTo>
                    <a:pt x="1204" y="180"/>
                  </a:lnTo>
                  <a:lnTo>
                    <a:pt x="1202" y="180"/>
                  </a:lnTo>
                  <a:lnTo>
                    <a:pt x="1197" y="175"/>
                  </a:lnTo>
                  <a:lnTo>
                    <a:pt x="1197" y="175"/>
                  </a:lnTo>
                  <a:lnTo>
                    <a:pt x="1195" y="173"/>
                  </a:lnTo>
                  <a:lnTo>
                    <a:pt x="1195" y="171"/>
                  </a:lnTo>
                  <a:lnTo>
                    <a:pt x="1195" y="171"/>
                  </a:lnTo>
                  <a:lnTo>
                    <a:pt x="1192" y="171"/>
                  </a:lnTo>
                  <a:lnTo>
                    <a:pt x="1192" y="166"/>
                  </a:lnTo>
                  <a:lnTo>
                    <a:pt x="1192" y="166"/>
                  </a:lnTo>
                  <a:lnTo>
                    <a:pt x="1192" y="164"/>
                  </a:lnTo>
                  <a:lnTo>
                    <a:pt x="1190" y="164"/>
                  </a:lnTo>
                  <a:lnTo>
                    <a:pt x="1190" y="164"/>
                  </a:lnTo>
                  <a:lnTo>
                    <a:pt x="1188" y="164"/>
                  </a:lnTo>
                  <a:lnTo>
                    <a:pt x="1185" y="161"/>
                  </a:lnTo>
                  <a:lnTo>
                    <a:pt x="1183" y="161"/>
                  </a:lnTo>
                  <a:lnTo>
                    <a:pt x="1185" y="161"/>
                  </a:lnTo>
                  <a:lnTo>
                    <a:pt x="1185" y="159"/>
                  </a:lnTo>
                  <a:lnTo>
                    <a:pt x="1188" y="159"/>
                  </a:lnTo>
                  <a:lnTo>
                    <a:pt x="1188" y="159"/>
                  </a:lnTo>
                  <a:lnTo>
                    <a:pt x="1190" y="159"/>
                  </a:lnTo>
                  <a:lnTo>
                    <a:pt x="1190" y="157"/>
                  </a:lnTo>
                  <a:lnTo>
                    <a:pt x="1185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3" y="157"/>
                  </a:lnTo>
                  <a:lnTo>
                    <a:pt x="1185" y="154"/>
                  </a:lnTo>
                  <a:lnTo>
                    <a:pt x="1185" y="154"/>
                  </a:lnTo>
                  <a:lnTo>
                    <a:pt x="1188" y="154"/>
                  </a:lnTo>
                  <a:lnTo>
                    <a:pt x="1188" y="154"/>
                  </a:lnTo>
                  <a:lnTo>
                    <a:pt x="1188" y="152"/>
                  </a:lnTo>
                  <a:lnTo>
                    <a:pt x="1185" y="152"/>
                  </a:lnTo>
                  <a:lnTo>
                    <a:pt x="1185" y="152"/>
                  </a:lnTo>
                  <a:lnTo>
                    <a:pt x="1183" y="152"/>
                  </a:lnTo>
                  <a:lnTo>
                    <a:pt x="1183" y="154"/>
                  </a:lnTo>
                  <a:lnTo>
                    <a:pt x="1183" y="154"/>
                  </a:lnTo>
                  <a:lnTo>
                    <a:pt x="1181" y="152"/>
                  </a:lnTo>
                  <a:lnTo>
                    <a:pt x="1181" y="152"/>
                  </a:lnTo>
                  <a:lnTo>
                    <a:pt x="1183" y="152"/>
                  </a:lnTo>
                  <a:lnTo>
                    <a:pt x="1183" y="149"/>
                  </a:lnTo>
                  <a:lnTo>
                    <a:pt x="1183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1" y="147"/>
                  </a:lnTo>
                  <a:lnTo>
                    <a:pt x="1178" y="147"/>
                  </a:lnTo>
                  <a:lnTo>
                    <a:pt x="1176" y="147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2"/>
                  </a:lnTo>
                  <a:lnTo>
                    <a:pt x="1173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71" y="140"/>
                  </a:lnTo>
                  <a:lnTo>
                    <a:pt x="1171" y="140"/>
                  </a:lnTo>
                  <a:lnTo>
                    <a:pt x="1171" y="138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3" y="135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6" y="133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28"/>
                  </a:lnTo>
                  <a:lnTo>
                    <a:pt x="1171" y="128"/>
                  </a:lnTo>
                  <a:lnTo>
                    <a:pt x="1169" y="128"/>
                  </a:lnTo>
                  <a:lnTo>
                    <a:pt x="1169" y="130"/>
                  </a:lnTo>
                  <a:lnTo>
                    <a:pt x="1169" y="128"/>
                  </a:lnTo>
                  <a:lnTo>
                    <a:pt x="1166" y="128"/>
                  </a:lnTo>
                  <a:lnTo>
                    <a:pt x="1166" y="128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2" y="123"/>
                  </a:lnTo>
                  <a:lnTo>
                    <a:pt x="1162" y="123"/>
                  </a:lnTo>
                  <a:lnTo>
                    <a:pt x="1162" y="121"/>
                  </a:lnTo>
                  <a:lnTo>
                    <a:pt x="1164" y="121"/>
                  </a:lnTo>
                  <a:lnTo>
                    <a:pt x="1162" y="121"/>
                  </a:lnTo>
                  <a:lnTo>
                    <a:pt x="1159" y="119"/>
                  </a:lnTo>
                  <a:lnTo>
                    <a:pt x="1157" y="119"/>
                  </a:lnTo>
                  <a:lnTo>
                    <a:pt x="1157" y="121"/>
                  </a:lnTo>
                  <a:lnTo>
                    <a:pt x="1155" y="121"/>
                  </a:lnTo>
                  <a:lnTo>
                    <a:pt x="1152" y="121"/>
                  </a:lnTo>
                  <a:lnTo>
                    <a:pt x="1155" y="119"/>
                  </a:lnTo>
                  <a:lnTo>
                    <a:pt x="1157" y="119"/>
                  </a:lnTo>
                  <a:lnTo>
                    <a:pt x="1164" y="119"/>
                  </a:lnTo>
                  <a:lnTo>
                    <a:pt x="1166" y="119"/>
                  </a:lnTo>
                  <a:lnTo>
                    <a:pt x="1173" y="119"/>
                  </a:lnTo>
                  <a:lnTo>
                    <a:pt x="1176" y="119"/>
                  </a:lnTo>
                  <a:lnTo>
                    <a:pt x="1178" y="121"/>
                  </a:lnTo>
                  <a:lnTo>
                    <a:pt x="1178" y="121"/>
                  </a:lnTo>
                  <a:lnTo>
                    <a:pt x="1178" y="119"/>
                  </a:lnTo>
                  <a:lnTo>
                    <a:pt x="1178" y="119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4"/>
                  </a:lnTo>
                  <a:lnTo>
                    <a:pt x="1178" y="114"/>
                  </a:lnTo>
                  <a:lnTo>
                    <a:pt x="1178" y="116"/>
                  </a:lnTo>
                  <a:lnTo>
                    <a:pt x="1181" y="116"/>
                  </a:lnTo>
                  <a:lnTo>
                    <a:pt x="1181" y="119"/>
                  </a:lnTo>
                  <a:lnTo>
                    <a:pt x="1181" y="119"/>
                  </a:lnTo>
                  <a:lnTo>
                    <a:pt x="1183" y="119"/>
                  </a:lnTo>
                  <a:lnTo>
                    <a:pt x="1185" y="119"/>
                  </a:lnTo>
                  <a:lnTo>
                    <a:pt x="1185" y="119"/>
                  </a:lnTo>
                  <a:lnTo>
                    <a:pt x="1190" y="119"/>
                  </a:lnTo>
                  <a:lnTo>
                    <a:pt x="1192" y="119"/>
                  </a:lnTo>
                  <a:lnTo>
                    <a:pt x="1192" y="116"/>
                  </a:lnTo>
                  <a:lnTo>
                    <a:pt x="1192" y="116"/>
                  </a:lnTo>
                  <a:lnTo>
                    <a:pt x="1195" y="116"/>
                  </a:lnTo>
                  <a:lnTo>
                    <a:pt x="1195" y="116"/>
                  </a:lnTo>
                  <a:lnTo>
                    <a:pt x="1195" y="114"/>
                  </a:lnTo>
                  <a:lnTo>
                    <a:pt x="1195" y="114"/>
                  </a:lnTo>
                  <a:lnTo>
                    <a:pt x="1192" y="114"/>
                  </a:lnTo>
                  <a:lnTo>
                    <a:pt x="1190" y="114"/>
                  </a:lnTo>
                  <a:lnTo>
                    <a:pt x="1190" y="112"/>
                  </a:lnTo>
                  <a:lnTo>
                    <a:pt x="1188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88" y="107"/>
                  </a:lnTo>
                  <a:lnTo>
                    <a:pt x="1188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3" y="104"/>
                  </a:lnTo>
                  <a:lnTo>
                    <a:pt x="1183" y="104"/>
                  </a:lnTo>
                  <a:lnTo>
                    <a:pt x="1181" y="104"/>
                  </a:lnTo>
                  <a:lnTo>
                    <a:pt x="1178" y="104"/>
                  </a:lnTo>
                  <a:lnTo>
                    <a:pt x="1178" y="104"/>
                  </a:lnTo>
                  <a:lnTo>
                    <a:pt x="1181" y="104"/>
                  </a:lnTo>
                  <a:lnTo>
                    <a:pt x="1183" y="104"/>
                  </a:lnTo>
                  <a:lnTo>
                    <a:pt x="1185" y="104"/>
                  </a:lnTo>
                  <a:lnTo>
                    <a:pt x="1185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5" y="102"/>
                  </a:lnTo>
                  <a:lnTo>
                    <a:pt x="1185" y="102"/>
                  </a:lnTo>
                  <a:lnTo>
                    <a:pt x="1183" y="102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5"/>
                  </a:lnTo>
                  <a:lnTo>
                    <a:pt x="1176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0"/>
                  </a:lnTo>
                  <a:lnTo>
                    <a:pt x="1171" y="90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0"/>
                  </a:lnTo>
                  <a:lnTo>
                    <a:pt x="1181" y="90"/>
                  </a:lnTo>
                  <a:lnTo>
                    <a:pt x="1178" y="90"/>
                  </a:lnTo>
                  <a:lnTo>
                    <a:pt x="1178" y="90"/>
                  </a:lnTo>
                  <a:lnTo>
                    <a:pt x="1176" y="90"/>
                  </a:lnTo>
                  <a:lnTo>
                    <a:pt x="1173" y="90"/>
                  </a:lnTo>
                  <a:lnTo>
                    <a:pt x="1173" y="90"/>
                  </a:lnTo>
                  <a:lnTo>
                    <a:pt x="1171" y="86"/>
                  </a:lnTo>
                  <a:lnTo>
                    <a:pt x="1166" y="83"/>
                  </a:lnTo>
                  <a:lnTo>
                    <a:pt x="1164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2" y="81"/>
                  </a:lnTo>
                  <a:lnTo>
                    <a:pt x="1162" y="83"/>
                  </a:lnTo>
                  <a:lnTo>
                    <a:pt x="1159" y="83"/>
                  </a:lnTo>
                  <a:lnTo>
                    <a:pt x="1150" y="83"/>
                  </a:lnTo>
                  <a:lnTo>
                    <a:pt x="1147" y="83"/>
                  </a:lnTo>
                  <a:lnTo>
                    <a:pt x="1145" y="83"/>
                  </a:lnTo>
                  <a:lnTo>
                    <a:pt x="1140" y="83"/>
                  </a:lnTo>
                  <a:lnTo>
                    <a:pt x="1140" y="83"/>
                  </a:lnTo>
                  <a:lnTo>
                    <a:pt x="1138" y="81"/>
                  </a:lnTo>
                  <a:lnTo>
                    <a:pt x="1136" y="81"/>
                  </a:lnTo>
                  <a:lnTo>
                    <a:pt x="1136" y="83"/>
                  </a:lnTo>
                  <a:lnTo>
                    <a:pt x="1133" y="83"/>
                  </a:lnTo>
                  <a:lnTo>
                    <a:pt x="1133" y="83"/>
                  </a:lnTo>
                  <a:lnTo>
                    <a:pt x="1131" y="83"/>
                  </a:lnTo>
                  <a:lnTo>
                    <a:pt x="1131" y="83"/>
                  </a:lnTo>
                  <a:lnTo>
                    <a:pt x="1129" y="83"/>
                  </a:lnTo>
                  <a:lnTo>
                    <a:pt x="1126" y="78"/>
                  </a:lnTo>
                  <a:lnTo>
                    <a:pt x="1126" y="78"/>
                  </a:lnTo>
                  <a:lnTo>
                    <a:pt x="1126" y="81"/>
                  </a:lnTo>
                  <a:lnTo>
                    <a:pt x="1126" y="81"/>
                  </a:lnTo>
                  <a:lnTo>
                    <a:pt x="1124" y="81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6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1" y="83"/>
                  </a:lnTo>
                  <a:lnTo>
                    <a:pt x="1121" y="86"/>
                  </a:lnTo>
                  <a:lnTo>
                    <a:pt x="1121" y="86"/>
                  </a:lnTo>
                  <a:lnTo>
                    <a:pt x="1119" y="86"/>
                  </a:lnTo>
                  <a:lnTo>
                    <a:pt x="1119" y="86"/>
                  </a:lnTo>
                  <a:lnTo>
                    <a:pt x="1119" y="83"/>
                  </a:lnTo>
                  <a:lnTo>
                    <a:pt x="1119" y="81"/>
                  </a:lnTo>
                  <a:lnTo>
                    <a:pt x="1119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4" y="81"/>
                  </a:lnTo>
                  <a:lnTo>
                    <a:pt x="1114" y="81"/>
                  </a:lnTo>
                  <a:lnTo>
                    <a:pt x="1112" y="81"/>
                  </a:lnTo>
                  <a:lnTo>
                    <a:pt x="1112" y="81"/>
                  </a:lnTo>
                  <a:lnTo>
                    <a:pt x="1110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3"/>
                  </a:lnTo>
                  <a:lnTo>
                    <a:pt x="1103" y="83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098" y="86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5" y="83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1" y="78"/>
                  </a:lnTo>
                  <a:lnTo>
                    <a:pt x="1091" y="81"/>
                  </a:lnTo>
                  <a:lnTo>
                    <a:pt x="1091" y="81"/>
                  </a:lnTo>
                  <a:lnTo>
                    <a:pt x="1091" y="83"/>
                  </a:lnTo>
                  <a:lnTo>
                    <a:pt x="1091" y="83"/>
                  </a:lnTo>
                  <a:lnTo>
                    <a:pt x="1091" y="86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4" y="90"/>
                  </a:lnTo>
                  <a:lnTo>
                    <a:pt x="1084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3"/>
                  </a:lnTo>
                  <a:lnTo>
                    <a:pt x="1079" y="93"/>
                  </a:lnTo>
                  <a:lnTo>
                    <a:pt x="1079" y="97"/>
                  </a:lnTo>
                  <a:lnTo>
                    <a:pt x="1079" y="100"/>
                  </a:lnTo>
                  <a:lnTo>
                    <a:pt x="1079" y="102"/>
                  </a:lnTo>
                  <a:lnTo>
                    <a:pt x="1076" y="102"/>
                  </a:lnTo>
                  <a:lnTo>
                    <a:pt x="1076" y="104"/>
                  </a:lnTo>
                  <a:lnTo>
                    <a:pt x="1074" y="104"/>
                  </a:lnTo>
                  <a:lnTo>
                    <a:pt x="1074" y="104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9" y="109"/>
                  </a:lnTo>
                  <a:lnTo>
                    <a:pt x="1076" y="116"/>
                  </a:lnTo>
                  <a:lnTo>
                    <a:pt x="1076" y="116"/>
                  </a:lnTo>
                  <a:lnTo>
                    <a:pt x="1076" y="119"/>
                  </a:lnTo>
                  <a:lnTo>
                    <a:pt x="1076" y="121"/>
                  </a:lnTo>
                  <a:lnTo>
                    <a:pt x="1076" y="123"/>
                  </a:lnTo>
                  <a:lnTo>
                    <a:pt x="1076" y="123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9" y="128"/>
                  </a:lnTo>
                  <a:lnTo>
                    <a:pt x="1079" y="128"/>
                  </a:lnTo>
                  <a:lnTo>
                    <a:pt x="1079" y="130"/>
                  </a:lnTo>
                  <a:lnTo>
                    <a:pt x="1079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4" y="130"/>
                  </a:lnTo>
                  <a:lnTo>
                    <a:pt x="1074" y="133"/>
                  </a:lnTo>
                  <a:lnTo>
                    <a:pt x="1072" y="142"/>
                  </a:lnTo>
                  <a:lnTo>
                    <a:pt x="1072" y="142"/>
                  </a:lnTo>
                  <a:lnTo>
                    <a:pt x="1074" y="142"/>
                  </a:lnTo>
                  <a:lnTo>
                    <a:pt x="1074" y="142"/>
                  </a:lnTo>
                  <a:lnTo>
                    <a:pt x="1074" y="145"/>
                  </a:lnTo>
                  <a:lnTo>
                    <a:pt x="1072" y="147"/>
                  </a:lnTo>
                  <a:lnTo>
                    <a:pt x="1072" y="147"/>
                  </a:lnTo>
                  <a:lnTo>
                    <a:pt x="1072" y="149"/>
                  </a:lnTo>
                  <a:lnTo>
                    <a:pt x="1072" y="149"/>
                  </a:lnTo>
                  <a:lnTo>
                    <a:pt x="1069" y="152"/>
                  </a:lnTo>
                  <a:lnTo>
                    <a:pt x="1067" y="152"/>
                  </a:lnTo>
                  <a:lnTo>
                    <a:pt x="1065" y="152"/>
                  </a:lnTo>
                  <a:lnTo>
                    <a:pt x="1062" y="152"/>
                  </a:lnTo>
                  <a:lnTo>
                    <a:pt x="1062" y="152"/>
                  </a:lnTo>
                  <a:lnTo>
                    <a:pt x="1060" y="149"/>
                  </a:lnTo>
                  <a:lnTo>
                    <a:pt x="1060" y="149"/>
                  </a:lnTo>
                  <a:lnTo>
                    <a:pt x="1058" y="152"/>
                  </a:lnTo>
                  <a:lnTo>
                    <a:pt x="1058" y="154"/>
                  </a:lnTo>
                  <a:lnTo>
                    <a:pt x="1058" y="154"/>
                  </a:lnTo>
                  <a:lnTo>
                    <a:pt x="1055" y="157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0" y="159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3" y="164"/>
                  </a:lnTo>
                  <a:lnTo>
                    <a:pt x="1053" y="164"/>
                  </a:lnTo>
                  <a:lnTo>
                    <a:pt x="1053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71"/>
                  </a:lnTo>
                  <a:lnTo>
                    <a:pt x="1050" y="171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8" y="175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5" y="178"/>
                  </a:lnTo>
                  <a:lnTo>
                    <a:pt x="1053" y="180"/>
                  </a:lnTo>
                  <a:lnTo>
                    <a:pt x="1053" y="180"/>
                  </a:lnTo>
                  <a:lnTo>
                    <a:pt x="1050" y="183"/>
                  </a:lnTo>
                  <a:lnTo>
                    <a:pt x="1050" y="183"/>
                  </a:lnTo>
                  <a:lnTo>
                    <a:pt x="1048" y="183"/>
                  </a:lnTo>
                  <a:lnTo>
                    <a:pt x="1046" y="185"/>
                  </a:lnTo>
                  <a:lnTo>
                    <a:pt x="1046" y="185"/>
                  </a:lnTo>
                  <a:lnTo>
                    <a:pt x="1043" y="185"/>
                  </a:lnTo>
                  <a:lnTo>
                    <a:pt x="1043" y="185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90"/>
                  </a:lnTo>
                  <a:lnTo>
                    <a:pt x="1043" y="190"/>
                  </a:lnTo>
                  <a:lnTo>
                    <a:pt x="1041" y="190"/>
                  </a:lnTo>
                  <a:lnTo>
                    <a:pt x="1036" y="190"/>
                  </a:lnTo>
                  <a:lnTo>
                    <a:pt x="1036" y="192"/>
                  </a:lnTo>
                  <a:lnTo>
                    <a:pt x="1034" y="194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9"/>
                  </a:lnTo>
                  <a:lnTo>
                    <a:pt x="1034" y="199"/>
                  </a:lnTo>
                  <a:lnTo>
                    <a:pt x="1034" y="201"/>
                  </a:lnTo>
                  <a:lnTo>
                    <a:pt x="1034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9" y="201"/>
                  </a:lnTo>
                  <a:lnTo>
                    <a:pt x="1039" y="201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9"/>
                  </a:lnTo>
                  <a:lnTo>
                    <a:pt x="1039" y="209"/>
                  </a:lnTo>
                  <a:lnTo>
                    <a:pt x="1036" y="211"/>
                  </a:lnTo>
                  <a:lnTo>
                    <a:pt x="1034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20"/>
                  </a:lnTo>
                  <a:lnTo>
                    <a:pt x="1029" y="223"/>
                  </a:lnTo>
                  <a:lnTo>
                    <a:pt x="1027" y="225"/>
                  </a:lnTo>
                  <a:lnTo>
                    <a:pt x="1027" y="225"/>
                  </a:lnTo>
                  <a:lnTo>
                    <a:pt x="1024" y="228"/>
                  </a:lnTo>
                  <a:lnTo>
                    <a:pt x="1024" y="228"/>
                  </a:lnTo>
                  <a:lnTo>
                    <a:pt x="1024" y="230"/>
                  </a:lnTo>
                  <a:lnTo>
                    <a:pt x="1024" y="230"/>
                  </a:lnTo>
                  <a:lnTo>
                    <a:pt x="1024" y="232"/>
                  </a:lnTo>
                  <a:lnTo>
                    <a:pt x="1024" y="232"/>
                  </a:lnTo>
                  <a:lnTo>
                    <a:pt x="1022" y="235"/>
                  </a:lnTo>
                  <a:lnTo>
                    <a:pt x="1022" y="235"/>
                  </a:lnTo>
                  <a:lnTo>
                    <a:pt x="1020" y="235"/>
                  </a:lnTo>
                  <a:lnTo>
                    <a:pt x="1017" y="230"/>
                  </a:lnTo>
                  <a:lnTo>
                    <a:pt x="1015" y="230"/>
                  </a:lnTo>
                  <a:lnTo>
                    <a:pt x="1015" y="230"/>
                  </a:lnTo>
                  <a:lnTo>
                    <a:pt x="1013" y="230"/>
                  </a:lnTo>
                  <a:lnTo>
                    <a:pt x="1006" y="232"/>
                  </a:lnTo>
                  <a:lnTo>
                    <a:pt x="1006" y="232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1" y="232"/>
                  </a:lnTo>
                  <a:lnTo>
                    <a:pt x="1001" y="232"/>
                  </a:lnTo>
                  <a:lnTo>
                    <a:pt x="998" y="232"/>
                  </a:lnTo>
                  <a:lnTo>
                    <a:pt x="998" y="232"/>
                  </a:lnTo>
                  <a:lnTo>
                    <a:pt x="989" y="232"/>
                  </a:lnTo>
                  <a:lnTo>
                    <a:pt x="989" y="235"/>
                  </a:lnTo>
                  <a:lnTo>
                    <a:pt x="987" y="235"/>
                  </a:lnTo>
                  <a:lnTo>
                    <a:pt x="984" y="239"/>
                  </a:lnTo>
                  <a:lnTo>
                    <a:pt x="977" y="244"/>
                  </a:lnTo>
                  <a:lnTo>
                    <a:pt x="975" y="244"/>
                  </a:lnTo>
                  <a:lnTo>
                    <a:pt x="972" y="244"/>
                  </a:lnTo>
                  <a:lnTo>
                    <a:pt x="970" y="239"/>
                  </a:lnTo>
                  <a:lnTo>
                    <a:pt x="970" y="239"/>
                  </a:lnTo>
                  <a:lnTo>
                    <a:pt x="968" y="239"/>
                  </a:lnTo>
                  <a:lnTo>
                    <a:pt x="968" y="239"/>
                  </a:lnTo>
                  <a:lnTo>
                    <a:pt x="965" y="242"/>
                  </a:lnTo>
                  <a:lnTo>
                    <a:pt x="963" y="242"/>
                  </a:lnTo>
                  <a:lnTo>
                    <a:pt x="958" y="237"/>
                  </a:lnTo>
                  <a:lnTo>
                    <a:pt x="956" y="237"/>
                  </a:lnTo>
                  <a:lnTo>
                    <a:pt x="953" y="237"/>
                  </a:lnTo>
                  <a:lnTo>
                    <a:pt x="951" y="237"/>
                  </a:lnTo>
                  <a:lnTo>
                    <a:pt x="951" y="237"/>
                  </a:lnTo>
                  <a:lnTo>
                    <a:pt x="949" y="235"/>
                  </a:lnTo>
                  <a:lnTo>
                    <a:pt x="946" y="235"/>
                  </a:lnTo>
                  <a:lnTo>
                    <a:pt x="944" y="235"/>
                  </a:lnTo>
                  <a:lnTo>
                    <a:pt x="942" y="235"/>
                  </a:lnTo>
                  <a:lnTo>
                    <a:pt x="942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42" y="232"/>
                  </a:lnTo>
                  <a:lnTo>
                    <a:pt x="942" y="232"/>
                  </a:lnTo>
                  <a:lnTo>
                    <a:pt x="944" y="230"/>
                  </a:lnTo>
                  <a:lnTo>
                    <a:pt x="944" y="230"/>
                  </a:lnTo>
                  <a:lnTo>
                    <a:pt x="944" y="228"/>
                  </a:lnTo>
                  <a:lnTo>
                    <a:pt x="944" y="228"/>
                  </a:lnTo>
                  <a:lnTo>
                    <a:pt x="942" y="228"/>
                  </a:lnTo>
                  <a:lnTo>
                    <a:pt x="942" y="228"/>
                  </a:lnTo>
                  <a:lnTo>
                    <a:pt x="939" y="228"/>
                  </a:lnTo>
                  <a:lnTo>
                    <a:pt x="937" y="228"/>
                  </a:lnTo>
                  <a:lnTo>
                    <a:pt x="937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0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1" y="228"/>
                  </a:lnTo>
                  <a:lnTo>
                    <a:pt x="911" y="230"/>
                  </a:lnTo>
                  <a:lnTo>
                    <a:pt x="911" y="230"/>
                  </a:lnTo>
                  <a:lnTo>
                    <a:pt x="906" y="230"/>
                  </a:lnTo>
                  <a:lnTo>
                    <a:pt x="906" y="230"/>
                  </a:lnTo>
                  <a:lnTo>
                    <a:pt x="899" y="232"/>
                  </a:lnTo>
                  <a:lnTo>
                    <a:pt x="899" y="235"/>
                  </a:lnTo>
                  <a:lnTo>
                    <a:pt x="897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7"/>
                  </a:lnTo>
                  <a:lnTo>
                    <a:pt x="899" y="237"/>
                  </a:lnTo>
                  <a:lnTo>
                    <a:pt x="897" y="23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2" y="249"/>
                  </a:lnTo>
                  <a:lnTo>
                    <a:pt x="887" y="249"/>
                  </a:lnTo>
                  <a:lnTo>
                    <a:pt x="885" y="251"/>
                  </a:lnTo>
                  <a:lnTo>
                    <a:pt x="880" y="256"/>
                  </a:lnTo>
                  <a:lnTo>
                    <a:pt x="878" y="256"/>
                  </a:lnTo>
                  <a:lnTo>
                    <a:pt x="875" y="256"/>
                  </a:lnTo>
                  <a:lnTo>
                    <a:pt x="873" y="256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66" y="256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6"/>
                  </a:lnTo>
                  <a:lnTo>
                    <a:pt x="864" y="256"/>
                  </a:lnTo>
                  <a:lnTo>
                    <a:pt x="861" y="256"/>
                  </a:lnTo>
                  <a:lnTo>
                    <a:pt x="861" y="256"/>
                  </a:lnTo>
                  <a:lnTo>
                    <a:pt x="859" y="256"/>
                  </a:lnTo>
                  <a:lnTo>
                    <a:pt x="859" y="256"/>
                  </a:lnTo>
                  <a:lnTo>
                    <a:pt x="857" y="256"/>
                  </a:lnTo>
                  <a:lnTo>
                    <a:pt x="857" y="256"/>
                  </a:lnTo>
                  <a:lnTo>
                    <a:pt x="849" y="251"/>
                  </a:lnTo>
                  <a:lnTo>
                    <a:pt x="847" y="251"/>
                  </a:lnTo>
                  <a:lnTo>
                    <a:pt x="835" y="256"/>
                  </a:lnTo>
                  <a:lnTo>
                    <a:pt x="833" y="256"/>
                  </a:lnTo>
                  <a:lnTo>
                    <a:pt x="831" y="256"/>
                  </a:lnTo>
                  <a:lnTo>
                    <a:pt x="831" y="256"/>
                  </a:lnTo>
                  <a:lnTo>
                    <a:pt x="826" y="258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1" y="261"/>
                  </a:lnTo>
                  <a:lnTo>
                    <a:pt x="821" y="261"/>
                  </a:lnTo>
                  <a:lnTo>
                    <a:pt x="821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1"/>
                  </a:lnTo>
                  <a:lnTo>
                    <a:pt x="816" y="261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4" y="263"/>
                  </a:lnTo>
                  <a:lnTo>
                    <a:pt x="812" y="263"/>
                  </a:lnTo>
                  <a:lnTo>
                    <a:pt x="809" y="263"/>
                  </a:lnTo>
                  <a:lnTo>
                    <a:pt x="807" y="261"/>
                  </a:lnTo>
                  <a:lnTo>
                    <a:pt x="804" y="258"/>
                  </a:lnTo>
                  <a:lnTo>
                    <a:pt x="804" y="258"/>
                  </a:lnTo>
                  <a:lnTo>
                    <a:pt x="804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4"/>
                  </a:lnTo>
                  <a:lnTo>
                    <a:pt x="795" y="251"/>
                  </a:lnTo>
                  <a:lnTo>
                    <a:pt x="795" y="249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0" y="246"/>
                  </a:lnTo>
                  <a:lnTo>
                    <a:pt x="788" y="246"/>
                  </a:lnTo>
                  <a:lnTo>
                    <a:pt x="788" y="244"/>
                  </a:lnTo>
                  <a:lnTo>
                    <a:pt x="788" y="244"/>
                  </a:lnTo>
                  <a:lnTo>
                    <a:pt x="786" y="242"/>
                  </a:lnTo>
                  <a:lnTo>
                    <a:pt x="783" y="242"/>
                  </a:lnTo>
                  <a:lnTo>
                    <a:pt x="783" y="242"/>
                  </a:lnTo>
                  <a:lnTo>
                    <a:pt x="783" y="239"/>
                  </a:lnTo>
                  <a:lnTo>
                    <a:pt x="781" y="237"/>
                  </a:lnTo>
                  <a:lnTo>
                    <a:pt x="781" y="235"/>
                  </a:lnTo>
                  <a:lnTo>
                    <a:pt x="781" y="235"/>
                  </a:lnTo>
                  <a:lnTo>
                    <a:pt x="778" y="235"/>
                  </a:lnTo>
                  <a:lnTo>
                    <a:pt x="778" y="235"/>
                  </a:lnTo>
                  <a:lnTo>
                    <a:pt x="776" y="235"/>
                  </a:lnTo>
                  <a:lnTo>
                    <a:pt x="776" y="235"/>
                  </a:lnTo>
                  <a:lnTo>
                    <a:pt x="776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0"/>
                  </a:lnTo>
                  <a:lnTo>
                    <a:pt x="774" y="230"/>
                  </a:lnTo>
                  <a:lnTo>
                    <a:pt x="769" y="228"/>
                  </a:lnTo>
                  <a:lnTo>
                    <a:pt x="767" y="225"/>
                  </a:lnTo>
                  <a:lnTo>
                    <a:pt x="767" y="225"/>
                  </a:lnTo>
                  <a:lnTo>
                    <a:pt x="767" y="223"/>
                  </a:lnTo>
                  <a:lnTo>
                    <a:pt x="767" y="220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4" y="216"/>
                  </a:lnTo>
                  <a:lnTo>
                    <a:pt x="762" y="216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60" y="211"/>
                  </a:lnTo>
                  <a:lnTo>
                    <a:pt x="760" y="209"/>
                  </a:lnTo>
                  <a:lnTo>
                    <a:pt x="762" y="209"/>
                  </a:lnTo>
                  <a:lnTo>
                    <a:pt x="762" y="206"/>
                  </a:lnTo>
                  <a:lnTo>
                    <a:pt x="764" y="206"/>
                  </a:lnTo>
                  <a:lnTo>
                    <a:pt x="764" y="204"/>
                  </a:lnTo>
                  <a:lnTo>
                    <a:pt x="767" y="201"/>
                  </a:lnTo>
                  <a:lnTo>
                    <a:pt x="767" y="199"/>
                  </a:lnTo>
                  <a:lnTo>
                    <a:pt x="767" y="199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2" y="204"/>
                  </a:lnTo>
                  <a:lnTo>
                    <a:pt x="755" y="206"/>
                  </a:lnTo>
                  <a:lnTo>
                    <a:pt x="752" y="206"/>
                  </a:lnTo>
                  <a:lnTo>
                    <a:pt x="750" y="209"/>
                  </a:lnTo>
                  <a:lnTo>
                    <a:pt x="750" y="209"/>
                  </a:lnTo>
                  <a:lnTo>
                    <a:pt x="750" y="211"/>
                  </a:lnTo>
                  <a:lnTo>
                    <a:pt x="750" y="211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48" y="213"/>
                  </a:lnTo>
                  <a:lnTo>
                    <a:pt x="748" y="216"/>
                  </a:lnTo>
                  <a:lnTo>
                    <a:pt x="748" y="216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48" y="218"/>
                  </a:lnTo>
                  <a:lnTo>
                    <a:pt x="748" y="220"/>
                  </a:lnTo>
                  <a:lnTo>
                    <a:pt x="745" y="220"/>
                  </a:lnTo>
                  <a:lnTo>
                    <a:pt x="738" y="228"/>
                  </a:lnTo>
                  <a:lnTo>
                    <a:pt x="736" y="228"/>
                  </a:lnTo>
                  <a:lnTo>
                    <a:pt x="736" y="230"/>
                  </a:lnTo>
                  <a:lnTo>
                    <a:pt x="736" y="237"/>
                  </a:lnTo>
                  <a:lnTo>
                    <a:pt x="736" y="237"/>
                  </a:lnTo>
                  <a:lnTo>
                    <a:pt x="736" y="239"/>
                  </a:lnTo>
                  <a:lnTo>
                    <a:pt x="734" y="242"/>
                  </a:lnTo>
                  <a:lnTo>
                    <a:pt x="734" y="244"/>
                  </a:lnTo>
                  <a:lnTo>
                    <a:pt x="731" y="244"/>
                  </a:lnTo>
                  <a:lnTo>
                    <a:pt x="734" y="244"/>
                  </a:lnTo>
                  <a:lnTo>
                    <a:pt x="736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39"/>
                  </a:lnTo>
                  <a:lnTo>
                    <a:pt x="743" y="237"/>
                  </a:lnTo>
                  <a:lnTo>
                    <a:pt x="743" y="237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5" y="235"/>
                  </a:lnTo>
                  <a:lnTo>
                    <a:pt x="748" y="235"/>
                  </a:lnTo>
                  <a:lnTo>
                    <a:pt x="748" y="235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3" y="239"/>
                  </a:lnTo>
                  <a:lnTo>
                    <a:pt x="741" y="242"/>
                  </a:lnTo>
                  <a:lnTo>
                    <a:pt x="741" y="244"/>
                  </a:lnTo>
                  <a:lnTo>
                    <a:pt x="738" y="244"/>
                  </a:lnTo>
                  <a:lnTo>
                    <a:pt x="734" y="246"/>
                  </a:lnTo>
                  <a:lnTo>
                    <a:pt x="734" y="246"/>
                  </a:lnTo>
                  <a:lnTo>
                    <a:pt x="731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29" y="249"/>
                  </a:lnTo>
                  <a:lnTo>
                    <a:pt x="731" y="256"/>
                  </a:lnTo>
                  <a:lnTo>
                    <a:pt x="731" y="258"/>
                  </a:lnTo>
                  <a:lnTo>
                    <a:pt x="731" y="261"/>
                  </a:lnTo>
                  <a:lnTo>
                    <a:pt x="731" y="261"/>
                  </a:lnTo>
                  <a:close/>
                  <a:moveTo>
                    <a:pt x="1233" y="190"/>
                  </a:moveTo>
                  <a:lnTo>
                    <a:pt x="1235" y="192"/>
                  </a:lnTo>
                  <a:lnTo>
                    <a:pt x="1235" y="192"/>
                  </a:lnTo>
                  <a:lnTo>
                    <a:pt x="1235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2"/>
                  </a:lnTo>
                  <a:lnTo>
                    <a:pt x="1235" y="192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5" y="187"/>
                  </a:lnTo>
                  <a:lnTo>
                    <a:pt x="1235" y="187"/>
                  </a:lnTo>
                  <a:lnTo>
                    <a:pt x="1233" y="187"/>
                  </a:lnTo>
                  <a:lnTo>
                    <a:pt x="1233" y="190"/>
                  </a:lnTo>
                  <a:lnTo>
                    <a:pt x="1233" y="190"/>
                  </a:lnTo>
                  <a:close/>
                  <a:moveTo>
                    <a:pt x="1192" y="95"/>
                  </a:moveTo>
                  <a:lnTo>
                    <a:pt x="1195" y="97"/>
                  </a:lnTo>
                  <a:lnTo>
                    <a:pt x="1195" y="97"/>
                  </a:lnTo>
                  <a:lnTo>
                    <a:pt x="1197" y="97"/>
                  </a:lnTo>
                  <a:lnTo>
                    <a:pt x="1197" y="97"/>
                  </a:lnTo>
                  <a:lnTo>
                    <a:pt x="1199" y="97"/>
                  </a:lnTo>
                  <a:lnTo>
                    <a:pt x="1199" y="97"/>
                  </a:lnTo>
                  <a:lnTo>
                    <a:pt x="1199" y="95"/>
                  </a:lnTo>
                  <a:lnTo>
                    <a:pt x="1199" y="93"/>
                  </a:lnTo>
                  <a:lnTo>
                    <a:pt x="1199" y="93"/>
                  </a:lnTo>
                  <a:lnTo>
                    <a:pt x="1197" y="93"/>
                  </a:lnTo>
                  <a:lnTo>
                    <a:pt x="1190" y="93"/>
                  </a:lnTo>
                  <a:lnTo>
                    <a:pt x="1188" y="93"/>
                  </a:lnTo>
                  <a:lnTo>
                    <a:pt x="1190" y="93"/>
                  </a:lnTo>
                  <a:lnTo>
                    <a:pt x="1192" y="95"/>
                  </a:lnTo>
                  <a:close/>
                  <a:moveTo>
                    <a:pt x="1192" y="121"/>
                  </a:moveTo>
                  <a:lnTo>
                    <a:pt x="1192" y="121"/>
                  </a:lnTo>
                  <a:lnTo>
                    <a:pt x="1192" y="123"/>
                  </a:lnTo>
                  <a:lnTo>
                    <a:pt x="1192" y="123"/>
                  </a:lnTo>
                  <a:lnTo>
                    <a:pt x="1195" y="126"/>
                  </a:lnTo>
                  <a:lnTo>
                    <a:pt x="1195" y="126"/>
                  </a:lnTo>
                  <a:lnTo>
                    <a:pt x="1197" y="128"/>
                  </a:lnTo>
                  <a:lnTo>
                    <a:pt x="1197" y="128"/>
                  </a:lnTo>
                  <a:lnTo>
                    <a:pt x="1199" y="128"/>
                  </a:lnTo>
                  <a:lnTo>
                    <a:pt x="1199" y="126"/>
                  </a:lnTo>
                  <a:lnTo>
                    <a:pt x="1197" y="126"/>
                  </a:lnTo>
                  <a:lnTo>
                    <a:pt x="1197" y="126"/>
                  </a:lnTo>
                  <a:lnTo>
                    <a:pt x="1197" y="123"/>
                  </a:lnTo>
                  <a:lnTo>
                    <a:pt x="1197" y="123"/>
                  </a:lnTo>
                  <a:lnTo>
                    <a:pt x="1195" y="121"/>
                  </a:lnTo>
                  <a:lnTo>
                    <a:pt x="1195" y="121"/>
                  </a:lnTo>
                  <a:lnTo>
                    <a:pt x="1192" y="121"/>
                  </a:lnTo>
                  <a:close/>
                  <a:moveTo>
                    <a:pt x="1195" y="109"/>
                  </a:moveTo>
                  <a:lnTo>
                    <a:pt x="1195" y="109"/>
                  </a:lnTo>
                  <a:lnTo>
                    <a:pt x="1195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2" y="109"/>
                  </a:lnTo>
                  <a:lnTo>
                    <a:pt x="1192" y="109"/>
                  </a:lnTo>
                  <a:lnTo>
                    <a:pt x="1195" y="109"/>
                  </a:lnTo>
                  <a:lnTo>
                    <a:pt x="1195" y="112"/>
                  </a:lnTo>
                  <a:lnTo>
                    <a:pt x="1195" y="112"/>
                  </a:lnTo>
                  <a:lnTo>
                    <a:pt x="1197" y="109"/>
                  </a:lnTo>
                  <a:lnTo>
                    <a:pt x="1195" y="109"/>
                  </a:lnTo>
                  <a:close/>
                  <a:moveTo>
                    <a:pt x="1188" y="133"/>
                  </a:moveTo>
                  <a:lnTo>
                    <a:pt x="1188" y="130"/>
                  </a:lnTo>
                  <a:lnTo>
                    <a:pt x="1188" y="130"/>
                  </a:lnTo>
                  <a:lnTo>
                    <a:pt x="1188" y="130"/>
                  </a:lnTo>
                  <a:lnTo>
                    <a:pt x="1185" y="130"/>
                  </a:lnTo>
                  <a:lnTo>
                    <a:pt x="1185" y="130"/>
                  </a:lnTo>
                  <a:lnTo>
                    <a:pt x="1185" y="128"/>
                  </a:lnTo>
                  <a:lnTo>
                    <a:pt x="1181" y="128"/>
                  </a:lnTo>
                  <a:lnTo>
                    <a:pt x="1181" y="130"/>
                  </a:lnTo>
                  <a:lnTo>
                    <a:pt x="1178" y="130"/>
                  </a:lnTo>
                  <a:lnTo>
                    <a:pt x="1181" y="133"/>
                  </a:lnTo>
                  <a:lnTo>
                    <a:pt x="1181" y="133"/>
                  </a:lnTo>
                  <a:lnTo>
                    <a:pt x="1181" y="135"/>
                  </a:lnTo>
                  <a:lnTo>
                    <a:pt x="1181" y="135"/>
                  </a:lnTo>
                  <a:lnTo>
                    <a:pt x="1185" y="138"/>
                  </a:lnTo>
                  <a:lnTo>
                    <a:pt x="1185" y="138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38"/>
                  </a:lnTo>
                  <a:lnTo>
                    <a:pt x="1185" y="135"/>
                  </a:lnTo>
                  <a:lnTo>
                    <a:pt x="1188" y="133"/>
                  </a:lnTo>
                  <a:lnTo>
                    <a:pt x="1188" y="133"/>
                  </a:lnTo>
                  <a:close/>
                  <a:moveTo>
                    <a:pt x="1509" y="410"/>
                  </a:moveTo>
                  <a:lnTo>
                    <a:pt x="1509" y="410"/>
                  </a:lnTo>
                  <a:lnTo>
                    <a:pt x="1509" y="407"/>
                  </a:lnTo>
                  <a:lnTo>
                    <a:pt x="1507" y="405"/>
                  </a:lnTo>
                  <a:lnTo>
                    <a:pt x="1507" y="407"/>
                  </a:lnTo>
                  <a:lnTo>
                    <a:pt x="1507" y="407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0"/>
                  </a:lnTo>
                  <a:close/>
                  <a:moveTo>
                    <a:pt x="1505" y="410"/>
                  </a:move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2" y="407"/>
                  </a:lnTo>
                  <a:lnTo>
                    <a:pt x="1502" y="410"/>
                  </a:lnTo>
                  <a:lnTo>
                    <a:pt x="1502" y="410"/>
                  </a:lnTo>
                  <a:lnTo>
                    <a:pt x="1505" y="410"/>
                  </a:lnTo>
                  <a:lnTo>
                    <a:pt x="1505" y="410"/>
                  </a:lnTo>
                  <a:close/>
                  <a:moveTo>
                    <a:pt x="1509" y="414"/>
                  </a:moveTo>
                  <a:lnTo>
                    <a:pt x="1509" y="414"/>
                  </a:lnTo>
                  <a:lnTo>
                    <a:pt x="1509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7"/>
                  </a:lnTo>
                  <a:lnTo>
                    <a:pt x="1512" y="417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2"/>
                  </a:lnTo>
                  <a:lnTo>
                    <a:pt x="1509" y="414"/>
                  </a:lnTo>
                  <a:close/>
                  <a:moveTo>
                    <a:pt x="1516" y="618"/>
                  </a:moveTo>
                  <a:lnTo>
                    <a:pt x="1516" y="618"/>
                  </a:lnTo>
                  <a:lnTo>
                    <a:pt x="1519" y="618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21" y="623"/>
                  </a:lnTo>
                  <a:lnTo>
                    <a:pt x="1521" y="623"/>
                  </a:lnTo>
                  <a:lnTo>
                    <a:pt x="1521" y="620"/>
                  </a:lnTo>
                  <a:lnTo>
                    <a:pt x="1521" y="620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19" y="616"/>
                  </a:lnTo>
                  <a:lnTo>
                    <a:pt x="1516" y="616"/>
                  </a:lnTo>
                  <a:lnTo>
                    <a:pt x="1516" y="613"/>
                  </a:lnTo>
                  <a:lnTo>
                    <a:pt x="1516" y="616"/>
                  </a:lnTo>
                  <a:lnTo>
                    <a:pt x="1516" y="616"/>
                  </a:lnTo>
                  <a:lnTo>
                    <a:pt x="1516" y="618"/>
                  </a:lnTo>
                  <a:lnTo>
                    <a:pt x="1516" y="618"/>
                  </a:lnTo>
                  <a:close/>
                  <a:moveTo>
                    <a:pt x="1422" y="322"/>
                  </a:move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2" y="320"/>
                  </a:lnTo>
                  <a:lnTo>
                    <a:pt x="1424" y="320"/>
                  </a:lnTo>
                  <a:lnTo>
                    <a:pt x="1422" y="317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2"/>
                  </a:lnTo>
                  <a:close/>
                  <a:moveTo>
                    <a:pt x="1467" y="514"/>
                  </a:moveTo>
                  <a:lnTo>
                    <a:pt x="1467" y="516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64" y="519"/>
                  </a:lnTo>
                  <a:lnTo>
                    <a:pt x="1462" y="519"/>
                  </a:lnTo>
                  <a:lnTo>
                    <a:pt x="1464" y="519"/>
                  </a:lnTo>
                  <a:lnTo>
                    <a:pt x="1464" y="521"/>
                  </a:lnTo>
                  <a:lnTo>
                    <a:pt x="1464" y="523"/>
                  </a:lnTo>
                  <a:lnTo>
                    <a:pt x="1467" y="526"/>
                  </a:lnTo>
                  <a:lnTo>
                    <a:pt x="1467" y="528"/>
                  </a:lnTo>
                  <a:lnTo>
                    <a:pt x="1469" y="528"/>
                  </a:lnTo>
                  <a:lnTo>
                    <a:pt x="1471" y="528"/>
                  </a:lnTo>
                  <a:lnTo>
                    <a:pt x="1474" y="528"/>
                  </a:lnTo>
                  <a:lnTo>
                    <a:pt x="1476" y="526"/>
                  </a:lnTo>
                  <a:lnTo>
                    <a:pt x="1479" y="523"/>
                  </a:lnTo>
                  <a:lnTo>
                    <a:pt x="1479" y="521"/>
                  </a:lnTo>
                  <a:lnTo>
                    <a:pt x="1479" y="519"/>
                  </a:lnTo>
                  <a:lnTo>
                    <a:pt x="1479" y="516"/>
                  </a:lnTo>
                  <a:lnTo>
                    <a:pt x="1476" y="516"/>
                  </a:lnTo>
                  <a:lnTo>
                    <a:pt x="1476" y="516"/>
                  </a:lnTo>
                  <a:lnTo>
                    <a:pt x="1474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7" y="514"/>
                  </a:lnTo>
                  <a:close/>
                  <a:moveTo>
                    <a:pt x="1500" y="407"/>
                  </a:move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07"/>
                  </a:lnTo>
                  <a:lnTo>
                    <a:pt x="1500" y="407"/>
                  </a:lnTo>
                  <a:lnTo>
                    <a:pt x="1500" y="407"/>
                  </a:lnTo>
                  <a:close/>
                  <a:moveTo>
                    <a:pt x="1502" y="594"/>
                  </a:moveTo>
                  <a:lnTo>
                    <a:pt x="1502" y="594"/>
                  </a:lnTo>
                  <a:lnTo>
                    <a:pt x="1502" y="594"/>
                  </a:lnTo>
                  <a:lnTo>
                    <a:pt x="1505" y="597"/>
                  </a:lnTo>
                  <a:lnTo>
                    <a:pt x="1505" y="597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7"/>
                  </a:lnTo>
                  <a:lnTo>
                    <a:pt x="1507" y="597"/>
                  </a:lnTo>
                  <a:lnTo>
                    <a:pt x="1507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2" y="594"/>
                  </a:lnTo>
                  <a:lnTo>
                    <a:pt x="1502" y="594"/>
                  </a:lnTo>
                  <a:close/>
                  <a:moveTo>
                    <a:pt x="1408" y="334"/>
                  </a:move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29"/>
                  </a:lnTo>
                  <a:lnTo>
                    <a:pt x="1405" y="329"/>
                  </a:lnTo>
                  <a:lnTo>
                    <a:pt x="1403" y="329"/>
                  </a:lnTo>
                  <a:lnTo>
                    <a:pt x="1403" y="329"/>
                  </a:lnTo>
                  <a:lnTo>
                    <a:pt x="1401" y="329"/>
                  </a:lnTo>
                  <a:lnTo>
                    <a:pt x="1401" y="329"/>
                  </a:lnTo>
                  <a:lnTo>
                    <a:pt x="1401" y="332"/>
                  </a:lnTo>
                  <a:lnTo>
                    <a:pt x="1398" y="332"/>
                  </a:lnTo>
                  <a:lnTo>
                    <a:pt x="1398" y="332"/>
                  </a:lnTo>
                  <a:lnTo>
                    <a:pt x="1396" y="332"/>
                  </a:lnTo>
                  <a:lnTo>
                    <a:pt x="1396" y="332"/>
                  </a:lnTo>
                  <a:lnTo>
                    <a:pt x="1396" y="334"/>
                  </a:lnTo>
                  <a:lnTo>
                    <a:pt x="1393" y="336"/>
                  </a:lnTo>
                  <a:lnTo>
                    <a:pt x="1393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8" y="336"/>
                  </a:lnTo>
                  <a:lnTo>
                    <a:pt x="1398" y="334"/>
                  </a:lnTo>
                  <a:lnTo>
                    <a:pt x="1398" y="334"/>
                  </a:lnTo>
                  <a:lnTo>
                    <a:pt x="1401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8" y="334"/>
                  </a:lnTo>
                  <a:close/>
                  <a:moveTo>
                    <a:pt x="1436" y="485"/>
                  </a:move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8"/>
                  </a:lnTo>
                  <a:lnTo>
                    <a:pt x="1436" y="488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6" y="485"/>
                  </a:lnTo>
                  <a:lnTo>
                    <a:pt x="1436" y="485"/>
                  </a:lnTo>
                  <a:close/>
                  <a:moveTo>
                    <a:pt x="1431" y="490"/>
                  </a:moveTo>
                  <a:lnTo>
                    <a:pt x="1429" y="490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5"/>
                  </a:lnTo>
                  <a:lnTo>
                    <a:pt x="1429" y="495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0"/>
                  </a:lnTo>
                  <a:close/>
                  <a:moveTo>
                    <a:pt x="1419" y="327"/>
                  </a:moveTo>
                  <a:lnTo>
                    <a:pt x="1419" y="327"/>
                  </a:lnTo>
                  <a:lnTo>
                    <a:pt x="1419" y="325"/>
                  </a:lnTo>
                  <a:lnTo>
                    <a:pt x="1419" y="325"/>
                  </a:lnTo>
                  <a:lnTo>
                    <a:pt x="1417" y="322"/>
                  </a:lnTo>
                  <a:lnTo>
                    <a:pt x="1417" y="322"/>
                  </a:lnTo>
                  <a:lnTo>
                    <a:pt x="1417" y="325"/>
                  </a:lnTo>
                  <a:lnTo>
                    <a:pt x="1417" y="325"/>
                  </a:lnTo>
                  <a:lnTo>
                    <a:pt x="1417" y="327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7"/>
                  </a:lnTo>
                  <a:lnTo>
                    <a:pt x="1419" y="327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22" y="327"/>
                  </a:lnTo>
                  <a:lnTo>
                    <a:pt x="1422" y="327"/>
                  </a:lnTo>
                  <a:lnTo>
                    <a:pt x="1419" y="327"/>
                  </a:lnTo>
                  <a:close/>
                  <a:moveTo>
                    <a:pt x="1412" y="329"/>
                  </a:moveTo>
                  <a:lnTo>
                    <a:pt x="1412" y="329"/>
                  </a:lnTo>
                  <a:lnTo>
                    <a:pt x="1412" y="329"/>
                  </a:lnTo>
                  <a:lnTo>
                    <a:pt x="1415" y="329"/>
                  </a:lnTo>
                  <a:lnTo>
                    <a:pt x="1415" y="329"/>
                  </a:lnTo>
                  <a:lnTo>
                    <a:pt x="1417" y="327"/>
                  </a:lnTo>
                  <a:lnTo>
                    <a:pt x="1417" y="327"/>
                  </a:lnTo>
                  <a:lnTo>
                    <a:pt x="1415" y="327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7"/>
                  </a:lnTo>
                  <a:lnTo>
                    <a:pt x="1408" y="327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8" y="329"/>
                  </a:lnTo>
                  <a:lnTo>
                    <a:pt x="1408" y="329"/>
                  </a:lnTo>
                  <a:lnTo>
                    <a:pt x="1410" y="329"/>
                  </a:lnTo>
                  <a:lnTo>
                    <a:pt x="1412" y="329"/>
                  </a:lnTo>
                  <a:close/>
                  <a:moveTo>
                    <a:pt x="1427" y="320"/>
                  </a:moveTo>
                  <a:lnTo>
                    <a:pt x="1427" y="320"/>
                  </a:lnTo>
                  <a:lnTo>
                    <a:pt x="1427" y="320"/>
                  </a:lnTo>
                  <a:lnTo>
                    <a:pt x="1429" y="320"/>
                  </a:lnTo>
                  <a:lnTo>
                    <a:pt x="1429" y="320"/>
                  </a:lnTo>
                  <a:lnTo>
                    <a:pt x="1429" y="322"/>
                  </a:lnTo>
                  <a:lnTo>
                    <a:pt x="1431" y="325"/>
                  </a:lnTo>
                  <a:lnTo>
                    <a:pt x="1434" y="327"/>
                  </a:lnTo>
                  <a:lnTo>
                    <a:pt x="1434" y="327"/>
                  </a:lnTo>
                  <a:lnTo>
                    <a:pt x="1434" y="325"/>
                  </a:lnTo>
                  <a:lnTo>
                    <a:pt x="1431" y="325"/>
                  </a:lnTo>
                  <a:lnTo>
                    <a:pt x="1431" y="322"/>
                  </a:lnTo>
                  <a:lnTo>
                    <a:pt x="1434" y="322"/>
                  </a:lnTo>
                  <a:lnTo>
                    <a:pt x="1431" y="322"/>
                  </a:lnTo>
                  <a:lnTo>
                    <a:pt x="1431" y="320"/>
                  </a:lnTo>
                  <a:lnTo>
                    <a:pt x="1431" y="320"/>
                  </a:lnTo>
                  <a:lnTo>
                    <a:pt x="1429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17"/>
                  </a:lnTo>
                  <a:lnTo>
                    <a:pt x="1424" y="317"/>
                  </a:lnTo>
                  <a:lnTo>
                    <a:pt x="1424" y="317"/>
                  </a:lnTo>
                  <a:lnTo>
                    <a:pt x="1424" y="320"/>
                  </a:lnTo>
                  <a:lnTo>
                    <a:pt x="1427" y="320"/>
                  </a:lnTo>
                  <a:lnTo>
                    <a:pt x="1427" y="320"/>
                  </a:lnTo>
                  <a:close/>
                  <a:moveTo>
                    <a:pt x="1393" y="315"/>
                  </a:moveTo>
                  <a:lnTo>
                    <a:pt x="1391" y="315"/>
                  </a:lnTo>
                  <a:lnTo>
                    <a:pt x="1391" y="315"/>
                  </a:lnTo>
                  <a:lnTo>
                    <a:pt x="1391" y="317"/>
                  </a:lnTo>
                  <a:lnTo>
                    <a:pt x="1391" y="320"/>
                  </a:lnTo>
                  <a:lnTo>
                    <a:pt x="1393" y="317"/>
                  </a:lnTo>
                  <a:lnTo>
                    <a:pt x="1393" y="317"/>
                  </a:lnTo>
                  <a:lnTo>
                    <a:pt x="1396" y="315"/>
                  </a:lnTo>
                  <a:lnTo>
                    <a:pt x="1393" y="315"/>
                  </a:lnTo>
                  <a:close/>
                  <a:moveTo>
                    <a:pt x="1417" y="580"/>
                  </a:moveTo>
                  <a:lnTo>
                    <a:pt x="1417" y="580"/>
                  </a:lnTo>
                  <a:lnTo>
                    <a:pt x="1417" y="580"/>
                  </a:lnTo>
                  <a:lnTo>
                    <a:pt x="1417" y="578"/>
                  </a:lnTo>
                  <a:lnTo>
                    <a:pt x="1417" y="578"/>
                  </a:lnTo>
                  <a:lnTo>
                    <a:pt x="1415" y="578"/>
                  </a:lnTo>
                  <a:lnTo>
                    <a:pt x="1415" y="575"/>
                  </a:lnTo>
                  <a:lnTo>
                    <a:pt x="1415" y="578"/>
                  </a:lnTo>
                  <a:lnTo>
                    <a:pt x="1412" y="575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1"/>
                  </a:lnTo>
                  <a:lnTo>
                    <a:pt x="1408" y="571"/>
                  </a:lnTo>
                  <a:lnTo>
                    <a:pt x="1408" y="573"/>
                  </a:lnTo>
                  <a:lnTo>
                    <a:pt x="1405" y="573"/>
                  </a:lnTo>
                  <a:lnTo>
                    <a:pt x="1405" y="573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5" y="575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3" y="578"/>
                  </a:lnTo>
                  <a:lnTo>
                    <a:pt x="1403" y="580"/>
                  </a:lnTo>
                  <a:lnTo>
                    <a:pt x="1403" y="580"/>
                  </a:lnTo>
                  <a:lnTo>
                    <a:pt x="1403" y="582"/>
                  </a:lnTo>
                  <a:lnTo>
                    <a:pt x="1403" y="582"/>
                  </a:lnTo>
                  <a:lnTo>
                    <a:pt x="1405" y="585"/>
                  </a:lnTo>
                  <a:lnTo>
                    <a:pt x="1405" y="587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10" y="590"/>
                  </a:lnTo>
                  <a:lnTo>
                    <a:pt x="1410" y="590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7" y="592"/>
                  </a:lnTo>
                  <a:lnTo>
                    <a:pt x="1415" y="582"/>
                  </a:lnTo>
                  <a:lnTo>
                    <a:pt x="1415" y="580"/>
                  </a:lnTo>
                  <a:lnTo>
                    <a:pt x="1415" y="580"/>
                  </a:lnTo>
                  <a:lnTo>
                    <a:pt x="1417" y="580"/>
                  </a:lnTo>
                  <a:close/>
                  <a:moveTo>
                    <a:pt x="807" y="613"/>
                  </a:moveTo>
                  <a:lnTo>
                    <a:pt x="807" y="613"/>
                  </a:lnTo>
                  <a:lnTo>
                    <a:pt x="807" y="613"/>
                  </a:lnTo>
                  <a:lnTo>
                    <a:pt x="807" y="613"/>
                  </a:lnTo>
                  <a:lnTo>
                    <a:pt x="809" y="616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1"/>
                  </a:lnTo>
                  <a:lnTo>
                    <a:pt x="807" y="613"/>
                  </a:lnTo>
                  <a:lnTo>
                    <a:pt x="807" y="613"/>
                  </a:lnTo>
                  <a:close/>
                  <a:moveTo>
                    <a:pt x="658" y="256"/>
                  </a:move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58" y="256"/>
                  </a:lnTo>
                  <a:lnTo>
                    <a:pt x="658" y="254"/>
                  </a:lnTo>
                  <a:lnTo>
                    <a:pt x="658" y="254"/>
                  </a:lnTo>
                  <a:lnTo>
                    <a:pt x="655" y="254"/>
                  </a:lnTo>
                  <a:lnTo>
                    <a:pt x="655" y="254"/>
                  </a:lnTo>
                  <a:lnTo>
                    <a:pt x="655" y="256"/>
                  </a:lnTo>
                  <a:lnTo>
                    <a:pt x="655" y="256"/>
                  </a:lnTo>
                  <a:lnTo>
                    <a:pt x="658" y="256"/>
                  </a:lnTo>
                  <a:close/>
                  <a:moveTo>
                    <a:pt x="660" y="455"/>
                  </a:moveTo>
                  <a:lnTo>
                    <a:pt x="660" y="457"/>
                  </a:lnTo>
                  <a:lnTo>
                    <a:pt x="660" y="457"/>
                  </a:lnTo>
                  <a:lnTo>
                    <a:pt x="658" y="457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60" y="459"/>
                  </a:lnTo>
                  <a:lnTo>
                    <a:pt x="660" y="459"/>
                  </a:lnTo>
                  <a:lnTo>
                    <a:pt x="660" y="462"/>
                  </a:lnTo>
                  <a:lnTo>
                    <a:pt x="660" y="462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0" y="474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3" y="476"/>
                  </a:lnTo>
                  <a:lnTo>
                    <a:pt x="665" y="474"/>
                  </a:lnTo>
                  <a:lnTo>
                    <a:pt x="667" y="474"/>
                  </a:lnTo>
                  <a:lnTo>
                    <a:pt x="670" y="474"/>
                  </a:lnTo>
                  <a:lnTo>
                    <a:pt x="672" y="471"/>
                  </a:lnTo>
                  <a:lnTo>
                    <a:pt x="672" y="469"/>
                  </a:lnTo>
                  <a:lnTo>
                    <a:pt x="672" y="469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7" y="471"/>
                  </a:lnTo>
                  <a:lnTo>
                    <a:pt x="679" y="471"/>
                  </a:lnTo>
                  <a:lnTo>
                    <a:pt x="679" y="474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82" y="476"/>
                  </a:lnTo>
                  <a:lnTo>
                    <a:pt x="682" y="476"/>
                  </a:lnTo>
                  <a:lnTo>
                    <a:pt x="684" y="476"/>
                  </a:lnTo>
                  <a:lnTo>
                    <a:pt x="684" y="476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6" y="474"/>
                  </a:lnTo>
                  <a:lnTo>
                    <a:pt x="686" y="474"/>
                  </a:lnTo>
                  <a:lnTo>
                    <a:pt x="689" y="471"/>
                  </a:lnTo>
                  <a:lnTo>
                    <a:pt x="689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3" y="459"/>
                  </a:lnTo>
                  <a:lnTo>
                    <a:pt x="693" y="459"/>
                  </a:lnTo>
                  <a:lnTo>
                    <a:pt x="696" y="459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5"/>
                  </a:lnTo>
                  <a:lnTo>
                    <a:pt x="696" y="455"/>
                  </a:lnTo>
                  <a:lnTo>
                    <a:pt x="696" y="452"/>
                  </a:lnTo>
                  <a:lnTo>
                    <a:pt x="691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48"/>
                  </a:lnTo>
                  <a:lnTo>
                    <a:pt x="689" y="445"/>
                  </a:lnTo>
                  <a:lnTo>
                    <a:pt x="689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5"/>
                  </a:lnTo>
                  <a:lnTo>
                    <a:pt x="682" y="445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2" y="443"/>
                  </a:lnTo>
                  <a:lnTo>
                    <a:pt x="679" y="443"/>
                  </a:lnTo>
                  <a:lnTo>
                    <a:pt x="677" y="440"/>
                  </a:lnTo>
                  <a:lnTo>
                    <a:pt x="677" y="443"/>
                  </a:lnTo>
                  <a:lnTo>
                    <a:pt x="674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0" y="440"/>
                  </a:lnTo>
                  <a:lnTo>
                    <a:pt x="670" y="440"/>
                  </a:lnTo>
                  <a:lnTo>
                    <a:pt x="667" y="440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3"/>
                  </a:lnTo>
                  <a:lnTo>
                    <a:pt x="663" y="448"/>
                  </a:lnTo>
                  <a:lnTo>
                    <a:pt x="663" y="452"/>
                  </a:lnTo>
                  <a:lnTo>
                    <a:pt x="663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5"/>
                  </a:lnTo>
                  <a:close/>
                  <a:moveTo>
                    <a:pt x="648" y="462"/>
                  </a:moveTo>
                  <a:lnTo>
                    <a:pt x="651" y="462"/>
                  </a:lnTo>
                  <a:lnTo>
                    <a:pt x="651" y="459"/>
                  </a:lnTo>
                  <a:lnTo>
                    <a:pt x="653" y="459"/>
                  </a:lnTo>
                  <a:lnTo>
                    <a:pt x="653" y="459"/>
                  </a:lnTo>
                  <a:lnTo>
                    <a:pt x="653" y="457"/>
                  </a:lnTo>
                  <a:lnTo>
                    <a:pt x="655" y="457"/>
                  </a:lnTo>
                  <a:lnTo>
                    <a:pt x="653" y="457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1" y="455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6" y="457"/>
                  </a:lnTo>
                  <a:lnTo>
                    <a:pt x="646" y="459"/>
                  </a:lnTo>
                  <a:lnTo>
                    <a:pt x="648" y="459"/>
                  </a:lnTo>
                  <a:lnTo>
                    <a:pt x="648" y="462"/>
                  </a:lnTo>
                  <a:close/>
                  <a:moveTo>
                    <a:pt x="618" y="459"/>
                  </a:moveTo>
                  <a:lnTo>
                    <a:pt x="618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62"/>
                  </a:lnTo>
                  <a:lnTo>
                    <a:pt x="615" y="462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5" y="464"/>
                  </a:lnTo>
                  <a:lnTo>
                    <a:pt x="618" y="464"/>
                  </a:lnTo>
                  <a:lnTo>
                    <a:pt x="618" y="464"/>
                  </a:lnTo>
                  <a:lnTo>
                    <a:pt x="620" y="467"/>
                  </a:lnTo>
                  <a:lnTo>
                    <a:pt x="620" y="467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5" y="462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18" y="459"/>
                  </a:lnTo>
                  <a:close/>
                  <a:moveTo>
                    <a:pt x="629" y="459"/>
                  </a:move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4" y="459"/>
                  </a:lnTo>
                  <a:lnTo>
                    <a:pt x="634" y="457"/>
                  </a:lnTo>
                  <a:lnTo>
                    <a:pt x="632" y="457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9"/>
                  </a:lnTo>
                  <a:lnTo>
                    <a:pt x="629" y="459"/>
                  </a:lnTo>
                  <a:close/>
                  <a:moveTo>
                    <a:pt x="679" y="100"/>
                  </a:move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2" y="100"/>
                  </a:lnTo>
                  <a:lnTo>
                    <a:pt x="682" y="100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6" y="107"/>
                  </a:lnTo>
                  <a:lnTo>
                    <a:pt x="691" y="109"/>
                  </a:lnTo>
                  <a:lnTo>
                    <a:pt x="691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6" y="114"/>
                  </a:lnTo>
                  <a:lnTo>
                    <a:pt x="696" y="114"/>
                  </a:lnTo>
                  <a:lnTo>
                    <a:pt x="693" y="114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6"/>
                  </a:lnTo>
                  <a:lnTo>
                    <a:pt x="686" y="116"/>
                  </a:lnTo>
                  <a:lnTo>
                    <a:pt x="689" y="116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1" y="119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6" y="116"/>
                  </a:lnTo>
                  <a:lnTo>
                    <a:pt x="696" y="116"/>
                  </a:lnTo>
                  <a:lnTo>
                    <a:pt x="698" y="116"/>
                  </a:lnTo>
                  <a:lnTo>
                    <a:pt x="698" y="116"/>
                  </a:lnTo>
                  <a:lnTo>
                    <a:pt x="698" y="114"/>
                  </a:lnTo>
                  <a:lnTo>
                    <a:pt x="698" y="114"/>
                  </a:lnTo>
                  <a:lnTo>
                    <a:pt x="698" y="112"/>
                  </a:lnTo>
                  <a:lnTo>
                    <a:pt x="700" y="109"/>
                  </a:lnTo>
                  <a:lnTo>
                    <a:pt x="700" y="109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3" y="104"/>
                  </a:lnTo>
                  <a:lnTo>
                    <a:pt x="700" y="102"/>
                  </a:lnTo>
                  <a:lnTo>
                    <a:pt x="700" y="102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696" y="95"/>
                  </a:lnTo>
                  <a:lnTo>
                    <a:pt x="696" y="95"/>
                  </a:lnTo>
                  <a:lnTo>
                    <a:pt x="693" y="93"/>
                  </a:lnTo>
                  <a:lnTo>
                    <a:pt x="693" y="93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1" y="88"/>
                  </a:lnTo>
                  <a:lnTo>
                    <a:pt x="691" y="88"/>
                  </a:lnTo>
                  <a:lnTo>
                    <a:pt x="691" y="90"/>
                  </a:lnTo>
                  <a:lnTo>
                    <a:pt x="689" y="90"/>
                  </a:lnTo>
                  <a:lnTo>
                    <a:pt x="686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7"/>
                  </a:lnTo>
                  <a:lnTo>
                    <a:pt x="684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79" y="100"/>
                  </a:lnTo>
                  <a:close/>
                  <a:moveTo>
                    <a:pt x="677" y="64"/>
                  </a:moveTo>
                  <a:lnTo>
                    <a:pt x="677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79" y="59"/>
                  </a:lnTo>
                  <a:lnTo>
                    <a:pt x="679" y="59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7" y="62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close/>
                  <a:moveTo>
                    <a:pt x="667" y="154"/>
                  </a:move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7" y="152"/>
                  </a:lnTo>
                  <a:lnTo>
                    <a:pt x="667" y="152"/>
                  </a:lnTo>
                  <a:lnTo>
                    <a:pt x="667" y="154"/>
                  </a:lnTo>
                  <a:lnTo>
                    <a:pt x="667" y="154"/>
                  </a:lnTo>
                  <a:close/>
                  <a:moveTo>
                    <a:pt x="587" y="145"/>
                  </a:move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2"/>
                  </a:lnTo>
                  <a:lnTo>
                    <a:pt x="589" y="142"/>
                  </a:lnTo>
                  <a:lnTo>
                    <a:pt x="589" y="140"/>
                  </a:lnTo>
                  <a:lnTo>
                    <a:pt x="589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2"/>
                  </a:lnTo>
                  <a:lnTo>
                    <a:pt x="587" y="145"/>
                  </a:lnTo>
                  <a:lnTo>
                    <a:pt x="587" y="145"/>
                  </a:lnTo>
                  <a:close/>
                  <a:moveTo>
                    <a:pt x="592" y="140"/>
                  </a:moveTo>
                  <a:lnTo>
                    <a:pt x="592" y="140"/>
                  </a:lnTo>
                  <a:lnTo>
                    <a:pt x="589" y="140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3"/>
                  </a:lnTo>
                  <a:lnTo>
                    <a:pt x="589" y="133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7" y="138"/>
                  </a:lnTo>
                  <a:lnTo>
                    <a:pt x="592" y="140"/>
                  </a:lnTo>
                  <a:lnTo>
                    <a:pt x="592" y="140"/>
                  </a:lnTo>
                  <a:close/>
                  <a:moveTo>
                    <a:pt x="509" y="315"/>
                  </a:moveTo>
                  <a:lnTo>
                    <a:pt x="509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2" y="308"/>
                  </a:lnTo>
                  <a:lnTo>
                    <a:pt x="502" y="308"/>
                  </a:lnTo>
                  <a:lnTo>
                    <a:pt x="502" y="306"/>
                  </a:lnTo>
                  <a:lnTo>
                    <a:pt x="502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13"/>
                  </a:lnTo>
                  <a:lnTo>
                    <a:pt x="497" y="315"/>
                  </a:lnTo>
                  <a:lnTo>
                    <a:pt x="497" y="315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502" y="322"/>
                  </a:lnTo>
                  <a:lnTo>
                    <a:pt x="502" y="322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9" y="320"/>
                  </a:lnTo>
                  <a:lnTo>
                    <a:pt x="509" y="320"/>
                  </a:lnTo>
                  <a:lnTo>
                    <a:pt x="511" y="320"/>
                  </a:lnTo>
                  <a:lnTo>
                    <a:pt x="511" y="320"/>
                  </a:lnTo>
                  <a:lnTo>
                    <a:pt x="511" y="322"/>
                  </a:lnTo>
                  <a:lnTo>
                    <a:pt x="516" y="322"/>
                  </a:lnTo>
                  <a:lnTo>
                    <a:pt x="516" y="325"/>
                  </a:lnTo>
                  <a:lnTo>
                    <a:pt x="516" y="325"/>
                  </a:lnTo>
                  <a:lnTo>
                    <a:pt x="518" y="325"/>
                  </a:lnTo>
                  <a:lnTo>
                    <a:pt x="521" y="325"/>
                  </a:lnTo>
                  <a:lnTo>
                    <a:pt x="521" y="325"/>
                  </a:lnTo>
                  <a:lnTo>
                    <a:pt x="518" y="325"/>
                  </a:lnTo>
                  <a:lnTo>
                    <a:pt x="518" y="322"/>
                  </a:lnTo>
                  <a:lnTo>
                    <a:pt x="521" y="322"/>
                  </a:lnTo>
                  <a:lnTo>
                    <a:pt x="521" y="322"/>
                  </a:lnTo>
                  <a:lnTo>
                    <a:pt x="523" y="322"/>
                  </a:lnTo>
                  <a:lnTo>
                    <a:pt x="523" y="325"/>
                  </a:lnTo>
                  <a:lnTo>
                    <a:pt x="523" y="322"/>
                  </a:lnTo>
                  <a:lnTo>
                    <a:pt x="521" y="320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4" y="315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1" y="317"/>
                  </a:lnTo>
                  <a:lnTo>
                    <a:pt x="511" y="317"/>
                  </a:lnTo>
                  <a:lnTo>
                    <a:pt x="509" y="315"/>
                  </a:lnTo>
                  <a:close/>
                  <a:moveTo>
                    <a:pt x="530" y="417"/>
                  </a:moveTo>
                  <a:lnTo>
                    <a:pt x="532" y="417"/>
                  </a:lnTo>
                  <a:lnTo>
                    <a:pt x="532" y="417"/>
                  </a:lnTo>
                  <a:lnTo>
                    <a:pt x="535" y="417"/>
                  </a:lnTo>
                  <a:lnTo>
                    <a:pt x="535" y="417"/>
                  </a:lnTo>
                  <a:lnTo>
                    <a:pt x="537" y="417"/>
                  </a:lnTo>
                  <a:lnTo>
                    <a:pt x="537" y="417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2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9" y="417"/>
                  </a:lnTo>
                  <a:lnTo>
                    <a:pt x="549" y="417"/>
                  </a:lnTo>
                  <a:lnTo>
                    <a:pt x="551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6" y="419"/>
                  </a:lnTo>
                  <a:lnTo>
                    <a:pt x="556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66" y="426"/>
                  </a:lnTo>
                  <a:lnTo>
                    <a:pt x="566" y="426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31"/>
                  </a:lnTo>
                  <a:lnTo>
                    <a:pt x="568" y="433"/>
                  </a:lnTo>
                  <a:lnTo>
                    <a:pt x="568" y="433"/>
                  </a:lnTo>
                  <a:lnTo>
                    <a:pt x="570" y="436"/>
                  </a:lnTo>
                  <a:lnTo>
                    <a:pt x="573" y="436"/>
                  </a:lnTo>
                  <a:lnTo>
                    <a:pt x="573" y="438"/>
                  </a:lnTo>
                  <a:lnTo>
                    <a:pt x="573" y="440"/>
                  </a:lnTo>
                  <a:lnTo>
                    <a:pt x="570" y="443"/>
                  </a:lnTo>
                  <a:lnTo>
                    <a:pt x="570" y="445"/>
                  </a:lnTo>
                  <a:lnTo>
                    <a:pt x="570" y="448"/>
                  </a:lnTo>
                  <a:lnTo>
                    <a:pt x="573" y="450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80" y="455"/>
                  </a:lnTo>
                  <a:lnTo>
                    <a:pt x="580" y="457"/>
                  </a:lnTo>
                  <a:lnTo>
                    <a:pt x="592" y="459"/>
                  </a:lnTo>
                  <a:lnTo>
                    <a:pt x="594" y="462"/>
                  </a:lnTo>
                  <a:lnTo>
                    <a:pt x="594" y="462"/>
                  </a:lnTo>
                  <a:lnTo>
                    <a:pt x="599" y="462"/>
                  </a:lnTo>
                  <a:lnTo>
                    <a:pt x="599" y="462"/>
                  </a:lnTo>
                  <a:lnTo>
                    <a:pt x="599" y="464"/>
                  </a:lnTo>
                  <a:lnTo>
                    <a:pt x="599" y="464"/>
                  </a:lnTo>
                  <a:lnTo>
                    <a:pt x="601" y="464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8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7"/>
                  </a:lnTo>
                  <a:lnTo>
                    <a:pt x="615" y="467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11" y="448"/>
                  </a:lnTo>
                  <a:lnTo>
                    <a:pt x="613" y="445"/>
                  </a:lnTo>
                  <a:lnTo>
                    <a:pt x="615" y="445"/>
                  </a:lnTo>
                  <a:lnTo>
                    <a:pt x="615" y="443"/>
                  </a:lnTo>
                  <a:lnTo>
                    <a:pt x="615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18" y="440"/>
                  </a:lnTo>
                  <a:lnTo>
                    <a:pt x="615" y="440"/>
                  </a:lnTo>
                  <a:lnTo>
                    <a:pt x="615" y="440"/>
                  </a:lnTo>
                  <a:lnTo>
                    <a:pt x="611" y="440"/>
                  </a:lnTo>
                  <a:lnTo>
                    <a:pt x="606" y="438"/>
                  </a:lnTo>
                  <a:lnTo>
                    <a:pt x="599" y="436"/>
                  </a:lnTo>
                  <a:lnTo>
                    <a:pt x="599" y="436"/>
                  </a:lnTo>
                  <a:lnTo>
                    <a:pt x="599" y="438"/>
                  </a:lnTo>
                  <a:lnTo>
                    <a:pt x="596" y="438"/>
                  </a:lnTo>
                  <a:lnTo>
                    <a:pt x="596" y="436"/>
                  </a:lnTo>
                  <a:lnTo>
                    <a:pt x="594" y="436"/>
                  </a:lnTo>
                  <a:lnTo>
                    <a:pt x="592" y="436"/>
                  </a:lnTo>
                  <a:lnTo>
                    <a:pt x="592" y="433"/>
                  </a:lnTo>
                  <a:lnTo>
                    <a:pt x="589" y="431"/>
                  </a:lnTo>
                  <a:lnTo>
                    <a:pt x="587" y="422"/>
                  </a:lnTo>
                  <a:lnTo>
                    <a:pt x="585" y="412"/>
                  </a:lnTo>
                  <a:lnTo>
                    <a:pt x="585" y="410"/>
                  </a:lnTo>
                  <a:lnTo>
                    <a:pt x="585" y="407"/>
                  </a:lnTo>
                  <a:lnTo>
                    <a:pt x="585" y="407"/>
                  </a:lnTo>
                  <a:lnTo>
                    <a:pt x="585" y="405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0" y="400"/>
                  </a:lnTo>
                  <a:lnTo>
                    <a:pt x="580" y="400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6"/>
                  </a:lnTo>
                  <a:lnTo>
                    <a:pt x="580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3"/>
                  </a:lnTo>
                  <a:lnTo>
                    <a:pt x="577" y="393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5" y="388"/>
                  </a:lnTo>
                  <a:lnTo>
                    <a:pt x="575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6"/>
                  </a:lnTo>
                  <a:lnTo>
                    <a:pt x="573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68" y="386"/>
                  </a:lnTo>
                  <a:lnTo>
                    <a:pt x="566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6"/>
                  </a:lnTo>
                  <a:lnTo>
                    <a:pt x="563" y="398"/>
                  </a:lnTo>
                  <a:lnTo>
                    <a:pt x="563" y="398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3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59" y="400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61" y="396"/>
                  </a:lnTo>
                  <a:lnTo>
                    <a:pt x="561" y="393"/>
                  </a:lnTo>
                  <a:lnTo>
                    <a:pt x="559" y="393"/>
                  </a:lnTo>
                  <a:lnTo>
                    <a:pt x="559" y="393"/>
                  </a:lnTo>
                  <a:lnTo>
                    <a:pt x="556" y="393"/>
                  </a:lnTo>
                  <a:lnTo>
                    <a:pt x="556" y="391"/>
                  </a:lnTo>
                  <a:lnTo>
                    <a:pt x="556" y="388"/>
                  </a:lnTo>
                  <a:lnTo>
                    <a:pt x="556" y="388"/>
                  </a:lnTo>
                  <a:lnTo>
                    <a:pt x="554" y="388"/>
                  </a:lnTo>
                  <a:lnTo>
                    <a:pt x="554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49" y="388"/>
                  </a:lnTo>
                  <a:lnTo>
                    <a:pt x="547" y="388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8"/>
                  </a:lnTo>
                  <a:lnTo>
                    <a:pt x="544" y="398"/>
                  </a:lnTo>
                  <a:lnTo>
                    <a:pt x="544" y="400"/>
                  </a:lnTo>
                  <a:lnTo>
                    <a:pt x="544" y="403"/>
                  </a:lnTo>
                  <a:lnTo>
                    <a:pt x="540" y="405"/>
                  </a:lnTo>
                  <a:lnTo>
                    <a:pt x="532" y="407"/>
                  </a:lnTo>
                  <a:lnTo>
                    <a:pt x="532" y="410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0" y="417"/>
                  </a:lnTo>
                  <a:close/>
                  <a:moveTo>
                    <a:pt x="514" y="256"/>
                  </a:moveTo>
                  <a:lnTo>
                    <a:pt x="514" y="258"/>
                  </a:lnTo>
                  <a:lnTo>
                    <a:pt x="514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4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6"/>
                  </a:lnTo>
                  <a:close/>
                  <a:moveTo>
                    <a:pt x="719" y="398"/>
                  </a:moveTo>
                  <a:lnTo>
                    <a:pt x="722" y="398"/>
                  </a:lnTo>
                  <a:lnTo>
                    <a:pt x="719" y="396"/>
                  </a:lnTo>
                  <a:lnTo>
                    <a:pt x="719" y="396"/>
                  </a:lnTo>
                  <a:lnTo>
                    <a:pt x="717" y="396"/>
                  </a:lnTo>
                  <a:lnTo>
                    <a:pt x="717" y="398"/>
                  </a:lnTo>
                  <a:lnTo>
                    <a:pt x="719" y="398"/>
                  </a:lnTo>
                  <a:lnTo>
                    <a:pt x="719" y="398"/>
                  </a:lnTo>
                  <a:close/>
                  <a:moveTo>
                    <a:pt x="559" y="152"/>
                  </a:moveTo>
                  <a:lnTo>
                    <a:pt x="561" y="152"/>
                  </a:lnTo>
                  <a:lnTo>
                    <a:pt x="561" y="152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7"/>
                  </a:lnTo>
                  <a:lnTo>
                    <a:pt x="561" y="157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59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52"/>
                  </a:lnTo>
                  <a:lnTo>
                    <a:pt x="559" y="152"/>
                  </a:lnTo>
                  <a:close/>
                  <a:moveTo>
                    <a:pt x="587" y="164"/>
                  </a:moveTo>
                  <a:lnTo>
                    <a:pt x="587" y="164"/>
                  </a:lnTo>
                  <a:lnTo>
                    <a:pt x="587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4"/>
                  </a:lnTo>
                  <a:lnTo>
                    <a:pt x="589" y="164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4"/>
                  </a:lnTo>
                  <a:lnTo>
                    <a:pt x="587" y="164"/>
                  </a:lnTo>
                  <a:close/>
                  <a:moveTo>
                    <a:pt x="1173" y="135"/>
                  </a:moveTo>
                  <a:lnTo>
                    <a:pt x="1173" y="135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3" y="135"/>
                  </a:lnTo>
                  <a:lnTo>
                    <a:pt x="1173" y="135"/>
                  </a:lnTo>
                  <a:close/>
                  <a:moveTo>
                    <a:pt x="1091" y="554"/>
                  </a:moveTo>
                  <a:lnTo>
                    <a:pt x="1091" y="554"/>
                  </a:lnTo>
                  <a:lnTo>
                    <a:pt x="1088" y="556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4"/>
                  </a:lnTo>
                  <a:close/>
                  <a:moveTo>
                    <a:pt x="1067" y="668"/>
                  </a:moveTo>
                  <a:lnTo>
                    <a:pt x="1067" y="668"/>
                  </a:lnTo>
                  <a:lnTo>
                    <a:pt x="1067" y="668"/>
                  </a:lnTo>
                  <a:lnTo>
                    <a:pt x="1067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72" y="668"/>
                  </a:lnTo>
                  <a:lnTo>
                    <a:pt x="1072" y="670"/>
                  </a:lnTo>
                  <a:lnTo>
                    <a:pt x="1072" y="670"/>
                  </a:lnTo>
                  <a:lnTo>
                    <a:pt x="1074" y="670"/>
                  </a:lnTo>
                  <a:lnTo>
                    <a:pt x="1074" y="670"/>
                  </a:lnTo>
                  <a:lnTo>
                    <a:pt x="1076" y="670"/>
                  </a:lnTo>
                  <a:lnTo>
                    <a:pt x="1076" y="670"/>
                  </a:lnTo>
                  <a:lnTo>
                    <a:pt x="1076" y="668"/>
                  </a:lnTo>
                  <a:lnTo>
                    <a:pt x="1076" y="668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67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8"/>
                  </a:lnTo>
                  <a:lnTo>
                    <a:pt x="1060" y="668"/>
                  </a:lnTo>
                  <a:lnTo>
                    <a:pt x="1058" y="668"/>
                  </a:lnTo>
                  <a:lnTo>
                    <a:pt x="1058" y="670"/>
                  </a:lnTo>
                  <a:lnTo>
                    <a:pt x="1058" y="670"/>
                  </a:lnTo>
                  <a:lnTo>
                    <a:pt x="1060" y="670"/>
                  </a:lnTo>
                  <a:lnTo>
                    <a:pt x="1062" y="670"/>
                  </a:lnTo>
                  <a:lnTo>
                    <a:pt x="1060" y="672"/>
                  </a:lnTo>
                  <a:lnTo>
                    <a:pt x="1060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0"/>
                  </a:lnTo>
                  <a:lnTo>
                    <a:pt x="1065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7" y="668"/>
                  </a:lnTo>
                  <a:close/>
                  <a:moveTo>
                    <a:pt x="1013" y="677"/>
                  </a:moveTo>
                  <a:lnTo>
                    <a:pt x="1013" y="677"/>
                  </a:lnTo>
                  <a:lnTo>
                    <a:pt x="1010" y="675"/>
                  </a:lnTo>
                  <a:lnTo>
                    <a:pt x="1010" y="677"/>
                  </a:lnTo>
                  <a:lnTo>
                    <a:pt x="1008" y="677"/>
                  </a:lnTo>
                  <a:lnTo>
                    <a:pt x="1008" y="680"/>
                  </a:lnTo>
                  <a:lnTo>
                    <a:pt x="1010" y="680"/>
                  </a:lnTo>
                  <a:lnTo>
                    <a:pt x="1010" y="680"/>
                  </a:lnTo>
                  <a:lnTo>
                    <a:pt x="1010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0"/>
                  </a:lnTo>
                  <a:lnTo>
                    <a:pt x="1015" y="680"/>
                  </a:lnTo>
                  <a:lnTo>
                    <a:pt x="1015" y="677"/>
                  </a:lnTo>
                  <a:lnTo>
                    <a:pt x="1013" y="677"/>
                  </a:lnTo>
                  <a:close/>
                  <a:moveTo>
                    <a:pt x="722" y="159"/>
                  </a:moveTo>
                  <a:lnTo>
                    <a:pt x="722" y="159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4" y="161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7"/>
                  </a:lnTo>
                  <a:lnTo>
                    <a:pt x="726" y="154"/>
                  </a:lnTo>
                  <a:lnTo>
                    <a:pt x="726" y="154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7"/>
                  </a:lnTo>
                  <a:lnTo>
                    <a:pt x="724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9"/>
                  </a:lnTo>
                  <a:lnTo>
                    <a:pt x="722" y="159"/>
                  </a:lnTo>
                  <a:close/>
                  <a:moveTo>
                    <a:pt x="1027" y="680"/>
                  </a:move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2" y="680"/>
                  </a:lnTo>
                  <a:lnTo>
                    <a:pt x="1022" y="680"/>
                  </a:lnTo>
                  <a:lnTo>
                    <a:pt x="1020" y="680"/>
                  </a:lnTo>
                  <a:lnTo>
                    <a:pt x="1020" y="680"/>
                  </a:lnTo>
                  <a:lnTo>
                    <a:pt x="1020" y="682"/>
                  </a:lnTo>
                  <a:lnTo>
                    <a:pt x="1020" y="682"/>
                  </a:lnTo>
                  <a:lnTo>
                    <a:pt x="1022" y="682"/>
                  </a:lnTo>
                  <a:lnTo>
                    <a:pt x="1022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0"/>
                  </a:lnTo>
                  <a:lnTo>
                    <a:pt x="1027" y="680"/>
                  </a:lnTo>
                  <a:lnTo>
                    <a:pt x="1027" y="680"/>
                  </a:lnTo>
                  <a:close/>
                  <a:moveTo>
                    <a:pt x="1178" y="128"/>
                  </a:moveTo>
                  <a:lnTo>
                    <a:pt x="1178" y="126"/>
                  </a:lnTo>
                  <a:lnTo>
                    <a:pt x="1178" y="126"/>
                  </a:lnTo>
                  <a:lnTo>
                    <a:pt x="1178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3" y="126"/>
                  </a:lnTo>
                  <a:lnTo>
                    <a:pt x="1173" y="123"/>
                  </a:lnTo>
                  <a:lnTo>
                    <a:pt x="1171" y="123"/>
                  </a:lnTo>
                  <a:lnTo>
                    <a:pt x="1169" y="123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6" y="126"/>
                  </a:lnTo>
                  <a:lnTo>
                    <a:pt x="1166" y="126"/>
                  </a:lnTo>
                  <a:lnTo>
                    <a:pt x="1171" y="126"/>
                  </a:lnTo>
                  <a:lnTo>
                    <a:pt x="1176" y="128"/>
                  </a:lnTo>
                  <a:lnTo>
                    <a:pt x="1178" y="128"/>
                  </a:lnTo>
                  <a:lnTo>
                    <a:pt x="1178" y="128"/>
                  </a:lnTo>
                  <a:close/>
                  <a:moveTo>
                    <a:pt x="1176" y="743"/>
                  </a:moveTo>
                  <a:lnTo>
                    <a:pt x="1176" y="743"/>
                  </a:lnTo>
                  <a:lnTo>
                    <a:pt x="1178" y="743"/>
                  </a:lnTo>
                  <a:lnTo>
                    <a:pt x="1178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3" y="739"/>
                  </a:lnTo>
                  <a:lnTo>
                    <a:pt x="1185" y="736"/>
                  </a:lnTo>
                  <a:lnTo>
                    <a:pt x="1185" y="736"/>
                  </a:lnTo>
                  <a:lnTo>
                    <a:pt x="1188" y="736"/>
                  </a:lnTo>
                  <a:lnTo>
                    <a:pt x="1188" y="736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5" y="734"/>
                  </a:lnTo>
                  <a:lnTo>
                    <a:pt x="1181" y="734"/>
                  </a:lnTo>
                  <a:lnTo>
                    <a:pt x="1181" y="734"/>
                  </a:lnTo>
                  <a:lnTo>
                    <a:pt x="1178" y="734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9"/>
                  </a:lnTo>
                  <a:lnTo>
                    <a:pt x="1176" y="739"/>
                  </a:lnTo>
                  <a:lnTo>
                    <a:pt x="1178" y="739"/>
                  </a:lnTo>
                  <a:lnTo>
                    <a:pt x="1178" y="739"/>
                  </a:lnTo>
                  <a:lnTo>
                    <a:pt x="1178" y="741"/>
                  </a:lnTo>
                  <a:lnTo>
                    <a:pt x="1178" y="741"/>
                  </a:lnTo>
                  <a:lnTo>
                    <a:pt x="1178" y="743"/>
                  </a:lnTo>
                  <a:lnTo>
                    <a:pt x="1176" y="743"/>
                  </a:lnTo>
                  <a:close/>
                  <a:moveTo>
                    <a:pt x="1114" y="504"/>
                  </a:moveTo>
                  <a:lnTo>
                    <a:pt x="1117" y="504"/>
                  </a:lnTo>
                  <a:lnTo>
                    <a:pt x="1117" y="504"/>
                  </a:lnTo>
                  <a:lnTo>
                    <a:pt x="1117" y="502"/>
                  </a:lnTo>
                  <a:lnTo>
                    <a:pt x="1117" y="502"/>
                  </a:lnTo>
                  <a:lnTo>
                    <a:pt x="1114" y="502"/>
                  </a:lnTo>
                  <a:lnTo>
                    <a:pt x="1114" y="502"/>
                  </a:lnTo>
                  <a:lnTo>
                    <a:pt x="1114" y="500"/>
                  </a:lnTo>
                  <a:lnTo>
                    <a:pt x="1114" y="500"/>
                  </a:lnTo>
                  <a:lnTo>
                    <a:pt x="1114" y="497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3"/>
                  </a:lnTo>
                  <a:lnTo>
                    <a:pt x="1114" y="493"/>
                  </a:lnTo>
                  <a:lnTo>
                    <a:pt x="1114" y="490"/>
                  </a:lnTo>
                  <a:lnTo>
                    <a:pt x="1117" y="490"/>
                  </a:lnTo>
                  <a:lnTo>
                    <a:pt x="1117" y="490"/>
                  </a:lnTo>
                  <a:lnTo>
                    <a:pt x="1114" y="488"/>
                  </a:lnTo>
                  <a:lnTo>
                    <a:pt x="1114" y="488"/>
                  </a:lnTo>
                  <a:lnTo>
                    <a:pt x="1112" y="485"/>
                  </a:lnTo>
                  <a:lnTo>
                    <a:pt x="1112" y="483"/>
                  </a:lnTo>
                  <a:lnTo>
                    <a:pt x="1114" y="478"/>
                  </a:lnTo>
                  <a:lnTo>
                    <a:pt x="1114" y="478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07" y="481"/>
                  </a:lnTo>
                  <a:lnTo>
                    <a:pt x="1107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5"/>
                  </a:lnTo>
                  <a:lnTo>
                    <a:pt x="1103" y="490"/>
                  </a:lnTo>
                  <a:lnTo>
                    <a:pt x="1103" y="490"/>
                  </a:lnTo>
                  <a:lnTo>
                    <a:pt x="1100" y="495"/>
                  </a:lnTo>
                  <a:lnTo>
                    <a:pt x="1100" y="497"/>
                  </a:lnTo>
                  <a:lnTo>
                    <a:pt x="1100" y="497"/>
                  </a:lnTo>
                  <a:lnTo>
                    <a:pt x="1100" y="502"/>
                  </a:lnTo>
                  <a:lnTo>
                    <a:pt x="1100" y="502"/>
                  </a:lnTo>
                  <a:lnTo>
                    <a:pt x="1103" y="504"/>
                  </a:lnTo>
                  <a:lnTo>
                    <a:pt x="1103" y="504"/>
                  </a:lnTo>
                  <a:lnTo>
                    <a:pt x="1103" y="507"/>
                  </a:lnTo>
                  <a:lnTo>
                    <a:pt x="1103" y="507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5" y="511"/>
                  </a:lnTo>
                  <a:lnTo>
                    <a:pt x="1105" y="514"/>
                  </a:lnTo>
                  <a:lnTo>
                    <a:pt x="1105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6"/>
                  </a:lnTo>
                  <a:lnTo>
                    <a:pt x="1103" y="516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5" y="519"/>
                  </a:lnTo>
                  <a:lnTo>
                    <a:pt x="1105" y="521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7" y="519"/>
                  </a:lnTo>
                  <a:lnTo>
                    <a:pt x="1107" y="516"/>
                  </a:lnTo>
                  <a:lnTo>
                    <a:pt x="1107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7"/>
                  </a:lnTo>
                  <a:lnTo>
                    <a:pt x="1114" y="507"/>
                  </a:lnTo>
                  <a:lnTo>
                    <a:pt x="1114" y="504"/>
                  </a:lnTo>
                  <a:close/>
                  <a:moveTo>
                    <a:pt x="1119" y="497"/>
                  </a:moveTo>
                  <a:lnTo>
                    <a:pt x="1119" y="497"/>
                  </a:lnTo>
                  <a:lnTo>
                    <a:pt x="1119" y="497"/>
                  </a:lnTo>
                  <a:lnTo>
                    <a:pt x="1121" y="495"/>
                  </a:lnTo>
                  <a:lnTo>
                    <a:pt x="1121" y="493"/>
                  </a:lnTo>
                  <a:lnTo>
                    <a:pt x="1121" y="488"/>
                  </a:lnTo>
                  <a:lnTo>
                    <a:pt x="1121" y="485"/>
                  </a:lnTo>
                  <a:lnTo>
                    <a:pt x="1121" y="483"/>
                  </a:lnTo>
                  <a:lnTo>
                    <a:pt x="1121" y="483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8"/>
                  </a:lnTo>
                  <a:lnTo>
                    <a:pt x="1117" y="488"/>
                  </a:lnTo>
                  <a:lnTo>
                    <a:pt x="1117" y="490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9" y="497"/>
                  </a:lnTo>
                  <a:lnTo>
                    <a:pt x="1119" y="497"/>
                  </a:lnTo>
                  <a:close/>
                  <a:moveTo>
                    <a:pt x="745" y="370"/>
                  </a:moveTo>
                  <a:lnTo>
                    <a:pt x="745" y="370"/>
                  </a:lnTo>
                  <a:lnTo>
                    <a:pt x="745" y="370"/>
                  </a:lnTo>
                  <a:lnTo>
                    <a:pt x="745" y="370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8" y="370"/>
                  </a:lnTo>
                  <a:lnTo>
                    <a:pt x="748" y="370"/>
                  </a:lnTo>
                  <a:lnTo>
                    <a:pt x="745" y="370"/>
                  </a:lnTo>
                  <a:lnTo>
                    <a:pt x="745" y="370"/>
                  </a:lnTo>
                  <a:close/>
                  <a:moveTo>
                    <a:pt x="741" y="377"/>
                  </a:move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3" y="374"/>
                  </a:lnTo>
                  <a:lnTo>
                    <a:pt x="743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41" y="377"/>
                  </a:lnTo>
                  <a:close/>
                  <a:moveTo>
                    <a:pt x="724" y="393"/>
                  </a:moveTo>
                  <a:lnTo>
                    <a:pt x="724" y="393"/>
                  </a:lnTo>
                  <a:lnTo>
                    <a:pt x="724" y="393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6" y="396"/>
                  </a:lnTo>
                  <a:lnTo>
                    <a:pt x="726" y="396"/>
                  </a:lnTo>
                  <a:lnTo>
                    <a:pt x="729" y="393"/>
                  </a:lnTo>
                  <a:lnTo>
                    <a:pt x="731" y="393"/>
                  </a:lnTo>
                  <a:lnTo>
                    <a:pt x="731" y="393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4" y="388"/>
                  </a:lnTo>
                  <a:lnTo>
                    <a:pt x="722" y="388"/>
                  </a:lnTo>
                  <a:lnTo>
                    <a:pt x="722" y="391"/>
                  </a:lnTo>
                  <a:lnTo>
                    <a:pt x="722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3"/>
                  </a:lnTo>
                  <a:lnTo>
                    <a:pt x="724" y="393"/>
                  </a:lnTo>
                  <a:close/>
                  <a:moveTo>
                    <a:pt x="989" y="675"/>
                  </a:moveTo>
                  <a:lnTo>
                    <a:pt x="991" y="675"/>
                  </a:lnTo>
                  <a:lnTo>
                    <a:pt x="991" y="675"/>
                  </a:lnTo>
                  <a:lnTo>
                    <a:pt x="994" y="675"/>
                  </a:lnTo>
                  <a:lnTo>
                    <a:pt x="996" y="675"/>
                  </a:lnTo>
                  <a:lnTo>
                    <a:pt x="998" y="672"/>
                  </a:lnTo>
                  <a:lnTo>
                    <a:pt x="1001" y="672"/>
                  </a:lnTo>
                  <a:lnTo>
                    <a:pt x="1001" y="670"/>
                  </a:lnTo>
                  <a:lnTo>
                    <a:pt x="998" y="670"/>
                  </a:lnTo>
                  <a:lnTo>
                    <a:pt x="998" y="670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4" y="668"/>
                  </a:lnTo>
                  <a:lnTo>
                    <a:pt x="994" y="665"/>
                  </a:lnTo>
                  <a:lnTo>
                    <a:pt x="991" y="665"/>
                  </a:lnTo>
                  <a:lnTo>
                    <a:pt x="984" y="668"/>
                  </a:lnTo>
                  <a:lnTo>
                    <a:pt x="977" y="668"/>
                  </a:lnTo>
                  <a:lnTo>
                    <a:pt x="970" y="668"/>
                  </a:lnTo>
                  <a:lnTo>
                    <a:pt x="965" y="668"/>
                  </a:lnTo>
                  <a:lnTo>
                    <a:pt x="956" y="668"/>
                  </a:lnTo>
                  <a:lnTo>
                    <a:pt x="949" y="668"/>
                  </a:lnTo>
                  <a:lnTo>
                    <a:pt x="946" y="668"/>
                  </a:lnTo>
                  <a:lnTo>
                    <a:pt x="942" y="668"/>
                  </a:lnTo>
                  <a:lnTo>
                    <a:pt x="939" y="668"/>
                  </a:lnTo>
                  <a:lnTo>
                    <a:pt x="937" y="668"/>
                  </a:lnTo>
                  <a:lnTo>
                    <a:pt x="935" y="668"/>
                  </a:lnTo>
                  <a:lnTo>
                    <a:pt x="935" y="668"/>
                  </a:lnTo>
                  <a:lnTo>
                    <a:pt x="935" y="670"/>
                  </a:lnTo>
                  <a:lnTo>
                    <a:pt x="932" y="672"/>
                  </a:lnTo>
                  <a:lnTo>
                    <a:pt x="930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5" y="675"/>
                  </a:lnTo>
                  <a:lnTo>
                    <a:pt x="925" y="677"/>
                  </a:lnTo>
                  <a:lnTo>
                    <a:pt x="925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80"/>
                  </a:lnTo>
                  <a:lnTo>
                    <a:pt x="927" y="680"/>
                  </a:lnTo>
                  <a:lnTo>
                    <a:pt x="927" y="682"/>
                  </a:lnTo>
                  <a:lnTo>
                    <a:pt x="927" y="682"/>
                  </a:lnTo>
                  <a:lnTo>
                    <a:pt x="930" y="682"/>
                  </a:lnTo>
                  <a:lnTo>
                    <a:pt x="930" y="682"/>
                  </a:lnTo>
                  <a:lnTo>
                    <a:pt x="932" y="682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51" y="684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0"/>
                  </a:lnTo>
                  <a:lnTo>
                    <a:pt x="949" y="680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51" y="684"/>
                  </a:lnTo>
                  <a:lnTo>
                    <a:pt x="951" y="684"/>
                  </a:lnTo>
                  <a:lnTo>
                    <a:pt x="953" y="684"/>
                  </a:lnTo>
                  <a:lnTo>
                    <a:pt x="956" y="684"/>
                  </a:lnTo>
                  <a:lnTo>
                    <a:pt x="956" y="684"/>
                  </a:lnTo>
                  <a:lnTo>
                    <a:pt x="965" y="684"/>
                  </a:lnTo>
                  <a:lnTo>
                    <a:pt x="968" y="684"/>
                  </a:lnTo>
                  <a:lnTo>
                    <a:pt x="968" y="684"/>
                  </a:lnTo>
                  <a:lnTo>
                    <a:pt x="968" y="687"/>
                  </a:lnTo>
                  <a:lnTo>
                    <a:pt x="970" y="687"/>
                  </a:lnTo>
                  <a:lnTo>
                    <a:pt x="970" y="687"/>
                  </a:lnTo>
                  <a:lnTo>
                    <a:pt x="970" y="684"/>
                  </a:lnTo>
                  <a:lnTo>
                    <a:pt x="972" y="684"/>
                  </a:lnTo>
                  <a:lnTo>
                    <a:pt x="972" y="684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0"/>
                  </a:lnTo>
                  <a:lnTo>
                    <a:pt x="975" y="680"/>
                  </a:lnTo>
                  <a:lnTo>
                    <a:pt x="975" y="680"/>
                  </a:lnTo>
                  <a:lnTo>
                    <a:pt x="977" y="680"/>
                  </a:lnTo>
                  <a:lnTo>
                    <a:pt x="977" y="680"/>
                  </a:lnTo>
                  <a:lnTo>
                    <a:pt x="980" y="680"/>
                  </a:lnTo>
                  <a:lnTo>
                    <a:pt x="982" y="680"/>
                  </a:lnTo>
                  <a:lnTo>
                    <a:pt x="987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7" y="677"/>
                  </a:lnTo>
                  <a:lnTo>
                    <a:pt x="989" y="677"/>
                  </a:lnTo>
                  <a:lnTo>
                    <a:pt x="989" y="675"/>
                  </a:lnTo>
                  <a:close/>
                  <a:moveTo>
                    <a:pt x="927" y="613"/>
                  </a:moveTo>
                  <a:lnTo>
                    <a:pt x="927" y="611"/>
                  </a:lnTo>
                  <a:lnTo>
                    <a:pt x="927" y="611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6"/>
                  </a:lnTo>
                  <a:lnTo>
                    <a:pt x="927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3" y="606"/>
                  </a:lnTo>
                  <a:lnTo>
                    <a:pt x="923" y="609"/>
                  </a:lnTo>
                  <a:lnTo>
                    <a:pt x="923" y="609"/>
                  </a:lnTo>
                  <a:lnTo>
                    <a:pt x="920" y="609"/>
                  </a:lnTo>
                  <a:lnTo>
                    <a:pt x="920" y="611"/>
                  </a:lnTo>
                  <a:lnTo>
                    <a:pt x="920" y="611"/>
                  </a:lnTo>
                  <a:lnTo>
                    <a:pt x="920" y="613"/>
                  </a:lnTo>
                  <a:lnTo>
                    <a:pt x="920" y="613"/>
                  </a:lnTo>
                  <a:lnTo>
                    <a:pt x="923" y="613"/>
                  </a:lnTo>
                  <a:lnTo>
                    <a:pt x="923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7" y="613"/>
                  </a:lnTo>
                  <a:lnTo>
                    <a:pt x="927" y="613"/>
                  </a:lnTo>
                  <a:close/>
                  <a:moveTo>
                    <a:pt x="771" y="360"/>
                  </a:moveTo>
                  <a:lnTo>
                    <a:pt x="771" y="360"/>
                  </a:lnTo>
                  <a:lnTo>
                    <a:pt x="771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7" y="360"/>
                  </a:lnTo>
                  <a:lnTo>
                    <a:pt x="767" y="360"/>
                  </a:lnTo>
                  <a:lnTo>
                    <a:pt x="764" y="360"/>
                  </a:lnTo>
                  <a:lnTo>
                    <a:pt x="764" y="358"/>
                  </a:lnTo>
                  <a:lnTo>
                    <a:pt x="762" y="358"/>
                  </a:lnTo>
                  <a:lnTo>
                    <a:pt x="762" y="360"/>
                  </a:lnTo>
                  <a:lnTo>
                    <a:pt x="762" y="360"/>
                  </a:lnTo>
                  <a:lnTo>
                    <a:pt x="760" y="360"/>
                  </a:lnTo>
                  <a:lnTo>
                    <a:pt x="760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70"/>
                  </a:lnTo>
                  <a:lnTo>
                    <a:pt x="755" y="372"/>
                  </a:lnTo>
                  <a:lnTo>
                    <a:pt x="755" y="374"/>
                  </a:lnTo>
                  <a:lnTo>
                    <a:pt x="755" y="374"/>
                  </a:lnTo>
                  <a:lnTo>
                    <a:pt x="757" y="374"/>
                  </a:lnTo>
                  <a:lnTo>
                    <a:pt x="757" y="377"/>
                  </a:lnTo>
                  <a:lnTo>
                    <a:pt x="757" y="377"/>
                  </a:lnTo>
                  <a:lnTo>
                    <a:pt x="760" y="374"/>
                  </a:lnTo>
                  <a:lnTo>
                    <a:pt x="762" y="374"/>
                  </a:lnTo>
                  <a:lnTo>
                    <a:pt x="762" y="374"/>
                  </a:lnTo>
                  <a:lnTo>
                    <a:pt x="764" y="372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71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5"/>
                  </a:lnTo>
                  <a:lnTo>
                    <a:pt x="774" y="365"/>
                  </a:lnTo>
                  <a:lnTo>
                    <a:pt x="774" y="362"/>
                  </a:lnTo>
                  <a:lnTo>
                    <a:pt x="771" y="360"/>
                  </a:lnTo>
                  <a:close/>
                  <a:moveTo>
                    <a:pt x="1469" y="407"/>
                  </a:moveTo>
                  <a:lnTo>
                    <a:pt x="1471" y="407"/>
                  </a:lnTo>
                  <a:lnTo>
                    <a:pt x="1471" y="407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4" y="405"/>
                  </a:lnTo>
                  <a:lnTo>
                    <a:pt x="1474" y="403"/>
                  </a:lnTo>
                  <a:lnTo>
                    <a:pt x="1474" y="403"/>
                  </a:lnTo>
                  <a:lnTo>
                    <a:pt x="1474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69" y="400"/>
                  </a:lnTo>
                  <a:lnTo>
                    <a:pt x="1469" y="403"/>
                  </a:lnTo>
                  <a:lnTo>
                    <a:pt x="1469" y="405"/>
                  </a:lnTo>
                  <a:lnTo>
                    <a:pt x="1469" y="407"/>
                  </a:lnTo>
                  <a:lnTo>
                    <a:pt x="1469" y="407"/>
                  </a:lnTo>
                  <a:lnTo>
                    <a:pt x="1469" y="407"/>
                  </a:lnTo>
                  <a:close/>
                  <a:moveTo>
                    <a:pt x="2115" y="348"/>
                  </a:moveTo>
                  <a:lnTo>
                    <a:pt x="2117" y="351"/>
                  </a:lnTo>
                  <a:lnTo>
                    <a:pt x="2120" y="351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7" y="353"/>
                  </a:lnTo>
                  <a:lnTo>
                    <a:pt x="2129" y="355"/>
                  </a:lnTo>
                  <a:lnTo>
                    <a:pt x="2129" y="353"/>
                  </a:lnTo>
                  <a:lnTo>
                    <a:pt x="2129" y="353"/>
                  </a:lnTo>
                  <a:lnTo>
                    <a:pt x="2131" y="351"/>
                  </a:lnTo>
                  <a:lnTo>
                    <a:pt x="2131" y="351"/>
                  </a:lnTo>
                  <a:lnTo>
                    <a:pt x="2134" y="353"/>
                  </a:lnTo>
                  <a:lnTo>
                    <a:pt x="2134" y="353"/>
                  </a:lnTo>
                  <a:lnTo>
                    <a:pt x="2136" y="358"/>
                  </a:lnTo>
                  <a:lnTo>
                    <a:pt x="2136" y="360"/>
                  </a:lnTo>
                  <a:lnTo>
                    <a:pt x="2136" y="360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5"/>
                  </a:lnTo>
                  <a:lnTo>
                    <a:pt x="2136" y="367"/>
                  </a:lnTo>
                  <a:lnTo>
                    <a:pt x="2138" y="367"/>
                  </a:lnTo>
                  <a:lnTo>
                    <a:pt x="2138" y="370"/>
                  </a:lnTo>
                  <a:lnTo>
                    <a:pt x="2141" y="370"/>
                  </a:lnTo>
                  <a:lnTo>
                    <a:pt x="2141" y="370"/>
                  </a:lnTo>
                  <a:lnTo>
                    <a:pt x="2143" y="370"/>
                  </a:lnTo>
                  <a:lnTo>
                    <a:pt x="2143" y="370"/>
                  </a:lnTo>
                  <a:lnTo>
                    <a:pt x="2146" y="370"/>
                  </a:lnTo>
                  <a:lnTo>
                    <a:pt x="2148" y="370"/>
                  </a:lnTo>
                  <a:lnTo>
                    <a:pt x="2150" y="372"/>
                  </a:lnTo>
                  <a:lnTo>
                    <a:pt x="2153" y="372"/>
                  </a:lnTo>
                  <a:lnTo>
                    <a:pt x="2155" y="372"/>
                  </a:lnTo>
                  <a:lnTo>
                    <a:pt x="2155" y="372"/>
                  </a:lnTo>
                  <a:lnTo>
                    <a:pt x="2157" y="372"/>
                  </a:lnTo>
                  <a:lnTo>
                    <a:pt x="2157" y="370"/>
                  </a:lnTo>
                  <a:lnTo>
                    <a:pt x="2157" y="370"/>
                  </a:lnTo>
                  <a:lnTo>
                    <a:pt x="2162" y="370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7" y="367"/>
                  </a:lnTo>
                  <a:lnTo>
                    <a:pt x="2167" y="365"/>
                  </a:lnTo>
                  <a:lnTo>
                    <a:pt x="2164" y="365"/>
                  </a:lnTo>
                  <a:lnTo>
                    <a:pt x="2162" y="365"/>
                  </a:lnTo>
                  <a:lnTo>
                    <a:pt x="2162" y="365"/>
                  </a:lnTo>
                  <a:lnTo>
                    <a:pt x="2162" y="362"/>
                  </a:lnTo>
                  <a:lnTo>
                    <a:pt x="2160" y="362"/>
                  </a:lnTo>
                  <a:lnTo>
                    <a:pt x="2160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5" y="365"/>
                  </a:lnTo>
                  <a:lnTo>
                    <a:pt x="2155" y="362"/>
                  </a:lnTo>
                  <a:lnTo>
                    <a:pt x="2155" y="362"/>
                  </a:lnTo>
                  <a:lnTo>
                    <a:pt x="2155" y="360"/>
                  </a:lnTo>
                  <a:lnTo>
                    <a:pt x="2153" y="360"/>
                  </a:lnTo>
                  <a:lnTo>
                    <a:pt x="2153" y="360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3"/>
                  </a:lnTo>
                  <a:lnTo>
                    <a:pt x="2148" y="353"/>
                  </a:lnTo>
                  <a:lnTo>
                    <a:pt x="2143" y="351"/>
                  </a:lnTo>
                  <a:lnTo>
                    <a:pt x="2141" y="346"/>
                  </a:lnTo>
                  <a:lnTo>
                    <a:pt x="2138" y="346"/>
                  </a:lnTo>
                  <a:lnTo>
                    <a:pt x="2138" y="343"/>
                  </a:lnTo>
                  <a:lnTo>
                    <a:pt x="2136" y="343"/>
                  </a:lnTo>
                  <a:lnTo>
                    <a:pt x="2136" y="346"/>
                  </a:lnTo>
                  <a:lnTo>
                    <a:pt x="2136" y="346"/>
                  </a:lnTo>
                  <a:lnTo>
                    <a:pt x="2134" y="346"/>
                  </a:lnTo>
                  <a:lnTo>
                    <a:pt x="2134" y="348"/>
                  </a:lnTo>
                  <a:lnTo>
                    <a:pt x="2134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2" y="343"/>
                  </a:lnTo>
                  <a:lnTo>
                    <a:pt x="2122" y="343"/>
                  </a:lnTo>
                  <a:lnTo>
                    <a:pt x="2120" y="343"/>
                  </a:lnTo>
                  <a:lnTo>
                    <a:pt x="2117" y="343"/>
                  </a:lnTo>
                  <a:lnTo>
                    <a:pt x="2117" y="343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115" y="346"/>
                  </a:lnTo>
                  <a:lnTo>
                    <a:pt x="2115" y="348"/>
                  </a:lnTo>
                  <a:close/>
                  <a:moveTo>
                    <a:pt x="1739" y="192"/>
                  </a:moveTo>
                  <a:lnTo>
                    <a:pt x="1739" y="192"/>
                  </a:lnTo>
                  <a:lnTo>
                    <a:pt x="1741" y="194"/>
                  </a:lnTo>
                  <a:lnTo>
                    <a:pt x="1741" y="199"/>
                  </a:lnTo>
                  <a:lnTo>
                    <a:pt x="1741" y="199"/>
                  </a:lnTo>
                  <a:lnTo>
                    <a:pt x="1741" y="201"/>
                  </a:lnTo>
                  <a:lnTo>
                    <a:pt x="1741" y="201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3" y="204"/>
                  </a:lnTo>
                  <a:lnTo>
                    <a:pt x="1743" y="201"/>
                  </a:lnTo>
                  <a:lnTo>
                    <a:pt x="1746" y="201"/>
                  </a:lnTo>
                  <a:lnTo>
                    <a:pt x="1753" y="201"/>
                  </a:lnTo>
                  <a:lnTo>
                    <a:pt x="1753" y="201"/>
                  </a:lnTo>
                  <a:lnTo>
                    <a:pt x="1758" y="199"/>
                  </a:lnTo>
                  <a:lnTo>
                    <a:pt x="1758" y="197"/>
                  </a:lnTo>
                  <a:lnTo>
                    <a:pt x="1758" y="197"/>
                  </a:lnTo>
                  <a:lnTo>
                    <a:pt x="1760" y="190"/>
                  </a:lnTo>
                  <a:lnTo>
                    <a:pt x="1760" y="187"/>
                  </a:lnTo>
                  <a:lnTo>
                    <a:pt x="1762" y="185"/>
                  </a:lnTo>
                  <a:lnTo>
                    <a:pt x="1762" y="183"/>
                  </a:lnTo>
                  <a:lnTo>
                    <a:pt x="1762" y="180"/>
                  </a:lnTo>
                  <a:lnTo>
                    <a:pt x="1762" y="178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58" y="173"/>
                  </a:lnTo>
                  <a:lnTo>
                    <a:pt x="1758" y="171"/>
                  </a:lnTo>
                  <a:lnTo>
                    <a:pt x="1758" y="171"/>
                  </a:lnTo>
                  <a:lnTo>
                    <a:pt x="1755" y="171"/>
                  </a:lnTo>
                  <a:lnTo>
                    <a:pt x="1755" y="173"/>
                  </a:lnTo>
                  <a:lnTo>
                    <a:pt x="1755" y="173"/>
                  </a:lnTo>
                  <a:lnTo>
                    <a:pt x="1753" y="175"/>
                  </a:lnTo>
                  <a:lnTo>
                    <a:pt x="1753" y="173"/>
                  </a:lnTo>
                  <a:lnTo>
                    <a:pt x="1753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5"/>
                  </a:lnTo>
                  <a:lnTo>
                    <a:pt x="1748" y="175"/>
                  </a:lnTo>
                  <a:lnTo>
                    <a:pt x="1748" y="178"/>
                  </a:lnTo>
                  <a:lnTo>
                    <a:pt x="1746" y="178"/>
                  </a:lnTo>
                  <a:lnTo>
                    <a:pt x="1743" y="180"/>
                  </a:lnTo>
                  <a:lnTo>
                    <a:pt x="1741" y="185"/>
                  </a:lnTo>
                  <a:lnTo>
                    <a:pt x="1741" y="187"/>
                  </a:lnTo>
                  <a:lnTo>
                    <a:pt x="1739" y="190"/>
                  </a:lnTo>
                  <a:lnTo>
                    <a:pt x="1736" y="190"/>
                  </a:lnTo>
                  <a:lnTo>
                    <a:pt x="1739" y="190"/>
                  </a:lnTo>
                  <a:lnTo>
                    <a:pt x="1739" y="192"/>
                  </a:lnTo>
                  <a:close/>
                  <a:moveTo>
                    <a:pt x="1734" y="190"/>
                  </a:moveTo>
                  <a:lnTo>
                    <a:pt x="1736" y="190"/>
                  </a:lnTo>
                  <a:lnTo>
                    <a:pt x="1736" y="190"/>
                  </a:lnTo>
                  <a:lnTo>
                    <a:pt x="1736" y="185"/>
                  </a:lnTo>
                  <a:lnTo>
                    <a:pt x="1736" y="185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7"/>
                  </a:lnTo>
                  <a:lnTo>
                    <a:pt x="1734" y="187"/>
                  </a:lnTo>
                  <a:lnTo>
                    <a:pt x="1734" y="190"/>
                  </a:lnTo>
                  <a:close/>
                  <a:moveTo>
                    <a:pt x="1715" y="194"/>
                  </a:moveTo>
                  <a:lnTo>
                    <a:pt x="1717" y="192"/>
                  </a:lnTo>
                  <a:lnTo>
                    <a:pt x="1717" y="192"/>
                  </a:lnTo>
                  <a:lnTo>
                    <a:pt x="1717" y="192"/>
                  </a:lnTo>
                  <a:lnTo>
                    <a:pt x="1717" y="190"/>
                  </a:lnTo>
                  <a:lnTo>
                    <a:pt x="1717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2"/>
                  </a:lnTo>
                  <a:lnTo>
                    <a:pt x="1715" y="192"/>
                  </a:lnTo>
                  <a:lnTo>
                    <a:pt x="1715" y="194"/>
                  </a:lnTo>
                  <a:close/>
                  <a:moveTo>
                    <a:pt x="1796" y="306"/>
                  </a:moveTo>
                  <a:lnTo>
                    <a:pt x="1796" y="308"/>
                  </a:lnTo>
                  <a:lnTo>
                    <a:pt x="1798" y="308"/>
                  </a:lnTo>
                  <a:lnTo>
                    <a:pt x="1798" y="308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3"/>
                  </a:lnTo>
                  <a:lnTo>
                    <a:pt x="1798" y="313"/>
                  </a:lnTo>
                  <a:lnTo>
                    <a:pt x="1803" y="315"/>
                  </a:lnTo>
                  <a:lnTo>
                    <a:pt x="1805" y="317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10" y="320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07" y="315"/>
                  </a:lnTo>
                  <a:lnTo>
                    <a:pt x="1807" y="315"/>
                  </a:lnTo>
                  <a:lnTo>
                    <a:pt x="1803" y="313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close/>
                  <a:moveTo>
                    <a:pt x="1819" y="407"/>
                  </a:moveTo>
                  <a:lnTo>
                    <a:pt x="1819" y="407"/>
                  </a:lnTo>
                  <a:lnTo>
                    <a:pt x="1822" y="410"/>
                  </a:lnTo>
                  <a:lnTo>
                    <a:pt x="1822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6" y="412"/>
                  </a:lnTo>
                  <a:lnTo>
                    <a:pt x="1826" y="412"/>
                  </a:lnTo>
                  <a:lnTo>
                    <a:pt x="1829" y="412"/>
                  </a:lnTo>
                  <a:lnTo>
                    <a:pt x="1829" y="412"/>
                  </a:lnTo>
                  <a:lnTo>
                    <a:pt x="1831" y="412"/>
                  </a:lnTo>
                  <a:lnTo>
                    <a:pt x="1833" y="414"/>
                  </a:lnTo>
                  <a:lnTo>
                    <a:pt x="1836" y="414"/>
                  </a:lnTo>
                  <a:lnTo>
                    <a:pt x="1836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7"/>
                  </a:lnTo>
                  <a:lnTo>
                    <a:pt x="1840" y="414"/>
                  </a:lnTo>
                  <a:lnTo>
                    <a:pt x="1843" y="414"/>
                  </a:lnTo>
                  <a:lnTo>
                    <a:pt x="1845" y="414"/>
                  </a:lnTo>
                  <a:lnTo>
                    <a:pt x="1845" y="414"/>
                  </a:lnTo>
                  <a:lnTo>
                    <a:pt x="1845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0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2" y="400"/>
                  </a:lnTo>
                  <a:lnTo>
                    <a:pt x="1850" y="398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48" y="396"/>
                  </a:lnTo>
                  <a:lnTo>
                    <a:pt x="1848" y="396"/>
                  </a:lnTo>
                  <a:lnTo>
                    <a:pt x="1845" y="398"/>
                  </a:lnTo>
                  <a:lnTo>
                    <a:pt x="1845" y="398"/>
                  </a:lnTo>
                  <a:lnTo>
                    <a:pt x="1843" y="398"/>
                  </a:lnTo>
                  <a:lnTo>
                    <a:pt x="1843" y="398"/>
                  </a:lnTo>
                  <a:lnTo>
                    <a:pt x="1840" y="398"/>
                  </a:lnTo>
                  <a:lnTo>
                    <a:pt x="1838" y="398"/>
                  </a:lnTo>
                  <a:lnTo>
                    <a:pt x="1836" y="398"/>
                  </a:lnTo>
                  <a:lnTo>
                    <a:pt x="1833" y="398"/>
                  </a:lnTo>
                  <a:lnTo>
                    <a:pt x="1833" y="398"/>
                  </a:lnTo>
                  <a:lnTo>
                    <a:pt x="1833" y="400"/>
                  </a:lnTo>
                  <a:lnTo>
                    <a:pt x="1829" y="400"/>
                  </a:lnTo>
                  <a:lnTo>
                    <a:pt x="1829" y="400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19" y="405"/>
                  </a:lnTo>
                  <a:lnTo>
                    <a:pt x="1817" y="405"/>
                  </a:lnTo>
                  <a:lnTo>
                    <a:pt x="1817" y="407"/>
                  </a:lnTo>
                  <a:lnTo>
                    <a:pt x="1819" y="407"/>
                  </a:lnTo>
                  <a:close/>
                  <a:moveTo>
                    <a:pt x="1862" y="336"/>
                  </a:moveTo>
                  <a:lnTo>
                    <a:pt x="1862" y="336"/>
                  </a:lnTo>
                  <a:lnTo>
                    <a:pt x="1864" y="336"/>
                  </a:lnTo>
                  <a:lnTo>
                    <a:pt x="1866" y="336"/>
                  </a:lnTo>
                  <a:lnTo>
                    <a:pt x="1866" y="334"/>
                  </a:lnTo>
                  <a:lnTo>
                    <a:pt x="1866" y="334"/>
                  </a:lnTo>
                  <a:lnTo>
                    <a:pt x="1869" y="332"/>
                  </a:lnTo>
                  <a:lnTo>
                    <a:pt x="1869" y="332"/>
                  </a:lnTo>
                  <a:lnTo>
                    <a:pt x="1866" y="332"/>
                  </a:lnTo>
                  <a:lnTo>
                    <a:pt x="1866" y="332"/>
                  </a:lnTo>
                  <a:lnTo>
                    <a:pt x="1866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4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5" y="332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6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4" y="332"/>
                  </a:lnTo>
                  <a:lnTo>
                    <a:pt x="1864" y="334"/>
                  </a:lnTo>
                  <a:lnTo>
                    <a:pt x="1862" y="336"/>
                  </a:lnTo>
                  <a:lnTo>
                    <a:pt x="1862" y="336"/>
                  </a:lnTo>
                  <a:close/>
                  <a:moveTo>
                    <a:pt x="1696" y="251"/>
                  </a:moveTo>
                  <a:lnTo>
                    <a:pt x="1696" y="251"/>
                  </a:lnTo>
                  <a:lnTo>
                    <a:pt x="1696" y="251"/>
                  </a:lnTo>
                  <a:lnTo>
                    <a:pt x="1696" y="251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61"/>
                  </a:lnTo>
                  <a:lnTo>
                    <a:pt x="1701" y="261"/>
                  </a:lnTo>
                  <a:lnTo>
                    <a:pt x="1701" y="263"/>
                  </a:lnTo>
                  <a:lnTo>
                    <a:pt x="1703" y="263"/>
                  </a:lnTo>
                  <a:lnTo>
                    <a:pt x="1706" y="263"/>
                  </a:lnTo>
                  <a:lnTo>
                    <a:pt x="1706" y="263"/>
                  </a:lnTo>
                  <a:lnTo>
                    <a:pt x="1708" y="265"/>
                  </a:lnTo>
                  <a:lnTo>
                    <a:pt x="1708" y="265"/>
                  </a:lnTo>
                  <a:lnTo>
                    <a:pt x="1706" y="268"/>
                  </a:lnTo>
                  <a:lnTo>
                    <a:pt x="1706" y="268"/>
                  </a:lnTo>
                  <a:lnTo>
                    <a:pt x="1703" y="270"/>
                  </a:lnTo>
                  <a:lnTo>
                    <a:pt x="1703" y="270"/>
                  </a:lnTo>
                  <a:lnTo>
                    <a:pt x="1703" y="272"/>
                  </a:lnTo>
                  <a:lnTo>
                    <a:pt x="1703" y="277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2"/>
                  </a:lnTo>
                  <a:lnTo>
                    <a:pt x="1703" y="282"/>
                  </a:lnTo>
                  <a:lnTo>
                    <a:pt x="1706" y="284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8" y="291"/>
                  </a:lnTo>
                  <a:lnTo>
                    <a:pt x="1710" y="291"/>
                  </a:lnTo>
                  <a:lnTo>
                    <a:pt x="1710" y="289"/>
                  </a:lnTo>
                  <a:lnTo>
                    <a:pt x="1710" y="291"/>
                  </a:lnTo>
                  <a:lnTo>
                    <a:pt x="1713" y="291"/>
                  </a:lnTo>
                  <a:lnTo>
                    <a:pt x="1713" y="291"/>
                  </a:lnTo>
                  <a:lnTo>
                    <a:pt x="1713" y="294"/>
                  </a:lnTo>
                  <a:lnTo>
                    <a:pt x="1713" y="294"/>
                  </a:lnTo>
                  <a:lnTo>
                    <a:pt x="1710" y="301"/>
                  </a:lnTo>
                  <a:lnTo>
                    <a:pt x="1710" y="301"/>
                  </a:lnTo>
                  <a:lnTo>
                    <a:pt x="1710" y="303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15"/>
                  </a:lnTo>
                  <a:lnTo>
                    <a:pt x="1710" y="315"/>
                  </a:lnTo>
                  <a:lnTo>
                    <a:pt x="1710" y="317"/>
                  </a:lnTo>
                  <a:lnTo>
                    <a:pt x="1710" y="320"/>
                  </a:lnTo>
                  <a:lnTo>
                    <a:pt x="1710" y="320"/>
                  </a:lnTo>
                  <a:lnTo>
                    <a:pt x="1710" y="322"/>
                  </a:lnTo>
                  <a:lnTo>
                    <a:pt x="1713" y="322"/>
                  </a:lnTo>
                  <a:lnTo>
                    <a:pt x="1713" y="325"/>
                  </a:lnTo>
                  <a:lnTo>
                    <a:pt x="1713" y="325"/>
                  </a:lnTo>
                  <a:lnTo>
                    <a:pt x="1715" y="325"/>
                  </a:lnTo>
                  <a:lnTo>
                    <a:pt x="1717" y="327"/>
                  </a:lnTo>
                  <a:lnTo>
                    <a:pt x="1720" y="327"/>
                  </a:lnTo>
                  <a:lnTo>
                    <a:pt x="1720" y="327"/>
                  </a:lnTo>
                  <a:lnTo>
                    <a:pt x="1720" y="329"/>
                  </a:lnTo>
                  <a:lnTo>
                    <a:pt x="1722" y="329"/>
                  </a:lnTo>
                  <a:lnTo>
                    <a:pt x="1722" y="334"/>
                  </a:lnTo>
                  <a:lnTo>
                    <a:pt x="1725" y="336"/>
                  </a:lnTo>
                  <a:lnTo>
                    <a:pt x="1729" y="343"/>
                  </a:lnTo>
                  <a:lnTo>
                    <a:pt x="1729" y="343"/>
                  </a:lnTo>
                  <a:lnTo>
                    <a:pt x="1729" y="346"/>
                  </a:lnTo>
                  <a:lnTo>
                    <a:pt x="1739" y="348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39" y="351"/>
                  </a:lnTo>
                  <a:lnTo>
                    <a:pt x="1739" y="353"/>
                  </a:lnTo>
                  <a:lnTo>
                    <a:pt x="1739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6" y="355"/>
                  </a:lnTo>
                  <a:lnTo>
                    <a:pt x="1748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48" y="353"/>
                  </a:lnTo>
                  <a:lnTo>
                    <a:pt x="1748" y="353"/>
                  </a:lnTo>
                  <a:lnTo>
                    <a:pt x="1746" y="353"/>
                  </a:lnTo>
                  <a:lnTo>
                    <a:pt x="1746" y="351"/>
                  </a:lnTo>
                  <a:lnTo>
                    <a:pt x="1746" y="351"/>
                  </a:lnTo>
                  <a:lnTo>
                    <a:pt x="1741" y="348"/>
                  </a:lnTo>
                  <a:lnTo>
                    <a:pt x="1739" y="34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2" y="334"/>
                  </a:lnTo>
                  <a:lnTo>
                    <a:pt x="1732" y="334"/>
                  </a:lnTo>
                  <a:lnTo>
                    <a:pt x="1729" y="329"/>
                  </a:lnTo>
                  <a:lnTo>
                    <a:pt x="1729" y="329"/>
                  </a:lnTo>
                  <a:lnTo>
                    <a:pt x="1729" y="327"/>
                  </a:lnTo>
                  <a:lnTo>
                    <a:pt x="1729" y="325"/>
                  </a:lnTo>
                  <a:lnTo>
                    <a:pt x="1727" y="325"/>
                  </a:lnTo>
                  <a:lnTo>
                    <a:pt x="1727" y="322"/>
                  </a:lnTo>
                  <a:lnTo>
                    <a:pt x="1727" y="322"/>
                  </a:lnTo>
                  <a:lnTo>
                    <a:pt x="1727" y="320"/>
                  </a:lnTo>
                  <a:lnTo>
                    <a:pt x="1725" y="317"/>
                  </a:lnTo>
                  <a:lnTo>
                    <a:pt x="1725" y="317"/>
                  </a:lnTo>
                  <a:lnTo>
                    <a:pt x="1725" y="313"/>
                  </a:lnTo>
                  <a:lnTo>
                    <a:pt x="1722" y="310"/>
                  </a:lnTo>
                  <a:lnTo>
                    <a:pt x="1722" y="308"/>
                  </a:lnTo>
                  <a:lnTo>
                    <a:pt x="1722" y="308"/>
                  </a:lnTo>
                  <a:lnTo>
                    <a:pt x="1722" y="306"/>
                  </a:lnTo>
                  <a:lnTo>
                    <a:pt x="1722" y="303"/>
                  </a:lnTo>
                  <a:lnTo>
                    <a:pt x="1722" y="303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296"/>
                  </a:lnTo>
                  <a:lnTo>
                    <a:pt x="1722" y="294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2" y="289"/>
                  </a:lnTo>
                  <a:lnTo>
                    <a:pt x="1722" y="284"/>
                  </a:lnTo>
                  <a:lnTo>
                    <a:pt x="1722" y="284"/>
                  </a:lnTo>
                  <a:lnTo>
                    <a:pt x="1725" y="284"/>
                  </a:lnTo>
                  <a:lnTo>
                    <a:pt x="1725" y="282"/>
                  </a:lnTo>
                  <a:lnTo>
                    <a:pt x="1727" y="284"/>
                  </a:lnTo>
                  <a:lnTo>
                    <a:pt x="1729" y="284"/>
                  </a:lnTo>
                  <a:lnTo>
                    <a:pt x="1729" y="284"/>
                  </a:lnTo>
                  <a:lnTo>
                    <a:pt x="1732" y="284"/>
                  </a:lnTo>
                  <a:lnTo>
                    <a:pt x="1734" y="284"/>
                  </a:lnTo>
                  <a:lnTo>
                    <a:pt x="1736" y="284"/>
                  </a:lnTo>
                  <a:lnTo>
                    <a:pt x="1736" y="287"/>
                  </a:lnTo>
                  <a:lnTo>
                    <a:pt x="1739" y="287"/>
                  </a:lnTo>
                  <a:lnTo>
                    <a:pt x="1739" y="287"/>
                  </a:lnTo>
                  <a:lnTo>
                    <a:pt x="1741" y="287"/>
                  </a:lnTo>
                  <a:lnTo>
                    <a:pt x="1743" y="289"/>
                  </a:lnTo>
                  <a:lnTo>
                    <a:pt x="1746" y="287"/>
                  </a:lnTo>
                  <a:lnTo>
                    <a:pt x="1746" y="287"/>
                  </a:lnTo>
                  <a:lnTo>
                    <a:pt x="1748" y="287"/>
                  </a:lnTo>
                  <a:lnTo>
                    <a:pt x="1748" y="287"/>
                  </a:lnTo>
                  <a:lnTo>
                    <a:pt x="1751" y="287"/>
                  </a:lnTo>
                  <a:lnTo>
                    <a:pt x="1751" y="287"/>
                  </a:lnTo>
                  <a:lnTo>
                    <a:pt x="1753" y="289"/>
                  </a:lnTo>
                  <a:lnTo>
                    <a:pt x="1753" y="289"/>
                  </a:lnTo>
                  <a:lnTo>
                    <a:pt x="1755" y="291"/>
                  </a:lnTo>
                  <a:lnTo>
                    <a:pt x="1758" y="291"/>
                  </a:lnTo>
                  <a:lnTo>
                    <a:pt x="1758" y="291"/>
                  </a:lnTo>
                  <a:lnTo>
                    <a:pt x="1760" y="291"/>
                  </a:lnTo>
                  <a:lnTo>
                    <a:pt x="1762" y="294"/>
                  </a:lnTo>
                  <a:lnTo>
                    <a:pt x="1762" y="294"/>
                  </a:lnTo>
                  <a:lnTo>
                    <a:pt x="1765" y="294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4" y="299"/>
                  </a:lnTo>
                  <a:lnTo>
                    <a:pt x="1774" y="296"/>
                  </a:lnTo>
                  <a:lnTo>
                    <a:pt x="1774" y="294"/>
                  </a:lnTo>
                  <a:lnTo>
                    <a:pt x="1772" y="294"/>
                  </a:lnTo>
                  <a:lnTo>
                    <a:pt x="1769" y="291"/>
                  </a:lnTo>
                  <a:lnTo>
                    <a:pt x="1767" y="291"/>
                  </a:lnTo>
                  <a:lnTo>
                    <a:pt x="1767" y="291"/>
                  </a:lnTo>
                  <a:lnTo>
                    <a:pt x="1765" y="291"/>
                  </a:lnTo>
                  <a:lnTo>
                    <a:pt x="1762" y="289"/>
                  </a:lnTo>
                  <a:lnTo>
                    <a:pt x="1762" y="289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5" y="277"/>
                  </a:lnTo>
                  <a:lnTo>
                    <a:pt x="1755" y="277"/>
                  </a:lnTo>
                  <a:lnTo>
                    <a:pt x="1753" y="277"/>
                  </a:lnTo>
                  <a:lnTo>
                    <a:pt x="1753" y="277"/>
                  </a:lnTo>
                  <a:lnTo>
                    <a:pt x="1751" y="277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48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3" y="272"/>
                  </a:lnTo>
                  <a:lnTo>
                    <a:pt x="1743" y="272"/>
                  </a:lnTo>
                  <a:lnTo>
                    <a:pt x="1741" y="270"/>
                  </a:lnTo>
                  <a:lnTo>
                    <a:pt x="1739" y="270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5"/>
                  </a:lnTo>
                  <a:lnTo>
                    <a:pt x="1739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1" y="263"/>
                  </a:lnTo>
                  <a:lnTo>
                    <a:pt x="1743" y="263"/>
                  </a:lnTo>
                  <a:lnTo>
                    <a:pt x="1743" y="261"/>
                  </a:lnTo>
                  <a:lnTo>
                    <a:pt x="1743" y="261"/>
                  </a:lnTo>
                  <a:lnTo>
                    <a:pt x="1748" y="261"/>
                  </a:lnTo>
                  <a:lnTo>
                    <a:pt x="1748" y="261"/>
                  </a:lnTo>
                  <a:lnTo>
                    <a:pt x="1751" y="261"/>
                  </a:lnTo>
                  <a:lnTo>
                    <a:pt x="1751" y="258"/>
                  </a:lnTo>
                  <a:lnTo>
                    <a:pt x="1753" y="258"/>
                  </a:lnTo>
                  <a:lnTo>
                    <a:pt x="1755" y="258"/>
                  </a:lnTo>
                  <a:lnTo>
                    <a:pt x="1755" y="256"/>
                  </a:lnTo>
                  <a:lnTo>
                    <a:pt x="1755" y="256"/>
                  </a:lnTo>
                  <a:lnTo>
                    <a:pt x="1758" y="256"/>
                  </a:lnTo>
                  <a:lnTo>
                    <a:pt x="1760" y="254"/>
                  </a:lnTo>
                  <a:lnTo>
                    <a:pt x="1760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5" y="254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46"/>
                  </a:lnTo>
                  <a:lnTo>
                    <a:pt x="1765" y="246"/>
                  </a:lnTo>
                  <a:lnTo>
                    <a:pt x="1765" y="244"/>
                  </a:lnTo>
                  <a:lnTo>
                    <a:pt x="1765" y="242"/>
                  </a:lnTo>
                  <a:lnTo>
                    <a:pt x="1765" y="239"/>
                  </a:lnTo>
                  <a:lnTo>
                    <a:pt x="1765" y="239"/>
                  </a:lnTo>
                  <a:lnTo>
                    <a:pt x="1767" y="239"/>
                  </a:lnTo>
                  <a:lnTo>
                    <a:pt x="1767" y="239"/>
                  </a:lnTo>
                  <a:lnTo>
                    <a:pt x="1767" y="237"/>
                  </a:lnTo>
                  <a:lnTo>
                    <a:pt x="1767" y="237"/>
                  </a:lnTo>
                  <a:lnTo>
                    <a:pt x="1767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2" y="235"/>
                  </a:lnTo>
                  <a:lnTo>
                    <a:pt x="1762" y="235"/>
                  </a:lnTo>
                  <a:lnTo>
                    <a:pt x="1762" y="232"/>
                  </a:lnTo>
                  <a:lnTo>
                    <a:pt x="1762" y="230"/>
                  </a:lnTo>
                  <a:lnTo>
                    <a:pt x="1762" y="230"/>
                  </a:lnTo>
                  <a:lnTo>
                    <a:pt x="1765" y="230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0" y="225"/>
                  </a:lnTo>
                  <a:lnTo>
                    <a:pt x="1758" y="225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1" y="228"/>
                  </a:lnTo>
                  <a:lnTo>
                    <a:pt x="1751" y="228"/>
                  </a:lnTo>
                  <a:lnTo>
                    <a:pt x="1748" y="228"/>
                  </a:lnTo>
                  <a:lnTo>
                    <a:pt x="1748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2"/>
                  </a:lnTo>
                  <a:lnTo>
                    <a:pt x="1746" y="232"/>
                  </a:lnTo>
                  <a:lnTo>
                    <a:pt x="1743" y="232"/>
                  </a:lnTo>
                  <a:lnTo>
                    <a:pt x="1741" y="232"/>
                  </a:lnTo>
                  <a:lnTo>
                    <a:pt x="1741" y="235"/>
                  </a:lnTo>
                  <a:lnTo>
                    <a:pt x="1741" y="235"/>
                  </a:lnTo>
                  <a:lnTo>
                    <a:pt x="1739" y="237"/>
                  </a:lnTo>
                  <a:lnTo>
                    <a:pt x="1736" y="237"/>
                  </a:lnTo>
                  <a:lnTo>
                    <a:pt x="1736" y="237"/>
                  </a:lnTo>
                  <a:lnTo>
                    <a:pt x="1736" y="239"/>
                  </a:lnTo>
                  <a:lnTo>
                    <a:pt x="1734" y="239"/>
                  </a:lnTo>
                  <a:lnTo>
                    <a:pt x="1732" y="242"/>
                  </a:lnTo>
                  <a:lnTo>
                    <a:pt x="1732" y="242"/>
                  </a:lnTo>
                  <a:lnTo>
                    <a:pt x="1732" y="244"/>
                  </a:lnTo>
                  <a:lnTo>
                    <a:pt x="1734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6"/>
                  </a:lnTo>
                  <a:lnTo>
                    <a:pt x="1736" y="246"/>
                  </a:lnTo>
                  <a:lnTo>
                    <a:pt x="1736" y="249"/>
                  </a:lnTo>
                  <a:lnTo>
                    <a:pt x="1736" y="249"/>
                  </a:lnTo>
                  <a:lnTo>
                    <a:pt x="1734" y="249"/>
                  </a:lnTo>
                  <a:lnTo>
                    <a:pt x="1732" y="249"/>
                  </a:lnTo>
                  <a:lnTo>
                    <a:pt x="1729" y="249"/>
                  </a:lnTo>
                  <a:lnTo>
                    <a:pt x="1729" y="251"/>
                  </a:lnTo>
                  <a:lnTo>
                    <a:pt x="1727" y="251"/>
                  </a:lnTo>
                  <a:lnTo>
                    <a:pt x="1727" y="251"/>
                  </a:lnTo>
                  <a:lnTo>
                    <a:pt x="1725" y="256"/>
                  </a:lnTo>
                  <a:lnTo>
                    <a:pt x="1725" y="256"/>
                  </a:lnTo>
                  <a:lnTo>
                    <a:pt x="1725" y="258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0" y="265"/>
                  </a:lnTo>
                  <a:lnTo>
                    <a:pt x="1720" y="265"/>
                  </a:lnTo>
                  <a:lnTo>
                    <a:pt x="1717" y="265"/>
                  </a:lnTo>
                  <a:lnTo>
                    <a:pt x="1717" y="268"/>
                  </a:lnTo>
                  <a:lnTo>
                    <a:pt x="1717" y="268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3"/>
                  </a:lnTo>
                  <a:lnTo>
                    <a:pt x="1713" y="263"/>
                  </a:lnTo>
                  <a:lnTo>
                    <a:pt x="1710" y="263"/>
                  </a:lnTo>
                  <a:lnTo>
                    <a:pt x="1708" y="263"/>
                  </a:lnTo>
                  <a:lnTo>
                    <a:pt x="1708" y="261"/>
                  </a:lnTo>
                  <a:lnTo>
                    <a:pt x="1708" y="261"/>
                  </a:lnTo>
                  <a:lnTo>
                    <a:pt x="1708" y="258"/>
                  </a:lnTo>
                  <a:lnTo>
                    <a:pt x="1708" y="258"/>
                  </a:lnTo>
                  <a:lnTo>
                    <a:pt x="1708" y="256"/>
                  </a:lnTo>
                  <a:lnTo>
                    <a:pt x="1710" y="254"/>
                  </a:lnTo>
                  <a:lnTo>
                    <a:pt x="1715" y="251"/>
                  </a:lnTo>
                  <a:lnTo>
                    <a:pt x="1717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6"/>
                  </a:lnTo>
                  <a:lnTo>
                    <a:pt x="1722" y="244"/>
                  </a:lnTo>
                  <a:lnTo>
                    <a:pt x="1725" y="244"/>
                  </a:lnTo>
                  <a:lnTo>
                    <a:pt x="1725" y="244"/>
                  </a:lnTo>
                  <a:lnTo>
                    <a:pt x="1725" y="242"/>
                  </a:lnTo>
                  <a:lnTo>
                    <a:pt x="1725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39"/>
                  </a:lnTo>
                  <a:lnTo>
                    <a:pt x="1727" y="239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2"/>
                  </a:lnTo>
                  <a:lnTo>
                    <a:pt x="1729" y="230"/>
                  </a:lnTo>
                  <a:lnTo>
                    <a:pt x="1729" y="228"/>
                  </a:lnTo>
                  <a:lnTo>
                    <a:pt x="1729" y="225"/>
                  </a:lnTo>
                  <a:lnTo>
                    <a:pt x="1729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18"/>
                  </a:lnTo>
                  <a:lnTo>
                    <a:pt x="1727" y="218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0" y="213"/>
                  </a:lnTo>
                  <a:lnTo>
                    <a:pt x="1720" y="213"/>
                  </a:lnTo>
                  <a:lnTo>
                    <a:pt x="1720" y="211"/>
                  </a:lnTo>
                  <a:lnTo>
                    <a:pt x="1720" y="211"/>
                  </a:lnTo>
                  <a:lnTo>
                    <a:pt x="1720" y="209"/>
                  </a:lnTo>
                  <a:lnTo>
                    <a:pt x="1720" y="209"/>
                  </a:lnTo>
                  <a:lnTo>
                    <a:pt x="1720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5" y="206"/>
                  </a:lnTo>
                  <a:lnTo>
                    <a:pt x="1725" y="206"/>
                  </a:lnTo>
                  <a:lnTo>
                    <a:pt x="1725" y="204"/>
                  </a:lnTo>
                  <a:lnTo>
                    <a:pt x="1725" y="201"/>
                  </a:lnTo>
                  <a:lnTo>
                    <a:pt x="1725" y="201"/>
                  </a:lnTo>
                  <a:lnTo>
                    <a:pt x="1727" y="201"/>
                  </a:lnTo>
                  <a:lnTo>
                    <a:pt x="1727" y="201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9" y="199"/>
                  </a:lnTo>
                  <a:lnTo>
                    <a:pt x="1729" y="197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7" y="194"/>
                  </a:lnTo>
                  <a:lnTo>
                    <a:pt x="1727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2" y="194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0" y="199"/>
                  </a:lnTo>
                  <a:lnTo>
                    <a:pt x="1715" y="204"/>
                  </a:lnTo>
                  <a:lnTo>
                    <a:pt x="1713" y="206"/>
                  </a:lnTo>
                  <a:lnTo>
                    <a:pt x="1710" y="209"/>
                  </a:lnTo>
                  <a:lnTo>
                    <a:pt x="1710" y="209"/>
                  </a:lnTo>
                  <a:lnTo>
                    <a:pt x="1708" y="211"/>
                  </a:lnTo>
                  <a:lnTo>
                    <a:pt x="1708" y="213"/>
                  </a:lnTo>
                  <a:lnTo>
                    <a:pt x="1706" y="218"/>
                  </a:lnTo>
                  <a:lnTo>
                    <a:pt x="1706" y="218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6" y="220"/>
                  </a:lnTo>
                  <a:lnTo>
                    <a:pt x="1706" y="220"/>
                  </a:lnTo>
                  <a:lnTo>
                    <a:pt x="1706" y="223"/>
                  </a:lnTo>
                  <a:lnTo>
                    <a:pt x="1706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5"/>
                  </a:lnTo>
                  <a:lnTo>
                    <a:pt x="1703" y="225"/>
                  </a:lnTo>
                  <a:lnTo>
                    <a:pt x="1703" y="228"/>
                  </a:lnTo>
                  <a:lnTo>
                    <a:pt x="1701" y="228"/>
                  </a:lnTo>
                  <a:lnTo>
                    <a:pt x="1703" y="230"/>
                  </a:lnTo>
                  <a:lnTo>
                    <a:pt x="1703" y="232"/>
                  </a:lnTo>
                  <a:lnTo>
                    <a:pt x="1703" y="232"/>
                  </a:lnTo>
                  <a:lnTo>
                    <a:pt x="1701" y="237"/>
                  </a:lnTo>
                  <a:lnTo>
                    <a:pt x="1699" y="239"/>
                  </a:lnTo>
                  <a:lnTo>
                    <a:pt x="1699" y="242"/>
                  </a:lnTo>
                  <a:lnTo>
                    <a:pt x="1696" y="244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51"/>
                  </a:lnTo>
                  <a:close/>
                  <a:moveTo>
                    <a:pt x="1824" y="372"/>
                  </a:moveTo>
                  <a:lnTo>
                    <a:pt x="1824" y="372"/>
                  </a:lnTo>
                  <a:lnTo>
                    <a:pt x="1824" y="372"/>
                  </a:lnTo>
                  <a:lnTo>
                    <a:pt x="1824" y="370"/>
                  </a:lnTo>
                  <a:lnTo>
                    <a:pt x="1826" y="370"/>
                  </a:lnTo>
                  <a:lnTo>
                    <a:pt x="1826" y="372"/>
                  </a:lnTo>
                  <a:lnTo>
                    <a:pt x="1826" y="372"/>
                  </a:lnTo>
                  <a:lnTo>
                    <a:pt x="1824" y="372"/>
                  </a:lnTo>
                  <a:lnTo>
                    <a:pt x="1824" y="372"/>
                  </a:lnTo>
                  <a:lnTo>
                    <a:pt x="1826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2"/>
                  </a:lnTo>
                  <a:lnTo>
                    <a:pt x="1829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67"/>
                  </a:lnTo>
                  <a:lnTo>
                    <a:pt x="1826" y="367"/>
                  </a:lnTo>
                  <a:lnTo>
                    <a:pt x="1826" y="367"/>
                  </a:lnTo>
                  <a:lnTo>
                    <a:pt x="1824" y="367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2"/>
                  </a:lnTo>
                  <a:lnTo>
                    <a:pt x="1824" y="372"/>
                  </a:lnTo>
                  <a:close/>
                  <a:moveTo>
                    <a:pt x="1824" y="334"/>
                  </a:moveTo>
                  <a:lnTo>
                    <a:pt x="1826" y="334"/>
                  </a:lnTo>
                  <a:lnTo>
                    <a:pt x="1826" y="334"/>
                  </a:lnTo>
                  <a:lnTo>
                    <a:pt x="1826" y="334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4" y="329"/>
                  </a:lnTo>
                  <a:lnTo>
                    <a:pt x="1824" y="329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4"/>
                  </a:lnTo>
                  <a:lnTo>
                    <a:pt x="1824" y="334"/>
                  </a:lnTo>
                  <a:close/>
                  <a:moveTo>
                    <a:pt x="1717" y="590"/>
                  </a:moveTo>
                  <a:lnTo>
                    <a:pt x="1715" y="590"/>
                  </a:lnTo>
                  <a:lnTo>
                    <a:pt x="1717" y="590"/>
                  </a:lnTo>
                  <a:lnTo>
                    <a:pt x="1717" y="590"/>
                  </a:lnTo>
                  <a:close/>
                  <a:moveTo>
                    <a:pt x="1691" y="329"/>
                  </a:moveTo>
                  <a:lnTo>
                    <a:pt x="1691" y="332"/>
                  </a:lnTo>
                  <a:lnTo>
                    <a:pt x="1691" y="332"/>
                  </a:lnTo>
                  <a:lnTo>
                    <a:pt x="1689" y="332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91" y="334"/>
                  </a:lnTo>
                  <a:lnTo>
                    <a:pt x="1691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9"/>
                  </a:lnTo>
                  <a:lnTo>
                    <a:pt x="1694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6"/>
                  </a:lnTo>
                  <a:lnTo>
                    <a:pt x="1699" y="346"/>
                  </a:lnTo>
                  <a:lnTo>
                    <a:pt x="1699" y="348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703" y="351"/>
                  </a:lnTo>
                  <a:lnTo>
                    <a:pt x="1706" y="348"/>
                  </a:lnTo>
                  <a:lnTo>
                    <a:pt x="1706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10" y="348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710" y="351"/>
                  </a:lnTo>
                  <a:lnTo>
                    <a:pt x="1710" y="351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3" y="353"/>
                  </a:lnTo>
                  <a:lnTo>
                    <a:pt x="1713" y="353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20" y="351"/>
                  </a:lnTo>
                  <a:lnTo>
                    <a:pt x="1722" y="351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17" y="343"/>
                  </a:lnTo>
                  <a:lnTo>
                    <a:pt x="1715" y="343"/>
                  </a:lnTo>
                  <a:lnTo>
                    <a:pt x="1713" y="343"/>
                  </a:lnTo>
                  <a:lnTo>
                    <a:pt x="1713" y="343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08" y="346"/>
                  </a:lnTo>
                  <a:lnTo>
                    <a:pt x="1708" y="343"/>
                  </a:lnTo>
                  <a:lnTo>
                    <a:pt x="1708" y="343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6" y="341"/>
                  </a:lnTo>
                  <a:lnTo>
                    <a:pt x="1706" y="341"/>
                  </a:lnTo>
                  <a:lnTo>
                    <a:pt x="1706" y="339"/>
                  </a:lnTo>
                  <a:lnTo>
                    <a:pt x="1708" y="339"/>
                  </a:lnTo>
                  <a:lnTo>
                    <a:pt x="1710" y="334"/>
                  </a:lnTo>
                  <a:lnTo>
                    <a:pt x="1710" y="334"/>
                  </a:lnTo>
                  <a:lnTo>
                    <a:pt x="1710" y="332"/>
                  </a:lnTo>
                  <a:lnTo>
                    <a:pt x="1710" y="332"/>
                  </a:lnTo>
                  <a:lnTo>
                    <a:pt x="1710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7"/>
                  </a:lnTo>
                  <a:lnTo>
                    <a:pt x="1708" y="327"/>
                  </a:lnTo>
                  <a:lnTo>
                    <a:pt x="1706" y="327"/>
                  </a:lnTo>
                  <a:lnTo>
                    <a:pt x="1706" y="327"/>
                  </a:lnTo>
                  <a:lnTo>
                    <a:pt x="1706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699" y="327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6" y="329"/>
                  </a:lnTo>
                  <a:lnTo>
                    <a:pt x="1696" y="329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9"/>
                  </a:lnTo>
                  <a:lnTo>
                    <a:pt x="1691" y="329"/>
                  </a:lnTo>
                  <a:close/>
                  <a:moveTo>
                    <a:pt x="1715" y="587"/>
                  </a:moveTo>
                  <a:lnTo>
                    <a:pt x="1715" y="587"/>
                  </a:lnTo>
                  <a:lnTo>
                    <a:pt x="1715" y="587"/>
                  </a:lnTo>
                  <a:lnTo>
                    <a:pt x="1715" y="587"/>
                  </a:lnTo>
                  <a:close/>
                  <a:moveTo>
                    <a:pt x="1746" y="362"/>
                  </a:moveTo>
                  <a:lnTo>
                    <a:pt x="1748" y="362"/>
                  </a:lnTo>
                  <a:lnTo>
                    <a:pt x="1748" y="362"/>
                  </a:lnTo>
                  <a:lnTo>
                    <a:pt x="1748" y="360"/>
                  </a:lnTo>
                  <a:lnTo>
                    <a:pt x="1748" y="360"/>
                  </a:lnTo>
                  <a:lnTo>
                    <a:pt x="1746" y="360"/>
                  </a:lnTo>
                  <a:lnTo>
                    <a:pt x="1746" y="360"/>
                  </a:lnTo>
                  <a:lnTo>
                    <a:pt x="1746" y="358"/>
                  </a:lnTo>
                  <a:lnTo>
                    <a:pt x="1746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close/>
                  <a:moveTo>
                    <a:pt x="1722" y="462"/>
                  </a:move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17" y="464"/>
                  </a:lnTo>
                  <a:lnTo>
                    <a:pt x="1717" y="464"/>
                  </a:lnTo>
                  <a:lnTo>
                    <a:pt x="1717" y="467"/>
                  </a:lnTo>
                  <a:lnTo>
                    <a:pt x="1720" y="467"/>
                  </a:lnTo>
                  <a:lnTo>
                    <a:pt x="1722" y="467"/>
                  </a:lnTo>
                  <a:lnTo>
                    <a:pt x="1725" y="467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59"/>
                  </a:lnTo>
                  <a:lnTo>
                    <a:pt x="1725" y="459"/>
                  </a:lnTo>
                  <a:lnTo>
                    <a:pt x="1725" y="459"/>
                  </a:lnTo>
                  <a:lnTo>
                    <a:pt x="1722" y="459"/>
                  </a:lnTo>
                  <a:lnTo>
                    <a:pt x="1725" y="462"/>
                  </a:lnTo>
                  <a:lnTo>
                    <a:pt x="1725" y="462"/>
                  </a:lnTo>
                  <a:lnTo>
                    <a:pt x="1722" y="462"/>
                  </a:lnTo>
                  <a:close/>
                  <a:moveTo>
                    <a:pt x="1717" y="476"/>
                  </a:move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3" y="471"/>
                  </a:lnTo>
                  <a:lnTo>
                    <a:pt x="1713" y="471"/>
                  </a:lnTo>
                  <a:lnTo>
                    <a:pt x="1710" y="474"/>
                  </a:lnTo>
                  <a:lnTo>
                    <a:pt x="1710" y="474"/>
                  </a:lnTo>
                  <a:lnTo>
                    <a:pt x="1708" y="476"/>
                  </a:lnTo>
                  <a:lnTo>
                    <a:pt x="1710" y="476"/>
                  </a:lnTo>
                  <a:lnTo>
                    <a:pt x="1710" y="478"/>
                  </a:lnTo>
                  <a:lnTo>
                    <a:pt x="1713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7" y="476"/>
                  </a:lnTo>
                  <a:close/>
                  <a:moveTo>
                    <a:pt x="1732" y="398"/>
                  </a:moveTo>
                  <a:lnTo>
                    <a:pt x="1734" y="396"/>
                  </a:lnTo>
                  <a:lnTo>
                    <a:pt x="1734" y="396"/>
                  </a:lnTo>
                  <a:lnTo>
                    <a:pt x="1736" y="393"/>
                  </a:lnTo>
                  <a:lnTo>
                    <a:pt x="1734" y="391"/>
                  </a:lnTo>
                  <a:lnTo>
                    <a:pt x="1734" y="391"/>
                  </a:lnTo>
                  <a:lnTo>
                    <a:pt x="1734" y="388"/>
                  </a:lnTo>
                  <a:lnTo>
                    <a:pt x="1734" y="388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32" y="391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7" y="386"/>
                  </a:lnTo>
                  <a:lnTo>
                    <a:pt x="1725" y="384"/>
                  </a:lnTo>
                  <a:lnTo>
                    <a:pt x="1722" y="384"/>
                  </a:lnTo>
                  <a:lnTo>
                    <a:pt x="1722" y="381"/>
                  </a:lnTo>
                  <a:lnTo>
                    <a:pt x="1722" y="381"/>
                  </a:lnTo>
                  <a:lnTo>
                    <a:pt x="1720" y="381"/>
                  </a:lnTo>
                  <a:lnTo>
                    <a:pt x="1720" y="384"/>
                  </a:lnTo>
                  <a:lnTo>
                    <a:pt x="1720" y="384"/>
                  </a:lnTo>
                  <a:lnTo>
                    <a:pt x="1717" y="384"/>
                  </a:lnTo>
                  <a:lnTo>
                    <a:pt x="1717" y="381"/>
                  </a:lnTo>
                  <a:lnTo>
                    <a:pt x="1715" y="381"/>
                  </a:lnTo>
                  <a:lnTo>
                    <a:pt x="1715" y="381"/>
                  </a:lnTo>
                  <a:lnTo>
                    <a:pt x="1715" y="379"/>
                  </a:lnTo>
                  <a:lnTo>
                    <a:pt x="1713" y="379"/>
                  </a:lnTo>
                  <a:lnTo>
                    <a:pt x="1713" y="379"/>
                  </a:lnTo>
                  <a:lnTo>
                    <a:pt x="1708" y="377"/>
                  </a:lnTo>
                  <a:lnTo>
                    <a:pt x="1708" y="377"/>
                  </a:lnTo>
                  <a:lnTo>
                    <a:pt x="1703" y="381"/>
                  </a:lnTo>
                  <a:lnTo>
                    <a:pt x="1701" y="381"/>
                  </a:lnTo>
                  <a:lnTo>
                    <a:pt x="1701" y="381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699" y="381"/>
                  </a:lnTo>
                  <a:lnTo>
                    <a:pt x="1699" y="381"/>
                  </a:lnTo>
                  <a:lnTo>
                    <a:pt x="1696" y="381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6"/>
                  </a:lnTo>
                  <a:lnTo>
                    <a:pt x="1696" y="386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91"/>
                  </a:lnTo>
                  <a:lnTo>
                    <a:pt x="1694" y="391"/>
                  </a:lnTo>
                  <a:lnTo>
                    <a:pt x="1694" y="393"/>
                  </a:lnTo>
                  <a:lnTo>
                    <a:pt x="1699" y="396"/>
                  </a:lnTo>
                  <a:lnTo>
                    <a:pt x="1701" y="398"/>
                  </a:lnTo>
                  <a:lnTo>
                    <a:pt x="1703" y="398"/>
                  </a:lnTo>
                  <a:lnTo>
                    <a:pt x="1706" y="398"/>
                  </a:lnTo>
                  <a:lnTo>
                    <a:pt x="1708" y="398"/>
                  </a:lnTo>
                  <a:lnTo>
                    <a:pt x="1710" y="398"/>
                  </a:lnTo>
                  <a:lnTo>
                    <a:pt x="1710" y="398"/>
                  </a:lnTo>
                  <a:lnTo>
                    <a:pt x="1710" y="396"/>
                  </a:lnTo>
                  <a:lnTo>
                    <a:pt x="1713" y="396"/>
                  </a:lnTo>
                  <a:lnTo>
                    <a:pt x="1720" y="396"/>
                  </a:lnTo>
                  <a:lnTo>
                    <a:pt x="1720" y="396"/>
                  </a:lnTo>
                  <a:lnTo>
                    <a:pt x="1722" y="396"/>
                  </a:lnTo>
                  <a:lnTo>
                    <a:pt x="1725" y="396"/>
                  </a:lnTo>
                  <a:lnTo>
                    <a:pt x="1729" y="398"/>
                  </a:lnTo>
                  <a:lnTo>
                    <a:pt x="1732" y="398"/>
                  </a:lnTo>
                  <a:close/>
                  <a:moveTo>
                    <a:pt x="1699" y="301"/>
                  </a:moveTo>
                  <a:lnTo>
                    <a:pt x="1699" y="301"/>
                  </a:lnTo>
                  <a:lnTo>
                    <a:pt x="1696" y="301"/>
                  </a:lnTo>
                  <a:lnTo>
                    <a:pt x="1696" y="303"/>
                  </a:lnTo>
                  <a:lnTo>
                    <a:pt x="1696" y="306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9" y="308"/>
                  </a:lnTo>
                  <a:lnTo>
                    <a:pt x="1699" y="308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08"/>
                  </a:lnTo>
                  <a:lnTo>
                    <a:pt x="1699" y="301"/>
                  </a:lnTo>
                  <a:lnTo>
                    <a:pt x="1699" y="301"/>
                  </a:lnTo>
                  <a:lnTo>
                    <a:pt x="1699" y="301"/>
                  </a:lnTo>
                  <a:close/>
                  <a:moveTo>
                    <a:pt x="2084" y="365"/>
                  </a:moveTo>
                  <a:lnTo>
                    <a:pt x="2086" y="365"/>
                  </a:lnTo>
                  <a:lnTo>
                    <a:pt x="2086" y="367"/>
                  </a:lnTo>
                  <a:lnTo>
                    <a:pt x="2086" y="367"/>
                  </a:lnTo>
                  <a:lnTo>
                    <a:pt x="2089" y="367"/>
                  </a:lnTo>
                  <a:lnTo>
                    <a:pt x="2089" y="367"/>
                  </a:lnTo>
                  <a:lnTo>
                    <a:pt x="2091" y="367"/>
                  </a:lnTo>
                  <a:lnTo>
                    <a:pt x="2091" y="367"/>
                  </a:lnTo>
                  <a:lnTo>
                    <a:pt x="2094" y="365"/>
                  </a:lnTo>
                  <a:lnTo>
                    <a:pt x="2094" y="362"/>
                  </a:lnTo>
                  <a:lnTo>
                    <a:pt x="2094" y="362"/>
                  </a:lnTo>
                  <a:lnTo>
                    <a:pt x="2094" y="360"/>
                  </a:lnTo>
                  <a:lnTo>
                    <a:pt x="2091" y="362"/>
                  </a:lnTo>
                  <a:lnTo>
                    <a:pt x="2091" y="365"/>
                  </a:lnTo>
                  <a:lnTo>
                    <a:pt x="2091" y="365"/>
                  </a:lnTo>
                  <a:lnTo>
                    <a:pt x="2089" y="365"/>
                  </a:lnTo>
                  <a:lnTo>
                    <a:pt x="2089" y="362"/>
                  </a:lnTo>
                  <a:lnTo>
                    <a:pt x="2091" y="362"/>
                  </a:lnTo>
                  <a:lnTo>
                    <a:pt x="2091" y="362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58"/>
                  </a:lnTo>
                  <a:lnTo>
                    <a:pt x="2091" y="358"/>
                  </a:lnTo>
                  <a:lnTo>
                    <a:pt x="2089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2"/>
                  </a:lnTo>
                  <a:lnTo>
                    <a:pt x="2084" y="362"/>
                  </a:lnTo>
                  <a:lnTo>
                    <a:pt x="2084" y="365"/>
                  </a:lnTo>
                  <a:close/>
                  <a:moveTo>
                    <a:pt x="1859" y="355"/>
                  </a:moveTo>
                  <a:lnTo>
                    <a:pt x="1859" y="355"/>
                  </a:lnTo>
                  <a:lnTo>
                    <a:pt x="1859" y="355"/>
                  </a:lnTo>
                  <a:lnTo>
                    <a:pt x="1864" y="355"/>
                  </a:lnTo>
                  <a:lnTo>
                    <a:pt x="1871" y="353"/>
                  </a:lnTo>
                  <a:lnTo>
                    <a:pt x="1874" y="353"/>
                  </a:lnTo>
                  <a:lnTo>
                    <a:pt x="1874" y="353"/>
                  </a:lnTo>
                  <a:lnTo>
                    <a:pt x="1876" y="353"/>
                  </a:lnTo>
                  <a:lnTo>
                    <a:pt x="1878" y="353"/>
                  </a:lnTo>
                  <a:lnTo>
                    <a:pt x="1878" y="353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1" y="351"/>
                  </a:lnTo>
                  <a:lnTo>
                    <a:pt x="1871" y="351"/>
                  </a:lnTo>
                  <a:lnTo>
                    <a:pt x="1869" y="351"/>
                  </a:lnTo>
                  <a:lnTo>
                    <a:pt x="1869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4" y="351"/>
                  </a:lnTo>
                  <a:lnTo>
                    <a:pt x="1864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59" y="353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5" y="351"/>
                  </a:lnTo>
                  <a:lnTo>
                    <a:pt x="1855" y="353"/>
                  </a:lnTo>
                  <a:lnTo>
                    <a:pt x="1855" y="353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2" y="355"/>
                  </a:lnTo>
                  <a:lnTo>
                    <a:pt x="1852" y="358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9" y="355"/>
                  </a:lnTo>
                  <a:lnTo>
                    <a:pt x="1859" y="355"/>
                  </a:lnTo>
                  <a:lnTo>
                    <a:pt x="1859" y="355"/>
                  </a:lnTo>
                  <a:close/>
                  <a:moveTo>
                    <a:pt x="2058" y="417"/>
                  </a:moveTo>
                  <a:lnTo>
                    <a:pt x="2058" y="417"/>
                  </a:lnTo>
                  <a:lnTo>
                    <a:pt x="2058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3" y="417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2"/>
                  </a:lnTo>
                  <a:lnTo>
                    <a:pt x="2063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4"/>
                  </a:lnTo>
                  <a:lnTo>
                    <a:pt x="2060" y="414"/>
                  </a:lnTo>
                  <a:lnTo>
                    <a:pt x="2058" y="414"/>
                  </a:lnTo>
                  <a:lnTo>
                    <a:pt x="2058" y="417"/>
                  </a:lnTo>
                  <a:close/>
                  <a:moveTo>
                    <a:pt x="485" y="272"/>
                  </a:move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5" y="272"/>
                  </a:lnTo>
                  <a:close/>
                  <a:moveTo>
                    <a:pt x="2162" y="398"/>
                  </a:moveTo>
                  <a:lnTo>
                    <a:pt x="2162" y="396"/>
                  </a:lnTo>
                  <a:lnTo>
                    <a:pt x="2162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57" y="396"/>
                  </a:lnTo>
                  <a:lnTo>
                    <a:pt x="2157" y="396"/>
                  </a:lnTo>
                  <a:lnTo>
                    <a:pt x="2155" y="393"/>
                  </a:lnTo>
                  <a:lnTo>
                    <a:pt x="2150" y="393"/>
                  </a:lnTo>
                  <a:lnTo>
                    <a:pt x="2148" y="393"/>
                  </a:lnTo>
                  <a:lnTo>
                    <a:pt x="2148" y="393"/>
                  </a:lnTo>
                  <a:lnTo>
                    <a:pt x="2143" y="393"/>
                  </a:lnTo>
                  <a:lnTo>
                    <a:pt x="2141" y="393"/>
                  </a:lnTo>
                  <a:lnTo>
                    <a:pt x="2138" y="393"/>
                  </a:lnTo>
                  <a:lnTo>
                    <a:pt x="2134" y="393"/>
                  </a:lnTo>
                  <a:lnTo>
                    <a:pt x="2124" y="393"/>
                  </a:lnTo>
                  <a:lnTo>
                    <a:pt x="2120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5" y="391"/>
                  </a:lnTo>
                  <a:lnTo>
                    <a:pt x="2115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20" y="393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2" y="396"/>
                  </a:lnTo>
                  <a:lnTo>
                    <a:pt x="2122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7" y="398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9" y="396"/>
                  </a:lnTo>
                  <a:lnTo>
                    <a:pt x="2129" y="398"/>
                  </a:lnTo>
                  <a:lnTo>
                    <a:pt x="2129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4" y="398"/>
                  </a:lnTo>
                  <a:lnTo>
                    <a:pt x="2134" y="398"/>
                  </a:lnTo>
                  <a:lnTo>
                    <a:pt x="2136" y="398"/>
                  </a:lnTo>
                  <a:lnTo>
                    <a:pt x="2136" y="400"/>
                  </a:lnTo>
                  <a:lnTo>
                    <a:pt x="2138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3" y="400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5" y="405"/>
                  </a:lnTo>
                  <a:lnTo>
                    <a:pt x="2157" y="405"/>
                  </a:lnTo>
                  <a:lnTo>
                    <a:pt x="2157" y="407"/>
                  </a:lnTo>
                  <a:lnTo>
                    <a:pt x="2157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7" y="405"/>
                  </a:lnTo>
                  <a:lnTo>
                    <a:pt x="2167" y="405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9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3"/>
                  </a:lnTo>
                  <a:lnTo>
                    <a:pt x="2183" y="403"/>
                  </a:lnTo>
                  <a:lnTo>
                    <a:pt x="2186" y="403"/>
                  </a:lnTo>
                  <a:lnTo>
                    <a:pt x="2188" y="403"/>
                  </a:lnTo>
                  <a:lnTo>
                    <a:pt x="2191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1" y="400"/>
                  </a:lnTo>
                  <a:lnTo>
                    <a:pt x="2188" y="400"/>
                  </a:lnTo>
                  <a:lnTo>
                    <a:pt x="2188" y="400"/>
                  </a:lnTo>
                  <a:lnTo>
                    <a:pt x="2186" y="400"/>
                  </a:lnTo>
                  <a:lnTo>
                    <a:pt x="2186" y="400"/>
                  </a:lnTo>
                  <a:lnTo>
                    <a:pt x="2183" y="398"/>
                  </a:lnTo>
                  <a:lnTo>
                    <a:pt x="2183" y="398"/>
                  </a:lnTo>
                  <a:lnTo>
                    <a:pt x="2179" y="398"/>
                  </a:lnTo>
                  <a:lnTo>
                    <a:pt x="2169" y="398"/>
                  </a:lnTo>
                  <a:lnTo>
                    <a:pt x="2167" y="398"/>
                  </a:lnTo>
                  <a:lnTo>
                    <a:pt x="2164" y="398"/>
                  </a:lnTo>
                  <a:lnTo>
                    <a:pt x="2162" y="398"/>
                  </a:lnTo>
                  <a:close/>
                  <a:moveTo>
                    <a:pt x="2103" y="388"/>
                  </a:moveTo>
                  <a:lnTo>
                    <a:pt x="2108" y="388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08" y="386"/>
                  </a:lnTo>
                  <a:lnTo>
                    <a:pt x="2105" y="386"/>
                  </a:lnTo>
                  <a:lnTo>
                    <a:pt x="2105" y="386"/>
                  </a:lnTo>
                  <a:lnTo>
                    <a:pt x="2103" y="386"/>
                  </a:lnTo>
                  <a:lnTo>
                    <a:pt x="2101" y="386"/>
                  </a:lnTo>
                  <a:lnTo>
                    <a:pt x="2101" y="386"/>
                  </a:lnTo>
                  <a:lnTo>
                    <a:pt x="2098" y="384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103" y="388"/>
                  </a:lnTo>
                  <a:close/>
                  <a:moveTo>
                    <a:pt x="2058" y="270"/>
                  </a:moveTo>
                  <a:lnTo>
                    <a:pt x="2058" y="270"/>
                  </a:lnTo>
                  <a:lnTo>
                    <a:pt x="2060" y="270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6" y="270"/>
                  </a:lnTo>
                  <a:lnTo>
                    <a:pt x="2058" y="270"/>
                  </a:lnTo>
                  <a:lnTo>
                    <a:pt x="2058" y="270"/>
                  </a:lnTo>
                  <a:close/>
                  <a:moveTo>
                    <a:pt x="2070" y="436"/>
                  </a:move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2" y="436"/>
                  </a:lnTo>
                  <a:lnTo>
                    <a:pt x="2072" y="436"/>
                  </a:lnTo>
                  <a:lnTo>
                    <a:pt x="2072" y="433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0" y="426"/>
                  </a:lnTo>
                  <a:lnTo>
                    <a:pt x="2070" y="429"/>
                  </a:lnTo>
                  <a:lnTo>
                    <a:pt x="2070" y="431"/>
                  </a:lnTo>
                  <a:lnTo>
                    <a:pt x="2070" y="431"/>
                  </a:lnTo>
                  <a:lnTo>
                    <a:pt x="2068" y="433"/>
                  </a:lnTo>
                  <a:lnTo>
                    <a:pt x="2068" y="433"/>
                  </a:lnTo>
                  <a:lnTo>
                    <a:pt x="2070" y="433"/>
                  </a:lnTo>
                  <a:lnTo>
                    <a:pt x="2070" y="436"/>
                  </a:lnTo>
                  <a:close/>
                  <a:moveTo>
                    <a:pt x="1883" y="701"/>
                  </a:moveTo>
                  <a:lnTo>
                    <a:pt x="1881" y="701"/>
                  </a:lnTo>
                  <a:lnTo>
                    <a:pt x="1881" y="701"/>
                  </a:lnTo>
                  <a:lnTo>
                    <a:pt x="1881" y="701"/>
                  </a:lnTo>
                  <a:lnTo>
                    <a:pt x="1878" y="701"/>
                  </a:lnTo>
                  <a:lnTo>
                    <a:pt x="1878" y="701"/>
                  </a:lnTo>
                  <a:lnTo>
                    <a:pt x="1876" y="698"/>
                  </a:lnTo>
                  <a:lnTo>
                    <a:pt x="1876" y="698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8" y="703"/>
                  </a:lnTo>
                  <a:lnTo>
                    <a:pt x="1881" y="703"/>
                  </a:lnTo>
                  <a:lnTo>
                    <a:pt x="1881" y="703"/>
                  </a:lnTo>
                  <a:lnTo>
                    <a:pt x="1881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close/>
                  <a:moveTo>
                    <a:pt x="1890" y="710"/>
                  </a:moveTo>
                  <a:lnTo>
                    <a:pt x="1890" y="708"/>
                  </a:lnTo>
                  <a:lnTo>
                    <a:pt x="1890" y="708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8"/>
                  </a:lnTo>
                  <a:lnTo>
                    <a:pt x="1885" y="708"/>
                  </a:lnTo>
                  <a:lnTo>
                    <a:pt x="1885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10"/>
                  </a:lnTo>
                  <a:lnTo>
                    <a:pt x="1883" y="710"/>
                  </a:lnTo>
                  <a:lnTo>
                    <a:pt x="1885" y="710"/>
                  </a:lnTo>
                  <a:lnTo>
                    <a:pt x="1885" y="710"/>
                  </a:lnTo>
                  <a:lnTo>
                    <a:pt x="1888" y="708"/>
                  </a:lnTo>
                  <a:lnTo>
                    <a:pt x="1890" y="710"/>
                  </a:lnTo>
                  <a:close/>
                  <a:moveTo>
                    <a:pt x="1895" y="696"/>
                  </a:move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0" y="694"/>
                  </a:lnTo>
                  <a:lnTo>
                    <a:pt x="1888" y="696"/>
                  </a:lnTo>
                  <a:lnTo>
                    <a:pt x="1888" y="696"/>
                  </a:lnTo>
                  <a:lnTo>
                    <a:pt x="1885" y="694"/>
                  </a:lnTo>
                  <a:lnTo>
                    <a:pt x="1885" y="694"/>
                  </a:lnTo>
                  <a:lnTo>
                    <a:pt x="1885" y="696"/>
                  </a:lnTo>
                  <a:lnTo>
                    <a:pt x="1885" y="696"/>
                  </a:lnTo>
                  <a:lnTo>
                    <a:pt x="1883" y="696"/>
                  </a:lnTo>
                  <a:lnTo>
                    <a:pt x="1883" y="696"/>
                  </a:lnTo>
                  <a:lnTo>
                    <a:pt x="1883" y="698"/>
                  </a:lnTo>
                  <a:lnTo>
                    <a:pt x="1885" y="698"/>
                  </a:lnTo>
                  <a:lnTo>
                    <a:pt x="1885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701"/>
                  </a:lnTo>
                  <a:lnTo>
                    <a:pt x="1888" y="701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2" y="696"/>
                  </a:lnTo>
                  <a:lnTo>
                    <a:pt x="1895" y="696"/>
                  </a:lnTo>
                  <a:close/>
                  <a:moveTo>
                    <a:pt x="1888" y="358"/>
                  </a:moveTo>
                  <a:lnTo>
                    <a:pt x="1888" y="358"/>
                  </a:lnTo>
                  <a:lnTo>
                    <a:pt x="1888" y="358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3" y="355"/>
                  </a:lnTo>
                  <a:lnTo>
                    <a:pt x="1883" y="355"/>
                  </a:lnTo>
                  <a:lnTo>
                    <a:pt x="1881" y="358"/>
                  </a:lnTo>
                  <a:lnTo>
                    <a:pt x="1881" y="358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78" y="355"/>
                  </a:lnTo>
                  <a:lnTo>
                    <a:pt x="1878" y="355"/>
                  </a:lnTo>
                  <a:lnTo>
                    <a:pt x="1876" y="355"/>
                  </a:lnTo>
                  <a:lnTo>
                    <a:pt x="1874" y="358"/>
                  </a:lnTo>
                  <a:lnTo>
                    <a:pt x="1866" y="358"/>
                  </a:lnTo>
                  <a:lnTo>
                    <a:pt x="1866" y="358"/>
                  </a:lnTo>
                  <a:lnTo>
                    <a:pt x="1866" y="360"/>
                  </a:lnTo>
                  <a:lnTo>
                    <a:pt x="1869" y="362"/>
                  </a:lnTo>
                  <a:lnTo>
                    <a:pt x="1869" y="362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4"/>
                  </a:lnTo>
                  <a:lnTo>
                    <a:pt x="1874" y="374"/>
                  </a:lnTo>
                  <a:lnTo>
                    <a:pt x="1874" y="374"/>
                  </a:lnTo>
                  <a:lnTo>
                    <a:pt x="1876" y="374"/>
                  </a:lnTo>
                  <a:lnTo>
                    <a:pt x="1876" y="377"/>
                  </a:lnTo>
                  <a:lnTo>
                    <a:pt x="1876" y="377"/>
                  </a:lnTo>
                  <a:lnTo>
                    <a:pt x="1878" y="379"/>
                  </a:lnTo>
                  <a:lnTo>
                    <a:pt x="1878" y="377"/>
                  </a:lnTo>
                  <a:lnTo>
                    <a:pt x="1878" y="377"/>
                  </a:lnTo>
                  <a:lnTo>
                    <a:pt x="1881" y="377"/>
                  </a:lnTo>
                  <a:lnTo>
                    <a:pt x="1881" y="377"/>
                  </a:lnTo>
                  <a:lnTo>
                    <a:pt x="1881" y="379"/>
                  </a:lnTo>
                  <a:lnTo>
                    <a:pt x="1883" y="379"/>
                  </a:lnTo>
                  <a:lnTo>
                    <a:pt x="1883" y="379"/>
                  </a:lnTo>
                  <a:lnTo>
                    <a:pt x="1883" y="377"/>
                  </a:lnTo>
                  <a:lnTo>
                    <a:pt x="1885" y="377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2"/>
                  </a:lnTo>
                  <a:lnTo>
                    <a:pt x="1888" y="365"/>
                  </a:lnTo>
                  <a:lnTo>
                    <a:pt x="1888" y="362"/>
                  </a:lnTo>
                  <a:lnTo>
                    <a:pt x="1888" y="362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58"/>
                  </a:lnTo>
                  <a:close/>
                  <a:moveTo>
                    <a:pt x="1897" y="254"/>
                  </a:moveTo>
                  <a:lnTo>
                    <a:pt x="1897" y="256"/>
                  </a:lnTo>
                  <a:lnTo>
                    <a:pt x="1897" y="256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845" y="320"/>
                  </a:move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7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62" y="329"/>
                  </a:lnTo>
                  <a:lnTo>
                    <a:pt x="1859" y="329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62" y="332"/>
                  </a:lnTo>
                  <a:lnTo>
                    <a:pt x="1862" y="329"/>
                  </a:lnTo>
                  <a:lnTo>
                    <a:pt x="1862" y="329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5"/>
                  </a:lnTo>
                  <a:lnTo>
                    <a:pt x="1864" y="325"/>
                  </a:lnTo>
                  <a:lnTo>
                    <a:pt x="1869" y="322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6" y="327"/>
                  </a:lnTo>
                  <a:lnTo>
                    <a:pt x="1869" y="329"/>
                  </a:lnTo>
                  <a:lnTo>
                    <a:pt x="1869" y="329"/>
                  </a:lnTo>
                  <a:lnTo>
                    <a:pt x="1871" y="332"/>
                  </a:lnTo>
                  <a:lnTo>
                    <a:pt x="1871" y="332"/>
                  </a:lnTo>
                  <a:lnTo>
                    <a:pt x="1874" y="332"/>
                  </a:lnTo>
                  <a:lnTo>
                    <a:pt x="1876" y="332"/>
                  </a:lnTo>
                  <a:lnTo>
                    <a:pt x="1878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6" y="322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69" y="320"/>
                  </a:lnTo>
                  <a:lnTo>
                    <a:pt x="1866" y="317"/>
                  </a:lnTo>
                  <a:lnTo>
                    <a:pt x="1866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6" y="315"/>
                  </a:lnTo>
                  <a:lnTo>
                    <a:pt x="1866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6" y="313"/>
                  </a:lnTo>
                  <a:lnTo>
                    <a:pt x="1866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5"/>
                  </a:lnTo>
                  <a:lnTo>
                    <a:pt x="1869" y="315"/>
                  </a:lnTo>
                  <a:lnTo>
                    <a:pt x="1874" y="317"/>
                  </a:lnTo>
                  <a:lnTo>
                    <a:pt x="1874" y="317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6" y="322"/>
                  </a:lnTo>
                  <a:lnTo>
                    <a:pt x="1876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5"/>
                  </a:lnTo>
                  <a:lnTo>
                    <a:pt x="1881" y="325"/>
                  </a:lnTo>
                  <a:lnTo>
                    <a:pt x="1881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8" y="325"/>
                  </a:lnTo>
                  <a:lnTo>
                    <a:pt x="1888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7"/>
                  </a:lnTo>
                  <a:lnTo>
                    <a:pt x="1895" y="327"/>
                  </a:lnTo>
                  <a:lnTo>
                    <a:pt x="1897" y="329"/>
                  </a:lnTo>
                  <a:lnTo>
                    <a:pt x="1897" y="329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900" y="327"/>
                  </a:lnTo>
                  <a:lnTo>
                    <a:pt x="1900" y="327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2" y="325"/>
                  </a:lnTo>
                  <a:lnTo>
                    <a:pt x="1902" y="322"/>
                  </a:lnTo>
                  <a:lnTo>
                    <a:pt x="1902" y="322"/>
                  </a:lnTo>
                  <a:lnTo>
                    <a:pt x="1900" y="322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2" y="320"/>
                  </a:lnTo>
                  <a:lnTo>
                    <a:pt x="1900" y="317"/>
                  </a:lnTo>
                  <a:lnTo>
                    <a:pt x="1900" y="317"/>
                  </a:lnTo>
                  <a:lnTo>
                    <a:pt x="1900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2" y="315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0" y="313"/>
                  </a:lnTo>
                  <a:lnTo>
                    <a:pt x="1890" y="313"/>
                  </a:lnTo>
                  <a:lnTo>
                    <a:pt x="1888" y="313"/>
                  </a:lnTo>
                  <a:lnTo>
                    <a:pt x="1888" y="313"/>
                  </a:lnTo>
                  <a:lnTo>
                    <a:pt x="1885" y="313"/>
                  </a:lnTo>
                  <a:lnTo>
                    <a:pt x="1888" y="310"/>
                  </a:lnTo>
                  <a:lnTo>
                    <a:pt x="1888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76" y="308"/>
                  </a:lnTo>
                  <a:lnTo>
                    <a:pt x="1874" y="308"/>
                  </a:lnTo>
                  <a:lnTo>
                    <a:pt x="1874" y="308"/>
                  </a:lnTo>
                  <a:lnTo>
                    <a:pt x="1871" y="308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4" y="310"/>
                  </a:lnTo>
                  <a:lnTo>
                    <a:pt x="1874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6" y="310"/>
                  </a:lnTo>
                  <a:lnTo>
                    <a:pt x="1866" y="310"/>
                  </a:lnTo>
                  <a:lnTo>
                    <a:pt x="1864" y="310"/>
                  </a:lnTo>
                  <a:lnTo>
                    <a:pt x="1864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59" y="313"/>
                  </a:lnTo>
                  <a:lnTo>
                    <a:pt x="1859" y="313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7" y="310"/>
                  </a:lnTo>
                  <a:lnTo>
                    <a:pt x="1857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2" y="313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5" y="315"/>
                  </a:lnTo>
                  <a:lnTo>
                    <a:pt x="1848" y="315"/>
                  </a:lnTo>
                  <a:lnTo>
                    <a:pt x="1848" y="315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0" y="320"/>
                  </a:lnTo>
                  <a:lnTo>
                    <a:pt x="1850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5" y="320"/>
                  </a:lnTo>
                  <a:lnTo>
                    <a:pt x="1845" y="320"/>
                  </a:lnTo>
                  <a:lnTo>
                    <a:pt x="1845" y="317"/>
                  </a:lnTo>
                  <a:lnTo>
                    <a:pt x="1845" y="317"/>
                  </a:lnTo>
                  <a:lnTo>
                    <a:pt x="1843" y="317"/>
                  </a:lnTo>
                  <a:lnTo>
                    <a:pt x="1843" y="320"/>
                  </a:lnTo>
                  <a:lnTo>
                    <a:pt x="1845" y="320"/>
                  </a:lnTo>
                  <a:close/>
                  <a:moveTo>
                    <a:pt x="1897" y="254"/>
                  </a:moveTo>
                  <a:lnTo>
                    <a:pt x="1897" y="254"/>
                  </a:lnTo>
                  <a:lnTo>
                    <a:pt x="1897" y="254"/>
                  </a:lnTo>
                  <a:lnTo>
                    <a:pt x="1897" y="251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642" y="239"/>
                  </a:moveTo>
                  <a:lnTo>
                    <a:pt x="1642" y="242"/>
                  </a:lnTo>
                  <a:lnTo>
                    <a:pt x="1642" y="242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4" y="239"/>
                  </a:lnTo>
                  <a:lnTo>
                    <a:pt x="1644" y="239"/>
                  </a:lnTo>
                  <a:lnTo>
                    <a:pt x="1642" y="239"/>
                  </a:lnTo>
                  <a:lnTo>
                    <a:pt x="1642" y="237"/>
                  </a:lnTo>
                  <a:lnTo>
                    <a:pt x="1642" y="237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close/>
                  <a:moveTo>
                    <a:pt x="1495" y="751"/>
                  </a:moveTo>
                  <a:lnTo>
                    <a:pt x="1497" y="751"/>
                  </a:lnTo>
                  <a:lnTo>
                    <a:pt x="1497" y="751"/>
                  </a:lnTo>
                  <a:lnTo>
                    <a:pt x="1497" y="748"/>
                  </a:lnTo>
                  <a:lnTo>
                    <a:pt x="1497" y="748"/>
                  </a:lnTo>
                  <a:lnTo>
                    <a:pt x="1500" y="748"/>
                  </a:lnTo>
                  <a:lnTo>
                    <a:pt x="1500" y="746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2" y="748"/>
                  </a:lnTo>
                  <a:lnTo>
                    <a:pt x="1505" y="746"/>
                  </a:lnTo>
                  <a:lnTo>
                    <a:pt x="1505" y="743"/>
                  </a:lnTo>
                  <a:lnTo>
                    <a:pt x="1505" y="743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12" y="741"/>
                  </a:lnTo>
                  <a:lnTo>
                    <a:pt x="1514" y="741"/>
                  </a:lnTo>
                  <a:lnTo>
                    <a:pt x="1514" y="741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2" y="736"/>
                  </a:lnTo>
                  <a:lnTo>
                    <a:pt x="1512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4"/>
                  </a:lnTo>
                  <a:lnTo>
                    <a:pt x="1507" y="734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500" y="739"/>
                  </a:lnTo>
                  <a:lnTo>
                    <a:pt x="1500" y="741"/>
                  </a:lnTo>
                  <a:lnTo>
                    <a:pt x="1500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5" y="741"/>
                  </a:lnTo>
                  <a:lnTo>
                    <a:pt x="1495" y="743"/>
                  </a:lnTo>
                  <a:lnTo>
                    <a:pt x="1497" y="743"/>
                  </a:lnTo>
                  <a:lnTo>
                    <a:pt x="1497" y="743"/>
                  </a:lnTo>
                  <a:lnTo>
                    <a:pt x="1497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3" y="746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39"/>
                  </a:lnTo>
                  <a:lnTo>
                    <a:pt x="1495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0" y="739"/>
                  </a:lnTo>
                  <a:lnTo>
                    <a:pt x="1490" y="739"/>
                  </a:lnTo>
                  <a:lnTo>
                    <a:pt x="1490" y="741"/>
                  </a:lnTo>
                  <a:lnTo>
                    <a:pt x="1488" y="741"/>
                  </a:lnTo>
                  <a:lnTo>
                    <a:pt x="1488" y="739"/>
                  </a:lnTo>
                  <a:lnTo>
                    <a:pt x="1488" y="739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3"/>
                  </a:lnTo>
                  <a:lnTo>
                    <a:pt x="1488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6"/>
                  </a:lnTo>
                  <a:lnTo>
                    <a:pt x="1486" y="746"/>
                  </a:lnTo>
                  <a:lnTo>
                    <a:pt x="1486" y="746"/>
                  </a:lnTo>
                  <a:lnTo>
                    <a:pt x="1483" y="748"/>
                  </a:lnTo>
                  <a:lnTo>
                    <a:pt x="1481" y="751"/>
                  </a:lnTo>
                  <a:lnTo>
                    <a:pt x="1479" y="753"/>
                  </a:lnTo>
                  <a:lnTo>
                    <a:pt x="1476" y="753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3" y="753"/>
                  </a:lnTo>
                  <a:lnTo>
                    <a:pt x="1483" y="755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86" y="758"/>
                  </a:lnTo>
                  <a:lnTo>
                    <a:pt x="1488" y="758"/>
                  </a:lnTo>
                  <a:lnTo>
                    <a:pt x="1488" y="758"/>
                  </a:lnTo>
                  <a:lnTo>
                    <a:pt x="1488" y="755"/>
                  </a:lnTo>
                  <a:lnTo>
                    <a:pt x="1490" y="755"/>
                  </a:lnTo>
                  <a:lnTo>
                    <a:pt x="1493" y="753"/>
                  </a:lnTo>
                  <a:lnTo>
                    <a:pt x="1493" y="753"/>
                  </a:lnTo>
                  <a:lnTo>
                    <a:pt x="1493" y="755"/>
                  </a:lnTo>
                  <a:lnTo>
                    <a:pt x="1493" y="755"/>
                  </a:lnTo>
                  <a:lnTo>
                    <a:pt x="1495" y="755"/>
                  </a:lnTo>
                  <a:lnTo>
                    <a:pt x="1495" y="755"/>
                  </a:lnTo>
                  <a:lnTo>
                    <a:pt x="1497" y="755"/>
                  </a:lnTo>
                  <a:lnTo>
                    <a:pt x="1497" y="753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close/>
                  <a:moveTo>
                    <a:pt x="1344" y="254"/>
                  </a:moveTo>
                  <a:lnTo>
                    <a:pt x="1344" y="254"/>
                  </a:lnTo>
                  <a:lnTo>
                    <a:pt x="1344" y="254"/>
                  </a:lnTo>
                  <a:lnTo>
                    <a:pt x="1344" y="254"/>
                  </a:lnTo>
                  <a:lnTo>
                    <a:pt x="1341" y="254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4"/>
                  </a:lnTo>
                  <a:lnTo>
                    <a:pt x="1341" y="254"/>
                  </a:lnTo>
                  <a:lnTo>
                    <a:pt x="1344" y="254"/>
                  </a:lnTo>
                  <a:close/>
                  <a:moveTo>
                    <a:pt x="1481" y="746"/>
                  </a:moveTo>
                  <a:lnTo>
                    <a:pt x="1483" y="746"/>
                  </a:lnTo>
                  <a:lnTo>
                    <a:pt x="1483" y="746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1" y="739"/>
                  </a:lnTo>
                  <a:lnTo>
                    <a:pt x="1481" y="739"/>
                  </a:lnTo>
                  <a:lnTo>
                    <a:pt x="1479" y="739"/>
                  </a:lnTo>
                  <a:lnTo>
                    <a:pt x="1479" y="739"/>
                  </a:lnTo>
                  <a:lnTo>
                    <a:pt x="1476" y="739"/>
                  </a:lnTo>
                  <a:lnTo>
                    <a:pt x="1476" y="739"/>
                  </a:lnTo>
                  <a:lnTo>
                    <a:pt x="1474" y="739"/>
                  </a:lnTo>
                  <a:lnTo>
                    <a:pt x="1474" y="739"/>
                  </a:lnTo>
                  <a:lnTo>
                    <a:pt x="1471" y="739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6"/>
                  </a:lnTo>
                  <a:lnTo>
                    <a:pt x="1467" y="748"/>
                  </a:lnTo>
                  <a:lnTo>
                    <a:pt x="1469" y="748"/>
                  </a:lnTo>
                  <a:lnTo>
                    <a:pt x="1474" y="746"/>
                  </a:lnTo>
                  <a:lnTo>
                    <a:pt x="1479" y="746"/>
                  </a:lnTo>
                  <a:lnTo>
                    <a:pt x="1481" y="746"/>
                  </a:lnTo>
                  <a:close/>
                  <a:moveTo>
                    <a:pt x="1535" y="410"/>
                  </a:moveTo>
                  <a:lnTo>
                    <a:pt x="1535" y="410"/>
                  </a:lnTo>
                  <a:lnTo>
                    <a:pt x="1535" y="410"/>
                  </a:lnTo>
                  <a:lnTo>
                    <a:pt x="1533" y="410"/>
                  </a:lnTo>
                  <a:lnTo>
                    <a:pt x="1533" y="412"/>
                  </a:lnTo>
                  <a:lnTo>
                    <a:pt x="1533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8" y="414"/>
                  </a:lnTo>
                  <a:lnTo>
                    <a:pt x="1538" y="414"/>
                  </a:lnTo>
                  <a:lnTo>
                    <a:pt x="1538" y="412"/>
                  </a:lnTo>
                  <a:lnTo>
                    <a:pt x="1538" y="410"/>
                  </a:lnTo>
                  <a:lnTo>
                    <a:pt x="1535" y="410"/>
                  </a:lnTo>
                  <a:close/>
                  <a:moveTo>
                    <a:pt x="1474" y="748"/>
                  </a:moveTo>
                  <a:lnTo>
                    <a:pt x="1471" y="748"/>
                  </a:lnTo>
                  <a:lnTo>
                    <a:pt x="1471" y="748"/>
                  </a:lnTo>
                  <a:lnTo>
                    <a:pt x="1471" y="748"/>
                  </a:lnTo>
                  <a:lnTo>
                    <a:pt x="1469" y="748"/>
                  </a:lnTo>
                  <a:lnTo>
                    <a:pt x="1469" y="748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48"/>
                  </a:lnTo>
                  <a:lnTo>
                    <a:pt x="1464" y="748"/>
                  </a:lnTo>
                  <a:lnTo>
                    <a:pt x="1460" y="753"/>
                  </a:lnTo>
                  <a:lnTo>
                    <a:pt x="1460" y="755"/>
                  </a:lnTo>
                  <a:lnTo>
                    <a:pt x="1460" y="758"/>
                  </a:lnTo>
                  <a:lnTo>
                    <a:pt x="1462" y="758"/>
                  </a:lnTo>
                  <a:lnTo>
                    <a:pt x="1462" y="758"/>
                  </a:lnTo>
                  <a:lnTo>
                    <a:pt x="1462" y="755"/>
                  </a:lnTo>
                  <a:lnTo>
                    <a:pt x="1467" y="753"/>
                  </a:lnTo>
                  <a:lnTo>
                    <a:pt x="1467" y="751"/>
                  </a:lnTo>
                  <a:lnTo>
                    <a:pt x="1471" y="751"/>
                  </a:lnTo>
                  <a:lnTo>
                    <a:pt x="1474" y="751"/>
                  </a:lnTo>
                  <a:lnTo>
                    <a:pt x="1474" y="751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close/>
                  <a:moveTo>
                    <a:pt x="1327" y="256"/>
                  </a:moveTo>
                  <a:lnTo>
                    <a:pt x="1330" y="256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1"/>
                  </a:lnTo>
                  <a:lnTo>
                    <a:pt x="1330" y="251"/>
                  </a:lnTo>
                  <a:lnTo>
                    <a:pt x="1327" y="251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6"/>
                  </a:lnTo>
                  <a:close/>
                  <a:moveTo>
                    <a:pt x="1547" y="739"/>
                  </a:move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2" y="739"/>
                  </a:lnTo>
                  <a:lnTo>
                    <a:pt x="1540" y="741"/>
                  </a:lnTo>
                  <a:lnTo>
                    <a:pt x="1540" y="743"/>
                  </a:lnTo>
                  <a:lnTo>
                    <a:pt x="1538" y="743"/>
                  </a:lnTo>
                  <a:lnTo>
                    <a:pt x="1538" y="746"/>
                  </a:lnTo>
                  <a:lnTo>
                    <a:pt x="1535" y="746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51"/>
                  </a:lnTo>
                  <a:lnTo>
                    <a:pt x="1538" y="751"/>
                  </a:lnTo>
                  <a:lnTo>
                    <a:pt x="1538" y="751"/>
                  </a:lnTo>
                  <a:lnTo>
                    <a:pt x="1538" y="748"/>
                  </a:lnTo>
                  <a:lnTo>
                    <a:pt x="1538" y="748"/>
                  </a:lnTo>
                  <a:lnTo>
                    <a:pt x="1540" y="748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50" y="748"/>
                  </a:lnTo>
                  <a:lnTo>
                    <a:pt x="1550" y="748"/>
                  </a:lnTo>
                  <a:lnTo>
                    <a:pt x="1552" y="748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7" y="748"/>
                  </a:lnTo>
                  <a:lnTo>
                    <a:pt x="1559" y="748"/>
                  </a:lnTo>
                  <a:lnTo>
                    <a:pt x="1566" y="746"/>
                  </a:lnTo>
                  <a:lnTo>
                    <a:pt x="1571" y="746"/>
                  </a:lnTo>
                  <a:lnTo>
                    <a:pt x="1573" y="743"/>
                  </a:lnTo>
                  <a:lnTo>
                    <a:pt x="1576" y="743"/>
                  </a:lnTo>
                  <a:lnTo>
                    <a:pt x="1576" y="743"/>
                  </a:lnTo>
                  <a:lnTo>
                    <a:pt x="1578" y="743"/>
                  </a:lnTo>
                  <a:lnTo>
                    <a:pt x="1578" y="743"/>
                  </a:lnTo>
                  <a:lnTo>
                    <a:pt x="1578" y="739"/>
                  </a:lnTo>
                  <a:lnTo>
                    <a:pt x="1578" y="736"/>
                  </a:lnTo>
                  <a:lnTo>
                    <a:pt x="1576" y="736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3" y="734"/>
                  </a:lnTo>
                  <a:lnTo>
                    <a:pt x="1571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6" y="734"/>
                  </a:lnTo>
                  <a:lnTo>
                    <a:pt x="1564" y="734"/>
                  </a:lnTo>
                  <a:lnTo>
                    <a:pt x="1559" y="734"/>
                  </a:lnTo>
                  <a:lnTo>
                    <a:pt x="1554" y="734"/>
                  </a:lnTo>
                  <a:lnTo>
                    <a:pt x="1552" y="734"/>
                  </a:lnTo>
                  <a:lnTo>
                    <a:pt x="1552" y="734"/>
                  </a:lnTo>
                  <a:lnTo>
                    <a:pt x="1550" y="736"/>
                  </a:lnTo>
                  <a:lnTo>
                    <a:pt x="1550" y="736"/>
                  </a:lnTo>
                  <a:lnTo>
                    <a:pt x="1550" y="734"/>
                  </a:lnTo>
                  <a:lnTo>
                    <a:pt x="1547" y="732"/>
                  </a:lnTo>
                  <a:lnTo>
                    <a:pt x="1547" y="732"/>
                  </a:lnTo>
                  <a:lnTo>
                    <a:pt x="1545" y="734"/>
                  </a:lnTo>
                  <a:lnTo>
                    <a:pt x="1542" y="732"/>
                  </a:lnTo>
                  <a:lnTo>
                    <a:pt x="1542" y="734"/>
                  </a:lnTo>
                  <a:lnTo>
                    <a:pt x="1542" y="734"/>
                  </a:lnTo>
                  <a:lnTo>
                    <a:pt x="1540" y="734"/>
                  </a:lnTo>
                  <a:lnTo>
                    <a:pt x="1540" y="734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38" y="736"/>
                  </a:lnTo>
                  <a:lnTo>
                    <a:pt x="1538" y="739"/>
                  </a:lnTo>
                  <a:lnTo>
                    <a:pt x="1540" y="739"/>
                  </a:lnTo>
                  <a:lnTo>
                    <a:pt x="1545" y="739"/>
                  </a:lnTo>
                  <a:lnTo>
                    <a:pt x="1545" y="736"/>
                  </a:lnTo>
                  <a:lnTo>
                    <a:pt x="1545" y="736"/>
                  </a:lnTo>
                  <a:lnTo>
                    <a:pt x="1547" y="736"/>
                  </a:lnTo>
                  <a:lnTo>
                    <a:pt x="1547" y="739"/>
                  </a:lnTo>
                  <a:lnTo>
                    <a:pt x="1547" y="739"/>
                  </a:lnTo>
                  <a:close/>
                  <a:moveTo>
                    <a:pt x="1256" y="443"/>
                  </a:moveTo>
                  <a:lnTo>
                    <a:pt x="1254" y="445"/>
                  </a:lnTo>
                  <a:lnTo>
                    <a:pt x="1252" y="445"/>
                  </a:lnTo>
                  <a:lnTo>
                    <a:pt x="1252" y="445"/>
                  </a:lnTo>
                  <a:lnTo>
                    <a:pt x="1249" y="445"/>
                  </a:lnTo>
                  <a:lnTo>
                    <a:pt x="1249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4" y="445"/>
                  </a:lnTo>
                  <a:lnTo>
                    <a:pt x="1244" y="448"/>
                  </a:lnTo>
                  <a:lnTo>
                    <a:pt x="1244" y="448"/>
                  </a:lnTo>
                  <a:lnTo>
                    <a:pt x="1244" y="450"/>
                  </a:lnTo>
                  <a:lnTo>
                    <a:pt x="1244" y="450"/>
                  </a:lnTo>
                  <a:lnTo>
                    <a:pt x="1244" y="452"/>
                  </a:lnTo>
                  <a:lnTo>
                    <a:pt x="1244" y="452"/>
                  </a:lnTo>
                  <a:lnTo>
                    <a:pt x="1244" y="455"/>
                  </a:lnTo>
                  <a:lnTo>
                    <a:pt x="1244" y="457"/>
                  </a:lnTo>
                  <a:lnTo>
                    <a:pt x="1244" y="457"/>
                  </a:lnTo>
                  <a:lnTo>
                    <a:pt x="1247" y="457"/>
                  </a:lnTo>
                  <a:lnTo>
                    <a:pt x="1247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9"/>
                  </a:lnTo>
                  <a:lnTo>
                    <a:pt x="1249" y="459"/>
                  </a:lnTo>
                  <a:lnTo>
                    <a:pt x="1249" y="462"/>
                  </a:lnTo>
                  <a:lnTo>
                    <a:pt x="1249" y="462"/>
                  </a:lnTo>
                  <a:lnTo>
                    <a:pt x="1249" y="467"/>
                  </a:lnTo>
                  <a:lnTo>
                    <a:pt x="1249" y="469"/>
                  </a:lnTo>
                  <a:lnTo>
                    <a:pt x="1247" y="469"/>
                  </a:lnTo>
                  <a:lnTo>
                    <a:pt x="1247" y="469"/>
                  </a:lnTo>
                  <a:lnTo>
                    <a:pt x="1247" y="467"/>
                  </a:lnTo>
                  <a:lnTo>
                    <a:pt x="1244" y="467"/>
                  </a:lnTo>
                  <a:lnTo>
                    <a:pt x="1244" y="467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7" y="471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8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7" y="483"/>
                  </a:lnTo>
                  <a:lnTo>
                    <a:pt x="1247" y="483"/>
                  </a:lnTo>
                  <a:lnTo>
                    <a:pt x="1249" y="485"/>
                  </a:lnTo>
                  <a:lnTo>
                    <a:pt x="1249" y="485"/>
                  </a:lnTo>
                  <a:lnTo>
                    <a:pt x="1249" y="488"/>
                  </a:lnTo>
                  <a:lnTo>
                    <a:pt x="1252" y="493"/>
                  </a:lnTo>
                  <a:lnTo>
                    <a:pt x="1252" y="495"/>
                  </a:lnTo>
                  <a:lnTo>
                    <a:pt x="1254" y="495"/>
                  </a:lnTo>
                  <a:lnTo>
                    <a:pt x="1254" y="495"/>
                  </a:lnTo>
                  <a:lnTo>
                    <a:pt x="1254" y="493"/>
                  </a:lnTo>
                  <a:lnTo>
                    <a:pt x="1254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9" y="490"/>
                  </a:lnTo>
                  <a:lnTo>
                    <a:pt x="1261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6" y="490"/>
                  </a:lnTo>
                  <a:lnTo>
                    <a:pt x="1266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70" y="488"/>
                  </a:lnTo>
                  <a:lnTo>
                    <a:pt x="1270" y="488"/>
                  </a:lnTo>
                  <a:lnTo>
                    <a:pt x="1273" y="485"/>
                  </a:lnTo>
                  <a:lnTo>
                    <a:pt x="1273" y="485"/>
                  </a:lnTo>
                  <a:lnTo>
                    <a:pt x="1275" y="488"/>
                  </a:lnTo>
                  <a:lnTo>
                    <a:pt x="1275" y="488"/>
                  </a:lnTo>
                  <a:lnTo>
                    <a:pt x="1278" y="488"/>
                  </a:lnTo>
                  <a:lnTo>
                    <a:pt x="1280" y="490"/>
                  </a:lnTo>
                  <a:lnTo>
                    <a:pt x="1280" y="488"/>
                  </a:lnTo>
                  <a:lnTo>
                    <a:pt x="1280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3"/>
                  </a:lnTo>
                  <a:lnTo>
                    <a:pt x="1282" y="493"/>
                  </a:lnTo>
                  <a:lnTo>
                    <a:pt x="1282" y="495"/>
                  </a:lnTo>
                  <a:lnTo>
                    <a:pt x="1282" y="495"/>
                  </a:lnTo>
                  <a:lnTo>
                    <a:pt x="1282" y="497"/>
                  </a:lnTo>
                  <a:lnTo>
                    <a:pt x="1280" y="500"/>
                  </a:lnTo>
                  <a:lnTo>
                    <a:pt x="1280" y="500"/>
                  </a:lnTo>
                  <a:lnTo>
                    <a:pt x="1280" y="502"/>
                  </a:lnTo>
                  <a:lnTo>
                    <a:pt x="1282" y="504"/>
                  </a:lnTo>
                  <a:lnTo>
                    <a:pt x="1282" y="507"/>
                  </a:lnTo>
                  <a:lnTo>
                    <a:pt x="1282" y="507"/>
                  </a:lnTo>
                  <a:lnTo>
                    <a:pt x="1285" y="514"/>
                  </a:lnTo>
                  <a:lnTo>
                    <a:pt x="1287" y="514"/>
                  </a:lnTo>
                  <a:lnTo>
                    <a:pt x="1287" y="516"/>
                  </a:lnTo>
                  <a:lnTo>
                    <a:pt x="1287" y="519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9" y="514"/>
                  </a:lnTo>
                  <a:lnTo>
                    <a:pt x="1289" y="516"/>
                  </a:lnTo>
                  <a:lnTo>
                    <a:pt x="1289" y="516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21"/>
                  </a:lnTo>
                  <a:lnTo>
                    <a:pt x="1289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9" y="523"/>
                  </a:lnTo>
                  <a:lnTo>
                    <a:pt x="1289" y="523"/>
                  </a:lnTo>
                  <a:lnTo>
                    <a:pt x="1289" y="526"/>
                  </a:lnTo>
                  <a:lnTo>
                    <a:pt x="1289" y="526"/>
                  </a:lnTo>
                  <a:lnTo>
                    <a:pt x="1287" y="528"/>
                  </a:lnTo>
                  <a:lnTo>
                    <a:pt x="1287" y="528"/>
                  </a:lnTo>
                  <a:lnTo>
                    <a:pt x="1287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3"/>
                  </a:lnTo>
                  <a:lnTo>
                    <a:pt x="1289" y="533"/>
                  </a:lnTo>
                  <a:lnTo>
                    <a:pt x="1289" y="535"/>
                  </a:lnTo>
                  <a:lnTo>
                    <a:pt x="1287" y="538"/>
                  </a:lnTo>
                  <a:lnTo>
                    <a:pt x="1287" y="545"/>
                  </a:lnTo>
                  <a:lnTo>
                    <a:pt x="1287" y="547"/>
                  </a:lnTo>
                  <a:lnTo>
                    <a:pt x="1285" y="549"/>
                  </a:lnTo>
                  <a:lnTo>
                    <a:pt x="1285" y="552"/>
                  </a:lnTo>
                  <a:lnTo>
                    <a:pt x="1285" y="552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6"/>
                  </a:lnTo>
                  <a:lnTo>
                    <a:pt x="1285" y="564"/>
                  </a:lnTo>
                  <a:lnTo>
                    <a:pt x="1282" y="564"/>
                  </a:lnTo>
                  <a:lnTo>
                    <a:pt x="1282" y="568"/>
                  </a:lnTo>
                  <a:lnTo>
                    <a:pt x="1280" y="571"/>
                  </a:lnTo>
                  <a:lnTo>
                    <a:pt x="1280" y="571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8"/>
                  </a:lnTo>
                  <a:lnTo>
                    <a:pt x="1275" y="578"/>
                  </a:lnTo>
                  <a:lnTo>
                    <a:pt x="1275" y="580"/>
                  </a:lnTo>
                  <a:lnTo>
                    <a:pt x="1275" y="582"/>
                  </a:lnTo>
                  <a:lnTo>
                    <a:pt x="1275" y="585"/>
                  </a:lnTo>
                  <a:lnTo>
                    <a:pt x="1275" y="587"/>
                  </a:lnTo>
                  <a:lnTo>
                    <a:pt x="1275" y="590"/>
                  </a:lnTo>
                  <a:lnTo>
                    <a:pt x="1275" y="592"/>
                  </a:lnTo>
                  <a:lnTo>
                    <a:pt x="1278" y="594"/>
                  </a:lnTo>
                  <a:lnTo>
                    <a:pt x="1278" y="594"/>
                  </a:lnTo>
                  <a:lnTo>
                    <a:pt x="1280" y="594"/>
                  </a:lnTo>
                  <a:lnTo>
                    <a:pt x="1280" y="597"/>
                  </a:lnTo>
                  <a:lnTo>
                    <a:pt x="1280" y="597"/>
                  </a:lnTo>
                  <a:lnTo>
                    <a:pt x="1278" y="597"/>
                  </a:lnTo>
                  <a:lnTo>
                    <a:pt x="1278" y="597"/>
                  </a:lnTo>
                  <a:lnTo>
                    <a:pt x="1278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7"/>
                  </a:lnTo>
                  <a:lnTo>
                    <a:pt x="1282" y="597"/>
                  </a:lnTo>
                  <a:lnTo>
                    <a:pt x="1282" y="597"/>
                  </a:lnTo>
                  <a:lnTo>
                    <a:pt x="1282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7" y="604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9" y="601"/>
                  </a:lnTo>
                  <a:lnTo>
                    <a:pt x="1289" y="601"/>
                  </a:lnTo>
                  <a:lnTo>
                    <a:pt x="1289" y="604"/>
                  </a:lnTo>
                  <a:lnTo>
                    <a:pt x="1289" y="604"/>
                  </a:lnTo>
                  <a:lnTo>
                    <a:pt x="1292" y="604"/>
                  </a:lnTo>
                  <a:lnTo>
                    <a:pt x="1294" y="606"/>
                  </a:lnTo>
                  <a:lnTo>
                    <a:pt x="1296" y="606"/>
                  </a:lnTo>
                  <a:lnTo>
                    <a:pt x="1299" y="604"/>
                  </a:lnTo>
                  <a:lnTo>
                    <a:pt x="1299" y="604"/>
                  </a:lnTo>
                  <a:lnTo>
                    <a:pt x="1301" y="604"/>
                  </a:lnTo>
                  <a:lnTo>
                    <a:pt x="1301" y="604"/>
                  </a:lnTo>
                  <a:lnTo>
                    <a:pt x="1301" y="601"/>
                  </a:lnTo>
                  <a:lnTo>
                    <a:pt x="1301" y="601"/>
                  </a:lnTo>
                  <a:lnTo>
                    <a:pt x="1304" y="599"/>
                  </a:lnTo>
                  <a:lnTo>
                    <a:pt x="1304" y="599"/>
                  </a:lnTo>
                  <a:lnTo>
                    <a:pt x="1306" y="599"/>
                  </a:lnTo>
                  <a:lnTo>
                    <a:pt x="1306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5" y="599"/>
                  </a:lnTo>
                  <a:lnTo>
                    <a:pt x="1318" y="599"/>
                  </a:lnTo>
                  <a:lnTo>
                    <a:pt x="1318" y="599"/>
                  </a:lnTo>
                  <a:lnTo>
                    <a:pt x="1318" y="597"/>
                  </a:lnTo>
                  <a:lnTo>
                    <a:pt x="1320" y="597"/>
                  </a:lnTo>
                  <a:lnTo>
                    <a:pt x="1322" y="597"/>
                  </a:lnTo>
                  <a:lnTo>
                    <a:pt x="1322" y="597"/>
                  </a:lnTo>
                  <a:lnTo>
                    <a:pt x="1325" y="597"/>
                  </a:lnTo>
                  <a:lnTo>
                    <a:pt x="1325" y="594"/>
                  </a:lnTo>
                  <a:lnTo>
                    <a:pt x="1327" y="594"/>
                  </a:lnTo>
                  <a:lnTo>
                    <a:pt x="1327" y="597"/>
                  </a:lnTo>
                  <a:lnTo>
                    <a:pt x="1327" y="597"/>
                  </a:lnTo>
                  <a:lnTo>
                    <a:pt x="1327" y="599"/>
                  </a:lnTo>
                  <a:lnTo>
                    <a:pt x="1327" y="599"/>
                  </a:lnTo>
                  <a:lnTo>
                    <a:pt x="1330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27" y="582"/>
                  </a:lnTo>
                  <a:lnTo>
                    <a:pt x="1325" y="582"/>
                  </a:lnTo>
                  <a:lnTo>
                    <a:pt x="1325" y="580"/>
                  </a:lnTo>
                  <a:lnTo>
                    <a:pt x="1325" y="580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5" y="568"/>
                  </a:lnTo>
                  <a:lnTo>
                    <a:pt x="1325" y="561"/>
                  </a:lnTo>
                  <a:lnTo>
                    <a:pt x="1325" y="561"/>
                  </a:lnTo>
                  <a:lnTo>
                    <a:pt x="1327" y="561"/>
                  </a:lnTo>
                  <a:lnTo>
                    <a:pt x="1327" y="559"/>
                  </a:lnTo>
                  <a:lnTo>
                    <a:pt x="1330" y="559"/>
                  </a:lnTo>
                  <a:lnTo>
                    <a:pt x="1330" y="559"/>
                  </a:lnTo>
                  <a:lnTo>
                    <a:pt x="1330" y="556"/>
                  </a:lnTo>
                  <a:lnTo>
                    <a:pt x="1330" y="552"/>
                  </a:lnTo>
                  <a:lnTo>
                    <a:pt x="1330" y="552"/>
                  </a:lnTo>
                  <a:lnTo>
                    <a:pt x="1332" y="552"/>
                  </a:lnTo>
                  <a:lnTo>
                    <a:pt x="1332" y="552"/>
                  </a:lnTo>
                  <a:lnTo>
                    <a:pt x="1332" y="549"/>
                  </a:lnTo>
                  <a:lnTo>
                    <a:pt x="1332" y="549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5"/>
                  </a:lnTo>
                  <a:lnTo>
                    <a:pt x="1330" y="545"/>
                  </a:lnTo>
                  <a:lnTo>
                    <a:pt x="1330" y="542"/>
                  </a:lnTo>
                  <a:lnTo>
                    <a:pt x="1330" y="542"/>
                  </a:lnTo>
                  <a:lnTo>
                    <a:pt x="1330" y="540"/>
                  </a:lnTo>
                  <a:lnTo>
                    <a:pt x="1330" y="540"/>
                  </a:lnTo>
                  <a:lnTo>
                    <a:pt x="1327" y="538"/>
                  </a:lnTo>
                  <a:lnTo>
                    <a:pt x="1327" y="538"/>
                  </a:lnTo>
                  <a:lnTo>
                    <a:pt x="1330" y="533"/>
                  </a:lnTo>
                  <a:lnTo>
                    <a:pt x="1330" y="533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28"/>
                  </a:lnTo>
                  <a:lnTo>
                    <a:pt x="1330" y="528"/>
                  </a:lnTo>
                  <a:lnTo>
                    <a:pt x="1330" y="528"/>
                  </a:lnTo>
                  <a:lnTo>
                    <a:pt x="1330" y="526"/>
                  </a:lnTo>
                  <a:lnTo>
                    <a:pt x="1327" y="523"/>
                  </a:lnTo>
                  <a:lnTo>
                    <a:pt x="1327" y="523"/>
                  </a:lnTo>
                  <a:lnTo>
                    <a:pt x="1327" y="521"/>
                  </a:lnTo>
                  <a:lnTo>
                    <a:pt x="1327" y="514"/>
                  </a:lnTo>
                  <a:lnTo>
                    <a:pt x="1327" y="511"/>
                  </a:lnTo>
                  <a:lnTo>
                    <a:pt x="1327" y="509"/>
                  </a:lnTo>
                  <a:lnTo>
                    <a:pt x="1330" y="507"/>
                  </a:lnTo>
                  <a:lnTo>
                    <a:pt x="1332" y="504"/>
                  </a:lnTo>
                  <a:lnTo>
                    <a:pt x="1332" y="502"/>
                  </a:lnTo>
                  <a:lnTo>
                    <a:pt x="1332" y="500"/>
                  </a:lnTo>
                  <a:lnTo>
                    <a:pt x="1330" y="500"/>
                  </a:lnTo>
                  <a:lnTo>
                    <a:pt x="1330" y="500"/>
                  </a:lnTo>
                  <a:lnTo>
                    <a:pt x="1330" y="495"/>
                  </a:lnTo>
                  <a:lnTo>
                    <a:pt x="1330" y="493"/>
                  </a:lnTo>
                  <a:lnTo>
                    <a:pt x="1330" y="490"/>
                  </a:lnTo>
                  <a:lnTo>
                    <a:pt x="1330" y="490"/>
                  </a:lnTo>
                  <a:lnTo>
                    <a:pt x="1330" y="488"/>
                  </a:lnTo>
                  <a:lnTo>
                    <a:pt x="1330" y="488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3"/>
                  </a:lnTo>
                  <a:lnTo>
                    <a:pt x="1330" y="483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2" y="478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27" y="474"/>
                  </a:lnTo>
                  <a:lnTo>
                    <a:pt x="1325" y="474"/>
                  </a:lnTo>
                  <a:lnTo>
                    <a:pt x="1322" y="474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69"/>
                  </a:lnTo>
                  <a:lnTo>
                    <a:pt x="1322" y="467"/>
                  </a:lnTo>
                  <a:lnTo>
                    <a:pt x="1322" y="467"/>
                  </a:lnTo>
                  <a:lnTo>
                    <a:pt x="1320" y="467"/>
                  </a:lnTo>
                  <a:lnTo>
                    <a:pt x="1320" y="467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2" y="462"/>
                  </a:lnTo>
                  <a:lnTo>
                    <a:pt x="1325" y="459"/>
                  </a:lnTo>
                  <a:lnTo>
                    <a:pt x="1337" y="450"/>
                  </a:lnTo>
                  <a:lnTo>
                    <a:pt x="1337" y="450"/>
                  </a:lnTo>
                  <a:lnTo>
                    <a:pt x="1339" y="450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41" y="448"/>
                  </a:lnTo>
                  <a:lnTo>
                    <a:pt x="1341" y="448"/>
                  </a:lnTo>
                  <a:lnTo>
                    <a:pt x="1344" y="445"/>
                  </a:lnTo>
                  <a:lnTo>
                    <a:pt x="1346" y="445"/>
                  </a:lnTo>
                  <a:lnTo>
                    <a:pt x="1346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6" y="445"/>
                  </a:lnTo>
                  <a:lnTo>
                    <a:pt x="1360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3" y="457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7"/>
                  </a:lnTo>
                  <a:lnTo>
                    <a:pt x="1363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9"/>
                  </a:lnTo>
                  <a:lnTo>
                    <a:pt x="1365" y="459"/>
                  </a:lnTo>
                  <a:lnTo>
                    <a:pt x="1365" y="462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7"/>
                  </a:lnTo>
                  <a:lnTo>
                    <a:pt x="1363" y="467"/>
                  </a:lnTo>
                  <a:lnTo>
                    <a:pt x="1363" y="467"/>
                  </a:lnTo>
                  <a:lnTo>
                    <a:pt x="1363" y="469"/>
                  </a:lnTo>
                  <a:lnTo>
                    <a:pt x="1365" y="469"/>
                  </a:lnTo>
                  <a:lnTo>
                    <a:pt x="1365" y="469"/>
                  </a:lnTo>
                  <a:lnTo>
                    <a:pt x="1365" y="471"/>
                  </a:lnTo>
                  <a:lnTo>
                    <a:pt x="1365" y="471"/>
                  </a:lnTo>
                  <a:lnTo>
                    <a:pt x="1365" y="474"/>
                  </a:lnTo>
                  <a:lnTo>
                    <a:pt x="1365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58" y="481"/>
                  </a:lnTo>
                  <a:lnTo>
                    <a:pt x="1358" y="483"/>
                  </a:lnTo>
                  <a:lnTo>
                    <a:pt x="1356" y="483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90"/>
                  </a:lnTo>
                  <a:lnTo>
                    <a:pt x="1356" y="493"/>
                  </a:lnTo>
                  <a:lnTo>
                    <a:pt x="1367" y="502"/>
                  </a:lnTo>
                  <a:lnTo>
                    <a:pt x="1370" y="507"/>
                  </a:lnTo>
                  <a:lnTo>
                    <a:pt x="1370" y="507"/>
                  </a:lnTo>
                  <a:lnTo>
                    <a:pt x="1372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9"/>
                  </a:lnTo>
                  <a:lnTo>
                    <a:pt x="1375" y="509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9" y="511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84" y="516"/>
                  </a:lnTo>
                  <a:lnTo>
                    <a:pt x="1389" y="519"/>
                  </a:lnTo>
                  <a:lnTo>
                    <a:pt x="1391" y="519"/>
                  </a:lnTo>
                  <a:lnTo>
                    <a:pt x="1393" y="521"/>
                  </a:lnTo>
                  <a:lnTo>
                    <a:pt x="1393" y="526"/>
                  </a:lnTo>
                  <a:lnTo>
                    <a:pt x="1391" y="528"/>
                  </a:lnTo>
                  <a:lnTo>
                    <a:pt x="1389" y="530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30"/>
                  </a:lnTo>
                  <a:lnTo>
                    <a:pt x="1389" y="530"/>
                  </a:lnTo>
                  <a:lnTo>
                    <a:pt x="1389" y="535"/>
                  </a:lnTo>
                  <a:lnTo>
                    <a:pt x="1389" y="538"/>
                  </a:lnTo>
                  <a:lnTo>
                    <a:pt x="1389" y="540"/>
                  </a:lnTo>
                  <a:lnTo>
                    <a:pt x="1386" y="542"/>
                  </a:lnTo>
                  <a:lnTo>
                    <a:pt x="1386" y="547"/>
                  </a:lnTo>
                  <a:lnTo>
                    <a:pt x="1386" y="549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9" y="554"/>
                  </a:lnTo>
                  <a:lnTo>
                    <a:pt x="1391" y="556"/>
                  </a:lnTo>
                  <a:lnTo>
                    <a:pt x="1393" y="556"/>
                  </a:lnTo>
                  <a:lnTo>
                    <a:pt x="1393" y="556"/>
                  </a:lnTo>
                  <a:lnTo>
                    <a:pt x="1396" y="556"/>
                  </a:lnTo>
                  <a:lnTo>
                    <a:pt x="1396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5" y="559"/>
                  </a:lnTo>
                  <a:lnTo>
                    <a:pt x="1405" y="561"/>
                  </a:lnTo>
                  <a:lnTo>
                    <a:pt x="1408" y="561"/>
                  </a:lnTo>
                  <a:lnTo>
                    <a:pt x="1412" y="561"/>
                  </a:lnTo>
                  <a:lnTo>
                    <a:pt x="1415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7" y="556"/>
                  </a:lnTo>
                  <a:lnTo>
                    <a:pt x="1417" y="554"/>
                  </a:lnTo>
                  <a:lnTo>
                    <a:pt x="1415" y="554"/>
                  </a:lnTo>
                  <a:lnTo>
                    <a:pt x="1415" y="552"/>
                  </a:lnTo>
                  <a:lnTo>
                    <a:pt x="1415" y="549"/>
                  </a:lnTo>
                  <a:lnTo>
                    <a:pt x="1417" y="547"/>
                  </a:lnTo>
                  <a:lnTo>
                    <a:pt x="1417" y="545"/>
                  </a:lnTo>
                  <a:lnTo>
                    <a:pt x="1419" y="545"/>
                  </a:lnTo>
                  <a:lnTo>
                    <a:pt x="1419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4" y="542"/>
                  </a:lnTo>
                  <a:lnTo>
                    <a:pt x="1424" y="542"/>
                  </a:lnTo>
                  <a:lnTo>
                    <a:pt x="1424" y="540"/>
                  </a:lnTo>
                  <a:lnTo>
                    <a:pt x="1427" y="540"/>
                  </a:lnTo>
                  <a:lnTo>
                    <a:pt x="1427" y="540"/>
                  </a:lnTo>
                  <a:lnTo>
                    <a:pt x="1429" y="540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6" y="538"/>
                  </a:lnTo>
                  <a:lnTo>
                    <a:pt x="1438" y="540"/>
                  </a:lnTo>
                  <a:lnTo>
                    <a:pt x="1438" y="540"/>
                  </a:lnTo>
                  <a:lnTo>
                    <a:pt x="1441" y="538"/>
                  </a:lnTo>
                  <a:lnTo>
                    <a:pt x="1443" y="538"/>
                  </a:lnTo>
                  <a:lnTo>
                    <a:pt x="1445" y="538"/>
                  </a:lnTo>
                  <a:lnTo>
                    <a:pt x="1448" y="538"/>
                  </a:lnTo>
                  <a:lnTo>
                    <a:pt x="1448" y="540"/>
                  </a:lnTo>
                  <a:lnTo>
                    <a:pt x="1448" y="540"/>
                  </a:lnTo>
                  <a:lnTo>
                    <a:pt x="1448" y="542"/>
                  </a:lnTo>
                  <a:lnTo>
                    <a:pt x="1450" y="542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0" y="535"/>
                  </a:lnTo>
                  <a:lnTo>
                    <a:pt x="1450" y="535"/>
                  </a:lnTo>
                  <a:lnTo>
                    <a:pt x="1448" y="533"/>
                  </a:lnTo>
                  <a:lnTo>
                    <a:pt x="1448" y="533"/>
                  </a:lnTo>
                  <a:lnTo>
                    <a:pt x="1450" y="533"/>
                  </a:lnTo>
                  <a:lnTo>
                    <a:pt x="1450" y="533"/>
                  </a:lnTo>
                  <a:lnTo>
                    <a:pt x="1453" y="535"/>
                  </a:lnTo>
                  <a:lnTo>
                    <a:pt x="1457" y="538"/>
                  </a:lnTo>
                  <a:lnTo>
                    <a:pt x="1457" y="540"/>
                  </a:lnTo>
                  <a:lnTo>
                    <a:pt x="1457" y="538"/>
                  </a:lnTo>
                  <a:lnTo>
                    <a:pt x="1457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5"/>
                  </a:lnTo>
                  <a:lnTo>
                    <a:pt x="1460" y="533"/>
                  </a:lnTo>
                  <a:lnTo>
                    <a:pt x="1460" y="530"/>
                  </a:lnTo>
                  <a:lnTo>
                    <a:pt x="1460" y="530"/>
                  </a:lnTo>
                  <a:lnTo>
                    <a:pt x="1460" y="528"/>
                  </a:lnTo>
                  <a:lnTo>
                    <a:pt x="1460" y="528"/>
                  </a:lnTo>
                  <a:lnTo>
                    <a:pt x="1460" y="526"/>
                  </a:lnTo>
                  <a:lnTo>
                    <a:pt x="1460" y="523"/>
                  </a:lnTo>
                  <a:lnTo>
                    <a:pt x="1460" y="521"/>
                  </a:lnTo>
                  <a:lnTo>
                    <a:pt x="1457" y="519"/>
                  </a:lnTo>
                  <a:lnTo>
                    <a:pt x="1455" y="519"/>
                  </a:lnTo>
                  <a:lnTo>
                    <a:pt x="1453" y="519"/>
                  </a:lnTo>
                  <a:lnTo>
                    <a:pt x="1455" y="521"/>
                  </a:lnTo>
                  <a:lnTo>
                    <a:pt x="1457" y="523"/>
                  </a:lnTo>
                  <a:lnTo>
                    <a:pt x="1455" y="523"/>
                  </a:lnTo>
                  <a:lnTo>
                    <a:pt x="1455" y="523"/>
                  </a:lnTo>
                  <a:lnTo>
                    <a:pt x="1453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48" y="523"/>
                  </a:lnTo>
                  <a:lnTo>
                    <a:pt x="1448" y="521"/>
                  </a:lnTo>
                  <a:lnTo>
                    <a:pt x="1448" y="521"/>
                  </a:lnTo>
                  <a:lnTo>
                    <a:pt x="1448" y="519"/>
                  </a:lnTo>
                  <a:lnTo>
                    <a:pt x="1448" y="519"/>
                  </a:lnTo>
                  <a:lnTo>
                    <a:pt x="1448" y="516"/>
                  </a:lnTo>
                  <a:lnTo>
                    <a:pt x="1448" y="516"/>
                  </a:lnTo>
                  <a:lnTo>
                    <a:pt x="1445" y="516"/>
                  </a:lnTo>
                  <a:lnTo>
                    <a:pt x="1445" y="516"/>
                  </a:lnTo>
                  <a:lnTo>
                    <a:pt x="1443" y="516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5" y="509"/>
                  </a:lnTo>
                  <a:lnTo>
                    <a:pt x="1443" y="509"/>
                  </a:lnTo>
                  <a:lnTo>
                    <a:pt x="1441" y="509"/>
                  </a:lnTo>
                  <a:lnTo>
                    <a:pt x="1441" y="509"/>
                  </a:lnTo>
                  <a:lnTo>
                    <a:pt x="1438" y="504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4" y="502"/>
                  </a:lnTo>
                  <a:lnTo>
                    <a:pt x="1431" y="502"/>
                  </a:lnTo>
                  <a:lnTo>
                    <a:pt x="1431" y="502"/>
                  </a:lnTo>
                  <a:lnTo>
                    <a:pt x="1429" y="502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7" y="500"/>
                  </a:lnTo>
                  <a:lnTo>
                    <a:pt x="1427" y="497"/>
                  </a:lnTo>
                  <a:lnTo>
                    <a:pt x="1427" y="497"/>
                  </a:lnTo>
                  <a:lnTo>
                    <a:pt x="1424" y="497"/>
                  </a:lnTo>
                  <a:lnTo>
                    <a:pt x="1424" y="495"/>
                  </a:lnTo>
                  <a:lnTo>
                    <a:pt x="1424" y="495"/>
                  </a:lnTo>
                  <a:lnTo>
                    <a:pt x="1424" y="493"/>
                  </a:lnTo>
                  <a:lnTo>
                    <a:pt x="1424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9" y="490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31" y="483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4" y="485"/>
                  </a:lnTo>
                  <a:lnTo>
                    <a:pt x="1431" y="488"/>
                  </a:lnTo>
                  <a:lnTo>
                    <a:pt x="1434" y="488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3"/>
                  </a:lnTo>
                  <a:lnTo>
                    <a:pt x="1431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1"/>
                  </a:lnTo>
                  <a:lnTo>
                    <a:pt x="1429" y="478"/>
                  </a:lnTo>
                  <a:lnTo>
                    <a:pt x="1431" y="476"/>
                  </a:lnTo>
                  <a:lnTo>
                    <a:pt x="1431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8" y="474"/>
                  </a:lnTo>
                  <a:lnTo>
                    <a:pt x="1438" y="474"/>
                  </a:lnTo>
                  <a:lnTo>
                    <a:pt x="1438" y="471"/>
                  </a:lnTo>
                  <a:lnTo>
                    <a:pt x="1438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7" y="464"/>
                  </a:lnTo>
                  <a:lnTo>
                    <a:pt x="1429" y="462"/>
                  </a:lnTo>
                  <a:lnTo>
                    <a:pt x="1429" y="459"/>
                  </a:lnTo>
                  <a:lnTo>
                    <a:pt x="1429" y="459"/>
                  </a:lnTo>
                  <a:lnTo>
                    <a:pt x="1427" y="457"/>
                  </a:lnTo>
                  <a:lnTo>
                    <a:pt x="1427" y="457"/>
                  </a:lnTo>
                  <a:lnTo>
                    <a:pt x="1424" y="457"/>
                  </a:lnTo>
                  <a:lnTo>
                    <a:pt x="1424" y="457"/>
                  </a:lnTo>
                  <a:lnTo>
                    <a:pt x="1422" y="457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2"/>
                  </a:lnTo>
                  <a:lnTo>
                    <a:pt x="1422" y="452"/>
                  </a:lnTo>
                  <a:lnTo>
                    <a:pt x="1419" y="452"/>
                  </a:lnTo>
                  <a:lnTo>
                    <a:pt x="1419" y="452"/>
                  </a:lnTo>
                  <a:lnTo>
                    <a:pt x="1417" y="452"/>
                  </a:lnTo>
                  <a:lnTo>
                    <a:pt x="1417" y="450"/>
                  </a:lnTo>
                  <a:lnTo>
                    <a:pt x="1415" y="448"/>
                  </a:lnTo>
                  <a:lnTo>
                    <a:pt x="1415" y="448"/>
                  </a:lnTo>
                  <a:lnTo>
                    <a:pt x="1415" y="445"/>
                  </a:lnTo>
                  <a:lnTo>
                    <a:pt x="1415" y="445"/>
                  </a:lnTo>
                  <a:lnTo>
                    <a:pt x="1415" y="443"/>
                  </a:lnTo>
                  <a:lnTo>
                    <a:pt x="1412" y="440"/>
                  </a:lnTo>
                  <a:lnTo>
                    <a:pt x="1412" y="438"/>
                  </a:lnTo>
                  <a:lnTo>
                    <a:pt x="1410" y="436"/>
                  </a:lnTo>
                  <a:lnTo>
                    <a:pt x="1408" y="433"/>
                  </a:lnTo>
                  <a:lnTo>
                    <a:pt x="1408" y="433"/>
                  </a:lnTo>
                  <a:lnTo>
                    <a:pt x="1408" y="431"/>
                  </a:lnTo>
                  <a:lnTo>
                    <a:pt x="1405" y="431"/>
                  </a:lnTo>
                  <a:lnTo>
                    <a:pt x="1405" y="429"/>
                  </a:lnTo>
                  <a:lnTo>
                    <a:pt x="1403" y="426"/>
                  </a:lnTo>
                  <a:lnTo>
                    <a:pt x="1401" y="424"/>
                  </a:lnTo>
                  <a:lnTo>
                    <a:pt x="1401" y="424"/>
                  </a:lnTo>
                  <a:lnTo>
                    <a:pt x="1398" y="422"/>
                  </a:lnTo>
                  <a:lnTo>
                    <a:pt x="1396" y="422"/>
                  </a:lnTo>
                  <a:lnTo>
                    <a:pt x="1393" y="422"/>
                  </a:lnTo>
                  <a:lnTo>
                    <a:pt x="1391" y="422"/>
                  </a:lnTo>
                  <a:lnTo>
                    <a:pt x="1389" y="419"/>
                  </a:lnTo>
                  <a:lnTo>
                    <a:pt x="1389" y="414"/>
                  </a:lnTo>
                  <a:lnTo>
                    <a:pt x="1389" y="414"/>
                  </a:lnTo>
                  <a:lnTo>
                    <a:pt x="1386" y="414"/>
                  </a:lnTo>
                  <a:lnTo>
                    <a:pt x="1386" y="412"/>
                  </a:lnTo>
                  <a:lnTo>
                    <a:pt x="1386" y="412"/>
                  </a:lnTo>
                  <a:lnTo>
                    <a:pt x="1384" y="412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10"/>
                  </a:lnTo>
                  <a:lnTo>
                    <a:pt x="1382" y="410"/>
                  </a:lnTo>
                  <a:lnTo>
                    <a:pt x="1379" y="410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77" y="407"/>
                  </a:lnTo>
                  <a:lnTo>
                    <a:pt x="1377" y="407"/>
                  </a:lnTo>
                  <a:lnTo>
                    <a:pt x="1379" y="407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7" y="405"/>
                  </a:lnTo>
                  <a:lnTo>
                    <a:pt x="1377" y="403"/>
                  </a:lnTo>
                  <a:lnTo>
                    <a:pt x="1377" y="400"/>
                  </a:lnTo>
                  <a:lnTo>
                    <a:pt x="1379" y="400"/>
                  </a:lnTo>
                  <a:lnTo>
                    <a:pt x="1379" y="400"/>
                  </a:lnTo>
                  <a:lnTo>
                    <a:pt x="1379" y="403"/>
                  </a:lnTo>
                  <a:lnTo>
                    <a:pt x="1379" y="403"/>
                  </a:lnTo>
                  <a:lnTo>
                    <a:pt x="1382" y="403"/>
                  </a:lnTo>
                  <a:lnTo>
                    <a:pt x="1384" y="403"/>
                  </a:lnTo>
                  <a:lnTo>
                    <a:pt x="1384" y="403"/>
                  </a:lnTo>
                  <a:lnTo>
                    <a:pt x="1384" y="405"/>
                  </a:lnTo>
                  <a:lnTo>
                    <a:pt x="1384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9" y="405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91" y="410"/>
                  </a:lnTo>
                  <a:lnTo>
                    <a:pt x="1393" y="407"/>
                  </a:lnTo>
                  <a:lnTo>
                    <a:pt x="1396" y="407"/>
                  </a:lnTo>
                  <a:lnTo>
                    <a:pt x="1398" y="407"/>
                  </a:lnTo>
                  <a:lnTo>
                    <a:pt x="1398" y="407"/>
                  </a:lnTo>
                  <a:lnTo>
                    <a:pt x="1401" y="405"/>
                  </a:lnTo>
                  <a:lnTo>
                    <a:pt x="1401" y="403"/>
                  </a:lnTo>
                  <a:lnTo>
                    <a:pt x="1401" y="400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8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2" y="393"/>
                  </a:lnTo>
                  <a:lnTo>
                    <a:pt x="1412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9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3"/>
                  </a:lnTo>
                  <a:lnTo>
                    <a:pt x="1424" y="391"/>
                  </a:lnTo>
                  <a:lnTo>
                    <a:pt x="1424" y="391"/>
                  </a:lnTo>
                  <a:lnTo>
                    <a:pt x="1429" y="388"/>
                  </a:lnTo>
                  <a:lnTo>
                    <a:pt x="1434" y="386"/>
                  </a:lnTo>
                  <a:lnTo>
                    <a:pt x="1434" y="386"/>
                  </a:lnTo>
                  <a:lnTo>
                    <a:pt x="1434" y="384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7"/>
                  </a:lnTo>
                  <a:lnTo>
                    <a:pt x="1441" y="377"/>
                  </a:lnTo>
                  <a:lnTo>
                    <a:pt x="1441" y="377"/>
                  </a:lnTo>
                  <a:lnTo>
                    <a:pt x="1443" y="374"/>
                  </a:lnTo>
                  <a:lnTo>
                    <a:pt x="1443" y="372"/>
                  </a:lnTo>
                  <a:lnTo>
                    <a:pt x="1445" y="372"/>
                  </a:lnTo>
                  <a:lnTo>
                    <a:pt x="1445" y="372"/>
                  </a:lnTo>
                  <a:lnTo>
                    <a:pt x="1448" y="370"/>
                  </a:lnTo>
                  <a:lnTo>
                    <a:pt x="1448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3" y="365"/>
                  </a:lnTo>
                  <a:lnTo>
                    <a:pt x="1453" y="362"/>
                  </a:lnTo>
                  <a:lnTo>
                    <a:pt x="1453" y="362"/>
                  </a:lnTo>
                  <a:lnTo>
                    <a:pt x="1453" y="360"/>
                  </a:lnTo>
                  <a:lnTo>
                    <a:pt x="1455" y="355"/>
                  </a:lnTo>
                  <a:lnTo>
                    <a:pt x="1457" y="355"/>
                  </a:lnTo>
                  <a:lnTo>
                    <a:pt x="1460" y="355"/>
                  </a:lnTo>
                  <a:lnTo>
                    <a:pt x="1462" y="355"/>
                  </a:lnTo>
                  <a:lnTo>
                    <a:pt x="1467" y="355"/>
                  </a:lnTo>
                  <a:lnTo>
                    <a:pt x="1467" y="353"/>
                  </a:lnTo>
                  <a:lnTo>
                    <a:pt x="1469" y="353"/>
                  </a:lnTo>
                  <a:lnTo>
                    <a:pt x="1471" y="351"/>
                  </a:lnTo>
                  <a:lnTo>
                    <a:pt x="1471" y="353"/>
                  </a:lnTo>
                  <a:lnTo>
                    <a:pt x="1474" y="353"/>
                  </a:lnTo>
                  <a:lnTo>
                    <a:pt x="1474" y="353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8"/>
                  </a:lnTo>
                  <a:lnTo>
                    <a:pt x="1476" y="358"/>
                  </a:lnTo>
                  <a:lnTo>
                    <a:pt x="1476" y="360"/>
                  </a:lnTo>
                  <a:lnTo>
                    <a:pt x="1476" y="360"/>
                  </a:lnTo>
                  <a:lnTo>
                    <a:pt x="1479" y="362"/>
                  </a:lnTo>
                  <a:lnTo>
                    <a:pt x="1479" y="362"/>
                  </a:lnTo>
                  <a:lnTo>
                    <a:pt x="1481" y="362"/>
                  </a:lnTo>
                  <a:lnTo>
                    <a:pt x="1483" y="362"/>
                  </a:lnTo>
                  <a:lnTo>
                    <a:pt x="1486" y="360"/>
                  </a:lnTo>
                  <a:lnTo>
                    <a:pt x="1486" y="360"/>
                  </a:lnTo>
                  <a:lnTo>
                    <a:pt x="1486" y="355"/>
                  </a:lnTo>
                  <a:lnTo>
                    <a:pt x="1488" y="353"/>
                  </a:lnTo>
                  <a:lnTo>
                    <a:pt x="1488" y="353"/>
                  </a:lnTo>
                  <a:lnTo>
                    <a:pt x="1488" y="351"/>
                  </a:lnTo>
                  <a:lnTo>
                    <a:pt x="1488" y="351"/>
                  </a:lnTo>
                  <a:lnTo>
                    <a:pt x="1490" y="348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3"/>
                  </a:lnTo>
                  <a:lnTo>
                    <a:pt x="1488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8" y="341"/>
                  </a:lnTo>
                  <a:lnTo>
                    <a:pt x="1486" y="341"/>
                  </a:lnTo>
                  <a:lnTo>
                    <a:pt x="1483" y="341"/>
                  </a:lnTo>
                  <a:lnTo>
                    <a:pt x="1481" y="339"/>
                  </a:lnTo>
                  <a:lnTo>
                    <a:pt x="1479" y="339"/>
                  </a:lnTo>
                  <a:lnTo>
                    <a:pt x="1469" y="336"/>
                  </a:lnTo>
                  <a:lnTo>
                    <a:pt x="1469" y="336"/>
                  </a:lnTo>
                  <a:lnTo>
                    <a:pt x="1469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2" y="339"/>
                  </a:lnTo>
                  <a:lnTo>
                    <a:pt x="1457" y="339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5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6"/>
                  </a:lnTo>
                  <a:lnTo>
                    <a:pt x="1460" y="346"/>
                  </a:lnTo>
                  <a:lnTo>
                    <a:pt x="1464" y="346"/>
                  </a:lnTo>
                  <a:lnTo>
                    <a:pt x="1464" y="346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55" y="348"/>
                  </a:lnTo>
                  <a:lnTo>
                    <a:pt x="1453" y="348"/>
                  </a:lnTo>
                  <a:lnTo>
                    <a:pt x="1450" y="348"/>
                  </a:lnTo>
                  <a:lnTo>
                    <a:pt x="1450" y="348"/>
                  </a:lnTo>
                  <a:lnTo>
                    <a:pt x="1448" y="348"/>
                  </a:lnTo>
                  <a:lnTo>
                    <a:pt x="1448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3" y="348"/>
                  </a:lnTo>
                  <a:lnTo>
                    <a:pt x="1438" y="348"/>
                  </a:lnTo>
                  <a:lnTo>
                    <a:pt x="1436" y="348"/>
                  </a:lnTo>
                  <a:lnTo>
                    <a:pt x="1434" y="348"/>
                  </a:lnTo>
                  <a:lnTo>
                    <a:pt x="1424" y="348"/>
                  </a:lnTo>
                  <a:lnTo>
                    <a:pt x="1424" y="348"/>
                  </a:lnTo>
                  <a:lnTo>
                    <a:pt x="1422" y="351"/>
                  </a:lnTo>
                  <a:lnTo>
                    <a:pt x="1422" y="351"/>
                  </a:lnTo>
                  <a:lnTo>
                    <a:pt x="1422" y="353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7" y="355"/>
                  </a:lnTo>
                  <a:lnTo>
                    <a:pt x="1417" y="355"/>
                  </a:lnTo>
                  <a:lnTo>
                    <a:pt x="1415" y="355"/>
                  </a:lnTo>
                  <a:lnTo>
                    <a:pt x="1415" y="355"/>
                  </a:lnTo>
                  <a:lnTo>
                    <a:pt x="1412" y="355"/>
                  </a:lnTo>
                  <a:lnTo>
                    <a:pt x="1412" y="358"/>
                  </a:lnTo>
                  <a:lnTo>
                    <a:pt x="1410" y="358"/>
                  </a:lnTo>
                  <a:lnTo>
                    <a:pt x="1408" y="358"/>
                  </a:lnTo>
                  <a:lnTo>
                    <a:pt x="1405" y="358"/>
                  </a:lnTo>
                  <a:lnTo>
                    <a:pt x="1403" y="358"/>
                  </a:lnTo>
                  <a:lnTo>
                    <a:pt x="1398" y="358"/>
                  </a:lnTo>
                  <a:lnTo>
                    <a:pt x="1398" y="358"/>
                  </a:lnTo>
                  <a:lnTo>
                    <a:pt x="1398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3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3"/>
                  </a:lnTo>
                  <a:lnTo>
                    <a:pt x="1391" y="353"/>
                  </a:lnTo>
                  <a:lnTo>
                    <a:pt x="1389" y="353"/>
                  </a:lnTo>
                  <a:lnTo>
                    <a:pt x="1389" y="353"/>
                  </a:lnTo>
                  <a:lnTo>
                    <a:pt x="1386" y="353"/>
                  </a:lnTo>
                  <a:lnTo>
                    <a:pt x="1384" y="355"/>
                  </a:lnTo>
                  <a:lnTo>
                    <a:pt x="1384" y="358"/>
                  </a:lnTo>
                  <a:lnTo>
                    <a:pt x="1382" y="362"/>
                  </a:lnTo>
                  <a:lnTo>
                    <a:pt x="1377" y="365"/>
                  </a:lnTo>
                  <a:lnTo>
                    <a:pt x="1377" y="365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70"/>
                  </a:lnTo>
                  <a:lnTo>
                    <a:pt x="1372" y="370"/>
                  </a:lnTo>
                  <a:lnTo>
                    <a:pt x="1372" y="370"/>
                  </a:lnTo>
                  <a:lnTo>
                    <a:pt x="1372" y="372"/>
                  </a:lnTo>
                  <a:lnTo>
                    <a:pt x="1370" y="372"/>
                  </a:lnTo>
                  <a:lnTo>
                    <a:pt x="1370" y="374"/>
                  </a:lnTo>
                  <a:lnTo>
                    <a:pt x="1370" y="377"/>
                  </a:lnTo>
                  <a:lnTo>
                    <a:pt x="1370" y="377"/>
                  </a:lnTo>
                  <a:lnTo>
                    <a:pt x="1367" y="379"/>
                  </a:lnTo>
                  <a:lnTo>
                    <a:pt x="1367" y="381"/>
                  </a:lnTo>
                  <a:lnTo>
                    <a:pt x="1365" y="381"/>
                  </a:lnTo>
                  <a:lnTo>
                    <a:pt x="1363" y="381"/>
                  </a:lnTo>
                  <a:lnTo>
                    <a:pt x="1363" y="381"/>
                  </a:lnTo>
                  <a:lnTo>
                    <a:pt x="1360" y="381"/>
                  </a:lnTo>
                  <a:lnTo>
                    <a:pt x="1360" y="379"/>
                  </a:lnTo>
                  <a:lnTo>
                    <a:pt x="1360" y="379"/>
                  </a:lnTo>
                  <a:lnTo>
                    <a:pt x="1358" y="381"/>
                  </a:lnTo>
                  <a:lnTo>
                    <a:pt x="1356" y="381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1" y="381"/>
                  </a:lnTo>
                  <a:lnTo>
                    <a:pt x="1351" y="379"/>
                  </a:lnTo>
                  <a:lnTo>
                    <a:pt x="1353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46" y="379"/>
                  </a:lnTo>
                  <a:lnTo>
                    <a:pt x="1346" y="379"/>
                  </a:lnTo>
                  <a:lnTo>
                    <a:pt x="1344" y="381"/>
                  </a:lnTo>
                  <a:lnTo>
                    <a:pt x="1344" y="381"/>
                  </a:lnTo>
                  <a:lnTo>
                    <a:pt x="1341" y="379"/>
                  </a:lnTo>
                  <a:lnTo>
                    <a:pt x="1341" y="379"/>
                  </a:lnTo>
                  <a:lnTo>
                    <a:pt x="1341" y="377"/>
                  </a:lnTo>
                  <a:lnTo>
                    <a:pt x="1341" y="374"/>
                  </a:lnTo>
                  <a:lnTo>
                    <a:pt x="1339" y="372"/>
                  </a:lnTo>
                  <a:lnTo>
                    <a:pt x="1339" y="372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5"/>
                  </a:lnTo>
                  <a:lnTo>
                    <a:pt x="1337" y="360"/>
                  </a:lnTo>
                  <a:lnTo>
                    <a:pt x="1334" y="360"/>
                  </a:lnTo>
                  <a:lnTo>
                    <a:pt x="1334" y="360"/>
                  </a:lnTo>
                  <a:lnTo>
                    <a:pt x="1334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5"/>
                  </a:lnTo>
                  <a:lnTo>
                    <a:pt x="1330" y="355"/>
                  </a:lnTo>
                  <a:lnTo>
                    <a:pt x="1330" y="355"/>
                  </a:lnTo>
                  <a:lnTo>
                    <a:pt x="1327" y="355"/>
                  </a:lnTo>
                  <a:lnTo>
                    <a:pt x="1327" y="355"/>
                  </a:lnTo>
                  <a:lnTo>
                    <a:pt x="1325" y="358"/>
                  </a:lnTo>
                  <a:lnTo>
                    <a:pt x="1325" y="358"/>
                  </a:lnTo>
                  <a:lnTo>
                    <a:pt x="1322" y="355"/>
                  </a:lnTo>
                  <a:lnTo>
                    <a:pt x="1320" y="355"/>
                  </a:lnTo>
                  <a:lnTo>
                    <a:pt x="1313" y="343"/>
                  </a:lnTo>
                  <a:lnTo>
                    <a:pt x="1313" y="341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29"/>
                  </a:lnTo>
                  <a:lnTo>
                    <a:pt x="1311" y="329"/>
                  </a:lnTo>
                  <a:lnTo>
                    <a:pt x="1311" y="327"/>
                  </a:lnTo>
                  <a:lnTo>
                    <a:pt x="1308" y="320"/>
                  </a:lnTo>
                  <a:lnTo>
                    <a:pt x="1308" y="320"/>
                  </a:lnTo>
                  <a:lnTo>
                    <a:pt x="1308" y="317"/>
                  </a:lnTo>
                  <a:lnTo>
                    <a:pt x="1308" y="317"/>
                  </a:lnTo>
                  <a:lnTo>
                    <a:pt x="1311" y="315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0"/>
                  </a:lnTo>
                  <a:lnTo>
                    <a:pt x="1311" y="310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6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315" y="299"/>
                  </a:lnTo>
                  <a:lnTo>
                    <a:pt x="1315" y="299"/>
                  </a:lnTo>
                  <a:lnTo>
                    <a:pt x="1318" y="296"/>
                  </a:lnTo>
                  <a:lnTo>
                    <a:pt x="1320" y="294"/>
                  </a:lnTo>
                  <a:lnTo>
                    <a:pt x="1322" y="289"/>
                  </a:lnTo>
                  <a:lnTo>
                    <a:pt x="1325" y="287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30" y="282"/>
                  </a:lnTo>
                  <a:lnTo>
                    <a:pt x="1330" y="282"/>
                  </a:lnTo>
                  <a:lnTo>
                    <a:pt x="1334" y="282"/>
                  </a:lnTo>
                  <a:lnTo>
                    <a:pt x="1334" y="280"/>
                  </a:lnTo>
                  <a:lnTo>
                    <a:pt x="1344" y="280"/>
                  </a:lnTo>
                  <a:lnTo>
                    <a:pt x="1346" y="282"/>
                  </a:lnTo>
                  <a:lnTo>
                    <a:pt x="1346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51" y="282"/>
                  </a:lnTo>
                  <a:lnTo>
                    <a:pt x="1351" y="282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7"/>
                  </a:lnTo>
                  <a:lnTo>
                    <a:pt x="1353" y="287"/>
                  </a:lnTo>
                  <a:lnTo>
                    <a:pt x="1356" y="287"/>
                  </a:lnTo>
                  <a:lnTo>
                    <a:pt x="1358" y="287"/>
                  </a:lnTo>
                  <a:lnTo>
                    <a:pt x="1360" y="284"/>
                  </a:lnTo>
                  <a:lnTo>
                    <a:pt x="1360" y="284"/>
                  </a:lnTo>
                  <a:lnTo>
                    <a:pt x="1363" y="284"/>
                  </a:lnTo>
                  <a:lnTo>
                    <a:pt x="1363" y="287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2" y="284"/>
                  </a:lnTo>
                  <a:lnTo>
                    <a:pt x="1372" y="284"/>
                  </a:lnTo>
                  <a:lnTo>
                    <a:pt x="1375" y="282"/>
                  </a:lnTo>
                  <a:lnTo>
                    <a:pt x="1377" y="282"/>
                  </a:lnTo>
                  <a:lnTo>
                    <a:pt x="1377" y="284"/>
                  </a:lnTo>
                  <a:lnTo>
                    <a:pt x="1377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82" y="284"/>
                  </a:lnTo>
                  <a:lnTo>
                    <a:pt x="1382" y="282"/>
                  </a:lnTo>
                  <a:lnTo>
                    <a:pt x="1384" y="282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6" y="284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6" y="282"/>
                  </a:lnTo>
                  <a:lnTo>
                    <a:pt x="1396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401" y="287"/>
                  </a:lnTo>
                  <a:lnTo>
                    <a:pt x="1403" y="287"/>
                  </a:lnTo>
                  <a:lnTo>
                    <a:pt x="1403" y="287"/>
                  </a:lnTo>
                  <a:lnTo>
                    <a:pt x="1405" y="287"/>
                  </a:lnTo>
                  <a:lnTo>
                    <a:pt x="1408" y="287"/>
                  </a:lnTo>
                  <a:lnTo>
                    <a:pt x="1412" y="284"/>
                  </a:lnTo>
                  <a:lnTo>
                    <a:pt x="1412" y="284"/>
                  </a:lnTo>
                  <a:lnTo>
                    <a:pt x="1415" y="284"/>
                  </a:lnTo>
                  <a:lnTo>
                    <a:pt x="1415" y="282"/>
                  </a:lnTo>
                  <a:lnTo>
                    <a:pt x="1419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4" y="284"/>
                  </a:lnTo>
                  <a:lnTo>
                    <a:pt x="1424" y="282"/>
                  </a:lnTo>
                  <a:lnTo>
                    <a:pt x="1424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31" y="282"/>
                  </a:lnTo>
                  <a:lnTo>
                    <a:pt x="1443" y="282"/>
                  </a:lnTo>
                  <a:lnTo>
                    <a:pt x="1443" y="282"/>
                  </a:lnTo>
                  <a:lnTo>
                    <a:pt x="1445" y="282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8" y="284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50" y="282"/>
                  </a:lnTo>
                  <a:lnTo>
                    <a:pt x="1453" y="282"/>
                  </a:lnTo>
                  <a:lnTo>
                    <a:pt x="1457" y="282"/>
                  </a:lnTo>
                  <a:lnTo>
                    <a:pt x="1464" y="282"/>
                  </a:lnTo>
                  <a:lnTo>
                    <a:pt x="1467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71" y="284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6" y="287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81" y="291"/>
                  </a:lnTo>
                  <a:lnTo>
                    <a:pt x="1486" y="294"/>
                  </a:lnTo>
                  <a:lnTo>
                    <a:pt x="1486" y="291"/>
                  </a:lnTo>
                  <a:lnTo>
                    <a:pt x="1488" y="291"/>
                  </a:lnTo>
                  <a:lnTo>
                    <a:pt x="1490" y="291"/>
                  </a:lnTo>
                  <a:lnTo>
                    <a:pt x="1495" y="291"/>
                  </a:lnTo>
                  <a:lnTo>
                    <a:pt x="1495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500" y="294"/>
                  </a:lnTo>
                  <a:lnTo>
                    <a:pt x="1500" y="294"/>
                  </a:lnTo>
                  <a:lnTo>
                    <a:pt x="1502" y="294"/>
                  </a:lnTo>
                  <a:lnTo>
                    <a:pt x="1502" y="291"/>
                  </a:lnTo>
                  <a:lnTo>
                    <a:pt x="1505" y="291"/>
                  </a:lnTo>
                  <a:lnTo>
                    <a:pt x="1505" y="291"/>
                  </a:lnTo>
                  <a:lnTo>
                    <a:pt x="1507" y="291"/>
                  </a:lnTo>
                  <a:lnTo>
                    <a:pt x="1507" y="294"/>
                  </a:lnTo>
                  <a:lnTo>
                    <a:pt x="1507" y="291"/>
                  </a:lnTo>
                  <a:lnTo>
                    <a:pt x="1507" y="291"/>
                  </a:lnTo>
                  <a:lnTo>
                    <a:pt x="1509" y="291"/>
                  </a:lnTo>
                  <a:lnTo>
                    <a:pt x="1509" y="291"/>
                  </a:lnTo>
                  <a:lnTo>
                    <a:pt x="1512" y="291"/>
                  </a:lnTo>
                  <a:lnTo>
                    <a:pt x="1514" y="291"/>
                  </a:lnTo>
                  <a:lnTo>
                    <a:pt x="1514" y="291"/>
                  </a:lnTo>
                  <a:lnTo>
                    <a:pt x="1519" y="291"/>
                  </a:lnTo>
                  <a:lnTo>
                    <a:pt x="1519" y="291"/>
                  </a:lnTo>
                  <a:lnTo>
                    <a:pt x="1519" y="289"/>
                  </a:lnTo>
                  <a:lnTo>
                    <a:pt x="1519" y="289"/>
                  </a:lnTo>
                  <a:lnTo>
                    <a:pt x="1521" y="289"/>
                  </a:lnTo>
                  <a:lnTo>
                    <a:pt x="1521" y="289"/>
                  </a:lnTo>
                  <a:lnTo>
                    <a:pt x="1524" y="289"/>
                  </a:lnTo>
                  <a:lnTo>
                    <a:pt x="1524" y="289"/>
                  </a:lnTo>
                  <a:lnTo>
                    <a:pt x="1526" y="289"/>
                  </a:lnTo>
                  <a:lnTo>
                    <a:pt x="1528" y="289"/>
                  </a:lnTo>
                  <a:lnTo>
                    <a:pt x="1535" y="287"/>
                  </a:lnTo>
                  <a:lnTo>
                    <a:pt x="1535" y="287"/>
                  </a:lnTo>
                  <a:lnTo>
                    <a:pt x="1538" y="287"/>
                  </a:lnTo>
                  <a:lnTo>
                    <a:pt x="1538" y="287"/>
                  </a:lnTo>
                  <a:lnTo>
                    <a:pt x="1540" y="284"/>
                  </a:lnTo>
                  <a:lnTo>
                    <a:pt x="1540" y="284"/>
                  </a:lnTo>
                  <a:lnTo>
                    <a:pt x="1542" y="284"/>
                  </a:lnTo>
                  <a:lnTo>
                    <a:pt x="1542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0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50" y="272"/>
                  </a:lnTo>
                  <a:lnTo>
                    <a:pt x="1550" y="272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68"/>
                  </a:lnTo>
                  <a:lnTo>
                    <a:pt x="1552" y="268"/>
                  </a:lnTo>
                  <a:lnTo>
                    <a:pt x="1552" y="265"/>
                  </a:lnTo>
                  <a:lnTo>
                    <a:pt x="1554" y="265"/>
                  </a:lnTo>
                  <a:lnTo>
                    <a:pt x="1554" y="265"/>
                  </a:lnTo>
                  <a:lnTo>
                    <a:pt x="1557" y="263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61" y="261"/>
                  </a:lnTo>
                  <a:lnTo>
                    <a:pt x="1561" y="258"/>
                  </a:lnTo>
                  <a:lnTo>
                    <a:pt x="1561" y="258"/>
                  </a:lnTo>
                  <a:lnTo>
                    <a:pt x="1564" y="258"/>
                  </a:lnTo>
                  <a:lnTo>
                    <a:pt x="1564" y="258"/>
                  </a:lnTo>
                  <a:lnTo>
                    <a:pt x="1566" y="258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8" y="254"/>
                  </a:lnTo>
                  <a:lnTo>
                    <a:pt x="1568" y="251"/>
                  </a:lnTo>
                  <a:lnTo>
                    <a:pt x="1571" y="246"/>
                  </a:lnTo>
                  <a:lnTo>
                    <a:pt x="1576" y="237"/>
                  </a:lnTo>
                  <a:lnTo>
                    <a:pt x="1576" y="237"/>
                  </a:lnTo>
                  <a:lnTo>
                    <a:pt x="1578" y="235"/>
                  </a:lnTo>
                  <a:lnTo>
                    <a:pt x="1580" y="232"/>
                  </a:lnTo>
                  <a:lnTo>
                    <a:pt x="1583" y="232"/>
                  </a:lnTo>
                  <a:lnTo>
                    <a:pt x="1583" y="230"/>
                  </a:lnTo>
                  <a:lnTo>
                    <a:pt x="1583" y="230"/>
                  </a:lnTo>
                  <a:lnTo>
                    <a:pt x="1580" y="228"/>
                  </a:lnTo>
                  <a:lnTo>
                    <a:pt x="1580" y="228"/>
                  </a:lnTo>
                  <a:lnTo>
                    <a:pt x="1578" y="225"/>
                  </a:lnTo>
                  <a:lnTo>
                    <a:pt x="1578" y="223"/>
                  </a:lnTo>
                  <a:lnTo>
                    <a:pt x="1580" y="220"/>
                  </a:lnTo>
                  <a:lnTo>
                    <a:pt x="1580" y="220"/>
                  </a:lnTo>
                  <a:lnTo>
                    <a:pt x="1578" y="220"/>
                  </a:lnTo>
                  <a:lnTo>
                    <a:pt x="1576" y="220"/>
                  </a:lnTo>
                  <a:lnTo>
                    <a:pt x="1573" y="220"/>
                  </a:lnTo>
                  <a:lnTo>
                    <a:pt x="1573" y="220"/>
                  </a:lnTo>
                  <a:lnTo>
                    <a:pt x="1571" y="220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6" y="220"/>
                  </a:lnTo>
                  <a:lnTo>
                    <a:pt x="1561" y="225"/>
                  </a:lnTo>
                  <a:lnTo>
                    <a:pt x="1561" y="228"/>
                  </a:lnTo>
                  <a:lnTo>
                    <a:pt x="1561" y="228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2"/>
                  </a:lnTo>
                  <a:lnTo>
                    <a:pt x="1561" y="232"/>
                  </a:lnTo>
                  <a:lnTo>
                    <a:pt x="1559" y="232"/>
                  </a:lnTo>
                  <a:lnTo>
                    <a:pt x="1557" y="232"/>
                  </a:lnTo>
                  <a:lnTo>
                    <a:pt x="1557" y="235"/>
                  </a:lnTo>
                  <a:lnTo>
                    <a:pt x="1554" y="235"/>
                  </a:lnTo>
                  <a:lnTo>
                    <a:pt x="1554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47" y="237"/>
                  </a:lnTo>
                  <a:lnTo>
                    <a:pt x="1547" y="239"/>
                  </a:lnTo>
                  <a:lnTo>
                    <a:pt x="1545" y="239"/>
                  </a:lnTo>
                  <a:lnTo>
                    <a:pt x="1545" y="242"/>
                  </a:lnTo>
                  <a:lnTo>
                    <a:pt x="1547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4"/>
                  </a:lnTo>
                  <a:lnTo>
                    <a:pt x="1550" y="244"/>
                  </a:lnTo>
                  <a:lnTo>
                    <a:pt x="1550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4"/>
                  </a:lnTo>
                  <a:lnTo>
                    <a:pt x="1547" y="244"/>
                  </a:lnTo>
                  <a:lnTo>
                    <a:pt x="1545" y="244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0" y="246"/>
                  </a:lnTo>
                  <a:lnTo>
                    <a:pt x="1540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5" y="249"/>
                  </a:lnTo>
                  <a:lnTo>
                    <a:pt x="1535" y="254"/>
                  </a:lnTo>
                  <a:lnTo>
                    <a:pt x="1535" y="254"/>
                  </a:lnTo>
                  <a:lnTo>
                    <a:pt x="1533" y="256"/>
                  </a:lnTo>
                  <a:lnTo>
                    <a:pt x="1531" y="256"/>
                  </a:lnTo>
                  <a:lnTo>
                    <a:pt x="1528" y="256"/>
                  </a:lnTo>
                  <a:lnTo>
                    <a:pt x="1526" y="258"/>
                  </a:lnTo>
                  <a:lnTo>
                    <a:pt x="1526" y="258"/>
                  </a:lnTo>
                  <a:lnTo>
                    <a:pt x="1524" y="258"/>
                  </a:lnTo>
                  <a:lnTo>
                    <a:pt x="1519" y="261"/>
                  </a:lnTo>
                  <a:lnTo>
                    <a:pt x="1516" y="263"/>
                  </a:lnTo>
                  <a:lnTo>
                    <a:pt x="1516" y="263"/>
                  </a:lnTo>
                  <a:lnTo>
                    <a:pt x="1514" y="263"/>
                  </a:lnTo>
                  <a:lnTo>
                    <a:pt x="1514" y="263"/>
                  </a:lnTo>
                  <a:lnTo>
                    <a:pt x="1516" y="263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2" y="265"/>
                  </a:lnTo>
                  <a:lnTo>
                    <a:pt x="1509" y="265"/>
                  </a:lnTo>
                  <a:lnTo>
                    <a:pt x="1502" y="263"/>
                  </a:lnTo>
                  <a:lnTo>
                    <a:pt x="1500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5" y="263"/>
                  </a:lnTo>
                  <a:lnTo>
                    <a:pt x="1495" y="263"/>
                  </a:lnTo>
                  <a:lnTo>
                    <a:pt x="1493" y="263"/>
                  </a:lnTo>
                  <a:lnTo>
                    <a:pt x="1488" y="261"/>
                  </a:lnTo>
                  <a:lnTo>
                    <a:pt x="1488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58"/>
                  </a:lnTo>
                  <a:lnTo>
                    <a:pt x="1481" y="258"/>
                  </a:lnTo>
                  <a:lnTo>
                    <a:pt x="1479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61"/>
                  </a:lnTo>
                  <a:lnTo>
                    <a:pt x="1474" y="261"/>
                  </a:lnTo>
                  <a:lnTo>
                    <a:pt x="1471" y="258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69" y="261"/>
                  </a:lnTo>
                  <a:lnTo>
                    <a:pt x="1467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3"/>
                  </a:lnTo>
                  <a:lnTo>
                    <a:pt x="1460" y="263"/>
                  </a:lnTo>
                  <a:lnTo>
                    <a:pt x="1460" y="263"/>
                  </a:lnTo>
                  <a:lnTo>
                    <a:pt x="1457" y="265"/>
                  </a:lnTo>
                  <a:lnTo>
                    <a:pt x="1457" y="265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1"/>
                  </a:lnTo>
                  <a:lnTo>
                    <a:pt x="1450" y="261"/>
                  </a:lnTo>
                  <a:lnTo>
                    <a:pt x="1448" y="261"/>
                  </a:lnTo>
                  <a:lnTo>
                    <a:pt x="1448" y="261"/>
                  </a:lnTo>
                  <a:lnTo>
                    <a:pt x="1448" y="258"/>
                  </a:lnTo>
                  <a:lnTo>
                    <a:pt x="1448" y="258"/>
                  </a:lnTo>
                  <a:lnTo>
                    <a:pt x="1445" y="258"/>
                  </a:lnTo>
                  <a:lnTo>
                    <a:pt x="1443" y="258"/>
                  </a:lnTo>
                  <a:lnTo>
                    <a:pt x="1441" y="258"/>
                  </a:lnTo>
                  <a:lnTo>
                    <a:pt x="1438" y="256"/>
                  </a:lnTo>
                  <a:lnTo>
                    <a:pt x="1436" y="256"/>
                  </a:lnTo>
                  <a:lnTo>
                    <a:pt x="1436" y="256"/>
                  </a:lnTo>
                  <a:lnTo>
                    <a:pt x="1434" y="256"/>
                  </a:lnTo>
                  <a:lnTo>
                    <a:pt x="1434" y="256"/>
                  </a:lnTo>
                  <a:lnTo>
                    <a:pt x="1431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4" y="256"/>
                  </a:lnTo>
                  <a:lnTo>
                    <a:pt x="1424" y="254"/>
                  </a:lnTo>
                  <a:lnTo>
                    <a:pt x="1424" y="254"/>
                  </a:lnTo>
                  <a:lnTo>
                    <a:pt x="1422" y="254"/>
                  </a:lnTo>
                  <a:lnTo>
                    <a:pt x="1422" y="254"/>
                  </a:lnTo>
                  <a:lnTo>
                    <a:pt x="1417" y="254"/>
                  </a:lnTo>
                  <a:lnTo>
                    <a:pt x="1417" y="254"/>
                  </a:lnTo>
                  <a:lnTo>
                    <a:pt x="1415" y="254"/>
                  </a:lnTo>
                  <a:lnTo>
                    <a:pt x="1415" y="254"/>
                  </a:lnTo>
                  <a:lnTo>
                    <a:pt x="1415" y="256"/>
                  </a:lnTo>
                  <a:lnTo>
                    <a:pt x="1412" y="256"/>
                  </a:lnTo>
                  <a:lnTo>
                    <a:pt x="1412" y="254"/>
                  </a:lnTo>
                  <a:lnTo>
                    <a:pt x="1410" y="254"/>
                  </a:lnTo>
                  <a:lnTo>
                    <a:pt x="1410" y="251"/>
                  </a:lnTo>
                  <a:lnTo>
                    <a:pt x="1410" y="251"/>
                  </a:lnTo>
                  <a:lnTo>
                    <a:pt x="1393" y="254"/>
                  </a:lnTo>
                  <a:lnTo>
                    <a:pt x="1391" y="254"/>
                  </a:lnTo>
                  <a:lnTo>
                    <a:pt x="1389" y="254"/>
                  </a:lnTo>
                  <a:lnTo>
                    <a:pt x="1389" y="251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6" y="244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2" y="242"/>
                  </a:lnTo>
                  <a:lnTo>
                    <a:pt x="1382" y="242"/>
                  </a:lnTo>
                  <a:lnTo>
                    <a:pt x="1379" y="242"/>
                  </a:lnTo>
                  <a:lnTo>
                    <a:pt x="1377" y="244"/>
                  </a:lnTo>
                  <a:lnTo>
                    <a:pt x="1375" y="244"/>
                  </a:lnTo>
                  <a:lnTo>
                    <a:pt x="1370" y="242"/>
                  </a:lnTo>
                  <a:lnTo>
                    <a:pt x="1370" y="239"/>
                  </a:lnTo>
                  <a:lnTo>
                    <a:pt x="1367" y="239"/>
                  </a:lnTo>
                  <a:lnTo>
                    <a:pt x="1365" y="239"/>
                  </a:lnTo>
                  <a:lnTo>
                    <a:pt x="1365" y="239"/>
                  </a:lnTo>
                  <a:lnTo>
                    <a:pt x="1358" y="237"/>
                  </a:lnTo>
                  <a:lnTo>
                    <a:pt x="1358" y="239"/>
                  </a:lnTo>
                  <a:lnTo>
                    <a:pt x="1358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7"/>
                  </a:lnTo>
                  <a:lnTo>
                    <a:pt x="1356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1" y="239"/>
                  </a:lnTo>
                  <a:lnTo>
                    <a:pt x="1351" y="242"/>
                  </a:lnTo>
                  <a:lnTo>
                    <a:pt x="1351" y="244"/>
                  </a:lnTo>
                  <a:lnTo>
                    <a:pt x="1351" y="244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48" y="254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6" y="256"/>
                  </a:lnTo>
                  <a:lnTo>
                    <a:pt x="1346" y="258"/>
                  </a:lnTo>
                  <a:lnTo>
                    <a:pt x="1346" y="258"/>
                  </a:lnTo>
                  <a:lnTo>
                    <a:pt x="1346" y="256"/>
                  </a:lnTo>
                  <a:lnTo>
                    <a:pt x="1346" y="256"/>
                  </a:lnTo>
                  <a:lnTo>
                    <a:pt x="1344" y="256"/>
                  </a:lnTo>
                  <a:lnTo>
                    <a:pt x="1344" y="256"/>
                  </a:lnTo>
                  <a:lnTo>
                    <a:pt x="1344" y="258"/>
                  </a:lnTo>
                  <a:lnTo>
                    <a:pt x="1341" y="261"/>
                  </a:lnTo>
                  <a:lnTo>
                    <a:pt x="1339" y="263"/>
                  </a:lnTo>
                  <a:lnTo>
                    <a:pt x="1341" y="265"/>
                  </a:lnTo>
                  <a:lnTo>
                    <a:pt x="1339" y="268"/>
                  </a:lnTo>
                  <a:lnTo>
                    <a:pt x="1339" y="268"/>
                  </a:lnTo>
                  <a:lnTo>
                    <a:pt x="1337" y="268"/>
                  </a:lnTo>
                  <a:lnTo>
                    <a:pt x="1337" y="268"/>
                  </a:lnTo>
                  <a:lnTo>
                    <a:pt x="1337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2" y="268"/>
                  </a:lnTo>
                  <a:lnTo>
                    <a:pt x="1332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1"/>
                  </a:lnTo>
                  <a:lnTo>
                    <a:pt x="1327" y="258"/>
                  </a:lnTo>
                  <a:lnTo>
                    <a:pt x="1327" y="256"/>
                  </a:lnTo>
                  <a:lnTo>
                    <a:pt x="1325" y="256"/>
                  </a:lnTo>
                  <a:lnTo>
                    <a:pt x="1322" y="256"/>
                  </a:lnTo>
                  <a:lnTo>
                    <a:pt x="1322" y="258"/>
                  </a:lnTo>
                  <a:lnTo>
                    <a:pt x="1322" y="261"/>
                  </a:lnTo>
                  <a:lnTo>
                    <a:pt x="1320" y="265"/>
                  </a:lnTo>
                  <a:lnTo>
                    <a:pt x="1320" y="265"/>
                  </a:lnTo>
                  <a:lnTo>
                    <a:pt x="1320" y="268"/>
                  </a:lnTo>
                  <a:lnTo>
                    <a:pt x="1318" y="268"/>
                  </a:lnTo>
                  <a:lnTo>
                    <a:pt x="1315" y="270"/>
                  </a:lnTo>
                  <a:lnTo>
                    <a:pt x="1315" y="270"/>
                  </a:lnTo>
                  <a:lnTo>
                    <a:pt x="1313" y="270"/>
                  </a:lnTo>
                  <a:lnTo>
                    <a:pt x="1313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1" y="275"/>
                  </a:lnTo>
                  <a:lnTo>
                    <a:pt x="1311" y="277"/>
                  </a:lnTo>
                  <a:lnTo>
                    <a:pt x="1311" y="280"/>
                  </a:lnTo>
                  <a:lnTo>
                    <a:pt x="1311" y="282"/>
                  </a:lnTo>
                  <a:lnTo>
                    <a:pt x="1308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1" y="289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4"/>
                  </a:lnTo>
                  <a:lnTo>
                    <a:pt x="1301" y="294"/>
                  </a:lnTo>
                  <a:lnTo>
                    <a:pt x="1299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9"/>
                  </a:lnTo>
                  <a:lnTo>
                    <a:pt x="1299" y="299"/>
                  </a:lnTo>
                  <a:lnTo>
                    <a:pt x="1301" y="303"/>
                  </a:lnTo>
                  <a:lnTo>
                    <a:pt x="1304" y="306"/>
                  </a:lnTo>
                  <a:lnTo>
                    <a:pt x="1301" y="306"/>
                  </a:lnTo>
                  <a:lnTo>
                    <a:pt x="1301" y="310"/>
                  </a:lnTo>
                  <a:lnTo>
                    <a:pt x="1301" y="310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6" y="313"/>
                  </a:lnTo>
                  <a:lnTo>
                    <a:pt x="1296" y="310"/>
                  </a:lnTo>
                  <a:lnTo>
                    <a:pt x="1294" y="310"/>
                  </a:lnTo>
                  <a:lnTo>
                    <a:pt x="1294" y="308"/>
                  </a:lnTo>
                  <a:lnTo>
                    <a:pt x="1292" y="308"/>
                  </a:lnTo>
                  <a:lnTo>
                    <a:pt x="1292" y="306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10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2" y="315"/>
                  </a:lnTo>
                  <a:lnTo>
                    <a:pt x="1294" y="315"/>
                  </a:lnTo>
                  <a:lnTo>
                    <a:pt x="1296" y="315"/>
                  </a:lnTo>
                  <a:lnTo>
                    <a:pt x="1296" y="313"/>
                  </a:lnTo>
                  <a:lnTo>
                    <a:pt x="1299" y="315"/>
                  </a:lnTo>
                  <a:lnTo>
                    <a:pt x="1299" y="315"/>
                  </a:lnTo>
                  <a:lnTo>
                    <a:pt x="1299" y="317"/>
                  </a:lnTo>
                  <a:lnTo>
                    <a:pt x="1299" y="317"/>
                  </a:lnTo>
                  <a:lnTo>
                    <a:pt x="1296" y="320"/>
                  </a:lnTo>
                  <a:lnTo>
                    <a:pt x="1296" y="320"/>
                  </a:lnTo>
                  <a:lnTo>
                    <a:pt x="1296" y="332"/>
                  </a:lnTo>
                  <a:lnTo>
                    <a:pt x="1296" y="334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9"/>
                  </a:lnTo>
                  <a:lnTo>
                    <a:pt x="1296" y="339"/>
                  </a:lnTo>
                  <a:lnTo>
                    <a:pt x="1299" y="341"/>
                  </a:lnTo>
                  <a:lnTo>
                    <a:pt x="1299" y="343"/>
                  </a:lnTo>
                  <a:lnTo>
                    <a:pt x="1299" y="343"/>
                  </a:lnTo>
                  <a:lnTo>
                    <a:pt x="1301" y="343"/>
                  </a:lnTo>
                  <a:lnTo>
                    <a:pt x="1301" y="346"/>
                  </a:lnTo>
                  <a:lnTo>
                    <a:pt x="1301" y="346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51"/>
                  </a:lnTo>
                  <a:lnTo>
                    <a:pt x="1301" y="351"/>
                  </a:lnTo>
                  <a:lnTo>
                    <a:pt x="1301" y="353"/>
                  </a:lnTo>
                  <a:lnTo>
                    <a:pt x="1299" y="353"/>
                  </a:lnTo>
                  <a:lnTo>
                    <a:pt x="1299" y="351"/>
                  </a:lnTo>
                  <a:lnTo>
                    <a:pt x="1296" y="348"/>
                  </a:lnTo>
                  <a:lnTo>
                    <a:pt x="1296" y="346"/>
                  </a:lnTo>
                  <a:lnTo>
                    <a:pt x="1296" y="343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89" y="346"/>
                  </a:lnTo>
                  <a:lnTo>
                    <a:pt x="1292" y="346"/>
                  </a:lnTo>
                  <a:lnTo>
                    <a:pt x="1292" y="346"/>
                  </a:lnTo>
                  <a:lnTo>
                    <a:pt x="1289" y="348"/>
                  </a:lnTo>
                  <a:lnTo>
                    <a:pt x="1287" y="348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5" y="351"/>
                  </a:lnTo>
                  <a:lnTo>
                    <a:pt x="1285" y="353"/>
                  </a:lnTo>
                  <a:lnTo>
                    <a:pt x="1285" y="353"/>
                  </a:lnTo>
                  <a:lnTo>
                    <a:pt x="1282" y="353"/>
                  </a:lnTo>
                  <a:lnTo>
                    <a:pt x="1282" y="355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0" y="362"/>
                  </a:lnTo>
                  <a:lnTo>
                    <a:pt x="1280" y="362"/>
                  </a:lnTo>
                  <a:lnTo>
                    <a:pt x="1280" y="365"/>
                  </a:lnTo>
                  <a:lnTo>
                    <a:pt x="1280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3" y="372"/>
                  </a:lnTo>
                  <a:lnTo>
                    <a:pt x="1273" y="372"/>
                  </a:lnTo>
                  <a:lnTo>
                    <a:pt x="1273" y="374"/>
                  </a:lnTo>
                  <a:lnTo>
                    <a:pt x="1273" y="377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81"/>
                  </a:lnTo>
                  <a:lnTo>
                    <a:pt x="1270" y="381"/>
                  </a:lnTo>
                  <a:lnTo>
                    <a:pt x="1270" y="381"/>
                  </a:lnTo>
                  <a:lnTo>
                    <a:pt x="1273" y="381"/>
                  </a:lnTo>
                  <a:lnTo>
                    <a:pt x="1273" y="386"/>
                  </a:lnTo>
                  <a:lnTo>
                    <a:pt x="1273" y="386"/>
                  </a:lnTo>
                  <a:lnTo>
                    <a:pt x="1273" y="391"/>
                  </a:lnTo>
                  <a:lnTo>
                    <a:pt x="1273" y="391"/>
                  </a:lnTo>
                  <a:lnTo>
                    <a:pt x="1273" y="393"/>
                  </a:lnTo>
                  <a:lnTo>
                    <a:pt x="1273" y="393"/>
                  </a:lnTo>
                  <a:lnTo>
                    <a:pt x="1273" y="396"/>
                  </a:lnTo>
                  <a:lnTo>
                    <a:pt x="1273" y="400"/>
                  </a:lnTo>
                  <a:lnTo>
                    <a:pt x="1273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5"/>
                  </a:lnTo>
                  <a:lnTo>
                    <a:pt x="1275" y="410"/>
                  </a:lnTo>
                  <a:lnTo>
                    <a:pt x="1275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0" y="410"/>
                  </a:lnTo>
                  <a:lnTo>
                    <a:pt x="1270" y="410"/>
                  </a:lnTo>
                  <a:lnTo>
                    <a:pt x="1268" y="412"/>
                  </a:lnTo>
                  <a:lnTo>
                    <a:pt x="1268" y="412"/>
                  </a:lnTo>
                  <a:lnTo>
                    <a:pt x="1266" y="419"/>
                  </a:lnTo>
                  <a:lnTo>
                    <a:pt x="1266" y="419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6"/>
                  </a:lnTo>
                  <a:lnTo>
                    <a:pt x="1263" y="431"/>
                  </a:lnTo>
                  <a:lnTo>
                    <a:pt x="1263" y="431"/>
                  </a:lnTo>
                  <a:lnTo>
                    <a:pt x="1263" y="436"/>
                  </a:lnTo>
                  <a:lnTo>
                    <a:pt x="1263" y="436"/>
                  </a:lnTo>
                  <a:lnTo>
                    <a:pt x="1261" y="438"/>
                  </a:lnTo>
                  <a:lnTo>
                    <a:pt x="1259" y="438"/>
                  </a:lnTo>
                  <a:lnTo>
                    <a:pt x="1259" y="438"/>
                  </a:lnTo>
                  <a:lnTo>
                    <a:pt x="1259" y="440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close/>
                  <a:moveTo>
                    <a:pt x="1694" y="289"/>
                  </a:moveTo>
                  <a:lnTo>
                    <a:pt x="1694" y="289"/>
                  </a:lnTo>
                  <a:lnTo>
                    <a:pt x="1694" y="289"/>
                  </a:lnTo>
                  <a:lnTo>
                    <a:pt x="1691" y="289"/>
                  </a:lnTo>
                  <a:lnTo>
                    <a:pt x="1691" y="291"/>
                  </a:lnTo>
                  <a:lnTo>
                    <a:pt x="1694" y="291"/>
                  </a:lnTo>
                  <a:lnTo>
                    <a:pt x="1694" y="294"/>
                  </a:lnTo>
                  <a:lnTo>
                    <a:pt x="1694" y="294"/>
                  </a:lnTo>
                  <a:lnTo>
                    <a:pt x="1696" y="294"/>
                  </a:lnTo>
                  <a:lnTo>
                    <a:pt x="1696" y="291"/>
                  </a:lnTo>
                  <a:lnTo>
                    <a:pt x="1696" y="289"/>
                  </a:lnTo>
                  <a:lnTo>
                    <a:pt x="1696" y="289"/>
                  </a:lnTo>
                  <a:lnTo>
                    <a:pt x="1694" y="289"/>
                  </a:lnTo>
                  <a:close/>
                  <a:moveTo>
                    <a:pt x="1495" y="582"/>
                  </a:moveTo>
                  <a:lnTo>
                    <a:pt x="1493" y="582"/>
                  </a:lnTo>
                  <a:lnTo>
                    <a:pt x="1493" y="582"/>
                  </a:lnTo>
                  <a:lnTo>
                    <a:pt x="1493" y="582"/>
                  </a:lnTo>
                  <a:lnTo>
                    <a:pt x="1495" y="587"/>
                  </a:lnTo>
                  <a:lnTo>
                    <a:pt x="1495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500" y="587"/>
                  </a:lnTo>
                  <a:lnTo>
                    <a:pt x="1500" y="585"/>
                  </a:lnTo>
                  <a:lnTo>
                    <a:pt x="1497" y="582"/>
                  </a:lnTo>
                  <a:lnTo>
                    <a:pt x="1497" y="582"/>
                  </a:lnTo>
                  <a:lnTo>
                    <a:pt x="1495" y="582"/>
                  </a:lnTo>
                  <a:close/>
                  <a:moveTo>
                    <a:pt x="1486" y="396"/>
                  </a:moveTo>
                  <a:lnTo>
                    <a:pt x="1483" y="396"/>
                  </a:lnTo>
                  <a:lnTo>
                    <a:pt x="1483" y="396"/>
                  </a:lnTo>
                  <a:lnTo>
                    <a:pt x="1483" y="396"/>
                  </a:lnTo>
                  <a:lnTo>
                    <a:pt x="1481" y="400"/>
                  </a:lnTo>
                  <a:lnTo>
                    <a:pt x="1479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3" y="398"/>
                  </a:lnTo>
                  <a:lnTo>
                    <a:pt x="1483" y="398"/>
                  </a:lnTo>
                  <a:lnTo>
                    <a:pt x="1486" y="398"/>
                  </a:lnTo>
                  <a:lnTo>
                    <a:pt x="1486" y="398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close/>
                  <a:moveTo>
                    <a:pt x="1495" y="388"/>
                  </a:moveTo>
                  <a:lnTo>
                    <a:pt x="1495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7" y="398"/>
                  </a:lnTo>
                  <a:lnTo>
                    <a:pt x="1497" y="396"/>
                  </a:lnTo>
                  <a:lnTo>
                    <a:pt x="1497" y="396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1"/>
                  </a:lnTo>
                  <a:lnTo>
                    <a:pt x="1497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88"/>
                  </a:lnTo>
                  <a:lnTo>
                    <a:pt x="1495" y="388"/>
                  </a:lnTo>
                  <a:lnTo>
                    <a:pt x="1495" y="388"/>
                  </a:lnTo>
                  <a:close/>
                  <a:moveTo>
                    <a:pt x="1460" y="592"/>
                  </a:moveTo>
                  <a:lnTo>
                    <a:pt x="1460" y="592"/>
                  </a:lnTo>
                  <a:lnTo>
                    <a:pt x="1464" y="590"/>
                  </a:lnTo>
                  <a:lnTo>
                    <a:pt x="1464" y="590"/>
                  </a:lnTo>
                  <a:lnTo>
                    <a:pt x="1467" y="590"/>
                  </a:lnTo>
                  <a:lnTo>
                    <a:pt x="1467" y="590"/>
                  </a:lnTo>
                  <a:lnTo>
                    <a:pt x="1469" y="590"/>
                  </a:lnTo>
                  <a:lnTo>
                    <a:pt x="1469" y="590"/>
                  </a:lnTo>
                  <a:lnTo>
                    <a:pt x="1471" y="590"/>
                  </a:lnTo>
                  <a:lnTo>
                    <a:pt x="1474" y="590"/>
                  </a:lnTo>
                  <a:lnTo>
                    <a:pt x="1474" y="587"/>
                  </a:lnTo>
                  <a:lnTo>
                    <a:pt x="1474" y="587"/>
                  </a:lnTo>
                  <a:lnTo>
                    <a:pt x="1476" y="585"/>
                  </a:lnTo>
                  <a:lnTo>
                    <a:pt x="1476" y="585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4" y="580"/>
                  </a:lnTo>
                  <a:lnTo>
                    <a:pt x="1471" y="580"/>
                  </a:lnTo>
                  <a:lnTo>
                    <a:pt x="1471" y="578"/>
                  </a:lnTo>
                  <a:lnTo>
                    <a:pt x="1471" y="578"/>
                  </a:lnTo>
                  <a:lnTo>
                    <a:pt x="1469" y="578"/>
                  </a:lnTo>
                  <a:lnTo>
                    <a:pt x="1469" y="578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7" y="575"/>
                  </a:lnTo>
                  <a:lnTo>
                    <a:pt x="1467" y="578"/>
                  </a:lnTo>
                  <a:lnTo>
                    <a:pt x="1464" y="578"/>
                  </a:lnTo>
                  <a:lnTo>
                    <a:pt x="1464" y="578"/>
                  </a:lnTo>
                  <a:lnTo>
                    <a:pt x="1462" y="578"/>
                  </a:lnTo>
                  <a:lnTo>
                    <a:pt x="1462" y="578"/>
                  </a:lnTo>
                  <a:lnTo>
                    <a:pt x="1462" y="575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6"/>
                  </a:lnTo>
                  <a:lnTo>
                    <a:pt x="1464" y="566"/>
                  </a:lnTo>
                  <a:lnTo>
                    <a:pt x="1467" y="566"/>
                  </a:lnTo>
                  <a:lnTo>
                    <a:pt x="1467" y="564"/>
                  </a:lnTo>
                  <a:lnTo>
                    <a:pt x="1467" y="561"/>
                  </a:lnTo>
                  <a:lnTo>
                    <a:pt x="1467" y="561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9" y="559"/>
                  </a:lnTo>
                  <a:lnTo>
                    <a:pt x="1467" y="556"/>
                  </a:lnTo>
                  <a:lnTo>
                    <a:pt x="1469" y="554"/>
                  </a:lnTo>
                  <a:lnTo>
                    <a:pt x="1469" y="556"/>
                  </a:lnTo>
                  <a:lnTo>
                    <a:pt x="1469" y="556"/>
                  </a:lnTo>
                  <a:lnTo>
                    <a:pt x="1469" y="554"/>
                  </a:lnTo>
                  <a:lnTo>
                    <a:pt x="1469" y="554"/>
                  </a:lnTo>
                  <a:lnTo>
                    <a:pt x="1471" y="556"/>
                  </a:lnTo>
                  <a:lnTo>
                    <a:pt x="1471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6" y="556"/>
                  </a:lnTo>
                  <a:lnTo>
                    <a:pt x="1476" y="559"/>
                  </a:lnTo>
                  <a:lnTo>
                    <a:pt x="1476" y="561"/>
                  </a:lnTo>
                  <a:lnTo>
                    <a:pt x="1476" y="561"/>
                  </a:lnTo>
                  <a:lnTo>
                    <a:pt x="1476" y="559"/>
                  </a:lnTo>
                  <a:lnTo>
                    <a:pt x="1476" y="554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7"/>
                  </a:lnTo>
                  <a:lnTo>
                    <a:pt x="1476" y="547"/>
                  </a:lnTo>
                  <a:lnTo>
                    <a:pt x="1474" y="545"/>
                  </a:lnTo>
                  <a:lnTo>
                    <a:pt x="1474" y="542"/>
                  </a:lnTo>
                  <a:lnTo>
                    <a:pt x="1469" y="540"/>
                  </a:lnTo>
                  <a:lnTo>
                    <a:pt x="1469" y="540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7" y="538"/>
                  </a:lnTo>
                  <a:lnTo>
                    <a:pt x="1467" y="538"/>
                  </a:lnTo>
                  <a:lnTo>
                    <a:pt x="1462" y="540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7"/>
                  </a:lnTo>
                  <a:lnTo>
                    <a:pt x="1457" y="547"/>
                  </a:lnTo>
                  <a:lnTo>
                    <a:pt x="1457" y="54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61"/>
                  </a:lnTo>
                  <a:lnTo>
                    <a:pt x="1455" y="561"/>
                  </a:lnTo>
                  <a:lnTo>
                    <a:pt x="1457" y="561"/>
                  </a:lnTo>
                  <a:lnTo>
                    <a:pt x="1457" y="561"/>
                  </a:lnTo>
                  <a:lnTo>
                    <a:pt x="1457" y="564"/>
                  </a:lnTo>
                  <a:lnTo>
                    <a:pt x="1457" y="564"/>
                  </a:lnTo>
                  <a:lnTo>
                    <a:pt x="1457" y="566"/>
                  </a:lnTo>
                  <a:lnTo>
                    <a:pt x="1457" y="566"/>
                  </a:lnTo>
                  <a:lnTo>
                    <a:pt x="1455" y="566"/>
                  </a:lnTo>
                  <a:lnTo>
                    <a:pt x="1453" y="568"/>
                  </a:lnTo>
                  <a:lnTo>
                    <a:pt x="1453" y="571"/>
                  </a:lnTo>
                  <a:lnTo>
                    <a:pt x="1453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3"/>
                  </a:lnTo>
                  <a:lnTo>
                    <a:pt x="1455" y="573"/>
                  </a:lnTo>
                  <a:lnTo>
                    <a:pt x="1455" y="575"/>
                  </a:lnTo>
                  <a:lnTo>
                    <a:pt x="1453" y="575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80"/>
                  </a:lnTo>
                  <a:lnTo>
                    <a:pt x="1453" y="580"/>
                  </a:lnTo>
                  <a:lnTo>
                    <a:pt x="1455" y="578"/>
                  </a:lnTo>
                  <a:lnTo>
                    <a:pt x="1455" y="578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3" y="582"/>
                  </a:lnTo>
                  <a:lnTo>
                    <a:pt x="1453" y="582"/>
                  </a:lnTo>
                  <a:lnTo>
                    <a:pt x="1450" y="582"/>
                  </a:lnTo>
                  <a:lnTo>
                    <a:pt x="1450" y="585"/>
                  </a:lnTo>
                  <a:lnTo>
                    <a:pt x="1450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7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8" y="590"/>
                  </a:lnTo>
                  <a:lnTo>
                    <a:pt x="1448" y="590"/>
                  </a:lnTo>
                  <a:lnTo>
                    <a:pt x="1448" y="592"/>
                  </a:lnTo>
                  <a:lnTo>
                    <a:pt x="1443" y="594"/>
                  </a:lnTo>
                  <a:lnTo>
                    <a:pt x="1445" y="604"/>
                  </a:lnTo>
                  <a:lnTo>
                    <a:pt x="1448" y="604"/>
                  </a:lnTo>
                  <a:lnTo>
                    <a:pt x="1448" y="604"/>
                  </a:lnTo>
                  <a:lnTo>
                    <a:pt x="1450" y="604"/>
                  </a:lnTo>
                  <a:lnTo>
                    <a:pt x="1450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7" y="604"/>
                  </a:lnTo>
                  <a:lnTo>
                    <a:pt x="1457" y="601"/>
                  </a:lnTo>
                  <a:lnTo>
                    <a:pt x="1460" y="599"/>
                  </a:lnTo>
                  <a:lnTo>
                    <a:pt x="1462" y="597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60" y="592"/>
                  </a:lnTo>
                  <a:close/>
                  <a:moveTo>
                    <a:pt x="1441" y="592"/>
                  </a:moveTo>
                  <a:lnTo>
                    <a:pt x="1443" y="592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8" y="587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5" y="582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8" y="573"/>
                  </a:lnTo>
                  <a:lnTo>
                    <a:pt x="1448" y="571"/>
                  </a:lnTo>
                  <a:lnTo>
                    <a:pt x="1450" y="568"/>
                  </a:lnTo>
                  <a:lnTo>
                    <a:pt x="1453" y="568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5" y="566"/>
                  </a:lnTo>
                  <a:lnTo>
                    <a:pt x="1455" y="566"/>
                  </a:lnTo>
                  <a:lnTo>
                    <a:pt x="1455" y="564"/>
                  </a:lnTo>
                  <a:lnTo>
                    <a:pt x="1455" y="564"/>
                  </a:lnTo>
                  <a:lnTo>
                    <a:pt x="1453" y="564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56"/>
                  </a:lnTo>
                  <a:lnTo>
                    <a:pt x="1453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48" y="549"/>
                  </a:lnTo>
                  <a:lnTo>
                    <a:pt x="1445" y="552"/>
                  </a:lnTo>
                  <a:lnTo>
                    <a:pt x="1441" y="554"/>
                  </a:lnTo>
                  <a:lnTo>
                    <a:pt x="1438" y="554"/>
                  </a:lnTo>
                  <a:lnTo>
                    <a:pt x="1438" y="554"/>
                  </a:lnTo>
                  <a:lnTo>
                    <a:pt x="1434" y="554"/>
                  </a:lnTo>
                  <a:lnTo>
                    <a:pt x="1434" y="556"/>
                  </a:lnTo>
                  <a:lnTo>
                    <a:pt x="1431" y="556"/>
                  </a:lnTo>
                  <a:lnTo>
                    <a:pt x="1431" y="559"/>
                  </a:lnTo>
                  <a:lnTo>
                    <a:pt x="1431" y="559"/>
                  </a:lnTo>
                  <a:lnTo>
                    <a:pt x="1431" y="561"/>
                  </a:lnTo>
                  <a:lnTo>
                    <a:pt x="1431" y="561"/>
                  </a:lnTo>
                  <a:lnTo>
                    <a:pt x="1431" y="564"/>
                  </a:lnTo>
                  <a:lnTo>
                    <a:pt x="1431" y="564"/>
                  </a:lnTo>
                  <a:lnTo>
                    <a:pt x="1434" y="566"/>
                  </a:lnTo>
                  <a:lnTo>
                    <a:pt x="1434" y="568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1" y="573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29" y="580"/>
                  </a:lnTo>
                  <a:lnTo>
                    <a:pt x="1429" y="580"/>
                  </a:lnTo>
                  <a:lnTo>
                    <a:pt x="1429" y="582"/>
                  </a:lnTo>
                  <a:lnTo>
                    <a:pt x="1429" y="585"/>
                  </a:lnTo>
                  <a:lnTo>
                    <a:pt x="1427" y="585"/>
                  </a:lnTo>
                  <a:lnTo>
                    <a:pt x="1427" y="587"/>
                  </a:lnTo>
                  <a:lnTo>
                    <a:pt x="1429" y="587"/>
                  </a:lnTo>
                  <a:lnTo>
                    <a:pt x="1429" y="587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31" y="590"/>
                  </a:lnTo>
                  <a:lnTo>
                    <a:pt x="1434" y="590"/>
                  </a:lnTo>
                  <a:lnTo>
                    <a:pt x="1434" y="587"/>
                  </a:lnTo>
                  <a:lnTo>
                    <a:pt x="1434" y="587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7"/>
                  </a:lnTo>
                  <a:lnTo>
                    <a:pt x="1434" y="587"/>
                  </a:lnTo>
                  <a:lnTo>
                    <a:pt x="1436" y="587"/>
                  </a:lnTo>
                  <a:lnTo>
                    <a:pt x="1436" y="590"/>
                  </a:lnTo>
                  <a:lnTo>
                    <a:pt x="1436" y="590"/>
                  </a:lnTo>
                  <a:lnTo>
                    <a:pt x="1438" y="590"/>
                  </a:lnTo>
                  <a:lnTo>
                    <a:pt x="1438" y="590"/>
                  </a:lnTo>
                  <a:lnTo>
                    <a:pt x="1438" y="587"/>
                  </a:lnTo>
                  <a:lnTo>
                    <a:pt x="1438" y="587"/>
                  </a:lnTo>
                  <a:lnTo>
                    <a:pt x="1438" y="585"/>
                  </a:lnTo>
                  <a:lnTo>
                    <a:pt x="1438" y="585"/>
                  </a:lnTo>
                  <a:lnTo>
                    <a:pt x="1441" y="582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7"/>
                  </a:lnTo>
                  <a:lnTo>
                    <a:pt x="1441" y="590"/>
                  </a:lnTo>
                  <a:lnTo>
                    <a:pt x="1441" y="592"/>
                  </a:lnTo>
                  <a:close/>
                  <a:moveTo>
                    <a:pt x="1476" y="374"/>
                  </a:moveTo>
                  <a:lnTo>
                    <a:pt x="1476" y="374"/>
                  </a:lnTo>
                  <a:lnTo>
                    <a:pt x="1476" y="374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4" y="367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69" y="370"/>
                  </a:lnTo>
                  <a:lnTo>
                    <a:pt x="1467" y="370"/>
                  </a:lnTo>
                  <a:lnTo>
                    <a:pt x="1467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2" y="370"/>
                  </a:lnTo>
                  <a:lnTo>
                    <a:pt x="1462" y="370"/>
                  </a:lnTo>
                  <a:lnTo>
                    <a:pt x="1460" y="370"/>
                  </a:lnTo>
                  <a:lnTo>
                    <a:pt x="1457" y="374"/>
                  </a:lnTo>
                  <a:lnTo>
                    <a:pt x="1457" y="377"/>
                  </a:lnTo>
                  <a:lnTo>
                    <a:pt x="1455" y="379"/>
                  </a:lnTo>
                  <a:lnTo>
                    <a:pt x="1455" y="381"/>
                  </a:lnTo>
                  <a:lnTo>
                    <a:pt x="1455" y="384"/>
                  </a:lnTo>
                  <a:lnTo>
                    <a:pt x="1460" y="391"/>
                  </a:lnTo>
                  <a:lnTo>
                    <a:pt x="1460" y="391"/>
                  </a:lnTo>
                  <a:lnTo>
                    <a:pt x="1462" y="391"/>
                  </a:lnTo>
                  <a:lnTo>
                    <a:pt x="1464" y="386"/>
                  </a:lnTo>
                  <a:lnTo>
                    <a:pt x="1467" y="386"/>
                  </a:lnTo>
                  <a:lnTo>
                    <a:pt x="1467" y="384"/>
                  </a:lnTo>
                  <a:lnTo>
                    <a:pt x="1467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71" y="379"/>
                  </a:lnTo>
                  <a:lnTo>
                    <a:pt x="1471" y="379"/>
                  </a:lnTo>
                  <a:lnTo>
                    <a:pt x="1471" y="377"/>
                  </a:lnTo>
                  <a:lnTo>
                    <a:pt x="1471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9"/>
                  </a:lnTo>
                  <a:lnTo>
                    <a:pt x="1476" y="386"/>
                  </a:lnTo>
                  <a:lnTo>
                    <a:pt x="1474" y="386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4" y="391"/>
                  </a:lnTo>
                  <a:lnTo>
                    <a:pt x="1474" y="391"/>
                  </a:lnTo>
                  <a:lnTo>
                    <a:pt x="1474" y="393"/>
                  </a:lnTo>
                  <a:lnTo>
                    <a:pt x="1474" y="393"/>
                  </a:lnTo>
                  <a:lnTo>
                    <a:pt x="1476" y="391"/>
                  </a:lnTo>
                  <a:lnTo>
                    <a:pt x="1476" y="391"/>
                  </a:lnTo>
                  <a:lnTo>
                    <a:pt x="1479" y="391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1"/>
                  </a:lnTo>
                  <a:lnTo>
                    <a:pt x="1479" y="386"/>
                  </a:lnTo>
                  <a:lnTo>
                    <a:pt x="1479" y="384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3" y="381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6"/>
                  </a:lnTo>
                  <a:lnTo>
                    <a:pt x="1486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90" y="386"/>
                  </a:lnTo>
                  <a:lnTo>
                    <a:pt x="1490" y="386"/>
                  </a:lnTo>
                  <a:lnTo>
                    <a:pt x="1493" y="384"/>
                  </a:lnTo>
                  <a:lnTo>
                    <a:pt x="1493" y="384"/>
                  </a:lnTo>
                  <a:lnTo>
                    <a:pt x="1493" y="381"/>
                  </a:lnTo>
                  <a:lnTo>
                    <a:pt x="1493" y="381"/>
                  </a:lnTo>
                  <a:lnTo>
                    <a:pt x="1493" y="379"/>
                  </a:lnTo>
                  <a:lnTo>
                    <a:pt x="1493" y="379"/>
                  </a:lnTo>
                  <a:lnTo>
                    <a:pt x="1495" y="377"/>
                  </a:lnTo>
                  <a:lnTo>
                    <a:pt x="1495" y="377"/>
                  </a:lnTo>
                  <a:lnTo>
                    <a:pt x="1495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0" y="374"/>
                  </a:lnTo>
                  <a:lnTo>
                    <a:pt x="1490" y="372"/>
                  </a:lnTo>
                  <a:lnTo>
                    <a:pt x="1490" y="372"/>
                  </a:lnTo>
                  <a:lnTo>
                    <a:pt x="1488" y="372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3" y="372"/>
                  </a:lnTo>
                  <a:lnTo>
                    <a:pt x="1483" y="372"/>
                  </a:lnTo>
                  <a:lnTo>
                    <a:pt x="1483" y="374"/>
                  </a:lnTo>
                  <a:lnTo>
                    <a:pt x="1483" y="374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9" y="381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4"/>
                  </a:lnTo>
                  <a:lnTo>
                    <a:pt x="1476" y="374"/>
                  </a:lnTo>
                  <a:close/>
                  <a:moveTo>
                    <a:pt x="1434" y="748"/>
                  </a:moveTo>
                  <a:lnTo>
                    <a:pt x="1431" y="748"/>
                  </a:lnTo>
                  <a:lnTo>
                    <a:pt x="1431" y="748"/>
                  </a:lnTo>
                  <a:lnTo>
                    <a:pt x="1431" y="751"/>
                  </a:lnTo>
                  <a:lnTo>
                    <a:pt x="1434" y="753"/>
                  </a:lnTo>
                  <a:lnTo>
                    <a:pt x="1434" y="751"/>
                  </a:lnTo>
                  <a:lnTo>
                    <a:pt x="1436" y="751"/>
                  </a:lnTo>
                  <a:lnTo>
                    <a:pt x="1434" y="748"/>
                  </a:lnTo>
                  <a:lnTo>
                    <a:pt x="1434" y="748"/>
                  </a:lnTo>
                  <a:close/>
                  <a:moveTo>
                    <a:pt x="1533" y="736"/>
                  </a:moveTo>
                  <a:lnTo>
                    <a:pt x="1533" y="736"/>
                  </a:lnTo>
                  <a:lnTo>
                    <a:pt x="1533" y="736"/>
                  </a:lnTo>
                  <a:lnTo>
                    <a:pt x="1533" y="734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28" y="739"/>
                  </a:lnTo>
                  <a:lnTo>
                    <a:pt x="1528" y="741"/>
                  </a:lnTo>
                  <a:lnTo>
                    <a:pt x="1526" y="743"/>
                  </a:lnTo>
                  <a:lnTo>
                    <a:pt x="1524" y="743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19" y="741"/>
                  </a:lnTo>
                  <a:lnTo>
                    <a:pt x="1516" y="743"/>
                  </a:lnTo>
                  <a:lnTo>
                    <a:pt x="1516" y="743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6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51"/>
                  </a:lnTo>
                  <a:lnTo>
                    <a:pt x="1521" y="751"/>
                  </a:lnTo>
                  <a:lnTo>
                    <a:pt x="1521" y="753"/>
                  </a:lnTo>
                  <a:lnTo>
                    <a:pt x="1521" y="753"/>
                  </a:lnTo>
                  <a:lnTo>
                    <a:pt x="1521" y="755"/>
                  </a:lnTo>
                  <a:lnTo>
                    <a:pt x="1521" y="755"/>
                  </a:lnTo>
                  <a:lnTo>
                    <a:pt x="1524" y="755"/>
                  </a:lnTo>
                  <a:lnTo>
                    <a:pt x="1524" y="755"/>
                  </a:lnTo>
                  <a:lnTo>
                    <a:pt x="1526" y="753"/>
                  </a:lnTo>
                  <a:lnTo>
                    <a:pt x="1526" y="753"/>
                  </a:lnTo>
                  <a:lnTo>
                    <a:pt x="1528" y="753"/>
                  </a:lnTo>
                  <a:lnTo>
                    <a:pt x="1528" y="751"/>
                  </a:lnTo>
                  <a:lnTo>
                    <a:pt x="1528" y="751"/>
                  </a:lnTo>
                  <a:lnTo>
                    <a:pt x="1528" y="748"/>
                  </a:lnTo>
                  <a:lnTo>
                    <a:pt x="1528" y="746"/>
                  </a:lnTo>
                  <a:lnTo>
                    <a:pt x="1531" y="746"/>
                  </a:lnTo>
                  <a:lnTo>
                    <a:pt x="1531" y="746"/>
                  </a:lnTo>
                  <a:lnTo>
                    <a:pt x="1533" y="743"/>
                  </a:lnTo>
                  <a:lnTo>
                    <a:pt x="1533" y="743"/>
                  </a:lnTo>
                  <a:lnTo>
                    <a:pt x="1533" y="741"/>
                  </a:lnTo>
                  <a:lnTo>
                    <a:pt x="1533" y="741"/>
                  </a:lnTo>
                  <a:lnTo>
                    <a:pt x="1533" y="739"/>
                  </a:lnTo>
                  <a:lnTo>
                    <a:pt x="1533" y="736"/>
                  </a:lnTo>
                  <a:close/>
                  <a:moveTo>
                    <a:pt x="1682" y="332"/>
                  </a:moveTo>
                  <a:lnTo>
                    <a:pt x="1682" y="332"/>
                  </a:lnTo>
                  <a:lnTo>
                    <a:pt x="1682" y="332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0" y="334"/>
                  </a:lnTo>
                  <a:lnTo>
                    <a:pt x="1680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6"/>
                  </a:lnTo>
                  <a:lnTo>
                    <a:pt x="1684" y="336"/>
                  </a:lnTo>
                  <a:lnTo>
                    <a:pt x="1684" y="336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91" y="322"/>
                  </a:lnTo>
                  <a:lnTo>
                    <a:pt x="1691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0" y="322"/>
                  </a:lnTo>
                  <a:lnTo>
                    <a:pt x="1680" y="325"/>
                  </a:lnTo>
                  <a:lnTo>
                    <a:pt x="1682" y="325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0" y="327"/>
                  </a:lnTo>
                  <a:lnTo>
                    <a:pt x="1680" y="327"/>
                  </a:lnTo>
                  <a:lnTo>
                    <a:pt x="1680" y="329"/>
                  </a:lnTo>
                  <a:lnTo>
                    <a:pt x="1680" y="329"/>
                  </a:lnTo>
                  <a:lnTo>
                    <a:pt x="1680" y="332"/>
                  </a:lnTo>
                  <a:lnTo>
                    <a:pt x="1680" y="332"/>
                  </a:lnTo>
                  <a:lnTo>
                    <a:pt x="1682" y="332"/>
                  </a:lnTo>
                  <a:close/>
                  <a:moveTo>
                    <a:pt x="1682" y="62"/>
                  </a:moveTo>
                  <a:lnTo>
                    <a:pt x="1682" y="62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62"/>
                  </a:lnTo>
                  <a:lnTo>
                    <a:pt x="1682" y="62"/>
                  </a:lnTo>
                  <a:close/>
                  <a:moveTo>
                    <a:pt x="1661" y="100"/>
                  </a:moveTo>
                  <a:lnTo>
                    <a:pt x="1663" y="100"/>
                  </a:lnTo>
                  <a:lnTo>
                    <a:pt x="1665" y="100"/>
                  </a:lnTo>
                  <a:lnTo>
                    <a:pt x="1665" y="97"/>
                  </a:lnTo>
                  <a:lnTo>
                    <a:pt x="1665" y="95"/>
                  </a:lnTo>
                  <a:lnTo>
                    <a:pt x="1665" y="93"/>
                  </a:lnTo>
                  <a:lnTo>
                    <a:pt x="1668" y="88"/>
                  </a:lnTo>
                  <a:lnTo>
                    <a:pt x="1670" y="86"/>
                  </a:lnTo>
                  <a:lnTo>
                    <a:pt x="1670" y="83"/>
                  </a:lnTo>
                  <a:lnTo>
                    <a:pt x="1668" y="83"/>
                  </a:lnTo>
                  <a:lnTo>
                    <a:pt x="1668" y="81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5" y="74"/>
                  </a:lnTo>
                  <a:lnTo>
                    <a:pt x="1665" y="74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3" y="71"/>
                  </a:lnTo>
                  <a:lnTo>
                    <a:pt x="1663" y="71"/>
                  </a:lnTo>
                  <a:lnTo>
                    <a:pt x="1661" y="71"/>
                  </a:lnTo>
                  <a:lnTo>
                    <a:pt x="1661" y="71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6"/>
                  </a:lnTo>
                  <a:lnTo>
                    <a:pt x="1661" y="76"/>
                  </a:lnTo>
                  <a:lnTo>
                    <a:pt x="1658" y="78"/>
                  </a:lnTo>
                  <a:lnTo>
                    <a:pt x="1658" y="78"/>
                  </a:lnTo>
                  <a:lnTo>
                    <a:pt x="1658" y="81"/>
                  </a:lnTo>
                  <a:lnTo>
                    <a:pt x="1658" y="81"/>
                  </a:lnTo>
                  <a:lnTo>
                    <a:pt x="1658" y="83"/>
                  </a:lnTo>
                  <a:lnTo>
                    <a:pt x="1658" y="83"/>
                  </a:lnTo>
                  <a:lnTo>
                    <a:pt x="1661" y="83"/>
                  </a:lnTo>
                  <a:lnTo>
                    <a:pt x="1658" y="86"/>
                  </a:lnTo>
                  <a:lnTo>
                    <a:pt x="1661" y="86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5" y="88"/>
                  </a:lnTo>
                  <a:lnTo>
                    <a:pt x="1663" y="90"/>
                  </a:lnTo>
                  <a:lnTo>
                    <a:pt x="1661" y="95"/>
                  </a:lnTo>
                  <a:lnTo>
                    <a:pt x="1658" y="95"/>
                  </a:lnTo>
                  <a:lnTo>
                    <a:pt x="1658" y="97"/>
                  </a:lnTo>
                  <a:lnTo>
                    <a:pt x="1658" y="97"/>
                  </a:lnTo>
                  <a:lnTo>
                    <a:pt x="1658" y="100"/>
                  </a:lnTo>
                  <a:lnTo>
                    <a:pt x="1661" y="100"/>
                  </a:lnTo>
                  <a:close/>
                  <a:moveTo>
                    <a:pt x="1710" y="372"/>
                  </a:moveTo>
                  <a:lnTo>
                    <a:pt x="1708" y="372"/>
                  </a:lnTo>
                  <a:lnTo>
                    <a:pt x="1706" y="370"/>
                  </a:lnTo>
                  <a:lnTo>
                    <a:pt x="1703" y="370"/>
                  </a:lnTo>
                  <a:lnTo>
                    <a:pt x="1703" y="370"/>
                  </a:lnTo>
                  <a:lnTo>
                    <a:pt x="1701" y="370"/>
                  </a:lnTo>
                  <a:lnTo>
                    <a:pt x="1701" y="370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3" y="374"/>
                  </a:lnTo>
                  <a:lnTo>
                    <a:pt x="1703" y="372"/>
                  </a:lnTo>
                  <a:lnTo>
                    <a:pt x="1703" y="372"/>
                  </a:lnTo>
                  <a:lnTo>
                    <a:pt x="1706" y="372"/>
                  </a:lnTo>
                  <a:lnTo>
                    <a:pt x="1708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0" y="372"/>
                  </a:lnTo>
                  <a:close/>
                  <a:moveTo>
                    <a:pt x="1665" y="109"/>
                  </a:moveTo>
                  <a:lnTo>
                    <a:pt x="1663" y="109"/>
                  </a:lnTo>
                  <a:lnTo>
                    <a:pt x="1661" y="107"/>
                  </a:lnTo>
                  <a:lnTo>
                    <a:pt x="1661" y="109"/>
                  </a:lnTo>
                  <a:lnTo>
                    <a:pt x="1663" y="112"/>
                  </a:lnTo>
                  <a:lnTo>
                    <a:pt x="1665" y="114"/>
                  </a:lnTo>
                  <a:lnTo>
                    <a:pt x="1665" y="114"/>
                  </a:lnTo>
                  <a:lnTo>
                    <a:pt x="1668" y="112"/>
                  </a:lnTo>
                  <a:lnTo>
                    <a:pt x="1665" y="112"/>
                  </a:lnTo>
                  <a:lnTo>
                    <a:pt x="1665" y="112"/>
                  </a:lnTo>
                  <a:lnTo>
                    <a:pt x="1665" y="109"/>
                  </a:lnTo>
                  <a:close/>
                  <a:moveTo>
                    <a:pt x="1689" y="268"/>
                  </a:moveTo>
                  <a:lnTo>
                    <a:pt x="1691" y="268"/>
                  </a:lnTo>
                  <a:lnTo>
                    <a:pt x="1691" y="268"/>
                  </a:lnTo>
                  <a:lnTo>
                    <a:pt x="1691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1" y="263"/>
                  </a:lnTo>
                  <a:lnTo>
                    <a:pt x="1691" y="263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8"/>
                  </a:lnTo>
                  <a:close/>
                  <a:moveTo>
                    <a:pt x="1694" y="272"/>
                  </a:moveTo>
                  <a:lnTo>
                    <a:pt x="1694" y="275"/>
                  </a:lnTo>
                  <a:lnTo>
                    <a:pt x="1694" y="275"/>
                  </a:lnTo>
                  <a:lnTo>
                    <a:pt x="1694" y="275"/>
                  </a:lnTo>
                  <a:lnTo>
                    <a:pt x="1696" y="275"/>
                  </a:lnTo>
                  <a:lnTo>
                    <a:pt x="1696" y="275"/>
                  </a:lnTo>
                  <a:lnTo>
                    <a:pt x="1699" y="275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6" y="270"/>
                  </a:lnTo>
                  <a:lnTo>
                    <a:pt x="1696" y="268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4" y="268"/>
                  </a:lnTo>
                  <a:lnTo>
                    <a:pt x="1694" y="272"/>
                  </a:lnTo>
                  <a:lnTo>
                    <a:pt x="1694" y="272"/>
                  </a:lnTo>
                  <a:close/>
                  <a:moveTo>
                    <a:pt x="1590" y="168"/>
                  </a:moveTo>
                  <a:lnTo>
                    <a:pt x="1590" y="168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4" y="166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0" y="161"/>
                  </a:lnTo>
                  <a:lnTo>
                    <a:pt x="1590" y="164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8"/>
                  </a:lnTo>
                  <a:close/>
                  <a:moveTo>
                    <a:pt x="1578" y="216"/>
                  </a:moveTo>
                  <a:lnTo>
                    <a:pt x="1578" y="216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6" y="213"/>
                  </a:lnTo>
                  <a:lnTo>
                    <a:pt x="1576" y="216"/>
                  </a:lnTo>
                  <a:lnTo>
                    <a:pt x="1578" y="216"/>
                  </a:lnTo>
                  <a:close/>
                  <a:moveTo>
                    <a:pt x="1656" y="102"/>
                  </a:moveTo>
                  <a:lnTo>
                    <a:pt x="1656" y="102"/>
                  </a:lnTo>
                  <a:lnTo>
                    <a:pt x="1658" y="104"/>
                  </a:lnTo>
                  <a:lnTo>
                    <a:pt x="1656" y="104"/>
                  </a:lnTo>
                  <a:lnTo>
                    <a:pt x="1658" y="107"/>
                  </a:lnTo>
                  <a:lnTo>
                    <a:pt x="1658" y="109"/>
                  </a:lnTo>
                  <a:lnTo>
                    <a:pt x="1658" y="109"/>
                  </a:lnTo>
                  <a:lnTo>
                    <a:pt x="1658" y="107"/>
                  </a:lnTo>
                  <a:lnTo>
                    <a:pt x="1658" y="107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8" y="104"/>
                  </a:lnTo>
                  <a:lnTo>
                    <a:pt x="1656" y="102"/>
                  </a:lnTo>
                  <a:lnTo>
                    <a:pt x="1656" y="97"/>
                  </a:lnTo>
                  <a:lnTo>
                    <a:pt x="1654" y="97"/>
                  </a:lnTo>
                  <a:lnTo>
                    <a:pt x="1654" y="100"/>
                  </a:lnTo>
                  <a:lnTo>
                    <a:pt x="1656" y="100"/>
                  </a:lnTo>
                  <a:lnTo>
                    <a:pt x="1656" y="102"/>
                  </a:lnTo>
                  <a:close/>
                  <a:moveTo>
                    <a:pt x="1580" y="235"/>
                  </a:moveTo>
                  <a:lnTo>
                    <a:pt x="1580" y="235"/>
                  </a:lnTo>
                  <a:lnTo>
                    <a:pt x="1580" y="235"/>
                  </a:lnTo>
                  <a:lnTo>
                    <a:pt x="1580" y="237"/>
                  </a:lnTo>
                  <a:lnTo>
                    <a:pt x="1580" y="235"/>
                  </a:lnTo>
                  <a:lnTo>
                    <a:pt x="1583" y="235"/>
                  </a:lnTo>
                  <a:lnTo>
                    <a:pt x="1585" y="235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0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3" y="232"/>
                  </a:lnTo>
                  <a:lnTo>
                    <a:pt x="1580" y="235"/>
                  </a:lnTo>
                  <a:lnTo>
                    <a:pt x="1580" y="235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7"/>
                  </a:lnTo>
                  <a:lnTo>
                    <a:pt x="1592" y="187"/>
                  </a:lnTo>
                  <a:lnTo>
                    <a:pt x="1594" y="187"/>
                  </a:lnTo>
                  <a:lnTo>
                    <a:pt x="1594" y="185"/>
                  </a:lnTo>
                  <a:lnTo>
                    <a:pt x="1594" y="185"/>
                  </a:lnTo>
                  <a:lnTo>
                    <a:pt x="1592" y="185"/>
                  </a:lnTo>
                  <a:close/>
                  <a:moveTo>
                    <a:pt x="1654" y="19"/>
                  </a:move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close/>
                  <a:moveTo>
                    <a:pt x="1469" y="495"/>
                  </a:moveTo>
                  <a:lnTo>
                    <a:pt x="1469" y="495"/>
                  </a:lnTo>
                  <a:lnTo>
                    <a:pt x="1469" y="495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69" y="493"/>
                  </a:lnTo>
                  <a:lnTo>
                    <a:pt x="1469" y="495"/>
                  </a:lnTo>
                  <a:lnTo>
                    <a:pt x="1469" y="495"/>
                  </a:lnTo>
                  <a:lnTo>
                    <a:pt x="1469" y="495"/>
                  </a:lnTo>
                  <a:close/>
                  <a:moveTo>
                    <a:pt x="1592" y="119"/>
                  </a:moveTo>
                  <a:lnTo>
                    <a:pt x="1592" y="119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9" y="128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23"/>
                  </a:lnTo>
                  <a:lnTo>
                    <a:pt x="1602" y="123"/>
                  </a:lnTo>
                  <a:lnTo>
                    <a:pt x="1602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19"/>
                  </a:lnTo>
                  <a:lnTo>
                    <a:pt x="1599" y="116"/>
                  </a:lnTo>
                  <a:lnTo>
                    <a:pt x="1597" y="116"/>
                  </a:lnTo>
                  <a:lnTo>
                    <a:pt x="1594" y="114"/>
                  </a:lnTo>
                  <a:lnTo>
                    <a:pt x="1592" y="114"/>
                  </a:lnTo>
                  <a:lnTo>
                    <a:pt x="1592" y="114"/>
                  </a:lnTo>
                  <a:lnTo>
                    <a:pt x="1592" y="116"/>
                  </a:lnTo>
                  <a:lnTo>
                    <a:pt x="1592" y="116"/>
                  </a:lnTo>
                  <a:lnTo>
                    <a:pt x="1592" y="119"/>
                  </a:lnTo>
                  <a:close/>
                  <a:moveTo>
                    <a:pt x="1836" y="713"/>
                  </a:moveTo>
                  <a:lnTo>
                    <a:pt x="1836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3"/>
                  </a:lnTo>
                  <a:lnTo>
                    <a:pt x="1836" y="713"/>
                  </a:lnTo>
                  <a:lnTo>
                    <a:pt x="1836" y="713"/>
                  </a:lnTo>
                  <a:close/>
                  <a:moveTo>
                    <a:pt x="1769" y="500"/>
                  </a:moveTo>
                  <a:lnTo>
                    <a:pt x="1769" y="497"/>
                  </a:lnTo>
                  <a:lnTo>
                    <a:pt x="1769" y="497"/>
                  </a:lnTo>
                  <a:lnTo>
                    <a:pt x="1767" y="497"/>
                  </a:lnTo>
                  <a:lnTo>
                    <a:pt x="1767" y="497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2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close/>
                  <a:moveTo>
                    <a:pt x="1786" y="670"/>
                  </a:move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8" y="672"/>
                  </a:lnTo>
                  <a:lnTo>
                    <a:pt x="1788" y="672"/>
                  </a:lnTo>
                  <a:lnTo>
                    <a:pt x="1786" y="670"/>
                  </a:lnTo>
                  <a:lnTo>
                    <a:pt x="1786" y="670"/>
                  </a:lnTo>
                  <a:close/>
                  <a:moveTo>
                    <a:pt x="1765" y="493"/>
                  </a:moveTo>
                  <a:lnTo>
                    <a:pt x="1765" y="490"/>
                  </a:lnTo>
                  <a:lnTo>
                    <a:pt x="1762" y="490"/>
                  </a:lnTo>
                  <a:lnTo>
                    <a:pt x="1762" y="490"/>
                  </a:lnTo>
                  <a:lnTo>
                    <a:pt x="1762" y="493"/>
                  </a:lnTo>
                  <a:lnTo>
                    <a:pt x="1762" y="493"/>
                  </a:lnTo>
                  <a:lnTo>
                    <a:pt x="1760" y="493"/>
                  </a:lnTo>
                  <a:lnTo>
                    <a:pt x="1760" y="490"/>
                  </a:lnTo>
                  <a:lnTo>
                    <a:pt x="1760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5" y="490"/>
                  </a:lnTo>
                  <a:lnTo>
                    <a:pt x="1758" y="493"/>
                  </a:lnTo>
                  <a:lnTo>
                    <a:pt x="1758" y="493"/>
                  </a:lnTo>
                  <a:lnTo>
                    <a:pt x="1758" y="495"/>
                  </a:lnTo>
                  <a:lnTo>
                    <a:pt x="1758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2" y="497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5" y="495"/>
                  </a:lnTo>
                  <a:lnTo>
                    <a:pt x="1765" y="497"/>
                  </a:lnTo>
                  <a:lnTo>
                    <a:pt x="1765" y="493"/>
                  </a:lnTo>
                  <a:lnTo>
                    <a:pt x="1765" y="493"/>
                  </a:lnTo>
                  <a:close/>
                  <a:moveTo>
                    <a:pt x="1734" y="734"/>
                  </a:moveTo>
                  <a:lnTo>
                    <a:pt x="1734" y="734"/>
                  </a:lnTo>
                  <a:lnTo>
                    <a:pt x="1732" y="732"/>
                  </a:lnTo>
                  <a:lnTo>
                    <a:pt x="1729" y="734"/>
                  </a:lnTo>
                  <a:lnTo>
                    <a:pt x="1727" y="734"/>
                  </a:lnTo>
                  <a:lnTo>
                    <a:pt x="1725" y="732"/>
                  </a:lnTo>
                  <a:lnTo>
                    <a:pt x="1720" y="732"/>
                  </a:lnTo>
                  <a:lnTo>
                    <a:pt x="1717" y="732"/>
                  </a:lnTo>
                  <a:lnTo>
                    <a:pt x="1717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4"/>
                  </a:lnTo>
                  <a:lnTo>
                    <a:pt x="1717" y="734"/>
                  </a:lnTo>
                  <a:lnTo>
                    <a:pt x="1717" y="734"/>
                  </a:lnTo>
                  <a:lnTo>
                    <a:pt x="1717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2" y="736"/>
                  </a:lnTo>
                  <a:lnTo>
                    <a:pt x="1725" y="736"/>
                  </a:lnTo>
                  <a:lnTo>
                    <a:pt x="1725" y="736"/>
                  </a:lnTo>
                  <a:lnTo>
                    <a:pt x="1727" y="739"/>
                  </a:lnTo>
                  <a:lnTo>
                    <a:pt x="1727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32" y="736"/>
                  </a:lnTo>
                  <a:lnTo>
                    <a:pt x="1734" y="734"/>
                  </a:lnTo>
                  <a:lnTo>
                    <a:pt x="1734" y="734"/>
                  </a:lnTo>
                  <a:close/>
                  <a:moveTo>
                    <a:pt x="1762" y="677"/>
                  </a:moveTo>
                  <a:lnTo>
                    <a:pt x="1762" y="677"/>
                  </a:lnTo>
                  <a:lnTo>
                    <a:pt x="1762" y="677"/>
                  </a:lnTo>
                  <a:lnTo>
                    <a:pt x="1762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58" y="677"/>
                  </a:lnTo>
                  <a:lnTo>
                    <a:pt x="1758" y="677"/>
                  </a:lnTo>
                  <a:lnTo>
                    <a:pt x="1755" y="680"/>
                  </a:lnTo>
                  <a:lnTo>
                    <a:pt x="1755" y="680"/>
                  </a:lnTo>
                  <a:lnTo>
                    <a:pt x="1755" y="682"/>
                  </a:lnTo>
                  <a:lnTo>
                    <a:pt x="1755" y="682"/>
                  </a:lnTo>
                  <a:lnTo>
                    <a:pt x="1758" y="682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5" y="680"/>
                  </a:lnTo>
                  <a:lnTo>
                    <a:pt x="1765" y="680"/>
                  </a:lnTo>
                  <a:lnTo>
                    <a:pt x="1762" y="677"/>
                  </a:lnTo>
                  <a:close/>
                  <a:moveTo>
                    <a:pt x="1739" y="739"/>
                  </a:moveTo>
                  <a:lnTo>
                    <a:pt x="1739" y="736"/>
                  </a:lnTo>
                  <a:lnTo>
                    <a:pt x="1739" y="736"/>
                  </a:lnTo>
                  <a:lnTo>
                    <a:pt x="1736" y="736"/>
                  </a:lnTo>
                  <a:lnTo>
                    <a:pt x="1736" y="736"/>
                  </a:lnTo>
                  <a:lnTo>
                    <a:pt x="1734" y="736"/>
                  </a:lnTo>
                  <a:lnTo>
                    <a:pt x="1734" y="736"/>
                  </a:lnTo>
                  <a:lnTo>
                    <a:pt x="1732" y="736"/>
                  </a:lnTo>
                  <a:lnTo>
                    <a:pt x="1732" y="736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41"/>
                  </a:lnTo>
                  <a:lnTo>
                    <a:pt x="1734" y="741"/>
                  </a:lnTo>
                  <a:lnTo>
                    <a:pt x="1734" y="741"/>
                  </a:lnTo>
                  <a:lnTo>
                    <a:pt x="1736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39"/>
                  </a:lnTo>
                  <a:lnTo>
                    <a:pt x="1739" y="739"/>
                  </a:lnTo>
                  <a:lnTo>
                    <a:pt x="1739" y="739"/>
                  </a:lnTo>
                  <a:close/>
                  <a:moveTo>
                    <a:pt x="1755" y="495"/>
                  </a:moveTo>
                  <a:lnTo>
                    <a:pt x="1758" y="495"/>
                  </a:lnTo>
                  <a:lnTo>
                    <a:pt x="1755" y="495"/>
                  </a:lnTo>
                  <a:lnTo>
                    <a:pt x="1755" y="493"/>
                  </a:lnTo>
                  <a:lnTo>
                    <a:pt x="1755" y="493"/>
                  </a:lnTo>
                  <a:lnTo>
                    <a:pt x="1753" y="493"/>
                  </a:lnTo>
                  <a:lnTo>
                    <a:pt x="1753" y="490"/>
                  </a:lnTo>
                  <a:lnTo>
                    <a:pt x="1751" y="490"/>
                  </a:lnTo>
                  <a:lnTo>
                    <a:pt x="1751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7"/>
                  </a:lnTo>
                  <a:lnTo>
                    <a:pt x="1748" y="497"/>
                  </a:lnTo>
                  <a:lnTo>
                    <a:pt x="1751" y="497"/>
                  </a:lnTo>
                  <a:lnTo>
                    <a:pt x="1751" y="497"/>
                  </a:lnTo>
                  <a:lnTo>
                    <a:pt x="1753" y="497"/>
                  </a:lnTo>
                  <a:lnTo>
                    <a:pt x="1755" y="495"/>
                  </a:lnTo>
                  <a:lnTo>
                    <a:pt x="1755" y="495"/>
                  </a:lnTo>
                  <a:close/>
                  <a:moveTo>
                    <a:pt x="1741" y="490"/>
                  </a:moveTo>
                  <a:lnTo>
                    <a:pt x="1739" y="493"/>
                  </a:lnTo>
                  <a:lnTo>
                    <a:pt x="1736" y="495"/>
                  </a:lnTo>
                  <a:lnTo>
                    <a:pt x="1734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7" y="497"/>
                  </a:lnTo>
                  <a:lnTo>
                    <a:pt x="1725" y="497"/>
                  </a:lnTo>
                  <a:lnTo>
                    <a:pt x="1722" y="500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5" y="504"/>
                  </a:lnTo>
                  <a:lnTo>
                    <a:pt x="1725" y="504"/>
                  </a:lnTo>
                  <a:lnTo>
                    <a:pt x="1727" y="504"/>
                  </a:lnTo>
                  <a:lnTo>
                    <a:pt x="1727" y="504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32" y="502"/>
                  </a:lnTo>
                  <a:lnTo>
                    <a:pt x="1732" y="500"/>
                  </a:lnTo>
                  <a:lnTo>
                    <a:pt x="1734" y="500"/>
                  </a:lnTo>
                  <a:lnTo>
                    <a:pt x="1736" y="497"/>
                  </a:lnTo>
                  <a:lnTo>
                    <a:pt x="1739" y="497"/>
                  </a:lnTo>
                  <a:lnTo>
                    <a:pt x="1739" y="497"/>
                  </a:lnTo>
                  <a:lnTo>
                    <a:pt x="1739" y="500"/>
                  </a:lnTo>
                  <a:lnTo>
                    <a:pt x="1734" y="502"/>
                  </a:lnTo>
                  <a:lnTo>
                    <a:pt x="1734" y="502"/>
                  </a:lnTo>
                  <a:lnTo>
                    <a:pt x="1734" y="504"/>
                  </a:lnTo>
                  <a:lnTo>
                    <a:pt x="1732" y="504"/>
                  </a:lnTo>
                  <a:lnTo>
                    <a:pt x="1732" y="504"/>
                  </a:lnTo>
                  <a:lnTo>
                    <a:pt x="1734" y="504"/>
                  </a:lnTo>
                  <a:lnTo>
                    <a:pt x="1734" y="504"/>
                  </a:lnTo>
                  <a:lnTo>
                    <a:pt x="1736" y="502"/>
                  </a:lnTo>
                  <a:lnTo>
                    <a:pt x="1736" y="502"/>
                  </a:lnTo>
                  <a:lnTo>
                    <a:pt x="1739" y="502"/>
                  </a:lnTo>
                  <a:lnTo>
                    <a:pt x="1739" y="502"/>
                  </a:lnTo>
                  <a:lnTo>
                    <a:pt x="1741" y="502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3" y="497"/>
                  </a:lnTo>
                  <a:lnTo>
                    <a:pt x="1743" y="497"/>
                  </a:lnTo>
                  <a:lnTo>
                    <a:pt x="1746" y="497"/>
                  </a:lnTo>
                  <a:lnTo>
                    <a:pt x="1746" y="497"/>
                  </a:lnTo>
                  <a:lnTo>
                    <a:pt x="1743" y="495"/>
                  </a:lnTo>
                  <a:lnTo>
                    <a:pt x="1743" y="495"/>
                  </a:lnTo>
                  <a:lnTo>
                    <a:pt x="1743" y="493"/>
                  </a:lnTo>
                  <a:lnTo>
                    <a:pt x="1746" y="493"/>
                  </a:lnTo>
                  <a:lnTo>
                    <a:pt x="1746" y="493"/>
                  </a:lnTo>
                  <a:lnTo>
                    <a:pt x="1743" y="490"/>
                  </a:lnTo>
                  <a:lnTo>
                    <a:pt x="1741" y="490"/>
                  </a:lnTo>
                  <a:close/>
                  <a:moveTo>
                    <a:pt x="1779" y="736"/>
                  </a:moveTo>
                  <a:lnTo>
                    <a:pt x="1779" y="736"/>
                  </a:lnTo>
                  <a:lnTo>
                    <a:pt x="1774" y="734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4" y="739"/>
                  </a:lnTo>
                  <a:lnTo>
                    <a:pt x="1774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6"/>
                  </a:lnTo>
                  <a:lnTo>
                    <a:pt x="1781" y="736"/>
                  </a:lnTo>
                  <a:lnTo>
                    <a:pt x="1779" y="736"/>
                  </a:lnTo>
                  <a:close/>
                  <a:moveTo>
                    <a:pt x="1829" y="542"/>
                  </a:moveTo>
                  <a:lnTo>
                    <a:pt x="1829" y="545"/>
                  </a:lnTo>
                  <a:lnTo>
                    <a:pt x="1829" y="545"/>
                  </a:lnTo>
                  <a:lnTo>
                    <a:pt x="1826" y="545"/>
                  </a:lnTo>
                  <a:lnTo>
                    <a:pt x="1824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7"/>
                  </a:lnTo>
                  <a:lnTo>
                    <a:pt x="1826" y="545"/>
                  </a:lnTo>
                  <a:lnTo>
                    <a:pt x="1829" y="545"/>
                  </a:lnTo>
                  <a:lnTo>
                    <a:pt x="1829" y="545"/>
                  </a:lnTo>
                  <a:lnTo>
                    <a:pt x="1829" y="542"/>
                  </a:lnTo>
                  <a:lnTo>
                    <a:pt x="1829" y="542"/>
                  </a:lnTo>
                  <a:lnTo>
                    <a:pt x="1829" y="542"/>
                  </a:lnTo>
                  <a:close/>
                  <a:moveTo>
                    <a:pt x="1831" y="710"/>
                  </a:move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0"/>
                  </a:lnTo>
                  <a:lnTo>
                    <a:pt x="1831" y="710"/>
                  </a:lnTo>
                  <a:close/>
                  <a:moveTo>
                    <a:pt x="1807" y="658"/>
                  </a:moveTo>
                  <a:lnTo>
                    <a:pt x="1805" y="658"/>
                  </a:lnTo>
                  <a:lnTo>
                    <a:pt x="1805" y="658"/>
                  </a:lnTo>
                  <a:lnTo>
                    <a:pt x="1805" y="658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58"/>
                  </a:lnTo>
                  <a:lnTo>
                    <a:pt x="1807" y="658"/>
                  </a:lnTo>
                  <a:lnTo>
                    <a:pt x="1807" y="658"/>
                  </a:lnTo>
                  <a:close/>
                  <a:moveTo>
                    <a:pt x="1833" y="637"/>
                  </a:move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close/>
                  <a:moveTo>
                    <a:pt x="1824" y="720"/>
                  </a:moveTo>
                  <a:lnTo>
                    <a:pt x="1824" y="720"/>
                  </a:lnTo>
                  <a:lnTo>
                    <a:pt x="1824" y="720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2" y="715"/>
                  </a:lnTo>
                  <a:lnTo>
                    <a:pt x="1822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7" y="715"/>
                  </a:lnTo>
                  <a:lnTo>
                    <a:pt x="1817" y="715"/>
                  </a:lnTo>
                  <a:lnTo>
                    <a:pt x="1812" y="715"/>
                  </a:lnTo>
                  <a:lnTo>
                    <a:pt x="1812" y="715"/>
                  </a:lnTo>
                  <a:lnTo>
                    <a:pt x="1810" y="717"/>
                  </a:lnTo>
                  <a:lnTo>
                    <a:pt x="1810" y="720"/>
                  </a:lnTo>
                  <a:lnTo>
                    <a:pt x="1810" y="722"/>
                  </a:lnTo>
                  <a:lnTo>
                    <a:pt x="1814" y="727"/>
                  </a:lnTo>
                  <a:lnTo>
                    <a:pt x="1817" y="727"/>
                  </a:lnTo>
                  <a:lnTo>
                    <a:pt x="1819" y="729"/>
                  </a:lnTo>
                  <a:lnTo>
                    <a:pt x="1819" y="729"/>
                  </a:lnTo>
                  <a:lnTo>
                    <a:pt x="1822" y="729"/>
                  </a:lnTo>
                  <a:lnTo>
                    <a:pt x="1822" y="724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0"/>
                  </a:lnTo>
                  <a:lnTo>
                    <a:pt x="1824" y="720"/>
                  </a:lnTo>
                  <a:close/>
                  <a:moveTo>
                    <a:pt x="1819" y="545"/>
                  </a:moveTo>
                  <a:lnTo>
                    <a:pt x="1819" y="542"/>
                  </a:lnTo>
                  <a:lnTo>
                    <a:pt x="1819" y="545"/>
                  </a:lnTo>
                  <a:lnTo>
                    <a:pt x="1819" y="545"/>
                  </a:lnTo>
                  <a:lnTo>
                    <a:pt x="1819" y="545"/>
                  </a:lnTo>
                  <a:close/>
                  <a:moveTo>
                    <a:pt x="1814" y="703"/>
                  </a:move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3"/>
                  </a:lnTo>
                  <a:close/>
                  <a:moveTo>
                    <a:pt x="1708" y="483"/>
                  </a:moveTo>
                  <a:lnTo>
                    <a:pt x="1708" y="483"/>
                  </a:lnTo>
                  <a:lnTo>
                    <a:pt x="1708" y="481"/>
                  </a:lnTo>
                  <a:lnTo>
                    <a:pt x="1708" y="481"/>
                  </a:lnTo>
                  <a:lnTo>
                    <a:pt x="1706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3" y="481"/>
                  </a:lnTo>
                  <a:lnTo>
                    <a:pt x="1706" y="483"/>
                  </a:lnTo>
                  <a:lnTo>
                    <a:pt x="1708" y="483"/>
                  </a:lnTo>
                  <a:lnTo>
                    <a:pt x="1708" y="483"/>
                  </a:lnTo>
                  <a:close/>
                  <a:moveTo>
                    <a:pt x="1665" y="710"/>
                  </a:moveTo>
                  <a:lnTo>
                    <a:pt x="1665" y="710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58" y="708"/>
                  </a:lnTo>
                  <a:lnTo>
                    <a:pt x="1658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4" y="703"/>
                  </a:lnTo>
                  <a:lnTo>
                    <a:pt x="1649" y="703"/>
                  </a:lnTo>
                  <a:lnTo>
                    <a:pt x="1649" y="706"/>
                  </a:lnTo>
                  <a:lnTo>
                    <a:pt x="1647" y="706"/>
                  </a:lnTo>
                  <a:lnTo>
                    <a:pt x="1644" y="708"/>
                  </a:lnTo>
                  <a:lnTo>
                    <a:pt x="1642" y="710"/>
                  </a:lnTo>
                  <a:lnTo>
                    <a:pt x="1639" y="710"/>
                  </a:lnTo>
                  <a:lnTo>
                    <a:pt x="1639" y="710"/>
                  </a:lnTo>
                  <a:lnTo>
                    <a:pt x="1637" y="710"/>
                  </a:lnTo>
                  <a:lnTo>
                    <a:pt x="1637" y="710"/>
                  </a:lnTo>
                  <a:lnTo>
                    <a:pt x="1635" y="710"/>
                  </a:lnTo>
                  <a:lnTo>
                    <a:pt x="1635" y="710"/>
                  </a:lnTo>
                  <a:lnTo>
                    <a:pt x="1632" y="710"/>
                  </a:lnTo>
                  <a:lnTo>
                    <a:pt x="1625" y="710"/>
                  </a:lnTo>
                  <a:lnTo>
                    <a:pt x="1625" y="710"/>
                  </a:lnTo>
                  <a:lnTo>
                    <a:pt x="1625" y="708"/>
                  </a:lnTo>
                  <a:lnTo>
                    <a:pt x="1623" y="708"/>
                  </a:lnTo>
                  <a:lnTo>
                    <a:pt x="1623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18" y="710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5"/>
                  </a:lnTo>
                  <a:lnTo>
                    <a:pt x="1616" y="715"/>
                  </a:lnTo>
                  <a:lnTo>
                    <a:pt x="1616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22"/>
                  </a:lnTo>
                  <a:lnTo>
                    <a:pt x="1613" y="722"/>
                  </a:lnTo>
                  <a:lnTo>
                    <a:pt x="1611" y="722"/>
                  </a:lnTo>
                  <a:lnTo>
                    <a:pt x="1611" y="724"/>
                  </a:lnTo>
                  <a:lnTo>
                    <a:pt x="1611" y="724"/>
                  </a:lnTo>
                  <a:lnTo>
                    <a:pt x="1611" y="727"/>
                  </a:lnTo>
                  <a:lnTo>
                    <a:pt x="1611" y="727"/>
                  </a:lnTo>
                  <a:lnTo>
                    <a:pt x="1613" y="727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3" y="720"/>
                  </a:lnTo>
                  <a:lnTo>
                    <a:pt x="1625" y="720"/>
                  </a:lnTo>
                  <a:lnTo>
                    <a:pt x="1625" y="720"/>
                  </a:lnTo>
                  <a:lnTo>
                    <a:pt x="1628" y="720"/>
                  </a:lnTo>
                  <a:lnTo>
                    <a:pt x="1628" y="720"/>
                  </a:lnTo>
                  <a:lnTo>
                    <a:pt x="1630" y="720"/>
                  </a:lnTo>
                  <a:lnTo>
                    <a:pt x="1630" y="720"/>
                  </a:lnTo>
                  <a:lnTo>
                    <a:pt x="1632" y="722"/>
                  </a:lnTo>
                  <a:lnTo>
                    <a:pt x="1632" y="722"/>
                  </a:lnTo>
                  <a:lnTo>
                    <a:pt x="1637" y="722"/>
                  </a:lnTo>
                  <a:lnTo>
                    <a:pt x="1637" y="722"/>
                  </a:lnTo>
                  <a:lnTo>
                    <a:pt x="1642" y="722"/>
                  </a:lnTo>
                  <a:lnTo>
                    <a:pt x="1642" y="722"/>
                  </a:lnTo>
                  <a:lnTo>
                    <a:pt x="1644" y="722"/>
                  </a:lnTo>
                  <a:lnTo>
                    <a:pt x="1644" y="722"/>
                  </a:lnTo>
                  <a:lnTo>
                    <a:pt x="1647" y="724"/>
                  </a:lnTo>
                  <a:lnTo>
                    <a:pt x="1647" y="724"/>
                  </a:lnTo>
                  <a:lnTo>
                    <a:pt x="1647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51" y="715"/>
                  </a:lnTo>
                  <a:lnTo>
                    <a:pt x="1651" y="715"/>
                  </a:lnTo>
                  <a:lnTo>
                    <a:pt x="1654" y="715"/>
                  </a:lnTo>
                  <a:lnTo>
                    <a:pt x="1654" y="715"/>
                  </a:lnTo>
                  <a:lnTo>
                    <a:pt x="1656" y="715"/>
                  </a:lnTo>
                  <a:lnTo>
                    <a:pt x="1656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3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0"/>
                  </a:lnTo>
                  <a:lnTo>
                    <a:pt x="1665" y="710"/>
                  </a:lnTo>
                  <a:close/>
                  <a:moveTo>
                    <a:pt x="1687" y="729"/>
                  </a:moveTo>
                  <a:lnTo>
                    <a:pt x="1687" y="727"/>
                  </a:lnTo>
                  <a:lnTo>
                    <a:pt x="1687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2" y="727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32"/>
                  </a:lnTo>
                  <a:lnTo>
                    <a:pt x="1684" y="732"/>
                  </a:lnTo>
                  <a:lnTo>
                    <a:pt x="1687" y="732"/>
                  </a:lnTo>
                  <a:lnTo>
                    <a:pt x="1687" y="729"/>
                  </a:lnTo>
                  <a:lnTo>
                    <a:pt x="1687" y="729"/>
                  </a:lnTo>
                  <a:lnTo>
                    <a:pt x="1687" y="729"/>
                  </a:lnTo>
                  <a:close/>
                  <a:moveTo>
                    <a:pt x="1623" y="414"/>
                  </a:moveTo>
                  <a:lnTo>
                    <a:pt x="1623" y="414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2"/>
                  </a:lnTo>
                  <a:lnTo>
                    <a:pt x="1616" y="412"/>
                  </a:lnTo>
                  <a:lnTo>
                    <a:pt x="1616" y="414"/>
                  </a:lnTo>
                  <a:lnTo>
                    <a:pt x="1616" y="414"/>
                  </a:lnTo>
                  <a:lnTo>
                    <a:pt x="1616" y="417"/>
                  </a:lnTo>
                  <a:lnTo>
                    <a:pt x="1616" y="419"/>
                  </a:lnTo>
                  <a:lnTo>
                    <a:pt x="1616" y="419"/>
                  </a:lnTo>
                  <a:lnTo>
                    <a:pt x="1618" y="422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6"/>
                  </a:lnTo>
                  <a:lnTo>
                    <a:pt x="1620" y="426"/>
                  </a:lnTo>
                  <a:lnTo>
                    <a:pt x="1620" y="429"/>
                  </a:lnTo>
                  <a:lnTo>
                    <a:pt x="1620" y="431"/>
                  </a:lnTo>
                  <a:lnTo>
                    <a:pt x="1620" y="433"/>
                  </a:lnTo>
                  <a:lnTo>
                    <a:pt x="1620" y="436"/>
                  </a:lnTo>
                  <a:lnTo>
                    <a:pt x="1623" y="436"/>
                  </a:lnTo>
                  <a:lnTo>
                    <a:pt x="1625" y="436"/>
                  </a:lnTo>
                  <a:lnTo>
                    <a:pt x="1628" y="436"/>
                  </a:lnTo>
                  <a:lnTo>
                    <a:pt x="1628" y="436"/>
                  </a:lnTo>
                  <a:lnTo>
                    <a:pt x="1628" y="433"/>
                  </a:lnTo>
                  <a:lnTo>
                    <a:pt x="1625" y="433"/>
                  </a:lnTo>
                  <a:lnTo>
                    <a:pt x="1625" y="433"/>
                  </a:lnTo>
                  <a:lnTo>
                    <a:pt x="1625" y="431"/>
                  </a:lnTo>
                  <a:lnTo>
                    <a:pt x="1620" y="422"/>
                  </a:lnTo>
                  <a:lnTo>
                    <a:pt x="1620" y="419"/>
                  </a:lnTo>
                  <a:lnTo>
                    <a:pt x="1620" y="417"/>
                  </a:lnTo>
                  <a:lnTo>
                    <a:pt x="1623" y="414"/>
                  </a:lnTo>
                  <a:close/>
                  <a:moveTo>
                    <a:pt x="1616" y="407"/>
                  </a:moveTo>
                  <a:lnTo>
                    <a:pt x="1616" y="407"/>
                  </a:lnTo>
                  <a:lnTo>
                    <a:pt x="1616" y="407"/>
                  </a:lnTo>
                  <a:lnTo>
                    <a:pt x="1618" y="407"/>
                  </a:lnTo>
                  <a:lnTo>
                    <a:pt x="1618" y="410"/>
                  </a:lnTo>
                  <a:lnTo>
                    <a:pt x="1620" y="407"/>
                  </a:lnTo>
                  <a:lnTo>
                    <a:pt x="1620" y="407"/>
                  </a:lnTo>
                  <a:lnTo>
                    <a:pt x="1623" y="407"/>
                  </a:lnTo>
                  <a:lnTo>
                    <a:pt x="1623" y="407"/>
                  </a:lnTo>
                  <a:lnTo>
                    <a:pt x="1625" y="407"/>
                  </a:lnTo>
                  <a:lnTo>
                    <a:pt x="1625" y="407"/>
                  </a:lnTo>
                  <a:lnTo>
                    <a:pt x="1630" y="405"/>
                  </a:lnTo>
                  <a:lnTo>
                    <a:pt x="1632" y="407"/>
                  </a:lnTo>
                  <a:lnTo>
                    <a:pt x="1632" y="407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5" y="405"/>
                  </a:lnTo>
                  <a:lnTo>
                    <a:pt x="1637" y="405"/>
                  </a:lnTo>
                  <a:lnTo>
                    <a:pt x="1637" y="405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7" y="403"/>
                  </a:lnTo>
                  <a:lnTo>
                    <a:pt x="1628" y="403"/>
                  </a:lnTo>
                  <a:lnTo>
                    <a:pt x="1623" y="400"/>
                  </a:lnTo>
                  <a:lnTo>
                    <a:pt x="1620" y="400"/>
                  </a:lnTo>
                  <a:lnTo>
                    <a:pt x="1613" y="403"/>
                  </a:lnTo>
                  <a:lnTo>
                    <a:pt x="1611" y="403"/>
                  </a:lnTo>
                  <a:lnTo>
                    <a:pt x="1611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6" y="403"/>
                  </a:lnTo>
                  <a:lnTo>
                    <a:pt x="1606" y="403"/>
                  </a:lnTo>
                  <a:lnTo>
                    <a:pt x="1604" y="403"/>
                  </a:lnTo>
                  <a:lnTo>
                    <a:pt x="1602" y="403"/>
                  </a:lnTo>
                  <a:lnTo>
                    <a:pt x="1602" y="403"/>
                  </a:lnTo>
                  <a:lnTo>
                    <a:pt x="1599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0"/>
                  </a:lnTo>
                  <a:lnTo>
                    <a:pt x="1597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0"/>
                  </a:lnTo>
                  <a:lnTo>
                    <a:pt x="1592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3"/>
                  </a:lnTo>
                  <a:lnTo>
                    <a:pt x="1590" y="403"/>
                  </a:lnTo>
                  <a:lnTo>
                    <a:pt x="1587" y="403"/>
                  </a:lnTo>
                  <a:lnTo>
                    <a:pt x="1587" y="403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2" y="405"/>
                  </a:lnTo>
                  <a:lnTo>
                    <a:pt x="1592" y="405"/>
                  </a:lnTo>
                  <a:lnTo>
                    <a:pt x="1592" y="407"/>
                  </a:lnTo>
                  <a:lnTo>
                    <a:pt x="1592" y="407"/>
                  </a:lnTo>
                  <a:lnTo>
                    <a:pt x="1592" y="410"/>
                  </a:lnTo>
                  <a:lnTo>
                    <a:pt x="1592" y="410"/>
                  </a:lnTo>
                  <a:lnTo>
                    <a:pt x="1594" y="410"/>
                  </a:lnTo>
                  <a:lnTo>
                    <a:pt x="1594" y="410"/>
                  </a:lnTo>
                  <a:lnTo>
                    <a:pt x="1597" y="410"/>
                  </a:lnTo>
                  <a:lnTo>
                    <a:pt x="1599" y="410"/>
                  </a:lnTo>
                  <a:lnTo>
                    <a:pt x="1602" y="407"/>
                  </a:lnTo>
                  <a:lnTo>
                    <a:pt x="1602" y="407"/>
                  </a:lnTo>
                  <a:lnTo>
                    <a:pt x="1611" y="407"/>
                  </a:lnTo>
                  <a:lnTo>
                    <a:pt x="1616" y="407"/>
                  </a:lnTo>
                  <a:close/>
                  <a:moveTo>
                    <a:pt x="485" y="272"/>
                  </a:moveTo>
                  <a:lnTo>
                    <a:pt x="485" y="272"/>
                  </a:lnTo>
                  <a:lnTo>
                    <a:pt x="485" y="272"/>
                  </a:lnTo>
                  <a:lnTo>
                    <a:pt x="488" y="272"/>
                  </a:lnTo>
                  <a:lnTo>
                    <a:pt x="485" y="270"/>
                  </a:lnTo>
                  <a:lnTo>
                    <a:pt x="485" y="270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3" y="268"/>
                  </a:lnTo>
                  <a:lnTo>
                    <a:pt x="483" y="268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0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5" y="272"/>
                  </a:lnTo>
                  <a:lnTo>
                    <a:pt x="485" y="272"/>
                  </a:lnTo>
                  <a:close/>
                  <a:moveTo>
                    <a:pt x="1687" y="507"/>
                  </a:moveTo>
                  <a:lnTo>
                    <a:pt x="1687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2" y="509"/>
                  </a:lnTo>
                  <a:lnTo>
                    <a:pt x="1682" y="509"/>
                  </a:lnTo>
                  <a:lnTo>
                    <a:pt x="1682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9" y="509"/>
                  </a:lnTo>
                  <a:lnTo>
                    <a:pt x="1689" y="509"/>
                  </a:lnTo>
                  <a:lnTo>
                    <a:pt x="1687" y="507"/>
                  </a:lnTo>
                  <a:close/>
                  <a:moveTo>
                    <a:pt x="1587" y="201"/>
                  </a:move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7"/>
                  </a:lnTo>
                  <a:lnTo>
                    <a:pt x="1592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87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201"/>
                  </a:lnTo>
                  <a:lnTo>
                    <a:pt x="1587" y="201"/>
                  </a:lnTo>
                  <a:close/>
                  <a:moveTo>
                    <a:pt x="1703" y="594"/>
                  </a:moveTo>
                  <a:lnTo>
                    <a:pt x="1703" y="594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03" y="594"/>
                  </a:moveTo>
                  <a:lnTo>
                    <a:pt x="1703" y="597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13" y="734"/>
                  </a:moveTo>
                  <a:lnTo>
                    <a:pt x="1713" y="734"/>
                  </a:lnTo>
                  <a:lnTo>
                    <a:pt x="1713" y="734"/>
                  </a:lnTo>
                  <a:lnTo>
                    <a:pt x="1710" y="734"/>
                  </a:lnTo>
                  <a:lnTo>
                    <a:pt x="1706" y="736"/>
                  </a:lnTo>
                  <a:lnTo>
                    <a:pt x="1708" y="736"/>
                  </a:lnTo>
                  <a:lnTo>
                    <a:pt x="1708" y="739"/>
                  </a:lnTo>
                  <a:lnTo>
                    <a:pt x="1710" y="739"/>
                  </a:lnTo>
                  <a:lnTo>
                    <a:pt x="1710" y="739"/>
                  </a:lnTo>
                  <a:lnTo>
                    <a:pt x="1713" y="736"/>
                  </a:lnTo>
                  <a:lnTo>
                    <a:pt x="1713" y="736"/>
                  </a:lnTo>
                  <a:lnTo>
                    <a:pt x="1715" y="736"/>
                  </a:lnTo>
                  <a:lnTo>
                    <a:pt x="1715" y="736"/>
                  </a:lnTo>
                  <a:lnTo>
                    <a:pt x="1715" y="734"/>
                  </a:lnTo>
                  <a:lnTo>
                    <a:pt x="1713" y="734"/>
                  </a:lnTo>
                  <a:close/>
                  <a:moveTo>
                    <a:pt x="1874" y="509"/>
                  </a:moveTo>
                  <a:lnTo>
                    <a:pt x="1874" y="509"/>
                  </a:lnTo>
                  <a:lnTo>
                    <a:pt x="1876" y="509"/>
                  </a:lnTo>
                  <a:lnTo>
                    <a:pt x="1876" y="509"/>
                  </a:lnTo>
                  <a:lnTo>
                    <a:pt x="1876" y="507"/>
                  </a:lnTo>
                  <a:lnTo>
                    <a:pt x="1876" y="507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497"/>
                  </a:lnTo>
                  <a:lnTo>
                    <a:pt x="1876" y="497"/>
                  </a:lnTo>
                  <a:lnTo>
                    <a:pt x="1878" y="497"/>
                  </a:lnTo>
                  <a:lnTo>
                    <a:pt x="1878" y="497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6" y="493"/>
                  </a:lnTo>
                  <a:lnTo>
                    <a:pt x="1876" y="493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88"/>
                  </a:lnTo>
                  <a:lnTo>
                    <a:pt x="1876" y="488"/>
                  </a:lnTo>
                  <a:lnTo>
                    <a:pt x="1874" y="488"/>
                  </a:lnTo>
                  <a:lnTo>
                    <a:pt x="1874" y="485"/>
                  </a:lnTo>
                  <a:lnTo>
                    <a:pt x="1871" y="485"/>
                  </a:lnTo>
                  <a:lnTo>
                    <a:pt x="1869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3"/>
                  </a:lnTo>
                  <a:lnTo>
                    <a:pt x="1864" y="483"/>
                  </a:lnTo>
                  <a:lnTo>
                    <a:pt x="1864" y="481"/>
                  </a:lnTo>
                  <a:lnTo>
                    <a:pt x="1864" y="478"/>
                  </a:lnTo>
                  <a:lnTo>
                    <a:pt x="1864" y="476"/>
                  </a:lnTo>
                  <a:lnTo>
                    <a:pt x="1864" y="474"/>
                  </a:lnTo>
                  <a:lnTo>
                    <a:pt x="1864" y="474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57" y="469"/>
                  </a:lnTo>
                  <a:lnTo>
                    <a:pt x="1857" y="469"/>
                  </a:lnTo>
                  <a:lnTo>
                    <a:pt x="1852" y="464"/>
                  </a:lnTo>
                  <a:lnTo>
                    <a:pt x="1850" y="464"/>
                  </a:lnTo>
                  <a:lnTo>
                    <a:pt x="1848" y="464"/>
                  </a:lnTo>
                  <a:lnTo>
                    <a:pt x="1843" y="464"/>
                  </a:lnTo>
                  <a:lnTo>
                    <a:pt x="1833" y="464"/>
                  </a:lnTo>
                  <a:lnTo>
                    <a:pt x="1831" y="462"/>
                  </a:lnTo>
                  <a:lnTo>
                    <a:pt x="1829" y="462"/>
                  </a:lnTo>
                  <a:lnTo>
                    <a:pt x="1829" y="462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2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3" y="452"/>
                  </a:lnTo>
                  <a:lnTo>
                    <a:pt x="1800" y="452"/>
                  </a:lnTo>
                  <a:lnTo>
                    <a:pt x="1798" y="455"/>
                  </a:lnTo>
                  <a:lnTo>
                    <a:pt x="1798" y="455"/>
                  </a:lnTo>
                  <a:lnTo>
                    <a:pt x="1798" y="457"/>
                  </a:lnTo>
                  <a:lnTo>
                    <a:pt x="1798" y="457"/>
                  </a:lnTo>
                  <a:lnTo>
                    <a:pt x="1796" y="457"/>
                  </a:lnTo>
                  <a:lnTo>
                    <a:pt x="1793" y="459"/>
                  </a:lnTo>
                  <a:lnTo>
                    <a:pt x="1793" y="459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91" y="462"/>
                  </a:lnTo>
                  <a:lnTo>
                    <a:pt x="1791" y="462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4" y="459"/>
                  </a:lnTo>
                  <a:lnTo>
                    <a:pt x="1784" y="459"/>
                  </a:lnTo>
                  <a:lnTo>
                    <a:pt x="1784" y="457"/>
                  </a:lnTo>
                  <a:lnTo>
                    <a:pt x="1784" y="455"/>
                  </a:lnTo>
                  <a:lnTo>
                    <a:pt x="1781" y="455"/>
                  </a:lnTo>
                  <a:lnTo>
                    <a:pt x="1781" y="455"/>
                  </a:lnTo>
                  <a:lnTo>
                    <a:pt x="1777" y="457"/>
                  </a:lnTo>
                  <a:lnTo>
                    <a:pt x="1774" y="457"/>
                  </a:lnTo>
                  <a:lnTo>
                    <a:pt x="1772" y="457"/>
                  </a:lnTo>
                  <a:lnTo>
                    <a:pt x="1772" y="457"/>
                  </a:lnTo>
                  <a:lnTo>
                    <a:pt x="1769" y="457"/>
                  </a:lnTo>
                  <a:lnTo>
                    <a:pt x="1758" y="457"/>
                  </a:lnTo>
                  <a:lnTo>
                    <a:pt x="1758" y="457"/>
                  </a:lnTo>
                  <a:lnTo>
                    <a:pt x="1755" y="455"/>
                  </a:lnTo>
                  <a:lnTo>
                    <a:pt x="1755" y="455"/>
                  </a:lnTo>
                  <a:lnTo>
                    <a:pt x="1753" y="455"/>
                  </a:lnTo>
                  <a:lnTo>
                    <a:pt x="1751" y="457"/>
                  </a:lnTo>
                  <a:lnTo>
                    <a:pt x="1748" y="457"/>
                  </a:lnTo>
                  <a:lnTo>
                    <a:pt x="1748" y="457"/>
                  </a:lnTo>
                  <a:lnTo>
                    <a:pt x="1739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9"/>
                  </a:lnTo>
                  <a:lnTo>
                    <a:pt x="1736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4"/>
                  </a:lnTo>
                  <a:lnTo>
                    <a:pt x="1734" y="464"/>
                  </a:lnTo>
                  <a:lnTo>
                    <a:pt x="1734" y="464"/>
                  </a:lnTo>
                  <a:lnTo>
                    <a:pt x="1732" y="464"/>
                  </a:lnTo>
                  <a:lnTo>
                    <a:pt x="1732" y="467"/>
                  </a:lnTo>
                  <a:lnTo>
                    <a:pt x="1732" y="467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29" y="467"/>
                  </a:lnTo>
                  <a:lnTo>
                    <a:pt x="1729" y="469"/>
                  </a:lnTo>
                  <a:lnTo>
                    <a:pt x="1727" y="469"/>
                  </a:lnTo>
                  <a:lnTo>
                    <a:pt x="1727" y="469"/>
                  </a:lnTo>
                  <a:lnTo>
                    <a:pt x="1725" y="469"/>
                  </a:lnTo>
                  <a:lnTo>
                    <a:pt x="1725" y="469"/>
                  </a:lnTo>
                  <a:lnTo>
                    <a:pt x="1725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0" y="471"/>
                  </a:lnTo>
                  <a:lnTo>
                    <a:pt x="1720" y="471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6"/>
                  </a:lnTo>
                  <a:lnTo>
                    <a:pt x="1722" y="478"/>
                  </a:lnTo>
                  <a:lnTo>
                    <a:pt x="1722" y="481"/>
                  </a:lnTo>
                  <a:lnTo>
                    <a:pt x="1722" y="481"/>
                  </a:lnTo>
                  <a:lnTo>
                    <a:pt x="1725" y="481"/>
                  </a:lnTo>
                  <a:lnTo>
                    <a:pt x="1725" y="483"/>
                  </a:lnTo>
                  <a:lnTo>
                    <a:pt x="1725" y="485"/>
                  </a:lnTo>
                  <a:lnTo>
                    <a:pt x="1722" y="490"/>
                  </a:lnTo>
                  <a:lnTo>
                    <a:pt x="1722" y="493"/>
                  </a:lnTo>
                  <a:lnTo>
                    <a:pt x="1722" y="493"/>
                  </a:lnTo>
                  <a:lnTo>
                    <a:pt x="1725" y="493"/>
                  </a:lnTo>
                  <a:lnTo>
                    <a:pt x="1725" y="493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88"/>
                  </a:lnTo>
                  <a:lnTo>
                    <a:pt x="1725" y="485"/>
                  </a:lnTo>
                  <a:lnTo>
                    <a:pt x="1727" y="485"/>
                  </a:lnTo>
                  <a:lnTo>
                    <a:pt x="1727" y="485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9" y="483"/>
                  </a:lnTo>
                  <a:lnTo>
                    <a:pt x="1729" y="483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32" y="474"/>
                  </a:lnTo>
                  <a:lnTo>
                    <a:pt x="1732" y="474"/>
                  </a:lnTo>
                  <a:lnTo>
                    <a:pt x="1732" y="471"/>
                  </a:lnTo>
                  <a:lnTo>
                    <a:pt x="1734" y="469"/>
                  </a:lnTo>
                  <a:lnTo>
                    <a:pt x="1734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9" y="476"/>
                  </a:lnTo>
                  <a:lnTo>
                    <a:pt x="1739" y="476"/>
                  </a:lnTo>
                  <a:lnTo>
                    <a:pt x="1741" y="476"/>
                  </a:lnTo>
                  <a:lnTo>
                    <a:pt x="1741" y="476"/>
                  </a:lnTo>
                  <a:lnTo>
                    <a:pt x="1748" y="485"/>
                  </a:lnTo>
                  <a:lnTo>
                    <a:pt x="1748" y="485"/>
                  </a:lnTo>
                  <a:lnTo>
                    <a:pt x="1751" y="488"/>
                  </a:lnTo>
                  <a:lnTo>
                    <a:pt x="1751" y="488"/>
                  </a:lnTo>
                  <a:lnTo>
                    <a:pt x="1753" y="488"/>
                  </a:lnTo>
                  <a:lnTo>
                    <a:pt x="1753" y="488"/>
                  </a:lnTo>
                  <a:lnTo>
                    <a:pt x="1755" y="488"/>
                  </a:lnTo>
                  <a:lnTo>
                    <a:pt x="1758" y="488"/>
                  </a:lnTo>
                  <a:lnTo>
                    <a:pt x="1760" y="488"/>
                  </a:lnTo>
                  <a:lnTo>
                    <a:pt x="1762" y="488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7" y="478"/>
                  </a:lnTo>
                  <a:lnTo>
                    <a:pt x="1767" y="478"/>
                  </a:lnTo>
                  <a:lnTo>
                    <a:pt x="1769" y="478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7" y="476"/>
                  </a:lnTo>
                  <a:lnTo>
                    <a:pt x="1777" y="476"/>
                  </a:lnTo>
                  <a:lnTo>
                    <a:pt x="1779" y="476"/>
                  </a:lnTo>
                  <a:lnTo>
                    <a:pt x="1779" y="478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3"/>
                  </a:lnTo>
                  <a:lnTo>
                    <a:pt x="1779" y="483"/>
                  </a:lnTo>
                  <a:lnTo>
                    <a:pt x="1784" y="483"/>
                  </a:lnTo>
                  <a:lnTo>
                    <a:pt x="1784" y="483"/>
                  </a:lnTo>
                  <a:lnTo>
                    <a:pt x="1786" y="483"/>
                  </a:lnTo>
                  <a:lnTo>
                    <a:pt x="1788" y="485"/>
                  </a:lnTo>
                  <a:lnTo>
                    <a:pt x="1791" y="485"/>
                  </a:lnTo>
                  <a:lnTo>
                    <a:pt x="1798" y="485"/>
                  </a:lnTo>
                  <a:lnTo>
                    <a:pt x="1800" y="485"/>
                  </a:lnTo>
                  <a:lnTo>
                    <a:pt x="1805" y="488"/>
                  </a:lnTo>
                  <a:lnTo>
                    <a:pt x="1807" y="488"/>
                  </a:lnTo>
                  <a:lnTo>
                    <a:pt x="1810" y="488"/>
                  </a:lnTo>
                  <a:lnTo>
                    <a:pt x="1807" y="485"/>
                  </a:lnTo>
                  <a:lnTo>
                    <a:pt x="1805" y="481"/>
                  </a:lnTo>
                  <a:lnTo>
                    <a:pt x="1805" y="481"/>
                  </a:lnTo>
                  <a:lnTo>
                    <a:pt x="1807" y="481"/>
                  </a:lnTo>
                  <a:lnTo>
                    <a:pt x="1826" y="481"/>
                  </a:lnTo>
                  <a:lnTo>
                    <a:pt x="1829" y="483"/>
                  </a:lnTo>
                  <a:lnTo>
                    <a:pt x="1829" y="483"/>
                  </a:lnTo>
                  <a:lnTo>
                    <a:pt x="1831" y="485"/>
                  </a:lnTo>
                  <a:lnTo>
                    <a:pt x="1829" y="485"/>
                  </a:lnTo>
                  <a:lnTo>
                    <a:pt x="1831" y="485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3" y="490"/>
                  </a:lnTo>
                  <a:lnTo>
                    <a:pt x="1836" y="490"/>
                  </a:lnTo>
                  <a:lnTo>
                    <a:pt x="1838" y="490"/>
                  </a:lnTo>
                  <a:lnTo>
                    <a:pt x="1838" y="490"/>
                  </a:lnTo>
                  <a:lnTo>
                    <a:pt x="1838" y="493"/>
                  </a:lnTo>
                  <a:lnTo>
                    <a:pt x="1848" y="495"/>
                  </a:lnTo>
                  <a:lnTo>
                    <a:pt x="1850" y="497"/>
                  </a:lnTo>
                  <a:lnTo>
                    <a:pt x="1852" y="497"/>
                  </a:lnTo>
                  <a:lnTo>
                    <a:pt x="1852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7" y="500"/>
                  </a:lnTo>
                  <a:lnTo>
                    <a:pt x="1857" y="500"/>
                  </a:lnTo>
                  <a:lnTo>
                    <a:pt x="1857" y="502"/>
                  </a:lnTo>
                  <a:lnTo>
                    <a:pt x="1859" y="502"/>
                  </a:lnTo>
                  <a:lnTo>
                    <a:pt x="1859" y="502"/>
                  </a:lnTo>
                  <a:lnTo>
                    <a:pt x="1862" y="502"/>
                  </a:lnTo>
                  <a:lnTo>
                    <a:pt x="1862" y="502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4" y="509"/>
                  </a:lnTo>
                  <a:close/>
                  <a:moveTo>
                    <a:pt x="1691" y="348"/>
                  </a:moveTo>
                  <a:lnTo>
                    <a:pt x="1691" y="346"/>
                  </a:lnTo>
                  <a:lnTo>
                    <a:pt x="1689" y="346"/>
                  </a:lnTo>
                  <a:lnTo>
                    <a:pt x="1691" y="346"/>
                  </a:lnTo>
                  <a:lnTo>
                    <a:pt x="1691" y="346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7" y="341"/>
                  </a:lnTo>
                  <a:lnTo>
                    <a:pt x="1684" y="341"/>
                  </a:lnTo>
                  <a:lnTo>
                    <a:pt x="1684" y="341"/>
                  </a:lnTo>
                  <a:lnTo>
                    <a:pt x="1684" y="343"/>
                  </a:lnTo>
                  <a:lnTo>
                    <a:pt x="1684" y="343"/>
                  </a:lnTo>
                  <a:lnTo>
                    <a:pt x="1684" y="346"/>
                  </a:lnTo>
                  <a:lnTo>
                    <a:pt x="1682" y="346"/>
                  </a:lnTo>
                  <a:lnTo>
                    <a:pt x="1682" y="348"/>
                  </a:lnTo>
                  <a:lnTo>
                    <a:pt x="1684" y="348"/>
                  </a:lnTo>
                  <a:lnTo>
                    <a:pt x="1687" y="348"/>
                  </a:lnTo>
                  <a:lnTo>
                    <a:pt x="1687" y="348"/>
                  </a:lnTo>
                  <a:lnTo>
                    <a:pt x="1689" y="348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91" y="351"/>
                  </a:lnTo>
                  <a:lnTo>
                    <a:pt x="1691" y="348"/>
                  </a:lnTo>
                  <a:close/>
                  <a:moveTo>
                    <a:pt x="1687" y="483"/>
                  </a:moveTo>
                  <a:lnTo>
                    <a:pt x="1684" y="483"/>
                  </a:lnTo>
                  <a:lnTo>
                    <a:pt x="1682" y="481"/>
                  </a:lnTo>
                  <a:lnTo>
                    <a:pt x="1682" y="481"/>
                  </a:lnTo>
                  <a:lnTo>
                    <a:pt x="1682" y="483"/>
                  </a:lnTo>
                  <a:lnTo>
                    <a:pt x="1682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4"/>
                  </a:lnTo>
                  <a:lnTo>
                    <a:pt x="1680" y="474"/>
                  </a:lnTo>
                  <a:lnTo>
                    <a:pt x="1677" y="474"/>
                  </a:lnTo>
                  <a:lnTo>
                    <a:pt x="1677" y="474"/>
                  </a:lnTo>
                  <a:lnTo>
                    <a:pt x="1675" y="471"/>
                  </a:lnTo>
                  <a:lnTo>
                    <a:pt x="1675" y="471"/>
                  </a:lnTo>
                  <a:lnTo>
                    <a:pt x="1673" y="471"/>
                  </a:lnTo>
                  <a:lnTo>
                    <a:pt x="1673" y="471"/>
                  </a:lnTo>
                  <a:lnTo>
                    <a:pt x="1670" y="471"/>
                  </a:lnTo>
                  <a:lnTo>
                    <a:pt x="1670" y="471"/>
                  </a:lnTo>
                  <a:lnTo>
                    <a:pt x="1668" y="469"/>
                  </a:lnTo>
                  <a:lnTo>
                    <a:pt x="1668" y="469"/>
                  </a:lnTo>
                  <a:lnTo>
                    <a:pt x="1665" y="469"/>
                  </a:lnTo>
                  <a:lnTo>
                    <a:pt x="1661" y="467"/>
                  </a:lnTo>
                  <a:lnTo>
                    <a:pt x="1644" y="469"/>
                  </a:lnTo>
                  <a:lnTo>
                    <a:pt x="1637" y="469"/>
                  </a:lnTo>
                  <a:lnTo>
                    <a:pt x="1637" y="471"/>
                  </a:lnTo>
                  <a:lnTo>
                    <a:pt x="1635" y="471"/>
                  </a:lnTo>
                  <a:lnTo>
                    <a:pt x="1635" y="474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0" y="474"/>
                  </a:lnTo>
                  <a:lnTo>
                    <a:pt x="1630" y="474"/>
                  </a:lnTo>
                  <a:lnTo>
                    <a:pt x="1630" y="471"/>
                  </a:lnTo>
                  <a:lnTo>
                    <a:pt x="1628" y="471"/>
                  </a:lnTo>
                  <a:lnTo>
                    <a:pt x="1628" y="471"/>
                  </a:lnTo>
                  <a:lnTo>
                    <a:pt x="1625" y="471"/>
                  </a:lnTo>
                  <a:lnTo>
                    <a:pt x="1625" y="471"/>
                  </a:lnTo>
                  <a:lnTo>
                    <a:pt x="1623" y="474"/>
                  </a:lnTo>
                  <a:lnTo>
                    <a:pt x="1623" y="478"/>
                  </a:lnTo>
                  <a:lnTo>
                    <a:pt x="1623" y="483"/>
                  </a:lnTo>
                  <a:lnTo>
                    <a:pt x="1625" y="485"/>
                  </a:lnTo>
                  <a:lnTo>
                    <a:pt x="1625" y="485"/>
                  </a:lnTo>
                  <a:lnTo>
                    <a:pt x="1625" y="488"/>
                  </a:lnTo>
                  <a:lnTo>
                    <a:pt x="1625" y="488"/>
                  </a:lnTo>
                  <a:lnTo>
                    <a:pt x="1628" y="490"/>
                  </a:lnTo>
                  <a:lnTo>
                    <a:pt x="1630" y="493"/>
                  </a:lnTo>
                  <a:lnTo>
                    <a:pt x="1630" y="495"/>
                  </a:lnTo>
                  <a:lnTo>
                    <a:pt x="1632" y="495"/>
                  </a:lnTo>
                  <a:lnTo>
                    <a:pt x="1632" y="497"/>
                  </a:lnTo>
                  <a:lnTo>
                    <a:pt x="1635" y="497"/>
                  </a:lnTo>
                  <a:lnTo>
                    <a:pt x="1637" y="497"/>
                  </a:lnTo>
                  <a:lnTo>
                    <a:pt x="1637" y="500"/>
                  </a:lnTo>
                  <a:lnTo>
                    <a:pt x="1639" y="500"/>
                  </a:lnTo>
                  <a:lnTo>
                    <a:pt x="1642" y="500"/>
                  </a:lnTo>
                  <a:lnTo>
                    <a:pt x="1642" y="502"/>
                  </a:lnTo>
                  <a:lnTo>
                    <a:pt x="1647" y="504"/>
                  </a:lnTo>
                  <a:lnTo>
                    <a:pt x="1649" y="504"/>
                  </a:lnTo>
                  <a:lnTo>
                    <a:pt x="1651" y="507"/>
                  </a:lnTo>
                  <a:lnTo>
                    <a:pt x="1654" y="507"/>
                  </a:lnTo>
                  <a:lnTo>
                    <a:pt x="1656" y="507"/>
                  </a:lnTo>
                  <a:lnTo>
                    <a:pt x="1658" y="509"/>
                  </a:lnTo>
                  <a:lnTo>
                    <a:pt x="1658" y="509"/>
                  </a:lnTo>
                  <a:lnTo>
                    <a:pt x="1661" y="509"/>
                  </a:lnTo>
                  <a:lnTo>
                    <a:pt x="1661" y="509"/>
                  </a:lnTo>
                  <a:lnTo>
                    <a:pt x="1663" y="507"/>
                  </a:lnTo>
                  <a:lnTo>
                    <a:pt x="1665" y="507"/>
                  </a:lnTo>
                  <a:lnTo>
                    <a:pt x="1670" y="504"/>
                  </a:lnTo>
                  <a:lnTo>
                    <a:pt x="1673" y="504"/>
                  </a:lnTo>
                  <a:lnTo>
                    <a:pt x="1673" y="504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82" y="497"/>
                  </a:lnTo>
                  <a:lnTo>
                    <a:pt x="1682" y="497"/>
                  </a:lnTo>
                  <a:lnTo>
                    <a:pt x="1684" y="497"/>
                  </a:lnTo>
                  <a:lnTo>
                    <a:pt x="1684" y="500"/>
                  </a:lnTo>
                  <a:lnTo>
                    <a:pt x="1687" y="500"/>
                  </a:lnTo>
                  <a:lnTo>
                    <a:pt x="1687" y="497"/>
                  </a:lnTo>
                  <a:lnTo>
                    <a:pt x="1687" y="495"/>
                  </a:lnTo>
                  <a:lnTo>
                    <a:pt x="1687" y="488"/>
                  </a:lnTo>
                  <a:lnTo>
                    <a:pt x="1687" y="488"/>
                  </a:lnTo>
                  <a:lnTo>
                    <a:pt x="1689" y="485"/>
                  </a:lnTo>
                  <a:lnTo>
                    <a:pt x="1689" y="485"/>
                  </a:lnTo>
                  <a:lnTo>
                    <a:pt x="1689" y="483"/>
                  </a:lnTo>
                  <a:lnTo>
                    <a:pt x="1687" y="483"/>
                  </a:lnTo>
                  <a:close/>
                  <a:moveTo>
                    <a:pt x="1694" y="381"/>
                  </a:moveTo>
                  <a:lnTo>
                    <a:pt x="1694" y="381"/>
                  </a:lnTo>
                  <a:lnTo>
                    <a:pt x="1694" y="381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89" y="381"/>
                  </a:lnTo>
                  <a:lnTo>
                    <a:pt x="1689" y="381"/>
                  </a:lnTo>
                  <a:lnTo>
                    <a:pt x="1691" y="384"/>
                  </a:lnTo>
                  <a:lnTo>
                    <a:pt x="1691" y="384"/>
                  </a:lnTo>
                  <a:lnTo>
                    <a:pt x="1694" y="381"/>
                  </a:lnTo>
                  <a:lnTo>
                    <a:pt x="1694" y="381"/>
                  </a:lnTo>
                  <a:close/>
                  <a:moveTo>
                    <a:pt x="1699" y="701"/>
                  </a:moveTo>
                  <a:lnTo>
                    <a:pt x="1699" y="701"/>
                  </a:lnTo>
                  <a:lnTo>
                    <a:pt x="1699" y="701"/>
                  </a:lnTo>
                  <a:lnTo>
                    <a:pt x="1696" y="701"/>
                  </a:lnTo>
                  <a:lnTo>
                    <a:pt x="1694" y="698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3"/>
                  </a:lnTo>
                  <a:lnTo>
                    <a:pt x="1694" y="703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6" y="708"/>
                  </a:lnTo>
                  <a:lnTo>
                    <a:pt x="1696" y="708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9" y="706"/>
                  </a:lnTo>
                  <a:lnTo>
                    <a:pt x="1699" y="706"/>
                  </a:lnTo>
                  <a:lnTo>
                    <a:pt x="1701" y="703"/>
                  </a:lnTo>
                  <a:lnTo>
                    <a:pt x="1701" y="703"/>
                  </a:lnTo>
                  <a:lnTo>
                    <a:pt x="1701" y="701"/>
                  </a:lnTo>
                  <a:lnTo>
                    <a:pt x="1701" y="701"/>
                  </a:lnTo>
                  <a:lnTo>
                    <a:pt x="1699" y="701"/>
                  </a:lnTo>
                  <a:close/>
                  <a:moveTo>
                    <a:pt x="2018" y="528"/>
                  </a:moveTo>
                  <a:lnTo>
                    <a:pt x="2018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06" y="521"/>
                  </a:lnTo>
                  <a:lnTo>
                    <a:pt x="2006" y="521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6"/>
                  </a:lnTo>
                  <a:lnTo>
                    <a:pt x="2006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8" y="528"/>
                  </a:lnTo>
                  <a:lnTo>
                    <a:pt x="2018" y="530"/>
                  </a:lnTo>
                  <a:lnTo>
                    <a:pt x="2020" y="530"/>
                  </a:lnTo>
                  <a:lnTo>
                    <a:pt x="2020" y="533"/>
                  </a:lnTo>
                  <a:lnTo>
                    <a:pt x="2023" y="533"/>
                  </a:lnTo>
                  <a:lnTo>
                    <a:pt x="2020" y="530"/>
                  </a:lnTo>
                  <a:lnTo>
                    <a:pt x="2018" y="528"/>
                  </a:lnTo>
                  <a:close/>
                  <a:moveTo>
                    <a:pt x="2072" y="642"/>
                  </a:moveTo>
                  <a:lnTo>
                    <a:pt x="2072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5" y="637"/>
                  </a:lnTo>
                  <a:lnTo>
                    <a:pt x="2065" y="637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42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3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8" y="644"/>
                  </a:lnTo>
                  <a:lnTo>
                    <a:pt x="2068" y="644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9"/>
                  </a:lnTo>
                  <a:lnTo>
                    <a:pt x="2070" y="649"/>
                  </a:lnTo>
                  <a:lnTo>
                    <a:pt x="2070" y="649"/>
                  </a:lnTo>
                  <a:lnTo>
                    <a:pt x="2070" y="646"/>
                  </a:lnTo>
                  <a:lnTo>
                    <a:pt x="2070" y="646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2"/>
                  </a:lnTo>
                  <a:lnTo>
                    <a:pt x="2072" y="642"/>
                  </a:lnTo>
                  <a:close/>
                  <a:moveTo>
                    <a:pt x="2079" y="653"/>
                  </a:moveTo>
                  <a:lnTo>
                    <a:pt x="2079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3"/>
                  </a:lnTo>
                  <a:lnTo>
                    <a:pt x="2077" y="656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61"/>
                  </a:lnTo>
                  <a:lnTo>
                    <a:pt x="2075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58"/>
                  </a:lnTo>
                  <a:lnTo>
                    <a:pt x="2079" y="658"/>
                  </a:lnTo>
                  <a:lnTo>
                    <a:pt x="2079" y="656"/>
                  </a:lnTo>
                  <a:lnTo>
                    <a:pt x="2079" y="656"/>
                  </a:lnTo>
                  <a:lnTo>
                    <a:pt x="2079" y="653"/>
                  </a:lnTo>
                  <a:lnTo>
                    <a:pt x="2079" y="653"/>
                  </a:lnTo>
                  <a:lnTo>
                    <a:pt x="2079" y="653"/>
                  </a:lnTo>
                  <a:close/>
                  <a:moveTo>
                    <a:pt x="2051" y="611"/>
                  </a:moveTo>
                  <a:lnTo>
                    <a:pt x="2051" y="611"/>
                  </a:lnTo>
                  <a:lnTo>
                    <a:pt x="2053" y="611"/>
                  </a:lnTo>
                  <a:lnTo>
                    <a:pt x="2053" y="611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close/>
                  <a:moveTo>
                    <a:pt x="2079" y="623"/>
                  </a:moveTo>
                  <a:lnTo>
                    <a:pt x="2079" y="623"/>
                  </a:lnTo>
                  <a:lnTo>
                    <a:pt x="2077" y="620"/>
                  </a:lnTo>
                  <a:lnTo>
                    <a:pt x="2075" y="620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9" y="620"/>
                  </a:lnTo>
                  <a:lnTo>
                    <a:pt x="2079" y="620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7" y="618"/>
                  </a:lnTo>
                  <a:lnTo>
                    <a:pt x="2077" y="616"/>
                  </a:lnTo>
                  <a:lnTo>
                    <a:pt x="2077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79" y="613"/>
                  </a:lnTo>
                  <a:lnTo>
                    <a:pt x="2082" y="613"/>
                  </a:lnTo>
                  <a:lnTo>
                    <a:pt x="2079" y="613"/>
                  </a:lnTo>
                  <a:lnTo>
                    <a:pt x="2079" y="613"/>
                  </a:lnTo>
                  <a:lnTo>
                    <a:pt x="2077" y="613"/>
                  </a:lnTo>
                  <a:lnTo>
                    <a:pt x="2079" y="611"/>
                  </a:lnTo>
                  <a:lnTo>
                    <a:pt x="2079" y="611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6"/>
                  </a:lnTo>
                  <a:lnTo>
                    <a:pt x="2079" y="606"/>
                  </a:lnTo>
                  <a:lnTo>
                    <a:pt x="2079" y="604"/>
                  </a:lnTo>
                  <a:lnTo>
                    <a:pt x="2082" y="604"/>
                  </a:lnTo>
                  <a:lnTo>
                    <a:pt x="2079" y="601"/>
                  </a:lnTo>
                  <a:lnTo>
                    <a:pt x="2079" y="601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5" y="594"/>
                  </a:lnTo>
                  <a:lnTo>
                    <a:pt x="2075" y="594"/>
                  </a:lnTo>
                  <a:lnTo>
                    <a:pt x="2075" y="592"/>
                  </a:lnTo>
                  <a:lnTo>
                    <a:pt x="2075" y="592"/>
                  </a:lnTo>
                  <a:lnTo>
                    <a:pt x="2072" y="590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6"/>
                  </a:lnTo>
                  <a:lnTo>
                    <a:pt x="2060" y="606"/>
                  </a:lnTo>
                  <a:lnTo>
                    <a:pt x="2058" y="606"/>
                  </a:lnTo>
                  <a:lnTo>
                    <a:pt x="2058" y="606"/>
                  </a:lnTo>
                  <a:lnTo>
                    <a:pt x="2056" y="604"/>
                  </a:lnTo>
                  <a:lnTo>
                    <a:pt x="2056" y="604"/>
                  </a:lnTo>
                  <a:lnTo>
                    <a:pt x="2053" y="604"/>
                  </a:lnTo>
                  <a:lnTo>
                    <a:pt x="2053" y="604"/>
                  </a:lnTo>
                  <a:lnTo>
                    <a:pt x="2051" y="606"/>
                  </a:lnTo>
                  <a:lnTo>
                    <a:pt x="2051" y="606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6" y="609"/>
                  </a:lnTo>
                  <a:lnTo>
                    <a:pt x="2056" y="609"/>
                  </a:lnTo>
                  <a:lnTo>
                    <a:pt x="2058" y="609"/>
                  </a:lnTo>
                  <a:lnTo>
                    <a:pt x="2058" y="609"/>
                  </a:lnTo>
                  <a:lnTo>
                    <a:pt x="2058" y="611"/>
                  </a:lnTo>
                  <a:lnTo>
                    <a:pt x="2058" y="611"/>
                  </a:lnTo>
                  <a:lnTo>
                    <a:pt x="2060" y="611"/>
                  </a:lnTo>
                  <a:lnTo>
                    <a:pt x="2060" y="609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3"/>
                  </a:lnTo>
                  <a:lnTo>
                    <a:pt x="2060" y="613"/>
                  </a:lnTo>
                  <a:lnTo>
                    <a:pt x="2058" y="613"/>
                  </a:lnTo>
                  <a:lnTo>
                    <a:pt x="2058" y="616"/>
                  </a:lnTo>
                  <a:lnTo>
                    <a:pt x="2058" y="616"/>
                  </a:lnTo>
                  <a:lnTo>
                    <a:pt x="2056" y="616"/>
                  </a:lnTo>
                  <a:lnTo>
                    <a:pt x="2056" y="616"/>
                  </a:lnTo>
                  <a:lnTo>
                    <a:pt x="2056" y="618"/>
                  </a:lnTo>
                  <a:lnTo>
                    <a:pt x="2058" y="618"/>
                  </a:lnTo>
                  <a:lnTo>
                    <a:pt x="2058" y="618"/>
                  </a:lnTo>
                  <a:lnTo>
                    <a:pt x="2058" y="620"/>
                  </a:lnTo>
                  <a:lnTo>
                    <a:pt x="2058" y="620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6" y="623"/>
                  </a:lnTo>
                  <a:lnTo>
                    <a:pt x="2056" y="625"/>
                  </a:lnTo>
                  <a:lnTo>
                    <a:pt x="2056" y="627"/>
                  </a:lnTo>
                  <a:lnTo>
                    <a:pt x="2056" y="630"/>
                  </a:lnTo>
                  <a:lnTo>
                    <a:pt x="2058" y="630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2" y="639"/>
                  </a:lnTo>
                  <a:lnTo>
                    <a:pt x="2072" y="639"/>
                  </a:lnTo>
                  <a:lnTo>
                    <a:pt x="2075" y="639"/>
                  </a:lnTo>
                  <a:lnTo>
                    <a:pt x="2077" y="637"/>
                  </a:lnTo>
                  <a:lnTo>
                    <a:pt x="2079" y="637"/>
                  </a:lnTo>
                  <a:lnTo>
                    <a:pt x="2079" y="635"/>
                  </a:lnTo>
                  <a:lnTo>
                    <a:pt x="2079" y="635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79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82" y="627"/>
                  </a:lnTo>
                  <a:lnTo>
                    <a:pt x="2082" y="627"/>
                  </a:lnTo>
                  <a:lnTo>
                    <a:pt x="2082" y="625"/>
                  </a:lnTo>
                  <a:lnTo>
                    <a:pt x="2082" y="625"/>
                  </a:lnTo>
                  <a:lnTo>
                    <a:pt x="2079" y="623"/>
                  </a:lnTo>
                  <a:close/>
                  <a:moveTo>
                    <a:pt x="2075" y="649"/>
                  </a:moveTo>
                  <a:lnTo>
                    <a:pt x="2075" y="649"/>
                  </a:lnTo>
                  <a:lnTo>
                    <a:pt x="2075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49"/>
                  </a:lnTo>
                  <a:lnTo>
                    <a:pt x="2077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6"/>
                  </a:lnTo>
                  <a:lnTo>
                    <a:pt x="2079" y="646"/>
                  </a:lnTo>
                  <a:lnTo>
                    <a:pt x="2077" y="646"/>
                  </a:lnTo>
                  <a:lnTo>
                    <a:pt x="2077" y="644"/>
                  </a:lnTo>
                  <a:lnTo>
                    <a:pt x="2077" y="644"/>
                  </a:lnTo>
                  <a:lnTo>
                    <a:pt x="2075" y="644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9"/>
                  </a:lnTo>
                  <a:close/>
                  <a:moveTo>
                    <a:pt x="2049" y="623"/>
                  </a:moveTo>
                  <a:lnTo>
                    <a:pt x="2046" y="625"/>
                  </a:lnTo>
                  <a:lnTo>
                    <a:pt x="2049" y="627"/>
                  </a:lnTo>
                  <a:lnTo>
                    <a:pt x="2049" y="630"/>
                  </a:lnTo>
                  <a:lnTo>
                    <a:pt x="2051" y="627"/>
                  </a:lnTo>
                  <a:lnTo>
                    <a:pt x="2051" y="627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49" y="632"/>
                  </a:lnTo>
                  <a:lnTo>
                    <a:pt x="2051" y="632"/>
                  </a:lnTo>
                  <a:lnTo>
                    <a:pt x="2051" y="630"/>
                  </a:lnTo>
                  <a:lnTo>
                    <a:pt x="2053" y="632"/>
                  </a:lnTo>
                  <a:lnTo>
                    <a:pt x="2053" y="632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9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5"/>
                  </a:lnTo>
                  <a:lnTo>
                    <a:pt x="2056" y="625"/>
                  </a:lnTo>
                  <a:lnTo>
                    <a:pt x="2056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3"/>
                  </a:lnTo>
                  <a:lnTo>
                    <a:pt x="2053" y="623"/>
                  </a:lnTo>
                  <a:lnTo>
                    <a:pt x="2051" y="623"/>
                  </a:lnTo>
                  <a:lnTo>
                    <a:pt x="2049" y="623"/>
                  </a:lnTo>
                  <a:lnTo>
                    <a:pt x="2049" y="623"/>
                  </a:lnTo>
                  <a:lnTo>
                    <a:pt x="2049" y="620"/>
                  </a:lnTo>
                  <a:lnTo>
                    <a:pt x="2049" y="623"/>
                  </a:lnTo>
                  <a:close/>
                  <a:moveTo>
                    <a:pt x="1578" y="779"/>
                  </a:moveTo>
                  <a:lnTo>
                    <a:pt x="1576" y="779"/>
                  </a:lnTo>
                  <a:lnTo>
                    <a:pt x="1576" y="779"/>
                  </a:lnTo>
                  <a:lnTo>
                    <a:pt x="1576" y="779"/>
                  </a:lnTo>
                  <a:lnTo>
                    <a:pt x="1576" y="777"/>
                  </a:lnTo>
                  <a:lnTo>
                    <a:pt x="1576" y="777"/>
                  </a:lnTo>
                  <a:lnTo>
                    <a:pt x="1573" y="777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1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79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4" y="777"/>
                  </a:lnTo>
                  <a:lnTo>
                    <a:pt x="1564" y="779"/>
                  </a:lnTo>
                  <a:lnTo>
                    <a:pt x="1561" y="779"/>
                  </a:lnTo>
                  <a:lnTo>
                    <a:pt x="1561" y="779"/>
                  </a:lnTo>
                  <a:lnTo>
                    <a:pt x="1559" y="779"/>
                  </a:lnTo>
                  <a:lnTo>
                    <a:pt x="1559" y="781"/>
                  </a:lnTo>
                  <a:lnTo>
                    <a:pt x="1557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0" y="786"/>
                  </a:lnTo>
                  <a:lnTo>
                    <a:pt x="1547" y="788"/>
                  </a:lnTo>
                  <a:lnTo>
                    <a:pt x="1545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0" y="791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5"/>
                  </a:lnTo>
                  <a:lnTo>
                    <a:pt x="1538" y="795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5" y="798"/>
                  </a:lnTo>
                  <a:lnTo>
                    <a:pt x="1535" y="798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6" y="798"/>
                  </a:lnTo>
                  <a:lnTo>
                    <a:pt x="1526" y="798"/>
                  </a:lnTo>
                  <a:lnTo>
                    <a:pt x="1526" y="800"/>
                  </a:lnTo>
                  <a:lnTo>
                    <a:pt x="1524" y="800"/>
                  </a:lnTo>
                  <a:lnTo>
                    <a:pt x="1524" y="800"/>
                  </a:lnTo>
                  <a:lnTo>
                    <a:pt x="1521" y="800"/>
                  </a:lnTo>
                  <a:lnTo>
                    <a:pt x="1519" y="795"/>
                  </a:lnTo>
                  <a:lnTo>
                    <a:pt x="1519" y="795"/>
                  </a:lnTo>
                  <a:lnTo>
                    <a:pt x="1516" y="795"/>
                  </a:lnTo>
                  <a:lnTo>
                    <a:pt x="1516" y="798"/>
                  </a:lnTo>
                  <a:lnTo>
                    <a:pt x="1516" y="798"/>
                  </a:lnTo>
                  <a:lnTo>
                    <a:pt x="1514" y="800"/>
                  </a:lnTo>
                  <a:lnTo>
                    <a:pt x="1514" y="800"/>
                  </a:lnTo>
                  <a:lnTo>
                    <a:pt x="1512" y="803"/>
                  </a:lnTo>
                  <a:lnTo>
                    <a:pt x="1512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5" y="807"/>
                  </a:lnTo>
                  <a:lnTo>
                    <a:pt x="1505" y="807"/>
                  </a:lnTo>
                  <a:lnTo>
                    <a:pt x="1502" y="810"/>
                  </a:lnTo>
                  <a:lnTo>
                    <a:pt x="1502" y="810"/>
                  </a:lnTo>
                  <a:lnTo>
                    <a:pt x="1500" y="812"/>
                  </a:lnTo>
                  <a:lnTo>
                    <a:pt x="1500" y="812"/>
                  </a:lnTo>
                  <a:lnTo>
                    <a:pt x="1500" y="817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22"/>
                  </a:lnTo>
                  <a:lnTo>
                    <a:pt x="1500" y="822"/>
                  </a:lnTo>
                  <a:lnTo>
                    <a:pt x="1500" y="824"/>
                  </a:lnTo>
                  <a:lnTo>
                    <a:pt x="1500" y="824"/>
                  </a:lnTo>
                  <a:lnTo>
                    <a:pt x="1500" y="826"/>
                  </a:lnTo>
                  <a:lnTo>
                    <a:pt x="1497" y="826"/>
                  </a:lnTo>
                  <a:lnTo>
                    <a:pt x="1497" y="826"/>
                  </a:lnTo>
                  <a:lnTo>
                    <a:pt x="1495" y="829"/>
                  </a:lnTo>
                  <a:lnTo>
                    <a:pt x="1495" y="831"/>
                  </a:lnTo>
                  <a:lnTo>
                    <a:pt x="1495" y="833"/>
                  </a:lnTo>
                  <a:lnTo>
                    <a:pt x="1495" y="833"/>
                  </a:lnTo>
                  <a:lnTo>
                    <a:pt x="1497" y="833"/>
                  </a:lnTo>
                  <a:lnTo>
                    <a:pt x="1500" y="833"/>
                  </a:lnTo>
                  <a:lnTo>
                    <a:pt x="1500" y="833"/>
                  </a:lnTo>
                  <a:lnTo>
                    <a:pt x="1502" y="833"/>
                  </a:lnTo>
                  <a:lnTo>
                    <a:pt x="1502" y="833"/>
                  </a:lnTo>
                  <a:lnTo>
                    <a:pt x="1505" y="833"/>
                  </a:lnTo>
                  <a:lnTo>
                    <a:pt x="1505" y="833"/>
                  </a:lnTo>
                  <a:lnTo>
                    <a:pt x="1505" y="836"/>
                  </a:lnTo>
                  <a:lnTo>
                    <a:pt x="1505" y="836"/>
                  </a:lnTo>
                  <a:lnTo>
                    <a:pt x="1500" y="838"/>
                  </a:lnTo>
                  <a:lnTo>
                    <a:pt x="1500" y="838"/>
                  </a:lnTo>
                  <a:lnTo>
                    <a:pt x="1497" y="838"/>
                  </a:lnTo>
                  <a:lnTo>
                    <a:pt x="1497" y="838"/>
                  </a:lnTo>
                  <a:lnTo>
                    <a:pt x="1497" y="840"/>
                  </a:lnTo>
                  <a:lnTo>
                    <a:pt x="1495" y="840"/>
                  </a:lnTo>
                  <a:lnTo>
                    <a:pt x="1493" y="843"/>
                  </a:lnTo>
                  <a:lnTo>
                    <a:pt x="1493" y="843"/>
                  </a:lnTo>
                  <a:lnTo>
                    <a:pt x="1490" y="843"/>
                  </a:lnTo>
                  <a:lnTo>
                    <a:pt x="1490" y="845"/>
                  </a:lnTo>
                  <a:lnTo>
                    <a:pt x="1490" y="848"/>
                  </a:lnTo>
                  <a:lnTo>
                    <a:pt x="1490" y="848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3" y="850"/>
                  </a:lnTo>
                  <a:lnTo>
                    <a:pt x="1493" y="848"/>
                  </a:lnTo>
                  <a:lnTo>
                    <a:pt x="1493" y="848"/>
                  </a:lnTo>
                  <a:lnTo>
                    <a:pt x="1495" y="848"/>
                  </a:lnTo>
                  <a:lnTo>
                    <a:pt x="1495" y="850"/>
                  </a:lnTo>
                  <a:lnTo>
                    <a:pt x="1497" y="850"/>
                  </a:lnTo>
                  <a:lnTo>
                    <a:pt x="1497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2" y="850"/>
                  </a:lnTo>
                  <a:lnTo>
                    <a:pt x="1502" y="850"/>
                  </a:lnTo>
                  <a:lnTo>
                    <a:pt x="1505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9" y="850"/>
                  </a:lnTo>
                  <a:lnTo>
                    <a:pt x="1514" y="848"/>
                  </a:lnTo>
                  <a:lnTo>
                    <a:pt x="1519" y="845"/>
                  </a:lnTo>
                  <a:lnTo>
                    <a:pt x="1519" y="845"/>
                  </a:lnTo>
                  <a:lnTo>
                    <a:pt x="1521" y="845"/>
                  </a:lnTo>
                  <a:lnTo>
                    <a:pt x="1521" y="845"/>
                  </a:lnTo>
                  <a:lnTo>
                    <a:pt x="1521" y="843"/>
                  </a:lnTo>
                  <a:lnTo>
                    <a:pt x="1521" y="843"/>
                  </a:lnTo>
                  <a:lnTo>
                    <a:pt x="1524" y="843"/>
                  </a:lnTo>
                  <a:lnTo>
                    <a:pt x="1524" y="840"/>
                  </a:lnTo>
                  <a:lnTo>
                    <a:pt x="1524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8" y="840"/>
                  </a:lnTo>
                  <a:lnTo>
                    <a:pt x="1533" y="840"/>
                  </a:lnTo>
                  <a:lnTo>
                    <a:pt x="1538" y="840"/>
                  </a:lnTo>
                  <a:lnTo>
                    <a:pt x="1540" y="840"/>
                  </a:lnTo>
                  <a:lnTo>
                    <a:pt x="1542" y="838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7" y="833"/>
                  </a:lnTo>
                  <a:lnTo>
                    <a:pt x="1547" y="831"/>
                  </a:lnTo>
                  <a:lnTo>
                    <a:pt x="1550" y="831"/>
                  </a:lnTo>
                  <a:lnTo>
                    <a:pt x="1552" y="829"/>
                  </a:lnTo>
                  <a:lnTo>
                    <a:pt x="1554" y="826"/>
                  </a:lnTo>
                  <a:lnTo>
                    <a:pt x="1557" y="826"/>
                  </a:lnTo>
                  <a:lnTo>
                    <a:pt x="1557" y="824"/>
                  </a:lnTo>
                  <a:lnTo>
                    <a:pt x="1557" y="824"/>
                  </a:lnTo>
                  <a:lnTo>
                    <a:pt x="1561" y="817"/>
                  </a:lnTo>
                  <a:lnTo>
                    <a:pt x="1564" y="817"/>
                  </a:lnTo>
                  <a:lnTo>
                    <a:pt x="1568" y="812"/>
                  </a:lnTo>
                  <a:lnTo>
                    <a:pt x="1568" y="812"/>
                  </a:lnTo>
                  <a:lnTo>
                    <a:pt x="1568" y="810"/>
                  </a:lnTo>
                  <a:lnTo>
                    <a:pt x="1571" y="807"/>
                  </a:lnTo>
                  <a:lnTo>
                    <a:pt x="1571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0"/>
                  </a:lnTo>
                  <a:lnTo>
                    <a:pt x="1573" y="800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1"/>
                  </a:lnTo>
                  <a:lnTo>
                    <a:pt x="1568" y="788"/>
                  </a:lnTo>
                  <a:lnTo>
                    <a:pt x="1568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4"/>
                  </a:lnTo>
                  <a:lnTo>
                    <a:pt x="1578" y="781"/>
                  </a:lnTo>
                  <a:lnTo>
                    <a:pt x="1578" y="781"/>
                  </a:lnTo>
                  <a:lnTo>
                    <a:pt x="1578" y="779"/>
                  </a:lnTo>
                  <a:close/>
                  <a:moveTo>
                    <a:pt x="1999" y="585"/>
                  </a:moveTo>
                  <a:lnTo>
                    <a:pt x="1999" y="585"/>
                  </a:lnTo>
                  <a:lnTo>
                    <a:pt x="1997" y="582"/>
                  </a:lnTo>
                  <a:lnTo>
                    <a:pt x="1997" y="582"/>
                  </a:lnTo>
                  <a:lnTo>
                    <a:pt x="1994" y="585"/>
                  </a:lnTo>
                  <a:lnTo>
                    <a:pt x="1994" y="585"/>
                  </a:lnTo>
                  <a:lnTo>
                    <a:pt x="1994" y="587"/>
                  </a:lnTo>
                  <a:lnTo>
                    <a:pt x="1994" y="587"/>
                  </a:lnTo>
                  <a:lnTo>
                    <a:pt x="1992" y="590"/>
                  </a:lnTo>
                  <a:lnTo>
                    <a:pt x="1992" y="594"/>
                  </a:lnTo>
                  <a:lnTo>
                    <a:pt x="1989" y="597"/>
                  </a:lnTo>
                  <a:lnTo>
                    <a:pt x="1989" y="599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7" y="601"/>
                  </a:lnTo>
                  <a:lnTo>
                    <a:pt x="1987" y="601"/>
                  </a:lnTo>
                  <a:lnTo>
                    <a:pt x="1985" y="606"/>
                  </a:lnTo>
                  <a:lnTo>
                    <a:pt x="1985" y="606"/>
                  </a:lnTo>
                  <a:lnTo>
                    <a:pt x="1985" y="609"/>
                  </a:lnTo>
                  <a:lnTo>
                    <a:pt x="1985" y="609"/>
                  </a:lnTo>
                  <a:lnTo>
                    <a:pt x="1985" y="611"/>
                  </a:lnTo>
                  <a:lnTo>
                    <a:pt x="1980" y="620"/>
                  </a:lnTo>
                  <a:lnTo>
                    <a:pt x="1980" y="620"/>
                  </a:lnTo>
                  <a:lnTo>
                    <a:pt x="1982" y="620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1"/>
                  </a:lnTo>
                  <a:lnTo>
                    <a:pt x="1987" y="611"/>
                  </a:lnTo>
                  <a:lnTo>
                    <a:pt x="1987" y="609"/>
                  </a:lnTo>
                  <a:lnTo>
                    <a:pt x="1987" y="606"/>
                  </a:lnTo>
                  <a:lnTo>
                    <a:pt x="1989" y="606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4" y="599"/>
                  </a:lnTo>
                  <a:lnTo>
                    <a:pt x="1994" y="599"/>
                  </a:lnTo>
                  <a:lnTo>
                    <a:pt x="1997" y="597"/>
                  </a:lnTo>
                  <a:lnTo>
                    <a:pt x="1997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5"/>
                  </a:lnTo>
                  <a:lnTo>
                    <a:pt x="1999" y="585"/>
                  </a:lnTo>
                  <a:close/>
                  <a:moveTo>
                    <a:pt x="2068" y="651"/>
                  </a:moveTo>
                  <a:lnTo>
                    <a:pt x="2065" y="649"/>
                  </a:lnTo>
                  <a:lnTo>
                    <a:pt x="2065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5" y="646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3" y="644"/>
                  </a:lnTo>
                  <a:lnTo>
                    <a:pt x="2063" y="644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0" y="642"/>
                  </a:lnTo>
                  <a:lnTo>
                    <a:pt x="2058" y="642"/>
                  </a:lnTo>
                  <a:lnTo>
                    <a:pt x="2058" y="639"/>
                  </a:lnTo>
                  <a:lnTo>
                    <a:pt x="2056" y="639"/>
                  </a:lnTo>
                  <a:lnTo>
                    <a:pt x="2056" y="639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3" y="635"/>
                  </a:lnTo>
                  <a:lnTo>
                    <a:pt x="2053" y="632"/>
                  </a:lnTo>
                  <a:lnTo>
                    <a:pt x="2051" y="632"/>
                  </a:lnTo>
                  <a:lnTo>
                    <a:pt x="2049" y="632"/>
                  </a:lnTo>
                  <a:lnTo>
                    <a:pt x="2049" y="632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2"/>
                  </a:lnTo>
                  <a:lnTo>
                    <a:pt x="2049" y="637"/>
                  </a:lnTo>
                  <a:lnTo>
                    <a:pt x="2049" y="637"/>
                  </a:lnTo>
                  <a:lnTo>
                    <a:pt x="2049" y="642"/>
                  </a:lnTo>
                  <a:lnTo>
                    <a:pt x="2049" y="644"/>
                  </a:lnTo>
                  <a:lnTo>
                    <a:pt x="2051" y="644"/>
                  </a:lnTo>
                  <a:lnTo>
                    <a:pt x="2051" y="644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49" y="646"/>
                  </a:lnTo>
                  <a:lnTo>
                    <a:pt x="2049" y="644"/>
                  </a:lnTo>
                  <a:lnTo>
                    <a:pt x="2046" y="644"/>
                  </a:lnTo>
                  <a:lnTo>
                    <a:pt x="2046" y="644"/>
                  </a:lnTo>
                  <a:lnTo>
                    <a:pt x="2046" y="646"/>
                  </a:lnTo>
                  <a:lnTo>
                    <a:pt x="2046" y="653"/>
                  </a:lnTo>
                  <a:lnTo>
                    <a:pt x="2044" y="658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3"/>
                  </a:lnTo>
                  <a:lnTo>
                    <a:pt x="2044" y="663"/>
                  </a:lnTo>
                  <a:lnTo>
                    <a:pt x="2046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8"/>
                  </a:lnTo>
                  <a:lnTo>
                    <a:pt x="2051" y="670"/>
                  </a:lnTo>
                  <a:lnTo>
                    <a:pt x="2051" y="668"/>
                  </a:lnTo>
                  <a:lnTo>
                    <a:pt x="2053" y="668"/>
                  </a:lnTo>
                  <a:lnTo>
                    <a:pt x="2058" y="665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5" y="656"/>
                  </a:lnTo>
                  <a:lnTo>
                    <a:pt x="2065" y="656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close/>
                  <a:moveTo>
                    <a:pt x="2086" y="637"/>
                  </a:moveTo>
                  <a:lnTo>
                    <a:pt x="2086" y="635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2" y="642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2" y="644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4" y="646"/>
                  </a:lnTo>
                  <a:lnTo>
                    <a:pt x="2084" y="644"/>
                  </a:lnTo>
                  <a:lnTo>
                    <a:pt x="2086" y="642"/>
                  </a:lnTo>
                  <a:lnTo>
                    <a:pt x="2086" y="639"/>
                  </a:lnTo>
                  <a:lnTo>
                    <a:pt x="2086" y="639"/>
                  </a:lnTo>
                  <a:lnTo>
                    <a:pt x="2086" y="637"/>
                  </a:lnTo>
                  <a:lnTo>
                    <a:pt x="2086" y="637"/>
                  </a:lnTo>
                  <a:lnTo>
                    <a:pt x="2086" y="637"/>
                  </a:lnTo>
                  <a:close/>
                  <a:moveTo>
                    <a:pt x="2285" y="663"/>
                  </a:moveTo>
                  <a:lnTo>
                    <a:pt x="2285" y="663"/>
                  </a:lnTo>
                  <a:lnTo>
                    <a:pt x="2285" y="663"/>
                  </a:lnTo>
                  <a:lnTo>
                    <a:pt x="2285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90" y="665"/>
                  </a:lnTo>
                  <a:lnTo>
                    <a:pt x="2290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2" y="663"/>
                  </a:lnTo>
                  <a:lnTo>
                    <a:pt x="2290" y="663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87" y="661"/>
                  </a:lnTo>
                  <a:lnTo>
                    <a:pt x="2285" y="661"/>
                  </a:lnTo>
                  <a:lnTo>
                    <a:pt x="2285" y="661"/>
                  </a:lnTo>
                  <a:lnTo>
                    <a:pt x="2285" y="658"/>
                  </a:lnTo>
                  <a:lnTo>
                    <a:pt x="2283" y="658"/>
                  </a:lnTo>
                  <a:lnTo>
                    <a:pt x="2283" y="658"/>
                  </a:lnTo>
                  <a:lnTo>
                    <a:pt x="2283" y="661"/>
                  </a:lnTo>
                  <a:lnTo>
                    <a:pt x="2283" y="661"/>
                  </a:lnTo>
                  <a:lnTo>
                    <a:pt x="2283" y="663"/>
                  </a:lnTo>
                  <a:lnTo>
                    <a:pt x="2285" y="663"/>
                  </a:lnTo>
                  <a:close/>
                  <a:moveTo>
                    <a:pt x="2053" y="403"/>
                  </a:moveTo>
                  <a:lnTo>
                    <a:pt x="2053" y="403"/>
                  </a:lnTo>
                  <a:lnTo>
                    <a:pt x="2053" y="400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1" y="403"/>
                  </a:lnTo>
                  <a:lnTo>
                    <a:pt x="2049" y="405"/>
                  </a:lnTo>
                  <a:lnTo>
                    <a:pt x="2049" y="407"/>
                  </a:lnTo>
                  <a:lnTo>
                    <a:pt x="2051" y="410"/>
                  </a:lnTo>
                  <a:lnTo>
                    <a:pt x="2051" y="407"/>
                  </a:lnTo>
                  <a:lnTo>
                    <a:pt x="2053" y="405"/>
                  </a:lnTo>
                  <a:lnTo>
                    <a:pt x="2053" y="405"/>
                  </a:lnTo>
                  <a:lnTo>
                    <a:pt x="2051" y="403"/>
                  </a:lnTo>
                  <a:lnTo>
                    <a:pt x="2053" y="403"/>
                  </a:lnTo>
                  <a:lnTo>
                    <a:pt x="2053" y="403"/>
                  </a:lnTo>
                  <a:close/>
                  <a:moveTo>
                    <a:pt x="2015" y="436"/>
                  </a:moveTo>
                  <a:lnTo>
                    <a:pt x="2015" y="438"/>
                  </a:lnTo>
                  <a:lnTo>
                    <a:pt x="2015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20" y="438"/>
                  </a:lnTo>
                  <a:lnTo>
                    <a:pt x="2020" y="438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5" y="433"/>
                  </a:lnTo>
                  <a:lnTo>
                    <a:pt x="2015" y="436"/>
                  </a:lnTo>
                  <a:lnTo>
                    <a:pt x="2015" y="436"/>
                  </a:lnTo>
                  <a:lnTo>
                    <a:pt x="2015" y="436"/>
                  </a:lnTo>
                  <a:close/>
                  <a:moveTo>
                    <a:pt x="2283" y="739"/>
                  </a:moveTo>
                  <a:lnTo>
                    <a:pt x="2285" y="736"/>
                  </a:lnTo>
                  <a:lnTo>
                    <a:pt x="2285" y="734"/>
                  </a:lnTo>
                  <a:lnTo>
                    <a:pt x="2285" y="734"/>
                  </a:lnTo>
                  <a:lnTo>
                    <a:pt x="2287" y="734"/>
                  </a:lnTo>
                  <a:lnTo>
                    <a:pt x="2290" y="734"/>
                  </a:lnTo>
                  <a:lnTo>
                    <a:pt x="2290" y="734"/>
                  </a:lnTo>
                  <a:lnTo>
                    <a:pt x="2292" y="732"/>
                  </a:lnTo>
                  <a:lnTo>
                    <a:pt x="2292" y="732"/>
                  </a:lnTo>
                  <a:lnTo>
                    <a:pt x="2295" y="729"/>
                  </a:lnTo>
                  <a:lnTo>
                    <a:pt x="2295" y="729"/>
                  </a:lnTo>
                  <a:lnTo>
                    <a:pt x="2297" y="729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2"/>
                  </a:lnTo>
                  <a:lnTo>
                    <a:pt x="2297" y="720"/>
                  </a:lnTo>
                  <a:lnTo>
                    <a:pt x="2297" y="720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3"/>
                  </a:lnTo>
                  <a:lnTo>
                    <a:pt x="2302" y="710"/>
                  </a:lnTo>
                  <a:lnTo>
                    <a:pt x="2304" y="708"/>
                  </a:lnTo>
                  <a:lnTo>
                    <a:pt x="2304" y="706"/>
                  </a:lnTo>
                  <a:lnTo>
                    <a:pt x="2304" y="706"/>
                  </a:lnTo>
                  <a:lnTo>
                    <a:pt x="2306" y="703"/>
                  </a:lnTo>
                  <a:lnTo>
                    <a:pt x="2306" y="703"/>
                  </a:lnTo>
                  <a:lnTo>
                    <a:pt x="2304" y="703"/>
                  </a:lnTo>
                  <a:lnTo>
                    <a:pt x="2302" y="703"/>
                  </a:lnTo>
                  <a:lnTo>
                    <a:pt x="2299" y="701"/>
                  </a:lnTo>
                  <a:lnTo>
                    <a:pt x="2299" y="701"/>
                  </a:lnTo>
                  <a:lnTo>
                    <a:pt x="2297" y="701"/>
                  </a:lnTo>
                  <a:lnTo>
                    <a:pt x="2297" y="701"/>
                  </a:lnTo>
                  <a:lnTo>
                    <a:pt x="2295" y="696"/>
                  </a:lnTo>
                  <a:lnTo>
                    <a:pt x="2295" y="696"/>
                  </a:lnTo>
                  <a:lnTo>
                    <a:pt x="2292" y="694"/>
                  </a:lnTo>
                  <a:lnTo>
                    <a:pt x="2287" y="691"/>
                  </a:lnTo>
                  <a:lnTo>
                    <a:pt x="2283" y="691"/>
                  </a:lnTo>
                  <a:lnTo>
                    <a:pt x="2280" y="694"/>
                  </a:lnTo>
                  <a:lnTo>
                    <a:pt x="2278" y="694"/>
                  </a:lnTo>
                  <a:lnTo>
                    <a:pt x="2271" y="694"/>
                  </a:lnTo>
                  <a:lnTo>
                    <a:pt x="2264" y="696"/>
                  </a:lnTo>
                  <a:lnTo>
                    <a:pt x="2254" y="703"/>
                  </a:lnTo>
                  <a:lnTo>
                    <a:pt x="2252" y="706"/>
                  </a:lnTo>
                  <a:lnTo>
                    <a:pt x="2250" y="706"/>
                  </a:lnTo>
                  <a:lnTo>
                    <a:pt x="2250" y="708"/>
                  </a:lnTo>
                  <a:lnTo>
                    <a:pt x="2250" y="710"/>
                  </a:lnTo>
                  <a:lnTo>
                    <a:pt x="2250" y="710"/>
                  </a:lnTo>
                  <a:lnTo>
                    <a:pt x="2250" y="713"/>
                  </a:lnTo>
                  <a:lnTo>
                    <a:pt x="2247" y="715"/>
                  </a:lnTo>
                  <a:lnTo>
                    <a:pt x="2245" y="715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7"/>
                  </a:lnTo>
                  <a:lnTo>
                    <a:pt x="2240" y="729"/>
                  </a:lnTo>
                  <a:lnTo>
                    <a:pt x="2238" y="729"/>
                  </a:lnTo>
                  <a:lnTo>
                    <a:pt x="2238" y="729"/>
                  </a:lnTo>
                  <a:lnTo>
                    <a:pt x="2238" y="732"/>
                  </a:lnTo>
                  <a:lnTo>
                    <a:pt x="2235" y="734"/>
                  </a:lnTo>
                  <a:lnTo>
                    <a:pt x="2231" y="746"/>
                  </a:lnTo>
                  <a:lnTo>
                    <a:pt x="2231" y="748"/>
                  </a:lnTo>
                  <a:lnTo>
                    <a:pt x="2233" y="748"/>
                  </a:lnTo>
                  <a:lnTo>
                    <a:pt x="2238" y="746"/>
                  </a:lnTo>
                  <a:lnTo>
                    <a:pt x="2240" y="746"/>
                  </a:lnTo>
                  <a:lnTo>
                    <a:pt x="2243" y="746"/>
                  </a:lnTo>
                  <a:lnTo>
                    <a:pt x="2252" y="746"/>
                  </a:lnTo>
                  <a:lnTo>
                    <a:pt x="2259" y="746"/>
                  </a:lnTo>
                  <a:lnTo>
                    <a:pt x="2261" y="746"/>
                  </a:lnTo>
                  <a:lnTo>
                    <a:pt x="2266" y="748"/>
                  </a:lnTo>
                  <a:lnTo>
                    <a:pt x="2269" y="748"/>
                  </a:lnTo>
                  <a:lnTo>
                    <a:pt x="2271" y="748"/>
                  </a:lnTo>
                  <a:lnTo>
                    <a:pt x="2271" y="746"/>
                  </a:lnTo>
                  <a:lnTo>
                    <a:pt x="2273" y="746"/>
                  </a:lnTo>
                  <a:lnTo>
                    <a:pt x="2276" y="743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83" y="739"/>
                  </a:lnTo>
                  <a:lnTo>
                    <a:pt x="2283" y="739"/>
                  </a:lnTo>
                  <a:close/>
                  <a:moveTo>
                    <a:pt x="2297" y="743"/>
                  </a:moveTo>
                  <a:lnTo>
                    <a:pt x="2295" y="741"/>
                  </a:lnTo>
                  <a:lnTo>
                    <a:pt x="2295" y="741"/>
                  </a:lnTo>
                  <a:lnTo>
                    <a:pt x="2295" y="739"/>
                  </a:lnTo>
                  <a:lnTo>
                    <a:pt x="2295" y="736"/>
                  </a:lnTo>
                  <a:lnTo>
                    <a:pt x="2295" y="736"/>
                  </a:lnTo>
                  <a:lnTo>
                    <a:pt x="2292" y="734"/>
                  </a:lnTo>
                  <a:lnTo>
                    <a:pt x="2292" y="734"/>
                  </a:lnTo>
                  <a:lnTo>
                    <a:pt x="2287" y="734"/>
                  </a:lnTo>
                  <a:lnTo>
                    <a:pt x="2287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9"/>
                  </a:lnTo>
                  <a:lnTo>
                    <a:pt x="2285" y="739"/>
                  </a:lnTo>
                  <a:lnTo>
                    <a:pt x="2280" y="741"/>
                  </a:lnTo>
                  <a:lnTo>
                    <a:pt x="2280" y="743"/>
                  </a:lnTo>
                  <a:lnTo>
                    <a:pt x="2278" y="743"/>
                  </a:lnTo>
                  <a:lnTo>
                    <a:pt x="2280" y="746"/>
                  </a:lnTo>
                  <a:lnTo>
                    <a:pt x="2280" y="746"/>
                  </a:lnTo>
                  <a:lnTo>
                    <a:pt x="2283" y="746"/>
                  </a:lnTo>
                  <a:lnTo>
                    <a:pt x="2285" y="746"/>
                  </a:lnTo>
                  <a:lnTo>
                    <a:pt x="228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3"/>
                  </a:lnTo>
                  <a:lnTo>
                    <a:pt x="2297" y="743"/>
                  </a:lnTo>
                  <a:close/>
                  <a:moveTo>
                    <a:pt x="2406" y="748"/>
                  </a:moveTo>
                  <a:lnTo>
                    <a:pt x="2406" y="734"/>
                  </a:lnTo>
                  <a:lnTo>
                    <a:pt x="2406" y="727"/>
                  </a:lnTo>
                  <a:lnTo>
                    <a:pt x="2406" y="689"/>
                  </a:lnTo>
                  <a:lnTo>
                    <a:pt x="2406" y="682"/>
                  </a:lnTo>
                  <a:lnTo>
                    <a:pt x="2406" y="672"/>
                  </a:lnTo>
                  <a:lnTo>
                    <a:pt x="2406" y="668"/>
                  </a:lnTo>
                  <a:lnTo>
                    <a:pt x="2406" y="668"/>
                  </a:lnTo>
                  <a:lnTo>
                    <a:pt x="2403" y="668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3"/>
                  </a:lnTo>
                  <a:lnTo>
                    <a:pt x="2401" y="663"/>
                  </a:lnTo>
                  <a:lnTo>
                    <a:pt x="2401" y="663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401" y="656"/>
                  </a:lnTo>
                  <a:lnTo>
                    <a:pt x="2401" y="656"/>
                  </a:lnTo>
                  <a:lnTo>
                    <a:pt x="2401" y="653"/>
                  </a:lnTo>
                  <a:lnTo>
                    <a:pt x="2399" y="653"/>
                  </a:lnTo>
                  <a:lnTo>
                    <a:pt x="2401" y="653"/>
                  </a:lnTo>
                  <a:lnTo>
                    <a:pt x="2401" y="653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1" y="651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6"/>
                  </a:lnTo>
                  <a:lnTo>
                    <a:pt x="2403" y="646"/>
                  </a:lnTo>
                  <a:lnTo>
                    <a:pt x="2406" y="646"/>
                  </a:lnTo>
                  <a:lnTo>
                    <a:pt x="2406" y="646"/>
                  </a:lnTo>
                  <a:lnTo>
                    <a:pt x="2406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6" y="644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568"/>
                  </a:lnTo>
                  <a:lnTo>
                    <a:pt x="2406" y="568"/>
                  </a:lnTo>
                  <a:lnTo>
                    <a:pt x="2406" y="556"/>
                  </a:lnTo>
                  <a:lnTo>
                    <a:pt x="2406" y="547"/>
                  </a:lnTo>
                  <a:lnTo>
                    <a:pt x="2406" y="526"/>
                  </a:lnTo>
                  <a:lnTo>
                    <a:pt x="2406" y="516"/>
                  </a:lnTo>
                  <a:lnTo>
                    <a:pt x="2406" y="507"/>
                  </a:lnTo>
                  <a:lnTo>
                    <a:pt x="2406" y="495"/>
                  </a:lnTo>
                  <a:lnTo>
                    <a:pt x="2406" y="478"/>
                  </a:lnTo>
                  <a:lnTo>
                    <a:pt x="2406" y="464"/>
                  </a:lnTo>
                  <a:lnTo>
                    <a:pt x="2406" y="455"/>
                  </a:lnTo>
                  <a:lnTo>
                    <a:pt x="2406" y="445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3" y="443"/>
                  </a:lnTo>
                  <a:lnTo>
                    <a:pt x="2399" y="443"/>
                  </a:lnTo>
                  <a:lnTo>
                    <a:pt x="2399" y="443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2" y="445"/>
                  </a:lnTo>
                  <a:lnTo>
                    <a:pt x="2392" y="445"/>
                  </a:lnTo>
                  <a:lnTo>
                    <a:pt x="2392" y="443"/>
                  </a:lnTo>
                  <a:lnTo>
                    <a:pt x="2394" y="440"/>
                  </a:lnTo>
                  <a:lnTo>
                    <a:pt x="2394" y="440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87" y="436"/>
                  </a:lnTo>
                  <a:lnTo>
                    <a:pt x="2382" y="436"/>
                  </a:lnTo>
                  <a:lnTo>
                    <a:pt x="2380" y="436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3" y="436"/>
                  </a:lnTo>
                  <a:lnTo>
                    <a:pt x="2373" y="436"/>
                  </a:lnTo>
                  <a:lnTo>
                    <a:pt x="2370" y="436"/>
                  </a:lnTo>
                  <a:lnTo>
                    <a:pt x="2370" y="436"/>
                  </a:lnTo>
                  <a:lnTo>
                    <a:pt x="2368" y="433"/>
                  </a:lnTo>
                  <a:lnTo>
                    <a:pt x="2366" y="433"/>
                  </a:lnTo>
                  <a:lnTo>
                    <a:pt x="2363" y="431"/>
                  </a:lnTo>
                  <a:lnTo>
                    <a:pt x="2363" y="431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31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58" y="431"/>
                  </a:lnTo>
                  <a:lnTo>
                    <a:pt x="2358" y="431"/>
                  </a:lnTo>
                  <a:lnTo>
                    <a:pt x="2349" y="431"/>
                  </a:lnTo>
                  <a:lnTo>
                    <a:pt x="2347" y="431"/>
                  </a:lnTo>
                  <a:lnTo>
                    <a:pt x="2344" y="431"/>
                  </a:lnTo>
                  <a:lnTo>
                    <a:pt x="2337" y="426"/>
                  </a:lnTo>
                  <a:lnTo>
                    <a:pt x="2330" y="424"/>
                  </a:lnTo>
                  <a:lnTo>
                    <a:pt x="2328" y="422"/>
                  </a:lnTo>
                  <a:lnTo>
                    <a:pt x="2328" y="422"/>
                  </a:lnTo>
                  <a:lnTo>
                    <a:pt x="2325" y="422"/>
                  </a:lnTo>
                  <a:lnTo>
                    <a:pt x="2323" y="419"/>
                  </a:lnTo>
                  <a:lnTo>
                    <a:pt x="2318" y="419"/>
                  </a:lnTo>
                  <a:lnTo>
                    <a:pt x="2309" y="412"/>
                  </a:lnTo>
                  <a:lnTo>
                    <a:pt x="2299" y="410"/>
                  </a:lnTo>
                  <a:lnTo>
                    <a:pt x="2299" y="410"/>
                  </a:lnTo>
                  <a:lnTo>
                    <a:pt x="2295" y="410"/>
                  </a:lnTo>
                  <a:lnTo>
                    <a:pt x="2295" y="410"/>
                  </a:lnTo>
                  <a:lnTo>
                    <a:pt x="2292" y="407"/>
                  </a:lnTo>
                  <a:lnTo>
                    <a:pt x="2290" y="405"/>
                  </a:lnTo>
                  <a:lnTo>
                    <a:pt x="2285" y="400"/>
                  </a:lnTo>
                  <a:lnTo>
                    <a:pt x="2283" y="400"/>
                  </a:lnTo>
                  <a:lnTo>
                    <a:pt x="2283" y="400"/>
                  </a:lnTo>
                  <a:lnTo>
                    <a:pt x="2278" y="400"/>
                  </a:lnTo>
                  <a:lnTo>
                    <a:pt x="2269" y="398"/>
                  </a:lnTo>
                  <a:lnTo>
                    <a:pt x="2261" y="393"/>
                  </a:lnTo>
                  <a:lnTo>
                    <a:pt x="2257" y="393"/>
                  </a:lnTo>
                  <a:lnTo>
                    <a:pt x="2254" y="391"/>
                  </a:lnTo>
                  <a:lnTo>
                    <a:pt x="2254" y="391"/>
                  </a:lnTo>
                  <a:lnTo>
                    <a:pt x="2252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5" y="384"/>
                  </a:lnTo>
                  <a:lnTo>
                    <a:pt x="2243" y="384"/>
                  </a:lnTo>
                  <a:lnTo>
                    <a:pt x="2240" y="386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17" y="398"/>
                  </a:lnTo>
                  <a:lnTo>
                    <a:pt x="2205" y="400"/>
                  </a:lnTo>
                  <a:lnTo>
                    <a:pt x="2205" y="403"/>
                  </a:lnTo>
                  <a:lnTo>
                    <a:pt x="2205" y="403"/>
                  </a:lnTo>
                  <a:lnTo>
                    <a:pt x="2205" y="405"/>
                  </a:lnTo>
                  <a:lnTo>
                    <a:pt x="2205" y="405"/>
                  </a:lnTo>
                  <a:lnTo>
                    <a:pt x="2202" y="407"/>
                  </a:lnTo>
                  <a:lnTo>
                    <a:pt x="2207" y="407"/>
                  </a:lnTo>
                  <a:lnTo>
                    <a:pt x="2207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7" y="412"/>
                  </a:lnTo>
                  <a:lnTo>
                    <a:pt x="2209" y="412"/>
                  </a:lnTo>
                  <a:lnTo>
                    <a:pt x="2209" y="414"/>
                  </a:lnTo>
                  <a:lnTo>
                    <a:pt x="2209" y="414"/>
                  </a:lnTo>
                  <a:lnTo>
                    <a:pt x="2209" y="417"/>
                  </a:lnTo>
                  <a:lnTo>
                    <a:pt x="2209" y="417"/>
                  </a:lnTo>
                  <a:lnTo>
                    <a:pt x="2207" y="417"/>
                  </a:lnTo>
                  <a:lnTo>
                    <a:pt x="2207" y="417"/>
                  </a:lnTo>
                  <a:lnTo>
                    <a:pt x="2200" y="419"/>
                  </a:lnTo>
                  <a:lnTo>
                    <a:pt x="2198" y="419"/>
                  </a:lnTo>
                  <a:lnTo>
                    <a:pt x="2195" y="419"/>
                  </a:lnTo>
                  <a:lnTo>
                    <a:pt x="2195" y="419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1" y="422"/>
                  </a:lnTo>
                  <a:lnTo>
                    <a:pt x="2188" y="424"/>
                  </a:lnTo>
                  <a:lnTo>
                    <a:pt x="2188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6"/>
                  </a:lnTo>
                  <a:lnTo>
                    <a:pt x="2186" y="426"/>
                  </a:lnTo>
                  <a:lnTo>
                    <a:pt x="2183" y="426"/>
                  </a:lnTo>
                  <a:lnTo>
                    <a:pt x="2183" y="424"/>
                  </a:lnTo>
                  <a:lnTo>
                    <a:pt x="2183" y="424"/>
                  </a:lnTo>
                  <a:lnTo>
                    <a:pt x="2181" y="426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6"/>
                  </a:lnTo>
                  <a:lnTo>
                    <a:pt x="2176" y="426"/>
                  </a:lnTo>
                  <a:lnTo>
                    <a:pt x="2176" y="426"/>
                  </a:lnTo>
                  <a:lnTo>
                    <a:pt x="2176" y="424"/>
                  </a:lnTo>
                  <a:lnTo>
                    <a:pt x="2176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2" y="424"/>
                  </a:lnTo>
                  <a:lnTo>
                    <a:pt x="2172" y="424"/>
                  </a:lnTo>
                  <a:lnTo>
                    <a:pt x="2169" y="424"/>
                  </a:lnTo>
                  <a:lnTo>
                    <a:pt x="2167" y="424"/>
                  </a:lnTo>
                  <a:lnTo>
                    <a:pt x="2167" y="424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9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2" y="433"/>
                  </a:lnTo>
                  <a:lnTo>
                    <a:pt x="2162" y="433"/>
                  </a:lnTo>
                  <a:lnTo>
                    <a:pt x="2162" y="436"/>
                  </a:lnTo>
                  <a:lnTo>
                    <a:pt x="2160" y="436"/>
                  </a:lnTo>
                  <a:lnTo>
                    <a:pt x="2160" y="438"/>
                  </a:lnTo>
                  <a:lnTo>
                    <a:pt x="2160" y="440"/>
                  </a:lnTo>
                  <a:lnTo>
                    <a:pt x="2160" y="440"/>
                  </a:lnTo>
                  <a:lnTo>
                    <a:pt x="2157" y="443"/>
                  </a:lnTo>
                  <a:lnTo>
                    <a:pt x="2155" y="445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50"/>
                  </a:lnTo>
                  <a:lnTo>
                    <a:pt x="2146" y="450"/>
                  </a:lnTo>
                  <a:lnTo>
                    <a:pt x="2146" y="450"/>
                  </a:lnTo>
                  <a:lnTo>
                    <a:pt x="2146" y="452"/>
                  </a:lnTo>
                  <a:lnTo>
                    <a:pt x="2143" y="452"/>
                  </a:lnTo>
                  <a:lnTo>
                    <a:pt x="2143" y="452"/>
                  </a:lnTo>
                  <a:lnTo>
                    <a:pt x="2143" y="455"/>
                  </a:lnTo>
                  <a:lnTo>
                    <a:pt x="2143" y="455"/>
                  </a:lnTo>
                  <a:lnTo>
                    <a:pt x="2143" y="457"/>
                  </a:lnTo>
                  <a:lnTo>
                    <a:pt x="2141" y="457"/>
                  </a:lnTo>
                  <a:lnTo>
                    <a:pt x="2141" y="459"/>
                  </a:lnTo>
                  <a:lnTo>
                    <a:pt x="2143" y="459"/>
                  </a:lnTo>
                  <a:lnTo>
                    <a:pt x="2143" y="462"/>
                  </a:lnTo>
                  <a:lnTo>
                    <a:pt x="2141" y="462"/>
                  </a:lnTo>
                  <a:lnTo>
                    <a:pt x="2141" y="464"/>
                  </a:lnTo>
                  <a:lnTo>
                    <a:pt x="2141" y="464"/>
                  </a:lnTo>
                  <a:lnTo>
                    <a:pt x="2138" y="464"/>
                  </a:lnTo>
                  <a:lnTo>
                    <a:pt x="2136" y="467"/>
                  </a:lnTo>
                  <a:lnTo>
                    <a:pt x="2136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9"/>
                  </a:lnTo>
                  <a:lnTo>
                    <a:pt x="2131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71"/>
                  </a:lnTo>
                  <a:lnTo>
                    <a:pt x="2131" y="471"/>
                  </a:lnTo>
                  <a:lnTo>
                    <a:pt x="2127" y="474"/>
                  </a:lnTo>
                  <a:lnTo>
                    <a:pt x="2124" y="476"/>
                  </a:lnTo>
                  <a:lnTo>
                    <a:pt x="2124" y="476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2" y="478"/>
                  </a:lnTo>
                  <a:lnTo>
                    <a:pt x="2122" y="481"/>
                  </a:lnTo>
                  <a:lnTo>
                    <a:pt x="2120" y="483"/>
                  </a:lnTo>
                  <a:lnTo>
                    <a:pt x="2120" y="483"/>
                  </a:lnTo>
                  <a:lnTo>
                    <a:pt x="2117" y="483"/>
                  </a:lnTo>
                  <a:lnTo>
                    <a:pt x="2115" y="483"/>
                  </a:lnTo>
                  <a:lnTo>
                    <a:pt x="2112" y="485"/>
                  </a:lnTo>
                  <a:lnTo>
                    <a:pt x="2112" y="485"/>
                  </a:lnTo>
                  <a:lnTo>
                    <a:pt x="2110" y="485"/>
                  </a:lnTo>
                  <a:lnTo>
                    <a:pt x="2110" y="483"/>
                  </a:lnTo>
                  <a:lnTo>
                    <a:pt x="2108" y="483"/>
                  </a:lnTo>
                  <a:lnTo>
                    <a:pt x="2098" y="483"/>
                  </a:lnTo>
                  <a:lnTo>
                    <a:pt x="2098" y="483"/>
                  </a:lnTo>
                  <a:lnTo>
                    <a:pt x="2096" y="481"/>
                  </a:lnTo>
                  <a:lnTo>
                    <a:pt x="2096" y="481"/>
                  </a:lnTo>
                  <a:lnTo>
                    <a:pt x="2094" y="481"/>
                  </a:lnTo>
                  <a:lnTo>
                    <a:pt x="2094" y="481"/>
                  </a:lnTo>
                  <a:lnTo>
                    <a:pt x="2091" y="481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6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6" y="478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4"/>
                  </a:lnTo>
                  <a:lnTo>
                    <a:pt x="2086" y="471"/>
                  </a:lnTo>
                  <a:lnTo>
                    <a:pt x="2084" y="471"/>
                  </a:lnTo>
                  <a:lnTo>
                    <a:pt x="2084" y="471"/>
                  </a:lnTo>
                  <a:lnTo>
                    <a:pt x="2084" y="469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6" y="464"/>
                  </a:lnTo>
                  <a:lnTo>
                    <a:pt x="2086" y="464"/>
                  </a:lnTo>
                  <a:lnTo>
                    <a:pt x="2086" y="462"/>
                  </a:lnTo>
                  <a:lnTo>
                    <a:pt x="2086" y="459"/>
                  </a:lnTo>
                  <a:lnTo>
                    <a:pt x="2084" y="459"/>
                  </a:lnTo>
                  <a:lnTo>
                    <a:pt x="2082" y="464"/>
                  </a:lnTo>
                  <a:lnTo>
                    <a:pt x="2079" y="464"/>
                  </a:lnTo>
                  <a:lnTo>
                    <a:pt x="2077" y="462"/>
                  </a:lnTo>
                  <a:lnTo>
                    <a:pt x="2077" y="455"/>
                  </a:lnTo>
                  <a:lnTo>
                    <a:pt x="2077" y="455"/>
                  </a:lnTo>
                  <a:lnTo>
                    <a:pt x="2075" y="440"/>
                  </a:lnTo>
                  <a:lnTo>
                    <a:pt x="2075" y="440"/>
                  </a:lnTo>
                  <a:lnTo>
                    <a:pt x="2075" y="438"/>
                  </a:lnTo>
                  <a:lnTo>
                    <a:pt x="2075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68" y="438"/>
                  </a:lnTo>
                  <a:lnTo>
                    <a:pt x="2068" y="438"/>
                  </a:lnTo>
                  <a:lnTo>
                    <a:pt x="2068" y="440"/>
                  </a:lnTo>
                  <a:lnTo>
                    <a:pt x="2065" y="440"/>
                  </a:lnTo>
                  <a:lnTo>
                    <a:pt x="2065" y="443"/>
                  </a:lnTo>
                  <a:lnTo>
                    <a:pt x="2065" y="443"/>
                  </a:lnTo>
                  <a:lnTo>
                    <a:pt x="2065" y="445"/>
                  </a:lnTo>
                  <a:lnTo>
                    <a:pt x="2065" y="445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50"/>
                  </a:lnTo>
                  <a:lnTo>
                    <a:pt x="2068" y="450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5"/>
                  </a:lnTo>
                  <a:lnTo>
                    <a:pt x="2070" y="455"/>
                  </a:lnTo>
                  <a:lnTo>
                    <a:pt x="2068" y="457"/>
                  </a:lnTo>
                  <a:lnTo>
                    <a:pt x="2068" y="457"/>
                  </a:lnTo>
                  <a:lnTo>
                    <a:pt x="2065" y="457"/>
                  </a:lnTo>
                  <a:lnTo>
                    <a:pt x="2065" y="457"/>
                  </a:lnTo>
                  <a:lnTo>
                    <a:pt x="2065" y="455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0"/>
                  </a:lnTo>
                  <a:lnTo>
                    <a:pt x="2060" y="448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58" y="443"/>
                  </a:lnTo>
                  <a:lnTo>
                    <a:pt x="2058" y="440"/>
                  </a:lnTo>
                  <a:lnTo>
                    <a:pt x="2058" y="440"/>
                  </a:lnTo>
                  <a:lnTo>
                    <a:pt x="2058" y="438"/>
                  </a:lnTo>
                  <a:lnTo>
                    <a:pt x="2058" y="438"/>
                  </a:lnTo>
                  <a:lnTo>
                    <a:pt x="2056" y="438"/>
                  </a:lnTo>
                  <a:lnTo>
                    <a:pt x="2056" y="438"/>
                  </a:lnTo>
                  <a:lnTo>
                    <a:pt x="2056" y="436"/>
                  </a:lnTo>
                  <a:lnTo>
                    <a:pt x="2056" y="436"/>
                  </a:lnTo>
                  <a:lnTo>
                    <a:pt x="2053" y="433"/>
                  </a:lnTo>
                  <a:lnTo>
                    <a:pt x="2051" y="433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51" y="426"/>
                  </a:lnTo>
                  <a:lnTo>
                    <a:pt x="2051" y="426"/>
                  </a:lnTo>
                  <a:lnTo>
                    <a:pt x="2049" y="424"/>
                  </a:lnTo>
                  <a:lnTo>
                    <a:pt x="2049" y="424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6" y="419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2"/>
                  </a:lnTo>
                  <a:lnTo>
                    <a:pt x="2049" y="410"/>
                  </a:lnTo>
                  <a:lnTo>
                    <a:pt x="2046" y="398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51" y="391"/>
                  </a:lnTo>
                  <a:lnTo>
                    <a:pt x="2053" y="388"/>
                  </a:lnTo>
                  <a:lnTo>
                    <a:pt x="2053" y="388"/>
                  </a:lnTo>
                  <a:lnTo>
                    <a:pt x="2053" y="386"/>
                  </a:lnTo>
                  <a:lnTo>
                    <a:pt x="2053" y="384"/>
                  </a:lnTo>
                  <a:lnTo>
                    <a:pt x="2053" y="381"/>
                  </a:lnTo>
                  <a:lnTo>
                    <a:pt x="2056" y="379"/>
                  </a:lnTo>
                  <a:lnTo>
                    <a:pt x="2056" y="377"/>
                  </a:lnTo>
                  <a:lnTo>
                    <a:pt x="2051" y="372"/>
                  </a:lnTo>
                  <a:lnTo>
                    <a:pt x="2051" y="372"/>
                  </a:lnTo>
                  <a:lnTo>
                    <a:pt x="2051" y="370"/>
                  </a:lnTo>
                  <a:lnTo>
                    <a:pt x="2049" y="370"/>
                  </a:lnTo>
                  <a:lnTo>
                    <a:pt x="2049" y="370"/>
                  </a:lnTo>
                  <a:lnTo>
                    <a:pt x="2049" y="367"/>
                  </a:lnTo>
                  <a:lnTo>
                    <a:pt x="2046" y="367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2"/>
                  </a:lnTo>
                  <a:lnTo>
                    <a:pt x="2046" y="362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5"/>
                  </a:lnTo>
                  <a:lnTo>
                    <a:pt x="2044" y="355"/>
                  </a:lnTo>
                  <a:lnTo>
                    <a:pt x="2046" y="355"/>
                  </a:lnTo>
                  <a:lnTo>
                    <a:pt x="2049" y="353"/>
                  </a:lnTo>
                  <a:lnTo>
                    <a:pt x="2051" y="353"/>
                  </a:lnTo>
                  <a:lnTo>
                    <a:pt x="2051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4" y="351"/>
                  </a:lnTo>
                  <a:lnTo>
                    <a:pt x="2044" y="351"/>
                  </a:lnTo>
                  <a:lnTo>
                    <a:pt x="2041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7" y="346"/>
                  </a:lnTo>
                  <a:lnTo>
                    <a:pt x="2034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27" y="346"/>
                  </a:lnTo>
                  <a:lnTo>
                    <a:pt x="2030" y="346"/>
                  </a:lnTo>
                  <a:lnTo>
                    <a:pt x="2027" y="348"/>
                  </a:lnTo>
                  <a:lnTo>
                    <a:pt x="2023" y="346"/>
                  </a:lnTo>
                  <a:lnTo>
                    <a:pt x="2023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8"/>
                  </a:lnTo>
                  <a:lnTo>
                    <a:pt x="2018" y="348"/>
                  </a:lnTo>
                  <a:lnTo>
                    <a:pt x="2018" y="348"/>
                  </a:lnTo>
                  <a:lnTo>
                    <a:pt x="2018" y="346"/>
                  </a:lnTo>
                  <a:lnTo>
                    <a:pt x="2018" y="346"/>
                  </a:lnTo>
                  <a:lnTo>
                    <a:pt x="2008" y="346"/>
                  </a:lnTo>
                  <a:lnTo>
                    <a:pt x="2008" y="346"/>
                  </a:lnTo>
                  <a:lnTo>
                    <a:pt x="2006" y="343"/>
                  </a:lnTo>
                  <a:lnTo>
                    <a:pt x="2006" y="343"/>
                  </a:lnTo>
                  <a:lnTo>
                    <a:pt x="2006" y="341"/>
                  </a:lnTo>
                  <a:lnTo>
                    <a:pt x="2004" y="341"/>
                  </a:lnTo>
                  <a:lnTo>
                    <a:pt x="1997" y="336"/>
                  </a:lnTo>
                  <a:lnTo>
                    <a:pt x="1997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4"/>
                  </a:lnTo>
                  <a:lnTo>
                    <a:pt x="1994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89" y="334"/>
                  </a:lnTo>
                  <a:lnTo>
                    <a:pt x="1989" y="334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73" y="327"/>
                  </a:lnTo>
                  <a:lnTo>
                    <a:pt x="1973" y="327"/>
                  </a:lnTo>
                  <a:lnTo>
                    <a:pt x="1959" y="327"/>
                  </a:lnTo>
                  <a:lnTo>
                    <a:pt x="1956" y="327"/>
                  </a:lnTo>
                  <a:lnTo>
                    <a:pt x="1954" y="327"/>
                  </a:lnTo>
                  <a:lnTo>
                    <a:pt x="1952" y="327"/>
                  </a:lnTo>
                  <a:lnTo>
                    <a:pt x="1952" y="329"/>
                  </a:lnTo>
                  <a:lnTo>
                    <a:pt x="1949" y="329"/>
                  </a:lnTo>
                  <a:lnTo>
                    <a:pt x="1947" y="329"/>
                  </a:lnTo>
                  <a:lnTo>
                    <a:pt x="1945" y="332"/>
                  </a:lnTo>
                  <a:lnTo>
                    <a:pt x="1945" y="332"/>
                  </a:lnTo>
                  <a:lnTo>
                    <a:pt x="1942" y="332"/>
                  </a:lnTo>
                  <a:lnTo>
                    <a:pt x="1942" y="334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37" y="336"/>
                  </a:lnTo>
                  <a:lnTo>
                    <a:pt x="1935" y="339"/>
                  </a:lnTo>
                  <a:lnTo>
                    <a:pt x="1935" y="339"/>
                  </a:lnTo>
                  <a:lnTo>
                    <a:pt x="1933" y="341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26" y="346"/>
                  </a:lnTo>
                  <a:lnTo>
                    <a:pt x="1916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4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09" y="346"/>
                  </a:lnTo>
                  <a:lnTo>
                    <a:pt x="1909" y="346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2" y="351"/>
                  </a:lnTo>
                  <a:lnTo>
                    <a:pt x="1897" y="351"/>
                  </a:lnTo>
                  <a:lnTo>
                    <a:pt x="1897" y="353"/>
                  </a:lnTo>
                  <a:lnTo>
                    <a:pt x="1897" y="353"/>
                  </a:lnTo>
                  <a:lnTo>
                    <a:pt x="1900" y="355"/>
                  </a:lnTo>
                  <a:lnTo>
                    <a:pt x="1897" y="355"/>
                  </a:lnTo>
                  <a:lnTo>
                    <a:pt x="1897" y="358"/>
                  </a:lnTo>
                  <a:lnTo>
                    <a:pt x="1897" y="358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2"/>
                  </a:lnTo>
                  <a:lnTo>
                    <a:pt x="1897" y="362"/>
                  </a:lnTo>
                  <a:lnTo>
                    <a:pt x="1897" y="365"/>
                  </a:lnTo>
                  <a:lnTo>
                    <a:pt x="1897" y="365"/>
                  </a:lnTo>
                  <a:lnTo>
                    <a:pt x="1897" y="367"/>
                  </a:lnTo>
                  <a:lnTo>
                    <a:pt x="1897" y="367"/>
                  </a:lnTo>
                  <a:lnTo>
                    <a:pt x="1895" y="370"/>
                  </a:lnTo>
                  <a:lnTo>
                    <a:pt x="1895" y="372"/>
                  </a:lnTo>
                  <a:lnTo>
                    <a:pt x="1892" y="372"/>
                  </a:lnTo>
                  <a:lnTo>
                    <a:pt x="1892" y="372"/>
                  </a:lnTo>
                  <a:lnTo>
                    <a:pt x="1888" y="372"/>
                  </a:lnTo>
                  <a:lnTo>
                    <a:pt x="1888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7"/>
                  </a:lnTo>
                  <a:lnTo>
                    <a:pt x="1885" y="379"/>
                  </a:lnTo>
                  <a:lnTo>
                    <a:pt x="1883" y="379"/>
                  </a:lnTo>
                  <a:lnTo>
                    <a:pt x="1883" y="381"/>
                  </a:lnTo>
                  <a:lnTo>
                    <a:pt x="1881" y="381"/>
                  </a:lnTo>
                  <a:lnTo>
                    <a:pt x="1881" y="381"/>
                  </a:lnTo>
                  <a:lnTo>
                    <a:pt x="1881" y="384"/>
                  </a:lnTo>
                  <a:lnTo>
                    <a:pt x="1883" y="384"/>
                  </a:lnTo>
                  <a:lnTo>
                    <a:pt x="1883" y="384"/>
                  </a:lnTo>
                  <a:lnTo>
                    <a:pt x="1885" y="384"/>
                  </a:lnTo>
                  <a:lnTo>
                    <a:pt x="1888" y="384"/>
                  </a:lnTo>
                  <a:lnTo>
                    <a:pt x="1890" y="384"/>
                  </a:lnTo>
                  <a:lnTo>
                    <a:pt x="1892" y="384"/>
                  </a:lnTo>
                  <a:lnTo>
                    <a:pt x="1892" y="386"/>
                  </a:lnTo>
                  <a:lnTo>
                    <a:pt x="1895" y="386"/>
                  </a:lnTo>
                  <a:lnTo>
                    <a:pt x="1895" y="386"/>
                  </a:lnTo>
                  <a:lnTo>
                    <a:pt x="1895" y="388"/>
                  </a:lnTo>
                  <a:lnTo>
                    <a:pt x="1895" y="388"/>
                  </a:lnTo>
                  <a:lnTo>
                    <a:pt x="1895" y="386"/>
                  </a:lnTo>
                  <a:lnTo>
                    <a:pt x="1897" y="386"/>
                  </a:lnTo>
                  <a:lnTo>
                    <a:pt x="1900" y="386"/>
                  </a:lnTo>
                  <a:lnTo>
                    <a:pt x="1900" y="386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0" y="381"/>
                  </a:lnTo>
                  <a:lnTo>
                    <a:pt x="1900" y="381"/>
                  </a:lnTo>
                  <a:lnTo>
                    <a:pt x="1900" y="379"/>
                  </a:lnTo>
                  <a:lnTo>
                    <a:pt x="1902" y="381"/>
                  </a:lnTo>
                  <a:lnTo>
                    <a:pt x="1902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4"/>
                  </a:lnTo>
                  <a:lnTo>
                    <a:pt x="1909" y="384"/>
                  </a:lnTo>
                  <a:lnTo>
                    <a:pt x="1911" y="384"/>
                  </a:lnTo>
                  <a:lnTo>
                    <a:pt x="1911" y="384"/>
                  </a:lnTo>
                  <a:lnTo>
                    <a:pt x="1911" y="386"/>
                  </a:lnTo>
                  <a:lnTo>
                    <a:pt x="1911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6" y="386"/>
                  </a:lnTo>
                  <a:lnTo>
                    <a:pt x="1916" y="388"/>
                  </a:lnTo>
                  <a:lnTo>
                    <a:pt x="1919" y="388"/>
                  </a:lnTo>
                  <a:lnTo>
                    <a:pt x="1919" y="388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91"/>
                  </a:lnTo>
                  <a:lnTo>
                    <a:pt x="1923" y="391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6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91"/>
                  </a:lnTo>
                  <a:lnTo>
                    <a:pt x="1926" y="391"/>
                  </a:lnTo>
                  <a:lnTo>
                    <a:pt x="1928" y="391"/>
                  </a:lnTo>
                  <a:lnTo>
                    <a:pt x="1928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91"/>
                  </a:lnTo>
                  <a:lnTo>
                    <a:pt x="1933" y="391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0" y="391"/>
                  </a:lnTo>
                  <a:lnTo>
                    <a:pt x="1930" y="391"/>
                  </a:lnTo>
                  <a:lnTo>
                    <a:pt x="1930" y="393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6"/>
                  </a:lnTo>
                  <a:lnTo>
                    <a:pt x="1933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5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5" y="398"/>
                  </a:lnTo>
                  <a:lnTo>
                    <a:pt x="1935" y="400"/>
                  </a:lnTo>
                  <a:lnTo>
                    <a:pt x="1935" y="400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5"/>
                  </a:lnTo>
                  <a:lnTo>
                    <a:pt x="1933" y="405"/>
                  </a:lnTo>
                  <a:lnTo>
                    <a:pt x="1933" y="407"/>
                  </a:lnTo>
                  <a:lnTo>
                    <a:pt x="1933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7" y="412"/>
                  </a:lnTo>
                  <a:lnTo>
                    <a:pt x="1937" y="412"/>
                  </a:lnTo>
                  <a:lnTo>
                    <a:pt x="1940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7"/>
                  </a:lnTo>
                  <a:lnTo>
                    <a:pt x="1940" y="417"/>
                  </a:lnTo>
                  <a:lnTo>
                    <a:pt x="1947" y="422"/>
                  </a:lnTo>
                  <a:lnTo>
                    <a:pt x="1949" y="422"/>
                  </a:lnTo>
                  <a:lnTo>
                    <a:pt x="1949" y="424"/>
                  </a:lnTo>
                  <a:lnTo>
                    <a:pt x="1949" y="424"/>
                  </a:lnTo>
                  <a:lnTo>
                    <a:pt x="1952" y="426"/>
                  </a:lnTo>
                  <a:lnTo>
                    <a:pt x="1952" y="426"/>
                  </a:lnTo>
                  <a:lnTo>
                    <a:pt x="1954" y="426"/>
                  </a:lnTo>
                  <a:lnTo>
                    <a:pt x="1956" y="426"/>
                  </a:lnTo>
                  <a:lnTo>
                    <a:pt x="1961" y="424"/>
                  </a:lnTo>
                  <a:lnTo>
                    <a:pt x="1963" y="424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8" y="422"/>
                  </a:lnTo>
                  <a:lnTo>
                    <a:pt x="1968" y="424"/>
                  </a:lnTo>
                  <a:lnTo>
                    <a:pt x="1968" y="424"/>
                  </a:lnTo>
                  <a:lnTo>
                    <a:pt x="1968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8" y="426"/>
                  </a:lnTo>
                  <a:lnTo>
                    <a:pt x="1978" y="426"/>
                  </a:lnTo>
                  <a:lnTo>
                    <a:pt x="1980" y="424"/>
                  </a:lnTo>
                  <a:lnTo>
                    <a:pt x="1980" y="426"/>
                  </a:lnTo>
                  <a:lnTo>
                    <a:pt x="1985" y="426"/>
                  </a:lnTo>
                  <a:lnTo>
                    <a:pt x="1985" y="426"/>
                  </a:lnTo>
                  <a:lnTo>
                    <a:pt x="1987" y="426"/>
                  </a:lnTo>
                  <a:lnTo>
                    <a:pt x="1989" y="426"/>
                  </a:lnTo>
                  <a:lnTo>
                    <a:pt x="1992" y="424"/>
                  </a:lnTo>
                  <a:lnTo>
                    <a:pt x="1994" y="424"/>
                  </a:lnTo>
                  <a:lnTo>
                    <a:pt x="1997" y="424"/>
                  </a:lnTo>
                  <a:lnTo>
                    <a:pt x="1997" y="424"/>
                  </a:lnTo>
                  <a:lnTo>
                    <a:pt x="1999" y="424"/>
                  </a:lnTo>
                  <a:lnTo>
                    <a:pt x="2001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6" y="424"/>
                  </a:lnTo>
                  <a:lnTo>
                    <a:pt x="2006" y="424"/>
                  </a:lnTo>
                  <a:lnTo>
                    <a:pt x="2008" y="424"/>
                  </a:lnTo>
                  <a:lnTo>
                    <a:pt x="2011" y="424"/>
                  </a:lnTo>
                  <a:lnTo>
                    <a:pt x="2013" y="424"/>
                  </a:lnTo>
                  <a:lnTo>
                    <a:pt x="2013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20" y="422"/>
                  </a:lnTo>
                  <a:lnTo>
                    <a:pt x="2020" y="422"/>
                  </a:lnTo>
                  <a:lnTo>
                    <a:pt x="2020" y="424"/>
                  </a:lnTo>
                  <a:lnTo>
                    <a:pt x="2020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5" y="424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7" y="422"/>
                  </a:lnTo>
                  <a:lnTo>
                    <a:pt x="2030" y="422"/>
                  </a:lnTo>
                  <a:lnTo>
                    <a:pt x="2030" y="422"/>
                  </a:lnTo>
                  <a:lnTo>
                    <a:pt x="2030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7" y="417"/>
                  </a:lnTo>
                  <a:lnTo>
                    <a:pt x="2037" y="417"/>
                  </a:lnTo>
                  <a:lnTo>
                    <a:pt x="2039" y="417"/>
                  </a:lnTo>
                  <a:lnTo>
                    <a:pt x="2039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9" y="422"/>
                  </a:lnTo>
                  <a:lnTo>
                    <a:pt x="2039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4" y="422"/>
                  </a:lnTo>
                  <a:lnTo>
                    <a:pt x="2034" y="424"/>
                  </a:lnTo>
                  <a:lnTo>
                    <a:pt x="2034" y="424"/>
                  </a:lnTo>
                  <a:lnTo>
                    <a:pt x="2032" y="424"/>
                  </a:lnTo>
                  <a:lnTo>
                    <a:pt x="2032" y="424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2" y="426"/>
                  </a:lnTo>
                  <a:lnTo>
                    <a:pt x="2032" y="429"/>
                  </a:lnTo>
                  <a:lnTo>
                    <a:pt x="2032" y="429"/>
                  </a:lnTo>
                  <a:lnTo>
                    <a:pt x="2034" y="429"/>
                  </a:lnTo>
                  <a:lnTo>
                    <a:pt x="2034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9" y="426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6"/>
                  </a:lnTo>
                  <a:lnTo>
                    <a:pt x="2039" y="426"/>
                  </a:lnTo>
                  <a:lnTo>
                    <a:pt x="2037" y="429"/>
                  </a:lnTo>
                  <a:lnTo>
                    <a:pt x="2037" y="429"/>
                  </a:lnTo>
                  <a:lnTo>
                    <a:pt x="2034" y="429"/>
                  </a:lnTo>
                  <a:lnTo>
                    <a:pt x="2034" y="431"/>
                  </a:lnTo>
                  <a:lnTo>
                    <a:pt x="2034" y="431"/>
                  </a:lnTo>
                  <a:lnTo>
                    <a:pt x="2037" y="429"/>
                  </a:lnTo>
                  <a:lnTo>
                    <a:pt x="2039" y="429"/>
                  </a:lnTo>
                  <a:lnTo>
                    <a:pt x="2039" y="431"/>
                  </a:lnTo>
                  <a:lnTo>
                    <a:pt x="2037" y="431"/>
                  </a:lnTo>
                  <a:lnTo>
                    <a:pt x="2037" y="431"/>
                  </a:lnTo>
                  <a:lnTo>
                    <a:pt x="2037" y="433"/>
                  </a:lnTo>
                  <a:lnTo>
                    <a:pt x="2039" y="433"/>
                  </a:lnTo>
                  <a:lnTo>
                    <a:pt x="2041" y="433"/>
                  </a:lnTo>
                  <a:lnTo>
                    <a:pt x="2041" y="433"/>
                  </a:lnTo>
                  <a:lnTo>
                    <a:pt x="2039" y="433"/>
                  </a:lnTo>
                  <a:lnTo>
                    <a:pt x="2034" y="433"/>
                  </a:lnTo>
                  <a:lnTo>
                    <a:pt x="2034" y="433"/>
                  </a:lnTo>
                  <a:lnTo>
                    <a:pt x="2034" y="436"/>
                  </a:lnTo>
                  <a:lnTo>
                    <a:pt x="2037" y="436"/>
                  </a:lnTo>
                  <a:lnTo>
                    <a:pt x="2037" y="438"/>
                  </a:lnTo>
                  <a:lnTo>
                    <a:pt x="2037" y="438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3"/>
                  </a:lnTo>
                  <a:lnTo>
                    <a:pt x="2032" y="433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3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0" y="445"/>
                  </a:lnTo>
                  <a:lnTo>
                    <a:pt x="2030" y="443"/>
                  </a:lnTo>
                  <a:lnTo>
                    <a:pt x="2030" y="443"/>
                  </a:lnTo>
                  <a:lnTo>
                    <a:pt x="2027" y="440"/>
                  </a:lnTo>
                  <a:lnTo>
                    <a:pt x="2027" y="438"/>
                  </a:lnTo>
                  <a:lnTo>
                    <a:pt x="2025" y="438"/>
                  </a:lnTo>
                  <a:lnTo>
                    <a:pt x="2025" y="440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5" y="445"/>
                  </a:lnTo>
                  <a:lnTo>
                    <a:pt x="2025" y="445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50"/>
                  </a:lnTo>
                  <a:lnTo>
                    <a:pt x="2025" y="450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45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5" y="443"/>
                  </a:lnTo>
                  <a:lnTo>
                    <a:pt x="2015" y="443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3" y="438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3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3"/>
                  </a:lnTo>
                  <a:lnTo>
                    <a:pt x="2013" y="440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1" y="438"/>
                  </a:lnTo>
                  <a:lnTo>
                    <a:pt x="2011" y="443"/>
                  </a:lnTo>
                  <a:lnTo>
                    <a:pt x="2011" y="443"/>
                  </a:lnTo>
                  <a:lnTo>
                    <a:pt x="2011" y="445"/>
                  </a:lnTo>
                  <a:lnTo>
                    <a:pt x="2011" y="448"/>
                  </a:lnTo>
                  <a:lnTo>
                    <a:pt x="2011" y="448"/>
                  </a:lnTo>
                  <a:lnTo>
                    <a:pt x="2008" y="448"/>
                  </a:lnTo>
                  <a:lnTo>
                    <a:pt x="2008" y="445"/>
                  </a:lnTo>
                  <a:lnTo>
                    <a:pt x="2008" y="443"/>
                  </a:lnTo>
                  <a:lnTo>
                    <a:pt x="2008" y="440"/>
                  </a:lnTo>
                  <a:lnTo>
                    <a:pt x="2008" y="440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6"/>
                  </a:lnTo>
                  <a:lnTo>
                    <a:pt x="2006" y="436"/>
                  </a:lnTo>
                  <a:lnTo>
                    <a:pt x="2001" y="433"/>
                  </a:lnTo>
                  <a:lnTo>
                    <a:pt x="2001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7" y="433"/>
                  </a:lnTo>
                  <a:lnTo>
                    <a:pt x="1997" y="433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4" y="436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7" y="443"/>
                  </a:lnTo>
                  <a:lnTo>
                    <a:pt x="1985" y="445"/>
                  </a:lnTo>
                  <a:lnTo>
                    <a:pt x="1985" y="445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8" y="452"/>
                  </a:lnTo>
                  <a:lnTo>
                    <a:pt x="1975" y="452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3" y="455"/>
                  </a:lnTo>
                  <a:lnTo>
                    <a:pt x="1973" y="455"/>
                  </a:lnTo>
                  <a:lnTo>
                    <a:pt x="1968" y="450"/>
                  </a:lnTo>
                  <a:lnTo>
                    <a:pt x="1968" y="450"/>
                  </a:lnTo>
                  <a:lnTo>
                    <a:pt x="1966" y="450"/>
                  </a:lnTo>
                  <a:lnTo>
                    <a:pt x="1966" y="450"/>
                  </a:lnTo>
                  <a:lnTo>
                    <a:pt x="1963" y="450"/>
                  </a:lnTo>
                  <a:lnTo>
                    <a:pt x="1963" y="448"/>
                  </a:lnTo>
                  <a:lnTo>
                    <a:pt x="1963" y="448"/>
                  </a:lnTo>
                  <a:lnTo>
                    <a:pt x="1961" y="448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6" y="448"/>
                  </a:lnTo>
                  <a:lnTo>
                    <a:pt x="1956" y="448"/>
                  </a:lnTo>
                  <a:lnTo>
                    <a:pt x="1954" y="448"/>
                  </a:lnTo>
                  <a:lnTo>
                    <a:pt x="1952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5" y="448"/>
                  </a:lnTo>
                  <a:lnTo>
                    <a:pt x="1942" y="448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5" y="450"/>
                  </a:lnTo>
                  <a:lnTo>
                    <a:pt x="1947" y="450"/>
                  </a:lnTo>
                  <a:lnTo>
                    <a:pt x="1945" y="450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37" y="452"/>
                  </a:lnTo>
                  <a:lnTo>
                    <a:pt x="1937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7" y="452"/>
                  </a:lnTo>
                  <a:lnTo>
                    <a:pt x="1937" y="455"/>
                  </a:lnTo>
                  <a:lnTo>
                    <a:pt x="1940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5" y="457"/>
                  </a:lnTo>
                  <a:lnTo>
                    <a:pt x="1935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40" y="459"/>
                  </a:lnTo>
                  <a:lnTo>
                    <a:pt x="1940" y="462"/>
                  </a:lnTo>
                  <a:lnTo>
                    <a:pt x="1940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7" y="462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62"/>
                  </a:lnTo>
                  <a:lnTo>
                    <a:pt x="1949" y="462"/>
                  </a:lnTo>
                  <a:lnTo>
                    <a:pt x="1949" y="462"/>
                  </a:lnTo>
                  <a:lnTo>
                    <a:pt x="1952" y="462"/>
                  </a:lnTo>
                  <a:lnTo>
                    <a:pt x="1954" y="462"/>
                  </a:lnTo>
                  <a:lnTo>
                    <a:pt x="1954" y="462"/>
                  </a:lnTo>
                  <a:lnTo>
                    <a:pt x="1954" y="464"/>
                  </a:lnTo>
                  <a:lnTo>
                    <a:pt x="1956" y="464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6" y="469"/>
                  </a:lnTo>
                  <a:lnTo>
                    <a:pt x="1966" y="469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71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8"/>
                  </a:lnTo>
                  <a:lnTo>
                    <a:pt x="1971" y="478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3" y="481"/>
                  </a:lnTo>
                  <a:lnTo>
                    <a:pt x="1973" y="483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8" y="478"/>
                  </a:lnTo>
                  <a:lnTo>
                    <a:pt x="1978" y="478"/>
                  </a:lnTo>
                  <a:lnTo>
                    <a:pt x="1980" y="478"/>
                  </a:lnTo>
                  <a:lnTo>
                    <a:pt x="1980" y="481"/>
                  </a:lnTo>
                  <a:lnTo>
                    <a:pt x="1980" y="483"/>
                  </a:lnTo>
                  <a:lnTo>
                    <a:pt x="1980" y="485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2" y="488"/>
                  </a:lnTo>
                  <a:lnTo>
                    <a:pt x="1982" y="490"/>
                  </a:lnTo>
                  <a:lnTo>
                    <a:pt x="1982" y="490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0" y="497"/>
                  </a:lnTo>
                  <a:lnTo>
                    <a:pt x="1978" y="497"/>
                  </a:lnTo>
                  <a:lnTo>
                    <a:pt x="1975" y="497"/>
                  </a:lnTo>
                  <a:lnTo>
                    <a:pt x="1975" y="497"/>
                  </a:lnTo>
                  <a:lnTo>
                    <a:pt x="1975" y="500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9"/>
                  </a:lnTo>
                  <a:lnTo>
                    <a:pt x="1978" y="509"/>
                  </a:lnTo>
                  <a:lnTo>
                    <a:pt x="1980" y="511"/>
                  </a:lnTo>
                  <a:lnTo>
                    <a:pt x="1980" y="511"/>
                  </a:lnTo>
                  <a:lnTo>
                    <a:pt x="1980" y="514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4"/>
                  </a:lnTo>
                  <a:lnTo>
                    <a:pt x="1978" y="514"/>
                  </a:lnTo>
                  <a:lnTo>
                    <a:pt x="1980" y="514"/>
                  </a:lnTo>
                  <a:lnTo>
                    <a:pt x="1980" y="514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2" y="516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7" y="523"/>
                  </a:lnTo>
                  <a:lnTo>
                    <a:pt x="1987" y="523"/>
                  </a:lnTo>
                  <a:lnTo>
                    <a:pt x="1989" y="521"/>
                  </a:lnTo>
                  <a:lnTo>
                    <a:pt x="1989" y="521"/>
                  </a:lnTo>
                  <a:lnTo>
                    <a:pt x="1992" y="519"/>
                  </a:lnTo>
                  <a:lnTo>
                    <a:pt x="1992" y="519"/>
                  </a:lnTo>
                  <a:lnTo>
                    <a:pt x="1997" y="521"/>
                  </a:lnTo>
                  <a:lnTo>
                    <a:pt x="1999" y="521"/>
                  </a:lnTo>
                  <a:lnTo>
                    <a:pt x="2001" y="521"/>
                  </a:lnTo>
                  <a:lnTo>
                    <a:pt x="2004" y="519"/>
                  </a:lnTo>
                  <a:lnTo>
                    <a:pt x="2008" y="511"/>
                  </a:lnTo>
                  <a:lnTo>
                    <a:pt x="2011" y="511"/>
                  </a:lnTo>
                  <a:lnTo>
                    <a:pt x="2011" y="511"/>
                  </a:lnTo>
                  <a:lnTo>
                    <a:pt x="2011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1" y="507"/>
                  </a:lnTo>
                  <a:lnTo>
                    <a:pt x="2011" y="507"/>
                  </a:lnTo>
                  <a:lnTo>
                    <a:pt x="2008" y="504"/>
                  </a:lnTo>
                  <a:lnTo>
                    <a:pt x="2011" y="502"/>
                  </a:lnTo>
                  <a:lnTo>
                    <a:pt x="2015" y="497"/>
                  </a:lnTo>
                  <a:lnTo>
                    <a:pt x="2015" y="497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20" y="495"/>
                  </a:lnTo>
                  <a:lnTo>
                    <a:pt x="2020" y="493"/>
                  </a:lnTo>
                  <a:lnTo>
                    <a:pt x="2020" y="493"/>
                  </a:lnTo>
                  <a:lnTo>
                    <a:pt x="2020" y="490"/>
                  </a:lnTo>
                  <a:lnTo>
                    <a:pt x="2018" y="490"/>
                  </a:lnTo>
                  <a:lnTo>
                    <a:pt x="2018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5"/>
                  </a:lnTo>
                  <a:lnTo>
                    <a:pt x="2015" y="485"/>
                  </a:lnTo>
                  <a:lnTo>
                    <a:pt x="2015" y="483"/>
                  </a:lnTo>
                  <a:lnTo>
                    <a:pt x="2015" y="483"/>
                  </a:lnTo>
                  <a:lnTo>
                    <a:pt x="2015" y="485"/>
                  </a:lnTo>
                  <a:lnTo>
                    <a:pt x="2018" y="485"/>
                  </a:lnTo>
                  <a:lnTo>
                    <a:pt x="2018" y="488"/>
                  </a:lnTo>
                  <a:lnTo>
                    <a:pt x="2018" y="488"/>
                  </a:lnTo>
                  <a:lnTo>
                    <a:pt x="2020" y="485"/>
                  </a:lnTo>
                  <a:lnTo>
                    <a:pt x="2023" y="485"/>
                  </a:lnTo>
                  <a:lnTo>
                    <a:pt x="2023" y="483"/>
                  </a:lnTo>
                  <a:lnTo>
                    <a:pt x="2023" y="474"/>
                  </a:lnTo>
                  <a:lnTo>
                    <a:pt x="2025" y="471"/>
                  </a:lnTo>
                  <a:lnTo>
                    <a:pt x="2025" y="469"/>
                  </a:lnTo>
                  <a:lnTo>
                    <a:pt x="2027" y="467"/>
                  </a:lnTo>
                  <a:lnTo>
                    <a:pt x="2027" y="467"/>
                  </a:lnTo>
                  <a:lnTo>
                    <a:pt x="2030" y="464"/>
                  </a:lnTo>
                  <a:lnTo>
                    <a:pt x="2032" y="464"/>
                  </a:lnTo>
                  <a:lnTo>
                    <a:pt x="2032" y="464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59"/>
                  </a:lnTo>
                  <a:lnTo>
                    <a:pt x="2032" y="459"/>
                  </a:lnTo>
                  <a:lnTo>
                    <a:pt x="2034" y="459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4"/>
                  </a:lnTo>
                  <a:lnTo>
                    <a:pt x="2034" y="464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4" y="469"/>
                  </a:lnTo>
                  <a:lnTo>
                    <a:pt x="2034" y="469"/>
                  </a:lnTo>
                  <a:lnTo>
                    <a:pt x="2032" y="469"/>
                  </a:lnTo>
                  <a:lnTo>
                    <a:pt x="2032" y="471"/>
                  </a:lnTo>
                  <a:lnTo>
                    <a:pt x="2030" y="471"/>
                  </a:lnTo>
                  <a:lnTo>
                    <a:pt x="2030" y="471"/>
                  </a:lnTo>
                  <a:lnTo>
                    <a:pt x="2030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6"/>
                  </a:lnTo>
                  <a:lnTo>
                    <a:pt x="2027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81"/>
                  </a:lnTo>
                  <a:lnTo>
                    <a:pt x="2025" y="483"/>
                  </a:lnTo>
                  <a:lnTo>
                    <a:pt x="2025" y="485"/>
                  </a:lnTo>
                  <a:lnTo>
                    <a:pt x="2025" y="485"/>
                  </a:lnTo>
                  <a:lnTo>
                    <a:pt x="2025" y="488"/>
                  </a:lnTo>
                  <a:lnTo>
                    <a:pt x="2023" y="488"/>
                  </a:lnTo>
                  <a:lnTo>
                    <a:pt x="2023" y="488"/>
                  </a:lnTo>
                  <a:lnTo>
                    <a:pt x="2023" y="490"/>
                  </a:lnTo>
                  <a:lnTo>
                    <a:pt x="2023" y="490"/>
                  </a:lnTo>
                  <a:lnTo>
                    <a:pt x="2025" y="493"/>
                  </a:lnTo>
                  <a:lnTo>
                    <a:pt x="2025" y="495"/>
                  </a:lnTo>
                  <a:lnTo>
                    <a:pt x="2025" y="495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500"/>
                  </a:lnTo>
                  <a:lnTo>
                    <a:pt x="2027" y="500"/>
                  </a:lnTo>
                  <a:lnTo>
                    <a:pt x="2027" y="500"/>
                  </a:lnTo>
                  <a:lnTo>
                    <a:pt x="2027" y="497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0"/>
                  </a:lnTo>
                  <a:lnTo>
                    <a:pt x="2030" y="497"/>
                  </a:lnTo>
                  <a:lnTo>
                    <a:pt x="2030" y="497"/>
                  </a:lnTo>
                  <a:lnTo>
                    <a:pt x="2030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7"/>
                  </a:lnTo>
                  <a:lnTo>
                    <a:pt x="2032" y="497"/>
                  </a:lnTo>
                  <a:lnTo>
                    <a:pt x="2034" y="497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9" y="507"/>
                  </a:lnTo>
                  <a:lnTo>
                    <a:pt x="2039" y="509"/>
                  </a:lnTo>
                  <a:lnTo>
                    <a:pt x="2041" y="509"/>
                  </a:lnTo>
                  <a:lnTo>
                    <a:pt x="2041" y="509"/>
                  </a:lnTo>
                  <a:lnTo>
                    <a:pt x="2041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6" y="507"/>
                  </a:lnTo>
                  <a:lnTo>
                    <a:pt x="2046" y="507"/>
                  </a:lnTo>
                  <a:lnTo>
                    <a:pt x="2049" y="507"/>
                  </a:lnTo>
                  <a:lnTo>
                    <a:pt x="2049" y="507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2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51" y="504"/>
                  </a:lnTo>
                  <a:lnTo>
                    <a:pt x="2051" y="507"/>
                  </a:lnTo>
                  <a:lnTo>
                    <a:pt x="2051" y="507"/>
                  </a:lnTo>
                  <a:lnTo>
                    <a:pt x="2051" y="509"/>
                  </a:lnTo>
                  <a:lnTo>
                    <a:pt x="2049" y="509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6" y="514"/>
                  </a:lnTo>
                  <a:lnTo>
                    <a:pt x="2056" y="516"/>
                  </a:lnTo>
                  <a:lnTo>
                    <a:pt x="2056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9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60" y="514"/>
                  </a:lnTo>
                  <a:lnTo>
                    <a:pt x="2060" y="511"/>
                  </a:lnTo>
                  <a:lnTo>
                    <a:pt x="2060" y="511"/>
                  </a:lnTo>
                  <a:lnTo>
                    <a:pt x="2058" y="509"/>
                  </a:lnTo>
                  <a:lnTo>
                    <a:pt x="2060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5" y="511"/>
                  </a:lnTo>
                  <a:lnTo>
                    <a:pt x="2065" y="514"/>
                  </a:lnTo>
                  <a:lnTo>
                    <a:pt x="2065" y="514"/>
                  </a:lnTo>
                  <a:lnTo>
                    <a:pt x="2065" y="516"/>
                  </a:lnTo>
                  <a:lnTo>
                    <a:pt x="2068" y="516"/>
                  </a:lnTo>
                  <a:lnTo>
                    <a:pt x="2068" y="516"/>
                  </a:lnTo>
                  <a:lnTo>
                    <a:pt x="2068" y="519"/>
                  </a:lnTo>
                  <a:lnTo>
                    <a:pt x="2070" y="519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82" y="511"/>
                  </a:lnTo>
                  <a:lnTo>
                    <a:pt x="2086" y="514"/>
                  </a:lnTo>
                  <a:lnTo>
                    <a:pt x="2089" y="514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6" y="514"/>
                  </a:lnTo>
                  <a:lnTo>
                    <a:pt x="2086" y="514"/>
                  </a:lnTo>
                  <a:lnTo>
                    <a:pt x="2082" y="514"/>
                  </a:lnTo>
                  <a:lnTo>
                    <a:pt x="2079" y="514"/>
                  </a:lnTo>
                  <a:lnTo>
                    <a:pt x="2079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6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21"/>
                  </a:lnTo>
                  <a:lnTo>
                    <a:pt x="2075" y="521"/>
                  </a:lnTo>
                  <a:lnTo>
                    <a:pt x="2075" y="523"/>
                  </a:lnTo>
                  <a:lnTo>
                    <a:pt x="2075" y="523"/>
                  </a:lnTo>
                  <a:lnTo>
                    <a:pt x="2077" y="523"/>
                  </a:lnTo>
                  <a:lnTo>
                    <a:pt x="2077" y="523"/>
                  </a:lnTo>
                  <a:lnTo>
                    <a:pt x="2079" y="523"/>
                  </a:lnTo>
                  <a:lnTo>
                    <a:pt x="2079" y="523"/>
                  </a:lnTo>
                  <a:lnTo>
                    <a:pt x="2079" y="526"/>
                  </a:lnTo>
                  <a:lnTo>
                    <a:pt x="2079" y="526"/>
                  </a:lnTo>
                  <a:lnTo>
                    <a:pt x="2079" y="528"/>
                  </a:lnTo>
                  <a:lnTo>
                    <a:pt x="2082" y="528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6" y="530"/>
                  </a:lnTo>
                  <a:lnTo>
                    <a:pt x="2086" y="530"/>
                  </a:lnTo>
                  <a:lnTo>
                    <a:pt x="2089" y="530"/>
                  </a:lnTo>
                  <a:lnTo>
                    <a:pt x="2089" y="530"/>
                  </a:lnTo>
                  <a:lnTo>
                    <a:pt x="2091" y="530"/>
                  </a:lnTo>
                  <a:lnTo>
                    <a:pt x="2091" y="533"/>
                  </a:lnTo>
                  <a:lnTo>
                    <a:pt x="2091" y="533"/>
                  </a:lnTo>
                  <a:lnTo>
                    <a:pt x="2103" y="540"/>
                  </a:lnTo>
                  <a:lnTo>
                    <a:pt x="2105" y="540"/>
                  </a:lnTo>
                  <a:lnTo>
                    <a:pt x="2108" y="540"/>
                  </a:lnTo>
                  <a:lnTo>
                    <a:pt x="2110" y="540"/>
                  </a:lnTo>
                  <a:lnTo>
                    <a:pt x="2112" y="540"/>
                  </a:lnTo>
                  <a:lnTo>
                    <a:pt x="2115" y="540"/>
                  </a:lnTo>
                  <a:lnTo>
                    <a:pt x="2115" y="540"/>
                  </a:lnTo>
                  <a:lnTo>
                    <a:pt x="2117" y="540"/>
                  </a:lnTo>
                  <a:lnTo>
                    <a:pt x="2117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7" y="542"/>
                  </a:lnTo>
                  <a:lnTo>
                    <a:pt x="2127" y="542"/>
                  </a:lnTo>
                  <a:lnTo>
                    <a:pt x="2129" y="542"/>
                  </a:lnTo>
                  <a:lnTo>
                    <a:pt x="2131" y="542"/>
                  </a:lnTo>
                  <a:lnTo>
                    <a:pt x="2131" y="542"/>
                  </a:lnTo>
                  <a:lnTo>
                    <a:pt x="2134" y="542"/>
                  </a:lnTo>
                  <a:lnTo>
                    <a:pt x="2134" y="542"/>
                  </a:lnTo>
                  <a:lnTo>
                    <a:pt x="2136" y="542"/>
                  </a:lnTo>
                  <a:lnTo>
                    <a:pt x="2136" y="542"/>
                  </a:lnTo>
                  <a:lnTo>
                    <a:pt x="2141" y="542"/>
                  </a:lnTo>
                  <a:lnTo>
                    <a:pt x="2143" y="542"/>
                  </a:lnTo>
                  <a:lnTo>
                    <a:pt x="2143" y="545"/>
                  </a:lnTo>
                  <a:lnTo>
                    <a:pt x="2146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50" y="547"/>
                  </a:lnTo>
                  <a:lnTo>
                    <a:pt x="2150" y="547"/>
                  </a:lnTo>
                  <a:lnTo>
                    <a:pt x="2150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5" y="549"/>
                  </a:lnTo>
                  <a:lnTo>
                    <a:pt x="2160" y="552"/>
                  </a:lnTo>
                  <a:lnTo>
                    <a:pt x="2164" y="552"/>
                  </a:lnTo>
                  <a:lnTo>
                    <a:pt x="2164" y="552"/>
                  </a:lnTo>
                  <a:lnTo>
                    <a:pt x="2167" y="554"/>
                  </a:lnTo>
                  <a:lnTo>
                    <a:pt x="2167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74" y="556"/>
                  </a:lnTo>
                  <a:lnTo>
                    <a:pt x="2179" y="559"/>
                  </a:lnTo>
                  <a:lnTo>
                    <a:pt x="2181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8" y="561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6"/>
                  </a:lnTo>
                  <a:lnTo>
                    <a:pt x="2188" y="566"/>
                  </a:lnTo>
                  <a:lnTo>
                    <a:pt x="2191" y="566"/>
                  </a:lnTo>
                  <a:lnTo>
                    <a:pt x="2191" y="564"/>
                  </a:lnTo>
                  <a:lnTo>
                    <a:pt x="2195" y="561"/>
                  </a:lnTo>
                  <a:lnTo>
                    <a:pt x="2198" y="561"/>
                  </a:lnTo>
                  <a:lnTo>
                    <a:pt x="2198" y="561"/>
                  </a:lnTo>
                  <a:lnTo>
                    <a:pt x="2198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8" y="566"/>
                  </a:lnTo>
                  <a:lnTo>
                    <a:pt x="2200" y="566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6"/>
                  </a:lnTo>
                  <a:lnTo>
                    <a:pt x="2202" y="566"/>
                  </a:lnTo>
                  <a:lnTo>
                    <a:pt x="2205" y="568"/>
                  </a:lnTo>
                  <a:lnTo>
                    <a:pt x="2207" y="566"/>
                  </a:lnTo>
                  <a:lnTo>
                    <a:pt x="2207" y="568"/>
                  </a:lnTo>
                  <a:lnTo>
                    <a:pt x="2207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6"/>
                  </a:lnTo>
                  <a:lnTo>
                    <a:pt x="2212" y="566"/>
                  </a:lnTo>
                  <a:lnTo>
                    <a:pt x="2212" y="566"/>
                  </a:lnTo>
                  <a:lnTo>
                    <a:pt x="2212" y="568"/>
                  </a:lnTo>
                  <a:lnTo>
                    <a:pt x="2212" y="568"/>
                  </a:lnTo>
                  <a:lnTo>
                    <a:pt x="2212" y="571"/>
                  </a:lnTo>
                  <a:lnTo>
                    <a:pt x="2214" y="571"/>
                  </a:lnTo>
                  <a:lnTo>
                    <a:pt x="2214" y="571"/>
                  </a:lnTo>
                  <a:lnTo>
                    <a:pt x="2214" y="568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9" y="573"/>
                  </a:lnTo>
                  <a:lnTo>
                    <a:pt x="2219" y="573"/>
                  </a:lnTo>
                  <a:lnTo>
                    <a:pt x="2221" y="573"/>
                  </a:lnTo>
                  <a:lnTo>
                    <a:pt x="2224" y="573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31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5" y="580"/>
                  </a:lnTo>
                  <a:lnTo>
                    <a:pt x="2235" y="582"/>
                  </a:lnTo>
                  <a:lnTo>
                    <a:pt x="2235" y="582"/>
                  </a:lnTo>
                  <a:lnTo>
                    <a:pt x="2238" y="582"/>
                  </a:lnTo>
                  <a:lnTo>
                    <a:pt x="2238" y="582"/>
                  </a:lnTo>
                  <a:lnTo>
                    <a:pt x="2240" y="582"/>
                  </a:lnTo>
                  <a:lnTo>
                    <a:pt x="2240" y="582"/>
                  </a:lnTo>
                  <a:lnTo>
                    <a:pt x="2240" y="585"/>
                  </a:lnTo>
                  <a:lnTo>
                    <a:pt x="2238" y="585"/>
                  </a:lnTo>
                  <a:lnTo>
                    <a:pt x="2240" y="585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3" y="587"/>
                  </a:lnTo>
                  <a:lnTo>
                    <a:pt x="2245" y="585"/>
                  </a:lnTo>
                  <a:lnTo>
                    <a:pt x="2247" y="585"/>
                  </a:lnTo>
                  <a:lnTo>
                    <a:pt x="2245" y="587"/>
                  </a:lnTo>
                  <a:lnTo>
                    <a:pt x="2245" y="590"/>
                  </a:lnTo>
                  <a:lnTo>
                    <a:pt x="2247" y="592"/>
                  </a:lnTo>
                  <a:lnTo>
                    <a:pt x="2250" y="592"/>
                  </a:lnTo>
                  <a:lnTo>
                    <a:pt x="2250" y="594"/>
                  </a:lnTo>
                  <a:lnTo>
                    <a:pt x="2252" y="594"/>
                  </a:lnTo>
                  <a:lnTo>
                    <a:pt x="2252" y="594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2"/>
                  </a:lnTo>
                  <a:lnTo>
                    <a:pt x="2254" y="594"/>
                  </a:lnTo>
                  <a:lnTo>
                    <a:pt x="2254" y="594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601"/>
                  </a:lnTo>
                  <a:lnTo>
                    <a:pt x="2254" y="604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7" y="606"/>
                  </a:lnTo>
                  <a:lnTo>
                    <a:pt x="2259" y="606"/>
                  </a:lnTo>
                  <a:lnTo>
                    <a:pt x="2259" y="606"/>
                  </a:lnTo>
                  <a:lnTo>
                    <a:pt x="2261" y="604"/>
                  </a:lnTo>
                  <a:lnTo>
                    <a:pt x="2261" y="604"/>
                  </a:lnTo>
                  <a:lnTo>
                    <a:pt x="2264" y="604"/>
                  </a:lnTo>
                  <a:lnTo>
                    <a:pt x="2264" y="604"/>
                  </a:lnTo>
                  <a:lnTo>
                    <a:pt x="2266" y="604"/>
                  </a:lnTo>
                  <a:lnTo>
                    <a:pt x="2269" y="604"/>
                  </a:lnTo>
                  <a:lnTo>
                    <a:pt x="2269" y="604"/>
                  </a:lnTo>
                  <a:lnTo>
                    <a:pt x="2266" y="604"/>
                  </a:lnTo>
                  <a:lnTo>
                    <a:pt x="2264" y="606"/>
                  </a:lnTo>
                  <a:lnTo>
                    <a:pt x="2259" y="609"/>
                  </a:lnTo>
                  <a:lnTo>
                    <a:pt x="2259" y="609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61" y="611"/>
                  </a:lnTo>
                  <a:lnTo>
                    <a:pt x="2266" y="613"/>
                  </a:lnTo>
                  <a:lnTo>
                    <a:pt x="2269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66" y="613"/>
                  </a:lnTo>
                  <a:lnTo>
                    <a:pt x="2264" y="616"/>
                  </a:lnTo>
                  <a:lnTo>
                    <a:pt x="2264" y="616"/>
                  </a:lnTo>
                  <a:lnTo>
                    <a:pt x="2264" y="618"/>
                  </a:lnTo>
                  <a:lnTo>
                    <a:pt x="2269" y="623"/>
                  </a:lnTo>
                  <a:lnTo>
                    <a:pt x="2269" y="623"/>
                  </a:lnTo>
                  <a:lnTo>
                    <a:pt x="2269" y="625"/>
                  </a:lnTo>
                  <a:lnTo>
                    <a:pt x="2269" y="625"/>
                  </a:lnTo>
                  <a:lnTo>
                    <a:pt x="2271" y="627"/>
                  </a:lnTo>
                  <a:lnTo>
                    <a:pt x="2271" y="627"/>
                  </a:lnTo>
                  <a:lnTo>
                    <a:pt x="2271" y="630"/>
                  </a:lnTo>
                  <a:lnTo>
                    <a:pt x="2271" y="630"/>
                  </a:lnTo>
                  <a:lnTo>
                    <a:pt x="2271" y="632"/>
                  </a:lnTo>
                  <a:lnTo>
                    <a:pt x="2271" y="635"/>
                  </a:lnTo>
                  <a:lnTo>
                    <a:pt x="2271" y="637"/>
                  </a:lnTo>
                  <a:lnTo>
                    <a:pt x="2273" y="637"/>
                  </a:lnTo>
                  <a:lnTo>
                    <a:pt x="2276" y="642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5" y="653"/>
                  </a:lnTo>
                  <a:lnTo>
                    <a:pt x="2287" y="653"/>
                  </a:lnTo>
                  <a:lnTo>
                    <a:pt x="2295" y="658"/>
                  </a:lnTo>
                  <a:lnTo>
                    <a:pt x="2290" y="656"/>
                  </a:lnTo>
                  <a:lnTo>
                    <a:pt x="2290" y="656"/>
                  </a:lnTo>
                  <a:lnTo>
                    <a:pt x="2287" y="653"/>
                  </a:lnTo>
                  <a:lnTo>
                    <a:pt x="2285" y="653"/>
                  </a:lnTo>
                  <a:lnTo>
                    <a:pt x="2285" y="656"/>
                  </a:lnTo>
                  <a:lnTo>
                    <a:pt x="2285" y="658"/>
                  </a:lnTo>
                  <a:lnTo>
                    <a:pt x="2285" y="658"/>
                  </a:lnTo>
                  <a:lnTo>
                    <a:pt x="2287" y="658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9" y="663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6" y="668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11" y="670"/>
                  </a:lnTo>
                  <a:lnTo>
                    <a:pt x="2311" y="670"/>
                  </a:lnTo>
                  <a:lnTo>
                    <a:pt x="2313" y="672"/>
                  </a:lnTo>
                  <a:lnTo>
                    <a:pt x="2311" y="672"/>
                  </a:lnTo>
                  <a:lnTo>
                    <a:pt x="2311" y="672"/>
                  </a:lnTo>
                  <a:lnTo>
                    <a:pt x="2309" y="672"/>
                  </a:lnTo>
                  <a:lnTo>
                    <a:pt x="2309" y="672"/>
                  </a:lnTo>
                  <a:lnTo>
                    <a:pt x="2309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4" y="668"/>
                  </a:lnTo>
                  <a:lnTo>
                    <a:pt x="2304" y="668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7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0" y="668"/>
                  </a:lnTo>
                  <a:lnTo>
                    <a:pt x="2290" y="668"/>
                  </a:lnTo>
                  <a:lnTo>
                    <a:pt x="2287" y="668"/>
                  </a:lnTo>
                  <a:lnTo>
                    <a:pt x="2285" y="668"/>
                  </a:lnTo>
                  <a:lnTo>
                    <a:pt x="2285" y="668"/>
                  </a:lnTo>
                  <a:lnTo>
                    <a:pt x="2283" y="668"/>
                  </a:lnTo>
                  <a:lnTo>
                    <a:pt x="2283" y="668"/>
                  </a:lnTo>
                  <a:lnTo>
                    <a:pt x="2280" y="668"/>
                  </a:lnTo>
                  <a:lnTo>
                    <a:pt x="2280" y="670"/>
                  </a:lnTo>
                  <a:lnTo>
                    <a:pt x="2280" y="670"/>
                  </a:lnTo>
                  <a:lnTo>
                    <a:pt x="2285" y="672"/>
                  </a:lnTo>
                  <a:lnTo>
                    <a:pt x="2290" y="677"/>
                  </a:lnTo>
                  <a:lnTo>
                    <a:pt x="2290" y="680"/>
                  </a:lnTo>
                  <a:lnTo>
                    <a:pt x="2290" y="680"/>
                  </a:lnTo>
                  <a:lnTo>
                    <a:pt x="2292" y="680"/>
                  </a:lnTo>
                  <a:lnTo>
                    <a:pt x="2295" y="682"/>
                  </a:lnTo>
                  <a:lnTo>
                    <a:pt x="2295" y="682"/>
                  </a:lnTo>
                  <a:lnTo>
                    <a:pt x="2299" y="682"/>
                  </a:lnTo>
                  <a:lnTo>
                    <a:pt x="2299" y="682"/>
                  </a:lnTo>
                  <a:lnTo>
                    <a:pt x="2302" y="682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6" y="684"/>
                  </a:lnTo>
                  <a:lnTo>
                    <a:pt x="2309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2"/>
                  </a:lnTo>
                  <a:lnTo>
                    <a:pt x="2313" y="682"/>
                  </a:lnTo>
                  <a:lnTo>
                    <a:pt x="2313" y="680"/>
                  </a:lnTo>
                  <a:lnTo>
                    <a:pt x="2316" y="682"/>
                  </a:lnTo>
                  <a:lnTo>
                    <a:pt x="2316" y="682"/>
                  </a:lnTo>
                  <a:lnTo>
                    <a:pt x="2313" y="682"/>
                  </a:lnTo>
                  <a:lnTo>
                    <a:pt x="2313" y="682"/>
                  </a:lnTo>
                  <a:lnTo>
                    <a:pt x="2313" y="684"/>
                  </a:lnTo>
                  <a:lnTo>
                    <a:pt x="2311" y="687"/>
                  </a:lnTo>
                  <a:lnTo>
                    <a:pt x="2311" y="687"/>
                  </a:lnTo>
                  <a:lnTo>
                    <a:pt x="2304" y="687"/>
                  </a:lnTo>
                  <a:lnTo>
                    <a:pt x="2302" y="687"/>
                  </a:lnTo>
                  <a:lnTo>
                    <a:pt x="2302" y="684"/>
                  </a:lnTo>
                  <a:lnTo>
                    <a:pt x="2299" y="684"/>
                  </a:lnTo>
                  <a:lnTo>
                    <a:pt x="2297" y="684"/>
                  </a:lnTo>
                  <a:lnTo>
                    <a:pt x="2287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7" y="684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5" y="689"/>
                  </a:lnTo>
                  <a:lnTo>
                    <a:pt x="2295" y="691"/>
                  </a:lnTo>
                  <a:lnTo>
                    <a:pt x="2297" y="691"/>
                  </a:lnTo>
                  <a:lnTo>
                    <a:pt x="2299" y="696"/>
                  </a:lnTo>
                  <a:lnTo>
                    <a:pt x="2299" y="696"/>
                  </a:lnTo>
                  <a:lnTo>
                    <a:pt x="2299" y="698"/>
                  </a:lnTo>
                  <a:lnTo>
                    <a:pt x="2302" y="701"/>
                  </a:lnTo>
                  <a:lnTo>
                    <a:pt x="2302" y="701"/>
                  </a:lnTo>
                  <a:lnTo>
                    <a:pt x="2304" y="701"/>
                  </a:lnTo>
                  <a:lnTo>
                    <a:pt x="2306" y="701"/>
                  </a:lnTo>
                  <a:lnTo>
                    <a:pt x="2309" y="703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8"/>
                  </a:lnTo>
                  <a:lnTo>
                    <a:pt x="2304" y="708"/>
                  </a:lnTo>
                  <a:lnTo>
                    <a:pt x="2304" y="710"/>
                  </a:lnTo>
                  <a:lnTo>
                    <a:pt x="2304" y="713"/>
                  </a:lnTo>
                  <a:lnTo>
                    <a:pt x="2304" y="717"/>
                  </a:lnTo>
                  <a:lnTo>
                    <a:pt x="2302" y="717"/>
                  </a:lnTo>
                  <a:lnTo>
                    <a:pt x="2302" y="720"/>
                  </a:lnTo>
                  <a:lnTo>
                    <a:pt x="2299" y="720"/>
                  </a:lnTo>
                  <a:lnTo>
                    <a:pt x="2299" y="720"/>
                  </a:lnTo>
                  <a:lnTo>
                    <a:pt x="2297" y="722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7" y="732"/>
                  </a:lnTo>
                  <a:lnTo>
                    <a:pt x="2295" y="732"/>
                  </a:lnTo>
                  <a:lnTo>
                    <a:pt x="2295" y="732"/>
                  </a:lnTo>
                  <a:lnTo>
                    <a:pt x="2295" y="734"/>
                  </a:lnTo>
                  <a:lnTo>
                    <a:pt x="2295" y="734"/>
                  </a:lnTo>
                  <a:lnTo>
                    <a:pt x="2295" y="736"/>
                  </a:lnTo>
                  <a:lnTo>
                    <a:pt x="2297" y="736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6" y="732"/>
                  </a:lnTo>
                  <a:lnTo>
                    <a:pt x="2309" y="732"/>
                  </a:lnTo>
                  <a:lnTo>
                    <a:pt x="2313" y="732"/>
                  </a:lnTo>
                  <a:lnTo>
                    <a:pt x="2313" y="729"/>
                  </a:lnTo>
                  <a:lnTo>
                    <a:pt x="2313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2"/>
                  </a:lnTo>
                  <a:lnTo>
                    <a:pt x="2316" y="724"/>
                  </a:lnTo>
                  <a:lnTo>
                    <a:pt x="2318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3" y="724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32"/>
                  </a:lnTo>
                  <a:lnTo>
                    <a:pt x="2316" y="732"/>
                  </a:lnTo>
                  <a:lnTo>
                    <a:pt x="2316" y="734"/>
                  </a:lnTo>
                  <a:lnTo>
                    <a:pt x="2318" y="734"/>
                  </a:lnTo>
                  <a:lnTo>
                    <a:pt x="2321" y="736"/>
                  </a:lnTo>
                  <a:lnTo>
                    <a:pt x="2321" y="736"/>
                  </a:lnTo>
                  <a:lnTo>
                    <a:pt x="2323" y="736"/>
                  </a:lnTo>
                  <a:lnTo>
                    <a:pt x="2325" y="736"/>
                  </a:lnTo>
                  <a:lnTo>
                    <a:pt x="2330" y="734"/>
                  </a:lnTo>
                  <a:lnTo>
                    <a:pt x="2332" y="734"/>
                  </a:lnTo>
                  <a:lnTo>
                    <a:pt x="2335" y="732"/>
                  </a:lnTo>
                  <a:lnTo>
                    <a:pt x="2335" y="732"/>
                  </a:lnTo>
                  <a:lnTo>
                    <a:pt x="2342" y="732"/>
                  </a:lnTo>
                  <a:lnTo>
                    <a:pt x="2351" y="732"/>
                  </a:lnTo>
                  <a:lnTo>
                    <a:pt x="2354" y="732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8" y="727"/>
                  </a:lnTo>
                  <a:lnTo>
                    <a:pt x="2358" y="724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63" y="720"/>
                  </a:lnTo>
                  <a:lnTo>
                    <a:pt x="2363" y="720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4"/>
                  </a:lnTo>
                  <a:lnTo>
                    <a:pt x="2358" y="724"/>
                  </a:lnTo>
                  <a:lnTo>
                    <a:pt x="2358" y="727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6" y="732"/>
                  </a:lnTo>
                  <a:lnTo>
                    <a:pt x="2354" y="732"/>
                  </a:lnTo>
                  <a:lnTo>
                    <a:pt x="2354" y="734"/>
                  </a:lnTo>
                  <a:lnTo>
                    <a:pt x="2354" y="734"/>
                  </a:lnTo>
                  <a:lnTo>
                    <a:pt x="2354" y="736"/>
                  </a:lnTo>
                  <a:lnTo>
                    <a:pt x="2356" y="739"/>
                  </a:lnTo>
                  <a:lnTo>
                    <a:pt x="2368" y="748"/>
                  </a:lnTo>
                  <a:lnTo>
                    <a:pt x="2368" y="748"/>
                  </a:lnTo>
                  <a:lnTo>
                    <a:pt x="2370" y="751"/>
                  </a:lnTo>
                  <a:lnTo>
                    <a:pt x="2373" y="751"/>
                  </a:lnTo>
                  <a:lnTo>
                    <a:pt x="2375" y="751"/>
                  </a:lnTo>
                  <a:lnTo>
                    <a:pt x="2375" y="753"/>
                  </a:lnTo>
                  <a:lnTo>
                    <a:pt x="2375" y="753"/>
                  </a:lnTo>
                  <a:lnTo>
                    <a:pt x="2377" y="755"/>
                  </a:lnTo>
                  <a:lnTo>
                    <a:pt x="2380" y="758"/>
                  </a:lnTo>
                  <a:lnTo>
                    <a:pt x="2382" y="760"/>
                  </a:lnTo>
                  <a:lnTo>
                    <a:pt x="2387" y="767"/>
                  </a:lnTo>
                  <a:lnTo>
                    <a:pt x="2401" y="781"/>
                  </a:lnTo>
                  <a:lnTo>
                    <a:pt x="2403" y="781"/>
                  </a:lnTo>
                  <a:lnTo>
                    <a:pt x="2403" y="781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79"/>
                  </a:lnTo>
                  <a:lnTo>
                    <a:pt x="2406" y="767"/>
                  </a:lnTo>
                  <a:lnTo>
                    <a:pt x="2406" y="758"/>
                  </a:lnTo>
                  <a:lnTo>
                    <a:pt x="2406" y="748"/>
                  </a:lnTo>
                  <a:close/>
                  <a:moveTo>
                    <a:pt x="1892" y="732"/>
                  </a:moveTo>
                  <a:lnTo>
                    <a:pt x="1890" y="732"/>
                  </a:lnTo>
                  <a:lnTo>
                    <a:pt x="1890" y="732"/>
                  </a:lnTo>
                  <a:lnTo>
                    <a:pt x="1890" y="732"/>
                  </a:lnTo>
                  <a:lnTo>
                    <a:pt x="1890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5" y="729"/>
                  </a:lnTo>
                  <a:lnTo>
                    <a:pt x="1885" y="732"/>
                  </a:lnTo>
                  <a:lnTo>
                    <a:pt x="1883" y="734"/>
                  </a:lnTo>
                  <a:lnTo>
                    <a:pt x="1881" y="734"/>
                  </a:lnTo>
                  <a:lnTo>
                    <a:pt x="1881" y="732"/>
                  </a:lnTo>
                  <a:lnTo>
                    <a:pt x="1881" y="732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78" y="736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4" y="741"/>
                  </a:lnTo>
                  <a:lnTo>
                    <a:pt x="1871" y="743"/>
                  </a:lnTo>
                  <a:lnTo>
                    <a:pt x="1871" y="743"/>
                  </a:lnTo>
                  <a:lnTo>
                    <a:pt x="1874" y="743"/>
                  </a:lnTo>
                  <a:lnTo>
                    <a:pt x="1876" y="743"/>
                  </a:lnTo>
                  <a:lnTo>
                    <a:pt x="1876" y="743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81" y="739"/>
                  </a:lnTo>
                  <a:lnTo>
                    <a:pt x="1883" y="739"/>
                  </a:lnTo>
                  <a:lnTo>
                    <a:pt x="1883" y="739"/>
                  </a:lnTo>
                  <a:lnTo>
                    <a:pt x="1888" y="736"/>
                  </a:lnTo>
                  <a:lnTo>
                    <a:pt x="1890" y="734"/>
                  </a:lnTo>
                  <a:lnTo>
                    <a:pt x="1890" y="734"/>
                  </a:lnTo>
                  <a:lnTo>
                    <a:pt x="1892" y="734"/>
                  </a:lnTo>
                  <a:lnTo>
                    <a:pt x="1892" y="732"/>
                  </a:lnTo>
                  <a:lnTo>
                    <a:pt x="1892" y="732"/>
                  </a:lnTo>
                  <a:lnTo>
                    <a:pt x="1892" y="732"/>
                  </a:lnTo>
                  <a:close/>
                  <a:moveTo>
                    <a:pt x="1978" y="601"/>
                  </a:moveTo>
                  <a:lnTo>
                    <a:pt x="1978" y="601"/>
                  </a:lnTo>
                  <a:lnTo>
                    <a:pt x="1978" y="601"/>
                  </a:lnTo>
                  <a:lnTo>
                    <a:pt x="1980" y="599"/>
                  </a:lnTo>
                  <a:lnTo>
                    <a:pt x="1980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9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5" y="599"/>
                  </a:lnTo>
                  <a:lnTo>
                    <a:pt x="1975" y="599"/>
                  </a:lnTo>
                  <a:lnTo>
                    <a:pt x="1975" y="601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80" y="604"/>
                  </a:lnTo>
                  <a:lnTo>
                    <a:pt x="1978" y="604"/>
                  </a:lnTo>
                  <a:lnTo>
                    <a:pt x="1978" y="601"/>
                  </a:lnTo>
                  <a:close/>
                  <a:moveTo>
                    <a:pt x="1897" y="516"/>
                  </a:moveTo>
                  <a:lnTo>
                    <a:pt x="1897" y="516"/>
                  </a:lnTo>
                  <a:lnTo>
                    <a:pt x="1897" y="516"/>
                  </a:lnTo>
                  <a:lnTo>
                    <a:pt x="1897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6"/>
                  </a:lnTo>
                  <a:lnTo>
                    <a:pt x="1897" y="516"/>
                  </a:lnTo>
                  <a:close/>
                  <a:moveTo>
                    <a:pt x="1916" y="538"/>
                  </a:moveTo>
                  <a:lnTo>
                    <a:pt x="1916" y="538"/>
                  </a:lnTo>
                  <a:lnTo>
                    <a:pt x="1916" y="538"/>
                  </a:lnTo>
                  <a:lnTo>
                    <a:pt x="1916" y="540"/>
                  </a:lnTo>
                  <a:lnTo>
                    <a:pt x="1916" y="540"/>
                  </a:lnTo>
                  <a:lnTo>
                    <a:pt x="1919" y="545"/>
                  </a:lnTo>
                  <a:lnTo>
                    <a:pt x="1919" y="545"/>
                  </a:lnTo>
                  <a:lnTo>
                    <a:pt x="1921" y="545"/>
                  </a:lnTo>
                  <a:lnTo>
                    <a:pt x="1919" y="542"/>
                  </a:lnTo>
                  <a:lnTo>
                    <a:pt x="1919" y="540"/>
                  </a:lnTo>
                  <a:lnTo>
                    <a:pt x="1916" y="540"/>
                  </a:lnTo>
                  <a:lnTo>
                    <a:pt x="1916" y="538"/>
                  </a:lnTo>
                  <a:close/>
                  <a:moveTo>
                    <a:pt x="1916" y="445"/>
                  </a:moveTo>
                  <a:lnTo>
                    <a:pt x="1916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6" y="445"/>
                  </a:lnTo>
                  <a:lnTo>
                    <a:pt x="1916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6" y="445"/>
                  </a:lnTo>
                  <a:close/>
                  <a:moveTo>
                    <a:pt x="1921" y="682"/>
                  </a:moveTo>
                  <a:lnTo>
                    <a:pt x="1921" y="680"/>
                  </a:lnTo>
                  <a:lnTo>
                    <a:pt x="1921" y="680"/>
                  </a:lnTo>
                  <a:lnTo>
                    <a:pt x="1921" y="680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6" y="680"/>
                  </a:lnTo>
                  <a:lnTo>
                    <a:pt x="1916" y="680"/>
                  </a:lnTo>
                  <a:lnTo>
                    <a:pt x="1914" y="680"/>
                  </a:lnTo>
                  <a:lnTo>
                    <a:pt x="1911" y="682"/>
                  </a:lnTo>
                  <a:lnTo>
                    <a:pt x="1911" y="682"/>
                  </a:lnTo>
                  <a:lnTo>
                    <a:pt x="1911" y="684"/>
                  </a:lnTo>
                  <a:lnTo>
                    <a:pt x="1914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09" y="684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9"/>
                  </a:lnTo>
                  <a:lnTo>
                    <a:pt x="1907" y="689"/>
                  </a:lnTo>
                  <a:lnTo>
                    <a:pt x="1907" y="689"/>
                  </a:lnTo>
                  <a:lnTo>
                    <a:pt x="1909" y="691"/>
                  </a:lnTo>
                  <a:lnTo>
                    <a:pt x="1907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0" y="696"/>
                  </a:lnTo>
                  <a:lnTo>
                    <a:pt x="1897" y="698"/>
                  </a:lnTo>
                  <a:lnTo>
                    <a:pt x="1897" y="698"/>
                  </a:lnTo>
                  <a:lnTo>
                    <a:pt x="1897" y="701"/>
                  </a:lnTo>
                  <a:lnTo>
                    <a:pt x="1897" y="701"/>
                  </a:lnTo>
                  <a:lnTo>
                    <a:pt x="1895" y="701"/>
                  </a:lnTo>
                  <a:lnTo>
                    <a:pt x="1895" y="703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2" y="708"/>
                  </a:lnTo>
                  <a:lnTo>
                    <a:pt x="1892" y="708"/>
                  </a:lnTo>
                  <a:lnTo>
                    <a:pt x="1895" y="708"/>
                  </a:lnTo>
                  <a:lnTo>
                    <a:pt x="1895" y="710"/>
                  </a:lnTo>
                  <a:lnTo>
                    <a:pt x="1897" y="710"/>
                  </a:lnTo>
                  <a:lnTo>
                    <a:pt x="1897" y="710"/>
                  </a:lnTo>
                  <a:lnTo>
                    <a:pt x="1895" y="710"/>
                  </a:lnTo>
                  <a:lnTo>
                    <a:pt x="1895" y="710"/>
                  </a:lnTo>
                  <a:lnTo>
                    <a:pt x="1892" y="710"/>
                  </a:lnTo>
                  <a:lnTo>
                    <a:pt x="1892" y="710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0" y="713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7"/>
                  </a:lnTo>
                  <a:lnTo>
                    <a:pt x="1892" y="717"/>
                  </a:lnTo>
                  <a:lnTo>
                    <a:pt x="1890" y="715"/>
                  </a:lnTo>
                  <a:lnTo>
                    <a:pt x="1890" y="715"/>
                  </a:lnTo>
                  <a:lnTo>
                    <a:pt x="1890" y="717"/>
                  </a:lnTo>
                  <a:lnTo>
                    <a:pt x="1888" y="717"/>
                  </a:lnTo>
                  <a:lnTo>
                    <a:pt x="1888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2"/>
                  </a:lnTo>
                  <a:lnTo>
                    <a:pt x="1890" y="722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5" y="727"/>
                  </a:lnTo>
                  <a:lnTo>
                    <a:pt x="1897" y="727"/>
                  </a:lnTo>
                  <a:lnTo>
                    <a:pt x="1897" y="724"/>
                  </a:lnTo>
                  <a:lnTo>
                    <a:pt x="1897" y="724"/>
                  </a:lnTo>
                  <a:lnTo>
                    <a:pt x="1897" y="722"/>
                  </a:lnTo>
                  <a:lnTo>
                    <a:pt x="1897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4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17"/>
                  </a:lnTo>
                  <a:lnTo>
                    <a:pt x="1904" y="717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9" y="715"/>
                  </a:lnTo>
                  <a:lnTo>
                    <a:pt x="1909" y="715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11" y="713"/>
                  </a:lnTo>
                  <a:lnTo>
                    <a:pt x="1909" y="710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6" y="708"/>
                  </a:lnTo>
                  <a:lnTo>
                    <a:pt x="1916" y="708"/>
                  </a:lnTo>
                  <a:lnTo>
                    <a:pt x="1916" y="706"/>
                  </a:lnTo>
                  <a:lnTo>
                    <a:pt x="1916" y="706"/>
                  </a:lnTo>
                  <a:lnTo>
                    <a:pt x="1919" y="706"/>
                  </a:lnTo>
                  <a:lnTo>
                    <a:pt x="1919" y="703"/>
                  </a:lnTo>
                  <a:lnTo>
                    <a:pt x="1919" y="701"/>
                  </a:lnTo>
                  <a:lnTo>
                    <a:pt x="1919" y="701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21" y="698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1"/>
                  </a:lnTo>
                  <a:lnTo>
                    <a:pt x="1919" y="691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7"/>
                  </a:lnTo>
                  <a:lnTo>
                    <a:pt x="1919" y="687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1" y="682"/>
                  </a:lnTo>
                  <a:close/>
                  <a:moveTo>
                    <a:pt x="1900" y="521"/>
                  </a:moveTo>
                  <a:lnTo>
                    <a:pt x="1900" y="521"/>
                  </a:lnTo>
                  <a:lnTo>
                    <a:pt x="1900" y="521"/>
                  </a:lnTo>
                  <a:lnTo>
                    <a:pt x="1900" y="519"/>
                  </a:lnTo>
                  <a:lnTo>
                    <a:pt x="1900" y="519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3"/>
                  </a:lnTo>
                  <a:lnTo>
                    <a:pt x="1902" y="523"/>
                  </a:lnTo>
                  <a:lnTo>
                    <a:pt x="1904" y="526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0" y="521"/>
                  </a:lnTo>
                  <a:close/>
                  <a:moveTo>
                    <a:pt x="1904" y="519"/>
                  </a:move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6"/>
                  </a:lnTo>
                  <a:lnTo>
                    <a:pt x="1907" y="516"/>
                  </a:lnTo>
                  <a:lnTo>
                    <a:pt x="1907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6"/>
                  </a:lnTo>
                  <a:lnTo>
                    <a:pt x="1904" y="519"/>
                  </a:lnTo>
                  <a:lnTo>
                    <a:pt x="1904" y="519"/>
                  </a:lnTo>
                  <a:close/>
                  <a:moveTo>
                    <a:pt x="1897" y="689"/>
                  </a:moveTo>
                  <a:lnTo>
                    <a:pt x="1897" y="689"/>
                  </a:lnTo>
                  <a:lnTo>
                    <a:pt x="1897" y="691"/>
                  </a:lnTo>
                  <a:lnTo>
                    <a:pt x="1897" y="691"/>
                  </a:lnTo>
                  <a:lnTo>
                    <a:pt x="1895" y="691"/>
                  </a:lnTo>
                  <a:lnTo>
                    <a:pt x="1895" y="691"/>
                  </a:lnTo>
                  <a:lnTo>
                    <a:pt x="1897" y="691"/>
                  </a:lnTo>
                  <a:lnTo>
                    <a:pt x="1900" y="694"/>
                  </a:lnTo>
                  <a:lnTo>
                    <a:pt x="1897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900" y="689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897" y="689"/>
                  </a:lnTo>
                  <a:lnTo>
                    <a:pt x="1897" y="689"/>
                  </a:lnTo>
                  <a:close/>
                  <a:moveTo>
                    <a:pt x="1954" y="597"/>
                  </a:moveTo>
                  <a:lnTo>
                    <a:pt x="1954" y="594"/>
                  </a:lnTo>
                  <a:lnTo>
                    <a:pt x="1952" y="597"/>
                  </a:lnTo>
                  <a:lnTo>
                    <a:pt x="1952" y="597"/>
                  </a:lnTo>
                  <a:lnTo>
                    <a:pt x="1954" y="597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6" y="599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4" y="597"/>
                  </a:lnTo>
                  <a:close/>
                  <a:moveTo>
                    <a:pt x="1978" y="609"/>
                  </a:moveTo>
                  <a:lnTo>
                    <a:pt x="1978" y="609"/>
                  </a:lnTo>
                  <a:lnTo>
                    <a:pt x="1978" y="609"/>
                  </a:lnTo>
                  <a:lnTo>
                    <a:pt x="1978" y="606"/>
                  </a:lnTo>
                  <a:lnTo>
                    <a:pt x="1978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3" y="604"/>
                  </a:lnTo>
                  <a:lnTo>
                    <a:pt x="1973" y="604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599"/>
                  </a:lnTo>
                  <a:lnTo>
                    <a:pt x="1973" y="599"/>
                  </a:lnTo>
                  <a:lnTo>
                    <a:pt x="1973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68" y="599"/>
                  </a:lnTo>
                  <a:lnTo>
                    <a:pt x="1968" y="601"/>
                  </a:lnTo>
                  <a:lnTo>
                    <a:pt x="1968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3" y="606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1" y="609"/>
                  </a:lnTo>
                  <a:lnTo>
                    <a:pt x="1973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6"/>
                  </a:lnTo>
                  <a:lnTo>
                    <a:pt x="1971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5" y="616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8" y="618"/>
                  </a:lnTo>
                  <a:lnTo>
                    <a:pt x="1978" y="616"/>
                  </a:lnTo>
                  <a:lnTo>
                    <a:pt x="1978" y="616"/>
                  </a:lnTo>
                  <a:lnTo>
                    <a:pt x="1978" y="613"/>
                  </a:lnTo>
                  <a:lnTo>
                    <a:pt x="1980" y="611"/>
                  </a:lnTo>
                  <a:lnTo>
                    <a:pt x="1980" y="611"/>
                  </a:lnTo>
                  <a:lnTo>
                    <a:pt x="1978" y="609"/>
                  </a:lnTo>
                  <a:close/>
                  <a:moveTo>
                    <a:pt x="1971" y="488"/>
                  </a:moveTo>
                  <a:lnTo>
                    <a:pt x="1971" y="488"/>
                  </a:lnTo>
                  <a:lnTo>
                    <a:pt x="1971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88"/>
                  </a:lnTo>
                  <a:lnTo>
                    <a:pt x="1973" y="488"/>
                  </a:lnTo>
                  <a:lnTo>
                    <a:pt x="1973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68" y="485"/>
                  </a:lnTo>
                  <a:lnTo>
                    <a:pt x="1968" y="485"/>
                  </a:lnTo>
                  <a:lnTo>
                    <a:pt x="1971" y="488"/>
                  </a:lnTo>
                  <a:lnTo>
                    <a:pt x="1971" y="488"/>
                  </a:lnTo>
                  <a:lnTo>
                    <a:pt x="1971" y="488"/>
                  </a:lnTo>
                  <a:close/>
                  <a:moveTo>
                    <a:pt x="1911" y="661"/>
                  </a:moveTo>
                  <a:lnTo>
                    <a:pt x="1911" y="661"/>
                  </a:lnTo>
                  <a:lnTo>
                    <a:pt x="1914" y="663"/>
                  </a:lnTo>
                  <a:lnTo>
                    <a:pt x="1914" y="663"/>
                  </a:lnTo>
                  <a:lnTo>
                    <a:pt x="1914" y="661"/>
                  </a:lnTo>
                  <a:lnTo>
                    <a:pt x="1916" y="661"/>
                  </a:lnTo>
                  <a:lnTo>
                    <a:pt x="1914" y="661"/>
                  </a:lnTo>
                  <a:lnTo>
                    <a:pt x="1914" y="658"/>
                  </a:lnTo>
                  <a:lnTo>
                    <a:pt x="1914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6"/>
                  </a:lnTo>
                  <a:lnTo>
                    <a:pt x="1916" y="656"/>
                  </a:lnTo>
                  <a:lnTo>
                    <a:pt x="1914" y="658"/>
                  </a:lnTo>
                  <a:lnTo>
                    <a:pt x="1911" y="661"/>
                  </a:lnTo>
                  <a:close/>
                  <a:moveTo>
                    <a:pt x="1923" y="556"/>
                  </a:moveTo>
                  <a:lnTo>
                    <a:pt x="1923" y="554"/>
                  </a:lnTo>
                  <a:lnTo>
                    <a:pt x="1923" y="554"/>
                  </a:lnTo>
                  <a:lnTo>
                    <a:pt x="1923" y="552"/>
                  </a:lnTo>
                  <a:lnTo>
                    <a:pt x="1923" y="554"/>
                  </a:lnTo>
                  <a:lnTo>
                    <a:pt x="1923" y="554"/>
                  </a:lnTo>
                  <a:lnTo>
                    <a:pt x="1923" y="556"/>
                  </a:lnTo>
                  <a:lnTo>
                    <a:pt x="1923" y="556"/>
                  </a:lnTo>
                  <a:lnTo>
                    <a:pt x="1923" y="556"/>
                  </a:lnTo>
                  <a:close/>
                  <a:moveTo>
                    <a:pt x="1937" y="585"/>
                  </a:moveTo>
                  <a:lnTo>
                    <a:pt x="1935" y="585"/>
                  </a:lnTo>
                  <a:lnTo>
                    <a:pt x="1935" y="585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90"/>
                  </a:lnTo>
                  <a:lnTo>
                    <a:pt x="1935" y="590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7" y="587"/>
                  </a:lnTo>
                  <a:lnTo>
                    <a:pt x="1937" y="585"/>
                  </a:lnTo>
                  <a:lnTo>
                    <a:pt x="1937" y="585"/>
                  </a:lnTo>
                  <a:lnTo>
                    <a:pt x="1937" y="585"/>
                  </a:lnTo>
                  <a:close/>
                  <a:moveTo>
                    <a:pt x="1935" y="682"/>
                  </a:moveTo>
                  <a:lnTo>
                    <a:pt x="1935" y="682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0" y="680"/>
                  </a:lnTo>
                  <a:lnTo>
                    <a:pt x="1930" y="680"/>
                  </a:lnTo>
                  <a:lnTo>
                    <a:pt x="1923" y="680"/>
                  </a:lnTo>
                  <a:lnTo>
                    <a:pt x="1923" y="680"/>
                  </a:lnTo>
                  <a:lnTo>
                    <a:pt x="1923" y="682"/>
                  </a:lnTo>
                  <a:lnTo>
                    <a:pt x="1926" y="682"/>
                  </a:lnTo>
                  <a:lnTo>
                    <a:pt x="1928" y="682"/>
                  </a:lnTo>
                  <a:lnTo>
                    <a:pt x="1930" y="682"/>
                  </a:lnTo>
                  <a:lnTo>
                    <a:pt x="1930" y="682"/>
                  </a:lnTo>
                  <a:lnTo>
                    <a:pt x="1933" y="684"/>
                  </a:lnTo>
                  <a:lnTo>
                    <a:pt x="1933" y="684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4"/>
                  </a:lnTo>
                  <a:lnTo>
                    <a:pt x="1935" y="682"/>
                  </a:lnTo>
                  <a:lnTo>
                    <a:pt x="1935" y="682"/>
                  </a:lnTo>
                  <a:close/>
                  <a:moveTo>
                    <a:pt x="1587" y="400"/>
                  </a:move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3" y="398"/>
                  </a:lnTo>
                  <a:lnTo>
                    <a:pt x="1583" y="398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6" y="396"/>
                  </a:lnTo>
                  <a:lnTo>
                    <a:pt x="1576" y="396"/>
                  </a:lnTo>
                  <a:lnTo>
                    <a:pt x="1576" y="398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1" y="400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68" y="398"/>
                  </a:lnTo>
                  <a:lnTo>
                    <a:pt x="1568" y="398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6" y="398"/>
                  </a:lnTo>
                  <a:lnTo>
                    <a:pt x="1566" y="398"/>
                  </a:lnTo>
                  <a:lnTo>
                    <a:pt x="1564" y="396"/>
                  </a:lnTo>
                  <a:lnTo>
                    <a:pt x="1561" y="396"/>
                  </a:lnTo>
                  <a:lnTo>
                    <a:pt x="1557" y="396"/>
                  </a:lnTo>
                  <a:lnTo>
                    <a:pt x="1557" y="396"/>
                  </a:lnTo>
                  <a:lnTo>
                    <a:pt x="1557" y="393"/>
                  </a:lnTo>
                  <a:lnTo>
                    <a:pt x="1554" y="393"/>
                  </a:lnTo>
                  <a:lnTo>
                    <a:pt x="1552" y="393"/>
                  </a:lnTo>
                  <a:lnTo>
                    <a:pt x="1550" y="393"/>
                  </a:lnTo>
                  <a:lnTo>
                    <a:pt x="1547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2" y="393"/>
                  </a:lnTo>
                  <a:lnTo>
                    <a:pt x="1540" y="393"/>
                  </a:lnTo>
                  <a:lnTo>
                    <a:pt x="1540" y="393"/>
                  </a:lnTo>
                  <a:lnTo>
                    <a:pt x="1538" y="396"/>
                  </a:lnTo>
                  <a:lnTo>
                    <a:pt x="1538" y="398"/>
                  </a:lnTo>
                  <a:lnTo>
                    <a:pt x="1538" y="400"/>
                  </a:lnTo>
                  <a:lnTo>
                    <a:pt x="1535" y="400"/>
                  </a:lnTo>
                  <a:lnTo>
                    <a:pt x="1535" y="403"/>
                  </a:lnTo>
                  <a:lnTo>
                    <a:pt x="1535" y="403"/>
                  </a:lnTo>
                  <a:lnTo>
                    <a:pt x="1535" y="405"/>
                  </a:lnTo>
                  <a:lnTo>
                    <a:pt x="1535" y="407"/>
                  </a:lnTo>
                  <a:lnTo>
                    <a:pt x="1538" y="410"/>
                  </a:lnTo>
                  <a:lnTo>
                    <a:pt x="1538" y="412"/>
                  </a:lnTo>
                  <a:lnTo>
                    <a:pt x="1540" y="412"/>
                  </a:lnTo>
                  <a:lnTo>
                    <a:pt x="1540" y="412"/>
                  </a:lnTo>
                  <a:lnTo>
                    <a:pt x="1542" y="412"/>
                  </a:lnTo>
                  <a:lnTo>
                    <a:pt x="1545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52" y="410"/>
                  </a:lnTo>
                  <a:lnTo>
                    <a:pt x="1554" y="410"/>
                  </a:lnTo>
                  <a:lnTo>
                    <a:pt x="1559" y="407"/>
                  </a:lnTo>
                  <a:lnTo>
                    <a:pt x="1561" y="407"/>
                  </a:lnTo>
                  <a:lnTo>
                    <a:pt x="1561" y="407"/>
                  </a:lnTo>
                  <a:lnTo>
                    <a:pt x="1564" y="407"/>
                  </a:lnTo>
                  <a:lnTo>
                    <a:pt x="1566" y="407"/>
                  </a:lnTo>
                  <a:lnTo>
                    <a:pt x="1568" y="407"/>
                  </a:lnTo>
                  <a:lnTo>
                    <a:pt x="1568" y="407"/>
                  </a:lnTo>
                  <a:lnTo>
                    <a:pt x="1568" y="410"/>
                  </a:lnTo>
                  <a:lnTo>
                    <a:pt x="1571" y="410"/>
                  </a:lnTo>
                  <a:lnTo>
                    <a:pt x="1571" y="410"/>
                  </a:lnTo>
                  <a:lnTo>
                    <a:pt x="1571" y="407"/>
                  </a:lnTo>
                  <a:lnTo>
                    <a:pt x="1571" y="407"/>
                  </a:lnTo>
                  <a:lnTo>
                    <a:pt x="1573" y="407"/>
                  </a:lnTo>
                  <a:lnTo>
                    <a:pt x="1573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80" y="405"/>
                  </a:lnTo>
                  <a:lnTo>
                    <a:pt x="1580" y="405"/>
                  </a:lnTo>
                  <a:lnTo>
                    <a:pt x="1583" y="405"/>
                  </a:lnTo>
                  <a:lnTo>
                    <a:pt x="1585" y="405"/>
                  </a:lnTo>
                  <a:lnTo>
                    <a:pt x="1587" y="407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3"/>
                  </a:lnTo>
                  <a:lnTo>
                    <a:pt x="1587" y="400"/>
                  </a:lnTo>
                  <a:close/>
                  <a:moveTo>
                    <a:pt x="426" y="277"/>
                  </a:moveTo>
                  <a:lnTo>
                    <a:pt x="426" y="280"/>
                  </a:lnTo>
                  <a:lnTo>
                    <a:pt x="426" y="280"/>
                  </a:lnTo>
                  <a:lnTo>
                    <a:pt x="426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33" y="280"/>
                  </a:lnTo>
                  <a:lnTo>
                    <a:pt x="436" y="280"/>
                  </a:lnTo>
                  <a:lnTo>
                    <a:pt x="436" y="277"/>
                  </a:lnTo>
                  <a:lnTo>
                    <a:pt x="436" y="277"/>
                  </a:lnTo>
                  <a:lnTo>
                    <a:pt x="433" y="275"/>
                  </a:lnTo>
                  <a:lnTo>
                    <a:pt x="433" y="275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28" y="272"/>
                  </a:lnTo>
                  <a:lnTo>
                    <a:pt x="426" y="272"/>
                  </a:lnTo>
                  <a:lnTo>
                    <a:pt x="426" y="277"/>
                  </a:lnTo>
                  <a:close/>
                  <a:moveTo>
                    <a:pt x="438" y="256"/>
                  </a:moveTo>
                  <a:lnTo>
                    <a:pt x="438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4"/>
                  </a:lnTo>
                  <a:lnTo>
                    <a:pt x="438" y="256"/>
                  </a:lnTo>
                  <a:lnTo>
                    <a:pt x="438" y="256"/>
                  </a:lnTo>
                  <a:close/>
                  <a:moveTo>
                    <a:pt x="400" y="256"/>
                  </a:moveTo>
                  <a:lnTo>
                    <a:pt x="402" y="256"/>
                  </a:lnTo>
                  <a:lnTo>
                    <a:pt x="402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7" y="254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2" y="256"/>
                  </a:lnTo>
                  <a:lnTo>
                    <a:pt x="414" y="258"/>
                  </a:lnTo>
                  <a:lnTo>
                    <a:pt x="414" y="258"/>
                  </a:lnTo>
                  <a:lnTo>
                    <a:pt x="417" y="261"/>
                  </a:lnTo>
                  <a:lnTo>
                    <a:pt x="417" y="261"/>
                  </a:lnTo>
                  <a:lnTo>
                    <a:pt x="424" y="265"/>
                  </a:lnTo>
                  <a:lnTo>
                    <a:pt x="426" y="265"/>
                  </a:lnTo>
                  <a:lnTo>
                    <a:pt x="428" y="263"/>
                  </a:lnTo>
                  <a:lnTo>
                    <a:pt x="428" y="263"/>
                  </a:lnTo>
                  <a:lnTo>
                    <a:pt x="428" y="261"/>
                  </a:lnTo>
                  <a:lnTo>
                    <a:pt x="426" y="261"/>
                  </a:lnTo>
                  <a:lnTo>
                    <a:pt x="424" y="256"/>
                  </a:lnTo>
                  <a:lnTo>
                    <a:pt x="421" y="254"/>
                  </a:lnTo>
                  <a:lnTo>
                    <a:pt x="417" y="251"/>
                  </a:lnTo>
                  <a:lnTo>
                    <a:pt x="412" y="249"/>
                  </a:lnTo>
                  <a:lnTo>
                    <a:pt x="410" y="249"/>
                  </a:lnTo>
                  <a:lnTo>
                    <a:pt x="407" y="246"/>
                  </a:lnTo>
                  <a:lnTo>
                    <a:pt x="405" y="249"/>
                  </a:lnTo>
                  <a:lnTo>
                    <a:pt x="402" y="249"/>
                  </a:lnTo>
                  <a:lnTo>
                    <a:pt x="402" y="251"/>
                  </a:lnTo>
                  <a:lnTo>
                    <a:pt x="402" y="251"/>
                  </a:lnTo>
                  <a:lnTo>
                    <a:pt x="400" y="254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400" y="256"/>
                  </a:lnTo>
                  <a:close/>
                  <a:moveTo>
                    <a:pt x="424" y="275"/>
                  </a:move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1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5"/>
                  </a:lnTo>
                  <a:lnTo>
                    <a:pt x="424" y="275"/>
                  </a:lnTo>
                  <a:close/>
                  <a:moveTo>
                    <a:pt x="424" y="270"/>
                  </a:moveTo>
                  <a:lnTo>
                    <a:pt x="424" y="270"/>
                  </a:lnTo>
                  <a:lnTo>
                    <a:pt x="426" y="268"/>
                  </a:lnTo>
                  <a:lnTo>
                    <a:pt x="426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close/>
                  <a:moveTo>
                    <a:pt x="440" y="263"/>
                  </a:moveTo>
                  <a:lnTo>
                    <a:pt x="440" y="263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5" y="265"/>
                  </a:lnTo>
                  <a:lnTo>
                    <a:pt x="447" y="268"/>
                  </a:lnTo>
                  <a:lnTo>
                    <a:pt x="447" y="268"/>
                  </a:lnTo>
                  <a:lnTo>
                    <a:pt x="447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0" y="263"/>
                  </a:lnTo>
                  <a:lnTo>
                    <a:pt x="440" y="263"/>
                  </a:lnTo>
                  <a:close/>
                  <a:moveTo>
                    <a:pt x="445" y="275"/>
                  </a:moveTo>
                  <a:lnTo>
                    <a:pt x="445" y="275"/>
                  </a:lnTo>
                  <a:lnTo>
                    <a:pt x="445" y="275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7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5"/>
                  </a:lnTo>
                  <a:close/>
                  <a:moveTo>
                    <a:pt x="445" y="270"/>
                  </a:moveTo>
                  <a:lnTo>
                    <a:pt x="445" y="268"/>
                  </a:lnTo>
                  <a:lnTo>
                    <a:pt x="445" y="268"/>
                  </a:lnTo>
                  <a:lnTo>
                    <a:pt x="445" y="268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0" y="265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5"/>
                  </a:lnTo>
                  <a:lnTo>
                    <a:pt x="438" y="265"/>
                  </a:lnTo>
                  <a:lnTo>
                    <a:pt x="436" y="265"/>
                  </a:lnTo>
                  <a:lnTo>
                    <a:pt x="436" y="268"/>
                  </a:lnTo>
                  <a:lnTo>
                    <a:pt x="438" y="268"/>
                  </a:lnTo>
                  <a:lnTo>
                    <a:pt x="438" y="272"/>
                  </a:lnTo>
                  <a:lnTo>
                    <a:pt x="440" y="272"/>
                  </a:lnTo>
                  <a:lnTo>
                    <a:pt x="440" y="272"/>
                  </a:lnTo>
                  <a:lnTo>
                    <a:pt x="440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2"/>
                  </a:lnTo>
                  <a:lnTo>
                    <a:pt x="445" y="270"/>
                  </a:lnTo>
                  <a:close/>
                  <a:moveTo>
                    <a:pt x="440" y="261"/>
                  </a:moveTo>
                  <a:lnTo>
                    <a:pt x="440" y="261"/>
                  </a:lnTo>
                  <a:lnTo>
                    <a:pt x="440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5" y="263"/>
                  </a:lnTo>
                  <a:lnTo>
                    <a:pt x="445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0" y="261"/>
                  </a:lnTo>
                  <a:lnTo>
                    <a:pt x="440" y="261"/>
                  </a:lnTo>
                  <a:close/>
                  <a:moveTo>
                    <a:pt x="391" y="251"/>
                  </a:moveTo>
                  <a:lnTo>
                    <a:pt x="391" y="254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1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88" y="263"/>
                  </a:lnTo>
                  <a:lnTo>
                    <a:pt x="391" y="265"/>
                  </a:lnTo>
                  <a:lnTo>
                    <a:pt x="391" y="265"/>
                  </a:lnTo>
                  <a:lnTo>
                    <a:pt x="393" y="268"/>
                  </a:lnTo>
                  <a:lnTo>
                    <a:pt x="395" y="268"/>
                  </a:lnTo>
                  <a:lnTo>
                    <a:pt x="398" y="268"/>
                  </a:lnTo>
                  <a:lnTo>
                    <a:pt x="402" y="265"/>
                  </a:lnTo>
                  <a:lnTo>
                    <a:pt x="402" y="265"/>
                  </a:lnTo>
                  <a:lnTo>
                    <a:pt x="405" y="268"/>
                  </a:lnTo>
                  <a:lnTo>
                    <a:pt x="407" y="268"/>
                  </a:lnTo>
                  <a:lnTo>
                    <a:pt x="412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9" y="270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0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5"/>
                  </a:lnTo>
                  <a:lnTo>
                    <a:pt x="421" y="265"/>
                  </a:lnTo>
                  <a:lnTo>
                    <a:pt x="419" y="265"/>
                  </a:lnTo>
                  <a:lnTo>
                    <a:pt x="414" y="261"/>
                  </a:lnTo>
                  <a:lnTo>
                    <a:pt x="410" y="258"/>
                  </a:lnTo>
                  <a:lnTo>
                    <a:pt x="407" y="256"/>
                  </a:lnTo>
                  <a:lnTo>
                    <a:pt x="407" y="256"/>
                  </a:lnTo>
                  <a:lnTo>
                    <a:pt x="405" y="256"/>
                  </a:lnTo>
                  <a:lnTo>
                    <a:pt x="405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398" y="256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5" y="249"/>
                  </a:lnTo>
                  <a:lnTo>
                    <a:pt x="395" y="249"/>
                  </a:lnTo>
                  <a:lnTo>
                    <a:pt x="393" y="249"/>
                  </a:lnTo>
                  <a:lnTo>
                    <a:pt x="391" y="251"/>
                  </a:lnTo>
                  <a:close/>
                  <a:moveTo>
                    <a:pt x="7" y="15"/>
                  </a:moveTo>
                  <a:lnTo>
                    <a:pt x="7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7" y="15"/>
                  </a:lnTo>
                  <a:close/>
                  <a:moveTo>
                    <a:pt x="12" y="3"/>
                  </a:move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8" y="183"/>
                  </a:moveTo>
                  <a:lnTo>
                    <a:pt x="76" y="180"/>
                  </a:lnTo>
                  <a:lnTo>
                    <a:pt x="76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0"/>
                  </a:lnTo>
                  <a:lnTo>
                    <a:pt x="71" y="180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69" y="175"/>
                  </a:lnTo>
                  <a:lnTo>
                    <a:pt x="69" y="175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2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7" y="171"/>
                  </a:lnTo>
                  <a:lnTo>
                    <a:pt x="57" y="168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8" y="159"/>
                  </a:lnTo>
                  <a:lnTo>
                    <a:pt x="48" y="161"/>
                  </a:lnTo>
                  <a:lnTo>
                    <a:pt x="45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4"/>
                  </a:lnTo>
                  <a:lnTo>
                    <a:pt x="41" y="154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8"/>
                  </a:lnTo>
                  <a:lnTo>
                    <a:pt x="43" y="168"/>
                  </a:lnTo>
                  <a:lnTo>
                    <a:pt x="41" y="168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8" y="171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7" y="173"/>
                  </a:lnTo>
                  <a:lnTo>
                    <a:pt x="64" y="180"/>
                  </a:lnTo>
                  <a:lnTo>
                    <a:pt x="67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8" y="183"/>
                  </a:lnTo>
                  <a:lnTo>
                    <a:pt x="78" y="183"/>
                  </a:lnTo>
                  <a:close/>
                  <a:moveTo>
                    <a:pt x="1493" y="840"/>
                  </a:moveTo>
                  <a:lnTo>
                    <a:pt x="1493" y="840"/>
                  </a:lnTo>
                  <a:lnTo>
                    <a:pt x="1490" y="840"/>
                  </a:lnTo>
                  <a:lnTo>
                    <a:pt x="1490" y="838"/>
                  </a:lnTo>
                  <a:lnTo>
                    <a:pt x="1490" y="838"/>
                  </a:lnTo>
                  <a:lnTo>
                    <a:pt x="1488" y="838"/>
                  </a:lnTo>
                  <a:lnTo>
                    <a:pt x="1488" y="838"/>
                  </a:lnTo>
                  <a:lnTo>
                    <a:pt x="1486" y="840"/>
                  </a:lnTo>
                  <a:lnTo>
                    <a:pt x="1486" y="840"/>
                  </a:lnTo>
                  <a:lnTo>
                    <a:pt x="1486" y="843"/>
                  </a:lnTo>
                  <a:lnTo>
                    <a:pt x="1483" y="843"/>
                  </a:lnTo>
                  <a:lnTo>
                    <a:pt x="1483" y="845"/>
                  </a:lnTo>
                  <a:lnTo>
                    <a:pt x="1483" y="845"/>
                  </a:lnTo>
                  <a:lnTo>
                    <a:pt x="1481" y="845"/>
                  </a:lnTo>
                  <a:lnTo>
                    <a:pt x="1481" y="848"/>
                  </a:lnTo>
                  <a:lnTo>
                    <a:pt x="1483" y="850"/>
                  </a:lnTo>
                  <a:lnTo>
                    <a:pt x="1483" y="850"/>
                  </a:lnTo>
                  <a:lnTo>
                    <a:pt x="1483" y="848"/>
                  </a:lnTo>
                  <a:lnTo>
                    <a:pt x="1483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5"/>
                  </a:lnTo>
                  <a:lnTo>
                    <a:pt x="1486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90" y="843"/>
                  </a:lnTo>
                  <a:lnTo>
                    <a:pt x="1490" y="840"/>
                  </a:lnTo>
                  <a:lnTo>
                    <a:pt x="1493" y="840"/>
                  </a:lnTo>
                  <a:close/>
                  <a:moveTo>
                    <a:pt x="369" y="230"/>
                  </a:moveTo>
                  <a:lnTo>
                    <a:pt x="372" y="232"/>
                  </a:lnTo>
                  <a:lnTo>
                    <a:pt x="374" y="232"/>
                  </a:lnTo>
                  <a:lnTo>
                    <a:pt x="381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6" y="237"/>
                  </a:lnTo>
                  <a:lnTo>
                    <a:pt x="388" y="242"/>
                  </a:lnTo>
                  <a:lnTo>
                    <a:pt x="391" y="242"/>
                  </a:lnTo>
                  <a:lnTo>
                    <a:pt x="393" y="242"/>
                  </a:lnTo>
                  <a:lnTo>
                    <a:pt x="393" y="242"/>
                  </a:lnTo>
                  <a:lnTo>
                    <a:pt x="393" y="237"/>
                  </a:lnTo>
                  <a:lnTo>
                    <a:pt x="393" y="232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3" y="228"/>
                  </a:lnTo>
                  <a:lnTo>
                    <a:pt x="383" y="228"/>
                  </a:lnTo>
                  <a:lnTo>
                    <a:pt x="381" y="228"/>
                  </a:lnTo>
                  <a:lnTo>
                    <a:pt x="379" y="228"/>
                  </a:lnTo>
                  <a:lnTo>
                    <a:pt x="376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2" y="225"/>
                  </a:lnTo>
                  <a:lnTo>
                    <a:pt x="369" y="223"/>
                  </a:lnTo>
                  <a:lnTo>
                    <a:pt x="369" y="223"/>
                  </a:lnTo>
                  <a:lnTo>
                    <a:pt x="367" y="225"/>
                  </a:lnTo>
                  <a:lnTo>
                    <a:pt x="367" y="225"/>
                  </a:lnTo>
                  <a:lnTo>
                    <a:pt x="367" y="228"/>
                  </a:lnTo>
                  <a:lnTo>
                    <a:pt x="369" y="230"/>
                  </a:lnTo>
                  <a:close/>
                  <a:moveTo>
                    <a:pt x="336" y="211"/>
                  </a:moveTo>
                  <a:lnTo>
                    <a:pt x="336" y="211"/>
                  </a:lnTo>
                  <a:lnTo>
                    <a:pt x="336" y="213"/>
                  </a:lnTo>
                  <a:lnTo>
                    <a:pt x="339" y="216"/>
                  </a:lnTo>
                  <a:lnTo>
                    <a:pt x="341" y="218"/>
                  </a:lnTo>
                  <a:lnTo>
                    <a:pt x="341" y="218"/>
                  </a:lnTo>
                  <a:lnTo>
                    <a:pt x="343" y="220"/>
                  </a:lnTo>
                  <a:lnTo>
                    <a:pt x="346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3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5" y="209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3" y="204"/>
                  </a:lnTo>
                  <a:lnTo>
                    <a:pt x="353" y="201"/>
                  </a:lnTo>
                  <a:lnTo>
                    <a:pt x="350" y="199"/>
                  </a:lnTo>
                  <a:lnTo>
                    <a:pt x="350" y="199"/>
                  </a:lnTo>
                  <a:lnTo>
                    <a:pt x="348" y="197"/>
                  </a:lnTo>
                  <a:lnTo>
                    <a:pt x="346" y="199"/>
                  </a:lnTo>
                  <a:lnTo>
                    <a:pt x="343" y="201"/>
                  </a:lnTo>
                  <a:lnTo>
                    <a:pt x="343" y="201"/>
                  </a:lnTo>
                  <a:lnTo>
                    <a:pt x="341" y="201"/>
                  </a:lnTo>
                  <a:lnTo>
                    <a:pt x="341" y="201"/>
                  </a:lnTo>
                  <a:lnTo>
                    <a:pt x="339" y="201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4" y="209"/>
                  </a:lnTo>
                  <a:lnTo>
                    <a:pt x="336" y="209"/>
                  </a:lnTo>
                  <a:lnTo>
                    <a:pt x="336" y="211"/>
                  </a:lnTo>
                  <a:close/>
                  <a:moveTo>
                    <a:pt x="509" y="270"/>
                  </a:moveTo>
                  <a:lnTo>
                    <a:pt x="511" y="270"/>
                  </a:lnTo>
                  <a:lnTo>
                    <a:pt x="511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close/>
                  <a:moveTo>
                    <a:pt x="454" y="268"/>
                  </a:moveTo>
                  <a:lnTo>
                    <a:pt x="454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5"/>
                  </a:lnTo>
                  <a:lnTo>
                    <a:pt x="454" y="265"/>
                  </a:lnTo>
                  <a:lnTo>
                    <a:pt x="454" y="265"/>
                  </a:lnTo>
                  <a:lnTo>
                    <a:pt x="454" y="268"/>
                  </a:lnTo>
                  <a:lnTo>
                    <a:pt x="454" y="268"/>
                  </a:lnTo>
                  <a:close/>
                  <a:moveTo>
                    <a:pt x="499" y="296"/>
                  </a:move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6"/>
                  </a:lnTo>
                  <a:lnTo>
                    <a:pt x="506" y="306"/>
                  </a:lnTo>
                  <a:lnTo>
                    <a:pt x="506" y="306"/>
                  </a:lnTo>
                  <a:lnTo>
                    <a:pt x="509" y="306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499" y="296"/>
                  </a:lnTo>
                  <a:lnTo>
                    <a:pt x="499" y="296"/>
                  </a:lnTo>
                  <a:close/>
                  <a:moveTo>
                    <a:pt x="492" y="325"/>
                  </a:moveTo>
                  <a:lnTo>
                    <a:pt x="492" y="325"/>
                  </a:lnTo>
                  <a:lnTo>
                    <a:pt x="492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2" y="322"/>
                  </a:lnTo>
                  <a:lnTo>
                    <a:pt x="492" y="322"/>
                  </a:lnTo>
                  <a:lnTo>
                    <a:pt x="492" y="325"/>
                  </a:lnTo>
                  <a:close/>
                  <a:moveTo>
                    <a:pt x="488" y="336"/>
                  </a:moveTo>
                  <a:lnTo>
                    <a:pt x="488" y="336"/>
                  </a:lnTo>
                  <a:lnTo>
                    <a:pt x="490" y="336"/>
                  </a:lnTo>
                  <a:lnTo>
                    <a:pt x="490" y="339"/>
                  </a:lnTo>
                  <a:lnTo>
                    <a:pt x="490" y="343"/>
                  </a:lnTo>
                  <a:lnTo>
                    <a:pt x="490" y="343"/>
                  </a:lnTo>
                  <a:lnTo>
                    <a:pt x="492" y="341"/>
                  </a:lnTo>
                  <a:lnTo>
                    <a:pt x="492" y="341"/>
                  </a:lnTo>
                  <a:lnTo>
                    <a:pt x="492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7" y="341"/>
                  </a:lnTo>
                  <a:lnTo>
                    <a:pt x="499" y="339"/>
                  </a:lnTo>
                  <a:lnTo>
                    <a:pt x="499" y="336"/>
                  </a:lnTo>
                  <a:lnTo>
                    <a:pt x="499" y="336"/>
                  </a:lnTo>
                  <a:lnTo>
                    <a:pt x="502" y="334"/>
                  </a:lnTo>
                  <a:lnTo>
                    <a:pt x="502" y="334"/>
                  </a:lnTo>
                  <a:lnTo>
                    <a:pt x="502" y="332"/>
                  </a:lnTo>
                  <a:lnTo>
                    <a:pt x="502" y="332"/>
                  </a:lnTo>
                  <a:lnTo>
                    <a:pt x="499" y="329"/>
                  </a:lnTo>
                  <a:lnTo>
                    <a:pt x="499" y="329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7" y="327"/>
                  </a:lnTo>
                  <a:lnTo>
                    <a:pt x="497" y="327"/>
                  </a:lnTo>
                  <a:lnTo>
                    <a:pt x="495" y="325"/>
                  </a:lnTo>
                  <a:lnTo>
                    <a:pt x="492" y="327"/>
                  </a:lnTo>
                  <a:lnTo>
                    <a:pt x="492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88" y="329"/>
                  </a:lnTo>
                  <a:lnTo>
                    <a:pt x="490" y="327"/>
                  </a:lnTo>
                  <a:lnTo>
                    <a:pt x="490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5" y="329"/>
                  </a:lnTo>
                  <a:lnTo>
                    <a:pt x="485" y="329"/>
                  </a:lnTo>
                  <a:lnTo>
                    <a:pt x="485" y="332"/>
                  </a:lnTo>
                  <a:lnTo>
                    <a:pt x="485" y="332"/>
                  </a:lnTo>
                  <a:lnTo>
                    <a:pt x="485" y="334"/>
                  </a:lnTo>
                  <a:lnTo>
                    <a:pt x="488" y="336"/>
                  </a:lnTo>
                  <a:close/>
                  <a:moveTo>
                    <a:pt x="497" y="306"/>
                  </a:moveTo>
                  <a:lnTo>
                    <a:pt x="497" y="306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3"/>
                  </a:lnTo>
                  <a:lnTo>
                    <a:pt x="492" y="303"/>
                  </a:lnTo>
                  <a:lnTo>
                    <a:pt x="492" y="303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6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7" y="306"/>
                  </a:lnTo>
                  <a:close/>
                  <a:moveTo>
                    <a:pt x="499" y="268"/>
                  </a:moveTo>
                  <a:lnTo>
                    <a:pt x="502" y="268"/>
                  </a:lnTo>
                  <a:lnTo>
                    <a:pt x="502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2" y="268"/>
                  </a:lnTo>
                  <a:lnTo>
                    <a:pt x="502" y="268"/>
                  </a:lnTo>
                  <a:lnTo>
                    <a:pt x="499" y="268"/>
                  </a:lnTo>
                  <a:lnTo>
                    <a:pt x="499" y="268"/>
                  </a:lnTo>
                  <a:lnTo>
                    <a:pt x="497" y="268"/>
                  </a:lnTo>
                  <a:lnTo>
                    <a:pt x="497" y="270"/>
                  </a:lnTo>
                  <a:lnTo>
                    <a:pt x="499" y="268"/>
                  </a:lnTo>
                  <a:lnTo>
                    <a:pt x="499" y="268"/>
                  </a:lnTo>
                  <a:close/>
                  <a:moveTo>
                    <a:pt x="492" y="291"/>
                  </a:move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close/>
                  <a:moveTo>
                    <a:pt x="464" y="265"/>
                  </a:moveTo>
                  <a:lnTo>
                    <a:pt x="464" y="265"/>
                  </a:lnTo>
                  <a:lnTo>
                    <a:pt x="466" y="265"/>
                  </a:lnTo>
                  <a:lnTo>
                    <a:pt x="466" y="265"/>
                  </a:lnTo>
                  <a:lnTo>
                    <a:pt x="466" y="268"/>
                  </a:lnTo>
                  <a:lnTo>
                    <a:pt x="466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6" y="265"/>
                  </a:lnTo>
                  <a:lnTo>
                    <a:pt x="466" y="263"/>
                  </a:lnTo>
                  <a:lnTo>
                    <a:pt x="464" y="263"/>
                  </a:lnTo>
                  <a:lnTo>
                    <a:pt x="462" y="263"/>
                  </a:lnTo>
                  <a:lnTo>
                    <a:pt x="462" y="263"/>
                  </a:lnTo>
                  <a:lnTo>
                    <a:pt x="464" y="263"/>
                  </a:lnTo>
                  <a:lnTo>
                    <a:pt x="464" y="265"/>
                  </a:lnTo>
                  <a:close/>
                  <a:moveTo>
                    <a:pt x="464" y="258"/>
                  </a:moveTo>
                  <a:lnTo>
                    <a:pt x="464" y="258"/>
                  </a:lnTo>
                  <a:lnTo>
                    <a:pt x="466" y="258"/>
                  </a:lnTo>
                  <a:lnTo>
                    <a:pt x="466" y="261"/>
                  </a:lnTo>
                  <a:lnTo>
                    <a:pt x="469" y="261"/>
                  </a:lnTo>
                  <a:lnTo>
                    <a:pt x="469" y="261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66" y="256"/>
                  </a:lnTo>
                  <a:lnTo>
                    <a:pt x="466" y="256"/>
                  </a:lnTo>
                  <a:lnTo>
                    <a:pt x="464" y="254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8"/>
                  </a:lnTo>
                  <a:close/>
                  <a:moveTo>
                    <a:pt x="457" y="265"/>
                  </a:moveTo>
                  <a:lnTo>
                    <a:pt x="459" y="265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4" y="268"/>
                  </a:lnTo>
                  <a:lnTo>
                    <a:pt x="462" y="265"/>
                  </a:lnTo>
                  <a:lnTo>
                    <a:pt x="462" y="265"/>
                  </a:lnTo>
                  <a:lnTo>
                    <a:pt x="462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7" y="261"/>
                  </a:lnTo>
                  <a:lnTo>
                    <a:pt x="457" y="263"/>
                  </a:lnTo>
                  <a:lnTo>
                    <a:pt x="457" y="263"/>
                  </a:lnTo>
                  <a:lnTo>
                    <a:pt x="457" y="265"/>
                  </a:lnTo>
                  <a:close/>
                  <a:moveTo>
                    <a:pt x="506" y="265"/>
                  </a:move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3"/>
                  </a:lnTo>
                  <a:lnTo>
                    <a:pt x="504" y="263"/>
                  </a:lnTo>
                  <a:lnTo>
                    <a:pt x="504" y="263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6" y="265"/>
                  </a:lnTo>
                  <a:close/>
                  <a:moveTo>
                    <a:pt x="483" y="254"/>
                  </a:moveTo>
                  <a:lnTo>
                    <a:pt x="483" y="254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8" y="256"/>
                  </a:lnTo>
                  <a:lnTo>
                    <a:pt x="488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2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7" y="254"/>
                  </a:lnTo>
                  <a:lnTo>
                    <a:pt x="497" y="254"/>
                  </a:lnTo>
                  <a:lnTo>
                    <a:pt x="497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5" y="258"/>
                  </a:lnTo>
                  <a:lnTo>
                    <a:pt x="495" y="258"/>
                  </a:lnTo>
                  <a:lnTo>
                    <a:pt x="497" y="258"/>
                  </a:lnTo>
                  <a:lnTo>
                    <a:pt x="497" y="258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7" y="261"/>
                  </a:lnTo>
                  <a:lnTo>
                    <a:pt x="497" y="263"/>
                  </a:lnTo>
                  <a:lnTo>
                    <a:pt x="497" y="263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4" y="263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6" y="261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4" y="256"/>
                  </a:lnTo>
                  <a:lnTo>
                    <a:pt x="506" y="256"/>
                  </a:lnTo>
                  <a:lnTo>
                    <a:pt x="506" y="254"/>
                  </a:lnTo>
                  <a:lnTo>
                    <a:pt x="506" y="251"/>
                  </a:lnTo>
                  <a:lnTo>
                    <a:pt x="506" y="251"/>
                  </a:lnTo>
                  <a:lnTo>
                    <a:pt x="504" y="251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6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6"/>
                  </a:lnTo>
                  <a:lnTo>
                    <a:pt x="499" y="246"/>
                  </a:lnTo>
                  <a:lnTo>
                    <a:pt x="497" y="246"/>
                  </a:lnTo>
                  <a:lnTo>
                    <a:pt x="497" y="246"/>
                  </a:lnTo>
                  <a:lnTo>
                    <a:pt x="495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5" y="251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3" y="254"/>
                  </a:lnTo>
                  <a:close/>
                  <a:moveTo>
                    <a:pt x="478" y="258"/>
                  </a:moveTo>
                  <a:lnTo>
                    <a:pt x="476" y="258"/>
                  </a:lnTo>
                  <a:lnTo>
                    <a:pt x="476" y="261"/>
                  </a:lnTo>
                  <a:lnTo>
                    <a:pt x="476" y="261"/>
                  </a:lnTo>
                  <a:lnTo>
                    <a:pt x="476" y="263"/>
                  </a:lnTo>
                  <a:lnTo>
                    <a:pt x="476" y="263"/>
                  </a:lnTo>
                  <a:lnTo>
                    <a:pt x="478" y="263"/>
                  </a:lnTo>
                  <a:lnTo>
                    <a:pt x="478" y="263"/>
                  </a:lnTo>
                  <a:lnTo>
                    <a:pt x="480" y="263"/>
                  </a:lnTo>
                  <a:lnTo>
                    <a:pt x="480" y="265"/>
                  </a:lnTo>
                  <a:lnTo>
                    <a:pt x="480" y="265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3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3"/>
                  </a:lnTo>
                  <a:lnTo>
                    <a:pt x="485" y="263"/>
                  </a:lnTo>
                  <a:lnTo>
                    <a:pt x="483" y="263"/>
                  </a:lnTo>
                  <a:lnTo>
                    <a:pt x="483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78" y="258"/>
                  </a:lnTo>
                  <a:lnTo>
                    <a:pt x="478" y="258"/>
                  </a:lnTo>
                  <a:close/>
                  <a:moveTo>
                    <a:pt x="466" y="254"/>
                  </a:moveTo>
                  <a:lnTo>
                    <a:pt x="469" y="256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1" y="256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8" y="254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4"/>
                  </a:lnTo>
                  <a:lnTo>
                    <a:pt x="466" y="254"/>
                  </a:lnTo>
                  <a:close/>
                  <a:moveTo>
                    <a:pt x="379" y="249"/>
                  </a:moveTo>
                  <a:lnTo>
                    <a:pt x="379" y="251"/>
                  </a:lnTo>
                  <a:lnTo>
                    <a:pt x="379" y="251"/>
                  </a:lnTo>
                  <a:lnTo>
                    <a:pt x="379" y="254"/>
                  </a:lnTo>
                  <a:lnTo>
                    <a:pt x="381" y="254"/>
                  </a:lnTo>
                  <a:lnTo>
                    <a:pt x="383" y="258"/>
                  </a:lnTo>
                  <a:lnTo>
                    <a:pt x="386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6"/>
                  </a:lnTo>
                  <a:lnTo>
                    <a:pt x="391" y="254"/>
                  </a:lnTo>
                  <a:lnTo>
                    <a:pt x="391" y="251"/>
                  </a:lnTo>
                  <a:lnTo>
                    <a:pt x="391" y="251"/>
                  </a:lnTo>
                  <a:lnTo>
                    <a:pt x="391" y="246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2"/>
                  </a:lnTo>
                  <a:lnTo>
                    <a:pt x="386" y="239"/>
                  </a:lnTo>
                  <a:lnTo>
                    <a:pt x="383" y="237"/>
                  </a:lnTo>
                  <a:lnTo>
                    <a:pt x="381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6" y="235"/>
                  </a:lnTo>
                  <a:lnTo>
                    <a:pt x="376" y="237"/>
                  </a:lnTo>
                  <a:lnTo>
                    <a:pt x="379" y="239"/>
                  </a:lnTo>
                  <a:lnTo>
                    <a:pt x="379" y="239"/>
                  </a:lnTo>
                  <a:lnTo>
                    <a:pt x="376" y="239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9" y="242"/>
                  </a:lnTo>
                  <a:lnTo>
                    <a:pt x="379" y="244"/>
                  </a:lnTo>
                  <a:lnTo>
                    <a:pt x="379" y="244"/>
                  </a:lnTo>
                  <a:lnTo>
                    <a:pt x="379" y="246"/>
                  </a:lnTo>
                  <a:lnTo>
                    <a:pt x="379" y="246"/>
                  </a:lnTo>
                  <a:lnTo>
                    <a:pt x="379" y="249"/>
                  </a:lnTo>
                  <a:close/>
                  <a:moveTo>
                    <a:pt x="1027" y="762"/>
                  </a:moveTo>
                  <a:lnTo>
                    <a:pt x="1027" y="760"/>
                  </a:lnTo>
                  <a:lnTo>
                    <a:pt x="1024" y="760"/>
                  </a:lnTo>
                  <a:lnTo>
                    <a:pt x="1022" y="760"/>
                  </a:lnTo>
                  <a:lnTo>
                    <a:pt x="1022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17" y="758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3"/>
                  </a:lnTo>
                  <a:lnTo>
                    <a:pt x="1017" y="751"/>
                  </a:lnTo>
                  <a:lnTo>
                    <a:pt x="1015" y="748"/>
                  </a:lnTo>
                  <a:lnTo>
                    <a:pt x="1015" y="751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1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6"/>
                  </a:lnTo>
                  <a:lnTo>
                    <a:pt x="1013" y="743"/>
                  </a:lnTo>
                  <a:lnTo>
                    <a:pt x="1015" y="734"/>
                  </a:lnTo>
                  <a:lnTo>
                    <a:pt x="1017" y="727"/>
                  </a:lnTo>
                  <a:lnTo>
                    <a:pt x="1017" y="724"/>
                  </a:lnTo>
                  <a:lnTo>
                    <a:pt x="1017" y="724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0"/>
                  </a:lnTo>
                  <a:lnTo>
                    <a:pt x="1020" y="720"/>
                  </a:lnTo>
                  <a:lnTo>
                    <a:pt x="1020" y="717"/>
                  </a:lnTo>
                  <a:lnTo>
                    <a:pt x="1020" y="717"/>
                  </a:lnTo>
                  <a:lnTo>
                    <a:pt x="1020" y="715"/>
                  </a:lnTo>
                  <a:lnTo>
                    <a:pt x="1017" y="715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0" y="713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6" y="710"/>
                  </a:lnTo>
                  <a:lnTo>
                    <a:pt x="1003" y="710"/>
                  </a:lnTo>
                  <a:lnTo>
                    <a:pt x="1001" y="710"/>
                  </a:lnTo>
                  <a:lnTo>
                    <a:pt x="1001" y="708"/>
                  </a:lnTo>
                  <a:lnTo>
                    <a:pt x="998" y="706"/>
                  </a:lnTo>
                  <a:lnTo>
                    <a:pt x="996" y="706"/>
                  </a:lnTo>
                  <a:lnTo>
                    <a:pt x="996" y="706"/>
                  </a:lnTo>
                  <a:lnTo>
                    <a:pt x="991" y="708"/>
                  </a:lnTo>
                  <a:lnTo>
                    <a:pt x="991" y="708"/>
                  </a:lnTo>
                  <a:lnTo>
                    <a:pt x="989" y="710"/>
                  </a:lnTo>
                  <a:lnTo>
                    <a:pt x="989" y="708"/>
                  </a:lnTo>
                  <a:lnTo>
                    <a:pt x="987" y="708"/>
                  </a:lnTo>
                  <a:lnTo>
                    <a:pt x="987" y="708"/>
                  </a:lnTo>
                  <a:lnTo>
                    <a:pt x="987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2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77" y="710"/>
                  </a:lnTo>
                  <a:lnTo>
                    <a:pt x="977" y="710"/>
                  </a:lnTo>
                  <a:lnTo>
                    <a:pt x="970" y="710"/>
                  </a:lnTo>
                  <a:lnTo>
                    <a:pt x="968" y="710"/>
                  </a:lnTo>
                  <a:lnTo>
                    <a:pt x="968" y="710"/>
                  </a:lnTo>
                  <a:lnTo>
                    <a:pt x="965" y="710"/>
                  </a:lnTo>
                  <a:lnTo>
                    <a:pt x="965" y="710"/>
                  </a:lnTo>
                  <a:lnTo>
                    <a:pt x="963" y="713"/>
                  </a:lnTo>
                  <a:lnTo>
                    <a:pt x="963" y="713"/>
                  </a:lnTo>
                  <a:lnTo>
                    <a:pt x="961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6" y="713"/>
                  </a:lnTo>
                  <a:lnTo>
                    <a:pt x="956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1" y="713"/>
                  </a:lnTo>
                  <a:lnTo>
                    <a:pt x="951" y="713"/>
                  </a:lnTo>
                  <a:lnTo>
                    <a:pt x="949" y="710"/>
                  </a:lnTo>
                  <a:lnTo>
                    <a:pt x="949" y="710"/>
                  </a:lnTo>
                  <a:lnTo>
                    <a:pt x="946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2" y="708"/>
                  </a:lnTo>
                  <a:lnTo>
                    <a:pt x="942" y="708"/>
                  </a:lnTo>
                  <a:lnTo>
                    <a:pt x="935" y="703"/>
                  </a:lnTo>
                  <a:lnTo>
                    <a:pt x="930" y="701"/>
                  </a:lnTo>
                  <a:lnTo>
                    <a:pt x="930" y="696"/>
                  </a:lnTo>
                  <a:lnTo>
                    <a:pt x="930" y="696"/>
                  </a:lnTo>
                  <a:lnTo>
                    <a:pt x="932" y="694"/>
                  </a:lnTo>
                  <a:lnTo>
                    <a:pt x="932" y="694"/>
                  </a:lnTo>
                  <a:lnTo>
                    <a:pt x="932" y="691"/>
                  </a:lnTo>
                  <a:lnTo>
                    <a:pt x="932" y="691"/>
                  </a:lnTo>
                  <a:lnTo>
                    <a:pt x="932" y="689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27" y="684"/>
                  </a:lnTo>
                  <a:lnTo>
                    <a:pt x="927" y="687"/>
                  </a:lnTo>
                  <a:lnTo>
                    <a:pt x="927" y="687"/>
                  </a:lnTo>
                  <a:lnTo>
                    <a:pt x="923" y="684"/>
                  </a:lnTo>
                  <a:lnTo>
                    <a:pt x="923" y="684"/>
                  </a:lnTo>
                  <a:lnTo>
                    <a:pt x="920" y="684"/>
                  </a:lnTo>
                  <a:lnTo>
                    <a:pt x="925" y="684"/>
                  </a:lnTo>
                  <a:lnTo>
                    <a:pt x="925" y="684"/>
                  </a:lnTo>
                  <a:lnTo>
                    <a:pt x="925" y="682"/>
                  </a:lnTo>
                  <a:lnTo>
                    <a:pt x="925" y="682"/>
                  </a:lnTo>
                  <a:lnTo>
                    <a:pt x="925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5" y="677"/>
                  </a:lnTo>
                  <a:lnTo>
                    <a:pt x="925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0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3" y="668"/>
                  </a:lnTo>
                  <a:lnTo>
                    <a:pt x="913" y="665"/>
                  </a:lnTo>
                  <a:lnTo>
                    <a:pt x="913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09" y="665"/>
                  </a:lnTo>
                  <a:lnTo>
                    <a:pt x="909" y="668"/>
                  </a:lnTo>
                  <a:lnTo>
                    <a:pt x="906" y="668"/>
                  </a:lnTo>
                  <a:lnTo>
                    <a:pt x="904" y="668"/>
                  </a:lnTo>
                  <a:lnTo>
                    <a:pt x="901" y="668"/>
                  </a:lnTo>
                  <a:lnTo>
                    <a:pt x="901" y="668"/>
                  </a:lnTo>
                  <a:lnTo>
                    <a:pt x="899" y="668"/>
                  </a:lnTo>
                  <a:lnTo>
                    <a:pt x="897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0" y="663"/>
                  </a:lnTo>
                  <a:lnTo>
                    <a:pt x="890" y="663"/>
                  </a:lnTo>
                  <a:lnTo>
                    <a:pt x="887" y="661"/>
                  </a:lnTo>
                  <a:lnTo>
                    <a:pt x="887" y="663"/>
                  </a:lnTo>
                  <a:lnTo>
                    <a:pt x="885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0" y="663"/>
                  </a:lnTo>
                  <a:lnTo>
                    <a:pt x="875" y="661"/>
                  </a:lnTo>
                  <a:lnTo>
                    <a:pt x="875" y="661"/>
                  </a:lnTo>
                  <a:lnTo>
                    <a:pt x="873" y="661"/>
                  </a:lnTo>
                  <a:lnTo>
                    <a:pt x="873" y="658"/>
                  </a:lnTo>
                  <a:lnTo>
                    <a:pt x="871" y="658"/>
                  </a:lnTo>
                  <a:lnTo>
                    <a:pt x="871" y="656"/>
                  </a:lnTo>
                  <a:lnTo>
                    <a:pt x="868" y="656"/>
                  </a:lnTo>
                  <a:lnTo>
                    <a:pt x="868" y="656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1" y="656"/>
                  </a:lnTo>
                  <a:lnTo>
                    <a:pt x="859" y="658"/>
                  </a:lnTo>
                  <a:lnTo>
                    <a:pt x="859" y="658"/>
                  </a:lnTo>
                  <a:lnTo>
                    <a:pt x="857" y="658"/>
                  </a:lnTo>
                  <a:lnTo>
                    <a:pt x="857" y="658"/>
                  </a:lnTo>
                  <a:lnTo>
                    <a:pt x="845" y="656"/>
                  </a:lnTo>
                  <a:lnTo>
                    <a:pt x="845" y="658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2" y="649"/>
                  </a:lnTo>
                  <a:lnTo>
                    <a:pt x="840" y="646"/>
                  </a:lnTo>
                  <a:lnTo>
                    <a:pt x="840" y="646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38" y="644"/>
                  </a:lnTo>
                  <a:lnTo>
                    <a:pt x="838" y="642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5" y="644"/>
                  </a:lnTo>
                  <a:lnTo>
                    <a:pt x="835" y="644"/>
                  </a:lnTo>
                  <a:lnTo>
                    <a:pt x="835" y="642"/>
                  </a:lnTo>
                  <a:lnTo>
                    <a:pt x="833" y="642"/>
                  </a:lnTo>
                  <a:lnTo>
                    <a:pt x="833" y="642"/>
                  </a:lnTo>
                  <a:lnTo>
                    <a:pt x="828" y="642"/>
                  </a:lnTo>
                  <a:lnTo>
                    <a:pt x="828" y="642"/>
                  </a:lnTo>
                  <a:lnTo>
                    <a:pt x="828" y="644"/>
                  </a:lnTo>
                  <a:lnTo>
                    <a:pt x="828" y="644"/>
                  </a:lnTo>
                  <a:lnTo>
                    <a:pt x="826" y="644"/>
                  </a:lnTo>
                  <a:lnTo>
                    <a:pt x="823" y="644"/>
                  </a:lnTo>
                  <a:lnTo>
                    <a:pt x="823" y="644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51"/>
                  </a:lnTo>
                  <a:lnTo>
                    <a:pt x="821" y="653"/>
                  </a:lnTo>
                  <a:lnTo>
                    <a:pt x="819" y="653"/>
                  </a:lnTo>
                  <a:lnTo>
                    <a:pt x="819" y="656"/>
                  </a:lnTo>
                  <a:lnTo>
                    <a:pt x="814" y="665"/>
                  </a:lnTo>
                  <a:lnTo>
                    <a:pt x="812" y="668"/>
                  </a:lnTo>
                  <a:lnTo>
                    <a:pt x="812" y="670"/>
                  </a:lnTo>
                  <a:lnTo>
                    <a:pt x="809" y="670"/>
                  </a:lnTo>
                  <a:lnTo>
                    <a:pt x="809" y="670"/>
                  </a:lnTo>
                  <a:lnTo>
                    <a:pt x="807" y="670"/>
                  </a:lnTo>
                  <a:lnTo>
                    <a:pt x="807" y="670"/>
                  </a:lnTo>
                  <a:lnTo>
                    <a:pt x="807" y="672"/>
                  </a:lnTo>
                  <a:lnTo>
                    <a:pt x="804" y="672"/>
                  </a:lnTo>
                  <a:lnTo>
                    <a:pt x="804" y="672"/>
                  </a:lnTo>
                  <a:lnTo>
                    <a:pt x="802" y="670"/>
                  </a:lnTo>
                  <a:lnTo>
                    <a:pt x="800" y="670"/>
                  </a:lnTo>
                  <a:lnTo>
                    <a:pt x="800" y="670"/>
                  </a:lnTo>
                  <a:lnTo>
                    <a:pt x="797" y="668"/>
                  </a:lnTo>
                  <a:lnTo>
                    <a:pt x="795" y="668"/>
                  </a:lnTo>
                  <a:lnTo>
                    <a:pt x="795" y="668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0" y="668"/>
                  </a:lnTo>
                  <a:lnTo>
                    <a:pt x="783" y="670"/>
                  </a:lnTo>
                  <a:lnTo>
                    <a:pt x="783" y="670"/>
                  </a:lnTo>
                  <a:lnTo>
                    <a:pt x="781" y="668"/>
                  </a:lnTo>
                  <a:lnTo>
                    <a:pt x="771" y="665"/>
                  </a:lnTo>
                  <a:lnTo>
                    <a:pt x="760" y="665"/>
                  </a:lnTo>
                  <a:lnTo>
                    <a:pt x="760" y="663"/>
                  </a:lnTo>
                  <a:lnTo>
                    <a:pt x="755" y="665"/>
                  </a:lnTo>
                  <a:lnTo>
                    <a:pt x="750" y="668"/>
                  </a:lnTo>
                  <a:lnTo>
                    <a:pt x="743" y="665"/>
                  </a:lnTo>
                  <a:lnTo>
                    <a:pt x="741" y="665"/>
                  </a:lnTo>
                  <a:lnTo>
                    <a:pt x="741" y="665"/>
                  </a:lnTo>
                  <a:lnTo>
                    <a:pt x="738" y="665"/>
                  </a:lnTo>
                  <a:lnTo>
                    <a:pt x="738" y="665"/>
                  </a:lnTo>
                  <a:lnTo>
                    <a:pt x="736" y="663"/>
                  </a:lnTo>
                  <a:lnTo>
                    <a:pt x="736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1" y="665"/>
                  </a:lnTo>
                  <a:lnTo>
                    <a:pt x="731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4" y="663"/>
                  </a:lnTo>
                  <a:lnTo>
                    <a:pt x="724" y="663"/>
                  </a:lnTo>
                  <a:lnTo>
                    <a:pt x="722" y="663"/>
                  </a:lnTo>
                  <a:lnTo>
                    <a:pt x="719" y="663"/>
                  </a:lnTo>
                  <a:lnTo>
                    <a:pt x="717" y="663"/>
                  </a:lnTo>
                  <a:lnTo>
                    <a:pt x="715" y="661"/>
                  </a:lnTo>
                  <a:lnTo>
                    <a:pt x="712" y="661"/>
                  </a:lnTo>
                  <a:lnTo>
                    <a:pt x="710" y="656"/>
                  </a:lnTo>
                  <a:lnTo>
                    <a:pt x="710" y="646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0" y="639"/>
                  </a:lnTo>
                  <a:lnTo>
                    <a:pt x="700" y="635"/>
                  </a:lnTo>
                  <a:lnTo>
                    <a:pt x="700" y="635"/>
                  </a:lnTo>
                  <a:lnTo>
                    <a:pt x="698" y="635"/>
                  </a:lnTo>
                  <a:lnTo>
                    <a:pt x="698" y="635"/>
                  </a:lnTo>
                  <a:lnTo>
                    <a:pt x="696" y="635"/>
                  </a:lnTo>
                  <a:lnTo>
                    <a:pt x="693" y="635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89" y="637"/>
                  </a:lnTo>
                  <a:lnTo>
                    <a:pt x="689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4" y="637"/>
                  </a:lnTo>
                  <a:lnTo>
                    <a:pt x="684" y="637"/>
                  </a:lnTo>
                  <a:lnTo>
                    <a:pt x="679" y="635"/>
                  </a:lnTo>
                  <a:lnTo>
                    <a:pt x="677" y="635"/>
                  </a:lnTo>
                  <a:lnTo>
                    <a:pt x="674" y="632"/>
                  </a:lnTo>
                  <a:lnTo>
                    <a:pt x="674" y="632"/>
                  </a:lnTo>
                  <a:lnTo>
                    <a:pt x="674" y="630"/>
                  </a:lnTo>
                  <a:lnTo>
                    <a:pt x="674" y="630"/>
                  </a:lnTo>
                  <a:lnTo>
                    <a:pt x="674" y="632"/>
                  </a:lnTo>
                  <a:lnTo>
                    <a:pt x="672" y="632"/>
                  </a:lnTo>
                  <a:lnTo>
                    <a:pt x="672" y="630"/>
                  </a:lnTo>
                  <a:lnTo>
                    <a:pt x="672" y="630"/>
                  </a:lnTo>
                  <a:lnTo>
                    <a:pt x="670" y="630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5" y="632"/>
                  </a:lnTo>
                  <a:lnTo>
                    <a:pt x="665" y="632"/>
                  </a:lnTo>
                  <a:lnTo>
                    <a:pt x="663" y="632"/>
                  </a:lnTo>
                  <a:lnTo>
                    <a:pt x="663" y="632"/>
                  </a:lnTo>
                  <a:lnTo>
                    <a:pt x="660" y="630"/>
                  </a:lnTo>
                  <a:lnTo>
                    <a:pt x="658" y="630"/>
                  </a:lnTo>
                  <a:lnTo>
                    <a:pt x="655" y="630"/>
                  </a:lnTo>
                  <a:lnTo>
                    <a:pt x="653" y="627"/>
                  </a:lnTo>
                  <a:lnTo>
                    <a:pt x="651" y="625"/>
                  </a:lnTo>
                  <a:lnTo>
                    <a:pt x="651" y="625"/>
                  </a:lnTo>
                  <a:lnTo>
                    <a:pt x="648" y="620"/>
                  </a:lnTo>
                  <a:lnTo>
                    <a:pt x="646" y="620"/>
                  </a:lnTo>
                  <a:lnTo>
                    <a:pt x="646" y="618"/>
                  </a:lnTo>
                  <a:lnTo>
                    <a:pt x="644" y="618"/>
                  </a:lnTo>
                  <a:lnTo>
                    <a:pt x="639" y="620"/>
                  </a:lnTo>
                  <a:lnTo>
                    <a:pt x="639" y="620"/>
                  </a:lnTo>
                  <a:lnTo>
                    <a:pt x="637" y="620"/>
                  </a:lnTo>
                  <a:lnTo>
                    <a:pt x="637" y="620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2" y="616"/>
                  </a:lnTo>
                  <a:lnTo>
                    <a:pt x="629" y="616"/>
                  </a:lnTo>
                  <a:lnTo>
                    <a:pt x="629" y="618"/>
                  </a:lnTo>
                  <a:lnTo>
                    <a:pt x="629" y="618"/>
                  </a:lnTo>
                  <a:lnTo>
                    <a:pt x="629" y="620"/>
                  </a:lnTo>
                  <a:lnTo>
                    <a:pt x="627" y="620"/>
                  </a:lnTo>
                  <a:lnTo>
                    <a:pt x="629" y="620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5"/>
                  </a:lnTo>
                  <a:lnTo>
                    <a:pt x="627" y="625"/>
                  </a:lnTo>
                  <a:lnTo>
                    <a:pt x="627" y="625"/>
                  </a:lnTo>
                  <a:lnTo>
                    <a:pt x="620" y="625"/>
                  </a:lnTo>
                  <a:lnTo>
                    <a:pt x="618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0"/>
                  </a:lnTo>
                  <a:lnTo>
                    <a:pt x="611" y="620"/>
                  </a:lnTo>
                  <a:lnTo>
                    <a:pt x="603" y="620"/>
                  </a:lnTo>
                  <a:lnTo>
                    <a:pt x="603" y="620"/>
                  </a:lnTo>
                  <a:lnTo>
                    <a:pt x="603" y="623"/>
                  </a:lnTo>
                  <a:lnTo>
                    <a:pt x="601" y="623"/>
                  </a:lnTo>
                  <a:lnTo>
                    <a:pt x="601" y="623"/>
                  </a:lnTo>
                  <a:lnTo>
                    <a:pt x="596" y="620"/>
                  </a:lnTo>
                  <a:lnTo>
                    <a:pt x="596" y="620"/>
                  </a:lnTo>
                  <a:lnTo>
                    <a:pt x="594" y="620"/>
                  </a:lnTo>
                  <a:lnTo>
                    <a:pt x="592" y="618"/>
                  </a:lnTo>
                  <a:lnTo>
                    <a:pt x="589" y="618"/>
                  </a:lnTo>
                  <a:lnTo>
                    <a:pt x="587" y="618"/>
                  </a:lnTo>
                  <a:lnTo>
                    <a:pt x="587" y="620"/>
                  </a:lnTo>
                  <a:lnTo>
                    <a:pt x="585" y="620"/>
                  </a:lnTo>
                  <a:lnTo>
                    <a:pt x="585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16"/>
                  </a:lnTo>
                  <a:lnTo>
                    <a:pt x="580" y="616"/>
                  </a:lnTo>
                  <a:lnTo>
                    <a:pt x="580" y="616"/>
                  </a:lnTo>
                  <a:lnTo>
                    <a:pt x="577" y="616"/>
                  </a:lnTo>
                  <a:lnTo>
                    <a:pt x="575" y="616"/>
                  </a:lnTo>
                  <a:lnTo>
                    <a:pt x="575" y="620"/>
                  </a:lnTo>
                  <a:lnTo>
                    <a:pt x="575" y="620"/>
                  </a:lnTo>
                  <a:lnTo>
                    <a:pt x="573" y="620"/>
                  </a:lnTo>
                  <a:lnTo>
                    <a:pt x="570" y="625"/>
                  </a:lnTo>
                  <a:lnTo>
                    <a:pt x="568" y="627"/>
                  </a:lnTo>
                  <a:lnTo>
                    <a:pt x="568" y="630"/>
                  </a:lnTo>
                  <a:lnTo>
                    <a:pt x="568" y="632"/>
                  </a:lnTo>
                  <a:lnTo>
                    <a:pt x="566" y="642"/>
                  </a:lnTo>
                  <a:lnTo>
                    <a:pt x="566" y="644"/>
                  </a:lnTo>
                  <a:lnTo>
                    <a:pt x="566" y="646"/>
                  </a:lnTo>
                  <a:lnTo>
                    <a:pt x="566" y="649"/>
                  </a:lnTo>
                  <a:lnTo>
                    <a:pt x="563" y="649"/>
                  </a:lnTo>
                  <a:lnTo>
                    <a:pt x="561" y="649"/>
                  </a:lnTo>
                  <a:lnTo>
                    <a:pt x="561" y="649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6" y="646"/>
                  </a:lnTo>
                  <a:lnTo>
                    <a:pt x="556" y="649"/>
                  </a:lnTo>
                  <a:lnTo>
                    <a:pt x="556" y="653"/>
                  </a:lnTo>
                  <a:lnTo>
                    <a:pt x="556" y="653"/>
                  </a:lnTo>
                  <a:lnTo>
                    <a:pt x="556" y="656"/>
                  </a:lnTo>
                  <a:lnTo>
                    <a:pt x="551" y="658"/>
                  </a:lnTo>
                  <a:lnTo>
                    <a:pt x="551" y="661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7" y="663"/>
                  </a:lnTo>
                  <a:lnTo>
                    <a:pt x="547" y="663"/>
                  </a:lnTo>
                  <a:lnTo>
                    <a:pt x="547" y="661"/>
                  </a:lnTo>
                  <a:lnTo>
                    <a:pt x="544" y="661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6"/>
                  </a:lnTo>
                  <a:lnTo>
                    <a:pt x="544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0" y="658"/>
                  </a:lnTo>
                  <a:lnTo>
                    <a:pt x="540" y="658"/>
                  </a:lnTo>
                  <a:lnTo>
                    <a:pt x="540" y="661"/>
                  </a:lnTo>
                  <a:lnTo>
                    <a:pt x="537" y="661"/>
                  </a:lnTo>
                  <a:lnTo>
                    <a:pt x="537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3"/>
                  </a:lnTo>
                  <a:lnTo>
                    <a:pt x="537" y="663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40" y="665"/>
                  </a:lnTo>
                  <a:lnTo>
                    <a:pt x="540" y="665"/>
                  </a:lnTo>
                  <a:lnTo>
                    <a:pt x="540" y="663"/>
                  </a:lnTo>
                  <a:lnTo>
                    <a:pt x="540" y="663"/>
                  </a:lnTo>
                  <a:lnTo>
                    <a:pt x="542" y="663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51" y="665"/>
                  </a:lnTo>
                  <a:lnTo>
                    <a:pt x="551" y="665"/>
                  </a:lnTo>
                  <a:lnTo>
                    <a:pt x="554" y="665"/>
                  </a:lnTo>
                  <a:lnTo>
                    <a:pt x="561" y="665"/>
                  </a:lnTo>
                  <a:lnTo>
                    <a:pt x="561" y="665"/>
                  </a:lnTo>
                  <a:lnTo>
                    <a:pt x="563" y="665"/>
                  </a:lnTo>
                  <a:lnTo>
                    <a:pt x="563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8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5" y="663"/>
                  </a:lnTo>
                  <a:lnTo>
                    <a:pt x="577" y="663"/>
                  </a:lnTo>
                  <a:lnTo>
                    <a:pt x="580" y="665"/>
                  </a:lnTo>
                  <a:lnTo>
                    <a:pt x="582" y="668"/>
                  </a:lnTo>
                  <a:lnTo>
                    <a:pt x="585" y="668"/>
                  </a:lnTo>
                  <a:lnTo>
                    <a:pt x="587" y="668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4" y="672"/>
                  </a:lnTo>
                  <a:lnTo>
                    <a:pt x="594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9" y="670"/>
                  </a:lnTo>
                  <a:lnTo>
                    <a:pt x="599" y="670"/>
                  </a:lnTo>
                  <a:lnTo>
                    <a:pt x="601" y="672"/>
                  </a:lnTo>
                  <a:lnTo>
                    <a:pt x="603" y="672"/>
                  </a:lnTo>
                  <a:lnTo>
                    <a:pt x="603" y="672"/>
                  </a:lnTo>
                  <a:lnTo>
                    <a:pt x="603" y="675"/>
                  </a:lnTo>
                  <a:lnTo>
                    <a:pt x="603" y="677"/>
                  </a:lnTo>
                  <a:lnTo>
                    <a:pt x="603" y="677"/>
                  </a:lnTo>
                  <a:lnTo>
                    <a:pt x="601" y="680"/>
                  </a:lnTo>
                  <a:lnTo>
                    <a:pt x="599" y="682"/>
                  </a:lnTo>
                  <a:lnTo>
                    <a:pt x="601" y="682"/>
                  </a:lnTo>
                  <a:lnTo>
                    <a:pt x="601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6" y="684"/>
                  </a:lnTo>
                  <a:lnTo>
                    <a:pt x="596" y="684"/>
                  </a:lnTo>
                  <a:lnTo>
                    <a:pt x="596" y="687"/>
                  </a:lnTo>
                  <a:lnTo>
                    <a:pt x="596" y="687"/>
                  </a:lnTo>
                  <a:lnTo>
                    <a:pt x="596" y="689"/>
                  </a:lnTo>
                  <a:lnTo>
                    <a:pt x="596" y="691"/>
                  </a:lnTo>
                  <a:lnTo>
                    <a:pt x="596" y="691"/>
                  </a:lnTo>
                  <a:lnTo>
                    <a:pt x="596" y="694"/>
                  </a:lnTo>
                  <a:lnTo>
                    <a:pt x="596" y="694"/>
                  </a:lnTo>
                  <a:lnTo>
                    <a:pt x="599" y="691"/>
                  </a:lnTo>
                  <a:lnTo>
                    <a:pt x="601" y="691"/>
                  </a:lnTo>
                  <a:lnTo>
                    <a:pt x="601" y="694"/>
                  </a:lnTo>
                  <a:lnTo>
                    <a:pt x="603" y="694"/>
                  </a:lnTo>
                  <a:lnTo>
                    <a:pt x="608" y="696"/>
                  </a:lnTo>
                  <a:lnTo>
                    <a:pt x="618" y="696"/>
                  </a:lnTo>
                  <a:lnTo>
                    <a:pt x="622" y="696"/>
                  </a:lnTo>
                  <a:lnTo>
                    <a:pt x="634" y="696"/>
                  </a:lnTo>
                  <a:lnTo>
                    <a:pt x="637" y="698"/>
                  </a:lnTo>
                  <a:lnTo>
                    <a:pt x="637" y="698"/>
                  </a:lnTo>
                  <a:lnTo>
                    <a:pt x="639" y="698"/>
                  </a:lnTo>
                  <a:lnTo>
                    <a:pt x="641" y="698"/>
                  </a:lnTo>
                  <a:lnTo>
                    <a:pt x="644" y="698"/>
                  </a:lnTo>
                  <a:lnTo>
                    <a:pt x="646" y="698"/>
                  </a:lnTo>
                  <a:lnTo>
                    <a:pt x="651" y="698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3" y="701"/>
                  </a:lnTo>
                  <a:lnTo>
                    <a:pt x="653" y="701"/>
                  </a:lnTo>
                  <a:lnTo>
                    <a:pt x="655" y="701"/>
                  </a:lnTo>
                  <a:lnTo>
                    <a:pt x="658" y="703"/>
                  </a:lnTo>
                  <a:lnTo>
                    <a:pt x="660" y="703"/>
                  </a:lnTo>
                  <a:lnTo>
                    <a:pt x="660" y="706"/>
                  </a:lnTo>
                  <a:lnTo>
                    <a:pt x="663" y="706"/>
                  </a:lnTo>
                  <a:lnTo>
                    <a:pt x="663" y="706"/>
                  </a:lnTo>
                  <a:lnTo>
                    <a:pt x="665" y="708"/>
                  </a:lnTo>
                  <a:lnTo>
                    <a:pt x="665" y="708"/>
                  </a:lnTo>
                  <a:lnTo>
                    <a:pt x="670" y="708"/>
                  </a:lnTo>
                  <a:lnTo>
                    <a:pt x="670" y="710"/>
                  </a:lnTo>
                  <a:lnTo>
                    <a:pt x="672" y="710"/>
                  </a:lnTo>
                  <a:lnTo>
                    <a:pt x="672" y="710"/>
                  </a:lnTo>
                  <a:lnTo>
                    <a:pt x="674" y="713"/>
                  </a:lnTo>
                  <a:lnTo>
                    <a:pt x="674" y="713"/>
                  </a:lnTo>
                  <a:lnTo>
                    <a:pt x="679" y="713"/>
                  </a:lnTo>
                  <a:lnTo>
                    <a:pt x="689" y="715"/>
                  </a:lnTo>
                  <a:lnTo>
                    <a:pt x="698" y="715"/>
                  </a:lnTo>
                  <a:lnTo>
                    <a:pt x="705" y="715"/>
                  </a:lnTo>
                  <a:lnTo>
                    <a:pt x="708" y="715"/>
                  </a:lnTo>
                  <a:lnTo>
                    <a:pt x="708" y="713"/>
                  </a:lnTo>
                  <a:lnTo>
                    <a:pt x="708" y="710"/>
                  </a:lnTo>
                  <a:lnTo>
                    <a:pt x="710" y="710"/>
                  </a:lnTo>
                  <a:lnTo>
                    <a:pt x="710" y="710"/>
                  </a:lnTo>
                  <a:lnTo>
                    <a:pt x="712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7" y="710"/>
                  </a:lnTo>
                  <a:lnTo>
                    <a:pt x="717" y="710"/>
                  </a:lnTo>
                  <a:lnTo>
                    <a:pt x="715" y="710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10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8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4" y="713"/>
                  </a:lnTo>
                  <a:lnTo>
                    <a:pt x="734" y="713"/>
                  </a:lnTo>
                  <a:lnTo>
                    <a:pt x="734" y="710"/>
                  </a:lnTo>
                  <a:lnTo>
                    <a:pt x="736" y="710"/>
                  </a:lnTo>
                  <a:lnTo>
                    <a:pt x="738" y="710"/>
                  </a:lnTo>
                  <a:lnTo>
                    <a:pt x="743" y="710"/>
                  </a:lnTo>
                  <a:lnTo>
                    <a:pt x="752" y="710"/>
                  </a:lnTo>
                  <a:lnTo>
                    <a:pt x="755" y="710"/>
                  </a:lnTo>
                  <a:lnTo>
                    <a:pt x="755" y="710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2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7" y="713"/>
                  </a:lnTo>
                  <a:lnTo>
                    <a:pt x="757" y="713"/>
                  </a:lnTo>
                  <a:lnTo>
                    <a:pt x="767" y="715"/>
                  </a:lnTo>
                  <a:lnTo>
                    <a:pt x="771" y="715"/>
                  </a:lnTo>
                  <a:lnTo>
                    <a:pt x="776" y="717"/>
                  </a:lnTo>
                  <a:lnTo>
                    <a:pt x="776" y="717"/>
                  </a:lnTo>
                  <a:lnTo>
                    <a:pt x="778" y="717"/>
                  </a:lnTo>
                  <a:lnTo>
                    <a:pt x="781" y="717"/>
                  </a:lnTo>
                  <a:lnTo>
                    <a:pt x="781" y="717"/>
                  </a:lnTo>
                  <a:lnTo>
                    <a:pt x="788" y="720"/>
                  </a:lnTo>
                  <a:lnTo>
                    <a:pt x="800" y="727"/>
                  </a:lnTo>
                  <a:lnTo>
                    <a:pt x="802" y="727"/>
                  </a:lnTo>
                  <a:lnTo>
                    <a:pt x="802" y="727"/>
                  </a:lnTo>
                  <a:lnTo>
                    <a:pt x="804" y="727"/>
                  </a:lnTo>
                  <a:lnTo>
                    <a:pt x="804" y="727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7" y="729"/>
                  </a:lnTo>
                  <a:lnTo>
                    <a:pt x="807" y="729"/>
                  </a:lnTo>
                  <a:lnTo>
                    <a:pt x="809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4" y="732"/>
                  </a:lnTo>
                  <a:lnTo>
                    <a:pt x="816" y="734"/>
                  </a:lnTo>
                  <a:lnTo>
                    <a:pt x="816" y="734"/>
                  </a:lnTo>
                  <a:lnTo>
                    <a:pt x="819" y="734"/>
                  </a:lnTo>
                  <a:lnTo>
                    <a:pt x="819" y="734"/>
                  </a:lnTo>
                  <a:lnTo>
                    <a:pt x="821" y="734"/>
                  </a:lnTo>
                  <a:lnTo>
                    <a:pt x="821" y="734"/>
                  </a:lnTo>
                  <a:lnTo>
                    <a:pt x="821" y="736"/>
                  </a:lnTo>
                  <a:lnTo>
                    <a:pt x="823" y="736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8" y="739"/>
                  </a:lnTo>
                  <a:lnTo>
                    <a:pt x="838" y="739"/>
                  </a:lnTo>
                  <a:lnTo>
                    <a:pt x="840" y="739"/>
                  </a:lnTo>
                  <a:lnTo>
                    <a:pt x="840" y="739"/>
                  </a:lnTo>
                  <a:lnTo>
                    <a:pt x="842" y="739"/>
                  </a:lnTo>
                  <a:lnTo>
                    <a:pt x="842" y="739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41"/>
                  </a:lnTo>
                  <a:lnTo>
                    <a:pt x="847" y="741"/>
                  </a:lnTo>
                  <a:lnTo>
                    <a:pt x="847" y="741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4" y="739"/>
                  </a:lnTo>
                  <a:lnTo>
                    <a:pt x="854" y="739"/>
                  </a:lnTo>
                  <a:lnTo>
                    <a:pt x="857" y="739"/>
                  </a:lnTo>
                  <a:lnTo>
                    <a:pt x="857" y="739"/>
                  </a:lnTo>
                  <a:lnTo>
                    <a:pt x="857" y="741"/>
                  </a:lnTo>
                  <a:lnTo>
                    <a:pt x="859" y="741"/>
                  </a:lnTo>
                  <a:lnTo>
                    <a:pt x="859" y="741"/>
                  </a:lnTo>
                  <a:lnTo>
                    <a:pt x="859" y="739"/>
                  </a:lnTo>
                  <a:lnTo>
                    <a:pt x="859" y="739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4" y="743"/>
                  </a:lnTo>
                  <a:lnTo>
                    <a:pt x="866" y="743"/>
                  </a:lnTo>
                  <a:lnTo>
                    <a:pt x="866" y="741"/>
                  </a:lnTo>
                  <a:lnTo>
                    <a:pt x="866" y="743"/>
                  </a:lnTo>
                  <a:lnTo>
                    <a:pt x="868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3" y="746"/>
                  </a:lnTo>
                  <a:lnTo>
                    <a:pt x="873" y="746"/>
                  </a:lnTo>
                  <a:lnTo>
                    <a:pt x="875" y="746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3" y="743"/>
                  </a:lnTo>
                  <a:lnTo>
                    <a:pt x="873" y="743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3"/>
                  </a:lnTo>
                  <a:lnTo>
                    <a:pt x="878" y="743"/>
                  </a:lnTo>
                  <a:lnTo>
                    <a:pt x="878" y="743"/>
                  </a:lnTo>
                  <a:lnTo>
                    <a:pt x="878" y="741"/>
                  </a:lnTo>
                  <a:lnTo>
                    <a:pt x="878" y="741"/>
                  </a:lnTo>
                  <a:lnTo>
                    <a:pt x="878" y="739"/>
                  </a:lnTo>
                  <a:lnTo>
                    <a:pt x="878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3" y="739"/>
                  </a:lnTo>
                  <a:lnTo>
                    <a:pt x="883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90" y="741"/>
                  </a:lnTo>
                  <a:lnTo>
                    <a:pt x="892" y="741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4" y="743"/>
                  </a:lnTo>
                  <a:lnTo>
                    <a:pt x="904" y="743"/>
                  </a:lnTo>
                  <a:lnTo>
                    <a:pt x="906" y="743"/>
                  </a:lnTo>
                  <a:lnTo>
                    <a:pt x="906" y="743"/>
                  </a:lnTo>
                  <a:lnTo>
                    <a:pt x="909" y="743"/>
                  </a:lnTo>
                  <a:lnTo>
                    <a:pt x="909" y="743"/>
                  </a:lnTo>
                  <a:lnTo>
                    <a:pt x="911" y="743"/>
                  </a:lnTo>
                  <a:lnTo>
                    <a:pt x="911" y="746"/>
                  </a:lnTo>
                  <a:lnTo>
                    <a:pt x="909" y="746"/>
                  </a:lnTo>
                  <a:lnTo>
                    <a:pt x="911" y="746"/>
                  </a:lnTo>
                  <a:lnTo>
                    <a:pt x="911" y="746"/>
                  </a:lnTo>
                  <a:lnTo>
                    <a:pt x="913" y="746"/>
                  </a:lnTo>
                  <a:lnTo>
                    <a:pt x="913" y="746"/>
                  </a:lnTo>
                  <a:lnTo>
                    <a:pt x="918" y="746"/>
                  </a:lnTo>
                  <a:lnTo>
                    <a:pt x="920" y="748"/>
                  </a:lnTo>
                  <a:lnTo>
                    <a:pt x="923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30" y="748"/>
                  </a:lnTo>
                  <a:lnTo>
                    <a:pt x="930" y="748"/>
                  </a:lnTo>
                  <a:lnTo>
                    <a:pt x="930" y="746"/>
                  </a:lnTo>
                  <a:lnTo>
                    <a:pt x="930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7" y="746"/>
                  </a:lnTo>
                  <a:lnTo>
                    <a:pt x="939" y="746"/>
                  </a:lnTo>
                  <a:lnTo>
                    <a:pt x="942" y="743"/>
                  </a:lnTo>
                  <a:lnTo>
                    <a:pt x="944" y="741"/>
                  </a:lnTo>
                  <a:lnTo>
                    <a:pt x="946" y="741"/>
                  </a:lnTo>
                  <a:lnTo>
                    <a:pt x="953" y="741"/>
                  </a:lnTo>
                  <a:lnTo>
                    <a:pt x="956" y="741"/>
                  </a:lnTo>
                  <a:lnTo>
                    <a:pt x="956" y="741"/>
                  </a:lnTo>
                  <a:lnTo>
                    <a:pt x="958" y="741"/>
                  </a:lnTo>
                  <a:lnTo>
                    <a:pt x="961" y="743"/>
                  </a:lnTo>
                  <a:lnTo>
                    <a:pt x="963" y="746"/>
                  </a:lnTo>
                  <a:lnTo>
                    <a:pt x="963" y="746"/>
                  </a:lnTo>
                  <a:lnTo>
                    <a:pt x="965" y="746"/>
                  </a:lnTo>
                  <a:lnTo>
                    <a:pt x="965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8"/>
                  </a:lnTo>
                  <a:lnTo>
                    <a:pt x="970" y="748"/>
                  </a:lnTo>
                  <a:lnTo>
                    <a:pt x="970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5" y="751"/>
                  </a:lnTo>
                  <a:lnTo>
                    <a:pt x="975" y="751"/>
                  </a:lnTo>
                  <a:lnTo>
                    <a:pt x="977" y="751"/>
                  </a:lnTo>
                  <a:lnTo>
                    <a:pt x="977" y="751"/>
                  </a:lnTo>
                  <a:lnTo>
                    <a:pt x="977" y="753"/>
                  </a:lnTo>
                  <a:lnTo>
                    <a:pt x="980" y="751"/>
                  </a:lnTo>
                  <a:lnTo>
                    <a:pt x="980" y="751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9" y="755"/>
                  </a:lnTo>
                  <a:lnTo>
                    <a:pt x="989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8" y="760"/>
                  </a:lnTo>
                  <a:lnTo>
                    <a:pt x="998" y="760"/>
                  </a:lnTo>
                  <a:lnTo>
                    <a:pt x="1001" y="760"/>
                  </a:lnTo>
                  <a:lnTo>
                    <a:pt x="1003" y="758"/>
                  </a:lnTo>
                  <a:lnTo>
                    <a:pt x="1003" y="758"/>
                  </a:lnTo>
                  <a:lnTo>
                    <a:pt x="1003" y="760"/>
                  </a:lnTo>
                  <a:lnTo>
                    <a:pt x="1006" y="760"/>
                  </a:lnTo>
                  <a:lnTo>
                    <a:pt x="1006" y="760"/>
                  </a:lnTo>
                  <a:lnTo>
                    <a:pt x="1008" y="758"/>
                  </a:lnTo>
                  <a:lnTo>
                    <a:pt x="1010" y="758"/>
                  </a:lnTo>
                  <a:lnTo>
                    <a:pt x="1013" y="760"/>
                  </a:lnTo>
                  <a:lnTo>
                    <a:pt x="1015" y="760"/>
                  </a:lnTo>
                  <a:lnTo>
                    <a:pt x="1015" y="762"/>
                  </a:lnTo>
                  <a:lnTo>
                    <a:pt x="1015" y="765"/>
                  </a:lnTo>
                  <a:lnTo>
                    <a:pt x="1013" y="765"/>
                  </a:lnTo>
                  <a:lnTo>
                    <a:pt x="1015" y="765"/>
                  </a:lnTo>
                  <a:lnTo>
                    <a:pt x="1017" y="765"/>
                  </a:lnTo>
                  <a:lnTo>
                    <a:pt x="1020" y="765"/>
                  </a:lnTo>
                  <a:lnTo>
                    <a:pt x="1024" y="767"/>
                  </a:lnTo>
                  <a:lnTo>
                    <a:pt x="1027" y="767"/>
                  </a:lnTo>
                  <a:lnTo>
                    <a:pt x="1027" y="765"/>
                  </a:lnTo>
                  <a:lnTo>
                    <a:pt x="1027" y="762"/>
                  </a:lnTo>
                  <a:lnTo>
                    <a:pt x="1027" y="762"/>
                  </a:lnTo>
                  <a:lnTo>
                    <a:pt x="1027" y="762"/>
                  </a:lnTo>
                  <a:close/>
                  <a:moveTo>
                    <a:pt x="1093" y="682"/>
                  </a:moveTo>
                  <a:lnTo>
                    <a:pt x="1093" y="682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1" y="682"/>
                  </a:lnTo>
                  <a:lnTo>
                    <a:pt x="1091" y="682"/>
                  </a:lnTo>
                  <a:lnTo>
                    <a:pt x="1088" y="682"/>
                  </a:lnTo>
                  <a:lnTo>
                    <a:pt x="1088" y="682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2"/>
                  </a:lnTo>
                  <a:lnTo>
                    <a:pt x="1086" y="682"/>
                  </a:lnTo>
                  <a:lnTo>
                    <a:pt x="1088" y="684"/>
                  </a:lnTo>
                  <a:lnTo>
                    <a:pt x="1091" y="684"/>
                  </a:lnTo>
                  <a:lnTo>
                    <a:pt x="1093" y="682"/>
                  </a:lnTo>
                  <a:close/>
                  <a:moveTo>
                    <a:pt x="1081" y="743"/>
                  </a:moveTo>
                  <a:lnTo>
                    <a:pt x="1079" y="741"/>
                  </a:lnTo>
                  <a:lnTo>
                    <a:pt x="1076" y="736"/>
                  </a:lnTo>
                  <a:lnTo>
                    <a:pt x="1074" y="736"/>
                  </a:lnTo>
                  <a:lnTo>
                    <a:pt x="1074" y="734"/>
                  </a:lnTo>
                  <a:lnTo>
                    <a:pt x="1065" y="732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58" y="729"/>
                  </a:lnTo>
                  <a:lnTo>
                    <a:pt x="1058" y="729"/>
                  </a:lnTo>
                  <a:lnTo>
                    <a:pt x="1055" y="729"/>
                  </a:lnTo>
                  <a:lnTo>
                    <a:pt x="1053" y="729"/>
                  </a:lnTo>
                  <a:lnTo>
                    <a:pt x="1050" y="734"/>
                  </a:lnTo>
                  <a:lnTo>
                    <a:pt x="1048" y="734"/>
                  </a:lnTo>
                  <a:lnTo>
                    <a:pt x="1046" y="734"/>
                  </a:lnTo>
                  <a:lnTo>
                    <a:pt x="1041" y="734"/>
                  </a:lnTo>
                  <a:lnTo>
                    <a:pt x="1039" y="736"/>
                  </a:lnTo>
                  <a:lnTo>
                    <a:pt x="1032" y="732"/>
                  </a:lnTo>
                  <a:lnTo>
                    <a:pt x="1029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4" y="732"/>
                  </a:lnTo>
                  <a:lnTo>
                    <a:pt x="1024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29"/>
                  </a:lnTo>
                  <a:lnTo>
                    <a:pt x="1020" y="729"/>
                  </a:lnTo>
                  <a:lnTo>
                    <a:pt x="1017" y="732"/>
                  </a:lnTo>
                  <a:lnTo>
                    <a:pt x="1017" y="732"/>
                  </a:lnTo>
                  <a:lnTo>
                    <a:pt x="1020" y="736"/>
                  </a:lnTo>
                  <a:lnTo>
                    <a:pt x="1022" y="743"/>
                  </a:lnTo>
                  <a:lnTo>
                    <a:pt x="1024" y="746"/>
                  </a:lnTo>
                  <a:lnTo>
                    <a:pt x="1027" y="746"/>
                  </a:lnTo>
                  <a:lnTo>
                    <a:pt x="1027" y="746"/>
                  </a:lnTo>
                  <a:lnTo>
                    <a:pt x="1034" y="746"/>
                  </a:lnTo>
                  <a:lnTo>
                    <a:pt x="1036" y="746"/>
                  </a:lnTo>
                  <a:lnTo>
                    <a:pt x="1043" y="751"/>
                  </a:lnTo>
                  <a:lnTo>
                    <a:pt x="1043" y="751"/>
                  </a:lnTo>
                  <a:lnTo>
                    <a:pt x="1048" y="755"/>
                  </a:lnTo>
                  <a:lnTo>
                    <a:pt x="1050" y="755"/>
                  </a:lnTo>
                  <a:lnTo>
                    <a:pt x="1050" y="755"/>
                  </a:lnTo>
                  <a:lnTo>
                    <a:pt x="1050" y="758"/>
                  </a:lnTo>
                  <a:lnTo>
                    <a:pt x="1050" y="758"/>
                  </a:lnTo>
                  <a:lnTo>
                    <a:pt x="1053" y="758"/>
                  </a:lnTo>
                  <a:lnTo>
                    <a:pt x="1053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2"/>
                  </a:lnTo>
                  <a:lnTo>
                    <a:pt x="1055" y="762"/>
                  </a:lnTo>
                  <a:lnTo>
                    <a:pt x="1058" y="765"/>
                  </a:lnTo>
                  <a:lnTo>
                    <a:pt x="1055" y="765"/>
                  </a:lnTo>
                  <a:lnTo>
                    <a:pt x="1055" y="767"/>
                  </a:lnTo>
                  <a:lnTo>
                    <a:pt x="1055" y="767"/>
                  </a:lnTo>
                  <a:lnTo>
                    <a:pt x="1053" y="767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5" y="769"/>
                  </a:lnTo>
                  <a:lnTo>
                    <a:pt x="1055" y="769"/>
                  </a:lnTo>
                  <a:lnTo>
                    <a:pt x="1058" y="769"/>
                  </a:lnTo>
                  <a:lnTo>
                    <a:pt x="1058" y="769"/>
                  </a:lnTo>
                  <a:lnTo>
                    <a:pt x="1060" y="769"/>
                  </a:lnTo>
                  <a:lnTo>
                    <a:pt x="1060" y="769"/>
                  </a:lnTo>
                  <a:lnTo>
                    <a:pt x="1060" y="767"/>
                  </a:lnTo>
                  <a:lnTo>
                    <a:pt x="1060" y="765"/>
                  </a:lnTo>
                  <a:lnTo>
                    <a:pt x="1058" y="765"/>
                  </a:lnTo>
                  <a:lnTo>
                    <a:pt x="1058" y="767"/>
                  </a:lnTo>
                  <a:lnTo>
                    <a:pt x="1060" y="767"/>
                  </a:lnTo>
                  <a:lnTo>
                    <a:pt x="1058" y="767"/>
                  </a:lnTo>
                  <a:lnTo>
                    <a:pt x="1058" y="767"/>
                  </a:lnTo>
                  <a:lnTo>
                    <a:pt x="1058" y="765"/>
                  </a:lnTo>
                  <a:lnTo>
                    <a:pt x="1058" y="765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2" y="760"/>
                  </a:lnTo>
                  <a:lnTo>
                    <a:pt x="1065" y="758"/>
                  </a:lnTo>
                  <a:lnTo>
                    <a:pt x="1067" y="758"/>
                  </a:lnTo>
                  <a:lnTo>
                    <a:pt x="1074" y="755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9" y="753"/>
                  </a:lnTo>
                  <a:lnTo>
                    <a:pt x="1079" y="751"/>
                  </a:lnTo>
                  <a:lnTo>
                    <a:pt x="1081" y="751"/>
                  </a:lnTo>
                  <a:lnTo>
                    <a:pt x="1081" y="751"/>
                  </a:lnTo>
                  <a:lnTo>
                    <a:pt x="1084" y="748"/>
                  </a:lnTo>
                  <a:lnTo>
                    <a:pt x="1084" y="748"/>
                  </a:lnTo>
                  <a:lnTo>
                    <a:pt x="1084" y="746"/>
                  </a:lnTo>
                  <a:lnTo>
                    <a:pt x="1084" y="743"/>
                  </a:lnTo>
                  <a:lnTo>
                    <a:pt x="1081" y="743"/>
                  </a:lnTo>
                  <a:close/>
                  <a:moveTo>
                    <a:pt x="963" y="751"/>
                  </a:moveTo>
                  <a:lnTo>
                    <a:pt x="963" y="748"/>
                  </a:lnTo>
                  <a:lnTo>
                    <a:pt x="961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8" y="751"/>
                  </a:lnTo>
                  <a:lnTo>
                    <a:pt x="961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close/>
                  <a:moveTo>
                    <a:pt x="88" y="197"/>
                  </a:move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5" y="201"/>
                  </a:lnTo>
                  <a:lnTo>
                    <a:pt x="85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7"/>
                  </a:lnTo>
                  <a:close/>
                  <a:moveTo>
                    <a:pt x="734" y="713"/>
                  </a:moveTo>
                  <a:lnTo>
                    <a:pt x="734" y="713"/>
                  </a:lnTo>
                  <a:lnTo>
                    <a:pt x="734" y="713"/>
                  </a:lnTo>
                  <a:lnTo>
                    <a:pt x="731" y="710"/>
                  </a:lnTo>
                  <a:lnTo>
                    <a:pt x="729" y="710"/>
                  </a:lnTo>
                  <a:lnTo>
                    <a:pt x="726" y="710"/>
                  </a:lnTo>
                  <a:lnTo>
                    <a:pt x="724" y="708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3"/>
                  </a:lnTo>
                  <a:lnTo>
                    <a:pt x="724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9" y="713"/>
                  </a:lnTo>
                  <a:lnTo>
                    <a:pt x="734" y="713"/>
                  </a:lnTo>
                  <a:lnTo>
                    <a:pt x="734" y="715"/>
                  </a:lnTo>
                  <a:lnTo>
                    <a:pt x="736" y="715"/>
                  </a:lnTo>
                  <a:lnTo>
                    <a:pt x="736" y="715"/>
                  </a:lnTo>
                  <a:lnTo>
                    <a:pt x="736" y="713"/>
                  </a:lnTo>
                  <a:lnTo>
                    <a:pt x="736" y="713"/>
                  </a:lnTo>
                  <a:lnTo>
                    <a:pt x="734" y="713"/>
                  </a:lnTo>
                  <a:close/>
                  <a:moveTo>
                    <a:pt x="457" y="322"/>
                  </a:moveTo>
                  <a:lnTo>
                    <a:pt x="457" y="322"/>
                  </a:lnTo>
                  <a:lnTo>
                    <a:pt x="454" y="322"/>
                  </a:lnTo>
                  <a:lnTo>
                    <a:pt x="452" y="322"/>
                  </a:lnTo>
                  <a:lnTo>
                    <a:pt x="452" y="320"/>
                  </a:lnTo>
                  <a:lnTo>
                    <a:pt x="452" y="320"/>
                  </a:lnTo>
                  <a:lnTo>
                    <a:pt x="450" y="320"/>
                  </a:lnTo>
                  <a:lnTo>
                    <a:pt x="447" y="320"/>
                  </a:lnTo>
                  <a:lnTo>
                    <a:pt x="447" y="320"/>
                  </a:lnTo>
                  <a:lnTo>
                    <a:pt x="445" y="322"/>
                  </a:lnTo>
                  <a:lnTo>
                    <a:pt x="443" y="325"/>
                  </a:lnTo>
                  <a:lnTo>
                    <a:pt x="443" y="327"/>
                  </a:lnTo>
                  <a:lnTo>
                    <a:pt x="445" y="327"/>
                  </a:lnTo>
                  <a:lnTo>
                    <a:pt x="447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9"/>
                  </a:lnTo>
                  <a:lnTo>
                    <a:pt x="452" y="329"/>
                  </a:lnTo>
                  <a:lnTo>
                    <a:pt x="452" y="329"/>
                  </a:lnTo>
                  <a:lnTo>
                    <a:pt x="452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7" y="327"/>
                  </a:lnTo>
                  <a:lnTo>
                    <a:pt x="459" y="327"/>
                  </a:lnTo>
                  <a:lnTo>
                    <a:pt x="459" y="327"/>
                  </a:lnTo>
                  <a:lnTo>
                    <a:pt x="459" y="325"/>
                  </a:lnTo>
                  <a:lnTo>
                    <a:pt x="459" y="325"/>
                  </a:lnTo>
                  <a:lnTo>
                    <a:pt x="457" y="322"/>
                  </a:lnTo>
                  <a:close/>
                  <a:moveTo>
                    <a:pt x="537" y="653"/>
                  </a:moveTo>
                  <a:lnTo>
                    <a:pt x="537" y="653"/>
                  </a:lnTo>
                  <a:lnTo>
                    <a:pt x="537" y="651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2" y="649"/>
                  </a:lnTo>
                  <a:lnTo>
                    <a:pt x="530" y="651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2" y="651"/>
                  </a:lnTo>
                  <a:lnTo>
                    <a:pt x="532" y="653"/>
                  </a:lnTo>
                  <a:lnTo>
                    <a:pt x="532" y="653"/>
                  </a:lnTo>
                  <a:lnTo>
                    <a:pt x="535" y="653"/>
                  </a:lnTo>
                  <a:lnTo>
                    <a:pt x="532" y="653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5" y="656"/>
                  </a:lnTo>
                  <a:lnTo>
                    <a:pt x="535" y="656"/>
                  </a:lnTo>
                  <a:lnTo>
                    <a:pt x="537" y="653"/>
                  </a:lnTo>
                  <a:close/>
                  <a:moveTo>
                    <a:pt x="1138" y="746"/>
                  </a:moveTo>
                  <a:lnTo>
                    <a:pt x="1138" y="743"/>
                  </a:lnTo>
                  <a:lnTo>
                    <a:pt x="1136" y="743"/>
                  </a:lnTo>
                  <a:lnTo>
                    <a:pt x="1133" y="741"/>
                  </a:lnTo>
                  <a:lnTo>
                    <a:pt x="1133" y="741"/>
                  </a:lnTo>
                  <a:lnTo>
                    <a:pt x="1131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6" y="739"/>
                  </a:lnTo>
                  <a:lnTo>
                    <a:pt x="1121" y="736"/>
                  </a:lnTo>
                  <a:lnTo>
                    <a:pt x="1119" y="736"/>
                  </a:lnTo>
                  <a:lnTo>
                    <a:pt x="1119" y="736"/>
                  </a:lnTo>
                  <a:lnTo>
                    <a:pt x="1114" y="739"/>
                  </a:lnTo>
                  <a:lnTo>
                    <a:pt x="1114" y="739"/>
                  </a:lnTo>
                  <a:lnTo>
                    <a:pt x="1110" y="743"/>
                  </a:lnTo>
                  <a:lnTo>
                    <a:pt x="1107" y="743"/>
                  </a:lnTo>
                  <a:lnTo>
                    <a:pt x="1107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8"/>
                  </a:lnTo>
                  <a:lnTo>
                    <a:pt x="1103" y="748"/>
                  </a:lnTo>
                  <a:lnTo>
                    <a:pt x="1103" y="748"/>
                  </a:lnTo>
                  <a:lnTo>
                    <a:pt x="1100" y="748"/>
                  </a:lnTo>
                  <a:lnTo>
                    <a:pt x="1100" y="753"/>
                  </a:lnTo>
                  <a:lnTo>
                    <a:pt x="1103" y="753"/>
                  </a:lnTo>
                  <a:lnTo>
                    <a:pt x="1103" y="755"/>
                  </a:lnTo>
                  <a:lnTo>
                    <a:pt x="1103" y="760"/>
                  </a:lnTo>
                  <a:lnTo>
                    <a:pt x="1103" y="760"/>
                  </a:lnTo>
                  <a:lnTo>
                    <a:pt x="1103" y="762"/>
                  </a:lnTo>
                  <a:lnTo>
                    <a:pt x="1105" y="765"/>
                  </a:lnTo>
                  <a:lnTo>
                    <a:pt x="1105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1" y="765"/>
                  </a:lnTo>
                  <a:lnTo>
                    <a:pt x="1091" y="765"/>
                  </a:lnTo>
                  <a:lnTo>
                    <a:pt x="1091" y="767"/>
                  </a:lnTo>
                  <a:lnTo>
                    <a:pt x="1091" y="767"/>
                  </a:lnTo>
                  <a:lnTo>
                    <a:pt x="1091" y="769"/>
                  </a:lnTo>
                  <a:lnTo>
                    <a:pt x="1093" y="769"/>
                  </a:lnTo>
                  <a:lnTo>
                    <a:pt x="1095" y="769"/>
                  </a:lnTo>
                  <a:lnTo>
                    <a:pt x="1095" y="772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72"/>
                  </a:lnTo>
                  <a:lnTo>
                    <a:pt x="1098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69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7" y="772"/>
                  </a:lnTo>
                  <a:lnTo>
                    <a:pt x="1107" y="772"/>
                  </a:lnTo>
                  <a:lnTo>
                    <a:pt x="1110" y="772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4" y="774"/>
                  </a:lnTo>
                  <a:lnTo>
                    <a:pt x="1114" y="774"/>
                  </a:lnTo>
                  <a:lnTo>
                    <a:pt x="1117" y="772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7"/>
                  </a:lnTo>
                  <a:lnTo>
                    <a:pt x="1121" y="777"/>
                  </a:lnTo>
                  <a:lnTo>
                    <a:pt x="1119" y="774"/>
                  </a:lnTo>
                  <a:lnTo>
                    <a:pt x="1119" y="772"/>
                  </a:lnTo>
                  <a:lnTo>
                    <a:pt x="1119" y="769"/>
                  </a:lnTo>
                  <a:lnTo>
                    <a:pt x="1121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72"/>
                  </a:lnTo>
                  <a:lnTo>
                    <a:pt x="1124" y="772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4" y="774"/>
                  </a:lnTo>
                  <a:lnTo>
                    <a:pt x="1126" y="772"/>
                  </a:lnTo>
                  <a:lnTo>
                    <a:pt x="1126" y="774"/>
                  </a:lnTo>
                  <a:lnTo>
                    <a:pt x="1129" y="772"/>
                  </a:lnTo>
                  <a:lnTo>
                    <a:pt x="1131" y="772"/>
                  </a:lnTo>
                  <a:lnTo>
                    <a:pt x="1129" y="772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6" y="769"/>
                  </a:lnTo>
                  <a:lnTo>
                    <a:pt x="1126" y="772"/>
                  </a:lnTo>
                  <a:lnTo>
                    <a:pt x="1126" y="772"/>
                  </a:lnTo>
                  <a:lnTo>
                    <a:pt x="1126" y="769"/>
                  </a:lnTo>
                  <a:lnTo>
                    <a:pt x="1126" y="769"/>
                  </a:lnTo>
                  <a:lnTo>
                    <a:pt x="1126" y="767"/>
                  </a:lnTo>
                  <a:lnTo>
                    <a:pt x="1126" y="767"/>
                  </a:lnTo>
                  <a:lnTo>
                    <a:pt x="1129" y="765"/>
                  </a:lnTo>
                  <a:lnTo>
                    <a:pt x="1129" y="762"/>
                  </a:lnTo>
                  <a:lnTo>
                    <a:pt x="1131" y="760"/>
                  </a:lnTo>
                  <a:lnTo>
                    <a:pt x="1131" y="760"/>
                  </a:lnTo>
                  <a:lnTo>
                    <a:pt x="1131" y="758"/>
                  </a:lnTo>
                  <a:lnTo>
                    <a:pt x="1133" y="755"/>
                  </a:lnTo>
                  <a:lnTo>
                    <a:pt x="1136" y="755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8" y="748"/>
                  </a:lnTo>
                  <a:lnTo>
                    <a:pt x="1138" y="746"/>
                  </a:lnTo>
                  <a:close/>
                  <a:moveTo>
                    <a:pt x="1457" y="755"/>
                  </a:moveTo>
                  <a:lnTo>
                    <a:pt x="1455" y="751"/>
                  </a:lnTo>
                  <a:lnTo>
                    <a:pt x="1455" y="751"/>
                  </a:lnTo>
                  <a:lnTo>
                    <a:pt x="1455" y="751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7" y="748"/>
                  </a:lnTo>
                  <a:lnTo>
                    <a:pt x="1457" y="748"/>
                  </a:lnTo>
                  <a:lnTo>
                    <a:pt x="1457" y="751"/>
                  </a:lnTo>
                  <a:lnTo>
                    <a:pt x="1460" y="751"/>
                  </a:lnTo>
                  <a:lnTo>
                    <a:pt x="1460" y="751"/>
                  </a:lnTo>
                  <a:lnTo>
                    <a:pt x="1460" y="748"/>
                  </a:lnTo>
                  <a:lnTo>
                    <a:pt x="1460" y="748"/>
                  </a:lnTo>
                  <a:lnTo>
                    <a:pt x="1460" y="746"/>
                  </a:lnTo>
                  <a:lnTo>
                    <a:pt x="1460" y="746"/>
                  </a:lnTo>
                  <a:lnTo>
                    <a:pt x="1462" y="743"/>
                  </a:lnTo>
                  <a:lnTo>
                    <a:pt x="1462" y="743"/>
                  </a:lnTo>
                  <a:lnTo>
                    <a:pt x="1464" y="743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39"/>
                  </a:lnTo>
                  <a:lnTo>
                    <a:pt x="1464" y="736"/>
                  </a:lnTo>
                  <a:lnTo>
                    <a:pt x="1464" y="734"/>
                  </a:lnTo>
                  <a:lnTo>
                    <a:pt x="1464" y="734"/>
                  </a:lnTo>
                  <a:lnTo>
                    <a:pt x="1464" y="732"/>
                  </a:lnTo>
                  <a:lnTo>
                    <a:pt x="1462" y="732"/>
                  </a:lnTo>
                  <a:lnTo>
                    <a:pt x="1462" y="732"/>
                  </a:lnTo>
                  <a:lnTo>
                    <a:pt x="1460" y="732"/>
                  </a:lnTo>
                  <a:lnTo>
                    <a:pt x="1460" y="732"/>
                  </a:lnTo>
                  <a:lnTo>
                    <a:pt x="1460" y="729"/>
                  </a:lnTo>
                  <a:lnTo>
                    <a:pt x="1460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5" y="732"/>
                  </a:lnTo>
                  <a:lnTo>
                    <a:pt x="1455" y="732"/>
                  </a:lnTo>
                  <a:lnTo>
                    <a:pt x="1455" y="734"/>
                  </a:lnTo>
                  <a:lnTo>
                    <a:pt x="1453" y="734"/>
                  </a:lnTo>
                  <a:lnTo>
                    <a:pt x="1453" y="736"/>
                  </a:lnTo>
                  <a:lnTo>
                    <a:pt x="1453" y="736"/>
                  </a:lnTo>
                  <a:lnTo>
                    <a:pt x="1453" y="739"/>
                  </a:lnTo>
                  <a:lnTo>
                    <a:pt x="1453" y="739"/>
                  </a:lnTo>
                  <a:lnTo>
                    <a:pt x="1455" y="739"/>
                  </a:lnTo>
                  <a:lnTo>
                    <a:pt x="1455" y="739"/>
                  </a:lnTo>
                  <a:lnTo>
                    <a:pt x="1455" y="736"/>
                  </a:lnTo>
                  <a:lnTo>
                    <a:pt x="1457" y="736"/>
                  </a:lnTo>
                  <a:lnTo>
                    <a:pt x="1457" y="736"/>
                  </a:lnTo>
                  <a:lnTo>
                    <a:pt x="1460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0" y="741"/>
                  </a:lnTo>
                  <a:lnTo>
                    <a:pt x="1455" y="741"/>
                  </a:lnTo>
                  <a:lnTo>
                    <a:pt x="1455" y="743"/>
                  </a:lnTo>
                  <a:lnTo>
                    <a:pt x="1453" y="743"/>
                  </a:lnTo>
                  <a:lnTo>
                    <a:pt x="1453" y="743"/>
                  </a:lnTo>
                  <a:lnTo>
                    <a:pt x="1453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48" y="746"/>
                  </a:lnTo>
                  <a:lnTo>
                    <a:pt x="1448" y="746"/>
                  </a:lnTo>
                  <a:lnTo>
                    <a:pt x="1445" y="746"/>
                  </a:lnTo>
                  <a:lnTo>
                    <a:pt x="1445" y="746"/>
                  </a:lnTo>
                  <a:lnTo>
                    <a:pt x="1443" y="748"/>
                  </a:lnTo>
                  <a:lnTo>
                    <a:pt x="1441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41" y="753"/>
                  </a:lnTo>
                  <a:lnTo>
                    <a:pt x="1441" y="753"/>
                  </a:lnTo>
                  <a:lnTo>
                    <a:pt x="1441" y="755"/>
                  </a:lnTo>
                  <a:lnTo>
                    <a:pt x="1438" y="755"/>
                  </a:lnTo>
                  <a:lnTo>
                    <a:pt x="1438" y="758"/>
                  </a:lnTo>
                  <a:lnTo>
                    <a:pt x="1436" y="758"/>
                  </a:lnTo>
                  <a:lnTo>
                    <a:pt x="1429" y="760"/>
                  </a:lnTo>
                  <a:lnTo>
                    <a:pt x="1427" y="760"/>
                  </a:lnTo>
                  <a:lnTo>
                    <a:pt x="1424" y="758"/>
                  </a:lnTo>
                  <a:lnTo>
                    <a:pt x="1419" y="755"/>
                  </a:lnTo>
                  <a:lnTo>
                    <a:pt x="1419" y="753"/>
                  </a:lnTo>
                  <a:lnTo>
                    <a:pt x="1419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1"/>
                  </a:lnTo>
                  <a:lnTo>
                    <a:pt x="1415" y="751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08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1" y="751"/>
                  </a:lnTo>
                  <a:lnTo>
                    <a:pt x="1401" y="751"/>
                  </a:lnTo>
                  <a:lnTo>
                    <a:pt x="1398" y="753"/>
                  </a:lnTo>
                  <a:lnTo>
                    <a:pt x="1396" y="753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3"/>
                  </a:lnTo>
                  <a:lnTo>
                    <a:pt x="1393" y="753"/>
                  </a:lnTo>
                  <a:lnTo>
                    <a:pt x="1393" y="755"/>
                  </a:lnTo>
                  <a:lnTo>
                    <a:pt x="1391" y="753"/>
                  </a:lnTo>
                  <a:lnTo>
                    <a:pt x="1391" y="753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89" y="758"/>
                  </a:lnTo>
                  <a:lnTo>
                    <a:pt x="1389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2" y="755"/>
                  </a:lnTo>
                  <a:lnTo>
                    <a:pt x="1382" y="755"/>
                  </a:lnTo>
                  <a:lnTo>
                    <a:pt x="1379" y="753"/>
                  </a:lnTo>
                  <a:lnTo>
                    <a:pt x="1377" y="753"/>
                  </a:lnTo>
                  <a:lnTo>
                    <a:pt x="1377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0" y="743"/>
                  </a:lnTo>
                  <a:lnTo>
                    <a:pt x="1360" y="743"/>
                  </a:lnTo>
                  <a:lnTo>
                    <a:pt x="1358" y="743"/>
                  </a:lnTo>
                  <a:lnTo>
                    <a:pt x="1356" y="743"/>
                  </a:lnTo>
                  <a:lnTo>
                    <a:pt x="1353" y="743"/>
                  </a:lnTo>
                  <a:lnTo>
                    <a:pt x="1353" y="743"/>
                  </a:lnTo>
                  <a:lnTo>
                    <a:pt x="1351" y="743"/>
                  </a:lnTo>
                  <a:lnTo>
                    <a:pt x="1351" y="743"/>
                  </a:lnTo>
                  <a:lnTo>
                    <a:pt x="1348" y="743"/>
                  </a:lnTo>
                  <a:lnTo>
                    <a:pt x="1346" y="743"/>
                  </a:lnTo>
                  <a:lnTo>
                    <a:pt x="1344" y="741"/>
                  </a:lnTo>
                  <a:lnTo>
                    <a:pt x="1344" y="741"/>
                  </a:lnTo>
                  <a:lnTo>
                    <a:pt x="1344" y="739"/>
                  </a:lnTo>
                  <a:lnTo>
                    <a:pt x="1341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7" y="741"/>
                  </a:lnTo>
                  <a:lnTo>
                    <a:pt x="1337" y="739"/>
                  </a:lnTo>
                  <a:lnTo>
                    <a:pt x="1337" y="739"/>
                  </a:lnTo>
                  <a:lnTo>
                    <a:pt x="1334" y="741"/>
                  </a:lnTo>
                  <a:lnTo>
                    <a:pt x="1332" y="741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27" y="741"/>
                  </a:lnTo>
                  <a:lnTo>
                    <a:pt x="1322" y="739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18" y="741"/>
                  </a:lnTo>
                  <a:lnTo>
                    <a:pt x="1318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3"/>
                  </a:lnTo>
                  <a:lnTo>
                    <a:pt x="1315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08" y="746"/>
                  </a:lnTo>
                  <a:lnTo>
                    <a:pt x="1308" y="746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6" y="748"/>
                  </a:lnTo>
                  <a:lnTo>
                    <a:pt x="1306" y="748"/>
                  </a:lnTo>
                  <a:lnTo>
                    <a:pt x="1306" y="751"/>
                  </a:lnTo>
                  <a:lnTo>
                    <a:pt x="1306" y="751"/>
                  </a:lnTo>
                  <a:lnTo>
                    <a:pt x="1304" y="751"/>
                  </a:lnTo>
                  <a:lnTo>
                    <a:pt x="1304" y="748"/>
                  </a:lnTo>
                  <a:lnTo>
                    <a:pt x="1301" y="748"/>
                  </a:lnTo>
                  <a:lnTo>
                    <a:pt x="1301" y="748"/>
                  </a:lnTo>
                  <a:lnTo>
                    <a:pt x="1301" y="751"/>
                  </a:lnTo>
                  <a:lnTo>
                    <a:pt x="1301" y="751"/>
                  </a:lnTo>
                  <a:lnTo>
                    <a:pt x="1299" y="755"/>
                  </a:lnTo>
                  <a:lnTo>
                    <a:pt x="1299" y="755"/>
                  </a:lnTo>
                  <a:lnTo>
                    <a:pt x="1299" y="758"/>
                  </a:lnTo>
                  <a:lnTo>
                    <a:pt x="1299" y="765"/>
                  </a:lnTo>
                  <a:lnTo>
                    <a:pt x="1299" y="765"/>
                  </a:lnTo>
                  <a:lnTo>
                    <a:pt x="1299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4" y="767"/>
                  </a:lnTo>
                  <a:lnTo>
                    <a:pt x="1304" y="767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6" y="772"/>
                  </a:lnTo>
                  <a:lnTo>
                    <a:pt x="1306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9"/>
                  </a:lnTo>
                  <a:lnTo>
                    <a:pt x="1311" y="767"/>
                  </a:lnTo>
                  <a:lnTo>
                    <a:pt x="1313" y="767"/>
                  </a:lnTo>
                  <a:lnTo>
                    <a:pt x="1315" y="767"/>
                  </a:lnTo>
                  <a:lnTo>
                    <a:pt x="1315" y="767"/>
                  </a:lnTo>
                  <a:lnTo>
                    <a:pt x="1318" y="767"/>
                  </a:lnTo>
                  <a:lnTo>
                    <a:pt x="1318" y="767"/>
                  </a:lnTo>
                  <a:lnTo>
                    <a:pt x="1320" y="769"/>
                  </a:lnTo>
                  <a:lnTo>
                    <a:pt x="1320" y="769"/>
                  </a:lnTo>
                  <a:lnTo>
                    <a:pt x="1322" y="769"/>
                  </a:lnTo>
                  <a:lnTo>
                    <a:pt x="1325" y="769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4" y="767"/>
                  </a:lnTo>
                  <a:lnTo>
                    <a:pt x="1337" y="767"/>
                  </a:lnTo>
                  <a:lnTo>
                    <a:pt x="1337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6" y="769"/>
                  </a:lnTo>
                  <a:lnTo>
                    <a:pt x="1346" y="772"/>
                  </a:lnTo>
                  <a:lnTo>
                    <a:pt x="1346" y="772"/>
                  </a:lnTo>
                  <a:lnTo>
                    <a:pt x="1348" y="772"/>
                  </a:lnTo>
                  <a:lnTo>
                    <a:pt x="1348" y="772"/>
                  </a:lnTo>
                  <a:lnTo>
                    <a:pt x="1348" y="769"/>
                  </a:lnTo>
                  <a:lnTo>
                    <a:pt x="1348" y="769"/>
                  </a:lnTo>
                  <a:lnTo>
                    <a:pt x="1351" y="769"/>
                  </a:lnTo>
                  <a:lnTo>
                    <a:pt x="1351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72"/>
                  </a:lnTo>
                  <a:lnTo>
                    <a:pt x="1356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60" y="774"/>
                  </a:lnTo>
                  <a:lnTo>
                    <a:pt x="1363" y="774"/>
                  </a:lnTo>
                  <a:lnTo>
                    <a:pt x="1365" y="774"/>
                  </a:lnTo>
                  <a:lnTo>
                    <a:pt x="1367" y="774"/>
                  </a:lnTo>
                  <a:lnTo>
                    <a:pt x="1370" y="772"/>
                  </a:lnTo>
                  <a:lnTo>
                    <a:pt x="1372" y="772"/>
                  </a:lnTo>
                  <a:lnTo>
                    <a:pt x="1377" y="774"/>
                  </a:lnTo>
                  <a:lnTo>
                    <a:pt x="1379" y="774"/>
                  </a:lnTo>
                  <a:lnTo>
                    <a:pt x="1382" y="772"/>
                  </a:lnTo>
                  <a:lnTo>
                    <a:pt x="1382" y="772"/>
                  </a:lnTo>
                  <a:lnTo>
                    <a:pt x="1379" y="769"/>
                  </a:lnTo>
                  <a:lnTo>
                    <a:pt x="1379" y="769"/>
                  </a:lnTo>
                  <a:lnTo>
                    <a:pt x="1382" y="767"/>
                  </a:lnTo>
                  <a:lnTo>
                    <a:pt x="1382" y="767"/>
                  </a:lnTo>
                  <a:lnTo>
                    <a:pt x="1384" y="767"/>
                  </a:lnTo>
                  <a:lnTo>
                    <a:pt x="1384" y="767"/>
                  </a:lnTo>
                  <a:lnTo>
                    <a:pt x="1386" y="769"/>
                  </a:lnTo>
                  <a:lnTo>
                    <a:pt x="1389" y="769"/>
                  </a:lnTo>
                  <a:lnTo>
                    <a:pt x="1391" y="769"/>
                  </a:lnTo>
                  <a:lnTo>
                    <a:pt x="1393" y="769"/>
                  </a:lnTo>
                  <a:lnTo>
                    <a:pt x="1393" y="769"/>
                  </a:lnTo>
                  <a:lnTo>
                    <a:pt x="1393" y="772"/>
                  </a:lnTo>
                  <a:lnTo>
                    <a:pt x="1396" y="774"/>
                  </a:lnTo>
                  <a:lnTo>
                    <a:pt x="1396" y="772"/>
                  </a:lnTo>
                  <a:lnTo>
                    <a:pt x="1396" y="772"/>
                  </a:lnTo>
                  <a:lnTo>
                    <a:pt x="1396" y="769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3" y="772"/>
                  </a:lnTo>
                  <a:lnTo>
                    <a:pt x="1405" y="772"/>
                  </a:lnTo>
                  <a:lnTo>
                    <a:pt x="1408" y="769"/>
                  </a:lnTo>
                  <a:lnTo>
                    <a:pt x="1412" y="767"/>
                  </a:lnTo>
                  <a:lnTo>
                    <a:pt x="1415" y="767"/>
                  </a:lnTo>
                  <a:lnTo>
                    <a:pt x="1417" y="765"/>
                  </a:lnTo>
                  <a:lnTo>
                    <a:pt x="1419" y="765"/>
                  </a:lnTo>
                  <a:lnTo>
                    <a:pt x="1422" y="765"/>
                  </a:lnTo>
                  <a:lnTo>
                    <a:pt x="1424" y="765"/>
                  </a:lnTo>
                  <a:lnTo>
                    <a:pt x="1427" y="765"/>
                  </a:lnTo>
                  <a:lnTo>
                    <a:pt x="1427" y="765"/>
                  </a:lnTo>
                  <a:lnTo>
                    <a:pt x="1429" y="765"/>
                  </a:lnTo>
                  <a:lnTo>
                    <a:pt x="1429" y="765"/>
                  </a:lnTo>
                  <a:lnTo>
                    <a:pt x="1434" y="765"/>
                  </a:lnTo>
                  <a:lnTo>
                    <a:pt x="1436" y="765"/>
                  </a:lnTo>
                  <a:lnTo>
                    <a:pt x="1441" y="762"/>
                  </a:lnTo>
                  <a:lnTo>
                    <a:pt x="1441" y="762"/>
                  </a:lnTo>
                  <a:lnTo>
                    <a:pt x="1443" y="762"/>
                  </a:lnTo>
                  <a:lnTo>
                    <a:pt x="1443" y="760"/>
                  </a:lnTo>
                  <a:lnTo>
                    <a:pt x="1445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3" y="758"/>
                  </a:lnTo>
                  <a:lnTo>
                    <a:pt x="1453" y="758"/>
                  </a:lnTo>
                  <a:lnTo>
                    <a:pt x="1455" y="758"/>
                  </a:lnTo>
                  <a:lnTo>
                    <a:pt x="1455" y="758"/>
                  </a:lnTo>
                  <a:lnTo>
                    <a:pt x="1457" y="755"/>
                  </a:lnTo>
                  <a:lnTo>
                    <a:pt x="1457" y="755"/>
                  </a:lnTo>
                  <a:close/>
                  <a:moveTo>
                    <a:pt x="1486" y="862"/>
                  </a:moveTo>
                  <a:lnTo>
                    <a:pt x="1486" y="862"/>
                  </a:lnTo>
                  <a:lnTo>
                    <a:pt x="1486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6" y="862"/>
                  </a:lnTo>
                  <a:lnTo>
                    <a:pt x="1486" y="862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3" y="857"/>
                  </a:lnTo>
                  <a:lnTo>
                    <a:pt x="1483" y="857"/>
                  </a:lnTo>
                  <a:lnTo>
                    <a:pt x="1481" y="857"/>
                  </a:lnTo>
                  <a:lnTo>
                    <a:pt x="1479" y="859"/>
                  </a:lnTo>
                  <a:lnTo>
                    <a:pt x="1476" y="859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1" y="866"/>
                  </a:lnTo>
                  <a:lnTo>
                    <a:pt x="1471" y="866"/>
                  </a:lnTo>
                  <a:lnTo>
                    <a:pt x="1469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2" y="869"/>
                  </a:lnTo>
                  <a:lnTo>
                    <a:pt x="1462" y="869"/>
                  </a:lnTo>
                  <a:lnTo>
                    <a:pt x="1457" y="871"/>
                  </a:lnTo>
                  <a:lnTo>
                    <a:pt x="1457" y="871"/>
                  </a:lnTo>
                  <a:lnTo>
                    <a:pt x="1455" y="871"/>
                  </a:lnTo>
                  <a:lnTo>
                    <a:pt x="1455" y="874"/>
                  </a:lnTo>
                  <a:lnTo>
                    <a:pt x="1455" y="874"/>
                  </a:lnTo>
                  <a:lnTo>
                    <a:pt x="1457" y="878"/>
                  </a:lnTo>
                  <a:lnTo>
                    <a:pt x="1457" y="881"/>
                  </a:lnTo>
                  <a:lnTo>
                    <a:pt x="1460" y="881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6"/>
                  </a:lnTo>
                  <a:lnTo>
                    <a:pt x="1474" y="874"/>
                  </a:lnTo>
                  <a:lnTo>
                    <a:pt x="1474" y="874"/>
                  </a:lnTo>
                  <a:lnTo>
                    <a:pt x="1476" y="874"/>
                  </a:lnTo>
                  <a:lnTo>
                    <a:pt x="1479" y="874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81" y="869"/>
                  </a:lnTo>
                  <a:lnTo>
                    <a:pt x="1483" y="866"/>
                  </a:lnTo>
                  <a:lnTo>
                    <a:pt x="1483" y="866"/>
                  </a:lnTo>
                  <a:lnTo>
                    <a:pt x="1486" y="866"/>
                  </a:lnTo>
                  <a:lnTo>
                    <a:pt x="1486" y="866"/>
                  </a:lnTo>
                  <a:lnTo>
                    <a:pt x="1488" y="866"/>
                  </a:lnTo>
                  <a:lnTo>
                    <a:pt x="1488" y="866"/>
                  </a:lnTo>
                  <a:lnTo>
                    <a:pt x="1488" y="864"/>
                  </a:lnTo>
                  <a:lnTo>
                    <a:pt x="1488" y="862"/>
                  </a:lnTo>
                  <a:lnTo>
                    <a:pt x="1486" y="862"/>
                  </a:lnTo>
                  <a:close/>
                  <a:moveTo>
                    <a:pt x="1412" y="855"/>
                  </a:moveTo>
                  <a:lnTo>
                    <a:pt x="1410" y="855"/>
                  </a:lnTo>
                  <a:lnTo>
                    <a:pt x="1410" y="855"/>
                  </a:lnTo>
                  <a:lnTo>
                    <a:pt x="1410" y="852"/>
                  </a:lnTo>
                  <a:lnTo>
                    <a:pt x="1408" y="852"/>
                  </a:lnTo>
                  <a:lnTo>
                    <a:pt x="1408" y="855"/>
                  </a:lnTo>
                  <a:lnTo>
                    <a:pt x="1405" y="855"/>
                  </a:lnTo>
                  <a:lnTo>
                    <a:pt x="1403" y="857"/>
                  </a:lnTo>
                  <a:lnTo>
                    <a:pt x="1398" y="859"/>
                  </a:lnTo>
                  <a:lnTo>
                    <a:pt x="1396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401" y="862"/>
                  </a:lnTo>
                  <a:lnTo>
                    <a:pt x="1403" y="862"/>
                  </a:lnTo>
                  <a:lnTo>
                    <a:pt x="1405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10" y="862"/>
                  </a:lnTo>
                  <a:lnTo>
                    <a:pt x="1410" y="862"/>
                  </a:lnTo>
                  <a:lnTo>
                    <a:pt x="1410" y="859"/>
                  </a:lnTo>
                  <a:lnTo>
                    <a:pt x="1412" y="859"/>
                  </a:lnTo>
                  <a:lnTo>
                    <a:pt x="1412" y="857"/>
                  </a:lnTo>
                  <a:lnTo>
                    <a:pt x="1412" y="855"/>
                  </a:lnTo>
                  <a:lnTo>
                    <a:pt x="1412" y="855"/>
                  </a:lnTo>
                  <a:lnTo>
                    <a:pt x="1412" y="855"/>
                  </a:lnTo>
                  <a:close/>
                  <a:moveTo>
                    <a:pt x="1393" y="862"/>
                  </a:moveTo>
                  <a:lnTo>
                    <a:pt x="1391" y="862"/>
                  </a:lnTo>
                  <a:lnTo>
                    <a:pt x="1391" y="862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91" y="864"/>
                  </a:lnTo>
                  <a:lnTo>
                    <a:pt x="1391" y="864"/>
                  </a:lnTo>
                  <a:lnTo>
                    <a:pt x="1393" y="864"/>
                  </a:lnTo>
                  <a:lnTo>
                    <a:pt x="1393" y="864"/>
                  </a:lnTo>
                  <a:lnTo>
                    <a:pt x="1393" y="862"/>
                  </a:lnTo>
                  <a:lnTo>
                    <a:pt x="1393" y="862"/>
                  </a:lnTo>
                  <a:lnTo>
                    <a:pt x="1393" y="862"/>
                  </a:lnTo>
                  <a:close/>
                  <a:moveTo>
                    <a:pt x="1254" y="769"/>
                  </a:moveTo>
                  <a:lnTo>
                    <a:pt x="1254" y="769"/>
                  </a:lnTo>
                  <a:lnTo>
                    <a:pt x="1254" y="769"/>
                  </a:lnTo>
                  <a:lnTo>
                    <a:pt x="1254" y="767"/>
                  </a:lnTo>
                  <a:lnTo>
                    <a:pt x="1252" y="767"/>
                  </a:lnTo>
                  <a:lnTo>
                    <a:pt x="1252" y="767"/>
                  </a:lnTo>
                  <a:lnTo>
                    <a:pt x="1247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5"/>
                  </a:lnTo>
                  <a:lnTo>
                    <a:pt x="1240" y="765"/>
                  </a:lnTo>
                  <a:lnTo>
                    <a:pt x="1242" y="765"/>
                  </a:lnTo>
                  <a:lnTo>
                    <a:pt x="1242" y="762"/>
                  </a:lnTo>
                  <a:lnTo>
                    <a:pt x="1244" y="762"/>
                  </a:lnTo>
                  <a:lnTo>
                    <a:pt x="1244" y="762"/>
                  </a:lnTo>
                  <a:lnTo>
                    <a:pt x="1247" y="762"/>
                  </a:lnTo>
                  <a:lnTo>
                    <a:pt x="1249" y="765"/>
                  </a:lnTo>
                  <a:lnTo>
                    <a:pt x="1249" y="762"/>
                  </a:lnTo>
                  <a:lnTo>
                    <a:pt x="1249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4" y="765"/>
                  </a:lnTo>
                  <a:lnTo>
                    <a:pt x="1254" y="765"/>
                  </a:lnTo>
                  <a:lnTo>
                    <a:pt x="1256" y="765"/>
                  </a:lnTo>
                  <a:lnTo>
                    <a:pt x="1259" y="765"/>
                  </a:lnTo>
                  <a:lnTo>
                    <a:pt x="1259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6" y="765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59" y="760"/>
                  </a:lnTo>
                  <a:lnTo>
                    <a:pt x="1259" y="758"/>
                  </a:lnTo>
                  <a:lnTo>
                    <a:pt x="1259" y="758"/>
                  </a:lnTo>
                  <a:lnTo>
                    <a:pt x="1259" y="755"/>
                  </a:lnTo>
                  <a:lnTo>
                    <a:pt x="1259" y="755"/>
                  </a:lnTo>
                  <a:lnTo>
                    <a:pt x="1259" y="753"/>
                  </a:lnTo>
                  <a:lnTo>
                    <a:pt x="1259" y="751"/>
                  </a:lnTo>
                  <a:lnTo>
                    <a:pt x="1256" y="748"/>
                  </a:lnTo>
                  <a:lnTo>
                    <a:pt x="1256" y="746"/>
                  </a:lnTo>
                  <a:lnTo>
                    <a:pt x="1256" y="743"/>
                  </a:lnTo>
                  <a:lnTo>
                    <a:pt x="1256" y="743"/>
                  </a:lnTo>
                  <a:lnTo>
                    <a:pt x="1256" y="741"/>
                  </a:lnTo>
                  <a:lnTo>
                    <a:pt x="1254" y="741"/>
                  </a:lnTo>
                  <a:lnTo>
                    <a:pt x="1254" y="741"/>
                  </a:lnTo>
                  <a:lnTo>
                    <a:pt x="1252" y="741"/>
                  </a:lnTo>
                  <a:lnTo>
                    <a:pt x="1249" y="741"/>
                  </a:lnTo>
                  <a:lnTo>
                    <a:pt x="1247" y="741"/>
                  </a:lnTo>
                  <a:lnTo>
                    <a:pt x="1244" y="741"/>
                  </a:lnTo>
                  <a:lnTo>
                    <a:pt x="1244" y="743"/>
                  </a:lnTo>
                  <a:lnTo>
                    <a:pt x="1242" y="743"/>
                  </a:lnTo>
                  <a:lnTo>
                    <a:pt x="1242" y="746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51"/>
                  </a:lnTo>
                  <a:lnTo>
                    <a:pt x="1242" y="751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40" y="751"/>
                  </a:lnTo>
                  <a:lnTo>
                    <a:pt x="1240" y="748"/>
                  </a:lnTo>
                  <a:lnTo>
                    <a:pt x="1240" y="746"/>
                  </a:lnTo>
                  <a:lnTo>
                    <a:pt x="1240" y="746"/>
                  </a:lnTo>
                  <a:lnTo>
                    <a:pt x="1240" y="741"/>
                  </a:lnTo>
                  <a:lnTo>
                    <a:pt x="1237" y="741"/>
                  </a:lnTo>
                  <a:lnTo>
                    <a:pt x="1237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39"/>
                  </a:lnTo>
                  <a:lnTo>
                    <a:pt x="1235" y="739"/>
                  </a:lnTo>
                  <a:lnTo>
                    <a:pt x="1233" y="739"/>
                  </a:lnTo>
                  <a:lnTo>
                    <a:pt x="1233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28" y="739"/>
                  </a:lnTo>
                  <a:lnTo>
                    <a:pt x="1228" y="739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3"/>
                  </a:lnTo>
                  <a:lnTo>
                    <a:pt x="1223" y="743"/>
                  </a:lnTo>
                  <a:lnTo>
                    <a:pt x="1223" y="743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6" y="741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6"/>
                  </a:lnTo>
                  <a:lnTo>
                    <a:pt x="1214" y="734"/>
                  </a:lnTo>
                  <a:lnTo>
                    <a:pt x="1211" y="732"/>
                  </a:lnTo>
                  <a:lnTo>
                    <a:pt x="1209" y="732"/>
                  </a:lnTo>
                  <a:lnTo>
                    <a:pt x="1207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2" y="732"/>
                  </a:lnTo>
                  <a:lnTo>
                    <a:pt x="1202" y="732"/>
                  </a:lnTo>
                  <a:lnTo>
                    <a:pt x="1202" y="729"/>
                  </a:lnTo>
                  <a:lnTo>
                    <a:pt x="1202" y="729"/>
                  </a:lnTo>
                  <a:lnTo>
                    <a:pt x="1199" y="729"/>
                  </a:lnTo>
                  <a:lnTo>
                    <a:pt x="1199" y="729"/>
                  </a:lnTo>
                  <a:lnTo>
                    <a:pt x="1195" y="732"/>
                  </a:lnTo>
                  <a:lnTo>
                    <a:pt x="1192" y="732"/>
                  </a:lnTo>
                  <a:lnTo>
                    <a:pt x="1192" y="732"/>
                  </a:lnTo>
                  <a:lnTo>
                    <a:pt x="1192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88" y="736"/>
                  </a:lnTo>
                  <a:lnTo>
                    <a:pt x="1188" y="739"/>
                  </a:lnTo>
                  <a:lnTo>
                    <a:pt x="1188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2" y="741"/>
                  </a:lnTo>
                  <a:lnTo>
                    <a:pt x="1192" y="741"/>
                  </a:lnTo>
                  <a:lnTo>
                    <a:pt x="1195" y="743"/>
                  </a:lnTo>
                  <a:lnTo>
                    <a:pt x="1195" y="743"/>
                  </a:lnTo>
                  <a:lnTo>
                    <a:pt x="1197" y="746"/>
                  </a:lnTo>
                  <a:lnTo>
                    <a:pt x="1202" y="748"/>
                  </a:lnTo>
                  <a:lnTo>
                    <a:pt x="1202" y="751"/>
                  </a:lnTo>
                  <a:lnTo>
                    <a:pt x="1202" y="751"/>
                  </a:lnTo>
                  <a:lnTo>
                    <a:pt x="1204" y="751"/>
                  </a:lnTo>
                  <a:lnTo>
                    <a:pt x="1204" y="751"/>
                  </a:lnTo>
                  <a:lnTo>
                    <a:pt x="1207" y="751"/>
                  </a:lnTo>
                  <a:lnTo>
                    <a:pt x="1207" y="748"/>
                  </a:lnTo>
                  <a:lnTo>
                    <a:pt x="1209" y="751"/>
                  </a:lnTo>
                  <a:lnTo>
                    <a:pt x="1209" y="751"/>
                  </a:lnTo>
                  <a:lnTo>
                    <a:pt x="1209" y="753"/>
                  </a:lnTo>
                  <a:lnTo>
                    <a:pt x="1211" y="751"/>
                  </a:lnTo>
                  <a:lnTo>
                    <a:pt x="1211" y="751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8" y="755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60"/>
                  </a:lnTo>
                  <a:lnTo>
                    <a:pt x="1218" y="760"/>
                  </a:lnTo>
                  <a:lnTo>
                    <a:pt x="1216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1" y="760"/>
                  </a:lnTo>
                  <a:lnTo>
                    <a:pt x="1211" y="760"/>
                  </a:lnTo>
                  <a:lnTo>
                    <a:pt x="1209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2"/>
                  </a:lnTo>
                  <a:lnTo>
                    <a:pt x="1207" y="762"/>
                  </a:lnTo>
                  <a:lnTo>
                    <a:pt x="1204" y="765"/>
                  </a:lnTo>
                  <a:lnTo>
                    <a:pt x="1202" y="765"/>
                  </a:lnTo>
                  <a:lnTo>
                    <a:pt x="1202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2"/>
                  </a:lnTo>
                  <a:lnTo>
                    <a:pt x="1199" y="762"/>
                  </a:lnTo>
                  <a:lnTo>
                    <a:pt x="1197" y="762"/>
                  </a:lnTo>
                  <a:lnTo>
                    <a:pt x="1197" y="762"/>
                  </a:lnTo>
                  <a:lnTo>
                    <a:pt x="1195" y="762"/>
                  </a:lnTo>
                  <a:lnTo>
                    <a:pt x="1195" y="762"/>
                  </a:lnTo>
                  <a:lnTo>
                    <a:pt x="1192" y="762"/>
                  </a:lnTo>
                  <a:lnTo>
                    <a:pt x="1192" y="762"/>
                  </a:lnTo>
                  <a:lnTo>
                    <a:pt x="1192" y="760"/>
                  </a:lnTo>
                  <a:lnTo>
                    <a:pt x="1190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0" y="758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88" y="755"/>
                  </a:lnTo>
                  <a:lnTo>
                    <a:pt x="1188" y="755"/>
                  </a:lnTo>
                  <a:lnTo>
                    <a:pt x="1185" y="755"/>
                  </a:lnTo>
                  <a:lnTo>
                    <a:pt x="1185" y="753"/>
                  </a:lnTo>
                  <a:lnTo>
                    <a:pt x="1185" y="753"/>
                  </a:lnTo>
                  <a:lnTo>
                    <a:pt x="1185" y="751"/>
                  </a:lnTo>
                  <a:lnTo>
                    <a:pt x="1185" y="748"/>
                  </a:lnTo>
                  <a:lnTo>
                    <a:pt x="1183" y="748"/>
                  </a:lnTo>
                  <a:lnTo>
                    <a:pt x="1183" y="748"/>
                  </a:lnTo>
                  <a:lnTo>
                    <a:pt x="1183" y="751"/>
                  </a:lnTo>
                  <a:lnTo>
                    <a:pt x="1183" y="753"/>
                  </a:lnTo>
                  <a:lnTo>
                    <a:pt x="1181" y="751"/>
                  </a:lnTo>
                  <a:lnTo>
                    <a:pt x="1181" y="748"/>
                  </a:lnTo>
                  <a:lnTo>
                    <a:pt x="1181" y="746"/>
                  </a:lnTo>
                  <a:lnTo>
                    <a:pt x="1181" y="748"/>
                  </a:lnTo>
                  <a:lnTo>
                    <a:pt x="1178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3" y="748"/>
                  </a:lnTo>
                  <a:lnTo>
                    <a:pt x="1173" y="748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1" y="748"/>
                  </a:lnTo>
                  <a:lnTo>
                    <a:pt x="1169" y="748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4" y="746"/>
                  </a:lnTo>
                  <a:lnTo>
                    <a:pt x="1162" y="746"/>
                  </a:lnTo>
                  <a:lnTo>
                    <a:pt x="1162" y="743"/>
                  </a:lnTo>
                  <a:lnTo>
                    <a:pt x="1162" y="746"/>
                  </a:lnTo>
                  <a:lnTo>
                    <a:pt x="1159" y="746"/>
                  </a:lnTo>
                  <a:lnTo>
                    <a:pt x="1157" y="746"/>
                  </a:lnTo>
                  <a:lnTo>
                    <a:pt x="1159" y="746"/>
                  </a:lnTo>
                  <a:lnTo>
                    <a:pt x="1157" y="748"/>
                  </a:lnTo>
                  <a:lnTo>
                    <a:pt x="1152" y="751"/>
                  </a:lnTo>
                  <a:lnTo>
                    <a:pt x="1150" y="751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3" y="753"/>
                  </a:lnTo>
                  <a:lnTo>
                    <a:pt x="1143" y="755"/>
                  </a:lnTo>
                  <a:lnTo>
                    <a:pt x="1143" y="755"/>
                  </a:lnTo>
                  <a:lnTo>
                    <a:pt x="1140" y="755"/>
                  </a:lnTo>
                  <a:lnTo>
                    <a:pt x="1138" y="760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38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7"/>
                  </a:lnTo>
                  <a:lnTo>
                    <a:pt x="1140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9"/>
                  </a:lnTo>
                  <a:lnTo>
                    <a:pt x="1140" y="769"/>
                  </a:lnTo>
                  <a:lnTo>
                    <a:pt x="1138" y="769"/>
                  </a:lnTo>
                  <a:lnTo>
                    <a:pt x="1138" y="772"/>
                  </a:lnTo>
                  <a:lnTo>
                    <a:pt x="1138" y="772"/>
                  </a:lnTo>
                  <a:lnTo>
                    <a:pt x="1138" y="774"/>
                  </a:lnTo>
                  <a:lnTo>
                    <a:pt x="1138" y="774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9"/>
                  </a:lnTo>
                  <a:lnTo>
                    <a:pt x="1138" y="779"/>
                  </a:lnTo>
                  <a:lnTo>
                    <a:pt x="1140" y="779"/>
                  </a:lnTo>
                  <a:lnTo>
                    <a:pt x="1140" y="781"/>
                  </a:lnTo>
                  <a:lnTo>
                    <a:pt x="1143" y="781"/>
                  </a:lnTo>
                  <a:lnTo>
                    <a:pt x="1143" y="781"/>
                  </a:lnTo>
                  <a:lnTo>
                    <a:pt x="1147" y="781"/>
                  </a:lnTo>
                  <a:lnTo>
                    <a:pt x="1147" y="781"/>
                  </a:lnTo>
                  <a:lnTo>
                    <a:pt x="1150" y="781"/>
                  </a:lnTo>
                  <a:lnTo>
                    <a:pt x="1150" y="781"/>
                  </a:lnTo>
                  <a:lnTo>
                    <a:pt x="1152" y="784"/>
                  </a:lnTo>
                  <a:lnTo>
                    <a:pt x="1152" y="784"/>
                  </a:lnTo>
                  <a:lnTo>
                    <a:pt x="1155" y="784"/>
                  </a:lnTo>
                  <a:lnTo>
                    <a:pt x="1159" y="784"/>
                  </a:lnTo>
                  <a:lnTo>
                    <a:pt x="1159" y="781"/>
                  </a:lnTo>
                  <a:lnTo>
                    <a:pt x="1159" y="781"/>
                  </a:lnTo>
                  <a:lnTo>
                    <a:pt x="1162" y="779"/>
                  </a:lnTo>
                  <a:lnTo>
                    <a:pt x="1162" y="779"/>
                  </a:lnTo>
                  <a:lnTo>
                    <a:pt x="1164" y="779"/>
                  </a:lnTo>
                  <a:lnTo>
                    <a:pt x="1166" y="781"/>
                  </a:lnTo>
                  <a:lnTo>
                    <a:pt x="1166" y="781"/>
                  </a:lnTo>
                  <a:lnTo>
                    <a:pt x="1169" y="781"/>
                  </a:lnTo>
                  <a:lnTo>
                    <a:pt x="1171" y="781"/>
                  </a:lnTo>
                  <a:lnTo>
                    <a:pt x="1176" y="779"/>
                  </a:lnTo>
                  <a:lnTo>
                    <a:pt x="1178" y="779"/>
                  </a:lnTo>
                  <a:lnTo>
                    <a:pt x="1181" y="779"/>
                  </a:lnTo>
                  <a:lnTo>
                    <a:pt x="1185" y="774"/>
                  </a:lnTo>
                  <a:lnTo>
                    <a:pt x="1188" y="774"/>
                  </a:lnTo>
                  <a:lnTo>
                    <a:pt x="1188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69"/>
                  </a:lnTo>
                  <a:lnTo>
                    <a:pt x="1204" y="769"/>
                  </a:lnTo>
                  <a:lnTo>
                    <a:pt x="1207" y="769"/>
                  </a:lnTo>
                  <a:lnTo>
                    <a:pt x="1207" y="772"/>
                  </a:lnTo>
                  <a:lnTo>
                    <a:pt x="1207" y="772"/>
                  </a:lnTo>
                  <a:lnTo>
                    <a:pt x="1207" y="769"/>
                  </a:lnTo>
                  <a:lnTo>
                    <a:pt x="1209" y="769"/>
                  </a:lnTo>
                  <a:lnTo>
                    <a:pt x="1209" y="769"/>
                  </a:lnTo>
                  <a:lnTo>
                    <a:pt x="1209" y="772"/>
                  </a:lnTo>
                  <a:lnTo>
                    <a:pt x="1211" y="772"/>
                  </a:lnTo>
                  <a:lnTo>
                    <a:pt x="1211" y="772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5"/>
                  </a:lnTo>
                  <a:lnTo>
                    <a:pt x="1218" y="765"/>
                  </a:lnTo>
                  <a:lnTo>
                    <a:pt x="1221" y="765"/>
                  </a:lnTo>
                  <a:lnTo>
                    <a:pt x="1221" y="762"/>
                  </a:lnTo>
                  <a:lnTo>
                    <a:pt x="1223" y="762"/>
                  </a:lnTo>
                  <a:lnTo>
                    <a:pt x="1223" y="762"/>
                  </a:lnTo>
                  <a:lnTo>
                    <a:pt x="1225" y="760"/>
                  </a:lnTo>
                  <a:lnTo>
                    <a:pt x="1225" y="760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5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2"/>
                  </a:lnTo>
                  <a:lnTo>
                    <a:pt x="1225" y="762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3" y="767"/>
                  </a:lnTo>
                  <a:lnTo>
                    <a:pt x="1223" y="767"/>
                  </a:lnTo>
                  <a:lnTo>
                    <a:pt x="1225" y="769"/>
                  </a:lnTo>
                  <a:lnTo>
                    <a:pt x="1228" y="772"/>
                  </a:lnTo>
                  <a:lnTo>
                    <a:pt x="1240" y="767"/>
                  </a:lnTo>
                  <a:lnTo>
                    <a:pt x="1242" y="767"/>
                  </a:lnTo>
                  <a:lnTo>
                    <a:pt x="1244" y="767"/>
                  </a:lnTo>
                  <a:lnTo>
                    <a:pt x="1244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4" y="769"/>
                  </a:lnTo>
                  <a:lnTo>
                    <a:pt x="1254" y="769"/>
                  </a:lnTo>
                  <a:close/>
                  <a:moveTo>
                    <a:pt x="412" y="291"/>
                  </a:moveTo>
                  <a:lnTo>
                    <a:pt x="412" y="291"/>
                  </a:lnTo>
                  <a:lnTo>
                    <a:pt x="410" y="294"/>
                  </a:lnTo>
                  <a:lnTo>
                    <a:pt x="412" y="294"/>
                  </a:lnTo>
                  <a:lnTo>
                    <a:pt x="412" y="294"/>
                  </a:lnTo>
                  <a:lnTo>
                    <a:pt x="414" y="294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2" y="291"/>
                  </a:lnTo>
                  <a:close/>
                  <a:moveTo>
                    <a:pt x="1351" y="831"/>
                  </a:moveTo>
                  <a:lnTo>
                    <a:pt x="1351" y="829"/>
                  </a:lnTo>
                  <a:lnTo>
                    <a:pt x="1348" y="829"/>
                  </a:lnTo>
                  <a:lnTo>
                    <a:pt x="1346" y="826"/>
                  </a:lnTo>
                  <a:lnTo>
                    <a:pt x="1344" y="824"/>
                  </a:lnTo>
                  <a:lnTo>
                    <a:pt x="1341" y="824"/>
                  </a:lnTo>
                  <a:lnTo>
                    <a:pt x="1341" y="819"/>
                  </a:lnTo>
                  <a:lnTo>
                    <a:pt x="1339" y="817"/>
                  </a:lnTo>
                  <a:lnTo>
                    <a:pt x="1334" y="814"/>
                  </a:lnTo>
                  <a:lnTo>
                    <a:pt x="1334" y="814"/>
                  </a:lnTo>
                  <a:lnTo>
                    <a:pt x="1334" y="812"/>
                  </a:lnTo>
                  <a:lnTo>
                    <a:pt x="1334" y="812"/>
                  </a:lnTo>
                  <a:lnTo>
                    <a:pt x="1332" y="812"/>
                  </a:lnTo>
                  <a:lnTo>
                    <a:pt x="1332" y="812"/>
                  </a:lnTo>
                  <a:lnTo>
                    <a:pt x="1330" y="812"/>
                  </a:lnTo>
                  <a:lnTo>
                    <a:pt x="1327" y="812"/>
                  </a:lnTo>
                  <a:lnTo>
                    <a:pt x="1327" y="812"/>
                  </a:lnTo>
                  <a:lnTo>
                    <a:pt x="1327" y="814"/>
                  </a:lnTo>
                  <a:lnTo>
                    <a:pt x="1325" y="814"/>
                  </a:lnTo>
                  <a:lnTo>
                    <a:pt x="1322" y="812"/>
                  </a:lnTo>
                  <a:lnTo>
                    <a:pt x="1322" y="812"/>
                  </a:lnTo>
                  <a:lnTo>
                    <a:pt x="1322" y="810"/>
                  </a:lnTo>
                  <a:lnTo>
                    <a:pt x="1322" y="810"/>
                  </a:lnTo>
                  <a:lnTo>
                    <a:pt x="1320" y="807"/>
                  </a:lnTo>
                  <a:lnTo>
                    <a:pt x="1320" y="805"/>
                  </a:lnTo>
                  <a:lnTo>
                    <a:pt x="1320" y="805"/>
                  </a:lnTo>
                  <a:lnTo>
                    <a:pt x="1320" y="803"/>
                  </a:lnTo>
                  <a:lnTo>
                    <a:pt x="1318" y="803"/>
                  </a:lnTo>
                  <a:lnTo>
                    <a:pt x="1318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3" y="803"/>
                  </a:lnTo>
                  <a:lnTo>
                    <a:pt x="1313" y="803"/>
                  </a:lnTo>
                  <a:lnTo>
                    <a:pt x="1308" y="798"/>
                  </a:lnTo>
                  <a:lnTo>
                    <a:pt x="1306" y="795"/>
                  </a:lnTo>
                  <a:lnTo>
                    <a:pt x="1306" y="795"/>
                  </a:lnTo>
                  <a:lnTo>
                    <a:pt x="1306" y="793"/>
                  </a:lnTo>
                  <a:lnTo>
                    <a:pt x="1306" y="793"/>
                  </a:lnTo>
                  <a:lnTo>
                    <a:pt x="1299" y="798"/>
                  </a:lnTo>
                  <a:lnTo>
                    <a:pt x="1299" y="798"/>
                  </a:lnTo>
                  <a:lnTo>
                    <a:pt x="1292" y="798"/>
                  </a:lnTo>
                  <a:lnTo>
                    <a:pt x="1292" y="798"/>
                  </a:lnTo>
                  <a:lnTo>
                    <a:pt x="1292" y="795"/>
                  </a:lnTo>
                  <a:lnTo>
                    <a:pt x="1289" y="795"/>
                  </a:lnTo>
                  <a:lnTo>
                    <a:pt x="1289" y="795"/>
                  </a:lnTo>
                  <a:lnTo>
                    <a:pt x="1287" y="798"/>
                  </a:lnTo>
                  <a:lnTo>
                    <a:pt x="1285" y="798"/>
                  </a:lnTo>
                  <a:lnTo>
                    <a:pt x="1285" y="798"/>
                  </a:lnTo>
                  <a:lnTo>
                    <a:pt x="1282" y="798"/>
                  </a:lnTo>
                  <a:lnTo>
                    <a:pt x="1280" y="798"/>
                  </a:lnTo>
                  <a:lnTo>
                    <a:pt x="1280" y="798"/>
                  </a:lnTo>
                  <a:lnTo>
                    <a:pt x="1278" y="798"/>
                  </a:lnTo>
                  <a:lnTo>
                    <a:pt x="1278" y="798"/>
                  </a:lnTo>
                  <a:lnTo>
                    <a:pt x="1275" y="798"/>
                  </a:lnTo>
                  <a:lnTo>
                    <a:pt x="1273" y="798"/>
                  </a:lnTo>
                  <a:lnTo>
                    <a:pt x="1270" y="798"/>
                  </a:lnTo>
                  <a:lnTo>
                    <a:pt x="1270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6" y="798"/>
                  </a:lnTo>
                  <a:lnTo>
                    <a:pt x="1263" y="798"/>
                  </a:lnTo>
                  <a:lnTo>
                    <a:pt x="1263" y="800"/>
                  </a:lnTo>
                  <a:lnTo>
                    <a:pt x="1261" y="800"/>
                  </a:lnTo>
                  <a:lnTo>
                    <a:pt x="1261" y="800"/>
                  </a:lnTo>
                  <a:lnTo>
                    <a:pt x="1259" y="800"/>
                  </a:lnTo>
                  <a:lnTo>
                    <a:pt x="1259" y="800"/>
                  </a:lnTo>
                  <a:lnTo>
                    <a:pt x="1256" y="803"/>
                  </a:lnTo>
                  <a:lnTo>
                    <a:pt x="1254" y="805"/>
                  </a:lnTo>
                  <a:lnTo>
                    <a:pt x="1254" y="805"/>
                  </a:lnTo>
                  <a:lnTo>
                    <a:pt x="1254" y="807"/>
                  </a:lnTo>
                  <a:lnTo>
                    <a:pt x="1254" y="807"/>
                  </a:lnTo>
                  <a:lnTo>
                    <a:pt x="1254" y="810"/>
                  </a:lnTo>
                  <a:lnTo>
                    <a:pt x="1256" y="810"/>
                  </a:lnTo>
                  <a:lnTo>
                    <a:pt x="1256" y="810"/>
                  </a:lnTo>
                  <a:lnTo>
                    <a:pt x="1256" y="812"/>
                  </a:lnTo>
                  <a:lnTo>
                    <a:pt x="1259" y="812"/>
                  </a:lnTo>
                  <a:lnTo>
                    <a:pt x="1259" y="814"/>
                  </a:lnTo>
                  <a:lnTo>
                    <a:pt x="1261" y="817"/>
                  </a:lnTo>
                  <a:lnTo>
                    <a:pt x="1261" y="817"/>
                  </a:lnTo>
                  <a:lnTo>
                    <a:pt x="1263" y="817"/>
                  </a:lnTo>
                  <a:lnTo>
                    <a:pt x="1266" y="817"/>
                  </a:lnTo>
                  <a:lnTo>
                    <a:pt x="1268" y="817"/>
                  </a:lnTo>
                  <a:lnTo>
                    <a:pt x="1270" y="817"/>
                  </a:lnTo>
                  <a:lnTo>
                    <a:pt x="1270" y="817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5" y="819"/>
                  </a:lnTo>
                  <a:lnTo>
                    <a:pt x="1275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80" y="819"/>
                  </a:lnTo>
                  <a:lnTo>
                    <a:pt x="1280" y="817"/>
                  </a:lnTo>
                  <a:lnTo>
                    <a:pt x="1282" y="817"/>
                  </a:lnTo>
                  <a:lnTo>
                    <a:pt x="1282" y="817"/>
                  </a:lnTo>
                  <a:lnTo>
                    <a:pt x="1285" y="819"/>
                  </a:lnTo>
                  <a:lnTo>
                    <a:pt x="1287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4"/>
                  </a:lnTo>
                  <a:lnTo>
                    <a:pt x="1296" y="824"/>
                  </a:lnTo>
                  <a:lnTo>
                    <a:pt x="1299" y="826"/>
                  </a:lnTo>
                  <a:lnTo>
                    <a:pt x="1299" y="826"/>
                  </a:lnTo>
                  <a:lnTo>
                    <a:pt x="1301" y="826"/>
                  </a:lnTo>
                  <a:lnTo>
                    <a:pt x="1301" y="826"/>
                  </a:lnTo>
                  <a:lnTo>
                    <a:pt x="1301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31"/>
                  </a:lnTo>
                  <a:lnTo>
                    <a:pt x="1308" y="831"/>
                  </a:lnTo>
                  <a:lnTo>
                    <a:pt x="1308" y="833"/>
                  </a:lnTo>
                  <a:lnTo>
                    <a:pt x="1311" y="836"/>
                  </a:lnTo>
                  <a:lnTo>
                    <a:pt x="1311" y="836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3" y="840"/>
                  </a:lnTo>
                  <a:lnTo>
                    <a:pt x="1313" y="840"/>
                  </a:lnTo>
                  <a:lnTo>
                    <a:pt x="1315" y="840"/>
                  </a:lnTo>
                  <a:lnTo>
                    <a:pt x="1315" y="840"/>
                  </a:lnTo>
                  <a:lnTo>
                    <a:pt x="1315" y="843"/>
                  </a:lnTo>
                  <a:lnTo>
                    <a:pt x="1318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30" y="845"/>
                  </a:lnTo>
                  <a:lnTo>
                    <a:pt x="1330" y="845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4" y="848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7" y="843"/>
                  </a:lnTo>
                  <a:lnTo>
                    <a:pt x="1339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6" y="843"/>
                  </a:lnTo>
                  <a:lnTo>
                    <a:pt x="1346" y="840"/>
                  </a:lnTo>
                  <a:lnTo>
                    <a:pt x="1348" y="840"/>
                  </a:lnTo>
                  <a:lnTo>
                    <a:pt x="1348" y="838"/>
                  </a:lnTo>
                  <a:lnTo>
                    <a:pt x="1351" y="836"/>
                  </a:lnTo>
                  <a:lnTo>
                    <a:pt x="1351" y="836"/>
                  </a:lnTo>
                  <a:lnTo>
                    <a:pt x="1353" y="833"/>
                  </a:lnTo>
                  <a:lnTo>
                    <a:pt x="1351" y="831"/>
                  </a:lnTo>
                  <a:lnTo>
                    <a:pt x="1351" y="831"/>
                  </a:lnTo>
                  <a:close/>
                  <a:moveTo>
                    <a:pt x="1079" y="762"/>
                  </a:moveTo>
                  <a:lnTo>
                    <a:pt x="1076" y="762"/>
                  </a:lnTo>
                  <a:lnTo>
                    <a:pt x="1076" y="760"/>
                  </a:lnTo>
                  <a:lnTo>
                    <a:pt x="1076" y="760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4" y="762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4" y="765"/>
                  </a:lnTo>
                  <a:lnTo>
                    <a:pt x="1076" y="767"/>
                  </a:lnTo>
                  <a:lnTo>
                    <a:pt x="1076" y="767"/>
                  </a:lnTo>
                  <a:lnTo>
                    <a:pt x="1079" y="767"/>
                  </a:lnTo>
                  <a:lnTo>
                    <a:pt x="1079" y="767"/>
                  </a:lnTo>
                  <a:lnTo>
                    <a:pt x="1079" y="765"/>
                  </a:lnTo>
                  <a:lnTo>
                    <a:pt x="1079" y="762"/>
                  </a:lnTo>
                  <a:close/>
                  <a:moveTo>
                    <a:pt x="182" y="317"/>
                  </a:moveTo>
                  <a:lnTo>
                    <a:pt x="182" y="317"/>
                  </a:lnTo>
                  <a:lnTo>
                    <a:pt x="182" y="313"/>
                  </a:lnTo>
                  <a:lnTo>
                    <a:pt x="180" y="310"/>
                  </a:lnTo>
                  <a:lnTo>
                    <a:pt x="178" y="308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10"/>
                  </a:lnTo>
                  <a:lnTo>
                    <a:pt x="175" y="310"/>
                  </a:lnTo>
                  <a:lnTo>
                    <a:pt x="175" y="310"/>
                  </a:lnTo>
                  <a:lnTo>
                    <a:pt x="175" y="313"/>
                  </a:lnTo>
                  <a:lnTo>
                    <a:pt x="178" y="315"/>
                  </a:lnTo>
                  <a:lnTo>
                    <a:pt x="178" y="317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2"/>
                  </a:lnTo>
                  <a:lnTo>
                    <a:pt x="185" y="320"/>
                  </a:lnTo>
                  <a:lnTo>
                    <a:pt x="182" y="317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3"/>
                  </a:lnTo>
                  <a:lnTo>
                    <a:pt x="185" y="223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87" y="223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5" y="220"/>
                  </a:lnTo>
                  <a:lnTo>
                    <a:pt x="185" y="223"/>
                  </a:lnTo>
                  <a:lnTo>
                    <a:pt x="185" y="223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close/>
                  <a:moveTo>
                    <a:pt x="182" y="329"/>
                  </a:moveTo>
                  <a:lnTo>
                    <a:pt x="185" y="327"/>
                  </a:lnTo>
                  <a:lnTo>
                    <a:pt x="182" y="325"/>
                  </a:lnTo>
                  <a:lnTo>
                    <a:pt x="180" y="322"/>
                  </a:lnTo>
                  <a:lnTo>
                    <a:pt x="180" y="320"/>
                  </a:lnTo>
                  <a:lnTo>
                    <a:pt x="180" y="320"/>
                  </a:lnTo>
                  <a:lnTo>
                    <a:pt x="180" y="322"/>
                  </a:lnTo>
                  <a:lnTo>
                    <a:pt x="180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7"/>
                  </a:lnTo>
                  <a:lnTo>
                    <a:pt x="175" y="327"/>
                  </a:lnTo>
                  <a:lnTo>
                    <a:pt x="175" y="327"/>
                  </a:lnTo>
                  <a:lnTo>
                    <a:pt x="175" y="329"/>
                  </a:lnTo>
                  <a:lnTo>
                    <a:pt x="175" y="332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6"/>
                  </a:lnTo>
                  <a:lnTo>
                    <a:pt x="171" y="336"/>
                  </a:lnTo>
                  <a:lnTo>
                    <a:pt x="173" y="336"/>
                  </a:lnTo>
                  <a:lnTo>
                    <a:pt x="178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5" y="332"/>
                  </a:lnTo>
                  <a:lnTo>
                    <a:pt x="182" y="332"/>
                  </a:lnTo>
                  <a:lnTo>
                    <a:pt x="185" y="332"/>
                  </a:lnTo>
                  <a:lnTo>
                    <a:pt x="185" y="329"/>
                  </a:lnTo>
                  <a:lnTo>
                    <a:pt x="185" y="329"/>
                  </a:lnTo>
                  <a:lnTo>
                    <a:pt x="182" y="329"/>
                  </a:lnTo>
                  <a:close/>
                  <a:moveTo>
                    <a:pt x="192" y="303"/>
                  </a:moveTo>
                  <a:lnTo>
                    <a:pt x="194" y="306"/>
                  </a:lnTo>
                  <a:lnTo>
                    <a:pt x="194" y="303"/>
                  </a:lnTo>
                  <a:lnTo>
                    <a:pt x="197" y="303"/>
                  </a:lnTo>
                  <a:lnTo>
                    <a:pt x="199" y="303"/>
                  </a:lnTo>
                  <a:lnTo>
                    <a:pt x="201" y="303"/>
                  </a:lnTo>
                  <a:lnTo>
                    <a:pt x="201" y="303"/>
                  </a:lnTo>
                  <a:lnTo>
                    <a:pt x="201" y="301"/>
                  </a:lnTo>
                  <a:lnTo>
                    <a:pt x="199" y="301"/>
                  </a:lnTo>
                  <a:lnTo>
                    <a:pt x="197" y="299"/>
                  </a:lnTo>
                  <a:lnTo>
                    <a:pt x="197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0" y="299"/>
                  </a:lnTo>
                  <a:lnTo>
                    <a:pt x="187" y="299"/>
                  </a:lnTo>
                  <a:lnTo>
                    <a:pt x="185" y="301"/>
                  </a:lnTo>
                  <a:lnTo>
                    <a:pt x="185" y="301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7" y="303"/>
                  </a:lnTo>
                  <a:lnTo>
                    <a:pt x="190" y="303"/>
                  </a:lnTo>
                  <a:lnTo>
                    <a:pt x="192" y="303"/>
                  </a:lnTo>
                  <a:close/>
                  <a:moveTo>
                    <a:pt x="109" y="199"/>
                  </a:moveTo>
                  <a:lnTo>
                    <a:pt x="109" y="199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4" y="201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9" y="199"/>
                  </a:lnTo>
                  <a:close/>
                  <a:moveTo>
                    <a:pt x="530" y="609"/>
                  </a:moveTo>
                  <a:lnTo>
                    <a:pt x="532" y="609"/>
                  </a:lnTo>
                  <a:lnTo>
                    <a:pt x="532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2" y="609"/>
                  </a:lnTo>
                  <a:lnTo>
                    <a:pt x="532" y="609"/>
                  </a:lnTo>
                  <a:lnTo>
                    <a:pt x="532" y="606"/>
                  </a:lnTo>
                  <a:lnTo>
                    <a:pt x="532" y="606"/>
                  </a:lnTo>
                  <a:lnTo>
                    <a:pt x="535" y="606"/>
                  </a:lnTo>
                  <a:lnTo>
                    <a:pt x="535" y="606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1"/>
                  </a:lnTo>
                  <a:lnTo>
                    <a:pt x="532" y="601"/>
                  </a:lnTo>
                  <a:lnTo>
                    <a:pt x="532" y="599"/>
                  </a:lnTo>
                  <a:lnTo>
                    <a:pt x="532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4"/>
                  </a:lnTo>
                  <a:lnTo>
                    <a:pt x="537" y="592"/>
                  </a:lnTo>
                  <a:lnTo>
                    <a:pt x="537" y="592"/>
                  </a:lnTo>
                  <a:lnTo>
                    <a:pt x="540" y="592"/>
                  </a:lnTo>
                  <a:lnTo>
                    <a:pt x="544" y="597"/>
                  </a:lnTo>
                  <a:lnTo>
                    <a:pt x="544" y="599"/>
                  </a:lnTo>
                  <a:lnTo>
                    <a:pt x="547" y="601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4" y="604"/>
                  </a:lnTo>
                  <a:lnTo>
                    <a:pt x="554" y="606"/>
                  </a:lnTo>
                  <a:lnTo>
                    <a:pt x="554" y="611"/>
                  </a:lnTo>
                  <a:lnTo>
                    <a:pt x="556" y="611"/>
                  </a:lnTo>
                  <a:lnTo>
                    <a:pt x="559" y="611"/>
                  </a:lnTo>
                  <a:lnTo>
                    <a:pt x="561" y="611"/>
                  </a:lnTo>
                  <a:lnTo>
                    <a:pt x="561" y="613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3" y="613"/>
                  </a:lnTo>
                  <a:lnTo>
                    <a:pt x="566" y="611"/>
                  </a:lnTo>
                  <a:lnTo>
                    <a:pt x="566" y="611"/>
                  </a:lnTo>
                  <a:lnTo>
                    <a:pt x="566" y="606"/>
                  </a:lnTo>
                  <a:lnTo>
                    <a:pt x="566" y="604"/>
                  </a:lnTo>
                  <a:lnTo>
                    <a:pt x="568" y="604"/>
                  </a:lnTo>
                  <a:lnTo>
                    <a:pt x="568" y="601"/>
                  </a:lnTo>
                  <a:lnTo>
                    <a:pt x="568" y="599"/>
                  </a:lnTo>
                  <a:lnTo>
                    <a:pt x="566" y="597"/>
                  </a:lnTo>
                  <a:lnTo>
                    <a:pt x="568" y="594"/>
                  </a:lnTo>
                  <a:lnTo>
                    <a:pt x="568" y="592"/>
                  </a:lnTo>
                  <a:lnTo>
                    <a:pt x="568" y="590"/>
                  </a:lnTo>
                  <a:lnTo>
                    <a:pt x="568" y="587"/>
                  </a:lnTo>
                  <a:lnTo>
                    <a:pt x="568" y="582"/>
                  </a:lnTo>
                  <a:lnTo>
                    <a:pt x="568" y="580"/>
                  </a:lnTo>
                  <a:lnTo>
                    <a:pt x="568" y="575"/>
                  </a:lnTo>
                  <a:lnTo>
                    <a:pt x="568" y="571"/>
                  </a:lnTo>
                  <a:lnTo>
                    <a:pt x="570" y="568"/>
                  </a:lnTo>
                  <a:lnTo>
                    <a:pt x="570" y="568"/>
                  </a:lnTo>
                  <a:lnTo>
                    <a:pt x="570" y="566"/>
                  </a:lnTo>
                  <a:lnTo>
                    <a:pt x="570" y="564"/>
                  </a:lnTo>
                  <a:lnTo>
                    <a:pt x="570" y="561"/>
                  </a:lnTo>
                  <a:lnTo>
                    <a:pt x="568" y="559"/>
                  </a:lnTo>
                  <a:lnTo>
                    <a:pt x="568" y="556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49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5"/>
                  </a:lnTo>
                  <a:lnTo>
                    <a:pt x="570" y="542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38"/>
                  </a:lnTo>
                  <a:lnTo>
                    <a:pt x="568" y="538"/>
                  </a:lnTo>
                  <a:lnTo>
                    <a:pt x="568" y="538"/>
                  </a:lnTo>
                  <a:lnTo>
                    <a:pt x="568" y="535"/>
                  </a:lnTo>
                  <a:lnTo>
                    <a:pt x="568" y="535"/>
                  </a:lnTo>
                  <a:lnTo>
                    <a:pt x="568" y="533"/>
                  </a:lnTo>
                  <a:lnTo>
                    <a:pt x="566" y="533"/>
                  </a:lnTo>
                  <a:lnTo>
                    <a:pt x="566" y="530"/>
                  </a:lnTo>
                  <a:lnTo>
                    <a:pt x="566" y="528"/>
                  </a:lnTo>
                  <a:lnTo>
                    <a:pt x="568" y="526"/>
                  </a:lnTo>
                  <a:lnTo>
                    <a:pt x="568" y="523"/>
                  </a:lnTo>
                  <a:lnTo>
                    <a:pt x="568" y="521"/>
                  </a:lnTo>
                  <a:lnTo>
                    <a:pt x="568" y="519"/>
                  </a:lnTo>
                  <a:lnTo>
                    <a:pt x="568" y="516"/>
                  </a:lnTo>
                  <a:lnTo>
                    <a:pt x="573" y="511"/>
                  </a:lnTo>
                  <a:lnTo>
                    <a:pt x="573" y="509"/>
                  </a:lnTo>
                  <a:lnTo>
                    <a:pt x="573" y="507"/>
                  </a:lnTo>
                  <a:lnTo>
                    <a:pt x="573" y="507"/>
                  </a:lnTo>
                  <a:lnTo>
                    <a:pt x="568" y="502"/>
                  </a:lnTo>
                  <a:lnTo>
                    <a:pt x="566" y="502"/>
                  </a:lnTo>
                  <a:lnTo>
                    <a:pt x="566" y="500"/>
                  </a:lnTo>
                  <a:lnTo>
                    <a:pt x="570" y="488"/>
                  </a:lnTo>
                  <a:lnTo>
                    <a:pt x="570" y="485"/>
                  </a:lnTo>
                  <a:lnTo>
                    <a:pt x="573" y="483"/>
                  </a:lnTo>
                  <a:lnTo>
                    <a:pt x="575" y="481"/>
                  </a:lnTo>
                  <a:lnTo>
                    <a:pt x="575" y="481"/>
                  </a:lnTo>
                  <a:lnTo>
                    <a:pt x="580" y="478"/>
                  </a:lnTo>
                  <a:lnTo>
                    <a:pt x="580" y="478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1"/>
                  </a:lnTo>
                  <a:lnTo>
                    <a:pt x="580" y="467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7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0" y="462"/>
                  </a:lnTo>
                  <a:lnTo>
                    <a:pt x="568" y="462"/>
                  </a:lnTo>
                  <a:lnTo>
                    <a:pt x="566" y="459"/>
                  </a:lnTo>
                  <a:lnTo>
                    <a:pt x="566" y="457"/>
                  </a:lnTo>
                  <a:lnTo>
                    <a:pt x="566" y="450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59" y="448"/>
                  </a:lnTo>
                  <a:lnTo>
                    <a:pt x="559" y="445"/>
                  </a:lnTo>
                  <a:lnTo>
                    <a:pt x="556" y="445"/>
                  </a:lnTo>
                  <a:lnTo>
                    <a:pt x="556" y="445"/>
                  </a:lnTo>
                  <a:lnTo>
                    <a:pt x="556" y="443"/>
                  </a:lnTo>
                  <a:lnTo>
                    <a:pt x="556" y="443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6"/>
                  </a:lnTo>
                  <a:lnTo>
                    <a:pt x="556" y="436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49" y="433"/>
                  </a:lnTo>
                  <a:lnTo>
                    <a:pt x="544" y="431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37" y="431"/>
                  </a:lnTo>
                  <a:lnTo>
                    <a:pt x="537" y="431"/>
                  </a:lnTo>
                  <a:lnTo>
                    <a:pt x="535" y="431"/>
                  </a:lnTo>
                  <a:lnTo>
                    <a:pt x="535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3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21" y="429"/>
                  </a:lnTo>
                  <a:lnTo>
                    <a:pt x="521" y="431"/>
                  </a:lnTo>
                  <a:lnTo>
                    <a:pt x="521" y="431"/>
                  </a:lnTo>
                  <a:lnTo>
                    <a:pt x="518" y="431"/>
                  </a:lnTo>
                  <a:lnTo>
                    <a:pt x="518" y="429"/>
                  </a:lnTo>
                  <a:lnTo>
                    <a:pt x="518" y="429"/>
                  </a:lnTo>
                  <a:lnTo>
                    <a:pt x="518" y="426"/>
                  </a:lnTo>
                  <a:lnTo>
                    <a:pt x="518" y="426"/>
                  </a:lnTo>
                  <a:lnTo>
                    <a:pt x="516" y="426"/>
                  </a:lnTo>
                  <a:lnTo>
                    <a:pt x="516" y="429"/>
                  </a:lnTo>
                  <a:lnTo>
                    <a:pt x="516" y="431"/>
                  </a:lnTo>
                  <a:lnTo>
                    <a:pt x="514" y="431"/>
                  </a:lnTo>
                  <a:lnTo>
                    <a:pt x="511" y="433"/>
                  </a:lnTo>
                  <a:lnTo>
                    <a:pt x="511" y="433"/>
                  </a:lnTo>
                  <a:lnTo>
                    <a:pt x="511" y="436"/>
                  </a:lnTo>
                  <a:lnTo>
                    <a:pt x="511" y="436"/>
                  </a:lnTo>
                  <a:lnTo>
                    <a:pt x="511" y="438"/>
                  </a:lnTo>
                  <a:lnTo>
                    <a:pt x="511" y="440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4" y="445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50"/>
                  </a:lnTo>
                  <a:lnTo>
                    <a:pt x="502" y="450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0"/>
                  </a:lnTo>
                  <a:lnTo>
                    <a:pt x="499" y="448"/>
                  </a:lnTo>
                  <a:lnTo>
                    <a:pt x="502" y="445"/>
                  </a:lnTo>
                  <a:lnTo>
                    <a:pt x="502" y="445"/>
                  </a:lnTo>
                  <a:lnTo>
                    <a:pt x="504" y="443"/>
                  </a:lnTo>
                  <a:lnTo>
                    <a:pt x="504" y="443"/>
                  </a:lnTo>
                  <a:lnTo>
                    <a:pt x="506" y="443"/>
                  </a:lnTo>
                  <a:lnTo>
                    <a:pt x="506" y="443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9" y="440"/>
                  </a:lnTo>
                  <a:lnTo>
                    <a:pt x="509" y="438"/>
                  </a:lnTo>
                  <a:lnTo>
                    <a:pt x="509" y="438"/>
                  </a:lnTo>
                  <a:lnTo>
                    <a:pt x="509" y="436"/>
                  </a:lnTo>
                  <a:lnTo>
                    <a:pt x="509" y="433"/>
                  </a:lnTo>
                  <a:lnTo>
                    <a:pt x="509" y="431"/>
                  </a:lnTo>
                  <a:lnTo>
                    <a:pt x="506" y="431"/>
                  </a:lnTo>
                  <a:lnTo>
                    <a:pt x="504" y="433"/>
                  </a:lnTo>
                  <a:lnTo>
                    <a:pt x="504" y="433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9" y="431"/>
                  </a:lnTo>
                  <a:lnTo>
                    <a:pt x="511" y="431"/>
                  </a:lnTo>
                  <a:lnTo>
                    <a:pt x="511" y="429"/>
                  </a:lnTo>
                  <a:lnTo>
                    <a:pt x="514" y="424"/>
                  </a:lnTo>
                  <a:lnTo>
                    <a:pt x="516" y="422"/>
                  </a:lnTo>
                  <a:lnTo>
                    <a:pt x="516" y="422"/>
                  </a:lnTo>
                  <a:lnTo>
                    <a:pt x="518" y="419"/>
                  </a:lnTo>
                  <a:lnTo>
                    <a:pt x="516" y="417"/>
                  </a:lnTo>
                  <a:lnTo>
                    <a:pt x="516" y="414"/>
                  </a:lnTo>
                  <a:lnTo>
                    <a:pt x="514" y="412"/>
                  </a:lnTo>
                  <a:lnTo>
                    <a:pt x="511" y="412"/>
                  </a:lnTo>
                  <a:lnTo>
                    <a:pt x="509" y="412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2"/>
                  </a:lnTo>
                  <a:lnTo>
                    <a:pt x="506" y="412"/>
                  </a:lnTo>
                  <a:lnTo>
                    <a:pt x="506" y="410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4" y="412"/>
                  </a:lnTo>
                  <a:lnTo>
                    <a:pt x="504" y="410"/>
                  </a:lnTo>
                  <a:lnTo>
                    <a:pt x="504" y="407"/>
                  </a:lnTo>
                  <a:lnTo>
                    <a:pt x="504" y="407"/>
                  </a:lnTo>
                  <a:lnTo>
                    <a:pt x="502" y="407"/>
                  </a:lnTo>
                  <a:lnTo>
                    <a:pt x="502" y="405"/>
                  </a:lnTo>
                  <a:lnTo>
                    <a:pt x="502" y="405"/>
                  </a:lnTo>
                  <a:lnTo>
                    <a:pt x="499" y="405"/>
                  </a:lnTo>
                  <a:lnTo>
                    <a:pt x="499" y="405"/>
                  </a:lnTo>
                  <a:lnTo>
                    <a:pt x="497" y="407"/>
                  </a:lnTo>
                  <a:lnTo>
                    <a:pt x="497" y="410"/>
                  </a:lnTo>
                  <a:lnTo>
                    <a:pt x="497" y="407"/>
                  </a:lnTo>
                  <a:lnTo>
                    <a:pt x="497" y="407"/>
                  </a:lnTo>
                  <a:lnTo>
                    <a:pt x="497" y="405"/>
                  </a:lnTo>
                  <a:lnTo>
                    <a:pt x="497" y="405"/>
                  </a:lnTo>
                  <a:lnTo>
                    <a:pt x="497" y="403"/>
                  </a:lnTo>
                  <a:lnTo>
                    <a:pt x="499" y="403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398"/>
                  </a:lnTo>
                  <a:lnTo>
                    <a:pt x="499" y="398"/>
                  </a:lnTo>
                  <a:lnTo>
                    <a:pt x="499" y="396"/>
                  </a:lnTo>
                  <a:lnTo>
                    <a:pt x="497" y="393"/>
                  </a:lnTo>
                  <a:lnTo>
                    <a:pt x="495" y="391"/>
                  </a:lnTo>
                  <a:lnTo>
                    <a:pt x="495" y="388"/>
                  </a:lnTo>
                  <a:lnTo>
                    <a:pt x="495" y="379"/>
                  </a:lnTo>
                  <a:lnTo>
                    <a:pt x="495" y="377"/>
                  </a:lnTo>
                  <a:lnTo>
                    <a:pt x="495" y="377"/>
                  </a:lnTo>
                  <a:lnTo>
                    <a:pt x="492" y="374"/>
                  </a:lnTo>
                  <a:lnTo>
                    <a:pt x="492" y="374"/>
                  </a:lnTo>
                  <a:lnTo>
                    <a:pt x="492" y="372"/>
                  </a:lnTo>
                  <a:lnTo>
                    <a:pt x="492" y="370"/>
                  </a:lnTo>
                  <a:lnTo>
                    <a:pt x="492" y="367"/>
                  </a:lnTo>
                  <a:lnTo>
                    <a:pt x="492" y="362"/>
                  </a:lnTo>
                  <a:lnTo>
                    <a:pt x="490" y="362"/>
                  </a:lnTo>
                  <a:lnTo>
                    <a:pt x="488" y="362"/>
                  </a:lnTo>
                  <a:lnTo>
                    <a:pt x="485" y="362"/>
                  </a:lnTo>
                  <a:lnTo>
                    <a:pt x="485" y="362"/>
                  </a:lnTo>
                  <a:lnTo>
                    <a:pt x="483" y="365"/>
                  </a:lnTo>
                  <a:lnTo>
                    <a:pt x="480" y="365"/>
                  </a:lnTo>
                  <a:lnTo>
                    <a:pt x="478" y="362"/>
                  </a:lnTo>
                  <a:lnTo>
                    <a:pt x="476" y="362"/>
                  </a:lnTo>
                  <a:lnTo>
                    <a:pt x="473" y="362"/>
                  </a:lnTo>
                  <a:lnTo>
                    <a:pt x="473" y="362"/>
                  </a:lnTo>
                  <a:lnTo>
                    <a:pt x="473" y="360"/>
                  </a:lnTo>
                  <a:lnTo>
                    <a:pt x="469" y="360"/>
                  </a:lnTo>
                  <a:lnTo>
                    <a:pt x="469" y="360"/>
                  </a:lnTo>
                  <a:lnTo>
                    <a:pt x="466" y="360"/>
                  </a:lnTo>
                  <a:lnTo>
                    <a:pt x="464" y="360"/>
                  </a:lnTo>
                  <a:lnTo>
                    <a:pt x="464" y="360"/>
                  </a:lnTo>
                  <a:lnTo>
                    <a:pt x="464" y="362"/>
                  </a:lnTo>
                  <a:lnTo>
                    <a:pt x="462" y="365"/>
                  </a:lnTo>
                  <a:lnTo>
                    <a:pt x="462" y="362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59" y="360"/>
                  </a:lnTo>
                  <a:lnTo>
                    <a:pt x="459" y="360"/>
                  </a:lnTo>
                  <a:lnTo>
                    <a:pt x="457" y="360"/>
                  </a:lnTo>
                  <a:lnTo>
                    <a:pt x="457" y="360"/>
                  </a:lnTo>
                  <a:lnTo>
                    <a:pt x="457" y="358"/>
                  </a:lnTo>
                  <a:lnTo>
                    <a:pt x="454" y="358"/>
                  </a:lnTo>
                  <a:lnTo>
                    <a:pt x="452" y="358"/>
                  </a:lnTo>
                  <a:lnTo>
                    <a:pt x="452" y="358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47" y="353"/>
                  </a:lnTo>
                  <a:lnTo>
                    <a:pt x="447" y="353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5" y="351"/>
                  </a:lnTo>
                  <a:lnTo>
                    <a:pt x="445" y="351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6"/>
                  </a:lnTo>
                  <a:lnTo>
                    <a:pt x="443" y="346"/>
                  </a:lnTo>
                  <a:lnTo>
                    <a:pt x="440" y="346"/>
                  </a:lnTo>
                  <a:lnTo>
                    <a:pt x="438" y="346"/>
                  </a:lnTo>
                  <a:lnTo>
                    <a:pt x="438" y="346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40" y="343"/>
                  </a:lnTo>
                  <a:lnTo>
                    <a:pt x="438" y="341"/>
                  </a:lnTo>
                  <a:lnTo>
                    <a:pt x="438" y="341"/>
                  </a:lnTo>
                  <a:lnTo>
                    <a:pt x="440" y="341"/>
                  </a:lnTo>
                  <a:lnTo>
                    <a:pt x="440" y="339"/>
                  </a:lnTo>
                  <a:lnTo>
                    <a:pt x="440" y="339"/>
                  </a:lnTo>
                  <a:lnTo>
                    <a:pt x="440" y="336"/>
                  </a:lnTo>
                  <a:lnTo>
                    <a:pt x="440" y="336"/>
                  </a:lnTo>
                  <a:lnTo>
                    <a:pt x="438" y="336"/>
                  </a:lnTo>
                  <a:lnTo>
                    <a:pt x="438" y="334"/>
                  </a:lnTo>
                  <a:lnTo>
                    <a:pt x="438" y="332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0" y="332"/>
                  </a:lnTo>
                  <a:lnTo>
                    <a:pt x="450" y="332"/>
                  </a:lnTo>
                  <a:lnTo>
                    <a:pt x="450" y="329"/>
                  </a:lnTo>
                  <a:lnTo>
                    <a:pt x="447" y="329"/>
                  </a:lnTo>
                  <a:lnTo>
                    <a:pt x="447" y="329"/>
                  </a:lnTo>
                  <a:lnTo>
                    <a:pt x="445" y="329"/>
                  </a:lnTo>
                  <a:lnTo>
                    <a:pt x="445" y="329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0" y="327"/>
                  </a:lnTo>
                  <a:lnTo>
                    <a:pt x="440" y="327"/>
                  </a:lnTo>
                  <a:lnTo>
                    <a:pt x="440" y="329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0" y="327"/>
                  </a:lnTo>
                  <a:lnTo>
                    <a:pt x="443" y="327"/>
                  </a:lnTo>
                  <a:lnTo>
                    <a:pt x="443" y="325"/>
                  </a:lnTo>
                  <a:lnTo>
                    <a:pt x="443" y="322"/>
                  </a:lnTo>
                  <a:lnTo>
                    <a:pt x="445" y="322"/>
                  </a:lnTo>
                  <a:lnTo>
                    <a:pt x="445" y="320"/>
                  </a:lnTo>
                  <a:lnTo>
                    <a:pt x="445" y="320"/>
                  </a:lnTo>
                  <a:lnTo>
                    <a:pt x="443" y="320"/>
                  </a:lnTo>
                  <a:lnTo>
                    <a:pt x="440" y="320"/>
                  </a:lnTo>
                  <a:lnTo>
                    <a:pt x="440" y="320"/>
                  </a:lnTo>
                  <a:lnTo>
                    <a:pt x="438" y="322"/>
                  </a:lnTo>
                  <a:lnTo>
                    <a:pt x="438" y="322"/>
                  </a:lnTo>
                  <a:lnTo>
                    <a:pt x="436" y="322"/>
                  </a:lnTo>
                  <a:lnTo>
                    <a:pt x="436" y="322"/>
                  </a:lnTo>
                  <a:lnTo>
                    <a:pt x="433" y="322"/>
                  </a:lnTo>
                  <a:lnTo>
                    <a:pt x="433" y="322"/>
                  </a:lnTo>
                  <a:lnTo>
                    <a:pt x="436" y="320"/>
                  </a:lnTo>
                  <a:lnTo>
                    <a:pt x="440" y="320"/>
                  </a:lnTo>
                  <a:lnTo>
                    <a:pt x="443" y="320"/>
                  </a:lnTo>
                  <a:lnTo>
                    <a:pt x="443" y="317"/>
                  </a:lnTo>
                  <a:lnTo>
                    <a:pt x="445" y="317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7" y="315"/>
                  </a:lnTo>
                  <a:lnTo>
                    <a:pt x="447" y="315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47" y="310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6"/>
                  </a:lnTo>
                  <a:lnTo>
                    <a:pt x="459" y="296"/>
                  </a:lnTo>
                  <a:lnTo>
                    <a:pt x="457" y="294"/>
                  </a:lnTo>
                  <a:lnTo>
                    <a:pt x="457" y="294"/>
                  </a:lnTo>
                  <a:lnTo>
                    <a:pt x="457" y="291"/>
                  </a:lnTo>
                  <a:lnTo>
                    <a:pt x="454" y="291"/>
                  </a:lnTo>
                  <a:lnTo>
                    <a:pt x="454" y="291"/>
                  </a:lnTo>
                  <a:lnTo>
                    <a:pt x="452" y="291"/>
                  </a:lnTo>
                  <a:lnTo>
                    <a:pt x="452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2" y="291"/>
                  </a:lnTo>
                  <a:lnTo>
                    <a:pt x="450" y="291"/>
                  </a:lnTo>
                  <a:lnTo>
                    <a:pt x="450" y="289"/>
                  </a:lnTo>
                  <a:lnTo>
                    <a:pt x="447" y="287"/>
                  </a:lnTo>
                  <a:lnTo>
                    <a:pt x="445" y="282"/>
                  </a:lnTo>
                  <a:lnTo>
                    <a:pt x="440" y="282"/>
                  </a:lnTo>
                  <a:lnTo>
                    <a:pt x="440" y="280"/>
                  </a:lnTo>
                  <a:lnTo>
                    <a:pt x="438" y="280"/>
                  </a:lnTo>
                  <a:lnTo>
                    <a:pt x="436" y="280"/>
                  </a:lnTo>
                  <a:lnTo>
                    <a:pt x="436" y="282"/>
                  </a:lnTo>
                  <a:lnTo>
                    <a:pt x="433" y="282"/>
                  </a:lnTo>
                  <a:lnTo>
                    <a:pt x="431" y="282"/>
                  </a:lnTo>
                  <a:lnTo>
                    <a:pt x="428" y="284"/>
                  </a:lnTo>
                  <a:lnTo>
                    <a:pt x="428" y="287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4" y="287"/>
                  </a:lnTo>
                  <a:lnTo>
                    <a:pt x="424" y="289"/>
                  </a:lnTo>
                  <a:lnTo>
                    <a:pt x="421" y="289"/>
                  </a:lnTo>
                  <a:lnTo>
                    <a:pt x="419" y="291"/>
                  </a:lnTo>
                  <a:lnTo>
                    <a:pt x="419" y="291"/>
                  </a:lnTo>
                  <a:lnTo>
                    <a:pt x="417" y="291"/>
                  </a:lnTo>
                  <a:lnTo>
                    <a:pt x="414" y="294"/>
                  </a:lnTo>
                  <a:lnTo>
                    <a:pt x="412" y="294"/>
                  </a:lnTo>
                  <a:lnTo>
                    <a:pt x="410" y="296"/>
                  </a:lnTo>
                  <a:lnTo>
                    <a:pt x="407" y="296"/>
                  </a:lnTo>
                  <a:lnTo>
                    <a:pt x="405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0" y="296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398" y="299"/>
                  </a:lnTo>
                  <a:lnTo>
                    <a:pt x="398" y="301"/>
                  </a:lnTo>
                  <a:lnTo>
                    <a:pt x="395" y="299"/>
                  </a:lnTo>
                  <a:lnTo>
                    <a:pt x="393" y="299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88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5" y="299"/>
                  </a:lnTo>
                  <a:lnTo>
                    <a:pt x="395" y="299"/>
                  </a:lnTo>
                  <a:lnTo>
                    <a:pt x="398" y="299"/>
                  </a:lnTo>
                  <a:lnTo>
                    <a:pt x="398" y="299"/>
                  </a:lnTo>
                  <a:lnTo>
                    <a:pt x="398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12" y="291"/>
                  </a:lnTo>
                  <a:lnTo>
                    <a:pt x="414" y="291"/>
                  </a:lnTo>
                  <a:lnTo>
                    <a:pt x="414" y="289"/>
                  </a:lnTo>
                  <a:lnTo>
                    <a:pt x="417" y="289"/>
                  </a:lnTo>
                  <a:lnTo>
                    <a:pt x="421" y="287"/>
                  </a:lnTo>
                  <a:lnTo>
                    <a:pt x="424" y="284"/>
                  </a:lnTo>
                  <a:lnTo>
                    <a:pt x="424" y="284"/>
                  </a:lnTo>
                  <a:lnTo>
                    <a:pt x="424" y="282"/>
                  </a:lnTo>
                  <a:lnTo>
                    <a:pt x="421" y="280"/>
                  </a:lnTo>
                  <a:lnTo>
                    <a:pt x="417" y="272"/>
                  </a:lnTo>
                  <a:lnTo>
                    <a:pt x="414" y="272"/>
                  </a:lnTo>
                  <a:lnTo>
                    <a:pt x="412" y="270"/>
                  </a:lnTo>
                  <a:lnTo>
                    <a:pt x="407" y="270"/>
                  </a:lnTo>
                  <a:lnTo>
                    <a:pt x="402" y="270"/>
                  </a:lnTo>
                  <a:lnTo>
                    <a:pt x="400" y="270"/>
                  </a:lnTo>
                  <a:lnTo>
                    <a:pt x="398" y="270"/>
                  </a:lnTo>
                  <a:lnTo>
                    <a:pt x="398" y="270"/>
                  </a:lnTo>
                  <a:lnTo>
                    <a:pt x="395" y="270"/>
                  </a:lnTo>
                  <a:lnTo>
                    <a:pt x="395" y="270"/>
                  </a:lnTo>
                  <a:lnTo>
                    <a:pt x="393" y="270"/>
                  </a:lnTo>
                  <a:lnTo>
                    <a:pt x="391" y="268"/>
                  </a:lnTo>
                  <a:lnTo>
                    <a:pt x="388" y="265"/>
                  </a:lnTo>
                  <a:lnTo>
                    <a:pt x="383" y="261"/>
                  </a:lnTo>
                  <a:lnTo>
                    <a:pt x="379" y="256"/>
                  </a:lnTo>
                  <a:lnTo>
                    <a:pt x="376" y="256"/>
                  </a:lnTo>
                  <a:lnTo>
                    <a:pt x="376" y="254"/>
                  </a:lnTo>
                  <a:lnTo>
                    <a:pt x="376" y="251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4"/>
                  </a:lnTo>
                  <a:lnTo>
                    <a:pt x="376" y="244"/>
                  </a:lnTo>
                  <a:lnTo>
                    <a:pt x="374" y="244"/>
                  </a:lnTo>
                  <a:lnTo>
                    <a:pt x="374" y="244"/>
                  </a:lnTo>
                  <a:lnTo>
                    <a:pt x="374" y="242"/>
                  </a:lnTo>
                  <a:lnTo>
                    <a:pt x="374" y="239"/>
                  </a:lnTo>
                  <a:lnTo>
                    <a:pt x="374" y="237"/>
                  </a:lnTo>
                  <a:lnTo>
                    <a:pt x="372" y="237"/>
                  </a:lnTo>
                  <a:lnTo>
                    <a:pt x="367" y="232"/>
                  </a:lnTo>
                  <a:lnTo>
                    <a:pt x="355" y="223"/>
                  </a:lnTo>
                  <a:lnTo>
                    <a:pt x="353" y="223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46" y="223"/>
                  </a:lnTo>
                  <a:lnTo>
                    <a:pt x="343" y="223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36" y="220"/>
                  </a:lnTo>
                  <a:lnTo>
                    <a:pt x="336" y="218"/>
                  </a:lnTo>
                  <a:lnTo>
                    <a:pt x="334" y="216"/>
                  </a:lnTo>
                  <a:lnTo>
                    <a:pt x="331" y="211"/>
                  </a:lnTo>
                  <a:lnTo>
                    <a:pt x="331" y="209"/>
                  </a:lnTo>
                  <a:lnTo>
                    <a:pt x="331" y="206"/>
                  </a:lnTo>
                  <a:lnTo>
                    <a:pt x="331" y="206"/>
                  </a:lnTo>
                  <a:lnTo>
                    <a:pt x="331" y="204"/>
                  </a:lnTo>
                  <a:lnTo>
                    <a:pt x="331" y="204"/>
                  </a:lnTo>
                  <a:lnTo>
                    <a:pt x="329" y="201"/>
                  </a:lnTo>
                  <a:lnTo>
                    <a:pt x="324" y="197"/>
                  </a:lnTo>
                  <a:lnTo>
                    <a:pt x="317" y="192"/>
                  </a:lnTo>
                  <a:lnTo>
                    <a:pt x="317" y="192"/>
                  </a:lnTo>
                  <a:lnTo>
                    <a:pt x="317" y="190"/>
                  </a:lnTo>
                  <a:lnTo>
                    <a:pt x="317" y="190"/>
                  </a:lnTo>
                  <a:lnTo>
                    <a:pt x="310" y="190"/>
                  </a:lnTo>
                  <a:lnTo>
                    <a:pt x="308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4"/>
                  </a:lnTo>
                  <a:lnTo>
                    <a:pt x="303" y="197"/>
                  </a:lnTo>
                  <a:lnTo>
                    <a:pt x="305" y="199"/>
                  </a:lnTo>
                  <a:lnTo>
                    <a:pt x="308" y="201"/>
                  </a:lnTo>
                  <a:lnTo>
                    <a:pt x="310" y="204"/>
                  </a:lnTo>
                  <a:lnTo>
                    <a:pt x="310" y="206"/>
                  </a:lnTo>
                  <a:lnTo>
                    <a:pt x="310" y="209"/>
                  </a:lnTo>
                  <a:lnTo>
                    <a:pt x="310" y="209"/>
                  </a:lnTo>
                  <a:lnTo>
                    <a:pt x="313" y="211"/>
                  </a:lnTo>
                  <a:lnTo>
                    <a:pt x="313" y="211"/>
                  </a:lnTo>
                  <a:lnTo>
                    <a:pt x="310" y="213"/>
                  </a:lnTo>
                  <a:lnTo>
                    <a:pt x="313" y="213"/>
                  </a:lnTo>
                  <a:lnTo>
                    <a:pt x="310" y="213"/>
                  </a:lnTo>
                  <a:lnTo>
                    <a:pt x="310" y="211"/>
                  </a:lnTo>
                  <a:lnTo>
                    <a:pt x="308" y="211"/>
                  </a:lnTo>
                  <a:lnTo>
                    <a:pt x="308" y="209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5" y="204"/>
                  </a:lnTo>
                  <a:lnTo>
                    <a:pt x="305" y="204"/>
                  </a:lnTo>
                  <a:lnTo>
                    <a:pt x="305" y="201"/>
                  </a:lnTo>
                  <a:lnTo>
                    <a:pt x="303" y="201"/>
                  </a:lnTo>
                  <a:lnTo>
                    <a:pt x="296" y="197"/>
                  </a:lnTo>
                  <a:lnTo>
                    <a:pt x="294" y="197"/>
                  </a:lnTo>
                  <a:lnTo>
                    <a:pt x="291" y="197"/>
                  </a:lnTo>
                  <a:lnTo>
                    <a:pt x="289" y="194"/>
                  </a:lnTo>
                  <a:lnTo>
                    <a:pt x="284" y="190"/>
                  </a:lnTo>
                  <a:lnTo>
                    <a:pt x="284" y="187"/>
                  </a:lnTo>
                  <a:lnTo>
                    <a:pt x="282" y="185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73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68"/>
                  </a:lnTo>
                  <a:lnTo>
                    <a:pt x="275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0" y="168"/>
                  </a:lnTo>
                  <a:lnTo>
                    <a:pt x="270" y="168"/>
                  </a:lnTo>
                  <a:lnTo>
                    <a:pt x="268" y="168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70" y="175"/>
                  </a:lnTo>
                  <a:lnTo>
                    <a:pt x="270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6"/>
                  </a:lnTo>
                  <a:lnTo>
                    <a:pt x="263" y="166"/>
                  </a:lnTo>
                  <a:lnTo>
                    <a:pt x="260" y="166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3" y="168"/>
                  </a:lnTo>
                  <a:lnTo>
                    <a:pt x="263" y="168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3" y="164"/>
                  </a:lnTo>
                  <a:lnTo>
                    <a:pt x="260" y="157"/>
                  </a:lnTo>
                  <a:lnTo>
                    <a:pt x="260" y="154"/>
                  </a:lnTo>
                  <a:lnTo>
                    <a:pt x="260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56" y="152"/>
                  </a:lnTo>
                  <a:lnTo>
                    <a:pt x="253" y="152"/>
                  </a:lnTo>
                  <a:lnTo>
                    <a:pt x="253" y="149"/>
                  </a:lnTo>
                  <a:lnTo>
                    <a:pt x="253" y="149"/>
                  </a:lnTo>
                  <a:lnTo>
                    <a:pt x="251" y="145"/>
                  </a:lnTo>
                  <a:lnTo>
                    <a:pt x="249" y="142"/>
                  </a:lnTo>
                  <a:lnTo>
                    <a:pt x="249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2" y="140"/>
                  </a:lnTo>
                  <a:lnTo>
                    <a:pt x="239" y="140"/>
                  </a:lnTo>
                  <a:lnTo>
                    <a:pt x="237" y="138"/>
                  </a:lnTo>
                  <a:lnTo>
                    <a:pt x="237" y="138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3" y="126"/>
                  </a:lnTo>
                  <a:lnTo>
                    <a:pt x="218" y="123"/>
                  </a:lnTo>
                  <a:lnTo>
                    <a:pt x="216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1" y="119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8" y="116"/>
                  </a:lnTo>
                  <a:lnTo>
                    <a:pt x="204" y="116"/>
                  </a:lnTo>
                  <a:lnTo>
                    <a:pt x="199" y="114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7"/>
                  </a:lnTo>
                  <a:lnTo>
                    <a:pt x="192" y="104"/>
                  </a:lnTo>
                  <a:lnTo>
                    <a:pt x="190" y="104"/>
                  </a:lnTo>
                  <a:lnTo>
                    <a:pt x="190" y="102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2" y="100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7"/>
                  </a:lnTo>
                  <a:lnTo>
                    <a:pt x="178" y="95"/>
                  </a:lnTo>
                  <a:lnTo>
                    <a:pt x="178" y="95"/>
                  </a:lnTo>
                  <a:lnTo>
                    <a:pt x="175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6" y="95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66" y="90"/>
                  </a:lnTo>
                  <a:lnTo>
                    <a:pt x="168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3" y="81"/>
                  </a:lnTo>
                  <a:lnTo>
                    <a:pt x="173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69"/>
                  </a:lnTo>
                  <a:lnTo>
                    <a:pt x="159" y="67"/>
                  </a:lnTo>
                  <a:lnTo>
                    <a:pt x="156" y="67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59"/>
                  </a:lnTo>
                  <a:lnTo>
                    <a:pt x="154" y="57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49" y="50"/>
                  </a:lnTo>
                  <a:lnTo>
                    <a:pt x="140" y="43"/>
                  </a:lnTo>
                  <a:lnTo>
                    <a:pt x="133" y="36"/>
                  </a:lnTo>
                  <a:lnTo>
                    <a:pt x="130" y="33"/>
                  </a:lnTo>
                  <a:lnTo>
                    <a:pt x="119" y="41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7" y="36"/>
                  </a:lnTo>
                  <a:lnTo>
                    <a:pt x="104" y="33"/>
                  </a:lnTo>
                  <a:lnTo>
                    <a:pt x="102" y="33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7" y="33"/>
                  </a:lnTo>
                  <a:lnTo>
                    <a:pt x="95" y="33"/>
                  </a:lnTo>
                  <a:lnTo>
                    <a:pt x="93" y="33"/>
                  </a:lnTo>
                  <a:lnTo>
                    <a:pt x="88" y="36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5" y="31"/>
                  </a:lnTo>
                  <a:lnTo>
                    <a:pt x="50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19" y="50"/>
                  </a:lnTo>
                  <a:lnTo>
                    <a:pt x="22" y="50"/>
                  </a:lnTo>
                  <a:lnTo>
                    <a:pt x="22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8" y="71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3" y="78"/>
                  </a:lnTo>
                  <a:lnTo>
                    <a:pt x="48" y="83"/>
                  </a:lnTo>
                  <a:lnTo>
                    <a:pt x="52" y="88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7" y="90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7" y="100"/>
                  </a:lnTo>
                  <a:lnTo>
                    <a:pt x="76" y="109"/>
                  </a:lnTo>
                  <a:lnTo>
                    <a:pt x="78" y="112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93" y="114"/>
                  </a:lnTo>
                  <a:lnTo>
                    <a:pt x="93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4" y="123"/>
                  </a:lnTo>
                  <a:lnTo>
                    <a:pt x="107" y="126"/>
                  </a:lnTo>
                  <a:lnTo>
                    <a:pt x="114" y="138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21" y="142"/>
                  </a:lnTo>
                  <a:lnTo>
                    <a:pt x="121" y="147"/>
                  </a:lnTo>
                  <a:lnTo>
                    <a:pt x="121" y="149"/>
                  </a:lnTo>
                  <a:lnTo>
                    <a:pt x="123" y="149"/>
                  </a:lnTo>
                  <a:lnTo>
                    <a:pt x="126" y="154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3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8" y="159"/>
                  </a:lnTo>
                  <a:lnTo>
                    <a:pt x="138" y="159"/>
                  </a:lnTo>
                  <a:lnTo>
                    <a:pt x="138" y="168"/>
                  </a:lnTo>
                  <a:lnTo>
                    <a:pt x="140" y="178"/>
                  </a:lnTo>
                  <a:lnTo>
                    <a:pt x="140" y="183"/>
                  </a:lnTo>
                  <a:lnTo>
                    <a:pt x="140" y="183"/>
                  </a:lnTo>
                  <a:lnTo>
                    <a:pt x="140" y="185"/>
                  </a:lnTo>
                  <a:lnTo>
                    <a:pt x="142" y="187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2"/>
                  </a:lnTo>
                  <a:lnTo>
                    <a:pt x="149" y="192"/>
                  </a:lnTo>
                  <a:lnTo>
                    <a:pt x="152" y="192"/>
                  </a:lnTo>
                  <a:lnTo>
                    <a:pt x="154" y="190"/>
                  </a:lnTo>
                  <a:lnTo>
                    <a:pt x="154" y="190"/>
                  </a:lnTo>
                  <a:lnTo>
                    <a:pt x="156" y="192"/>
                  </a:lnTo>
                  <a:lnTo>
                    <a:pt x="161" y="194"/>
                  </a:lnTo>
                  <a:lnTo>
                    <a:pt x="166" y="197"/>
                  </a:lnTo>
                  <a:lnTo>
                    <a:pt x="168" y="199"/>
                  </a:lnTo>
                  <a:lnTo>
                    <a:pt x="171" y="199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8" y="204"/>
                  </a:lnTo>
                  <a:lnTo>
                    <a:pt x="178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5" y="209"/>
                  </a:lnTo>
                  <a:lnTo>
                    <a:pt x="187" y="211"/>
                  </a:lnTo>
                  <a:lnTo>
                    <a:pt x="192" y="216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7" y="216"/>
                  </a:lnTo>
                  <a:lnTo>
                    <a:pt x="197" y="218"/>
                  </a:lnTo>
                  <a:lnTo>
                    <a:pt x="199" y="218"/>
                  </a:lnTo>
                  <a:lnTo>
                    <a:pt x="199" y="218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201" y="220"/>
                  </a:lnTo>
                  <a:lnTo>
                    <a:pt x="201" y="223"/>
                  </a:lnTo>
                  <a:lnTo>
                    <a:pt x="199" y="223"/>
                  </a:lnTo>
                  <a:lnTo>
                    <a:pt x="199" y="225"/>
                  </a:lnTo>
                  <a:lnTo>
                    <a:pt x="199" y="225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30"/>
                  </a:lnTo>
                  <a:lnTo>
                    <a:pt x="194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2"/>
                  </a:lnTo>
                  <a:lnTo>
                    <a:pt x="197" y="232"/>
                  </a:lnTo>
                  <a:lnTo>
                    <a:pt x="199" y="235"/>
                  </a:lnTo>
                  <a:lnTo>
                    <a:pt x="199" y="235"/>
                  </a:lnTo>
                  <a:lnTo>
                    <a:pt x="201" y="237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42"/>
                  </a:lnTo>
                  <a:lnTo>
                    <a:pt x="206" y="25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1" y="265"/>
                  </a:lnTo>
                  <a:lnTo>
                    <a:pt x="211" y="268"/>
                  </a:lnTo>
                  <a:lnTo>
                    <a:pt x="213" y="270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6" y="280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7"/>
                  </a:lnTo>
                  <a:lnTo>
                    <a:pt x="216" y="287"/>
                  </a:lnTo>
                  <a:lnTo>
                    <a:pt x="216" y="289"/>
                  </a:lnTo>
                  <a:lnTo>
                    <a:pt x="216" y="291"/>
                  </a:lnTo>
                  <a:lnTo>
                    <a:pt x="218" y="291"/>
                  </a:lnTo>
                  <a:lnTo>
                    <a:pt x="218" y="291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6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2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7" y="301"/>
                  </a:lnTo>
                  <a:lnTo>
                    <a:pt x="242" y="303"/>
                  </a:lnTo>
                  <a:lnTo>
                    <a:pt x="242" y="303"/>
                  </a:lnTo>
                  <a:lnTo>
                    <a:pt x="246" y="308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3"/>
                  </a:lnTo>
                  <a:lnTo>
                    <a:pt x="249" y="313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7"/>
                  </a:lnTo>
                  <a:lnTo>
                    <a:pt x="249" y="317"/>
                  </a:lnTo>
                  <a:lnTo>
                    <a:pt x="251" y="317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2"/>
                  </a:lnTo>
                  <a:lnTo>
                    <a:pt x="251" y="322"/>
                  </a:lnTo>
                  <a:lnTo>
                    <a:pt x="251" y="325"/>
                  </a:lnTo>
                  <a:lnTo>
                    <a:pt x="253" y="325"/>
                  </a:lnTo>
                  <a:lnTo>
                    <a:pt x="253" y="325"/>
                  </a:lnTo>
                  <a:lnTo>
                    <a:pt x="256" y="327"/>
                  </a:lnTo>
                  <a:lnTo>
                    <a:pt x="258" y="327"/>
                  </a:lnTo>
                  <a:lnTo>
                    <a:pt x="258" y="329"/>
                  </a:lnTo>
                  <a:lnTo>
                    <a:pt x="258" y="329"/>
                  </a:lnTo>
                  <a:lnTo>
                    <a:pt x="263" y="332"/>
                  </a:lnTo>
                  <a:lnTo>
                    <a:pt x="263" y="334"/>
                  </a:lnTo>
                  <a:lnTo>
                    <a:pt x="268" y="336"/>
                  </a:lnTo>
                  <a:lnTo>
                    <a:pt x="270" y="341"/>
                  </a:lnTo>
                  <a:lnTo>
                    <a:pt x="270" y="343"/>
                  </a:lnTo>
                  <a:lnTo>
                    <a:pt x="277" y="351"/>
                  </a:lnTo>
                  <a:lnTo>
                    <a:pt x="279" y="353"/>
                  </a:lnTo>
                  <a:lnTo>
                    <a:pt x="279" y="355"/>
                  </a:lnTo>
                  <a:lnTo>
                    <a:pt x="279" y="360"/>
                  </a:lnTo>
                  <a:lnTo>
                    <a:pt x="282" y="362"/>
                  </a:lnTo>
                  <a:lnTo>
                    <a:pt x="282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70"/>
                  </a:lnTo>
                  <a:lnTo>
                    <a:pt x="282" y="367"/>
                  </a:lnTo>
                  <a:lnTo>
                    <a:pt x="284" y="370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9" y="374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9"/>
                  </a:lnTo>
                  <a:lnTo>
                    <a:pt x="294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4" y="381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4" y="384"/>
                  </a:lnTo>
                  <a:lnTo>
                    <a:pt x="294" y="386"/>
                  </a:lnTo>
                  <a:lnTo>
                    <a:pt x="296" y="386"/>
                  </a:lnTo>
                  <a:lnTo>
                    <a:pt x="296" y="388"/>
                  </a:lnTo>
                  <a:lnTo>
                    <a:pt x="296" y="391"/>
                  </a:lnTo>
                  <a:lnTo>
                    <a:pt x="296" y="393"/>
                  </a:lnTo>
                  <a:lnTo>
                    <a:pt x="296" y="393"/>
                  </a:lnTo>
                  <a:lnTo>
                    <a:pt x="298" y="396"/>
                  </a:lnTo>
                  <a:lnTo>
                    <a:pt x="303" y="400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5" y="405"/>
                  </a:lnTo>
                  <a:lnTo>
                    <a:pt x="308" y="407"/>
                  </a:lnTo>
                  <a:lnTo>
                    <a:pt x="308" y="407"/>
                  </a:lnTo>
                  <a:lnTo>
                    <a:pt x="308" y="410"/>
                  </a:lnTo>
                  <a:lnTo>
                    <a:pt x="308" y="412"/>
                  </a:lnTo>
                  <a:lnTo>
                    <a:pt x="308" y="414"/>
                  </a:lnTo>
                  <a:lnTo>
                    <a:pt x="308" y="417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10" y="429"/>
                  </a:lnTo>
                  <a:lnTo>
                    <a:pt x="315" y="436"/>
                  </a:lnTo>
                  <a:lnTo>
                    <a:pt x="320" y="443"/>
                  </a:lnTo>
                  <a:lnTo>
                    <a:pt x="322" y="445"/>
                  </a:lnTo>
                  <a:lnTo>
                    <a:pt x="324" y="445"/>
                  </a:lnTo>
                  <a:lnTo>
                    <a:pt x="329" y="448"/>
                  </a:lnTo>
                  <a:lnTo>
                    <a:pt x="329" y="450"/>
                  </a:lnTo>
                  <a:lnTo>
                    <a:pt x="331" y="450"/>
                  </a:lnTo>
                  <a:lnTo>
                    <a:pt x="336" y="459"/>
                  </a:lnTo>
                  <a:lnTo>
                    <a:pt x="336" y="459"/>
                  </a:lnTo>
                  <a:lnTo>
                    <a:pt x="343" y="474"/>
                  </a:lnTo>
                  <a:lnTo>
                    <a:pt x="346" y="474"/>
                  </a:lnTo>
                  <a:lnTo>
                    <a:pt x="346" y="476"/>
                  </a:lnTo>
                  <a:lnTo>
                    <a:pt x="348" y="478"/>
                  </a:lnTo>
                  <a:lnTo>
                    <a:pt x="360" y="485"/>
                  </a:lnTo>
                  <a:lnTo>
                    <a:pt x="369" y="493"/>
                  </a:lnTo>
                  <a:lnTo>
                    <a:pt x="379" y="497"/>
                  </a:lnTo>
                  <a:lnTo>
                    <a:pt x="379" y="500"/>
                  </a:lnTo>
                  <a:lnTo>
                    <a:pt x="379" y="500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1" y="502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7"/>
                  </a:lnTo>
                  <a:lnTo>
                    <a:pt x="381" y="507"/>
                  </a:lnTo>
                  <a:lnTo>
                    <a:pt x="383" y="509"/>
                  </a:lnTo>
                  <a:lnTo>
                    <a:pt x="383" y="509"/>
                  </a:lnTo>
                  <a:lnTo>
                    <a:pt x="383" y="511"/>
                  </a:lnTo>
                  <a:lnTo>
                    <a:pt x="381" y="511"/>
                  </a:lnTo>
                  <a:lnTo>
                    <a:pt x="381" y="514"/>
                  </a:lnTo>
                  <a:lnTo>
                    <a:pt x="381" y="514"/>
                  </a:lnTo>
                  <a:lnTo>
                    <a:pt x="383" y="516"/>
                  </a:lnTo>
                  <a:lnTo>
                    <a:pt x="383" y="516"/>
                  </a:lnTo>
                  <a:lnTo>
                    <a:pt x="386" y="519"/>
                  </a:lnTo>
                  <a:lnTo>
                    <a:pt x="395" y="523"/>
                  </a:lnTo>
                  <a:lnTo>
                    <a:pt x="402" y="530"/>
                  </a:lnTo>
                  <a:lnTo>
                    <a:pt x="412" y="538"/>
                  </a:lnTo>
                  <a:lnTo>
                    <a:pt x="414" y="540"/>
                  </a:lnTo>
                  <a:lnTo>
                    <a:pt x="414" y="542"/>
                  </a:lnTo>
                  <a:lnTo>
                    <a:pt x="414" y="542"/>
                  </a:lnTo>
                  <a:lnTo>
                    <a:pt x="421" y="545"/>
                  </a:lnTo>
                  <a:lnTo>
                    <a:pt x="428" y="549"/>
                  </a:lnTo>
                  <a:lnTo>
                    <a:pt x="433" y="554"/>
                  </a:lnTo>
                  <a:lnTo>
                    <a:pt x="436" y="554"/>
                  </a:lnTo>
                  <a:lnTo>
                    <a:pt x="436" y="556"/>
                  </a:lnTo>
                  <a:lnTo>
                    <a:pt x="436" y="559"/>
                  </a:lnTo>
                  <a:lnTo>
                    <a:pt x="438" y="559"/>
                  </a:lnTo>
                  <a:lnTo>
                    <a:pt x="438" y="556"/>
                  </a:lnTo>
                  <a:lnTo>
                    <a:pt x="438" y="559"/>
                  </a:lnTo>
                  <a:lnTo>
                    <a:pt x="440" y="559"/>
                  </a:lnTo>
                  <a:lnTo>
                    <a:pt x="440" y="559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50" y="564"/>
                  </a:lnTo>
                  <a:lnTo>
                    <a:pt x="450" y="564"/>
                  </a:lnTo>
                  <a:lnTo>
                    <a:pt x="452" y="564"/>
                  </a:lnTo>
                  <a:lnTo>
                    <a:pt x="452" y="566"/>
                  </a:lnTo>
                  <a:lnTo>
                    <a:pt x="452" y="568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62" y="571"/>
                  </a:lnTo>
                  <a:lnTo>
                    <a:pt x="462" y="573"/>
                  </a:lnTo>
                  <a:lnTo>
                    <a:pt x="466" y="573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9" y="580"/>
                  </a:lnTo>
                  <a:lnTo>
                    <a:pt x="469" y="580"/>
                  </a:lnTo>
                  <a:lnTo>
                    <a:pt x="471" y="580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5"/>
                  </a:lnTo>
                  <a:lnTo>
                    <a:pt x="471" y="585"/>
                  </a:lnTo>
                  <a:lnTo>
                    <a:pt x="473" y="587"/>
                  </a:lnTo>
                  <a:lnTo>
                    <a:pt x="478" y="592"/>
                  </a:lnTo>
                  <a:lnTo>
                    <a:pt x="478" y="592"/>
                  </a:lnTo>
                  <a:lnTo>
                    <a:pt x="478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5" y="597"/>
                  </a:lnTo>
                  <a:lnTo>
                    <a:pt x="488" y="599"/>
                  </a:lnTo>
                  <a:lnTo>
                    <a:pt x="488" y="599"/>
                  </a:lnTo>
                  <a:lnTo>
                    <a:pt x="488" y="601"/>
                  </a:lnTo>
                  <a:lnTo>
                    <a:pt x="488" y="601"/>
                  </a:lnTo>
                  <a:lnTo>
                    <a:pt x="490" y="604"/>
                  </a:lnTo>
                  <a:lnTo>
                    <a:pt x="492" y="604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7" y="611"/>
                  </a:lnTo>
                  <a:lnTo>
                    <a:pt x="497" y="611"/>
                  </a:lnTo>
                  <a:lnTo>
                    <a:pt x="499" y="613"/>
                  </a:lnTo>
                  <a:lnTo>
                    <a:pt x="499" y="613"/>
                  </a:lnTo>
                  <a:lnTo>
                    <a:pt x="499" y="616"/>
                  </a:lnTo>
                  <a:lnTo>
                    <a:pt x="499" y="616"/>
                  </a:lnTo>
                  <a:lnTo>
                    <a:pt x="502" y="618"/>
                  </a:lnTo>
                  <a:lnTo>
                    <a:pt x="509" y="618"/>
                  </a:lnTo>
                  <a:lnTo>
                    <a:pt x="509" y="618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3"/>
                  </a:lnTo>
                  <a:lnTo>
                    <a:pt x="506" y="611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4"/>
                  </a:lnTo>
                  <a:lnTo>
                    <a:pt x="502" y="594"/>
                  </a:lnTo>
                  <a:lnTo>
                    <a:pt x="502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6" y="594"/>
                  </a:lnTo>
                  <a:lnTo>
                    <a:pt x="509" y="594"/>
                  </a:lnTo>
                  <a:lnTo>
                    <a:pt x="509" y="597"/>
                  </a:lnTo>
                  <a:lnTo>
                    <a:pt x="511" y="599"/>
                  </a:lnTo>
                  <a:lnTo>
                    <a:pt x="514" y="601"/>
                  </a:lnTo>
                  <a:lnTo>
                    <a:pt x="516" y="601"/>
                  </a:lnTo>
                  <a:lnTo>
                    <a:pt x="518" y="604"/>
                  </a:lnTo>
                  <a:lnTo>
                    <a:pt x="528" y="609"/>
                  </a:lnTo>
                  <a:lnTo>
                    <a:pt x="530" y="609"/>
                  </a:lnTo>
                  <a:lnTo>
                    <a:pt x="530" y="609"/>
                  </a:lnTo>
                  <a:close/>
                  <a:moveTo>
                    <a:pt x="119" y="192"/>
                  </a:moveTo>
                  <a:lnTo>
                    <a:pt x="119" y="192"/>
                  </a:lnTo>
                  <a:lnTo>
                    <a:pt x="119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4"/>
                  </a:lnTo>
                  <a:lnTo>
                    <a:pt x="114" y="194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1" y="192"/>
                  </a:lnTo>
                  <a:lnTo>
                    <a:pt x="111" y="192"/>
                  </a:lnTo>
                  <a:lnTo>
                    <a:pt x="109" y="192"/>
                  </a:lnTo>
                  <a:lnTo>
                    <a:pt x="116" y="194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9" y="199"/>
                  </a:lnTo>
                  <a:lnTo>
                    <a:pt x="121" y="199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1" y="197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19" y="194"/>
                  </a:lnTo>
                  <a:lnTo>
                    <a:pt x="121" y="192"/>
                  </a:lnTo>
                  <a:lnTo>
                    <a:pt x="119" y="192"/>
                  </a:lnTo>
                  <a:close/>
                  <a:moveTo>
                    <a:pt x="154" y="256"/>
                  </a:moveTo>
                  <a:lnTo>
                    <a:pt x="152" y="254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49" y="254"/>
                  </a:lnTo>
                  <a:lnTo>
                    <a:pt x="149" y="254"/>
                  </a:lnTo>
                  <a:lnTo>
                    <a:pt x="149" y="251"/>
                  </a:lnTo>
                  <a:lnTo>
                    <a:pt x="147" y="251"/>
                  </a:lnTo>
                  <a:lnTo>
                    <a:pt x="147" y="251"/>
                  </a:lnTo>
                  <a:lnTo>
                    <a:pt x="147" y="249"/>
                  </a:lnTo>
                  <a:lnTo>
                    <a:pt x="147" y="249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38" y="242"/>
                  </a:lnTo>
                  <a:lnTo>
                    <a:pt x="138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3" y="230"/>
                  </a:lnTo>
                  <a:lnTo>
                    <a:pt x="123" y="228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1" y="232"/>
                  </a:lnTo>
                  <a:lnTo>
                    <a:pt x="119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11" y="235"/>
                  </a:lnTo>
                  <a:lnTo>
                    <a:pt x="111" y="237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9"/>
                  </a:lnTo>
                  <a:lnTo>
                    <a:pt x="123" y="254"/>
                  </a:lnTo>
                  <a:lnTo>
                    <a:pt x="126" y="256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30" y="258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5" y="263"/>
                  </a:lnTo>
                  <a:lnTo>
                    <a:pt x="138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5"/>
                  </a:lnTo>
                  <a:lnTo>
                    <a:pt x="140" y="275"/>
                  </a:lnTo>
                  <a:lnTo>
                    <a:pt x="142" y="275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5" y="277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9" y="280"/>
                  </a:lnTo>
                  <a:lnTo>
                    <a:pt x="152" y="275"/>
                  </a:lnTo>
                  <a:lnTo>
                    <a:pt x="152" y="275"/>
                  </a:lnTo>
                  <a:lnTo>
                    <a:pt x="152" y="270"/>
                  </a:lnTo>
                  <a:lnTo>
                    <a:pt x="152" y="268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3"/>
                  </a:lnTo>
                  <a:lnTo>
                    <a:pt x="152" y="261"/>
                  </a:lnTo>
                  <a:lnTo>
                    <a:pt x="154" y="261"/>
                  </a:lnTo>
                  <a:lnTo>
                    <a:pt x="154" y="261"/>
                  </a:lnTo>
                  <a:lnTo>
                    <a:pt x="154" y="258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4" y="256"/>
                  </a:lnTo>
                  <a:close/>
                  <a:moveTo>
                    <a:pt x="289" y="471"/>
                  </a:moveTo>
                  <a:lnTo>
                    <a:pt x="289" y="471"/>
                  </a:lnTo>
                  <a:lnTo>
                    <a:pt x="287" y="471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1"/>
                  </a:lnTo>
                  <a:lnTo>
                    <a:pt x="289" y="471"/>
                  </a:lnTo>
                  <a:close/>
                  <a:moveTo>
                    <a:pt x="386" y="587"/>
                  </a:moveTo>
                  <a:lnTo>
                    <a:pt x="383" y="587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79" y="585"/>
                  </a:lnTo>
                  <a:lnTo>
                    <a:pt x="379" y="585"/>
                  </a:lnTo>
                  <a:lnTo>
                    <a:pt x="376" y="582"/>
                  </a:lnTo>
                  <a:lnTo>
                    <a:pt x="376" y="582"/>
                  </a:lnTo>
                  <a:lnTo>
                    <a:pt x="374" y="585"/>
                  </a:lnTo>
                  <a:lnTo>
                    <a:pt x="372" y="585"/>
                  </a:lnTo>
                  <a:lnTo>
                    <a:pt x="374" y="587"/>
                  </a:lnTo>
                  <a:lnTo>
                    <a:pt x="379" y="592"/>
                  </a:lnTo>
                  <a:lnTo>
                    <a:pt x="381" y="592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2"/>
                  </a:lnTo>
                  <a:lnTo>
                    <a:pt x="383" y="594"/>
                  </a:lnTo>
                  <a:lnTo>
                    <a:pt x="386" y="594"/>
                  </a:lnTo>
                  <a:lnTo>
                    <a:pt x="386" y="594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8" y="590"/>
                  </a:lnTo>
                  <a:lnTo>
                    <a:pt x="388" y="590"/>
                  </a:lnTo>
                  <a:lnTo>
                    <a:pt x="388" y="587"/>
                  </a:lnTo>
                  <a:lnTo>
                    <a:pt x="386" y="587"/>
                  </a:lnTo>
                  <a:close/>
                  <a:moveTo>
                    <a:pt x="516" y="609"/>
                  </a:moveTo>
                  <a:lnTo>
                    <a:pt x="514" y="609"/>
                  </a:lnTo>
                  <a:lnTo>
                    <a:pt x="514" y="609"/>
                  </a:lnTo>
                  <a:lnTo>
                    <a:pt x="511" y="606"/>
                  </a:lnTo>
                  <a:lnTo>
                    <a:pt x="511" y="606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4" y="609"/>
                  </a:lnTo>
                  <a:lnTo>
                    <a:pt x="514" y="611"/>
                  </a:lnTo>
                  <a:lnTo>
                    <a:pt x="516" y="611"/>
                  </a:lnTo>
                  <a:lnTo>
                    <a:pt x="516" y="611"/>
                  </a:lnTo>
                  <a:lnTo>
                    <a:pt x="516" y="609"/>
                  </a:lnTo>
                  <a:lnTo>
                    <a:pt x="516" y="609"/>
                  </a:lnTo>
                  <a:lnTo>
                    <a:pt x="516" y="609"/>
                  </a:lnTo>
                  <a:close/>
                  <a:moveTo>
                    <a:pt x="284" y="476"/>
                  </a:moveTo>
                  <a:lnTo>
                    <a:pt x="284" y="476"/>
                  </a:lnTo>
                  <a:lnTo>
                    <a:pt x="282" y="474"/>
                  </a:lnTo>
                  <a:lnTo>
                    <a:pt x="282" y="474"/>
                  </a:lnTo>
                  <a:lnTo>
                    <a:pt x="284" y="474"/>
                  </a:lnTo>
                  <a:lnTo>
                    <a:pt x="282" y="474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7" y="471"/>
                  </a:lnTo>
                  <a:lnTo>
                    <a:pt x="287" y="471"/>
                  </a:lnTo>
                  <a:lnTo>
                    <a:pt x="287" y="469"/>
                  </a:lnTo>
                  <a:lnTo>
                    <a:pt x="287" y="469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4"/>
                  </a:lnTo>
                  <a:lnTo>
                    <a:pt x="284" y="462"/>
                  </a:lnTo>
                  <a:lnTo>
                    <a:pt x="282" y="459"/>
                  </a:lnTo>
                  <a:lnTo>
                    <a:pt x="279" y="459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2" y="452"/>
                  </a:lnTo>
                  <a:lnTo>
                    <a:pt x="272" y="455"/>
                  </a:lnTo>
                  <a:lnTo>
                    <a:pt x="272" y="455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5" y="467"/>
                  </a:lnTo>
                  <a:lnTo>
                    <a:pt x="275" y="467"/>
                  </a:lnTo>
                  <a:lnTo>
                    <a:pt x="275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82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4" y="478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78"/>
                  </a:lnTo>
                  <a:lnTo>
                    <a:pt x="284" y="476"/>
                  </a:lnTo>
                  <a:close/>
                  <a:moveTo>
                    <a:pt x="253" y="426"/>
                  </a:move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4"/>
                  </a:lnTo>
                  <a:lnTo>
                    <a:pt x="251" y="424"/>
                  </a:lnTo>
                  <a:lnTo>
                    <a:pt x="246" y="422"/>
                  </a:lnTo>
                  <a:lnTo>
                    <a:pt x="246" y="419"/>
                  </a:lnTo>
                  <a:lnTo>
                    <a:pt x="246" y="417"/>
                  </a:lnTo>
                  <a:lnTo>
                    <a:pt x="246" y="417"/>
                  </a:lnTo>
                  <a:lnTo>
                    <a:pt x="246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2" y="412"/>
                  </a:lnTo>
                  <a:lnTo>
                    <a:pt x="242" y="412"/>
                  </a:lnTo>
                  <a:lnTo>
                    <a:pt x="239" y="414"/>
                  </a:lnTo>
                  <a:lnTo>
                    <a:pt x="239" y="414"/>
                  </a:lnTo>
                  <a:lnTo>
                    <a:pt x="239" y="417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9" y="422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4" y="426"/>
                  </a:lnTo>
                  <a:lnTo>
                    <a:pt x="244" y="426"/>
                  </a:lnTo>
                  <a:lnTo>
                    <a:pt x="246" y="426"/>
                  </a:lnTo>
                  <a:lnTo>
                    <a:pt x="246" y="429"/>
                  </a:lnTo>
                  <a:lnTo>
                    <a:pt x="246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51" y="429"/>
                  </a:lnTo>
                  <a:lnTo>
                    <a:pt x="251" y="429"/>
                  </a:lnTo>
                  <a:lnTo>
                    <a:pt x="251" y="431"/>
                  </a:lnTo>
                  <a:lnTo>
                    <a:pt x="251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29"/>
                  </a:lnTo>
                  <a:lnTo>
                    <a:pt x="253" y="426"/>
                  </a:lnTo>
                  <a:close/>
                  <a:moveTo>
                    <a:pt x="225" y="393"/>
                  </a:moveTo>
                  <a:lnTo>
                    <a:pt x="225" y="393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0" y="391"/>
                  </a:lnTo>
                  <a:lnTo>
                    <a:pt x="220" y="391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18" y="386"/>
                  </a:lnTo>
                  <a:lnTo>
                    <a:pt x="218" y="384"/>
                  </a:lnTo>
                  <a:lnTo>
                    <a:pt x="216" y="384"/>
                  </a:lnTo>
                  <a:lnTo>
                    <a:pt x="216" y="381"/>
                  </a:lnTo>
                  <a:lnTo>
                    <a:pt x="216" y="381"/>
                  </a:lnTo>
                  <a:lnTo>
                    <a:pt x="218" y="384"/>
                  </a:lnTo>
                  <a:lnTo>
                    <a:pt x="218" y="384"/>
                  </a:lnTo>
                  <a:lnTo>
                    <a:pt x="218" y="381"/>
                  </a:lnTo>
                  <a:lnTo>
                    <a:pt x="218" y="381"/>
                  </a:lnTo>
                  <a:lnTo>
                    <a:pt x="216" y="379"/>
                  </a:lnTo>
                  <a:lnTo>
                    <a:pt x="216" y="377"/>
                  </a:lnTo>
                  <a:lnTo>
                    <a:pt x="213" y="377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67"/>
                  </a:lnTo>
                  <a:lnTo>
                    <a:pt x="208" y="367"/>
                  </a:lnTo>
                  <a:lnTo>
                    <a:pt x="208" y="365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58"/>
                  </a:lnTo>
                  <a:lnTo>
                    <a:pt x="206" y="358"/>
                  </a:lnTo>
                  <a:lnTo>
                    <a:pt x="204" y="358"/>
                  </a:lnTo>
                  <a:lnTo>
                    <a:pt x="204" y="355"/>
                  </a:lnTo>
                  <a:lnTo>
                    <a:pt x="204" y="355"/>
                  </a:lnTo>
                  <a:lnTo>
                    <a:pt x="201" y="355"/>
                  </a:lnTo>
                  <a:lnTo>
                    <a:pt x="201" y="355"/>
                  </a:lnTo>
                  <a:lnTo>
                    <a:pt x="199" y="358"/>
                  </a:lnTo>
                  <a:lnTo>
                    <a:pt x="199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4" y="358"/>
                  </a:lnTo>
                  <a:lnTo>
                    <a:pt x="194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60"/>
                  </a:lnTo>
                  <a:lnTo>
                    <a:pt x="192" y="360"/>
                  </a:lnTo>
                  <a:lnTo>
                    <a:pt x="192" y="362"/>
                  </a:lnTo>
                  <a:lnTo>
                    <a:pt x="192" y="365"/>
                  </a:lnTo>
                  <a:lnTo>
                    <a:pt x="192" y="365"/>
                  </a:lnTo>
                  <a:lnTo>
                    <a:pt x="190" y="367"/>
                  </a:lnTo>
                  <a:lnTo>
                    <a:pt x="190" y="370"/>
                  </a:lnTo>
                  <a:lnTo>
                    <a:pt x="187" y="370"/>
                  </a:lnTo>
                  <a:lnTo>
                    <a:pt x="190" y="372"/>
                  </a:lnTo>
                  <a:lnTo>
                    <a:pt x="190" y="372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2" y="377"/>
                  </a:lnTo>
                  <a:lnTo>
                    <a:pt x="199" y="388"/>
                  </a:lnTo>
                  <a:lnTo>
                    <a:pt x="201" y="391"/>
                  </a:lnTo>
                  <a:lnTo>
                    <a:pt x="201" y="391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20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398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3" y="393"/>
                  </a:lnTo>
                  <a:lnTo>
                    <a:pt x="223" y="396"/>
                  </a:lnTo>
                  <a:lnTo>
                    <a:pt x="225" y="398"/>
                  </a:lnTo>
                  <a:lnTo>
                    <a:pt x="225" y="398"/>
                  </a:lnTo>
                  <a:lnTo>
                    <a:pt x="225" y="396"/>
                  </a:lnTo>
                  <a:lnTo>
                    <a:pt x="225" y="393"/>
                  </a:lnTo>
                  <a:lnTo>
                    <a:pt x="225" y="393"/>
                  </a:lnTo>
                  <a:close/>
                  <a:moveTo>
                    <a:pt x="272" y="452"/>
                  </a:moveTo>
                  <a:lnTo>
                    <a:pt x="272" y="450"/>
                  </a:lnTo>
                  <a:lnTo>
                    <a:pt x="272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2" y="448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3" y="440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5"/>
                  </a:lnTo>
                  <a:lnTo>
                    <a:pt x="260" y="445"/>
                  </a:lnTo>
                  <a:lnTo>
                    <a:pt x="263" y="445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0" y="450"/>
                  </a:lnTo>
                  <a:lnTo>
                    <a:pt x="260" y="452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5"/>
                  </a:lnTo>
                  <a:lnTo>
                    <a:pt x="263" y="455"/>
                  </a:lnTo>
                  <a:lnTo>
                    <a:pt x="263" y="457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8" y="455"/>
                  </a:lnTo>
                  <a:lnTo>
                    <a:pt x="268" y="455"/>
                  </a:lnTo>
                  <a:lnTo>
                    <a:pt x="270" y="455"/>
                  </a:lnTo>
                  <a:lnTo>
                    <a:pt x="270" y="455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2" y="452"/>
                  </a:lnTo>
                  <a:lnTo>
                    <a:pt x="272" y="4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3F739DB8-ECBC-4309-969D-BD652A253E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3708" y="2533736"/>
              <a:ext cx="1890774" cy="2023178"/>
            </a:xfrm>
            <a:custGeom>
              <a:avLst/>
              <a:gdLst>
                <a:gd name="T0" fmla="*/ 1046 w 1528"/>
                <a:gd name="T1" fmla="*/ 817 h 1635"/>
                <a:gd name="T2" fmla="*/ 1318 w 1528"/>
                <a:gd name="T3" fmla="*/ 1574 h 1635"/>
                <a:gd name="T4" fmla="*/ 1502 w 1528"/>
                <a:gd name="T5" fmla="*/ 440 h 1635"/>
                <a:gd name="T6" fmla="*/ 1370 w 1528"/>
                <a:gd name="T7" fmla="*/ 402 h 1635"/>
                <a:gd name="T8" fmla="*/ 1237 w 1528"/>
                <a:gd name="T9" fmla="*/ 483 h 1635"/>
                <a:gd name="T10" fmla="*/ 1136 w 1528"/>
                <a:gd name="T11" fmla="*/ 544 h 1635"/>
                <a:gd name="T12" fmla="*/ 1048 w 1528"/>
                <a:gd name="T13" fmla="*/ 473 h 1635"/>
                <a:gd name="T14" fmla="*/ 987 w 1528"/>
                <a:gd name="T15" fmla="*/ 554 h 1635"/>
                <a:gd name="T16" fmla="*/ 845 w 1528"/>
                <a:gd name="T17" fmla="*/ 507 h 1635"/>
                <a:gd name="T18" fmla="*/ 682 w 1528"/>
                <a:gd name="T19" fmla="*/ 447 h 1635"/>
                <a:gd name="T20" fmla="*/ 639 w 1528"/>
                <a:gd name="T21" fmla="*/ 369 h 1635"/>
                <a:gd name="T22" fmla="*/ 580 w 1528"/>
                <a:gd name="T23" fmla="*/ 277 h 1635"/>
                <a:gd name="T24" fmla="*/ 573 w 1528"/>
                <a:gd name="T25" fmla="*/ 204 h 1635"/>
                <a:gd name="T26" fmla="*/ 457 w 1528"/>
                <a:gd name="T27" fmla="*/ 2 h 1635"/>
                <a:gd name="T28" fmla="*/ 305 w 1528"/>
                <a:gd name="T29" fmla="*/ 118 h 1635"/>
                <a:gd name="T30" fmla="*/ 348 w 1528"/>
                <a:gd name="T31" fmla="*/ 232 h 1635"/>
                <a:gd name="T32" fmla="*/ 270 w 1528"/>
                <a:gd name="T33" fmla="*/ 362 h 1635"/>
                <a:gd name="T34" fmla="*/ 135 w 1528"/>
                <a:gd name="T35" fmla="*/ 627 h 1635"/>
                <a:gd name="T36" fmla="*/ 10 w 1528"/>
                <a:gd name="T37" fmla="*/ 703 h 1635"/>
                <a:gd name="T38" fmla="*/ 15 w 1528"/>
                <a:gd name="T39" fmla="*/ 729 h 1635"/>
                <a:gd name="T40" fmla="*/ 107 w 1528"/>
                <a:gd name="T41" fmla="*/ 760 h 1635"/>
                <a:gd name="T42" fmla="*/ 71 w 1528"/>
                <a:gd name="T43" fmla="*/ 793 h 1635"/>
                <a:gd name="T44" fmla="*/ 156 w 1528"/>
                <a:gd name="T45" fmla="*/ 883 h 1635"/>
                <a:gd name="T46" fmla="*/ 204 w 1528"/>
                <a:gd name="T47" fmla="*/ 819 h 1635"/>
                <a:gd name="T48" fmla="*/ 239 w 1528"/>
                <a:gd name="T49" fmla="*/ 805 h 1635"/>
                <a:gd name="T50" fmla="*/ 235 w 1528"/>
                <a:gd name="T51" fmla="*/ 850 h 1635"/>
                <a:gd name="T52" fmla="*/ 242 w 1528"/>
                <a:gd name="T53" fmla="*/ 911 h 1635"/>
                <a:gd name="T54" fmla="*/ 244 w 1528"/>
                <a:gd name="T55" fmla="*/ 970 h 1635"/>
                <a:gd name="T56" fmla="*/ 251 w 1528"/>
                <a:gd name="T57" fmla="*/ 1006 h 1635"/>
                <a:gd name="T58" fmla="*/ 265 w 1528"/>
                <a:gd name="T59" fmla="*/ 1074 h 1635"/>
                <a:gd name="T60" fmla="*/ 279 w 1528"/>
                <a:gd name="T61" fmla="*/ 1143 h 1635"/>
                <a:gd name="T62" fmla="*/ 320 w 1528"/>
                <a:gd name="T63" fmla="*/ 1205 h 1635"/>
                <a:gd name="T64" fmla="*/ 343 w 1528"/>
                <a:gd name="T65" fmla="*/ 1271 h 1635"/>
                <a:gd name="T66" fmla="*/ 376 w 1528"/>
                <a:gd name="T67" fmla="*/ 1366 h 1635"/>
                <a:gd name="T68" fmla="*/ 436 w 1528"/>
                <a:gd name="T69" fmla="*/ 1489 h 1635"/>
                <a:gd name="T70" fmla="*/ 440 w 1528"/>
                <a:gd name="T71" fmla="*/ 1522 h 1635"/>
                <a:gd name="T72" fmla="*/ 585 w 1528"/>
                <a:gd name="T73" fmla="*/ 1503 h 1635"/>
                <a:gd name="T74" fmla="*/ 611 w 1528"/>
                <a:gd name="T75" fmla="*/ 1392 h 1635"/>
                <a:gd name="T76" fmla="*/ 637 w 1528"/>
                <a:gd name="T77" fmla="*/ 1283 h 1635"/>
                <a:gd name="T78" fmla="*/ 667 w 1528"/>
                <a:gd name="T79" fmla="*/ 1145 h 1635"/>
                <a:gd name="T80" fmla="*/ 738 w 1528"/>
                <a:gd name="T81" fmla="*/ 1096 h 1635"/>
                <a:gd name="T82" fmla="*/ 866 w 1528"/>
                <a:gd name="T83" fmla="*/ 982 h 1635"/>
                <a:gd name="T84" fmla="*/ 897 w 1528"/>
                <a:gd name="T85" fmla="*/ 937 h 1635"/>
                <a:gd name="T86" fmla="*/ 975 w 1528"/>
                <a:gd name="T87" fmla="*/ 904 h 1635"/>
                <a:gd name="T88" fmla="*/ 1043 w 1528"/>
                <a:gd name="T89" fmla="*/ 802 h 1635"/>
                <a:gd name="T90" fmla="*/ 1067 w 1528"/>
                <a:gd name="T91" fmla="*/ 838 h 1635"/>
                <a:gd name="T92" fmla="*/ 1086 w 1528"/>
                <a:gd name="T93" fmla="*/ 833 h 1635"/>
                <a:gd name="T94" fmla="*/ 1074 w 1528"/>
                <a:gd name="T95" fmla="*/ 743 h 1635"/>
                <a:gd name="T96" fmla="*/ 1053 w 1528"/>
                <a:gd name="T97" fmla="*/ 651 h 1635"/>
                <a:gd name="T98" fmla="*/ 1051 w 1528"/>
                <a:gd name="T99" fmla="*/ 575 h 1635"/>
                <a:gd name="T100" fmla="*/ 1095 w 1528"/>
                <a:gd name="T101" fmla="*/ 568 h 1635"/>
                <a:gd name="T102" fmla="*/ 1150 w 1528"/>
                <a:gd name="T103" fmla="*/ 632 h 1635"/>
                <a:gd name="T104" fmla="*/ 1261 w 1528"/>
                <a:gd name="T105" fmla="*/ 653 h 1635"/>
                <a:gd name="T106" fmla="*/ 1216 w 1528"/>
                <a:gd name="T107" fmla="*/ 743 h 1635"/>
                <a:gd name="T108" fmla="*/ 1271 w 1528"/>
                <a:gd name="T109" fmla="*/ 769 h 1635"/>
                <a:gd name="T110" fmla="*/ 1318 w 1528"/>
                <a:gd name="T111" fmla="*/ 755 h 1635"/>
                <a:gd name="T112" fmla="*/ 1391 w 1528"/>
                <a:gd name="T113" fmla="*/ 641 h 1635"/>
                <a:gd name="T114" fmla="*/ 1488 w 1528"/>
                <a:gd name="T115" fmla="*/ 509 h 1635"/>
                <a:gd name="T116" fmla="*/ 1339 w 1528"/>
                <a:gd name="T117" fmla="*/ 1614 h 1635"/>
                <a:gd name="T118" fmla="*/ 1304 w 1528"/>
                <a:gd name="T119" fmla="*/ 1555 h 1635"/>
                <a:gd name="T120" fmla="*/ 1304 w 1528"/>
                <a:gd name="T121" fmla="*/ 1285 h 1635"/>
                <a:gd name="T122" fmla="*/ 1282 w 1528"/>
                <a:gd name="T123" fmla="*/ 1358 h 1635"/>
                <a:gd name="T124" fmla="*/ 1292 w 1528"/>
                <a:gd name="T125" fmla="*/ 1351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8" h="1635">
                  <a:moveTo>
                    <a:pt x="1261" y="1382"/>
                  </a:moveTo>
                  <a:lnTo>
                    <a:pt x="1261" y="1382"/>
                  </a:lnTo>
                  <a:lnTo>
                    <a:pt x="1261" y="1380"/>
                  </a:lnTo>
                  <a:lnTo>
                    <a:pt x="1259" y="1380"/>
                  </a:lnTo>
                  <a:lnTo>
                    <a:pt x="1259" y="1382"/>
                  </a:lnTo>
                  <a:lnTo>
                    <a:pt x="1261" y="1382"/>
                  </a:lnTo>
                  <a:lnTo>
                    <a:pt x="1261" y="1385"/>
                  </a:lnTo>
                  <a:lnTo>
                    <a:pt x="1261" y="1385"/>
                  </a:lnTo>
                  <a:lnTo>
                    <a:pt x="1263" y="1385"/>
                  </a:lnTo>
                  <a:lnTo>
                    <a:pt x="1263" y="1385"/>
                  </a:lnTo>
                  <a:lnTo>
                    <a:pt x="1263" y="1382"/>
                  </a:lnTo>
                  <a:lnTo>
                    <a:pt x="1263" y="1382"/>
                  </a:lnTo>
                  <a:lnTo>
                    <a:pt x="1261" y="1382"/>
                  </a:lnTo>
                  <a:close/>
                  <a:moveTo>
                    <a:pt x="258" y="1555"/>
                  </a:move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8" y="1557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close/>
                  <a:moveTo>
                    <a:pt x="289" y="1458"/>
                  </a:move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close/>
                  <a:moveTo>
                    <a:pt x="287" y="1460"/>
                  </a:moveTo>
                  <a:lnTo>
                    <a:pt x="287" y="1460"/>
                  </a:lnTo>
                  <a:lnTo>
                    <a:pt x="287" y="1460"/>
                  </a:lnTo>
                  <a:lnTo>
                    <a:pt x="287" y="1460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0"/>
                  </a:lnTo>
                  <a:lnTo>
                    <a:pt x="289" y="1460"/>
                  </a:lnTo>
                  <a:lnTo>
                    <a:pt x="287" y="1460"/>
                  </a:lnTo>
                  <a:lnTo>
                    <a:pt x="287" y="1460"/>
                  </a:lnTo>
                  <a:close/>
                  <a:moveTo>
                    <a:pt x="672" y="1155"/>
                  </a:moveTo>
                  <a:lnTo>
                    <a:pt x="670" y="1155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5" y="1155"/>
                  </a:lnTo>
                  <a:lnTo>
                    <a:pt x="667" y="1157"/>
                  </a:lnTo>
                  <a:lnTo>
                    <a:pt x="670" y="1160"/>
                  </a:lnTo>
                  <a:lnTo>
                    <a:pt x="670" y="1160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5"/>
                  </a:lnTo>
                  <a:close/>
                  <a:moveTo>
                    <a:pt x="1046" y="821"/>
                  </a:moveTo>
                  <a:lnTo>
                    <a:pt x="1043" y="826"/>
                  </a:lnTo>
                  <a:lnTo>
                    <a:pt x="1041" y="831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5"/>
                  </a:lnTo>
                  <a:lnTo>
                    <a:pt x="1041" y="835"/>
                  </a:lnTo>
                  <a:lnTo>
                    <a:pt x="1043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3"/>
                  </a:lnTo>
                  <a:lnTo>
                    <a:pt x="1046" y="833"/>
                  </a:lnTo>
                  <a:lnTo>
                    <a:pt x="1048" y="831"/>
                  </a:lnTo>
                  <a:lnTo>
                    <a:pt x="1048" y="828"/>
                  </a:lnTo>
                  <a:lnTo>
                    <a:pt x="1046" y="821"/>
                  </a:lnTo>
                  <a:lnTo>
                    <a:pt x="1046" y="821"/>
                  </a:lnTo>
                  <a:close/>
                  <a:moveTo>
                    <a:pt x="1086" y="838"/>
                  </a:moveTo>
                  <a:lnTo>
                    <a:pt x="1086" y="838"/>
                  </a:lnTo>
                  <a:lnTo>
                    <a:pt x="1084" y="838"/>
                  </a:lnTo>
                  <a:lnTo>
                    <a:pt x="1084" y="835"/>
                  </a:lnTo>
                  <a:lnTo>
                    <a:pt x="1081" y="838"/>
                  </a:lnTo>
                  <a:lnTo>
                    <a:pt x="1084" y="840"/>
                  </a:lnTo>
                  <a:lnTo>
                    <a:pt x="1084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38"/>
                  </a:lnTo>
                  <a:lnTo>
                    <a:pt x="1086" y="838"/>
                  </a:lnTo>
                  <a:close/>
                  <a:moveTo>
                    <a:pt x="1072" y="819"/>
                  </a:moveTo>
                  <a:lnTo>
                    <a:pt x="1072" y="819"/>
                  </a:lnTo>
                  <a:lnTo>
                    <a:pt x="1072" y="821"/>
                  </a:lnTo>
                  <a:lnTo>
                    <a:pt x="1069" y="821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72" y="826"/>
                  </a:lnTo>
                  <a:lnTo>
                    <a:pt x="1072" y="826"/>
                  </a:lnTo>
                  <a:lnTo>
                    <a:pt x="1072" y="824"/>
                  </a:lnTo>
                  <a:lnTo>
                    <a:pt x="1074" y="821"/>
                  </a:lnTo>
                  <a:lnTo>
                    <a:pt x="1074" y="821"/>
                  </a:lnTo>
                  <a:lnTo>
                    <a:pt x="1074" y="819"/>
                  </a:lnTo>
                  <a:lnTo>
                    <a:pt x="1074" y="819"/>
                  </a:lnTo>
                  <a:lnTo>
                    <a:pt x="1072" y="819"/>
                  </a:lnTo>
                  <a:close/>
                  <a:moveTo>
                    <a:pt x="1043" y="821"/>
                  </a:moveTo>
                  <a:lnTo>
                    <a:pt x="1046" y="821"/>
                  </a:lnTo>
                  <a:lnTo>
                    <a:pt x="1046" y="819"/>
                  </a:lnTo>
                  <a:lnTo>
                    <a:pt x="1046" y="817"/>
                  </a:lnTo>
                  <a:lnTo>
                    <a:pt x="1043" y="817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4"/>
                  </a:lnTo>
                  <a:lnTo>
                    <a:pt x="1043" y="821"/>
                  </a:lnTo>
                  <a:close/>
                  <a:moveTo>
                    <a:pt x="289" y="1422"/>
                  </a:move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close/>
                  <a:moveTo>
                    <a:pt x="230" y="1425"/>
                  </a:move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close/>
                  <a:moveTo>
                    <a:pt x="253" y="1387"/>
                  </a:move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6" y="1387"/>
                  </a:lnTo>
                  <a:lnTo>
                    <a:pt x="253" y="1387"/>
                  </a:lnTo>
                  <a:lnTo>
                    <a:pt x="253" y="1387"/>
                  </a:lnTo>
                  <a:close/>
                  <a:moveTo>
                    <a:pt x="211" y="1420"/>
                  </a:moveTo>
                  <a:lnTo>
                    <a:pt x="211" y="1420"/>
                  </a:lnTo>
                  <a:lnTo>
                    <a:pt x="211" y="1420"/>
                  </a:lnTo>
                  <a:lnTo>
                    <a:pt x="211" y="1422"/>
                  </a:lnTo>
                  <a:lnTo>
                    <a:pt x="211" y="1422"/>
                  </a:lnTo>
                  <a:lnTo>
                    <a:pt x="211" y="1420"/>
                  </a:lnTo>
                  <a:lnTo>
                    <a:pt x="213" y="1420"/>
                  </a:lnTo>
                  <a:lnTo>
                    <a:pt x="213" y="1420"/>
                  </a:lnTo>
                  <a:lnTo>
                    <a:pt x="211" y="1420"/>
                  </a:lnTo>
                  <a:lnTo>
                    <a:pt x="211" y="1420"/>
                  </a:lnTo>
                  <a:close/>
                  <a:moveTo>
                    <a:pt x="235" y="1434"/>
                  </a:move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close/>
                  <a:moveTo>
                    <a:pt x="242" y="1401"/>
                  </a:moveTo>
                  <a:lnTo>
                    <a:pt x="242" y="1401"/>
                  </a:lnTo>
                  <a:lnTo>
                    <a:pt x="242" y="1401"/>
                  </a:lnTo>
                  <a:lnTo>
                    <a:pt x="242" y="1403"/>
                  </a:lnTo>
                  <a:lnTo>
                    <a:pt x="242" y="1403"/>
                  </a:lnTo>
                  <a:lnTo>
                    <a:pt x="242" y="1401"/>
                  </a:lnTo>
                  <a:lnTo>
                    <a:pt x="244" y="1401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2" y="1401"/>
                  </a:lnTo>
                  <a:close/>
                  <a:moveTo>
                    <a:pt x="239" y="1375"/>
                  </a:move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close/>
                  <a:moveTo>
                    <a:pt x="242" y="1406"/>
                  </a:moveTo>
                  <a:lnTo>
                    <a:pt x="239" y="1406"/>
                  </a:lnTo>
                  <a:lnTo>
                    <a:pt x="239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close/>
                  <a:moveTo>
                    <a:pt x="1346" y="1344"/>
                  </a:moveTo>
                  <a:lnTo>
                    <a:pt x="1346" y="1344"/>
                  </a:lnTo>
                  <a:lnTo>
                    <a:pt x="1346" y="1347"/>
                  </a:lnTo>
                  <a:lnTo>
                    <a:pt x="1346" y="1344"/>
                  </a:lnTo>
                  <a:lnTo>
                    <a:pt x="1346" y="1344"/>
                  </a:lnTo>
                  <a:close/>
                  <a:moveTo>
                    <a:pt x="1330" y="1571"/>
                  </a:moveTo>
                  <a:lnTo>
                    <a:pt x="1330" y="1569"/>
                  </a:lnTo>
                  <a:lnTo>
                    <a:pt x="1330" y="1569"/>
                  </a:lnTo>
                  <a:lnTo>
                    <a:pt x="1330" y="1569"/>
                  </a:lnTo>
                  <a:lnTo>
                    <a:pt x="1330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30" y="1574"/>
                  </a:lnTo>
                  <a:lnTo>
                    <a:pt x="1330" y="1571"/>
                  </a:lnTo>
                  <a:lnTo>
                    <a:pt x="1330" y="1571"/>
                  </a:lnTo>
                  <a:lnTo>
                    <a:pt x="1330" y="1571"/>
                  </a:lnTo>
                  <a:close/>
                  <a:moveTo>
                    <a:pt x="1323" y="1574"/>
                  </a:moveTo>
                  <a:lnTo>
                    <a:pt x="1323" y="1574"/>
                  </a:lnTo>
                  <a:lnTo>
                    <a:pt x="1323" y="1574"/>
                  </a:lnTo>
                  <a:lnTo>
                    <a:pt x="1323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69"/>
                  </a:lnTo>
                  <a:lnTo>
                    <a:pt x="1320" y="1569"/>
                  </a:lnTo>
                  <a:lnTo>
                    <a:pt x="1318" y="1569"/>
                  </a:lnTo>
                  <a:lnTo>
                    <a:pt x="1318" y="1571"/>
                  </a:lnTo>
                  <a:lnTo>
                    <a:pt x="1318" y="1571"/>
                  </a:lnTo>
                  <a:lnTo>
                    <a:pt x="1315" y="1574"/>
                  </a:lnTo>
                  <a:lnTo>
                    <a:pt x="1315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5" y="1579"/>
                  </a:lnTo>
                  <a:lnTo>
                    <a:pt x="1325" y="1579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3" y="1574"/>
                  </a:lnTo>
                  <a:close/>
                  <a:moveTo>
                    <a:pt x="1332" y="1541"/>
                  </a:moveTo>
                  <a:lnTo>
                    <a:pt x="1332" y="1543"/>
                  </a:lnTo>
                  <a:lnTo>
                    <a:pt x="1332" y="1543"/>
                  </a:lnTo>
                  <a:lnTo>
                    <a:pt x="1332" y="1545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4" y="1545"/>
                  </a:lnTo>
                  <a:lnTo>
                    <a:pt x="1334" y="1545"/>
                  </a:lnTo>
                  <a:lnTo>
                    <a:pt x="1334" y="1543"/>
                  </a:lnTo>
                  <a:lnTo>
                    <a:pt x="1332" y="1543"/>
                  </a:lnTo>
                  <a:lnTo>
                    <a:pt x="1332" y="1543"/>
                  </a:lnTo>
                  <a:lnTo>
                    <a:pt x="1332" y="1541"/>
                  </a:lnTo>
                  <a:lnTo>
                    <a:pt x="1332" y="1541"/>
                  </a:lnTo>
                  <a:close/>
                  <a:moveTo>
                    <a:pt x="1327" y="1569"/>
                  </a:moveTo>
                  <a:lnTo>
                    <a:pt x="1327" y="1569"/>
                  </a:lnTo>
                  <a:lnTo>
                    <a:pt x="1327" y="1569"/>
                  </a:lnTo>
                  <a:lnTo>
                    <a:pt x="1330" y="1569"/>
                  </a:lnTo>
                  <a:lnTo>
                    <a:pt x="1330" y="1567"/>
                  </a:lnTo>
                  <a:lnTo>
                    <a:pt x="1327" y="1567"/>
                  </a:lnTo>
                  <a:lnTo>
                    <a:pt x="1327" y="1564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5" y="1569"/>
                  </a:lnTo>
                  <a:lnTo>
                    <a:pt x="1325" y="1569"/>
                  </a:lnTo>
                  <a:lnTo>
                    <a:pt x="1325" y="1571"/>
                  </a:lnTo>
                  <a:lnTo>
                    <a:pt x="1325" y="1571"/>
                  </a:lnTo>
                  <a:lnTo>
                    <a:pt x="1327" y="1571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7" y="1569"/>
                  </a:lnTo>
                  <a:close/>
                  <a:moveTo>
                    <a:pt x="1337" y="1607"/>
                  </a:moveTo>
                  <a:lnTo>
                    <a:pt x="1339" y="1607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0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4" y="1602"/>
                  </a:lnTo>
                  <a:lnTo>
                    <a:pt x="1334" y="1605"/>
                  </a:lnTo>
                  <a:lnTo>
                    <a:pt x="1332" y="1605"/>
                  </a:lnTo>
                  <a:lnTo>
                    <a:pt x="1332" y="1605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4" y="1609"/>
                  </a:lnTo>
                  <a:lnTo>
                    <a:pt x="1334" y="1609"/>
                  </a:lnTo>
                  <a:lnTo>
                    <a:pt x="1337" y="1607"/>
                  </a:lnTo>
                  <a:lnTo>
                    <a:pt x="1337" y="1607"/>
                  </a:lnTo>
                  <a:close/>
                  <a:moveTo>
                    <a:pt x="1528" y="469"/>
                  </a:moveTo>
                  <a:lnTo>
                    <a:pt x="1526" y="466"/>
                  </a:lnTo>
                  <a:lnTo>
                    <a:pt x="1526" y="464"/>
                  </a:lnTo>
                  <a:lnTo>
                    <a:pt x="1526" y="462"/>
                  </a:lnTo>
                  <a:lnTo>
                    <a:pt x="1526" y="459"/>
                  </a:lnTo>
                  <a:lnTo>
                    <a:pt x="1526" y="457"/>
                  </a:lnTo>
                  <a:lnTo>
                    <a:pt x="1526" y="454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19" y="452"/>
                  </a:lnTo>
                  <a:lnTo>
                    <a:pt x="1519" y="450"/>
                  </a:lnTo>
                  <a:lnTo>
                    <a:pt x="1516" y="447"/>
                  </a:lnTo>
                  <a:lnTo>
                    <a:pt x="1514" y="447"/>
                  </a:lnTo>
                  <a:lnTo>
                    <a:pt x="1512" y="447"/>
                  </a:lnTo>
                  <a:lnTo>
                    <a:pt x="1509" y="450"/>
                  </a:lnTo>
                  <a:lnTo>
                    <a:pt x="1507" y="450"/>
                  </a:lnTo>
                  <a:lnTo>
                    <a:pt x="1507" y="450"/>
                  </a:lnTo>
                  <a:lnTo>
                    <a:pt x="1505" y="447"/>
                  </a:lnTo>
                  <a:lnTo>
                    <a:pt x="1505" y="445"/>
                  </a:lnTo>
                  <a:lnTo>
                    <a:pt x="1502" y="440"/>
                  </a:lnTo>
                  <a:lnTo>
                    <a:pt x="1498" y="438"/>
                  </a:lnTo>
                  <a:lnTo>
                    <a:pt x="1495" y="436"/>
                  </a:lnTo>
                  <a:lnTo>
                    <a:pt x="1490" y="433"/>
                  </a:lnTo>
                  <a:lnTo>
                    <a:pt x="1486" y="436"/>
                  </a:lnTo>
                  <a:lnTo>
                    <a:pt x="1486" y="438"/>
                  </a:lnTo>
                  <a:lnTo>
                    <a:pt x="1486" y="440"/>
                  </a:lnTo>
                  <a:lnTo>
                    <a:pt x="1483" y="445"/>
                  </a:lnTo>
                  <a:lnTo>
                    <a:pt x="1483" y="445"/>
                  </a:lnTo>
                  <a:lnTo>
                    <a:pt x="1481" y="440"/>
                  </a:lnTo>
                  <a:lnTo>
                    <a:pt x="1481" y="438"/>
                  </a:lnTo>
                  <a:lnTo>
                    <a:pt x="1481" y="436"/>
                  </a:lnTo>
                  <a:lnTo>
                    <a:pt x="1481" y="433"/>
                  </a:lnTo>
                  <a:lnTo>
                    <a:pt x="1483" y="431"/>
                  </a:lnTo>
                  <a:lnTo>
                    <a:pt x="1488" y="428"/>
                  </a:lnTo>
                  <a:lnTo>
                    <a:pt x="1488" y="424"/>
                  </a:lnTo>
                  <a:lnTo>
                    <a:pt x="1488" y="421"/>
                  </a:lnTo>
                  <a:lnTo>
                    <a:pt x="1486" y="419"/>
                  </a:lnTo>
                  <a:lnTo>
                    <a:pt x="1483" y="417"/>
                  </a:lnTo>
                  <a:lnTo>
                    <a:pt x="1483" y="414"/>
                  </a:lnTo>
                  <a:lnTo>
                    <a:pt x="1483" y="414"/>
                  </a:lnTo>
                  <a:lnTo>
                    <a:pt x="1483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09"/>
                  </a:lnTo>
                  <a:lnTo>
                    <a:pt x="1476" y="407"/>
                  </a:lnTo>
                  <a:lnTo>
                    <a:pt x="1476" y="405"/>
                  </a:lnTo>
                  <a:lnTo>
                    <a:pt x="1472" y="405"/>
                  </a:lnTo>
                  <a:lnTo>
                    <a:pt x="1467" y="409"/>
                  </a:lnTo>
                  <a:lnTo>
                    <a:pt x="1467" y="405"/>
                  </a:lnTo>
                  <a:lnTo>
                    <a:pt x="1467" y="402"/>
                  </a:lnTo>
                  <a:lnTo>
                    <a:pt x="1467" y="402"/>
                  </a:lnTo>
                  <a:lnTo>
                    <a:pt x="1469" y="402"/>
                  </a:lnTo>
                  <a:lnTo>
                    <a:pt x="1474" y="400"/>
                  </a:lnTo>
                  <a:lnTo>
                    <a:pt x="1474" y="400"/>
                  </a:lnTo>
                  <a:lnTo>
                    <a:pt x="1476" y="398"/>
                  </a:lnTo>
                  <a:lnTo>
                    <a:pt x="1476" y="395"/>
                  </a:lnTo>
                  <a:lnTo>
                    <a:pt x="1476" y="395"/>
                  </a:lnTo>
                  <a:lnTo>
                    <a:pt x="1476" y="393"/>
                  </a:lnTo>
                  <a:lnTo>
                    <a:pt x="1476" y="393"/>
                  </a:lnTo>
                  <a:lnTo>
                    <a:pt x="1474" y="393"/>
                  </a:lnTo>
                  <a:lnTo>
                    <a:pt x="1474" y="395"/>
                  </a:lnTo>
                  <a:lnTo>
                    <a:pt x="1472" y="395"/>
                  </a:lnTo>
                  <a:lnTo>
                    <a:pt x="1469" y="395"/>
                  </a:lnTo>
                  <a:lnTo>
                    <a:pt x="1469" y="395"/>
                  </a:lnTo>
                  <a:lnTo>
                    <a:pt x="1467" y="393"/>
                  </a:lnTo>
                  <a:lnTo>
                    <a:pt x="1467" y="393"/>
                  </a:lnTo>
                  <a:lnTo>
                    <a:pt x="1464" y="388"/>
                  </a:lnTo>
                  <a:lnTo>
                    <a:pt x="1464" y="388"/>
                  </a:lnTo>
                  <a:lnTo>
                    <a:pt x="1462" y="388"/>
                  </a:lnTo>
                  <a:lnTo>
                    <a:pt x="1455" y="388"/>
                  </a:lnTo>
                  <a:lnTo>
                    <a:pt x="1450" y="391"/>
                  </a:lnTo>
                  <a:lnTo>
                    <a:pt x="1448" y="388"/>
                  </a:lnTo>
                  <a:lnTo>
                    <a:pt x="1446" y="391"/>
                  </a:lnTo>
                  <a:lnTo>
                    <a:pt x="1443" y="391"/>
                  </a:lnTo>
                  <a:lnTo>
                    <a:pt x="1443" y="393"/>
                  </a:lnTo>
                  <a:lnTo>
                    <a:pt x="1443" y="398"/>
                  </a:lnTo>
                  <a:lnTo>
                    <a:pt x="1438" y="398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8"/>
                  </a:lnTo>
                  <a:lnTo>
                    <a:pt x="1434" y="398"/>
                  </a:lnTo>
                  <a:lnTo>
                    <a:pt x="1431" y="398"/>
                  </a:lnTo>
                  <a:lnTo>
                    <a:pt x="1431" y="398"/>
                  </a:lnTo>
                  <a:lnTo>
                    <a:pt x="1434" y="400"/>
                  </a:lnTo>
                  <a:lnTo>
                    <a:pt x="1434" y="402"/>
                  </a:lnTo>
                  <a:lnTo>
                    <a:pt x="1431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0"/>
                  </a:lnTo>
                  <a:lnTo>
                    <a:pt x="1427" y="400"/>
                  </a:lnTo>
                  <a:lnTo>
                    <a:pt x="1427" y="402"/>
                  </a:lnTo>
                  <a:lnTo>
                    <a:pt x="1424" y="402"/>
                  </a:lnTo>
                  <a:lnTo>
                    <a:pt x="1422" y="402"/>
                  </a:lnTo>
                  <a:lnTo>
                    <a:pt x="1420" y="402"/>
                  </a:lnTo>
                  <a:lnTo>
                    <a:pt x="1420" y="407"/>
                  </a:lnTo>
                  <a:lnTo>
                    <a:pt x="1417" y="407"/>
                  </a:lnTo>
                  <a:lnTo>
                    <a:pt x="1417" y="407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5" y="405"/>
                  </a:lnTo>
                  <a:lnTo>
                    <a:pt x="1415" y="405"/>
                  </a:lnTo>
                  <a:lnTo>
                    <a:pt x="1412" y="405"/>
                  </a:lnTo>
                  <a:lnTo>
                    <a:pt x="1410" y="402"/>
                  </a:lnTo>
                  <a:lnTo>
                    <a:pt x="1408" y="402"/>
                  </a:lnTo>
                  <a:lnTo>
                    <a:pt x="1405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5" y="402"/>
                  </a:lnTo>
                  <a:lnTo>
                    <a:pt x="1405" y="402"/>
                  </a:lnTo>
                  <a:lnTo>
                    <a:pt x="1403" y="402"/>
                  </a:lnTo>
                  <a:lnTo>
                    <a:pt x="1401" y="400"/>
                  </a:lnTo>
                  <a:lnTo>
                    <a:pt x="1398" y="400"/>
                  </a:lnTo>
                  <a:lnTo>
                    <a:pt x="1396" y="400"/>
                  </a:lnTo>
                  <a:lnTo>
                    <a:pt x="1396" y="400"/>
                  </a:lnTo>
                  <a:lnTo>
                    <a:pt x="1393" y="400"/>
                  </a:lnTo>
                  <a:lnTo>
                    <a:pt x="1393" y="400"/>
                  </a:lnTo>
                  <a:lnTo>
                    <a:pt x="1393" y="398"/>
                  </a:lnTo>
                  <a:lnTo>
                    <a:pt x="1393" y="395"/>
                  </a:lnTo>
                  <a:lnTo>
                    <a:pt x="1389" y="393"/>
                  </a:lnTo>
                  <a:lnTo>
                    <a:pt x="1389" y="393"/>
                  </a:lnTo>
                  <a:lnTo>
                    <a:pt x="1386" y="391"/>
                  </a:lnTo>
                  <a:lnTo>
                    <a:pt x="1384" y="391"/>
                  </a:lnTo>
                  <a:lnTo>
                    <a:pt x="1384" y="393"/>
                  </a:lnTo>
                  <a:lnTo>
                    <a:pt x="1382" y="395"/>
                  </a:lnTo>
                  <a:lnTo>
                    <a:pt x="1379" y="398"/>
                  </a:lnTo>
                  <a:lnTo>
                    <a:pt x="1379" y="398"/>
                  </a:lnTo>
                  <a:lnTo>
                    <a:pt x="1377" y="398"/>
                  </a:lnTo>
                  <a:lnTo>
                    <a:pt x="1375" y="398"/>
                  </a:lnTo>
                  <a:lnTo>
                    <a:pt x="1375" y="398"/>
                  </a:lnTo>
                  <a:lnTo>
                    <a:pt x="1372" y="398"/>
                  </a:lnTo>
                  <a:lnTo>
                    <a:pt x="1372" y="400"/>
                  </a:lnTo>
                  <a:lnTo>
                    <a:pt x="1372" y="400"/>
                  </a:lnTo>
                  <a:lnTo>
                    <a:pt x="1370" y="402"/>
                  </a:lnTo>
                  <a:lnTo>
                    <a:pt x="1370" y="402"/>
                  </a:lnTo>
                  <a:lnTo>
                    <a:pt x="1367" y="402"/>
                  </a:lnTo>
                  <a:lnTo>
                    <a:pt x="1367" y="405"/>
                  </a:lnTo>
                  <a:lnTo>
                    <a:pt x="1370" y="407"/>
                  </a:lnTo>
                  <a:lnTo>
                    <a:pt x="1372" y="409"/>
                  </a:lnTo>
                  <a:lnTo>
                    <a:pt x="1367" y="412"/>
                  </a:lnTo>
                  <a:lnTo>
                    <a:pt x="1365" y="414"/>
                  </a:lnTo>
                  <a:lnTo>
                    <a:pt x="1363" y="414"/>
                  </a:lnTo>
                  <a:lnTo>
                    <a:pt x="1360" y="417"/>
                  </a:lnTo>
                  <a:lnTo>
                    <a:pt x="1358" y="417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1" y="419"/>
                  </a:lnTo>
                  <a:lnTo>
                    <a:pt x="1351" y="419"/>
                  </a:lnTo>
                  <a:lnTo>
                    <a:pt x="1349" y="419"/>
                  </a:lnTo>
                  <a:lnTo>
                    <a:pt x="1349" y="419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6" y="421"/>
                  </a:lnTo>
                  <a:lnTo>
                    <a:pt x="1346" y="421"/>
                  </a:lnTo>
                  <a:lnTo>
                    <a:pt x="1346" y="424"/>
                  </a:lnTo>
                  <a:lnTo>
                    <a:pt x="1346" y="424"/>
                  </a:lnTo>
                  <a:lnTo>
                    <a:pt x="1344" y="424"/>
                  </a:lnTo>
                  <a:lnTo>
                    <a:pt x="1341" y="426"/>
                  </a:lnTo>
                  <a:lnTo>
                    <a:pt x="1339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4" y="428"/>
                  </a:lnTo>
                  <a:lnTo>
                    <a:pt x="1334" y="428"/>
                  </a:lnTo>
                  <a:lnTo>
                    <a:pt x="1334" y="431"/>
                  </a:lnTo>
                  <a:lnTo>
                    <a:pt x="1332" y="431"/>
                  </a:lnTo>
                  <a:lnTo>
                    <a:pt x="1330" y="428"/>
                  </a:lnTo>
                  <a:lnTo>
                    <a:pt x="1325" y="431"/>
                  </a:lnTo>
                  <a:lnTo>
                    <a:pt x="1320" y="433"/>
                  </a:lnTo>
                  <a:lnTo>
                    <a:pt x="1318" y="433"/>
                  </a:lnTo>
                  <a:lnTo>
                    <a:pt x="1315" y="436"/>
                  </a:lnTo>
                  <a:lnTo>
                    <a:pt x="1313" y="438"/>
                  </a:lnTo>
                  <a:lnTo>
                    <a:pt x="1311" y="438"/>
                  </a:lnTo>
                  <a:lnTo>
                    <a:pt x="1308" y="440"/>
                  </a:lnTo>
                  <a:lnTo>
                    <a:pt x="1308" y="443"/>
                  </a:lnTo>
                  <a:lnTo>
                    <a:pt x="1308" y="445"/>
                  </a:lnTo>
                  <a:lnTo>
                    <a:pt x="1306" y="447"/>
                  </a:lnTo>
                  <a:lnTo>
                    <a:pt x="1306" y="447"/>
                  </a:lnTo>
                  <a:lnTo>
                    <a:pt x="1301" y="452"/>
                  </a:lnTo>
                  <a:lnTo>
                    <a:pt x="1299" y="452"/>
                  </a:lnTo>
                  <a:lnTo>
                    <a:pt x="1299" y="454"/>
                  </a:lnTo>
                  <a:lnTo>
                    <a:pt x="1297" y="454"/>
                  </a:lnTo>
                  <a:lnTo>
                    <a:pt x="1297" y="454"/>
                  </a:lnTo>
                  <a:lnTo>
                    <a:pt x="1294" y="454"/>
                  </a:lnTo>
                  <a:lnTo>
                    <a:pt x="1294" y="457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7"/>
                  </a:lnTo>
                  <a:lnTo>
                    <a:pt x="1289" y="459"/>
                  </a:lnTo>
                  <a:lnTo>
                    <a:pt x="1285" y="459"/>
                  </a:lnTo>
                  <a:lnTo>
                    <a:pt x="1285" y="462"/>
                  </a:lnTo>
                  <a:lnTo>
                    <a:pt x="1282" y="464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5" y="466"/>
                  </a:lnTo>
                  <a:lnTo>
                    <a:pt x="1285" y="466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71"/>
                  </a:lnTo>
                  <a:lnTo>
                    <a:pt x="1282" y="473"/>
                  </a:lnTo>
                  <a:lnTo>
                    <a:pt x="1280" y="473"/>
                  </a:lnTo>
                  <a:lnTo>
                    <a:pt x="1280" y="476"/>
                  </a:lnTo>
                  <a:lnTo>
                    <a:pt x="1278" y="476"/>
                  </a:lnTo>
                  <a:lnTo>
                    <a:pt x="1278" y="476"/>
                  </a:lnTo>
                  <a:lnTo>
                    <a:pt x="1275" y="478"/>
                  </a:lnTo>
                  <a:lnTo>
                    <a:pt x="1275" y="478"/>
                  </a:lnTo>
                  <a:lnTo>
                    <a:pt x="1273" y="478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78"/>
                  </a:lnTo>
                  <a:lnTo>
                    <a:pt x="1268" y="478"/>
                  </a:lnTo>
                  <a:lnTo>
                    <a:pt x="1268" y="478"/>
                  </a:lnTo>
                  <a:lnTo>
                    <a:pt x="1268" y="480"/>
                  </a:lnTo>
                  <a:lnTo>
                    <a:pt x="1268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78"/>
                  </a:lnTo>
                  <a:lnTo>
                    <a:pt x="1266" y="480"/>
                  </a:lnTo>
                  <a:lnTo>
                    <a:pt x="1263" y="483"/>
                  </a:lnTo>
                  <a:lnTo>
                    <a:pt x="1263" y="480"/>
                  </a:lnTo>
                  <a:lnTo>
                    <a:pt x="1263" y="480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59" y="480"/>
                  </a:lnTo>
                  <a:lnTo>
                    <a:pt x="1259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2" y="480"/>
                  </a:lnTo>
                  <a:lnTo>
                    <a:pt x="1249" y="485"/>
                  </a:lnTo>
                  <a:lnTo>
                    <a:pt x="1247" y="485"/>
                  </a:lnTo>
                  <a:lnTo>
                    <a:pt x="1247" y="485"/>
                  </a:lnTo>
                  <a:lnTo>
                    <a:pt x="1244" y="485"/>
                  </a:lnTo>
                  <a:lnTo>
                    <a:pt x="1242" y="485"/>
                  </a:lnTo>
                  <a:lnTo>
                    <a:pt x="1240" y="485"/>
                  </a:lnTo>
                  <a:lnTo>
                    <a:pt x="1237" y="483"/>
                  </a:lnTo>
                  <a:lnTo>
                    <a:pt x="1237" y="483"/>
                  </a:lnTo>
                  <a:lnTo>
                    <a:pt x="1228" y="483"/>
                  </a:lnTo>
                  <a:lnTo>
                    <a:pt x="1228" y="485"/>
                  </a:lnTo>
                  <a:lnTo>
                    <a:pt x="1226" y="490"/>
                  </a:lnTo>
                  <a:lnTo>
                    <a:pt x="1226" y="492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30" y="499"/>
                  </a:lnTo>
                  <a:lnTo>
                    <a:pt x="1230" y="499"/>
                  </a:lnTo>
                  <a:lnTo>
                    <a:pt x="1233" y="499"/>
                  </a:lnTo>
                  <a:lnTo>
                    <a:pt x="1233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4"/>
                  </a:lnTo>
                  <a:lnTo>
                    <a:pt x="1235" y="504"/>
                  </a:lnTo>
                  <a:lnTo>
                    <a:pt x="1237" y="504"/>
                  </a:lnTo>
                  <a:lnTo>
                    <a:pt x="1240" y="502"/>
                  </a:lnTo>
                  <a:lnTo>
                    <a:pt x="1242" y="502"/>
                  </a:lnTo>
                  <a:lnTo>
                    <a:pt x="1244" y="502"/>
                  </a:lnTo>
                  <a:lnTo>
                    <a:pt x="1244" y="502"/>
                  </a:lnTo>
                  <a:lnTo>
                    <a:pt x="1247" y="502"/>
                  </a:lnTo>
                  <a:lnTo>
                    <a:pt x="1247" y="499"/>
                  </a:lnTo>
                  <a:lnTo>
                    <a:pt x="1249" y="502"/>
                  </a:lnTo>
                  <a:lnTo>
                    <a:pt x="1252" y="511"/>
                  </a:lnTo>
                  <a:lnTo>
                    <a:pt x="1254" y="511"/>
                  </a:lnTo>
                  <a:lnTo>
                    <a:pt x="1252" y="511"/>
                  </a:lnTo>
                  <a:lnTo>
                    <a:pt x="1252" y="514"/>
                  </a:lnTo>
                  <a:lnTo>
                    <a:pt x="1249" y="514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7" y="518"/>
                  </a:lnTo>
                  <a:lnTo>
                    <a:pt x="1247" y="521"/>
                  </a:lnTo>
                  <a:lnTo>
                    <a:pt x="1247" y="521"/>
                  </a:lnTo>
                  <a:lnTo>
                    <a:pt x="1247" y="523"/>
                  </a:lnTo>
                  <a:lnTo>
                    <a:pt x="1249" y="523"/>
                  </a:lnTo>
                  <a:lnTo>
                    <a:pt x="1252" y="525"/>
                  </a:lnTo>
                  <a:lnTo>
                    <a:pt x="1252" y="528"/>
                  </a:lnTo>
                  <a:lnTo>
                    <a:pt x="1252" y="533"/>
                  </a:lnTo>
                  <a:lnTo>
                    <a:pt x="1252" y="533"/>
                  </a:lnTo>
                  <a:lnTo>
                    <a:pt x="1252" y="535"/>
                  </a:lnTo>
                  <a:lnTo>
                    <a:pt x="1249" y="537"/>
                  </a:lnTo>
                  <a:lnTo>
                    <a:pt x="1247" y="537"/>
                  </a:lnTo>
                  <a:lnTo>
                    <a:pt x="1247" y="537"/>
                  </a:lnTo>
                  <a:lnTo>
                    <a:pt x="1244" y="535"/>
                  </a:lnTo>
                  <a:lnTo>
                    <a:pt x="1244" y="535"/>
                  </a:lnTo>
                  <a:lnTo>
                    <a:pt x="1242" y="535"/>
                  </a:lnTo>
                  <a:lnTo>
                    <a:pt x="1242" y="535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0" y="540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37" y="537"/>
                  </a:lnTo>
                  <a:lnTo>
                    <a:pt x="1235" y="540"/>
                  </a:lnTo>
                  <a:lnTo>
                    <a:pt x="1233" y="540"/>
                  </a:lnTo>
                  <a:lnTo>
                    <a:pt x="1230" y="540"/>
                  </a:lnTo>
                  <a:lnTo>
                    <a:pt x="1230" y="540"/>
                  </a:lnTo>
                  <a:lnTo>
                    <a:pt x="1228" y="540"/>
                  </a:lnTo>
                  <a:lnTo>
                    <a:pt x="1226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1" y="537"/>
                  </a:lnTo>
                  <a:lnTo>
                    <a:pt x="1221" y="535"/>
                  </a:lnTo>
                  <a:lnTo>
                    <a:pt x="1221" y="535"/>
                  </a:lnTo>
                  <a:lnTo>
                    <a:pt x="1218" y="535"/>
                  </a:lnTo>
                  <a:lnTo>
                    <a:pt x="1216" y="535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09" y="542"/>
                  </a:lnTo>
                  <a:lnTo>
                    <a:pt x="1209" y="540"/>
                  </a:lnTo>
                  <a:lnTo>
                    <a:pt x="1207" y="540"/>
                  </a:lnTo>
                  <a:lnTo>
                    <a:pt x="1202" y="540"/>
                  </a:lnTo>
                  <a:lnTo>
                    <a:pt x="1200" y="540"/>
                  </a:lnTo>
                  <a:lnTo>
                    <a:pt x="1200" y="540"/>
                  </a:lnTo>
                  <a:lnTo>
                    <a:pt x="1197" y="540"/>
                  </a:lnTo>
                  <a:lnTo>
                    <a:pt x="1197" y="542"/>
                  </a:lnTo>
                  <a:lnTo>
                    <a:pt x="1192" y="542"/>
                  </a:lnTo>
                  <a:lnTo>
                    <a:pt x="1181" y="542"/>
                  </a:lnTo>
                  <a:lnTo>
                    <a:pt x="1174" y="542"/>
                  </a:lnTo>
                  <a:lnTo>
                    <a:pt x="1169" y="537"/>
                  </a:lnTo>
                  <a:lnTo>
                    <a:pt x="1164" y="535"/>
                  </a:lnTo>
                  <a:lnTo>
                    <a:pt x="1162" y="535"/>
                  </a:lnTo>
                  <a:lnTo>
                    <a:pt x="1162" y="535"/>
                  </a:lnTo>
                  <a:lnTo>
                    <a:pt x="1159" y="535"/>
                  </a:lnTo>
                  <a:lnTo>
                    <a:pt x="1159" y="535"/>
                  </a:lnTo>
                  <a:lnTo>
                    <a:pt x="1159" y="537"/>
                  </a:lnTo>
                  <a:lnTo>
                    <a:pt x="1157" y="537"/>
                  </a:lnTo>
                  <a:lnTo>
                    <a:pt x="1155" y="537"/>
                  </a:lnTo>
                  <a:lnTo>
                    <a:pt x="1155" y="537"/>
                  </a:lnTo>
                  <a:lnTo>
                    <a:pt x="1152" y="537"/>
                  </a:lnTo>
                  <a:lnTo>
                    <a:pt x="1152" y="542"/>
                  </a:lnTo>
                  <a:lnTo>
                    <a:pt x="1150" y="542"/>
                  </a:lnTo>
                  <a:lnTo>
                    <a:pt x="1148" y="544"/>
                  </a:lnTo>
                  <a:lnTo>
                    <a:pt x="1143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3" y="544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1" y="547"/>
                  </a:lnTo>
                  <a:lnTo>
                    <a:pt x="1131" y="547"/>
                  </a:lnTo>
                  <a:lnTo>
                    <a:pt x="1131" y="544"/>
                  </a:lnTo>
                  <a:lnTo>
                    <a:pt x="1126" y="544"/>
                  </a:lnTo>
                  <a:lnTo>
                    <a:pt x="1126" y="544"/>
                  </a:lnTo>
                  <a:lnTo>
                    <a:pt x="1124" y="544"/>
                  </a:lnTo>
                  <a:lnTo>
                    <a:pt x="1124" y="544"/>
                  </a:lnTo>
                  <a:lnTo>
                    <a:pt x="1121" y="544"/>
                  </a:lnTo>
                  <a:lnTo>
                    <a:pt x="1124" y="542"/>
                  </a:lnTo>
                  <a:lnTo>
                    <a:pt x="1124" y="542"/>
                  </a:lnTo>
                  <a:lnTo>
                    <a:pt x="1121" y="540"/>
                  </a:lnTo>
                  <a:lnTo>
                    <a:pt x="1119" y="540"/>
                  </a:lnTo>
                  <a:lnTo>
                    <a:pt x="1117" y="540"/>
                  </a:lnTo>
                  <a:lnTo>
                    <a:pt x="1114" y="540"/>
                  </a:lnTo>
                  <a:lnTo>
                    <a:pt x="1112" y="540"/>
                  </a:lnTo>
                  <a:lnTo>
                    <a:pt x="1110" y="537"/>
                  </a:lnTo>
                  <a:lnTo>
                    <a:pt x="1110" y="537"/>
                  </a:lnTo>
                  <a:lnTo>
                    <a:pt x="1107" y="537"/>
                  </a:lnTo>
                  <a:lnTo>
                    <a:pt x="1107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40"/>
                  </a:lnTo>
                  <a:lnTo>
                    <a:pt x="1103" y="540"/>
                  </a:lnTo>
                  <a:lnTo>
                    <a:pt x="1100" y="540"/>
                  </a:lnTo>
                  <a:lnTo>
                    <a:pt x="1098" y="540"/>
                  </a:lnTo>
                  <a:lnTo>
                    <a:pt x="1095" y="540"/>
                  </a:lnTo>
                  <a:lnTo>
                    <a:pt x="1095" y="537"/>
                  </a:lnTo>
                  <a:lnTo>
                    <a:pt x="1095" y="537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0"/>
                  </a:lnTo>
                  <a:lnTo>
                    <a:pt x="1088" y="530"/>
                  </a:lnTo>
                  <a:lnTo>
                    <a:pt x="1086" y="530"/>
                  </a:lnTo>
                  <a:lnTo>
                    <a:pt x="1086" y="530"/>
                  </a:lnTo>
                  <a:lnTo>
                    <a:pt x="1084" y="530"/>
                  </a:lnTo>
                  <a:lnTo>
                    <a:pt x="1084" y="530"/>
                  </a:lnTo>
                  <a:lnTo>
                    <a:pt x="1084" y="528"/>
                  </a:lnTo>
                  <a:lnTo>
                    <a:pt x="1084" y="525"/>
                  </a:lnTo>
                  <a:lnTo>
                    <a:pt x="1084" y="523"/>
                  </a:lnTo>
                  <a:lnTo>
                    <a:pt x="1081" y="523"/>
                  </a:lnTo>
                  <a:lnTo>
                    <a:pt x="1081" y="521"/>
                  </a:lnTo>
                  <a:lnTo>
                    <a:pt x="1079" y="521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9" y="516"/>
                  </a:lnTo>
                  <a:lnTo>
                    <a:pt x="1079" y="514"/>
                  </a:lnTo>
                  <a:lnTo>
                    <a:pt x="1081" y="514"/>
                  </a:lnTo>
                  <a:lnTo>
                    <a:pt x="1084" y="511"/>
                  </a:lnTo>
                  <a:lnTo>
                    <a:pt x="1084" y="511"/>
                  </a:lnTo>
                  <a:lnTo>
                    <a:pt x="1086" y="511"/>
                  </a:lnTo>
                  <a:lnTo>
                    <a:pt x="1086" y="509"/>
                  </a:lnTo>
                  <a:lnTo>
                    <a:pt x="1084" y="509"/>
                  </a:lnTo>
                  <a:lnTo>
                    <a:pt x="1084" y="509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79" y="504"/>
                  </a:lnTo>
                  <a:lnTo>
                    <a:pt x="1079" y="502"/>
                  </a:lnTo>
                  <a:lnTo>
                    <a:pt x="1079" y="502"/>
                  </a:lnTo>
                  <a:lnTo>
                    <a:pt x="1079" y="499"/>
                  </a:lnTo>
                  <a:lnTo>
                    <a:pt x="1079" y="497"/>
                  </a:lnTo>
                  <a:lnTo>
                    <a:pt x="1077" y="497"/>
                  </a:lnTo>
                  <a:lnTo>
                    <a:pt x="1077" y="497"/>
                  </a:lnTo>
                  <a:lnTo>
                    <a:pt x="1079" y="495"/>
                  </a:lnTo>
                  <a:lnTo>
                    <a:pt x="1079" y="495"/>
                  </a:lnTo>
                  <a:lnTo>
                    <a:pt x="1079" y="492"/>
                  </a:lnTo>
                  <a:lnTo>
                    <a:pt x="1081" y="490"/>
                  </a:lnTo>
                  <a:lnTo>
                    <a:pt x="1084" y="478"/>
                  </a:lnTo>
                  <a:lnTo>
                    <a:pt x="1084" y="478"/>
                  </a:lnTo>
                  <a:lnTo>
                    <a:pt x="1084" y="476"/>
                  </a:lnTo>
                  <a:lnTo>
                    <a:pt x="1084" y="476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1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79" y="469"/>
                  </a:lnTo>
                  <a:lnTo>
                    <a:pt x="1077" y="466"/>
                  </a:lnTo>
                  <a:lnTo>
                    <a:pt x="1077" y="466"/>
                  </a:lnTo>
                  <a:lnTo>
                    <a:pt x="1074" y="466"/>
                  </a:lnTo>
                  <a:lnTo>
                    <a:pt x="1072" y="464"/>
                  </a:lnTo>
                  <a:lnTo>
                    <a:pt x="1072" y="464"/>
                  </a:lnTo>
                  <a:lnTo>
                    <a:pt x="1069" y="464"/>
                  </a:lnTo>
                  <a:lnTo>
                    <a:pt x="1067" y="464"/>
                  </a:lnTo>
                  <a:lnTo>
                    <a:pt x="1067" y="466"/>
                  </a:lnTo>
                  <a:lnTo>
                    <a:pt x="1067" y="466"/>
                  </a:lnTo>
                  <a:lnTo>
                    <a:pt x="1065" y="469"/>
                  </a:lnTo>
                  <a:lnTo>
                    <a:pt x="1065" y="466"/>
                  </a:lnTo>
                  <a:lnTo>
                    <a:pt x="1062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58" y="471"/>
                  </a:lnTo>
                  <a:lnTo>
                    <a:pt x="1048" y="471"/>
                  </a:lnTo>
                  <a:lnTo>
                    <a:pt x="1048" y="473"/>
                  </a:lnTo>
                  <a:lnTo>
                    <a:pt x="1048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3" y="473"/>
                  </a:lnTo>
                  <a:lnTo>
                    <a:pt x="1043" y="476"/>
                  </a:lnTo>
                  <a:lnTo>
                    <a:pt x="1043" y="476"/>
                  </a:lnTo>
                  <a:lnTo>
                    <a:pt x="1046" y="478"/>
                  </a:lnTo>
                  <a:lnTo>
                    <a:pt x="1046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80"/>
                  </a:lnTo>
                  <a:lnTo>
                    <a:pt x="1048" y="483"/>
                  </a:lnTo>
                  <a:lnTo>
                    <a:pt x="1046" y="485"/>
                  </a:lnTo>
                  <a:lnTo>
                    <a:pt x="1046" y="485"/>
                  </a:lnTo>
                  <a:lnTo>
                    <a:pt x="1046" y="490"/>
                  </a:lnTo>
                  <a:lnTo>
                    <a:pt x="1041" y="497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41" y="507"/>
                  </a:lnTo>
                  <a:lnTo>
                    <a:pt x="1041" y="509"/>
                  </a:lnTo>
                  <a:lnTo>
                    <a:pt x="1041" y="509"/>
                  </a:lnTo>
                  <a:lnTo>
                    <a:pt x="1041" y="511"/>
                  </a:lnTo>
                  <a:lnTo>
                    <a:pt x="1039" y="514"/>
                  </a:lnTo>
                  <a:lnTo>
                    <a:pt x="1039" y="516"/>
                  </a:lnTo>
                  <a:lnTo>
                    <a:pt x="1039" y="518"/>
                  </a:lnTo>
                  <a:lnTo>
                    <a:pt x="1036" y="521"/>
                  </a:lnTo>
                  <a:lnTo>
                    <a:pt x="1036" y="521"/>
                  </a:lnTo>
                  <a:lnTo>
                    <a:pt x="1036" y="523"/>
                  </a:lnTo>
                  <a:lnTo>
                    <a:pt x="1039" y="523"/>
                  </a:lnTo>
                  <a:lnTo>
                    <a:pt x="1039" y="523"/>
                  </a:lnTo>
                  <a:lnTo>
                    <a:pt x="1039" y="525"/>
                  </a:lnTo>
                  <a:lnTo>
                    <a:pt x="1041" y="525"/>
                  </a:lnTo>
                  <a:lnTo>
                    <a:pt x="1041" y="525"/>
                  </a:lnTo>
                  <a:lnTo>
                    <a:pt x="1041" y="528"/>
                  </a:lnTo>
                  <a:lnTo>
                    <a:pt x="1043" y="528"/>
                  </a:lnTo>
                  <a:lnTo>
                    <a:pt x="1043" y="530"/>
                  </a:lnTo>
                  <a:lnTo>
                    <a:pt x="1046" y="533"/>
                  </a:lnTo>
                  <a:lnTo>
                    <a:pt x="1046" y="533"/>
                  </a:lnTo>
                  <a:lnTo>
                    <a:pt x="1046" y="535"/>
                  </a:lnTo>
                  <a:lnTo>
                    <a:pt x="1046" y="537"/>
                  </a:lnTo>
                  <a:lnTo>
                    <a:pt x="1048" y="537"/>
                  </a:lnTo>
                  <a:lnTo>
                    <a:pt x="1048" y="540"/>
                  </a:lnTo>
                  <a:lnTo>
                    <a:pt x="1048" y="542"/>
                  </a:lnTo>
                  <a:lnTo>
                    <a:pt x="1048" y="542"/>
                  </a:lnTo>
                  <a:lnTo>
                    <a:pt x="1048" y="544"/>
                  </a:lnTo>
                  <a:lnTo>
                    <a:pt x="1048" y="544"/>
                  </a:lnTo>
                  <a:lnTo>
                    <a:pt x="1046" y="547"/>
                  </a:lnTo>
                  <a:lnTo>
                    <a:pt x="1043" y="551"/>
                  </a:lnTo>
                  <a:lnTo>
                    <a:pt x="1043" y="554"/>
                  </a:lnTo>
                  <a:lnTo>
                    <a:pt x="1043" y="556"/>
                  </a:lnTo>
                  <a:lnTo>
                    <a:pt x="1043" y="556"/>
                  </a:lnTo>
                  <a:lnTo>
                    <a:pt x="1043" y="559"/>
                  </a:lnTo>
                  <a:lnTo>
                    <a:pt x="1043" y="561"/>
                  </a:lnTo>
                  <a:lnTo>
                    <a:pt x="1041" y="563"/>
                  </a:lnTo>
                  <a:lnTo>
                    <a:pt x="1039" y="566"/>
                  </a:lnTo>
                  <a:lnTo>
                    <a:pt x="1039" y="566"/>
                  </a:lnTo>
                  <a:lnTo>
                    <a:pt x="1036" y="563"/>
                  </a:lnTo>
                  <a:lnTo>
                    <a:pt x="1036" y="563"/>
                  </a:lnTo>
                  <a:lnTo>
                    <a:pt x="1034" y="563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29" y="561"/>
                  </a:lnTo>
                  <a:lnTo>
                    <a:pt x="1029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2" y="563"/>
                  </a:lnTo>
                  <a:lnTo>
                    <a:pt x="1022" y="561"/>
                  </a:lnTo>
                  <a:lnTo>
                    <a:pt x="1022" y="561"/>
                  </a:lnTo>
                  <a:lnTo>
                    <a:pt x="1020" y="563"/>
                  </a:lnTo>
                  <a:lnTo>
                    <a:pt x="1020" y="563"/>
                  </a:lnTo>
                  <a:lnTo>
                    <a:pt x="1017" y="563"/>
                  </a:lnTo>
                  <a:lnTo>
                    <a:pt x="1015" y="563"/>
                  </a:lnTo>
                  <a:lnTo>
                    <a:pt x="1013" y="561"/>
                  </a:lnTo>
                  <a:lnTo>
                    <a:pt x="1010" y="561"/>
                  </a:lnTo>
                  <a:lnTo>
                    <a:pt x="1008" y="561"/>
                  </a:lnTo>
                  <a:lnTo>
                    <a:pt x="1006" y="561"/>
                  </a:lnTo>
                  <a:lnTo>
                    <a:pt x="1006" y="563"/>
                  </a:lnTo>
                  <a:lnTo>
                    <a:pt x="1006" y="563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1" y="566"/>
                  </a:lnTo>
                  <a:lnTo>
                    <a:pt x="999" y="566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6" y="563"/>
                  </a:lnTo>
                  <a:lnTo>
                    <a:pt x="994" y="563"/>
                  </a:lnTo>
                  <a:lnTo>
                    <a:pt x="991" y="563"/>
                  </a:lnTo>
                  <a:lnTo>
                    <a:pt x="991" y="561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4"/>
                  </a:lnTo>
                  <a:lnTo>
                    <a:pt x="989" y="554"/>
                  </a:lnTo>
                  <a:lnTo>
                    <a:pt x="989" y="551"/>
                  </a:lnTo>
                  <a:lnTo>
                    <a:pt x="989" y="551"/>
                  </a:lnTo>
                  <a:lnTo>
                    <a:pt x="987" y="554"/>
                  </a:lnTo>
                  <a:lnTo>
                    <a:pt x="987" y="554"/>
                  </a:lnTo>
                  <a:lnTo>
                    <a:pt x="984" y="556"/>
                  </a:lnTo>
                  <a:lnTo>
                    <a:pt x="984" y="556"/>
                  </a:lnTo>
                  <a:lnTo>
                    <a:pt x="982" y="556"/>
                  </a:lnTo>
                  <a:lnTo>
                    <a:pt x="980" y="559"/>
                  </a:lnTo>
                  <a:lnTo>
                    <a:pt x="980" y="559"/>
                  </a:lnTo>
                  <a:lnTo>
                    <a:pt x="980" y="561"/>
                  </a:lnTo>
                  <a:lnTo>
                    <a:pt x="977" y="561"/>
                  </a:lnTo>
                  <a:lnTo>
                    <a:pt x="975" y="561"/>
                  </a:lnTo>
                  <a:lnTo>
                    <a:pt x="975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3"/>
                  </a:lnTo>
                  <a:lnTo>
                    <a:pt x="970" y="561"/>
                  </a:lnTo>
                  <a:lnTo>
                    <a:pt x="968" y="561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58" y="556"/>
                  </a:lnTo>
                  <a:lnTo>
                    <a:pt x="958" y="554"/>
                  </a:lnTo>
                  <a:lnTo>
                    <a:pt x="954" y="554"/>
                  </a:lnTo>
                  <a:lnTo>
                    <a:pt x="954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49" y="551"/>
                  </a:lnTo>
                  <a:lnTo>
                    <a:pt x="949" y="551"/>
                  </a:lnTo>
                  <a:lnTo>
                    <a:pt x="946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39" y="551"/>
                  </a:lnTo>
                  <a:lnTo>
                    <a:pt x="939" y="551"/>
                  </a:lnTo>
                  <a:lnTo>
                    <a:pt x="937" y="549"/>
                  </a:lnTo>
                  <a:lnTo>
                    <a:pt x="935" y="549"/>
                  </a:lnTo>
                  <a:lnTo>
                    <a:pt x="932" y="549"/>
                  </a:lnTo>
                  <a:lnTo>
                    <a:pt x="932" y="549"/>
                  </a:lnTo>
                  <a:lnTo>
                    <a:pt x="930" y="549"/>
                  </a:lnTo>
                  <a:lnTo>
                    <a:pt x="928" y="551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0" y="549"/>
                  </a:lnTo>
                  <a:lnTo>
                    <a:pt x="918" y="549"/>
                  </a:lnTo>
                  <a:lnTo>
                    <a:pt x="918" y="547"/>
                  </a:lnTo>
                  <a:lnTo>
                    <a:pt x="918" y="542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3" y="537"/>
                  </a:lnTo>
                  <a:lnTo>
                    <a:pt x="913" y="537"/>
                  </a:lnTo>
                  <a:lnTo>
                    <a:pt x="909" y="537"/>
                  </a:lnTo>
                  <a:lnTo>
                    <a:pt x="906" y="540"/>
                  </a:lnTo>
                  <a:lnTo>
                    <a:pt x="904" y="540"/>
                  </a:lnTo>
                  <a:lnTo>
                    <a:pt x="904" y="542"/>
                  </a:lnTo>
                  <a:lnTo>
                    <a:pt x="904" y="540"/>
                  </a:lnTo>
                  <a:lnTo>
                    <a:pt x="902" y="540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899" y="542"/>
                  </a:lnTo>
                  <a:lnTo>
                    <a:pt x="897" y="544"/>
                  </a:lnTo>
                  <a:lnTo>
                    <a:pt x="897" y="544"/>
                  </a:lnTo>
                  <a:lnTo>
                    <a:pt x="892" y="542"/>
                  </a:lnTo>
                  <a:lnTo>
                    <a:pt x="890" y="540"/>
                  </a:lnTo>
                  <a:lnTo>
                    <a:pt x="890" y="540"/>
                  </a:lnTo>
                  <a:lnTo>
                    <a:pt x="890" y="537"/>
                  </a:lnTo>
                  <a:lnTo>
                    <a:pt x="887" y="535"/>
                  </a:lnTo>
                  <a:lnTo>
                    <a:pt x="887" y="537"/>
                  </a:lnTo>
                  <a:lnTo>
                    <a:pt x="885" y="537"/>
                  </a:lnTo>
                  <a:lnTo>
                    <a:pt x="883" y="537"/>
                  </a:lnTo>
                  <a:lnTo>
                    <a:pt x="883" y="537"/>
                  </a:lnTo>
                  <a:lnTo>
                    <a:pt x="883" y="535"/>
                  </a:lnTo>
                  <a:lnTo>
                    <a:pt x="883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78" y="533"/>
                  </a:lnTo>
                  <a:lnTo>
                    <a:pt x="878" y="533"/>
                  </a:lnTo>
                  <a:lnTo>
                    <a:pt x="878" y="530"/>
                  </a:lnTo>
                  <a:lnTo>
                    <a:pt x="878" y="530"/>
                  </a:lnTo>
                  <a:lnTo>
                    <a:pt x="873" y="530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68" y="528"/>
                  </a:lnTo>
                  <a:lnTo>
                    <a:pt x="864" y="525"/>
                  </a:lnTo>
                  <a:lnTo>
                    <a:pt x="861" y="525"/>
                  </a:lnTo>
                  <a:lnTo>
                    <a:pt x="861" y="525"/>
                  </a:lnTo>
                  <a:lnTo>
                    <a:pt x="864" y="523"/>
                  </a:lnTo>
                  <a:lnTo>
                    <a:pt x="864" y="523"/>
                  </a:lnTo>
                  <a:lnTo>
                    <a:pt x="864" y="521"/>
                  </a:lnTo>
                  <a:lnTo>
                    <a:pt x="864" y="518"/>
                  </a:lnTo>
                  <a:lnTo>
                    <a:pt x="864" y="516"/>
                  </a:lnTo>
                  <a:lnTo>
                    <a:pt x="864" y="514"/>
                  </a:lnTo>
                  <a:lnTo>
                    <a:pt x="864" y="511"/>
                  </a:lnTo>
                  <a:lnTo>
                    <a:pt x="861" y="509"/>
                  </a:lnTo>
                  <a:lnTo>
                    <a:pt x="859" y="509"/>
                  </a:lnTo>
                  <a:lnTo>
                    <a:pt x="845" y="507"/>
                  </a:lnTo>
                  <a:lnTo>
                    <a:pt x="845" y="507"/>
                  </a:lnTo>
                  <a:lnTo>
                    <a:pt x="842" y="504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0" y="502"/>
                  </a:lnTo>
                  <a:lnTo>
                    <a:pt x="840" y="502"/>
                  </a:lnTo>
                  <a:lnTo>
                    <a:pt x="838" y="502"/>
                  </a:lnTo>
                  <a:lnTo>
                    <a:pt x="838" y="499"/>
                  </a:lnTo>
                  <a:lnTo>
                    <a:pt x="838" y="499"/>
                  </a:lnTo>
                  <a:lnTo>
                    <a:pt x="835" y="499"/>
                  </a:lnTo>
                  <a:lnTo>
                    <a:pt x="835" y="499"/>
                  </a:lnTo>
                  <a:lnTo>
                    <a:pt x="835" y="497"/>
                  </a:lnTo>
                  <a:lnTo>
                    <a:pt x="835" y="497"/>
                  </a:lnTo>
                  <a:lnTo>
                    <a:pt x="833" y="499"/>
                  </a:lnTo>
                  <a:lnTo>
                    <a:pt x="831" y="502"/>
                  </a:lnTo>
                  <a:lnTo>
                    <a:pt x="831" y="502"/>
                  </a:lnTo>
                  <a:lnTo>
                    <a:pt x="828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3" y="502"/>
                  </a:lnTo>
                  <a:lnTo>
                    <a:pt x="821" y="502"/>
                  </a:lnTo>
                  <a:lnTo>
                    <a:pt x="821" y="502"/>
                  </a:lnTo>
                  <a:lnTo>
                    <a:pt x="821" y="504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1" y="509"/>
                  </a:lnTo>
                  <a:lnTo>
                    <a:pt x="821" y="509"/>
                  </a:lnTo>
                  <a:lnTo>
                    <a:pt x="821" y="507"/>
                  </a:lnTo>
                  <a:lnTo>
                    <a:pt x="819" y="507"/>
                  </a:lnTo>
                  <a:lnTo>
                    <a:pt x="812" y="502"/>
                  </a:lnTo>
                  <a:lnTo>
                    <a:pt x="809" y="502"/>
                  </a:lnTo>
                  <a:lnTo>
                    <a:pt x="802" y="502"/>
                  </a:lnTo>
                  <a:lnTo>
                    <a:pt x="797" y="499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4"/>
                  </a:lnTo>
                  <a:lnTo>
                    <a:pt x="797" y="504"/>
                  </a:lnTo>
                  <a:lnTo>
                    <a:pt x="797" y="504"/>
                  </a:lnTo>
                  <a:lnTo>
                    <a:pt x="795" y="507"/>
                  </a:lnTo>
                  <a:lnTo>
                    <a:pt x="795" y="507"/>
                  </a:lnTo>
                  <a:lnTo>
                    <a:pt x="795" y="509"/>
                  </a:lnTo>
                  <a:lnTo>
                    <a:pt x="793" y="509"/>
                  </a:lnTo>
                  <a:lnTo>
                    <a:pt x="793" y="509"/>
                  </a:lnTo>
                  <a:lnTo>
                    <a:pt x="790" y="509"/>
                  </a:lnTo>
                  <a:lnTo>
                    <a:pt x="790" y="509"/>
                  </a:lnTo>
                  <a:lnTo>
                    <a:pt x="790" y="507"/>
                  </a:lnTo>
                  <a:lnTo>
                    <a:pt x="790" y="507"/>
                  </a:lnTo>
                  <a:lnTo>
                    <a:pt x="788" y="504"/>
                  </a:lnTo>
                  <a:lnTo>
                    <a:pt x="786" y="502"/>
                  </a:lnTo>
                  <a:lnTo>
                    <a:pt x="783" y="502"/>
                  </a:lnTo>
                  <a:lnTo>
                    <a:pt x="779" y="502"/>
                  </a:lnTo>
                  <a:lnTo>
                    <a:pt x="774" y="502"/>
                  </a:lnTo>
                  <a:lnTo>
                    <a:pt x="771" y="499"/>
                  </a:lnTo>
                  <a:lnTo>
                    <a:pt x="771" y="499"/>
                  </a:lnTo>
                  <a:lnTo>
                    <a:pt x="764" y="499"/>
                  </a:lnTo>
                  <a:lnTo>
                    <a:pt x="762" y="497"/>
                  </a:lnTo>
                  <a:lnTo>
                    <a:pt x="762" y="495"/>
                  </a:lnTo>
                  <a:lnTo>
                    <a:pt x="762" y="492"/>
                  </a:lnTo>
                  <a:lnTo>
                    <a:pt x="762" y="490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53" y="488"/>
                  </a:lnTo>
                  <a:lnTo>
                    <a:pt x="748" y="490"/>
                  </a:lnTo>
                  <a:lnTo>
                    <a:pt x="745" y="488"/>
                  </a:lnTo>
                  <a:lnTo>
                    <a:pt x="743" y="485"/>
                  </a:lnTo>
                  <a:lnTo>
                    <a:pt x="738" y="483"/>
                  </a:lnTo>
                  <a:lnTo>
                    <a:pt x="734" y="478"/>
                  </a:lnTo>
                  <a:lnTo>
                    <a:pt x="731" y="478"/>
                  </a:lnTo>
                  <a:lnTo>
                    <a:pt x="729" y="478"/>
                  </a:lnTo>
                  <a:lnTo>
                    <a:pt x="729" y="476"/>
                  </a:lnTo>
                  <a:lnTo>
                    <a:pt x="727" y="476"/>
                  </a:lnTo>
                  <a:lnTo>
                    <a:pt x="727" y="476"/>
                  </a:lnTo>
                  <a:lnTo>
                    <a:pt x="724" y="473"/>
                  </a:lnTo>
                  <a:lnTo>
                    <a:pt x="722" y="476"/>
                  </a:lnTo>
                  <a:lnTo>
                    <a:pt x="719" y="478"/>
                  </a:lnTo>
                  <a:lnTo>
                    <a:pt x="719" y="478"/>
                  </a:lnTo>
                  <a:lnTo>
                    <a:pt x="717" y="478"/>
                  </a:lnTo>
                  <a:lnTo>
                    <a:pt x="717" y="478"/>
                  </a:lnTo>
                  <a:lnTo>
                    <a:pt x="715" y="476"/>
                  </a:lnTo>
                  <a:lnTo>
                    <a:pt x="712" y="476"/>
                  </a:lnTo>
                  <a:lnTo>
                    <a:pt x="710" y="473"/>
                  </a:lnTo>
                  <a:lnTo>
                    <a:pt x="708" y="471"/>
                  </a:lnTo>
                  <a:lnTo>
                    <a:pt x="708" y="471"/>
                  </a:lnTo>
                  <a:lnTo>
                    <a:pt x="705" y="471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698" y="466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2"/>
                  </a:lnTo>
                  <a:lnTo>
                    <a:pt x="693" y="462"/>
                  </a:lnTo>
                  <a:lnTo>
                    <a:pt x="693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62"/>
                  </a:lnTo>
                  <a:lnTo>
                    <a:pt x="691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6" y="462"/>
                  </a:lnTo>
                  <a:lnTo>
                    <a:pt x="686" y="459"/>
                  </a:lnTo>
                  <a:lnTo>
                    <a:pt x="686" y="459"/>
                  </a:lnTo>
                  <a:lnTo>
                    <a:pt x="689" y="459"/>
                  </a:lnTo>
                  <a:lnTo>
                    <a:pt x="686" y="459"/>
                  </a:lnTo>
                  <a:lnTo>
                    <a:pt x="684" y="454"/>
                  </a:lnTo>
                  <a:lnTo>
                    <a:pt x="684" y="452"/>
                  </a:lnTo>
                  <a:lnTo>
                    <a:pt x="682" y="450"/>
                  </a:lnTo>
                  <a:lnTo>
                    <a:pt x="682" y="447"/>
                  </a:lnTo>
                  <a:lnTo>
                    <a:pt x="679" y="447"/>
                  </a:lnTo>
                  <a:lnTo>
                    <a:pt x="674" y="447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3"/>
                  </a:lnTo>
                  <a:lnTo>
                    <a:pt x="670" y="445"/>
                  </a:lnTo>
                  <a:lnTo>
                    <a:pt x="670" y="445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0"/>
                  </a:lnTo>
                  <a:lnTo>
                    <a:pt x="660" y="438"/>
                  </a:lnTo>
                  <a:lnTo>
                    <a:pt x="660" y="438"/>
                  </a:lnTo>
                  <a:lnTo>
                    <a:pt x="658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3" y="433"/>
                  </a:lnTo>
                  <a:lnTo>
                    <a:pt x="653" y="433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48" y="431"/>
                  </a:lnTo>
                  <a:lnTo>
                    <a:pt x="648" y="431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6"/>
                  </a:lnTo>
                  <a:lnTo>
                    <a:pt x="646" y="436"/>
                  </a:lnTo>
                  <a:lnTo>
                    <a:pt x="644" y="436"/>
                  </a:lnTo>
                  <a:lnTo>
                    <a:pt x="644" y="433"/>
                  </a:lnTo>
                  <a:lnTo>
                    <a:pt x="641" y="433"/>
                  </a:lnTo>
                  <a:lnTo>
                    <a:pt x="641" y="433"/>
                  </a:lnTo>
                  <a:lnTo>
                    <a:pt x="639" y="433"/>
                  </a:lnTo>
                  <a:lnTo>
                    <a:pt x="639" y="433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7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0" y="426"/>
                  </a:lnTo>
                  <a:lnTo>
                    <a:pt x="630" y="424"/>
                  </a:lnTo>
                  <a:lnTo>
                    <a:pt x="627" y="424"/>
                  </a:lnTo>
                  <a:lnTo>
                    <a:pt x="627" y="421"/>
                  </a:lnTo>
                  <a:lnTo>
                    <a:pt x="625" y="421"/>
                  </a:lnTo>
                  <a:lnTo>
                    <a:pt x="625" y="421"/>
                  </a:lnTo>
                  <a:lnTo>
                    <a:pt x="622" y="421"/>
                  </a:lnTo>
                  <a:lnTo>
                    <a:pt x="622" y="419"/>
                  </a:lnTo>
                  <a:lnTo>
                    <a:pt x="622" y="417"/>
                  </a:lnTo>
                  <a:lnTo>
                    <a:pt x="622" y="417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7" y="405"/>
                  </a:lnTo>
                  <a:lnTo>
                    <a:pt x="627" y="405"/>
                  </a:lnTo>
                  <a:lnTo>
                    <a:pt x="630" y="402"/>
                  </a:lnTo>
                  <a:lnTo>
                    <a:pt x="630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0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4" y="393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2" y="388"/>
                  </a:lnTo>
                  <a:lnTo>
                    <a:pt x="632" y="386"/>
                  </a:lnTo>
                  <a:lnTo>
                    <a:pt x="632" y="386"/>
                  </a:lnTo>
                  <a:lnTo>
                    <a:pt x="632" y="383"/>
                  </a:lnTo>
                  <a:lnTo>
                    <a:pt x="632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7" y="381"/>
                  </a:lnTo>
                  <a:lnTo>
                    <a:pt x="637" y="381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6"/>
                  </a:lnTo>
                  <a:lnTo>
                    <a:pt x="637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41" y="374"/>
                  </a:lnTo>
                  <a:lnTo>
                    <a:pt x="641" y="372"/>
                  </a:lnTo>
                  <a:lnTo>
                    <a:pt x="639" y="372"/>
                  </a:lnTo>
                  <a:lnTo>
                    <a:pt x="639" y="369"/>
                  </a:lnTo>
                  <a:lnTo>
                    <a:pt x="639" y="367"/>
                  </a:lnTo>
                  <a:lnTo>
                    <a:pt x="639" y="367"/>
                  </a:lnTo>
                  <a:lnTo>
                    <a:pt x="639" y="365"/>
                  </a:lnTo>
                  <a:lnTo>
                    <a:pt x="641" y="365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57"/>
                  </a:lnTo>
                  <a:lnTo>
                    <a:pt x="648" y="357"/>
                  </a:lnTo>
                  <a:lnTo>
                    <a:pt x="651" y="355"/>
                  </a:lnTo>
                  <a:lnTo>
                    <a:pt x="651" y="353"/>
                  </a:lnTo>
                  <a:lnTo>
                    <a:pt x="651" y="353"/>
                  </a:lnTo>
                  <a:lnTo>
                    <a:pt x="653" y="353"/>
                  </a:lnTo>
                  <a:lnTo>
                    <a:pt x="653" y="353"/>
                  </a:lnTo>
                  <a:lnTo>
                    <a:pt x="656" y="353"/>
                  </a:lnTo>
                  <a:lnTo>
                    <a:pt x="656" y="350"/>
                  </a:lnTo>
                  <a:lnTo>
                    <a:pt x="658" y="350"/>
                  </a:lnTo>
                  <a:lnTo>
                    <a:pt x="658" y="348"/>
                  </a:lnTo>
                  <a:lnTo>
                    <a:pt x="660" y="346"/>
                  </a:lnTo>
                  <a:lnTo>
                    <a:pt x="660" y="346"/>
                  </a:lnTo>
                  <a:lnTo>
                    <a:pt x="663" y="343"/>
                  </a:lnTo>
                  <a:lnTo>
                    <a:pt x="665" y="341"/>
                  </a:lnTo>
                  <a:lnTo>
                    <a:pt x="665" y="341"/>
                  </a:lnTo>
                  <a:lnTo>
                    <a:pt x="665" y="338"/>
                  </a:lnTo>
                  <a:lnTo>
                    <a:pt x="665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0" y="334"/>
                  </a:lnTo>
                  <a:lnTo>
                    <a:pt x="665" y="334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29"/>
                  </a:lnTo>
                  <a:lnTo>
                    <a:pt x="658" y="327"/>
                  </a:lnTo>
                  <a:lnTo>
                    <a:pt x="658" y="327"/>
                  </a:lnTo>
                  <a:lnTo>
                    <a:pt x="656" y="324"/>
                  </a:lnTo>
                  <a:lnTo>
                    <a:pt x="651" y="322"/>
                  </a:lnTo>
                  <a:lnTo>
                    <a:pt x="651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6" y="322"/>
                  </a:lnTo>
                  <a:lnTo>
                    <a:pt x="646" y="322"/>
                  </a:lnTo>
                  <a:lnTo>
                    <a:pt x="641" y="320"/>
                  </a:lnTo>
                  <a:lnTo>
                    <a:pt x="637" y="317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lnTo>
                    <a:pt x="630" y="315"/>
                  </a:lnTo>
                  <a:lnTo>
                    <a:pt x="632" y="315"/>
                  </a:lnTo>
                  <a:lnTo>
                    <a:pt x="632" y="312"/>
                  </a:lnTo>
                  <a:lnTo>
                    <a:pt x="630" y="312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2" y="310"/>
                  </a:lnTo>
                  <a:lnTo>
                    <a:pt x="632" y="308"/>
                  </a:lnTo>
                  <a:lnTo>
                    <a:pt x="632" y="305"/>
                  </a:lnTo>
                  <a:lnTo>
                    <a:pt x="632" y="305"/>
                  </a:lnTo>
                  <a:lnTo>
                    <a:pt x="630" y="305"/>
                  </a:lnTo>
                  <a:lnTo>
                    <a:pt x="630" y="303"/>
                  </a:lnTo>
                  <a:lnTo>
                    <a:pt x="630" y="303"/>
                  </a:lnTo>
                  <a:lnTo>
                    <a:pt x="627" y="303"/>
                  </a:lnTo>
                  <a:lnTo>
                    <a:pt x="627" y="303"/>
                  </a:lnTo>
                  <a:lnTo>
                    <a:pt x="625" y="303"/>
                  </a:lnTo>
                  <a:lnTo>
                    <a:pt x="622" y="303"/>
                  </a:lnTo>
                  <a:lnTo>
                    <a:pt x="622" y="301"/>
                  </a:lnTo>
                  <a:lnTo>
                    <a:pt x="622" y="301"/>
                  </a:lnTo>
                  <a:lnTo>
                    <a:pt x="620" y="298"/>
                  </a:lnTo>
                  <a:lnTo>
                    <a:pt x="618" y="298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3" y="296"/>
                  </a:lnTo>
                  <a:lnTo>
                    <a:pt x="613" y="294"/>
                  </a:lnTo>
                  <a:lnTo>
                    <a:pt x="613" y="294"/>
                  </a:lnTo>
                  <a:lnTo>
                    <a:pt x="611" y="291"/>
                  </a:lnTo>
                  <a:lnTo>
                    <a:pt x="608" y="291"/>
                  </a:lnTo>
                  <a:lnTo>
                    <a:pt x="606" y="291"/>
                  </a:lnTo>
                  <a:lnTo>
                    <a:pt x="604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9" y="294"/>
                  </a:lnTo>
                  <a:lnTo>
                    <a:pt x="599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2" y="289"/>
                  </a:lnTo>
                  <a:lnTo>
                    <a:pt x="592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6"/>
                  </a:lnTo>
                  <a:lnTo>
                    <a:pt x="589" y="286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5" y="284"/>
                  </a:lnTo>
                  <a:lnTo>
                    <a:pt x="585" y="282"/>
                  </a:lnTo>
                  <a:lnTo>
                    <a:pt x="582" y="282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7"/>
                  </a:lnTo>
                  <a:lnTo>
                    <a:pt x="582" y="277"/>
                  </a:lnTo>
                  <a:lnTo>
                    <a:pt x="580" y="277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5" y="267"/>
                  </a:lnTo>
                  <a:lnTo>
                    <a:pt x="575" y="267"/>
                  </a:lnTo>
                  <a:lnTo>
                    <a:pt x="575" y="265"/>
                  </a:lnTo>
                  <a:lnTo>
                    <a:pt x="573" y="265"/>
                  </a:lnTo>
                  <a:lnTo>
                    <a:pt x="573" y="263"/>
                  </a:lnTo>
                  <a:lnTo>
                    <a:pt x="570" y="263"/>
                  </a:lnTo>
                  <a:lnTo>
                    <a:pt x="568" y="263"/>
                  </a:lnTo>
                  <a:lnTo>
                    <a:pt x="568" y="265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67"/>
                  </a:lnTo>
                  <a:lnTo>
                    <a:pt x="563" y="267"/>
                  </a:lnTo>
                  <a:lnTo>
                    <a:pt x="563" y="270"/>
                  </a:lnTo>
                  <a:lnTo>
                    <a:pt x="563" y="27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59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4" y="272"/>
                  </a:lnTo>
                  <a:lnTo>
                    <a:pt x="554" y="270"/>
                  </a:lnTo>
                  <a:lnTo>
                    <a:pt x="554" y="270"/>
                  </a:lnTo>
                  <a:lnTo>
                    <a:pt x="554" y="267"/>
                  </a:lnTo>
                  <a:lnTo>
                    <a:pt x="556" y="265"/>
                  </a:lnTo>
                  <a:lnTo>
                    <a:pt x="556" y="263"/>
                  </a:lnTo>
                  <a:lnTo>
                    <a:pt x="554" y="260"/>
                  </a:lnTo>
                  <a:lnTo>
                    <a:pt x="551" y="260"/>
                  </a:lnTo>
                  <a:lnTo>
                    <a:pt x="551" y="258"/>
                  </a:lnTo>
                  <a:lnTo>
                    <a:pt x="556" y="256"/>
                  </a:lnTo>
                  <a:lnTo>
                    <a:pt x="559" y="253"/>
                  </a:lnTo>
                  <a:lnTo>
                    <a:pt x="559" y="253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1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4" y="237"/>
                  </a:lnTo>
                  <a:lnTo>
                    <a:pt x="554" y="234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0"/>
                  </a:lnTo>
                  <a:lnTo>
                    <a:pt x="554" y="230"/>
                  </a:lnTo>
                  <a:lnTo>
                    <a:pt x="551" y="227"/>
                  </a:lnTo>
                  <a:lnTo>
                    <a:pt x="549" y="227"/>
                  </a:lnTo>
                  <a:lnTo>
                    <a:pt x="544" y="220"/>
                  </a:lnTo>
                  <a:lnTo>
                    <a:pt x="544" y="218"/>
                  </a:lnTo>
                  <a:lnTo>
                    <a:pt x="542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3"/>
                  </a:lnTo>
                  <a:lnTo>
                    <a:pt x="540" y="213"/>
                  </a:lnTo>
                  <a:lnTo>
                    <a:pt x="540" y="211"/>
                  </a:lnTo>
                  <a:lnTo>
                    <a:pt x="540" y="206"/>
                  </a:lnTo>
                  <a:lnTo>
                    <a:pt x="537" y="206"/>
                  </a:lnTo>
                  <a:lnTo>
                    <a:pt x="537" y="206"/>
                  </a:lnTo>
                  <a:lnTo>
                    <a:pt x="537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37" y="199"/>
                  </a:lnTo>
                  <a:lnTo>
                    <a:pt x="535" y="196"/>
                  </a:lnTo>
                  <a:lnTo>
                    <a:pt x="535" y="194"/>
                  </a:lnTo>
                  <a:lnTo>
                    <a:pt x="537" y="194"/>
                  </a:lnTo>
                  <a:lnTo>
                    <a:pt x="540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49" y="192"/>
                  </a:lnTo>
                  <a:lnTo>
                    <a:pt x="551" y="192"/>
                  </a:lnTo>
                  <a:lnTo>
                    <a:pt x="551" y="189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554" y="192"/>
                  </a:lnTo>
                  <a:lnTo>
                    <a:pt x="554" y="192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6" y="199"/>
                  </a:lnTo>
                  <a:lnTo>
                    <a:pt x="556" y="201"/>
                  </a:lnTo>
                  <a:lnTo>
                    <a:pt x="561" y="204"/>
                  </a:lnTo>
                  <a:lnTo>
                    <a:pt x="561" y="206"/>
                  </a:lnTo>
                  <a:lnTo>
                    <a:pt x="563" y="206"/>
                  </a:lnTo>
                  <a:lnTo>
                    <a:pt x="566" y="208"/>
                  </a:lnTo>
                  <a:lnTo>
                    <a:pt x="566" y="206"/>
                  </a:lnTo>
                  <a:lnTo>
                    <a:pt x="568" y="206"/>
                  </a:lnTo>
                  <a:lnTo>
                    <a:pt x="568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3" y="206"/>
                  </a:lnTo>
                  <a:lnTo>
                    <a:pt x="573" y="204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5" y="199"/>
                  </a:lnTo>
                  <a:lnTo>
                    <a:pt x="577" y="199"/>
                  </a:lnTo>
                  <a:lnTo>
                    <a:pt x="577" y="196"/>
                  </a:lnTo>
                  <a:lnTo>
                    <a:pt x="580" y="196"/>
                  </a:lnTo>
                  <a:lnTo>
                    <a:pt x="580" y="196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5" y="196"/>
                  </a:lnTo>
                  <a:lnTo>
                    <a:pt x="592" y="192"/>
                  </a:lnTo>
                  <a:lnTo>
                    <a:pt x="594" y="189"/>
                  </a:lnTo>
                  <a:lnTo>
                    <a:pt x="594" y="187"/>
                  </a:lnTo>
                  <a:lnTo>
                    <a:pt x="594" y="185"/>
                  </a:lnTo>
                  <a:lnTo>
                    <a:pt x="594" y="182"/>
                  </a:lnTo>
                  <a:lnTo>
                    <a:pt x="594" y="182"/>
                  </a:lnTo>
                  <a:lnTo>
                    <a:pt x="592" y="180"/>
                  </a:lnTo>
                  <a:lnTo>
                    <a:pt x="592" y="178"/>
                  </a:lnTo>
                  <a:lnTo>
                    <a:pt x="592" y="175"/>
                  </a:lnTo>
                  <a:lnTo>
                    <a:pt x="589" y="173"/>
                  </a:lnTo>
                  <a:lnTo>
                    <a:pt x="587" y="170"/>
                  </a:lnTo>
                  <a:lnTo>
                    <a:pt x="585" y="170"/>
                  </a:lnTo>
                  <a:lnTo>
                    <a:pt x="585" y="168"/>
                  </a:lnTo>
                  <a:lnTo>
                    <a:pt x="585" y="166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59"/>
                  </a:lnTo>
                  <a:lnTo>
                    <a:pt x="587" y="156"/>
                  </a:lnTo>
                  <a:lnTo>
                    <a:pt x="587" y="156"/>
                  </a:lnTo>
                  <a:lnTo>
                    <a:pt x="582" y="156"/>
                  </a:lnTo>
                  <a:lnTo>
                    <a:pt x="580" y="154"/>
                  </a:lnTo>
                  <a:lnTo>
                    <a:pt x="575" y="154"/>
                  </a:lnTo>
                  <a:lnTo>
                    <a:pt x="575" y="152"/>
                  </a:lnTo>
                  <a:lnTo>
                    <a:pt x="573" y="154"/>
                  </a:lnTo>
                  <a:lnTo>
                    <a:pt x="573" y="154"/>
                  </a:lnTo>
                  <a:lnTo>
                    <a:pt x="573" y="152"/>
                  </a:lnTo>
                  <a:lnTo>
                    <a:pt x="573" y="152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68" y="149"/>
                  </a:lnTo>
                  <a:lnTo>
                    <a:pt x="566" y="147"/>
                  </a:lnTo>
                  <a:lnTo>
                    <a:pt x="563" y="142"/>
                  </a:lnTo>
                  <a:lnTo>
                    <a:pt x="563" y="142"/>
                  </a:lnTo>
                  <a:lnTo>
                    <a:pt x="559" y="137"/>
                  </a:lnTo>
                  <a:lnTo>
                    <a:pt x="559" y="135"/>
                  </a:lnTo>
                  <a:lnTo>
                    <a:pt x="556" y="133"/>
                  </a:lnTo>
                  <a:lnTo>
                    <a:pt x="556" y="121"/>
                  </a:lnTo>
                  <a:lnTo>
                    <a:pt x="556" y="116"/>
                  </a:lnTo>
                  <a:lnTo>
                    <a:pt x="556" y="111"/>
                  </a:lnTo>
                  <a:lnTo>
                    <a:pt x="554" y="104"/>
                  </a:lnTo>
                  <a:lnTo>
                    <a:pt x="554" y="99"/>
                  </a:lnTo>
                  <a:lnTo>
                    <a:pt x="559" y="97"/>
                  </a:lnTo>
                  <a:lnTo>
                    <a:pt x="563" y="95"/>
                  </a:lnTo>
                  <a:lnTo>
                    <a:pt x="566" y="90"/>
                  </a:lnTo>
                  <a:lnTo>
                    <a:pt x="568" y="90"/>
                  </a:lnTo>
                  <a:lnTo>
                    <a:pt x="568" y="88"/>
                  </a:lnTo>
                  <a:lnTo>
                    <a:pt x="568" y="85"/>
                  </a:lnTo>
                  <a:lnTo>
                    <a:pt x="566" y="85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3" y="81"/>
                  </a:lnTo>
                  <a:lnTo>
                    <a:pt x="561" y="81"/>
                  </a:lnTo>
                  <a:lnTo>
                    <a:pt x="559" y="81"/>
                  </a:lnTo>
                  <a:lnTo>
                    <a:pt x="559" y="78"/>
                  </a:lnTo>
                  <a:lnTo>
                    <a:pt x="554" y="76"/>
                  </a:lnTo>
                  <a:lnTo>
                    <a:pt x="551" y="71"/>
                  </a:lnTo>
                  <a:lnTo>
                    <a:pt x="547" y="71"/>
                  </a:lnTo>
                  <a:lnTo>
                    <a:pt x="535" y="69"/>
                  </a:lnTo>
                  <a:lnTo>
                    <a:pt x="533" y="66"/>
                  </a:lnTo>
                  <a:lnTo>
                    <a:pt x="530" y="64"/>
                  </a:lnTo>
                  <a:lnTo>
                    <a:pt x="530" y="64"/>
                  </a:lnTo>
                  <a:lnTo>
                    <a:pt x="528" y="50"/>
                  </a:lnTo>
                  <a:lnTo>
                    <a:pt x="525" y="50"/>
                  </a:lnTo>
                  <a:lnTo>
                    <a:pt x="523" y="47"/>
                  </a:lnTo>
                  <a:lnTo>
                    <a:pt x="523" y="45"/>
                  </a:lnTo>
                  <a:lnTo>
                    <a:pt x="523" y="40"/>
                  </a:lnTo>
                  <a:lnTo>
                    <a:pt x="523" y="38"/>
                  </a:lnTo>
                  <a:lnTo>
                    <a:pt x="518" y="28"/>
                  </a:lnTo>
                  <a:lnTo>
                    <a:pt x="516" y="24"/>
                  </a:lnTo>
                  <a:lnTo>
                    <a:pt x="516" y="19"/>
                  </a:lnTo>
                  <a:lnTo>
                    <a:pt x="518" y="17"/>
                  </a:lnTo>
                  <a:lnTo>
                    <a:pt x="518" y="12"/>
                  </a:lnTo>
                  <a:lnTo>
                    <a:pt x="518" y="10"/>
                  </a:lnTo>
                  <a:lnTo>
                    <a:pt x="516" y="10"/>
                  </a:lnTo>
                  <a:lnTo>
                    <a:pt x="514" y="10"/>
                  </a:lnTo>
                  <a:lnTo>
                    <a:pt x="511" y="12"/>
                  </a:lnTo>
                  <a:lnTo>
                    <a:pt x="509" y="14"/>
                  </a:lnTo>
                  <a:lnTo>
                    <a:pt x="509" y="14"/>
                  </a:lnTo>
                  <a:lnTo>
                    <a:pt x="507" y="12"/>
                  </a:lnTo>
                  <a:lnTo>
                    <a:pt x="507" y="12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2" y="10"/>
                  </a:lnTo>
                  <a:lnTo>
                    <a:pt x="502" y="12"/>
                  </a:lnTo>
                  <a:lnTo>
                    <a:pt x="499" y="12"/>
                  </a:lnTo>
                  <a:lnTo>
                    <a:pt x="497" y="12"/>
                  </a:lnTo>
                  <a:lnTo>
                    <a:pt x="490" y="10"/>
                  </a:lnTo>
                  <a:lnTo>
                    <a:pt x="490" y="10"/>
                  </a:lnTo>
                  <a:lnTo>
                    <a:pt x="488" y="12"/>
                  </a:lnTo>
                  <a:lnTo>
                    <a:pt x="485" y="12"/>
                  </a:lnTo>
                  <a:lnTo>
                    <a:pt x="483" y="12"/>
                  </a:lnTo>
                  <a:lnTo>
                    <a:pt x="481" y="10"/>
                  </a:lnTo>
                  <a:lnTo>
                    <a:pt x="478" y="7"/>
                  </a:lnTo>
                  <a:lnTo>
                    <a:pt x="478" y="7"/>
                  </a:lnTo>
                  <a:lnTo>
                    <a:pt x="476" y="7"/>
                  </a:lnTo>
                  <a:lnTo>
                    <a:pt x="473" y="7"/>
                  </a:lnTo>
                  <a:lnTo>
                    <a:pt x="471" y="7"/>
                  </a:lnTo>
                  <a:lnTo>
                    <a:pt x="469" y="7"/>
                  </a:lnTo>
                  <a:lnTo>
                    <a:pt x="469" y="7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4" y="5"/>
                  </a:lnTo>
                  <a:lnTo>
                    <a:pt x="462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2" y="0"/>
                  </a:lnTo>
                  <a:lnTo>
                    <a:pt x="459" y="17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4" y="36"/>
                  </a:lnTo>
                  <a:lnTo>
                    <a:pt x="464" y="38"/>
                  </a:lnTo>
                  <a:lnTo>
                    <a:pt x="464" y="38"/>
                  </a:lnTo>
                  <a:lnTo>
                    <a:pt x="464" y="40"/>
                  </a:lnTo>
                  <a:lnTo>
                    <a:pt x="464" y="43"/>
                  </a:lnTo>
                  <a:lnTo>
                    <a:pt x="462" y="45"/>
                  </a:lnTo>
                  <a:lnTo>
                    <a:pt x="459" y="45"/>
                  </a:lnTo>
                  <a:lnTo>
                    <a:pt x="459" y="47"/>
                  </a:lnTo>
                  <a:lnTo>
                    <a:pt x="459" y="45"/>
                  </a:lnTo>
                  <a:lnTo>
                    <a:pt x="457" y="45"/>
                  </a:lnTo>
                  <a:lnTo>
                    <a:pt x="455" y="45"/>
                  </a:lnTo>
                  <a:lnTo>
                    <a:pt x="455" y="45"/>
                  </a:lnTo>
                  <a:lnTo>
                    <a:pt x="452" y="45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50" y="52"/>
                  </a:lnTo>
                  <a:lnTo>
                    <a:pt x="450" y="52"/>
                  </a:lnTo>
                  <a:lnTo>
                    <a:pt x="445" y="57"/>
                  </a:lnTo>
                  <a:lnTo>
                    <a:pt x="445" y="57"/>
                  </a:lnTo>
                  <a:lnTo>
                    <a:pt x="440" y="59"/>
                  </a:lnTo>
                  <a:lnTo>
                    <a:pt x="438" y="59"/>
                  </a:lnTo>
                  <a:lnTo>
                    <a:pt x="438" y="59"/>
                  </a:lnTo>
                  <a:lnTo>
                    <a:pt x="436" y="57"/>
                  </a:lnTo>
                  <a:lnTo>
                    <a:pt x="433" y="57"/>
                  </a:lnTo>
                  <a:lnTo>
                    <a:pt x="431" y="57"/>
                  </a:lnTo>
                  <a:lnTo>
                    <a:pt x="424" y="62"/>
                  </a:lnTo>
                  <a:lnTo>
                    <a:pt x="419" y="62"/>
                  </a:lnTo>
                  <a:lnTo>
                    <a:pt x="417" y="62"/>
                  </a:lnTo>
                  <a:lnTo>
                    <a:pt x="414" y="62"/>
                  </a:lnTo>
                  <a:lnTo>
                    <a:pt x="412" y="62"/>
                  </a:lnTo>
                  <a:lnTo>
                    <a:pt x="412" y="62"/>
                  </a:lnTo>
                  <a:lnTo>
                    <a:pt x="410" y="64"/>
                  </a:lnTo>
                  <a:lnTo>
                    <a:pt x="410" y="66"/>
                  </a:lnTo>
                  <a:lnTo>
                    <a:pt x="410" y="66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2" y="71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398" y="73"/>
                  </a:lnTo>
                  <a:lnTo>
                    <a:pt x="395" y="73"/>
                  </a:lnTo>
                  <a:lnTo>
                    <a:pt x="393" y="73"/>
                  </a:lnTo>
                  <a:lnTo>
                    <a:pt x="391" y="73"/>
                  </a:lnTo>
                  <a:lnTo>
                    <a:pt x="376" y="69"/>
                  </a:lnTo>
                  <a:lnTo>
                    <a:pt x="374" y="69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2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7" y="64"/>
                  </a:lnTo>
                  <a:lnTo>
                    <a:pt x="365" y="64"/>
                  </a:lnTo>
                  <a:lnTo>
                    <a:pt x="360" y="64"/>
                  </a:lnTo>
                  <a:lnTo>
                    <a:pt x="341" y="62"/>
                  </a:lnTo>
                  <a:lnTo>
                    <a:pt x="327" y="57"/>
                  </a:lnTo>
                  <a:lnTo>
                    <a:pt x="324" y="54"/>
                  </a:lnTo>
                  <a:lnTo>
                    <a:pt x="322" y="57"/>
                  </a:lnTo>
                  <a:lnTo>
                    <a:pt x="317" y="57"/>
                  </a:lnTo>
                  <a:lnTo>
                    <a:pt x="315" y="59"/>
                  </a:lnTo>
                  <a:lnTo>
                    <a:pt x="313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3" y="69"/>
                  </a:lnTo>
                  <a:lnTo>
                    <a:pt x="301" y="71"/>
                  </a:lnTo>
                  <a:lnTo>
                    <a:pt x="298" y="71"/>
                  </a:lnTo>
                  <a:lnTo>
                    <a:pt x="298" y="73"/>
                  </a:lnTo>
                  <a:lnTo>
                    <a:pt x="298" y="73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6" y="78"/>
                  </a:lnTo>
                  <a:lnTo>
                    <a:pt x="296" y="78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8" y="85"/>
                  </a:lnTo>
                  <a:lnTo>
                    <a:pt x="298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5" y="90"/>
                  </a:lnTo>
                  <a:lnTo>
                    <a:pt x="305" y="90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5" y="95"/>
                  </a:lnTo>
                  <a:lnTo>
                    <a:pt x="301" y="97"/>
                  </a:lnTo>
                  <a:lnTo>
                    <a:pt x="301" y="97"/>
                  </a:lnTo>
                  <a:lnTo>
                    <a:pt x="301" y="99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3" y="104"/>
                  </a:lnTo>
                  <a:lnTo>
                    <a:pt x="305" y="104"/>
                  </a:lnTo>
                  <a:lnTo>
                    <a:pt x="308" y="104"/>
                  </a:lnTo>
                  <a:lnTo>
                    <a:pt x="310" y="104"/>
                  </a:lnTo>
                  <a:lnTo>
                    <a:pt x="313" y="104"/>
                  </a:lnTo>
                  <a:lnTo>
                    <a:pt x="315" y="104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20" y="104"/>
                  </a:lnTo>
                  <a:lnTo>
                    <a:pt x="320" y="107"/>
                  </a:lnTo>
                  <a:lnTo>
                    <a:pt x="320" y="109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5" y="114"/>
                  </a:lnTo>
                  <a:lnTo>
                    <a:pt x="313" y="114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5" y="118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3" y="123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8" y="128"/>
                  </a:lnTo>
                  <a:lnTo>
                    <a:pt x="310" y="130"/>
                  </a:lnTo>
                  <a:lnTo>
                    <a:pt x="313" y="133"/>
                  </a:lnTo>
                  <a:lnTo>
                    <a:pt x="315" y="135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08" y="149"/>
                  </a:lnTo>
                  <a:lnTo>
                    <a:pt x="305" y="149"/>
                  </a:lnTo>
                  <a:lnTo>
                    <a:pt x="305" y="152"/>
                  </a:lnTo>
                  <a:lnTo>
                    <a:pt x="305" y="154"/>
                  </a:lnTo>
                  <a:lnTo>
                    <a:pt x="305" y="156"/>
                  </a:lnTo>
                  <a:lnTo>
                    <a:pt x="308" y="156"/>
                  </a:lnTo>
                  <a:lnTo>
                    <a:pt x="310" y="159"/>
                  </a:lnTo>
                  <a:lnTo>
                    <a:pt x="313" y="161"/>
                  </a:lnTo>
                  <a:lnTo>
                    <a:pt x="315" y="163"/>
                  </a:lnTo>
                  <a:lnTo>
                    <a:pt x="317" y="166"/>
                  </a:lnTo>
                  <a:lnTo>
                    <a:pt x="322" y="166"/>
                  </a:lnTo>
                  <a:lnTo>
                    <a:pt x="322" y="168"/>
                  </a:lnTo>
                  <a:lnTo>
                    <a:pt x="322" y="168"/>
                  </a:lnTo>
                  <a:lnTo>
                    <a:pt x="324" y="173"/>
                  </a:lnTo>
                  <a:lnTo>
                    <a:pt x="324" y="175"/>
                  </a:lnTo>
                  <a:lnTo>
                    <a:pt x="324" y="175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80"/>
                  </a:lnTo>
                  <a:lnTo>
                    <a:pt x="324" y="180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7" y="182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4" y="182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9" y="182"/>
                  </a:lnTo>
                  <a:lnTo>
                    <a:pt x="339" y="180"/>
                  </a:lnTo>
                  <a:lnTo>
                    <a:pt x="339" y="180"/>
                  </a:lnTo>
                  <a:lnTo>
                    <a:pt x="339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3" y="180"/>
                  </a:lnTo>
                  <a:lnTo>
                    <a:pt x="341" y="180"/>
                  </a:lnTo>
                  <a:lnTo>
                    <a:pt x="341" y="182"/>
                  </a:lnTo>
                  <a:lnTo>
                    <a:pt x="341" y="185"/>
                  </a:lnTo>
                  <a:lnTo>
                    <a:pt x="341" y="185"/>
                  </a:lnTo>
                  <a:lnTo>
                    <a:pt x="341" y="187"/>
                  </a:lnTo>
                  <a:lnTo>
                    <a:pt x="341" y="189"/>
                  </a:lnTo>
                  <a:lnTo>
                    <a:pt x="341" y="189"/>
                  </a:lnTo>
                  <a:lnTo>
                    <a:pt x="339" y="192"/>
                  </a:lnTo>
                  <a:lnTo>
                    <a:pt x="339" y="192"/>
                  </a:lnTo>
                  <a:lnTo>
                    <a:pt x="339" y="194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3" y="201"/>
                  </a:lnTo>
                  <a:lnTo>
                    <a:pt x="346" y="201"/>
                  </a:lnTo>
                  <a:lnTo>
                    <a:pt x="348" y="199"/>
                  </a:lnTo>
                  <a:lnTo>
                    <a:pt x="350" y="199"/>
                  </a:lnTo>
                  <a:lnTo>
                    <a:pt x="353" y="201"/>
                  </a:lnTo>
                  <a:lnTo>
                    <a:pt x="355" y="201"/>
                  </a:lnTo>
                  <a:lnTo>
                    <a:pt x="358" y="201"/>
                  </a:lnTo>
                  <a:lnTo>
                    <a:pt x="360" y="199"/>
                  </a:lnTo>
                  <a:lnTo>
                    <a:pt x="362" y="201"/>
                  </a:lnTo>
                  <a:lnTo>
                    <a:pt x="365" y="201"/>
                  </a:lnTo>
                  <a:lnTo>
                    <a:pt x="365" y="204"/>
                  </a:lnTo>
                  <a:lnTo>
                    <a:pt x="369" y="204"/>
                  </a:lnTo>
                  <a:lnTo>
                    <a:pt x="372" y="206"/>
                  </a:lnTo>
                  <a:lnTo>
                    <a:pt x="374" y="208"/>
                  </a:lnTo>
                  <a:lnTo>
                    <a:pt x="376" y="208"/>
                  </a:lnTo>
                  <a:lnTo>
                    <a:pt x="376" y="211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4" y="215"/>
                  </a:lnTo>
                  <a:lnTo>
                    <a:pt x="374" y="218"/>
                  </a:lnTo>
                  <a:lnTo>
                    <a:pt x="374" y="218"/>
                  </a:lnTo>
                  <a:lnTo>
                    <a:pt x="374" y="220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5" y="223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0" y="223"/>
                  </a:lnTo>
                  <a:lnTo>
                    <a:pt x="360" y="223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7"/>
                  </a:lnTo>
                  <a:lnTo>
                    <a:pt x="355" y="227"/>
                  </a:lnTo>
                  <a:lnTo>
                    <a:pt x="355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0" y="227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48" y="232"/>
                  </a:lnTo>
                  <a:lnTo>
                    <a:pt x="346" y="232"/>
                  </a:lnTo>
                  <a:lnTo>
                    <a:pt x="343" y="232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36" y="239"/>
                  </a:lnTo>
                  <a:lnTo>
                    <a:pt x="336" y="239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6" y="253"/>
                  </a:lnTo>
                  <a:lnTo>
                    <a:pt x="336" y="258"/>
                  </a:lnTo>
                  <a:lnTo>
                    <a:pt x="339" y="260"/>
                  </a:lnTo>
                  <a:lnTo>
                    <a:pt x="339" y="263"/>
                  </a:lnTo>
                  <a:lnTo>
                    <a:pt x="339" y="263"/>
                  </a:lnTo>
                  <a:lnTo>
                    <a:pt x="339" y="265"/>
                  </a:lnTo>
                  <a:lnTo>
                    <a:pt x="336" y="265"/>
                  </a:lnTo>
                  <a:lnTo>
                    <a:pt x="336" y="265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9"/>
                  </a:lnTo>
                  <a:lnTo>
                    <a:pt x="334" y="279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9" y="282"/>
                  </a:lnTo>
                  <a:lnTo>
                    <a:pt x="339" y="282"/>
                  </a:lnTo>
                  <a:lnTo>
                    <a:pt x="339" y="284"/>
                  </a:lnTo>
                  <a:lnTo>
                    <a:pt x="341" y="284"/>
                  </a:lnTo>
                  <a:lnTo>
                    <a:pt x="341" y="284"/>
                  </a:lnTo>
                  <a:lnTo>
                    <a:pt x="339" y="286"/>
                  </a:lnTo>
                  <a:lnTo>
                    <a:pt x="336" y="286"/>
                  </a:lnTo>
                  <a:lnTo>
                    <a:pt x="336" y="289"/>
                  </a:lnTo>
                  <a:lnTo>
                    <a:pt x="336" y="289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2" y="294"/>
                  </a:lnTo>
                  <a:lnTo>
                    <a:pt x="332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2" y="296"/>
                  </a:lnTo>
                  <a:lnTo>
                    <a:pt x="322" y="296"/>
                  </a:lnTo>
                  <a:lnTo>
                    <a:pt x="322" y="298"/>
                  </a:lnTo>
                  <a:lnTo>
                    <a:pt x="322" y="298"/>
                  </a:lnTo>
                  <a:lnTo>
                    <a:pt x="322" y="301"/>
                  </a:lnTo>
                  <a:lnTo>
                    <a:pt x="322" y="301"/>
                  </a:lnTo>
                  <a:lnTo>
                    <a:pt x="320" y="301"/>
                  </a:lnTo>
                  <a:lnTo>
                    <a:pt x="320" y="301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17" y="305"/>
                  </a:lnTo>
                  <a:lnTo>
                    <a:pt x="317" y="305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8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3" y="310"/>
                  </a:lnTo>
                  <a:lnTo>
                    <a:pt x="313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5"/>
                  </a:lnTo>
                  <a:lnTo>
                    <a:pt x="310" y="315"/>
                  </a:lnTo>
                  <a:lnTo>
                    <a:pt x="310" y="317"/>
                  </a:lnTo>
                  <a:lnTo>
                    <a:pt x="310" y="317"/>
                  </a:lnTo>
                  <a:lnTo>
                    <a:pt x="308" y="320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05" y="322"/>
                  </a:lnTo>
                  <a:lnTo>
                    <a:pt x="303" y="324"/>
                  </a:lnTo>
                  <a:lnTo>
                    <a:pt x="303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301" y="331"/>
                  </a:lnTo>
                  <a:lnTo>
                    <a:pt x="301" y="331"/>
                  </a:lnTo>
                  <a:lnTo>
                    <a:pt x="303" y="334"/>
                  </a:lnTo>
                  <a:lnTo>
                    <a:pt x="303" y="336"/>
                  </a:lnTo>
                  <a:lnTo>
                    <a:pt x="303" y="338"/>
                  </a:lnTo>
                  <a:lnTo>
                    <a:pt x="303" y="338"/>
                  </a:lnTo>
                  <a:lnTo>
                    <a:pt x="294" y="346"/>
                  </a:lnTo>
                  <a:lnTo>
                    <a:pt x="294" y="348"/>
                  </a:lnTo>
                  <a:lnTo>
                    <a:pt x="284" y="350"/>
                  </a:lnTo>
                  <a:lnTo>
                    <a:pt x="275" y="353"/>
                  </a:lnTo>
                  <a:lnTo>
                    <a:pt x="272" y="355"/>
                  </a:lnTo>
                  <a:lnTo>
                    <a:pt x="270" y="362"/>
                  </a:lnTo>
                  <a:lnTo>
                    <a:pt x="270" y="369"/>
                  </a:lnTo>
                  <a:lnTo>
                    <a:pt x="265" y="379"/>
                  </a:lnTo>
                  <a:lnTo>
                    <a:pt x="263" y="383"/>
                  </a:lnTo>
                  <a:lnTo>
                    <a:pt x="261" y="388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1" y="402"/>
                  </a:lnTo>
                  <a:lnTo>
                    <a:pt x="251" y="407"/>
                  </a:lnTo>
                  <a:lnTo>
                    <a:pt x="249" y="407"/>
                  </a:lnTo>
                  <a:lnTo>
                    <a:pt x="249" y="409"/>
                  </a:lnTo>
                  <a:lnTo>
                    <a:pt x="242" y="412"/>
                  </a:lnTo>
                  <a:lnTo>
                    <a:pt x="237" y="417"/>
                  </a:lnTo>
                  <a:lnTo>
                    <a:pt x="230" y="419"/>
                  </a:lnTo>
                  <a:lnTo>
                    <a:pt x="223" y="424"/>
                  </a:lnTo>
                  <a:lnTo>
                    <a:pt x="220" y="424"/>
                  </a:lnTo>
                  <a:lnTo>
                    <a:pt x="216" y="428"/>
                  </a:lnTo>
                  <a:lnTo>
                    <a:pt x="216" y="431"/>
                  </a:lnTo>
                  <a:lnTo>
                    <a:pt x="211" y="443"/>
                  </a:lnTo>
                  <a:lnTo>
                    <a:pt x="211" y="445"/>
                  </a:lnTo>
                  <a:lnTo>
                    <a:pt x="209" y="447"/>
                  </a:lnTo>
                  <a:lnTo>
                    <a:pt x="209" y="450"/>
                  </a:lnTo>
                  <a:lnTo>
                    <a:pt x="201" y="457"/>
                  </a:lnTo>
                  <a:lnTo>
                    <a:pt x="197" y="462"/>
                  </a:lnTo>
                  <a:lnTo>
                    <a:pt x="197" y="462"/>
                  </a:lnTo>
                  <a:lnTo>
                    <a:pt x="197" y="464"/>
                  </a:lnTo>
                  <a:lnTo>
                    <a:pt x="194" y="471"/>
                  </a:lnTo>
                  <a:lnTo>
                    <a:pt x="194" y="471"/>
                  </a:lnTo>
                  <a:lnTo>
                    <a:pt x="194" y="473"/>
                  </a:lnTo>
                  <a:lnTo>
                    <a:pt x="185" y="476"/>
                  </a:lnTo>
                  <a:lnTo>
                    <a:pt x="178" y="478"/>
                  </a:lnTo>
                  <a:lnTo>
                    <a:pt x="175" y="478"/>
                  </a:lnTo>
                  <a:lnTo>
                    <a:pt x="171" y="478"/>
                  </a:lnTo>
                  <a:lnTo>
                    <a:pt x="166" y="478"/>
                  </a:lnTo>
                  <a:lnTo>
                    <a:pt x="161" y="478"/>
                  </a:lnTo>
                  <a:lnTo>
                    <a:pt x="156" y="480"/>
                  </a:lnTo>
                  <a:lnTo>
                    <a:pt x="152" y="483"/>
                  </a:lnTo>
                  <a:lnTo>
                    <a:pt x="145" y="485"/>
                  </a:lnTo>
                  <a:lnTo>
                    <a:pt x="140" y="488"/>
                  </a:lnTo>
                  <a:lnTo>
                    <a:pt x="138" y="488"/>
                  </a:lnTo>
                  <a:lnTo>
                    <a:pt x="135" y="485"/>
                  </a:lnTo>
                  <a:lnTo>
                    <a:pt x="133" y="483"/>
                  </a:lnTo>
                  <a:lnTo>
                    <a:pt x="130" y="478"/>
                  </a:lnTo>
                  <a:lnTo>
                    <a:pt x="130" y="476"/>
                  </a:lnTo>
                  <a:lnTo>
                    <a:pt x="130" y="476"/>
                  </a:lnTo>
                  <a:lnTo>
                    <a:pt x="130" y="473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9"/>
                  </a:lnTo>
                  <a:lnTo>
                    <a:pt x="126" y="469"/>
                  </a:lnTo>
                  <a:lnTo>
                    <a:pt x="123" y="469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19" y="469"/>
                  </a:lnTo>
                  <a:lnTo>
                    <a:pt x="116" y="469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2" y="473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102" y="480"/>
                  </a:lnTo>
                  <a:lnTo>
                    <a:pt x="102" y="480"/>
                  </a:lnTo>
                  <a:lnTo>
                    <a:pt x="97" y="492"/>
                  </a:lnTo>
                  <a:lnTo>
                    <a:pt x="97" y="495"/>
                  </a:lnTo>
                  <a:lnTo>
                    <a:pt x="93" y="499"/>
                  </a:lnTo>
                  <a:lnTo>
                    <a:pt x="88" y="504"/>
                  </a:lnTo>
                  <a:lnTo>
                    <a:pt x="83" y="509"/>
                  </a:lnTo>
                  <a:lnTo>
                    <a:pt x="78" y="511"/>
                  </a:lnTo>
                  <a:lnTo>
                    <a:pt x="74" y="516"/>
                  </a:lnTo>
                  <a:lnTo>
                    <a:pt x="74" y="521"/>
                  </a:lnTo>
                  <a:lnTo>
                    <a:pt x="71" y="525"/>
                  </a:lnTo>
                  <a:lnTo>
                    <a:pt x="69" y="533"/>
                  </a:lnTo>
                  <a:lnTo>
                    <a:pt x="69" y="540"/>
                  </a:lnTo>
                  <a:lnTo>
                    <a:pt x="69" y="542"/>
                  </a:lnTo>
                  <a:lnTo>
                    <a:pt x="71" y="544"/>
                  </a:lnTo>
                  <a:lnTo>
                    <a:pt x="78" y="547"/>
                  </a:lnTo>
                  <a:lnTo>
                    <a:pt x="81" y="549"/>
                  </a:lnTo>
                  <a:lnTo>
                    <a:pt x="86" y="551"/>
                  </a:lnTo>
                  <a:lnTo>
                    <a:pt x="88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4" y="554"/>
                  </a:lnTo>
                  <a:lnTo>
                    <a:pt x="104" y="556"/>
                  </a:lnTo>
                  <a:lnTo>
                    <a:pt x="104" y="559"/>
                  </a:lnTo>
                  <a:lnTo>
                    <a:pt x="104" y="563"/>
                  </a:lnTo>
                  <a:lnTo>
                    <a:pt x="104" y="566"/>
                  </a:lnTo>
                  <a:lnTo>
                    <a:pt x="104" y="566"/>
                  </a:lnTo>
                  <a:lnTo>
                    <a:pt x="104" y="568"/>
                  </a:lnTo>
                  <a:lnTo>
                    <a:pt x="104" y="568"/>
                  </a:lnTo>
                  <a:lnTo>
                    <a:pt x="104" y="570"/>
                  </a:lnTo>
                  <a:lnTo>
                    <a:pt x="104" y="573"/>
                  </a:lnTo>
                  <a:lnTo>
                    <a:pt x="104" y="573"/>
                  </a:lnTo>
                  <a:lnTo>
                    <a:pt x="104" y="575"/>
                  </a:lnTo>
                  <a:lnTo>
                    <a:pt x="102" y="580"/>
                  </a:lnTo>
                  <a:lnTo>
                    <a:pt x="100" y="582"/>
                  </a:lnTo>
                  <a:lnTo>
                    <a:pt x="100" y="585"/>
                  </a:lnTo>
                  <a:lnTo>
                    <a:pt x="100" y="587"/>
                  </a:lnTo>
                  <a:lnTo>
                    <a:pt x="100" y="587"/>
                  </a:lnTo>
                  <a:lnTo>
                    <a:pt x="102" y="589"/>
                  </a:lnTo>
                  <a:lnTo>
                    <a:pt x="102" y="594"/>
                  </a:lnTo>
                  <a:lnTo>
                    <a:pt x="104" y="596"/>
                  </a:lnTo>
                  <a:lnTo>
                    <a:pt x="107" y="596"/>
                  </a:lnTo>
                  <a:lnTo>
                    <a:pt x="109" y="599"/>
                  </a:lnTo>
                  <a:lnTo>
                    <a:pt x="109" y="601"/>
                  </a:lnTo>
                  <a:lnTo>
                    <a:pt x="109" y="604"/>
                  </a:lnTo>
                  <a:lnTo>
                    <a:pt x="112" y="604"/>
                  </a:lnTo>
                  <a:lnTo>
                    <a:pt x="114" y="604"/>
                  </a:lnTo>
                  <a:lnTo>
                    <a:pt x="116" y="606"/>
                  </a:lnTo>
                  <a:lnTo>
                    <a:pt x="121" y="606"/>
                  </a:lnTo>
                  <a:lnTo>
                    <a:pt x="123" y="604"/>
                  </a:lnTo>
                  <a:lnTo>
                    <a:pt x="126" y="604"/>
                  </a:lnTo>
                  <a:lnTo>
                    <a:pt x="128" y="604"/>
                  </a:lnTo>
                  <a:lnTo>
                    <a:pt x="130" y="604"/>
                  </a:lnTo>
                  <a:lnTo>
                    <a:pt x="130" y="606"/>
                  </a:lnTo>
                  <a:lnTo>
                    <a:pt x="130" y="608"/>
                  </a:lnTo>
                  <a:lnTo>
                    <a:pt x="130" y="613"/>
                  </a:lnTo>
                  <a:lnTo>
                    <a:pt x="130" y="620"/>
                  </a:lnTo>
                  <a:lnTo>
                    <a:pt x="130" y="620"/>
                  </a:lnTo>
                  <a:lnTo>
                    <a:pt x="133" y="622"/>
                  </a:lnTo>
                  <a:lnTo>
                    <a:pt x="135" y="625"/>
                  </a:lnTo>
                  <a:lnTo>
                    <a:pt x="135" y="627"/>
                  </a:lnTo>
                  <a:lnTo>
                    <a:pt x="135" y="627"/>
                  </a:lnTo>
                  <a:lnTo>
                    <a:pt x="135" y="630"/>
                  </a:lnTo>
                  <a:lnTo>
                    <a:pt x="138" y="630"/>
                  </a:lnTo>
                  <a:lnTo>
                    <a:pt x="140" y="634"/>
                  </a:lnTo>
                  <a:lnTo>
                    <a:pt x="142" y="634"/>
                  </a:lnTo>
                  <a:lnTo>
                    <a:pt x="142" y="637"/>
                  </a:lnTo>
                  <a:lnTo>
                    <a:pt x="145" y="644"/>
                  </a:lnTo>
                  <a:lnTo>
                    <a:pt x="145" y="646"/>
                  </a:lnTo>
                  <a:lnTo>
                    <a:pt x="147" y="651"/>
                  </a:lnTo>
                  <a:lnTo>
                    <a:pt x="149" y="656"/>
                  </a:lnTo>
                  <a:lnTo>
                    <a:pt x="152" y="660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7" y="667"/>
                  </a:lnTo>
                  <a:lnTo>
                    <a:pt x="147" y="670"/>
                  </a:lnTo>
                  <a:lnTo>
                    <a:pt x="147" y="670"/>
                  </a:lnTo>
                  <a:lnTo>
                    <a:pt x="149" y="670"/>
                  </a:lnTo>
                  <a:lnTo>
                    <a:pt x="149" y="672"/>
                  </a:lnTo>
                  <a:lnTo>
                    <a:pt x="149" y="672"/>
                  </a:lnTo>
                  <a:lnTo>
                    <a:pt x="147" y="672"/>
                  </a:lnTo>
                  <a:lnTo>
                    <a:pt x="147" y="672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9" y="675"/>
                  </a:lnTo>
                  <a:lnTo>
                    <a:pt x="152" y="677"/>
                  </a:lnTo>
                  <a:lnTo>
                    <a:pt x="154" y="677"/>
                  </a:lnTo>
                  <a:lnTo>
                    <a:pt x="154" y="677"/>
                  </a:lnTo>
                  <a:lnTo>
                    <a:pt x="154" y="679"/>
                  </a:lnTo>
                  <a:lnTo>
                    <a:pt x="152" y="679"/>
                  </a:lnTo>
                  <a:lnTo>
                    <a:pt x="149" y="679"/>
                  </a:lnTo>
                  <a:lnTo>
                    <a:pt x="149" y="682"/>
                  </a:lnTo>
                  <a:lnTo>
                    <a:pt x="149" y="682"/>
                  </a:lnTo>
                  <a:lnTo>
                    <a:pt x="147" y="682"/>
                  </a:lnTo>
                  <a:lnTo>
                    <a:pt x="147" y="679"/>
                  </a:lnTo>
                  <a:lnTo>
                    <a:pt x="147" y="679"/>
                  </a:lnTo>
                  <a:lnTo>
                    <a:pt x="145" y="682"/>
                  </a:lnTo>
                  <a:lnTo>
                    <a:pt x="142" y="682"/>
                  </a:lnTo>
                  <a:lnTo>
                    <a:pt x="140" y="684"/>
                  </a:lnTo>
                  <a:lnTo>
                    <a:pt x="142" y="684"/>
                  </a:lnTo>
                  <a:lnTo>
                    <a:pt x="142" y="686"/>
                  </a:lnTo>
                  <a:lnTo>
                    <a:pt x="142" y="686"/>
                  </a:lnTo>
                  <a:lnTo>
                    <a:pt x="140" y="686"/>
                  </a:lnTo>
                  <a:lnTo>
                    <a:pt x="140" y="686"/>
                  </a:lnTo>
                  <a:lnTo>
                    <a:pt x="138" y="689"/>
                  </a:lnTo>
                  <a:lnTo>
                    <a:pt x="138" y="689"/>
                  </a:lnTo>
                  <a:lnTo>
                    <a:pt x="130" y="686"/>
                  </a:lnTo>
                  <a:lnTo>
                    <a:pt x="128" y="686"/>
                  </a:lnTo>
                  <a:lnTo>
                    <a:pt x="126" y="686"/>
                  </a:lnTo>
                  <a:lnTo>
                    <a:pt x="126" y="684"/>
                  </a:lnTo>
                  <a:lnTo>
                    <a:pt x="126" y="682"/>
                  </a:lnTo>
                  <a:lnTo>
                    <a:pt x="126" y="682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8" y="679"/>
                  </a:lnTo>
                  <a:lnTo>
                    <a:pt x="126" y="677"/>
                  </a:lnTo>
                  <a:lnTo>
                    <a:pt x="123" y="677"/>
                  </a:lnTo>
                  <a:lnTo>
                    <a:pt x="119" y="679"/>
                  </a:lnTo>
                  <a:lnTo>
                    <a:pt x="116" y="679"/>
                  </a:lnTo>
                  <a:lnTo>
                    <a:pt x="116" y="679"/>
                  </a:lnTo>
                  <a:lnTo>
                    <a:pt x="112" y="682"/>
                  </a:lnTo>
                  <a:lnTo>
                    <a:pt x="112" y="682"/>
                  </a:lnTo>
                  <a:lnTo>
                    <a:pt x="109" y="682"/>
                  </a:lnTo>
                  <a:lnTo>
                    <a:pt x="109" y="682"/>
                  </a:lnTo>
                  <a:lnTo>
                    <a:pt x="107" y="682"/>
                  </a:lnTo>
                  <a:lnTo>
                    <a:pt x="104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0" y="689"/>
                  </a:lnTo>
                  <a:lnTo>
                    <a:pt x="100" y="689"/>
                  </a:lnTo>
                  <a:lnTo>
                    <a:pt x="97" y="691"/>
                  </a:lnTo>
                  <a:lnTo>
                    <a:pt x="95" y="691"/>
                  </a:lnTo>
                  <a:lnTo>
                    <a:pt x="86" y="691"/>
                  </a:lnTo>
                  <a:lnTo>
                    <a:pt x="83" y="691"/>
                  </a:lnTo>
                  <a:lnTo>
                    <a:pt x="81" y="691"/>
                  </a:lnTo>
                  <a:lnTo>
                    <a:pt x="76" y="686"/>
                  </a:lnTo>
                  <a:lnTo>
                    <a:pt x="74" y="686"/>
                  </a:lnTo>
                  <a:lnTo>
                    <a:pt x="60" y="684"/>
                  </a:lnTo>
                  <a:lnTo>
                    <a:pt x="55" y="686"/>
                  </a:lnTo>
                  <a:lnTo>
                    <a:pt x="52" y="686"/>
                  </a:lnTo>
                  <a:lnTo>
                    <a:pt x="52" y="686"/>
                  </a:lnTo>
                  <a:lnTo>
                    <a:pt x="50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5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6" y="686"/>
                  </a:lnTo>
                  <a:lnTo>
                    <a:pt x="36" y="689"/>
                  </a:lnTo>
                  <a:lnTo>
                    <a:pt x="36" y="686"/>
                  </a:lnTo>
                  <a:lnTo>
                    <a:pt x="36" y="684"/>
                  </a:lnTo>
                  <a:lnTo>
                    <a:pt x="33" y="682"/>
                  </a:lnTo>
                  <a:lnTo>
                    <a:pt x="31" y="682"/>
                  </a:lnTo>
                  <a:lnTo>
                    <a:pt x="31" y="684"/>
                  </a:lnTo>
                  <a:lnTo>
                    <a:pt x="31" y="689"/>
                  </a:lnTo>
                  <a:lnTo>
                    <a:pt x="31" y="696"/>
                  </a:lnTo>
                  <a:lnTo>
                    <a:pt x="31" y="703"/>
                  </a:lnTo>
                  <a:lnTo>
                    <a:pt x="26" y="703"/>
                  </a:lnTo>
                  <a:lnTo>
                    <a:pt x="22" y="703"/>
                  </a:lnTo>
                  <a:lnTo>
                    <a:pt x="15" y="703"/>
                  </a:lnTo>
                  <a:lnTo>
                    <a:pt x="12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3" y="708"/>
                  </a:lnTo>
                  <a:lnTo>
                    <a:pt x="3" y="708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7"/>
                  </a:lnTo>
                  <a:lnTo>
                    <a:pt x="3" y="717"/>
                  </a:lnTo>
                  <a:lnTo>
                    <a:pt x="3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7" y="719"/>
                  </a:lnTo>
                  <a:lnTo>
                    <a:pt x="7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22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4"/>
                  </a:lnTo>
                  <a:lnTo>
                    <a:pt x="0" y="724"/>
                  </a:lnTo>
                  <a:lnTo>
                    <a:pt x="3" y="724"/>
                  </a:lnTo>
                  <a:lnTo>
                    <a:pt x="5" y="724"/>
                  </a:lnTo>
                  <a:lnTo>
                    <a:pt x="7" y="724"/>
                  </a:lnTo>
                  <a:lnTo>
                    <a:pt x="7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2"/>
                  </a:lnTo>
                  <a:lnTo>
                    <a:pt x="10" y="722"/>
                  </a:lnTo>
                  <a:lnTo>
                    <a:pt x="15" y="717"/>
                  </a:lnTo>
                  <a:lnTo>
                    <a:pt x="15" y="717"/>
                  </a:lnTo>
                  <a:lnTo>
                    <a:pt x="17" y="717"/>
                  </a:lnTo>
                  <a:lnTo>
                    <a:pt x="17" y="717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22" y="715"/>
                  </a:lnTo>
                  <a:lnTo>
                    <a:pt x="24" y="715"/>
                  </a:lnTo>
                  <a:lnTo>
                    <a:pt x="24" y="715"/>
                  </a:lnTo>
                  <a:lnTo>
                    <a:pt x="24" y="712"/>
                  </a:lnTo>
                  <a:lnTo>
                    <a:pt x="24" y="712"/>
                  </a:lnTo>
                  <a:lnTo>
                    <a:pt x="26" y="710"/>
                  </a:lnTo>
                  <a:lnTo>
                    <a:pt x="26" y="710"/>
                  </a:lnTo>
                  <a:lnTo>
                    <a:pt x="29" y="710"/>
                  </a:lnTo>
                  <a:lnTo>
                    <a:pt x="29" y="710"/>
                  </a:lnTo>
                  <a:lnTo>
                    <a:pt x="31" y="710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6" y="708"/>
                  </a:lnTo>
                  <a:lnTo>
                    <a:pt x="33" y="710"/>
                  </a:lnTo>
                  <a:lnTo>
                    <a:pt x="31" y="710"/>
                  </a:lnTo>
                  <a:lnTo>
                    <a:pt x="31" y="710"/>
                  </a:lnTo>
                  <a:lnTo>
                    <a:pt x="31" y="712"/>
                  </a:lnTo>
                  <a:lnTo>
                    <a:pt x="29" y="712"/>
                  </a:lnTo>
                  <a:lnTo>
                    <a:pt x="29" y="712"/>
                  </a:lnTo>
                  <a:lnTo>
                    <a:pt x="26" y="712"/>
                  </a:lnTo>
                  <a:lnTo>
                    <a:pt x="26" y="712"/>
                  </a:lnTo>
                  <a:lnTo>
                    <a:pt x="26" y="715"/>
                  </a:lnTo>
                  <a:lnTo>
                    <a:pt x="24" y="715"/>
                  </a:lnTo>
                  <a:lnTo>
                    <a:pt x="22" y="717"/>
                  </a:lnTo>
                  <a:lnTo>
                    <a:pt x="22" y="717"/>
                  </a:lnTo>
                  <a:lnTo>
                    <a:pt x="22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7" y="719"/>
                  </a:lnTo>
                  <a:lnTo>
                    <a:pt x="17" y="719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5" y="722"/>
                  </a:lnTo>
                  <a:lnTo>
                    <a:pt x="15" y="722"/>
                  </a:lnTo>
                  <a:lnTo>
                    <a:pt x="15" y="724"/>
                  </a:lnTo>
                  <a:lnTo>
                    <a:pt x="15" y="727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7"/>
                  </a:lnTo>
                  <a:lnTo>
                    <a:pt x="15" y="727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5" y="731"/>
                  </a:lnTo>
                  <a:lnTo>
                    <a:pt x="15" y="731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6"/>
                  </a:lnTo>
                  <a:lnTo>
                    <a:pt x="17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22" y="734"/>
                  </a:lnTo>
                  <a:lnTo>
                    <a:pt x="19" y="734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41"/>
                  </a:lnTo>
                  <a:lnTo>
                    <a:pt x="22" y="741"/>
                  </a:lnTo>
                  <a:lnTo>
                    <a:pt x="22" y="741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50"/>
                  </a:lnTo>
                  <a:lnTo>
                    <a:pt x="26" y="750"/>
                  </a:lnTo>
                  <a:lnTo>
                    <a:pt x="29" y="750"/>
                  </a:lnTo>
                  <a:lnTo>
                    <a:pt x="38" y="757"/>
                  </a:lnTo>
                  <a:lnTo>
                    <a:pt x="48" y="760"/>
                  </a:lnTo>
                  <a:lnTo>
                    <a:pt x="52" y="764"/>
                  </a:lnTo>
                  <a:lnTo>
                    <a:pt x="55" y="767"/>
                  </a:lnTo>
                  <a:lnTo>
                    <a:pt x="57" y="767"/>
                  </a:lnTo>
                  <a:lnTo>
                    <a:pt x="62" y="767"/>
                  </a:lnTo>
                  <a:lnTo>
                    <a:pt x="64" y="769"/>
                  </a:lnTo>
                  <a:lnTo>
                    <a:pt x="67" y="769"/>
                  </a:lnTo>
                  <a:lnTo>
                    <a:pt x="67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71" y="769"/>
                  </a:lnTo>
                  <a:lnTo>
                    <a:pt x="71" y="769"/>
                  </a:lnTo>
                  <a:lnTo>
                    <a:pt x="71" y="772"/>
                  </a:lnTo>
                  <a:lnTo>
                    <a:pt x="74" y="769"/>
                  </a:lnTo>
                  <a:lnTo>
                    <a:pt x="74" y="772"/>
                  </a:lnTo>
                  <a:lnTo>
                    <a:pt x="74" y="772"/>
                  </a:lnTo>
                  <a:lnTo>
                    <a:pt x="76" y="772"/>
                  </a:lnTo>
                  <a:lnTo>
                    <a:pt x="78" y="772"/>
                  </a:lnTo>
                  <a:lnTo>
                    <a:pt x="81" y="772"/>
                  </a:lnTo>
                  <a:lnTo>
                    <a:pt x="83" y="772"/>
                  </a:lnTo>
                  <a:lnTo>
                    <a:pt x="83" y="772"/>
                  </a:lnTo>
                  <a:lnTo>
                    <a:pt x="86" y="769"/>
                  </a:lnTo>
                  <a:lnTo>
                    <a:pt x="86" y="767"/>
                  </a:lnTo>
                  <a:lnTo>
                    <a:pt x="88" y="767"/>
                  </a:lnTo>
                  <a:lnTo>
                    <a:pt x="88" y="767"/>
                  </a:lnTo>
                  <a:lnTo>
                    <a:pt x="90" y="767"/>
                  </a:lnTo>
                  <a:lnTo>
                    <a:pt x="90" y="764"/>
                  </a:lnTo>
                  <a:lnTo>
                    <a:pt x="95" y="764"/>
                  </a:lnTo>
                  <a:lnTo>
                    <a:pt x="97" y="764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2"/>
                  </a:lnTo>
                  <a:lnTo>
                    <a:pt x="104" y="762"/>
                  </a:lnTo>
                  <a:lnTo>
                    <a:pt x="104" y="760"/>
                  </a:lnTo>
                  <a:lnTo>
                    <a:pt x="102" y="760"/>
                  </a:lnTo>
                  <a:lnTo>
                    <a:pt x="104" y="757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9" y="760"/>
                  </a:lnTo>
                  <a:lnTo>
                    <a:pt x="109" y="760"/>
                  </a:lnTo>
                  <a:lnTo>
                    <a:pt x="109" y="757"/>
                  </a:lnTo>
                  <a:lnTo>
                    <a:pt x="109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9" y="762"/>
                  </a:lnTo>
                  <a:lnTo>
                    <a:pt x="119" y="762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57"/>
                  </a:lnTo>
                  <a:lnTo>
                    <a:pt x="119" y="757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3"/>
                  </a:lnTo>
                  <a:lnTo>
                    <a:pt x="121" y="753"/>
                  </a:lnTo>
                  <a:lnTo>
                    <a:pt x="121" y="753"/>
                  </a:lnTo>
                  <a:lnTo>
                    <a:pt x="121" y="750"/>
                  </a:lnTo>
                  <a:lnTo>
                    <a:pt x="123" y="750"/>
                  </a:lnTo>
                  <a:lnTo>
                    <a:pt x="123" y="753"/>
                  </a:lnTo>
                  <a:lnTo>
                    <a:pt x="123" y="753"/>
                  </a:lnTo>
                  <a:lnTo>
                    <a:pt x="123" y="755"/>
                  </a:lnTo>
                  <a:lnTo>
                    <a:pt x="126" y="755"/>
                  </a:lnTo>
                  <a:lnTo>
                    <a:pt x="126" y="757"/>
                  </a:lnTo>
                  <a:lnTo>
                    <a:pt x="123" y="757"/>
                  </a:lnTo>
                  <a:lnTo>
                    <a:pt x="123" y="757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19" y="762"/>
                  </a:lnTo>
                  <a:lnTo>
                    <a:pt x="116" y="762"/>
                  </a:lnTo>
                  <a:lnTo>
                    <a:pt x="116" y="764"/>
                  </a:lnTo>
                  <a:lnTo>
                    <a:pt x="114" y="767"/>
                  </a:lnTo>
                  <a:lnTo>
                    <a:pt x="114" y="767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72"/>
                  </a:lnTo>
                  <a:lnTo>
                    <a:pt x="112" y="774"/>
                  </a:lnTo>
                  <a:lnTo>
                    <a:pt x="109" y="779"/>
                  </a:lnTo>
                  <a:lnTo>
                    <a:pt x="107" y="779"/>
                  </a:lnTo>
                  <a:lnTo>
                    <a:pt x="107" y="781"/>
                  </a:lnTo>
                  <a:lnTo>
                    <a:pt x="107" y="783"/>
                  </a:lnTo>
                  <a:lnTo>
                    <a:pt x="104" y="783"/>
                  </a:lnTo>
                  <a:lnTo>
                    <a:pt x="100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3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6" y="790"/>
                  </a:lnTo>
                  <a:lnTo>
                    <a:pt x="86" y="790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78" y="790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6" y="793"/>
                  </a:lnTo>
                  <a:lnTo>
                    <a:pt x="76" y="793"/>
                  </a:lnTo>
                  <a:lnTo>
                    <a:pt x="76" y="795"/>
                  </a:lnTo>
                  <a:lnTo>
                    <a:pt x="76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0"/>
                  </a:lnTo>
                  <a:lnTo>
                    <a:pt x="74" y="788"/>
                  </a:lnTo>
                  <a:lnTo>
                    <a:pt x="74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7" y="795"/>
                  </a:lnTo>
                  <a:lnTo>
                    <a:pt x="64" y="795"/>
                  </a:lnTo>
                  <a:lnTo>
                    <a:pt x="62" y="795"/>
                  </a:lnTo>
                  <a:lnTo>
                    <a:pt x="62" y="798"/>
                  </a:lnTo>
                  <a:lnTo>
                    <a:pt x="60" y="798"/>
                  </a:lnTo>
                  <a:lnTo>
                    <a:pt x="55" y="800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2" y="795"/>
                  </a:lnTo>
                  <a:lnTo>
                    <a:pt x="55" y="795"/>
                  </a:lnTo>
                  <a:lnTo>
                    <a:pt x="55" y="793"/>
                  </a:lnTo>
                  <a:lnTo>
                    <a:pt x="55" y="793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0" y="790"/>
                  </a:lnTo>
                  <a:lnTo>
                    <a:pt x="50" y="790"/>
                  </a:lnTo>
                  <a:lnTo>
                    <a:pt x="50" y="793"/>
                  </a:lnTo>
                  <a:lnTo>
                    <a:pt x="50" y="793"/>
                  </a:lnTo>
                  <a:lnTo>
                    <a:pt x="48" y="793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48" y="788"/>
                  </a:lnTo>
                  <a:lnTo>
                    <a:pt x="48" y="788"/>
                  </a:lnTo>
                  <a:lnTo>
                    <a:pt x="45" y="790"/>
                  </a:lnTo>
                  <a:lnTo>
                    <a:pt x="45" y="790"/>
                  </a:lnTo>
                  <a:lnTo>
                    <a:pt x="43" y="790"/>
                  </a:lnTo>
                  <a:lnTo>
                    <a:pt x="43" y="790"/>
                  </a:lnTo>
                  <a:lnTo>
                    <a:pt x="43" y="793"/>
                  </a:lnTo>
                  <a:lnTo>
                    <a:pt x="43" y="793"/>
                  </a:lnTo>
                  <a:lnTo>
                    <a:pt x="43" y="795"/>
                  </a:lnTo>
                  <a:lnTo>
                    <a:pt x="43" y="795"/>
                  </a:lnTo>
                  <a:lnTo>
                    <a:pt x="41" y="798"/>
                  </a:lnTo>
                  <a:lnTo>
                    <a:pt x="41" y="798"/>
                  </a:lnTo>
                  <a:lnTo>
                    <a:pt x="43" y="800"/>
                  </a:lnTo>
                  <a:lnTo>
                    <a:pt x="43" y="800"/>
                  </a:lnTo>
                  <a:lnTo>
                    <a:pt x="45" y="802"/>
                  </a:lnTo>
                  <a:lnTo>
                    <a:pt x="45" y="805"/>
                  </a:lnTo>
                  <a:lnTo>
                    <a:pt x="48" y="805"/>
                  </a:lnTo>
                  <a:lnTo>
                    <a:pt x="50" y="809"/>
                  </a:lnTo>
                  <a:lnTo>
                    <a:pt x="50" y="809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5" y="817"/>
                  </a:lnTo>
                  <a:lnTo>
                    <a:pt x="55" y="817"/>
                  </a:lnTo>
                  <a:lnTo>
                    <a:pt x="57" y="817"/>
                  </a:lnTo>
                  <a:lnTo>
                    <a:pt x="62" y="821"/>
                  </a:lnTo>
                  <a:lnTo>
                    <a:pt x="64" y="824"/>
                  </a:lnTo>
                  <a:lnTo>
                    <a:pt x="64" y="824"/>
                  </a:lnTo>
                  <a:lnTo>
                    <a:pt x="64" y="821"/>
                  </a:lnTo>
                  <a:lnTo>
                    <a:pt x="64" y="821"/>
                  </a:lnTo>
                  <a:lnTo>
                    <a:pt x="64" y="824"/>
                  </a:lnTo>
                  <a:lnTo>
                    <a:pt x="67" y="824"/>
                  </a:lnTo>
                  <a:lnTo>
                    <a:pt x="67" y="826"/>
                  </a:lnTo>
                  <a:lnTo>
                    <a:pt x="69" y="828"/>
                  </a:lnTo>
                  <a:lnTo>
                    <a:pt x="69" y="828"/>
                  </a:lnTo>
                  <a:lnTo>
                    <a:pt x="71" y="831"/>
                  </a:lnTo>
                  <a:lnTo>
                    <a:pt x="71" y="831"/>
                  </a:lnTo>
                  <a:lnTo>
                    <a:pt x="74" y="833"/>
                  </a:lnTo>
                  <a:lnTo>
                    <a:pt x="74" y="833"/>
                  </a:lnTo>
                  <a:lnTo>
                    <a:pt x="78" y="835"/>
                  </a:lnTo>
                  <a:lnTo>
                    <a:pt x="83" y="843"/>
                  </a:lnTo>
                  <a:lnTo>
                    <a:pt x="86" y="843"/>
                  </a:lnTo>
                  <a:lnTo>
                    <a:pt x="86" y="845"/>
                  </a:lnTo>
                  <a:lnTo>
                    <a:pt x="88" y="845"/>
                  </a:lnTo>
                  <a:lnTo>
                    <a:pt x="88" y="845"/>
                  </a:lnTo>
                  <a:lnTo>
                    <a:pt x="88" y="850"/>
                  </a:lnTo>
                  <a:lnTo>
                    <a:pt x="93" y="852"/>
                  </a:lnTo>
                  <a:lnTo>
                    <a:pt x="95" y="854"/>
                  </a:lnTo>
                  <a:lnTo>
                    <a:pt x="95" y="857"/>
                  </a:lnTo>
                  <a:lnTo>
                    <a:pt x="95" y="857"/>
                  </a:lnTo>
                  <a:lnTo>
                    <a:pt x="100" y="861"/>
                  </a:lnTo>
                  <a:lnTo>
                    <a:pt x="104" y="866"/>
                  </a:lnTo>
                  <a:lnTo>
                    <a:pt x="112" y="871"/>
                  </a:lnTo>
                  <a:lnTo>
                    <a:pt x="112" y="873"/>
                  </a:lnTo>
                  <a:lnTo>
                    <a:pt x="114" y="873"/>
                  </a:lnTo>
                  <a:lnTo>
                    <a:pt x="119" y="876"/>
                  </a:lnTo>
                  <a:lnTo>
                    <a:pt x="119" y="876"/>
                  </a:lnTo>
                  <a:lnTo>
                    <a:pt x="121" y="878"/>
                  </a:lnTo>
                  <a:lnTo>
                    <a:pt x="121" y="878"/>
                  </a:lnTo>
                  <a:lnTo>
                    <a:pt x="123" y="878"/>
                  </a:lnTo>
                  <a:lnTo>
                    <a:pt x="126" y="880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7" y="888"/>
                  </a:lnTo>
                  <a:lnTo>
                    <a:pt x="149" y="888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52" y="885"/>
                  </a:lnTo>
                  <a:lnTo>
                    <a:pt x="152" y="885"/>
                  </a:lnTo>
                  <a:lnTo>
                    <a:pt x="154" y="885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6" y="883"/>
                  </a:lnTo>
                  <a:lnTo>
                    <a:pt x="156" y="883"/>
                  </a:lnTo>
                  <a:lnTo>
                    <a:pt x="166" y="878"/>
                  </a:lnTo>
                  <a:lnTo>
                    <a:pt x="168" y="878"/>
                  </a:lnTo>
                  <a:lnTo>
                    <a:pt x="173" y="876"/>
                  </a:lnTo>
                  <a:lnTo>
                    <a:pt x="175" y="876"/>
                  </a:lnTo>
                  <a:lnTo>
                    <a:pt x="175" y="876"/>
                  </a:lnTo>
                  <a:lnTo>
                    <a:pt x="175" y="873"/>
                  </a:lnTo>
                  <a:lnTo>
                    <a:pt x="178" y="873"/>
                  </a:lnTo>
                  <a:lnTo>
                    <a:pt x="178" y="871"/>
                  </a:lnTo>
                  <a:lnTo>
                    <a:pt x="180" y="871"/>
                  </a:lnTo>
                  <a:lnTo>
                    <a:pt x="178" y="871"/>
                  </a:lnTo>
                  <a:lnTo>
                    <a:pt x="178" y="873"/>
                  </a:lnTo>
                  <a:lnTo>
                    <a:pt x="178" y="873"/>
                  </a:lnTo>
                  <a:lnTo>
                    <a:pt x="180" y="873"/>
                  </a:lnTo>
                  <a:lnTo>
                    <a:pt x="183" y="871"/>
                  </a:lnTo>
                  <a:lnTo>
                    <a:pt x="185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90" y="869"/>
                  </a:lnTo>
                  <a:lnTo>
                    <a:pt x="190" y="869"/>
                  </a:lnTo>
                  <a:lnTo>
                    <a:pt x="192" y="866"/>
                  </a:lnTo>
                  <a:lnTo>
                    <a:pt x="197" y="864"/>
                  </a:lnTo>
                  <a:lnTo>
                    <a:pt x="199" y="864"/>
                  </a:lnTo>
                  <a:lnTo>
                    <a:pt x="201" y="864"/>
                  </a:lnTo>
                  <a:lnTo>
                    <a:pt x="204" y="861"/>
                  </a:lnTo>
                  <a:lnTo>
                    <a:pt x="204" y="861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9" y="854"/>
                  </a:lnTo>
                  <a:lnTo>
                    <a:pt x="209" y="854"/>
                  </a:lnTo>
                  <a:lnTo>
                    <a:pt x="206" y="852"/>
                  </a:lnTo>
                  <a:lnTo>
                    <a:pt x="209" y="852"/>
                  </a:lnTo>
                  <a:lnTo>
                    <a:pt x="209" y="850"/>
                  </a:lnTo>
                  <a:lnTo>
                    <a:pt x="211" y="850"/>
                  </a:lnTo>
                  <a:lnTo>
                    <a:pt x="211" y="847"/>
                  </a:lnTo>
                  <a:lnTo>
                    <a:pt x="213" y="845"/>
                  </a:lnTo>
                  <a:lnTo>
                    <a:pt x="213" y="843"/>
                  </a:lnTo>
                  <a:lnTo>
                    <a:pt x="216" y="838"/>
                  </a:lnTo>
                  <a:lnTo>
                    <a:pt x="216" y="838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3"/>
                  </a:lnTo>
                  <a:lnTo>
                    <a:pt x="218" y="833"/>
                  </a:lnTo>
                  <a:lnTo>
                    <a:pt x="216" y="833"/>
                  </a:lnTo>
                  <a:lnTo>
                    <a:pt x="216" y="833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28"/>
                  </a:lnTo>
                  <a:lnTo>
                    <a:pt x="213" y="828"/>
                  </a:lnTo>
                  <a:lnTo>
                    <a:pt x="211" y="828"/>
                  </a:lnTo>
                  <a:lnTo>
                    <a:pt x="211" y="828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09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4"/>
                  </a:lnTo>
                  <a:lnTo>
                    <a:pt x="201" y="824"/>
                  </a:lnTo>
                  <a:lnTo>
                    <a:pt x="201" y="821"/>
                  </a:lnTo>
                  <a:lnTo>
                    <a:pt x="204" y="824"/>
                  </a:lnTo>
                  <a:lnTo>
                    <a:pt x="206" y="824"/>
                  </a:lnTo>
                  <a:lnTo>
                    <a:pt x="206" y="824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19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9" y="821"/>
                  </a:lnTo>
                  <a:lnTo>
                    <a:pt x="209" y="824"/>
                  </a:lnTo>
                  <a:lnTo>
                    <a:pt x="209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09" y="821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9" y="819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6" y="819"/>
                  </a:lnTo>
                  <a:lnTo>
                    <a:pt x="206" y="819"/>
                  </a:lnTo>
                  <a:lnTo>
                    <a:pt x="204" y="819"/>
                  </a:lnTo>
                  <a:lnTo>
                    <a:pt x="204" y="817"/>
                  </a:lnTo>
                  <a:lnTo>
                    <a:pt x="204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9" y="817"/>
                  </a:lnTo>
                  <a:lnTo>
                    <a:pt x="209" y="817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6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11" y="814"/>
                  </a:lnTo>
                  <a:lnTo>
                    <a:pt x="211" y="817"/>
                  </a:lnTo>
                  <a:lnTo>
                    <a:pt x="211" y="817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6" y="814"/>
                  </a:lnTo>
                  <a:lnTo>
                    <a:pt x="216" y="814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09"/>
                  </a:lnTo>
                  <a:lnTo>
                    <a:pt x="218" y="805"/>
                  </a:lnTo>
                  <a:lnTo>
                    <a:pt x="218" y="802"/>
                  </a:lnTo>
                  <a:lnTo>
                    <a:pt x="216" y="802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6" y="800"/>
                  </a:lnTo>
                  <a:lnTo>
                    <a:pt x="213" y="798"/>
                  </a:lnTo>
                  <a:lnTo>
                    <a:pt x="213" y="800"/>
                  </a:lnTo>
                  <a:lnTo>
                    <a:pt x="211" y="800"/>
                  </a:lnTo>
                  <a:lnTo>
                    <a:pt x="211" y="800"/>
                  </a:lnTo>
                  <a:lnTo>
                    <a:pt x="209" y="798"/>
                  </a:lnTo>
                  <a:lnTo>
                    <a:pt x="211" y="798"/>
                  </a:lnTo>
                  <a:lnTo>
                    <a:pt x="213" y="800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6" y="798"/>
                  </a:lnTo>
                  <a:lnTo>
                    <a:pt x="216" y="798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8" y="800"/>
                  </a:lnTo>
                  <a:lnTo>
                    <a:pt x="218" y="800"/>
                  </a:lnTo>
                  <a:lnTo>
                    <a:pt x="220" y="798"/>
                  </a:lnTo>
                  <a:lnTo>
                    <a:pt x="220" y="798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3" y="793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8"/>
                  </a:lnTo>
                  <a:lnTo>
                    <a:pt x="223" y="798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2"/>
                  </a:lnTo>
                  <a:lnTo>
                    <a:pt x="227" y="802"/>
                  </a:lnTo>
                  <a:lnTo>
                    <a:pt x="227" y="800"/>
                  </a:lnTo>
                  <a:lnTo>
                    <a:pt x="230" y="800"/>
                  </a:lnTo>
                  <a:lnTo>
                    <a:pt x="230" y="798"/>
                  </a:lnTo>
                  <a:lnTo>
                    <a:pt x="232" y="798"/>
                  </a:lnTo>
                  <a:lnTo>
                    <a:pt x="232" y="798"/>
                  </a:lnTo>
                  <a:lnTo>
                    <a:pt x="235" y="798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7" y="800"/>
                  </a:lnTo>
                  <a:lnTo>
                    <a:pt x="239" y="800"/>
                  </a:lnTo>
                  <a:lnTo>
                    <a:pt x="242" y="800"/>
                  </a:lnTo>
                  <a:lnTo>
                    <a:pt x="242" y="800"/>
                  </a:lnTo>
                  <a:lnTo>
                    <a:pt x="244" y="800"/>
                  </a:lnTo>
                  <a:lnTo>
                    <a:pt x="244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9" y="800"/>
                  </a:lnTo>
                  <a:lnTo>
                    <a:pt x="249" y="800"/>
                  </a:lnTo>
                  <a:lnTo>
                    <a:pt x="249" y="798"/>
                  </a:lnTo>
                  <a:lnTo>
                    <a:pt x="249" y="800"/>
                  </a:lnTo>
                  <a:lnTo>
                    <a:pt x="251" y="800"/>
                  </a:lnTo>
                  <a:lnTo>
                    <a:pt x="249" y="800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6" y="802"/>
                  </a:lnTo>
                  <a:lnTo>
                    <a:pt x="246" y="800"/>
                  </a:lnTo>
                  <a:lnTo>
                    <a:pt x="244" y="802"/>
                  </a:lnTo>
                  <a:lnTo>
                    <a:pt x="244" y="802"/>
                  </a:lnTo>
                  <a:lnTo>
                    <a:pt x="242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2"/>
                  </a:lnTo>
                  <a:lnTo>
                    <a:pt x="235" y="802"/>
                  </a:lnTo>
                  <a:lnTo>
                    <a:pt x="235" y="802"/>
                  </a:lnTo>
                  <a:lnTo>
                    <a:pt x="232" y="802"/>
                  </a:lnTo>
                  <a:lnTo>
                    <a:pt x="232" y="802"/>
                  </a:lnTo>
                  <a:lnTo>
                    <a:pt x="230" y="805"/>
                  </a:lnTo>
                  <a:lnTo>
                    <a:pt x="230" y="805"/>
                  </a:lnTo>
                  <a:lnTo>
                    <a:pt x="230" y="807"/>
                  </a:lnTo>
                  <a:lnTo>
                    <a:pt x="230" y="807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27" y="814"/>
                  </a:lnTo>
                  <a:lnTo>
                    <a:pt x="227" y="817"/>
                  </a:lnTo>
                  <a:lnTo>
                    <a:pt x="227" y="817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2" y="819"/>
                  </a:lnTo>
                  <a:lnTo>
                    <a:pt x="232" y="817"/>
                  </a:lnTo>
                  <a:lnTo>
                    <a:pt x="235" y="817"/>
                  </a:lnTo>
                  <a:lnTo>
                    <a:pt x="235" y="817"/>
                  </a:lnTo>
                  <a:lnTo>
                    <a:pt x="237" y="817"/>
                  </a:lnTo>
                  <a:lnTo>
                    <a:pt x="237" y="817"/>
                  </a:lnTo>
                  <a:lnTo>
                    <a:pt x="239" y="817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7"/>
                  </a:lnTo>
                  <a:lnTo>
                    <a:pt x="239" y="817"/>
                  </a:lnTo>
                  <a:lnTo>
                    <a:pt x="237" y="819"/>
                  </a:lnTo>
                  <a:lnTo>
                    <a:pt x="237" y="817"/>
                  </a:lnTo>
                  <a:lnTo>
                    <a:pt x="235" y="819"/>
                  </a:lnTo>
                  <a:lnTo>
                    <a:pt x="235" y="819"/>
                  </a:lnTo>
                  <a:lnTo>
                    <a:pt x="232" y="821"/>
                  </a:lnTo>
                  <a:lnTo>
                    <a:pt x="232" y="821"/>
                  </a:lnTo>
                  <a:lnTo>
                    <a:pt x="232" y="824"/>
                  </a:lnTo>
                  <a:lnTo>
                    <a:pt x="232" y="824"/>
                  </a:lnTo>
                  <a:lnTo>
                    <a:pt x="230" y="826"/>
                  </a:lnTo>
                  <a:lnTo>
                    <a:pt x="230" y="828"/>
                  </a:lnTo>
                  <a:lnTo>
                    <a:pt x="230" y="831"/>
                  </a:lnTo>
                  <a:lnTo>
                    <a:pt x="230" y="831"/>
                  </a:lnTo>
                  <a:lnTo>
                    <a:pt x="230" y="833"/>
                  </a:lnTo>
                  <a:lnTo>
                    <a:pt x="230" y="833"/>
                  </a:lnTo>
                  <a:lnTo>
                    <a:pt x="232" y="833"/>
                  </a:lnTo>
                  <a:lnTo>
                    <a:pt x="235" y="833"/>
                  </a:lnTo>
                  <a:lnTo>
                    <a:pt x="235" y="833"/>
                  </a:lnTo>
                  <a:lnTo>
                    <a:pt x="237" y="833"/>
                  </a:lnTo>
                  <a:lnTo>
                    <a:pt x="237" y="833"/>
                  </a:lnTo>
                  <a:lnTo>
                    <a:pt x="239" y="831"/>
                  </a:lnTo>
                  <a:lnTo>
                    <a:pt x="242" y="833"/>
                  </a:lnTo>
                  <a:lnTo>
                    <a:pt x="244" y="833"/>
                  </a:lnTo>
                  <a:lnTo>
                    <a:pt x="244" y="833"/>
                  </a:lnTo>
                  <a:lnTo>
                    <a:pt x="246" y="831"/>
                  </a:lnTo>
                  <a:lnTo>
                    <a:pt x="246" y="831"/>
                  </a:lnTo>
                  <a:lnTo>
                    <a:pt x="249" y="831"/>
                  </a:lnTo>
                  <a:lnTo>
                    <a:pt x="251" y="833"/>
                  </a:lnTo>
                  <a:lnTo>
                    <a:pt x="251" y="831"/>
                  </a:lnTo>
                  <a:lnTo>
                    <a:pt x="253" y="831"/>
                  </a:lnTo>
                  <a:lnTo>
                    <a:pt x="253" y="831"/>
                  </a:lnTo>
                  <a:lnTo>
                    <a:pt x="256" y="831"/>
                  </a:lnTo>
                  <a:lnTo>
                    <a:pt x="256" y="828"/>
                  </a:lnTo>
                  <a:lnTo>
                    <a:pt x="256" y="828"/>
                  </a:lnTo>
                  <a:lnTo>
                    <a:pt x="258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58" y="828"/>
                  </a:lnTo>
                  <a:lnTo>
                    <a:pt x="256" y="831"/>
                  </a:lnTo>
                  <a:lnTo>
                    <a:pt x="251" y="833"/>
                  </a:lnTo>
                  <a:lnTo>
                    <a:pt x="251" y="833"/>
                  </a:lnTo>
                  <a:lnTo>
                    <a:pt x="249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4" y="835"/>
                  </a:lnTo>
                  <a:lnTo>
                    <a:pt x="244" y="835"/>
                  </a:lnTo>
                  <a:lnTo>
                    <a:pt x="244" y="838"/>
                  </a:lnTo>
                  <a:lnTo>
                    <a:pt x="242" y="838"/>
                  </a:lnTo>
                  <a:lnTo>
                    <a:pt x="242" y="838"/>
                  </a:lnTo>
                  <a:lnTo>
                    <a:pt x="239" y="840"/>
                  </a:lnTo>
                  <a:lnTo>
                    <a:pt x="239" y="840"/>
                  </a:lnTo>
                  <a:lnTo>
                    <a:pt x="237" y="840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2" y="847"/>
                  </a:lnTo>
                  <a:lnTo>
                    <a:pt x="232" y="847"/>
                  </a:lnTo>
                  <a:lnTo>
                    <a:pt x="235" y="847"/>
                  </a:lnTo>
                  <a:lnTo>
                    <a:pt x="237" y="845"/>
                  </a:lnTo>
                  <a:lnTo>
                    <a:pt x="237" y="845"/>
                  </a:lnTo>
                  <a:lnTo>
                    <a:pt x="239" y="843"/>
                  </a:lnTo>
                  <a:lnTo>
                    <a:pt x="242" y="843"/>
                  </a:lnTo>
                  <a:lnTo>
                    <a:pt x="242" y="845"/>
                  </a:lnTo>
                  <a:lnTo>
                    <a:pt x="242" y="845"/>
                  </a:lnTo>
                  <a:lnTo>
                    <a:pt x="239" y="845"/>
                  </a:lnTo>
                  <a:lnTo>
                    <a:pt x="237" y="847"/>
                  </a:lnTo>
                  <a:lnTo>
                    <a:pt x="237" y="847"/>
                  </a:lnTo>
                  <a:lnTo>
                    <a:pt x="235" y="847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2" y="850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4"/>
                  </a:lnTo>
                  <a:lnTo>
                    <a:pt x="232" y="854"/>
                  </a:lnTo>
                  <a:lnTo>
                    <a:pt x="235" y="857"/>
                  </a:lnTo>
                  <a:lnTo>
                    <a:pt x="235" y="857"/>
                  </a:lnTo>
                  <a:lnTo>
                    <a:pt x="235" y="854"/>
                  </a:lnTo>
                  <a:lnTo>
                    <a:pt x="235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7" y="861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6"/>
                  </a:lnTo>
                  <a:lnTo>
                    <a:pt x="235" y="866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6" y="869"/>
                  </a:lnTo>
                  <a:lnTo>
                    <a:pt x="246" y="869"/>
                  </a:lnTo>
                  <a:lnTo>
                    <a:pt x="244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9" y="871"/>
                  </a:lnTo>
                  <a:lnTo>
                    <a:pt x="249" y="873"/>
                  </a:lnTo>
                  <a:lnTo>
                    <a:pt x="246" y="873"/>
                  </a:lnTo>
                  <a:lnTo>
                    <a:pt x="246" y="873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8"/>
                  </a:lnTo>
                  <a:lnTo>
                    <a:pt x="246" y="880"/>
                  </a:lnTo>
                  <a:lnTo>
                    <a:pt x="246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51" y="880"/>
                  </a:lnTo>
                  <a:lnTo>
                    <a:pt x="251" y="880"/>
                  </a:lnTo>
                  <a:lnTo>
                    <a:pt x="249" y="883"/>
                  </a:lnTo>
                  <a:lnTo>
                    <a:pt x="249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8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5"/>
                  </a:lnTo>
                  <a:lnTo>
                    <a:pt x="249" y="895"/>
                  </a:lnTo>
                  <a:lnTo>
                    <a:pt x="249" y="897"/>
                  </a:lnTo>
                  <a:lnTo>
                    <a:pt x="249" y="897"/>
                  </a:lnTo>
                  <a:lnTo>
                    <a:pt x="246" y="899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244" y="904"/>
                  </a:lnTo>
                  <a:lnTo>
                    <a:pt x="244" y="904"/>
                  </a:lnTo>
                  <a:lnTo>
                    <a:pt x="244" y="906"/>
                  </a:lnTo>
                  <a:lnTo>
                    <a:pt x="244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9"/>
                  </a:lnTo>
                  <a:lnTo>
                    <a:pt x="242" y="909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39" y="916"/>
                  </a:lnTo>
                  <a:lnTo>
                    <a:pt x="239" y="916"/>
                  </a:lnTo>
                  <a:lnTo>
                    <a:pt x="239" y="918"/>
                  </a:lnTo>
                  <a:lnTo>
                    <a:pt x="239" y="921"/>
                  </a:lnTo>
                  <a:lnTo>
                    <a:pt x="239" y="923"/>
                  </a:lnTo>
                  <a:lnTo>
                    <a:pt x="239" y="925"/>
                  </a:lnTo>
                  <a:lnTo>
                    <a:pt x="239" y="925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30"/>
                  </a:lnTo>
                  <a:lnTo>
                    <a:pt x="237" y="930"/>
                  </a:lnTo>
                  <a:lnTo>
                    <a:pt x="237" y="932"/>
                  </a:lnTo>
                  <a:lnTo>
                    <a:pt x="237" y="932"/>
                  </a:lnTo>
                  <a:lnTo>
                    <a:pt x="235" y="935"/>
                  </a:lnTo>
                  <a:lnTo>
                    <a:pt x="235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37"/>
                  </a:lnTo>
                  <a:lnTo>
                    <a:pt x="239" y="937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7" y="942"/>
                  </a:lnTo>
                  <a:lnTo>
                    <a:pt x="237" y="942"/>
                  </a:lnTo>
                  <a:lnTo>
                    <a:pt x="239" y="944"/>
                  </a:lnTo>
                  <a:lnTo>
                    <a:pt x="239" y="947"/>
                  </a:lnTo>
                  <a:lnTo>
                    <a:pt x="239" y="949"/>
                  </a:lnTo>
                  <a:lnTo>
                    <a:pt x="239" y="951"/>
                  </a:lnTo>
                  <a:lnTo>
                    <a:pt x="239" y="954"/>
                  </a:lnTo>
                  <a:lnTo>
                    <a:pt x="242" y="954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39" y="951"/>
                  </a:lnTo>
                  <a:lnTo>
                    <a:pt x="239" y="951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6" y="951"/>
                  </a:lnTo>
                  <a:lnTo>
                    <a:pt x="246" y="951"/>
                  </a:lnTo>
                  <a:lnTo>
                    <a:pt x="249" y="951"/>
                  </a:lnTo>
                  <a:lnTo>
                    <a:pt x="242" y="954"/>
                  </a:lnTo>
                  <a:lnTo>
                    <a:pt x="242" y="954"/>
                  </a:lnTo>
                  <a:lnTo>
                    <a:pt x="242" y="956"/>
                  </a:lnTo>
                  <a:lnTo>
                    <a:pt x="242" y="956"/>
                  </a:lnTo>
                  <a:lnTo>
                    <a:pt x="242" y="959"/>
                  </a:lnTo>
                  <a:lnTo>
                    <a:pt x="242" y="961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6" y="961"/>
                  </a:lnTo>
                  <a:lnTo>
                    <a:pt x="246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6" y="966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70"/>
                  </a:lnTo>
                  <a:lnTo>
                    <a:pt x="253" y="968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49" y="966"/>
                  </a:lnTo>
                  <a:lnTo>
                    <a:pt x="249" y="966"/>
                  </a:lnTo>
                  <a:lnTo>
                    <a:pt x="246" y="963"/>
                  </a:lnTo>
                  <a:lnTo>
                    <a:pt x="246" y="963"/>
                  </a:lnTo>
                  <a:lnTo>
                    <a:pt x="242" y="963"/>
                  </a:lnTo>
                  <a:lnTo>
                    <a:pt x="242" y="966"/>
                  </a:lnTo>
                  <a:lnTo>
                    <a:pt x="242" y="966"/>
                  </a:lnTo>
                  <a:lnTo>
                    <a:pt x="242" y="970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70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0"/>
                  </a:lnTo>
                  <a:lnTo>
                    <a:pt x="244" y="970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2"/>
                  </a:lnTo>
                  <a:lnTo>
                    <a:pt x="244" y="982"/>
                  </a:lnTo>
                  <a:lnTo>
                    <a:pt x="242" y="982"/>
                  </a:lnTo>
                  <a:lnTo>
                    <a:pt x="242" y="985"/>
                  </a:lnTo>
                  <a:lnTo>
                    <a:pt x="242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5"/>
                  </a:lnTo>
                  <a:lnTo>
                    <a:pt x="246" y="982"/>
                  </a:lnTo>
                  <a:lnTo>
                    <a:pt x="246" y="982"/>
                  </a:lnTo>
                  <a:lnTo>
                    <a:pt x="246" y="980"/>
                  </a:lnTo>
                  <a:lnTo>
                    <a:pt x="249" y="980"/>
                  </a:lnTo>
                  <a:lnTo>
                    <a:pt x="249" y="982"/>
                  </a:lnTo>
                  <a:lnTo>
                    <a:pt x="249" y="982"/>
                  </a:lnTo>
                  <a:lnTo>
                    <a:pt x="251" y="980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5"/>
                  </a:lnTo>
                  <a:lnTo>
                    <a:pt x="251" y="975"/>
                  </a:lnTo>
                  <a:lnTo>
                    <a:pt x="251" y="973"/>
                  </a:lnTo>
                  <a:lnTo>
                    <a:pt x="253" y="973"/>
                  </a:lnTo>
                  <a:lnTo>
                    <a:pt x="251" y="975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8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3" y="980"/>
                  </a:lnTo>
                  <a:lnTo>
                    <a:pt x="256" y="980"/>
                  </a:lnTo>
                  <a:lnTo>
                    <a:pt x="256" y="980"/>
                  </a:lnTo>
                  <a:lnTo>
                    <a:pt x="256" y="982"/>
                  </a:lnTo>
                  <a:lnTo>
                    <a:pt x="256" y="982"/>
                  </a:lnTo>
                  <a:lnTo>
                    <a:pt x="253" y="982"/>
                  </a:lnTo>
                  <a:lnTo>
                    <a:pt x="253" y="982"/>
                  </a:lnTo>
                  <a:lnTo>
                    <a:pt x="251" y="982"/>
                  </a:lnTo>
                  <a:lnTo>
                    <a:pt x="251" y="982"/>
                  </a:lnTo>
                  <a:lnTo>
                    <a:pt x="253" y="982"/>
                  </a:lnTo>
                  <a:lnTo>
                    <a:pt x="253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7"/>
                  </a:lnTo>
                  <a:lnTo>
                    <a:pt x="249" y="985"/>
                  </a:lnTo>
                  <a:lnTo>
                    <a:pt x="249" y="987"/>
                  </a:lnTo>
                  <a:lnTo>
                    <a:pt x="249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92"/>
                  </a:lnTo>
                  <a:lnTo>
                    <a:pt x="256" y="992"/>
                  </a:lnTo>
                  <a:lnTo>
                    <a:pt x="253" y="992"/>
                  </a:lnTo>
                  <a:lnTo>
                    <a:pt x="253" y="994"/>
                  </a:lnTo>
                  <a:lnTo>
                    <a:pt x="253" y="994"/>
                  </a:lnTo>
                  <a:lnTo>
                    <a:pt x="253" y="996"/>
                  </a:lnTo>
                  <a:lnTo>
                    <a:pt x="253" y="996"/>
                  </a:lnTo>
                  <a:lnTo>
                    <a:pt x="253" y="994"/>
                  </a:lnTo>
                  <a:lnTo>
                    <a:pt x="251" y="994"/>
                  </a:lnTo>
                  <a:lnTo>
                    <a:pt x="253" y="994"/>
                  </a:lnTo>
                  <a:lnTo>
                    <a:pt x="251" y="992"/>
                  </a:lnTo>
                  <a:lnTo>
                    <a:pt x="251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6" y="992"/>
                  </a:lnTo>
                  <a:lnTo>
                    <a:pt x="246" y="994"/>
                  </a:lnTo>
                  <a:lnTo>
                    <a:pt x="246" y="994"/>
                  </a:lnTo>
                  <a:lnTo>
                    <a:pt x="246" y="996"/>
                  </a:lnTo>
                  <a:lnTo>
                    <a:pt x="246" y="999"/>
                  </a:lnTo>
                  <a:lnTo>
                    <a:pt x="246" y="1001"/>
                  </a:lnTo>
                  <a:lnTo>
                    <a:pt x="249" y="1001"/>
                  </a:lnTo>
                  <a:lnTo>
                    <a:pt x="249" y="1003"/>
                  </a:lnTo>
                  <a:lnTo>
                    <a:pt x="249" y="1006"/>
                  </a:lnTo>
                  <a:lnTo>
                    <a:pt x="249" y="1006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53" y="1006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11"/>
                  </a:lnTo>
                  <a:lnTo>
                    <a:pt x="256" y="1011"/>
                  </a:lnTo>
                  <a:lnTo>
                    <a:pt x="253" y="1011"/>
                  </a:lnTo>
                  <a:lnTo>
                    <a:pt x="253" y="1011"/>
                  </a:lnTo>
                  <a:lnTo>
                    <a:pt x="251" y="1008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49" y="1008"/>
                  </a:lnTo>
                  <a:lnTo>
                    <a:pt x="249" y="1008"/>
                  </a:lnTo>
                  <a:lnTo>
                    <a:pt x="249" y="1011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51" y="1015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3" y="1018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6" y="1020"/>
                  </a:lnTo>
                  <a:lnTo>
                    <a:pt x="256" y="1020"/>
                  </a:lnTo>
                  <a:lnTo>
                    <a:pt x="258" y="1020"/>
                  </a:lnTo>
                  <a:lnTo>
                    <a:pt x="258" y="1022"/>
                  </a:lnTo>
                  <a:lnTo>
                    <a:pt x="258" y="1025"/>
                  </a:lnTo>
                  <a:lnTo>
                    <a:pt x="258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8" y="1025"/>
                  </a:lnTo>
                  <a:lnTo>
                    <a:pt x="256" y="1022"/>
                  </a:lnTo>
                  <a:lnTo>
                    <a:pt x="256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6" y="1034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3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9"/>
                  </a:lnTo>
                  <a:lnTo>
                    <a:pt x="258" y="1044"/>
                  </a:lnTo>
                  <a:lnTo>
                    <a:pt x="258" y="1044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61" y="1048"/>
                  </a:lnTo>
                  <a:lnTo>
                    <a:pt x="261" y="1048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8"/>
                  </a:lnTo>
                  <a:lnTo>
                    <a:pt x="261" y="1058"/>
                  </a:lnTo>
                  <a:lnTo>
                    <a:pt x="263" y="1058"/>
                  </a:lnTo>
                  <a:lnTo>
                    <a:pt x="263" y="1058"/>
                  </a:lnTo>
                  <a:lnTo>
                    <a:pt x="265" y="1058"/>
                  </a:lnTo>
                  <a:lnTo>
                    <a:pt x="263" y="1060"/>
                  </a:lnTo>
                  <a:lnTo>
                    <a:pt x="263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3" y="1063"/>
                  </a:lnTo>
                  <a:lnTo>
                    <a:pt x="263" y="1065"/>
                  </a:lnTo>
                  <a:lnTo>
                    <a:pt x="263" y="1065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70"/>
                  </a:lnTo>
                  <a:lnTo>
                    <a:pt x="263" y="1070"/>
                  </a:lnTo>
                  <a:lnTo>
                    <a:pt x="265" y="1070"/>
                  </a:lnTo>
                  <a:lnTo>
                    <a:pt x="265" y="1072"/>
                  </a:lnTo>
                  <a:lnTo>
                    <a:pt x="265" y="1074"/>
                  </a:lnTo>
                  <a:lnTo>
                    <a:pt x="268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3" y="1074"/>
                  </a:lnTo>
                  <a:lnTo>
                    <a:pt x="263" y="1074"/>
                  </a:lnTo>
                  <a:lnTo>
                    <a:pt x="265" y="1074"/>
                  </a:lnTo>
                  <a:lnTo>
                    <a:pt x="265" y="1077"/>
                  </a:lnTo>
                  <a:lnTo>
                    <a:pt x="265" y="1077"/>
                  </a:lnTo>
                  <a:lnTo>
                    <a:pt x="265" y="1079"/>
                  </a:lnTo>
                  <a:lnTo>
                    <a:pt x="265" y="1079"/>
                  </a:lnTo>
                  <a:lnTo>
                    <a:pt x="268" y="1082"/>
                  </a:lnTo>
                  <a:lnTo>
                    <a:pt x="268" y="1082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6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91"/>
                  </a:lnTo>
                  <a:lnTo>
                    <a:pt x="268" y="1091"/>
                  </a:lnTo>
                  <a:lnTo>
                    <a:pt x="270" y="1091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6"/>
                  </a:lnTo>
                  <a:lnTo>
                    <a:pt x="268" y="1096"/>
                  </a:lnTo>
                  <a:lnTo>
                    <a:pt x="268" y="1098"/>
                  </a:lnTo>
                  <a:lnTo>
                    <a:pt x="268" y="1098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3"/>
                  </a:lnTo>
                  <a:lnTo>
                    <a:pt x="270" y="1103"/>
                  </a:lnTo>
                  <a:lnTo>
                    <a:pt x="270" y="1105"/>
                  </a:lnTo>
                  <a:lnTo>
                    <a:pt x="270" y="1105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2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5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2" y="1119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5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5" y="1124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31"/>
                  </a:lnTo>
                  <a:lnTo>
                    <a:pt x="275" y="1131"/>
                  </a:lnTo>
                  <a:lnTo>
                    <a:pt x="275" y="1134"/>
                  </a:lnTo>
                  <a:lnTo>
                    <a:pt x="275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6"/>
                  </a:lnTo>
                  <a:lnTo>
                    <a:pt x="277" y="1138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9" y="1134"/>
                  </a:lnTo>
                  <a:lnTo>
                    <a:pt x="279" y="1136"/>
                  </a:lnTo>
                  <a:lnTo>
                    <a:pt x="279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82" y="1143"/>
                  </a:lnTo>
                  <a:lnTo>
                    <a:pt x="282" y="1143"/>
                  </a:lnTo>
                  <a:lnTo>
                    <a:pt x="279" y="1143"/>
                  </a:lnTo>
                  <a:lnTo>
                    <a:pt x="279" y="1145"/>
                  </a:lnTo>
                  <a:lnTo>
                    <a:pt x="279" y="1145"/>
                  </a:lnTo>
                  <a:lnTo>
                    <a:pt x="282" y="1148"/>
                  </a:lnTo>
                  <a:lnTo>
                    <a:pt x="284" y="1150"/>
                  </a:lnTo>
                  <a:lnTo>
                    <a:pt x="287" y="1150"/>
                  </a:lnTo>
                  <a:lnTo>
                    <a:pt x="287" y="1155"/>
                  </a:lnTo>
                  <a:lnTo>
                    <a:pt x="289" y="1155"/>
                  </a:lnTo>
                  <a:lnTo>
                    <a:pt x="287" y="1157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91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2"/>
                  </a:lnTo>
                  <a:lnTo>
                    <a:pt x="291" y="1162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6" y="1164"/>
                  </a:lnTo>
                  <a:lnTo>
                    <a:pt x="296" y="1162"/>
                  </a:lnTo>
                  <a:lnTo>
                    <a:pt x="298" y="1162"/>
                  </a:lnTo>
                  <a:lnTo>
                    <a:pt x="298" y="1164"/>
                  </a:lnTo>
                  <a:lnTo>
                    <a:pt x="296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1" y="1167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72"/>
                  </a:lnTo>
                  <a:lnTo>
                    <a:pt x="294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8" y="1169"/>
                  </a:lnTo>
                  <a:lnTo>
                    <a:pt x="298" y="1169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301" y="1172"/>
                  </a:lnTo>
                  <a:lnTo>
                    <a:pt x="298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8" y="1174"/>
                  </a:lnTo>
                  <a:lnTo>
                    <a:pt x="298" y="1174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3" y="1176"/>
                  </a:lnTo>
                  <a:lnTo>
                    <a:pt x="303" y="1176"/>
                  </a:lnTo>
                  <a:lnTo>
                    <a:pt x="303" y="1179"/>
                  </a:lnTo>
                  <a:lnTo>
                    <a:pt x="305" y="1179"/>
                  </a:lnTo>
                  <a:lnTo>
                    <a:pt x="305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6" y="1176"/>
                  </a:lnTo>
                  <a:lnTo>
                    <a:pt x="296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301" y="1179"/>
                  </a:lnTo>
                  <a:lnTo>
                    <a:pt x="301" y="1181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1" y="1195"/>
                  </a:lnTo>
                  <a:lnTo>
                    <a:pt x="305" y="1195"/>
                  </a:lnTo>
                  <a:lnTo>
                    <a:pt x="305" y="1195"/>
                  </a:lnTo>
                  <a:lnTo>
                    <a:pt x="305" y="1198"/>
                  </a:lnTo>
                  <a:lnTo>
                    <a:pt x="305" y="1198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20" y="1205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9"/>
                  </a:lnTo>
                  <a:lnTo>
                    <a:pt x="315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0" y="1209"/>
                  </a:lnTo>
                  <a:lnTo>
                    <a:pt x="310" y="1209"/>
                  </a:lnTo>
                  <a:lnTo>
                    <a:pt x="313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6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2" y="1221"/>
                  </a:lnTo>
                  <a:lnTo>
                    <a:pt x="322" y="1219"/>
                  </a:lnTo>
                  <a:lnTo>
                    <a:pt x="322" y="1219"/>
                  </a:lnTo>
                  <a:lnTo>
                    <a:pt x="324" y="1219"/>
                  </a:lnTo>
                  <a:lnTo>
                    <a:pt x="324" y="1219"/>
                  </a:lnTo>
                  <a:lnTo>
                    <a:pt x="324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9" y="1226"/>
                  </a:lnTo>
                  <a:lnTo>
                    <a:pt x="327" y="1226"/>
                  </a:lnTo>
                  <a:lnTo>
                    <a:pt x="327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26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9" y="1235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32" y="1238"/>
                  </a:lnTo>
                  <a:lnTo>
                    <a:pt x="334" y="1240"/>
                  </a:lnTo>
                  <a:lnTo>
                    <a:pt x="332" y="1240"/>
                  </a:lnTo>
                  <a:lnTo>
                    <a:pt x="332" y="1240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29" y="1240"/>
                  </a:lnTo>
                  <a:lnTo>
                    <a:pt x="329" y="1240"/>
                  </a:lnTo>
                  <a:lnTo>
                    <a:pt x="332" y="1243"/>
                  </a:lnTo>
                  <a:lnTo>
                    <a:pt x="332" y="1245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2"/>
                  </a:lnTo>
                  <a:lnTo>
                    <a:pt x="334" y="1252"/>
                  </a:lnTo>
                  <a:lnTo>
                    <a:pt x="334" y="1254"/>
                  </a:lnTo>
                  <a:lnTo>
                    <a:pt x="336" y="1254"/>
                  </a:lnTo>
                  <a:lnTo>
                    <a:pt x="336" y="1257"/>
                  </a:lnTo>
                  <a:lnTo>
                    <a:pt x="339" y="1259"/>
                  </a:lnTo>
                  <a:lnTo>
                    <a:pt x="339" y="1261"/>
                  </a:lnTo>
                  <a:lnTo>
                    <a:pt x="339" y="1264"/>
                  </a:lnTo>
                  <a:lnTo>
                    <a:pt x="341" y="1269"/>
                  </a:lnTo>
                  <a:lnTo>
                    <a:pt x="341" y="1271"/>
                  </a:lnTo>
                  <a:lnTo>
                    <a:pt x="341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6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1" y="1271"/>
                  </a:lnTo>
                  <a:lnTo>
                    <a:pt x="341" y="1271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6"/>
                  </a:lnTo>
                  <a:lnTo>
                    <a:pt x="341" y="1278"/>
                  </a:lnTo>
                  <a:lnTo>
                    <a:pt x="343" y="1280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3" y="1285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1" y="1280"/>
                  </a:lnTo>
                  <a:lnTo>
                    <a:pt x="341" y="1283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6" y="1292"/>
                  </a:lnTo>
                  <a:lnTo>
                    <a:pt x="346" y="1295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9"/>
                  </a:lnTo>
                  <a:lnTo>
                    <a:pt x="346" y="1299"/>
                  </a:lnTo>
                  <a:lnTo>
                    <a:pt x="346" y="1302"/>
                  </a:lnTo>
                  <a:lnTo>
                    <a:pt x="346" y="1302"/>
                  </a:lnTo>
                  <a:lnTo>
                    <a:pt x="348" y="1302"/>
                  </a:lnTo>
                  <a:lnTo>
                    <a:pt x="346" y="1304"/>
                  </a:lnTo>
                  <a:lnTo>
                    <a:pt x="348" y="1314"/>
                  </a:lnTo>
                  <a:lnTo>
                    <a:pt x="350" y="1314"/>
                  </a:lnTo>
                  <a:lnTo>
                    <a:pt x="353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3" y="1321"/>
                  </a:lnTo>
                  <a:lnTo>
                    <a:pt x="353" y="1321"/>
                  </a:lnTo>
                  <a:lnTo>
                    <a:pt x="355" y="1330"/>
                  </a:lnTo>
                  <a:lnTo>
                    <a:pt x="358" y="1332"/>
                  </a:lnTo>
                  <a:lnTo>
                    <a:pt x="358" y="1332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60" y="1335"/>
                  </a:lnTo>
                  <a:lnTo>
                    <a:pt x="360" y="1335"/>
                  </a:lnTo>
                  <a:lnTo>
                    <a:pt x="360" y="1337"/>
                  </a:lnTo>
                  <a:lnTo>
                    <a:pt x="360" y="1337"/>
                  </a:lnTo>
                  <a:lnTo>
                    <a:pt x="362" y="1344"/>
                  </a:lnTo>
                  <a:lnTo>
                    <a:pt x="365" y="1344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7" y="1347"/>
                  </a:lnTo>
                  <a:lnTo>
                    <a:pt x="367" y="1347"/>
                  </a:lnTo>
                  <a:lnTo>
                    <a:pt x="365" y="1349"/>
                  </a:lnTo>
                  <a:lnTo>
                    <a:pt x="367" y="1351"/>
                  </a:lnTo>
                  <a:lnTo>
                    <a:pt x="367" y="1356"/>
                  </a:lnTo>
                  <a:lnTo>
                    <a:pt x="369" y="1356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61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56"/>
                  </a:lnTo>
                  <a:lnTo>
                    <a:pt x="374" y="1356"/>
                  </a:lnTo>
                  <a:lnTo>
                    <a:pt x="376" y="1358"/>
                  </a:lnTo>
                  <a:lnTo>
                    <a:pt x="376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6" y="1363"/>
                  </a:lnTo>
                  <a:lnTo>
                    <a:pt x="376" y="1363"/>
                  </a:lnTo>
                  <a:lnTo>
                    <a:pt x="376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6" y="1363"/>
                  </a:lnTo>
                  <a:lnTo>
                    <a:pt x="374" y="1363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8"/>
                  </a:lnTo>
                  <a:lnTo>
                    <a:pt x="379" y="1366"/>
                  </a:lnTo>
                  <a:lnTo>
                    <a:pt x="379" y="1366"/>
                  </a:lnTo>
                  <a:lnTo>
                    <a:pt x="386" y="1375"/>
                  </a:lnTo>
                  <a:lnTo>
                    <a:pt x="386" y="1375"/>
                  </a:lnTo>
                  <a:lnTo>
                    <a:pt x="388" y="1382"/>
                  </a:lnTo>
                  <a:lnTo>
                    <a:pt x="388" y="1382"/>
                  </a:lnTo>
                  <a:lnTo>
                    <a:pt x="391" y="1385"/>
                  </a:lnTo>
                  <a:lnTo>
                    <a:pt x="391" y="1385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3" y="1387"/>
                  </a:lnTo>
                  <a:lnTo>
                    <a:pt x="393" y="1387"/>
                  </a:lnTo>
                  <a:lnTo>
                    <a:pt x="393" y="1389"/>
                  </a:lnTo>
                  <a:lnTo>
                    <a:pt x="395" y="1389"/>
                  </a:lnTo>
                  <a:lnTo>
                    <a:pt x="395" y="1392"/>
                  </a:lnTo>
                  <a:lnTo>
                    <a:pt x="395" y="1394"/>
                  </a:lnTo>
                  <a:lnTo>
                    <a:pt x="398" y="1392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402" y="1408"/>
                  </a:lnTo>
                  <a:lnTo>
                    <a:pt x="405" y="1415"/>
                  </a:lnTo>
                  <a:lnTo>
                    <a:pt x="405" y="1420"/>
                  </a:lnTo>
                  <a:lnTo>
                    <a:pt x="407" y="1422"/>
                  </a:lnTo>
                  <a:lnTo>
                    <a:pt x="407" y="1422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7"/>
                  </a:lnTo>
                  <a:lnTo>
                    <a:pt x="407" y="1427"/>
                  </a:lnTo>
                  <a:lnTo>
                    <a:pt x="412" y="1434"/>
                  </a:lnTo>
                  <a:lnTo>
                    <a:pt x="412" y="1437"/>
                  </a:lnTo>
                  <a:lnTo>
                    <a:pt x="412" y="1437"/>
                  </a:lnTo>
                  <a:lnTo>
                    <a:pt x="414" y="1437"/>
                  </a:lnTo>
                  <a:lnTo>
                    <a:pt x="414" y="1439"/>
                  </a:lnTo>
                  <a:lnTo>
                    <a:pt x="414" y="1441"/>
                  </a:lnTo>
                  <a:lnTo>
                    <a:pt x="414" y="1441"/>
                  </a:lnTo>
                  <a:lnTo>
                    <a:pt x="414" y="1444"/>
                  </a:lnTo>
                  <a:lnTo>
                    <a:pt x="417" y="1446"/>
                  </a:lnTo>
                  <a:lnTo>
                    <a:pt x="417" y="1448"/>
                  </a:lnTo>
                  <a:lnTo>
                    <a:pt x="419" y="1451"/>
                  </a:lnTo>
                  <a:lnTo>
                    <a:pt x="419" y="1453"/>
                  </a:lnTo>
                  <a:lnTo>
                    <a:pt x="419" y="1455"/>
                  </a:lnTo>
                  <a:lnTo>
                    <a:pt x="419" y="1455"/>
                  </a:lnTo>
                  <a:lnTo>
                    <a:pt x="421" y="1455"/>
                  </a:lnTo>
                  <a:lnTo>
                    <a:pt x="421" y="1455"/>
                  </a:lnTo>
                  <a:lnTo>
                    <a:pt x="421" y="1453"/>
                  </a:lnTo>
                  <a:lnTo>
                    <a:pt x="421" y="1453"/>
                  </a:lnTo>
                  <a:lnTo>
                    <a:pt x="421" y="1451"/>
                  </a:lnTo>
                  <a:lnTo>
                    <a:pt x="421" y="1451"/>
                  </a:lnTo>
                  <a:lnTo>
                    <a:pt x="421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5"/>
                  </a:lnTo>
                  <a:lnTo>
                    <a:pt x="421" y="1455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60"/>
                  </a:lnTo>
                  <a:lnTo>
                    <a:pt x="421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3"/>
                  </a:lnTo>
                  <a:lnTo>
                    <a:pt x="424" y="1460"/>
                  </a:lnTo>
                  <a:lnTo>
                    <a:pt x="421" y="1460"/>
                  </a:lnTo>
                  <a:lnTo>
                    <a:pt x="421" y="1460"/>
                  </a:lnTo>
                  <a:lnTo>
                    <a:pt x="421" y="1458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3"/>
                  </a:lnTo>
                  <a:lnTo>
                    <a:pt x="426" y="1463"/>
                  </a:lnTo>
                  <a:lnTo>
                    <a:pt x="426" y="1465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8" y="1467"/>
                  </a:lnTo>
                  <a:lnTo>
                    <a:pt x="431" y="1470"/>
                  </a:lnTo>
                  <a:lnTo>
                    <a:pt x="431" y="1470"/>
                  </a:lnTo>
                  <a:lnTo>
                    <a:pt x="431" y="1472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3" y="1482"/>
                  </a:lnTo>
                  <a:lnTo>
                    <a:pt x="433" y="1482"/>
                  </a:lnTo>
                  <a:lnTo>
                    <a:pt x="433" y="1484"/>
                  </a:lnTo>
                  <a:lnTo>
                    <a:pt x="433" y="1486"/>
                  </a:lnTo>
                  <a:lnTo>
                    <a:pt x="433" y="1486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8" y="1491"/>
                  </a:lnTo>
                  <a:lnTo>
                    <a:pt x="436" y="1491"/>
                  </a:lnTo>
                  <a:lnTo>
                    <a:pt x="436" y="1491"/>
                  </a:lnTo>
                  <a:lnTo>
                    <a:pt x="433" y="1491"/>
                  </a:lnTo>
                  <a:lnTo>
                    <a:pt x="433" y="1491"/>
                  </a:lnTo>
                  <a:lnTo>
                    <a:pt x="431" y="1491"/>
                  </a:lnTo>
                  <a:lnTo>
                    <a:pt x="428" y="1491"/>
                  </a:lnTo>
                  <a:lnTo>
                    <a:pt x="428" y="1491"/>
                  </a:lnTo>
                  <a:lnTo>
                    <a:pt x="431" y="1486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4"/>
                  </a:lnTo>
                  <a:lnTo>
                    <a:pt x="428" y="1474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4"/>
                  </a:lnTo>
                  <a:lnTo>
                    <a:pt x="428" y="1474"/>
                  </a:lnTo>
                  <a:lnTo>
                    <a:pt x="428" y="1477"/>
                  </a:lnTo>
                  <a:lnTo>
                    <a:pt x="428" y="1479"/>
                  </a:lnTo>
                  <a:lnTo>
                    <a:pt x="428" y="1482"/>
                  </a:lnTo>
                  <a:lnTo>
                    <a:pt x="428" y="1482"/>
                  </a:lnTo>
                  <a:lnTo>
                    <a:pt x="428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67"/>
                  </a:lnTo>
                  <a:lnTo>
                    <a:pt x="424" y="1467"/>
                  </a:lnTo>
                  <a:lnTo>
                    <a:pt x="424" y="1467"/>
                  </a:lnTo>
                  <a:lnTo>
                    <a:pt x="424" y="1470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6" y="1474"/>
                  </a:lnTo>
                  <a:lnTo>
                    <a:pt x="426" y="1484"/>
                  </a:lnTo>
                  <a:lnTo>
                    <a:pt x="426" y="1484"/>
                  </a:lnTo>
                  <a:lnTo>
                    <a:pt x="426" y="1491"/>
                  </a:lnTo>
                  <a:lnTo>
                    <a:pt x="431" y="1500"/>
                  </a:lnTo>
                  <a:lnTo>
                    <a:pt x="433" y="1510"/>
                  </a:lnTo>
                  <a:lnTo>
                    <a:pt x="436" y="1510"/>
                  </a:lnTo>
                  <a:lnTo>
                    <a:pt x="433" y="1510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8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5"/>
                  </a:lnTo>
                  <a:lnTo>
                    <a:pt x="438" y="1517"/>
                  </a:lnTo>
                  <a:lnTo>
                    <a:pt x="438" y="1517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22"/>
                  </a:lnTo>
                  <a:lnTo>
                    <a:pt x="438" y="1522"/>
                  </a:lnTo>
                  <a:lnTo>
                    <a:pt x="438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7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4"/>
                  </a:lnTo>
                  <a:lnTo>
                    <a:pt x="440" y="1524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4"/>
                  </a:lnTo>
                  <a:lnTo>
                    <a:pt x="445" y="1526"/>
                  </a:lnTo>
                  <a:lnTo>
                    <a:pt x="445" y="1529"/>
                  </a:lnTo>
                  <a:lnTo>
                    <a:pt x="447" y="1531"/>
                  </a:lnTo>
                  <a:lnTo>
                    <a:pt x="450" y="1534"/>
                  </a:lnTo>
                  <a:lnTo>
                    <a:pt x="450" y="1534"/>
                  </a:lnTo>
                  <a:lnTo>
                    <a:pt x="455" y="1538"/>
                  </a:lnTo>
                  <a:lnTo>
                    <a:pt x="455" y="1541"/>
                  </a:lnTo>
                  <a:lnTo>
                    <a:pt x="457" y="1543"/>
                  </a:lnTo>
                  <a:lnTo>
                    <a:pt x="462" y="1550"/>
                  </a:lnTo>
                  <a:lnTo>
                    <a:pt x="464" y="1553"/>
                  </a:lnTo>
                  <a:lnTo>
                    <a:pt x="469" y="1555"/>
                  </a:lnTo>
                  <a:lnTo>
                    <a:pt x="471" y="1557"/>
                  </a:lnTo>
                  <a:lnTo>
                    <a:pt x="476" y="1562"/>
                  </a:lnTo>
                  <a:lnTo>
                    <a:pt x="476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81" y="1564"/>
                  </a:lnTo>
                  <a:lnTo>
                    <a:pt x="481" y="1564"/>
                  </a:lnTo>
                  <a:lnTo>
                    <a:pt x="488" y="1567"/>
                  </a:lnTo>
                  <a:lnTo>
                    <a:pt x="490" y="1567"/>
                  </a:lnTo>
                  <a:lnTo>
                    <a:pt x="492" y="1567"/>
                  </a:lnTo>
                  <a:lnTo>
                    <a:pt x="492" y="1564"/>
                  </a:lnTo>
                  <a:lnTo>
                    <a:pt x="495" y="1564"/>
                  </a:lnTo>
                  <a:lnTo>
                    <a:pt x="497" y="1562"/>
                  </a:lnTo>
                  <a:lnTo>
                    <a:pt x="502" y="1562"/>
                  </a:lnTo>
                  <a:lnTo>
                    <a:pt x="504" y="1562"/>
                  </a:lnTo>
                  <a:lnTo>
                    <a:pt x="504" y="1560"/>
                  </a:lnTo>
                  <a:lnTo>
                    <a:pt x="507" y="1560"/>
                  </a:lnTo>
                  <a:lnTo>
                    <a:pt x="516" y="1553"/>
                  </a:lnTo>
                  <a:lnTo>
                    <a:pt x="518" y="1553"/>
                  </a:lnTo>
                  <a:lnTo>
                    <a:pt x="518" y="1553"/>
                  </a:lnTo>
                  <a:lnTo>
                    <a:pt x="518" y="1550"/>
                  </a:lnTo>
                  <a:lnTo>
                    <a:pt x="521" y="1548"/>
                  </a:lnTo>
                  <a:lnTo>
                    <a:pt x="521" y="1548"/>
                  </a:lnTo>
                  <a:lnTo>
                    <a:pt x="521" y="1545"/>
                  </a:lnTo>
                  <a:lnTo>
                    <a:pt x="523" y="1545"/>
                  </a:lnTo>
                  <a:lnTo>
                    <a:pt x="523" y="1545"/>
                  </a:lnTo>
                  <a:lnTo>
                    <a:pt x="523" y="1541"/>
                  </a:lnTo>
                  <a:lnTo>
                    <a:pt x="523" y="1538"/>
                  </a:lnTo>
                  <a:lnTo>
                    <a:pt x="521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4"/>
                  </a:lnTo>
                  <a:lnTo>
                    <a:pt x="523" y="1534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8" y="1531"/>
                  </a:lnTo>
                  <a:lnTo>
                    <a:pt x="525" y="1529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3" y="1531"/>
                  </a:lnTo>
                  <a:lnTo>
                    <a:pt x="525" y="1531"/>
                  </a:lnTo>
                  <a:lnTo>
                    <a:pt x="525" y="1529"/>
                  </a:lnTo>
                  <a:lnTo>
                    <a:pt x="525" y="1526"/>
                  </a:lnTo>
                  <a:lnTo>
                    <a:pt x="525" y="1524"/>
                  </a:lnTo>
                  <a:lnTo>
                    <a:pt x="528" y="1522"/>
                  </a:lnTo>
                  <a:lnTo>
                    <a:pt x="528" y="1519"/>
                  </a:lnTo>
                  <a:lnTo>
                    <a:pt x="535" y="1515"/>
                  </a:lnTo>
                  <a:lnTo>
                    <a:pt x="537" y="1512"/>
                  </a:lnTo>
                  <a:lnTo>
                    <a:pt x="540" y="1512"/>
                  </a:lnTo>
                  <a:lnTo>
                    <a:pt x="542" y="1512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51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6" y="1508"/>
                  </a:lnTo>
                  <a:lnTo>
                    <a:pt x="556" y="1508"/>
                  </a:lnTo>
                  <a:lnTo>
                    <a:pt x="559" y="1505"/>
                  </a:lnTo>
                  <a:lnTo>
                    <a:pt x="561" y="1505"/>
                  </a:lnTo>
                  <a:lnTo>
                    <a:pt x="561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6" y="1503"/>
                  </a:lnTo>
                  <a:lnTo>
                    <a:pt x="566" y="1503"/>
                  </a:lnTo>
                  <a:lnTo>
                    <a:pt x="568" y="1503"/>
                  </a:lnTo>
                  <a:lnTo>
                    <a:pt x="570" y="1503"/>
                  </a:lnTo>
                  <a:lnTo>
                    <a:pt x="570" y="1505"/>
                  </a:lnTo>
                  <a:lnTo>
                    <a:pt x="573" y="1505"/>
                  </a:lnTo>
                  <a:lnTo>
                    <a:pt x="573" y="1505"/>
                  </a:lnTo>
                  <a:lnTo>
                    <a:pt x="575" y="1505"/>
                  </a:lnTo>
                  <a:lnTo>
                    <a:pt x="577" y="1503"/>
                  </a:lnTo>
                  <a:lnTo>
                    <a:pt x="577" y="1503"/>
                  </a:lnTo>
                  <a:lnTo>
                    <a:pt x="577" y="1505"/>
                  </a:lnTo>
                  <a:lnTo>
                    <a:pt x="580" y="1505"/>
                  </a:lnTo>
                  <a:lnTo>
                    <a:pt x="580" y="1505"/>
                  </a:lnTo>
                  <a:lnTo>
                    <a:pt x="582" y="1505"/>
                  </a:lnTo>
                  <a:lnTo>
                    <a:pt x="587" y="1508"/>
                  </a:lnTo>
                  <a:lnTo>
                    <a:pt x="589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5" y="1505"/>
                  </a:lnTo>
                  <a:lnTo>
                    <a:pt x="585" y="1505"/>
                  </a:lnTo>
                  <a:lnTo>
                    <a:pt x="585" y="1503"/>
                  </a:lnTo>
                  <a:lnTo>
                    <a:pt x="585" y="1503"/>
                  </a:lnTo>
                  <a:lnTo>
                    <a:pt x="587" y="1503"/>
                  </a:lnTo>
                  <a:lnTo>
                    <a:pt x="587" y="1503"/>
                  </a:lnTo>
                  <a:lnTo>
                    <a:pt x="587" y="1500"/>
                  </a:lnTo>
                  <a:lnTo>
                    <a:pt x="585" y="1500"/>
                  </a:lnTo>
                  <a:lnTo>
                    <a:pt x="585" y="1500"/>
                  </a:lnTo>
                  <a:lnTo>
                    <a:pt x="582" y="1503"/>
                  </a:lnTo>
                  <a:lnTo>
                    <a:pt x="582" y="1503"/>
                  </a:lnTo>
                  <a:lnTo>
                    <a:pt x="575" y="1503"/>
                  </a:lnTo>
                  <a:lnTo>
                    <a:pt x="573" y="1503"/>
                  </a:lnTo>
                  <a:lnTo>
                    <a:pt x="570" y="1500"/>
                  </a:lnTo>
                  <a:lnTo>
                    <a:pt x="566" y="1498"/>
                  </a:lnTo>
                  <a:lnTo>
                    <a:pt x="563" y="1496"/>
                  </a:lnTo>
                  <a:lnTo>
                    <a:pt x="563" y="1493"/>
                  </a:lnTo>
                  <a:lnTo>
                    <a:pt x="563" y="1493"/>
                  </a:lnTo>
                  <a:lnTo>
                    <a:pt x="563" y="1491"/>
                  </a:lnTo>
                  <a:lnTo>
                    <a:pt x="563" y="1489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4"/>
                  </a:lnTo>
                  <a:lnTo>
                    <a:pt x="566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70" y="1479"/>
                  </a:lnTo>
                  <a:lnTo>
                    <a:pt x="573" y="1477"/>
                  </a:lnTo>
                  <a:lnTo>
                    <a:pt x="573" y="1477"/>
                  </a:lnTo>
                  <a:lnTo>
                    <a:pt x="573" y="1474"/>
                  </a:lnTo>
                  <a:lnTo>
                    <a:pt x="573" y="1474"/>
                  </a:lnTo>
                  <a:lnTo>
                    <a:pt x="575" y="1474"/>
                  </a:lnTo>
                  <a:lnTo>
                    <a:pt x="575" y="1472"/>
                  </a:lnTo>
                  <a:lnTo>
                    <a:pt x="577" y="1467"/>
                  </a:lnTo>
                  <a:lnTo>
                    <a:pt x="580" y="1465"/>
                  </a:lnTo>
                  <a:lnTo>
                    <a:pt x="582" y="1463"/>
                  </a:lnTo>
                  <a:lnTo>
                    <a:pt x="582" y="1463"/>
                  </a:lnTo>
                  <a:lnTo>
                    <a:pt x="580" y="1460"/>
                  </a:lnTo>
                  <a:lnTo>
                    <a:pt x="580" y="1458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2" y="1455"/>
                  </a:lnTo>
                  <a:lnTo>
                    <a:pt x="582" y="1455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5" y="1451"/>
                  </a:lnTo>
                  <a:lnTo>
                    <a:pt x="587" y="1448"/>
                  </a:lnTo>
                  <a:lnTo>
                    <a:pt x="587" y="1448"/>
                  </a:lnTo>
                  <a:lnTo>
                    <a:pt x="589" y="1448"/>
                  </a:lnTo>
                  <a:lnTo>
                    <a:pt x="589" y="1448"/>
                  </a:lnTo>
                  <a:lnTo>
                    <a:pt x="592" y="1448"/>
                  </a:lnTo>
                  <a:lnTo>
                    <a:pt x="592" y="1448"/>
                  </a:lnTo>
                  <a:lnTo>
                    <a:pt x="594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9" y="1448"/>
                  </a:lnTo>
                  <a:lnTo>
                    <a:pt x="599" y="1446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51"/>
                  </a:lnTo>
                  <a:lnTo>
                    <a:pt x="596" y="1451"/>
                  </a:lnTo>
                  <a:lnTo>
                    <a:pt x="599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6" y="1451"/>
                  </a:lnTo>
                  <a:lnTo>
                    <a:pt x="606" y="1451"/>
                  </a:lnTo>
                  <a:lnTo>
                    <a:pt x="604" y="1451"/>
                  </a:lnTo>
                  <a:lnTo>
                    <a:pt x="604" y="1451"/>
                  </a:lnTo>
                  <a:lnTo>
                    <a:pt x="604" y="1448"/>
                  </a:lnTo>
                  <a:lnTo>
                    <a:pt x="604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8" y="1448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3" y="1451"/>
                  </a:lnTo>
                  <a:lnTo>
                    <a:pt x="613" y="1451"/>
                  </a:lnTo>
                  <a:lnTo>
                    <a:pt x="613" y="1446"/>
                  </a:lnTo>
                  <a:lnTo>
                    <a:pt x="613" y="1437"/>
                  </a:lnTo>
                  <a:lnTo>
                    <a:pt x="613" y="1434"/>
                  </a:lnTo>
                  <a:lnTo>
                    <a:pt x="613" y="1425"/>
                  </a:lnTo>
                  <a:lnTo>
                    <a:pt x="613" y="1422"/>
                  </a:lnTo>
                  <a:lnTo>
                    <a:pt x="613" y="1415"/>
                  </a:lnTo>
                  <a:lnTo>
                    <a:pt x="613" y="1413"/>
                  </a:lnTo>
                  <a:lnTo>
                    <a:pt x="613" y="1413"/>
                  </a:lnTo>
                  <a:lnTo>
                    <a:pt x="613" y="1403"/>
                  </a:lnTo>
                  <a:lnTo>
                    <a:pt x="611" y="1399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6" y="1394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6" y="1394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08" y="1389"/>
                  </a:lnTo>
                  <a:lnTo>
                    <a:pt x="608" y="1387"/>
                  </a:lnTo>
                  <a:lnTo>
                    <a:pt x="608" y="1385"/>
                  </a:lnTo>
                  <a:lnTo>
                    <a:pt x="608" y="1382"/>
                  </a:lnTo>
                  <a:lnTo>
                    <a:pt x="608" y="1380"/>
                  </a:lnTo>
                  <a:lnTo>
                    <a:pt x="608" y="1380"/>
                  </a:lnTo>
                  <a:lnTo>
                    <a:pt x="608" y="1377"/>
                  </a:lnTo>
                  <a:lnTo>
                    <a:pt x="608" y="1373"/>
                  </a:lnTo>
                  <a:lnTo>
                    <a:pt x="611" y="1370"/>
                  </a:lnTo>
                  <a:lnTo>
                    <a:pt x="611" y="1370"/>
                  </a:lnTo>
                  <a:lnTo>
                    <a:pt x="611" y="1366"/>
                  </a:lnTo>
                  <a:lnTo>
                    <a:pt x="613" y="1363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5" y="1356"/>
                  </a:lnTo>
                  <a:lnTo>
                    <a:pt x="615" y="1351"/>
                  </a:lnTo>
                  <a:lnTo>
                    <a:pt x="618" y="1351"/>
                  </a:lnTo>
                  <a:lnTo>
                    <a:pt x="618" y="1351"/>
                  </a:lnTo>
                  <a:lnTo>
                    <a:pt x="620" y="1347"/>
                  </a:lnTo>
                  <a:lnTo>
                    <a:pt x="620" y="1347"/>
                  </a:lnTo>
                  <a:lnTo>
                    <a:pt x="618" y="1349"/>
                  </a:lnTo>
                  <a:lnTo>
                    <a:pt x="618" y="1347"/>
                  </a:lnTo>
                  <a:lnTo>
                    <a:pt x="618" y="1347"/>
                  </a:lnTo>
                  <a:lnTo>
                    <a:pt x="620" y="1347"/>
                  </a:lnTo>
                  <a:lnTo>
                    <a:pt x="622" y="1344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5" y="1340"/>
                  </a:lnTo>
                  <a:lnTo>
                    <a:pt x="625" y="1340"/>
                  </a:lnTo>
                  <a:lnTo>
                    <a:pt x="627" y="1337"/>
                  </a:lnTo>
                  <a:lnTo>
                    <a:pt x="627" y="1337"/>
                  </a:lnTo>
                  <a:lnTo>
                    <a:pt x="630" y="1335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28"/>
                  </a:lnTo>
                  <a:lnTo>
                    <a:pt x="632" y="1325"/>
                  </a:lnTo>
                  <a:lnTo>
                    <a:pt x="632" y="1325"/>
                  </a:lnTo>
                  <a:lnTo>
                    <a:pt x="632" y="1323"/>
                  </a:lnTo>
                  <a:lnTo>
                    <a:pt x="632" y="1321"/>
                  </a:lnTo>
                  <a:lnTo>
                    <a:pt x="634" y="1318"/>
                  </a:lnTo>
                  <a:lnTo>
                    <a:pt x="634" y="1316"/>
                  </a:lnTo>
                  <a:lnTo>
                    <a:pt x="634" y="1309"/>
                  </a:lnTo>
                  <a:lnTo>
                    <a:pt x="634" y="1304"/>
                  </a:lnTo>
                  <a:lnTo>
                    <a:pt x="634" y="1302"/>
                  </a:lnTo>
                  <a:lnTo>
                    <a:pt x="634" y="1302"/>
                  </a:lnTo>
                  <a:lnTo>
                    <a:pt x="637" y="1302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7"/>
                  </a:lnTo>
                  <a:lnTo>
                    <a:pt x="637" y="1297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9" y="1292"/>
                  </a:lnTo>
                  <a:lnTo>
                    <a:pt x="639" y="1290"/>
                  </a:lnTo>
                  <a:lnTo>
                    <a:pt x="639" y="1287"/>
                  </a:lnTo>
                  <a:lnTo>
                    <a:pt x="639" y="1285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4" y="1283"/>
                  </a:lnTo>
                  <a:lnTo>
                    <a:pt x="634" y="1283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0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78"/>
                  </a:lnTo>
                  <a:lnTo>
                    <a:pt x="625" y="1278"/>
                  </a:lnTo>
                  <a:lnTo>
                    <a:pt x="625" y="1276"/>
                  </a:lnTo>
                  <a:lnTo>
                    <a:pt x="622" y="1273"/>
                  </a:lnTo>
                  <a:lnTo>
                    <a:pt x="622" y="1273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69"/>
                  </a:lnTo>
                  <a:lnTo>
                    <a:pt x="625" y="1269"/>
                  </a:lnTo>
                  <a:lnTo>
                    <a:pt x="627" y="1269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3"/>
                  </a:lnTo>
                  <a:lnTo>
                    <a:pt x="627" y="1273"/>
                  </a:lnTo>
                  <a:lnTo>
                    <a:pt x="627" y="1271"/>
                  </a:lnTo>
                  <a:lnTo>
                    <a:pt x="627" y="1266"/>
                  </a:lnTo>
                  <a:lnTo>
                    <a:pt x="627" y="1269"/>
                  </a:lnTo>
                  <a:lnTo>
                    <a:pt x="630" y="1271"/>
                  </a:lnTo>
                  <a:lnTo>
                    <a:pt x="630" y="1271"/>
                  </a:lnTo>
                  <a:lnTo>
                    <a:pt x="634" y="1273"/>
                  </a:lnTo>
                  <a:lnTo>
                    <a:pt x="634" y="1278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0"/>
                  </a:lnTo>
                  <a:lnTo>
                    <a:pt x="634" y="1278"/>
                  </a:lnTo>
                  <a:lnTo>
                    <a:pt x="634" y="1273"/>
                  </a:lnTo>
                  <a:lnTo>
                    <a:pt x="632" y="1271"/>
                  </a:lnTo>
                  <a:lnTo>
                    <a:pt x="632" y="1271"/>
                  </a:lnTo>
                  <a:lnTo>
                    <a:pt x="632" y="1269"/>
                  </a:lnTo>
                  <a:lnTo>
                    <a:pt x="632" y="1269"/>
                  </a:lnTo>
                  <a:lnTo>
                    <a:pt x="634" y="1266"/>
                  </a:lnTo>
                  <a:lnTo>
                    <a:pt x="634" y="1264"/>
                  </a:lnTo>
                  <a:lnTo>
                    <a:pt x="632" y="1261"/>
                  </a:lnTo>
                  <a:lnTo>
                    <a:pt x="630" y="1254"/>
                  </a:lnTo>
                  <a:lnTo>
                    <a:pt x="627" y="1252"/>
                  </a:lnTo>
                  <a:lnTo>
                    <a:pt x="627" y="1245"/>
                  </a:lnTo>
                  <a:lnTo>
                    <a:pt x="627" y="1243"/>
                  </a:lnTo>
                  <a:lnTo>
                    <a:pt x="627" y="1240"/>
                  </a:lnTo>
                  <a:lnTo>
                    <a:pt x="627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3"/>
                  </a:lnTo>
                  <a:lnTo>
                    <a:pt x="622" y="1243"/>
                  </a:lnTo>
                  <a:lnTo>
                    <a:pt x="622" y="1243"/>
                  </a:lnTo>
                  <a:lnTo>
                    <a:pt x="622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38"/>
                  </a:lnTo>
                  <a:lnTo>
                    <a:pt x="627" y="1238"/>
                  </a:lnTo>
                  <a:lnTo>
                    <a:pt x="627" y="1238"/>
                  </a:lnTo>
                  <a:lnTo>
                    <a:pt x="630" y="1235"/>
                  </a:lnTo>
                  <a:lnTo>
                    <a:pt x="630" y="1233"/>
                  </a:lnTo>
                  <a:lnTo>
                    <a:pt x="630" y="1231"/>
                  </a:lnTo>
                  <a:lnTo>
                    <a:pt x="630" y="1228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27" y="1221"/>
                  </a:lnTo>
                  <a:lnTo>
                    <a:pt x="627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19"/>
                  </a:lnTo>
                  <a:lnTo>
                    <a:pt x="630" y="1219"/>
                  </a:lnTo>
                  <a:lnTo>
                    <a:pt x="630" y="1216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27" y="1214"/>
                  </a:lnTo>
                  <a:lnTo>
                    <a:pt x="627" y="1214"/>
                  </a:lnTo>
                  <a:lnTo>
                    <a:pt x="625" y="1214"/>
                  </a:lnTo>
                  <a:lnTo>
                    <a:pt x="625" y="1212"/>
                  </a:lnTo>
                  <a:lnTo>
                    <a:pt x="625" y="1202"/>
                  </a:lnTo>
                  <a:lnTo>
                    <a:pt x="625" y="1202"/>
                  </a:lnTo>
                  <a:lnTo>
                    <a:pt x="622" y="1200"/>
                  </a:lnTo>
                  <a:lnTo>
                    <a:pt x="622" y="1198"/>
                  </a:lnTo>
                  <a:lnTo>
                    <a:pt x="622" y="1193"/>
                  </a:lnTo>
                  <a:lnTo>
                    <a:pt x="625" y="1188"/>
                  </a:lnTo>
                  <a:lnTo>
                    <a:pt x="625" y="1183"/>
                  </a:lnTo>
                  <a:lnTo>
                    <a:pt x="625" y="1183"/>
                  </a:lnTo>
                  <a:lnTo>
                    <a:pt x="627" y="1179"/>
                  </a:lnTo>
                  <a:lnTo>
                    <a:pt x="627" y="1179"/>
                  </a:lnTo>
                  <a:lnTo>
                    <a:pt x="627" y="1176"/>
                  </a:lnTo>
                  <a:lnTo>
                    <a:pt x="630" y="1176"/>
                  </a:lnTo>
                  <a:lnTo>
                    <a:pt x="630" y="1174"/>
                  </a:lnTo>
                  <a:lnTo>
                    <a:pt x="632" y="1174"/>
                  </a:lnTo>
                  <a:lnTo>
                    <a:pt x="632" y="1172"/>
                  </a:lnTo>
                  <a:lnTo>
                    <a:pt x="630" y="1172"/>
                  </a:lnTo>
                  <a:lnTo>
                    <a:pt x="632" y="1172"/>
                  </a:lnTo>
                  <a:lnTo>
                    <a:pt x="632" y="1169"/>
                  </a:lnTo>
                  <a:lnTo>
                    <a:pt x="632" y="1169"/>
                  </a:lnTo>
                  <a:lnTo>
                    <a:pt x="634" y="1162"/>
                  </a:lnTo>
                  <a:lnTo>
                    <a:pt x="634" y="1162"/>
                  </a:lnTo>
                  <a:lnTo>
                    <a:pt x="639" y="1157"/>
                  </a:lnTo>
                  <a:lnTo>
                    <a:pt x="641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8" y="1153"/>
                  </a:lnTo>
                  <a:lnTo>
                    <a:pt x="648" y="1153"/>
                  </a:lnTo>
                  <a:lnTo>
                    <a:pt x="648" y="1150"/>
                  </a:lnTo>
                  <a:lnTo>
                    <a:pt x="648" y="1150"/>
                  </a:lnTo>
                  <a:lnTo>
                    <a:pt x="651" y="1153"/>
                  </a:lnTo>
                  <a:lnTo>
                    <a:pt x="651" y="1153"/>
                  </a:lnTo>
                  <a:lnTo>
                    <a:pt x="651" y="1150"/>
                  </a:lnTo>
                  <a:lnTo>
                    <a:pt x="653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8" y="1150"/>
                  </a:lnTo>
                  <a:lnTo>
                    <a:pt x="660" y="1150"/>
                  </a:lnTo>
                  <a:lnTo>
                    <a:pt x="660" y="1150"/>
                  </a:lnTo>
                  <a:lnTo>
                    <a:pt x="663" y="1153"/>
                  </a:lnTo>
                  <a:lnTo>
                    <a:pt x="663" y="1155"/>
                  </a:lnTo>
                  <a:lnTo>
                    <a:pt x="663" y="1160"/>
                  </a:lnTo>
                  <a:lnTo>
                    <a:pt x="663" y="1160"/>
                  </a:lnTo>
                  <a:lnTo>
                    <a:pt x="663" y="1157"/>
                  </a:lnTo>
                  <a:lnTo>
                    <a:pt x="665" y="1155"/>
                  </a:lnTo>
                  <a:lnTo>
                    <a:pt x="667" y="1150"/>
                  </a:lnTo>
                  <a:lnTo>
                    <a:pt x="667" y="1148"/>
                  </a:lnTo>
                  <a:lnTo>
                    <a:pt x="667" y="1145"/>
                  </a:lnTo>
                  <a:lnTo>
                    <a:pt x="665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8"/>
                  </a:lnTo>
                  <a:lnTo>
                    <a:pt x="667" y="1150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70" y="1155"/>
                  </a:lnTo>
                  <a:lnTo>
                    <a:pt x="670" y="1155"/>
                  </a:lnTo>
                  <a:lnTo>
                    <a:pt x="672" y="1155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4" y="1157"/>
                  </a:lnTo>
                  <a:lnTo>
                    <a:pt x="674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3"/>
                  </a:lnTo>
                  <a:lnTo>
                    <a:pt x="674" y="1150"/>
                  </a:lnTo>
                  <a:lnTo>
                    <a:pt x="674" y="1150"/>
                  </a:lnTo>
                  <a:lnTo>
                    <a:pt x="677" y="1150"/>
                  </a:lnTo>
                  <a:lnTo>
                    <a:pt x="679" y="1145"/>
                  </a:lnTo>
                  <a:lnTo>
                    <a:pt x="682" y="1145"/>
                  </a:lnTo>
                  <a:lnTo>
                    <a:pt x="682" y="1145"/>
                  </a:lnTo>
                  <a:lnTo>
                    <a:pt x="682" y="1143"/>
                  </a:lnTo>
                  <a:lnTo>
                    <a:pt x="682" y="1141"/>
                  </a:lnTo>
                  <a:lnTo>
                    <a:pt x="682" y="1141"/>
                  </a:lnTo>
                  <a:lnTo>
                    <a:pt x="682" y="1138"/>
                  </a:lnTo>
                  <a:lnTo>
                    <a:pt x="684" y="1134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7"/>
                  </a:lnTo>
                  <a:lnTo>
                    <a:pt x="686" y="1127"/>
                  </a:lnTo>
                  <a:lnTo>
                    <a:pt x="689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6" y="1124"/>
                  </a:lnTo>
                  <a:lnTo>
                    <a:pt x="696" y="1124"/>
                  </a:lnTo>
                  <a:lnTo>
                    <a:pt x="696" y="1127"/>
                  </a:lnTo>
                  <a:lnTo>
                    <a:pt x="696" y="1127"/>
                  </a:lnTo>
                  <a:lnTo>
                    <a:pt x="693" y="1127"/>
                  </a:lnTo>
                  <a:lnTo>
                    <a:pt x="698" y="1127"/>
                  </a:lnTo>
                  <a:lnTo>
                    <a:pt x="698" y="1124"/>
                  </a:lnTo>
                  <a:lnTo>
                    <a:pt x="700" y="1127"/>
                  </a:lnTo>
                  <a:lnTo>
                    <a:pt x="700" y="1127"/>
                  </a:lnTo>
                  <a:lnTo>
                    <a:pt x="700" y="1124"/>
                  </a:lnTo>
                  <a:lnTo>
                    <a:pt x="703" y="1124"/>
                  </a:lnTo>
                  <a:lnTo>
                    <a:pt x="703" y="1124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5" y="1127"/>
                  </a:lnTo>
                  <a:lnTo>
                    <a:pt x="705" y="1127"/>
                  </a:lnTo>
                  <a:lnTo>
                    <a:pt x="708" y="1127"/>
                  </a:lnTo>
                  <a:lnTo>
                    <a:pt x="708" y="1127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2" y="1127"/>
                  </a:lnTo>
                  <a:lnTo>
                    <a:pt x="715" y="1127"/>
                  </a:lnTo>
                  <a:lnTo>
                    <a:pt x="717" y="1124"/>
                  </a:lnTo>
                  <a:lnTo>
                    <a:pt x="719" y="1124"/>
                  </a:lnTo>
                  <a:lnTo>
                    <a:pt x="719" y="1124"/>
                  </a:lnTo>
                  <a:lnTo>
                    <a:pt x="722" y="1124"/>
                  </a:lnTo>
                  <a:lnTo>
                    <a:pt x="722" y="1124"/>
                  </a:lnTo>
                  <a:lnTo>
                    <a:pt x="722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7" y="1122"/>
                  </a:lnTo>
                  <a:lnTo>
                    <a:pt x="727" y="1122"/>
                  </a:lnTo>
                  <a:lnTo>
                    <a:pt x="727" y="1119"/>
                  </a:lnTo>
                  <a:lnTo>
                    <a:pt x="729" y="1122"/>
                  </a:lnTo>
                  <a:lnTo>
                    <a:pt x="729" y="1119"/>
                  </a:lnTo>
                  <a:lnTo>
                    <a:pt x="731" y="1119"/>
                  </a:lnTo>
                  <a:lnTo>
                    <a:pt x="734" y="1117"/>
                  </a:lnTo>
                  <a:lnTo>
                    <a:pt x="736" y="1117"/>
                  </a:lnTo>
                  <a:lnTo>
                    <a:pt x="736" y="1117"/>
                  </a:lnTo>
                  <a:lnTo>
                    <a:pt x="738" y="1115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1" y="1110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3" y="1108"/>
                  </a:lnTo>
                  <a:lnTo>
                    <a:pt x="743" y="1108"/>
                  </a:lnTo>
                  <a:lnTo>
                    <a:pt x="743" y="1103"/>
                  </a:lnTo>
                  <a:lnTo>
                    <a:pt x="743" y="1101"/>
                  </a:lnTo>
                  <a:lnTo>
                    <a:pt x="743" y="1098"/>
                  </a:lnTo>
                  <a:lnTo>
                    <a:pt x="743" y="1096"/>
                  </a:lnTo>
                  <a:lnTo>
                    <a:pt x="743" y="1093"/>
                  </a:lnTo>
                  <a:lnTo>
                    <a:pt x="743" y="1093"/>
                  </a:lnTo>
                  <a:lnTo>
                    <a:pt x="743" y="1096"/>
                  </a:lnTo>
                  <a:lnTo>
                    <a:pt x="743" y="1096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38" y="1098"/>
                  </a:lnTo>
                  <a:lnTo>
                    <a:pt x="738" y="1096"/>
                  </a:lnTo>
                  <a:lnTo>
                    <a:pt x="738" y="1096"/>
                  </a:lnTo>
                  <a:lnTo>
                    <a:pt x="738" y="1093"/>
                  </a:lnTo>
                  <a:lnTo>
                    <a:pt x="741" y="1091"/>
                  </a:lnTo>
                  <a:lnTo>
                    <a:pt x="741" y="1089"/>
                  </a:lnTo>
                  <a:lnTo>
                    <a:pt x="741" y="1089"/>
                  </a:lnTo>
                  <a:lnTo>
                    <a:pt x="743" y="1086"/>
                  </a:lnTo>
                  <a:lnTo>
                    <a:pt x="745" y="1084"/>
                  </a:lnTo>
                  <a:lnTo>
                    <a:pt x="745" y="1084"/>
                  </a:lnTo>
                  <a:lnTo>
                    <a:pt x="748" y="1084"/>
                  </a:lnTo>
                  <a:lnTo>
                    <a:pt x="748" y="1082"/>
                  </a:lnTo>
                  <a:lnTo>
                    <a:pt x="748" y="1082"/>
                  </a:lnTo>
                  <a:lnTo>
                    <a:pt x="750" y="1079"/>
                  </a:lnTo>
                  <a:lnTo>
                    <a:pt x="762" y="1072"/>
                  </a:lnTo>
                  <a:lnTo>
                    <a:pt x="764" y="1072"/>
                  </a:lnTo>
                  <a:lnTo>
                    <a:pt x="767" y="1070"/>
                  </a:lnTo>
                  <a:lnTo>
                    <a:pt x="769" y="1070"/>
                  </a:lnTo>
                  <a:lnTo>
                    <a:pt x="769" y="1070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4" y="1067"/>
                  </a:lnTo>
                  <a:lnTo>
                    <a:pt x="774" y="1067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9" y="1063"/>
                  </a:lnTo>
                  <a:lnTo>
                    <a:pt x="781" y="1063"/>
                  </a:lnTo>
                  <a:lnTo>
                    <a:pt x="781" y="1063"/>
                  </a:lnTo>
                  <a:lnTo>
                    <a:pt x="786" y="1060"/>
                  </a:lnTo>
                  <a:lnTo>
                    <a:pt x="788" y="1060"/>
                  </a:lnTo>
                  <a:lnTo>
                    <a:pt x="788" y="1058"/>
                  </a:lnTo>
                  <a:lnTo>
                    <a:pt x="788" y="1058"/>
                  </a:lnTo>
                  <a:lnTo>
                    <a:pt x="790" y="1058"/>
                  </a:lnTo>
                  <a:lnTo>
                    <a:pt x="790" y="1058"/>
                  </a:lnTo>
                  <a:lnTo>
                    <a:pt x="788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3" y="1056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1"/>
                  </a:lnTo>
                  <a:lnTo>
                    <a:pt x="790" y="1051"/>
                  </a:lnTo>
                  <a:lnTo>
                    <a:pt x="793" y="1051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5" y="1053"/>
                  </a:lnTo>
                  <a:lnTo>
                    <a:pt x="795" y="1051"/>
                  </a:lnTo>
                  <a:lnTo>
                    <a:pt x="797" y="1048"/>
                  </a:lnTo>
                  <a:lnTo>
                    <a:pt x="800" y="1046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4"/>
                  </a:lnTo>
                  <a:lnTo>
                    <a:pt x="809" y="1034"/>
                  </a:lnTo>
                  <a:lnTo>
                    <a:pt x="819" y="1030"/>
                  </a:lnTo>
                  <a:lnTo>
                    <a:pt x="833" y="1020"/>
                  </a:lnTo>
                  <a:lnTo>
                    <a:pt x="835" y="1020"/>
                  </a:lnTo>
                  <a:lnTo>
                    <a:pt x="835" y="1018"/>
                  </a:lnTo>
                  <a:lnTo>
                    <a:pt x="838" y="1018"/>
                  </a:lnTo>
                  <a:lnTo>
                    <a:pt x="838" y="1018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3"/>
                  </a:lnTo>
                  <a:lnTo>
                    <a:pt x="840" y="1013"/>
                  </a:lnTo>
                  <a:lnTo>
                    <a:pt x="842" y="1011"/>
                  </a:lnTo>
                  <a:lnTo>
                    <a:pt x="842" y="1011"/>
                  </a:lnTo>
                  <a:lnTo>
                    <a:pt x="845" y="1008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9" y="1003"/>
                  </a:lnTo>
                  <a:lnTo>
                    <a:pt x="852" y="1001"/>
                  </a:lnTo>
                  <a:lnTo>
                    <a:pt x="852" y="1001"/>
                  </a:lnTo>
                  <a:lnTo>
                    <a:pt x="852" y="999"/>
                  </a:lnTo>
                  <a:lnTo>
                    <a:pt x="854" y="999"/>
                  </a:lnTo>
                  <a:lnTo>
                    <a:pt x="859" y="994"/>
                  </a:lnTo>
                  <a:lnTo>
                    <a:pt x="859" y="992"/>
                  </a:lnTo>
                  <a:lnTo>
                    <a:pt x="864" y="987"/>
                  </a:lnTo>
                  <a:lnTo>
                    <a:pt x="864" y="985"/>
                  </a:lnTo>
                  <a:lnTo>
                    <a:pt x="866" y="985"/>
                  </a:lnTo>
                  <a:lnTo>
                    <a:pt x="866" y="982"/>
                  </a:lnTo>
                  <a:lnTo>
                    <a:pt x="868" y="980"/>
                  </a:lnTo>
                  <a:lnTo>
                    <a:pt x="868" y="977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7"/>
                  </a:lnTo>
                  <a:lnTo>
                    <a:pt x="868" y="977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6" y="968"/>
                  </a:lnTo>
                  <a:lnTo>
                    <a:pt x="883" y="963"/>
                  </a:lnTo>
                  <a:lnTo>
                    <a:pt x="885" y="961"/>
                  </a:lnTo>
                  <a:lnTo>
                    <a:pt x="892" y="954"/>
                  </a:lnTo>
                  <a:lnTo>
                    <a:pt x="894" y="951"/>
                  </a:lnTo>
                  <a:lnTo>
                    <a:pt x="897" y="951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6" y="947"/>
                  </a:lnTo>
                  <a:lnTo>
                    <a:pt x="911" y="944"/>
                  </a:lnTo>
                  <a:lnTo>
                    <a:pt x="911" y="942"/>
                  </a:lnTo>
                  <a:lnTo>
                    <a:pt x="899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9" y="949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4" y="947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2" y="942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899" y="944"/>
                  </a:lnTo>
                  <a:lnTo>
                    <a:pt x="899" y="947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9"/>
                  </a:lnTo>
                  <a:lnTo>
                    <a:pt x="894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4" y="951"/>
                  </a:lnTo>
                  <a:lnTo>
                    <a:pt x="894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4"/>
                  </a:lnTo>
                  <a:lnTo>
                    <a:pt x="892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1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90" y="951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7"/>
                  </a:lnTo>
                  <a:lnTo>
                    <a:pt x="890" y="947"/>
                  </a:lnTo>
                  <a:lnTo>
                    <a:pt x="892" y="947"/>
                  </a:lnTo>
                  <a:lnTo>
                    <a:pt x="892" y="944"/>
                  </a:lnTo>
                  <a:lnTo>
                    <a:pt x="892" y="944"/>
                  </a:lnTo>
                  <a:lnTo>
                    <a:pt x="892" y="942"/>
                  </a:lnTo>
                  <a:lnTo>
                    <a:pt x="894" y="940"/>
                  </a:lnTo>
                  <a:lnTo>
                    <a:pt x="894" y="940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9" y="937"/>
                  </a:lnTo>
                  <a:lnTo>
                    <a:pt x="902" y="935"/>
                  </a:lnTo>
                  <a:lnTo>
                    <a:pt x="904" y="932"/>
                  </a:lnTo>
                  <a:lnTo>
                    <a:pt x="904" y="932"/>
                  </a:lnTo>
                  <a:lnTo>
                    <a:pt x="906" y="930"/>
                  </a:lnTo>
                  <a:lnTo>
                    <a:pt x="906" y="932"/>
                  </a:lnTo>
                  <a:lnTo>
                    <a:pt x="909" y="932"/>
                  </a:lnTo>
                  <a:lnTo>
                    <a:pt x="911" y="932"/>
                  </a:lnTo>
                  <a:lnTo>
                    <a:pt x="911" y="932"/>
                  </a:lnTo>
                  <a:lnTo>
                    <a:pt x="911" y="937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0"/>
                  </a:lnTo>
                  <a:lnTo>
                    <a:pt x="909" y="940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11" y="942"/>
                  </a:lnTo>
                  <a:lnTo>
                    <a:pt x="913" y="942"/>
                  </a:lnTo>
                  <a:lnTo>
                    <a:pt x="916" y="940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8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3" y="940"/>
                  </a:lnTo>
                  <a:lnTo>
                    <a:pt x="923" y="940"/>
                  </a:lnTo>
                  <a:lnTo>
                    <a:pt x="925" y="940"/>
                  </a:lnTo>
                  <a:lnTo>
                    <a:pt x="925" y="937"/>
                  </a:lnTo>
                  <a:lnTo>
                    <a:pt x="928" y="937"/>
                  </a:lnTo>
                  <a:lnTo>
                    <a:pt x="935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49" y="930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5"/>
                  </a:lnTo>
                  <a:lnTo>
                    <a:pt x="951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6" y="923"/>
                  </a:lnTo>
                  <a:lnTo>
                    <a:pt x="946" y="923"/>
                  </a:lnTo>
                  <a:lnTo>
                    <a:pt x="944" y="923"/>
                  </a:lnTo>
                  <a:lnTo>
                    <a:pt x="944" y="923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3"/>
                  </a:lnTo>
                  <a:lnTo>
                    <a:pt x="946" y="923"/>
                  </a:lnTo>
                  <a:lnTo>
                    <a:pt x="949" y="923"/>
                  </a:lnTo>
                  <a:lnTo>
                    <a:pt x="954" y="925"/>
                  </a:lnTo>
                  <a:lnTo>
                    <a:pt x="956" y="928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4" y="925"/>
                  </a:lnTo>
                  <a:lnTo>
                    <a:pt x="956" y="923"/>
                  </a:lnTo>
                  <a:lnTo>
                    <a:pt x="958" y="921"/>
                  </a:lnTo>
                  <a:lnTo>
                    <a:pt x="958" y="921"/>
                  </a:lnTo>
                  <a:lnTo>
                    <a:pt x="958" y="918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3" y="914"/>
                  </a:lnTo>
                  <a:lnTo>
                    <a:pt x="965" y="914"/>
                  </a:lnTo>
                  <a:lnTo>
                    <a:pt x="968" y="914"/>
                  </a:lnTo>
                  <a:lnTo>
                    <a:pt x="972" y="909"/>
                  </a:lnTo>
                  <a:lnTo>
                    <a:pt x="975" y="909"/>
                  </a:lnTo>
                  <a:lnTo>
                    <a:pt x="972" y="909"/>
                  </a:lnTo>
                  <a:lnTo>
                    <a:pt x="970" y="911"/>
                  </a:lnTo>
                  <a:lnTo>
                    <a:pt x="970" y="909"/>
                  </a:lnTo>
                  <a:lnTo>
                    <a:pt x="970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5" y="906"/>
                  </a:lnTo>
                  <a:lnTo>
                    <a:pt x="975" y="904"/>
                  </a:lnTo>
                  <a:lnTo>
                    <a:pt x="977" y="902"/>
                  </a:lnTo>
                  <a:lnTo>
                    <a:pt x="975" y="902"/>
                  </a:lnTo>
                  <a:lnTo>
                    <a:pt x="975" y="902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2" y="904"/>
                  </a:lnTo>
                  <a:lnTo>
                    <a:pt x="972" y="906"/>
                  </a:lnTo>
                  <a:lnTo>
                    <a:pt x="972" y="902"/>
                  </a:lnTo>
                  <a:lnTo>
                    <a:pt x="972" y="899"/>
                  </a:lnTo>
                  <a:lnTo>
                    <a:pt x="972" y="899"/>
                  </a:lnTo>
                  <a:lnTo>
                    <a:pt x="975" y="897"/>
                  </a:lnTo>
                  <a:lnTo>
                    <a:pt x="982" y="892"/>
                  </a:lnTo>
                  <a:lnTo>
                    <a:pt x="984" y="890"/>
                  </a:lnTo>
                  <a:lnTo>
                    <a:pt x="987" y="890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5"/>
                  </a:lnTo>
                  <a:lnTo>
                    <a:pt x="984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3"/>
                  </a:lnTo>
                  <a:lnTo>
                    <a:pt x="984" y="885"/>
                  </a:lnTo>
                  <a:lnTo>
                    <a:pt x="982" y="883"/>
                  </a:lnTo>
                  <a:lnTo>
                    <a:pt x="982" y="883"/>
                  </a:lnTo>
                  <a:lnTo>
                    <a:pt x="980" y="883"/>
                  </a:lnTo>
                  <a:lnTo>
                    <a:pt x="982" y="883"/>
                  </a:lnTo>
                  <a:lnTo>
                    <a:pt x="984" y="883"/>
                  </a:lnTo>
                  <a:lnTo>
                    <a:pt x="984" y="883"/>
                  </a:lnTo>
                  <a:lnTo>
                    <a:pt x="984" y="880"/>
                  </a:lnTo>
                  <a:lnTo>
                    <a:pt x="984" y="878"/>
                  </a:lnTo>
                  <a:lnTo>
                    <a:pt x="980" y="866"/>
                  </a:lnTo>
                  <a:lnTo>
                    <a:pt x="977" y="861"/>
                  </a:lnTo>
                  <a:lnTo>
                    <a:pt x="980" y="857"/>
                  </a:lnTo>
                  <a:lnTo>
                    <a:pt x="982" y="852"/>
                  </a:lnTo>
                  <a:lnTo>
                    <a:pt x="989" y="845"/>
                  </a:lnTo>
                  <a:lnTo>
                    <a:pt x="991" y="843"/>
                  </a:lnTo>
                  <a:lnTo>
                    <a:pt x="996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1001" y="838"/>
                  </a:lnTo>
                  <a:lnTo>
                    <a:pt x="1001" y="840"/>
                  </a:lnTo>
                  <a:lnTo>
                    <a:pt x="1006" y="838"/>
                  </a:lnTo>
                  <a:lnTo>
                    <a:pt x="1008" y="838"/>
                  </a:lnTo>
                  <a:lnTo>
                    <a:pt x="1010" y="835"/>
                  </a:lnTo>
                  <a:lnTo>
                    <a:pt x="1013" y="835"/>
                  </a:lnTo>
                  <a:lnTo>
                    <a:pt x="1020" y="833"/>
                  </a:lnTo>
                  <a:lnTo>
                    <a:pt x="1020" y="833"/>
                  </a:lnTo>
                  <a:lnTo>
                    <a:pt x="1022" y="833"/>
                  </a:lnTo>
                  <a:lnTo>
                    <a:pt x="1025" y="833"/>
                  </a:lnTo>
                  <a:lnTo>
                    <a:pt x="1027" y="831"/>
                  </a:lnTo>
                  <a:lnTo>
                    <a:pt x="1029" y="831"/>
                  </a:lnTo>
                  <a:lnTo>
                    <a:pt x="1032" y="828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9" y="824"/>
                  </a:lnTo>
                  <a:lnTo>
                    <a:pt x="1041" y="817"/>
                  </a:lnTo>
                  <a:lnTo>
                    <a:pt x="1041" y="817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3" y="814"/>
                  </a:lnTo>
                  <a:lnTo>
                    <a:pt x="1046" y="812"/>
                  </a:lnTo>
                  <a:lnTo>
                    <a:pt x="1046" y="812"/>
                  </a:lnTo>
                  <a:lnTo>
                    <a:pt x="1048" y="809"/>
                  </a:lnTo>
                  <a:lnTo>
                    <a:pt x="1048" y="807"/>
                  </a:lnTo>
                  <a:lnTo>
                    <a:pt x="1048" y="805"/>
                  </a:lnTo>
                  <a:lnTo>
                    <a:pt x="1046" y="805"/>
                  </a:lnTo>
                  <a:lnTo>
                    <a:pt x="1043" y="805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39" y="802"/>
                  </a:lnTo>
                  <a:lnTo>
                    <a:pt x="1039" y="802"/>
                  </a:lnTo>
                  <a:lnTo>
                    <a:pt x="1036" y="800"/>
                  </a:lnTo>
                  <a:lnTo>
                    <a:pt x="1036" y="800"/>
                  </a:lnTo>
                  <a:lnTo>
                    <a:pt x="1036" y="798"/>
                  </a:lnTo>
                  <a:lnTo>
                    <a:pt x="1036" y="795"/>
                  </a:lnTo>
                  <a:lnTo>
                    <a:pt x="1034" y="793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6" y="790"/>
                  </a:lnTo>
                  <a:lnTo>
                    <a:pt x="1036" y="793"/>
                  </a:lnTo>
                  <a:lnTo>
                    <a:pt x="1036" y="793"/>
                  </a:lnTo>
                  <a:lnTo>
                    <a:pt x="1036" y="795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9" y="800"/>
                  </a:lnTo>
                  <a:lnTo>
                    <a:pt x="1039" y="800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3" y="800"/>
                  </a:lnTo>
                  <a:lnTo>
                    <a:pt x="1043" y="802"/>
                  </a:lnTo>
                  <a:lnTo>
                    <a:pt x="1046" y="802"/>
                  </a:lnTo>
                  <a:lnTo>
                    <a:pt x="1048" y="805"/>
                  </a:lnTo>
                  <a:lnTo>
                    <a:pt x="1048" y="805"/>
                  </a:lnTo>
                  <a:lnTo>
                    <a:pt x="1051" y="805"/>
                  </a:lnTo>
                  <a:lnTo>
                    <a:pt x="1051" y="809"/>
                  </a:lnTo>
                  <a:lnTo>
                    <a:pt x="1051" y="809"/>
                  </a:lnTo>
                  <a:lnTo>
                    <a:pt x="1051" y="812"/>
                  </a:lnTo>
                  <a:lnTo>
                    <a:pt x="1048" y="814"/>
                  </a:lnTo>
                  <a:lnTo>
                    <a:pt x="1048" y="814"/>
                  </a:lnTo>
                  <a:lnTo>
                    <a:pt x="1046" y="817"/>
                  </a:lnTo>
                  <a:lnTo>
                    <a:pt x="1046" y="817"/>
                  </a:lnTo>
                  <a:lnTo>
                    <a:pt x="1048" y="819"/>
                  </a:lnTo>
                  <a:lnTo>
                    <a:pt x="1048" y="821"/>
                  </a:lnTo>
                  <a:lnTo>
                    <a:pt x="1046" y="821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8"/>
                  </a:lnTo>
                  <a:lnTo>
                    <a:pt x="1051" y="831"/>
                  </a:lnTo>
                  <a:lnTo>
                    <a:pt x="1048" y="831"/>
                  </a:lnTo>
                  <a:lnTo>
                    <a:pt x="1048" y="833"/>
                  </a:lnTo>
                  <a:lnTo>
                    <a:pt x="1048" y="833"/>
                  </a:lnTo>
                  <a:lnTo>
                    <a:pt x="1048" y="835"/>
                  </a:lnTo>
                  <a:lnTo>
                    <a:pt x="1051" y="835"/>
                  </a:lnTo>
                  <a:lnTo>
                    <a:pt x="1051" y="835"/>
                  </a:lnTo>
                  <a:lnTo>
                    <a:pt x="1051" y="838"/>
                  </a:lnTo>
                  <a:lnTo>
                    <a:pt x="1053" y="838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3" y="838"/>
                  </a:lnTo>
                  <a:lnTo>
                    <a:pt x="1053" y="835"/>
                  </a:lnTo>
                  <a:lnTo>
                    <a:pt x="1053" y="835"/>
                  </a:lnTo>
                  <a:lnTo>
                    <a:pt x="1055" y="835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5" y="828"/>
                  </a:lnTo>
                  <a:lnTo>
                    <a:pt x="1055" y="828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8" y="835"/>
                  </a:lnTo>
                  <a:lnTo>
                    <a:pt x="1058" y="835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60" y="833"/>
                  </a:lnTo>
                  <a:lnTo>
                    <a:pt x="1060" y="835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5" y="833"/>
                  </a:lnTo>
                  <a:lnTo>
                    <a:pt x="1062" y="833"/>
                  </a:lnTo>
                  <a:lnTo>
                    <a:pt x="1062" y="831"/>
                  </a:lnTo>
                  <a:lnTo>
                    <a:pt x="1062" y="831"/>
                  </a:lnTo>
                  <a:lnTo>
                    <a:pt x="1062" y="828"/>
                  </a:lnTo>
                  <a:lnTo>
                    <a:pt x="1062" y="828"/>
                  </a:lnTo>
                  <a:lnTo>
                    <a:pt x="1062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4"/>
                  </a:lnTo>
                  <a:lnTo>
                    <a:pt x="1065" y="824"/>
                  </a:lnTo>
                  <a:lnTo>
                    <a:pt x="1065" y="821"/>
                  </a:lnTo>
                  <a:lnTo>
                    <a:pt x="1065" y="821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7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21"/>
                  </a:lnTo>
                  <a:lnTo>
                    <a:pt x="1067" y="824"/>
                  </a:lnTo>
                  <a:lnTo>
                    <a:pt x="1067" y="824"/>
                  </a:lnTo>
                  <a:lnTo>
                    <a:pt x="1067" y="826"/>
                  </a:lnTo>
                  <a:lnTo>
                    <a:pt x="1065" y="828"/>
                  </a:lnTo>
                  <a:lnTo>
                    <a:pt x="1065" y="828"/>
                  </a:lnTo>
                  <a:lnTo>
                    <a:pt x="1065" y="831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40"/>
                  </a:lnTo>
                  <a:lnTo>
                    <a:pt x="1069" y="840"/>
                  </a:lnTo>
                  <a:lnTo>
                    <a:pt x="1069" y="838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1"/>
                  </a:lnTo>
                  <a:lnTo>
                    <a:pt x="1069" y="831"/>
                  </a:lnTo>
                  <a:lnTo>
                    <a:pt x="1072" y="831"/>
                  </a:lnTo>
                  <a:lnTo>
                    <a:pt x="1072" y="831"/>
                  </a:lnTo>
                  <a:lnTo>
                    <a:pt x="1072" y="828"/>
                  </a:lnTo>
                  <a:lnTo>
                    <a:pt x="1072" y="828"/>
                  </a:lnTo>
                  <a:lnTo>
                    <a:pt x="1072" y="826"/>
                  </a:lnTo>
                  <a:lnTo>
                    <a:pt x="1069" y="826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19"/>
                  </a:lnTo>
                  <a:lnTo>
                    <a:pt x="1069" y="817"/>
                  </a:lnTo>
                  <a:lnTo>
                    <a:pt x="1069" y="814"/>
                  </a:lnTo>
                  <a:lnTo>
                    <a:pt x="1069" y="814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4" y="805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5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2" y="807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12"/>
                  </a:lnTo>
                  <a:lnTo>
                    <a:pt x="1074" y="812"/>
                  </a:lnTo>
                  <a:lnTo>
                    <a:pt x="1074" y="814"/>
                  </a:lnTo>
                  <a:lnTo>
                    <a:pt x="1072" y="814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4" y="817"/>
                  </a:lnTo>
                  <a:lnTo>
                    <a:pt x="1074" y="817"/>
                  </a:lnTo>
                  <a:lnTo>
                    <a:pt x="1074" y="819"/>
                  </a:lnTo>
                  <a:lnTo>
                    <a:pt x="1074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4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4" y="812"/>
                  </a:lnTo>
                  <a:lnTo>
                    <a:pt x="1074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7"/>
                  </a:lnTo>
                  <a:lnTo>
                    <a:pt x="1079" y="807"/>
                  </a:lnTo>
                  <a:lnTo>
                    <a:pt x="1079" y="807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12"/>
                  </a:lnTo>
                  <a:lnTo>
                    <a:pt x="1079" y="812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21"/>
                  </a:lnTo>
                  <a:lnTo>
                    <a:pt x="1074" y="824"/>
                  </a:lnTo>
                  <a:lnTo>
                    <a:pt x="1077" y="824"/>
                  </a:lnTo>
                  <a:lnTo>
                    <a:pt x="1077" y="826"/>
                  </a:lnTo>
                  <a:lnTo>
                    <a:pt x="1074" y="831"/>
                  </a:lnTo>
                  <a:lnTo>
                    <a:pt x="1074" y="833"/>
                  </a:lnTo>
                  <a:lnTo>
                    <a:pt x="1077" y="835"/>
                  </a:lnTo>
                  <a:lnTo>
                    <a:pt x="1077" y="838"/>
                  </a:lnTo>
                  <a:lnTo>
                    <a:pt x="1077" y="840"/>
                  </a:lnTo>
                  <a:lnTo>
                    <a:pt x="1079" y="840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3"/>
                  </a:lnTo>
                  <a:lnTo>
                    <a:pt x="1079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1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4" y="835"/>
                  </a:lnTo>
                  <a:lnTo>
                    <a:pt x="1084" y="835"/>
                  </a:lnTo>
                  <a:lnTo>
                    <a:pt x="1084" y="833"/>
                  </a:lnTo>
                  <a:lnTo>
                    <a:pt x="1084" y="833"/>
                  </a:lnTo>
                  <a:lnTo>
                    <a:pt x="1084" y="831"/>
                  </a:lnTo>
                  <a:lnTo>
                    <a:pt x="1084" y="831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8" y="835"/>
                  </a:lnTo>
                  <a:lnTo>
                    <a:pt x="1091" y="835"/>
                  </a:lnTo>
                  <a:lnTo>
                    <a:pt x="1091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3"/>
                  </a:lnTo>
                  <a:lnTo>
                    <a:pt x="1095" y="833"/>
                  </a:lnTo>
                  <a:lnTo>
                    <a:pt x="1095" y="831"/>
                  </a:lnTo>
                  <a:lnTo>
                    <a:pt x="1093" y="831"/>
                  </a:lnTo>
                  <a:lnTo>
                    <a:pt x="1093" y="828"/>
                  </a:lnTo>
                  <a:lnTo>
                    <a:pt x="1093" y="828"/>
                  </a:lnTo>
                  <a:lnTo>
                    <a:pt x="1093" y="824"/>
                  </a:lnTo>
                  <a:lnTo>
                    <a:pt x="1091" y="821"/>
                  </a:lnTo>
                  <a:lnTo>
                    <a:pt x="1091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6" y="817"/>
                  </a:lnTo>
                  <a:lnTo>
                    <a:pt x="1086" y="817"/>
                  </a:lnTo>
                  <a:lnTo>
                    <a:pt x="1086" y="814"/>
                  </a:lnTo>
                  <a:lnTo>
                    <a:pt x="1088" y="814"/>
                  </a:lnTo>
                  <a:lnTo>
                    <a:pt x="1088" y="817"/>
                  </a:lnTo>
                  <a:lnTo>
                    <a:pt x="1088" y="817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5" y="819"/>
                  </a:lnTo>
                  <a:lnTo>
                    <a:pt x="1095" y="817"/>
                  </a:lnTo>
                  <a:lnTo>
                    <a:pt x="1093" y="812"/>
                  </a:lnTo>
                  <a:lnTo>
                    <a:pt x="1093" y="812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93" y="800"/>
                  </a:lnTo>
                  <a:lnTo>
                    <a:pt x="1091" y="798"/>
                  </a:lnTo>
                  <a:lnTo>
                    <a:pt x="1093" y="798"/>
                  </a:lnTo>
                  <a:lnTo>
                    <a:pt x="1091" y="795"/>
                  </a:lnTo>
                  <a:lnTo>
                    <a:pt x="1091" y="795"/>
                  </a:lnTo>
                  <a:lnTo>
                    <a:pt x="1091" y="793"/>
                  </a:lnTo>
                  <a:lnTo>
                    <a:pt x="1091" y="793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88"/>
                  </a:lnTo>
                  <a:lnTo>
                    <a:pt x="1091" y="786"/>
                  </a:lnTo>
                  <a:lnTo>
                    <a:pt x="1091" y="786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1"/>
                  </a:lnTo>
                  <a:lnTo>
                    <a:pt x="1088" y="781"/>
                  </a:lnTo>
                  <a:lnTo>
                    <a:pt x="1088" y="779"/>
                  </a:lnTo>
                  <a:lnTo>
                    <a:pt x="1088" y="776"/>
                  </a:lnTo>
                  <a:lnTo>
                    <a:pt x="1088" y="776"/>
                  </a:lnTo>
                  <a:lnTo>
                    <a:pt x="1086" y="776"/>
                  </a:lnTo>
                  <a:lnTo>
                    <a:pt x="1086" y="774"/>
                  </a:lnTo>
                  <a:lnTo>
                    <a:pt x="1086" y="772"/>
                  </a:lnTo>
                  <a:lnTo>
                    <a:pt x="1086" y="772"/>
                  </a:lnTo>
                  <a:lnTo>
                    <a:pt x="1088" y="772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6" y="764"/>
                  </a:lnTo>
                  <a:lnTo>
                    <a:pt x="1086" y="764"/>
                  </a:lnTo>
                  <a:lnTo>
                    <a:pt x="1084" y="762"/>
                  </a:lnTo>
                  <a:lnTo>
                    <a:pt x="1084" y="762"/>
                  </a:lnTo>
                  <a:lnTo>
                    <a:pt x="1084" y="760"/>
                  </a:lnTo>
                  <a:lnTo>
                    <a:pt x="1084" y="760"/>
                  </a:lnTo>
                  <a:lnTo>
                    <a:pt x="1084" y="757"/>
                  </a:lnTo>
                  <a:lnTo>
                    <a:pt x="1084" y="757"/>
                  </a:lnTo>
                  <a:lnTo>
                    <a:pt x="1084" y="753"/>
                  </a:lnTo>
                  <a:lnTo>
                    <a:pt x="1084" y="753"/>
                  </a:lnTo>
                  <a:lnTo>
                    <a:pt x="1086" y="750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6" y="746"/>
                  </a:lnTo>
                  <a:lnTo>
                    <a:pt x="1086" y="746"/>
                  </a:lnTo>
                  <a:lnTo>
                    <a:pt x="1084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79" y="746"/>
                  </a:lnTo>
                  <a:lnTo>
                    <a:pt x="1079" y="746"/>
                  </a:lnTo>
                  <a:lnTo>
                    <a:pt x="1077" y="746"/>
                  </a:lnTo>
                  <a:lnTo>
                    <a:pt x="1074" y="743"/>
                  </a:lnTo>
                  <a:lnTo>
                    <a:pt x="1074" y="743"/>
                  </a:lnTo>
                  <a:lnTo>
                    <a:pt x="1074" y="741"/>
                  </a:lnTo>
                  <a:lnTo>
                    <a:pt x="1074" y="741"/>
                  </a:lnTo>
                  <a:lnTo>
                    <a:pt x="1077" y="738"/>
                  </a:lnTo>
                  <a:lnTo>
                    <a:pt x="1079" y="731"/>
                  </a:lnTo>
                  <a:lnTo>
                    <a:pt x="1079" y="731"/>
                  </a:lnTo>
                  <a:lnTo>
                    <a:pt x="1079" y="729"/>
                  </a:lnTo>
                  <a:lnTo>
                    <a:pt x="1079" y="731"/>
                  </a:lnTo>
                  <a:lnTo>
                    <a:pt x="1077" y="731"/>
                  </a:lnTo>
                  <a:lnTo>
                    <a:pt x="1077" y="731"/>
                  </a:lnTo>
                  <a:lnTo>
                    <a:pt x="1077" y="729"/>
                  </a:lnTo>
                  <a:lnTo>
                    <a:pt x="1074" y="729"/>
                  </a:lnTo>
                  <a:lnTo>
                    <a:pt x="1074" y="729"/>
                  </a:lnTo>
                  <a:lnTo>
                    <a:pt x="1072" y="727"/>
                  </a:lnTo>
                  <a:lnTo>
                    <a:pt x="1072" y="727"/>
                  </a:lnTo>
                  <a:lnTo>
                    <a:pt x="1072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2"/>
                  </a:lnTo>
                  <a:lnTo>
                    <a:pt x="1069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9" y="717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2"/>
                  </a:lnTo>
                  <a:lnTo>
                    <a:pt x="1069" y="712"/>
                  </a:lnTo>
                  <a:lnTo>
                    <a:pt x="1069" y="712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08"/>
                  </a:lnTo>
                  <a:lnTo>
                    <a:pt x="1072" y="708"/>
                  </a:lnTo>
                  <a:lnTo>
                    <a:pt x="1072" y="710"/>
                  </a:lnTo>
                  <a:lnTo>
                    <a:pt x="1074" y="708"/>
                  </a:lnTo>
                  <a:lnTo>
                    <a:pt x="1074" y="708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3"/>
                  </a:lnTo>
                  <a:lnTo>
                    <a:pt x="1077" y="703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4" y="698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1"/>
                  </a:lnTo>
                  <a:lnTo>
                    <a:pt x="1074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6"/>
                  </a:lnTo>
                  <a:lnTo>
                    <a:pt x="1079" y="686"/>
                  </a:lnTo>
                  <a:lnTo>
                    <a:pt x="1077" y="684"/>
                  </a:lnTo>
                  <a:lnTo>
                    <a:pt x="1077" y="684"/>
                  </a:lnTo>
                  <a:lnTo>
                    <a:pt x="1074" y="682"/>
                  </a:lnTo>
                  <a:lnTo>
                    <a:pt x="1074" y="682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69" y="684"/>
                  </a:lnTo>
                  <a:lnTo>
                    <a:pt x="1065" y="684"/>
                  </a:lnTo>
                  <a:lnTo>
                    <a:pt x="1065" y="684"/>
                  </a:lnTo>
                  <a:lnTo>
                    <a:pt x="1060" y="679"/>
                  </a:lnTo>
                  <a:lnTo>
                    <a:pt x="1046" y="672"/>
                  </a:lnTo>
                  <a:lnTo>
                    <a:pt x="1046" y="672"/>
                  </a:lnTo>
                  <a:lnTo>
                    <a:pt x="1043" y="672"/>
                  </a:lnTo>
                  <a:lnTo>
                    <a:pt x="1043" y="672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67"/>
                  </a:lnTo>
                  <a:lnTo>
                    <a:pt x="1043" y="667"/>
                  </a:lnTo>
                  <a:lnTo>
                    <a:pt x="1043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3"/>
                  </a:lnTo>
                  <a:lnTo>
                    <a:pt x="1041" y="663"/>
                  </a:lnTo>
                  <a:lnTo>
                    <a:pt x="1041" y="660"/>
                  </a:lnTo>
                  <a:lnTo>
                    <a:pt x="1041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1"/>
                  </a:lnTo>
                  <a:lnTo>
                    <a:pt x="1046" y="651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8" y="649"/>
                  </a:lnTo>
                  <a:lnTo>
                    <a:pt x="1048" y="646"/>
                  </a:lnTo>
                  <a:lnTo>
                    <a:pt x="1051" y="646"/>
                  </a:lnTo>
                  <a:lnTo>
                    <a:pt x="1051" y="649"/>
                  </a:lnTo>
                  <a:lnTo>
                    <a:pt x="1051" y="649"/>
                  </a:lnTo>
                  <a:lnTo>
                    <a:pt x="1051" y="651"/>
                  </a:lnTo>
                  <a:lnTo>
                    <a:pt x="1051" y="651"/>
                  </a:lnTo>
                  <a:lnTo>
                    <a:pt x="1053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8" y="649"/>
                  </a:lnTo>
                  <a:lnTo>
                    <a:pt x="1058" y="646"/>
                  </a:lnTo>
                  <a:lnTo>
                    <a:pt x="1060" y="646"/>
                  </a:lnTo>
                  <a:lnTo>
                    <a:pt x="1060" y="644"/>
                  </a:lnTo>
                  <a:lnTo>
                    <a:pt x="1060" y="644"/>
                  </a:lnTo>
                  <a:lnTo>
                    <a:pt x="1062" y="641"/>
                  </a:lnTo>
                  <a:lnTo>
                    <a:pt x="1062" y="637"/>
                  </a:lnTo>
                  <a:lnTo>
                    <a:pt x="1062" y="634"/>
                  </a:lnTo>
                  <a:lnTo>
                    <a:pt x="1062" y="632"/>
                  </a:lnTo>
                  <a:lnTo>
                    <a:pt x="1065" y="632"/>
                  </a:lnTo>
                  <a:lnTo>
                    <a:pt x="1065" y="632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9" y="634"/>
                  </a:lnTo>
                  <a:lnTo>
                    <a:pt x="1069" y="634"/>
                  </a:lnTo>
                  <a:lnTo>
                    <a:pt x="1069" y="632"/>
                  </a:lnTo>
                  <a:lnTo>
                    <a:pt x="1069" y="632"/>
                  </a:lnTo>
                  <a:lnTo>
                    <a:pt x="1072" y="632"/>
                  </a:lnTo>
                  <a:lnTo>
                    <a:pt x="1074" y="634"/>
                  </a:lnTo>
                  <a:lnTo>
                    <a:pt x="1077" y="634"/>
                  </a:lnTo>
                  <a:lnTo>
                    <a:pt x="1079" y="634"/>
                  </a:lnTo>
                  <a:lnTo>
                    <a:pt x="1081" y="634"/>
                  </a:lnTo>
                  <a:lnTo>
                    <a:pt x="1081" y="634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6" y="634"/>
                  </a:lnTo>
                  <a:lnTo>
                    <a:pt x="1088" y="634"/>
                  </a:lnTo>
                  <a:lnTo>
                    <a:pt x="1086" y="634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0"/>
                  </a:lnTo>
                  <a:lnTo>
                    <a:pt x="1091" y="630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88" y="627"/>
                  </a:lnTo>
                  <a:lnTo>
                    <a:pt x="1086" y="627"/>
                  </a:lnTo>
                  <a:lnTo>
                    <a:pt x="1086" y="625"/>
                  </a:lnTo>
                  <a:lnTo>
                    <a:pt x="1086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0"/>
                  </a:lnTo>
                  <a:lnTo>
                    <a:pt x="1081" y="620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4" y="615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2" y="618"/>
                  </a:lnTo>
                  <a:lnTo>
                    <a:pt x="1072" y="615"/>
                  </a:lnTo>
                  <a:lnTo>
                    <a:pt x="1069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5" y="613"/>
                  </a:lnTo>
                  <a:lnTo>
                    <a:pt x="1065" y="613"/>
                  </a:lnTo>
                  <a:lnTo>
                    <a:pt x="1065" y="611"/>
                  </a:lnTo>
                  <a:lnTo>
                    <a:pt x="1062" y="611"/>
                  </a:lnTo>
                  <a:lnTo>
                    <a:pt x="1060" y="611"/>
                  </a:lnTo>
                  <a:lnTo>
                    <a:pt x="1060" y="606"/>
                  </a:lnTo>
                  <a:lnTo>
                    <a:pt x="1060" y="606"/>
                  </a:lnTo>
                  <a:lnTo>
                    <a:pt x="1055" y="601"/>
                  </a:lnTo>
                  <a:lnTo>
                    <a:pt x="1053" y="599"/>
                  </a:lnTo>
                  <a:lnTo>
                    <a:pt x="1051" y="599"/>
                  </a:lnTo>
                  <a:lnTo>
                    <a:pt x="1048" y="599"/>
                  </a:lnTo>
                  <a:lnTo>
                    <a:pt x="1048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4"/>
                  </a:lnTo>
                  <a:lnTo>
                    <a:pt x="1043" y="594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87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8" y="582"/>
                  </a:lnTo>
                  <a:lnTo>
                    <a:pt x="1048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0"/>
                  </a:lnTo>
                  <a:lnTo>
                    <a:pt x="1048" y="580"/>
                  </a:lnTo>
                  <a:lnTo>
                    <a:pt x="1048" y="578"/>
                  </a:lnTo>
                  <a:lnTo>
                    <a:pt x="1048" y="578"/>
                  </a:lnTo>
                  <a:lnTo>
                    <a:pt x="1051" y="578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3" y="575"/>
                  </a:lnTo>
                  <a:lnTo>
                    <a:pt x="1055" y="575"/>
                  </a:lnTo>
                  <a:lnTo>
                    <a:pt x="1055" y="573"/>
                  </a:lnTo>
                  <a:lnTo>
                    <a:pt x="1055" y="573"/>
                  </a:lnTo>
                  <a:lnTo>
                    <a:pt x="1055" y="570"/>
                  </a:lnTo>
                  <a:lnTo>
                    <a:pt x="1058" y="570"/>
                  </a:lnTo>
                  <a:lnTo>
                    <a:pt x="1058" y="568"/>
                  </a:lnTo>
                  <a:lnTo>
                    <a:pt x="1058" y="568"/>
                  </a:lnTo>
                  <a:lnTo>
                    <a:pt x="1060" y="566"/>
                  </a:lnTo>
                  <a:lnTo>
                    <a:pt x="1060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5" y="566"/>
                  </a:lnTo>
                  <a:lnTo>
                    <a:pt x="1065" y="566"/>
                  </a:lnTo>
                  <a:lnTo>
                    <a:pt x="1065" y="563"/>
                  </a:lnTo>
                  <a:lnTo>
                    <a:pt x="1065" y="561"/>
                  </a:lnTo>
                  <a:lnTo>
                    <a:pt x="1062" y="561"/>
                  </a:lnTo>
                  <a:lnTo>
                    <a:pt x="1062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61"/>
                  </a:lnTo>
                  <a:lnTo>
                    <a:pt x="1058" y="561"/>
                  </a:lnTo>
                  <a:lnTo>
                    <a:pt x="1055" y="561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6"/>
                  </a:lnTo>
                  <a:lnTo>
                    <a:pt x="1058" y="554"/>
                  </a:lnTo>
                  <a:lnTo>
                    <a:pt x="1058" y="551"/>
                  </a:lnTo>
                  <a:lnTo>
                    <a:pt x="1058" y="551"/>
                  </a:lnTo>
                  <a:lnTo>
                    <a:pt x="1060" y="549"/>
                  </a:lnTo>
                  <a:lnTo>
                    <a:pt x="1060" y="551"/>
                  </a:lnTo>
                  <a:lnTo>
                    <a:pt x="1060" y="551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2" y="556"/>
                  </a:lnTo>
                  <a:lnTo>
                    <a:pt x="1062" y="556"/>
                  </a:lnTo>
                  <a:lnTo>
                    <a:pt x="1065" y="556"/>
                  </a:lnTo>
                  <a:lnTo>
                    <a:pt x="1065" y="556"/>
                  </a:lnTo>
                  <a:lnTo>
                    <a:pt x="1065" y="559"/>
                  </a:lnTo>
                  <a:lnTo>
                    <a:pt x="1065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9" y="559"/>
                  </a:lnTo>
                  <a:lnTo>
                    <a:pt x="1069" y="559"/>
                  </a:lnTo>
                  <a:lnTo>
                    <a:pt x="1069" y="561"/>
                  </a:lnTo>
                  <a:lnTo>
                    <a:pt x="1069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2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7" y="566"/>
                  </a:lnTo>
                  <a:lnTo>
                    <a:pt x="1077" y="568"/>
                  </a:lnTo>
                  <a:lnTo>
                    <a:pt x="1077" y="568"/>
                  </a:lnTo>
                  <a:lnTo>
                    <a:pt x="1074" y="568"/>
                  </a:lnTo>
                  <a:lnTo>
                    <a:pt x="1074" y="570"/>
                  </a:lnTo>
                  <a:lnTo>
                    <a:pt x="1072" y="570"/>
                  </a:lnTo>
                  <a:lnTo>
                    <a:pt x="1074" y="570"/>
                  </a:lnTo>
                  <a:lnTo>
                    <a:pt x="1079" y="570"/>
                  </a:lnTo>
                  <a:lnTo>
                    <a:pt x="1079" y="570"/>
                  </a:lnTo>
                  <a:lnTo>
                    <a:pt x="1081" y="570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4" y="573"/>
                  </a:lnTo>
                  <a:lnTo>
                    <a:pt x="1084" y="570"/>
                  </a:lnTo>
                  <a:lnTo>
                    <a:pt x="1084" y="570"/>
                  </a:lnTo>
                  <a:lnTo>
                    <a:pt x="1086" y="570"/>
                  </a:lnTo>
                  <a:lnTo>
                    <a:pt x="1088" y="573"/>
                  </a:lnTo>
                  <a:lnTo>
                    <a:pt x="1091" y="573"/>
                  </a:lnTo>
                  <a:lnTo>
                    <a:pt x="1093" y="573"/>
                  </a:lnTo>
                  <a:lnTo>
                    <a:pt x="1093" y="573"/>
                  </a:lnTo>
                  <a:lnTo>
                    <a:pt x="1093" y="570"/>
                  </a:lnTo>
                  <a:lnTo>
                    <a:pt x="1093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88" y="568"/>
                  </a:lnTo>
                  <a:lnTo>
                    <a:pt x="1088" y="566"/>
                  </a:lnTo>
                  <a:lnTo>
                    <a:pt x="1086" y="566"/>
                  </a:lnTo>
                  <a:lnTo>
                    <a:pt x="1086" y="566"/>
                  </a:lnTo>
                  <a:lnTo>
                    <a:pt x="1086" y="563"/>
                  </a:lnTo>
                  <a:lnTo>
                    <a:pt x="1086" y="563"/>
                  </a:lnTo>
                  <a:lnTo>
                    <a:pt x="1086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91" y="561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3" y="563"/>
                  </a:lnTo>
                  <a:lnTo>
                    <a:pt x="1093" y="563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5" y="566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8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70"/>
                  </a:lnTo>
                  <a:lnTo>
                    <a:pt x="1095" y="570"/>
                  </a:lnTo>
                  <a:lnTo>
                    <a:pt x="1095" y="573"/>
                  </a:lnTo>
                  <a:lnTo>
                    <a:pt x="1095" y="573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103" y="580"/>
                  </a:lnTo>
                  <a:lnTo>
                    <a:pt x="1103" y="580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5" y="585"/>
                  </a:lnTo>
                  <a:lnTo>
                    <a:pt x="1107" y="585"/>
                  </a:lnTo>
                  <a:lnTo>
                    <a:pt x="1107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2" y="585"/>
                  </a:lnTo>
                  <a:lnTo>
                    <a:pt x="1112" y="585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21" y="585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4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4" y="578"/>
                  </a:lnTo>
                  <a:lnTo>
                    <a:pt x="1124" y="578"/>
                  </a:lnTo>
                  <a:lnTo>
                    <a:pt x="1124" y="575"/>
                  </a:lnTo>
                  <a:lnTo>
                    <a:pt x="1124" y="575"/>
                  </a:lnTo>
                  <a:lnTo>
                    <a:pt x="1124" y="573"/>
                  </a:lnTo>
                  <a:lnTo>
                    <a:pt x="1124" y="573"/>
                  </a:lnTo>
                  <a:lnTo>
                    <a:pt x="1126" y="573"/>
                  </a:lnTo>
                  <a:lnTo>
                    <a:pt x="1126" y="575"/>
                  </a:lnTo>
                  <a:lnTo>
                    <a:pt x="1126" y="575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80"/>
                  </a:lnTo>
                  <a:lnTo>
                    <a:pt x="1129" y="580"/>
                  </a:lnTo>
                  <a:lnTo>
                    <a:pt x="1131" y="580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5"/>
                  </a:lnTo>
                  <a:lnTo>
                    <a:pt x="1131" y="585"/>
                  </a:lnTo>
                  <a:lnTo>
                    <a:pt x="1131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6" y="587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6" y="589"/>
                  </a:lnTo>
                  <a:lnTo>
                    <a:pt x="1136" y="592"/>
                  </a:lnTo>
                  <a:lnTo>
                    <a:pt x="1133" y="596"/>
                  </a:lnTo>
                  <a:lnTo>
                    <a:pt x="1133" y="596"/>
                  </a:lnTo>
                  <a:lnTo>
                    <a:pt x="1133" y="601"/>
                  </a:lnTo>
                  <a:lnTo>
                    <a:pt x="1133" y="606"/>
                  </a:lnTo>
                  <a:lnTo>
                    <a:pt x="1136" y="608"/>
                  </a:lnTo>
                  <a:lnTo>
                    <a:pt x="1133" y="611"/>
                  </a:lnTo>
                  <a:lnTo>
                    <a:pt x="1133" y="615"/>
                  </a:lnTo>
                  <a:lnTo>
                    <a:pt x="1133" y="618"/>
                  </a:lnTo>
                  <a:lnTo>
                    <a:pt x="1133" y="620"/>
                  </a:lnTo>
                  <a:lnTo>
                    <a:pt x="1133" y="620"/>
                  </a:lnTo>
                  <a:lnTo>
                    <a:pt x="1133" y="622"/>
                  </a:lnTo>
                  <a:lnTo>
                    <a:pt x="1133" y="625"/>
                  </a:lnTo>
                  <a:lnTo>
                    <a:pt x="1133" y="627"/>
                  </a:lnTo>
                  <a:lnTo>
                    <a:pt x="1133" y="627"/>
                  </a:lnTo>
                  <a:lnTo>
                    <a:pt x="1136" y="627"/>
                  </a:lnTo>
                  <a:lnTo>
                    <a:pt x="1136" y="627"/>
                  </a:lnTo>
                  <a:lnTo>
                    <a:pt x="1138" y="627"/>
                  </a:lnTo>
                  <a:lnTo>
                    <a:pt x="1150" y="632"/>
                  </a:lnTo>
                  <a:lnTo>
                    <a:pt x="1159" y="634"/>
                  </a:lnTo>
                  <a:lnTo>
                    <a:pt x="1162" y="634"/>
                  </a:lnTo>
                  <a:lnTo>
                    <a:pt x="1164" y="634"/>
                  </a:lnTo>
                  <a:lnTo>
                    <a:pt x="1169" y="634"/>
                  </a:lnTo>
                  <a:lnTo>
                    <a:pt x="1174" y="634"/>
                  </a:lnTo>
                  <a:lnTo>
                    <a:pt x="1176" y="634"/>
                  </a:lnTo>
                  <a:lnTo>
                    <a:pt x="1176" y="634"/>
                  </a:lnTo>
                  <a:lnTo>
                    <a:pt x="1178" y="634"/>
                  </a:lnTo>
                  <a:lnTo>
                    <a:pt x="1178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5" y="634"/>
                  </a:lnTo>
                  <a:lnTo>
                    <a:pt x="1185" y="637"/>
                  </a:lnTo>
                  <a:lnTo>
                    <a:pt x="1188" y="637"/>
                  </a:lnTo>
                  <a:lnTo>
                    <a:pt x="1192" y="634"/>
                  </a:lnTo>
                  <a:lnTo>
                    <a:pt x="1192" y="634"/>
                  </a:lnTo>
                  <a:lnTo>
                    <a:pt x="1195" y="634"/>
                  </a:lnTo>
                  <a:lnTo>
                    <a:pt x="1202" y="632"/>
                  </a:lnTo>
                  <a:lnTo>
                    <a:pt x="1207" y="634"/>
                  </a:lnTo>
                  <a:lnTo>
                    <a:pt x="1207" y="632"/>
                  </a:lnTo>
                  <a:lnTo>
                    <a:pt x="1207" y="632"/>
                  </a:lnTo>
                  <a:lnTo>
                    <a:pt x="1209" y="632"/>
                  </a:lnTo>
                  <a:lnTo>
                    <a:pt x="1211" y="634"/>
                  </a:lnTo>
                  <a:lnTo>
                    <a:pt x="1218" y="637"/>
                  </a:lnTo>
                  <a:lnTo>
                    <a:pt x="1221" y="637"/>
                  </a:lnTo>
                  <a:lnTo>
                    <a:pt x="1221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7"/>
                  </a:lnTo>
                  <a:lnTo>
                    <a:pt x="1228" y="637"/>
                  </a:lnTo>
                  <a:lnTo>
                    <a:pt x="1228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4"/>
                  </a:lnTo>
                  <a:lnTo>
                    <a:pt x="1233" y="634"/>
                  </a:lnTo>
                  <a:lnTo>
                    <a:pt x="1233" y="637"/>
                  </a:lnTo>
                  <a:lnTo>
                    <a:pt x="1233" y="637"/>
                  </a:lnTo>
                  <a:lnTo>
                    <a:pt x="1233" y="634"/>
                  </a:lnTo>
                  <a:lnTo>
                    <a:pt x="1233" y="634"/>
                  </a:lnTo>
                  <a:lnTo>
                    <a:pt x="1235" y="634"/>
                  </a:lnTo>
                  <a:lnTo>
                    <a:pt x="1235" y="634"/>
                  </a:lnTo>
                  <a:lnTo>
                    <a:pt x="1237" y="634"/>
                  </a:lnTo>
                  <a:lnTo>
                    <a:pt x="1242" y="634"/>
                  </a:lnTo>
                  <a:lnTo>
                    <a:pt x="1247" y="634"/>
                  </a:lnTo>
                  <a:lnTo>
                    <a:pt x="1247" y="634"/>
                  </a:lnTo>
                  <a:lnTo>
                    <a:pt x="1249" y="634"/>
                  </a:lnTo>
                  <a:lnTo>
                    <a:pt x="1249" y="634"/>
                  </a:lnTo>
                  <a:lnTo>
                    <a:pt x="1252" y="634"/>
                  </a:lnTo>
                  <a:lnTo>
                    <a:pt x="1254" y="634"/>
                  </a:lnTo>
                  <a:lnTo>
                    <a:pt x="1254" y="634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9" y="637"/>
                  </a:lnTo>
                  <a:lnTo>
                    <a:pt x="1259" y="637"/>
                  </a:lnTo>
                  <a:lnTo>
                    <a:pt x="1259" y="639"/>
                  </a:lnTo>
                  <a:lnTo>
                    <a:pt x="1259" y="639"/>
                  </a:lnTo>
                  <a:lnTo>
                    <a:pt x="1261" y="639"/>
                  </a:lnTo>
                  <a:lnTo>
                    <a:pt x="1261" y="639"/>
                  </a:lnTo>
                  <a:lnTo>
                    <a:pt x="1263" y="639"/>
                  </a:lnTo>
                  <a:lnTo>
                    <a:pt x="1263" y="639"/>
                  </a:lnTo>
                  <a:lnTo>
                    <a:pt x="1266" y="641"/>
                  </a:lnTo>
                  <a:lnTo>
                    <a:pt x="1266" y="641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6"/>
                  </a:lnTo>
                  <a:lnTo>
                    <a:pt x="1271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5" y="651"/>
                  </a:lnTo>
                  <a:lnTo>
                    <a:pt x="1273" y="651"/>
                  </a:lnTo>
                  <a:lnTo>
                    <a:pt x="1273" y="651"/>
                  </a:lnTo>
                  <a:lnTo>
                    <a:pt x="1271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3" y="651"/>
                  </a:lnTo>
                  <a:lnTo>
                    <a:pt x="1263" y="651"/>
                  </a:lnTo>
                  <a:lnTo>
                    <a:pt x="1261" y="649"/>
                  </a:lnTo>
                  <a:lnTo>
                    <a:pt x="1261" y="651"/>
                  </a:lnTo>
                  <a:lnTo>
                    <a:pt x="1259" y="651"/>
                  </a:lnTo>
                  <a:lnTo>
                    <a:pt x="1259" y="653"/>
                  </a:lnTo>
                  <a:lnTo>
                    <a:pt x="1259" y="653"/>
                  </a:lnTo>
                  <a:lnTo>
                    <a:pt x="1261" y="653"/>
                  </a:lnTo>
                  <a:lnTo>
                    <a:pt x="1261" y="653"/>
                  </a:lnTo>
                  <a:lnTo>
                    <a:pt x="1261" y="656"/>
                  </a:lnTo>
                  <a:lnTo>
                    <a:pt x="1261" y="656"/>
                  </a:lnTo>
                  <a:lnTo>
                    <a:pt x="1261" y="658"/>
                  </a:lnTo>
                  <a:lnTo>
                    <a:pt x="1259" y="665"/>
                  </a:lnTo>
                  <a:lnTo>
                    <a:pt x="1256" y="667"/>
                  </a:lnTo>
                  <a:lnTo>
                    <a:pt x="1256" y="667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7"/>
                  </a:lnTo>
                  <a:lnTo>
                    <a:pt x="1254" y="677"/>
                  </a:lnTo>
                  <a:lnTo>
                    <a:pt x="1254" y="679"/>
                  </a:lnTo>
                  <a:lnTo>
                    <a:pt x="1252" y="679"/>
                  </a:lnTo>
                  <a:lnTo>
                    <a:pt x="1249" y="679"/>
                  </a:lnTo>
                  <a:lnTo>
                    <a:pt x="1244" y="679"/>
                  </a:lnTo>
                  <a:lnTo>
                    <a:pt x="1244" y="682"/>
                  </a:lnTo>
                  <a:lnTo>
                    <a:pt x="1247" y="682"/>
                  </a:lnTo>
                  <a:lnTo>
                    <a:pt x="1247" y="684"/>
                  </a:lnTo>
                  <a:lnTo>
                    <a:pt x="1247" y="682"/>
                  </a:lnTo>
                  <a:lnTo>
                    <a:pt x="1244" y="682"/>
                  </a:lnTo>
                  <a:lnTo>
                    <a:pt x="1244" y="682"/>
                  </a:lnTo>
                  <a:lnTo>
                    <a:pt x="1242" y="682"/>
                  </a:lnTo>
                  <a:lnTo>
                    <a:pt x="1242" y="684"/>
                  </a:lnTo>
                  <a:lnTo>
                    <a:pt x="1244" y="686"/>
                  </a:lnTo>
                  <a:lnTo>
                    <a:pt x="1244" y="686"/>
                  </a:lnTo>
                  <a:lnTo>
                    <a:pt x="1242" y="691"/>
                  </a:lnTo>
                  <a:lnTo>
                    <a:pt x="1242" y="691"/>
                  </a:lnTo>
                  <a:lnTo>
                    <a:pt x="1242" y="693"/>
                  </a:lnTo>
                  <a:lnTo>
                    <a:pt x="1240" y="693"/>
                  </a:lnTo>
                  <a:lnTo>
                    <a:pt x="1237" y="691"/>
                  </a:lnTo>
                  <a:lnTo>
                    <a:pt x="1237" y="691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5" y="689"/>
                  </a:lnTo>
                  <a:lnTo>
                    <a:pt x="1233" y="689"/>
                  </a:lnTo>
                  <a:lnTo>
                    <a:pt x="1235" y="689"/>
                  </a:lnTo>
                  <a:lnTo>
                    <a:pt x="1235" y="691"/>
                  </a:lnTo>
                  <a:lnTo>
                    <a:pt x="1235" y="691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0" y="693"/>
                  </a:lnTo>
                  <a:lnTo>
                    <a:pt x="1230" y="691"/>
                  </a:lnTo>
                  <a:lnTo>
                    <a:pt x="1230" y="689"/>
                  </a:lnTo>
                  <a:lnTo>
                    <a:pt x="1228" y="689"/>
                  </a:lnTo>
                  <a:lnTo>
                    <a:pt x="1228" y="689"/>
                  </a:lnTo>
                  <a:lnTo>
                    <a:pt x="1228" y="693"/>
                  </a:lnTo>
                  <a:lnTo>
                    <a:pt x="1228" y="693"/>
                  </a:lnTo>
                  <a:lnTo>
                    <a:pt x="1228" y="696"/>
                  </a:lnTo>
                  <a:lnTo>
                    <a:pt x="1226" y="696"/>
                  </a:lnTo>
                  <a:lnTo>
                    <a:pt x="1226" y="696"/>
                  </a:lnTo>
                  <a:lnTo>
                    <a:pt x="1223" y="696"/>
                  </a:lnTo>
                  <a:lnTo>
                    <a:pt x="1221" y="696"/>
                  </a:lnTo>
                  <a:lnTo>
                    <a:pt x="1216" y="696"/>
                  </a:lnTo>
                  <a:lnTo>
                    <a:pt x="1214" y="696"/>
                  </a:lnTo>
                  <a:lnTo>
                    <a:pt x="1214" y="696"/>
                  </a:lnTo>
                  <a:lnTo>
                    <a:pt x="1214" y="698"/>
                  </a:lnTo>
                  <a:lnTo>
                    <a:pt x="1214" y="701"/>
                  </a:lnTo>
                  <a:lnTo>
                    <a:pt x="1214" y="703"/>
                  </a:lnTo>
                  <a:lnTo>
                    <a:pt x="1211" y="703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3"/>
                  </a:lnTo>
                  <a:lnTo>
                    <a:pt x="1209" y="703"/>
                  </a:lnTo>
                  <a:lnTo>
                    <a:pt x="1209" y="703"/>
                  </a:lnTo>
                  <a:lnTo>
                    <a:pt x="1207" y="705"/>
                  </a:lnTo>
                  <a:lnTo>
                    <a:pt x="1207" y="708"/>
                  </a:lnTo>
                  <a:lnTo>
                    <a:pt x="1207" y="708"/>
                  </a:lnTo>
                  <a:lnTo>
                    <a:pt x="1207" y="710"/>
                  </a:lnTo>
                  <a:lnTo>
                    <a:pt x="1209" y="710"/>
                  </a:lnTo>
                  <a:lnTo>
                    <a:pt x="1207" y="710"/>
                  </a:lnTo>
                  <a:lnTo>
                    <a:pt x="1207" y="715"/>
                  </a:lnTo>
                  <a:lnTo>
                    <a:pt x="1207" y="715"/>
                  </a:lnTo>
                  <a:lnTo>
                    <a:pt x="1204" y="715"/>
                  </a:lnTo>
                  <a:lnTo>
                    <a:pt x="1204" y="715"/>
                  </a:lnTo>
                  <a:lnTo>
                    <a:pt x="1204" y="717"/>
                  </a:lnTo>
                  <a:lnTo>
                    <a:pt x="1202" y="717"/>
                  </a:lnTo>
                  <a:lnTo>
                    <a:pt x="1202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2" y="722"/>
                  </a:lnTo>
                  <a:lnTo>
                    <a:pt x="1204" y="724"/>
                  </a:lnTo>
                  <a:lnTo>
                    <a:pt x="1204" y="727"/>
                  </a:lnTo>
                  <a:lnTo>
                    <a:pt x="1204" y="727"/>
                  </a:lnTo>
                  <a:lnTo>
                    <a:pt x="1207" y="729"/>
                  </a:lnTo>
                  <a:lnTo>
                    <a:pt x="1207" y="729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9" y="731"/>
                  </a:lnTo>
                  <a:lnTo>
                    <a:pt x="1209" y="734"/>
                  </a:lnTo>
                  <a:lnTo>
                    <a:pt x="1209" y="736"/>
                  </a:lnTo>
                  <a:lnTo>
                    <a:pt x="1209" y="736"/>
                  </a:lnTo>
                  <a:lnTo>
                    <a:pt x="1209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09" y="738"/>
                  </a:lnTo>
                  <a:lnTo>
                    <a:pt x="1209" y="741"/>
                  </a:lnTo>
                  <a:lnTo>
                    <a:pt x="1211" y="741"/>
                  </a:lnTo>
                  <a:lnTo>
                    <a:pt x="1211" y="741"/>
                  </a:lnTo>
                  <a:lnTo>
                    <a:pt x="1211" y="750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3"/>
                  </a:lnTo>
                  <a:lnTo>
                    <a:pt x="1214" y="748"/>
                  </a:lnTo>
                  <a:lnTo>
                    <a:pt x="1214" y="746"/>
                  </a:lnTo>
                  <a:lnTo>
                    <a:pt x="1214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8" y="743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8"/>
                  </a:lnTo>
                  <a:lnTo>
                    <a:pt x="1221" y="748"/>
                  </a:lnTo>
                  <a:lnTo>
                    <a:pt x="1221" y="748"/>
                  </a:lnTo>
                  <a:lnTo>
                    <a:pt x="1221" y="750"/>
                  </a:lnTo>
                  <a:lnTo>
                    <a:pt x="1221" y="750"/>
                  </a:lnTo>
                  <a:lnTo>
                    <a:pt x="1221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7"/>
                  </a:lnTo>
                  <a:lnTo>
                    <a:pt x="1223" y="757"/>
                  </a:lnTo>
                  <a:lnTo>
                    <a:pt x="1223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2"/>
                  </a:lnTo>
                  <a:lnTo>
                    <a:pt x="1226" y="762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3" y="760"/>
                  </a:lnTo>
                  <a:lnTo>
                    <a:pt x="1233" y="757"/>
                  </a:lnTo>
                  <a:lnTo>
                    <a:pt x="1233" y="757"/>
                  </a:lnTo>
                  <a:lnTo>
                    <a:pt x="1235" y="757"/>
                  </a:lnTo>
                  <a:lnTo>
                    <a:pt x="1235" y="757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7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0"/>
                  </a:lnTo>
                  <a:lnTo>
                    <a:pt x="1235" y="746"/>
                  </a:lnTo>
                  <a:lnTo>
                    <a:pt x="1235" y="746"/>
                  </a:lnTo>
                  <a:lnTo>
                    <a:pt x="1235" y="743"/>
                  </a:lnTo>
                  <a:lnTo>
                    <a:pt x="1235" y="741"/>
                  </a:lnTo>
                  <a:lnTo>
                    <a:pt x="1237" y="736"/>
                  </a:lnTo>
                  <a:lnTo>
                    <a:pt x="1240" y="736"/>
                  </a:lnTo>
                  <a:lnTo>
                    <a:pt x="1240" y="734"/>
                  </a:lnTo>
                  <a:lnTo>
                    <a:pt x="1242" y="734"/>
                  </a:lnTo>
                  <a:lnTo>
                    <a:pt x="1242" y="734"/>
                  </a:lnTo>
                  <a:lnTo>
                    <a:pt x="1244" y="731"/>
                  </a:lnTo>
                  <a:lnTo>
                    <a:pt x="1244" y="729"/>
                  </a:lnTo>
                  <a:lnTo>
                    <a:pt x="1244" y="727"/>
                  </a:lnTo>
                  <a:lnTo>
                    <a:pt x="1244" y="722"/>
                  </a:lnTo>
                  <a:lnTo>
                    <a:pt x="1244" y="719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7" y="719"/>
                  </a:lnTo>
                  <a:lnTo>
                    <a:pt x="1249" y="722"/>
                  </a:lnTo>
                  <a:lnTo>
                    <a:pt x="1249" y="722"/>
                  </a:lnTo>
                  <a:lnTo>
                    <a:pt x="1252" y="722"/>
                  </a:lnTo>
                  <a:lnTo>
                    <a:pt x="1252" y="719"/>
                  </a:lnTo>
                  <a:lnTo>
                    <a:pt x="1254" y="717"/>
                  </a:lnTo>
                  <a:lnTo>
                    <a:pt x="1254" y="717"/>
                  </a:lnTo>
                  <a:lnTo>
                    <a:pt x="1256" y="717"/>
                  </a:lnTo>
                  <a:lnTo>
                    <a:pt x="1256" y="717"/>
                  </a:lnTo>
                  <a:lnTo>
                    <a:pt x="1259" y="719"/>
                  </a:lnTo>
                  <a:lnTo>
                    <a:pt x="1259" y="722"/>
                  </a:lnTo>
                  <a:lnTo>
                    <a:pt x="1259" y="719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9"/>
                  </a:lnTo>
                  <a:lnTo>
                    <a:pt x="1261" y="722"/>
                  </a:lnTo>
                  <a:lnTo>
                    <a:pt x="1261" y="724"/>
                  </a:lnTo>
                  <a:lnTo>
                    <a:pt x="1263" y="729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6" y="734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3"/>
                  </a:lnTo>
                  <a:lnTo>
                    <a:pt x="1266" y="743"/>
                  </a:lnTo>
                  <a:lnTo>
                    <a:pt x="1266" y="746"/>
                  </a:lnTo>
                  <a:lnTo>
                    <a:pt x="1266" y="746"/>
                  </a:lnTo>
                  <a:lnTo>
                    <a:pt x="1266" y="748"/>
                  </a:lnTo>
                  <a:lnTo>
                    <a:pt x="1266" y="757"/>
                  </a:lnTo>
                  <a:lnTo>
                    <a:pt x="1266" y="760"/>
                  </a:lnTo>
                  <a:lnTo>
                    <a:pt x="1268" y="762"/>
                  </a:lnTo>
                  <a:lnTo>
                    <a:pt x="1268" y="764"/>
                  </a:lnTo>
                  <a:lnTo>
                    <a:pt x="1271" y="764"/>
                  </a:lnTo>
                  <a:lnTo>
                    <a:pt x="1271" y="764"/>
                  </a:lnTo>
                  <a:lnTo>
                    <a:pt x="1271" y="769"/>
                  </a:lnTo>
                  <a:lnTo>
                    <a:pt x="1271" y="772"/>
                  </a:lnTo>
                  <a:lnTo>
                    <a:pt x="1273" y="772"/>
                  </a:lnTo>
                  <a:lnTo>
                    <a:pt x="1273" y="774"/>
                  </a:lnTo>
                  <a:lnTo>
                    <a:pt x="1273" y="774"/>
                  </a:lnTo>
                  <a:lnTo>
                    <a:pt x="1275" y="776"/>
                  </a:lnTo>
                  <a:lnTo>
                    <a:pt x="1275" y="779"/>
                  </a:lnTo>
                  <a:lnTo>
                    <a:pt x="1275" y="783"/>
                  </a:lnTo>
                  <a:lnTo>
                    <a:pt x="1275" y="783"/>
                  </a:lnTo>
                  <a:lnTo>
                    <a:pt x="1275" y="786"/>
                  </a:lnTo>
                  <a:lnTo>
                    <a:pt x="1275" y="786"/>
                  </a:lnTo>
                  <a:lnTo>
                    <a:pt x="1278" y="805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5" y="807"/>
                  </a:lnTo>
                  <a:lnTo>
                    <a:pt x="1278" y="812"/>
                  </a:lnTo>
                  <a:lnTo>
                    <a:pt x="1278" y="814"/>
                  </a:lnTo>
                  <a:lnTo>
                    <a:pt x="1278" y="814"/>
                  </a:lnTo>
                  <a:lnTo>
                    <a:pt x="1278" y="817"/>
                  </a:lnTo>
                  <a:lnTo>
                    <a:pt x="1280" y="817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2" y="814"/>
                  </a:lnTo>
                  <a:lnTo>
                    <a:pt x="1282" y="814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5" y="809"/>
                  </a:lnTo>
                  <a:lnTo>
                    <a:pt x="1282" y="807"/>
                  </a:lnTo>
                  <a:lnTo>
                    <a:pt x="1282" y="807"/>
                  </a:lnTo>
                  <a:lnTo>
                    <a:pt x="1285" y="805"/>
                  </a:lnTo>
                  <a:lnTo>
                    <a:pt x="1285" y="807"/>
                  </a:lnTo>
                  <a:lnTo>
                    <a:pt x="1289" y="809"/>
                  </a:lnTo>
                  <a:lnTo>
                    <a:pt x="1292" y="812"/>
                  </a:lnTo>
                  <a:lnTo>
                    <a:pt x="1292" y="814"/>
                  </a:lnTo>
                  <a:lnTo>
                    <a:pt x="1294" y="814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09"/>
                  </a:lnTo>
                  <a:lnTo>
                    <a:pt x="1301" y="809"/>
                  </a:lnTo>
                  <a:lnTo>
                    <a:pt x="1301" y="809"/>
                  </a:lnTo>
                  <a:lnTo>
                    <a:pt x="1301" y="807"/>
                  </a:lnTo>
                  <a:lnTo>
                    <a:pt x="1301" y="807"/>
                  </a:lnTo>
                  <a:lnTo>
                    <a:pt x="1301" y="805"/>
                  </a:lnTo>
                  <a:lnTo>
                    <a:pt x="1301" y="802"/>
                  </a:lnTo>
                  <a:lnTo>
                    <a:pt x="1301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6" y="802"/>
                  </a:lnTo>
                  <a:lnTo>
                    <a:pt x="1306" y="805"/>
                  </a:lnTo>
                  <a:lnTo>
                    <a:pt x="1306" y="805"/>
                  </a:lnTo>
                  <a:lnTo>
                    <a:pt x="1308" y="805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8" y="802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11" y="800"/>
                  </a:lnTo>
                  <a:lnTo>
                    <a:pt x="1311" y="800"/>
                  </a:lnTo>
                  <a:lnTo>
                    <a:pt x="1308" y="793"/>
                  </a:lnTo>
                  <a:lnTo>
                    <a:pt x="1308" y="790"/>
                  </a:lnTo>
                  <a:lnTo>
                    <a:pt x="1306" y="788"/>
                  </a:lnTo>
                  <a:lnTo>
                    <a:pt x="1306" y="788"/>
                  </a:lnTo>
                  <a:lnTo>
                    <a:pt x="1306" y="786"/>
                  </a:lnTo>
                  <a:lnTo>
                    <a:pt x="1306" y="783"/>
                  </a:lnTo>
                  <a:lnTo>
                    <a:pt x="1306" y="781"/>
                  </a:lnTo>
                  <a:lnTo>
                    <a:pt x="1306" y="781"/>
                  </a:lnTo>
                  <a:lnTo>
                    <a:pt x="1306" y="779"/>
                  </a:lnTo>
                  <a:lnTo>
                    <a:pt x="1306" y="779"/>
                  </a:lnTo>
                  <a:lnTo>
                    <a:pt x="1304" y="776"/>
                  </a:lnTo>
                  <a:lnTo>
                    <a:pt x="1304" y="776"/>
                  </a:lnTo>
                  <a:lnTo>
                    <a:pt x="1304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7"/>
                  </a:lnTo>
                  <a:lnTo>
                    <a:pt x="1311" y="764"/>
                  </a:lnTo>
                  <a:lnTo>
                    <a:pt x="1311" y="764"/>
                  </a:lnTo>
                  <a:lnTo>
                    <a:pt x="1308" y="762"/>
                  </a:lnTo>
                  <a:lnTo>
                    <a:pt x="1308" y="760"/>
                  </a:lnTo>
                  <a:lnTo>
                    <a:pt x="1308" y="760"/>
                  </a:lnTo>
                  <a:lnTo>
                    <a:pt x="1308" y="757"/>
                  </a:lnTo>
                  <a:lnTo>
                    <a:pt x="1308" y="757"/>
                  </a:lnTo>
                  <a:lnTo>
                    <a:pt x="1308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3" y="757"/>
                  </a:lnTo>
                  <a:lnTo>
                    <a:pt x="1313" y="757"/>
                  </a:lnTo>
                  <a:lnTo>
                    <a:pt x="1315" y="757"/>
                  </a:lnTo>
                  <a:lnTo>
                    <a:pt x="1315" y="757"/>
                  </a:lnTo>
                  <a:lnTo>
                    <a:pt x="1318" y="755"/>
                  </a:lnTo>
                  <a:lnTo>
                    <a:pt x="1318" y="755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48"/>
                  </a:lnTo>
                  <a:lnTo>
                    <a:pt x="1320" y="746"/>
                  </a:lnTo>
                  <a:lnTo>
                    <a:pt x="1320" y="743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6"/>
                  </a:lnTo>
                  <a:lnTo>
                    <a:pt x="1323" y="734"/>
                  </a:lnTo>
                  <a:lnTo>
                    <a:pt x="1323" y="731"/>
                  </a:lnTo>
                  <a:lnTo>
                    <a:pt x="1323" y="722"/>
                  </a:lnTo>
                  <a:lnTo>
                    <a:pt x="1323" y="719"/>
                  </a:lnTo>
                  <a:lnTo>
                    <a:pt x="1323" y="719"/>
                  </a:lnTo>
                  <a:lnTo>
                    <a:pt x="1323" y="717"/>
                  </a:lnTo>
                  <a:lnTo>
                    <a:pt x="1323" y="717"/>
                  </a:lnTo>
                  <a:lnTo>
                    <a:pt x="1320" y="717"/>
                  </a:lnTo>
                  <a:lnTo>
                    <a:pt x="1320" y="710"/>
                  </a:lnTo>
                  <a:lnTo>
                    <a:pt x="1320" y="708"/>
                  </a:lnTo>
                  <a:lnTo>
                    <a:pt x="1320" y="708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3"/>
                  </a:lnTo>
                  <a:lnTo>
                    <a:pt x="1318" y="703"/>
                  </a:lnTo>
                  <a:lnTo>
                    <a:pt x="1315" y="701"/>
                  </a:lnTo>
                  <a:lnTo>
                    <a:pt x="1315" y="701"/>
                  </a:lnTo>
                  <a:lnTo>
                    <a:pt x="1315" y="698"/>
                  </a:lnTo>
                  <a:lnTo>
                    <a:pt x="1315" y="698"/>
                  </a:lnTo>
                  <a:lnTo>
                    <a:pt x="1318" y="698"/>
                  </a:lnTo>
                  <a:lnTo>
                    <a:pt x="1318" y="696"/>
                  </a:lnTo>
                  <a:lnTo>
                    <a:pt x="1318" y="696"/>
                  </a:lnTo>
                  <a:lnTo>
                    <a:pt x="1320" y="696"/>
                  </a:lnTo>
                  <a:lnTo>
                    <a:pt x="1320" y="698"/>
                  </a:lnTo>
                  <a:lnTo>
                    <a:pt x="1323" y="701"/>
                  </a:lnTo>
                  <a:lnTo>
                    <a:pt x="1323" y="701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7" y="703"/>
                  </a:lnTo>
                  <a:lnTo>
                    <a:pt x="1327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2" y="703"/>
                  </a:lnTo>
                  <a:lnTo>
                    <a:pt x="1332" y="703"/>
                  </a:lnTo>
                  <a:lnTo>
                    <a:pt x="1332" y="701"/>
                  </a:lnTo>
                  <a:lnTo>
                    <a:pt x="1332" y="701"/>
                  </a:lnTo>
                  <a:lnTo>
                    <a:pt x="1334" y="701"/>
                  </a:lnTo>
                  <a:lnTo>
                    <a:pt x="1337" y="701"/>
                  </a:lnTo>
                  <a:lnTo>
                    <a:pt x="1339" y="701"/>
                  </a:lnTo>
                  <a:lnTo>
                    <a:pt x="1341" y="705"/>
                  </a:lnTo>
                  <a:lnTo>
                    <a:pt x="1341" y="705"/>
                  </a:lnTo>
                  <a:lnTo>
                    <a:pt x="1346" y="705"/>
                  </a:lnTo>
                  <a:lnTo>
                    <a:pt x="1349" y="705"/>
                  </a:lnTo>
                  <a:lnTo>
                    <a:pt x="1351" y="705"/>
                  </a:lnTo>
                  <a:lnTo>
                    <a:pt x="1351" y="705"/>
                  </a:lnTo>
                  <a:lnTo>
                    <a:pt x="1353" y="705"/>
                  </a:lnTo>
                  <a:lnTo>
                    <a:pt x="1356" y="708"/>
                  </a:lnTo>
                  <a:lnTo>
                    <a:pt x="1356" y="708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60" y="710"/>
                  </a:lnTo>
                  <a:lnTo>
                    <a:pt x="1360" y="708"/>
                  </a:lnTo>
                  <a:lnTo>
                    <a:pt x="1360" y="708"/>
                  </a:lnTo>
                  <a:lnTo>
                    <a:pt x="1360" y="705"/>
                  </a:lnTo>
                  <a:lnTo>
                    <a:pt x="1360" y="705"/>
                  </a:lnTo>
                  <a:lnTo>
                    <a:pt x="1363" y="701"/>
                  </a:lnTo>
                  <a:lnTo>
                    <a:pt x="1363" y="701"/>
                  </a:lnTo>
                  <a:lnTo>
                    <a:pt x="1363" y="698"/>
                  </a:lnTo>
                  <a:lnTo>
                    <a:pt x="1363" y="698"/>
                  </a:lnTo>
                  <a:lnTo>
                    <a:pt x="1365" y="698"/>
                  </a:lnTo>
                  <a:lnTo>
                    <a:pt x="1365" y="696"/>
                  </a:lnTo>
                  <a:lnTo>
                    <a:pt x="1365" y="693"/>
                  </a:lnTo>
                  <a:lnTo>
                    <a:pt x="1365" y="691"/>
                  </a:lnTo>
                  <a:lnTo>
                    <a:pt x="1367" y="686"/>
                  </a:lnTo>
                  <a:lnTo>
                    <a:pt x="1367" y="684"/>
                  </a:lnTo>
                  <a:lnTo>
                    <a:pt x="1367" y="684"/>
                  </a:lnTo>
                  <a:lnTo>
                    <a:pt x="1367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7"/>
                  </a:lnTo>
                  <a:lnTo>
                    <a:pt x="1372" y="677"/>
                  </a:lnTo>
                  <a:lnTo>
                    <a:pt x="1372" y="677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5" y="672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7" y="667"/>
                  </a:lnTo>
                  <a:lnTo>
                    <a:pt x="1379" y="665"/>
                  </a:lnTo>
                  <a:lnTo>
                    <a:pt x="1379" y="663"/>
                  </a:lnTo>
                  <a:lnTo>
                    <a:pt x="1379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4" y="660"/>
                  </a:lnTo>
                  <a:lnTo>
                    <a:pt x="1384" y="658"/>
                  </a:lnTo>
                  <a:lnTo>
                    <a:pt x="1384" y="658"/>
                  </a:lnTo>
                  <a:lnTo>
                    <a:pt x="1384" y="656"/>
                  </a:lnTo>
                  <a:lnTo>
                    <a:pt x="1384" y="656"/>
                  </a:lnTo>
                  <a:lnTo>
                    <a:pt x="1386" y="651"/>
                  </a:lnTo>
                  <a:lnTo>
                    <a:pt x="1386" y="651"/>
                  </a:lnTo>
                  <a:lnTo>
                    <a:pt x="1389" y="646"/>
                  </a:lnTo>
                  <a:lnTo>
                    <a:pt x="1389" y="644"/>
                  </a:lnTo>
                  <a:lnTo>
                    <a:pt x="1391" y="641"/>
                  </a:lnTo>
                  <a:lnTo>
                    <a:pt x="1391" y="639"/>
                  </a:lnTo>
                  <a:lnTo>
                    <a:pt x="1389" y="637"/>
                  </a:lnTo>
                  <a:lnTo>
                    <a:pt x="1389" y="637"/>
                  </a:lnTo>
                  <a:lnTo>
                    <a:pt x="1386" y="634"/>
                  </a:lnTo>
                  <a:lnTo>
                    <a:pt x="1384" y="634"/>
                  </a:lnTo>
                  <a:lnTo>
                    <a:pt x="1384" y="634"/>
                  </a:lnTo>
                  <a:lnTo>
                    <a:pt x="1382" y="632"/>
                  </a:lnTo>
                  <a:lnTo>
                    <a:pt x="1382" y="630"/>
                  </a:lnTo>
                  <a:lnTo>
                    <a:pt x="1384" y="622"/>
                  </a:lnTo>
                  <a:lnTo>
                    <a:pt x="1386" y="620"/>
                  </a:lnTo>
                  <a:lnTo>
                    <a:pt x="1386" y="618"/>
                  </a:lnTo>
                  <a:lnTo>
                    <a:pt x="1386" y="618"/>
                  </a:lnTo>
                  <a:lnTo>
                    <a:pt x="1389" y="618"/>
                  </a:lnTo>
                  <a:lnTo>
                    <a:pt x="1391" y="615"/>
                  </a:lnTo>
                  <a:lnTo>
                    <a:pt x="1391" y="615"/>
                  </a:lnTo>
                  <a:lnTo>
                    <a:pt x="1393" y="615"/>
                  </a:lnTo>
                  <a:lnTo>
                    <a:pt x="1393" y="615"/>
                  </a:lnTo>
                  <a:lnTo>
                    <a:pt x="1396" y="613"/>
                  </a:lnTo>
                  <a:lnTo>
                    <a:pt x="1396" y="613"/>
                  </a:lnTo>
                  <a:lnTo>
                    <a:pt x="1396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403" y="604"/>
                  </a:lnTo>
                  <a:lnTo>
                    <a:pt x="1403" y="601"/>
                  </a:lnTo>
                  <a:lnTo>
                    <a:pt x="1403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599"/>
                  </a:lnTo>
                  <a:lnTo>
                    <a:pt x="1405" y="594"/>
                  </a:lnTo>
                  <a:lnTo>
                    <a:pt x="1405" y="592"/>
                  </a:lnTo>
                  <a:lnTo>
                    <a:pt x="1405" y="592"/>
                  </a:lnTo>
                  <a:lnTo>
                    <a:pt x="1405" y="589"/>
                  </a:lnTo>
                  <a:lnTo>
                    <a:pt x="1408" y="589"/>
                  </a:lnTo>
                  <a:lnTo>
                    <a:pt x="1408" y="589"/>
                  </a:lnTo>
                  <a:lnTo>
                    <a:pt x="1410" y="587"/>
                  </a:lnTo>
                  <a:lnTo>
                    <a:pt x="1412" y="585"/>
                  </a:lnTo>
                  <a:lnTo>
                    <a:pt x="1412" y="585"/>
                  </a:lnTo>
                  <a:lnTo>
                    <a:pt x="1412" y="582"/>
                  </a:lnTo>
                  <a:lnTo>
                    <a:pt x="1412" y="582"/>
                  </a:lnTo>
                  <a:lnTo>
                    <a:pt x="1410" y="580"/>
                  </a:lnTo>
                  <a:lnTo>
                    <a:pt x="1410" y="580"/>
                  </a:lnTo>
                  <a:lnTo>
                    <a:pt x="1410" y="578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08" y="575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0"/>
                  </a:lnTo>
                  <a:lnTo>
                    <a:pt x="1408" y="568"/>
                  </a:lnTo>
                  <a:lnTo>
                    <a:pt x="1408" y="566"/>
                  </a:lnTo>
                  <a:lnTo>
                    <a:pt x="1408" y="563"/>
                  </a:lnTo>
                  <a:lnTo>
                    <a:pt x="1408" y="563"/>
                  </a:lnTo>
                  <a:lnTo>
                    <a:pt x="1408" y="561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10" y="556"/>
                  </a:lnTo>
                  <a:lnTo>
                    <a:pt x="1410" y="556"/>
                  </a:lnTo>
                  <a:lnTo>
                    <a:pt x="1410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1"/>
                  </a:lnTo>
                  <a:lnTo>
                    <a:pt x="1412" y="551"/>
                  </a:lnTo>
                  <a:lnTo>
                    <a:pt x="1412" y="549"/>
                  </a:lnTo>
                  <a:lnTo>
                    <a:pt x="1412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7"/>
                  </a:lnTo>
                  <a:lnTo>
                    <a:pt x="1417" y="547"/>
                  </a:lnTo>
                  <a:lnTo>
                    <a:pt x="1417" y="549"/>
                  </a:lnTo>
                  <a:lnTo>
                    <a:pt x="1417" y="549"/>
                  </a:lnTo>
                  <a:lnTo>
                    <a:pt x="1420" y="549"/>
                  </a:lnTo>
                  <a:lnTo>
                    <a:pt x="1420" y="549"/>
                  </a:lnTo>
                  <a:lnTo>
                    <a:pt x="1422" y="547"/>
                  </a:lnTo>
                  <a:lnTo>
                    <a:pt x="1427" y="547"/>
                  </a:lnTo>
                  <a:lnTo>
                    <a:pt x="1427" y="544"/>
                  </a:lnTo>
                  <a:lnTo>
                    <a:pt x="1429" y="544"/>
                  </a:lnTo>
                  <a:lnTo>
                    <a:pt x="1429" y="542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4" y="540"/>
                  </a:lnTo>
                  <a:lnTo>
                    <a:pt x="1436" y="540"/>
                  </a:lnTo>
                  <a:lnTo>
                    <a:pt x="1436" y="537"/>
                  </a:lnTo>
                  <a:lnTo>
                    <a:pt x="1436" y="537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41" y="535"/>
                  </a:lnTo>
                  <a:lnTo>
                    <a:pt x="1441" y="535"/>
                  </a:lnTo>
                  <a:lnTo>
                    <a:pt x="1443" y="533"/>
                  </a:lnTo>
                  <a:lnTo>
                    <a:pt x="1443" y="530"/>
                  </a:lnTo>
                  <a:lnTo>
                    <a:pt x="1446" y="528"/>
                  </a:lnTo>
                  <a:lnTo>
                    <a:pt x="1448" y="528"/>
                  </a:lnTo>
                  <a:lnTo>
                    <a:pt x="1450" y="528"/>
                  </a:lnTo>
                  <a:lnTo>
                    <a:pt x="1453" y="525"/>
                  </a:lnTo>
                  <a:lnTo>
                    <a:pt x="1453" y="525"/>
                  </a:lnTo>
                  <a:lnTo>
                    <a:pt x="1455" y="523"/>
                  </a:lnTo>
                  <a:lnTo>
                    <a:pt x="1457" y="521"/>
                  </a:lnTo>
                  <a:lnTo>
                    <a:pt x="1457" y="516"/>
                  </a:lnTo>
                  <a:lnTo>
                    <a:pt x="1462" y="514"/>
                  </a:lnTo>
                  <a:lnTo>
                    <a:pt x="1464" y="514"/>
                  </a:lnTo>
                  <a:lnTo>
                    <a:pt x="1479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6" y="511"/>
                  </a:lnTo>
                  <a:lnTo>
                    <a:pt x="1486" y="511"/>
                  </a:lnTo>
                  <a:lnTo>
                    <a:pt x="1488" y="509"/>
                  </a:lnTo>
                  <a:lnTo>
                    <a:pt x="1488" y="509"/>
                  </a:lnTo>
                  <a:lnTo>
                    <a:pt x="1488" y="507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3" y="509"/>
                  </a:lnTo>
                  <a:lnTo>
                    <a:pt x="1493" y="507"/>
                  </a:lnTo>
                  <a:lnTo>
                    <a:pt x="1493" y="507"/>
                  </a:lnTo>
                  <a:lnTo>
                    <a:pt x="1495" y="507"/>
                  </a:lnTo>
                  <a:lnTo>
                    <a:pt x="1495" y="507"/>
                  </a:lnTo>
                  <a:lnTo>
                    <a:pt x="1498" y="509"/>
                  </a:lnTo>
                  <a:lnTo>
                    <a:pt x="1498" y="509"/>
                  </a:lnTo>
                  <a:lnTo>
                    <a:pt x="1500" y="509"/>
                  </a:lnTo>
                  <a:lnTo>
                    <a:pt x="1500" y="511"/>
                  </a:lnTo>
                  <a:lnTo>
                    <a:pt x="1500" y="511"/>
                  </a:lnTo>
                  <a:lnTo>
                    <a:pt x="1502" y="514"/>
                  </a:lnTo>
                  <a:lnTo>
                    <a:pt x="1502" y="514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8"/>
                  </a:lnTo>
                  <a:lnTo>
                    <a:pt x="1509" y="521"/>
                  </a:lnTo>
                  <a:lnTo>
                    <a:pt x="1509" y="521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18"/>
                  </a:lnTo>
                  <a:lnTo>
                    <a:pt x="1516" y="518"/>
                  </a:lnTo>
                  <a:lnTo>
                    <a:pt x="1514" y="518"/>
                  </a:lnTo>
                  <a:lnTo>
                    <a:pt x="1514" y="518"/>
                  </a:lnTo>
                  <a:lnTo>
                    <a:pt x="1514" y="516"/>
                  </a:lnTo>
                  <a:lnTo>
                    <a:pt x="1514" y="516"/>
                  </a:lnTo>
                  <a:lnTo>
                    <a:pt x="1505" y="504"/>
                  </a:lnTo>
                  <a:lnTo>
                    <a:pt x="1505" y="502"/>
                  </a:lnTo>
                  <a:lnTo>
                    <a:pt x="1502" y="502"/>
                  </a:lnTo>
                  <a:lnTo>
                    <a:pt x="1505" y="499"/>
                  </a:lnTo>
                  <a:lnTo>
                    <a:pt x="1505" y="499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2"/>
                  </a:lnTo>
                  <a:lnTo>
                    <a:pt x="1502" y="492"/>
                  </a:lnTo>
                  <a:lnTo>
                    <a:pt x="1505" y="490"/>
                  </a:lnTo>
                  <a:lnTo>
                    <a:pt x="1505" y="490"/>
                  </a:lnTo>
                  <a:lnTo>
                    <a:pt x="1507" y="488"/>
                  </a:lnTo>
                  <a:lnTo>
                    <a:pt x="1507" y="488"/>
                  </a:lnTo>
                  <a:lnTo>
                    <a:pt x="1509" y="485"/>
                  </a:lnTo>
                  <a:lnTo>
                    <a:pt x="1509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4" y="485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9" y="478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8" y="476"/>
                  </a:lnTo>
                  <a:lnTo>
                    <a:pt x="1528" y="476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1"/>
                  </a:lnTo>
                  <a:lnTo>
                    <a:pt x="1528" y="469"/>
                  </a:lnTo>
                  <a:lnTo>
                    <a:pt x="1528" y="469"/>
                  </a:lnTo>
                  <a:close/>
                  <a:moveTo>
                    <a:pt x="1367" y="1283"/>
                  </a:move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close/>
                  <a:moveTo>
                    <a:pt x="1349" y="1621"/>
                  </a:moveTo>
                  <a:lnTo>
                    <a:pt x="1349" y="1621"/>
                  </a:lnTo>
                  <a:lnTo>
                    <a:pt x="1349" y="1621"/>
                  </a:lnTo>
                  <a:lnTo>
                    <a:pt x="1346" y="1619"/>
                  </a:lnTo>
                  <a:lnTo>
                    <a:pt x="1346" y="1619"/>
                  </a:lnTo>
                  <a:lnTo>
                    <a:pt x="1346" y="1616"/>
                  </a:lnTo>
                  <a:lnTo>
                    <a:pt x="1346" y="1614"/>
                  </a:lnTo>
                  <a:lnTo>
                    <a:pt x="1346" y="1614"/>
                  </a:lnTo>
                  <a:lnTo>
                    <a:pt x="1346" y="1612"/>
                  </a:lnTo>
                  <a:lnTo>
                    <a:pt x="1346" y="1612"/>
                  </a:lnTo>
                  <a:lnTo>
                    <a:pt x="1344" y="1612"/>
                  </a:lnTo>
                  <a:lnTo>
                    <a:pt x="1344" y="1609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4"/>
                  </a:lnTo>
                  <a:lnTo>
                    <a:pt x="1339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4" y="1616"/>
                  </a:lnTo>
                  <a:lnTo>
                    <a:pt x="1334" y="1616"/>
                  </a:lnTo>
                  <a:lnTo>
                    <a:pt x="1334" y="1624"/>
                  </a:lnTo>
                  <a:lnTo>
                    <a:pt x="1334" y="1621"/>
                  </a:lnTo>
                  <a:lnTo>
                    <a:pt x="1337" y="1621"/>
                  </a:lnTo>
                  <a:lnTo>
                    <a:pt x="1337" y="1624"/>
                  </a:lnTo>
                  <a:lnTo>
                    <a:pt x="1339" y="1624"/>
                  </a:lnTo>
                  <a:lnTo>
                    <a:pt x="1339" y="1626"/>
                  </a:lnTo>
                  <a:lnTo>
                    <a:pt x="1339" y="1626"/>
                  </a:lnTo>
                  <a:lnTo>
                    <a:pt x="1339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3"/>
                  </a:lnTo>
                  <a:lnTo>
                    <a:pt x="1344" y="1633"/>
                  </a:lnTo>
                  <a:lnTo>
                    <a:pt x="1344" y="1633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6" y="1633"/>
                  </a:lnTo>
                  <a:lnTo>
                    <a:pt x="1346" y="1631"/>
                  </a:lnTo>
                  <a:lnTo>
                    <a:pt x="1346" y="1631"/>
                  </a:lnTo>
                  <a:lnTo>
                    <a:pt x="1349" y="1626"/>
                  </a:lnTo>
                  <a:lnTo>
                    <a:pt x="1349" y="1626"/>
                  </a:lnTo>
                  <a:lnTo>
                    <a:pt x="1349" y="1624"/>
                  </a:lnTo>
                  <a:lnTo>
                    <a:pt x="1349" y="1621"/>
                  </a:lnTo>
                  <a:close/>
                  <a:moveTo>
                    <a:pt x="1306" y="1349"/>
                  </a:move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4" y="1349"/>
                  </a:lnTo>
                  <a:lnTo>
                    <a:pt x="1304" y="1349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4"/>
                  </a:lnTo>
                  <a:lnTo>
                    <a:pt x="1304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1"/>
                  </a:lnTo>
                  <a:lnTo>
                    <a:pt x="1306" y="1351"/>
                  </a:lnTo>
                  <a:lnTo>
                    <a:pt x="1306" y="1349"/>
                  </a:lnTo>
                  <a:close/>
                  <a:moveTo>
                    <a:pt x="1289" y="1505"/>
                  </a:moveTo>
                  <a:lnTo>
                    <a:pt x="1289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8"/>
                  </a:lnTo>
                  <a:lnTo>
                    <a:pt x="1285" y="1508"/>
                  </a:lnTo>
                  <a:lnTo>
                    <a:pt x="1285" y="1508"/>
                  </a:lnTo>
                  <a:lnTo>
                    <a:pt x="1285" y="1510"/>
                  </a:lnTo>
                  <a:lnTo>
                    <a:pt x="1287" y="1510"/>
                  </a:lnTo>
                  <a:lnTo>
                    <a:pt x="1287" y="1512"/>
                  </a:lnTo>
                  <a:lnTo>
                    <a:pt x="1289" y="1512"/>
                  </a:lnTo>
                  <a:lnTo>
                    <a:pt x="1292" y="1510"/>
                  </a:lnTo>
                  <a:lnTo>
                    <a:pt x="1292" y="1508"/>
                  </a:lnTo>
                  <a:lnTo>
                    <a:pt x="1292" y="1505"/>
                  </a:lnTo>
                  <a:lnTo>
                    <a:pt x="1289" y="1505"/>
                  </a:lnTo>
                  <a:close/>
                  <a:moveTo>
                    <a:pt x="1282" y="1314"/>
                  </a:moveTo>
                  <a:lnTo>
                    <a:pt x="1282" y="1314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4"/>
                  </a:lnTo>
                  <a:lnTo>
                    <a:pt x="1285" y="1314"/>
                  </a:lnTo>
                  <a:lnTo>
                    <a:pt x="1287" y="1314"/>
                  </a:lnTo>
                  <a:lnTo>
                    <a:pt x="1287" y="1311"/>
                  </a:lnTo>
                  <a:lnTo>
                    <a:pt x="1287" y="1309"/>
                  </a:lnTo>
                  <a:lnTo>
                    <a:pt x="1287" y="1309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9"/>
                  </a:lnTo>
                  <a:lnTo>
                    <a:pt x="1285" y="1309"/>
                  </a:lnTo>
                  <a:lnTo>
                    <a:pt x="1285" y="1311"/>
                  </a:lnTo>
                  <a:lnTo>
                    <a:pt x="1282" y="1314"/>
                  </a:lnTo>
                  <a:close/>
                  <a:moveTo>
                    <a:pt x="1308" y="1560"/>
                  </a:moveTo>
                  <a:lnTo>
                    <a:pt x="1308" y="1557"/>
                  </a:lnTo>
                  <a:lnTo>
                    <a:pt x="1306" y="1557"/>
                  </a:lnTo>
                  <a:lnTo>
                    <a:pt x="1306" y="1557"/>
                  </a:lnTo>
                  <a:lnTo>
                    <a:pt x="1306" y="1555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4" y="1553"/>
                  </a:lnTo>
                  <a:lnTo>
                    <a:pt x="1304" y="1553"/>
                  </a:lnTo>
                  <a:lnTo>
                    <a:pt x="1304" y="1555"/>
                  </a:lnTo>
                  <a:lnTo>
                    <a:pt x="1304" y="1555"/>
                  </a:lnTo>
                  <a:lnTo>
                    <a:pt x="1304" y="1557"/>
                  </a:lnTo>
                  <a:lnTo>
                    <a:pt x="1306" y="1557"/>
                  </a:lnTo>
                  <a:lnTo>
                    <a:pt x="1306" y="1560"/>
                  </a:lnTo>
                  <a:lnTo>
                    <a:pt x="1306" y="1560"/>
                  </a:lnTo>
                  <a:lnTo>
                    <a:pt x="1308" y="1560"/>
                  </a:lnTo>
                  <a:lnTo>
                    <a:pt x="1308" y="1560"/>
                  </a:lnTo>
                  <a:lnTo>
                    <a:pt x="1311" y="1560"/>
                  </a:lnTo>
                  <a:lnTo>
                    <a:pt x="1311" y="1560"/>
                  </a:lnTo>
                  <a:lnTo>
                    <a:pt x="1308" y="1560"/>
                  </a:lnTo>
                  <a:close/>
                  <a:moveTo>
                    <a:pt x="1285" y="1392"/>
                  </a:moveTo>
                  <a:lnTo>
                    <a:pt x="1285" y="1392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7"/>
                  </a:lnTo>
                  <a:lnTo>
                    <a:pt x="1285" y="1387"/>
                  </a:lnTo>
                  <a:lnTo>
                    <a:pt x="1282" y="1385"/>
                  </a:lnTo>
                  <a:lnTo>
                    <a:pt x="1282" y="1385"/>
                  </a:lnTo>
                  <a:lnTo>
                    <a:pt x="1280" y="1387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4"/>
                  </a:lnTo>
                  <a:lnTo>
                    <a:pt x="1280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close/>
                  <a:moveTo>
                    <a:pt x="1299" y="1335"/>
                  </a:moveTo>
                  <a:lnTo>
                    <a:pt x="1299" y="1335"/>
                  </a:lnTo>
                  <a:lnTo>
                    <a:pt x="1299" y="1335"/>
                  </a:lnTo>
                  <a:lnTo>
                    <a:pt x="1299" y="1332"/>
                  </a:lnTo>
                  <a:lnTo>
                    <a:pt x="1299" y="1332"/>
                  </a:lnTo>
                  <a:lnTo>
                    <a:pt x="1301" y="1332"/>
                  </a:lnTo>
                  <a:lnTo>
                    <a:pt x="1301" y="1330"/>
                  </a:lnTo>
                  <a:lnTo>
                    <a:pt x="1299" y="1328"/>
                  </a:lnTo>
                  <a:lnTo>
                    <a:pt x="1299" y="1325"/>
                  </a:lnTo>
                  <a:lnTo>
                    <a:pt x="1299" y="1325"/>
                  </a:lnTo>
                  <a:lnTo>
                    <a:pt x="1301" y="1323"/>
                  </a:lnTo>
                  <a:lnTo>
                    <a:pt x="1301" y="1321"/>
                  </a:lnTo>
                  <a:lnTo>
                    <a:pt x="1299" y="1321"/>
                  </a:lnTo>
                  <a:lnTo>
                    <a:pt x="1299" y="1318"/>
                  </a:lnTo>
                  <a:lnTo>
                    <a:pt x="1299" y="1318"/>
                  </a:lnTo>
                  <a:lnTo>
                    <a:pt x="1299" y="1316"/>
                  </a:lnTo>
                  <a:lnTo>
                    <a:pt x="1299" y="1316"/>
                  </a:lnTo>
                  <a:lnTo>
                    <a:pt x="1299" y="1314"/>
                  </a:lnTo>
                  <a:lnTo>
                    <a:pt x="1299" y="1314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09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9"/>
                  </a:lnTo>
                  <a:lnTo>
                    <a:pt x="1297" y="1309"/>
                  </a:lnTo>
                  <a:lnTo>
                    <a:pt x="1299" y="1309"/>
                  </a:lnTo>
                  <a:lnTo>
                    <a:pt x="1299" y="1306"/>
                  </a:lnTo>
                  <a:lnTo>
                    <a:pt x="1299" y="1306"/>
                  </a:lnTo>
                  <a:lnTo>
                    <a:pt x="1297" y="1306"/>
                  </a:lnTo>
                  <a:lnTo>
                    <a:pt x="1297" y="1304"/>
                  </a:lnTo>
                  <a:lnTo>
                    <a:pt x="1297" y="1304"/>
                  </a:lnTo>
                  <a:lnTo>
                    <a:pt x="1297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4" y="1302"/>
                  </a:lnTo>
                  <a:lnTo>
                    <a:pt x="1304" y="1302"/>
                  </a:lnTo>
                  <a:lnTo>
                    <a:pt x="1304" y="1299"/>
                  </a:lnTo>
                  <a:lnTo>
                    <a:pt x="1304" y="1295"/>
                  </a:lnTo>
                  <a:lnTo>
                    <a:pt x="1304" y="1295"/>
                  </a:lnTo>
                  <a:lnTo>
                    <a:pt x="1304" y="1292"/>
                  </a:lnTo>
                  <a:lnTo>
                    <a:pt x="1304" y="1292"/>
                  </a:lnTo>
                  <a:lnTo>
                    <a:pt x="1304" y="1290"/>
                  </a:lnTo>
                  <a:lnTo>
                    <a:pt x="1304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4" y="1287"/>
                  </a:lnTo>
                  <a:lnTo>
                    <a:pt x="1304" y="1287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0"/>
                  </a:lnTo>
                  <a:lnTo>
                    <a:pt x="1304" y="1280"/>
                  </a:lnTo>
                  <a:lnTo>
                    <a:pt x="1304" y="1278"/>
                  </a:lnTo>
                  <a:lnTo>
                    <a:pt x="1304" y="1276"/>
                  </a:lnTo>
                  <a:lnTo>
                    <a:pt x="1304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8"/>
                  </a:lnTo>
                  <a:lnTo>
                    <a:pt x="1301" y="1278"/>
                  </a:lnTo>
                  <a:lnTo>
                    <a:pt x="1301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7" y="1278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2" y="1287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4" y="1292"/>
                  </a:lnTo>
                  <a:lnTo>
                    <a:pt x="1294" y="1295"/>
                  </a:lnTo>
                  <a:lnTo>
                    <a:pt x="1292" y="1295"/>
                  </a:lnTo>
                  <a:lnTo>
                    <a:pt x="1292" y="1295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302"/>
                  </a:lnTo>
                  <a:lnTo>
                    <a:pt x="1289" y="1304"/>
                  </a:lnTo>
                  <a:lnTo>
                    <a:pt x="1289" y="1304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9"/>
                  </a:lnTo>
                  <a:lnTo>
                    <a:pt x="1292" y="1311"/>
                  </a:lnTo>
                  <a:lnTo>
                    <a:pt x="1289" y="1311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8"/>
                  </a:lnTo>
                  <a:lnTo>
                    <a:pt x="1287" y="1323"/>
                  </a:lnTo>
                  <a:lnTo>
                    <a:pt x="1287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5"/>
                  </a:lnTo>
                  <a:lnTo>
                    <a:pt x="1289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8"/>
                  </a:lnTo>
                  <a:lnTo>
                    <a:pt x="1287" y="1328"/>
                  </a:lnTo>
                  <a:lnTo>
                    <a:pt x="1285" y="1340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9" y="1342"/>
                  </a:lnTo>
                  <a:lnTo>
                    <a:pt x="1289" y="1342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5" y="1349"/>
                  </a:lnTo>
                  <a:lnTo>
                    <a:pt x="1287" y="1349"/>
                  </a:lnTo>
                  <a:lnTo>
                    <a:pt x="1287" y="1347"/>
                  </a:lnTo>
                  <a:lnTo>
                    <a:pt x="1285" y="1347"/>
                  </a:lnTo>
                  <a:lnTo>
                    <a:pt x="1285" y="1347"/>
                  </a:lnTo>
                  <a:lnTo>
                    <a:pt x="1285" y="1349"/>
                  </a:lnTo>
                  <a:lnTo>
                    <a:pt x="1285" y="1349"/>
                  </a:lnTo>
                  <a:lnTo>
                    <a:pt x="1285" y="1347"/>
                  </a:lnTo>
                  <a:lnTo>
                    <a:pt x="1282" y="1349"/>
                  </a:lnTo>
                  <a:lnTo>
                    <a:pt x="1282" y="1351"/>
                  </a:lnTo>
                  <a:lnTo>
                    <a:pt x="1282" y="1351"/>
                  </a:lnTo>
                  <a:lnTo>
                    <a:pt x="1282" y="1358"/>
                  </a:lnTo>
                  <a:lnTo>
                    <a:pt x="1282" y="1358"/>
                  </a:lnTo>
                  <a:lnTo>
                    <a:pt x="1280" y="1358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2" y="1363"/>
                  </a:lnTo>
                  <a:lnTo>
                    <a:pt x="1280" y="1363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70"/>
                  </a:lnTo>
                  <a:lnTo>
                    <a:pt x="1278" y="1373"/>
                  </a:lnTo>
                  <a:lnTo>
                    <a:pt x="1278" y="1375"/>
                  </a:lnTo>
                  <a:lnTo>
                    <a:pt x="1278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2" y="1377"/>
                  </a:lnTo>
                  <a:lnTo>
                    <a:pt x="1282" y="1377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7"/>
                  </a:lnTo>
                  <a:lnTo>
                    <a:pt x="1287" y="1385"/>
                  </a:lnTo>
                  <a:lnTo>
                    <a:pt x="1287" y="1385"/>
                  </a:lnTo>
                  <a:lnTo>
                    <a:pt x="1287" y="1382"/>
                  </a:lnTo>
                  <a:lnTo>
                    <a:pt x="1287" y="1382"/>
                  </a:lnTo>
                  <a:lnTo>
                    <a:pt x="1287" y="1380"/>
                  </a:lnTo>
                  <a:lnTo>
                    <a:pt x="1287" y="1380"/>
                  </a:lnTo>
                  <a:lnTo>
                    <a:pt x="1289" y="1380"/>
                  </a:lnTo>
                  <a:lnTo>
                    <a:pt x="1289" y="1380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5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9" y="1366"/>
                  </a:lnTo>
                  <a:lnTo>
                    <a:pt x="1289" y="1366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6"/>
                  </a:lnTo>
                  <a:lnTo>
                    <a:pt x="1287" y="1366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7" y="1358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6"/>
                  </a:lnTo>
                  <a:lnTo>
                    <a:pt x="1287" y="1356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1"/>
                  </a:lnTo>
                  <a:lnTo>
                    <a:pt x="1292" y="1351"/>
                  </a:lnTo>
                  <a:lnTo>
                    <a:pt x="1294" y="1351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4"/>
                  </a:lnTo>
                  <a:lnTo>
                    <a:pt x="1297" y="1344"/>
                  </a:lnTo>
                  <a:lnTo>
                    <a:pt x="1297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4" y="1337"/>
                  </a:lnTo>
                  <a:lnTo>
                    <a:pt x="1297" y="1337"/>
                  </a:lnTo>
                  <a:lnTo>
                    <a:pt x="1294" y="1335"/>
                  </a:lnTo>
                  <a:lnTo>
                    <a:pt x="1294" y="1335"/>
                  </a:lnTo>
                  <a:lnTo>
                    <a:pt x="1297" y="1335"/>
                  </a:lnTo>
                  <a:lnTo>
                    <a:pt x="1297" y="1335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9" y="1335"/>
                  </a:lnTo>
                  <a:lnTo>
                    <a:pt x="1299" y="1335"/>
                  </a:lnTo>
                  <a:close/>
                  <a:moveTo>
                    <a:pt x="1304" y="1361"/>
                  </a:moveTo>
                  <a:lnTo>
                    <a:pt x="1304" y="1361"/>
                  </a:lnTo>
                  <a:lnTo>
                    <a:pt x="1304" y="1361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301" y="1361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4" y="1366"/>
                  </a:lnTo>
                  <a:lnTo>
                    <a:pt x="1304" y="1366"/>
                  </a:lnTo>
                  <a:lnTo>
                    <a:pt x="1304" y="1361"/>
                  </a:lnTo>
                  <a:close/>
                  <a:moveTo>
                    <a:pt x="1280" y="1425"/>
                  </a:moveTo>
                  <a:lnTo>
                    <a:pt x="1278" y="1425"/>
                  </a:lnTo>
                  <a:lnTo>
                    <a:pt x="1278" y="1422"/>
                  </a:lnTo>
                  <a:lnTo>
                    <a:pt x="1278" y="1420"/>
                  </a:lnTo>
                  <a:lnTo>
                    <a:pt x="1278" y="1420"/>
                  </a:lnTo>
                  <a:lnTo>
                    <a:pt x="1275" y="1418"/>
                  </a:lnTo>
                  <a:lnTo>
                    <a:pt x="1273" y="1418"/>
                  </a:lnTo>
                  <a:lnTo>
                    <a:pt x="1271" y="1420"/>
                  </a:lnTo>
                  <a:lnTo>
                    <a:pt x="1271" y="1422"/>
                  </a:lnTo>
                  <a:lnTo>
                    <a:pt x="1271" y="1422"/>
                  </a:lnTo>
                  <a:lnTo>
                    <a:pt x="1271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7"/>
                  </a:lnTo>
                  <a:lnTo>
                    <a:pt x="1268" y="1429"/>
                  </a:lnTo>
                  <a:lnTo>
                    <a:pt x="1268" y="1429"/>
                  </a:lnTo>
                  <a:lnTo>
                    <a:pt x="1271" y="1432"/>
                  </a:lnTo>
                  <a:lnTo>
                    <a:pt x="1271" y="1432"/>
                  </a:lnTo>
                  <a:lnTo>
                    <a:pt x="1271" y="1434"/>
                  </a:lnTo>
                  <a:lnTo>
                    <a:pt x="1268" y="1434"/>
                  </a:lnTo>
                  <a:lnTo>
                    <a:pt x="1268" y="1437"/>
                  </a:lnTo>
                  <a:lnTo>
                    <a:pt x="1268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3" y="1437"/>
                  </a:lnTo>
                  <a:lnTo>
                    <a:pt x="1273" y="1439"/>
                  </a:lnTo>
                  <a:lnTo>
                    <a:pt x="1275" y="1439"/>
                  </a:lnTo>
                  <a:lnTo>
                    <a:pt x="1275" y="1437"/>
                  </a:lnTo>
                  <a:lnTo>
                    <a:pt x="1278" y="1437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80" y="1429"/>
                  </a:lnTo>
                  <a:lnTo>
                    <a:pt x="1280" y="1427"/>
                  </a:lnTo>
                  <a:lnTo>
                    <a:pt x="1280" y="1427"/>
                  </a:lnTo>
                  <a:lnTo>
                    <a:pt x="1280" y="1425"/>
                  </a:lnTo>
                  <a:close/>
                  <a:moveTo>
                    <a:pt x="1301" y="1271"/>
                  </a:moveTo>
                  <a:lnTo>
                    <a:pt x="1304" y="1271"/>
                  </a:lnTo>
                  <a:lnTo>
                    <a:pt x="1304" y="1271"/>
                  </a:lnTo>
                  <a:lnTo>
                    <a:pt x="1304" y="1271"/>
                  </a:lnTo>
                  <a:lnTo>
                    <a:pt x="1301" y="1269"/>
                  </a:lnTo>
                  <a:lnTo>
                    <a:pt x="1301" y="1269"/>
                  </a:lnTo>
                  <a:lnTo>
                    <a:pt x="1301" y="1271"/>
                  </a:lnTo>
                  <a:lnTo>
                    <a:pt x="1301" y="1271"/>
                  </a:lnTo>
                  <a:lnTo>
                    <a:pt x="1301" y="1271"/>
                  </a:lnTo>
                  <a:close/>
                </a:path>
              </a:pathLst>
            </a:custGeom>
            <a:solidFill>
              <a:schemeClr val="accent5"/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>
              <a:outerShdw blurRad="381000" sx="102000" sy="102000" algn="c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29">
              <a:extLst>
                <a:ext uri="{FF2B5EF4-FFF2-40B4-BE49-F238E27FC236}">
                  <a16:creationId xmlns:a16="http://schemas.microsoft.com/office/drawing/2014/main" id="{1BA64A64-3046-4412-A212-260CB0EB6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71917" y="5518387"/>
              <a:ext cx="212836" cy="90331"/>
            </a:xfrm>
            <a:custGeom>
              <a:avLst/>
              <a:gdLst>
                <a:gd name="T0" fmla="*/ 19 w 172"/>
                <a:gd name="T1" fmla="*/ 56 h 73"/>
                <a:gd name="T2" fmla="*/ 7 w 172"/>
                <a:gd name="T3" fmla="*/ 61 h 73"/>
                <a:gd name="T4" fmla="*/ 2 w 172"/>
                <a:gd name="T5" fmla="*/ 68 h 73"/>
                <a:gd name="T6" fmla="*/ 7 w 172"/>
                <a:gd name="T7" fmla="*/ 66 h 73"/>
                <a:gd name="T8" fmla="*/ 12 w 172"/>
                <a:gd name="T9" fmla="*/ 68 h 73"/>
                <a:gd name="T10" fmla="*/ 12 w 172"/>
                <a:gd name="T11" fmla="*/ 71 h 73"/>
                <a:gd name="T12" fmla="*/ 14 w 172"/>
                <a:gd name="T13" fmla="*/ 73 h 73"/>
                <a:gd name="T14" fmla="*/ 16 w 172"/>
                <a:gd name="T15" fmla="*/ 71 h 73"/>
                <a:gd name="T16" fmla="*/ 16 w 172"/>
                <a:gd name="T17" fmla="*/ 68 h 73"/>
                <a:gd name="T18" fmla="*/ 19 w 172"/>
                <a:gd name="T19" fmla="*/ 66 h 73"/>
                <a:gd name="T20" fmla="*/ 21 w 172"/>
                <a:gd name="T21" fmla="*/ 61 h 73"/>
                <a:gd name="T22" fmla="*/ 78 w 172"/>
                <a:gd name="T23" fmla="*/ 9 h 73"/>
                <a:gd name="T24" fmla="*/ 83 w 172"/>
                <a:gd name="T25" fmla="*/ 9 h 73"/>
                <a:gd name="T26" fmla="*/ 85 w 172"/>
                <a:gd name="T27" fmla="*/ 2 h 73"/>
                <a:gd name="T28" fmla="*/ 80 w 172"/>
                <a:gd name="T29" fmla="*/ 4 h 73"/>
                <a:gd name="T30" fmla="*/ 78 w 172"/>
                <a:gd name="T31" fmla="*/ 9 h 73"/>
                <a:gd name="T32" fmla="*/ 168 w 172"/>
                <a:gd name="T33" fmla="*/ 11 h 73"/>
                <a:gd name="T34" fmla="*/ 165 w 172"/>
                <a:gd name="T35" fmla="*/ 11 h 73"/>
                <a:gd name="T36" fmla="*/ 161 w 172"/>
                <a:gd name="T37" fmla="*/ 11 h 73"/>
                <a:gd name="T38" fmla="*/ 146 w 172"/>
                <a:gd name="T39" fmla="*/ 14 h 73"/>
                <a:gd name="T40" fmla="*/ 142 w 172"/>
                <a:gd name="T41" fmla="*/ 16 h 73"/>
                <a:gd name="T42" fmla="*/ 132 w 172"/>
                <a:gd name="T43" fmla="*/ 19 h 73"/>
                <a:gd name="T44" fmla="*/ 125 w 172"/>
                <a:gd name="T45" fmla="*/ 16 h 73"/>
                <a:gd name="T46" fmla="*/ 120 w 172"/>
                <a:gd name="T47" fmla="*/ 16 h 73"/>
                <a:gd name="T48" fmla="*/ 111 w 172"/>
                <a:gd name="T49" fmla="*/ 21 h 73"/>
                <a:gd name="T50" fmla="*/ 106 w 172"/>
                <a:gd name="T51" fmla="*/ 21 h 73"/>
                <a:gd name="T52" fmla="*/ 87 w 172"/>
                <a:gd name="T53" fmla="*/ 21 h 73"/>
                <a:gd name="T54" fmla="*/ 80 w 172"/>
                <a:gd name="T55" fmla="*/ 23 h 73"/>
                <a:gd name="T56" fmla="*/ 71 w 172"/>
                <a:gd name="T57" fmla="*/ 23 h 73"/>
                <a:gd name="T58" fmla="*/ 64 w 172"/>
                <a:gd name="T59" fmla="*/ 26 h 73"/>
                <a:gd name="T60" fmla="*/ 57 w 172"/>
                <a:gd name="T61" fmla="*/ 28 h 73"/>
                <a:gd name="T62" fmla="*/ 54 w 172"/>
                <a:gd name="T63" fmla="*/ 37 h 73"/>
                <a:gd name="T64" fmla="*/ 47 w 172"/>
                <a:gd name="T65" fmla="*/ 45 h 73"/>
                <a:gd name="T66" fmla="*/ 47 w 172"/>
                <a:gd name="T67" fmla="*/ 49 h 73"/>
                <a:gd name="T68" fmla="*/ 49 w 172"/>
                <a:gd name="T69" fmla="*/ 49 h 73"/>
                <a:gd name="T70" fmla="*/ 54 w 172"/>
                <a:gd name="T71" fmla="*/ 47 h 73"/>
                <a:gd name="T72" fmla="*/ 57 w 172"/>
                <a:gd name="T73" fmla="*/ 47 h 73"/>
                <a:gd name="T74" fmla="*/ 59 w 172"/>
                <a:gd name="T75" fmla="*/ 52 h 73"/>
                <a:gd name="T76" fmla="*/ 59 w 172"/>
                <a:gd name="T77" fmla="*/ 56 h 73"/>
                <a:gd name="T78" fmla="*/ 57 w 172"/>
                <a:gd name="T79" fmla="*/ 56 h 73"/>
                <a:gd name="T80" fmla="*/ 54 w 172"/>
                <a:gd name="T81" fmla="*/ 56 h 73"/>
                <a:gd name="T82" fmla="*/ 49 w 172"/>
                <a:gd name="T83" fmla="*/ 56 h 73"/>
                <a:gd name="T84" fmla="*/ 52 w 172"/>
                <a:gd name="T85" fmla="*/ 63 h 73"/>
                <a:gd name="T86" fmla="*/ 52 w 172"/>
                <a:gd name="T87" fmla="*/ 66 h 73"/>
                <a:gd name="T88" fmla="*/ 57 w 172"/>
                <a:gd name="T89" fmla="*/ 71 h 73"/>
                <a:gd name="T90" fmla="*/ 64 w 172"/>
                <a:gd name="T91" fmla="*/ 68 h 73"/>
                <a:gd name="T92" fmla="*/ 68 w 172"/>
                <a:gd name="T93" fmla="*/ 61 h 73"/>
                <a:gd name="T94" fmla="*/ 83 w 172"/>
                <a:gd name="T95" fmla="*/ 56 h 73"/>
                <a:gd name="T96" fmla="*/ 92 w 172"/>
                <a:gd name="T97" fmla="*/ 54 h 73"/>
                <a:gd name="T98" fmla="*/ 97 w 172"/>
                <a:gd name="T99" fmla="*/ 52 h 73"/>
                <a:gd name="T100" fmla="*/ 111 w 172"/>
                <a:gd name="T101" fmla="*/ 47 h 73"/>
                <a:gd name="T102" fmla="*/ 132 w 172"/>
                <a:gd name="T103" fmla="*/ 37 h 73"/>
                <a:gd name="T104" fmla="*/ 137 w 172"/>
                <a:gd name="T105" fmla="*/ 35 h 73"/>
                <a:gd name="T106" fmla="*/ 149 w 172"/>
                <a:gd name="T107" fmla="*/ 33 h 73"/>
                <a:gd name="T108" fmla="*/ 161 w 172"/>
                <a:gd name="T109" fmla="*/ 26 h 73"/>
                <a:gd name="T110" fmla="*/ 172 w 172"/>
                <a:gd name="T111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" h="73">
                  <a:moveTo>
                    <a:pt x="23" y="56"/>
                  </a:moveTo>
                  <a:lnTo>
                    <a:pt x="21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4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78" y="9"/>
                  </a:moveTo>
                  <a:lnTo>
                    <a:pt x="78" y="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0" y="11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9"/>
                  </a:lnTo>
                  <a:lnTo>
                    <a:pt x="78" y="9"/>
                  </a:lnTo>
                  <a:close/>
                  <a:moveTo>
                    <a:pt x="172" y="14"/>
                  </a:moveTo>
                  <a:lnTo>
                    <a:pt x="170" y="14"/>
                  </a:lnTo>
                  <a:lnTo>
                    <a:pt x="168" y="14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1" y="11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4" y="9"/>
                  </a:lnTo>
                  <a:lnTo>
                    <a:pt x="154" y="11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5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3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30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4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2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59" y="52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9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73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66" y="63"/>
                  </a:lnTo>
                  <a:lnTo>
                    <a:pt x="68" y="61"/>
                  </a:lnTo>
                  <a:lnTo>
                    <a:pt x="71" y="61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6" y="49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3" y="45"/>
                  </a:lnTo>
                  <a:lnTo>
                    <a:pt x="125" y="45"/>
                  </a:lnTo>
                  <a:lnTo>
                    <a:pt x="128" y="42"/>
                  </a:lnTo>
                  <a:lnTo>
                    <a:pt x="130" y="42"/>
                  </a:lnTo>
                  <a:lnTo>
                    <a:pt x="132" y="37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9" y="35"/>
                  </a:lnTo>
                  <a:lnTo>
                    <a:pt x="13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8"/>
                  </a:lnTo>
                  <a:lnTo>
                    <a:pt x="158" y="28"/>
                  </a:lnTo>
                  <a:lnTo>
                    <a:pt x="161" y="26"/>
                  </a:lnTo>
                  <a:lnTo>
                    <a:pt x="165" y="21"/>
                  </a:lnTo>
                  <a:lnTo>
                    <a:pt x="168" y="19"/>
                  </a:lnTo>
                  <a:lnTo>
                    <a:pt x="172" y="16"/>
                  </a:lnTo>
                  <a:lnTo>
                    <a:pt x="172" y="16"/>
                  </a:lnTo>
                  <a:lnTo>
                    <a:pt x="17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4731BC11-11C5-4132-95A8-03D67AE083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8847" y="887970"/>
              <a:ext cx="3959736" cy="3077458"/>
            </a:xfrm>
            <a:custGeom>
              <a:avLst/>
              <a:gdLst>
                <a:gd name="T0" fmla="*/ 2114 w 3200"/>
                <a:gd name="T1" fmla="*/ 2125 h 2487"/>
                <a:gd name="T2" fmla="*/ 2126 w 3200"/>
                <a:gd name="T3" fmla="*/ 2132 h 2487"/>
                <a:gd name="T4" fmla="*/ 1927 w 3200"/>
                <a:gd name="T5" fmla="*/ 2220 h 2487"/>
                <a:gd name="T6" fmla="*/ 1870 w 3200"/>
                <a:gd name="T7" fmla="*/ 2262 h 2487"/>
                <a:gd name="T8" fmla="*/ 1887 w 3200"/>
                <a:gd name="T9" fmla="*/ 2352 h 2487"/>
                <a:gd name="T10" fmla="*/ 1956 w 3200"/>
                <a:gd name="T11" fmla="*/ 2277 h 2487"/>
                <a:gd name="T12" fmla="*/ 2053 w 3200"/>
                <a:gd name="T13" fmla="*/ 2156 h 2487"/>
                <a:gd name="T14" fmla="*/ 3107 w 3200"/>
                <a:gd name="T15" fmla="*/ 457 h 2487"/>
                <a:gd name="T16" fmla="*/ 2880 w 3200"/>
                <a:gd name="T17" fmla="*/ 334 h 2487"/>
                <a:gd name="T18" fmla="*/ 2734 w 3200"/>
                <a:gd name="T19" fmla="*/ 62 h 2487"/>
                <a:gd name="T20" fmla="*/ 2466 w 3200"/>
                <a:gd name="T21" fmla="*/ 123 h 2487"/>
                <a:gd name="T22" fmla="*/ 2310 w 3200"/>
                <a:gd name="T23" fmla="*/ 341 h 2487"/>
                <a:gd name="T24" fmla="*/ 2228 w 3200"/>
                <a:gd name="T25" fmla="*/ 620 h 2487"/>
                <a:gd name="T26" fmla="*/ 1163 w 3200"/>
                <a:gd name="T27" fmla="*/ 817 h 2487"/>
                <a:gd name="T28" fmla="*/ 842 w 3200"/>
                <a:gd name="T29" fmla="*/ 471 h 2487"/>
                <a:gd name="T30" fmla="*/ 574 w 3200"/>
                <a:gd name="T31" fmla="*/ 540 h 2487"/>
                <a:gd name="T32" fmla="*/ 345 w 3200"/>
                <a:gd name="T33" fmla="*/ 897 h 2487"/>
                <a:gd name="T34" fmla="*/ 11 w 3200"/>
                <a:gd name="T35" fmla="*/ 1077 h 2487"/>
                <a:gd name="T36" fmla="*/ 123 w 3200"/>
                <a:gd name="T37" fmla="*/ 1280 h 2487"/>
                <a:gd name="T38" fmla="*/ 253 w 3200"/>
                <a:gd name="T39" fmla="*/ 1545 h 2487"/>
                <a:gd name="T40" fmla="*/ 418 w 3200"/>
                <a:gd name="T41" fmla="*/ 1657 h 2487"/>
                <a:gd name="T42" fmla="*/ 598 w 3200"/>
                <a:gd name="T43" fmla="*/ 1761 h 2487"/>
                <a:gd name="T44" fmla="*/ 761 w 3200"/>
                <a:gd name="T45" fmla="*/ 1803 h 2487"/>
                <a:gd name="T46" fmla="*/ 998 w 3200"/>
                <a:gd name="T47" fmla="*/ 1799 h 2487"/>
                <a:gd name="T48" fmla="*/ 1246 w 3200"/>
                <a:gd name="T49" fmla="*/ 1777 h 2487"/>
                <a:gd name="T50" fmla="*/ 1263 w 3200"/>
                <a:gd name="T51" fmla="*/ 1967 h 2487"/>
                <a:gd name="T52" fmla="*/ 1336 w 3200"/>
                <a:gd name="T53" fmla="*/ 2137 h 2487"/>
                <a:gd name="T54" fmla="*/ 1459 w 3200"/>
                <a:gd name="T55" fmla="*/ 2130 h 2487"/>
                <a:gd name="T56" fmla="*/ 1636 w 3200"/>
                <a:gd name="T57" fmla="*/ 2078 h 2487"/>
                <a:gd name="T58" fmla="*/ 1788 w 3200"/>
                <a:gd name="T59" fmla="*/ 2163 h 2487"/>
                <a:gd name="T60" fmla="*/ 1823 w 3200"/>
                <a:gd name="T61" fmla="*/ 2156 h 2487"/>
                <a:gd name="T62" fmla="*/ 1847 w 3200"/>
                <a:gd name="T63" fmla="*/ 2165 h 2487"/>
                <a:gd name="T64" fmla="*/ 1889 w 3200"/>
                <a:gd name="T65" fmla="*/ 2210 h 2487"/>
                <a:gd name="T66" fmla="*/ 1920 w 3200"/>
                <a:gd name="T67" fmla="*/ 2208 h 2487"/>
                <a:gd name="T68" fmla="*/ 1963 w 3200"/>
                <a:gd name="T69" fmla="*/ 2175 h 2487"/>
                <a:gd name="T70" fmla="*/ 2060 w 3200"/>
                <a:gd name="T71" fmla="*/ 2149 h 2487"/>
                <a:gd name="T72" fmla="*/ 2095 w 3200"/>
                <a:gd name="T73" fmla="*/ 2102 h 2487"/>
                <a:gd name="T74" fmla="*/ 2124 w 3200"/>
                <a:gd name="T75" fmla="*/ 2120 h 2487"/>
                <a:gd name="T76" fmla="*/ 2164 w 3200"/>
                <a:gd name="T77" fmla="*/ 2106 h 2487"/>
                <a:gd name="T78" fmla="*/ 2244 w 3200"/>
                <a:gd name="T79" fmla="*/ 2076 h 2487"/>
                <a:gd name="T80" fmla="*/ 2327 w 3200"/>
                <a:gd name="T81" fmla="*/ 2014 h 2487"/>
                <a:gd name="T82" fmla="*/ 2374 w 3200"/>
                <a:gd name="T83" fmla="*/ 1976 h 2487"/>
                <a:gd name="T84" fmla="*/ 2407 w 3200"/>
                <a:gd name="T85" fmla="*/ 1950 h 2487"/>
                <a:gd name="T86" fmla="*/ 2414 w 3200"/>
                <a:gd name="T87" fmla="*/ 1893 h 2487"/>
                <a:gd name="T88" fmla="*/ 2438 w 3200"/>
                <a:gd name="T89" fmla="*/ 1863 h 2487"/>
                <a:gd name="T90" fmla="*/ 2457 w 3200"/>
                <a:gd name="T91" fmla="*/ 1792 h 2487"/>
                <a:gd name="T92" fmla="*/ 2507 w 3200"/>
                <a:gd name="T93" fmla="*/ 1742 h 2487"/>
                <a:gd name="T94" fmla="*/ 2516 w 3200"/>
                <a:gd name="T95" fmla="*/ 1709 h 2487"/>
                <a:gd name="T96" fmla="*/ 2507 w 3200"/>
                <a:gd name="T97" fmla="*/ 1631 h 2487"/>
                <a:gd name="T98" fmla="*/ 2471 w 3200"/>
                <a:gd name="T99" fmla="*/ 1515 h 2487"/>
                <a:gd name="T100" fmla="*/ 2436 w 3200"/>
                <a:gd name="T101" fmla="*/ 1314 h 2487"/>
                <a:gd name="T102" fmla="*/ 2507 w 3200"/>
                <a:gd name="T103" fmla="*/ 1259 h 2487"/>
                <a:gd name="T104" fmla="*/ 2509 w 3200"/>
                <a:gd name="T105" fmla="*/ 1212 h 2487"/>
                <a:gd name="T106" fmla="*/ 2332 w 3200"/>
                <a:gd name="T107" fmla="*/ 1101 h 2487"/>
                <a:gd name="T108" fmla="*/ 2519 w 3200"/>
                <a:gd name="T109" fmla="*/ 985 h 2487"/>
                <a:gd name="T110" fmla="*/ 2485 w 3200"/>
                <a:gd name="T111" fmla="*/ 1122 h 2487"/>
                <a:gd name="T112" fmla="*/ 2618 w 3200"/>
                <a:gd name="T113" fmla="*/ 1053 h 2487"/>
                <a:gd name="T114" fmla="*/ 2791 w 3200"/>
                <a:gd name="T115" fmla="*/ 921 h 2487"/>
                <a:gd name="T116" fmla="*/ 2937 w 3200"/>
                <a:gd name="T117" fmla="*/ 861 h 2487"/>
                <a:gd name="T118" fmla="*/ 3077 w 3200"/>
                <a:gd name="T119" fmla="*/ 677 h 2487"/>
                <a:gd name="T120" fmla="*/ 2523 w 3200"/>
                <a:gd name="T121" fmla="*/ 1678 h 2487"/>
                <a:gd name="T122" fmla="*/ 2533 w 3200"/>
                <a:gd name="T123" fmla="*/ 1680 h 2487"/>
                <a:gd name="T124" fmla="*/ 2490 w 3200"/>
                <a:gd name="T125" fmla="*/ 1794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00" h="2487">
                  <a:moveTo>
                    <a:pt x="2086" y="2094"/>
                  </a:moveTo>
                  <a:lnTo>
                    <a:pt x="2083" y="2092"/>
                  </a:lnTo>
                  <a:lnTo>
                    <a:pt x="2081" y="2092"/>
                  </a:lnTo>
                  <a:lnTo>
                    <a:pt x="2081" y="2094"/>
                  </a:lnTo>
                  <a:lnTo>
                    <a:pt x="2081" y="2094"/>
                  </a:lnTo>
                  <a:lnTo>
                    <a:pt x="2083" y="2097"/>
                  </a:lnTo>
                  <a:lnTo>
                    <a:pt x="2083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9"/>
                  </a:lnTo>
                  <a:lnTo>
                    <a:pt x="2086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3" y="2102"/>
                  </a:lnTo>
                  <a:lnTo>
                    <a:pt x="2093" y="2102"/>
                  </a:lnTo>
                  <a:lnTo>
                    <a:pt x="2090" y="2099"/>
                  </a:lnTo>
                  <a:lnTo>
                    <a:pt x="2090" y="2099"/>
                  </a:lnTo>
                  <a:lnTo>
                    <a:pt x="2090" y="2097"/>
                  </a:lnTo>
                  <a:lnTo>
                    <a:pt x="2090" y="2097"/>
                  </a:lnTo>
                  <a:lnTo>
                    <a:pt x="2088" y="2097"/>
                  </a:lnTo>
                  <a:lnTo>
                    <a:pt x="2088" y="2097"/>
                  </a:lnTo>
                  <a:lnTo>
                    <a:pt x="2086" y="2094"/>
                  </a:lnTo>
                  <a:lnTo>
                    <a:pt x="2086" y="2094"/>
                  </a:lnTo>
                  <a:close/>
                  <a:moveTo>
                    <a:pt x="2086" y="2104"/>
                  </a:moveTo>
                  <a:lnTo>
                    <a:pt x="2086" y="2104"/>
                  </a:lnTo>
                  <a:lnTo>
                    <a:pt x="2088" y="2106"/>
                  </a:lnTo>
                  <a:lnTo>
                    <a:pt x="2090" y="2106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09"/>
                  </a:lnTo>
                  <a:lnTo>
                    <a:pt x="2093" y="2106"/>
                  </a:lnTo>
                  <a:lnTo>
                    <a:pt x="2093" y="2106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88" y="2102"/>
                  </a:lnTo>
                  <a:lnTo>
                    <a:pt x="2088" y="2102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6" y="2104"/>
                  </a:lnTo>
                  <a:close/>
                  <a:moveTo>
                    <a:pt x="2088" y="2090"/>
                  </a:moveTo>
                  <a:lnTo>
                    <a:pt x="2086" y="2090"/>
                  </a:lnTo>
                  <a:lnTo>
                    <a:pt x="2086" y="2092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0"/>
                  </a:lnTo>
                  <a:lnTo>
                    <a:pt x="2088" y="2090"/>
                  </a:lnTo>
                  <a:close/>
                  <a:moveTo>
                    <a:pt x="2088" y="2139"/>
                  </a:move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6" y="2137"/>
                  </a:lnTo>
                  <a:lnTo>
                    <a:pt x="2083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close/>
                  <a:moveTo>
                    <a:pt x="2090" y="2137"/>
                  </a:move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90" y="2137"/>
                  </a:lnTo>
                  <a:lnTo>
                    <a:pt x="2090" y="2139"/>
                  </a:lnTo>
                  <a:lnTo>
                    <a:pt x="2090" y="2139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close/>
                  <a:moveTo>
                    <a:pt x="2088" y="2132"/>
                  </a:move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close/>
                  <a:moveTo>
                    <a:pt x="2114" y="2125"/>
                  </a:moveTo>
                  <a:lnTo>
                    <a:pt x="2114" y="2125"/>
                  </a:lnTo>
                  <a:lnTo>
                    <a:pt x="2114" y="2125"/>
                  </a:lnTo>
                  <a:lnTo>
                    <a:pt x="2112" y="2125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0"/>
                  </a:lnTo>
                  <a:lnTo>
                    <a:pt x="2112" y="2130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4" y="2132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2" y="2130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4" y="2125"/>
                  </a:lnTo>
                  <a:lnTo>
                    <a:pt x="2114" y="2125"/>
                  </a:lnTo>
                  <a:close/>
                  <a:moveTo>
                    <a:pt x="2093" y="2120"/>
                  </a:moveTo>
                  <a:lnTo>
                    <a:pt x="2093" y="2120"/>
                  </a:lnTo>
                  <a:lnTo>
                    <a:pt x="2093" y="2120"/>
                  </a:lnTo>
                  <a:lnTo>
                    <a:pt x="2093" y="2120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3" y="2120"/>
                  </a:lnTo>
                  <a:close/>
                  <a:moveTo>
                    <a:pt x="2100" y="2144"/>
                  </a:move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7"/>
                  </a:lnTo>
                  <a:lnTo>
                    <a:pt x="2100" y="2147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close/>
                  <a:moveTo>
                    <a:pt x="2332" y="2000"/>
                  </a:moveTo>
                  <a:lnTo>
                    <a:pt x="2329" y="2000"/>
                  </a:lnTo>
                  <a:lnTo>
                    <a:pt x="2329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2"/>
                  </a:lnTo>
                  <a:lnTo>
                    <a:pt x="2325" y="2002"/>
                  </a:lnTo>
                  <a:lnTo>
                    <a:pt x="2325" y="2005"/>
                  </a:lnTo>
                  <a:lnTo>
                    <a:pt x="2327" y="2005"/>
                  </a:lnTo>
                  <a:lnTo>
                    <a:pt x="2327" y="2002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9" y="2007"/>
                  </a:lnTo>
                  <a:lnTo>
                    <a:pt x="2329" y="2007"/>
                  </a:lnTo>
                  <a:lnTo>
                    <a:pt x="2329" y="2005"/>
                  </a:lnTo>
                  <a:lnTo>
                    <a:pt x="2329" y="2005"/>
                  </a:lnTo>
                  <a:lnTo>
                    <a:pt x="2332" y="2005"/>
                  </a:lnTo>
                  <a:lnTo>
                    <a:pt x="2332" y="2005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0"/>
                  </a:lnTo>
                  <a:close/>
                  <a:moveTo>
                    <a:pt x="2294" y="2045"/>
                  </a:moveTo>
                  <a:lnTo>
                    <a:pt x="2294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7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52"/>
                  </a:lnTo>
                  <a:lnTo>
                    <a:pt x="2287" y="2054"/>
                  </a:lnTo>
                  <a:lnTo>
                    <a:pt x="2287" y="2057"/>
                  </a:lnTo>
                  <a:lnTo>
                    <a:pt x="2289" y="2057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2"/>
                  </a:lnTo>
                  <a:lnTo>
                    <a:pt x="2291" y="2052"/>
                  </a:lnTo>
                  <a:lnTo>
                    <a:pt x="2291" y="2049"/>
                  </a:lnTo>
                  <a:lnTo>
                    <a:pt x="2294" y="2049"/>
                  </a:lnTo>
                  <a:lnTo>
                    <a:pt x="2294" y="2052"/>
                  </a:lnTo>
                  <a:lnTo>
                    <a:pt x="2294" y="2049"/>
                  </a:lnTo>
                  <a:lnTo>
                    <a:pt x="2294" y="2049"/>
                  </a:lnTo>
                  <a:lnTo>
                    <a:pt x="2294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5"/>
                  </a:lnTo>
                  <a:lnTo>
                    <a:pt x="2294" y="2045"/>
                  </a:lnTo>
                  <a:close/>
                  <a:moveTo>
                    <a:pt x="2403" y="1962"/>
                  </a:moveTo>
                  <a:lnTo>
                    <a:pt x="2403" y="1962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4"/>
                  </a:lnTo>
                  <a:lnTo>
                    <a:pt x="2400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5" y="1962"/>
                  </a:lnTo>
                  <a:lnTo>
                    <a:pt x="2403" y="1962"/>
                  </a:lnTo>
                  <a:lnTo>
                    <a:pt x="2403" y="1962"/>
                  </a:lnTo>
                  <a:close/>
                  <a:moveTo>
                    <a:pt x="2417" y="1941"/>
                  </a:moveTo>
                  <a:lnTo>
                    <a:pt x="2417" y="1941"/>
                  </a:lnTo>
                  <a:lnTo>
                    <a:pt x="2417" y="1941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2" y="1936"/>
                  </a:lnTo>
                  <a:lnTo>
                    <a:pt x="2412" y="1936"/>
                  </a:lnTo>
                  <a:lnTo>
                    <a:pt x="2412" y="1938"/>
                  </a:lnTo>
                  <a:lnTo>
                    <a:pt x="2410" y="1938"/>
                  </a:lnTo>
                  <a:lnTo>
                    <a:pt x="2410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4" y="1943"/>
                  </a:lnTo>
                  <a:lnTo>
                    <a:pt x="2414" y="1943"/>
                  </a:lnTo>
                  <a:lnTo>
                    <a:pt x="2414" y="1945"/>
                  </a:lnTo>
                  <a:lnTo>
                    <a:pt x="2414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48"/>
                  </a:lnTo>
                  <a:lnTo>
                    <a:pt x="2417" y="1948"/>
                  </a:lnTo>
                  <a:lnTo>
                    <a:pt x="2417" y="1948"/>
                  </a:lnTo>
                  <a:lnTo>
                    <a:pt x="2419" y="1948"/>
                  </a:lnTo>
                  <a:lnTo>
                    <a:pt x="2419" y="1945"/>
                  </a:lnTo>
                  <a:lnTo>
                    <a:pt x="2417" y="1945"/>
                  </a:lnTo>
                  <a:lnTo>
                    <a:pt x="2417" y="1945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1"/>
                  </a:lnTo>
                  <a:lnTo>
                    <a:pt x="2417" y="1941"/>
                  </a:lnTo>
                  <a:close/>
                  <a:moveTo>
                    <a:pt x="2268" y="2059"/>
                  </a:moveTo>
                  <a:lnTo>
                    <a:pt x="2268" y="2059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5" y="2057"/>
                  </a:lnTo>
                  <a:lnTo>
                    <a:pt x="2265" y="2059"/>
                  </a:lnTo>
                  <a:lnTo>
                    <a:pt x="2268" y="2059"/>
                  </a:lnTo>
                  <a:lnTo>
                    <a:pt x="2268" y="2059"/>
                  </a:lnTo>
                  <a:close/>
                  <a:moveTo>
                    <a:pt x="2124" y="2135"/>
                  </a:moveTo>
                  <a:lnTo>
                    <a:pt x="2124" y="2135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0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21" y="2130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5"/>
                  </a:lnTo>
                  <a:close/>
                  <a:moveTo>
                    <a:pt x="2275" y="2061"/>
                  </a:move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4"/>
                  </a:lnTo>
                  <a:lnTo>
                    <a:pt x="2265" y="2064"/>
                  </a:lnTo>
                  <a:lnTo>
                    <a:pt x="2268" y="2064"/>
                  </a:lnTo>
                  <a:lnTo>
                    <a:pt x="2268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3" y="2066"/>
                  </a:lnTo>
                  <a:lnTo>
                    <a:pt x="2275" y="2064"/>
                  </a:lnTo>
                  <a:lnTo>
                    <a:pt x="2275" y="2066"/>
                  </a:lnTo>
                  <a:lnTo>
                    <a:pt x="2277" y="2066"/>
                  </a:lnTo>
                  <a:lnTo>
                    <a:pt x="2277" y="2064"/>
                  </a:lnTo>
                  <a:lnTo>
                    <a:pt x="2277" y="2064"/>
                  </a:lnTo>
                  <a:lnTo>
                    <a:pt x="2277" y="2061"/>
                  </a:lnTo>
                  <a:lnTo>
                    <a:pt x="2275" y="2061"/>
                  </a:lnTo>
                  <a:close/>
                  <a:moveTo>
                    <a:pt x="2445" y="1863"/>
                  </a:moveTo>
                  <a:lnTo>
                    <a:pt x="2445" y="1863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3"/>
                  </a:lnTo>
                  <a:lnTo>
                    <a:pt x="2445" y="1863"/>
                  </a:lnTo>
                  <a:lnTo>
                    <a:pt x="2448" y="1863"/>
                  </a:lnTo>
                  <a:lnTo>
                    <a:pt x="2448" y="1863"/>
                  </a:lnTo>
                  <a:lnTo>
                    <a:pt x="2445" y="1863"/>
                  </a:lnTo>
                  <a:close/>
                  <a:moveTo>
                    <a:pt x="2121" y="2132"/>
                  </a:moveTo>
                  <a:lnTo>
                    <a:pt x="2121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0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21" y="2135"/>
                  </a:lnTo>
                  <a:lnTo>
                    <a:pt x="2119" y="2135"/>
                  </a:lnTo>
                  <a:lnTo>
                    <a:pt x="2121" y="2132"/>
                  </a:lnTo>
                  <a:lnTo>
                    <a:pt x="2121" y="2132"/>
                  </a:lnTo>
                  <a:close/>
                  <a:moveTo>
                    <a:pt x="2128" y="2139"/>
                  </a:move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6" y="2142"/>
                  </a:lnTo>
                  <a:lnTo>
                    <a:pt x="2124" y="2142"/>
                  </a:lnTo>
                  <a:lnTo>
                    <a:pt x="2124" y="2142"/>
                  </a:lnTo>
                  <a:lnTo>
                    <a:pt x="2124" y="2144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39"/>
                  </a:lnTo>
                  <a:lnTo>
                    <a:pt x="2128" y="2139"/>
                  </a:lnTo>
                  <a:lnTo>
                    <a:pt x="2128" y="2139"/>
                  </a:lnTo>
                  <a:close/>
                  <a:moveTo>
                    <a:pt x="1991" y="2442"/>
                  </a:moveTo>
                  <a:lnTo>
                    <a:pt x="1991" y="2442"/>
                  </a:lnTo>
                  <a:lnTo>
                    <a:pt x="1991" y="2442"/>
                  </a:lnTo>
                  <a:lnTo>
                    <a:pt x="1991" y="2442"/>
                  </a:lnTo>
                  <a:close/>
                  <a:moveTo>
                    <a:pt x="1965" y="2487"/>
                  </a:move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5" y="2487"/>
                  </a:lnTo>
                  <a:close/>
                  <a:moveTo>
                    <a:pt x="1930" y="2189"/>
                  </a:move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4"/>
                  </a:lnTo>
                  <a:lnTo>
                    <a:pt x="1930" y="2194"/>
                  </a:lnTo>
                  <a:lnTo>
                    <a:pt x="1932" y="2194"/>
                  </a:lnTo>
                  <a:lnTo>
                    <a:pt x="1932" y="2194"/>
                  </a:lnTo>
                  <a:lnTo>
                    <a:pt x="1934" y="2194"/>
                  </a:lnTo>
                  <a:lnTo>
                    <a:pt x="1934" y="2191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0" y="2189"/>
                  </a:lnTo>
                  <a:close/>
                  <a:moveTo>
                    <a:pt x="1986" y="2447"/>
                  </a:move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close/>
                  <a:moveTo>
                    <a:pt x="1934" y="2203"/>
                  </a:moveTo>
                  <a:lnTo>
                    <a:pt x="1934" y="2203"/>
                  </a:lnTo>
                  <a:lnTo>
                    <a:pt x="1932" y="2206"/>
                  </a:lnTo>
                  <a:lnTo>
                    <a:pt x="1932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7" y="2206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close/>
                  <a:moveTo>
                    <a:pt x="1927" y="2220"/>
                  </a:move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7" y="2220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0"/>
                  </a:lnTo>
                  <a:lnTo>
                    <a:pt x="1927" y="2220"/>
                  </a:lnTo>
                  <a:close/>
                  <a:moveTo>
                    <a:pt x="1956" y="2274"/>
                  </a:moveTo>
                  <a:lnTo>
                    <a:pt x="1956" y="2274"/>
                  </a:lnTo>
                  <a:lnTo>
                    <a:pt x="1956" y="2272"/>
                  </a:lnTo>
                  <a:lnTo>
                    <a:pt x="1956" y="2272"/>
                  </a:lnTo>
                  <a:lnTo>
                    <a:pt x="1956" y="2270"/>
                  </a:lnTo>
                  <a:lnTo>
                    <a:pt x="1956" y="2267"/>
                  </a:lnTo>
                  <a:lnTo>
                    <a:pt x="1953" y="2262"/>
                  </a:lnTo>
                  <a:lnTo>
                    <a:pt x="1953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49" y="2255"/>
                  </a:lnTo>
                  <a:lnTo>
                    <a:pt x="1944" y="2255"/>
                  </a:lnTo>
                  <a:lnTo>
                    <a:pt x="1944" y="2255"/>
                  </a:lnTo>
                  <a:lnTo>
                    <a:pt x="1941" y="2253"/>
                  </a:lnTo>
                  <a:lnTo>
                    <a:pt x="1941" y="2253"/>
                  </a:lnTo>
                  <a:lnTo>
                    <a:pt x="1941" y="2251"/>
                  </a:lnTo>
                  <a:lnTo>
                    <a:pt x="1939" y="2248"/>
                  </a:lnTo>
                  <a:lnTo>
                    <a:pt x="1939" y="2246"/>
                  </a:lnTo>
                  <a:lnTo>
                    <a:pt x="1939" y="2248"/>
                  </a:lnTo>
                  <a:lnTo>
                    <a:pt x="1937" y="2248"/>
                  </a:lnTo>
                  <a:lnTo>
                    <a:pt x="1937" y="2251"/>
                  </a:lnTo>
                  <a:lnTo>
                    <a:pt x="1934" y="2251"/>
                  </a:lnTo>
                  <a:lnTo>
                    <a:pt x="1934" y="2251"/>
                  </a:lnTo>
                  <a:lnTo>
                    <a:pt x="1932" y="2251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3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60"/>
                  </a:lnTo>
                  <a:lnTo>
                    <a:pt x="1937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58"/>
                  </a:lnTo>
                  <a:lnTo>
                    <a:pt x="1934" y="2255"/>
                  </a:lnTo>
                  <a:lnTo>
                    <a:pt x="1932" y="2258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30" y="2255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27" y="2253"/>
                  </a:lnTo>
                  <a:lnTo>
                    <a:pt x="1925" y="2253"/>
                  </a:lnTo>
                  <a:lnTo>
                    <a:pt x="1925" y="2253"/>
                  </a:lnTo>
                  <a:lnTo>
                    <a:pt x="1922" y="2251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3" y="2253"/>
                  </a:lnTo>
                  <a:lnTo>
                    <a:pt x="1913" y="2253"/>
                  </a:lnTo>
                  <a:lnTo>
                    <a:pt x="1911" y="2253"/>
                  </a:lnTo>
                  <a:lnTo>
                    <a:pt x="1911" y="2253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08" y="2255"/>
                  </a:lnTo>
                  <a:lnTo>
                    <a:pt x="1906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6" y="2258"/>
                  </a:lnTo>
                  <a:lnTo>
                    <a:pt x="1906" y="2258"/>
                  </a:lnTo>
                  <a:lnTo>
                    <a:pt x="1904" y="2258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5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9" y="2258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60"/>
                  </a:lnTo>
                  <a:lnTo>
                    <a:pt x="1894" y="2260"/>
                  </a:lnTo>
                  <a:lnTo>
                    <a:pt x="1894" y="2260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5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2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2" y="2255"/>
                  </a:lnTo>
                  <a:lnTo>
                    <a:pt x="1882" y="2255"/>
                  </a:lnTo>
                  <a:lnTo>
                    <a:pt x="1882" y="2258"/>
                  </a:lnTo>
                  <a:lnTo>
                    <a:pt x="1878" y="2258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78" y="2262"/>
                  </a:lnTo>
                  <a:lnTo>
                    <a:pt x="1878" y="2262"/>
                  </a:lnTo>
                  <a:lnTo>
                    <a:pt x="1882" y="2262"/>
                  </a:lnTo>
                  <a:lnTo>
                    <a:pt x="1882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78" y="2262"/>
                  </a:lnTo>
                  <a:lnTo>
                    <a:pt x="1878" y="2265"/>
                  </a:lnTo>
                  <a:lnTo>
                    <a:pt x="1878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2"/>
                  </a:lnTo>
                  <a:lnTo>
                    <a:pt x="1875" y="2262"/>
                  </a:lnTo>
                  <a:lnTo>
                    <a:pt x="1873" y="2262"/>
                  </a:lnTo>
                  <a:lnTo>
                    <a:pt x="1873" y="2262"/>
                  </a:lnTo>
                  <a:lnTo>
                    <a:pt x="1870" y="2262"/>
                  </a:lnTo>
                  <a:lnTo>
                    <a:pt x="1870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0"/>
                  </a:lnTo>
                  <a:lnTo>
                    <a:pt x="1866" y="2260"/>
                  </a:lnTo>
                  <a:lnTo>
                    <a:pt x="1866" y="2260"/>
                  </a:lnTo>
                  <a:lnTo>
                    <a:pt x="1866" y="2262"/>
                  </a:lnTo>
                  <a:lnTo>
                    <a:pt x="1866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7"/>
                  </a:lnTo>
                  <a:lnTo>
                    <a:pt x="1859" y="2267"/>
                  </a:lnTo>
                  <a:lnTo>
                    <a:pt x="1859" y="2267"/>
                  </a:lnTo>
                  <a:lnTo>
                    <a:pt x="1859" y="2270"/>
                  </a:lnTo>
                  <a:lnTo>
                    <a:pt x="1859" y="2272"/>
                  </a:lnTo>
                  <a:lnTo>
                    <a:pt x="1859" y="2272"/>
                  </a:lnTo>
                  <a:lnTo>
                    <a:pt x="1861" y="2272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3" y="2270"/>
                  </a:lnTo>
                  <a:lnTo>
                    <a:pt x="1863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8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2"/>
                  </a:lnTo>
                  <a:lnTo>
                    <a:pt x="1868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3" y="2270"/>
                  </a:lnTo>
                  <a:lnTo>
                    <a:pt x="1863" y="2272"/>
                  </a:lnTo>
                  <a:lnTo>
                    <a:pt x="1863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4"/>
                  </a:lnTo>
                  <a:lnTo>
                    <a:pt x="1859" y="2274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6" y="2277"/>
                  </a:lnTo>
                  <a:lnTo>
                    <a:pt x="1856" y="2277"/>
                  </a:lnTo>
                  <a:lnTo>
                    <a:pt x="1854" y="2277"/>
                  </a:lnTo>
                  <a:lnTo>
                    <a:pt x="1854" y="2277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49" y="2281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4" y="2286"/>
                  </a:lnTo>
                  <a:lnTo>
                    <a:pt x="1842" y="2286"/>
                  </a:lnTo>
                  <a:lnTo>
                    <a:pt x="1842" y="2286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37" y="2289"/>
                  </a:lnTo>
                  <a:lnTo>
                    <a:pt x="1837" y="2291"/>
                  </a:lnTo>
                  <a:lnTo>
                    <a:pt x="1837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3" y="2291"/>
                  </a:lnTo>
                  <a:lnTo>
                    <a:pt x="1833" y="2293"/>
                  </a:lnTo>
                  <a:lnTo>
                    <a:pt x="1835" y="2293"/>
                  </a:lnTo>
                  <a:lnTo>
                    <a:pt x="1835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0" y="2296"/>
                  </a:lnTo>
                  <a:lnTo>
                    <a:pt x="1833" y="2298"/>
                  </a:lnTo>
                  <a:lnTo>
                    <a:pt x="1833" y="2298"/>
                  </a:lnTo>
                  <a:lnTo>
                    <a:pt x="1830" y="2298"/>
                  </a:lnTo>
                  <a:lnTo>
                    <a:pt x="1830" y="2298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3" y="2303"/>
                  </a:lnTo>
                  <a:lnTo>
                    <a:pt x="1833" y="2303"/>
                  </a:lnTo>
                  <a:lnTo>
                    <a:pt x="1833" y="2305"/>
                  </a:lnTo>
                  <a:lnTo>
                    <a:pt x="1833" y="2305"/>
                  </a:lnTo>
                  <a:lnTo>
                    <a:pt x="1830" y="2305"/>
                  </a:lnTo>
                  <a:lnTo>
                    <a:pt x="1833" y="2310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5"/>
                  </a:lnTo>
                  <a:lnTo>
                    <a:pt x="1833" y="2315"/>
                  </a:lnTo>
                  <a:lnTo>
                    <a:pt x="1833" y="2317"/>
                  </a:lnTo>
                  <a:lnTo>
                    <a:pt x="1833" y="2319"/>
                  </a:lnTo>
                  <a:lnTo>
                    <a:pt x="1830" y="2319"/>
                  </a:lnTo>
                  <a:lnTo>
                    <a:pt x="1830" y="2319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5" y="2324"/>
                  </a:lnTo>
                  <a:lnTo>
                    <a:pt x="1835" y="2326"/>
                  </a:lnTo>
                  <a:lnTo>
                    <a:pt x="1835" y="2329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6"/>
                  </a:lnTo>
                  <a:lnTo>
                    <a:pt x="1835" y="2336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7" y="2338"/>
                  </a:lnTo>
                  <a:lnTo>
                    <a:pt x="1840" y="2338"/>
                  </a:lnTo>
                  <a:lnTo>
                    <a:pt x="1840" y="2338"/>
                  </a:lnTo>
                  <a:lnTo>
                    <a:pt x="1842" y="2341"/>
                  </a:lnTo>
                  <a:lnTo>
                    <a:pt x="1844" y="2341"/>
                  </a:lnTo>
                  <a:lnTo>
                    <a:pt x="1844" y="2343"/>
                  </a:lnTo>
                  <a:lnTo>
                    <a:pt x="1844" y="2343"/>
                  </a:lnTo>
                  <a:lnTo>
                    <a:pt x="1847" y="2343"/>
                  </a:lnTo>
                  <a:lnTo>
                    <a:pt x="1849" y="2343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52" y="2345"/>
                  </a:lnTo>
                  <a:lnTo>
                    <a:pt x="1852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9" y="2345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50"/>
                  </a:lnTo>
                  <a:lnTo>
                    <a:pt x="1859" y="2350"/>
                  </a:lnTo>
                  <a:lnTo>
                    <a:pt x="1861" y="2350"/>
                  </a:lnTo>
                  <a:lnTo>
                    <a:pt x="1861" y="2350"/>
                  </a:lnTo>
                  <a:lnTo>
                    <a:pt x="1863" y="2350"/>
                  </a:lnTo>
                  <a:lnTo>
                    <a:pt x="1868" y="2350"/>
                  </a:lnTo>
                  <a:lnTo>
                    <a:pt x="1873" y="2350"/>
                  </a:lnTo>
                  <a:lnTo>
                    <a:pt x="1875" y="2350"/>
                  </a:lnTo>
                  <a:lnTo>
                    <a:pt x="1875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8" y="2355"/>
                  </a:lnTo>
                  <a:lnTo>
                    <a:pt x="1880" y="2355"/>
                  </a:lnTo>
                  <a:lnTo>
                    <a:pt x="1878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5" y="2352"/>
                  </a:lnTo>
                  <a:lnTo>
                    <a:pt x="1885" y="2352"/>
                  </a:lnTo>
                  <a:lnTo>
                    <a:pt x="1887" y="2352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9" y="2355"/>
                  </a:lnTo>
                  <a:lnTo>
                    <a:pt x="1889" y="2355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45"/>
                  </a:lnTo>
                  <a:lnTo>
                    <a:pt x="1889" y="2345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4" y="2343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6" y="2343"/>
                  </a:lnTo>
                  <a:lnTo>
                    <a:pt x="1899" y="2343"/>
                  </a:lnTo>
                  <a:lnTo>
                    <a:pt x="1899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5"/>
                  </a:lnTo>
                  <a:lnTo>
                    <a:pt x="1904" y="2345"/>
                  </a:lnTo>
                  <a:lnTo>
                    <a:pt x="1904" y="2345"/>
                  </a:lnTo>
                  <a:lnTo>
                    <a:pt x="1906" y="2345"/>
                  </a:lnTo>
                  <a:lnTo>
                    <a:pt x="1906" y="2345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8" y="2341"/>
                  </a:lnTo>
                  <a:lnTo>
                    <a:pt x="1908" y="2341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8" y="2338"/>
                  </a:lnTo>
                  <a:lnTo>
                    <a:pt x="1908" y="2336"/>
                  </a:lnTo>
                  <a:lnTo>
                    <a:pt x="1911" y="2336"/>
                  </a:lnTo>
                  <a:lnTo>
                    <a:pt x="1911" y="2333"/>
                  </a:lnTo>
                  <a:lnTo>
                    <a:pt x="1915" y="2331"/>
                  </a:lnTo>
                  <a:lnTo>
                    <a:pt x="1918" y="2329"/>
                  </a:lnTo>
                  <a:lnTo>
                    <a:pt x="1918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6"/>
                  </a:lnTo>
                  <a:lnTo>
                    <a:pt x="1925" y="2326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2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6"/>
                  </a:lnTo>
                  <a:lnTo>
                    <a:pt x="1927" y="2324"/>
                  </a:lnTo>
                  <a:lnTo>
                    <a:pt x="1927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2" y="2324"/>
                  </a:lnTo>
                  <a:lnTo>
                    <a:pt x="1930" y="2319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9"/>
                  </a:lnTo>
                  <a:lnTo>
                    <a:pt x="1930" y="2319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5" y="2322"/>
                  </a:lnTo>
                  <a:lnTo>
                    <a:pt x="1925" y="2322"/>
                  </a:lnTo>
                  <a:lnTo>
                    <a:pt x="1925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5"/>
                  </a:lnTo>
                  <a:lnTo>
                    <a:pt x="1930" y="2315"/>
                  </a:lnTo>
                  <a:lnTo>
                    <a:pt x="1930" y="2312"/>
                  </a:lnTo>
                  <a:lnTo>
                    <a:pt x="1930" y="2312"/>
                  </a:lnTo>
                  <a:lnTo>
                    <a:pt x="1932" y="2310"/>
                  </a:lnTo>
                  <a:lnTo>
                    <a:pt x="1932" y="2310"/>
                  </a:lnTo>
                  <a:lnTo>
                    <a:pt x="1932" y="2307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2" y="2305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2" y="2305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0" y="2305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27" y="2303"/>
                  </a:lnTo>
                  <a:lnTo>
                    <a:pt x="1927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4" y="2300"/>
                  </a:lnTo>
                  <a:lnTo>
                    <a:pt x="1934" y="2300"/>
                  </a:lnTo>
                  <a:lnTo>
                    <a:pt x="1937" y="2298"/>
                  </a:lnTo>
                  <a:lnTo>
                    <a:pt x="1937" y="2296"/>
                  </a:lnTo>
                  <a:lnTo>
                    <a:pt x="1937" y="2296"/>
                  </a:lnTo>
                  <a:lnTo>
                    <a:pt x="1937" y="2293"/>
                  </a:lnTo>
                  <a:lnTo>
                    <a:pt x="1939" y="2293"/>
                  </a:lnTo>
                  <a:lnTo>
                    <a:pt x="1939" y="2293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4" y="2289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4"/>
                  </a:lnTo>
                  <a:lnTo>
                    <a:pt x="1946" y="2284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4" y="2279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9" y="2277"/>
                  </a:lnTo>
                  <a:lnTo>
                    <a:pt x="1949" y="2277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51" y="2279"/>
                  </a:lnTo>
                  <a:lnTo>
                    <a:pt x="1953" y="2277"/>
                  </a:lnTo>
                  <a:lnTo>
                    <a:pt x="1953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8" y="2277"/>
                  </a:lnTo>
                  <a:lnTo>
                    <a:pt x="1956" y="2274"/>
                  </a:lnTo>
                  <a:lnTo>
                    <a:pt x="1956" y="2274"/>
                  </a:lnTo>
                  <a:close/>
                  <a:moveTo>
                    <a:pt x="1856" y="2199"/>
                  </a:moveTo>
                  <a:lnTo>
                    <a:pt x="1856" y="2199"/>
                  </a:lnTo>
                  <a:lnTo>
                    <a:pt x="1859" y="2199"/>
                  </a:lnTo>
                  <a:lnTo>
                    <a:pt x="1859" y="2199"/>
                  </a:lnTo>
                  <a:lnTo>
                    <a:pt x="1856" y="2196"/>
                  </a:lnTo>
                  <a:lnTo>
                    <a:pt x="1856" y="2196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close/>
                  <a:moveTo>
                    <a:pt x="1932" y="2199"/>
                  </a:moveTo>
                  <a:lnTo>
                    <a:pt x="1932" y="2199"/>
                  </a:lnTo>
                  <a:lnTo>
                    <a:pt x="1932" y="2196"/>
                  </a:lnTo>
                  <a:lnTo>
                    <a:pt x="1932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5" y="2196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6"/>
                  </a:lnTo>
                  <a:lnTo>
                    <a:pt x="1922" y="2194"/>
                  </a:lnTo>
                  <a:lnTo>
                    <a:pt x="1922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5" y="2199"/>
                  </a:lnTo>
                  <a:lnTo>
                    <a:pt x="1918" y="2199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15" y="2201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20" y="2201"/>
                  </a:lnTo>
                  <a:lnTo>
                    <a:pt x="1922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2" y="2199"/>
                  </a:lnTo>
                  <a:close/>
                  <a:moveTo>
                    <a:pt x="2027" y="2423"/>
                  </a:moveTo>
                  <a:lnTo>
                    <a:pt x="2027" y="2423"/>
                  </a:lnTo>
                  <a:lnTo>
                    <a:pt x="2024" y="2423"/>
                  </a:lnTo>
                  <a:lnTo>
                    <a:pt x="2024" y="2423"/>
                  </a:lnTo>
                  <a:lnTo>
                    <a:pt x="2027" y="2426"/>
                  </a:lnTo>
                  <a:lnTo>
                    <a:pt x="2027" y="2426"/>
                  </a:lnTo>
                  <a:lnTo>
                    <a:pt x="2027" y="2423"/>
                  </a:lnTo>
                  <a:lnTo>
                    <a:pt x="2027" y="2423"/>
                  </a:lnTo>
                  <a:lnTo>
                    <a:pt x="2027" y="2423"/>
                  </a:lnTo>
                  <a:close/>
                  <a:moveTo>
                    <a:pt x="2074" y="2149"/>
                  </a:moveTo>
                  <a:lnTo>
                    <a:pt x="2074" y="2149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49"/>
                  </a:lnTo>
                  <a:lnTo>
                    <a:pt x="2074" y="2149"/>
                  </a:lnTo>
                  <a:lnTo>
                    <a:pt x="2076" y="2149"/>
                  </a:lnTo>
                  <a:lnTo>
                    <a:pt x="2074" y="2149"/>
                  </a:lnTo>
                  <a:lnTo>
                    <a:pt x="2074" y="2149"/>
                  </a:lnTo>
                  <a:close/>
                  <a:moveTo>
                    <a:pt x="2041" y="2161"/>
                  </a:moveTo>
                  <a:lnTo>
                    <a:pt x="2038" y="2163"/>
                  </a:lnTo>
                  <a:lnTo>
                    <a:pt x="2036" y="2163"/>
                  </a:lnTo>
                  <a:lnTo>
                    <a:pt x="2038" y="2163"/>
                  </a:lnTo>
                  <a:lnTo>
                    <a:pt x="2036" y="2163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8" y="2165"/>
                  </a:lnTo>
                  <a:lnTo>
                    <a:pt x="2038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3" y="2161"/>
                  </a:lnTo>
                  <a:lnTo>
                    <a:pt x="2043" y="2161"/>
                  </a:lnTo>
                  <a:lnTo>
                    <a:pt x="2041" y="2161"/>
                  </a:lnTo>
                  <a:lnTo>
                    <a:pt x="2041" y="2161"/>
                  </a:lnTo>
                  <a:close/>
                  <a:moveTo>
                    <a:pt x="2045" y="2438"/>
                  </a:moveTo>
                  <a:lnTo>
                    <a:pt x="2045" y="2438"/>
                  </a:lnTo>
                  <a:lnTo>
                    <a:pt x="2045" y="2438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38"/>
                  </a:lnTo>
                  <a:lnTo>
                    <a:pt x="2045" y="2438"/>
                  </a:lnTo>
                  <a:close/>
                  <a:moveTo>
                    <a:pt x="2079" y="2139"/>
                  </a:moveTo>
                  <a:lnTo>
                    <a:pt x="2079" y="2137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79" y="2137"/>
                  </a:lnTo>
                  <a:lnTo>
                    <a:pt x="2076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6" y="2139"/>
                  </a:lnTo>
                  <a:lnTo>
                    <a:pt x="2076" y="2139"/>
                  </a:lnTo>
                  <a:lnTo>
                    <a:pt x="2079" y="2139"/>
                  </a:lnTo>
                  <a:close/>
                  <a:moveTo>
                    <a:pt x="2081" y="2139"/>
                  </a:move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6" y="2144"/>
                  </a:lnTo>
                  <a:lnTo>
                    <a:pt x="2076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2"/>
                  </a:lnTo>
                  <a:lnTo>
                    <a:pt x="2081" y="2142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close/>
                  <a:moveTo>
                    <a:pt x="2008" y="2163"/>
                  </a:move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1" y="2163"/>
                  </a:lnTo>
                  <a:lnTo>
                    <a:pt x="1998" y="2165"/>
                  </a:lnTo>
                  <a:lnTo>
                    <a:pt x="2001" y="2165"/>
                  </a:lnTo>
                  <a:lnTo>
                    <a:pt x="2001" y="2165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2001" y="2168"/>
                  </a:lnTo>
                  <a:lnTo>
                    <a:pt x="2001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5" y="2168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3"/>
                  </a:lnTo>
                  <a:lnTo>
                    <a:pt x="2008" y="2163"/>
                  </a:lnTo>
                  <a:close/>
                  <a:moveTo>
                    <a:pt x="2024" y="2431"/>
                  </a:move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7" y="2431"/>
                  </a:lnTo>
                  <a:lnTo>
                    <a:pt x="2027" y="2431"/>
                  </a:lnTo>
                  <a:lnTo>
                    <a:pt x="2024" y="2431"/>
                  </a:lnTo>
                  <a:close/>
                  <a:moveTo>
                    <a:pt x="1996" y="2473"/>
                  </a:move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close/>
                  <a:moveTo>
                    <a:pt x="2053" y="2156"/>
                  </a:moveTo>
                  <a:lnTo>
                    <a:pt x="2053" y="2156"/>
                  </a:lnTo>
                  <a:lnTo>
                    <a:pt x="2050" y="2156"/>
                  </a:lnTo>
                  <a:lnTo>
                    <a:pt x="2050" y="2156"/>
                  </a:lnTo>
                  <a:lnTo>
                    <a:pt x="2050" y="2158"/>
                  </a:lnTo>
                  <a:lnTo>
                    <a:pt x="2048" y="2156"/>
                  </a:lnTo>
                  <a:lnTo>
                    <a:pt x="2048" y="2158"/>
                  </a:lnTo>
                  <a:lnTo>
                    <a:pt x="2048" y="2158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3"/>
                  </a:lnTo>
                  <a:lnTo>
                    <a:pt x="2045" y="2163"/>
                  </a:lnTo>
                  <a:lnTo>
                    <a:pt x="2048" y="2163"/>
                  </a:lnTo>
                  <a:lnTo>
                    <a:pt x="2048" y="2161"/>
                  </a:lnTo>
                  <a:lnTo>
                    <a:pt x="2048" y="2163"/>
                  </a:lnTo>
                  <a:lnTo>
                    <a:pt x="2045" y="2165"/>
                  </a:lnTo>
                  <a:lnTo>
                    <a:pt x="2045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3"/>
                  </a:lnTo>
                  <a:lnTo>
                    <a:pt x="2050" y="2163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6"/>
                  </a:lnTo>
                  <a:close/>
                  <a:moveTo>
                    <a:pt x="2469" y="1157"/>
                  </a:move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71" y="1157"/>
                  </a:lnTo>
                  <a:lnTo>
                    <a:pt x="2471" y="1155"/>
                  </a:lnTo>
                  <a:lnTo>
                    <a:pt x="2469" y="1155"/>
                  </a:lnTo>
                  <a:lnTo>
                    <a:pt x="2469" y="1157"/>
                  </a:lnTo>
                  <a:close/>
                  <a:moveTo>
                    <a:pt x="2474" y="1150"/>
                  </a:moveTo>
                  <a:lnTo>
                    <a:pt x="2474" y="1150"/>
                  </a:lnTo>
                  <a:lnTo>
                    <a:pt x="2474" y="1150"/>
                  </a:lnTo>
                  <a:lnTo>
                    <a:pt x="2474" y="1150"/>
                  </a:lnTo>
                  <a:lnTo>
                    <a:pt x="2476" y="1150"/>
                  </a:lnTo>
                  <a:lnTo>
                    <a:pt x="2476" y="1150"/>
                  </a:lnTo>
                  <a:lnTo>
                    <a:pt x="2474" y="1150"/>
                  </a:lnTo>
                  <a:lnTo>
                    <a:pt x="2474" y="1150"/>
                  </a:lnTo>
                  <a:close/>
                  <a:moveTo>
                    <a:pt x="2464" y="1183"/>
                  </a:moveTo>
                  <a:lnTo>
                    <a:pt x="2466" y="1183"/>
                  </a:lnTo>
                  <a:lnTo>
                    <a:pt x="2466" y="1183"/>
                  </a:lnTo>
                  <a:lnTo>
                    <a:pt x="2466" y="1183"/>
                  </a:lnTo>
                  <a:lnTo>
                    <a:pt x="2466" y="1181"/>
                  </a:lnTo>
                  <a:lnTo>
                    <a:pt x="2466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3"/>
                  </a:lnTo>
                  <a:lnTo>
                    <a:pt x="2464" y="1183"/>
                  </a:lnTo>
                  <a:close/>
                  <a:moveTo>
                    <a:pt x="2464" y="1179"/>
                  </a:moveTo>
                  <a:lnTo>
                    <a:pt x="2464" y="1176"/>
                  </a:lnTo>
                  <a:lnTo>
                    <a:pt x="2462" y="1176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close/>
                  <a:moveTo>
                    <a:pt x="2483" y="1801"/>
                  </a:moveTo>
                  <a:lnTo>
                    <a:pt x="2483" y="1801"/>
                  </a:lnTo>
                  <a:lnTo>
                    <a:pt x="2483" y="1803"/>
                  </a:lnTo>
                  <a:lnTo>
                    <a:pt x="2483" y="1803"/>
                  </a:lnTo>
                  <a:lnTo>
                    <a:pt x="2485" y="1803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1" y="1801"/>
                  </a:lnTo>
                  <a:lnTo>
                    <a:pt x="2481" y="1801"/>
                  </a:lnTo>
                  <a:lnTo>
                    <a:pt x="2481" y="1803"/>
                  </a:lnTo>
                  <a:lnTo>
                    <a:pt x="2481" y="1803"/>
                  </a:lnTo>
                  <a:lnTo>
                    <a:pt x="2483" y="1801"/>
                  </a:lnTo>
                  <a:close/>
                  <a:moveTo>
                    <a:pt x="2592" y="1103"/>
                  </a:moveTo>
                  <a:lnTo>
                    <a:pt x="2592" y="1103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4" y="1108"/>
                  </a:lnTo>
                  <a:lnTo>
                    <a:pt x="2594" y="1108"/>
                  </a:lnTo>
                  <a:lnTo>
                    <a:pt x="2594" y="1105"/>
                  </a:lnTo>
                  <a:lnTo>
                    <a:pt x="2594" y="1105"/>
                  </a:lnTo>
                  <a:lnTo>
                    <a:pt x="2592" y="1103"/>
                  </a:lnTo>
                  <a:close/>
                  <a:moveTo>
                    <a:pt x="2552" y="1096"/>
                  </a:moveTo>
                  <a:lnTo>
                    <a:pt x="2552" y="1096"/>
                  </a:lnTo>
                  <a:lnTo>
                    <a:pt x="2552" y="1096"/>
                  </a:lnTo>
                  <a:lnTo>
                    <a:pt x="2549" y="1096"/>
                  </a:lnTo>
                  <a:lnTo>
                    <a:pt x="2549" y="1098"/>
                  </a:lnTo>
                  <a:lnTo>
                    <a:pt x="2547" y="1098"/>
                  </a:lnTo>
                  <a:lnTo>
                    <a:pt x="2549" y="1101"/>
                  </a:lnTo>
                  <a:lnTo>
                    <a:pt x="2549" y="1101"/>
                  </a:lnTo>
                  <a:lnTo>
                    <a:pt x="2552" y="1098"/>
                  </a:lnTo>
                  <a:lnTo>
                    <a:pt x="2552" y="1101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6"/>
                  </a:lnTo>
                  <a:lnTo>
                    <a:pt x="2552" y="1096"/>
                  </a:lnTo>
                  <a:close/>
                  <a:moveTo>
                    <a:pt x="2582" y="1072"/>
                  </a:moveTo>
                  <a:lnTo>
                    <a:pt x="2582" y="1074"/>
                  </a:lnTo>
                  <a:lnTo>
                    <a:pt x="2582" y="1074"/>
                  </a:lnTo>
                  <a:lnTo>
                    <a:pt x="2582" y="1077"/>
                  </a:lnTo>
                  <a:lnTo>
                    <a:pt x="2585" y="1077"/>
                  </a:lnTo>
                  <a:lnTo>
                    <a:pt x="2585" y="1077"/>
                  </a:lnTo>
                  <a:lnTo>
                    <a:pt x="2585" y="1074"/>
                  </a:lnTo>
                  <a:lnTo>
                    <a:pt x="2585" y="1072"/>
                  </a:lnTo>
                  <a:lnTo>
                    <a:pt x="2582" y="1072"/>
                  </a:lnTo>
                  <a:close/>
                  <a:moveTo>
                    <a:pt x="3200" y="483"/>
                  </a:moveTo>
                  <a:lnTo>
                    <a:pt x="3200" y="480"/>
                  </a:lnTo>
                  <a:lnTo>
                    <a:pt x="3195" y="476"/>
                  </a:lnTo>
                  <a:lnTo>
                    <a:pt x="3195" y="473"/>
                  </a:lnTo>
                  <a:lnTo>
                    <a:pt x="3195" y="473"/>
                  </a:lnTo>
                  <a:lnTo>
                    <a:pt x="3195" y="471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0" y="469"/>
                  </a:lnTo>
                  <a:lnTo>
                    <a:pt x="3190" y="466"/>
                  </a:lnTo>
                  <a:lnTo>
                    <a:pt x="3190" y="464"/>
                  </a:lnTo>
                  <a:lnTo>
                    <a:pt x="3188" y="462"/>
                  </a:lnTo>
                  <a:lnTo>
                    <a:pt x="3188" y="459"/>
                  </a:lnTo>
                  <a:lnTo>
                    <a:pt x="3188" y="457"/>
                  </a:lnTo>
                  <a:lnTo>
                    <a:pt x="3190" y="457"/>
                  </a:lnTo>
                  <a:lnTo>
                    <a:pt x="3193" y="452"/>
                  </a:lnTo>
                  <a:lnTo>
                    <a:pt x="3195" y="452"/>
                  </a:lnTo>
                  <a:lnTo>
                    <a:pt x="3195" y="450"/>
                  </a:lnTo>
                  <a:lnTo>
                    <a:pt x="3195" y="443"/>
                  </a:lnTo>
                  <a:lnTo>
                    <a:pt x="3195" y="440"/>
                  </a:lnTo>
                  <a:lnTo>
                    <a:pt x="3197" y="440"/>
                  </a:lnTo>
                  <a:lnTo>
                    <a:pt x="3195" y="440"/>
                  </a:lnTo>
                  <a:lnTo>
                    <a:pt x="3193" y="440"/>
                  </a:lnTo>
                  <a:lnTo>
                    <a:pt x="3190" y="438"/>
                  </a:lnTo>
                  <a:lnTo>
                    <a:pt x="3188" y="436"/>
                  </a:lnTo>
                  <a:lnTo>
                    <a:pt x="3188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3" y="433"/>
                  </a:lnTo>
                  <a:lnTo>
                    <a:pt x="3183" y="433"/>
                  </a:lnTo>
                  <a:lnTo>
                    <a:pt x="3181" y="431"/>
                  </a:lnTo>
                  <a:lnTo>
                    <a:pt x="3178" y="431"/>
                  </a:lnTo>
                  <a:lnTo>
                    <a:pt x="3178" y="431"/>
                  </a:lnTo>
                  <a:lnTo>
                    <a:pt x="3169" y="433"/>
                  </a:lnTo>
                  <a:lnTo>
                    <a:pt x="3164" y="436"/>
                  </a:lnTo>
                  <a:lnTo>
                    <a:pt x="3162" y="436"/>
                  </a:lnTo>
                  <a:lnTo>
                    <a:pt x="3162" y="436"/>
                  </a:lnTo>
                  <a:lnTo>
                    <a:pt x="3159" y="436"/>
                  </a:lnTo>
                  <a:lnTo>
                    <a:pt x="3157" y="438"/>
                  </a:lnTo>
                  <a:lnTo>
                    <a:pt x="3157" y="438"/>
                  </a:lnTo>
                  <a:lnTo>
                    <a:pt x="3155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0" y="440"/>
                  </a:lnTo>
                  <a:lnTo>
                    <a:pt x="3148" y="440"/>
                  </a:lnTo>
                  <a:lnTo>
                    <a:pt x="3145" y="440"/>
                  </a:lnTo>
                  <a:lnTo>
                    <a:pt x="3145" y="443"/>
                  </a:lnTo>
                  <a:lnTo>
                    <a:pt x="3143" y="443"/>
                  </a:lnTo>
                  <a:lnTo>
                    <a:pt x="3143" y="445"/>
                  </a:lnTo>
                  <a:lnTo>
                    <a:pt x="3143" y="445"/>
                  </a:lnTo>
                  <a:lnTo>
                    <a:pt x="3141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50"/>
                  </a:lnTo>
                  <a:lnTo>
                    <a:pt x="3136" y="450"/>
                  </a:lnTo>
                  <a:lnTo>
                    <a:pt x="3136" y="450"/>
                  </a:lnTo>
                  <a:lnTo>
                    <a:pt x="3136" y="452"/>
                  </a:lnTo>
                  <a:lnTo>
                    <a:pt x="3136" y="452"/>
                  </a:lnTo>
                  <a:lnTo>
                    <a:pt x="3133" y="452"/>
                  </a:lnTo>
                  <a:lnTo>
                    <a:pt x="3131" y="454"/>
                  </a:lnTo>
                  <a:lnTo>
                    <a:pt x="3131" y="454"/>
                  </a:lnTo>
                  <a:lnTo>
                    <a:pt x="3129" y="452"/>
                  </a:lnTo>
                  <a:lnTo>
                    <a:pt x="3126" y="452"/>
                  </a:lnTo>
                  <a:lnTo>
                    <a:pt x="3126" y="452"/>
                  </a:lnTo>
                  <a:lnTo>
                    <a:pt x="3124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19" y="450"/>
                  </a:lnTo>
                  <a:lnTo>
                    <a:pt x="3117" y="452"/>
                  </a:lnTo>
                  <a:lnTo>
                    <a:pt x="3112" y="452"/>
                  </a:lnTo>
                  <a:lnTo>
                    <a:pt x="3110" y="452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7"/>
                  </a:lnTo>
                  <a:lnTo>
                    <a:pt x="3107" y="457"/>
                  </a:lnTo>
                  <a:lnTo>
                    <a:pt x="3107" y="457"/>
                  </a:lnTo>
                  <a:lnTo>
                    <a:pt x="3103" y="459"/>
                  </a:lnTo>
                  <a:lnTo>
                    <a:pt x="3103" y="459"/>
                  </a:lnTo>
                  <a:lnTo>
                    <a:pt x="3100" y="462"/>
                  </a:lnTo>
                  <a:lnTo>
                    <a:pt x="3098" y="462"/>
                  </a:lnTo>
                  <a:lnTo>
                    <a:pt x="3098" y="464"/>
                  </a:lnTo>
                  <a:lnTo>
                    <a:pt x="3098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3" y="466"/>
                  </a:lnTo>
                  <a:lnTo>
                    <a:pt x="3093" y="464"/>
                  </a:lnTo>
                  <a:lnTo>
                    <a:pt x="3093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89" y="464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71"/>
                  </a:lnTo>
                  <a:lnTo>
                    <a:pt x="3089" y="471"/>
                  </a:lnTo>
                  <a:lnTo>
                    <a:pt x="3086" y="473"/>
                  </a:lnTo>
                  <a:lnTo>
                    <a:pt x="3084" y="476"/>
                  </a:lnTo>
                  <a:lnTo>
                    <a:pt x="3084" y="476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3"/>
                  </a:lnTo>
                  <a:lnTo>
                    <a:pt x="3084" y="483"/>
                  </a:lnTo>
                  <a:lnTo>
                    <a:pt x="3081" y="483"/>
                  </a:lnTo>
                  <a:lnTo>
                    <a:pt x="3081" y="483"/>
                  </a:lnTo>
                  <a:lnTo>
                    <a:pt x="3079" y="483"/>
                  </a:lnTo>
                  <a:lnTo>
                    <a:pt x="3079" y="483"/>
                  </a:lnTo>
                  <a:lnTo>
                    <a:pt x="3074" y="483"/>
                  </a:lnTo>
                  <a:lnTo>
                    <a:pt x="3074" y="480"/>
                  </a:lnTo>
                  <a:lnTo>
                    <a:pt x="3072" y="480"/>
                  </a:lnTo>
                  <a:lnTo>
                    <a:pt x="3067" y="483"/>
                  </a:lnTo>
                  <a:lnTo>
                    <a:pt x="3067" y="483"/>
                  </a:lnTo>
                  <a:lnTo>
                    <a:pt x="3065" y="483"/>
                  </a:lnTo>
                  <a:lnTo>
                    <a:pt x="3065" y="485"/>
                  </a:lnTo>
                  <a:lnTo>
                    <a:pt x="3063" y="485"/>
                  </a:lnTo>
                  <a:lnTo>
                    <a:pt x="3060" y="485"/>
                  </a:lnTo>
                  <a:lnTo>
                    <a:pt x="3060" y="485"/>
                  </a:lnTo>
                  <a:lnTo>
                    <a:pt x="3055" y="485"/>
                  </a:lnTo>
                  <a:lnTo>
                    <a:pt x="3053" y="485"/>
                  </a:lnTo>
                  <a:lnTo>
                    <a:pt x="3053" y="485"/>
                  </a:lnTo>
                  <a:lnTo>
                    <a:pt x="3051" y="485"/>
                  </a:lnTo>
                  <a:lnTo>
                    <a:pt x="3051" y="488"/>
                  </a:lnTo>
                  <a:lnTo>
                    <a:pt x="3051" y="488"/>
                  </a:lnTo>
                  <a:lnTo>
                    <a:pt x="3048" y="488"/>
                  </a:lnTo>
                  <a:lnTo>
                    <a:pt x="3048" y="485"/>
                  </a:lnTo>
                  <a:lnTo>
                    <a:pt x="3048" y="485"/>
                  </a:lnTo>
                  <a:lnTo>
                    <a:pt x="3046" y="485"/>
                  </a:lnTo>
                  <a:lnTo>
                    <a:pt x="3046" y="485"/>
                  </a:lnTo>
                  <a:lnTo>
                    <a:pt x="3044" y="485"/>
                  </a:lnTo>
                  <a:lnTo>
                    <a:pt x="3044" y="485"/>
                  </a:lnTo>
                  <a:lnTo>
                    <a:pt x="3039" y="485"/>
                  </a:lnTo>
                  <a:lnTo>
                    <a:pt x="3039" y="485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2" y="488"/>
                  </a:lnTo>
                  <a:lnTo>
                    <a:pt x="3032" y="488"/>
                  </a:lnTo>
                  <a:lnTo>
                    <a:pt x="3029" y="483"/>
                  </a:lnTo>
                  <a:lnTo>
                    <a:pt x="3029" y="483"/>
                  </a:lnTo>
                  <a:lnTo>
                    <a:pt x="3027" y="480"/>
                  </a:lnTo>
                  <a:lnTo>
                    <a:pt x="3025" y="480"/>
                  </a:lnTo>
                  <a:lnTo>
                    <a:pt x="3025" y="480"/>
                  </a:lnTo>
                  <a:lnTo>
                    <a:pt x="3013" y="483"/>
                  </a:lnTo>
                  <a:lnTo>
                    <a:pt x="3010" y="485"/>
                  </a:lnTo>
                  <a:lnTo>
                    <a:pt x="3008" y="485"/>
                  </a:lnTo>
                  <a:lnTo>
                    <a:pt x="3008" y="485"/>
                  </a:lnTo>
                  <a:lnTo>
                    <a:pt x="3006" y="485"/>
                  </a:lnTo>
                  <a:lnTo>
                    <a:pt x="3003" y="485"/>
                  </a:lnTo>
                  <a:lnTo>
                    <a:pt x="3003" y="485"/>
                  </a:lnTo>
                  <a:lnTo>
                    <a:pt x="3001" y="485"/>
                  </a:lnTo>
                  <a:lnTo>
                    <a:pt x="3001" y="483"/>
                  </a:lnTo>
                  <a:lnTo>
                    <a:pt x="2999" y="483"/>
                  </a:lnTo>
                  <a:lnTo>
                    <a:pt x="2999" y="480"/>
                  </a:lnTo>
                  <a:lnTo>
                    <a:pt x="2999" y="478"/>
                  </a:lnTo>
                  <a:lnTo>
                    <a:pt x="2999" y="476"/>
                  </a:lnTo>
                  <a:lnTo>
                    <a:pt x="2996" y="469"/>
                  </a:lnTo>
                  <a:lnTo>
                    <a:pt x="2994" y="466"/>
                  </a:lnTo>
                  <a:lnTo>
                    <a:pt x="2984" y="457"/>
                  </a:lnTo>
                  <a:lnTo>
                    <a:pt x="2984" y="457"/>
                  </a:lnTo>
                  <a:lnTo>
                    <a:pt x="2984" y="454"/>
                  </a:lnTo>
                  <a:lnTo>
                    <a:pt x="2984" y="452"/>
                  </a:lnTo>
                  <a:lnTo>
                    <a:pt x="2984" y="452"/>
                  </a:lnTo>
                  <a:lnTo>
                    <a:pt x="2984" y="450"/>
                  </a:lnTo>
                  <a:lnTo>
                    <a:pt x="2987" y="447"/>
                  </a:lnTo>
                  <a:lnTo>
                    <a:pt x="2987" y="447"/>
                  </a:lnTo>
                  <a:lnTo>
                    <a:pt x="2989" y="447"/>
                  </a:lnTo>
                  <a:lnTo>
                    <a:pt x="2989" y="445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92" y="438"/>
                  </a:lnTo>
                  <a:lnTo>
                    <a:pt x="2994" y="438"/>
                  </a:lnTo>
                  <a:lnTo>
                    <a:pt x="2994" y="436"/>
                  </a:lnTo>
                  <a:lnTo>
                    <a:pt x="2994" y="436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89" y="433"/>
                  </a:lnTo>
                  <a:lnTo>
                    <a:pt x="2989" y="431"/>
                  </a:lnTo>
                  <a:lnTo>
                    <a:pt x="2989" y="428"/>
                  </a:lnTo>
                  <a:lnTo>
                    <a:pt x="2989" y="426"/>
                  </a:lnTo>
                  <a:lnTo>
                    <a:pt x="2989" y="426"/>
                  </a:lnTo>
                  <a:lnTo>
                    <a:pt x="2989" y="424"/>
                  </a:lnTo>
                  <a:lnTo>
                    <a:pt x="2989" y="424"/>
                  </a:lnTo>
                  <a:lnTo>
                    <a:pt x="2989" y="421"/>
                  </a:lnTo>
                  <a:lnTo>
                    <a:pt x="2987" y="421"/>
                  </a:lnTo>
                  <a:lnTo>
                    <a:pt x="2982" y="424"/>
                  </a:lnTo>
                  <a:lnTo>
                    <a:pt x="2982" y="424"/>
                  </a:lnTo>
                  <a:lnTo>
                    <a:pt x="2982" y="421"/>
                  </a:lnTo>
                  <a:lnTo>
                    <a:pt x="2982" y="421"/>
                  </a:lnTo>
                  <a:lnTo>
                    <a:pt x="2982" y="419"/>
                  </a:lnTo>
                  <a:lnTo>
                    <a:pt x="2982" y="419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0" y="414"/>
                  </a:lnTo>
                  <a:lnTo>
                    <a:pt x="2980" y="414"/>
                  </a:lnTo>
                  <a:lnTo>
                    <a:pt x="2977" y="414"/>
                  </a:lnTo>
                  <a:lnTo>
                    <a:pt x="2977" y="412"/>
                  </a:lnTo>
                  <a:lnTo>
                    <a:pt x="2977" y="412"/>
                  </a:lnTo>
                  <a:lnTo>
                    <a:pt x="2982" y="398"/>
                  </a:lnTo>
                  <a:lnTo>
                    <a:pt x="2984" y="395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2" y="393"/>
                  </a:lnTo>
                  <a:lnTo>
                    <a:pt x="2982" y="393"/>
                  </a:lnTo>
                  <a:lnTo>
                    <a:pt x="2980" y="393"/>
                  </a:lnTo>
                  <a:lnTo>
                    <a:pt x="2977" y="393"/>
                  </a:lnTo>
                  <a:lnTo>
                    <a:pt x="2977" y="393"/>
                  </a:lnTo>
                  <a:lnTo>
                    <a:pt x="2975" y="393"/>
                  </a:lnTo>
                  <a:lnTo>
                    <a:pt x="2975" y="391"/>
                  </a:lnTo>
                  <a:lnTo>
                    <a:pt x="2975" y="391"/>
                  </a:lnTo>
                  <a:lnTo>
                    <a:pt x="2973" y="391"/>
                  </a:lnTo>
                  <a:lnTo>
                    <a:pt x="2970" y="391"/>
                  </a:lnTo>
                  <a:lnTo>
                    <a:pt x="2968" y="391"/>
                  </a:lnTo>
                  <a:lnTo>
                    <a:pt x="2966" y="393"/>
                  </a:lnTo>
                  <a:lnTo>
                    <a:pt x="2963" y="393"/>
                  </a:lnTo>
                  <a:lnTo>
                    <a:pt x="2961" y="391"/>
                  </a:lnTo>
                  <a:lnTo>
                    <a:pt x="2951" y="383"/>
                  </a:lnTo>
                  <a:lnTo>
                    <a:pt x="2949" y="381"/>
                  </a:lnTo>
                  <a:lnTo>
                    <a:pt x="2949" y="381"/>
                  </a:lnTo>
                  <a:lnTo>
                    <a:pt x="2947" y="379"/>
                  </a:lnTo>
                  <a:lnTo>
                    <a:pt x="2944" y="379"/>
                  </a:lnTo>
                  <a:lnTo>
                    <a:pt x="2944" y="376"/>
                  </a:lnTo>
                  <a:lnTo>
                    <a:pt x="2947" y="376"/>
                  </a:lnTo>
                  <a:lnTo>
                    <a:pt x="2944" y="374"/>
                  </a:lnTo>
                  <a:lnTo>
                    <a:pt x="2942" y="374"/>
                  </a:lnTo>
                  <a:lnTo>
                    <a:pt x="2942" y="374"/>
                  </a:lnTo>
                  <a:lnTo>
                    <a:pt x="2942" y="369"/>
                  </a:lnTo>
                  <a:lnTo>
                    <a:pt x="2942" y="369"/>
                  </a:lnTo>
                  <a:lnTo>
                    <a:pt x="2940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5"/>
                  </a:lnTo>
                  <a:lnTo>
                    <a:pt x="2935" y="362"/>
                  </a:lnTo>
                  <a:lnTo>
                    <a:pt x="2935" y="360"/>
                  </a:lnTo>
                  <a:lnTo>
                    <a:pt x="2932" y="360"/>
                  </a:lnTo>
                  <a:lnTo>
                    <a:pt x="2930" y="360"/>
                  </a:lnTo>
                  <a:lnTo>
                    <a:pt x="2928" y="360"/>
                  </a:lnTo>
                  <a:lnTo>
                    <a:pt x="2925" y="360"/>
                  </a:lnTo>
                  <a:lnTo>
                    <a:pt x="2925" y="357"/>
                  </a:lnTo>
                  <a:lnTo>
                    <a:pt x="2925" y="357"/>
                  </a:lnTo>
                  <a:lnTo>
                    <a:pt x="2925" y="353"/>
                  </a:lnTo>
                  <a:lnTo>
                    <a:pt x="2925" y="350"/>
                  </a:lnTo>
                  <a:lnTo>
                    <a:pt x="2925" y="350"/>
                  </a:lnTo>
                  <a:lnTo>
                    <a:pt x="2923" y="348"/>
                  </a:lnTo>
                  <a:lnTo>
                    <a:pt x="2923" y="348"/>
                  </a:lnTo>
                  <a:lnTo>
                    <a:pt x="2921" y="348"/>
                  </a:lnTo>
                  <a:lnTo>
                    <a:pt x="2918" y="348"/>
                  </a:lnTo>
                  <a:lnTo>
                    <a:pt x="2918" y="348"/>
                  </a:lnTo>
                  <a:lnTo>
                    <a:pt x="2916" y="348"/>
                  </a:lnTo>
                  <a:lnTo>
                    <a:pt x="2916" y="353"/>
                  </a:lnTo>
                  <a:lnTo>
                    <a:pt x="2916" y="355"/>
                  </a:lnTo>
                  <a:lnTo>
                    <a:pt x="2916" y="355"/>
                  </a:lnTo>
                  <a:lnTo>
                    <a:pt x="2914" y="355"/>
                  </a:lnTo>
                  <a:lnTo>
                    <a:pt x="2911" y="353"/>
                  </a:lnTo>
                  <a:lnTo>
                    <a:pt x="2911" y="350"/>
                  </a:lnTo>
                  <a:lnTo>
                    <a:pt x="2909" y="350"/>
                  </a:lnTo>
                  <a:lnTo>
                    <a:pt x="2909" y="350"/>
                  </a:lnTo>
                  <a:lnTo>
                    <a:pt x="2906" y="353"/>
                  </a:lnTo>
                  <a:lnTo>
                    <a:pt x="2904" y="353"/>
                  </a:lnTo>
                  <a:lnTo>
                    <a:pt x="2904" y="355"/>
                  </a:lnTo>
                  <a:lnTo>
                    <a:pt x="2902" y="353"/>
                  </a:lnTo>
                  <a:lnTo>
                    <a:pt x="2902" y="353"/>
                  </a:lnTo>
                  <a:lnTo>
                    <a:pt x="2899" y="353"/>
                  </a:lnTo>
                  <a:lnTo>
                    <a:pt x="2899" y="348"/>
                  </a:lnTo>
                  <a:lnTo>
                    <a:pt x="2897" y="346"/>
                  </a:lnTo>
                  <a:lnTo>
                    <a:pt x="2895" y="346"/>
                  </a:lnTo>
                  <a:lnTo>
                    <a:pt x="2892" y="343"/>
                  </a:lnTo>
                  <a:lnTo>
                    <a:pt x="2892" y="343"/>
                  </a:lnTo>
                  <a:lnTo>
                    <a:pt x="2890" y="343"/>
                  </a:lnTo>
                  <a:lnTo>
                    <a:pt x="2887" y="346"/>
                  </a:lnTo>
                  <a:lnTo>
                    <a:pt x="2885" y="346"/>
                  </a:lnTo>
                  <a:lnTo>
                    <a:pt x="2885" y="343"/>
                  </a:lnTo>
                  <a:lnTo>
                    <a:pt x="2885" y="343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7" y="341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6"/>
                  </a:lnTo>
                  <a:lnTo>
                    <a:pt x="2887" y="336"/>
                  </a:lnTo>
                  <a:lnTo>
                    <a:pt x="2885" y="336"/>
                  </a:lnTo>
                  <a:lnTo>
                    <a:pt x="2885" y="336"/>
                  </a:lnTo>
                  <a:lnTo>
                    <a:pt x="2883" y="336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78" y="336"/>
                  </a:lnTo>
                  <a:lnTo>
                    <a:pt x="2878" y="336"/>
                  </a:lnTo>
                  <a:lnTo>
                    <a:pt x="2873" y="334"/>
                  </a:lnTo>
                  <a:lnTo>
                    <a:pt x="2866" y="336"/>
                  </a:lnTo>
                  <a:lnTo>
                    <a:pt x="2864" y="336"/>
                  </a:lnTo>
                  <a:lnTo>
                    <a:pt x="2864" y="336"/>
                  </a:lnTo>
                  <a:lnTo>
                    <a:pt x="2864" y="338"/>
                  </a:lnTo>
                  <a:lnTo>
                    <a:pt x="2864" y="338"/>
                  </a:lnTo>
                  <a:lnTo>
                    <a:pt x="2861" y="338"/>
                  </a:lnTo>
                  <a:lnTo>
                    <a:pt x="2859" y="336"/>
                  </a:lnTo>
                  <a:lnTo>
                    <a:pt x="2859" y="338"/>
                  </a:lnTo>
                  <a:lnTo>
                    <a:pt x="2857" y="338"/>
                  </a:lnTo>
                  <a:lnTo>
                    <a:pt x="2854" y="338"/>
                  </a:lnTo>
                  <a:lnTo>
                    <a:pt x="2850" y="338"/>
                  </a:lnTo>
                  <a:lnTo>
                    <a:pt x="2850" y="338"/>
                  </a:lnTo>
                  <a:lnTo>
                    <a:pt x="2847" y="336"/>
                  </a:lnTo>
                  <a:lnTo>
                    <a:pt x="2845" y="334"/>
                  </a:lnTo>
                  <a:lnTo>
                    <a:pt x="2845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6"/>
                  </a:lnTo>
                  <a:lnTo>
                    <a:pt x="2840" y="336"/>
                  </a:lnTo>
                  <a:lnTo>
                    <a:pt x="2840" y="336"/>
                  </a:lnTo>
                  <a:lnTo>
                    <a:pt x="2838" y="336"/>
                  </a:lnTo>
                  <a:lnTo>
                    <a:pt x="2835" y="334"/>
                  </a:lnTo>
                  <a:lnTo>
                    <a:pt x="2835" y="334"/>
                  </a:lnTo>
                  <a:lnTo>
                    <a:pt x="2833" y="331"/>
                  </a:lnTo>
                  <a:lnTo>
                    <a:pt x="2833" y="331"/>
                  </a:lnTo>
                  <a:lnTo>
                    <a:pt x="2831" y="329"/>
                  </a:lnTo>
                  <a:lnTo>
                    <a:pt x="2831" y="329"/>
                  </a:lnTo>
                  <a:lnTo>
                    <a:pt x="2828" y="327"/>
                  </a:lnTo>
                  <a:lnTo>
                    <a:pt x="2828" y="327"/>
                  </a:lnTo>
                  <a:lnTo>
                    <a:pt x="2828" y="324"/>
                  </a:lnTo>
                  <a:lnTo>
                    <a:pt x="2828" y="322"/>
                  </a:lnTo>
                  <a:lnTo>
                    <a:pt x="2826" y="320"/>
                  </a:lnTo>
                  <a:lnTo>
                    <a:pt x="2821" y="320"/>
                  </a:lnTo>
                  <a:lnTo>
                    <a:pt x="2819" y="315"/>
                  </a:lnTo>
                  <a:lnTo>
                    <a:pt x="2819" y="315"/>
                  </a:lnTo>
                  <a:lnTo>
                    <a:pt x="2819" y="312"/>
                  </a:lnTo>
                  <a:lnTo>
                    <a:pt x="2819" y="310"/>
                  </a:lnTo>
                  <a:lnTo>
                    <a:pt x="2821" y="310"/>
                  </a:lnTo>
                  <a:lnTo>
                    <a:pt x="2821" y="308"/>
                  </a:lnTo>
                  <a:lnTo>
                    <a:pt x="2821" y="305"/>
                  </a:lnTo>
                  <a:lnTo>
                    <a:pt x="2819" y="303"/>
                  </a:lnTo>
                  <a:lnTo>
                    <a:pt x="2819" y="298"/>
                  </a:lnTo>
                  <a:lnTo>
                    <a:pt x="2819" y="296"/>
                  </a:lnTo>
                  <a:lnTo>
                    <a:pt x="2824" y="291"/>
                  </a:lnTo>
                  <a:lnTo>
                    <a:pt x="2824" y="289"/>
                  </a:lnTo>
                  <a:lnTo>
                    <a:pt x="2824" y="289"/>
                  </a:lnTo>
                  <a:lnTo>
                    <a:pt x="2824" y="286"/>
                  </a:lnTo>
                  <a:lnTo>
                    <a:pt x="2824" y="284"/>
                  </a:lnTo>
                  <a:lnTo>
                    <a:pt x="2824" y="284"/>
                  </a:lnTo>
                  <a:lnTo>
                    <a:pt x="2814" y="279"/>
                  </a:lnTo>
                  <a:lnTo>
                    <a:pt x="2812" y="277"/>
                  </a:lnTo>
                  <a:lnTo>
                    <a:pt x="2809" y="275"/>
                  </a:lnTo>
                  <a:lnTo>
                    <a:pt x="2809" y="275"/>
                  </a:lnTo>
                  <a:lnTo>
                    <a:pt x="2809" y="272"/>
                  </a:lnTo>
                  <a:lnTo>
                    <a:pt x="2812" y="272"/>
                  </a:lnTo>
                  <a:lnTo>
                    <a:pt x="2812" y="272"/>
                  </a:lnTo>
                  <a:lnTo>
                    <a:pt x="2812" y="270"/>
                  </a:lnTo>
                  <a:lnTo>
                    <a:pt x="2812" y="270"/>
                  </a:lnTo>
                  <a:lnTo>
                    <a:pt x="2812" y="267"/>
                  </a:lnTo>
                  <a:lnTo>
                    <a:pt x="2812" y="267"/>
                  </a:lnTo>
                  <a:lnTo>
                    <a:pt x="2809" y="265"/>
                  </a:lnTo>
                  <a:lnTo>
                    <a:pt x="2807" y="263"/>
                  </a:lnTo>
                  <a:lnTo>
                    <a:pt x="2809" y="263"/>
                  </a:lnTo>
                  <a:lnTo>
                    <a:pt x="2809" y="263"/>
                  </a:lnTo>
                  <a:lnTo>
                    <a:pt x="2809" y="260"/>
                  </a:lnTo>
                  <a:lnTo>
                    <a:pt x="2809" y="258"/>
                  </a:lnTo>
                  <a:lnTo>
                    <a:pt x="2812" y="258"/>
                  </a:lnTo>
                  <a:lnTo>
                    <a:pt x="2812" y="256"/>
                  </a:lnTo>
                  <a:lnTo>
                    <a:pt x="2812" y="253"/>
                  </a:lnTo>
                  <a:lnTo>
                    <a:pt x="2812" y="251"/>
                  </a:lnTo>
                  <a:lnTo>
                    <a:pt x="2812" y="251"/>
                  </a:lnTo>
                  <a:lnTo>
                    <a:pt x="2809" y="249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9" y="241"/>
                  </a:lnTo>
                  <a:lnTo>
                    <a:pt x="2809" y="241"/>
                  </a:lnTo>
                  <a:lnTo>
                    <a:pt x="2807" y="239"/>
                  </a:lnTo>
                  <a:lnTo>
                    <a:pt x="2807" y="239"/>
                  </a:lnTo>
                  <a:lnTo>
                    <a:pt x="2805" y="239"/>
                  </a:lnTo>
                  <a:lnTo>
                    <a:pt x="2805" y="237"/>
                  </a:lnTo>
                  <a:lnTo>
                    <a:pt x="2800" y="227"/>
                  </a:lnTo>
                  <a:lnTo>
                    <a:pt x="2798" y="225"/>
                  </a:lnTo>
                  <a:lnTo>
                    <a:pt x="2795" y="223"/>
                  </a:lnTo>
                  <a:lnTo>
                    <a:pt x="2795" y="223"/>
                  </a:lnTo>
                  <a:lnTo>
                    <a:pt x="2793" y="218"/>
                  </a:lnTo>
                  <a:lnTo>
                    <a:pt x="2791" y="215"/>
                  </a:lnTo>
                  <a:lnTo>
                    <a:pt x="2788" y="213"/>
                  </a:lnTo>
                  <a:lnTo>
                    <a:pt x="2788" y="213"/>
                  </a:lnTo>
                  <a:lnTo>
                    <a:pt x="2788" y="211"/>
                  </a:lnTo>
                  <a:lnTo>
                    <a:pt x="2788" y="208"/>
                  </a:lnTo>
                  <a:lnTo>
                    <a:pt x="2788" y="206"/>
                  </a:lnTo>
                  <a:lnTo>
                    <a:pt x="2788" y="204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91" y="199"/>
                  </a:lnTo>
                  <a:lnTo>
                    <a:pt x="2791" y="196"/>
                  </a:lnTo>
                  <a:lnTo>
                    <a:pt x="2791" y="194"/>
                  </a:lnTo>
                  <a:lnTo>
                    <a:pt x="2793" y="194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88" y="192"/>
                  </a:lnTo>
                  <a:lnTo>
                    <a:pt x="2788" y="192"/>
                  </a:lnTo>
                  <a:lnTo>
                    <a:pt x="2788" y="194"/>
                  </a:lnTo>
                  <a:lnTo>
                    <a:pt x="2788" y="194"/>
                  </a:lnTo>
                  <a:lnTo>
                    <a:pt x="2786" y="194"/>
                  </a:lnTo>
                  <a:lnTo>
                    <a:pt x="2786" y="194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6" y="199"/>
                  </a:lnTo>
                  <a:lnTo>
                    <a:pt x="2786" y="199"/>
                  </a:lnTo>
                  <a:lnTo>
                    <a:pt x="2783" y="196"/>
                  </a:lnTo>
                  <a:lnTo>
                    <a:pt x="2783" y="196"/>
                  </a:lnTo>
                  <a:lnTo>
                    <a:pt x="2783" y="194"/>
                  </a:lnTo>
                  <a:lnTo>
                    <a:pt x="2783" y="192"/>
                  </a:lnTo>
                  <a:lnTo>
                    <a:pt x="2783" y="192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8" y="189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5"/>
                  </a:lnTo>
                  <a:lnTo>
                    <a:pt x="2786" y="185"/>
                  </a:lnTo>
                  <a:lnTo>
                    <a:pt x="2783" y="185"/>
                  </a:lnTo>
                  <a:lnTo>
                    <a:pt x="2783" y="185"/>
                  </a:lnTo>
                  <a:lnTo>
                    <a:pt x="2781" y="182"/>
                  </a:lnTo>
                  <a:lnTo>
                    <a:pt x="2781" y="182"/>
                  </a:lnTo>
                  <a:lnTo>
                    <a:pt x="2783" y="180"/>
                  </a:lnTo>
                  <a:lnTo>
                    <a:pt x="2783" y="178"/>
                  </a:lnTo>
                  <a:lnTo>
                    <a:pt x="2783" y="175"/>
                  </a:lnTo>
                  <a:lnTo>
                    <a:pt x="2781" y="173"/>
                  </a:lnTo>
                  <a:lnTo>
                    <a:pt x="2776" y="173"/>
                  </a:lnTo>
                  <a:lnTo>
                    <a:pt x="2776" y="170"/>
                  </a:lnTo>
                  <a:lnTo>
                    <a:pt x="2776" y="170"/>
                  </a:lnTo>
                  <a:lnTo>
                    <a:pt x="2776" y="168"/>
                  </a:lnTo>
                  <a:lnTo>
                    <a:pt x="2779" y="166"/>
                  </a:lnTo>
                  <a:lnTo>
                    <a:pt x="2779" y="166"/>
                  </a:lnTo>
                  <a:lnTo>
                    <a:pt x="2779" y="163"/>
                  </a:lnTo>
                  <a:lnTo>
                    <a:pt x="2776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59"/>
                  </a:lnTo>
                  <a:lnTo>
                    <a:pt x="2779" y="159"/>
                  </a:lnTo>
                  <a:lnTo>
                    <a:pt x="2774" y="159"/>
                  </a:lnTo>
                  <a:lnTo>
                    <a:pt x="2774" y="156"/>
                  </a:lnTo>
                  <a:lnTo>
                    <a:pt x="2765" y="137"/>
                  </a:lnTo>
                  <a:lnTo>
                    <a:pt x="2765" y="135"/>
                  </a:lnTo>
                  <a:lnTo>
                    <a:pt x="2765" y="135"/>
                  </a:lnTo>
                  <a:lnTo>
                    <a:pt x="2765" y="133"/>
                  </a:lnTo>
                  <a:lnTo>
                    <a:pt x="2767" y="133"/>
                  </a:lnTo>
                  <a:lnTo>
                    <a:pt x="2767" y="133"/>
                  </a:lnTo>
                  <a:lnTo>
                    <a:pt x="2767" y="130"/>
                  </a:lnTo>
                  <a:lnTo>
                    <a:pt x="2767" y="130"/>
                  </a:lnTo>
                  <a:lnTo>
                    <a:pt x="2769" y="125"/>
                  </a:lnTo>
                  <a:lnTo>
                    <a:pt x="2769" y="125"/>
                  </a:lnTo>
                  <a:lnTo>
                    <a:pt x="2769" y="123"/>
                  </a:lnTo>
                  <a:lnTo>
                    <a:pt x="2767" y="121"/>
                  </a:lnTo>
                  <a:lnTo>
                    <a:pt x="2765" y="121"/>
                  </a:lnTo>
                  <a:lnTo>
                    <a:pt x="2760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6"/>
                  </a:lnTo>
                  <a:lnTo>
                    <a:pt x="2762" y="114"/>
                  </a:lnTo>
                  <a:lnTo>
                    <a:pt x="2765" y="111"/>
                  </a:lnTo>
                  <a:lnTo>
                    <a:pt x="2762" y="111"/>
                  </a:lnTo>
                  <a:lnTo>
                    <a:pt x="2757" y="109"/>
                  </a:lnTo>
                  <a:lnTo>
                    <a:pt x="2757" y="109"/>
                  </a:lnTo>
                  <a:lnTo>
                    <a:pt x="2757" y="104"/>
                  </a:lnTo>
                  <a:lnTo>
                    <a:pt x="2760" y="104"/>
                  </a:lnTo>
                  <a:lnTo>
                    <a:pt x="2757" y="102"/>
                  </a:lnTo>
                  <a:lnTo>
                    <a:pt x="2757" y="99"/>
                  </a:lnTo>
                  <a:lnTo>
                    <a:pt x="2755" y="99"/>
                  </a:lnTo>
                  <a:lnTo>
                    <a:pt x="2755" y="97"/>
                  </a:lnTo>
                  <a:lnTo>
                    <a:pt x="2755" y="97"/>
                  </a:lnTo>
                  <a:lnTo>
                    <a:pt x="2753" y="95"/>
                  </a:lnTo>
                  <a:lnTo>
                    <a:pt x="2753" y="95"/>
                  </a:lnTo>
                  <a:lnTo>
                    <a:pt x="2750" y="95"/>
                  </a:lnTo>
                  <a:lnTo>
                    <a:pt x="2750" y="95"/>
                  </a:lnTo>
                  <a:lnTo>
                    <a:pt x="2750" y="92"/>
                  </a:lnTo>
                  <a:lnTo>
                    <a:pt x="2753" y="90"/>
                  </a:lnTo>
                  <a:lnTo>
                    <a:pt x="2750" y="88"/>
                  </a:lnTo>
                  <a:lnTo>
                    <a:pt x="2746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8"/>
                  </a:lnTo>
                  <a:lnTo>
                    <a:pt x="2743" y="88"/>
                  </a:lnTo>
                  <a:lnTo>
                    <a:pt x="2741" y="88"/>
                  </a:lnTo>
                  <a:lnTo>
                    <a:pt x="2741" y="88"/>
                  </a:lnTo>
                  <a:lnTo>
                    <a:pt x="2741" y="85"/>
                  </a:lnTo>
                  <a:lnTo>
                    <a:pt x="2738" y="83"/>
                  </a:lnTo>
                  <a:lnTo>
                    <a:pt x="2738" y="81"/>
                  </a:lnTo>
                  <a:lnTo>
                    <a:pt x="2738" y="81"/>
                  </a:lnTo>
                  <a:lnTo>
                    <a:pt x="2741" y="78"/>
                  </a:lnTo>
                  <a:lnTo>
                    <a:pt x="2741" y="78"/>
                  </a:lnTo>
                  <a:lnTo>
                    <a:pt x="2743" y="78"/>
                  </a:lnTo>
                  <a:lnTo>
                    <a:pt x="2743" y="78"/>
                  </a:lnTo>
                  <a:lnTo>
                    <a:pt x="2743" y="76"/>
                  </a:lnTo>
                  <a:lnTo>
                    <a:pt x="2743" y="73"/>
                  </a:lnTo>
                  <a:lnTo>
                    <a:pt x="2743" y="73"/>
                  </a:lnTo>
                  <a:lnTo>
                    <a:pt x="2743" y="71"/>
                  </a:lnTo>
                  <a:lnTo>
                    <a:pt x="2746" y="71"/>
                  </a:lnTo>
                  <a:lnTo>
                    <a:pt x="2746" y="69"/>
                  </a:lnTo>
                  <a:lnTo>
                    <a:pt x="2743" y="69"/>
                  </a:lnTo>
                  <a:lnTo>
                    <a:pt x="2741" y="69"/>
                  </a:lnTo>
                  <a:lnTo>
                    <a:pt x="2741" y="69"/>
                  </a:lnTo>
                  <a:lnTo>
                    <a:pt x="2741" y="71"/>
                  </a:lnTo>
                  <a:lnTo>
                    <a:pt x="2738" y="71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1" y="57"/>
                  </a:lnTo>
                  <a:lnTo>
                    <a:pt x="2727" y="59"/>
                  </a:lnTo>
                  <a:lnTo>
                    <a:pt x="2724" y="59"/>
                  </a:lnTo>
                  <a:lnTo>
                    <a:pt x="2724" y="59"/>
                  </a:lnTo>
                  <a:lnTo>
                    <a:pt x="2722" y="59"/>
                  </a:lnTo>
                  <a:lnTo>
                    <a:pt x="2722" y="59"/>
                  </a:lnTo>
                  <a:lnTo>
                    <a:pt x="2722" y="57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7" y="54"/>
                  </a:lnTo>
                  <a:lnTo>
                    <a:pt x="2727" y="54"/>
                  </a:lnTo>
                  <a:lnTo>
                    <a:pt x="2727" y="52"/>
                  </a:lnTo>
                  <a:lnTo>
                    <a:pt x="2724" y="50"/>
                  </a:lnTo>
                  <a:lnTo>
                    <a:pt x="2722" y="47"/>
                  </a:lnTo>
                  <a:lnTo>
                    <a:pt x="2722" y="45"/>
                  </a:lnTo>
                  <a:lnTo>
                    <a:pt x="2720" y="45"/>
                  </a:lnTo>
                  <a:lnTo>
                    <a:pt x="2720" y="45"/>
                  </a:lnTo>
                  <a:lnTo>
                    <a:pt x="2715" y="45"/>
                  </a:lnTo>
                  <a:lnTo>
                    <a:pt x="2715" y="45"/>
                  </a:lnTo>
                  <a:lnTo>
                    <a:pt x="2712" y="43"/>
                  </a:lnTo>
                  <a:lnTo>
                    <a:pt x="2712" y="43"/>
                  </a:lnTo>
                  <a:lnTo>
                    <a:pt x="2710" y="43"/>
                  </a:lnTo>
                  <a:lnTo>
                    <a:pt x="2696" y="31"/>
                  </a:lnTo>
                  <a:lnTo>
                    <a:pt x="2691" y="31"/>
                  </a:lnTo>
                  <a:lnTo>
                    <a:pt x="2689" y="31"/>
                  </a:lnTo>
                  <a:lnTo>
                    <a:pt x="2684" y="33"/>
                  </a:lnTo>
                  <a:lnTo>
                    <a:pt x="2682" y="33"/>
                  </a:lnTo>
                  <a:lnTo>
                    <a:pt x="2682" y="36"/>
                  </a:lnTo>
                  <a:lnTo>
                    <a:pt x="2682" y="36"/>
                  </a:lnTo>
                  <a:lnTo>
                    <a:pt x="2682" y="38"/>
                  </a:lnTo>
                  <a:lnTo>
                    <a:pt x="2682" y="40"/>
                  </a:lnTo>
                  <a:lnTo>
                    <a:pt x="2682" y="40"/>
                  </a:lnTo>
                  <a:lnTo>
                    <a:pt x="2679" y="40"/>
                  </a:lnTo>
                  <a:lnTo>
                    <a:pt x="2679" y="38"/>
                  </a:lnTo>
                  <a:lnTo>
                    <a:pt x="2677" y="36"/>
                  </a:lnTo>
                  <a:lnTo>
                    <a:pt x="2675" y="38"/>
                  </a:lnTo>
                  <a:lnTo>
                    <a:pt x="2675" y="38"/>
                  </a:lnTo>
                  <a:lnTo>
                    <a:pt x="2672" y="36"/>
                  </a:lnTo>
                  <a:lnTo>
                    <a:pt x="2672" y="36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0" y="31"/>
                  </a:lnTo>
                  <a:lnTo>
                    <a:pt x="2670" y="31"/>
                  </a:lnTo>
                  <a:lnTo>
                    <a:pt x="2663" y="31"/>
                  </a:lnTo>
                  <a:lnTo>
                    <a:pt x="2663" y="31"/>
                  </a:lnTo>
                  <a:lnTo>
                    <a:pt x="2660" y="31"/>
                  </a:lnTo>
                  <a:lnTo>
                    <a:pt x="2658" y="28"/>
                  </a:lnTo>
                  <a:lnTo>
                    <a:pt x="2656" y="28"/>
                  </a:lnTo>
                  <a:lnTo>
                    <a:pt x="2656" y="26"/>
                  </a:lnTo>
                  <a:lnTo>
                    <a:pt x="2653" y="26"/>
                  </a:lnTo>
                  <a:lnTo>
                    <a:pt x="2653" y="24"/>
                  </a:lnTo>
                  <a:lnTo>
                    <a:pt x="2653" y="24"/>
                  </a:lnTo>
                  <a:lnTo>
                    <a:pt x="2651" y="21"/>
                  </a:lnTo>
                  <a:lnTo>
                    <a:pt x="2651" y="19"/>
                  </a:lnTo>
                  <a:lnTo>
                    <a:pt x="2651" y="19"/>
                  </a:lnTo>
                  <a:lnTo>
                    <a:pt x="2649" y="17"/>
                  </a:lnTo>
                  <a:lnTo>
                    <a:pt x="2649" y="17"/>
                  </a:lnTo>
                  <a:lnTo>
                    <a:pt x="2646" y="17"/>
                  </a:lnTo>
                  <a:lnTo>
                    <a:pt x="2646" y="17"/>
                  </a:lnTo>
                  <a:lnTo>
                    <a:pt x="2644" y="17"/>
                  </a:lnTo>
                  <a:lnTo>
                    <a:pt x="2644" y="19"/>
                  </a:lnTo>
                  <a:lnTo>
                    <a:pt x="2642" y="19"/>
                  </a:lnTo>
                  <a:lnTo>
                    <a:pt x="2642" y="19"/>
                  </a:lnTo>
                  <a:lnTo>
                    <a:pt x="2639" y="17"/>
                  </a:lnTo>
                  <a:lnTo>
                    <a:pt x="2639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4" y="12"/>
                  </a:lnTo>
                  <a:lnTo>
                    <a:pt x="2634" y="10"/>
                  </a:lnTo>
                  <a:lnTo>
                    <a:pt x="2630" y="7"/>
                  </a:lnTo>
                  <a:lnTo>
                    <a:pt x="2627" y="7"/>
                  </a:lnTo>
                  <a:lnTo>
                    <a:pt x="2623" y="5"/>
                  </a:lnTo>
                  <a:lnTo>
                    <a:pt x="2620" y="5"/>
                  </a:lnTo>
                  <a:lnTo>
                    <a:pt x="2618" y="5"/>
                  </a:lnTo>
                  <a:lnTo>
                    <a:pt x="2618" y="2"/>
                  </a:lnTo>
                  <a:lnTo>
                    <a:pt x="2615" y="0"/>
                  </a:lnTo>
                  <a:lnTo>
                    <a:pt x="2615" y="0"/>
                  </a:lnTo>
                  <a:lnTo>
                    <a:pt x="2613" y="5"/>
                  </a:lnTo>
                  <a:lnTo>
                    <a:pt x="2611" y="5"/>
                  </a:lnTo>
                  <a:lnTo>
                    <a:pt x="2611" y="5"/>
                  </a:lnTo>
                  <a:lnTo>
                    <a:pt x="2611" y="2"/>
                  </a:lnTo>
                  <a:lnTo>
                    <a:pt x="2611" y="2"/>
                  </a:lnTo>
                  <a:lnTo>
                    <a:pt x="2613" y="2"/>
                  </a:lnTo>
                  <a:lnTo>
                    <a:pt x="2611" y="2"/>
                  </a:lnTo>
                  <a:lnTo>
                    <a:pt x="2611" y="0"/>
                  </a:lnTo>
                  <a:lnTo>
                    <a:pt x="2608" y="0"/>
                  </a:lnTo>
                  <a:lnTo>
                    <a:pt x="2608" y="2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6" y="2"/>
                  </a:lnTo>
                  <a:lnTo>
                    <a:pt x="2606" y="2"/>
                  </a:lnTo>
                  <a:lnTo>
                    <a:pt x="2604" y="2"/>
                  </a:lnTo>
                  <a:lnTo>
                    <a:pt x="2604" y="2"/>
                  </a:lnTo>
                  <a:lnTo>
                    <a:pt x="2601" y="0"/>
                  </a:lnTo>
                  <a:lnTo>
                    <a:pt x="2599" y="0"/>
                  </a:lnTo>
                  <a:lnTo>
                    <a:pt x="2599" y="0"/>
                  </a:lnTo>
                  <a:lnTo>
                    <a:pt x="2597" y="0"/>
                  </a:lnTo>
                  <a:lnTo>
                    <a:pt x="2597" y="0"/>
                  </a:lnTo>
                  <a:lnTo>
                    <a:pt x="2594" y="2"/>
                  </a:lnTo>
                  <a:lnTo>
                    <a:pt x="2592" y="2"/>
                  </a:lnTo>
                  <a:lnTo>
                    <a:pt x="2592" y="5"/>
                  </a:lnTo>
                  <a:lnTo>
                    <a:pt x="2592" y="5"/>
                  </a:lnTo>
                  <a:lnTo>
                    <a:pt x="2585" y="5"/>
                  </a:lnTo>
                  <a:lnTo>
                    <a:pt x="2575" y="10"/>
                  </a:lnTo>
                  <a:lnTo>
                    <a:pt x="2556" y="10"/>
                  </a:lnTo>
                  <a:lnTo>
                    <a:pt x="2554" y="10"/>
                  </a:lnTo>
                  <a:lnTo>
                    <a:pt x="2552" y="10"/>
                  </a:lnTo>
                  <a:lnTo>
                    <a:pt x="2552" y="10"/>
                  </a:lnTo>
                  <a:lnTo>
                    <a:pt x="2549" y="7"/>
                  </a:lnTo>
                  <a:lnTo>
                    <a:pt x="2549" y="7"/>
                  </a:lnTo>
                  <a:lnTo>
                    <a:pt x="2547" y="7"/>
                  </a:lnTo>
                  <a:lnTo>
                    <a:pt x="2547" y="7"/>
                  </a:lnTo>
                  <a:lnTo>
                    <a:pt x="2542" y="10"/>
                  </a:lnTo>
                  <a:lnTo>
                    <a:pt x="2540" y="10"/>
                  </a:lnTo>
                  <a:lnTo>
                    <a:pt x="2540" y="10"/>
                  </a:lnTo>
                  <a:lnTo>
                    <a:pt x="2537" y="12"/>
                  </a:lnTo>
                  <a:lnTo>
                    <a:pt x="2535" y="12"/>
                  </a:lnTo>
                  <a:lnTo>
                    <a:pt x="2533" y="12"/>
                  </a:lnTo>
                  <a:lnTo>
                    <a:pt x="2526" y="12"/>
                  </a:lnTo>
                  <a:lnTo>
                    <a:pt x="2511" y="17"/>
                  </a:lnTo>
                  <a:lnTo>
                    <a:pt x="2507" y="21"/>
                  </a:lnTo>
                  <a:lnTo>
                    <a:pt x="2502" y="21"/>
                  </a:lnTo>
                  <a:lnTo>
                    <a:pt x="2500" y="21"/>
                  </a:lnTo>
                  <a:lnTo>
                    <a:pt x="2500" y="21"/>
                  </a:lnTo>
                  <a:lnTo>
                    <a:pt x="2497" y="21"/>
                  </a:lnTo>
                  <a:lnTo>
                    <a:pt x="2497" y="21"/>
                  </a:lnTo>
                  <a:lnTo>
                    <a:pt x="2495" y="21"/>
                  </a:lnTo>
                  <a:lnTo>
                    <a:pt x="2495" y="24"/>
                  </a:lnTo>
                  <a:lnTo>
                    <a:pt x="2493" y="24"/>
                  </a:lnTo>
                  <a:lnTo>
                    <a:pt x="2490" y="26"/>
                  </a:lnTo>
                  <a:lnTo>
                    <a:pt x="2488" y="26"/>
                  </a:lnTo>
                  <a:lnTo>
                    <a:pt x="2481" y="24"/>
                  </a:lnTo>
                  <a:lnTo>
                    <a:pt x="2471" y="26"/>
                  </a:lnTo>
                  <a:lnTo>
                    <a:pt x="2471" y="26"/>
                  </a:lnTo>
                  <a:lnTo>
                    <a:pt x="2469" y="26"/>
                  </a:lnTo>
                  <a:lnTo>
                    <a:pt x="2469" y="28"/>
                  </a:lnTo>
                  <a:lnTo>
                    <a:pt x="2469" y="28"/>
                  </a:lnTo>
                  <a:lnTo>
                    <a:pt x="2466" y="31"/>
                  </a:lnTo>
                  <a:lnTo>
                    <a:pt x="2464" y="33"/>
                  </a:lnTo>
                  <a:lnTo>
                    <a:pt x="2462" y="38"/>
                  </a:lnTo>
                  <a:lnTo>
                    <a:pt x="2459" y="40"/>
                  </a:lnTo>
                  <a:lnTo>
                    <a:pt x="2455" y="45"/>
                  </a:lnTo>
                  <a:lnTo>
                    <a:pt x="2450" y="50"/>
                  </a:lnTo>
                  <a:lnTo>
                    <a:pt x="2448" y="54"/>
                  </a:lnTo>
                  <a:lnTo>
                    <a:pt x="2445" y="54"/>
                  </a:lnTo>
                  <a:lnTo>
                    <a:pt x="2445" y="54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38" y="64"/>
                  </a:lnTo>
                  <a:lnTo>
                    <a:pt x="2436" y="66"/>
                  </a:lnTo>
                  <a:lnTo>
                    <a:pt x="2436" y="66"/>
                  </a:lnTo>
                  <a:lnTo>
                    <a:pt x="2431" y="69"/>
                  </a:lnTo>
                  <a:lnTo>
                    <a:pt x="2429" y="71"/>
                  </a:lnTo>
                  <a:lnTo>
                    <a:pt x="2429" y="73"/>
                  </a:lnTo>
                  <a:lnTo>
                    <a:pt x="2429" y="73"/>
                  </a:lnTo>
                  <a:lnTo>
                    <a:pt x="2429" y="76"/>
                  </a:lnTo>
                  <a:lnTo>
                    <a:pt x="2429" y="76"/>
                  </a:lnTo>
                  <a:lnTo>
                    <a:pt x="2429" y="78"/>
                  </a:lnTo>
                  <a:lnTo>
                    <a:pt x="2429" y="78"/>
                  </a:lnTo>
                  <a:lnTo>
                    <a:pt x="2429" y="81"/>
                  </a:lnTo>
                  <a:lnTo>
                    <a:pt x="2429" y="83"/>
                  </a:lnTo>
                  <a:lnTo>
                    <a:pt x="2429" y="83"/>
                  </a:lnTo>
                  <a:lnTo>
                    <a:pt x="2429" y="85"/>
                  </a:lnTo>
                  <a:lnTo>
                    <a:pt x="2431" y="85"/>
                  </a:lnTo>
                  <a:lnTo>
                    <a:pt x="2433" y="85"/>
                  </a:lnTo>
                  <a:lnTo>
                    <a:pt x="2436" y="85"/>
                  </a:lnTo>
                  <a:lnTo>
                    <a:pt x="2436" y="85"/>
                  </a:lnTo>
                  <a:lnTo>
                    <a:pt x="2438" y="83"/>
                  </a:lnTo>
                  <a:lnTo>
                    <a:pt x="2440" y="83"/>
                  </a:lnTo>
                  <a:lnTo>
                    <a:pt x="2445" y="83"/>
                  </a:lnTo>
                  <a:lnTo>
                    <a:pt x="2448" y="83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2" y="83"/>
                  </a:lnTo>
                  <a:lnTo>
                    <a:pt x="2455" y="83"/>
                  </a:lnTo>
                  <a:lnTo>
                    <a:pt x="2459" y="88"/>
                  </a:lnTo>
                  <a:lnTo>
                    <a:pt x="2462" y="88"/>
                  </a:lnTo>
                  <a:lnTo>
                    <a:pt x="2464" y="88"/>
                  </a:lnTo>
                  <a:lnTo>
                    <a:pt x="2464" y="90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5"/>
                  </a:lnTo>
                  <a:lnTo>
                    <a:pt x="2462" y="95"/>
                  </a:lnTo>
                  <a:lnTo>
                    <a:pt x="2462" y="95"/>
                  </a:lnTo>
                  <a:lnTo>
                    <a:pt x="2462" y="97"/>
                  </a:lnTo>
                  <a:lnTo>
                    <a:pt x="2462" y="99"/>
                  </a:lnTo>
                  <a:lnTo>
                    <a:pt x="2462" y="102"/>
                  </a:lnTo>
                  <a:lnTo>
                    <a:pt x="2462" y="104"/>
                  </a:lnTo>
                  <a:lnTo>
                    <a:pt x="2462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9"/>
                  </a:lnTo>
                  <a:lnTo>
                    <a:pt x="2462" y="109"/>
                  </a:lnTo>
                  <a:lnTo>
                    <a:pt x="2464" y="114"/>
                  </a:lnTo>
                  <a:lnTo>
                    <a:pt x="2466" y="116"/>
                  </a:lnTo>
                  <a:lnTo>
                    <a:pt x="2466" y="116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8"/>
                  </a:lnTo>
                  <a:lnTo>
                    <a:pt x="2466" y="128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2" y="133"/>
                  </a:lnTo>
                  <a:lnTo>
                    <a:pt x="2464" y="133"/>
                  </a:lnTo>
                  <a:lnTo>
                    <a:pt x="2464" y="135"/>
                  </a:lnTo>
                  <a:lnTo>
                    <a:pt x="2464" y="135"/>
                  </a:lnTo>
                  <a:lnTo>
                    <a:pt x="2464" y="137"/>
                  </a:lnTo>
                  <a:lnTo>
                    <a:pt x="2464" y="137"/>
                  </a:lnTo>
                  <a:lnTo>
                    <a:pt x="2462" y="140"/>
                  </a:lnTo>
                  <a:lnTo>
                    <a:pt x="2462" y="142"/>
                  </a:lnTo>
                  <a:lnTo>
                    <a:pt x="2459" y="142"/>
                  </a:lnTo>
                  <a:lnTo>
                    <a:pt x="2459" y="144"/>
                  </a:lnTo>
                  <a:lnTo>
                    <a:pt x="2457" y="144"/>
                  </a:lnTo>
                  <a:lnTo>
                    <a:pt x="2457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48" y="149"/>
                  </a:lnTo>
                  <a:lnTo>
                    <a:pt x="2445" y="152"/>
                  </a:lnTo>
                  <a:lnTo>
                    <a:pt x="2443" y="154"/>
                  </a:lnTo>
                  <a:lnTo>
                    <a:pt x="2436" y="163"/>
                  </a:lnTo>
                  <a:lnTo>
                    <a:pt x="2436" y="163"/>
                  </a:lnTo>
                  <a:lnTo>
                    <a:pt x="2433" y="163"/>
                  </a:lnTo>
                  <a:lnTo>
                    <a:pt x="2433" y="163"/>
                  </a:lnTo>
                  <a:lnTo>
                    <a:pt x="2431" y="163"/>
                  </a:lnTo>
                  <a:lnTo>
                    <a:pt x="2431" y="163"/>
                  </a:lnTo>
                  <a:lnTo>
                    <a:pt x="2431" y="166"/>
                  </a:lnTo>
                  <a:lnTo>
                    <a:pt x="2431" y="168"/>
                  </a:lnTo>
                  <a:lnTo>
                    <a:pt x="2429" y="170"/>
                  </a:lnTo>
                  <a:lnTo>
                    <a:pt x="2429" y="170"/>
                  </a:lnTo>
                  <a:lnTo>
                    <a:pt x="2429" y="173"/>
                  </a:lnTo>
                  <a:lnTo>
                    <a:pt x="2429" y="175"/>
                  </a:lnTo>
                  <a:lnTo>
                    <a:pt x="2426" y="178"/>
                  </a:lnTo>
                  <a:lnTo>
                    <a:pt x="2426" y="180"/>
                  </a:lnTo>
                  <a:lnTo>
                    <a:pt x="2426" y="180"/>
                  </a:lnTo>
                  <a:lnTo>
                    <a:pt x="2426" y="182"/>
                  </a:lnTo>
                  <a:lnTo>
                    <a:pt x="2426" y="182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7"/>
                  </a:lnTo>
                  <a:lnTo>
                    <a:pt x="2424" y="187"/>
                  </a:lnTo>
                  <a:lnTo>
                    <a:pt x="2422" y="187"/>
                  </a:lnTo>
                  <a:lnTo>
                    <a:pt x="2422" y="189"/>
                  </a:lnTo>
                  <a:lnTo>
                    <a:pt x="2422" y="189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19" y="196"/>
                  </a:lnTo>
                  <a:lnTo>
                    <a:pt x="2419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9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4" y="201"/>
                  </a:lnTo>
                  <a:lnTo>
                    <a:pt x="2414" y="201"/>
                  </a:lnTo>
                  <a:lnTo>
                    <a:pt x="2414" y="204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8"/>
                  </a:lnTo>
                  <a:lnTo>
                    <a:pt x="2414" y="208"/>
                  </a:lnTo>
                  <a:lnTo>
                    <a:pt x="2414" y="211"/>
                  </a:lnTo>
                  <a:lnTo>
                    <a:pt x="2414" y="211"/>
                  </a:lnTo>
                  <a:lnTo>
                    <a:pt x="2414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5"/>
                  </a:lnTo>
                  <a:lnTo>
                    <a:pt x="2410" y="218"/>
                  </a:lnTo>
                  <a:lnTo>
                    <a:pt x="2405" y="220"/>
                  </a:lnTo>
                  <a:lnTo>
                    <a:pt x="2405" y="223"/>
                  </a:lnTo>
                  <a:lnTo>
                    <a:pt x="2405" y="225"/>
                  </a:lnTo>
                  <a:lnTo>
                    <a:pt x="2400" y="227"/>
                  </a:lnTo>
                  <a:lnTo>
                    <a:pt x="2403" y="230"/>
                  </a:lnTo>
                  <a:lnTo>
                    <a:pt x="2403" y="230"/>
                  </a:lnTo>
                  <a:lnTo>
                    <a:pt x="2400" y="232"/>
                  </a:lnTo>
                  <a:lnTo>
                    <a:pt x="2400" y="232"/>
                  </a:lnTo>
                  <a:lnTo>
                    <a:pt x="2400" y="234"/>
                  </a:lnTo>
                  <a:lnTo>
                    <a:pt x="2400" y="237"/>
                  </a:lnTo>
                  <a:lnTo>
                    <a:pt x="2400" y="239"/>
                  </a:lnTo>
                  <a:lnTo>
                    <a:pt x="2400" y="241"/>
                  </a:lnTo>
                  <a:lnTo>
                    <a:pt x="2398" y="244"/>
                  </a:lnTo>
                  <a:lnTo>
                    <a:pt x="2398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3" y="246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8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3"/>
                  </a:lnTo>
                  <a:lnTo>
                    <a:pt x="2388" y="263"/>
                  </a:lnTo>
                  <a:lnTo>
                    <a:pt x="2386" y="265"/>
                  </a:lnTo>
                  <a:lnTo>
                    <a:pt x="2386" y="267"/>
                  </a:lnTo>
                  <a:lnTo>
                    <a:pt x="2386" y="267"/>
                  </a:lnTo>
                  <a:lnTo>
                    <a:pt x="2384" y="267"/>
                  </a:lnTo>
                  <a:lnTo>
                    <a:pt x="2384" y="267"/>
                  </a:lnTo>
                  <a:lnTo>
                    <a:pt x="2381" y="267"/>
                  </a:lnTo>
                  <a:lnTo>
                    <a:pt x="2381" y="267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4" y="270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5"/>
                  </a:lnTo>
                  <a:lnTo>
                    <a:pt x="2388" y="275"/>
                  </a:lnTo>
                  <a:lnTo>
                    <a:pt x="2391" y="272"/>
                  </a:lnTo>
                  <a:lnTo>
                    <a:pt x="2391" y="272"/>
                  </a:lnTo>
                  <a:lnTo>
                    <a:pt x="2393" y="272"/>
                  </a:lnTo>
                  <a:lnTo>
                    <a:pt x="2393" y="275"/>
                  </a:lnTo>
                  <a:lnTo>
                    <a:pt x="2393" y="275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1" y="277"/>
                  </a:lnTo>
                  <a:lnTo>
                    <a:pt x="2391" y="279"/>
                  </a:lnTo>
                  <a:lnTo>
                    <a:pt x="2391" y="284"/>
                  </a:lnTo>
                  <a:lnTo>
                    <a:pt x="2391" y="284"/>
                  </a:lnTo>
                  <a:lnTo>
                    <a:pt x="2393" y="284"/>
                  </a:lnTo>
                  <a:lnTo>
                    <a:pt x="2393" y="286"/>
                  </a:lnTo>
                  <a:lnTo>
                    <a:pt x="2393" y="286"/>
                  </a:lnTo>
                  <a:lnTo>
                    <a:pt x="2393" y="289"/>
                  </a:lnTo>
                  <a:lnTo>
                    <a:pt x="2391" y="291"/>
                  </a:lnTo>
                  <a:lnTo>
                    <a:pt x="2391" y="294"/>
                  </a:lnTo>
                  <a:lnTo>
                    <a:pt x="2391" y="294"/>
                  </a:lnTo>
                  <a:lnTo>
                    <a:pt x="2391" y="296"/>
                  </a:lnTo>
                  <a:lnTo>
                    <a:pt x="2388" y="298"/>
                  </a:lnTo>
                  <a:lnTo>
                    <a:pt x="2386" y="301"/>
                  </a:lnTo>
                  <a:lnTo>
                    <a:pt x="2386" y="301"/>
                  </a:lnTo>
                  <a:lnTo>
                    <a:pt x="2384" y="301"/>
                  </a:lnTo>
                  <a:lnTo>
                    <a:pt x="2379" y="303"/>
                  </a:lnTo>
                  <a:lnTo>
                    <a:pt x="2374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62" y="305"/>
                  </a:lnTo>
                  <a:lnTo>
                    <a:pt x="2360" y="305"/>
                  </a:lnTo>
                  <a:lnTo>
                    <a:pt x="2360" y="305"/>
                  </a:lnTo>
                  <a:lnTo>
                    <a:pt x="2358" y="305"/>
                  </a:lnTo>
                  <a:lnTo>
                    <a:pt x="2355" y="305"/>
                  </a:lnTo>
                  <a:lnTo>
                    <a:pt x="2353" y="308"/>
                  </a:lnTo>
                  <a:lnTo>
                    <a:pt x="2351" y="308"/>
                  </a:lnTo>
                  <a:lnTo>
                    <a:pt x="2351" y="308"/>
                  </a:lnTo>
                  <a:lnTo>
                    <a:pt x="2348" y="310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3" y="317"/>
                  </a:lnTo>
                  <a:lnTo>
                    <a:pt x="2341" y="317"/>
                  </a:lnTo>
                  <a:lnTo>
                    <a:pt x="2341" y="320"/>
                  </a:lnTo>
                  <a:lnTo>
                    <a:pt x="2341" y="320"/>
                  </a:lnTo>
                  <a:lnTo>
                    <a:pt x="2339" y="320"/>
                  </a:lnTo>
                  <a:lnTo>
                    <a:pt x="2339" y="320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2" y="327"/>
                  </a:lnTo>
                  <a:lnTo>
                    <a:pt x="2332" y="327"/>
                  </a:lnTo>
                  <a:lnTo>
                    <a:pt x="2332" y="329"/>
                  </a:lnTo>
                  <a:lnTo>
                    <a:pt x="2327" y="329"/>
                  </a:lnTo>
                  <a:lnTo>
                    <a:pt x="2327" y="331"/>
                  </a:lnTo>
                  <a:lnTo>
                    <a:pt x="2325" y="331"/>
                  </a:lnTo>
                  <a:lnTo>
                    <a:pt x="2325" y="334"/>
                  </a:lnTo>
                  <a:lnTo>
                    <a:pt x="2322" y="334"/>
                  </a:lnTo>
                  <a:lnTo>
                    <a:pt x="2317" y="336"/>
                  </a:lnTo>
                  <a:lnTo>
                    <a:pt x="2317" y="338"/>
                  </a:lnTo>
                  <a:lnTo>
                    <a:pt x="2315" y="338"/>
                  </a:lnTo>
                  <a:lnTo>
                    <a:pt x="2315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294" y="334"/>
                  </a:lnTo>
                  <a:lnTo>
                    <a:pt x="2282" y="331"/>
                  </a:lnTo>
                  <a:lnTo>
                    <a:pt x="2273" y="329"/>
                  </a:lnTo>
                  <a:lnTo>
                    <a:pt x="2256" y="317"/>
                  </a:lnTo>
                  <a:lnTo>
                    <a:pt x="2254" y="315"/>
                  </a:lnTo>
                  <a:lnTo>
                    <a:pt x="2242" y="341"/>
                  </a:lnTo>
                  <a:lnTo>
                    <a:pt x="2242" y="343"/>
                  </a:lnTo>
                  <a:lnTo>
                    <a:pt x="2230" y="367"/>
                  </a:lnTo>
                  <a:lnTo>
                    <a:pt x="2218" y="393"/>
                  </a:lnTo>
                  <a:lnTo>
                    <a:pt x="2218" y="393"/>
                  </a:lnTo>
                  <a:lnTo>
                    <a:pt x="2221" y="395"/>
                  </a:lnTo>
                  <a:lnTo>
                    <a:pt x="2221" y="398"/>
                  </a:lnTo>
                  <a:lnTo>
                    <a:pt x="2218" y="400"/>
                  </a:lnTo>
                  <a:lnTo>
                    <a:pt x="2206" y="419"/>
                  </a:lnTo>
                  <a:lnTo>
                    <a:pt x="2206" y="421"/>
                  </a:lnTo>
                  <a:lnTo>
                    <a:pt x="2206" y="421"/>
                  </a:lnTo>
                  <a:lnTo>
                    <a:pt x="2206" y="424"/>
                  </a:lnTo>
                  <a:lnTo>
                    <a:pt x="2206" y="440"/>
                  </a:lnTo>
                  <a:lnTo>
                    <a:pt x="2206" y="443"/>
                  </a:lnTo>
                  <a:lnTo>
                    <a:pt x="2206" y="443"/>
                  </a:lnTo>
                  <a:lnTo>
                    <a:pt x="2192" y="450"/>
                  </a:lnTo>
                  <a:lnTo>
                    <a:pt x="2192" y="450"/>
                  </a:lnTo>
                  <a:lnTo>
                    <a:pt x="2192" y="452"/>
                  </a:lnTo>
                  <a:lnTo>
                    <a:pt x="2194" y="462"/>
                  </a:lnTo>
                  <a:lnTo>
                    <a:pt x="2194" y="466"/>
                  </a:lnTo>
                  <a:lnTo>
                    <a:pt x="2194" y="469"/>
                  </a:lnTo>
                  <a:lnTo>
                    <a:pt x="2197" y="469"/>
                  </a:lnTo>
                  <a:lnTo>
                    <a:pt x="2209" y="483"/>
                  </a:lnTo>
                  <a:lnTo>
                    <a:pt x="2213" y="485"/>
                  </a:lnTo>
                  <a:lnTo>
                    <a:pt x="2216" y="483"/>
                  </a:lnTo>
                  <a:lnTo>
                    <a:pt x="2221" y="476"/>
                  </a:lnTo>
                  <a:lnTo>
                    <a:pt x="2228" y="473"/>
                  </a:lnTo>
                  <a:lnTo>
                    <a:pt x="2230" y="471"/>
                  </a:lnTo>
                  <a:lnTo>
                    <a:pt x="2239" y="473"/>
                  </a:lnTo>
                  <a:lnTo>
                    <a:pt x="2244" y="473"/>
                  </a:lnTo>
                  <a:lnTo>
                    <a:pt x="2256" y="471"/>
                  </a:lnTo>
                  <a:lnTo>
                    <a:pt x="2261" y="471"/>
                  </a:lnTo>
                  <a:lnTo>
                    <a:pt x="2261" y="471"/>
                  </a:lnTo>
                  <a:lnTo>
                    <a:pt x="2268" y="473"/>
                  </a:lnTo>
                  <a:lnTo>
                    <a:pt x="2273" y="476"/>
                  </a:lnTo>
                  <a:lnTo>
                    <a:pt x="2273" y="476"/>
                  </a:lnTo>
                  <a:lnTo>
                    <a:pt x="2287" y="488"/>
                  </a:lnTo>
                  <a:lnTo>
                    <a:pt x="2289" y="488"/>
                  </a:lnTo>
                  <a:lnTo>
                    <a:pt x="2291" y="485"/>
                  </a:lnTo>
                  <a:lnTo>
                    <a:pt x="2291" y="483"/>
                  </a:lnTo>
                  <a:lnTo>
                    <a:pt x="2294" y="480"/>
                  </a:lnTo>
                  <a:lnTo>
                    <a:pt x="2296" y="478"/>
                  </a:lnTo>
                  <a:lnTo>
                    <a:pt x="2308" y="462"/>
                  </a:lnTo>
                  <a:lnTo>
                    <a:pt x="2310" y="462"/>
                  </a:lnTo>
                  <a:lnTo>
                    <a:pt x="2313" y="459"/>
                  </a:lnTo>
                  <a:lnTo>
                    <a:pt x="2320" y="462"/>
                  </a:lnTo>
                  <a:lnTo>
                    <a:pt x="2322" y="462"/>
                  </a:lnTo>
                  <a:lnTo>
                    <a:pt x="2325" y="459"/>
                  </a:lnTo>
                  <a:lnTo>
                    <a:pt x="2329" y="459"/>
                  </a:lnTo>
                  <a:lnTo>
                    <a:pt x="2332" y="459"/>
                  </a:lnTo>
                  <a:lnTo>
                    <a:pt x="2332" y="459"/>
                  </a:lnTo>
                  <a:lnTo>
                    <a:pt x="2334" y="462"/>
                  </a:lnTo>
                  <a:lnTo>
                    <a:pt x="2336" y="462"/>
                  </a:lnTo>
                  <a:lnTo>
                    <a:pt x="2346" y="462"/>
                  </a:lnTo>
                  <a:lnTo>
                    <a:pt x="2351" y="464"/>
                  </a:lnTo>
                  <a:lnTo>
                    <a:pt x="2353" y="466"/>
                  </a:lnTo>
                  <a:lnTo>
                    <a:pt x="2360" y="476"/>
                  </a:lnTo>
                  <a:lnTo>
                    <a:pt x="2362" y="480"/>
                  </a:lnTo>
                  <a:lnTo>
                    <a:pt x="2372" y="485"/>
                  </a:lnTo>
                  <a:lnTo>
                    <a:pt x="2377" y="485"/>
                  </a:lnTo>
                  <a:lnTo>
                    <a:pt x="2379" y="488"/>
                  </a:lnTo>
                  <a:lnTo>
                    <a:pt x="2379" y="488"/>
                  </a:lnTo>
                  <a:lnTo>
                    <a:pt x="2379" y="490"/>
                  </a:lnTo>
                  <a:lnTo>
                    <a:pt x="2381" y="495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8" y="499"/>
                  </a:lnTo>
                  <a:lnTo>
                    <a:pt x="2388" y="502"/>
                  </a:lnTo>
                  <a:lnTo>
                    <a:pt x="2391" y="502"/>
                  </a:lnTo>
                  <a:lnTo>
                    <a:pt x="2391" y="502"/>
                  </a:lnTo>
                  <a:lnTo>
                    <a:pt x="2391" y="504"/>
                  </a:lnTo>
                  <a:lnTo>
                    <a:pt x="2388" y="504"/>
                  </a:lnTo>
                  <a:lnTo>
                    <a:pt x="2388" y="507"/>
                  </a:lnTo>
                  <a:lnTo>
                    <a:pt x="2391" y="507"/>
                  </a:lnTo>
                  <a:lnTo>
                    <a:pt x="2398" y="514"/>
                  </a:lnTo>
                  <a:lnTo>
                    <a:pt x="2400" y="516"/>
                  </a:lnTo>
                  <a:lnTo>
                    <a:pt x="2400" y="516"/>
                  </a:lnTo>
                  <a:lnTo>
                    <a:pt x="2400" y="518"/>
                  </a:lnTo>
                  <a:lnTo>
                    <a:pt x="2403" y="518"/>
                  </a:lnTo>
                  <a:lnTo>
                    <a:pt x="2405" y="521"/>
                  </a:lnTo>
                  <a:lnTo>
                    <a:pt x="2407" y="521"/>
                  </a:lnTo>
                  <a:lnTo>
                    <a:pt x="2410" y="525"/>
                  </a:lnTo>
                  <a:lnTo>
                    <a:pt x="2412" y="528"/>
                  </a:lnTo>
                  <a:lnTo>
                    <a:pt x="2414" y="530"/>
                  </a:lnTo>
                  <a:lnTo>
                    <a:pt x="2414" y="533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40"/>
                  </a:lnTo>
                  <a:lnTo>
                    <a:pt x="2414" y="540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22" y="544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19" y="547"/>
                  </a:lnTo>
                  <a:lnTo>
                    <a:pt x="2419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4"/>
                  </a:lnTo>
                  <a:lnTo>
                    <a:pt x="2422" y="556"/>
                  </a:lnTo>
                  <a:lnTo>
                    <a:pt x="2422" y="556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19" y="563"/>
                  </a:lnTo>
                  <a:lnTo>
                    <a:pt x="2419" y="563"/>
                  </a:lnTo>
                  <a:lnTo>
                    <a:pt x="2417" y="566"/>
                  </a:lnTo>
                  <a:lnTo>
                    <a:pt x="2417" y="566"/>
                  </a:lnTo>
                  <a:lnTo>
                    <a:pt x="2417" y="563"/>
                  </a:lnTo>
                  <a:lnTo>
                    <a:pt x="2414" y="563"/>
                  </a:lnTo>
                  <a:lnTo>
                    <a:pt x="2414" y="566"/>
                  </a:lnTo>
                  <a:lnTo>
                    <a:pt x="2414" y="566"/>
                  </a:lnTo>
                  <a:lnTo>
                    <a:pt x="2412" y="568"/>
                  </a:lnTo>
                  <a:lnTo>
                    <a:pt x="2412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07" y="568"/>
                  </a:lnTo>
                  <a:lnTo>
                    <a:pt x="2405" y="568"/>
                  </a:lnTo>
                  <a:lnTo>
                    <a:pt x="2405" y="568"/>
                  </a:lnTo>
                  <a:lnTo>
                    <a:pt x="2400" y="566"/>
                  </a:lnTo>
                  <a:lnTo>
                    <a:pt x="2398" y="566"/>
                  </a:lnTo>
                  <a:lnTo>
                    <a:pt x="2393" y="568"/>
                  </a:lnTo>
                  <a:lnTo>
                    <a:pt x="2391" y="568"/>
                  </a:lnTo>
                  <a:lnTo>
                    <a:pt x="2377" y="563"/>
                  </a:lnTo>
                  <a:lnTo>
                    <a:pt x="2377" y="563"/>
                  </a:lnTo>
                  <a:lnTo>
                    <a:pt x="2374" y="563"/>
                  </a:lnTo>
                  <a:lnTo>
                    <a:pt x="2374" y="559"/>
                  </a:lnTo>
                  <a:lnTo>
                    <a:pt x="2372" y="559"/>
                  </a:lnTo>
                  <a:lnTo>
                    <a:pt x="2372" y="559"/>
                  </a:lnTo>
                  <a:lnTo>
                    <a:pt x="2370" y="559"/>
                  </a:lnTo>
                  <a:lnTo>
                    <a:pt x="2370" y="561"/>
                  </a:lnTo>
                  <a:lnTo>
                    <a:pt x="2370" y="561"/>
                  </a:lnTo>
                  <a:lnTo>
                    <a:pt x="2367" y="559"/>
                  </a:lnTo>
                  <a:lnTo>
                    <a:pt x="2367" y="559"/>
                  </a:lnTo>
                  <a:lnTo>
                    <a:pt x="2367" y="556"/>
                  </a:lnTo>
                  <a:lnTo>
                    <a:pt x="2367" y="556"/>
                  </a:lnTo>
                  <a:lnTo>
                    <a:pt x="2365" y="556"/>
                  </a:lnTo>
                  <a:lnTo>
                    <a:pt x="2362" y="559"/>
                  </a:lnTo>
                  <a:lnTo>
                    <a:pt x="2362" y="561"/>
                  </a:lnTo>
                  <a:lnTo>
                    <a:pt x="2360" y="563"/>
                  </a:lnTo>
                  <a:lnTo>
                    <a:pt x="2358" y="561"/>
                  </a:lnTo>
                  <a:lnTo>
                    <a:pt x="2355" y="561"/>
                  </a:lnTo>
                  <a:lnTo>
                    <a:pt x="2353" y="561"/>
                  </a:lnTo>
                  <a:lnTo>
                    <a:pt x="2353" y="561"/>
                  </a:lnTo>
                  <a:lnTo>
                    <a:pt x="2351" y="561"/>
                  </a:lnTo>
                  <a:lnTo>
                    <a:pt x="2351" y="561"/>
                  </a:lnTo>
                  <a:lnTo>
                    <a:pt x="2346" y="561"/>
                  </a:lnTo>
                  <a:lnTo>
                    <a:pt x="2343" y="561"/>
                  </a:lnTo>
                  <a:lnTo>
                    <a:pt x="2341" y="561"/>
                  </a:lnTo>
                  <a:lnTo>
                    <a:pt x="2339" y="559"/>
                  </a:lnTo>
                  <a:lnTo>
                    <a:pt x="2336" y="559"/>
                  </a:lnTo>
                  <a:lnTo>
                    <a:pt x="2336" y="559"/>
                  </a:lnTo>
                  <a:lnTo>
                    <a:pt x="2334" y="559"/>
                  </a:lnTo>
                  <a:lnTo>
                    <a:pt x="2332" y="561"/>
                  </a:lnTo>
                  <a:lnTo>
                    <a:pt x="2332" y="563"/>
                  </a:lnTo>
                  <a:lnTo>
                    <a:pt x="2329" y="563"/>
                  </a:lnTo>
                  <a:lnTo>
                    <a:pt x="2327" y="563"/>
                  </a:lnTo>
                  <a:lnTo>
                    <a:pt x="2327" y="563"/>
                  </a:lnTo>
                  <a:lnTo>
                    <a:pt x="2322" y="566"/>
                  </a:lnTo>
                  <a:lnTo>
                    <a:pt x="2320" y="566"/>
                  </a:lnTo>
                  <a:lnTo>
                    <a:pt x="2317" y="568"/>
                  </a:lnTo>
                  <a:lnTo>
                    <a:pt x="2317" y="568"/>
                  </a:lnTo>
                  <a:lnTo>
                    <a:pt x="2315" y="568"/>
                  </a:lnTo>
                  <a:lnTo>
                    <a:pt x="2315" y="570"/>
                  </a:lnTo>
                  <a:lnTo>
                    <a:pt x="2313" y="573"/>
                  </a:lnTo>
                  <a:lnTo>
                    <a:pt x="2313" y="575"/>
                  </a:lnTo>
                  <a:lnTo>
                    <a:pt x="2310" y="575"/>
                  </a:lnTo>
                  <a:lnTo>
                    <a:pt x="2306" y="575"/>
                  </a:lnTo>
                  <a:lnTo>
                    <a:pt x="2306" y="575"/>
                  </a:lnTo>
                  <a:lnTo>
                    <a:pt x="2303" y="573"/>
                  </a:lnTo>
                  <a:lnTo>
                    <a:pt x="2301" y="573"/>
                  </a:lnTo>
                  <a:lnTo>
                    <a:pt x="2301" y="568"/>
                  </a:lnTo>
                  <a:lnTo>
                    <a:pt x="2299" y="568"/>
                  </a:lnTo>
                  <a:lnTo>
                    <a:pt x="2299" y="568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4" y="570"/>
                  </a:lnTo>
                  <a:lnTo>
                    <a:pt x="2289" y="570"/>
                  </a:lnTo>
                  <a:lnTo>
                    <a:pt x="2291" y="573"/>
                  </a:lnTo>
                  <a:lnTo>
                    <a:pt x="2291" y="575"/>
                  </a:lnTo>
                  <a:lnTo>
                    <a:pt x="2291" y="575"/>
                  </a:lnTo>
                  <a:lnTo>
                    <a:pt x="2289" y="578"/>
                  </a:lnTo>
                  <a:lnTo>
                    <a:pt x="2289" y="580"/>
                  </a:lnTo>
                  <a:lnTo>
                    <a:pt x="2289" y="585"/>
                  </a:lnTo>
                  <a:lnTo>
                    <a:pt x="2287" y="587"/>
                  </a:lnTo>
                  <a:lnTo>
                    <a:pt x="2284" y="587"/>
                  </a:lnTo>
                  <a:lnTo>
                    <a:pt x="2268" y="587"/>
                  </a:lnTo>
                  <a:lnTo>
                    <a:pt x="2261" y="585"/>
                  </a:lnTo>
                  <a:lnTo>
                    <a:pt x="2261" y="585"/>
                  </a:lnTo>
                  <a:lnTo>
                    <a:pt x="2258" y="585"/>
                  </a:lnTo>
                  <a:lnTo>
                    <a:pt x="2258" y="587"/>
                  </a:lnTo>
                  <a:lnTo>
                    <a:pt x="2256" y="589"/>
                  </a:lnTo>
                  <a:lnTo>
                    <a:pt x="2254" y="589"/>
                  </a:lnTo>
                  <a:lnTo>
                    <a:pt x="2251" y="589"/>
                  </a:lnTo>
                  <a:lnTo>
                    <a:pt x="2249" y="589"/>
                  </a:lnTo>
                  <a:lnTo>
                    <a:pt x="2247" y="592"/>
                  </a:lnTo>
                  <a:lnTo>
                    <a:pt x="2247" y="592"/>
                  </a:lnTo>
                  <a:lnTo>
                    <a:pt x="2247" y="594"/>
                  </a:lnTo>
                  <a:lnTo>
                    <a:pt x="2247" y="596"/>
                  </a:lnTo>
                  <a:lnTo>
                    <a:pt x="2244" y="596"/>
                  </a:lnTo>
                  <a:lnTo>
                    <a:pt x="2235" y="606"/>
                  </a:lnTo>
                  <a:lnTo>
                    <a:pt x="2228" y="620"/>
                  </a:lnTo>
                  <a:lnTo>
                    <a:pt x="2228" y="622"/>
                  </a:lnTo>
                  <a:lnTo>
                    <a:pt x="2228" y="625"/>
                  </a:lnTo>
                  <a:lnTo>
                    <a:pt x="2230" y="627"/>
                  </a:lnTo>
                  <a:lnTo>
                    <a:pt x="2230" y="630"/>
                  </a:lnTo>
                  <a:lnTo>
                    <a:pt x="2230" y="632"/>
                  </a:lnTo>
                  <a:lnTo>
                    <a:pt x="2225" y="637"/>
                  </a:lnTo>
                  <a:lnTo>
                    <a:pt x="2225" y="637"/>
                  </a:lnTo>
                  <a:lnTo>
                    <a:pt x="2223" y="639"/>
                  </a:lnTo>
                  <a:lnTo>
                    <a:pt x="2221" y="639"/>
                  </a:lnTo>
                  <a:lnTo>
                    <a:pt x="2221" y="639"/>
                  </a:lnTo>
                  <a:lnTo>
                    <a:pt x="2218" y="639"/>
                  </a:lnTo>
                  <a:lnTo>
                    <a:pt x="2218" y="639"/>
                  </a:lnTo>
                  <a:lnTo>
                    <a:pt x="2216" y="639"/>
                  </a:lnTo>
                  <a:lnTo>
                    <a:pt x="2204" y="649"/>
                  </a:lnTo>
                  <a:lnTo>
                    <a:pt x="2202" y="653"/>
                  </a:lnTo>
                  <a:lnTo>
                    <a:pt x="2199" y="656"/>
                  </a:lnTo>
                  <a:lnTo>
                    <a:pt x="2199" y="656"/>
                  </a:lnTo>
                  <a:lnTo>
                    <a:pt x="2190" y="658"/>
                  </a:lnTo>
                  <a:lnTo>
                    <a:pt x="2183" y="658"/>
                  </a:lnTo>
                  <a:lnTo>
                    <a:pt x="2171" y="658"/>
                  </a:lnTo>
                  <a:lnTo>
                    <a:pt x="2161" y="660"/>
                  </a:lnTo>
                  <a:lnTo>
                    <a:pt x="2159" y="660"/>
                  </a:lnTo>
                  <a:lnTo>
                    <a:pt x="2152" y="656"/>
                  </a:lnTo>
                  <a:lnTo>
                    <a:pt x="2150" y="656"/>
                  </a:lnTo>
                  <a:lnTo>
                    <a:pt x="2147" y="658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5"/>
                  </a:lnTo>
                  <a:lnTo>
                    <a:pt x="2138" y="665"/>
                  </a:lnTo>
                  <a:lnTo>
                    <a:pt x="2138" y="670"/>
                  </a:lnTo>
                  <a:lnTo>
                    <a:pt x="2135" y="675"/>
                  </a:lnTo>
                  <a:lnTo>
                    <a:pt x="2124" y="684"/>
                  </a:lnTo>
                  <a:lnTo>
                    <a:pt x="2121" y="686"/>
                  </a:lnTo>
                  <a:lnTo>
                    <a:pt x="2121" y="686"/>
                  </a:lnTo>
                  <a:lnTo>
                    <a:pt x="2119" y="686"/>
                  </a:lnTo>
                  <a:lnTo>
                    <a:pt x="2119" y="689"/>
                  </a:lnTo>
                  <a:lnTo>
                    <a:pt x="2116" y="691"/>
                  </a:lnTo>
                  <a:lnTo>
                    <a:pt x="2116" y="693"/>
                  </a:lnTo>
                  <a:lnTo>
                    <a:pt x="2114" y="693"/>
                  </a:lnTo>
                  <a:lnTo>
                    <a:pt x="2112" y="693"/>
                  </a:lnTo>
                  <a:lnTo>
                    <a:pt x="2107" y="693"/>
                  </a:lnTo>
                  <a:lnTo>
                    <a:pt x="2107" y="696"/>
                  </a:lnTo>
                  <a:lnTo>
                    <a:pt x="2105" y="698"/>
                  </a:lnTo>
                  <a:lnTo>
                    <a:pt x="2098" y="703"/>
                  </a:lnTo>
                  <a:lnTo>
                    <a:pt x="2095" y="705"/>
                  </a:lnTo>
                  <a:lnTo>
                    <a:pt x="2093" y="708"/>
                  </a:lnTo>
                  <a:lnTo>
                    <a:pt x="2093" y="708"/>
                  </a:lnTo>
                  <a:lnTo>
                    <a:pt x="2088" y="708"/>
                  </a:lnTo>
                  <a:lnTo>
                    <a:pt x="2088" y="708"/>
                  </a:lnTo>
                  <a:lnTo>
                    <a:pt x="2086" y="705"/>
                  </a:lnTo>
                  <a:lnTo>
                    <a:pt x="2086" y="705"/>
                  </a:lnTo>
                  <a:lnTo>
                    <a:pt x="2067" y="703"/>
                  </a:lnTo>
                  <a:lnTo>
                    <a:pt x="2062" y="701"/>
                  </a:lnTo>
                  <a:lnTo>
                    <a:pt x="2060" y="701"/>
                  </a:lnTo>
                  <a:lnTo>
                    <a:pt x="2048" y="698"/>
                  </a:lnTo>
                  <a:lnTo>
                    <a:pt x="2041" y="696"/>
                  </a:lnTo>
                  <a:lnTo>
                    <a:pt x="2038" y="693"/>
                  </a:lnTo>
                  <a:lnTo>
                    <a:pt x="2038" y="693"/>
                  </a:lnTo>
                  <a:lnTo>
                    <a:pt x="2036" y="689"/>
                  </a:lnTo>
                  <a:lnTo>
                    <a:pt x="2031" y="684"/>
                  </a:lnTo>
                  <a:lnTo>
                    <a:pt x="2029" y="684"/>
                  </a:lnTo>
                  <a:lnTo>
                    <a:pt x="2027" y="684"/>
                  </a:lnTo>
                  <a:lnTo>
                    <a:pt x="2012" y="684"/>
                  </a:lnTo>
                  <a:lnTo>
                    <a:pt x="2008" y="682"/>
                  </a:lnTo>
                  <a:lnTo>
                    <a:pt x="2008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4"/>
                  </a:lnTo>
                  <a:lnTo>
                    <a:pt x="2003" y="684"/>
                  </a:lnTo>
                  <a:lnTo>
                    <a:pt x="2003" y="684"/>
                  </a:lnTo>
                  <a:lnTo>
                    <a:pt x="2001" y="684"/>
                  </a:lnTo>
                  <a:lnTo>
                    <a:pt x="2001" y="686"/>
                  </a:lnTo>
                  <a:lnTo>
                    <a:pt x="1996" y="689"/>
                  </a:lnTo>
                  <a:lnTo>
                    <a:pt x="1996" y="689"/>
                  </a:lnTo>
                  <a:lnTo>
                    <a:pt x="1993" y="691"/>
                  </a:lnTo>
                  <a:lnTo>
                    <a:pt x="1984" y="710"/>
                  </a:lnTo>
                  <a:lnTo>
                    <a:pt x="1984" y="712"/>
                  </a:lnTo>
                  <a:lnTo>
                    <a:pt x="1984" y="715"/>
                  </a:lnTo>
                  <a:lnTo>
                    <a:pt x="1984" y="717"/>
                  </a:lnTo>
                  <a:lnTo>
                    <a:pt x="1984" y="717"/>
                  </a:lnTo>
                  <a:lnTo>
                    <a:pt x="1984" y="719"/>
                  </a:lnTo>
                  <a:lnTo>
                    <a:pt x="1984" y="719"/>
                  </a:lnTo>
                  <a:lnTo>
                    <a:pt x="1982" y="722"/>
                  </a:lnTo>
                  <a:lnTo>
                    <a:pt x="1982" y="724"/>
                  </a:lnTo>
                  <a:lnTo>
                    <a:pt x="1979" y="724"/>
                  </a:lnTo>
                  <a:lnTo>
                    <a:pt x="1979" y="727"/>
                  </a:lnTo>
                  <a:lnTo>
                    <a:pt x="1979" y="727"/>
                  </a:lnTo>
                  <a:lnTo>
                    <a:pt x="1977" y="729"/>
                  </a:lnTo>
                  <a:lnTo>
                    <a:pt x="1977" y="731"/>
                  </a:lnTo>
                  <a:lnTo>
                    <a:pt x="1977" y="734"/>
                  </a:lnTo>
                  <a:lnTo>
                    <a:pt x="1977" y="736"/>
                  </a:lnTo>
                  <a:lnTo>
                    <a:pt x="1977" y="738"/>
                  </a:lnTo>
                  <a:lnTo>
                    <a:pt x="1979" y="741"/>
                  </a:lnTo>
                  <a:lnTo>
                    <a:pt x="1982" y="741"/>
                  </a:lnTo>
                  <a:lnTo>
                    <a:pt x="1982" y="743"/>
                  </a:lnTo>
                  <a:lnTo>
                    <a:pt x="1982" y="746"/>
                  </a:lnTo>
                  <a:lnTo>
                    <a:pt x="1982" y="748"/>
                  </a:lnTo>
                  <a:lnTo>
                    <a:pt x="1984" y="750"/>
                  </a:lnTo>
                  <a:lnTo>
                    <a:pt x="1989" y="757"/>
                  </a:lnTo>
                  <a:lnTo>
                    <a:pt x="1991" y="757"/>
                  </a:lnTo>
                  <a:lnTo>
                    <a:pt x="1996" y="762"/>
                  </a:lnTo>
                  <a:lnTo>
                    <a:pt x="1998" y="764"/>
                  </a:lnTo>
                  <a:lnTo>
                    <a:pt x="2001" y="767"/>
                  </a:lnTo>
                  <a:lnTo>
                    <a:pt x="2005" y="774"/>
                  </a:lnTo>
                  <a:lnTo>
                    <a:pt x="2005" y="776"/>
                  </a:lnTo>
                  <a:lnTo>
                    <a:pt x="2005" y="779"/>
                  </a:lnTo>
                  <a:lnTo>
                    <a:pt x="2005" y="781"/>
                  </a:lnTo>
                  <a:lnTo>
                    <a:pt x="2005" y="783"/>
                  </a:lnTo>
                  <a:lnTo>
                    <a:pt x="2003" y="783"/>
                  </a:lnTo>
                  <a:lnTo>
                    <a:pt x="2003" y="783"/>
                  </a:lnTo>
                  <a:lnTo>
                    <a:pt x="2001" y="786"/>
                  </a:lnTo>
                  <a:lnTo>
                    <a:pt x="1996" y="786"/>
                  </a:lnTo>
                  <a:lnTo>
                    <a:pt x="1996" y="786"/>
                  </a:lnTo>
                  <a:lnTo>
                    <a:pt x="1986" y="795"/>
                  </a:lnTo>
                  <a:lnTo>
                    <a:pt x="1986" y="798"/>
                  </a:lnTo>
                  <a:lnTo>
                    <a:pt x="1984" y="798"/>
                  </a:lnTo>
                  <a:lnTo>
                    <a:pt x="1977" y="798"/>
                  </a:lnTo>
                  <a:lnTo>
                    <a:pt x="1977" y="800"/>
                  </a:lnTo>
                  <a:lnTo>
                    <a:pt x="1972" y="802"/>
                  </a:lnTo>
                  <a:lnTo>
                    <a:pt x="1960" y="807"/>
                  </a:lnTo>
                  <a:lnTo>
                    <a:pt x="1953" y="812"/>
                  </a:lnTo>
                  <a:lnTo>
                    <a:pt x="1951" y="812"/>
                  </a:lnTo>
                  <a:lnTo>
                    <a:pt x="1944" y="824"/>
                  </a:lnTo>
                  <a:lnTo>
                    <a:pt x="1939" y="828"/>
                  </a:lnTo>
                  <a:lnTo>
                    <a:pt x="1939" y="831"/>
                  </a:lnTo>
                  <a:lnTo>
                    <a:pt x="1937" y="833"/>
                  </a:lnTo>
                  <a:lnTo>
                    <a:pt x="1934" y="838"/>
                  </a:lnTo>
                  <a:lnTo>
                    <a:pt x="1932" y="840"/>
                  </a:lnTo>
                  <a:lnTo>
                    <a:pt x="1927" y="843"/>
                  </a:lnTo>
                  <a:lnTo>
                    <a:pt x="1927" y="845"/>
                  </a:lnTo>
                  <a:lnTo>
                    <a:pt x="1925" y="850"/>
                  </a:lnTo>
                  <a:lnTo>
                    <a:pt x="1925" y="850"/>
                  </a:lnTo>
                  <a:lnTo>
                    <a:pt x="1911" y="857"/>
                  </a:lnTo>
                  <a:lnTo>
                    <a:pt x="1908" y="857"/>
                  </a:lnTo>
                  <a:lnTo>
                    <a:pt x="1908" y="857"/>
                  </a:lnTo>
                  <a:lnTo>
                    <a:pt x="1908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4" y="859"/>
                  </a:lnTo>
                  <a:lnTo>
                    <a:pt x="1899" y="859"/>
                  </a:lnTo>
                  <a:lnTo>
                    <a:pt x="1885" y="866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3"/>
                  </a:lnTo>
                  <a:lnTo>
                    <a:pt x="1875" y="873"/>
                  </a:lnTo>
                  <a:lnTo>
                    <a:pt x="1868" y="873"/>
                  </a:lnTo>
                  <a:lnTo>
                    <a:pt x="1866" y="873"/>
                  </a:lnTo>
                  <a:lnTo>
                    <a:pt x="1863" y="873"/>
                  </a:lnTo>
                  <a:lnTo>
                    <a:pt x="1852" y="873"/>
                  </a:lnTo>
                  <a:lnTo>
                    <a:pt x="1849" y="873"/>
                  </a:lnTo>
                  <a:lnTo>
                    <a:pt x="1844" y="876"/>
                  </a:lnTo>
                  <a:lnTo>
                    <a:pt x="1842" y="876"/>
                  </a:lnTo>
                  <a:lnTo>
                    <a:pt x="1840" y="876"/>
                  </a:lnTo>
                  <a:lnTo>
                    <a:pt x="1826" y="873"/>
                  </a:lnTo>
                  <a:lnTo>
                    <a:pt x="1816" y="873"/>
                  </a:lnTo>
                  <a:lnTo>
                    <a:pt x="1811" y="873"/>
                  </a:lnTo>
                  <a:lnTo>
                    <a:pt x="1809" y="871"/>
                  </a:lnTo>
                  <a:lnTo>
                    <a:pt x="1802" y="873"/>
                  </a:lnTo>
                  <a:lnTo>
                    <a:pt x="1778" y="876"/>
                  </a:lnTo>
                  <a:lnTo>
                    <a:pt x="1757" y="880"/>
                  </a:lnTo>
                  <a:lnTo>
                    <a:pt x="1733" y="883"/>
                  </a:lnTo>
                  <a:lnTo>
                    <a:pt x="1710" y="895"/>
                  </a:lnTo>
                  <a:lnTo>
                    <a:pt x="1686" y="904"/>
                  </a:lnTo>
                  <a:lnTo>
                    <a:pt x="1667" y="916"/>
                  </a:lnTo>
                  <a:lnTo>
                    <a:pt x="1662" y="918"/>
                  </a:lnTo>
                  <a:lnTo>
                    <a:pt x="1660" y="918"/>
                  </a:lnTo>
                  <a:lnTo>
                    <a:pt x="1660" y="918"/>
                  </a:lnTo>
                  <a:lnTo>
                    <a:pt x="1658" y="921"/>
                  </a:lnTo>
                  <a:lnTo>
                    <a:pt x="1655" y="921"/>
                  </a:lnTo>
                  <a:lnTo>
                    <a:pt x="1653" y="921"/>
                  </a:lnTo>
                  <a:lnTo>
                    <a:pt x="1653" y="923"/>
                  </a:lnTo>
                  <a:lnTo>
                    <a:pt x="1643" y="932"/>
                  </a:lnTo>
                  <a:lnTo>
                    <a:pt x="1641" y="932"/>
                  </a:lnTo>
                  <a:lnTo>
                    <a:pt x="1639" y="930"/>
                  </a:lnTo>
                  <a:lnTo>
                    <a:pt x="1636" y="930"/>
                  </a:lnTo>
                  <a:lnTo>
                    <a:pt x="1636" y="930"/>
                  </a:lnTo>
                  <a:lnTo>
                    <a:pt x="1620" y="928"/>
                  </a:lnTo>
                  <a:lnTo>
                    <a:pt x="1615" y="928"/>
                  </a:lnTo>
                  <a:lnTo>
                    <a:pt x="1615" y="928"/>
                  </a:lnTo>
                  <a:lnTo>
                    <a:pt x="1615" y="914"/>
                  </a:lnTo>
                  <a:lnTo>
                    <a:pt x="1596" y="918"/>
                  </a:lnTo>
                  <a:lnTo>
                    <a:pt x="1575" y="921"/>
                  </a:lnTo>
                  <a:lnTo>
                    <a:pt x="1572" y="921"/>
                  </a:lnTo>
                  <a:lnTo>
                    <a:pt x="1558" y="91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23" y="899"/>
                  </a:lnTo>
                  <a:lnTo>
                    <a:pt x="1504" y="895"/>
                  </a:lnTo>
                  <a:lnTo>
                    <a:pt x="1487" y="892"/>
                  </a:lnTo>
                  <a:lnTo>
                    <a:pt x="1483" y="890"/>
                  </a:lnTo>
                  <a:lnTo>
                    <a:pt x="1478" y="885"/>
                  </a:lnTo>
                  <a:lnTo>
                    <a:pt x="1471" y="871"/>
                  </a:lnTo>
                  <a:lnTo>
                    <a:pt x="1466" y="869"/>
                  </a:lnTo>
                  <a:lnTo>
                    <a:pt x="1459" y="866"/>
                  </a:lnTo>
                  <a:lnTo>
                    <a:pt x="1454" y="866"/>
                  </a:lnTo>
                  <a:lnTo>
                    <a:pt x="1445" y="866"/>
                  </a:lnTo>
                  <a:lnTo>
                    <a:pt x="1423" y="864"/>
                  </a:lnTo>
                  <a:lnTo>
                    <a:pt x="1402" y="859"/>
                  </a:lnTo>
                  <a:lnTo>
                    <a:pt x="1381" y="857"/>
                  </a:lnTo>
                  <a:lnTo>
                    <a:pt x="1378" y="857"/>
                  </a:lnTo>
                  <a:lnTo>
                    <a:pt x="1360" y="861"/>
                  </a:lnTo>
                  <a:lnTo>
                    <a:pt x="1352" y="864"/>
                  </a:lnTo>
                  <a:lnTo>
                    <a:pt x="1331" y="861"/>
                  </a:lnTo>
                  <a:lnTo>
                    <a:pt x="1310" y="859"/>
                  </a:lnTo>
                  <a:lnTo>
                    <a:pt x="1289" y="857"/>
                  </a:lnTo>
                  <a:lnTo>
                    <a:pt x="1267" y="852"/>
                  </a:lnTo>
                  <a:lnTo>
                    <a:pt x="1251" y="850"/>
                  </a:lnTo>
                  <a:lnTo>
                    <a:pt x="1232" y="850"/>
                  </a:lnTo>
                  <a:lnTo>
                    <a:pt x="1232" y="850"/>
                  </a:lnTo>
                  <a:lnTo>
                    <a:pt x="1215" y="850"/>
                  </a:lnTo>
                  <a:lnTo>
                    <a:pt x="1196" y="852"/>
                  </a:lnTo>
                  <a:lnTo>
                    <a:pt x="1189" y="854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43"/>
                  </a:lnTo>
                  <a:lnTo>
                    <a:pt x="1187" y="840"/>
                  </a:lnTo>
                  <a:lnTo>
                    <a:pt x="1187" y="840"/>
                  </a:lnTo>
                  <a:lnTo>
                    <a:pt x="1187" y="838"/>
                  </a:lnTo>
                  <a:lnTo>
                    <a:pt x="1166" y="819"/>
                  </a:lnTo>
                  <a:lnTo>
                    <a:pt x="1163" y="817"/>
                  </a:lnTo>
                  <a:lnTo>
                    <a:pt x="1163" y="814"/>
                  </a:lnTo>
                  <a:lnTo>
                    <a:pt x="1163" y="809"/>
                  </a:lnTo>
                  <a:lnTo>
                    <a:pt x="1163" y="807"/>
                  </a:lnTo>
                  <a:lnTo>
                    <a:pt x="1161" y="805"/>
                  </a:lnTo>
                  <a:lnTo>
                    <a:pt x="1154" y="788"/>
                  </a:lnTo>
                  <a:lnTo>
                    <a:pt x="1149" y="772"/>
                  </a:lnTo>
                  <a:lnTo>
                    <a:pt x="1147" y="764"/>
                  </a:lnTo>
                  <a:lnTo>
                    <a:pt x="1144" y="762"/>
                  </a:lnTo>
                  <a:lnTo>
                    <a:pt x="1142" y="762"/>
                  </a:lnTo>
                  <a:lnTo>
                    <a:pt x="1140" y="762"/>
                  </a:lnTo>
                  <a:lnTo>
                    <a:pt x="1135" y="762"/>
                  </a:lnTo>
                  <a:lnTo>
                    <a:pt x="1135" y="760"/>
                  </a:lnTo>
                  <a:lnTo>
                    <a:pt x="1135" y="757"/>
                  </a:lnTo>
                  <a:lnTo>
                    <a:pt x="1135" y="755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48"/>
                  </a:lnTo>
                  <a:lnTo>
                    <a:pt x="1137" y="746"/>
                  </a:lnTo>
                  <a:lnTo>
                    <a:pt x="1137" y="746"/>
                  </a:lnTo>
                  <a:lnTo>
                    <a:pt x="1140" y="743"/>
                  </a:lnTo>
                  <a:lnTo>
                    <a:pt x="1140" y="741"/>
                  </a:lnTo>
                  <a:lnTo>
                    <a:pt x="1137" y="741"/>
                  </a:lnTo>
                  <a:lnTo>
                    <a:pt x="1121" y="743"/>
                  </a:lnTo>
                  <a:lnTo>
                    <a:pt x="1118" y="743"/>
                  </a:lnTo>
                  <a:lnTo>
                    <a:pt x="1114" y="741"/>
                  </a:lnTo>
                  <a:lnTo>
                    <a:pt x="1104" y="736"/>
                  </a:lnTo>
                  <a:lnTo>
                    <a:pt x="1102" y="736"/>
                  </a:lnTo>
                  <a:lnTo>
                    <a:pt x="1102" y="736"/>
                  </a:lnTo>
                  <a:lnTo>
                    <a:pt x="1102" y="734"/>
                  </a:lnTo>
                  <a:lnTo>
                    <a:pt x="1099" y="734"/>
                  </a:lnTo>
                  <a:lnTo>
                    <a:pt x="1097" y="729"/>
                  </a:lnTo>
                  <a:lnTo>
                    <a:pt x="1090" y="727"/>
                  </a:lnTo>
                  <a:lnTo>
                    <a:pt x="1088" y="724"/>
                  </a:lnTo>
                  <a:lnTo>
                    <a:pt x="1085" y="724"/>
                  </a:lnTo>
                  <a:lnTo>
                    <a:pt x="1083" y="724"/>
                  </a:lnTo>
                  <a:lnTo>
                    <a:pt x="1083" y="722"/>
                  </a:lnTo>
                  <a:lnTo>
                    <a:pt x="1080" y="719"/>
                  </a:lnTo>
                  <a:lnTo>
                    <a:pt x="1080" y="719"/>
                  </a:lnTo>
                  <a:lnTo>
                    <a:pt x="1076" y="715"/>
                  </a:lnTo>
                  <a:lnTo>
                    <a:pt x="1076" y="712"/>
                  </a:lnTo>
                  <a:lnTo>
                    <a:pt x="1073" y="712"/>
                  </a:lnTo>
                  <a:lnTo>
                    <a:pt x="1073" y="712"/>
                  </a:lnTo>
                  <a:lnTo>
                    <a:pt x="1071" y="715"/>
                  </a:lnTo>
                  <a:lnTo>
                    <a:pt x="1069" y="715"/>
                  </a:lnTo>
                  <a:lnTo>
                    <a:pt x="1064" y="712"/>
                  </a:lnTo>
                  <a:lnTo>
                    <a:pt x="1062" y="712"/>
                  </a:lnTo>
                  <a:lnTo>
                    <a:pt x="1059" y="710"/>
                  </a:lnTo>
                  <a:lnTo>
                    <a:pt x="1052" y="698"/>
                  </a:lnTo>
                  <a:lnTo>
                    <a:pt x="1050" y="696"/>
                  </a:lnTo>
                  <a:lnTo>
                    <a:pt x="1040" y="691"/>
                  </a:lnTo>
                  <a:lnTo>
                    <a:pt x="1036" y="691"/>
                  </a:lnTo>
                  <a:lnTo>
                    <a:pt x="1036" y="691"/>
                  </a:lnTo>
                  <a:lnTo>
                    <a:pt x="1033" y="689"/>
                  </a:lnTo>
                  <a:lnTo>
                    <a:pt x="1031" y="689"/>
                  </a:lnTo>
                  <a:lnTo>
                    <a:pt x="1031" y="689"/>
                  </a:lnTo>
                  <a:lnTo>
                    <a:pt x="1028" y="689"/>
                  </a:lnTo>
                  <a:lnTo>
                    <a:pt x="1026" y="689"/>
                  </a:lnTo>
                  <a:lnTo>
                    <a:pt x="1021" y="689"/>
                  </a:lnTo>
                  <a:lnTo>
                    <a:pt x="1021" y="686"/>
                  </a:lnTo>
                  <a:lnTo>
                    <a:pt x="1017" y="689"/>
                  </a:lnTo>
                  <a:lnTo>
                    <a:pt x="1017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2" y="689"/>
                  </a:lnTo>
                  <a:lnTo>
                    <a:pt x="1010" y="689"/>
                  </a:lnTo>
                  <a:lnTo>
                    <a:pt x="1010" y="686"/>
                  </a:lnTo>
                  <a:lnTo>
                    <a:pt x="1007" y="686"/>
                  </a:lnTo>
                  <a:lnTo>
                    <a:pt x="1005" y="686"/>
                  </a:lnTo>
                  <a:lnTo>
                    <a:pt x="1005" y="686"/>
                  </a:lnTo>
                  <a:lnTo>
                    <a:pt x="1002" y="686"/>
                  </a:lnTo>
                  <a:lnTo>
                    <a:pt x="1000" y="686"/>
                  </a:lnTo>
                  <a:lnTo>
                    <a:pt x="995" y="686"/>
                  </a:lnTo>
                  <a:lnTo>
                    <a:pt x="991" y="686"/>
                  </a:lnTo>
                  <a:lnTo>
                    <a:pt x="986" y="689"/>
                  </a:lnTo>
                  <a:lnTo>
                    <a:pt x="986" y="689"/>
                  </a:lnTo>
                  <a:lnTo>
                    <a:pt x="984" y="686"/>
                  </a:lnTo>
                  <a:lnTo>
                    <a:pt x="981" y="686"/>
                  </a:lnTo>
                  <a:lnTo>
                    <a:pt x="979" y="689"/>
                  </a:lnTo>
                  <a:lnTo>
                    <a:pt x="979" y="689"/>
                  </a:lnTo>
                  <a:lnTo>
                    <a:pt x="976" y="686"/>
                  </a:lnTo>
                  <a:lnTo>
                    <a:pt x="976" y="686"/>
                  </a:lnTo>
                  <a:lnTo>
                    <a:pt x="972" y="686"/>
                  </a:lnTo>
                  <a:lnTo>
                    <a:pt x="972" y="686"/>
                  </a:lnTo>
                  <a:lnTo>
                    <a:pt x="967" y="684"/>
                  </a:lnTo>
                  <a:lnTo>
                    <a:pt x="965" y="684"/>
                  </a:lnTo>
                  <a:lnTo>
                    <a:pt x="965" y="682"/>
                  </a:lnTo>
                  <a:lnTo>
                    <a:pt x="962" y="682"/>
                  </a:lnTo>
                  <a:lnTo>
                    <a:pt x="960" y="684"/>
                  </a:lnTo>
                  <a:lnTo>
                    <a:pt x="957" y="684"/>
                  </a:lnTo>
                  <a:lnTo>
                    <a:pt x="948" y="684"/>
                  </a:lnTo>
                  <a:lnTo>
                    <a:pt x="946" y="684"/>
                  </a:lnTo>
                  <a:lnTo>
                    <a:pt x="946" y="684"/>
                  </a:lnTo>
                  <a:lnTo>
                    <a:pt x="943" y="684"/>
                  </a:lnTo>
                  <a:lnTo>
                    <a:pt x="939" y="682"/>
                  </a:lnTo>
                  <a:lnTo>
                    <a:pt x="939" y="682"/>
                  </a:lnTo>
                  <a:lnTo>
                    <a:pt x="936" y="684"/>
                  </a:lnTo>
                  <a:lnTo>
                    <a:pt x="936" y="684"/>
                  </a:lnTo>
                  <a:lnTo>
                    <a:pt x="936" y="682"/>
                  </a:lnTo>
                  <a:lnTo>
                    <a:pt x="934" y="679"/>
                  </a:lnTo>
                  <a:lnTo>
                    <a:pt x="931" y="677"/>
                  </a:lnTo>
                  <a:lnTo>
                    <a:pt x="931" y="677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7" y="679"/>
                  </a:lnTo>
                  <a:lnTo>
                    <a:pt x="922" y="679"/>
                  </a:lnTo>
                  <a:lnTo>
                    <a:pt x="920" y="677"/>
                  </a:lnTo>
                  <a:lnTo>
                    <a:pt x="917" y="677"/>
                  </a:lnTo>
                  <a:lnTo>
                    <a:pt x="917" y="675"/>
                  </a:lnTo>
                  <a:lnTo>
                    <a:pt x="915" y="675"/>
                  </a:lnTo>
                  <a:lnTo>
                    <a:pt x="915" y="672"/>
                  </a:lnTo>
                  <a:lnTo>
                    <a:pt x="913" y="672"/>
                  </a:lnTo>
                  <a:lnTo>
                    <a:pt x="910" y="672"/>
                  </a:lnTo>
                  <a:lnTo>
                    <a:pt x="908" y="672"/>
                  </a:lnTo>
                  <a:lnTo>
                    <a:pt x="903" y="675"/>
                  </a:lnTo>
                  <a:lnTo>
                    <a:pt x="903" y="675"/>
                  </a:lnTo>
                  <a:lnTo>
                    <a:pt x="901" y="672"/>
                  </a:lnTo>
                  <a:lnTo>
                    <a:pt x="901" y="672"/>
                  </a:lnTo>
                  <a:lnTo>
                    <a:pt x="901" y="670"/>
                  </a:lnTo>
                  <a:lnTo>
                    <a:pt x="903" y="670"/>
                  </a:lnTo>
                  <a:lnTo>
                    <a:pt x="901" y="667"/>
                  </a:lnTo>
                  <a:lnTo>
                    <a:pt x="901" y="667"/>
                  </a:lnTo>
                  <a:lnTo>
                    <a:pt x="898" y="667"/>
                  </a:lnTo>
                  <a:lnTo>
                    <a:pt x="898" y="665"/>
                  </a:lnTo>
                  <a:lnTo>
                    <a:pt x="898" y="663"/>
                  </a:lnTo>
                  <a:lnTo>
                    <a:pt x="898" y="660"/>
                  </a:lnTo>
                  <a:lnTo>
                    <a:pt x="896" y="660"/>
                  </a:lnTo>
                  <a:lnTo>
                    <a:pt x="896" y="658"/>
                  </a:lnTo>
                  <a:lnTo>
                    <a:pt x="896" y="656"/>
                  </a:lnTo>
                  <a:lnTo>
                    <a:pt x="891" y="653"/>
                  </a:lnTo>
                  <a:lnTo>
                    <a:pt x="891" y="651"/>
                  </a:lnTo>
                  <a:lnTo>
                    <a:pt x="894" y="634"/>
                  </a:lnTo>
                  <a:lnTo>
                    <a:pt x="894" y="632"/>
                  </a:lnTo>
                  <a:lnTo>
                    <a:pt x="905" y="618"/>
                  </a:lnTo>
                  <a:lnTo>
                    <a:pt x="908" y="615"/>
                  </a:lnTo>
                  <a:lnTo>
                    <a:pt x="908" y="615"/>
                  </a:lnTo>
                  <a:lnTo>
                    <a:pt x="910" y="613"/>
                  </a:lnTo>
                  <a:lnTo>
                    <a:pt x="910" y="608"/>
                  </a:lnTo>
                  <a:lnTo>
                    <a:pt x="908" y="606"/>
                  </a:lnTo>
                  <a:lnTo>
                    <a:pt x="908" y="604"/>
                  </a:lnTo>
                  <a:lnTo>
                    <a:pt x="905" y="601"/>
                  </a:lnTo>
                  <a:lnTo>
                    <a:pt x="903" y="592"/>
                  </a:lnTo>
                  <a:lnTo>
                    <a:pt x="903" y="592"/>
                  </a:lnTo>
                  <a:lnTo>
                    <a:pt x="903" y="589"/>
                  </a:lnTo>
                  <a:lnTo>
                    <a:pt x="905" y="587"/>
                  </a:lnTo>
                  <a:lnTo>
                    <a:pt x="908" y="582"/>
                  </a:lnTo>
                  <a:lnTo>
                    <a:pt x="908" y="580"/>
                  </a:lnTo>
                  <a:lnTo>
                    <a:pt x="908" y="578"/>
                  </a:lnTo>
                  <a:lnTo>
                    <a:pt x="910" y="578"/>
                  </a:lnTo>
                  <a:lnTo>
                    <a:pt x="910" y="573"/>
                  </a:lnTo>
                  <a:lnTo>
                    <a:pt x="910" y="573"/>
                  </a:lnTo>
                  <a:lnTo>
                    <a:pt x="913" y="570"/>
                  </a:lnTo>
                  <a:lnTo>
                    <a:pt x="910" y="570"/>
                  </a:lnTo>
                  <a:lnTo>
                    <a:pt x="910" y="570"/>
                  </a:lnTo>
                  <a:lnTo>
                    <a:pt x="908" y="568"/>
                  </a:lnTo>
                  <a:lnTo>
                    <a:pt x="908" y="568"/>
                  </a:lnTo>
                  <a:lnTo>
                    <a:pt x="910" y="563"/>
                  </a:lnTo>
                  <a:lnTo>
                    <a:pt x="910" y="561"/>
                  </a:lnTo>
                  <a:lnTo>
                    <a:pt x="910" y="561"/>
                  </a:lnTo>
                  <a:lnTo>
                    <a:pt x="910" y="559"/>
                  </a:lnTo>
                  <a:lnTo>
                    <a:pt x="908" y="556"/>
                  </a:lnTo>
                  <a:lnTo>
                    <a:pt x="905" y="554"/>
                  </a:lnTo>
                  <a:lnTo>
                    <a:pt x="905" y="551"/>
                  </a:lnTo>
                  <a:lnTo>
                    <a:pt x="905" y="551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3" y="547"/>
                  </a:lnTo>
                  <a:lnTo>
                    <a:pt x="903" y="544"/>
                  </a:lnTo>
                  <a:lnTo>
                    <a:pt x="903" y="544"/>
                  </a:lnTo>
                  <a:lnTo>
                    <a:pt x="903" y="542"/>
                  </a:lnTo>
                  <a:lnTo>
                    <a:pt x="903" y="542"/>
                  </a:lnTo>
                  <a:lnTo>
                    <a:pt x="901" y="540"/>
                  </a:lnTo>
                  <a:lnTo>
                    <a:pt x="901" y="540"/>
                  </a:lnTo>
                  <a:lnTo>
                    <a:pt x="898" y="540"/>
                  </a:lnTo>
                  <a:lnTo>
                    <a:pt x="898" y="540"/>
                  </a:lnTo>
                  <a:lnTo>
                    <a:pt x="896" y="540"/>
                  </a:lnTo>
                  <a:lnTo>
                    <a:pt x="894" y="537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1"/>
                  </a:lnTo>
                  <a:lnTo>
                    <a:pt x="882" y="511"/>
                  </a:lnTo>
                  <a:lnTo>
                    <a:pt x="882" y="509"/>
                  </a:lnTo>
                  <a:lnTo>
                    <a:pt x="882" y="509"/>
                  </a:lnTo>
                  <a:lnTo>
                    <a:pt x="879" y="507"/>
                  </a:lnTo>
                  <a:lnTo>
                    <a:pt x="879" y="504"/>
                  </a:lnTo>
                  <a:lnTo>
                    <a:pt x="879" y="502"/>
                  </a:lnTo>
                  <a:lnTo>
                    <a:pt x="879" y="499"/>
                  </a:lnTo>
                  <a:lnTo>
                    <a:pt x="879" y="499"/>
                  </a:lnTo>
                  <a:lnTo>
                    <a:pt x="877" y="497"/>
                  </a:lnTo>
                  <a:lnTo>
                    <a:pt x="877" y="497"/>
                  </a:lnTo>
                  <a:lnTo>
                    <a:pt x="875" y="492"/>
                  </a:lnTo>
                  <a:lnTo>
                    <a:pt x="875" y="492"/>
                  </a:lnTo>
                  <a:lnTo>
                    <a:pt x="875" y="490"/>
                  </a:lnTo>
                  <a:lnTo>
                    <a:pt x="875" y="490"/>
                  </a:lnTo>
                  <a:lnTo>
                    <a:pt x="875" y="488"/>
                  </a:lnTo>
                  <a:lnTo>
                    <a:pt x="875" y="488"/>
                  </a:lnTo>
                  <a:lnTo>
                    <a:pt x="872" y="485"/>
                  </a:lnTo>
                  <a:lnTo>
                    <a:pt x="872" y="485"/>
                  </a:lnTo>
                  <a:lnTo>
                    <a:pt x="868" y="485"/>
                  </a:lnTo>
                  <a:lnTo>
                    <a:pt x="865" y="483"/>
                  </a:lnTo>
                  <a:lnTo>
                    <a:pt x="863" y="483"/>
                  </a:lnTo>
                  <a:lnTo>
                    <a:pt x="861" y="480"/>
                  </a:lnTo>
                  <a:lnTo>
                    <a:pt x="861" y="478"/>
                  </a:lnTo>
                  <a:lnTo>
                    <a:pt x="861" y="478"/>
                  </a:lnTo>
                  <a:lnTo>
                    <a:pt x="858" y="476"/>
                  </a:lnTo>
                  <a:lnTo>
                    <a:pt x="861" y="473"/>
                  </a:lnTo>
                  <a:lnTo>
                    <a:pt x="861" y="473"/>
                  </a:lnTo>
                  <a:lnTo>
                    <a:pt x="861" y="471"/>
                  </a:lnTo>
                  <a:lnTo>
                    <a:pt x="858" y="471"/>
                  </a:lnTo>
                  <a:lnTo>
                    <a:pt x="856" y="471"/>
                  </a:lnTo>
                  <a:lnTo>
                    <a:pt x="856" y="469"/>
                  </a:lnTo>
                  <a:lnTo>
                    <a:pt x="853" y="469"/>
                  </a:lnTo>
                  <a:lnTo>
                    <a:pt x="853" y="471"/>
                  </a:lnTo>
                  <a:lnTo>
                    <a:pt x="853" y="471"/>
                  </a:lnTo>
                  <a:lnTo>
                    <a:pt x="853" y="473"/>
                  </a:lnTo>
                  <a:lnTo>
                    <a:pt x="853" y="473"/>
                  </a:lnTo>
                  <a:lnTo>
                    <a:pt x="851" y="473"/>
                  </a:lnTo>
                  <a:lnTo>
                    <a:pt x="846" y="476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2" y="469"/>
                  </a:lnTo>
                  <a:lnTo>
                    <a:pt x="839" y="469"/>
                  </a:lnTo>
                  <a:lnTo>
                    <a:pt x="839" y="469"/>
                  </a:lnTo>
                  <a:lnTo>
                    <a:pt x="837" y="469"/>
                  </a:lnTo>
                  <a:lnTo>
                    <a:pt x="837" y="466"/>
                  </a:lnTo>
                  <a:lnTo>
                    <a:pt x="837" y="464"/>
                  </a:lnTo>
                  <a:lnTo>
                    <a:pt x="837" y="464"/>
                  </a:lnTo>
                  <a:lnTo>
                    <a:pt x="834" y="464"/>
                  </a:lnTo>
                  <a:lnTo>
                    <a:pt x="834" y="464"/>
                  </a:lnTo>
                  <a:lnTo>
                    <a:pt x="834" y="462"/>
                  </a:lnTo>
                  <a:lnTo>
                    <a:pt x="834" y="462"/>
                  </a:lnTo>
                  <a:lnTo>
                    <a:pt x="834" y="459"/>
                  </a:lnTo>
                  <a:lnTo>
                    <a:pt x="832" y="459"/>
                  </a:lnTo>
                  <a:lnTo>
                    <a:pt x="830" y="459"/>
                  </a:lnTo>
                  <a:lnTo>
                    <a:pt x="830" y="459"/>
                  </a:lnTo>
                  <a:lnTo>
                    <a:pt x="827" y="459"/>
                  </a:lnTo>
                  <a:lnTo>
                    <a:pt x="825" y="459"/>
                  </a:lnTo>
                  <a:lnTo>
                    <a:pt x="823" y="457"/>
                  </a:lnTo>
                  <a:lnTo>
                    <a:pt x="823" y="457"/>
                  </a:lnTo>
                  <a:lnTo>
                    <a:pt x="823" y="459"/>
                  </a:lnTo>
                  <a:lnTo>
                    <a:pt x="820" y="459"/>
                  </a:lnTo>
                  <a:lnTo>
                    <a:pt x="818" y="462"/>
                  </a:lnTo>
                  <a:lnTo>
                    <a:pt x="818" y="462"/>
                  </a:lnTo>
                  <a:lnTo>
                    <a:pt x="816" y="462"/>
                  </a:lnTo>
                  <a:lnTo>
                    <a:pt x="813" y="462"/>
                  </a:lnTo>
                  <a:lnTo>
                    <a:pt x="808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1" y="452"/>
                  </a:lnTo>
                  <a:lnTo>
                    <a:pt x="799" y="452"/>
                  </a:lnTo>
                  <a:lnTo>
                    <a:pt x="799" y="452"/>
                  </a:lnTo>
                  <a:lnTo>
                    <a:pt x="794" y="452"/>
                  </a:lnTo>
                  <a:lnTo>
                    <a:pt x="794" y="452"/>
                  </a:lnTo>
                  <a:lnTo>
                    <a:pt x="792" y="452"/>
                  </a:lnTo>
                  <a:lnTo>
                    <a:pt x="790" y="447"/>
                  </a:lnTo>
                  <a:lnTo>
                    <a:pt x="787" y="447"/>
                  </a:lnTo>
                  <a:lnTo>
                    <a:pt x="787" y="447"/>
                  </a:lnTo>
                  <a:lnTo>
                    <a:pt x="785" y="447"/>
                  </a:lnTo>
                  <a:lnTo>
                    <a:pt x="782" y="445"/>
                  </a:lnTo>
                  <a:lnTo>
                    <a:pt x="782" y="445"/>
                  </a:lnTo>
                  <a:lnTo>
                    <a:pt x="782" y="443"/>
                  </a:lnTo>
                  <a:lnTo>
                    <a:pt x="782" y="440"/>
                  </a:lnTo>
                  <a:lnTo>
                    <a:pt x="782" y="440"/>
                  </a:lnTo>
                  <a:lnTo>
                    <a:pt x="780" y="438"/>
                  </a:lnTo>
                  <a:lnTo>
                    <a:pt x="782" y="436"/>
                  </a:lnTo>
                  <a:lnTo>
                    <a:pt x="782" y="433"/>
                  </a:lnTo>
                  <a:lnTo>
                    <a:pt x="778" y="431"/>
                  </a:lnTo>
                  <a:lnTo>
                    <a:pt x="778" y="428"/>
                  </a:lnTo>
                  <a:lnTo>
                    <a:pt x="775" y="428"/>
                  </a:lnTo>
                  <a:lnTo>
                    <a:pt x="775" y="431"/>
                  </a:lnTo>
                  <a:lnTo>
                    <a:pt x="773" y="431"/>
                  </a:lnTo>
                  <a:lnTo>
                    <a:pt x="773" y="428"/>
                  </a:lnTo>
                  <a:lnTo>
                    <a:pt x="768" y="426"/>
                  </a:lnTo>
                  <a:lnTo>
                    <a:pt x="768" y="424"/>
                  </a:lnTo>
                  <a:lnTo>
                    <a:pt x="764" y="421"/>
                  </a:lnTo>
                  <a:lnTo>
                    <a:pt x="764" y="421"/>
                  </a:lnTo>
                  <a:lnTo>
                    <a:pt x="761" y="421"/>
                  </a:lnTo>
                  <a:lnTo>
                    <a:pt x="761" y="421"/>
                  </a:lnTo>
                  <a:lnTo>
                    <a:pt x="759" y="421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6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2" y="419"/>
                  </a:lnTo>
                  <a:lnTo>
                    <a:pt x="752" y="417"/>
                  </a:lnTo>
                  <a:lnTo>
                    <a:pt x="749" y="417"/>
                  </a:lnTo>
                  <a:lnTo>
                    <a:pt x="749" y="414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09"/>
                  </a:lnTo>
                  <a:lnTo>
                    <a:pt x="752" y="409"/>
                  </a:lnTo>
                  <a:lnTo>
                    <a:pt x="754" y="407"/>
                  </a:lnTo>
                  <a:lnTo>
                    <a:pt x="754" y="407"/>
                  </a:lnTo>
                  <a:lnTo>
                    <a:pt x="754" y="405"/>
                  </a:lnTo>
                  <a:lnTo>
                    <a:pt x="754" y="402"/>
                  </a:lnTo>
                  <a:lnTo>
                    <a:pt x="752" y="402"/>
                  </a:lnTo>
                  <a:lnTo>
                    <a:pt x="749" y="400"/>
                  </a:lnTo>
                  <a:lnTo>
                    <a:pt x="747" y="400"/>
                  </a:lnTo>
                  <a:lnTo>
                    <a:pt x="745" y="400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5"/>
                  </a:lnTo>
                  <a:lnTo>
                    <a:pt x="742" y="395"/>
                  </a:lnTo>
                  <a:lnTo>
                    <a:pt x="740" y="395"/>
                  </a:lnTo>
                  <a:lnTo>
                    <a:pt x="740" y="393"/>
                  </a:lnTo>
                  <a:lnTo>
                    <a:pt x="740" y="393"/>
                  </a:lnTo>
                  <a:lnTo>
                    <a:pt x="738" y="393"/>
                  </a:lnTo>
                  <a:lnTo>
                    <a:pt x="738" y="391"/>
                  </a:lnTo>
                  <a:lnTo>
                    <a:pt x="738" y="391"/>
                  </a:lnTo>
                  <a:lnTo>
                    <a:pt x="740" y="388"/>
                  </a:lnTo>
                  <a:lnTo>
                    <a:pt x="742" y="386"/>
                  </a:lnTo>
                  <a:lnTo>
                    <a:pt x="745" y="383"/>
                  </a:lnTo>
                  <a:lnTo>
                    <a:pt x="745" y="381"/>
                  </a:lnTo>
                  <a:lnTo>
                    <a:pt x="745" y="381"/>
                  </a:lnTo>
                  <a:lnTo>
                    <a:pt x="742" y="381"/>
                  </a:lnTo>
                  <a:lnTo>
                    <a:pt x="742" y="379"/>
                  </a:lnTo>
                  <a:lnTo>
                    <a:pt x="742" y="379"/>
                  </a:lnTo>
                  <a:lnTo>
                    <a:pt x="742" y="376"/>
                  </a:lnTo>
                  <a:lnTo>
                    <a:pt x="742" y="374"/>
                  </a:lnTo>
                  <a:lnTo>
                    <a:pt x="742" y="374"/>
                  </a:lnTo>
                  <a:lnTo>
                    <a:pt x="742" y="372"/>
                  </a:lnTo>
                  <a:lnTo>
                    <a:pt x="742" y="369"/>
                  </a:lnTo>
                  <a:lnTo>
                    <a:pt x="742" y="369"/>
                  </a:lnTo>
                  <a:lnTo>
                    <a:pt x="738" y="369"/>
                  </a:lnTo>
                  <a:lnTo>
                    <a:pt x="728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3" y="374"/>
                  </a:lnTo>
                  <a:lnTo>
                    <a:pt x="723" y="376"/>
                  </a:lnTo>
                  <a:lnTo>
                    <a:pt x="721" y="376"/>
                  </a:lnTo>
                  <a:lnTo>
                    <a:pt x="719" y="376"/>
                  </a:lnTo>
                  <a:lnTo>
                    <a:pt x="716" y="374"/>
                  </a:lnTo>
                  <a:lnTo>
                    <a:pt x="709" y="374"/>
                  </a:lnTo>
                  <a:lnTo>
                    <a:pt x="709" y="372"/>
                  </a:lnTo>
                  <a:lnTo>
                    <a:pt x="707" y="372"/>
                  </a:lnTo>
                  <a:lnTo>
                    <a:pt x="697" y="374"/>
                  </a:lnTo>
                  <a:lnTo>
                    <a:pt x="697" y="374"/>
                  </a:lnTo>
                  <a:lnTo>
                    <a:pt x="693" y="374"/>
                  </a:lnTo>
                  <a:lnTo>
                    <a:pt x="693" y="374"/>
                  </a:lnTo>
                  <a:lnTo>
                    <a:pt x="690" y="374"/>
                  </a:lnTo>
                  <a:lnTo>
                    <a:pt x="690" y="376"/>
                  </a:lnTo>
                  <a:lnTo>
                    <a:pt x="690" y="379"/>
                  </a:lnTo>
                  <a:lnTo>
                    <a:pt x="688" y="381"/>
                  </a:lnTo>
                  <a:lnTo>
                    <a:pt x="685" y="381"/>
                  </a:lnTo>
                  <a:lnTo>
                    <a:pt x="685" y="383"/>
                  </a:lnTo>
                  <a:lnTo>
                    <a:pt x="685" y="383"/>
                  </a:lnTo>
                  <a:lnTo>
                    <a:pt x="685" y="386"/>
                  </a:lnTo>
                  <a:lnTo>
                    <a:pt x="685" y="386"/>
                  </a:lnTo>
                  <a:lnTo>
                    <a:pt x="685" y="388"/>
                  </a:lnTo>
                  <a:lnTo>
                    <a:pt x="685" y="391"/>
                  </a:lnTo>
                  <a:lnTo>
                    <a:pt x="688" y="393"/>
                  </a:lnTo>
                  <a:lnTo>
                    <a:pt x="688" y="395"/>
                  </a:lnTo>
                  <a:lnTo>
                    <a:pt x="688" y="398"/>
                  </a:lnTo>
                  <a:lnTo>
                    <a:pt x="685" y="398"/>
                  </a:lnTo>
                  <a:lnTo>
                    <a:pt x="685" y="400"/>
                  </a:lnTo>
                  <a:lnTo>
                    <a:pt x="685" y="400"/>
                  </a:lnTo>
                  <a:lnTo>
                    <a:pt x="685" y="402"/>
                  </a:lnTo>
                  <a:lnTo>
                    <a:pt x="685" y="405"/>
                  </a:lnTo>
                  <a:lnTo>
                    <a:pt x="685" y="405"/>
                  </a:lnTo>
                  <a:lnTo>
                    <a:pt x="683" y="412"/>
                  </a:lnTo>
                  <a:lnTo>
                    <a:pt x="681" y="414"/>
                  </a:lnTo>
                  <a:lnTo>
                    <a:pt x="678" y="414"/>
                  </a:lnTo>
                  <a:lnTo>
                    <a:pt x="678" y="417"/>
                  </a:lnTo>
                  <a:lnTo>
                    <a:pt x="678" y="419"/>
                  </a:lnTo>
                  <a:lnTo>
                    <a:pt x="676" y="419"/>
                  </a:lnTo>
                  <a:lnTo>
                    <a:pt x="676" y="421"/>
                  </a:lnTo>
                  <a:lnTo>
                    <a:pt x="669" y="424"/>
                  </a:lnTo>
                  <a:lnTo>
                    <a:pt x="664" y="421"/>
                  </a:lnTo>
                  <a:lnTo>
                    <a:pt x="664" y="424"/>
                  </a:lnTo>
                  <a:lnTo>
                    <a:pt x="662" y="424"/>
                  </a:lnTo>
                  <a:lnTo>
                    <a:pt x="659" y="426"/>
                  </a:lnTo>
                  <a:lnTo>
                    <a:pt x="657" y="428"/>
                  </a:lnTo>
                  <a:lnTo>
                    <a:pt x="648" y="426"/>
                  </a:lnTo>
                  <a:lnTo>
                    <a:pt x="636" y="428"/>
                  </a:lnTo>
                  <a:lnTo>
                    <a:pt x="633" y="431"/>
                  </a:lnTo>
                  <a:lnTo>
                    <a:pt x="633" y="433"/>
                  </a:lnTo>
                  <a:lnTo>
                    <a:pt x="626" y="450"/>
                  </a:lnTo>
                  <a:lnTo>
                    <a:pt x="624" y="459"/>
                  </a:lnTo>
                  <a:lnTo>
                    <a:pt x="624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2" y="466"/>
                  </a:lnTo>
                  <a:lnTo>
                    <a:pt x="626" y="490"/>
                  </a:lnTo>
                  <a:lnTo>
                    <a:pt x="626" y="492"/>
                  </a:lnTo>
                  <a:lnTo>
                    <a:pt x="626" y="497"/>
                  </a:lnTo>
                  <a:lnTo>
                    <a:pt x="626" y="499"/>
                  </a:lnTo>
                  <a:lnTo>
                    <a:pt x="626" y="499"/>
                  </a:lnTo>
                  <a:lnTo>
                    <a:pt x="626" y="502"/>
                  </a:lnTo>
                  <a:lnTo>
                    <a:pt x="631" y="509"/>
                  </a:lnTo>
                  <a:lnTo>
                    <a:pt x="631" y="509"/>
                  </a:lnTo>
                  <a:lnTo>
                    <a:pt x="631" y="511"/>
                  </a:lnTo>
                  <a:lnTo>
                    <a:pt x="629" y="514"/>
                  </a:lnTo>
                  <a:lnTo>
                    <a:pt x="631" y="514"/>
                  </a:lnTo>
                  <a:lnTo>
                    <a:pt x="631" y="516"/>
                  </a:lnTo>
                  <a:lnTo>
                    <a:pt x="631" y="516"/>
                  </a:lnTo>
                  <a:lnTo>
                    <a:pt x="631" y="518"/>
                  </a:lnTo>
                  <a:lnTo>
                    <a:pt x="629" y="521"/>
                  </a:lnTo>
                  <a:lnTo>
                    <a:pt x="629" y="523"/>
                  </a:lnTo>
                  <a:lnTo>
                    <a:pt x="629" y="523"/>
                  </a:lnTo>
                  <a:lnTo>
                    <a:pt x="626" y="523"/>
                  </a:lnTo>
                  <a:lnTo>
                    <a:pt x="624" y="523"/>
                  </a:lnTo>
                  <a:lnTo>
                    <a:pt x="624" y="525"/>
                  </a:lnTo>
                  <a:lnTo>
                    <a:pt x="624" y="525"/>
                  </a:lnTo>
                  <a:lnTo>
                    <a:pt x="624" y="528"/>
                  </a:lnTo>
                  <a:lnTo>
                    <a:pt x="624" y="528"/>
                  </a:lnTo>
                  <a:lnTo>
                    <a:pt x="622" y="530"/>
                  </a:lnTo>
                  <a:lnTo>
                    <a:pt x="622" y="530"/>
                  </a:lnTo>
                  <a:lnTo>
                    <a:pt x="622" y="533"/>
                  </a:lnTo>
                  <a:lnTo>
                    <a:pt x="622" y="533"/>
                  </a:lnTo>
                  <a:lnTo>
                    <a:pt x="622" y="535"/>
                  </a:lnTo>
                  <a:lnTo>
                    <a:pt x="617" y="535"/>
                  </a:lnTo>
                  <a:lnTo>
                    <a:pt x="610" y="535"/>
                  </a:lnTo>
                  <a:lnTo>
                    <a:pt x="607" y="535"/>
                  </a:lnTo>
                  <a:lnTo>
                    <a:pt x="607" y="535"/>
                  </a:lnTo>
                  <a:lnTo>
                    <a:pt x="605" y="535"/>
                  </a:lnTo>
                  <a:lnTo>
                    <a:pt x="605" y="537"/>
                  </a:lnTo>
                  <a:lnTo>
                    <a:pt x="603" y="540"/>
                  </a:lnTo>
                  <a:lnTo>
                    <a:pt x="603" y="540"/>
                  </a:lnTo>
                  <a:lnTo>
                    <a:pt x="598" y="542"/>
                  </a:lnTo>
                  <a:lnTo>
                    <a:pt x="598" y="544"/>
                  </a:lnTo>
                  <a:lnTo>
                    <a:pt x="596" y="544"/>
                  </a:lnTo>
                  <a:lnTo>
                    <a:pt x="593" y="544"/>
                  </a:lnTo>
                  <a:lnTo>
                    <a:pt x="593" y="544"/>
                  </a:lnTo>
                  <a:lnTo>
                    <a:pt x="593" y="547"/>
                  </a:lnTo>
                  <a:lnTo>
                    <a:pt x="591" y="549"/>
                  </a:lnTo>
                  <a:lnTo>
                    <a:pt x="591" y="549"/>
                  </a:lnTo>
                  <a:lnTo>
                    <a:pt x="586" y="549"/>
                  </a:lnTo>
                  <a:lnTo>
                    <a:pt x="584" y="551"/>
                  </a:lnTo>
                  <a:lnTo>
                    <a:pt x="581" y="551"/>
                  </a:lnTo>
                  <a:lnTo>
                    <a:pt x="581" y="551"/>
                  </a:lnTo>
                  <a:lnTo>
                    <a:pt x="579" y="551"/>
                  </a:lnTo>
                  <a:lnTo>
                    <a:pt x="581" y="549"/>
                  </a:lnTo>
                  <a:lnTo>
                    <a:pt x="581" y="549"/>
                  </a:lnTo>
                  <a:lnTo>
                    <a:pt x="581" y="547"/>
                  </a:lnTo>
                  <a:lnTo>
                    <a:pt x="581" y="544"/>
                  </a:lnTo>
                  <a:lnTo>
                    <a:pt x="581" y="542"/>
                  </a:lnTo>
                  <a:lnTo>
                    <a:pt x="579" y="540"/>
                  </a:lnTo>
                  <a:lnTo>
                    <a:pt x="577" y="540"/>
                  </a:lnTo>
                  <a:lnTo>
                    <a:pt x="574" y="540"/>
                  </a:lnTo>
                  <a:lnTo>
                    <a:pt x="570" y="540"/>
                  </a:lnTo>
                  <a:lnTo>
                    <a:pt x="567" y="540"/>
                  </a:lnTo>
                  <a:lnTo>
                    <a:pt x="565" y="540"/>
                  </a:lnTo>
                  <a:lnTo>
                    <a:pt x="565" y="537"/>
                  </a:lnTo>
                  <a:lnTo>
                    <a:pt x="562" y="540"/>
                  </a:lnTo>
                  <a:lnTo>
                    <a:pt x="562" y="540"/>
                  </a:lnTo>
                  <a:lnTo>
                    <a:pt x="555" y="537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48" y="540"/>
                  </a:lnTo>
                  <a:lnTo>
                    <a:pt x="546" y="540"/>
                  </a:lnTo>
                  <a:lnTo>
                    <a:pt x="544" y="540"/>
                  </a:lnTo>
                  <a:lnTo>
                    <a:pt x="536" y="540"/>
                  </a:lnTo>
                  <a:lnTo>
                    <a:pt x="518" y="533"/>
                  </a:lnTo>
                  <a:lnTo>
                    <a:pt x="508" y="528"/>
                  </a:lnTo>
                  <a:lnTo>
                    <a:pt x="506" y="525"/>
                  </a:lnTo>
                  <a:lnTo>
                    <a:pt x="501" y="525"/>
                  </a:lnTo>
                  <a:lnTo>
                    <a:pt x="501" y="523"/>
                  </a:lnTo>
                  <a:lnTo>
                    <a:pt x="499" y="521"/>
                  </a:lnTo>
                  <a:lnTo>
                    <a:pt x="496" y="521"/>
                  </a:lnTo>
                  <a:lnTo>
                    <a:pt x="496" y="521"/>
                  </a:lnTo>
                  <a:lnTo>
                    <a:pt x="494" y="521"/>
                  </a:lnTo>
                  <a:lnTo>
                    <a:pt x="492" y="521"/>
                  </a:lnTo>
                  <a:lnTo>
                    <a:pt x="492" y="523"/>
                  </a:lnTo>
                  <a:lnTo>
                    <a:pt x="492" y="523"/>
                  </a:lnTo>
                  <a:lnTo>
                    <a:pt x="492" y="525"/>
                  </a:lnTo>
                  <a:lnTo>
                    <a:pt x="492" y="528"/>
                  </a:lnTo>
                  <a:lnTo>
                    <a:pt x="489" y="528"/>
                  </a:lnTo>
                  <a:lnTo>
                    <a:pt x="489" y="530"/>
                  </a:lnTo>
                  <a:lnTo>
                    <a:pt x="489" y="530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89" y="535"/>
                  </a:lnTo>
                  <a:lnTo>
                    <a:pt x="489" y="537"/>
                  </a:lnTo>
                  <a:lnTo>
                    <a:pt x="489" y="540"/>
                  </a:lnTo>
                  <a:lnTo>
                    <a:pt x="489" y="540"/>
                  </a:lnTo>
                  <a:lnTo>
                    <a:pt x="489" y="542"/>
                  </a:lnTo>
                  <a:lnTo>
                    <a:pt x="489" y="542"/>
                  </a:lnTo>
                  <a:lnTo>
                    <a:pt x="482" y="559"/>
                  </a:lnTo>
                  <a:lnTo>
                    <a:pt x="477" y="578"/>
                  </a:lnTo>
                  <a:lnTo>
                    <a:pt x="475" y="580"/>
                  </a:lnTo>
                  <a:lnTo>
                    <a:pt x="475" y="582"/>
                  </a:lnTo>
                  <a:lnTo>
                    <a:pt x="475" y="587"/>
                  </a:lnTo>
                  <a:lnTo>
                    <a:pt x="473" y="589"/>
                  </a:lnTo>
                  <a:lnTo>
                    <a:pt x="470" y="594"/>
                  </a:lnTo>
                  <a:lnTo>
                    <a:pt x="468" y="599"/>
                  </a:lnTo>
                  <a:lnTo>
                    <a:pt x="466" y="604"/>
                  </a:lnTo>
                  <a:lnTo>
                    <a:pt x="466" y="615"/>
                  </a:lnTo>
                  <a:lnTo>
                    <a:pt x="466" y="615"/>
                  </a:lnTo>
                  <a:lnTo>
                    <a:pt x="463" y="620"/>
                  </a:lnTo>
                  <a:lnTo>
                    <a:pt x="463" y="622"/>
                  </a:lnTo>
                  <a:lnTo>
                    <a:pt x="461" y="627"/>
                  </a:lnTo>
                  <a:lnTo>
                    <a:pt x="458" y="634"/>
                  </a:lnTo>
                  <a:lnTo>
                    <a:pt x="456" y="641"/>
                  </a:lnTo>
                  <a:lnTo>
                    <a:pt x="454" y="646"/>
                  </a:lnTo>
                  <a:lnTo>
                    <a:pt x="454" y="646"/>
                  </a:lnTo>
                  <a:lnTo>
                    <a:pt x="454" y="649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3"/>
                  </a:lnTo>
                  <a:lnTo>
                    <a:pt x="466" y="653"/>
                  </a:lnTo>
                  <a:lnTo>
                    <a:pt x="470" y="656"/>
                  </a:lnTo>
                  <a:lnTo>
                    <a:pt x="470" y="658"/>
                  </a:lnTo>
                  <a:lnTo>
                    <a:pt x="470" y="660"/>
                  </a:lnTo>
                  <a:lnTo>
                    <a:pt x="470" y="663"/>
                  </a:lnTo>
                  <a:lnTo>
                    <a:pt x="470" y="670"/>
                  </a:lnTo>
                  <a:lnTo>
                    <a:pt x="468" y="675"/>
                  </a:lnTo>
                  <a:lnTo>
                    <a:pt x="466" y="679"/>
                  </a:lnTo>
                  <a:lnTo>
                    <a:pt x="463" y="679"/>
                  </a:lnTo>
                  <a:lnTo>
                    <a:pt x="461" y="679"/>
                  </a:lnTo>
                  <a:lnTo>
                    <a:pt x="456" y="672"/>
                  </a:lnTo>
                  <a:lnTo>
                    <a:pt x="454" y="672"/>
                  </a:lnTo>
                  <a:lnTo>
                    <a:pt x="451" y="672"/>
                  </a:lnTo>
                  <a:lnTo>
                    <a:pt x="449" y="672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2" y="677"/>
                  </a:lnTo>
                  <a:lnTo>
                    <a:pt x="432" y="675"/>
                  </a:lnTo>
                  <a:lnTo>
                    <a:pt x="432" y="675"/>
                  </a:lnTo>
                  <a:lnTo>
                    <a:pt x="428" y="675"/>
                  </a:lnTo>
                  <a:lnTo>
                    <a:pt x="428" y="675"/>
                  </a:lnTo>
                  <a:lnTo>
                    <a:pt x="428" y="672"/>
                  </a:lnTo>
                  <a:lnTo>
                    <a:pt x="428" y="672"/>
                  </a:lnTo>
                  <a:lnTo>
                    <a:pt x="428" y="667"/>
                  </a:lnTo>
                  <a:lnTo>
                    <a:pt x="425" y="665"/>
                  </a:lnTo>
                  <a:lnTo>
                    <a:pt x="425" y="663"/>
                  </a:lnTo>
                  <a:lnTo>
                    <a:pt x="423" y="663"/>
                  </a:lnTo>
                  <a:lnTo>
                    <a:pt x="421" y="663"/>
                  </a:lnTo>
                  <a:lnTo>
                    <a:pt x="418" y="663"/>
                  </a:lnTo>
                  <a:lnTo>
                    <a:pt x="413" y="667"/>
                  </a:lnTo>
                  <a:lnTo>
                    <a:pt x="392" y="672"/>
                  </a:lnTo>
                  <a:lnTo>
                    <a:pt x="390" y="675"/>
                  </a:lnTo>
                  <a:lnTo>
                    <a:pt x="387" y="677"/>
                  </a:lnTo>
                  <a:lnTo>
                    <a:pt x="385" y="677"/>
                  </a:lnTo>
                  <a:lnTo>
                    <a:pt x="378" y="679"/>
                  </a:lnTo>
                  <a:lnTo>
                    <a:pt x="376" y="679"/>
                  </a:lnTo>
                  <a:lnTo>
                    <a:pt x="373" y="677"/>
                  </a:lnTo>
                  <a:lnTo>
                    <a:pt x="371" y="677"/>
                  </a:lnTo>
                  <a:lnTo>
                    <a:pt x="361" y="682"/>
                  </a:lnTo>
                  <a:lnTo>
                    <a:pt x="357" y="679"/>
                  </a:lnTo>
                  <a:lnTo>
                    <a:pt x="357" y="682"/>
                  </a:lnTo>
                  <a:lnTo>
                    <a:pt x="354" y="682"/>
                  </a:lnTo>
                  <a:lnTo>
                    <a:pt x="354" y="684"/>
                  </a:lnTo>
                  <a:lnTo>
                    <a:pt x="354" y="684"/>
                  </a:lnTo>
                  <a:lnTo>
                    <a:pt x="352" y="684"/>
                  </a:lnTo>
                  <a:lnTo>
                    <a:pt x="350" y="684"/>
                  </a:lnTo>
                  <a:lnTo>
                    <a:pt x="345" y="686"/>
                  </a:lnTo>
                  <a:lnTo>
                    <a:pt x="340" y="686"/>
                  </a:lnTo>
                  <a:lnTo>
                    <a:pt x="338" y="686"/>
                  </a:lnTo>
                  <a:lnTo>
                    <a:pt x="335" y="686"/>
                  </a:lnTo>
                  <a:lnTo>
                    <a:pt x="335" y="689"/>
                  </a:lnTo>
                  <a:lnTo>
                    <a:pt x="335" y="689"/>
                  </a:lnTo>
                  <a:lnTo>
                    <a:pt x="328" y="693"/>
                  </a:lnTo>
                  <a:lnTo>
                    <a:pt x="326" y="693"/>
                  </a:lnTo>
                  <a:lnTo>
                    <a:pt x="326" y="696"/>
                  </a:lnTo>
                  <a:lnTo>
                    <a:pt x="326" y="698"/>
                  </a:lnTo>
                  <a:lnTo>
                    <a:pt x="326" y="698"/>
                  </a:lnTo>
                  <a:lnTo>
                    <a:pt x="333" y="703"/>
                  </a:lnTo>
                  <a:lnTo>
                    <a:pt x="335" y="703"/>
                  </a:lnTo>
                  <a:lnTo>
                    <a:pt x="345" y="701"/>
                  </a:lnTo>
                  <a:lnTo>
                    <a:pt x="347" y="703"/>
                  </a:lnTo>
                  <a:lnTo>
                    <a:pt x="347" y="703"/>
                  </a:lnTo>
                  <a:lnTo>
                    <a:pt x="350" y="705"/>
                  </a:lnTo>
                  <a:lnTo>
                    <a:pt x="359" y="708"/>
                  </a:lnTo>
                  <a:lnTo>
                    <a:pt x="359" y="708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4" y="712"/>
                  </a:lnTo>
                  <a:lnTo>
                    <a:pt x="352" y="712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7"/>
                  </a:lnTo>
                  <a:lnTo>
                    <a:pt x="354" y="717"/>
                  </a:lnTo>
                  <a:lnTo>
                    <a:pt x="352" y="717"/>
                  </a:lnTo>
                  <a:lnTo>
                    <a:pt x="352" y="719"/>
                  </a:lnTo>
                  <a:lnTo>
                    <a:pt x="352" y="727"/>
                  </a:lnTo>
                  <a:lnTo>
                    <a:pt x="350" y="729"/>
                  </a:lnTo>
                  <a:lnTo>
                    <a:pt x="350" y="731"/>
                  </a:lnTo>
                  <a:lnTo>
                    <a:pt x="352" y="741"/>
                  </a:lnTo>
                  <a:lnTo>
                    <a:pt x="352" y="746"/>
                  </a:lnTo>
                  <a:lnTo>
                    <a:pt x="352" y="750"/>
                  </a:lnTo>
                  <a:lnTo>
                    <a:pt x="352" y="753"/>
                  </a:lnTo>
                  <a:lnTo>
                    <a:pt x="352" y="755"/>
                  </a:lnTo>
                  <a:lnTo>
                    <a:pt x="352" y="755"/>
                  </a:lnTo>
                  <a:lnTo>
                    <a:pt x="354" y="757"/>
                  </a:lnTo>
                  <a:lnTo>
                    <a:pt x="354" y="757"/>
                  </a:lnTo>
                  <a:lnTo>
                    <a:pt x="354" y="760"/>
                  </a:lnTo>
                  <a:lnTo>
                    <a:pt x="354" y="760"/>
                  </a:lnTo>
                  <a:lnTo>
                    <a:pt x="354" y="762"/>
                  </a:lnTo>
                  <a:lnTo>
                    <a:pt x="354" y="762"/>
                  </a:lnTo>
                  <a:lnTo>
                    <a:pt x="354" y="764"/>
                  </a:lnTo>
                  <a:lnTo>
                    <a:pt x="357" y="764"/>
                  </a:lnTo>
                  <a:lnTo>
                    <a:pt x="359" y="767"/>
                  </a:lnTo>
                  <a:lnTo>
                    <a:pt x="364" y="783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69" y="805"/>
                  </a:lnTo>
                  <a:lnTo>
                    <a:pt x="366" y="809"/>
                  </a:lnTo>
                  <a:lnTo>
                    <a:pt x="369" y="812"/>
                  </a:lnTo>
                  <a:lnTo>
                    <a:pt x="369" y="812"/>
                  </a:lnTo>
                  <a:lnTo>
                    <a:pt x="371" y="812"/>
                  </a:lnTo>
                  <a:lnTo>
                    <a:pt x="373" y="814"/>
                  </a:lnTo>
                  <a:lnTo>
                    <a:pt x="373" y="814"/>
                  </a:lnTo>
                  <a:lnTo>
                    <a:pt x="373" y="817"/>
                  </a:lnTo>
                  <a:lnTo>
                    <a:pt x="373" y="819"/>
                  </a:lnTo>
                  <a:lnTo>
                    <a:pt x="373" y="819"/>
                  </a:lnTo>
                  <a:lnTo>
                    <a:pt x="376" y="821"/>
                  </a:lnTo>
                  <a:lnTo>
                    <a:pt x="376" y="824"/>
                  </a:lnTo>
                  <a:lnTo>
                    <a:pt x="376" y="824"/>
                  </a:lnTo>
                  <a:lnTo>
                    <a:pt x="373" y="826"/>
                  </a:lnTo>
                  <a:lnTo>
                    <a:pt x="373" y="826"/>
                  </a:lnTo>
                  <a:lnTo>
                    <a:pt x="371" y="826"/>
                  </a:lnTo>
                  <a:lnTo>
                    <a:pt x="371" y="826"/>
                  </a:lnTo>
                  <a:lnTo>
                    <a:pt x="369" y="824"/>
                  </a:lnTo>
                  <a:lnTo>
                    <a:pt x="366" y="824"/>
                  </a:lnTo>
                  <a:lnTo>
                    <a:pt x="364" y="826"/>
                  </a:lnTo>
                  <a:lnTo>
                    <a:pt x="359" y="828"/>
                  </a:lnTo>
                  <a:lnTo>
                    <a:pt x="354" y="831"/>
                  </a:lnTo>
                  <a:lnTo>
                    <a:pt x="352" y="831"/>
                  </a:lnTo>
                  <a:lnTo>
                    <a:pt x="352" y="833"/>
                  </a:lnTo>
                  <a:lnTo>
                    <a:pt x="352" y="835"/>
                  </a:lnTo>
                  <a:lnTo>
                    <a:pt x="354" y="835"/>
                  </a:lnTo>
                  <a:lnTo>
                    <a:pt x="359" y="838"/>
                  </a:lnTo>
                  <a:lnTo>
                    <a:pt x="361" y="838"/>
                  </a:lnTo>
                  <a:lnTo>
                    <a:pt x="361" y="840"/>
                  </a:lnTo>
                  <a:lnTo>
                    <a:pt x="361" y="840"/>
                  </a:lnTo>
                  <a:lnTo>
                    <a:pt x="361" y="843"/>
                  </a:lnTo>
                  <a:lnTo>
                    <a:pt x="361" y="843"/>
                  </a:lnTo>
                  <a:lnTo>
                    <a:pt x="359" y="843"/>
                  </a:lnTo>
                  <a:lnTo>
                    <a:pt x="354" y="845"/>
                  </a:lnTo>
                  <a:lnTo>
                    <a:pt x="354" y="845"/>
                  </a:lnTo>
                  <a:lnTo>
                    <a:pt x="350" y="847"/>
                  </a:lnTo>
                  <a:lnTo>
                    <a:pt x="350" y="847"/>
                  </a:lnTo>
                  <a:lnTo>
                    <a:pt x="347" y="845"/>
                  </a:lnTo>
                  <a:lnTo>
                    <a:pt x="347" y="845"/>
                  </a:lnTo>
                  <a:lnTo>
                    <a:pt x="347" y="847"/>
                  </a:lnTo>
                  <a:lnTo>
                    <a:pt x="345" y="847"/>
                  </a:lnTo>
                  <a:lnTo>
                    <a:pt x="345" y="852"/>
                  </a:lnTo>
                  <a:lnTo>
                    <a:pt x="343" y="854"/>
                  </a:lnTo>
                  <a:lnTo>
                    <a:pt x="340" y="857"/>
                  </a:lnTo>
                  <a:lnTo>
                    <a:pt x="340" y="859"/>
                  </a:lnTo>
                  <a:lnTo>
                    <a:pt x="340" y="859"/>
                  </a:lnTo>
                  <a:lnTo>
                    <a:pt x="340" y="861"/>
                  </a:lnTo>
                  <a:lnTo>
                    <a:pt x="340" y="861"/>
                  </a:lnTo>
                  <a:lnTo>
                    <a:pt x="343" y="866"/>
                  </a:lnTo>
                  <a:lnTo>
                    <a:pt x="343" y="866"/>
                  </a:lnTo>
                  <a:lnTo>
                    <a:pt x="345" y="869"/>
                  </a:lnTo>
                  <a:lnTo>
                    <a:pt x="345" y="869"/>
                  </a:lnTo>
                  <a:lnTo>
                    <a:pt x="345" y="871"/>
                  </a:lnTo>
                  <a:lnTo>
                    <a:pt x="345" y="871"/>
                  </a:lnTo>
                  <a:lnTo>
                    <a:pt x="343" y="873"/>
                  </a:lnTo>
                  <a:lnTo>
                    <a:pt x="343" y="873"/>
                  </a:lnTo>
                  <a:lnTo>
                    <a:pt x="345" y="878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3"/>
                  </a:lnTo>
                  <a:lnTo>
                    <a:pt x="347" y="888"/>
                  </a:lnTo>
                  <a:lnTo>
                    <a:pt x="347" y="890"/>
                  </a:lnTo>
                  <a:lnTo>
                    <a:pt x="347" y="890"/>
                  </a:lnTo>
                  <a:lnTo>
                    <a:pt x="345" y="890"/>
                  </a:lnTo>
                  <a:lnTo>
                    <a:pt x="345" y="892"/>
                  </a:lnTo>
                  <a:lnTo>
                    <a:pt x="345" y="895"/>
                  </a:lnTo>
                  <a:lnTo>
                    <a:pt x="345" y="895"/>
                  </a:lnTo>
                  <a:lnTo>
                    <a:pt x="345" y="897"/>
                  </a:lnTo>
                  <a:lnTo>
                    <a:pt x="347" y="897"/>
                  </a:lnTo>
                  <a:lnTo>
                    <a:pt x="347" y="899"/>
                  </a:lnTo>
                  <a:lnTo>
                    <a:pt x="347" y="899"/>
                  </a:lnTo>
                  <a:lnTo>
                    <a:pt x="345" y="902"/>
                  </a:lnTo>
                  <a:lnTo>
                    <a:pt x="343" y="902"/>
                  </a:lnTo>
                  <a:lnTo>
                    <a:pt x="331" y="902"/>
                  </a:lnTo>
                  <a:lnTo>
                    <a:pt x="326" y="904"/>
                  </a:lnTo>
                  <a:lnTo>
                    <a:pt x="326" y="904"/>
                  </a:lnTo>
                  <a:lnTo>
                    <a:pt x="324" y="904"/>
                  </a:lnTo>
                  <a:lnTo>
                    <a:pt x="324" y="906"/>
                  </a:lnTo>
                  <a:lnTo>
                    <a:pt x="324" y="906"/>
                  </a:lnTo>
                  <a:lnTo>
                    <a:pt x="321" y="909"/>
                  </a:lnTo>
                  <a:lnTo>
                    <a:pt x="321" y="911"/>
                  </a:lnTo>
                  <a:lnTo>
                    <a:pt x="321" y="914"/>
                  </a:lnTo>
                  <a:lnTo>
                    <a:pt x="319" y="914"/>
                  </a:lnTo>
                  <a:lnTo>
                    <a:pt x="314" y="914"/>
                  </a:lnTo>
                  <a:lnTo>
                    <a:pt x="312" y="914"/>
                  </a:lnTo>
                  <a:lnTo>
                    <a:pt x="309" y="916"/>
                  </a:lnTo>
                  <a:lnTo>
                    <a:pt x="307" y="916"/>
                  </a:lnTo>
                  <a:lnTo>
                    <a:pt x="302" y="921"/>
                  </a:lnTo>
                  <a:lnTo>
                    <a:pt x="302" y="921"/>
                  </a:lnTo>
                  <a:lnTo>
                    <a:pt x="300" y="921"/>
                  </a:lnTo>
                  <a:lnTo>
                    <a:pt x="298" y="918"/>
                  </a:lnTo>
                  <a:lnTo>
                    <a:pt x="295" y="918"/>
                  </a:lnTo>
                  <a:lnTo>
                    <a:pt x="295" y="921"/>
                  </a:lnTo>
                  <a:lnTo>
                    <a:pt x="293" y="923"/>
                  </a:lnTo>
                  <a:lnTo>
                    <a:pt x="290" y="923"/>
                  </a:lnTo>
                  <a:lnTo>
                    <a:pt x="290" y="923"/>
                  </a:lnTo>
                  <a:lnTo>
                    <a:pt x="288" y="923"/>
                  </a:lnTo>
                  <a:lnTo>
                    <a:pt x="286" y="925"/>
                  </a:lnTo>
                  <a:lnTo>
                    <a:pt x="279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2" y="932"/>
                  </a:lnTo>
                  <a:lnTo>
                    <a:pt x="264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40"/>
                  </a:lnTo>
                  <a:lnTo>
                    <a:pt x="262" y="940"/>
                  </a:lnTo>
                  <a:lnTo>
                    <a:pt x="260" y="942"/>
                  </a:lnTo>
                  <a:lnTo>
                    <a:pt x="255" y="942"/>
                  </a:lnTo>
                  <a:lnTo>
                    <a:pt x="250" y="947"/>
                  </a:lnTo>
                  <a:lnTo>
                    <a:pt x="248" y="947"/>
                  </a:lnTo>
                  <a:lnTo>
                    <a:pt x="248" y="947"/>
                  </a:lnTo>
                  <a:lnTo>
                    <a:pt x="246" y="949"/>
                  </a:lnTo>
                  <a:lnTo>
                    <a:pt x="246" y="949"/>
                  </a:lnTo>
                  <a:lnTo>
                    <a:pt x="248" y="951"/>
                  </a:lnTo>
                  <a:lnTo>
                    <a:pt x="248" y="954"/>
                  </a:lnTo>
                  <a:lnTo>
                    <a:pt x="248" y="956"/>
                  </a:lnTo>
                  <a:lnTo>
                    <a:pt x="246" y="956"/>
                  </a:lnTo>
                  <a:lnTo>
                    <a:pt x="243" y="956"/>
                  </a:lnTo>
                  <a:lnTo>
                    <a:pt x="243" y="959"/>
                  </a:lnTo>
                  <a:lnTo>
                    <a:pt x="241" y="961"/>
                  </a:lnTo>
                  <a:lnTo>
                    <a:pt x="241" y="961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29" y="970"/>
                  </a:lnTo>
                  <a:lnTo>
                    <a:pt x="222" y="970"/>
                  </a:lnTo>
                  <a:lnTo>
                    <a:pt x="220" y="970"/>
                  </a:lnTo>
                  <a:lnTo>
                    <a:pt x="217" y="970"/>
                  </a:lnTo>
                  <a:lnTo>
                    <a:pt x="210" y="973"/>
                  </a:lnTo>
                  <a:lnTo>
                    <a:pt x="210" y="975"/>
                  </a:lnTo>
                  <a:lnTo>
                    <a:pt x="210" y="975"/>
                  </a:lnTo>
                  <a:lnTo>
                    <a:pt x="208" y="975"/>
                  </a:lnTo>
                  <a:lnTo>
                    <a:pt x="203" y="975"/>
                  </a:lnTo>
                  <a:lnTo>
                    <a:pt x="201" y="975"/>
                  </a:lnTo>
                  <a:lnTo>
                    <a:pt x="201" y="975"/>
                  </a:lnTo>
                  <a:lnTo>
                    <a:pt x="196" y="973"/>
                  </a:lnTo>
                  <a:lnTo>
                    <a:pt x="194" y="973"/>
                  </a:lnTo>
                  <a:lnTo>
                    <a:pt x="191" y="973"/>
                  </a:lnTo>
                  <a:lnTo>
                    <a:pt x="189" y="973"/>
                  </a:lnTo>
                  <a:lnTo>
                    <a:pt x="182" y="973"/>
                  </a:lnTo>
                  <a:lnTo>
                    <a:pt x="182" y="973"/>
                  </a:lnTo>
                  <a:lnTo>
                    <a:pt x="177" y="970"/>
                  </a:lnTo>
                  <a:lnTo>
                    <a:pt x="177" y="970"/>
                  </a:lnTo>
                  <a:lnTo>
                    <a:pt x="172" y="973"/>
                  </a:lnTo>
                  <a:lnTo>
                    <a:pt x="170" y="973"/>
                  </a:lnTo>
                  <a:lnTo>
                    <a:pt x="168" y="975"/>
                  </a:lnTo>
                  <a:lnTo>
                    <a:pt x="168" y="975"/>
                  </a:lnTo>
                  <a:lnTo>
                    <a:pt x="165" y="977"/>
                  </a:lnTo>
                  <a:lnTo>
                    <a:pt x="165" y="977"/>
                  </a:lnTo>
                  <a:lnTo>
                    <a:pt x="163" y="980"/>
                  </a:lnTo>
                  <a:lnTo>
                    <a:pt x="163" y="980"/>
                  </a:lnTo>
                  <a:lnTo>
                    <a:pt x="165" y="982"/>
                  </a:lnTo>
                  <a:lnTo>
                    <a:pt x="165" y="982"/>
                  </a:lnTo>
                  <a:lnTo>
                    <a:pt x="163" y="985"/>
                  </a:lnTo>
                  <a:lnTo>
                    <a:pt x="163" y="985"/>
                  </a:lnTo>
                  <a:lnTo>
                    <a:pt x="160" y="987"/>
                  </a:lnTo>
                  <a:lnTo>
                    <a:pt x="160" y="987"/>
                  </a:lnTo>
                  <a:lnTo>
                    <a:pt x="158" y="989"/>
                  </a:lnTo>
                  <a:lnTo>
                    <a:pt x="158" y="992"/>
                  </a:lnTo>
                  <a:lnTo>
                    <a:pt x="156" y="999"/>
                  </a:lnTo>
                  <a:lnTo>
                    <a:pt x="156" y="1001"/>
                  </a:lnTo>
                  <a:lnTo>
                    <a:pt x="156" y="1001"/>
                  </a:lnTo>
                  <a:lnTo>
                    <a:pt x="153" y="1003"/>
                  </a:lnTo>
                  <a:lnTo>
                    <a:pt x="151" y="1006"/>
                  </a:lnTo>
                  <a:lnTo>
                    <a:pt x="151" y="1011"/>
                  </a:lnTo>
                  <a:lnTo>
                    <a:pt x="149" y="1013"/>
                  </a:lnTo>
                  <a:lnTo>
                    <a:pt x="149" y="1013"/>
                  </a:lnTo>
                  <a:lnTo>
                    <a:pt x="144" y="1018"/>
                  </a:lnTo>
                  <a:lnTo>
                    <a:pt x="141" y="1018"/>
                  </a:lnTo>
                  <a:lnTo>
                    <a:pt x="141" y="1020"/>
                  </a:lnTo>
                  <a:lnTo>
                    <a:pt x="139" y="1018"/>
                  </a:lnTo>
                  <a:lnTo>
                    <a:pt x="139" y="1013"/>
                  </a:lnTo>
                  <a:lnTo>
                    <a:pt x="139" y="1013"/>
                  </a:lnTo>
                  <a:lnTo>
                    <a:pt x="137" y="1013"/>
                  </a:lnTo>
                  <a:lnTo>
                    <a:pt x="134" y="1013"/>
                  </a:lnTo>
                  <a:lnTo>
                    <a:pt x="134" y="1015"/>
                  </a:lnTo>
                  <a:lnTo>
                    <a:pt x="132" y="1018"/>
                  </a:lnTo>
                  <a:lnTo>
                    <a:pt x="132" y="1018"/>
                  </a:lnTo>
                  <a:lnTo>
                    <a:pt x="130" y="1015"/>
                  </a:lnTo>
                  <a:lnTo>
                    <a:pt x="127" y="1015"/>
                  </a:lnTo>
                  <a:lnTo>
                    <a:pt x="127" y="1015"/>
                  </a:lnTo>
                  <a:lnTo>
                    <a:pt x="123" y="1018"/>
                  </a:lnTo>
                  <a:lnTo>
                    <a:pt x="120" y="1020"/>
                  </a:lnTo>
                  <a:lnTo>
                    <a:pt x="120" y="1020"/>
                  </a:lnTo>
                  <a:lnTo>
                    <a:pt x="120" y="1022"/>
                  </a:lnTo>
                  <a:lnTo>
                    <a:pt x="118" y="1022"/>
                  </a:lnTo>
                  <a:lnTo>
                    <a:pt x="118" y="1022"/>
                  </a:lnTo>
                  <a:lnTo>
                    <a:pt x="115" y="1022"/>
                  </a:lnTo>
                  <a:lnTo>
                    <a:pt x="113" y="1022"/>
                  </a:lnTo>
                  <a:lnTo>
                    <a:pt x="113" y="1020"/>
                  </a:lnTo>
                  <a:lnTo>
                    <a:pt x="111" y="1022"/>
                  </a:lnTo>
                  <a:lnTo>
                    <a:pt x="108" y="1022"/>
                  </a:lnTo>
                  <a:lnTo>
                    <a:pt x="108" y="1022"/>
                  </a:lnTo>
                  <a:lnTo>
                    <a:pt x="106" y="1022"/>
                  </a:lnTo>
                  <a:lnTo>
                    <a:pt x="106" y="1020"/>
                  </a:lnTo>
                  <a:lnTo>
                    <a:pt x="106" y="1018"/>
                  </a:lnTo>
                  <a:lnTo>
                    <a:pt x="106" y="1015"/>
                  </a:lnTo>
                  <a:lnTo>
                    <a:pt x="106" y="1015"/>
                  </a:lnTo>
                  <a:lnTo>
                    <a:pt x="106" y="1013"/>
                  </a:lnTo>
                  <a:lnTo>
                    <a:pt x="106" y="1013"/>
                  </a:lnTo>
                  <a:lnTo>
                    <a:pt x="106" y="1011"/>
                  </a:lnTo>
                  <a:lnTo>
                    <a:pt x="106" y="1011"/>
                  </a:lnTo>
                  <a:lnTo>
                    <a:pt x="104" y="1011"/>
                  </a:lnTo>
                  <a:lnTo>
                    <a:pt x="104" y="1008"/>
                  </a:lnTo>
                  <a:lnTo>
                    <a:pt x="104" y="1008"/>
                  </a:lnTo>
                  <a:lnTo>
                    <a:pt x="104" y="1003"/>
                  </a:lnTo>
                  <a:lnTo>
                    <a:pt x="101" y="1001"/>
                  </a:lnTo>
                  <a:lnTo>
                    <a:pt x="101" y="999"/>
                  </a:lnTo>
                  <a:lnTo>
                    <a:pt x="99" y="999"/>
                  </a:lnTo>
                  <a:lnTo>
                    <a:pt x="97" y="100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2" y="1011"/>
                  </a:lnTo>
                  <a:lnTo>
                    <a:pt x="82" y="1011"/>
                  </a:lnTo>
                  <a:lnTo>
                    <a:pt x="82" y="1013"/>
                  </a:lnTo>
                  <a:lnTo>
                    <a:pt x="82" y="1013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78" y="1011"/>
                  </a:lnTo>
                  <a:lnTo>
                    <a:pt x="75" y="1013"/>
                  </a:lnTo>
                  <a:lnTo>
                    <a:pt x="73" y="1013"/>
                  </a:lnTo>
                  <a:lnTo>
                    <a:pt x="73" y="1013"/>
                  </a:lnTo>
                  <a:lnTo>
                    <a:pt x="71" y="1011"/>
                  </a:lnTo>
                  <a:lnTo>
                    <a:pt x="66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1" y="1008"/>
                  </a:lnTo>
                  <a:lnTo>
                    <a:pt x="61" y="1008"/>
                  </a:lnTo>
                  <a:lnTo>
                    <a:pt x="61" y="1011"/>
                  </a:lnTo>
                  <a:lnTo>
                    <a:pt x="61" y="1011"/>
                  </a:lnTo>
                  <a:lnTo>
                    <a:pt x="61" y="1013"/>
                  </a:lnTo>
                  <a:lnTo>
                    <a:pt x="61" y="1013"/>
                  </a:lnTo>
                  <a:lnTo>
                    <a:pt x="61" y="1015"/>
                  </a:lnTo>
                  <a:lnTo>
                    <a:pt x="63" y="1018"/>
                  </a:lnTo>
                  <a:lnTo>
                    <a:pt x="63" y="1018"/>
                  </a:lnTo>
                  <a:lnTo>
                    <a:pt x="63" y="1020"/>
                  </a:lnTo>
                  <a:lnTo>
                    <a:pt x="63" y="1020"/>
                  </a:lnTo>
                  <a:lnTo>
                    <a:pt x="59" y="1020"/>
                  </a:lnTo>
                  <a:lnTo>
                    <a:pt x="56" y="1020"/>
                  </a:lnTo>
                  <a:lnTo>
                    <a:pt x="56" y="1020"/>
                  </a:lnTo>
                  <a:lnTo>
                    <a:pt x="54" y="1022"/>
                  </a:lnTo>
                  <a:lnTo>
                    <a:pt x="52" y="1022"/>
                  </a:lnTo>
                  <a:lnTo>
                    <a:pt x="52" y="1025"/>
                  </a:lnTo>
                  <a:lnTo>
                    <a:pt x="49" y="1025"/>
                  </a:lnTo>
                  <a:lnTo>
                    <a:pt x="45" y="1030"/>
                  </a:lnTo>
                  <a:lnTo>
                    <a:pt x="40" y="1034"/>
                  </a:lnTo>
                  <a:lnTo>
                    <a:pt x="37" y="1037"/>
                  </a:lnTo>
                  <a:lnTo>
                    <a:pt x="35" y="1037"/>
                  </a:lnTo>
                  <a:lnTo>
                    <a:pt x="33" y="1037"/>
                  </a:lnTo>
                  <a:lnTo>
                    <a:pt x="33" y="1034"/>
                  </a:lnTo>
                  <a:lnTo>
                    <a:pt x="30" y="1034"/>
                  </a:lnTo>
                  <a:lnTo>
                    <a:pt x="28" y="1034"/>
                  </a:lnTo>
                  <a:lnTo>
                    <a:pt x="26" y="1037"/>
                  </a:lnTo>
                  <a:lnTo>
                    <a:pt x="26" y="1037"/>
                  </a:lnTo>
                  <a:lnTo>
                    <a:pt x="23" y="1037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6" y="1041"/>
                  </a:lnTo>
                  <a:lnTo>
                    <a:pt x="16" y="1041"/>
                  </a:lnTo>
                  <a:lnTo>
                    <a:pt x="16" y="1044"/>
                  </a:lnTo>
                  <a:lnTo>
                    <a:pt x="16" y="1044"/>
                  </a:lnTo>
                  <a:lnTo>
                    <a:pt x="16" y="1046"/>
                  </a:lnTo>
                  <a:lnTo>
                    <a:pt x="14" y="1046"/>
                  </a:lnTo>
                  <a:lnTo>
                    <a:pt x="14" y="1048"/>
                  </a:lnTo>
                  <a:lnTo>
                    <a:pt x="14" y="1051"/>
                  </a:lnTo>
                  <a:lnTo>
                    <a:pt x="14" y="1051"/>
                  </a:lnTo>
                  <a:lnTo>
                    <a:pt x="14" y="1053"/>
                  </a:lnTo>
                  <a:lnTo>
                    <a:pt x="11" y="1053"/>
                  </a:lnTo>
                  <a:lnTo>
                    <a:pt x="11" y="1053"/>
                  </a:lnTo>
                  <a:lnTo>
                    <a:pt x="9" y="1056"/>
                  </a:lnTo>
                  <a:lnTo>
                    <a:pt x="9" y="1058"/>
                  </a:lnTo>
                  <a:lnTo>
                    <a:pt x="9" y="1058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4" y="1060"/>
                  </a:lnTo>
                  <a:lnTo>
                    <a:pt x="14" y="1063"/>
                  </a:lnTo>
                  <a:lnTo>
                    <a:pt x="14" y="1063"/>
                  </a:lnTo>
                  <a:lnTo>
                    <a:pt x="14" y="1067"/>
                  </a:lnTo>
                  <a:lnTo>
                    <a:pt x="16" y="1070"/>
                  </a:lnTo>
                  <a:lnTo>
                    <a:pt x="16" y="1070"/>
                  </a:lnTo>
                  <a:lnTo>
                    <a:pt x="14" y="1072"/>
                  </a:lnTo>
                  <a:lnTo>
                    <a:pt x="14" y="1072"/>
                  </a:lnTo>
                  <a:lnTo>
                    <a:pt x="11" y="1072"/>
                  </a:lnTo>
                  <a:lnTo>
                    <a:pt x="11" y="1074"/>
                  </a:lnTo>
                  <a:lnTo>
                    <a:pt x="11" y="1077"/>
                  </a:lnTo>
                  <a:lnTo>
                    <a:pt x="11" y="1077"/>
                  </a:lnTo>
                  <a:lnTo>
                    <a:pt x="9" y="1079"/>
                  </a:lnTo>
                  <a:lnTo>
                    <a:pt x="0" y="1079"/>
                  </a:lnTo>
                  <a:lnTo>
                    <a:pt x="0" y="1082"/>
                  </a:lnTo>
                  <a:lnTo>
                    <a:pt x="0" y="1084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0" y="1091"/>
                  </a:lnTo>
                  <a:lnTo>
                    <a:pt x="0" y="1093"/>
                  </a:lnTo>
                  <a:lnTo>
                    <a:pt x="0" y="1096"/>
                  </a:lnTo>
                  <a:lnTo>
                    <a:pt x="0" y="1098"/>
                  </a:lnTo>
                  <a:lnTo>
                    <a:pt x="2" y="1101"/>
                  </a:lnTo>
                  <a:lnTo>
                    <a:pt x="2" y="1101"/>
                  </a:lnTo>
                  <a:lnTo>
                    <a:pt x="4" y="1103"/>
                  </a:lnTo>
                  <a:lnTo>
                    <a:pt x="4" y="1105"/>
                  </a:lnTo>
                  <a:lnTo>
                    <a:pt x="4" y="1105"/>
                  </a:lnTo>
                  <a:lnTo>
                    <a:pt x="7" y="1108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2"/>
                  </a:lnTo>
                  <a:lnTo>
                    <a:pt x="11" y="1112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7" y="1115"/>
                  </a:lnTo>
                  <a:lnTo>
                    <a:pt x="4" y="1115"/>
                  </a:lnTo>
                  <a:lnTo>
                    <a:pt x="4" y="1117"/>
                  </a:lnTo>
                  <a:lnTo>
                    <a:pt x="2" y="1117"/>
                  </a:lnTo>
                  <a:lnTo>
                    <a:pt x="2" y="1119"/>
                  </a:lnTo>
                  <a:lnTo>
                    <a:pt x="2" y="1119"/>
                  </a:lnTo>
                  <a:lnTo>
                    <a:pt x="4" y="1122"/>
                  </a:lnTo>
                  <a:lnTo>
                    <a:pt x="4" y="1122"/>
                  </a:lnTo>
                  <a:lnTo>
                    <a:pt x="4" y="1124"/>
                  </a:lnTo>
                  <a:lnTo>
                    <a:pt x="7" y="1124"/>
                  </a:lnTo>
                  <a:lnTo>
                    <a:pt x="4" y="1127"/>
                  </a:lnTo>
                  <a:lnTo>
                    <a:pt x="7" y="1129"/>
                  </a:lnTo>
                  <a:lnTo>
                    <a:pt x="7" y="1131"/>
                  </a:lnTo>
                  <a:lnTo>
                    <a:pt x="7" y="1134"/>
                  </a:lnTo>
                  <a:lnTo>
                    <a:pt x="9" y="1136"/>
                  </a:lnTo>
                  <a:lnTo>
                    <a:pt x="9" y="1136"/>
                  </a:lnTo>
                  <a:lnTo>
                    <a:pt x="9" y="1138"/>
                  </a:lnTo>
                  <a:lnTo>
                    <a:pt x="11" y="1138"/>
                  </a:lnTo>
                  <a:lnTo>
                    <a:pt x="11" y="1138"/>
                  </a:lnTo>
                  <a:lnTo>
                    <a:pt x="14" y="1138"/>
                  </a:lnTo>
                  <a:lnTo>
                    <a:pt x="16" y="1141"/>
                  </a:lnTo>
                  <a:lnTo>
                    <a:pt x="16" y="1141"/>
                  </a:lnTo>
                  <a:lnTo>
                    <a:pt x="21" y="1141"/>
                  </a:lnTo>
                  <a:lnTo>
                    <a:pt x="21" y="1141"/>
                  </a:lnTo>
                  <a:lnTo>
                    <a:pt x="23" y="1141"/>
                  </a:lnTo>
                  <a:lnTo>
                    <a:pt x="21" y="1138"/>
                  </a:lnTo>
                  <a:lnTo>
                    <a:pt x="21" y="1138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23" y="1136"/>
                  </a:lnTo>
                  <a:lnTo>
                    <a:pt x="23" y="1136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6" y="1134"/>
                  </a:lnTo>
                  <a:lnTo>
                    <a:pt x="26" y="1131"/>
                  </a:lnTo>
                  <a:lnTo>
                    <a:pt x="26" y="1131"/>
                  </a:lnTo>
                  <a:lnTo>
                    <a:pt x="30" y="1134"/>
                  </a:lnTo>
                  <a:lnTo>
                    <a:pt x="30" y="1134"/>
                  </a:lnTo>
                  <a:lnTo>
                    <a:pt x="33" y="1134"/>
                  </a:lnTo>
                  <a:lnTo>
                    <a:pt x="35" y="1131"/>
                  </a:lnTo>
                  <a:lnTo>
                    <a:pt x="37" y="1131"/>
                  </a:lnTo>
                  <a:lnTo>
                    <a:pt x="45" y="1136"/>
                  </a:lnTo>
                  <a:lnTo>
                    <a:pt x="54" y="1138"/>
                  </a:lnTo>
                  <a:lnTo>
                    <a:pt x="54" y="1141"/>
                  </a:lnTo>
                  <a:lnTo>
                    <a:pt x="54" y="1141"/>
                  </a:lnTo>
                  <a:lnTo>
                    <a:pt x="56" y="1141"/>
                  </a:lnTo>
                  <a:lnTo>
                    <a:pt x="56" y="1143"/>
                  </a:lnTo>
                  <a:lnTo>
                    <a:pt x="59" y="1141"/>
                  </a:lnTo>
                  <a:lnTo>
                    <a:pt x="59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5"/>
                  </a:lnTo>
                  <a:lnTo>
                    <a:pt x="61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8"/>
                  </a:lnTo>
                  <a:lnTo>
                    <a:pt x="63" y="1148"/>
                  </a:lnTo>
                  <a:lnTo>
                    <a:pt x="63" y="1150"/>
                  </a:lnTo>
                  <a:lnTo>
                    <a:pt x="63" y="1153"/>
                  </a:lnTo>
                  <a:lnTo>
                    <a:pt x="63" y="1153"/>
                  </a:lnTo>
                  <a:lnTo>
                    <a:pt x="61" y="1155"/>
                  </a:lnTo>
                  <a:lnTo>
                    <a:pt x="59" y="1155"/>
                  </a:lnTo>
                  <a:lnTo>
                    <a:pt x="59" y="1157"/>
                  </a:lnTo>
                  <a:lnTo>
                    <a:pt x="59" y="1164"/>
                  </a:lnTo>
                  <a:lnTo>
                    <a:pt x="61" y="1172"/>
                  </a:lnTo>
                  <a:lnTo>
                    <a:pt x="61" y="1174"/>
                  </a:lnTo>
                  <a:lnTo>
                    <a:pt x="66" y="1176"/>
                  </a:lnTo>
                  <a:lnTo>
                    <a:pt x="66" y="1176"/>
                  </a:lnTo>
                  <a:lnTo>
                    <a:pt x="66" y="1181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8" y="1183"/>
                  </a:lnTo>
                  <a:lnTo>
                    <a:pt x="68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8" y="1190"/>
                  </a:lnTo>
                  <a:lnTo>
                    <a:pt x="71" y="1190"/>
                  </a:lnTo>
                  <a:lnTo>
                    <a:pt x="71" y="1193"/>
                  </a:lnTo>
                  <a:lnTo>
                    <a:pt x="71" y="1193"/>
                  </a:lnTo>
                  <a:lnTo>
                    <a:pt x="68" y="1193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8"/>
                  </a:lnTo>
                  <a:lnTo>
                    <a:pt x="66" y="1198"/>
                  </a:lnTo>
                  <a:lnTo>
                    <a:pt x="66" y="1198"/>
                  </a:lnTo>
                  <a:lnTo>
                    <a:pt x="66" y="1200"/>
                  </a:lnTo>
                  <a:lnTo>
                    <a:pt x="66" y="1200"/>
                  </a:lnTo>
                  <a:lnTo>
                    <a:pt x="66" y="1202"/>
                  </a:lnTo>
                  <a:lnTo>
                    <a:pt x="68" y="1205"/>
                  </a:lnTo>
                  <a:lnTo>
                    <a:pt x="68" y="1207"/>
                  </a:lnTo>
                  <a:lnTo>
                    <a:pt x="73" y="1209"/>
                  </a:lnTo>
                  <a:lnTo>
                    <a:pt x="75" y="1209"/>
                  </a:lnTo>
                  <a:lnTo>
                    <a:pt x="78" y="1214"/>
                  </a:lnTo>
                  <a:lnTo>
                    <a:pt x="78" y="1214"/>
                  </a:lnTo>
                  <a:lnTo>
                    <a:pt x="80" y="1216"/>
                  </a:lnTo>
                  <a:lnTo>
                    <a:pt x="78" y="1216"/>
                  </a:lnTo>
                  <a:lnTo>
                    <a:pt x="75" y="1216"/>
                  </a:lnTo>
                  <a:lnTo>
                    <a:pt x="75" y="1219"/>
                  </a:lnTo>
                  <a:lnTo>
                    <a:pt x="75" y="1221"/>
                  </a:lnTo>
                  <a:lnTo>
                    <a:pt x="75" y="1221"/>
                  </a:lnTo>
                  <a:lnTo>
                    <a:pt x="71" y="1224"/>
                  </a:lnTo>
                  <a:lnTo>
                    <a:pt x="68" y="1224"/>
                  </a:lnTo>
                  <a:lnTo>
                    <a:pt x="68" y="1224"/>
                  </a:lnTo>
                  <a:lnTo>
                    <a:pt x="68" y="1226"/>
                  </a:lnTo>
                  <a:lnTo>
                    <a:pt x="68" y="1226"/>
                  </a:lnTo>
                  <a:lnTo>
                    <a:pt x="66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59" y="1224"/>
                  </a:lnTo>
                  <a:lnTo>
                    <a:pt x="59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2" y="1226"/>
                  </a:lnTo>
                  <a:lnTo>
                    <a:pt x="52" y="1226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6"/>
                  </a:lnTo>
                  <a:lnTo>
                    <a:pt x="49" y="1226"/>
                  </a:lnTo>
                  <a:lnTo>
                    <a:pt x="49" y="1226"/>
                  </a:lnTo>
                  <a:lnTo>
                    <a:pt x="47" y="1226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0" y="1231"/>
                  </a:lnTo>
                  <a:lnTo>
                    <a:pt x="37" y="1231"/>
                  </a:lnTo>
                  <a:lnTo>
                    <a:pt x="37" y="1233"/>
                  </a:lnTo>
                  <a:lnTo>
                    <a:pt x="40" y="1233"/>
                  </a:lnTo>
                  <a:lnTo>
                    <a:pt x="42" y="1235"/>
                  </a:lnTo>
                  <a:lnTo>
                    <a:pt x="45" y="1238"/>
                  </a:lnTo>
                  <a:lnTo>
                    <a:pt x="45" y="1238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9" y="1240"/>
                  </a:lnTo>
                  <a:lnTo>
                    <a:pt x="52" y="1240"/>
                  </a:lnTo>
                  <a:lnTo>
                    <a:pt x="54" y="1238"/>
                  </a:lnTo>
                  <a:lnTo>
                    <a:pt x="54" y="1238"/>
                  </a:lnTo>
                  <a:lnTo>
                    <a:pt x="56" y="1240"/>
                  </a:lnTo>
                  <a:lnTo>
                    <a:pt x="56" y="1240"/>
                  </a:lnTo>
                  <a:lnTo>
                    <a:pt x="61" y="1240"/>
                  </a:lnTo>
                  <a:lnTo>
                    <a:pt x="63" y="1243"/>
                  </a:lnTo>
                  <a:lnTo>
                    <a:pt x="63" y="1243"/>
                  </a:lnTo>
                  <a:lnTo>
                    <a:pt x="63" y="1245"/>
                  </a:lnTo>
                  <a:lnTo>
                    <a:pt x="63" y="1245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5"/>
                  </a:lnTo>
                  <a:lnTo>
                    <a:pt x="66" y="1245"/>
                  </a:lnTo>
                  <a:lnTo>
                    <a:pt x="68" y="1245"/>
                  </a:lnTo>
                  <a:lnTo>
                    <a:pt x="68" y="1245"/>
                  </a:lnTo>
                  <a:lnTo>
                    <a:pt x="71" y="1243"/>
                  </a:lnTo>
                  <a:lnTo>
                    <a:pt x="73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80" y="1245"/>
                  </a:lnTo>
                  <a:lnTo>
                    <a:pt x="82" y="1245"/>
                  </a:lnTo>
                  <a:lnTo>
                    <a:pt x="87" y="1247"/>
                  </a:lnTo>
                  <a:lnTo>
                    <a:pt x="89" y="1247"/>
                  </a:lnTo>
                  <a:lnTo>
                    <a:pt x="92" y="1250"/>
                  </a:lnTo>
                  <a:lnTo>
                    <a:pt x="92" y="1252"/>
                  </a:lnTo>
                  <a:lnTo>
                    <a:pt x="92" y="1254"/>
                  </a:lnTo>
                  <a:lnTo>
                    <a:pt x="92" y="1257"/>
                  </a:lnTo>
                  <a:lnTo>
                    <a:pt x="94" y="1259"/>
                  </a:lnTo>
                  <a:lnTo>
                    <a:pt x="94" y="1261"/>
                  </a:lnTo>
                  <a:lnTo>
                    <a:pt x="97" y="1261"/>
                  </a:lnTo>
                  <a:lnTo>
                    <a:pt x="97" y="1259"/>
                  </a:lnTo>
                  <a:lnTo>
                    <a:pt x="99" y="1259"/>
                  </a:lnTo>
                  <a:lnTo>
                    <a:pt x="99" y="1259"/>
                  </a:lnTo>
                  <a:lnTo>
                    <a:pt x="101" y="1257"/>
                  </a:lnTo>
                  <a:lnTo>
                    <a:pt x="106" y="1259"/>
                  </a:lnTo>
                  <a:lnTo>
                    <a:pt x="111" y="1261"/>
                  </a:lnTo>
                  <a:lnTo>
                    <a:pt x="113" y="1264"/>
                  </a:lnTo>
                  <a:lnTo>
                    <a:pt x="115" y="1266"/>
                  </a:lnTo>
                  <a:lnTo>
                    <a:pt x="118" y="1266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80"/>
                  </a:lnTo>
                  <a:lnTo>
                    <a:pt x="123" y="1285"/>
                  </a:lnTo>
                  <a:lnTo>
                    <a:pt x="123" y="1287"/>
                  </a:lnTo>
                  <a:lnTo>
                    <a:pt x="123" y="1287"/>
                  </a:lnTo>
                  <a:lnTo>
                    <a:pt x="125" y="1290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3" y="1292"/>
                  </a:lnTo>
                  <a:lnTo>
                    <a:pt x="123" y="1295"/>
                  </a:lnTo>
                  <a:lnTo>
                    <a:pt x="123" y="1295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0" y="1299"/>
                  </a:lnTo>
                  <a:lnTo>
                    <a:pt x="118" y="1299"/>
                  </a:lnTo>
                  <a:lnTo>
                    <a:pt x="118" y="1302"/>
                  </a:lnTo>
                  <a:lnTo>
                    <a:pt x="118" y="1304"/>
                  </a:lnTo>
                  <a:lnTo>
                    <a:pt x="120" y="1304"/>
                  </a:lnTo>
                  <a:lnTo>
                    <a:pt x="123" y="1306"/>
                  </a:lnTo>
                  <a:lnTo>
                    <a:pt x="123" y="1306"/>
                  </a:lnTo>
                  <a:lnTo>
                    <a:pt x="127" y="1309"/>
                  </a:lnTo>
                  <a:lnTo>
                    <a:pt x="130" y="1309"/>
                  </a:lnTo>
                  <a:lnTo>
                    <a:pt x="130" y="1311"/>
                  </a:lnTo>
                  <a:lnTo>
                    <a:pt x="130" y="1314"/>
                  </a:lnTo>
                  <a:lnTo>
                    <a:pt x="130" y="1316"/>
                  </a:lnTo>
                  <a:lnTo>
                    <a:pt x="132" y="1318"/>
                  </a:lnTo>
                  <a:lnTo>
                    <a:pt x="132" y="1321"/>
                  </a:lnTo>
                  <a:lnTo>
                    <a:pt x="134" y="1321"/>
                  </a:lnTo>
                  <a:lnTo>
                    <a:pt x="137" y="1318"/>
                  </a:lnTo>
                  <a:lnTo>
                    <a:pt x="137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41" y="1318"/>
                  </a:lnTo>
                  <a:lnTo>
                    <a:pt x="144" y="1318"/>
                  </a:lnTo>
                  <a:lnTo>
                    <a:pt x="144" y="1318"/>
                  </a:lnTo>
                  <a:lnTo>
                    <a:pt x="146" y="1318"/>
                  </a:lnTo>
                  <a:lnTo>
                    <a:pt x="146" y="1318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9" y="1316"/>
                  </a:lnTo>
                  <a:lnTo>
                    <a:pt x="149" y="1316"/>
                  </a:lnTo>
                  <a:lnTo>
                    <a:pt x="151" y="1316"/>
                  </a:lnTo>
                  <a:lnTo>
                    <a:pt x="151" y="1314"/>
                  </a:lnTo>
                  <a:lnTo>
                    <a:pt x="153" y="1314"/>
                  </a:lnTo>
                  <a:lnTo>
                    <a:pt x="153" y="1316"/>
                  </a:lnTo>
                  <a:lnTo>
                    <a:pt x="153" y="1321"/>
                  </a:lnTo>
                  <a:lnTo>
                    <a:pt x="153" y="1323"/>
                  </a:lnTo>
                  <a:lnTo>
                    <a:pt x="156" y="1323"/>
                  </a:lnTo>
                  <a:lnTo>
                    <a:pt x="160" y="1325"/>
                  </a:lnTo>
                  <a:lnTo>
                    <a:pt x="160" y="1328"/>
                  </a:lnTo>
                  <a:lnTo>
                    <a:pt x="163" y="1328"/>
                  </a:lnTo>
                  <a:lnTo>
                    <a:pt x="163" y="1330"/>
                  </a:lnTo>
                  <a:lnTo>
                    <a:pt x="163" y="1330"/>
                  </a:lnTo>
                  <a:lnTo>
                    <a:pt x="165" y="1330"/>
                  </a:lnTo>
                  <a:lnTo>
                    <a:pt x="165" y="1330"/>
                  </a:lnTo>
                  <a:lnTo>
                    <a:pt x="168" y="1330"/>
                  </a:lnTo>
                  <a:lnTo>
                    <a:pt x="168" y="1330"/>
                  </a:lnTo>
                  <a:lnTo>
                    <a:pt x="170" y="1330"/>
                  </a:lnTo>
                  <a:lnTo>
                    <a:pt x="170" y="1332"/>
                  </a:lnTo>
                  <a:lnTo>
                    <a:pt x="170" y="1332"/>
                  </a:lnTo>
                  <a:lnTo>
                    <a:pt x="172" y="1335"/>
                  </a:lnTo>
                  <a:lnTo>
                    <a:pt x="172" y="1335"/>
                  </a:lnTo>
                  <a:lnTo>
                    <a:pt x="175" y="1335"/>
                  </a:lnTo>
                  <a:lnTo>
                    <a:pt x="177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82" y="1337"/>
                  </a:lnTo>
                  <a:lnTo>
                    <a:pt x="182" y="1337"/>
                  </a:lnTo>
                  <a:lnTo>
                    <a:pt x="184" y="1337"/>
                  </a:lnTo>
                  <a:lnTo>
                    <a:pt x="186" y="1337"/>
                  </a:lnTo>
                  <a:lnTo>
                    <a:pt x="189" y="1337"/>
                  </a:lnTo>
                  <a:lnTo>
                    <a:pt x="191" y="1337"/>
                  </a:lnTo>
                  <a:lnTo>
                    <a:pt x="191" y="1337"/>
                  </a:lnTo>
                  <a:lnTo>
                    <a:pt x="194" y="1340"/>
                  </a:lnTo>
                  <a:lnTo>
                    <a:pt x="196" y="1342"/>
                  </a:lnTo>
                  <a:lnTo>
                    <a:pt x="198" y="1342"/>
                  </a:lnTo>
                  <a:lnTo>
                    <a:pt x="201" y="1342"/>
                  </a:lnTo>
                  <a:lnTo>
                    <a:pt x="203" y="1340"/>
                  </a:lnTo>
                  <a:lnTo>
                    <a:pt x="203" y="1340"/>
                  </a:lnTo>
                  <a:lnTo>
                    <a:pt x="210" y="1342"/>
                  </a:lnTo>
                  <a:lnTo>
                    <a:pt x="212" y="1342"/>
                  </a:lnTo>
                  <a:lnTo>
                    <a:pt x="215" y="1342"/>
                  </a:lnTo>
                  <a:lnTo>
                    <a:pt x="215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20" y="1342"/>
                  </a:lnTo>
                  <a:lnTo>
                    <a:pt x="220" y="1342"/>
                  </a:lnTo>
                  <a:lnTo>
                    <a:pt x="222" y="1344"/>
                  </a:lnTo>
                  <a:lnTo>
                    <a:pt x="222" y="1344"/>
                  </a:lnTo>
                  <a:lnTo>
                    <a:pt x="224" y="1342"/>
                  </a:lnTo>
                  <a:lnTo>
                    <a:pt x="227" y="1340"/>
                  </a:lnTo>
                  <a:lnTo>
                    <a:pt x="229" y="1340"/>
                  </a:lnTo>
                  <a:lnTo>
                    <a:pt x="231" y="1340"/>
                  </a:lnTo>
                  <a:lnTo>
                    <a:pt x="231" y="1342"/>
                  </a:lnTo>
                  <a:lnTo>
                    <a:pt x="231" y="1347"/>
                  </a:lnTo>
                  <a:lnTo>
                    <a:pt x="229" y="1349"/>
                  </a:lnTo>
                  <a:lnTo>
                    <a:pt x="229" y="1354"/>
                  </a:lnTo>
                  <a:lnTo>
                    <a:pt x="231" y="1358"/>
                  </a:lnTo>
                  <a:lnTo>
                    <a:pt x="236" y="1368"/>
                  </a:lnTo>
                  <a:lnTo>
                    <a:pt x="236" y="1370"/>
                  </a:lnTo>
                  <a:lnTo>
                    <a:pt x="236" y="1375"/>
                  </a:lnTo>
                  <a:lnTo>
                    <a:pt x="236" y="1377"/>
                  </a:lnTo>
                  <a:lnTo>
                    <a:pt x="238" y="1380"/>
                  </a:lnTo>
                  <a:lnTo>
                    <a:pt x="241" y="1380"/>
                  </a:lnTo>
                  <a:lnTo>
                    <a:pt x="243" y="1394"/>
                  </a:lnTo>
                  <a:lnTo>
                    <a:pt x="243" y="1394"/>
                  </a:lnTo>
                  <a:lnTo>
                    <a:pt x="246" y="1396"/>
                  </a:lnTo>
                  <a:lnTo>
                    <a:pt x="248" y="1399"/>
                  </a:lnTo>
                  <a:lnTo>
                    <a:pt x="260" y="1401"/>
                  </a:lnTo>
                  <a:lnTo>
                    <a:pt x="264" y="1401"/>
                  </a:lnTo>
                  <a:lnTo>
                    <a:pt x="267" y="1406"/>
                  </a:lnTo>
                  <a:lnTo>
                    <a:pt x="272" y="1408"/>
                  </a:lnTo>
                  <a:lnTo>
                    <a:pt x="272" y="1411"/>
                  </a:lnTo>
                  <a:lnTo>
                    <a:pt x="274" y="1411"/>
                  </a:lnTo>
                  <a:lnTo>
                    <a:pt x="276" y="1411"/>
                  </a:lnTo>
                  <a:lnTo>
                    <a:pt x="279" y="1413"/>
                  </a:lnTo>
                  <a:lnTo>
                    <a:pt x="279" y="1413"/>
                  </a:lnTo>
                  <a:lnTo>
                    <a:pt x="279" y="1415"/>
                  </a:lnTo>
                  <a:lnTo>
                    <a:pt x="281" y="1415"/>
                  </a:lnTo>
                  <a:lnTo>
                    <a:pt x="281" y="1418"/>
                  </a:lnTo>
                  <a:lnTo>
                    <a:pt x="281" y="1420"/>
                  </a:lnTo>
                  <a:lnTo>
                    <a:pt x="279" y="1420"/>
                  </a:lnTo>
                  <a:lnTo>
                    <a:pt x="276" y="1425"/>
                  </a:lnTo>
                  <a:lnTo>
                    <a:pt x="272" y="1427"/>
                  </a:lnTo>
                  <a:lnTo>
                    <a:pt x="267" y="1429"/>
                  </a:lnTo>
                  <a:lnTo>
                    <a:pt x="267" y="1434"/>
                  </a:lnTo>
                  <a:lnTo>
                    <a:pt x="269" y="1441"/>
                  </a:lnTo>
                  <a:lnTo>
                    <a:pt x="269" y="1446"/>
                  </a:lnTo>
                  <a:lnTo>
                    <a:pt x="269" y="1451"/>
                  </a:lnTo>
                  <a:lnTo>
                    <a:pt x="269" y="1463"/>
                  </a:lnTo>
                  <a:lnTo>
                    <a:pt x="272" y="1465"/>
                  </a:lnTo>
                  <a:lnTo>
                    <a:pt x="272" y="1467"/>
                  </a:lnTo>
                  <a:lnTo>
                    <a:pt x="276" y="1472"/>
                  </a:lnTo>
                  <a:lnTo>
                    <a:pt x="276" y="1472"/>
                  </a:lnTo>
                  <a:lnTo>
                    <a:pt x="279" y="1477"/>
                  </a:lnTo>
                  <a:lnTo>
                    <a:pt x="281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6" y="1482"/>
                  </a:lnTo>
                  <a:lnTo>
                    <a:pt x="286" y="1482"/>
                  </a:lnTo>
                  <a:lnTo>
                    <a:pt x="286" y="1484"/>
                  </a:lnTo>
                  <a:lnTo>
                    <a:pt x="286" y="1484"/>
                  </a:lnTo>
                  <a:lnTo>
                    <a:pt x="288" y="1482"/>
                  </a:lnTo>
                  <a:lnTo>
                    <a:pt x="288" y="1484"/>
                  </a:lnTo>
                  <a:lnTo>
                    <a:pt x="293" y="1484"/>
                  </a:lnTo>
                  <a:lnTo>
                    <a:pt x="295" y="1486"/>
                  </a:lnTo>
                  <a:lnTo>
                    <a:pt x="300" y="1486"/>
                  </a:lnTo>
                  <a:lnTo>
                    <a:pt x="300" y="1486"/>
                  </a:lnTo>
                  <a:lnTo>
                    <a:pt x="300" y="1489"/>
                  </a:lnTo>
                  <a:lnTo>
                    <a:pt x="300" y="1491"/>
                  </a:lnTo>
                  <a:lnTo>
                    <a:pt x="300" y="1491"/>
                  </a:lnTo>
                  <a:lnTo>
                    <a:pt x="300" y="1493"/>
                  </a:lnTo>
                  <a:lnTo>
                    <a:pt x="298" y="1496"/>
                  </a:lnTo>
                  <a:lnTo>
                    <a:pt x="298" y="1498"/>
                  </a:lnTo>
                  <a:lnTo>
                    <a:pt x="298" y="1500"/>
                  </a:lnTo>
                  <a:lnTo>
                    <a:pt x="300" y="1500"/>
                  </a:lnTo>
                  <a:lnTo>
                    <a:pt x="302" y="1503"/>
                  </a:lnTo>
                  <a:lnTo>
                    <a:pt x="305" y="1505"/>
                  </a:lnTo>
                  <a:lnTo>
                    <a:pt x="305" y="1508"/>
                  </a:lnTo>
                  <a:lnTo>
                    <a:pt x="305" y="1510"/>
                  </a:lnTo>
                  <a:lnTo>
                    <a:pt x="307" y="1512"/>
                  </a:lnTo>
                  <a:lnTo>
                    <a:pt x="307" y="1512"/>
                  </a:lnTo>
                  <a:lnTo>
                    <a:pt x="307" y="1515"/>
                  </a:lnTo>
                  <a:lnTo>
                    <a:pt x="307" y="1517"/>
                  </a:lnTo>
                  <a:lnTo>
                    <a:pt x="307" y="1519"/>
                  </a:lnTo>
                  <a:lnTo>
                    <a:pt x="305" y="1522"/>
                  </a:lnTo>
                  <a:lnTo>
                    <a:pt x="298" y="1526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3" y="1526"/>
                  </a:lnTo>
                  <a:lnTo>
                    <a:pt x="293" y="1526"/>
                  </a:lnTo>
                  <a:lnTo>
                    <a:pt x="290" y="1526"/>
                  </a:lnTo>
                  <a:lnTo>
                    <a:pt x="290" y="1529"/>
                  </a:lnTo>
                  <a:lnTo>
                    <a:pt x="288" y="1529"/>
                  </a:lnTo>
                  <a:lnTo>
                    <a:pt x="286" y="1529"/>
                  </a:lnTo>
                  <a:lnTo>
                    <a:pt x="286" y="1531"/>
                  </a:lnTo>
                  <a:lnTo>
                    <a:pt x="286" y="1534"/>
                  </a:lnTo>
                  <a:lnTo>
                    <a:pt x="286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1" y="1536"/>
                  </a:lnTo>
                  <a:lnTo>
                    <a:pt x="281" y="1536"/>
                  </a:lnTo>
                  <a:lnTo>
                    <a:pt x="279" y="1536"/>
                  </a:lnTo>
                  <a:lnTo>
                    <a:pt x="279" y="1538"/>
                  </a:lnTo>
                  <a:lnTo>
                    <a:pt x="276" y="1536"/>
                  </a:lnTo>
                  <a:lnTo>
                    <a:pt x="274" y="1536"/>
                  </a:lnTo>
                  <a:lnTo>
                    <a:pt x="274" y="1534"/>
                  </a:lnTo>
                  <a:lnTo>
                    <a:pt x="269" y="1531"/>
                  </a:lnTo>
                  <a:lnTo>
                    <a:pt x="269" y="1529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2"/>
                  </a:lnTo>
                  <a:lnTo>
                    <a:pt x="267" y="1522"/>
                  </a:lnTo>
                  <a:lnTo>
                    <a:pt x="267" y="1519"/>
                  </a:lnTo>
                  <a:lnTo>
                    <a:pt x="267" y="1519"/>
                  </a:lnTo>
                  <a:lnTo>
                    <a:pt x="264" y="1519"/>
                  </a:lnTo>
                  <a:lnTo>
                    <a:pt x="264" y="1522"/>
                  </a:lnTo>
                  <a:lnTo>
                    <a:pt x="262" y="1522"/>
                  </a:lnTo>
                  <a:lnTo>
                    <a:pt x="262" y="1524"/>
                  </a:lnTo>
                  <a:lnTo>
                    <a:pt x="260" y="1524"/>
                  </a:lnTo>
                  <a:lnTo>
                    <a:pt x="253" y="1524"/>
                  </a:lnTo>
                  <a:lnTo>
                    <a:pt x="250" y="1524"/>
                  </a:lnTo>
                  <a:lnTo>
                    <a:pt x="248" y="1524"/>
                  </a:lnTo>
                  <a:lnTo>
                    <a:pt x="248" y="1526"/>
                  </a:lnTo>
                  <a:lnTo>
                    <a:pt x="250" y="1529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0" y="1534"/>
                  </a:lnTo>
                  <a:lnTo>
                    <a:pt x="250" y="1536"/>
                  </a:lnTo>
                  <a:lnTo>
                    <a:pt x="250" y="1536"/>
                  </a:lnTo>
                  <a:lnTo>
                    <a:pt x="253" y="1536"/>
                  </a:lnTo>
                  <a:lnTo>
                    <a:pt x="253" y="1541"/>
                  </a:lnTo>
                  <a:lnTo>
                    <a:pt x="253" y="1543"/>
                  </a:lnTo>
                  <a:lnTo>
                    <a:pt x="253" y="1543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5" y="1545"/>
                  </a:lnTo>
                  <a:lnTo>
                    <a:pt x="257" y="1548"/>
                  </a:lnTo>
                  <a:lnTo>
                    <a:pt x="257" y="1550"/>
                  </a:lnTo>
                  <a:lnTo>
                    <a:pt x="262" y="1557"/>
                  </a:lnTo>
                  <a:lnTo>
                    <a:pt x="264" y="1557"/>
                  </a:lnTo>
                  <a:lnTo>
                    <a:pt x="267" y="1560"/>
                  </a:lnTo>
                  <a:lnTo>
                    <a:pt x="267" y="1560"/>
                  </a:lnTo>
                  <a:lnTo>
                    <a:pt x="267" y="1562"/>
                  </a:lnTo>
                  <a:lnTo>
                    <a:pt x="267" y="1562"/>
                  </a:lnTo>
                  <a:lnTo>
                    <a:pt x="267" y="1564"/>
                  </a:lnTo>
                  <a:lnTo>
                    <a:pt x="267" y="1567"/>
                  </a:lnTo>
                  <a:lnTo>
                    <a:pt x="264" y="1569"/>
                  </a:lnTo>
                  <a:lnTo>
                    <a:pt x="264" y="1569"/>
                  </a:lnTo>
                  <a:lnTo>
                    <a:pt x="264" y="1571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7" y="1576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9" y="1579"/>
                  </a:lnTo>
                  <a:lnTo>
                    <a:pt x="269" y="1581"/>
                  </a:lnTo>
                  <a:lnTo>
                    <a:pt x="272" y="1583"/>
                  </a:lnTo>
                  <a:lnTo>
                    <a:pt x="272" y="1583"/>
                  </a:lnTo>
                  <a:lnTo>
                    <a:pt x="269" y="1586"/>
                  </a:lnTo>
                  <a:lnTo>
                    <a:pt x="264" y="1588"/>
                  </a:lnTo>
                  <a:lnTo>
                    <a:pt x="264" y="1590"/>
                  </a:lnTo>
                  <a:lnTo>
                    <a:pt x="267" y="1590"/>
                  </a:lnTo>
                  <a:lnTo>
                    <a:pt x="269" y="1593"/>
                  </a:lnTo>
                  <a:lnTo>
                    <a:pt x="269" y="1595"/>
                  </a:lnTo>
                  <a:lnTo>
                    <a:pt x="267" y="1597"/>
                  </a:lnTo>
                  <a:lnTo>
                    <a:pt x="267" y="1600"/>
                  </a:lnTo>
                  <a:lnTo>
                    <a:pt x="267" y="1600"/>
                  </a:lnTo>
                  <a:lnTo>
                    <a:pt x="267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72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6" y="1600"/>
                  </a:lnTo>
                  <a:lnTo>
                    <a:pt x="276" y="1600"/>
                  </a:lnTo>
                  <a:lnTo>
                    <a:pt x="276" y="1597"/>
                  </a:lnTo>
                  <a:lnTo>
                    <a:pt x="279" y="1597"/>
                  </a:lnTo>
                  <a:lnTo>
                    <a:pt x="279" y="1600"/>
                  </a:lnTo>
                  <a:lnTo>
                    <a:pt x="279" y="1600"/>
                  </a:lnTo>
                  <a:lnTo>
                    <a:pt x="281" y="1600"/>
                  </a:lnTo>
                  <a:lnTo>
                    <a:pt x="281" y="1595"/>
                  </a:lnTo>
                  <a:lnTo>
                    <a:pt x="281" y="1593"/>
                  </a:lnTo>
                  <a:lnTo>
                    <a:pt x="283" y="1593"/>
                  </a:lnTo>
                  <a:lnTo>
                    <a:pt x="286" y="1593"/>
                  </a:lnTo>
                  <a:lnTo>
                    <a:pt x="286" y="1595"/>
                  </a:lnTo>
                  <a:lnTo>
                    <a:pt x="288" y="1595"/>
                  </a:lnTo>
                  <a:lnTo>
                    <a:pt x="288" y="1597"/>
                  </a:lnTo>
                  <a:lnTo>
                    <a:pt x="288" y="1597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3" y="1602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7"/>
                  </a:lnTo>
                  <a:lnTo>
                    <a:pt x="295" y="1607"/>
                  </a:lnTo>
                  <a:lnTo>
                    <a:pt x="295" y="1607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12"/>
                  </a:lnTo>
                  <a:lnTo>
                    <a:pt x="298" y="1612"/>
                  </a:lnTo>
                  <a:lnTo>
                    <a:pt x="298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2" y="1616"/>
                  </a:lnTo>
                  <a:lnTo>
                    <a:pt x="302" y="1616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5" y="1619"/>
                  </a:lnTo>
                  <a:lnTo>
                    <a:pt x="305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12" y="1624"/>
                  </a:lnTo>
                  <a:lnTo>
                    <a:pt x="312" y="1624"/>
                  </a:lnTo>
                  <a:lnTo>
                    <a:pt x="314" y="1621"/>
                  </a:lnTo>
                  <a:lnTo>
                    <a:pt x="314" y="1621"/>
                  </a:lnTo>
                  <a:lnTo>
                    <a:pt x="317" y="1621"/>
                  </a:lnTo>
                  <a:lnTo>
                    <a:pt x="319" y="1621"/>
                  </a:lnTo>
                  <a:lnTo>
                    <a:pt x="321" y="1621"/>
                  </a:lnTo>
                  <a:lnTo>
                    <a:pt x="324" y="1621"/>
                  </a:lnTo>
                  <a:lnTo>
                    <a:pt x="326" y="1624"/>
                  </a:lnTo>
                  <a:lnTo>
                    <a:pt x="326" y="1624"/>
                  </a:lnTo>
                  <a:lnTo>
                    <a:pt x="326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31" y="1628"/>
                  </a:lnTo>
                  <a:lnTo>
                    <a:pt x="333" y="1628"/>
                  </a:lnTo>
                  <a:lnTo>
                    <a:pt x="335" y="1631"/>
                  </a:lnTo>
                  <a:lnTo>
                    <a:pt x="335" y="1631"/>
                  </a:lnTo>
                  <a:lnTo>
                    <a:pt x="335" y="1633"/>
                  </a:lnTo>
                  <a:lnTo>
                    <a:pt x="338" y="1633"/>
                  </a:lnTo>
                  <a:lnTo>
                    <a:pt x="340" y="1633"/>
                  </a:lnTo>
                  <a:lnTo>
                    <a:pt x="340" y="1633"/>
                  </a:lnTo>
                  <a:lnTo>
                    <a:pt x="343" y="1633"/>
                  </a:lnTo>
                  <a:lnTo>
                    <a:pt x="343" y="1633"/>
                  </a:lnTo>
                  <a:lnTo>
                    <a:pt x="343" y="1635"/>
                  </a:lnTo>
                  <a:lnTo>
                    <a:pt x="345" y="1635"/>
                  </a:lnTo>
                  <a:lnTo>
                    <a:pt x="345" y="1635"/>
                  </a:lnTo>
                  <a:lnTo>
                    <a:pt x="345" y="1638"/>
                  </a:lnTo>
                  <a:lnTo>
                    <a:pt x="345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2"/>
                  </a:lnTo>
                  <a:lnTo>
                    <a:pt x="345" y="1642"/>
                  </a:lnTo>
                  <a:lnTo>
                    <a:pt x="345" y="1645"/>
                  </a:lnTo>
                  <a:lnTo>
                    <a:pt x="343" y="1645"/>
                  </a:lnTo>
                  <a:lnTo>
                    <a:pt x="343" y="1645"/>
                  </a:lnTo>
                  <a:lnTo>
                    <a:pt x="343" y="1647"/>
                  </a:lnTo>
                  <a:lnTo>
                    <a:pt x="345" y="1647"/>
                  </a:lnTo>
                  <a:lnTo>
                    <a:pt x="347" y="1647"/>
                  </a:lnTo>
                  <a:lnTo>
                    <a:pt x="350" y="1647"/>
                  </a:lnTo>
                  <a:lnTo>
                    <a:pt x="354" y="1650"/>
                  </a:lnTo>
                  <a:lnTo>
                    <a:pt x="359" y="1652"/>
                  </a:lnTo>
                  <a:lnTo>
                    <a:pt x="359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4" y="1652"/>
                  </a:lnTo>
                  <a:lnTo>
                    <a:pt x="364" y="1652"/>
                  </a:lnTo>
                  <a:lnTo>
                    <a:pt x="369" y="1654"/>
                  </a:lnTo>
                  <a:lnTo>
                    <a:pt x="371" y="1657"/>
                  </a:lnTo>
                  <a:lnTo>
                    <a:pt x="371" y="1657"/>
                  </a:lnTo>
                  <a:lnTo>
                    <a:pt x="373" y="1659"/>
                  </a:lnTo>
                  <a:lnTo>
                    <a:pt x="373" y="1661"/>
                  </a:lnTo>
                  <a:lnTo>
                    <a:pt x="373" y="1661"/>
                  </a:lnTo>
                  <a:lnTo>
                    <a:pt x="378" y="1664"/>
                  </a:lnTo>
                  <a:lnTo>
                    <a:pt x="383" y="1664"/>
                  </a:lnTo>
                  <a:lnTo>
                    <a:pt x="385" y="1664"/>
                  </a:lnTo>
                  <a:lnTo>
                    <a:pt x="385" y="1666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7" y="1671"/>
                  </a:lnTo>
                  <a:lnTo>
                    <a:pt x="387" y="1671"/>
                  </a:lnTo>
                  <a:lnTo>
                    <a:pt x="387" y="1673"/>
                  </a:lnTo>
                  <a:lnTo>
                    <a:pt x="390" y="1676"/>
                  </a:lnTo>
                  <a:lnTo>
                    <a:pt x="390" y="1676"/>
                  </a:lnTo>
                  <a:lnTo>
                    <a:pt x="390" y="1678"/>
                  </a:lnTo>
                  <a:lnTo>
                    <a:pt x="390" y="1678"/>
                  </a:lnTo>
                  <a:lnTo>
                    <a:pt x="390" y="1680"/>
                  </a:lnTo>
                  <a:lnTo>
                    <a:pt x="392" y="1678"/>
                  </a:lnTo>
                  <a:lnTo>
                    <a:pt x="392" y="1678"/>
                  </a:lnTo>
                  <a:lnTo>
                    <a:pt x="397" y="1680"/>
                  </a:lnTo>
                  <a:lnTo>
                    <a:pt x="397" y="1680"/>
                  </a:lnTo>
                  <a:lnTo>
                    <a:pt x="397" y="1678"/>
                  </a:lnTo>
                  <a:lnTo>
                    <a:pt x="397" y="1678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68"/>
                  </a:lnTo>
                  <a:lnTo>
                    <a:pt x="404" y="1666"/>
                  </a:lnTo>
                  <a:lnTo>
                    <a:pt x="406" y="1666"/>
                  </a:lnTo>
                  <a:lnTo>
                    <a:pt x="406" y="1666"/>
                  </a:lnTo>
                  <a:lnTo>
                    <a:pt x="404" y="1664"/>
                  </a:lnTo>
                  <a:lnTo>
                    <a:pt x="404" y="1664"/>
                  </a:lnTo>
                  <a:lnTo>
                    <a:pt x="404" y="1661"/>
                  </a:lnTo>
                  <a:lnTo>
                    <a:pt x="404" y="1661"/>
                  </a:lnTo>
                  <a:lnTo>
                    <a:pt x="406" y="1661"/>
                  </a:lnTo>
                  <a:lnTo>
                    <a:pt x="406" y="1659"/>
                  </a:lnTo>
                  <a:lnTo>
                    <a:pt x="406" y="1659"/>
                  </a:lnTo>
                  <a:lnTo>
                    <a:pt x="406" y="1657"/>
                  </a:lnTo>
                  <a:lnTo>
                    <a:pt x="406" y="1657"/>
                  </a:lnTo>
                  <a:lnTo>
                    <a:pt x="409" y="1659"/>
                  </a:lnTo>
                  <a:lnTo>
                    <a:pt x="409" y="1659"/>
                  </a:lnTo>
                  <a:lnTo>
                    <a:pt x="411" y="1661"/>
                  </a:lnTo>
                  <a:lnTo>
                    <a:pt x="411" y="1661"/>
                  </a:lnTo>
                  <a:lnTo>
                    <a:pt x="413" y="1661"/>
                  </a:lnTo>
                  <a:lnTo>
                    <a:pt x="413" y="1659"/>
                  </a:lnTo>
                  <a:lnTo>
                    <a:pt x="413" y="1657"/>
                  </a:lnTo>
                  <a:lnTo>
                    <a:pt x="413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4"/>
                  </a:lnTo>
                  <a:lnTo>
                    <a:pt x="418" y="1654"/>
                  </a:lnTo>
                  <a:lnTo>
                    <a:pt x="418" y="1657"/>
                  </a:lnTo>
                  <a:lnTo>
                    <a:pt x="425" y="1659"/>
                  </a:lnTo>
                  <a:lnTo>
                    <a:pt x="425" y="1659"/>
                  </a:lnTo>
                  <a:lnTo>
                    <a:pt x="428" y="1659"/>
                  </a:lnTo>
                  <a:lnTo>
                    <a:pt x="428" y="1659"/>
                  </a:lnTo>
                  <a:lnTo>
                    <a:pt x="430" y="1659"/>
                  </a:lnTo>
                  <a:lnTo>
                    <a:pt x="432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59"/>
                  </a:lnTo>
                  <a:lnTo>
                    <a:pt x="440" y="1659"/>
                  </a:lnTo>
                  <a:lnTo>
                    <a:pt x="440" y="1659"/>
                  </a:lnTo>
                  <a:lnTo>
                    <a:pt x="442" y="1659"/>
                  </a:lnTo>
                  <a:lnTo>
                    <a:pt x="442" y="1661"/>
                  </a:lnTo>
                  <a:lnTo>
                    <a:pt x="442" y="1661"/>
                  </a:lnTo>
                  <a:lnTo>
                    <a:pt x="442" y="1664"/>
                  </a:lnTo>
                  <a:lnTo>
                    <a:pt x="442" y="1666"/>
                  </a:lnTo>
                  <a:lnTo>
                    <a:pt x="442" y="1668"/>
                  </a:lnTo>
                  <a:lnTo>
                    <a:pt x="444" y="1668"/>
                  </a:lnTo>
                  <a:lnTo>
                    <a:pt x="444" y="1668"/>
                  </a:lnTo>
                  <a:lnTo>
                    <a:pt x="447" y="1668"/>
                  </a:lnTo>
                  <a:lnTo>
                    <a:pt x="447" y="1671"/>
                  </a:lnTo>
                  <a:lnTo>
                    <a:pt x="444" y="1673"/>
                  </a:lnTo>
                  <a:lnTo>
                    <a:pt x="444" y="1673"/>
                  </a:lnTo>
                  <a:lnTo>
                    <a:pt x="444" y="1676"/>
                  </a:lnTo>
                  <a:lnTo>
                    <a:pt x="447" y="1676"/>
                  </a:lnTo>
                  <a:lnTo>
                    <a:pt x="447" y="1678"/>
                  </a:lnTo>
                  <a:lnTo>
                    <a:pt x="447" y="1678"/>
                  </a:lnTo>
                  <a:lnTo>
                    <a:pt x="449" y="1676"/>
                  </a:lnTo>
                  <a:lnTo>
                    <a:pt x="449" y="1676"/>
                  </a:lnTo>
                  <a:lnTo>
                    <a:pt x="451" y="1678"/>
                  </a:lnTo>
                  <a:lnTo>
                    <a:pt x="451" y="1678"/>
                  </a:lnTo>
                  <a:lnTo>
                    <a:pt x="454" y="1678"/>
                  </a:lnTo>
                  <a:lnTo>
                    <a:pt x="454" y="1678"/>
                  </a:lnTo>
                  <a:lnTo>
                    <a:pt x="456" y="1678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3" y="1683"/>
                  </a:lnTo>
                  <a:lnTo>
                    <a:pt x="466" y="1685"/>
                  </a:lnTo>
                  <a:lnTo>
                    <a:pt x="466" y="1685"/>
                  </a:lnTo>
                  <a:lnTo>
                    <a:pt x="470" y="1690"/>
                  </a:lnTo>
                  <a:lnTo>
                    <a:pt x="470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5" y="1690"/>
                  </a:lnTo>
                  <a:lnTo>
                    <a:pt x="475" y="1692"/>
                  </a:lnTo>
                  <a:lnTo>
                    <a:pt x="473" y="1692"/>
                  </a:lnTo>
                  <a:lnTo>
                    <a:pt x="473" y="1692"/>
                  </a:lnTo>
                  <a:lnTo>
                    <a:pt x="475" y="1695"/>
                  </a:lnTo>
                  <a:lnTo>
                    <a:pt x="477" y="1697"/>
                  </a:lnTo>
                  <a:lnTo>
                    <a:pt x="477" y="1697"/>
                  </a:lnTo>
                  <a:lnTo>
                    <a:pt x="480" y="1697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2" y="1699"/>
                  </a:lnTo>
                  <a:lnTo>
                    <a:pt x="482" y="1702"/>
                  </a:lnTo>
                  <a:lnTo>
                    <a:pt x="482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7" y="1699"/>
                  </a:lnTo>
                  <a:lnTo>
                    <a:pt x="487" y="1702"/>
                  </a:lnTo>
                  <a:lnTo>
                    <a:pt x="487" y="1702"/>
                  </a:lnTo>
                  <a:lnTo>
                    <a:pt x="489" y="1699"/>
                  </a:lnTo>
                  <a:lnTo>
                    <a:pt x="489" y="1702"/>
                  </a:lnTo>
                  <a:lnTo>
                    <a:pt x="492" y="1704"/>
                  </a:lnTo>
                  <a:lnTo>
                    <a:pt x="492" y="1704"/>
                  </a:lnTo>
                  <a:lnTo>
                    <a:pt x="494" y="1704"/>
                  </a:lnTo>
                  <a:lnTo>
                    <a:pt x="494" y="1706"/>
                  </a:lnTo>
                  <a:lnTo>
                    <a:pt x="494" y="1706"/>
                  </a:lnTo>
                  <a:lnTo>
                    <a:pt x="494" y="1704"/>
                  </a:lnTo>
                  <a:lnTo>
                    <a:pt x="494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9" y="1702"/>
                  </a:lnTo>
                  <a:lnTo>
                    <a:pt x="499" y="1702"/>
                  </a:lnTo>
                  <a:lnTo>
                    <a:pt x="499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6"/>
                  </a:lnTo>
                  <a:lnTo>
                    <a:pt x="501" y="1706"/>
                  </a:lnTo>
                  <a:lnTo>
                    <a:pt x="503" y="1706"/>
                  </a:lnTo>
                  <a:lnTo>
                    <a:pt x="503" y="1706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11"/>
                  </a:lnTo>
                  <a:lnTo>
                    <a:pt x="503" y="1711"/>
                  </a:lnTo>
                  <a:lnTo>
                    <a:pt x="508" y="1711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6"/>
                  </a:lnTo>
                  <a:lnTo>
                    <a:pt x="510" y="1716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21"/>
                  </a:lnTo>
                  <a:lnTo>
                    <a:pt x="513" y="1721"/>
                  </a:lnTo>
                  <a:lnTo>
                    <a:pt x="513" y="1721"/>
                  </a:lnTo>
                  <a:lnTo>
                    <a:pt x="513" y="1723"/>
                  </a:lnTo>
                  <a:lnTo>
                    <a:pt x="513" y="1723"/>
                  </a:lnTo>
                  <a:lnTo>
                    <a:pt x="515" y="1723"/>
                  </a:lnTo>
                  <a:lnTo>
                    <a:pt x="515" y="1723"/>
                  </a:lnTo>
                  <a:lnTo>
                    <a:pt x="518" y="1725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30"/>
                  </a:lnTo>
                  <a:lnTo>
                    <a:pt x="518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2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28"/>
                  </a:lnTo>
                  <a:lnTo>
                    <a:pt x="525" y="1728"/>
                  </a:lnTo>
                  <a:lnTo>
                    <a:pt x="527" y="1728"/>
                  </a:lnTo>
                  <a:lnTo>
                    <a:pt x="527" y="1725"/>
                  </a:lnTo>
                  <a:lnTo>
                    <a:pt x="529" y="1725"/>
                  </a:lnTo>
                  <a:lnTo>
                    <a:pt x="532" y="1725"/>
                  </a:lnTo>
                  <a:lnTo>
                    <a:pt x="532" y="1725"/>
                  </a:lnTo>
                  <a:lnTo>
                    <a:pt x="534" y="1725"/>
                  </a:lnTo>
                  <a:lnTo>
                    <a:pt x="536" y="1725"/>
                  </a:lnTo>
                  <a:lnTo>
                    <a:pt x="536" y="1725"/>
                  </a:lnTo>
                  <a:lnTo>
                    <a:pt x="536" y="1723"/>
                  </a:lnTo>
                  <a:lnTo>
                    <a:pt x="536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5"/>
                  </a:lnTo>
                  <a:lnTo>
                    <a:pt x="541" y="1723"/>
                  </a:lnTo>
                  <a:lnTo>
                    <a:pt x="544" y="1723"/>
                  </a:lnTo>
                  <a:lnTo>
                    <a:pt x="544" y="1723"/>
                  </a:lnTo>
                  <a:lnTo>
                    <a:pt x="544" y="1725"/>
                  </a:lnTo>
                  <a:lnTo>
                    <a:pt x="544" y="1725"/>
                  </a:lnTo>
                  <a:lnTo>
                    <a:pt x="546" y="1725"/>
                  </a:lnTo>
                  <a:lnTo>
                    <a:pt x="546" y="1725"/>
                  </a:lnTo>
                  <a:lnTo>
                    <a:pt x="548" y="1725"/>
                  </a:lnTo>
                  <a:lnTo>
                    <a:pt x="548" y="1725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30"/>
                  </a:lnTo>
                  <a:lnTo>
                    <a:pt x="551" y="1730"/>
                  </a:lnTo>
                  <a:lnTo>
                    <a:pt x="551" y="1732"/>
                  </a:lnTo>
                  <a:lnTo>
                    <a:pt x="551" y="1732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7"/>
                  </a:lnTo>
                  <a:lnTo>
                    <a:pt x="553" y="1737"/>
                  </a:lnTo>
                  <a:lnTo>
                    <a:pt x="553" y="1737"/>
                  </a:lnTo>
                  <a:lnTo>
                    <a:pt x="555" y="1739"/>
                  </a:lnTo>
                  <a:lnTo>
                    <a:pt x="553" y="1744"/>
                  </a:lnTo>
                  <a:lnTo>
                    <a:pt x="555" y="1744"/>
                  </a:lnTo>
                  <a:lnTo>
                    <a:pt x="555" y="1747"/>
                  </a:lnTo>
                  <a:lnTo>
                    <a:pt x="558" y="1747"/>
                  </a:lnTo>
                  <a:lnTo>
                    <a:pt x="560" y="1749"/>
                  </a:lnTo>
                  <a:lnTo>
                    <a:pt x="562" y="1749"/>
                  </a:lnTo>
                  <a:lnTo>
                    <a:pt x="562" y="1749"/>
                  </a:lnTo>
                  <a:lnTo>
                    <a:pt x="562" y="1751"/>
                  </a:lnTo>
                  <a:lnTo>
                    <a:pt x="565" y="1751"/>
                  </a:lnTo>
                  <a:lnTo>
                    <a:pt x="565" y="1751"/>
                  </a:lnTo>
                  <a:lnTo>
                    <a:pt x="565" y="1754"/>
                  </a:lnTo>
                  <a:lnTo>
                    <a:pt x="567" y="1756"/>
                  </a:lnTo>
                  <a:lnTo>
                    <a:pt x="567" y="1756"/>
                  </a:lnTo>
                  <a:lnTo>
                    <a:pt x="570" y="1756"/>
                  </a:lnTo>
                  <a:lnTo>
                    <a:pt x="570" y="1756"/>
                  </a:lnTo>
                  <a:lnTo>
                    <a:pt x="570" y="1758"/>
                  </a:lnTo>
                  <a:lnTo>
                    <a:pt x="572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9" y="1761"/>
                  </a:lnTo>
                  <a:lnTo>
                    <a:pt x="579" y="1763"/>
                  </a:lnTo>
                  <a:lnTo>
                    <a:pt x="579" y="1763"/>
                  </a:lnTo>
                  <a:lnTo>
                    <a:pt x="581" y="1763"/>
                  </a:lnTo>
                  <a:lnTo>
                    <a:pt x="581" y="1766"/>
                  </a:lnTo>
                  <a:lnTo>
                    <a:pt x="584" y="1766"/>
                  </a:lnTo>
                  <a:lnTo>
                    <a:pt x="584" y="1768"/>
                  </a:lnTo>
                  <a:lnTo>
                    <a:pt x="586" y="1768"/>
                  </a:lnTo>
                  <a:lnTo>
                    <a:pt x="586" y="1768"/>
                  </a:lnTo>
                  <a:lnTo>
                    <a:pt x="589" y="1768"/>
                  </a:lnTo>
                  <a:lnTo>
                    <a:pt x="589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6" y="1766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1"/>
                  </a:lnTo>
                  <a:lnTo>
                    <a:pt x="598" y="1761"/>
                  </a:lnTo>
                  <a:lnTo>
                    <a:pt x="598" y="1763"/>
                  </a:lnTo>
                  <a:lnTo>
                    <a:pt x="600" y="1763"/>
                  </a:lnTo>
                  <a:lnTo>
                    <a:pt x="603" y="1763"/>
                  </a:lnTo>
                  <a:lnTo>
                    <a:pt x="603" y="1766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598" y="1773"/>
                  </a:lnTo>
                  <a:lnTo>
                    <a:pt x="600" y="1777"/>
                  </a:lnTo>
                  <a:lnTo>
                    <a:pt x="600" y="1777"/>
                  </a:lnTo>
                  <a:lnTo>
                    <a:pt x="600" y="1780"/>
                  </a:lnTo>
                  <a:lnTo>
                    <a:pt x="598" y="1780"/>
                  </a:lnTo>
                  <a:lnTo>
                    <a:pt x="600" y="1782"/>
                  </a:lnTo>
                  <a:lnTo>
                    <a:pt x="600" y="1782"/>
                  </a:lnTo>
                  <a:lnTo>
                    <a:pt x="603" y="1782"/>
                  </a:lnTo>
                  <a:lnTo>
                    <a:pt x="603" y="1782"/>
                  </a:lnTo>
                  <a:lnTo>
                    <a:pt x="605" y="1782"/>
                  </a:lnTo>
                  <a:lnTo>
                    <a:pt x="605" y="1782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10" y="1784"/>
                  </a:lnTo>
                  <a:lnTo>
                    <a:pt x="610" y="1782"/>
                  </a:lnTo>
                  <a:lnTo>
                    <a:pt x="612" y="1782"/>
                  </a:lnTo>
                  <a:lnTo>
                    <a:pt x="612" y="1782"/>
                  </a:lnTo>
                  <a:lnTo>
                    <a:pt x="612" y="1784"/>
                  </a:lnTo>
                  <a:lnTo>
                    <a:pt x="612" y="1784"/>
                  </a:lnTo>
                  <a:lnTo>
                    <a:pt x="615" y="1784"/>
                  </a:lnTo>
                  <a:lnTo>
                    <a:pt x="615" y="1784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9" y="1782"/>
                  </a:lnTo>
                  <a:lnTo>
                    <a:pt x="619" y="1782"/>
                  </a:lnTo>
                  <a:lnTo>
                    <a:pt x="622" y="1782"/>
                  </a:lnTo>
                  <a:lnTo>
                    <a:pt x="622" y="1782"/>
                  </a:lnTo>
                  <a:lnTo>
                    <a:pt x="624" y="1782"/>
                  </a:lnTo>
                  <a:lnTo>
                    <a:pt x="624" y="1782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31" y="1782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2"/>
                  </a:lnTo>
                  <a:lnTo>
                    <a:pt x="631" y="1784"/>
                  </a:lnTo>
                  <a:lnTo>
                    <a:pt x="633" y="1784"/>
                  </a:lnTo>
                  <a:lnTo>
                    <a:pt x="633" y="1787"/>
                  </a:lnTo>
                  <a:lnTo>
                    <a:pt x="633" y="1787"/>
                  </a:lnTo>
                  <a:lnTo>
                    <a:pt x="636" y="1789"/>
                  </a:lnTo>
                  <a:lnTo>
                    <a:pt x="638" y="1789"/>
                  </a:lnTo>
                  <a:lnTo>
                    <a:pt x="638" y="1789"/>
                  </a:lnTo>
                  <a:lnTo>
                    <a:pt x="641" y="1792"/>
                  </a:lnTo>
                  <a:lnTo>
                    <a:pt x="641" y="1792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6"/>
                  </a:lnTo>
                  <a:lnTo>
                    <a:pt x="641" y="1796"/>
                  </a:lnTo>
                  <a:lnTo>
                    <a:pt x="643" y="1796"/>
                  </a:lnTo>
                  <a:lnTo>
                    <a:pt x="643" y="1799"/>
                  </a:lnTo>
                  <a:lnTo>
                    <a:pt x="645" y="1799"/>
                  </a:lnTo>
                  <a:lnTo>
                    <a:pt x="645" y="1801"/>
                  </a:lnTo>
                  <a:lnTo>
                    <a:pt x="645" y="1801"/>
                  </a:lnTo>
                  <a:lnTo>
                    <a:pt x="645" y="1803"/>
                  </a:lnTo>
                  <a:lnTo>
                    <a:pt x="645" y="1803"/>
                  </a:lnTo>
                  <a:lnTo>
                    <a:pt x="645" y="1806"/>
                  </a:lnTo>
                  <a:lnTo>
                    <a:pt x="645" y="1806"/>
                  </a:lnTo>
                  <a:lnTo>
                    <a:pt x="648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2" y="1806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0" y="1796"/>
                  </a:lnTo>
                  <a:lnTo>
                    <a:pt x="650" y="1794"/>
                  </a:lnTo>
                  <a:lnTo>
                    <a:pt x="655" y="1789"/>
                  </a:lnTo>
                  <a:lnTo>
                    <a:pt x="657" y="1792"/>
                  </a:lnTo>
                  <a:lnTo>
                    <a:pt x="657" y="1792"/>
                  </a:lnTo>
                  <a:lnTo>
                    <a:pt x="657" y="1794"/>
                  </a:lnTo>
                  <a:lnTo>
                    <a:pt x="657" y="1794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9"/>
                  </a:lnTo>
                  <a:lnTo>
                    <a:pt x="657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9" y="1803"/>
                  </a:lnTo>
                  <a:lnTo>
                    <a:pt x="669" y="1806"/>
                  </a:lnTo>
                  <a:lnTo>
                    <a:pt x="671" y="1806"/>
                  </a:lnTo>
                  <a:lnTo>
                    <a:pt x="671" y="1803"/>
                  </a:lnTo>
                  <a:lnTo>
                    <a:pt x="674" y="1803"/>
                  </a:lnTo>
                  <a:lnTo>
                    <a:pt x="674" y="1803"/>
                  </a:lnTo>
                  <a:lnTo>
                    <a:pt x="674" y="1801"/>
                  </a:lnTo>
                  <a:lnTo>
                    <a:pt x="674" y="1801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3" y="1794"/>
                  </a:lnTo>
                  <a:lnTo>
                    <a:pt x="683" y="1794"/>
                  </a:lnTo>
                  <a:lnTo>
                    <a:pt x="685" y="1794"/>
                  </a:lnTo>
                  <a:lnTo>
                    <a:pt x="685" y="1794"/>
                  </a:lnTo>
                  <a:lnTo>
                    <a:pt x="685" y="1796"/>
                  </a:lnTo>
                  <a:lnTo>
                    <a:pt x="685" y="1796"/>
                  </a:lnTo>
                  <a:lnTo>
                    <a:pt x="685" y="1799"/>
                  </a:lnTo>
                  <a:lnTo>
                    <a:pt x="688" y="1799"/>
                  </a:lnTo>
                  <a:lnTo>
                    <a:pt x="690" y="1799"/>
                  </a:lnTo>
                  <a:lnTo>
                    <a:pt x="693" y="1799"/>
                  </a:lnTo>
                  <a:lnTo>
                    <a:pt x="693" y="1799"/>
                  </a:lnTo>
                  <a:lnTo>
                    <a:pt x="693" y="1801"/>
                  </a:lnTo>
                  <a:lnTo>
                    <a:pt x="695" y="1801"/>
                  </a:lnTo>
                  <a:lnTo>
                    <a:pt x="695" y="1803"/>
                  </a:lnTo>
                  <a:lnTo>
                    <a:pt x="697" y="1803"/>
                  </a:lnTo>
                  <a:lnTo>
                    <a:pt x="697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2" y="1803"/>
                  </a:lnTo>
                  <a:lnTo>
                    <a:pt x="702" y="1806"/>
                  </a:lnTo>
                  <a:lnTo>
                    <a:pt x="707" y="1808"/>
                  </a:lnTo>
                  <a:lnTo>
                    <a:pt x="707" y="1810"/>
                  </a:lnTo>
                  <a:lnTo>
                    <a:pt x="709" y="1810"/>
                  </a:lnTo>
                  <a:lnTo>
                    <a:pt x="712" y="1810"/>
                  </a:lnTo>
                  <a:lnTo>
                    <a:pt x="714" y="1810"/>
                  </a:lnTo>
                  <a:lnTo>
                    <a:pt x="716" y="1810"/>
                  </a:lnTo>
                  <a:lnTo>
                    <a:pt x="716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10"/>
                  </a:lnTo>
                  <a:lnTo>
                    <a:pt x="719" y="1810"/>
                  </a:lnTo>
                  <a:lnTo>
                    <a:pt x="721" y="1810"/>
                  </a:lnTo>
                  <a:lnTo>
                    <a:pt x="723" y="1810"/>
                  </a:lnTo>
                  <a:lnTo>
                    <a:pt x="726" y="1808"/>
                  </a:lnTo>
                  <a:lnTo>
                    <a:pt x="728" y="1808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30" y="1810"/>
                  </a:lnTo>
                  <a:lnTo>
                    <a:pt x="730" y="1810"/>
                  </a:lnTo>
                  <a:lnTo>
                    <a:pt x="733" y="1810"/>
                  </a:lnTo>
                  <a:lnTo>
                    <a:pt x="733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8" y="1810"/>
                  </a:lnTo>
                  <a:lnTo>
                    <a:pt x="740" y="1810"/>
                  </a:lnTo>
                  <a:lnTo>
                    <a:pt x="740" y="1808"/>
                  </a:lnTo>
                  <a:lnTo>
                    <a:pt x="742" y="1808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5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4" y="1806"/>
                  </a:lnTo>
                  <a:lnTo>
                    <a:pt x="754" y="1806"/>
                  </a:lnTo>
                  <a:lnTo>
                    <a:pt x="756" y="1808"/>
                  </a:lnTo>
                  <a:lnTo>
                    <a:pt x="759" y="1808"/>
                  </a:lnTo>
                  <a:lnTo>
                    <a:pt x="756" y="1806"/>
                  </a:lnTo>
                  <a:lnTo>
                    <a:pt x="756" y="1806"/>
                  </a:lnTo>
                  <a:lnTo>
                    <a:pt x="756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61" y="1803"/>
                  </a:lnTo>
                  <a:lnTo>
                    <a:pt x="761" y="1803"/>
                  </a:lnTo>
                  <a:lnTo>
                    <a:pt x="761" y="1801"/>
                  </a:lnTo>
                  <a:lnTo>
                    <a:pt x="771" y="1801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5" y="1799"/>
                  </a:lnTo>
                  <a:lnTo>
                    <a:pt x="778" y="1796"/>
                  </a:lnTo>
                  <a:lnTo>
                    <a:pt x="778" y="1799"/>
                  </a:lnTo>
                  <a:lnTo>
                    <a:pt x="780" y="1796"/>
                  </a:lnTo>
                  <a:lnTo>
                    <a:pt x="780" y="1796"/>
                  </a:lnTo>
                  <a:lnTo>
                    <a:pt x="780" y="1794"/>
                  </a:lnTo>
                  <a:lnTo>
                    <a:pt x="782" y="1794"/>
                  </a:lnTo>
                  <a:lnTo>
                    <a:pt x="785" y="1794"/>
                  </a:lnTo>
                  <a:lnTo>
                    <a:pt x="785" y="1794"/>
                  </a:lnTo>
                  <a:lnTo>
                    <a:pt x="787" y="1796"/>
                  </a:lnTo>
                  <a:lnTo>
                    <a:pt x="790" y="1796"/>
                  </a:lnTo>
                  <a:lnTo>
                    <a:pt x="790" y="1796"/>
                  </a:lnTo>
                  <a:lnTo>
                    <a:pt x="792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801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7" y="1806"/>
                  </a:lnTo>
                  <a:lnTo>
                    <a:pt x="797" y="1806"/>
                  </a:lnTo>
                  <a:lnTo>
                    <a:pt x="797" y="1808"/>
                  </a:lnTo>
                  <a:lnTo>
                    <a:pt x="797" y="1808"/>
                  </a:lnTo>
                  <a:lnTo>
                    <a:pt x="794" y="1820"/>
                  </a:lnTo>
                  <a:lnTo>
                    <a:pt x="792" y="1822"/>
                  </a:lnTo>
                  <a:lnTo>
                    <a:pt x="792" y="1825"/>
                  </a:lnTo>
                  <a:lnTo>
                    <a:pt x="792" y="1825"/>
                  </a:lnTo>
                  <a:lnTo>
                    <a:pt x="790" y="1827"/>
                  </a:lnTo>
                  <a:lnTo>
                    <a:pt x="790" y="1827"/>
                  </a:lnTo>
                  <a:lnTo>
                    <a:pt x="792" y="1827"/>
                  </a:lnTo>
                  <a:lnTo>
                    <a:pt x="792" y="1829"/>
                  </a:lnTo>
                  <a:lnTo>
                    <a:pt x="792" y="1832"/>
                  </a:lnTo>
                  <a:lnTo>
                    <a:pt x="792" y="1832"/>
                  </a:lnTo>
                  <a:lnTo>
                    <a:pt x="792" y="1834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7" y="1839"/>
                  </a:lnTo>
                  <a:lnTo>
                    <a:pt x="797" y="1839"/>
                  </a:lnTo>
                  <a:lnTo>
                    <a:pt x="799" y="1839"/>
                  </a:lnTo>
                  <a:lnTo>
                    <a:pt x="799" y="1839"/>
                  </a:lnTo>
                  <a:lnTo>
                    <a:pt x="801" y="1839"/>
                  </a:lnTo>
                  <a:lnTo>
                    <a:pt x="804" y="1839"/>
                  </a:lnTo>
                  <a:lnTo>
                    <a:pt x="804" y="1839"/>
                  </a:lnTo>
                  <a:lnTo>
                    <a:pt x="804" y="1837"/>
                  </a:lnTo>
                  <a:lnTo>
                    <a:pt x="801" y="1834"/>
                  </a:lnTo>
                  <a:lnTo>
                    <a:pt x="801" y="1832"/>
                  </a:lnTo>
                  <a:lnTo>
                    <a:pt x="801" y="1832"/>
                  </a:lnTo>
                  <a:lnTo>
                    <a:pt x="801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5"/>
                  </a:lnTo>
                  <a:lnTo>
                    <a:pt x="806" y="1825"/>
                  </a:lnTo>
                  <a:lnTo>
                    <a:pt x="806" y="1825"/>
                  </a:lnTo>
                  <a:lnTo>
                    <a:pt x="806" y="1822"/>
                  </a:lnTo>
                  <a:lnTo>
                    <a:pt x="806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3" y="1820"/>
                  </a:lnTo>
                  <a:lnTo>
                    <a:pt x="816" y="1815"/>
                  </a:lnTo>
                  <a:lnTo>
                    <a:pt x="816" y="1813"/>
                  </a:lnTo>
                  <a:lnTo>
                    <a:pt x="816" y="1810"/>
                  </a:lnTo>
                  <a:lnTo>
                    <a:pt x="818" y="1810"/>
                  </a:lnTo>
                  <a:lnTo>
                    <a:pt x="820" y="1808"/>
                  </a:lnTo>
                  <a:lnTo>
                    <a:pt x="823" y="1808"/>
                  </a:lnTo>
                  <a:lnTo>
                    <a:pt x="823" y="1806"/>
                  </a:lnTo>
                  <a:lnTo>
                    <a:pt x="825" y="1801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6"/>
                  </a:lnTo>
                  <a:lnTo>
                    <a:pt x="830" y="1796"/>
                  </a:lnTo>
                  <a:lnTo>
                    <a:pt x="830" y="1796"/>
                  </a:lnTo>
                  <a:lnTo>
                    <a:pt x="832" y="1794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42" y="1789"/>
                  </a:lnTo>
                  <a:lnTo>
                    <a:pt x="844" y="1789"/>
                  </a:lnTo>
                  <a:lnTo>
                    <a:pt x="844" y="1787"/>
                  </a:lnTo>
                  <a:lnTo>
                    <a:pt x="844" y="1787"/>
                  </a:lnTo>
                  <a:lnTo>
                    <a:pt x="846" y="1784"/>
                  </a:lnTo>
                  <a:lnTo>
                    <a:pt x="849" y="1784"/>
                  </a:lnTo>
                  <a:lnTo>
                    <a:pt x="849" y="1784"/>
                  </a:lnTo>
                  <a:lnTo>
                    <a:pt x="849" y="1782"/>
                  </a:lnTo>
                  <a:lnTo>
                    <a:pt x="849" y="1782"/>
                  </a:lnTo>
                  <a:lnTo>
                    <a:pt x="851" y="1782"/>
                  </a:lnTo>
                  <a:lnTo>
                    <a:pt x="851" y="1782"/>
                  </a:lnTo>
                  <a:lnTo>
                    <a:pt x="851" y="1780"/>
                  </a:lnTo>
                  <a:lnTo>
                    <a:pt x="853" y="1782"/>
                  </a:lnTo>
                  <a:lnTo>
                    <a:pt x="856" y="1780"/>
                  </a:lnTo>
                  <a:lnTo>
                    <a:pt x="856" y="1780"/>
                  </a:lnTo>
                  <a:lnTo>
                    <a:pt x="861" y="1780"/>
                  </a:lnTo>
                  <a:lnTo>
                    <a:pt x="863" y="1780"/>
                  </a:lnTo>
                  <a:lnTo>
                    <a:pt x="865" y="1780"/>
                  </a:lnTo>
                  <a:lnTo>
                    <a:pt x="865" y="1780"/>
                  </a:lnTo>
                  <a:lnTo>
                    <a:pt x="868" y="1780"/>
                  </a:lnTo>
                  <a:lnTo>
                    <a:pt x="868" y="1777"/>
                  </a:lnTo>
                  <a:lnTo>
                    <a:pt x="870" y="1780"/>
                  </a:lnTo>
                  <a:lnTo>
                    <a:pt x="870" y="1782"/>
                  </a:lnTo>
                  <a:lnTo>
                    <a:pt x="872" y="1784"/>
                  </a:lnTo>
                  <a:lnTo>
                    <a:pt x="875" y="1784"/>
                  </a:lnTo>
                  <a:lnTo>
                    <a:pt x="875" y="1782"/>
                  </a:lnTo>
                  <a:lnTo>
                    <a:pt x="877" y="1782"/>
                  </a:lnTo>
                  <a:lnTo>
                    <a:pt x="879" y="1782"/>
                  </a:lnTo>
                  <a:lnTo>
                    <a:pt x="879" y="1782"/>
                  </a:lnTo>
                  <a:lnTo>
                    <a:pt x="884" y="1784"/>
                  </a:lnTo>
                  <a:lnTo>
                    <a:pt x="884" y="1784"/>
                  </a:lnTo>
                  <a:lnTo>
                    <a:pt x="887" y="1787"/>
                  </a:lnTo>
                  <a:lnTo>
                    <a:pt x="889" y="1787"/>
                  </a:lnTo>
                  <a:lnTo>
                    <a:pt x="887" y="1789"/>
                  </a:lnTo>
                  <a:lnTo>
                    <a:pt x="884" y="1789"/>
                  </a:lnTo>
                  <a:lnTo>
                    <a:pt x="884" y="1789"/>
                  </a:lnTo>
                  <a:lnTo>
                    <a:pt x="882" y="1792"/>
                  </a:lnTo>
                  <a:lnTo>
                    <a:pt x="882" y="1796"/>
                  </a:lnTo>
                  <a:lnTo>
                    <a:pt x="882" y="1794"/>
                  </a:lnTo>
                  <a:lnTo>
                    <a:pt x="884" y="1794"/>
                  </a:lnTo>
                  <a:lnTo>
                    <a:pt x="887" y="1796"/>
                  </a:lnTo>
                  <a:lnTo>
                    <a:pt x="889" y="1796"/>
                  </a:lnTo>
                  <a:lnTo>
                    <a:pt x="889" y="1796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4" y="1796"/>
                  </a:lnTo>
                  <a:lnTo>
                    <a:pt x="896" y="1796"/>
                  </a:lnTo>
                  <a:lnTo>
                    <a:pt x="898" y="1796"/>
                  </a:lnTo>
                  <a:lnTo>
                    <a:pt x="901" y="1796"/>
                  </a:lnTo>
                  <a:lnTo>
                    <a:pt x="903" y="1799"/>
                  </a:lnTo>
                  <a:lnTo>
                    <a:pt x="908" y="1799"/>
                  </a:lnTo>
                  <a:lnTo>
                    <a:pt x="908" y="1801"/>
                  </a:lnTo>
                  <a:lnTo>
                    <a:pt x="910" y="1801"/>
                  </a:lnTo>
                  <a:lnTo>
                    <a:pt x="913" y="1801"/>
                  </a:lnTo>
                  <a:lnTo>
                    <a:pt x="915" y="1801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7" y="1796"/>
                  </a:lnTo>
                  <a:lnTo>
                    <a:pt x="920" y="1796"/>
                  </a:lnTo>
                  <a:lnTo>
                    <a:pt x="920" y="1794"/>
                  </a:lnTo>
                  <a:lnTo>
                    <a:pt x="922" y="1796"/>
                  </a:lnTo>
                  <a:lnTo>
                    <a:pt x="922" y="1796"/>
                  </a:lnTo>
                  <a:lnTo>
                    <a:pt x="924" y="1794"/>
                  </a:lnTo>
                  <a:lnTo>
                    <a:pt x="924" y="1796"/>
                  </a:lnTo>
                  <a:lnTo>
                    <a:pt x="927" y="1799"/>
                  </a:lnTo>
                  <a:lnTo>
                    <a:pt x="931" y="1799"/>
                  </a:lnTo>
                  <a:lnTo>
                    <a:pt x="931" y="1801"/>
                  </a:lnTo>
                  <a:lnTo>
                    <a:pt x="931" y="1801"/>
                  </a:lnTo>
                  <a:lnTo>
                    <a:pt x="934" y="1801"/>
                  </a:lnTo>
                  <a:lnTo>
                    <a:pt x="934" y="1801"/>
                  </a:lnTo>
                  <a:lnTo>
                    <a:pt x="936" y="1801"/>
                  </a:lnTo>
                  <a:lnTo>
                    <a:pt x="939" y="1801"/>
                  </a:lnTo>
                  <a:lnTo>
                    <a:pt x="941" y="1801"/>
                  </a:lnTo>
                  <a:lnTo>
                    <a:pt x="941" y="1803"/>
                  </a:lnTo>
                  <a:lnTo>
                    <a:pt x="943" y="1803"/>
                  </a:lnTo>
                  <a:lnTo>
                    <a:pt x="943" y="1803"/>
                  </a:lnTo>
                  <a:lnTo>
                    <a:pt x="943" y="1806"/>
                  </a:lnTo>
                  <a:lnTo>
                    <a:pt x="943" y="1806"/>
                  </a:lnTo>
                  <a:lnTo>
                    <a:pt x="941" y="1808"/>
                  </a:lnTo>
                  <a:lnTo>
                    <a:pt x="941" y="1810"/>
                  </a:lnTo>
                  <a:lnTo>
                    <a:pt x="941" y="1813"/>
                  </a:lnTo>
                  <a:lnTo>
                    <a:pt x="950" y="1813"/>
                  </a:lnTo>
                  <a:lnTo>
                    <a:pt x="950" y="1813"/>
                  </a:lnTo>
                  <a:lnTo>
                    <a:pt x="953" y="1815"/>
                  </a:lnTo>
                  <a:lnTo>
                    <a:pt x="955" y="1815"/>
                  </a:lnTo>
                  <a:lnTo>
                    <a:pt x="957" y="1815"/>
                  </a:lnTo>
                  <a:lnTo>
                    <a:pt x="960" y="1815"/>
                  </a:lnTo>
                  <a:lnTo>
                    <a:pt x="960" y="1815"/>
                  </a:lnTo>
                  <a:lnTo>
                    <a:pt x="962" y="1815"/>
                  </a:lnTo>
                  <a:lnTo>
                    <a:pt x="965" y="1810"/>
                  </a:lnTo>
                  <a:lnTo>
                    <a:pt x="967" y="1810"/>
                  </a:lnTo>
                  <a:lnTo>
                    <a:pt x="967" y="1810"/>
                  </a:lnTo>
                  <a:lnTo>
                    <a:pt x="972" y="1810"/>
                  </a:lnTo>
                  <a:lnTo>
                    <a:pt x="972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6" y="1810"/>
                  </a:lnTo>
                  <a:lnTo>
                    <a:pt x="976" y="1810"/>
                  </a:lnTo>
                  <a:lnTo>
                    <a:pt x="976" y="1813"/>
                  </a:lnTo>
                  <a:lnTo>
                    <a:pt x="979" y="1810"/>
                  </a:lnTo>
                  <a:lnTo>
                    <a:pt x="979" y="1808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81" y="1810"/>
                  </a:lnTo>
                  <a:lnTo>
                    <a:pt x="981" y="1810"/>
                  </a:lnTo>
                  <a:lnTo>
                    <a:pt x="981" y="1808"/>
                  </a:lnTo>
                  <a:lnTo>
                    <a:pt x="981" y="1808"/>
                  </a:lnTo>
                  <a:lnTo>
                    <a:pt x="984" y="1808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6" y="1808"/>
                  </a:lnTo>
                  <a:lnTo>
                    <a:pt x="988" y="1808"/>
                  </a:lnTo>
                  <a:lnTo>
                    <a:pt x="988" y="1808"/>
                  </a:lnTo>
                  <a:lnTo>
                    <a:pt x="991" y="1806"/>
                  </a:lnTo>
                  <a:lnTo>
                    <a:pt x="991" y="1806"/>
                  </a:lnTo>
                  <a:lnTo>
                    <a:pt x="993" y="1806"/>
                  </a:lnTo>
                  <a:lnTo>
                    <a:pt x="993" y="1803"/>
                  </a:lnTo>
                  <a:lnTo>
                    <a:pt x="995" y="1803"/>
                  </a:lnTo>
                  <a:lnTo>
                    <a:pt x="998" y="1801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6"/>
                  </a:lnTo>
                  <a:lnTo>
                    <a:pt x="998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4"/>
                  </a:lnTo>
                  <a:lnTo>
                    <a:pt x="998" y="1792"/>
                  </a:lnTo>
                  <a:lnTo>
                    <a:pt x="998" y="1789"/>
                  </a:lnTo>
                  <a:lnTo>
                    <a:pt x="1002" y="1789"/>
                  </a:lnTo>
                  <a:lnTo>
                    <a:pt x="1002" y="1787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7" y="1787"/>
                  </a:lnTo>
                  <a:lnTo>
                    <a:pt x="1007" y="1784"/>
                  </a:lnTo>
                  <a:lnTo>
                    <a:pt x="1010" y="1784"/>
                  </a:lnTo>
                  <a:lnTo>
                    <a:pt x="1010" y="1784"/>
                  </a:lnTo>
                  <a:lnTo>
                    <a:pt x="1012" y="1784"/>
                  </a:lnTo>
                  <a:lnTo>
                    <a:pt x="1012" y="1782"/>
                  </a:lnTo>
                  <a:lnTo>
                    <a:pt x="1014" y="1782"/>
                  </a:lnTo>
                  <a:lnTo>
                    <a:pt x="1019" y="1777"/>
                  </a:lnTo>
                  <a:lnTo>
                    <a:pt x="1019" y="1777"/>
                  </a:lnTo>
                  <a:lnTo>
                    <a:pt x="1021" y="1775"/>
                  </a:lnTo>
                  <a:lnTo>
                    <a:pt x="1021" y="1773"/>
                  </a:lnTo>
                  <a:lnTo>
                    <a:pt x="1021" y="1770"/>
                  </a:lnTo>
                  <a:lnTo>
                    <a:pt x="1024" y="1768"/>
                  </a:lnTo>
                  <a:lnTo>
                    <a:pt x="1026" y="1768"/>
                  </a:lnTo>
                  <a:lnTo>
                    <a:pt x="1028" y="1766"/>
                  </a:lnTo>
                  <a:lnTo>
                    <a:pt x="1031" y="1763"/>
                  </a:lnTo>
                  <a:lnTo>
                    <a:pt x="1033" y="1763"/>
                  </a:lnTo>
                  <a:lnTo>
                    <a:pt x="1038" y="1761"/>
                  </a:lnTo>
                  <a:lnTo>
                    <a:pt x="1043" y="1758"/>
                  </a:lnTo>
                  <a:lnTo>
                    <a:pt x="1045" y="1761"/>
                  </a:lnTo>
                  <a:lnTo>
                    <a:pt x="1047" y="1761"/>
                  </a:lnTo>
                  <a:lnTo>
                    <a:pt x="1047" y="1758"/>
                  </a:lnTo>
                  <a:lnTo>
                    <a:pt x="1047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2" y="1758"/>
                  </a:lnTo>
                  <a:lnTo>
                    <a:pt x="1054" y="1756"/>
                  </a:lnTo>
                  <a:lnTo>
                    <a:pt x="1057" y="1754"/>
                  </a:lnTo>
                  <a:lnTo>
                    <a:pt x="1059" y="1754"/>
                  </a:lnTo>
                  <a:lnTo>
                    <a:pt x="1059" y="1754"/>
                  </a:lnTo>
                  <a:lnTo>
                    <a:pt x="1059" y="1751"/>
                  </a:lnTo>
                  <a:lnTo>
                    <a:pt x="1059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49"/>
                  </a:lnTo>
                  <a:lnTo>
                    <a:pt x="1062" y="1749"/>
                  </a:lnTo>
                  <a:lnTo>
                    <a:pt x="1064" y="1749"/>
                  </a:lnTo>
                  <a:lnTo>
                    <a:pt x="1064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71" y="1747"/>
                  </a:lnTo>
                  <a:lnTo>
                    <a:pt x="1073" y="1747"/>
                  </a:lnTo>
                  <a:lnTo>
                    <a:pt x="1076" y="1744"/>
                  </a:lnTo>
                  <a:lnTo>
                    <a:pt x="1078" y="1744"/>
                  </a:lnTo>
                  <a:lnTo>
                    <a:pt x="1080" y="1742"/>
                  </a:lnTo>
                  <a:lnTo>
                    <a:pt x="1085" y="1739"/>
                  </a:lnTo>
                  <a:lnTo>
                    <a:pt x="1083" y="1737"/>
                  </a:lnTo>
                  <a:lnTo>
                    <a:pt x="1080" y="1735"/>
                  </a:lnTo>
                  <a:lnTo>
                    <a:pt x="1080" y="1732"/>
                  </a:lnTo>
                  <a:lnTo>
                    <a:pt x="1083" y="1732"/>
                  </a:lnTo>
                  <a:lnTo>
                    <a:pt x="1083" y="1732"/>
                  </a:lnTo>
                  <a:lnTo>
                    <a:pt x="1085" y="1730"/>
                  </a:lnTo>
                  <a:lnTo>
                    <a:pt x="1085" y="1730"/>
                  </a:lnTo>
                  <a:lnTo>
                    <a:pt x="1085" y="1728"/>
                  </a:lnTo>
                  <a:lnTo>
                    <a:pt x="1088" y="1728"/>
                  </a:lnTo>
                  <a:lnTo>
                    <a:pt x="1088" y="1728"/>
                  </a:lnTo>
                  <a:lnTo>
                    <a:pt x="1090" y="1728"/>
                  </a:lnTo>
                  <a:lnTo>
                    <a:pt x="1092" y="1728"/>
                  </a:lnTo>
                  <a:lnTo>
                    <a:pt x="1092" y="1728"/>
                  </a:lnTo>
                  <a:lnTo>
                    <a:pt x="1095" y="1725"/>
                  </a:lnTo>
                  <a:lnTo>
                    <a:pt x="1097" y="1723"/>
                  </a:lnTo>
                  <a:lnTo>
                    <a:pt x="1097" y="1721"/>
                  </a:lnTo>
                  <a:lnTo>
                    <a:pt x="1099" y="1721"/>
                  </a:lnTo>
                  <a:lnTo>
                    <a:pt x="1102" y="1723"/>
                  </a:lnTo>
                  <a:lnTo>
                    <a:pt x="1102" y="1723"/>
                  </a:lnTo>
                  <a:lnTo>
                    <a:pt x="1106" y="1725"/>
                  </a:lnTo>
                  <a:lnTo>
                    <a:pt x="1106" y="1728"/>
                  </a:lnTo>
                  <a:lnTo>
                    <a:pt x="1106" y="1730"/>
                  </a:lnTo>
                  <a:lnTo>
                    <a:pt x="1106" y="1730"/>
                  </a:lnTo>
                  <a:lnTo>
                    <a:pt x="1109" y="1730"/>
                  </a:lnTo>
                  <a:lnTo>
                    <a:pt x="1109" y="1730"/>
                  </a:lnTo>
                  <a:lnTo>
                    <a:pt x="1111" y="1730"/>
                  </a:lnTo>
                  <a:lnTo>
                    <a:pt x="1114" y="1730"/>
                  </a:lnTo>
                  <a:lnTo>
                    <a:pt x="1116" y="1732"/>
                  </a:lnTo>
                  <a:lnTo>
                    <a:pt x="1118" y="1732"/>
                  </a:lnTo>
                  <a:lnTo>
                    <a:pt x="1118" y="1732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8" y="1730"/>
                  </a:lnTo>
                  <a:lnTo>
                    <a:pt x="1121" y="1732"/>
                  </a:lnTo>
                  <a:lnTo>
                    <a:pt x="1123" y="1732"/>
                  </a:lnTo>
                  <a:lnTo>
                    <a:pt x="1125" y="1735"/>
                  </a:lnTo>
                  <a:lnTo>
                    <a:pt x="1128" y="1735"/>
                  </a:lnTo>
                  <a:lnTo>
                    <a:pt x="1128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7"/>
                  </a:lnTo>
                  <a:lnTo>
                    <a:pt x="1130" y="1737"/>
                  </a:lnTo>
                  <a:lnTo>
                    <a:pt x="1133" y="1737"/>
                  </a:lnTo>
                  <a:lnTo>
                    <a:pt x="1133" y="1732"/>
                  </a:lnTo>
                  <a:lnTo>
                    <a:pt x="1135" y="1732"/>
                  </a:lnTo>
                  <a:lnTo>
                    <a:pt x="1137" y="1732"/>
                  </a:lnTo>
                  <a:lnTo>
                    <a:pt x="1140" y="1732"/>
                  </a:lnTo>
                  <a:lnTo>
                    <a:pt x="1140" y="1730"/>
                  </a:lnTo>
                  <a:lnTo>
                    <a:pt x="1142" y="1730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4" y="1732"/>
                  </a:lnTo>
                  <a:lnTo>
                    <a:pt x="1147" y="1732"/>
                  </a:lnTo>
                  <a:lnTo>
                    <a:pt x="1147" y="1730"/>
                  </a:lnTo>
                  <a:lnTo>
                    <a:pt x="1144" y="1728"/>
                  </a:lnTo>
                  <a:lnTo>
                    <a:pt x="1144" y="1728"/>
                  </a:lnTo>
                  <a:lnTo>
                    <a:pt x="1147" y="1728"/>
                  </a:lnTo>
                  <a:lnTo>
                    <a:pt x="1147" y="1728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51" y="1728"/>
                  </a:lnTo>
                  <a:lnTo>
                    <a:pt x="1156" y="1728"/>
                  </a:lnTo>
                  <a:lnTo>
                    <a:pt x="1156" y="1723"/>
                  </a:lnTo>
                  <a:lnTo>
                    <a:pt x="1156" y="1721"/>
                  </a:lnTo>
                  <a:lnTo>
                    <a:pt x="1159" y="1721"/>
                  </a:lnTo>
                  <a:lnTo>
                    <a:pt x="1161" y="1718"/>
                  </a:lnTo>
                  <a:lnTo>
                    <a:pt x="1163" y="1721"/>
                  </a:lnTo>
                  <a:lnTo>
                    <a:pt x="1168" y="1718"/>
                  </a:lnTo>
                  <a:lnTo>
                    <a:pt x="1170" y="1718"/>
                  </a:lnTo>
                  <a:lnTo>
                    <a:pt x="1175" y="1718"/>
                  </a:lnTo>
                  <a:lnTo>
                    <a:pt x="1177" y="1718"/>
                  </a:lnTo>
                  <a:lnTo>
                    <a:pt x="1177" y="1718"/>
                  </a:lnTo>
                  <a:lnTo>
                    <a:pt x="1180" y="1723"/>
                  </a:lnTo>
                  <a:lnTo>
                    <a:pt x="1180" y="1723"/>
                  </a:lnTo>
                  <a:lnTo>
                    <a:pt x="1182" y="1725"/>
                  </a:lnTo>
                  <a:lnTo>
                    <a:pt x="1182" y="1725"/>
                  </a:lnTo>
                  <a:lnTo>
                    <a:pt x="1185" y="1725"/>
                  </a:lnTo>
                  <a:lnTo>
                    <a:pt x="1187" y="1725"/>
                  </a:lnTo>
                  <a:lnTo>
                    <a:pt x="1187" y="1723"/>
                  </a:lnTo>
                  <a:lnTo>
                    <a:pt x="1189" y="1723"/>
                  </a:lnTo>
                  <a:lnTo>
                    <a:pt x="1189" y="1723"/>
                  </a:lnTo>
                  <a:lnTo>
                    <a:pt x="1189" y="1725"/>
                  </a:lnTo>
                  <a:lnTo>
                    <a:pt x="1189" y="1725"/>
                  </a:lnTo>
                  <a:lnTo>
                    <a:pt x="1189" y="1728"/>
                  </a:lnTo>
                  <a:lnTo>
                    <a:pt x="1187" y="1730"/>
                  </a:lnTo>
                  <a:lnTo>
                    <a:pt x="1187" y="1730"/>
                  </a:lnTo>
                  <a:lnTo>
                    <a:pt x="1182" y="1732"/>
                  </a:lnTo>
                  <a:lnTo>
                    <a:pt x="1180" y="1732"/>
                  </a:lnTo>
                  <a:lnTo>
                    <a:pt x="1180" y="1732"/>
                  </a:lnTo>
                  <a:lnTo>
                    <a:pt x="1180" y="1735"/>
                  </a:lnTo>
                  <a:lnTo>
                    <a:pt x="1180" y="1739"/>
                  </a:lnTo>
                  <a:lnTo>
                    <a:pt x="1185" y="1735"/>
                  </a:lnTo>
                  <a:lnTo>
                    <a:pt x="1189" y="1735"/>
                  </a:lnTo>
                  <a:lnTo>
                    <a:pt x="1189" y="1737"/>
                  </a:lnTo>
                  <a:lnTo>
                    <a:pt x="1194" y="1739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6" y="1742"/>
                  </a:lnTo>
                  <a:lnTo>
                    <a:pt x="1196" y="1744"/>
                  </a:lnTo>
                  <a:lnTo>
                    <a:pt x="1196" y="1744"/>
                  </a:lnTo>
                  <a:lnTo>
                    <a:pt x="1196" y="1747"/>
                  </a:lnTo>
                  <a:lnTo>
                    <a:pt x="1199" y="1749"/>
                  </a:lnTo>
                  <a:lnTo>
                    <a:pt x="1201" y="1751"/>
                  </a:lnTo>
                  <a:lnTo>
                    <a:pt x="1201" y="1754"/>
                  </a:lnTo>
                  <a:lnTo>
                    <a:pt x="1201" y="1758"/>
                  </a:lnTo>
                  <a:lnTo>
                    <a:pt x="1196" y="1761"/>
                  </a:lnTo>
                  <a:lnTo>
                    <a:pt x="1194" y="1763"/>
                  </a:lnTo>
                  <a:lnTo>
                    <a:pt x="1194" y="1766"/>
                  </a:lnTo>
                  <a:lnTo>
                    <a:pt x="1194" y="1768"/>
                  </a:lnTo>
                  <a:lnTo>
                    <a:pt x="1194" y="1770"/>
                  </a:lnTo>
                  <a:lnTo>
                    <a:pt x="1196" y="1775"/>
                  </a:lnTo>
                  <a:lnTo>
                    <a:pt x="1196" y="1775"/>
                  </a:lnTo>
                  <a:lnTo>
                    <a:pt x="1199" y="1770"/>
                  </a:lnTo>
                  <a:lnTo>
                    <a:pt x="1199" y="1768"/>
                  </a:lnTo>
                  <a:lnTo>
                    <a:pt x="1199" y="1766"/>
                  </a:lnTo>
                  <a:lnTo>
                    <a:pt x="1203" y="1763"/>
                  </a:lnTo>
                  <a:lnTo>
                    <a:pt x="1208" y="1766"/>
                  </a:lnTo>
                  <a:lnTo>
                    <a:pt x="1211" y="1768"/>
                  </a:lnTo>
                  <a:lnTo>
                    <a:pt x="1215" y="1770"/>
                  </a:lnTo>
                  <a:lnTo>
                    <a:pt x="1218" y="1775"/>
                  </a:lnTo>
                  <a:lnTo>
                    <a:pt x="1218" y="1777"/>
                  </a:lnTo>
                  <a:lnTo>
                    <a:pt x="1220" y="1780"/>
                  </a:lnTo>
                  <a:lnTo>
                    <a:pt x="1220" y="1780"/>
                  </a:lnTo>
                  <a:lnTo>
                    <a:pt x="1222" y="1780"/>
                  </a:lnTo>
                  <a:lnTo>
                    <a:pt x="1225" y="1777"/>
                  </a:lnTo>
                  <a:lnTo>
                    <a:pt x="1227" y="1777"/>
                  </a:lnTo>
                  <a:lnTo>
                    <a:pt x="1229" y="1777"/>
                  </a:lnTo>
                  <a:lnTo>
                    <a:pt x="1232" y="1780"/>
                  </a:lnTo>
                  <a:lnTo>
                    <a:pt x="1232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9" y="1784"/>
                  </a:lnTo>
                  <a:lnTo>
                    <a:pt x="1239" y="1787"/>
                  </a:lnTo>
                  <a:lnTo>
                    <a:pt x="1241" y="1784"/>
                  </a:lnTo>
                  <a:lnTo>
                    <a:pt x="1241" y="1784"/>
                  </a:lnTo>
                  <a:lnTo>
                    <a:pt x="1244" y="1784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6" y="1782"/>
                  </a:lnTo>
                  <a:lnTo>
                    <a:pt x="1246" y="1782"/>
                  </a:lnTo>
                  <a:lnTo>
                    <a:pt x="1246" y="1780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3"/>
                  </a:lnTo>
                  <a:lnTo>
                    <a:pt x="1248" y="1770"/>
                  </a:lnTo>
                  <a:lnTo>
                    <a:pt x="1251" y="1770"/>
                  </a:lnTo>
                  <a:lnTo>
                    <a:pt x="1251" y="1768"/>
                  </a:lnTo>
                  <a:lnTo>
                    <a:pt x="1251" y="1768"/>
                  </a:lnTo>
                  <a:lnTo>
                    <a:pt x="1253" y="1768"/>
                  </a:lnTo>
                  <a:lnTo>
                    <a:pt x="1253" y="1770"/>
                  </a:lnTo>
                  <a:lnTo>
                    <a:pt x="1256" y="1770"/>
                  </a:lnTo>
                  <a:lnTo>
                    <a:pt x="1256" y="1770"/>
                  </a:lnTo>
                  <a:lnTo>
                    <a:pt x="1258" y="1770"/>
                  </a:lnTo>
                  <a:lnTo>
                    <a:pt x="1260" y="1770"/>
                  </a:lnTo>
                  <a:lnTo>
                    <a:pt x="1263" y="1777"/>
                  </a:lnTo>
                  <a:lnTo>
                    <a:pt x="1263" y="1780"/>
                  </a:lnTo>
                  <a:lnTo>
                    <a:pt x="1265" y="1780"/>
                  </a:lnTo>
                  <a:lnTo>
                    <a:pt x="1267" y="1777"/>
                  </a:lnTo>
                  <a:lnTo>
                    <a:pt x="1270" y="1777"/>
                  </a:lnTo>
                  <a:lnTo>
                    <a:pt x="1272" y="1782"/>
                  </a:lnTo>
                  <a:lnTo>
                    <a:pt x="1274" y="1782"/>
                  </a:lnTo>
                  <a:lnTo>
                    <a:pt x="1274" y="1784"/>
                  </a:lnTo>
                  <a:lnTo>
                    <a:pt x="1274" y="1784"/>
                  </a:lnTo>
                  <a:lnTo>
                    <a:pt x="1274" y="1787"/>
                  </a:lnTo>
                  <a:lnTo>
                    <a:pt x="1274" y="1787"/>
                  </a:lnTo>
                  <a:lnTo>
                    <a:pt x="1277" y="1787"/>
                  </a:lnTo>
                  <a:lnTo>
                    <a:pt x="1277" y="1787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4"/>
                  </a:lnTo>
                  <a:lnTo>
                    <a:pt x="1282" y="1799"/>
                  </a:lnTo>
                  <a:lnTo>
                    <a:pt x="1282" y="1799"/>
                  </a:lnTo>
                  <a:lnTo>
                    <a:pt x="1282" y="1801"/>
                  </a:lnTo>
                  <a:lnTo>
                    <a:pt x="1282" y="1801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6"/>
                  </a:lnTo>
                  <a:lnTo>
                    <a:pt x="1284" y="1806"/>
                  </a:lnTo>
                  <a:lnTo>
                    <a:pt x="1282" y="1806"/>
                  </a:lnTo>
                  <a:lnTo>
                    <a:pt x="1284" y="1808"/>
                  </a:lnTo>
                  <a:lnTo>
                    <a:pt x="1284" y="1808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5"/>
                  </a:lnTo>
                  <a:lnTo>
                    <a:pt x="1286" y="1815"/>
                  </a:lnTo>
                  <a:lnTo>
                    <a:pt x="1289" y="1818"/>
                  </a:lnTo>
                  <a:lnTo>
                    <a:pt x="1289" y="1820"/>
                  </a:lnTo>
                  <a:lnTo>
                    <a:pt x="1289" y="1825"/>
                  </a:lnTo>
                  <a:lnTo>
                    <a:pt x="1291" y="1827"/>
                  </a:lnTo>
                  <a:lnTo>
                    <a:pt x="1293" y="1827"/>
                  </a:lnTo>
                  <a:lnTo>
                    <a:pt x="1293" y="1827"/>
                  </a:lnTo>
                  <a:lnTo>
                    <a:pt x="1296" y="1825"/>
                  </a:lnTo>
                  <a:lnTo>
                    <a:pt x="1296" y="1825"/>
                  </a:lnTo>
                  <a:lnTo>
                    <a:pt x="1296" y="1822"/>
                  </a:lnTo>
                  <a:lnTo>
                    <a:pt x="1296" y="1820"/>
                  </a:lnTo>
                  <a:lnTo>
                    <a:pt x="1296" y="1818"/>
                  </a:lnTo>
                  <a:lnTo>
                    <a:pt x="1296" y="1818"/>
                  </a:lnTo>
                  <a:lnTo>
                    <a:pt x="1298" y="1818"/>
                  </a:lnTo>
                  <a:lnTo>
                    <a:pt x="1300" y="1820"/>
                  </a:lnTo>
                  <a:lnTo>
                    <a:pt x="1300" y="1820"/>
                  </a:lnTo>
                  <a:lnTo>
                    <a:pt x="1303" y="1820"/>
                  </a:lnTo>
                  <a:lnTo>
                    <a:pt x="1303" y="1820"/>
                  </a:lnTo>
                  <a:lnTo>
                    <a:pt x="1305" y="1822"/>
                  </a:lnTo>
                  <a:lnTo>
                    <a:pt x="1305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7"/>
                  </a:lnTo>
                  <a:lnTo>
                    <a:pt x="1310" y="1829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2" y="1837"/>
                  </a:lnTo>
                  <a:lnTo>
                    <a:pt x="1312" y="1837"/>
                  </a:lnTo>
                  <a:lnTo>
                    <a:pt x="1312" y="1839"/>
                  </a:lnTo>
                  <a:lnTo>
                    <a:pt x="1312" y="1841"/>
                  </a:lnTo>
                  <a:lnTo>
                    <a:pt x="1310" y="1844"/>
                  </a:lnTo>
                  <a:lnTo>
                    <a:pt x="1310" y="1846"/>
                  </a:lnTo>
                  <a:lnTo>
                    <a:pt x="1310" y="1848"/>
                  </a:lnTo>
                  <a:lnTo>
                    <a:pt x="1310" y="1851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5" y="1853"/>
                  </a:lnTo>
                  <a:lnTo>
                    <a:pt x="1315" y="1855"/>
                  </a:lnTo>
                  <a:lnTo>
                    <a:pt x="1315" y="1855"/>
                  </a:lnTo>
                  <a:lnTo>
                    <a:pt x="1312" y="1858"/>
                  </a:lnTo>
                  <a:lnTo>
                    <a:pt x="1312" y="1858"/>
                  </a:lnTo>
                  <a:lnTo>
                    <a:pt x="1315" y="1863"/>
                  </a:lnTo>
                  <a:lnTo>
                    <a:pt x="1315" y="1865"/>
                  </a:lnTo>
                  <a:lnTo>
                    <a:pt x="1315" y="1865"/>
                  </a:lnTo>
                  <a:lnTo>
                    <a:pt x="1312" y="1865"/>
                  </a:lnTo>
                  <a:lnTo>
                    <a:pt x="1312" y="1867"/>
                  </a:lnTo>
                  <a:lnTo>
                    <a:pt x="1312" y="1867"/>
                  </a:lnTo>
                  <a:lnTo>
                    <a:pt x="1315" y="1870"/>
                  </a:lnTo>
                  <a:lnTo>
                    <a:pt x="1315" y="1870"/>
                  </a:lnTo>
                  <a:lnTo>
                    <a:pt x="1315" y="1872"/>
                  </a:lnTo>
                  <a:lnTo>
                    <a:pt x="1315" y="1874"/>
                  </a:lnTo>
                  <a:lnTo>
                    <a:pt x="1315" y="1874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81"/>
                  </a:lnTo>
                  <a:lnTo>
                    <a:pt x="1312" y="1884"/>
                  </a:lnTo>
                  <a:lnTo>
                    <a:pt x="1312" y="1886"/>
                  </a:lnTo>
                  <a:lnTo>
                    <a:pt x="1312" y="1893"/>
                  </a:lnTo>
                  <a:lnTo>
                    <a:pt x="1312" y="1893"/>
                  </a:lnTo>
                  <a:lnTo>
                    <a:pt x="1312" y="1896"/>
                  </a:lnTo>
                  <a:lnTo>
                    <a:pt x="1312" y="1896"/>
                  </a:lnTo>
                  <a:lnTo>
                    <a:pt x="1310" y="1898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2" y="1905"/>
                  </a:lnTo>
                  <a:lnTo>
                    <a:pt x="1312" y="1905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0" y="1910"/>
                  </a:lnTo>
                  <a:lnTo>
                    <a:pt x="1310" y="1910"/>
                  </a:lnTo>
                  <a:lnTo>
                    <a:pt x="1308" y="1910"/>
                  </a:lnTo>
                  <a:lnTo>
                    <a:pt x="1308" y="1910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5" y="1910"/>
                  </a:lnTo>
                  <a:lnTo>
                    <a:pt x="1305" y="1910"/>
                  </a:lnTo>
                  <a:lnTo>
                    <a:pt x="1303" y="1910"/>
                  </a:lnTo>
                  <a:lnTo>
                    <a:pt x="1303" y="1912"/>
                  </a:lnTo>
                  <a:lnTo>
                    <a:pt x="1305" y="1912"/>
                  </a:lnTo>
                  <a:lnTo>
                    <a:pt x="1305" y="1915"/>
                  </a:lnTo>
                  <a:lnTo>
                    <a:pt x="1305" y="1915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2" y="1922"/>
                  </a:lnTo>
                  <a:lnTo>
                    <a:pt x="1312" y="1924"/>
                  </a:lnTo>
                  <a:lnTo>
                    <a:pt x="1312" y="1924"/>
                  </a:lnTo>
                  <a:lnTo>
                    <a:pt x="1310" y="1924"/>
                  </a:lnTo>
                  <a:lnTo>
                    <a:pt x="1310" y="1926"/>
                  </a:lnTo>
                  <a:lnTo>
                    <a:pt x="1308" y="1926"/>
                  </a:lnTo>
                  <a:lnTo>
                    <a:pt x="1308" y="1929"/>
                  </a:lnTo>
                  <a:lnTo>
                    <a:pt x="1308" y="1929"/>
                  </a:lnTo>
                  <a:lnTo>
                    <a:pt x="1305" y="1926"/>
                  </a:lnTo>
                  <a:lnTo>
                    <a:pt x="1305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0" y="1926"/>
                  </a:lnTo>
                  <a:lnTo>
                    <a:pt x="1300" y="1926"/>
                  </a:lnTo>
                  <a:lnTo>
                    <a:pt x="1300" y="1929"/>
                  </a:lnTo>
                  <a:lnTo>
                    <a:pt x="1298" y="1929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4"/>
                  </a:lnTo>
                  <a:lnTo>
                    <a:pt x="1298" y="1934"/>
                  </a:lnTo>
                  <a:lnTo>
                    <a:pt x="1296" y="1934"/>
                  </a:lnTo>
                  <a:lnTo>
                    <a:pt x="1296" y="1936"/>
                  </a:lnTo>
                  <a:lnTo>
                    <a:pt x="1296" y="1938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1" y="1943"/>
                  </a:lnTo>
                  <a:lnTo>
                    <a:pt x="1291" y="1943"/>
                  </a:lnTo>
                  <a:lnTo>
                    <a:pt x="1289" y="1943"/>
                  </a:lnTo>
                  <a:lnTo>
                    <a:pt x="1289" y="1941"/>
                  </a:lnTo>
                  <a:lnTo>
                    <a:pt x="1286" y="1941"/>
                  </a:lnTo>
                  <a:lnTo>
                    <a:pt x="1284" y="1938"/>
                  </a:lnTo>
                  <a:lnTo>
                    <a:pt x="1282" y="1938"/>
                  </a:lnTo>
                  <a:lnTo>
                    <a:pt x="1282" y="1941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50"/>
                  </a:lnTo>
                  <a:lnTo>
                    <a:pt x="1282" y="1950"/>
                  </a:lnTo>
                  <a:lnTo>
                    <a:pt x="1282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7" y="1957"/>
                  </a:lnTo>
                  <a:lnTo>
                    <a:pt x="1277" y="1957"/>
                  </a:lnTo>
                  <a:lnTo>
                    <a:pt x="1274" y="1957"/>
                  </a:lnTo>
                  <a:lnTo>
                    <a:pt x="1274" y="1957"/>
                  </a:lnTo>
                  <a:lnTo>
                    <a:pt x="1272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67" y="1960"/>
                  </a:lnTo>
                  <a:lnTo>
                    <a:pt x="1265" y="1960"/>
                  </a:lnTo>
                  <a:lnTo>
                    <a:pt x="1265" y="1960"/>
                  </a:lnTo>
                  <a:lnTo>
                    <a:pt x="1263" y="1964"/>
                  </a:lnTo>
                  <a:lnTo>
                    <a:pt x="1263" y="1967"/>
                  </a:lnTo>
                  <a:lnTo>
                    <a:pt x="1263" y="1969"/>
                  </a:lnTo>
                  <a:lnTo>
                    <a:pt x="1260" y="1969"/>
                  </a:lnTo>
                  <a:lnTo>
                    <a:pt x="1260" y="1969"/>
                  </a:lnTo>
                  <a:lnTo>
                    <a:pt x="1260" y="1971"/>
                  </a:lnTo>
                  <a:lnTo>
                    <a:pt x="1260" y="1971"/>
                  </a:lnTo>
                  <a:lnTo>
                    <a:pt x="1260" y="1976"/>
                  </a:lnTo>
                  <a:lnTo>
                    <a:pt x="1260" y="1979"/>
                  </a:lnTo>
                  <a:lnTo>
                    <a:pt x="1260" y="1981"/>
                  </a:lnTo>
                  <a:lnTo>
                    <a:pt x="1263" y="1981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0" y="1983"/>
                  </a:lnTo>
                  <a:lnTo>
                    <a:pt x="1258" y="1983"/>
                  </a:lnTo>
                  <a:lnTo>
                    <a:pt x="1258" y="1983"/>
                  </a:lnTo>
                  <a:lnTo>
                    <a:pt x="1256" y="1986"/>
                  </a:lnTo>
                  <a:lnTo>
                    <a:pt x="1256" y="1986"/>
                  </a:lnTo>
                  <a:lnTo>
                    <a:pt x="1251" y="1988"/>
                  </a:lnTo>
                  <a:lnTo>
                    <a:pt x="1251" y="1988"/>
                  </a:lnTo>
                  <a:lnTo>
                    <a:pt x="1251" y="1990"/>
                  </a:lnTo>
                  <a:lnTo>
                    <a:pt x="1251" y="1997"/>
                  </a:lnTo>
                  <a:lnTo>
                    <a:pt x="1251" y="2005"/>
                  </a:lnTo>
                  <a:lnTo>
                    <a:pt x="1251" y="2007"/>
                  </a:lnTo>
                  <a:lnTo>
                    <a:pt x="1251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6" y="2012"/>
                  </a:lnTo>
                  <a:lnTo>
                    <a:pt x="1256" y="2014"/>
                  </a:lnTo>
                  <a:lnTo>
                    <a:pt x="1260" y="2016"/>
                  </a:lnTo>
                  <a:lnTo>
                    <a:pt x="1260" y="2016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21"/>
                  </a:lnTo>
                  <a:lnTo>
                    <a:pt x="1260" y="2021"/>
                  </a:lnTo>
                  <a:lnTo>
                    <a:pt x="1260" y="2023"/>
                  </a:lnTo>
                  <a:lnTo>
                    <a:pt x="1260" y="2023"/>
                  </a:lnTo>
                  <a:lnTo>
                    <a:pt x="1251" y="2035"/>
                  </a:lnTo>
                  <a:lnTo>
                    <a:pt x="1251" y="2035"/>
                  </a:lnTo>
                  <a:lnTo>
                    <a:pt x="1253" y="2038"/>
                  </a:lnTo>
                  <a:lnTo>
                    <a:pt x="1256" y="2038"/>
                  </a:lnTo>
                  <a:lnTo>
                    <a:pt x="1256" y="2038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60" y="2038"/>
                  </a:lnTo>
                  <a:lnTo>
                    <a:pt x="1263" y="2035"/>
                  </a:lnTo>
                  <a:lnTo>
                    <a:pt x="1263" y="2035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7" y="2033"/>
                  </a:lnTo>
                  <a:lnTo>
                    <a:pt x="1270" y="2031"/>
                  </a:lnTo>
                  <a:lnTo>
                    <a:pt x="1270" y="2031"/>
                  </a:lnTo>
                  <a:lnTo>
                    <a:pt x="1282" y="2026"/>
                  </a:lnTo>
                  <a:lnTo>
                    <a:pt x="1284" y="2023"/>
                  </a:lnTo>
                  <a:lnTo>
                    <a:pt x="1286" y="2023"/>
                  </a:lnTo>
                  <a:lnTo>
                    <a:pt x="1291" y="2026"/>
                  </a:lnTo>
                  <a:lnTo>
                    <a:pt x="1293" y="2026"/>
                  </a:lnTo>
                  <a:lnTo>
                    <a:pt x="1293" y="2026"/>
                  </a:lnTo>
                  <a:lnTo>
                    <a:pt x="1296" y="2023"/>
                  </a:lnTo>
                  <a:lnTo>
                    <a:pt x="1296" y="2023"/>
                  </a:lnTo>
                  <a:lnTo>
                    <a:pt x="1298" y="2023"/>
                  </a:lnTo>
                  <a:lnTo>
                    <a:pt x="1300" y="2023"/>
                  </a:lnTo>
                  <a:lnTo>
                    <a:pt x="1300" y="2023"/>
                  </a:lnTo>
                  <a:lnTo>
                    <a:pt x="1303" y="2026"/>
                  </a:lnTo>
                  <a:lnTo>
                    <a:pt x="1305" y="2026"/>
                  </a:lnTo>
                  <a:lnTo>
                    <a:pt x="1305" y="2026"/>
                  </a:lnTo>
                  <a:lnTo>
                    <a:pt x="1308" y="2026"/>
                  </a:lnTo>
                  <a:lnTo>
                    <a:pt x="1308" y="2026"/>
                  </a:lnTo>
                  <a:lnTo>
                    <a:pt x="1310" y="2026"/>
                  </a:lnTo>
                  <a:lnTo>
                    <a:pt x="1310" y="2026"/>
                  </a:lnTo>
                  <a:lnTo>
                    <a:pt x="1312" y="2023"/>
                  </a:lnTo>
                  <a:lnTo>
                    <a:pt x="1317" y="2023"/>
                  </a:lnTo>
                  <a:lnTo>
                    <a:pt x="1319" y="2023"/>
                  </a:lnTo>
                  <a:lnTo>
                    <a:pt x="1319" y="2023"/>
                  </a:lnTo>
                  <a:lnTo>
                    <a:pt x="1322" y="2023"/>
                  </a:lnTo>
                  <a:lnTo>
                    <a:pt x="1322" y="2026"/>
                  </a:lnTo>
                  <a:lnTo>
                    <a:pt x="1319" y="2026"/>
                  </a:lnTo>
                  <a:lnTo>
                    <a:pt x="1315" y="2031"/>
                  </a:lnTo>
                  <a:lnTo>
                    <a:pt x="1312" y="2033"/>
                  </a:lnTo>
                  <a:lnTo>
                    <a:pt x="1312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5"/>
                  </a:lnTo>
                  <a:lnTo>
                    <a:pt x="1310" y="2035"/>
                  </a:lnTo>
                  <a:lnTo>
                    <a:pt x="1310" y="2038"/>
                  </a:lnTo>
                  <a:lnTo>
                    <a:pt x="1310" y="2038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2" y="2042"/>
                  </a:lnTo>
                  <a:lnTo>
                    <a:pt x="1315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9"/>
                  </a:lnTo>
                  <a:lnTo>
                    <a:pt x="1317" y="2049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7" y="2057"/>
                  </a:lnTo>
                  <a:lnTo>
                    <a:pt x="1317" y="2057"/>
                  </a:lnTo>
                  <a:lnTo>
                    <a:pt x="1317" y="2059"/>
                  </a:lnTo>
                  <a:lnTo>
                    <a:pt x="1317" y="2061"/>
                  </a:lnTo>
                  <a:lnTo>
                    <a:pt x="1317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22" y="2064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8"/>
                  </a:lnTo>
                  <a:lnTo>
                    <a:pt x="1322" y="2068"/>
                  </a:lnTo>
                  <a:lnTo>
                    <a:pt x="1319" y="2068"/>
                  </a:lnTo>
                  <a:lnTo>
                    <a:pt x="1319" y="2068"/>
                  </a:lnTo>
                  <a:lnTo>
                    <a:pt x="1319" y="2071"/>
                  </a:lnTo>
                  <a:lnTo>
                    <a:pt x="1319" y="2071"/>
                  </a:lnTo>
                  <a:lnTo>
                    <a:pt x="1322" y="2071"/>
                  </a:lnTo>
                  <a:lnTo>
                    <a:pt x="1322" y="2071"/>
                  </a:lnTo>
                  <a:lnTo>
                    <a:pt x="1319" y="2076"/>
                  </a:lnTo>
                  <a:lnTo>
                    <a:pt x="1319" y="2078"/>
                  </a:lnTo>
                  <a:lnTo>
                    <a:pt x="1324" y="2078"/>
                  </a:lnTo>
                  <a:lnTo>
                    <a:pt x="1326" y="2078"/>
                  </a:lnTo>
                  <a:lnTo>
                    <a:pt x="1326" y="2078"/>
                  </a:lnTo>
                  <a:lnTo>
                    <a:pt x="1329" y="2078"/>
                  </a:lnTo>
                  <a:lnTo>
                    <a:pt x="1329" y="2078"/>
                  </a:lnTo>
                  <a:lnTo>
                    <a:pt x="1329" y="2080"/>
                  </a:lnTo>
                  <a:lnTo>
                    <a:pt x="1329" y="2080"/>
                  </a:lnTo>
                  <a:lnTo>
                    <a:pt x="1331" y="2083"/>
                  </a:lnTo>
                  <a:lnTo>
                    <a:pt x="1331" y="2083"/>
                  </a:lnTo>
                  <a:lnTo>
                    <a:pt x="1334" y="2083"/>
                  </a:lnTo>
                  <a:lnTo>
                    <a:pt x="1334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41" y="2085"/>
                  </a:lnTo>
                  <a:lnTo>
                    <a:pt x="1341" y="2083"/>
                  </a:lnTo>
                  <a:lnTo>
                    <a:pt x="1341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0"/>
                  </a:lnTo>
                  <a:lnTo>
                    <a:pt x="1345" y="2080"/>
                  </a:lnTo>
                  <a:lnTo>
                    <a:pt x="1345" y="2080"/>
                  </a:lnTo>
                  <a:lnTo>
                    <a:pt x="1348" y="2083"/>
                  </a:lnTo>
                  <a:lnTo>
                    <a:pt x="1348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5" y="2090"/>
                  </a:lnTo>
                  <a:lnTo>
                    <a:pt x="1355" y="2092"/>
                  </a:lnTo>
                  <a:lnTo>
                    <a:pt x="1355" y="2092"/>
                  </a:lnTo>
                  <a:lnTo>
                    <a:pt x="1352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4"/>
                  </a:lnTo>
                  <a:lnTo>
                    <a:pt x="1350" y="2097"/>
                  </a:lnTo>
                  <a:lnTo>
                    <a:pt x="1348" y="2097"/>
                  </a:lnTo>
                  <a:lnTo>
                    <a:pt x="1348" y="2099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3" y="2102"/>
                  </a:lnTo>
                  <a:lnTo>
                    <a:pt x="1343" y="2102"/>
                  </a:lnTo>
                  <a:lnTo>
                    <a:pt x="1343" y="2104"/>
                  </a:lnTo>
                  <a:lnTo>
                    <a:pt x="1345" y="2111"/>
                  </a:lnTo>
                  <a:lnTo>
                    <a:pt x="1345" y="2111"/>
                  </a:lnTo>
                  <a:lnTo>
                    <a:pt x="1345" y="2113"/>
                  </a:lnTo>
                  <a:lnTo>
                    <a:pt x="1345" y="2113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8"/>
                  </a:lnTo>
                  <a:lnTo>
                    <a:pt x="1345" y="2118"/>
                  </a:lnTo>
                  <a:lnTo>
                    <a:pt x="1343" y="2120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5"/>
                  </a:lnTo>
                  <a:lnTo>
                    <a:pt x="1341" y="2125"/>
                  </a:lnTo>
                  <a:lnTo>
                    <a:pt x="1338" y="2125"/>
                  </a:lnTo>
                  <a:lnTo>
                    <a:pt x="1338" y="2128"/>
                  </a:lnTo>
                  <a:lnTo>
                    <a:pt x="1338" y="2130"/>
                  </a:lnTo>
                  <a:lnTo>
                    <a:pt x="1338" y="2130"/>
                  </a:lnTo>
                  <a:lnTo>
                    <a:pt x="1336" y="2132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7"/>
                  </a:lnTo>
                  <a:lnTo>
                    <a:pt x="1338" y="2137"/>
                  </a:lnTo>
                  <a:lnTo>
                    <a:pt x="1341" y="2139"/>
                  </a:lnTo>
                  <a:lnTo>
                    <a:pt x="1345" y="2139"/>
                  </a:lnTo>
                  <a:lnTo>
                    <a:pt x="1348" y="2139"/>
                  </a:lnTo>
                  <a:lnTo>
                    <a:pt x="1350" y="2137"/>
                  </a:lnTo>
                  <a:lnTo>
                    <a:pt x="1350" y="2137"/>
                  </a:lnTo>
                  <a:lnTo>
                    <a:pt x="1352" y="2139"/>
                  </a:lnTo>
                  <a:lnTo>
                    <a:pt x="1355" y="2139"/>
                  </a:lnTo>
                  <a:lnTo>
                    <a:pt x="1355" y="2139"/>
                  </a:lnTo>
                  <a:lnTo>
                    <a:pt x="1360" y="2139"/>
                  </a:lnTo>
                  <a:lnTo>
                    <a:pt x="1362" y="2139"/>
                  </a:lnTo>
                  <a:lnTo>
                    <a:pt x="1362" y="2139"/>
                  </a:lnTo>
                  <a:lnTo>
                    <a:pt x="1362" y="2142"/>
                  </a:lnTo>
                  <a:lnTo>
                    <a:pt x="1362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39"/>
                  </a:lnTo>
                  <a:lnTo>
                    <a:pt x="1367" y="2142"/>
                  </a:lnTo>
                  <a:lnTo>
                    <a:pt x="1369" y="2142"/>
                  </a:lnTo>
                  <a:lnTo>
                    <a:pt x="1369" y="2142"/>
                  </a:lnTo>
                  <a:lnTo>
                    <a:pt x="1369" y="2144"/>
                  </a:lnTo>
                  <a:lnTo>
                    <a:pt x="1371" y="2144"/>
                  </a:lnTo>
                  <a:lnTo>
                    <a:pt x="1371" y="2144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4" y="2142"/>
                  </a:lnTo>
                  <a:lnTo>
                    <a:pt x="1376" y="2142"/>
                  </a:lnTo>
                  <a:lnTo>
                    <a:pt x="1376" y="2142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8" y="2147"/>
                  </a:lnTo>
                  <a:lnTo>
                    <a:pt x="1378" y="2149"/>
                  </a:lnTo>
                  <a:lnTo>
                    <a:pt x="1376" y="2154"/>
                  </a:lnTo>
                  <a:lnTo>
                    <a:pt x="1376" y="2154"/>
                  </a:lnTo>
                  <a:lnTo>
                    <a:pt x="1376" y="2156"/>
                  </a:lnTo>
                  <a:lnTo>
                    <a:pt x="1376" y="2156"/>
                  </a:lnTo>
                  <a:lnTo>
                    <a:pt x="1376" y="2161"/>
                  </a:lnTo>
                  <a:lnTo>
                    <a:pt x="1378" y="2161"/>
                  </a:lnTo>
                  <a:lnTo>
                    <a:pt x="1381" y="2163"/>
                  </a:lnTo>
                  <a:lnTo>
                    <a:pt x="1383" y="2163"/>
                  </a:lnTo>
                  <a:lnTo>
                    <a:pt x="1386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5"/>
                  </a:lnTo>
                  <a:lnTo>
                    <a:pt x="1388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8"/>
                  </a:lnTo>
                  <a:lnTo>
                    <a:pt x="1386" y="2168"/>
                  </a:lnTo>
                  <a:lnTo>
                    <a:pt x="1383" y="2168"/>
                  </a:lnTo>
                  <a:lnTo>
                    <a:pt x="1383" y="2170"/>
                  </a:lnTo>
                  <a:lnTo>
                    <a:pt x="1386" y="2170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8" y="2175"/>
                  </a:lnTo>
                  <a:lnTo>
                    <a:pt x="1390" y="2177"/>
                  </a:lnTo>
                  <a:lnTo>
                    <a:pt x="1390" y="2177"/>
                  </a:lnTo>
                  <a:lnTo>
                    <a:pt x="1393" y="2175"/>
                  </a:lnTo>
                  <a:lnTo>
                    <a:pt x="1393" y="2175"/>
                  </a:lnTo>
                  <a:lnTo>
                    <a:pt x="1395" y="2175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7" y="2173"/>
                  </a:lnTo>
                  <a:lnTo>
                    <a:pt x="1397" y="2170"/>
                  </a:lnTo>
                  <a:lnTo>
                    <a:pt x="1397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2" y="2173"/>
                  </a:lnTo>
                  <a:lnTo>
                    <a:pt x="1402" y="2173"/>
                  </a:lnTo>
                  <a:lnTo>
                    <a:pt x="1402" y="2175"/>
                  </a:lnTo>
                  <a:lnTo>
                    <a:pt x="1405" y="2175"/>
                  </a:lnTo>
                  <a:lnTo>
                    <a:pt x="1405" y="2175"/>
                  </a:lnTo>
                  <a:lnTo>
                    <a:pt x="1407" y="2175"/>
                  </a:lnTo>
                  <a:lnTo>
                    <a:pt x="1409" y="2175"/>
                  </a:lnTo>
                  <a:lnTo>
                    <a:pt x="1409" y="2175"/>
                  </a:lnTo>
                  <a:lnTo>
                    <a:pt x="1412" y="2175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6" y="2173"/>
                  </a:lnTo>
                  <a:lnTo>
                    <a:pt x="1419" y="2168"/>
                  </a:lnTo>
                  <a:lnTo>
                    <a:pt x="1421" y="2165"/>
                  </a:lnTo>
                  <a:lnTo>
                    <a:pt x="1423" y="2163"/>
                  </a:lnTo>
                  <a:lnTo>
                    <a:pt x="1426" y="2163"/>
                  </a:lnTo>
                  <a:lnTo>
                    <a:pt x="1431" y="2161"/>
                  </a:lnTo>
                  <a:lnTo>
                    <a:pt x="1433" y="2161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40" y="2161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5"/>
                  </a:lnTo>
                  <a:lnTo>
                    <a:pt x="1440" y="2165"/>
                  </a:lnTo>
                  <a:lnTo>
                    <a:pt x="1442" y="2165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70"/>
                  </a:lnTo>
                  <a:lnTo>
                    <a:pt x="1442" y="2170"/>
                  </a:lnTo>
                  <a:lnTo>
                    <a:pt x="1442" y="2170"/>
                  </a:lnTo>
                  <a:lnTo>
                    <a:pt x="1442" y="2173"/>
                  </a:lnTo>
                  <a:lnTo>
                    <a:pt x="1440" y="2177"/>
                  </a:lnTo>
                  <a:lnTo>
                    <a:pt x="1442" y="2177"/>
                  </a:lnTo>
                  <a:lnTo>
                    <a:pt x="1442" y="2177"/>
                  </a:lnTo>
                  <a:lnTo>
                    <a:pt x="1442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2"/>
                  </a:lnTo>
                  <a:lnTo>
                    <a:pt x="1442" y="2182"/>
                  </a:lnTo>
                  <a:lnTo>
                    <a:pt x="1442" y="2182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2" y="2187"/>
                  </a:lnTo>
                  <a:lnTo>
                    <a:pt x="1445" y="2187"/>
                  </a:lnTo>
                  <a:lnTo>
                    <a:pt x="1445" y="2189"/>
                  </a:lnTo>
                  <a:lnTo>
                    <a:pt x="1445" y="2189"/>
                  </a:lnTo>
                  <a:lnTo>
                    <a:pt x="1445" y="2191"/>
                  </a:lnTo>
                  <a:lnTo>
                    <a:pt x="1447" y="2191"/>
                  </a:lnTo>
                  <a:lnTo>
                    <a:pt x="1447" y="2191"/>
                  </a:lnTo>
                  <a:lnTo>
                    <a:pt x="1449" y="2189"/>
                  </a:lnTo>
                  <a:lnTo>
                    <a:pt x="1452" y="2189"/>
                  </a:lnTo>
                  <a:lnTo>
                    <a:pt x="1452" y="2187"/>
                  </a:lnTo>
                  <a:lnTo>
                    <a:pt x="1459" y="2187"/>
                  </a:lnTo>
                  <a:lnTo>
                    <a:pt x="1459" y="2187"/>
                  </a:lnTo>
                  <a:lnTo>
                    <a:pt x="1461" y="2187"/>
                  </a:lnTo>
                  <a:lnTo>
                    <a:pt x="1461" y="2187"/>
                  </a:lnTo>
                  <a:lnTo>
                    <a:pt x="1464" y="2187"/>
                  </a:lnTo>
                  <a:lnTo>
                    <a:pt x="1464" y="2187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1" y="2189"/>
                  </a:lnTo>
                  <a:lnTo>
                    <a:pt x="1464" y="2191"/>
                  </a:lnTo>
                  <a:lnTo>
                    <a:pt x="1464" y="2191"/>
                  </a:lnTo>
                  <a:lnTo>
                    <a:pt x="1466" y="2189"/>
                  </a:lnTo>
                  <a:lnTo>
                    <a:pt x="1466" y="2189"/>
                  </a:lnTo>
                  <a:lnTo>
                    <a:pt x="1468" y="2191"/>
                  </a:lnTo>
                  <a:lnTo>
                    <a:pt x="1468" y="2191"/>
                  </a:lnTo>
                  <a:lnTo>
                    <a:pt x="1468" y="2194"/>
                  </a:lnTo>
                  <a:lnTo>
                    <a:pt x="1471" y="2194"/>
                  </a:lnTo>
                  <a:lnTo>
                    <a:pt x="1471" y="2191"/>
                  </a:lnTo>
                  <a:lnTo>
                    <a:pt x="1471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3" y="2184"/>
                  </a:lnTo>
                  <a:lnTo>
                    <a:pt x="1473" y="2184"/>
                  </a:lnTo>
                  <a:lnTo>
                    <a:pt x="1471" y="2184"/>
                  </a:lnTo>
                  <a:lnTo>
                    <a:pt x="1471" y="2184"/>
                  </a:lnTo>
                  <a:lnTo>
                    <a:pt x="1471" y="2182"/>
                  </a:lnTo>
                  <a:lnTo>
                    <a:pt x="1471" y="2182"/>
                  </a:lnTo>
                  <a:lnTo>
                    <a:pt x="1471" y="2180"/>
                  </a:lnTo>
                  <a:lnTo>
                    <a:pt x="1471" y="2175"/>
                  </a:lnTo>
                  <a:lnTo>
                    <a:pt x="1471" y="2173"/>
                  </a:lnTo>
                  <a:lnTo>
                    <a:pt x="1471" y="2173"/>
                  </a:lnTo>
                  <a:lnTo>
                    <a:pt x="1471" y="2170"/>
                  </a:lnTo>
                  <a:lnTo>
                    <a:pt x="1471" y="2168"/>
                  </a:lnTo>
                  <a:lnTo>
                    <a:pt x="1471" y="2168"/>
                  </a:lnTo>
                  <a:lnTo>
                    <a:pt x="1473" y="2168"/>
                  </a:lnTo>
                  <a:lnTo>
                    <a:pt x="1473" y="2168"/>
                  </a:lnTo>
                  <a:lnTo>
                    <a:pt x="1475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58"/>
                  </a:lnTo>
                  <a:lnTo>
                    <a:pt x="1471" y="2158"/>
                  </a:lnTo>
                  <a:lnTo>
                    <a:pt x="1471" y="2156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68" y="2151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6" y="2147"/>
                  </a:lnTo>
                  <a:lnTo>
                    <a:pt x="1464" y="2147"/>
                  </a:lnTo>
                  <a:lnTo>
                    <a:pt x="1464" y="2147"/>
                  </a:lnTo>
                  <a:lnTo>
                    <a:pt x="1464" y="2144"/>
                  </a:lnTo>
                  <a:lnTo>
                    <a:pt x="1464" y="2142"/>
                  </a:lnTo>
                  <a:lnTo>
                    <a:pt x="1461" y="2139"/>
                  </a:lnTo>
                  <a:lnTo>
                    <a:pt x="1461" y="2139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5"/>
                  </a:lnTo>
                  <a:lnTo>
                    <a:pt x="1461" y="2132"/>
                  </a:lnTo>
                  <a:lnTo>
                    <a:pt x="1459" y="2132"/>
                  </a:lnTo>
                  <a:lnTo>
                    <a:pt x="1459" y="2130"/>
                  </a:lnTo>
                  <a:lnTo>
                    <a:pt x="1459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4" y="2130"/>
                  </a:lnTo>
                  <a:lnTo>
                    <a:pt x="1464" y="2130"/>
                  </a:lnTo>
                  <a:lnTo>
                    <a:pt x="1464" y="2128"/>
                  </a:lnTo>
                  <a:lnTo>
                    <a:pt x="1464" y="2125"/>
                  </a:lnTo>
                  <a:lnTo>
                    <a:pt x="1464" y="2125"/>
                  </a:lnTo>
                  <a:lnTo>
                    <a:pt x="1466" y="2125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0"/>
                  </a:lnTo>
                  <a:lnTo>
                    <a:pt x="1466" y="2120"/>
                  </a:lnTo>
                  <a:lnTo>
                    <a:pt x="1466" y="2118"/>
                  </a:lnTo>
                  <a:lnTo>
                    <a:pt x="1468" y="2118"/>
                  </a:lnTo>
                  <a:lnTo>
                    <a:pt x="1468" y="2118"/>
                  </a:lnTo>
                  <a:lnTo>
                    <a:pt x="1468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3" y="2118"/>
                  </a:lnTo>
                  <a:lnTo>
                    <a:pt x="1475" y="2120"/>
                  </a:lnTo>
                  <a:lnTo>
                    <a:pt x="1475" y="2123"/>
                  </a:lnTo>
                  <a:lnTo>
                    <a:pt x="1478" y="2123"/>
                  </a:lnTo>
                  <a:lnTo>
                    <a:pt x="1478" y="2123"/>
                  </a:lnTo>
                  <a:lnTo>
                    <a:pt x="1478" y="2120"/>
                  </a:lnTo>
                  <a:lnTo>
                    <a:pt x="1478" y="2120"/>
                  </a:lnTo>
                  <a:lnTo>
                    <a:pt x="1480" y="2120"/>
                  </a:lnTo>
                  <a:lnTo>
                    <a:pt x="1483" y="2120"/>
                  </a:lnTo>
                  <a:lnTo>
                    <a:pt x="1483" y="2120"/>
                  </a:lnTo>
                  <a:lnTo>
                    <a:pt x="1485" y="2118"/>
                  </a:lnTo>
                  <a:lnTo>
                    <a:pt x="1485" y="2118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3"/>
                  </a:lnTo>
                  <a:lnTo>
                    <a:pt x="1490" y="2123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4" y="2120"/>
                  </a:lnTo>
                  <a:lnTo>
                    <a:pt x="1494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18"/>
                  </a:lnTo>
                  <a:lnTo>
                    <a:pt x="1497" y="2116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6" y="2106"/>
                  </a:lnTo>
                  <a:lnTo>
                    <a:pt x="1506" y="2106"/>
                  </a:lnTo>
                  <a:lnTo>
                    <a:pt x="1506" y="2104"/>
                  </a:lnTo>
                  <a:lnTo>
                    <a:pt x="1506" y="2102"/>
                  </a:lnTo>
                  <a:lnTo>
                    <a:pt x="1506" y="2102"/>
                  </a:lnTo>
                  <a:lnTo>
                    <a:pt x="1509" y="2102"/>
                  </a:lnTo>
                  <a:lnTo>
                    <a:pt x="1509" y="2102"/>
                  </a:lnTo>
                  <a:lnTo>
                    <a:pt x="1511" y="2102"/>
                  </a:lnTo>
                  <a:lnTo>
                    <a:pt x="1511" y="2102"/>
                  </a:lnTo>
                  <a:lnTo>
                    <a:pt x="1511" y="2104"/>
                  </a:lnTo>
                  <a:lnTo>
                    <a:pt x="1513" y="2104"/>
                  </a:lnTo>
                  <a:lnTo>
                    <a:pt x="1513" y="2106"/>
                  </a:lnTo>
                  <a:lnTo>
                    <a:pt x="1513" y="2106"/>
                  </a:lnTo>
                  <a:lnTo>
                    <a:pt x="1513" y="2104"/>
                  </a:lnTo>
                  <a:lnTo>
                    <a:pt x="1513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6"/>
                  </a:lnTo>
                  <a:lnTo>
                    <a:pt x="1516" y="2106"/>
                  </a:lnTo>
                  <a:lnTo>
                    <a:pt x="1518" y="2106"/>
                  </a:lnTo>
                  <a:lnTo>
                    <a:pt x="1520" y="2106"/>
                  </a:lnTo>
                  <a:lnTo>
                    <a:pt x="1520" y="2106"/>
                  </a:lnTo>
                  <a:lnTo>
                    <a:pt x="1523" y="2109"/>
                  </a:lnTo>
                  <a:lnTo>
                    <a:pt x="1525" y="2109"/>
                  </a:lnTo>
                  <a:lnTo>
                    <a:pt x="1528" y="2111"/>
                  </a:lnTo>
                  <a:lnTo>
                    <a:pt x="1528" y="2111"/>
                  </a:lnTo>
                  <a:lnTo>
                    <a:pt x="1530" y="2111"/>
                  </a:lnTo>
                  <a:lnTo>
                    <a:pt x="1530" y="2113"/>
                  </a:lnTo>
                  <a:lnTo>
                    <a:pt x="1530" y="2113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5" y="2118"/>
                  </a:lnTo>
                  <a:lnTo>
                    <a:pt x="1537" y="2120"/>
                  </a:lnTo>
                  <a:lnTo>
                    <a:pt x="1537" y="2120"/>
                  </a:lnTo>
                  <a:lnTo>
                    <a:pt x="1539" y="2120"/>
                  </a:lnTo>
                  <a:lnTo>
                    <a:pt x="1539" y="2120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6"/>
                  </a:lnTo>
                  <a:lnTo>
                    <a:pt x="1542" y="2116"/>
                  </a:lnTo>
                  <a:lnTo>
                    <a:pt x="1542" y="2116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1"/>
                  </a:lnTo>
                  <a:lnTo>
                    <a:pt x="1544" y="2111"/>
                  </a:lnTo>
                  <a:lnTo>
                    <a:pt x="1546" y="2109"/>
                  </a:lnTo>
                  <a:lnTo>
                    <a:pt x="1549" y="2106"/>
                  </a:lnTo>
                  <a:lnTo>
                    <a:pt x="1549" y="2106"/>
                  </a:lnTo>
                  <a:lnTo>
                    <a:pt x="1551" y="2106"/>
                  </a:lnTo>
                  <a:lnTo>
                    <a:pt x="1551" y="2104"/>
                  </a:lnTo>
                  <a:lnTo>
                    <a:pt x="1554" y="2099"/>
                  </a:lnTo>
                  <a:lnTo>
                    <a:pt x="1554" y="2099"/>
                  </a:lnTo>
                  <a:lnTo>
                    <a:pt x="1556" y="2099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8" y="2102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6"/>
                  </a:lnTo>
                  <a:lnTo>
                    <a:pt x="1558" y="2106"/>
                  </a:lnTo>
                  <a:lnTo>
                    <a:pt x="1561" y="2109"/>
                  </a:lnTo>
                  <a:lnTo>
                    <a:pt x="1561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6"/>
                  </a:lnTo>
                  <a:lnTo>
                    <a:pt x="1565" y="2104"/>
                  </a:lnTo>
                  <a:lnTo>
                    <a:pt x="1568" y="2104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70" y="2099"/>
                  </a:lnTo>
                  <a:lnTo>
                    <a:pt x="1572" y="2099"/>
                  </a:lnTo>
                  <a:lnTo>
                    <a:pt x="1575" y="2104"/>
                  </a:lnTo>
                  <a:lnTo>
                    <a:pt x="1580" y="2106"/>
                  </a:lnTo>
                  <a:lnTo>
                    <a:pt x="1580" y="2109"/>
                  </a:lnTo>
                  <a:lnTo>
                    <a:pt x="1580" y="2109"/>
                  </a:lnTo>
                  <a:lnTo>
                    <a:pt x="1580" y="2111"/>
                  </a:lnTo>
                  <a:lnTo>
                    <a:pt x="1580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4" y="2111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9" y="2116"/>
                  </a:lnTo>
                  <a:lnTo>
                    <a:pt x="1589" y="2116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1"/>
                  </a:lnTo>
                  <a:lnTo>
                    <a:pt x="1589" y="2109"/>
                  </a:lnTo>
                  <a:lnTo>
                    <a:pt x="1589" y="2109"/>
                  </a:lnTo>
                  <a:lnTo>
                    <a:pt x="1589" y="2106"/>
                  </a:lnTo>
                  <a:lnTo>
                    <a:pt x="1591" y="2104"/>
                  </a:lnTo>
                  <a:lnTo>
                    <a:pt x="1591" y="2102"/>
                  </a:lnTo>
                  <a:lnTo>
                    <a:pt x="1591" y="2102"/>
                  </a:lnTo>
                  <a:lnTo>
                    <a:pt x="1594" y="2102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6" y="2099"/>
                  </a:lnTo>
                  <a:lnTo>
                    <a:pt x="1601" y="2097"/>
                  </a:lnTo>
                  <a:lnTo>
                    <a:pt x="1601" y="2097"/>
                  </a:lnTo>
                  <a:lnTo>
                    <a:pt x="1601" y="2099"/>
                  </a:lnTo>
                  <a:lnTo>
                    <a:pt x="1601" y="2099"/>
                  </a:lnTo>
                  <a:lnTo>
                    <a:pt x="1601" y="2102"/>
                  </a:lnTo>
                  <a:lnTo>
                    <a:pt x="1601" y="2102"/>
                  </a:lnTo>
                  <a:lnTo>
                    <a:pt x="1603" y="2104"/>
                  </a:lnTo>
                  <a:lnTo>
                    <a:pt x="1606" y="2104"/>
                  </a:lnTo>
                  <a:lnTo>
                    <a:pt x="1606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13" y="2102"/>
                  </a:lnTo>
                  <a:lnTo>
                    <a:pt x="1613" y="2102"/>
                  </a:lnTo>
                  <a:lnTo>
                    <a:pt x="1617" y="2099"/>
                  </a:lnTo>
                  <a:lnTo>
                    <a:pt x="1617" y="2097"/>
                  </a:lnTo>
                  <a:lnTo>
                    <a:pt x="1617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2" y="2099"/>
                  </a:lnTo>
                  <a:lnTo>
                    <a:pt x="1622" y="2099"/>
                  </a:lnTo>
                  <a:lnTo>
                    <a:pt x="1624" y="2099"/>
                  </a:lnTo>
                  <a:lnTo>
                    <a:pt x="1624" y="2099"/>
                  </a:lnTo>
                  <a:lnTo>
                    <a:pt x="1627" y="2099"/>
                  </a:lnTo>
                  <a:lnTo>
                    <a:pt x="1627" y="2097"/>
                  </a:lnTo>
                  <a:lnTo>
                    <a:pt x="1627" y="2097"/>
                  </a:lnTo>
                  <a:lnTo>
                    <a:pt x="1629" y="2094"/>
                  </a:lnTo>
                  <a:lnTo>
                    <a:pt x="1629" y="2094"/>
                  </a:lnTo>
                  <a:lnTo>
                    <a:pt x="1632" y="2092"/>
                  </a:lnTo>
                  <a:lnTo>
                    <a:pt x="1632" y="2092"/>
                  </a:lnTo>
                  <a:lnTo>
                    <a:pt x="1632" y="2090"/>
                  </a:lnTo>
                  <a:lnTo>
                    <a:pt x="1632" y="2083"/>
                  </a:lnTo>
                  <a:lnTo>
                    <a:pt x="1632" y="2083"/>
                  </a:lnTo>
                  <a:lnTo>
                    <a:pt x="1634" y="2083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78"/>
                  </a:lnTo>
                  <a:lnTo>
                    <a:pt x="1636" y="2078"/>
                  </a:lnTo>
                  <a:lnTo>
                    <a:pt x="1636" y="2078"/>
                  </a:lnTo>
                  <a:lnTo>
                    <a:pt x="1636" y="2080"/>
                  </a:lnTo>
                  <a:lnTo>
                    <a:pt x="1639" y="2080"/>
                  </a:lnTo>
                  <a:lnTo>
                    <a:pt x="1639" y="2078"/>
                  </a:lnTo>
                  <a:lnTo>
                    <a:pt x="1641" y="2078"/>
                  </a:lnTo>
                  <a:lnTo>
                    <a:pt x="1643" y="2076"/>
                  </a:lnTo>
                  <a:lnTo>
                    <a:pt x="1643" y="2076"/>
                  </a:lnTo>
                  <a:lnTo>
                    <a:pt x="1646" y="2076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1"/>
                  </a:lnTo>
                  <a:lnTo>
                    <a:pt x="1653" y="2071"/>
                  </a:lnTo>
                  <a:lnTo>
                    <a:pt x="1655" y="2068"/>
                  </a:lnTo>
                  <a:lnTo>
                    <a:pt x="1655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6"/>
                  </a:lnTo>
                  <a:lnTo>
                    <a:pt x="1667" y="2078"/>
                  </a:lnTo>
                  <a:lnTo>
                    <a:pt x="1669" y="2078"/>
                  </a:lnTo>
                  <a:lnTo>
                    <a:pt x="1669" y="2078"/>
                  </a:lnTo>
                  <a:lnTo>
                    <a:pt x="1669" y="2080"/>
                  </a:lnTo>
                  <a:lnTo>
                    <a:pt x="1669" y="2080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5"/>
                  </a:lnTo>
                  <a:lnTo>
                    <a:pt x="1672" y="2085"/>
                  </a:lnTo>
                  <a:lnTo>
                    <a:pt x="1674" y="2085"/>
                  </a:lnTo>
                  <a:lnTo>
                    <a:pt x="1677" y="2085"/>
                  </a:lnTo>
                  <a:lnTo>
                    <a:pt x="1677" y="2085"/>
                  </a:lnTo>
                  <a:lnTo>
                    <a:pt x="1679" y="2085"/>
                  </a:lnTo>
                  <a:lnTo>
                    <a:pt x="1679" y="2087"/>
                  </a:lnTo>
                  <a:lnTo>
                    <a:pt x="1679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90"/>
                  </a:lnTo>
                  <a:lnTo>
                    <a:pt x="1686" y="2092"/>
                  </a:lnTo>
                  <a:lnTo>
                    <a:pt x="1686" y="2094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91" y="2092"/>
                  </a:lnTo>
                  <a:lnTo>
                    <a:pt x="1691" y="2092"/>
                  </a:lnTo>
                  <a:lnTo>
                    <a:pt x="1693" y="2092"/>
                  </a:lnTo>
                  <a:lnTo>
                    <a:pt x="1693" y="2090"/>
                  </a:lnTo>
                  <a:lnTo>
                    <a:pt x="1693" y="2090"/>
                  </a:lnTo>
                  <a:lnTo>
                    <a:pt x="1698" y="2090"/>
                  </a:lnTo>
                  <a:lnTo>
                    <a:pt x="1700" y="2090"/>
                  </a:lnTo>
                  <a:lnTo>
                    <a:pt x="1703" y="2090"/>
                  </a:lnTo>
                  <a:lnTo>
                    <a:pt x="1705" y="2092"/>
                  </a:lnTo>
                  <a:lnTo>
                    <a:pt x="1705" y="2092"/>
                  </a:lnTo>
                  <a:lnTo>
                    <a:pt x="1705" y="2094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10" y="2097"/>
                  </a:lnTo>
                  <a:lnTo>
                    <a:pt x="1710" y="2097"/>
                  </a:lnTo>
                  <a:lnTo>
                    <a:pt x="1717" y="2094"/>
                  </a:lnTo>
                  <a:lnTo>
                    <a:pt x="1719" y="2094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21" y="2092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7"/>
                  </a:lnTo>
                  <a:lnTo>
                    <a:pt x="1729" y="2097"/>
                  </a:lnTo>
                  <a:lnTo>
                    <a:pt x="1731" y="2097"/>
                  </a:lnTo>
                  <a:lnTo>
                    <a:pt x="1733" y="2099"/>
                  </a:lnTo>
                  <a:lnTo>
                    <a:pt x="1731" y="2099"/>
                  </a:lnTo>
                  <a:lnTo>
                    <a:pt x="1733" y="2099"/>
                  </a:lnTo>
                  <a:lnTo>
                    <a:pt x="1733" y="2099"/>
                  </a:lnTo>
                  <a:lnTo>
                    <a:pt x="1736" y="2099"/>
                  </a:lnTo>
                  <a:lnTo>
                    <a:pt x="1736" y="2099"/>
                  </a:lnTo>
                  <a:lnTo>
                    <a:pt x="1736" y="2102"/>
                  </a:lnTo>
                  <a:lnTo>
                    <a:pt x="1733" y="2102"/>
                  </a:lnTo>
                  <a:lnTo>
                    <a:pt x="1733" y="2102"/>
                  </a:lnTo>
                  <a:lnTo>
                    <a:pt x="1733" y="2104"/>
                  </a:lnTo>
                  <a:lnTo>
                    <a:pt x="1733" y="2106"/>
                  </a:lnTo>
                  <a:lnTo>
                    <a:pt x="1731" y="2106"/>
                  </a:lnTo>
                  <a:lnTo>
                    <a:pt x="1731" y="2109"/>
                  </a:lnTo>
                  <a:lnTo>
                    <a:pt x="1731" y="2109"/>
                  </a:lnTo>
                  <a:lnTo>
                    <a:pt x="1729" y="2111"/>
                  </a:lnTo>
                  <a:lnTo>
                    <a:pt x="1729" y="2113"/>
                  </a:lnTo>
                  <a:lnTo>
                    <a:pt x="1729" y="2113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20"/>
                  </a:lnTo>
                  <a:lnTo>
                    <a:pt x="1721" y="2120"/>
                  </a:lnTo>
                  <a:lnTo>
                    <a:pt x="1721" y="2123"/>
                  </a:lnTo>
                  <a:lnTo>
                    <a:pt x="1721" y="2123"/>
                  </a:lnTo>
                  <a:lnTo>
                    <a:pt x="1721" y="2125"/>
                  </a:lnTo>
                  <a:lnTo>
                    <a:pt x="1721" y="2125"/>
                  </a:lnTo>
                  <a:lnTo>
                    <a:pt x="1724" y="2125"/>
                  </a:lnTo>
                  <a:lnTo>
                    <a:pt x="1724" y="2125"/>
                  </a:lnTo>
                  <a:lnTo>
                    <a:pt x="1726" y="2125"/>
                  </a:lnTo>
                  <a:lnTo>
                    <a:pt x="1726" y="2128"/>
                  </a:lnTo>
                  <a:lnTo>
                    <a:pt x="1726" y="2128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6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42"/>
                  </a:lnTo>
                  <a:lnTo>
                    <a:pt x="1729" y="2142"/>
                  </a:lnTo>
                  <a:lnTo>
                    <a:pt x="1729" y="2144"/>
                  </a:lnTo>
                  <a:lnTo>
                    <a:pt x="1729" y="2144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31" y="2147"/>
                  </a:lnTo>
                  <a:lnTo>
                    <a:pt x="1731" y="2144"/>
                  </a:lnTo>
                  <a:lnTo>
                    <a:pt x="1731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6" y="2147"/>
                  </a:lnTo>
                  <a:lnTo>
                    <a:pt x="1736" y="2147"/>
                  </a:lnTo>
                  <a:lnTo>
                    <a:pt x="1738" y="2147"/>
                  </a:lnTo>
                  <a:lnTo>
                    <a:pt x="1738" y="2147"/>
                  </a:lnTo>
                  <a:lnTo>
                    <a:pt x="1740" y="2147"/>
                  </a:lnTo>
                  <a:lnTo>
                    <a:pt x="1740" y="2147"/>
                  </a:lnTo>
                  <a:lnTo>
                    <a:pt x="1740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5" y="2149"/>
                  </a:lnTo>
                  <a:lnTo>
                    <a:pt x="1745" y="2149"/>
                  </a:lnTo>
                  <a:lnTo>
                    <a:pt x="1747" y="2149"/>
                  </a:lnTo>
                  <a:lnTo>
                    <a:pt x="1747" y="2149"/>
                  </a:lnTo>
                  <a:lnTo>
                    <a:pt x="1747" y="2151"/>
                  </a:lnTo>
                  <a:lnTo>
                    <a:pt x="1747" y="2151"/>
                  </a:lnTo>
                  <a:lnTo>
                    <a:pt x="1745" y="2151"/>
                  </a:lnTo>
                  <a:lnTo>
                    <a:pt x="1745" y="2154"/>
                  </a:lnTo>
                  <a:lnTo>
                    <a:pt x="1745" y="2154"/>
                  </a:lnTo>
                  <a:lnTo>
                    <a:pt x="1747" y="2156"/>
                  </a:lnTo>
                  <a:lnTo>
                    <a:pt x="1747" y="2156"/>
                  </a:lnTo>
                  <a:lnTo>
                    <a:pt x="1750" y="2156"/>
                  </a:lnTo>
                  <a:lnTo>
                    <a:pt x="1752" y="2156"/>
                  </a:lnTo>
                  <a:lnTo>
                    <a:pt x="1755" y="2161"/>
                  </a:lnTo>
                  <a:lnTo>
                    <a:pt x="1757" y="2161"/>
                  </a:lnTo>
                  <a:lnTo>
                    <a:pt x="1759" y="2161"/>
                  </a:lnTo>
                  <a:lnTo>
                    <a:pt x="1759" y="2161"/>
                  </a:lnTo>
                  <a:lnTo>
                    <a:pt x="1762" y="2161"/>
                  </a:lnTo>
                  <a:lnTo>
                    <a:pt x="1764" y="2165"/>
                  </a:lnTo>
                  <a:lnTo>
                    <a:pt x="1764" y="2165"/>
                  </a:lnTo>
                  <a:lnTo>
                    <a:pt x="1764" y="2168"/>
                  </a:lnTo>
                  <a:lnTo>
                    <a:pt x="1766" y="2165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71" y="2165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5"/>
                  </a:lnTo>
                  <a:lnTo>
                    <a:pt x="1773" y="2165"/>
                  </a:lnTo>
                  <a:lnTo>
                    <a:pt x="1776" y="2165"/>
                  </a:lnTo>
                  <a:lnTo>
                    <a:pt x="1778" y="2165"/>
                  </a:lnTo>
                  <a:lnTo>
                    <a:pt x="1778" y="2165"/>
                  </a:lnTo>
                  <a:lnTo>
                    <a:pt x="1781" y="2165"/>
                  </a:lnTo>
                  <a:lnTo>
                    <a:pt x="1783" y="2165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8" y="2163"/>
                  </a:lnTo>
                  <a:lnTo>
                    <a:pt x="1788" y="2163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8"/>
                  </a:lnTo>
                  <a:lnTo>
                    <a:pt x="1792" y="2168"/>
                  </a:lnTo>
                  <a:lnTo>
                    <a:pt x="1792" y="2168"/>
                  </a:lnTo>
                  <a:lnTo>
                    <a:pt x="1795" y="2170"/>
                  </a:lnTo>
                  <a:lnTo>
                    <a:pt x="1795" y="2170"/>
                  </a:lnTo>
                  <a:lnTo>
                    <a:pt x="1797" y="2173"/>
                  </a:lnTo>
                  <a:lnTo>
                    <a:pt x="1797" y="2173"/>
                  </a:lnTo>
                  <a:lnTo>
                    <a:pt x="1797" y="2175"/>
                  </a:lnTo>
                  <a:lnTo>
                    <a:pt x="1797" y="2175"/>
                  </a:lnTo>
                  <a:lnTo>
                    <a:pt x="1797" y="2177"/>
                  </a:lnTo>
                  <a:lnTo>
                    <a:pt x="1797" y="2177"/>
                  </a:lnTo>
                  <a:lnTo>
                    <a:pt x="1800" y="2175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797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68"/>
                  </a:lnTo>
                  <a:lnTo>
                    <a:pt x="1802" y="2168"/>
                  </a:lnTo>
                  <a:lnTo>
                    <a:pt x="1804" y="2170"/>
                  </a:lnTo>
                  <a:lnTo>
                    <a:pt x="1804" y="2170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09" y="2170"/>
                  </a:lnTo>
                  <a:lnTo>
                    <a:pt x="1809" y="2173"/>
                  </a:lnTo>
                  <a:lnTo>
                    <a:pt x="1809" y="2173"/>
                  </a:lnTo>
                  <a:lnTo>
                    <a:pt x="1811" y="2173"/>
                  </a:lnTo>
                  <a:lnTo>
                    <a:pt x="1811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6" y="2168"/>
                  </a:lnTo>
                  <a:lnTo>
                    <a:pt x="1816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6" y="2163"/>
                  </a:lnTo>
                  <a:lnTo>
                    <a:pt x="1814" y="2163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8" y="2163"/>
                  </a:lnTo>
                  <a:lnTo>
                    <a:pt x="1818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1" y="2163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18" y="2168"/>
                  </a:lnTo>
                  <a:lnTo>
                    <a:pt x="1818" y="2168"/>
                  </a:lnTo>
                  <a:lnTo>
                    <a:pt x="1818" y="2170"/>
                  </a:lnTo>
                  <a:lnTo>
                    <a:pt x="1821" y="2170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5"/>
                  </a:lnTo>
                  <a:lnTo>
                    <a:pt x="1823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3" y="2165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6" y="2168"/>
                  </a:lnTo>
                  <a:lnTo>
                    <a:pt x="1826" y="2168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8" y="2165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1"/>
                  </a:lnTo>
                  <a:lnTo>
                    <a:pt x="1828" y="2161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6" y="2158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3" y="2154"/>
                  </a:lnTo>
                  <a:lnTo>
                    <a:pt x="1823" y="2156"/>
                  </a:lnTo>
                  <a:lnTo>
                    <a:pt x="1823" y="2156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7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30" y="2151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51"/>
                  </a:lnTo>
                  <a:lnTo>
                    <a:pt x="1833" y="2151"/>
                  </a:lnTo>
                  <a:lnTo>
                    <a:pt x="1833" y="2151"/>
                  </a:lnTo>
                  <a:lnTo>
                    <a:pt x="1830" y="2151"/>
                  </a:lnTo>
                  <a:lnTo>
                    <a:pt x="1830" y="2154"/>
                  </a:lnTo>
                  <a:lnTo>
                    <a:pt x="1830" y="2154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30" y="2156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3" y="2158"/>
                  </a:lnTo>
                  <a:lnTo>
                    <a:pt x="1830" y="2158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5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7" y="2158"/>
                  </a:lnTo>
                  <a:lnTo>
                    <a:pt x="1837" y="2158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5" y="2163"/>
                  </a:lnTo>
                  <a:lnTo>
                    <a:pt x="1835" y="2163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4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0" y="2156"/>
                  </a:lnTo>
                  <a:lnTo>
                    <a:pt x="1840" y="2154"/>
                  </a:lnTo>
                  <a:lnTo>
                    <a:pt x="1840" y="2154"/>
                  </a:lnTo>
                  <a:lnTo>
                    <a:pt x="1842" y="2156"/>
                  </a:lnTo>
                  <a:lnTo>
                    <a:pt x="1844" y="2154"/>
                  </a:lnTo>
                  <a:lnTo>
                    <a:pt x="1844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7" y="2156"/>
                  </a:lnTo>
                  <a:lnTo>
                    <a:pt x="1844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7" y="2163"/>
                  </a:lnTo>
                  <a:lnTo>
                    <a:pt x="1847" y="2163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9" y="2165"/>
                  </a:lnTo>
                  <a:lnTo>
                    <a:pt x="1849" y="2165"/>
                  </a:lnTo>
                  <a:lnTo>
                    <a:pt x="1852" y="2165"/>
                  </a:lnTo>
                  <a:lnTo>
                    <a:pt x="1852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8"/>
                  </a:lnTo>
                  <a:lnTo>
                    <a:pt x="1854" y="2168"/>
                  </a:lnTo>
                  <a:lnTo>
                    <a:pt x="1856" y="2168"/>
                  </a:lnTo>
                  <a:lnTo>
                    <a:pt x="1856" y="2165"/>
                  </a:lnTo>
                  <a:lnTo>
                    <a:pt x="1856" y="2165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9" y="2165"/>
                  </a:lnTo>
                  <a:lnTo>
                    <a:pt x="1859" y="2165"/>
                  </a:lnTo>
                  <a:lnTo>
                    <a:pt x="1859" y="2170"/>
                  </a:lnTo>
                  <a:lnTo>
                    <a:pt x="1859" y="2173"/>
                  </a:lnTo>
                  <a:lnTo>
                    <a:pt x="1859" y="2173"/>
                  </a:lnTo>
                  <a:lnTo>
                    <a:pt x="1856" y="2173"/>
                  </a:lnTo>
                  <a:lnTo>
                    <a:pt x="1856" y="2173"/>
                  </a:lnTo>
                  <a:lnTo>
                    <a:pt x="1854" y="2173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7"/>
                  </a:lnTo>
                  <a:lnTo>
                    <a:pt x="1856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5"/>
                  </a:lnTo>
                  <a:lnTo>
                    <a:pt x="1859" y="2177"/>
                  </a:lnTo>
                  <a:lnTo>
                    <a:pt x="1861" y="2177"/>
                  </a:lnTo>
                  <a:lnTo>
                    <a:pt x="1861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3"/>
                  </a:lnTo>
                  <a:lnTo>
                    <a:pt x="1863" y="2175"/>
                  </a:lnTo>
                  <a:lnTo>
                    <a:pt x="1863" y="2177"/>
                  </a:lnTo>
                  <a:lnTo>
                    <a:pt x="1863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6" y="2175"/>
                  </a:lnTo>
                  <a:lnTo>
                    <a:pt x="1866" y="2175"/>
                  </a:lnTo>
                  <a:lnTo>
                    <a:pt x="1868" y="2175"/>
                  </a:lnTo>
                  <a:lnTo>
                    <a:pt x="1868" y="2173"/>
                  </a:lnTo>
                  <a:lnTo>
                    <a:pt x="1868" y="2175"/>
                  </a:lnTo>
                  <a:lnTo>
                    <a:pt x="1868" y="2175"/>
                  </a:lnTo>
                  <a:lnTo>
                    <a:pt x="1873" y="2175"/>
                  </a:lnTo>
                  <a:lnTo>
                    <a:pt x="1873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8" y="2173"/>
                  </a:lnTo>
                  <a:lnTo>
                    <a:pt x="1880" y="2173"/>
                  </a:lnTo>
                  <a:lnTo>
                    <a:pt x="1880" y="2173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5"/>
                  </a:lnTo>
                  <a:lnTo>
                    <a:pt x="1880" y="2165"/>
                  </a:lnTo>
                  <a:lnTo>
                    <a:pt x="1878" y="2165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7" y="2173"/>
                  </a:lnTo>
                  <a:lnTo>
                    <a:pt x="1889" y="2175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89" y="2170"/>
                  </a:lnTo>
                  <a:lnTo>
                    <a:pt x="1889" y="2168"/>
                  </a:lnTo>
                  <a:lnTo>
                    <a:pt x="1889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3"/>
                  </a:lnTo>
                  <a:lnTo>
                    <a:pt x="1892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6" y="2173"/>
                  </a:lnTo>
                  <a:lnTo>
                    <a:pt x="1896" y="2173"/>
                  </a:lnTo>
                  <a:lnTo>
                    <a:pt x="1899" y="2173"/>
                  </a:lnTo>
                  <a:lnTo>
                    <a:pt x="1901" y="2173"/>
                  </a:lnTo>
                  <a:lnTo>
                    <a:pt x="1901" y="2173"/>
                  </a:lnTo>
                  <a:lnTo>
                    <a:pt x="1899" y="2173"/>
                  </a:lnTo>
                  <a:lnTo>
                    <a:pt x="1899" y="2175"/>
                  </a:lnTo>
                  <a:lnTo>
                    <a:pt x="1899" y="2175"/>
                  </a:lnTo>
                  <a:lnTo>
                    <a:pt x="1901" y="2175"/>
                  </a:lnTo>
                  <a:lnTo>
                    <a:pt x="1901" y="2175"/>
                  </a:lnTo>
                  <a:lnTo>
                    <a:pt x="1899" y="2177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0"/>
                  </a:lnTo>
                  <a:lnTo>
                    <a:pt x="1892" y="2180"/>
                  </a:lnTo>
                  <a:lnTo>
                    <a:pt x="1892" y="2182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9"/>
                  </a:lnTo>
                  <a:lnTo>
                    <a:pt x="1892" y="2189"/>
                  </a:lnTo>
                  <a:lnTo>
                    <a:pt x="1889" y="2189"/>
                  </a:lnTo>
                  <a:lnTo>
                    <a:pt x="1889" y="2189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89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4"/>
                  </a:lnTo>
                  <a:lnTo>
                    <a:pt x="1887" y="2194"/>
                  </a:lnTo>
                  <a:lnTo>
                    <a:pt x="1887" y="2196"/>
                  </a:lnTo>
                  <a:lnTo>
                    <a:pt x="1887" y="2196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201"/>
                  </a:lnTo>
                  <a:lnTo>
                    <a:pt x="1887" y="2201"/>
                  </a:lnTo>
                  <a:lnTo>
                    <a:pt x="1887" y="2203"/>
                  </a:lnTo>
                  <a:lnTo>
                    <a:pt x="1885" y="2203"/>
                  </a:lnTo>
                  <a:lnTo>
                    <a:pt x="1885" y="2208"/>
                  </a:lnTo>
                  <a:lnTo>
                    <a:pt x="1887" y="2210"/>
                  </a:lnTo>
                  <a:lnTo>
                    <a:pt x="1889" y="2210"/>
                  </a:lnTo>
                  <a:lnTo>
                    <a:pt x="1887" y="2210"/>
                  </a:lnTo>
                  <a:lnTo>
                    <a:pt x="1887" y="2208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08"/>
                  </a:lnTo>
                  <a:lnTo>
                    <a:pt x="1892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89" y="2213"/>
                  </a:lnTo>
                  <a:lnTo>
                    <a:pt x="1892" y="2213"/>
                  </a:lnTo>
                  <a:lnTo>
                    <a:pt x="1892" y="2213"/>
                  </a:lnTo>
                  <a:lnTo>
                    <a:pt x="1889" y="2215"/>
                  </a:lnTo>
                  <a:lnTo>
                    <a:pt x="1892" y="2215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6" y="2215"/>
                  </a:lnTo>
                  <a:lnTo>
                    <a:pt x="1896" y="2215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89" y="2218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92" y="2220"/>
                  </a:lnTo>
                  <a:lnTo>
                    <a:pt x="1892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6" y="2227"/>
                  </a:lnTo>
                  <a:lnTo>
                    <a:pt x="1896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29"/>
                  </a:lnTo>
                  <a:lnTo>
                    <a:pt x="1899" y="2227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4" y="2232"/>
                  </a:lnTo>
                  <a:lnTo>
                    <a:pt x="1904" y="2232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1" y="2236"/>
                  </a:lnTo>
                  <a:lnTo>
                    <a:pt x="1901" y="2236"/>
                  </a:lnTo>
                  <a:lnTo>
                    <a:pt x="1901" y="2234"/>
                  </a:lnTo>
                  <a:lnTo>
                    <a:pt x="1901" y="2234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6" y="2232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6"/>
                  </a:lnTo>
                  <a:lnTo>
                    <a:pt x="1899" y="2236"/>
                  </a:lnTo>
                  <a:lnTo>
                    <a:pt x="1899" y="2236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4"/>
                  </a:lnTo>
                  <a:lnTo>
                    <a:pt x="1899" y="2244"/>
                  </a:lnTo>
                  <a:lnTo>
                    <a:pt x="1899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39"/>
                  </a:lnTo>
                  <a:lnTo>
                    <a:pt x="1904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41"/>
                  </a:lnTo>
                  <a:lnTo>
                    <a:pt x="1906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11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5" y="2241"/>
                  </a:lnTo>
                  <a:lnTo>
                    <a:pt x="1915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20" y="2241"/>
                  </a:lnTo>
                  <a:lnTo>
                    <a:pt x="1920" y="2241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5" y="2239"/>
                  </a:lnTo>
                  <a:lnTo>
                    <a:pt x="1925" y="2239"/>
                  </a:lnTo>
                  <a:lnTo>
                    <a:pt x="1927" y="2236"/>
                  </a:lnTo>
                  <a:lnTo>
                    <a:pt x="1927" y="2234"/>
                  </a:lnTo>
                  <a:lnTo>
                    <a:pt x="1930" y="2234"/>
                  </a:lnTo>
                  <a:lnTo>
                    <a:pt x="1930" y="2234"/>
                  </a:lnTo>
                  <a:lnTo>
                    <a:pt x="1930" y="2232"/>
                  </a:lnTo>
                  <a:lnTo>
                    <a:pt x="1932" y="2229"/>
                  </a:lnTo>
                  <a:lnTo>
                    <a:pt x="1930" y="2227"/>
                  </a:lnTo>
                  <a:lnTo>
                    <a:pt x="1930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5" y="2225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18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2" y="2210"/>
                  </a:lnTo>
                  <a:lnTo>
                    <a:pt x="1922" y="2213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5" y="2215"/>
                  </a:lnTo>
                  <a:lnTo>
                    <a:pt x="1925" y="2215"/>
                  </a:lnTo>
                  <a:lnTo>
                    <a:pt x="1925" y="2213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18" y="2208"/>
                  </a:lnTo>
                  <a:lnTo>
                    <a:pt x="1918" y="2208"/>
                  </a:lnTo>
                  <a:lnTo>
                    <a:pt x="1915" y="2208"/>
                  </a:lnTo>
                  <a:lnTo>
                    <a:pt x="1913" y="2210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6"/>
                  </a:lnTo>
                  <a:lnTo>
                    <a:pt x="1911" y="2206"/>
                  </a:lnTo>
                  <a:lnTo>
                    <a:pt x="1911" y="2203"/>
                  </a:lnTo>
                  <a:lnTo>
                    <a:pt x="1911" y="2203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5" y="2199"/>
                  </a:lnTo>
                  <a:lnTo>
                    <a:pt x="1915" y="2199"/>
                  </a:lnTo>
                  <a:lnTo>
                    <a:pt x="1918" y="2196"/>
                  </a:lnTo>
                  <a:lnTo>
                    <a:pt x="1918" y="2194"/>
                  </a:lnTo>
                  <a:lnTo>
                    <a:pt x="1920" y="2194"/>
                  </a:lnTo>
                  <a:lnTo>
                    <a:pt x="1920" y="2194"/>
                  </a:lnTo>
                  <a:lnTo>
                    <a:pt x="1922" y="2194"/>
                  </a:lnTo>
                  <a:lnTo>
                    <a:pt x="1922" y="2191"/>
                  </a:lnTo>
                  <a:lnTo>
                    <a:pt x="1922" y="2191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5" y="2180"/>
                  </a:lnTo>
                  <a:lnTo>
                    <a:pt x="1922" y="2177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7"/>
                  </a:lnTo>
                  <a:lnTo>
                    <a:pt x="1925" y="2180"/>
                  </a:lnTo>
                  <a:lnTo>
                    <a:pt x="1925" y="2180"/>
                  </a:lnTo>
                  <a:lnTo>
                    <a:pt x="1925" y="2177"/>
                  </a:lnTo>
                  <a:lnTo>
                    <a:pt x="1927" y="2177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30" y="2182"/>
                  </a:lnTo>
                  <a:lnTo>
                    <a:pt x="1930" y="2182"/>
                  </a:lnTo>
                  <a:lnTo>
                    <a:pt x="1927" y="2182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7" y="2187"/>
                  </a:lnTo>
                  <a:lnTo>
                    <a:pt x="1925" y="2187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7" y="2184"/>
                  </a:lnTo>
                  <a:lnTo>
                    <a:pt x="1934" y="2184"/>
                  </a:lnTo>
                  <a:lnTo>
                    <a:pt x="1934" y="2182"/>
                  </a:lnTo>
                  <a:lnTo>
                    <a:pt x="1937" y="2180"/>
                  </a:lnTo>
                  <a:lnTo>
                    <a:pt x="1941" y="2177"/>
                  </a:lnTo>
                  <a:lnTo>
                    <a:pt x="1944" y="2175"/>
                  </a:lnTo>
                  <a:lnTo>
                    <a:pt x="1944" y="2175"/>
                  </a:lnTo>
                  <a:lnTo>
                    <a:pt x="1944" y="2177"/>
                  </a:lnTo>
                  <a:lnTo>
                    <a:pt x="1941" y="2177"/>
                  </a:lnTo>
                  <a:lnTo>
                    <a:pt x="1939" y="2177"/>
                  </a:lnTo>
                  <a:lnTo>
                    <a:pt x="1939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7" y="2182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9" y="2184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41" y="2180"/>
                  </a:lnTo>
                  <a:lnTo>
                    <a:pt x="1944" y="2177"/>
                  </a:lnTo>
                  <a:lnTo>
                    <a:pt x="1944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3" y="2177"/>
                  </a:lnTo>
                  <a:lnTo>
                    <a:pt x="1953" y="2177"/>
                  </a:lnTo>
                  <a:lnTo>
                    <a:pt x="1956" y="2177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0"/>
                  </a:lnTo>
                  <a:lnTo>
                    <a:pt x="1956" y="2170"/>
                  </a:lnTo>
                  <a:lnTo>
                    <a:pt x="1958" y="2170"/>
                  </a:lnTo>
                  <a:lnTo>
                    <a:pt x="1958" y="2170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0" y="2173"/>
                  </a:lnTo>
                  <a:lnTo>
                    <a:pt x="1960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7" y="2173"/>
                  </a:lnTo>
                  <a:lnTo>
                    <a:pt x="1967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3" y="2173"/>
                  </a:lnTo>
                  <a:lnTo>
                    <a:pt x="1963" y="2170"/>
                  </a:lnTo>
                  <a:lnTo>
                    <a:pt x="1965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70" y="2173"/>
                  </a:lnTo>
                  <a:lnTo>
                    <a:pt x="1970" y="2173"/>
                  </a:lnTo>
                  <a:lnTo>
                    <a:pt x="1972" y="2173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7" y="2170"/>
                  </a:lnTo>
                  <a:lnTo>
                    <a:pt x="1979" y="2170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9" y="2165"/>
                  </a:lnTo>
                  <a:lnTo>
                    <a:pt x="1979" y="2168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3"/>
                  </a:lnTo>
                  <a:lnTo>
                    <a:pt x="1982" y="2173"/>
                  </a:lnTo>
                  <a:lnTo>
                    <a:pt x="1982" y="2173"/>
                  </a:lnTo>
                  <a:lnTo>
                    <a:pt x="1982" y="2170"/>
                  </a:lnTo>
                  <a:lnTo>
                    <a:pt x="1982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91" y="2170"/>
                  </a:lnTo>
                  <a:lnTo>
                    <a:pt x="1991" y="2165"/>
                  </a:lnTo>
                  <a:lnTo>
                    <a:pt x="1993" y="2165"/>
                  </a:lnTo>
                  <a:lnTo>
                    <a:pt x="1993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3" y="2165"/>
                  </a:lnTo>
                  <a:lnTo>
                    <a:pt x="1996" y="2163"/>
                  </a:lnTo>
                  <a:lnTo>
                    <a:pt x="1996" y="2163"/>
                  </a:lnTo>
                  <a:lnTo>
                    <a:pt x="1996" y="2161"/>
                  </a:lnTo>
                  <a:lnTo>
                    <a:pt x="1996" y="2161"/>
                  </a:lnTo>
                  <a:lnTo>
                    <a:pt x="1991" y="2158"/>
                  </a:lnTo>
                  <a:lnTo>
                    <a:pt x="1991" y="2156"/>
                  </a:lnTo>
                  <a:lnTo>
                    <a:pt x="1991" y="2158"/>
                  </a:lnTo>
                  <a:lnTo>
                    <a:pt x="1993" y="2158"/>
                  </a:lnTo>
                  <a:lnTo>
                    <a:pt x="1993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61"/>
                  </a:lnTo>
                  <a:lnTo>
                    <a:pt x="1998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1998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3" y="2163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8" y="2158"/>
                  </a:lnTo>
                  <a:lnTo>
                    <a:pt x="2008" y="2156"/>
                  </a:lnTo>
                  <a:lnTo>
                    <a:pt x="2008" y="2156"/>
                  </a:lnTo>
                  <a:lnTo>
                    <a:pt x="2005" y="2156"/>
                  </a:lnTo>
                  <a:lnTo>
                    <a:pt x="2003" y="2156"/>
                  </a:lnTo>
                  <a:lnTo>
                    <a:pt x="2003" y="2154"/>
                  </a:lnTo>
                  <a:lnTo>
                    <a:pt x="2003" y="2154"/>
                  </a:lnTo>
                  <a:lnTo>
                    <a:pt x="2003" y="2151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5" y="2151"/>
                  </a:lnTo>
                  <a:lnTo>
                    <a:pt x="2005" y="2151"/>
                  </a:lnTo>
                  <a:lnTo>
                    <a:pt x="2005" y="2154"/>
                  </a:lnTo>
                  <a:lnTo>
                    <a:pt x="2008" y="2154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08" y="2154"/>
                  </a:lnTo>
                  <a:lnTo>
                    <a:pt x="2008" y="2154"/>
                  </a:lnTo>
                  <a:lnTo>
                    <a:pt x="2008" y="2156"/>
                  </a:lnTo>
                  <a:lnTo>
                    <a:pt x="2010" y="2156"/>
                  </a:lnTo>
                  <a:lnTo>
                    <a:pt x="2010" y="2156"/>
                  </a:lnTo>
                  <a:lnTo>
                    <a:pt x="2012" y="2156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9" y="2154"/>
                  </a:lnTo>
                  <a:lnTo>
                    <a:pt x="2019" y="2156"/>
                  </a:lnTo>
                  <a:lnTo>
                    <a:pt x="2017" y="2156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9" y="2158"/>
                  </a:lnTo>
                  <a:lnTo>
                    <a:pt x="2019" y="2158"/>
                  </a:lnTo>
                  <a:lnTo>
                    <a:pt x="2022" y="2161"/>
                  </a:lnTo>
                  <a:lnTo>
                    <a:pt x="2022" y="2161"/>
                  </a:lnTo>
                  <a:lnTo>
                    <a:pt x="2024" y="2161"/>
                  </a:lnTo>
                  <a:lnTo>
                    <a:pt x="2027" y="2158"/>
                  </a:lnTo>
                  <a:lnTo>
                    <a:pt x="2027" y="2158"/>
                  </a:lnTo>
                  <a:lnTo>
                    <a:pt x="2029" y="2158"/>
                  </a:lnTo>
                  <a:lnTo>
                    <a:pt x="2029" y="2158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4"/>
                  </a:lnTo>
                  <a:lnTo>
                    <a:pt x="2029" y="2154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7" y="2149"/>
                  </a:lnTo>
                  <a:lnTo>
                    <a:pt x="2027" y="2147"/>
                  </a:lnTo>
                  <a:lnTo>
                    <a:pt x="2027" y="2144"/>
                  </a:lnTo>
                  <a:lnTo>
                    <a:pt x="2027" y="2142"/>
                  </a:lnTo>
                  <a:lnTo>
                    <a:pt x="2027" y="2142"/>
                  </a:lnTo>
                  <a:lnTo>
                    <a:pt x="2029" y="2139"/>
                  </a:lnTo>
                  <a:lnTo>
                    <a:pt x="2029" y="2142"/>
                  </a:lnTo>
                  <a:lnTo>
                    <a:pt x="2029" y="2144"/>
                  </a:lnTo>
                  <a:lnTo>
                    <a:pt x="2027" y="2144"/>
                  </a:lnTo>
                  <a:lnTo>
                    <a:pt x="2027" y="2144"/>
                  </a:lnTo>
                  <a:lnTo>
                    <a:pt x="2027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31" y="2147"/>
                  </a:lnTo>
                  <a:lnTo>
                    <a:pt x="2031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9" y="2151"/>
                  </a:lnTo>
                  <a:lnTo>
                    <a:pt x="2031" y="2154"/>
                  </a:lnTo>
                  <a:lnTo>
                    <a:pt x="2031" y="2154"/>
                  </a:lnTo>
                  <a:lnTo>
                    <a:pt x="2036" y="2156"/>
                  </a:lnTo>
                  <a:lnTo>
                    <a:pt x="2038" y="2158"/>
                  </a:lnTo>
                  <a:lnTo>
                    <a:pt x="2041" y="2156"/>
                  </a:lnTo>
                  <a:lnTo>
                    <a:pt x="2041" y="2156"/>
                  </a:lnTo>
                  <a:lnTo>
                    <a:pt x="2041" y="2154"/>
                  </a:lnTo>
                  <a:lnTo>
                    <a:pt x="2041" y="2154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49"/>
                  </a:lnTo>
                  <a:lnTo>
                    <a:pt x="2048" y="2149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3" y="2147"/>
                  </a:lnTo>
                  <a:lnTo>
                    <a:pt x="2053" y="2147"/>
                  </a:lnTo>
                  <a:lnTo>
                    <a:pt x="2053" y="2149"/>
                  </a:lnTo>
                  <a:lnTo>
                    <a:pt x="2053" y="2151"/>
                  </a:lnTo>
                  <a:lnTo>
                    <a:pt x="2055" y="2151"/>
                  </a:lnTo>
                  <a:lnTo>
                    <a:pt x="2055" y="2151"/>
                  </a:lnTo>
                  <a:lnTo>
                    <a:pt x="2057" y="2151"/>
                  </a:lnTo>
                  <a:lnTo>
                    <a:pt x="2057" y="2151"/>
                  </a:lnTo>
                  <a:lnTo>
                    <a:pt x="2060" y="2151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2"/>
                  </a:lnTo>
                  <a:lnTo>
                    <a:pt x="2062" y="2142"/>
                  </a:lnTo>
                  <a:lnTo>
                    <a:pt x="2062" y="2139"/>
                  </a:lnTo>
                  <a:lnTo>
                    <a:pt x="2062" y="2139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4" y="2137"/>
                  </a:lnTo>
                  <a:lnTo>
                    <a:pt x="2064" y="2132"/>
                  </a:lnTo>
                  <a:lnTo>
                    <a:pt x="2067" y="2132"/>
                  </a:lnTo>
                  <a:lnTo>
                    <a:pt x="2067" y="2132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9"/>
                  </a:lnTo>
                  <a:lnTo>
                    <a:pt x="2067" y="2142"/>
                  </a:lnTo>
                  <a:lnTo>
                    <a:pt x="2067" y="2142"/>
                  </a:lnTo>
                  <a:lnTo>
                    <a:pt x="2069" y="2144"/>
                  </a:lnTo>
                  <a:lnTo>
                    <a:pt x="2069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4" y="2142"/>
                  </a:lnTo>
                  <a:lnTo>
                    <a:pt x="2074" y="2142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81" y="2135"/>
                  </a:lnTo>
                  <a:lnTo>
                    <a:pt x="2079" y="2132"/>
                  </a:lnTo>
                  <a:lnTo>
                    <a:pt x="2079" y="2130"/>
                  </a:lnTo>
                  <a:lnTo>
                    <a:pt x="2076" y="2130"/>
                  </a:lnTo>
                  <a:lnTo>
                    <a:pt x="2076" y="2128"/>
                  </a:lnTo>
                  <a:lnTo>
                    <a:pt x="2076" y="2128"/>
                  </a:lnTo>
                  <a:lnTo>
                    <a:pt x="2071" y="2120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6"/>
                  </a:lnTo>
                  <a:lnTo>
                    <a:pt x="2069" y="2111"/>
                  </a:lnTo>
                  <a:lnTo>
                    <a:pt x="2069" y="2113"/>
                  </a:lnTo>
                  <a:lnTo>
                    <a:pt x="2071" y="2118"/>
                  </a:lnTo>
                  <a:lnTo>
                    <a:pt x="2074" y="2118"/>
                  </a:lnTo>
                  <a:lnTo>
                    <a:pt x="2074" y="2120"/>
                  </a:lnTo>
                  <a:lnTo>
                    <a:pt x="2074" y="2123"/>
                  </a:lnTo>
                  <a:lnTo>
                    <a:pt x="2076" y="2125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81" y="2132"/>
                  </a:lnTo>
                  <a:lnTo>
                    <a:pt x="2081" y="2132"/>
                  </a:lnTo>
                  <a:lnTo>
                    <a:pt x="2083" y="2135"/>
                  </a:lnTo>
                  <a:lnTo>
                    <a:pt x="2083" y="2135"/>
                  </a:lnTo>
                  <a:lnTo>
                    <a:pt x="2086" y="2135"/>
                  </a:lnTo>
                  <a:lnTo>
                    <a:pt x="2086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3" y="2123"/>
                  </a:lnTo>
                  <a:lnTo>
                    <a:pt x="2090" y="2123"/>
                  </a:lnTo>
                  <a:lnTo>
                    <a:pt x="2090" y="2123"/>
                  </a:lnTo>
                  <a:lnTo>
                    <a:pt x="2088" y="2123"/>
                  </a:lnTo>
                  <a:lnTo>
                    <a:pt x="2088" y="2120"/>
                  </a:lnTo>
                  <a:lnTo>
                    <a:pt x="2090" y="2118"/>
                  </a:lnTo>
                  <a:lnTo>
                    <a:pt x="2090" y="2116"/>
                  </a:lnTo>
                  <a:lnTo>
                    <a:pt x="2090" y="2111"/>
                  </a:lnTo>
                  <a:lnTo>
                    <a:pt x="2090" y="2109"/>
                  </a:lnTo>
                  <a:lnTo>
                    <a:pt x="2088" y="2109"/>
                  </a:lnTo>
                  <a:lnTo>
                    <a:pt x="2088" y="2106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3" y="2104"/>
                  </a:lnTo>
                  <a:lnTo>
                    <a:pt x="2081" y="2102"/>
                  </a:lnTo>
                  <a:lnTo>
                    <a:pt x="2081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6" y="2102"/>
                  </a:lnTo>
                  <a:lnTo>
                    <a:pt x="2083" y="2099"/>
                  </a:lnTo>
                  <a:lnTo>
                    <a:pt x="2083" y="2099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6" y="2094"/>
                  </a:lnTo>
                  <a:lnTo>
                    <a:pt x="2076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1" y="2094"/>
                  </a:lnTo>
                  <a:lnTo>
                    <a:pt x="2071" y="2094"/>
                  </a:lnTo>
                  <a:lnTo>
                    <a:pt x="2071" y="2092"/>
                  </a:lnTo>
                  <a:lnTo>
                    <a:pt x="2076" y="2094"/>
                  </a:lnTo>
                  <a:lnTo>
                    <a:pt x="2079" y="2094"/>
                  </a:lnTo>
                  <a:lnTo>
                    <a:pt x="2083" y="2092"/>
                  </a:lnTo>
                  <a:lnTo>
                    <a:pt x="2083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0"/>
                  </a:lnTo>
                  <a:lnTo>
                    <a:pt x="2086" y="2090"/>
                  </a:lnTo>
                  <a:lnTo>
                    <a:pt x="2086" y="2087"/>
                  </a:lnTo>
                  <a:lnTo>
                    <a:pt x="2086" y="2085"/>
                  </a:lnTo>
                  <a:lnTo>
                    <a:pt x="2083" y="2085"/>
                  </a:lnTo>
                  <a:lnTo>
                    <a:pt x="2081" y="2085"/>
                  </a:lnTo>
                  <a:lnTo>
                    <a:pt x="2081" y="2083"/>
                  </a:lnTo>
                  <a:lnTo>
                    <a:pt x="2081" y="2083"/>
                  </a:lnTo>
                  <a:lnTo>
                    <a:pt x="2083" y="2083"/>
                  </a:lnTo>
                  <a:lnTo>
                    <a:pt x="2086" y="2085"/>
                  </a:lnTo>
                  <a:lnTo>
                    <a:pt x="2086" y="2085"/>
                  </a:lnTo>
                  <a:lnTo>
                    <a:pt x="2088" y="2085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93" y="2080"/>
                  </a:lnTo>
                  <a:lnTo>
                    <a:pt x="2095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5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3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88" y="2085"/>
                  </a:lnTo>
                  <a:lnTo>
                    <a:pt x="2088" y="2085"/>
                  </a:lnTo>
                  <a:lnTo>
                    <a:pt x="2088" y="2087"/>
                  </a:lnTo>
                  <a:lnTo>
                    <a:pt x="2088" y="2087"/>
                  </a:lnTo>
                  <a:lnTo>
                    <a:pt x="2088" y="2090"/>
                  </a:lnTo>
                  <a:lnTo>
                    <a:pt x="2088" y="2090"/>
                  </a:lnTo>
                  <a:lnTo>
                    <a:pt x="2090" y="2087"/>
                  </a:lnTo>
                  <a:lnTo>
                    <a:pt x="2090" y="2087"/>
                  </a:lnTo>
                  <a:lnTo>
                    <a:pt x="2090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0"/>
                  </a:lnTo>
                  <a:lnTo>
                    <a:pt x="2090" y="2087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3" y="2092"/>
                  </a:lnTo>
                  <a:lnTo>
                    <a:pt x="2093" y="2090"/>
                  </a:lnTo>
                  <a:lnTo>
                    <a:pt x="2093" y="2087"/>
                  </a:lnTo>
                  <a:lnTo>
                    <a:pt x="2093" y="2087"/>
                  </a:lnTo>
                  <a:lnTo>
                    <a:pt x="2093" y="2085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3" y="2092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5" y="2099"/>
                  </a:lnTo>
                  <a:lnTo>
                    <a:pt x="2095" y="2099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100" y="2102"/>
                  </a:lnTo>
                  <a:lnTo>
                    <a:pt x="2100" y="2102"/>
                  </a:lnTo>
                  <a:lnTo>
                    <a:pt x="2100" y="2104"/>
                  </a:lnTo>
                  <a:lnTo>
                    <a:pt x="2100" y="2106"/>
                  </a:lnTo>
                  <a:lnTo>
                    <a:pt x="2102" y="2106"/>
                  </a:lnTo>
                  <a:lnTo>
                    <a:pt x="2102" y="2109"/>
                  </a:lnTo>
                  <a:lnTo>
                    <a:pt x="2102" y="2111"/>
                  </a:lnTo>
                  <a:lnTo>
                    <a:pt x="2102" y="2111"/>
                  </a:lnTo>
                  <a:lnTo>
                    <a:pt x="2105" y="2111"/>
                  </a:lnTo>
                  <a:lnTo>
                    <a:pt x="2105" y="2113"/>
                  </a:lnTo>
                  <a:lnTo>
                    <a:pt x="2107" y="2113"/>
                  </a:lnTo>
                  <a:lnTo>
                    <a:pt x="2107" y="2116"/>
                  </a:lnTo>
                  <a:lnTo>
                    <a:pt x="2107" y="2116"/>
                  </a:lnTo>
                  <a:lnTo>
                    <a:pt x="2105" y="2116"/>
                  </a:lnTo>
                  <a:lnTo>
                    <a:pt x="2105" y="2116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6"/>
                  </a:lnTo>
                  <a:lnTo>
                    <a:pt x="2109" y="2118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2" y="2116"/>
                  </a:lnTo>
                  <a:lnTo>
                    <a:pt x="2112" y="2116"/>
                  </a:lnTo>
                  <a:lnTo>
                    <a:pt x="2112" y="2118"/>
                  </a:lnTo>
                  <a:lnTo>
                    <a:pt x="2109" y="2118"/>
                  </a:lnTo>
                  <a:lnTo>
                    <a:pt x="2109" y="2120"/>
                  </a:lnTo>
                  <a:lnTo>
                    <a:pt x="2109" y="2120"/>
                  </a:lnTo>
                  <a:lnTo>
                    <a:pt x="2107" y="2120"/>
                  </a:lnTo>
                  <a:lnTo>
                    <a:pt x="2107" y="2120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6" y="2125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9" y="2123"/>
                  </a:lnTo>
                  <a:lnTo>
                    <a:pt x="2119" y="2123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21" y="2125"/>
                  </a:lnTo>
                  <a:lnTo>
                    <a:pt x="2121" y="2125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8" y="2128"/>
                  </a:lnTo>
                  <a:lnTo>
                    <a:pt x="2126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8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31" y="2123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3" y="2125"/>
                  </a:lnTo>
                  <a:lnTo>
                    <a:pt x="2133" y="2125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6" y="2120"/>
                  </a:lnTo>
                  <a:lnTo>
                    <a:pt x="2128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4" y="2120"/>
                  </a:lnTo>
                  <a:lnTo>
                    <a:pt x="2124" y="2123"/>
                  </a:lnTo>
                  <a:lnTo>
                    <a:pt x="2124" y="2123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1" y="2120"/>
                  </a:lnTo>
                  <a:lnTo>
                    <a:pt x="2121" y="2120"/>
                  </a:lnTo>
                  <a:lnTo>
                    <a:pt x="2121" y="2118"/>
                  </a:lnTo>
                  <a:lnTo>
                    <a:pt x="2121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3"/>
                  </a:lnTo>
                  <a:lnTo>
                    <a:pt x="2126" y="2116"/>
                  </a:lnTo>
                  <a:lnTo>
                    <a:pt x="2126" y="2116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6"/>
                  </a:lnTo>
                  <a:lnTo>
                    <a:pt x="2124" y="2116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1"/>
                  </a:lnTo>
                  <a:lnTo>
                    <a:pt x="2126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2" y="2118"/>
                  </a:lnTo>
                  <a:lnTo>
                    <a:pt x="2142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2" y="2111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38" y="2109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4"/>
                  </a:lnTo>
                  <a:lnTo>
                    <a:pt x="2140" y="2104"/>
                  </a:lnTo>
                  <a:lnTo>
                    <a:pt x="2140" y="2106"/>
                  </a:lnTo>
                  <a:lnTo>
                    <a:pt x="2142" y="2106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7" y="2102"/>
                  </a:lnTo>
                  <a:lnTo>
                    <a:pt x="2147" y="2102"/>
                  </a:lnTo>
                  <a:lnTo>
                    <a:pt x="2147" y="2099"/>
                  </a:lnTo>
                  <a:lnTo>
                    <a:pt x="2150" y="2099"/>
                  </a:lnTo>
                  <a:lnTo>
                    <a:pt x="2150" y="2099"/>
                  </a:lnTo>
                  <a:lnTo>
                    <a:pt x="2152" y="2102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7" y="2099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2" y="2102"/>
                  </a:lnTo>
                  <a:lnTo>
                    <a:pt x="2152" y="2104"/>
                  </a:lnTo>
                  <a:lnTo>
                    <a:pt x="2152" y="2104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9"/>
                  </a:lnTo>
                  <a:lnTo>
                    <a:pt x="2152" y="2109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4" y="2111"/>
                  </a:lnTo>
                  <a:lnTo>
                    <a:pt x="2157" y="2111"/>
                  </a:lnTo>
                  <a:lnTo>
                    <a:pt x="2157" y="2111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61" y="2113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61" y="2109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4" y="2106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1" y="2104"/>
                  </a:lnTo>
                  <a:lnTo>
                    <a:pt x="2161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7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4"/>
                  </a:lnTo>
                  <a:lnTo>
                    <a:pt x="2164" y="2104"/>
                  </a:lnTo>
                  <a:lnTo>
                    <a:pt x="2161" y="2104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8" y="2099"/>
                  </a:lnTo>
                  <a:lnTo>
                    <a:pt x="2168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6" y="2097"/>
                  </a:lnTo>
                  <a:lnTo>
                    <a:pt x="2176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7"/>
                  </a:lnTo>
                  <a:lnTo>
                    <a:pt x="2183" y="2097"/>
                  </a:lnTo>
                  <a:lnTo>
                    <a:pt x="2183" y="2097"/>
                  </a:lnTo>
                  <a:lnTo>
                    <a:pt x="2180" y="2097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80" y="2099"/>
                  </a:lnTo>
                  <a:lnTo>
                    <a:pt x="2183" y="2099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5" y="2099"/>
                  </a:lnTo>
                  <a:lnTo>
                    <a:pt x="2187" y="2099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3" y="2102"/>
                  </a:lnTo>
                  <a:lnTo>
                    <a:pt x="2183" y="2102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5" y="2106"/>
                  </a:lnTo>
                  <a:lnTo>
                    <a:pt x="2185" y="2106"/>
                  </a:lnTo>
                  <a:lnTo>
                    <a:pt x="2187" y="2106"/>
                  </a:lnTo>
                  <a:lnTo>
                    <a:pt x="2187" y="2104"/>
                  </a:lnTo>
                  <a:lnTo>
                    <a:pt x="2190" y="2104"/>
                  </a:lnTo>
                  <a:lnTo>
                    <a:pt x="2190" y="2106"/>
                  </a:lnTo>
                  <a:lnTo>
                    <a:pt x="2192" y="2106"/>
                  </a:lnTo>
                  <a:lnTo>
                    <a:pt x="2192" y="2106"/>
                  </a:lnTo>
                  <a:lnTo>
                    <a:pt x="2194" y="2106"/>
                  </a:lnTo>
                  <a:lnTo>
                    <a:pt x="2194" y="2106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7" y="2104"/>
                  </a:lnTo>
                  <a:lnTo>
                    <a:pt x="2194" y="2102"/>
                  </a:lnTo>
                  <a:lnTo>
                    <a:pt x="2194" y="2102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2" y="2102"/>
                  </a:lnTo>
                  <a:lnTo>
                    <a:pt x="2192" y="2102"/>
                  </a:lnTo>
                  <a:lnTo>
                    <a:pt x="2192" y="2099"/>
                  </a:lnTo>
                  <a:lnTo>
                    <a:pt x="2194" y="2099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4"/>
                  </a:lnTo>
                  <a:lnTo>
                    <a:pt x="2190" y="2094"/>
                  </a:lnTo>
                  <a:lnTo>
                    <a:pt x="2190" y="2092"/>
                  </a:lnTo>
                  <a:lnTo>
                    <a:pt x="2190" y="2092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2"/>
                  </a:lnTo>
                  <a:lnTo>
                    <a:pt x="2185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90" y="2092"/>
                  </a:lnTo>
                  <a:lnTo>
                    <a:pt x="2190" y="2094"/>
                  </a:lnTo>
                  <a:lnTo>
                    <a:pt x="2192" y="2094"/>
                  </a:lnTo>
                  <a:lnTo>
                    <a:pt x="2192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2" y="2094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202" y="2092"/>
                  </a:lnTo>
                  <a:lnTo>
                    <a:pt x="2202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7"/>
                  </a:lnTo>
                  <a:lnTo>
                    <a:pt x="2204" y="2097"/>
                  </a:lnTo>
                  <a:lnTo>
                    <a:pt x="2204" y="2097"/>
                  </a:lnTo>
                  <a:lnTo>
                    <a:pt x="2206" y="2097"/>
                  </a:lnTo>
                  <a:lnTo>
                    <a:pt x="2206" y="2097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11" y="2099"/>
                  </a:lnTo>
                  <a:lnTo>
                    <a:pt x="2211" y="2099"/>
                  </a:lnTo>
                  <a:lnTo>
                    <a:pt x="2213" y="2099"/>
                  </a:lnTo>
                  <a:lnTo>
                    <a:pt x="2213" y="2099"/>
                  </a:lnTo>
                  <a:lnTo>
                    <a:pt x="2216" y="2099"/>
                  </a:lnTo>
                  <a:lnTo>
                    <a:pt x="2216" y="2099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21" y="2097"/>
                  </a:lnTo>
                  <a:lnTo>
                    <a:pt x="2221" y="2097"/>
                  </a:lnTo>
                  <a:lnTo>
                    <a:pt x="2221" y="2094"/>
                  </a:lnTo>
                  <a:lnTo>
                    <a:pt x="2223" y="2094"/>
                  </a:lnTo>
                  <a:lnTo>
                    <a:pt x="2221" y="2094"/>
                  </a:lnTo>
                  <a:lnTo>
                    <a:pt x="2221" y="2092"/>
                  </a:lnTo>
                  <a:lnTo>
                    <a:pt x="2221" y="2092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1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5" y="2097"/>
                  </a:lnTo>
                  <a:lnTo>
                    <a:pt x="2225" y="2097"/>
                  </a:lnTo>
                  <a:lnTo>
                    <a:pt x="2228" y="2094"/>
                  </a:lnTo>
                  <a:lnTo>
                    <a:pt x="2228" y="2092"/>
                  </a:lnTo>
                  <a:lnTo>
                    <a:pt x="2228" y="2092"/>
                  </a:lnTo>
                  <a:lnTo>
                    <a:pt x="2230" y="2092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28" y="2090"/>
                  </a:lnTo>
                  <a:lnTo>
                    <a:pt x="2228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5" y="2090"/>
                  </a:lnTo>
                  <a:lnTo>
                    <a:pt x="2235" y="2092"/>
                  </a:lnTo>
                  <a:lnTo>
                    <a:pt x="2237" y="2092"/>
                  </a:lnTo>
                  <a:lnTo>
                    <a:pt x="2239" y="2092"/>
                  </a:lnTo>
                  <a:lnTo>
                    <a:pt x="2242" y="2092"/>
                  </a:lnTo>
                  <a:lnTo>
                    <a:pt x="2244" y="2092"/>
                  </a:lnTo>
                  <a:lnTo>
                    <a:pt x="2244" y="2090"/>
                  </a:lnTo>
                  <a:lnTo>
                    <a:pt x="2244" y="2087"/>
                  </a:lnTo>
                  <a:lnTo>
                    <a:pt x="2247" y="2087"/>
                  </a:lnTo>
                  <a:lnTo>
                    <a:pt x="2247" y="2087"/>
                  </a:lnTo>
                  <a:lnTo>
                    <a:pt x="2247" y="2085"/>
                  </a:lnTo>
                  <a:lnTo>
                    <a:pt x="2247" y="2085"/>
                  </a:lnTo>
                  <a:lnTo>
                    <a:pt x="2247" y="2083"/>
                  </a:lnTo>
                  <a:lnTo>
                    <a:pt x="2244" y="2083"/>
                  </a:lnTo>
                  <a:lnTo>
                    <a:pt x="2247" y="2080"/>
                  </a:lnTo>
                  <a:lnTo>
                    <a:pt x="2247" y="2078"/>
                  </a:lnTo>
                  <a:lnTo>
                    <a:pt x="2249" y="2078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7" y="2073"/>
                  </a:lnTo>
                  <a:lnTo>
                    <a:pt x="2249" y="2073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8"/>
                  </a:lnTo>
                  <a:lnTo>
                    <a:pt x="2249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6"/>
                  </a:lnTo>
                  <a:lnTo>
                    <a:pt x="2254" y="2076"/>
                  </a:lnTo>
                  <a:lnTo>
                    <a:pt x="2254" y="2076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1" y="2073"/>
                  </a:lnTo>
                  <a:lnTo>
                    <a:pt x="2254" y="2073"/>
                  </a:lnTo>
                  <a:lnTo>
                    <a:pt x="2256" y="2073"/>
                  </a:lnTo>
                  <a:lnTo>
                    <a:pt x="2256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3"/>
                  </a:lnTo>
                  <a:lnTo>
                    <a:pt x="2258" y="2071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71"/>
                  </a:lnTo>
                  <a:lnTo>
                    <a:pt x="2254" y="2071"/>
                  </a:lnTo>
                  <a:lnTo>
                    <a:pt x="2254" y="2068"/>
                  </a:lnTo>
                  <a:lnTo>
                    <a:pt x="2251" y="2068"/>
                  </a:lnTo>
                  <a:lnTo>
                    <a:pt x="2251" y="2071"/>
                  </a:lnTo>
                  <a:lnTo>
                    <a:pt x="2249" y="2071"/>
                  </a:lnTo>
                  <a:lnTo>
                    <a:pt x="2249" y="2071"/>
                  </a:lnTo>
                  <a:lnTo>
                    <a:pt x="2247" y="2071"/>
                  </a:lnTo>
                  <a:lnTo>
                    <a:pt x="2247" y="2068"/>
                  </a:lnTo>
                  <a:lnTo>
                    <a:pt x="2244" y="2068"/>
                  </a:lnTo>
                  <a:lnTo>
                    <a:pt x="2244" y="2066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7" y="2064"/>
                  </a:lnTo>
                  <a:lnTo>
                    <a:pt x="2247" y="2064"/>
                  </a:lnTo>
                  <a:lnTo>
                    <a:pt x="2247" y="2066"/>
                  </a:lnTo>
                  <a:lnTo>
                    <a:pt x="2247" y="2066"/>
                  </a:lnTo>
                  <a:lnTo>
                    <a:pt x="2249" y="2066"/>
                  </a:lnTo>
                  <a:lnTo>
                    <a:pt x="2251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8" y="2068"/>
                  </a:lnTo>
                  <a:lnTo>
                    <a:pt x="2263" y="2061"/>
                  </a:lnTo>
                  <a:lnTo>
                    <a:pt x="2263" y="2061"/>
                  </a:lnTo>
                  <a:lnTo>
                    <a:pt x="2261" y="2059"/>
                  </a:lnTo>
                  <a:lnTo>
                    <a:pt x="2261" y="2059"/>
                  </a:lnTo>
                  <a:lnTo>
                    <a:pt x="2263" y="2059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8" y="2054"/>
                  </a:lnTo>
                  <a:lnTo>
                    <a:pt x="2268" y="2054"/>
                  </a:lnTo>
                  <a:lnTo>
                    <a:pt x="2268" y="2052"/>
                  </a:lnTo>
                  <a:lnTo>
                    <a:pt x="2270" y="2052"/>
                  </a:lnTo>
                  <a:lnTo>
                    <a:pt x="2270" y="2052"/>
                  </a:lnTo>
                  <a:lnTo>
                    <a:pt x="2270" y="2049"/>
                  </a:lnTo>
                  <a:lnTo>
                    <a:pt x="2270" y="2049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4"/>
                  </a:lnTo>
                  <a:lnTo>
                    <a:pt x="2275" y="2054"/>
                  </a:lnTo>
                  <a:lnTo>
                    <a:pt x="2273" y="2057"/>
                  </a:lnTo>
                  <a:lnTo>
                    <a:pt x="2273" y="2057"/>
                  </a:lnTo>
                  <a:lnTo>
                    <a:pt x="2275" y="2057"/>
                  </a:lnTo>
                  <a:lnTo>
                    <a:pt x="2275" y="2057"/>
                  </a:lnTo>
                  <a:lnTo>
                    <a:pt x="2277" y="2057"/>
                  </a:lnTo>
                  <a:lnTo>
                    <a:pt x="2277" y="2054"/>
                  </a:lnTo>
                  <a:lnTo>
                    <a:pt x="2280" y="2054"/>
                  </a:lnTo>
                  <a:lnTo>
                    <a:pt x="2280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0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4"/>
                  </a:lnTo>
                  <a:lnTo>
                    <a:pt x="2282" y="2054"/>
                  </a:lnTo>
                  <a:lnTo>
                    <a:pt x="2284" y="2052"/>
                  </a:lnTo>
                  <a:lnTo>
                    <a:pt x="2284" y="2052"/>
                  </a:lnTo>
                  <a:lnTo>
                    <a:pt x="2284" y="2049"/>
                  </a:lnTo>
                  <a:lnTo>
                    <a:pt x="2284" y="2049"/>
                  </a:lnTo>
                  <a:lnTo>
                    <a:pt x="2284" y="2047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2"/>
                  </a:lnTo>
                  <a:lnTo>
                    <a:pt x="2284" y="2045"/>
                  </a:lnTo>
                  <a:lnTo>
                    <a:pt x="2287" y="2045"/>
                  </a:lnTo>
                  <a:lnTo>
                    <a:pt x="2287" y="2045"/>
                  </a:lnTo>
                  <a:lnTo>
                    <a:pt x="2289" y="2045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91" y="2045"/>
                  </a:lnTo>
                  <a:lnTo>
                    <a:pt x="2294" y="2042"/>
                  </a:lnTo>
                  <a:lnTo>
                    <a:pt x="2296" y="2040"/>
                  </a:lnTo>
                  <a:lnTo>
                    <a:pt x="2296" y="2038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9" y="2035"/>
                  </a:lnTo>
                  <a:lnTo>
                    <a:pt x="2299" y="2035"/>
                  </a:lnTo>
                  <a:lnTo>
                    <a:pt x="2299" y="2038"/>
                  </a:lnTo>
                  <a:lnTo>
                    <a:pt x="2301" y="2038"/>
                  </a:lnTo>
                  <a:lnTo>
                    <a:pt x="2301" y="2038"/>
                  </a:lnTo>
                  <a:lnTo>
                    <a:pt x="2301" y="2040"/>
                  </a:lnTo>
                  <a:lnTo>
                    <a:pt x="2301" y="2040"/>
                  </a:lnTo>
                  <a:lnTo>
                    <a:pt x="2301" y="2042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1" y="2047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3" y="2042"/>
                  </a:lnTo>
                  <a:lnTo>
                    <a:pt x="2303" y="2042"/>
                  </a:lnTo>
                  <a:lnTo>
                    <a:pt x="2303" y="2040"/>
                  </a:lnTo>
                  <a:lnTo>
                    <a:pt x="2303" y="2038"/>
                  </a:lnTo>
                  <a:lnTo>
                    <a:pt x="2303" y="2035"/>
                  </a:lnTo>
                  <a:lnTo>
                    <a:pt x="2306" y="2035"/>
                  </a:lnTo>
                  <a:lnTo>
                    <a:pt x="2306" y="2033"/>
                  </a:lnTo>
                  <a:lnTo>
                    <a:pt x="2306" y="2033"/>
                  </a:lnTo>
                  <a:lnTo>
                    <a:pt x="2306" y="2031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3" y="2028"/>
                  </a:lnTo>
                  <a:lnTo>
                    <a:pt x="2306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31"/>
                  </a:lnTo>
                  <a:lnTo>
                    <a:pt x="2308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08" y="2033"/>
                  </a:lnTo>
                  <a:lnTo>
                    <a:pt x="2308" y="2035"/>
                  </a:lnTo>
                  <a:lnTo>
                    <a:pt x="2308" y="2035"/>
                  </a:lnTo>
                  <a:lnTo>
                    <a:pt x="2308" y="2038"/>
                  </a:lnTo>
                  <a:lnTo>
                    <a:pt x="2308" y="2035"/>
                  </a:lnTo>
                  <a:lnTo>
                    <a:pt x="2310" y="2035"/>
                  </a:lnTo>
                  <a:lnTo>
                    <a:pt x="2310" y="2035"/>
                  </a:lnTo>
                  <a:lnTo>
                    <a:pt x="2310" y="2033"/>
                  </a:lnTo>
                  <a:lnTo>
                    <a:pt x="2310" y="2033"/>
                  </a:lnTo>
                  <a:lnTo>
                    <a:pt x="2313" y="2031"/>
                  </a:lnTo>
                  <a:lnTo>
                    <a:pt x="2315" y="2028"/>
                  </a:lnTo>
                  <a:lnTo>
                    <a:pt x="2315" y="2031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5" y="2028"/>
                  </a:lnTo>
                  <a:lnTo>
                    <a:pt x="2317" y="2026"/>
                  </a:lnTo>
                  <a:lnTo>
                    <a:pt x="2317" y="2026"/>
                  </a:lnTo>
                  <a:lnTo>
                    <a:pt x="2317" y="2023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19"/>
                  </a:lnTo>
                  <a:lnTo>
                    <a:pt x="2320" y="2019"/>
                  </a:lnTo>
                  <a:lnTo>
                    <a:pt x="2320" y="2019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19"/>
                  </a:lnTo>
                  <a:lnTo>
                    <a:pt x="2322" y="2019"/>
                  </a:lnTo>
                  <a:lnTo>
                    <a:pt x="2325" y="2019"/>
                  </a:lnTo>
                  <a:lnTo>
                    <a:pt x="2325" y="2016"/>
                  </a:lnTo>
                  <a:lnTo>
                    <a:pt x="2325" y="2016"/>
                  </a:lnTo>
                  <a:lnTo>
                    <a:pt x="2327" y="2016"/>
                  </a:lnTo>
                  <a:lnTo>
                    <a:pt x="2327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7"/>
                  </a:lnTo>
                  <a:lnTo>
                    <a:pt x="2325" y="2007"/>
                  </a:lnTo>
                  <a:lnTo>
                    <a:pt x="2322" y="2007"/>
                  </a:lnTo>
                  <a:lnTo>
                    <a:pt x="2322" y="2009"/>
                  </a:lnTo>
                  <a:lnTo>
                    <a:pt x="2317" y="2009"/>
                  </a:lnTo>
                  <a:lnTo>
                    <a:pt x="2315" y="2009"/>
                  </a:lnTo>
                  <a:lnTo>
                    <a:pt x="2310" y="2005"/>
                  </a:lnTo>
                  <a:lnTo>
                    <a:pt x="2310" y="2005"/>
                  </a:lnTo>
                  <a:lnTo>
                    <a:pt x="2313" y="2005"/>
                  </a:lnTo>
                  <a:lnTo>
                    <a:pt x="2317" y="2005"/>
                  </a:lnTo>
                  <a:lnTo>
                    <a:pt x="2315" y="2005"/>
                  </a:lnTo>
                  <a:lnTo>
                    <a:pt x="2315" y="2005"/>
                  </a:lnTo>
                  <a:lnTo>
                    <a:pt x="2313" y="2005"/>
                  </a:lnTo>
                  <a:lnTo>
                    <a:pt x="2313" y="2005"/>
                  </a:lnTo>
                  <a:lnTo>
                    <a:pt x="2315" y="2002"/>
                  </a:lnTo>
                  <a:lnTo>
                    <a:pt x="2317" y="2005"/>
                  </a:lnTo>
                  <a:lnTo>
                    <a:pt x="2322" y="2007"/>
                  </a:lnTo>
                  <a:lnTo>
                    <a:pt x="2322" y="2007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2" y="2000"/>
                  </a:lnTo>
                  <a:lnTo>
                    <a:pt x="2320" y="2000"/>
                  </a:lnTo>
                  <a:lnTo>
                    <a:pt x="2320" y="2000"/>
                  </a:lnTo>
                  <a:lnTo>
                    <a:pt x="2322" y="1997"/>
                  </a:lnTo>
                  <a:lnTo>
                    <a:pt x="2322" y="1997"/>
                  </a:lnTo>
                  <a:lnTo>
                    <a:pt x="2322" y="2000"/>
                  </a:lnTo>
                  <a:lnTo>
                    <a:pt x="2322" y="2000"/>
                  </a:lnTo>
                  <a:lnTo>
                    <a:pt x="2325" y="2000"/>
                  </a:lnTo>
                  <a:lnTo>
                    <a:pt x="2325" y="1997"/>
                  </a:lnTo>
                  <a:lnTo>
                    <a:pt x="2325" y="1997"/>
                  </a:lnTo>
                  <a:lnTo>
                    <a:pt x="2325" y="1995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9" y="1997"/>
                  </a:lnTo>
                  <a:lnTo>
                    <a:pt x="2329" y="1995"/>
                  </a:lnTo>
                  <a:lnTo>
                    <a:pt x="2329" y="1995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32" y="1993"/>
                  </a:lnTo>
                  <a:lnTo>
                    <a:pt x="2332" y="1993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4" y="1995"/>
                  </a:lnTo>
                  <a:lnTo>
                    <a:pt x="2334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2000"/>
                  </a:lnTo>
                  <a:lnTo>
                    <a:pt x="2334" y="2000"/>
                  </a:lnTo>
                  <a:lnTo>
                    <a:pt x="2334" y="2000"/>
                  </a:lnTo>
                  <a:lnTo>
                    <a:pt x="2334" y="1997"/>
                  </a:lnTo>
                  <a:lnTo>
                    <a:pt x="2336" y="2000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41" y="1997"/>
                  </a:lnTo>
                  <a:lnTo>
                    <a:pt x="2341" y="1997"/>
                  </a:lnTo>
                  <a:lnTo>
                    <a:pt x="2343" y="1997"/>
                  </a:lnTo>
                  <a:lnTo>
                    <a:pt x="2343" y="1995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0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5"/>
                  </a:lnTo>
                  <a:lnTo>
                    <a:pt x="2343" y="1995"/>
                  </a:lnTo>
                  <a:lnTo>
                    <a:pt x="2346" y="1995"/>
                  </a:lnTo>
                  <a:lnTo>
                    <a:pt x="2346" y="1995"/>
                  </a:lnTo>
                  <a:lnTo>
                    <a:pt x="2348" y="1997"/>
                  </a:lnTo>
                  <a:lnTo>
                    <a:pt x="2348" y="1997"/>
                  </a:lnTo>
                  <a:lnTo>
                    <a:pt x="2351" y="2000"/>
                  </a:lnTo>
                  <a:lnTo>
                    <a:pt x="2353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3" y="2002"/>
                  </a:lnTo>
                  <a:lnTo>
                    <a:pt x="2355" y="2000"/>
                  </a:lnTo>
                  <a:lnTo>
                    <a:pt x="2355" y="2000"/>
                  </a:lnTo>
                  <a:lnTo>
                    <a:pt x="2355" y="1997"/>
                  </a:lnTo>
                  <a:lnTo>
                    <a:pt x="2358" y="1997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8"/>
                  </a:lnTo>
                  <a:lnTo>
                    <a:pt x="2355" y="1988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3"/>
                  </a:lnTo>
                  <a:lnTo>
                    <a:pt x="2355" y="1983"/>
                  </a:lnTo>
                  <a:lnTo>
                    <a:pt x="2353" y="1983"/>
                  </a:lnTo>
                  <a:lnTo>
                    <a:pt x="2351" y="1981"/>
                  </a:lnTo>
                  <a:lnTo>
                    <a:pt x="2353" y="1981"/>
                  </a:lnTo>
                  <a:lnTo>
                    <a:pt x="2355" y="1981"/>
                  </a:lnTo>
                  <a:lnTo>
                    <a:pt x="2355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5" y="1981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8" y="1976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60" y="1979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60" y="1983"/>
                  </a:lnTo>
                  <a:lnTo>
                    <a:pt x="2360" y="1983"/>
                  </a:lnTo>
                  <a:lnTo>
                    <a:pt x="2362" y="1983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7" y="1981"/>
                  </a:lnTo>
                  <a:lnTo>
                    <a:pt x="2367" y="1981"/>
                  </a:lnTo>
                  <a:lnTo>
                    <a:pt x="2370" y="1981"/>
                  </a:lnTo>
                  <a:lnTo>
                    <a:pt x="2370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0" y="1979"/>
                  </a:lnTo>
                  <a:lnTo>
                    <a:pt x="2370" y="1979"/>
                  </a:lnTo>
                  <a:lnTo>
                    <a:pt x="2370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9"/>
                  </a:lnTo>
                  <a:lnTo>
                    <a:pt x="2374" y="1979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0" y="1974"/>
                  </a:lnTo>
                  <a:lnTo>
                    <a:pt x="2372" y="1974"/>
                  </a:lnTo>
                  <a:lnTo>
                    <a:pt x="2370" y="1971"/>
                  </a:lnTo>
                  <a:lnTo>
                    <a:pt x="2367" y="1971"/>
                  </a:lnTo>
                  <a:lnTo>
                    <a:pt x="2367" y="1971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70" y="1969"/>
                  </a:lnTo>
                  <a:lnTo>
                    <a:pt x="2370" y="1969"/>
                  </a:lnTo>
                  <a:lnTo>
                    <a:pt x="2372" y="1969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2"/>
                  </a:lnTo>
                  <a:lnTo>
                    <a:pt x="2372" y="1962"/>
                  </a:lnTo>
                  <a:lnTo>
                    <a:pt x="2370" y="1962"/>
                  </a:lnTo>
                  <a:lnTo>
                    <a:pt x="2370" y="1964"/>
                  </a:lnTo>
                  <a:lnTo>
                    <a:pt x="2370" y="1964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67" y="1962"/>
                  </a:lnTo>
                  <a:lnTo>
                    <a:pt x="2367" y="1962"/>
                  </a:lnTo>
                  <a:lnTo>
                    <a:pt x="2367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4" y="1957"/>
                  </a:lnTo>
                  <a:lnTo>
                    <a:pt x="2377" y="1957"/>
                  </a:lnTo>
                  <a:lnTo>
                    <a:pt x="2377" y="1960"/>
                  </a:lnTo>
                  <a:lnTo>
                    <a:pt x="2374" y="1960"/>
                  </a:lnTo>
                  <a:lnTo>
                    <a:pt x="2374" y="1960"/>
                  </a:lnTo>
                  <a:lnTo>
                    <a:pt x="2372" y="1962"/>
                  </a:lnTo>
                  <a:lnTo>
                    <a:pt x="2374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9" y="1964"/>
                  </a:lnTo>
                  <a:lnTo>
                    <a:pt x="2379" y="1967"/>
                  </a:lnTo>
                  <a:lnTo>
                    <a:pt x="2377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79" y="1964"/>
                  </a:lnTo>
                  <a:lnTo>
                    <a:pt x="2379" y="1964"/>
                  </a:lnTo>
                  <a:lnTo>
                    <a:pt x="2379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4" y="1962"/>
                  </a:lnTo>
                  <a:lnTo>
                    <a:pt x="2384" y="1964"/>
                  </a:lnTo>
                  <a:lnTo>
                    <a:pt x="2384" y="1964"/>
                  </a:lnTo>
                  <a:lnTo>
                    <a:pt x="2386" y="1964"/>
                  </a:lnTo>
                  <a:lnTo>
                    <a:pt x="2386" y="1962"/>
                  </a:lnTo>
                  <a:lnTo>
                    <a:pt x="2386" y="1962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0"/>
                  </a:lnTo>
                  <a:lnTo>
                    <a:pt x="2388" y="1960"/>
                  </a:lnTo>
                  <a:lnTo>
                    <a:pt x="2391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88" y="1955"/>
                  </a:lnTo>
                  <a:lnTo>
                    <a:pt x="2391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6" y="1955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60"/>
                  </a:lnTo>
                  <a:lnTo>
                    <a:pt x="2384" y="1960"/>
                  </a:lnTo>
                  <a:lnTo>
                    <a:pt x="2384" y="1960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6" y="1955"/>
                  </a:lnTo>
                  <a:lnTo>
                    <a:pt x="2384" y="1952"/>
                  </a:lnTo>
                  <a:lnTo>
                    <a:pt x="2384" y="1952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1" y="1952"/>
                  </a:lnTo>
                  <a:lnTo>
                    <a:pt x="2379" y="1950"/>
                  </a:lnTo>
                  <a:lnTo>
                    <a:pt x="2379" y="1950"/>
                  </a:lnTo>
                  <a:lnTo>
                    <a:pt x="2381" y="1950"/>
                  </a:lnTo>
                  <a:lnTo>
                    <a:pt x="2381" y="1950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6" y="1948"/>
                  </a:lnTo>
                  <a:lnTo>
                    <a:pt x="2386" y="1948"/>
                  </a:lnTo>
                  <a:lnTo>
                    <a:pt x="2386" y="1945"/>
                  </a:lnTo>
                  <a:lnTo>
                    <a:pt x="2388" y="1945"/>
                  </a:lnTo>
                  <a:lnTo>
                    <a:pt x="2388" y="1943"/>
                  </a:lnTo>
                  <a:lnTo>
                    <a:pt x="2388" y="1943"/>
                  </a:lnTo>
                  <a:lnTo>
                    <a:pt x="2388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38"/>
                  </a:lnTo>
                  <a:lnTo>
                    <a:pt x="2391" y="1938"/>
                  </a:lnTo>
                  <a:lnTo>
                    <a:pt x="2393" y="1938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0"/>
                  </a:lnTo>
                  <a:lnTo>
                    <a:pt x="2407" y="1950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3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0" y="1943"/>
                  </a:lnTo>
                  <a:lnTo>
                    <a:pt x="2400" y="1941"/>
                  </a:lnTo>
                  <a:lnTo>
                    <a:pt x="2400" y="1941"/>
                  </a:lnTo>
                  <a:lnTo>
                    <a:pt x="2400" y="1938"/>
                  </a:lnTo>
                  <a:lnTo>
                    <a:pt x="2400" y="1938"/>
                  </a:lnTo>
                  <a:lnTo>
                    <a:pt x="2398" y="1938"/>
                  </a:lnTo>
                  <a:lnTo>
                    <a:pt x="2398" y="1938"/>
                  </a:lnTo>
                  <a:lnTo>
                    <a:pt x="2398" y="1936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400" y="1936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1"/>
                  </a:lnTo>
                  <a:lnTo>
                    <a:pt x="2407" y="1931"/>
                  </a:lnTo>
                  <a:lnTo>
                    <a:pt x="2407" y="1931"/>
                  </a:lnTo>
                  <a:lnTo>
                    <a:pt x="2407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4"/>
                  </a:lnTo>
                  <a:lnTo>
                    <a:pt x="2403" y="1924"/>
                  </a:lnTo>
                  <a:lnTo>
                    <a:pt x="2405" y="1924"/>
                  </a:lnTo>
                  <a:lnTo>
                    <a:pt x="2405" y="1924"/>
                  </a:lnTo>
                  <a:lnTo>
                    <a:pt x="2405" y="1926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10" y="1922"/>
                  </a:lnTo>
                  <a:lnTo>
                    <a:pt x="2410" y="1922"/>
                  </a:lnTo>
                  <a:lnTo>
                    <a:pt x="2410" y="1917"/>
                  </a:lnTo>
                  <a:lnTo>
                    <a:pt x="2412" y="1917"/>
                  </a:lnTo>
                  <a:lnTo>
                    <a:pt x="2410" y="1917"/>
                  </a:lnTo>
                  <a:lnTo>
                    <a:pt x="2410" y="1917"/>
                  </a:lnTo>
                  <a:lnTo>
                    <a:pt x="2410" y="1915"/>
                  </a:lnTo>
                  <a:lnTo>
                    <a:pt x="2407" y="1915"/>
                  </a:lnTo>
                  <a:lnTo>
                    <a:pt x="2407" y="1915"/>
                  </a:lnTo>
                  <a:lnTo>
                    <a:pt x="2403" y="1912"/>
                  </a:lnTo>
                  <a:lnTo>
                    <a:pt x="2403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7"/>
                  </a:lnTo>
                  <a:lnTo>
                    <a:pt x="2400" y="1917"/>
                  </a:lnTo>
                  <a:lnTo>
                    <a:pt x="2398" y="1919"/>
                  </a:lnTo>
                  <a:lnTo>
                    <a:pt x="2396" y="1919"/>
                  </a:lnTo>
                  <a:lnTo>
                    <a:pt x="2393" y="1919"/>
                  </a:lnTo>
                  <a:lnTo>
                    <a:pt x="2393" y="1919"/>
                  </a:lnTo>
                  <a:lnTo>
                    <a:pt x="2391" y="1919"/>
                  </a:lnTo>
                  <a:lnTo>
                    <a:pt x="2391" y="1919"/>
                  </a:lnTo>
                  <a:lnTo>
                    <a:pt x="2388" y="1919"/>
                  </a:lnTo>
                  <a:lnTo>
                    <a:pt x="2386" y="1919"/>
                  </a:lnTo>
                  <a:lnTo>
                    <a:pt x="2386" y="1917"/>
                  </a:lnTo>
                  <a:lnTo>
                    <a:pt x="2386" y="1917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4" y="1912"/>
                  </a:lnTo>
                  <a:lnTo>
                    <a:pt x="2384" y="1912"/>
                  </a:lnTo>
                  <a:lnTo>
                    <a:pt x="2384" y="1910"/>
                  </a:lnTo>
                  <a:lnTo>
                    <a:pt x="2381" y="1912"/>
                  </a:lnTo>
                  <a:lnTo>
                    <a:pt x="2381" y="1910"/>
                  </a:lnTo>
                  <a:lnTo>
                    <a:pt x="2381" y="1910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81" y="1908"/>
                  </a:lnTo>
                  <a:lnTo>
                    <a:pt x="2381" y="1910"/>
                  </a:lnTo>
                  <a:lnTo>
                    <a:pt x="2384" y="1910"/>
                  </a:lnTo>
                  <a:lnTo>
                    <a:pt x="2384" y="1910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8" y="1912"/>
                  </a:lnTo>
                  <a:lnTo>
                    <a:pt x="2388" y="1912"/>
                  </a:lnTo>
                  <a:lnTo>
                    <a:pt x="2391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6" y="1915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400" y="1915"/>
                  </a:lnTo>
                  <a:lnTo>
                    <a:pt x="2400" y="1912"/>
                  </a:lnTo>
                  <a:lnTo>
                    <a:pt x="2403" y="1910"/>
                  </a:lnTo>
                  <a:lnTo>
                    <a:pt x="2403" y="1910"/>
                  </a:lnTo>
                  <a:lnTo>
                    <a:pt x="2405" y="1908"/>
                  </a:lnTo>
                  <a:lnTo>
                    <a:pt x="2405" y="1908"/>
                  </a:lnTo>
                  <a:lnTo>
                    <a:pt x="2405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07" y="1903"/>
                  </a:lnTo>
                  <a:lnTo>
                    <a:pt x="2407" y="1900"/>
                  </a:lnTo>
                  <a:lnTo>
                    <a:pt x="2407" y="1900"/>
                  </a:lnTo>
                  <a:lnTo>
                    <a:pt x="2410" y="1900"/>
                  </a:lnTo>
                  <a:lnTo>
                    <a:pt x="2410" y="1900"/>
                  </a:lnTo>
                  <a:lnTo>
                    <a:pt x="2412" y="1900"/>
                  </a:lnTo>
                  <a:lnTo>
                    <a:pt x="2412" y="1900"/>
                  </a:lnTo>
                  <a:lnTo>
                    <a:pt x="2414" y="1900"/>
                  </a:lnTo>
                  <a:lnTo>
                    <a:pt x="2414" y="1898"/>
                  </a:lnTo>
                  <a:lnTo>
                    <a:pt x="2414" y="1900"/>
                  </a:lnTo>
                  <a:lnTo>
                    <a:pt x="2414" y="1900"/>
                  </a:lnTo>
                  <a:lnTo>
                    <a:pt x="2417" y="1900"/>
                  </a:lnTo>
                  <a:lnTo>
                    <a:pt x="2417" y="1900"/>
                  </a:lnTo>
                  <a:lnTo>
                    <a:pt x="2414" y="1898"/>
                  </a:lnTo>
                  <a:lnTo>
                    <a:pt x="2414" y="1898"/>
                  </a:lnTo>
                  <a:lnTo>
                    <a:pt x="2417" y="1898"/>
                  </a:lnTo>
                  <a:lnTo>
                    <a:pt x="2417" y="1898"/>
                  </a:lnTo>
                  <a:lnTo>
                    <a:pt x="2419" y="1898"/>
                  </a:lnTo>
                  <a:lnTo>
                    <a:pt x="2419" y="1898"/>
                  </a:lnTo>
                  <a:lnTo>
                    <a:pt x="2422" y="1898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2" y="1896"/>
                  </a:lnTo>
                  <a:lnTo>
                    <a:pt x="2422" y="1896"/>
                  </a:lnTo>
                  <a:lnTo>
                    <a:pt x="2419" y="1896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7" y="1893"/>
                  </a:lnTo>
                  <a:lnTo>
                    <a:pt x="2417" y="1891"/>
                  </a:lnTo>
                  <a:lnTo>
                    <a:pt x="2417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2" y="1898"/>
                  </a:lnTo>
                  <a:lnTo>
                    <a:pt x="2412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6"/>
                  </a:lnTo>
                  <a:lnTo>
                    <a:pt x="2410" y="1896"/>
                  </a:lnTo>
                  <a:lnTo>
                    <a:pt x="2407" y="1896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5" y="1891"/>
                  </a:lnTo>
                  <a:lnTo>
                    <a:pt x="2405" y="1891"/>
                  </a:lnTo>
                  <a:lnTo>
                    <a:pt x="2403" y="1891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10" y="1889"/>
                  </a:lnTo>
                  <a:lnTo>
                    <a:pt x="2410" y="1889"/>
                  </a:lnTo>
                  <a:lnTo>
                    <a:pt x="2410" y="1891"/>
                  </a:lnTo>
                  <a:lnTo>
                    <a:pt x="2412" y="1891"/>
                  </a:lnTo>
                  <a:lnTo>
                    <a:pt x="2412" y="1891"/>
                  </a:lnTo>
                  <a:lnTo>
                    <a:pt x="2414" y="1891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1"/>
                  </a:lnTo>
                  <a:lnTo>
                    <a:pt x="2414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1"/>
                  </a:lnTo>
                  <a:lnTo>
                    <a:pt x="2414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07" y="1881"/>
                  </a:lnTo>
                  <a:lnTo>
                    <a:pt x="2407" y="1881"/>
                  </a:lnTo>
                  <a:lnTo>
                    <a:pt x="2405" y="1884"/>
                  </a:lnTo>
                  <a:lnTo>
                    <a:pt x="2405" y="1884"/>
                  </a:lnTo>
                  <a:lnTo>
                    <a:pt x="2405" y="1881"/>
                  </a:lnTo>
                  <a:lnTo>
                    <a:pt x="2403" y="1881"/>
                  </a:lnTo>
                  <a:lnTo>
                    <a:pt x="2403" y="1879"/>
                  </a:lnTo>
                  <a:lnTo>
                    <a:pt x="2403" y="1879"/>
                  </a:lnTo>
                  <a:lnTo>
                    <a:pt x="2403" y="1877"/>
                  </a:lnTo>
                  <a:lnTo>
                    <a:pt x="2403" y="1877"/>
                  </a:lnTo>
                  <a:lnTo>
                    <a:pt x="2405" y="1877"/>
                  </a:lnTo>
                  <a:lnTo>
                    <a:pt x="2405" y="1879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2"/>
                  </a:lnTo>
                  <a:lnTo>
                    <a:pt x="2403" y="1872"/>
                  </a:lnTo>
                  <a:lnTo>
                    <a:pt x="2405" y="1872"/>
                  </a:lnTo>
                  <a:lnTo>
                    <a:pt x="2405" y="1872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7" y="1870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2" y="1877"/>
                  </a:lnTo>
                  <a:lnTo>
                    <a:pt x="2412" y="1877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2" y="1870"/>
                  </a:lnTo>
                  <a:lnTo>
                    <a:pt x="2412" y="1870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4"/>
                  </a:lnTo>
                  <a:lnTo>
                    <a:pt x="2414" y="1874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9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7" y="1870"/>
                  </a:lnTo>
                  <a:lnTo>
                    <a:pt x="2414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9" y="1870"/>
                  </a:lnTo>
                  <a:lnTo>
                    <a:pt x="2417" y="1872"/>
                  </a:lnTo>
                  <a:lnTo>
                    <a:pt x="2417" y="1872"/>
                  </a:lnTo>
                  <a:lnTo>
                    <a:pt x="2414" y="1874"/>
                  </a:lnTo>
                  <a:lnTo>
                    <a:pt x="2414" y="1877"/>
                  </a:lnTo>
                  <a:lnTo>
                    <a:pt x="2417" y="1877"/>
                  </a:lnTo>
                  <a:lnTo>
                    <a:pt x="2417" y="1874"/>
                  </a:lnTo>
                  <a:lnTo>
                    <a:pt x="2417" y="1874"/>
                  </a:lnTo>
                  <a:lnTo>
                    <a:pt x="2419" y="1877"/>
                  </a:lnTo>
                  <a:lnTo>
                    <a:pt x="2419" y="1877"/>
                  </a:lnTo>
                  <a:lnTo>
                    <a:pt x="2419" y="1879"/>
                  </a:lnTo>
                  <a:lnTo>
                    <a:pt x="2419" y="1879"/>
                  </a:lnTo>
                  <a:lnTo>
                    <a:pt x="2422" y="1879"/>
                  </a:lnTo>
                  <a:lnTo>
                    <a:pt x="2422" y="1877"/>
                  </a:lnTo>
                  <a:lnTo>
                    <a:pt x="2422" y="1874"/>
                  </a:lnTo>
                  <a:lnTo>
                    <a:pt x="2422" y="1874"/>
                  </a:lnTo>
                  <a:lnTo>
                    <a:pt x="2424" y="1872"/>
                  </a:lnTo>
                  <a:lnTo>
                    <a:pt x="2422" y="1872"/>
                  </a:lnTo>
                  <a:lnTo>
                    <a:pt x="2422" y="1870"/>
                  </a:lnTo>
                  <a:lnTo>
                    <a:pt x="2424" y="1870"/>
                  </a:lnTo>
                  <a:lnTo>
                    <a:pt x="2426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9"/>
                  </a:lnTo>
                  <a:lnTo>
                    <a:pt x="2426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2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7" y="1884"/>
                  </a:lnTo>
                  <a:lnTo>
                    <a:pt x="2417" y="1884"/>
                  </a:lnTo>
                  <a:lnTo>
                    <a:pt x="2417" y="1886"/>
                  </a:lnTo>
                  <a:lnTo>
                    <a:pt x="2419" y="1886"/>
                  </a:lnTo>
                  <a:lnTo>
                    <a:pt x="2422" y="1886"/>
                  </a:lnTo>
                  <a:lnTo>
                    <a:pt x="2424" y="1884"/>
                  </a:lnTo>
                  <a:lnTo>
                    <a:pt x="2424" y="1884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6" y="1881"/>
                  </a:lnTo>
                  <a:lnTo>
                    <a:pt x="2429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0"/>
                  </a:lnTo>
                  <a:lnTo>
                    <a:pt x="2429" y="1870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3" y="1865"/>
                  </a:lnTo>
                  <a:lnTo>
                    <a:pt x="2433" y="1865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6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6" y="1860"/>
                  </a:lnTo>
                  <a:lnTo>
                    <a:pt x="2433" y="1860"/>
                  </a:lnTo>
                  <a:lnTo>
                    <a:pt x="2436" y="1860"/>
                  </a:lnTo>
                  <a:lnTo>
                    <a:pt x="2438" y="1860"/>
                  </a:lnTo>
                  <a:lnTo>
                    <a:pt x="2438" y="1858"/>
                  </a:lnTo>
                  <a:lnTo>
                    <a:pt x="2438" y="1860"/>
                  </a:lnTo>
                  <a:lnTo>
                    <a:pt x="2440" y="1858"/>
                  </a:lnTo>
                  <a:lnTo>
                    <a:pt x="2440" y="1858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38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5" y="1853"/>
                  </a:lnTo>
                  <a:lnTo>
                    <a:pt x="2445" y="1853"/>
                  </a:lnTo>
                  <a:lnTo>
                    <a:pt x="2448" y="1853"/>
                  </a:lnTo>
                  <a:lnTo>
                    <a:pt x="2445" y="1853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8" y="1848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5" y="1848"/>
                  </a:lnTo>
                  <a:lnTo>
                    <a:pt x="2445" y="1848"/>
                  </a:lnTo>
                  <a:lnTo>
                    <a:pt x="2445" y="1846"/>
                  </a:lnTo>
                  <a:lnTo>
                    <a:pt x="2445" y="1846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6"/>
                  </a:lnTo>
                  <a:lnTo>
                    <a:pt x="2438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39"/>
                  </a:lnTo>
                  <a:lnTo>
                    <a:pt x="2438" y="1839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41"/>
                  </a:lnTo>
                  <a:lnTo>
                    <a:pt x="2443" y="1839"/>
                  </a:lnTo>
                  <a:lnTo>
                    <a:pt x="2443" y="1839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0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8" y="1848"/>
                  </a:lnTo>
                  <a:lnTo>
                    <a:pt x="2450" y="1848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8"/>
                  </a:lnTo>
                  <a:lnTo>
                    <a:pt x="2452" y="1848"/>
                  </a:lnTo>
                  <a:lnTo>
                    <a:pt x="2452" y="1846"/>
                  </a:lnTo>
                  <a:lnTo>
                    <a:pt x="2455" y="1846"/>
                  </a:lnTo>
                  <a:lnTo>
                    <a:pt x="2452" y="1846"/>
                  </a:lnTo>
                  <a:lnTo>
                    <a:pt x="2452" y="1846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2" y="1839"/>
                  </a:lnTo>
                  <a:lnTo>
                    <a:pt x="2452" y="1839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4"/>
                  </a:lnTo>
                  <a:lnTo>
                    <a:pt x="2455" y="1834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2"/>
                  </a:lnTo>
                  <a:lnTo>
                    <a:pt x="2459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59" y="1829"/>
                  </a:lnTo>
                  <a:lnTo>
                    <a:pt x="2459" y="1827"/>
                  </a:lnTo>
                  <a:lnTo>
                    <a:pt x="2459" y="1827"/>
                  </a:lnTo>
                  <a:lnTo>
                    <a:pt x="2457" y="1827"/>
                  </a:lnTo>
                  <a:lnTo>
                    <a:pt x="2457" y="1825"/>
                  </a:lnTo>
                  <a:lnTo>
                    <a:pt x="2459" y="1825"/>
                  </a:lnTo>
                  <a:lnTo>
                    <a:pt x="2459" y="1822"/>
                  </a:lnTo>
                  <a:lnTo>
                    <a:pt x="2459" y="1822"/>
                  </a:lnTo>
                  <a:lnTo>
                    <a:pt x="2462" y="1822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59" y="1815"/>
                  </a:lnTo>
                  <a:lnTo>
                    <a:pt x="2459" y="1815"/>
                  </a:lnTo>
                  <a:lnTo>
                    <a:pt x="2459" y="1813"/>
                  </a:lnTo>
                  <a:lnTo>
                    <a:pt x="2462" y="1813"/>
                  </a:lnTo>
                  <a:lnTo>
                    <a:pt x="2462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6" y="1813"/>
                  </a:lnTo>
                  <a:lnTo>
                    <a:pt x="2469" y="1810"/>
                  </a:lnTo>
                  <a:lnTo>
                    <a:pt x="2469" y="1808"/>
                  </a:lnTo>
                  <a:lnTo>
                    <a:pt x="2469" y="1808"/>
                  </a:lnTo>
                  <a:lnTo>
                    <a:pt x="2471" y="1808"/>
                  </a:lnTo>
                  <a:lnTo>
                    <a:pt x="2471" y="1806"/>
                  </a:lnTo>
                  <a:lnTo>
                    <a:pt x="2471" y="1806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1"/>
                  </a:lnTo>
                  <a:lnTo>
                    <a:pt x="2466" y="1801"/>
                  </a:lnTo>
                  <a:lnTo>
                    <a:pt x="2464" y="1801"/>
                  </a:lnTo>
                  <a:lnTo>
                    <a:pt x="2464" y="1799"/>
                  </a:lnTo>
                  <a:lnTo>
                    <a:pt x="2462" y="1799"/>
                  </a:lnTo>
                  <a:lnTo>
                    <a:pt x="2462" y="1799"/>
                  </a:lnTo>
                  <a:lnTo>
                    <a:pt x="2457" y="1799"/>
                  </a:lnTo>
                  <a:lnTo>
                    <a:pt x="2457" y="1799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7" y="1794"/>
                  </a:lnTo>
                  <a:lnTo>
                    <a:pt x="2457" y="1794"/>
                  </a:lnTo>
                  <a:lnTo>
                    <a:pt x="2455" y="1794"/>
                  </a:lnTo>
                  <a:lnTo>
                    <a:pt x="2457" y="1792"/>
                  </a:lnTo>
                  <a:lnTo>
                    <a:pt x="2457" y="1794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9" y="1796"/>
                  </a:lnTo>
                  <a:lnTo>
                    <a:pt x="2462" y="1796"/>
                  </a:lnTo>
                  <a:lnTo>
                    <a:pt x="2464" y="1796"/>
                  </a:lnTo>
                  <a:lnTo>
                    <a:pt x="2464" y="1796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9" y="1799"/>
                  </a:lnTo>
                  <a:lnTo>
                    <a:pt x="2469" y="1801"/>
                  </a:lnTo>
                  <a:lnTo>
                    <a:pt x="2471" y="1799"/>
                  </a:lnTo>
                  <a:lnTo>
                    <a:pt x="2474" y="1799"/>
                  </a:lnTo>
                  <a:lnTo>
                    <a:pt x="2474" y="1801"/>
                  </a:lnTo>
                  <a:lnTo>
                    <a:pt x="2474" y="1801"/>
                  </a:lnTo>
                  <a:lnTo>
                    <a:pt x="2476" y="1801"/>
                  </a:lnTo>
                  <a:lnTo>
                    <a:pt x="2478" y="1799"/>
                  </a:lnTo>
                  <a:lnTo>
                    <a:pt x="2478" y="1799"/>
                  </a:lnTo>
                  <a:lnTo>
                    <a:pt x="2478" y="1796"/>
                  </a:lnTo>
                  <a:lnTo>
                    <a:pt x="2478" y="1794"/>
                  </a:lnTo>
                  <a:lnTo>
                    <a:pt x="2478" y="1794"/>
                  </a:lnTo>
                  <a:lnTo>
                    <a:pt x="2481" y="1792"/>
                  </a:lnTo>
                  <a:lnTo>
                    <a:pt x="2481" y="1792"/>
                  </a:lnTo>
                  <a:lnTo>
                    <a:pt x="2483" y="1789"/>
                  </a:lnTo>
                  <a:lnTo>
                    <a:pt x="2483" y="1789"/>
                  </a:lnTo>
                  <a:lnTo>
                    <a:pt x="2485" y="1787"/>
                  </a:lnTo>
                  <a:lnTo>
                    <a:pt x="2485" y="1787"/>
                  </a:lnTo>
                  <a:lnTo>
                    <a:pt x="2485" y="1784"/>
                  </a:lnTo>
                  <a:lnTo>
                    <a:pt x="2485" y="1784"/>
                  </a:lnTo>
                  <a:lnTo>
                    <a:pt x="2485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5" y="1782"/>
                  </a:lnTo>
                  <a:lnTo>
                    <a:pt x="2485" y="1780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90" y="1777"/>
                  </a:lnTo>
                  <a:lnTo>
                    <a:pt x="2490" y="1777"/>
                  </a:lnTo>
                  <a:lnTo>
                    <a:pt x="2493" y="1777"/>
                  </a:lnTo>
                  <a:lnTo>
                    <a:pt x="2493" y="1777"/>
                  </a:lnTo>
                  <a:lnTo>
                    <a:pt x="2493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2"/>
                  </a:lnTo>
                  <a:lnTo>
                    <a:pt x="2493" y="1784"/>
                  </a:lnTo>
                  <a:lnTo>
                    <a:pt x="2490" y="1784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500" y="1789"/>
                  </a:lnTo>
                  <a:lnTo>
                    <a:pt x="2500" y="1787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0"/>
                  </a:lnTo>
                  <a:lnTo>
                    <a:pt x="2502" y="1780"/>
                  </a:lnTo>
                  <a:lnTo>
                    <a:pt x="2504" y="1780"/>
                  </a:lnTo>
                  <a:lnTo>
                    <a:pt x="2504" y="1780"/>
                  </a:lnTo>
                  <a:lnTo>
                    <a:pt x="2507" y="1780"/>
                  </a:lnTo>
                  <a:lnTo>
                    <a:pt x="2507" y="1780"/>
                  </a:lnTo>
                  <a:lnTo>
                    <a:pt x="2509" y="1782"/>
                  </a:lnTo>
                  <a:lnTo>
                    <a:pt x="2509" y="1782"/>
                  </a:lnTo>
                  <a:lnTo>
                    <a:pt x="2509" y="1784"/>
                  </a:lnTo>
                  <a:lnTo>
                    <a:pt x="2509" y="1784"/>
                  </a:lnTo>
                  <a:lnTo>
                    <a:pt x="2511" y="1784"/>
                  </a:lnTo>
                  <a:lnTo>
                    <a:pt x="2511" y="1782"/>
                  </a:lnTo>
                  <a:lnTo>
                    <a:pt x="2511" y="1780"/>
                  </a:lnTo>
                  <a:lnTo>
                    <a:pt x="2514" y="1780"/>
                  </a:lnTo>
                  <a:lnTo>
                    <a:pt x="2514" y="1780"/>
                  </a:lnTo>
                  <a:lnTo>
                    <a:pt x="2511" y="1780"/>
                  </a:lnTo>
                  <a:lnTo>
                    <a:pt x="2511" y="1780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5"/>
                  </a:lnTo>
                  <a:lnTo>
                    <a:pt x="2511" y="1775"/>
                  </a:lnTo>
                  <a:lnTo>
                    <a:pt x="2509" y="1775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11" y="1770"/>
                  </a:lnTo>
                  <a:lnTo>
                    <a:pt x="2509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9" y="1770"/>
                  </a:lnTo>
                  <a:lnTo>
                    <a:pt x="2509" y="1768"/>
                  </a:lnTo>
                  <a:lnTo>
                    <a:pt x="2507" y="1768"/>
                  </a:lnTo>
                  <a:lnTo>
                    <a:pt x="2507" y="1766"/>
                  </a:lnTo>
                  <a:lnTo>
                    <a:pt x="2507" y="1763"/>
                  </a:lnTo>
                  <a:lnTo>
                    <a:pt x="2507" y="1763"/>
                  </a:lnTo>
                  <a:lnTo>
                    <a:pt x="2507" y="1761"/>
                  </a:lnTo>
                  <a:lnTo>
                    <a:pt x="2504" y="1761"/>
                  </a:lnTo>
                  <a:lnTo>
                    <a:pt x="2502" y="1758"/>
                  </a:lnTo>
                  <a:lnTo>
                    <a:pt x="2500" y="1758"/>
                  </a:lnTo>
                  <a:lnTo>
                    <a:pt x="2500" y="1758"/>
                  </a:lnTo>
                  <a:lnTo>
                    <a:pt x="2497" y="1758"/>
                  </a:lnTo>
                  <a:lnTo>
                    <a:pt x="2495" y="1758"/>
                  </a:lnTo>
                  <a:lnTo>
                    <a:pt x="2493" y="1758"/>
                  </a:lnTo>
                  <a:lnTo>
                    <a:pt x="2493" y="1758"/>
                  </a:lnTo>
                  <a:lnTo>
                    <a:pt x="2495" y="1758"/>
                  </a:lnTo>
                  <a:lnTo>
                    <a:pt x="2495" y="1758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3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5" y="1749"/>
                  </a:lnTo>
                  <a:lnTo>
                    <a:pt x="2485" y="1749"/>
                  </a:lnTo>
                  <a:lnTo>
                    <a:pt x="2488" y="1749"/>
                  </a:lnTo>
                  <a:lnTo>
                    <a:pt x="2488" y="1749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7" y="1756"/>
                  </a:lnTo>
                  <a:lnTo>
                    <a:pt x="2497" y="1758"/>
                  </a:lnTo>
                  <a:lnTo>
                    <a:pt x="2504" y="1758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4" y="1754"/>
                  </a:lnTo>
                  <a:lnTo>
                    <a:pt x="2514" y="1754"/>
                  </a:lnTo>
                  <a:lnTo>
                    <a:pt x="2514" y="1751"/>
                  </a:lnTo>
                  <a:lnTo>
                    <a:pt x="2511" y="1751"/>
                  </a:lnTo>
                  <a:lnTo>
                    <a:pt x="2511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49"/>
                  </a:lnTo>
                  <a:lnTo>
                    <a:pt x="2514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7" y="1747"/>
                  </a:lnTo>
                  <a:lnTo>
                    <a:pt x="2507" y="1747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4"/>
                  </a:lnTo>
                  <a:lnTo>
                    <a:pt x="2509" y="1744"/>
                  </a:lnTo>
                  <a:lnTo>
                    <a:pt x="2509" y="1744"/>
                  </a:lnTo>
                  <a:lnTo>
                    <a:pt x="2509" y="1742"/>
                  </a:lnTo>
                  <a:lnTo>
                    <a:pt x="2511" y="1744"/>
                  </a:lnTo>
                  <a:lnTo>
                    <a:pt x="2511" y="1744"/>
                  </a:lnTo>
                  <a:lnTo>
                    <a:pt x="2514" y="1744"/>
                  </a:lnTo>
                  <a:lnTo>
                    <a:pt x="2514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1" y="1737"/>
                  </a:lnTo>
                  <a:lnTo>
                    <a:pt x="2511" y="1737"/>
                  </a:lnTo>
                  <a:lnTo>
                    <a:pt x="2509" y="1737"/>
                  </a:lnTo>
                  <a:lnTo>
                    <a:pt x="2507" y="1737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7"/>
                  </a:lnTo>
                  <a:lnTo>
                    <a:pt x="2507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11" y="1737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2"/>
                  </a:lnTo>
                  <a:lnTo>
                    <a:pt x="2507" y="1732"/>
                  </a:lnTo>
                  <a:lnTo>
                    <a:pt x="2504" y="1735"/>
                  </a:lnTo>
                  <a:lnTo>
                    <a:pt x="2500" y="1735"/>
                  </a:lnTo>
                  <a:lnTo>
                    <a:pt x="2500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0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7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7" y="1728"/>
                  </a:lnTo>
                  <a:lnTo>
                    <a:pt x="2507" y="1725"/>
                  </a:lnTo>
                  <a:lnTo>
                    <a:pt x="2507" y="1725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1" y="1730"/>
                  </a:lnTo>
                  <a:lnTo>
                    <a:pt x="2511" y="1728"/>
                  </a:lnTo>
                  <a:lnTo>
                    <a:pt x="2511" y="1725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4" y="1723"/>
                  </a:lnTo>
                  <a:lnTo>
                    <a:pt x="2514" y="1723"/>
                  </a:lnTo>
                  <a:lnTo>
                    <a:pt x="2511" y="1725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4" y="1730"/>
                  </a:lnTo>
                  <a:lnTo>
                    <a:pt x="2514" y="1730"/>
                  </a:lnTo>
                  <a:lnTo>
                    <a:pt x="2516" y="1730"/>
                  </a:lnTo>
                  <a:lnTo>
                    <a:pt x="2516" y="1730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5"/>
                  </a:lnTo>
                  <a:lnTo>
                    <a:pt x="2519" y="1723"/>
                  </a:lnTo>
                  <a:lnTo>
                    <a:pt x="2519" y="1721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21" y="1718"/>
                  </a:lnTo>
                  <a:lnTo>
                    <a:pt x="2521" y="1718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3"/>
                  </a:lnTo>
                  <a:lnTo>
                    <a:pt x="2521" y="1723"/>
                  </a:lnTo>
                  <a:lnTo>
                    <a:pt x="2521" y="1725"/>
                  </a:lnTo>
                  <a:lnTo>
                    <a:pt x="2521" y="1725"/>
                  </a:lnTo>
                  <a:lnTo>
                    <a:pt x="2521" y="1728"/>
                  </a:lnTo>
                  <a:lnTo>
                    <a:pt x="2521" y="1728"/>
                  </a:lnTo>
                  <a:lnTo>
                    <a:pt x="2521" y="1730"/>
                  </a:lnTo>
                  <a:lnTo>
                    <a:pt x="2521" y="1730"/>
                  </a:lnTo>
                  <a:lnTo>
                    <a:pt x="2523" y="1730"/>
                  </a:lnTo>
                  <a:lnTo>
                    <a:pt x="2526" y="1730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28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1"/>
                  </a:lnTo>
                  <a:lnTo>
                    <a:pt x="2526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6" y="1718"/>
                  </a:lnTo>
                  <a:lnTo>
                    <a:pt x="2526" y="1718"/>
                  </a:lnTo>
                  <a:lnTo>
                    <a:pt x="2528" y="1718"/>
                  </a:lnTo>
                  <a:lnTo>
                    <a:pt x="2526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3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09"/>
                  </a:lnTo>
                  <a:lnTo>
                    <a:pt x="2526" y="1709"/>
                  </a:lnTo>
                  <a:lnTo>
                    <a:pt x="2526" y="1709"/>
                  </a:lnTo>
                  <a:lnTo>
                    <a:pt x="2528" y="1709"/>
                  </a:lnTo>
                  <a:lnTo>
                    <a:pt x="2528" y="1709"/>
                  </a:lnTo>
                  <a:lnTo>
                    <a:pt x="2528" y="1706"/>
                  </a:lnTo>
                  <a:lnTo>
                    <a:pt x="2528" y="1706"/>
                  </a:lnTo>
                  <a:lnTo>
                    <a:pt x="2530" y="1706"/>
                  </a:lnTo>
                  <a:lnTo>
                    <a:pt x="2530" y="1706"/>
                  </a:lnTo>
                  <a:lnTo>
                    <a:pt x="2530" y="1704"/>
                  </a:lnTo>
                  <a:lnTo>
                    <a:pt x="2530" y="1704"/>
                  </a:lnTo>
                  <a:lnTo>
                    <a:pt x="2528" y="1704"/>
                  </a:lnTo>
                  <a:lnTo>
                    <a:pt x="2528" y="1704"/>
                  </a:lnTo>
                  <a:lnTo>
                    <a:pt x="2528" y="1702"/>
                  </a:lnTo>
                  <a:lnTo>
                    <a:pt x="2526" y="1702"/>
                  </a:lnTo>
                  <a:lnTo>
                    <a:pt x="2526" y="1702"/>
                  </a:lnTo>
                  <a:lnTo>
                    <a:pt x="2526" y="1704"/>
                  </a:lnTo>
                  <a:lnTo>
                    <a:pt x="2523" y="1702"/>
                  </a:lnTo>
                  <a:lnTo>
                    <a:pt x="2523" y="1704"/>
                  </a:lnTo>
                  <a:lnTo>
                    <a:pt x="2523" y="1704"/>
                  </a:lnTo>
                  <a:lnTo>
                    <a:pt x="2521" y="1704"/>
                  </a:lnTo>
                  <a:lnTo>
                    <a:pt x="2521" y="1704"/>
                  </a:lnTo>
                  <a:lnTo>
                    <a:pt x="2519" y="1706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21" y="1709"/>
                  </a:lnTo>
                  <a:lnTo>
                    <a:pt x="2521" y="1709"/>
                  </a:lnTo>
                  <a:lnTo>
                    <a:pt x="2521" y="1706"/>
                  </a:lnTo>
                  <a:lnTo>
                    <a:pt x="2521" y="1706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1" y="1709"/>
                  </a:lnTo>
                  <a:lnTo>
                    <a:pt x="2521" y="1711"/>
                  </a:lnTo>
                  <a:lnTo>
                    <a:pt x="2521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1" y="1711"/>
                  </a:lnTo>
                  <a:lnTo>
                    <a:pt x="2511" y="1711"/>
                  </a:lnTo>
                  <a:lnTo>
                    <a:pt x="2509" y="1711"/>
                  </a:lnTo>
                  <a:lnTo>
                    <a:pt x="2509" y="1711"/>
                  </a:lnTo>
                  <a:lnTo>
                    <a:pt x="2509" y="1713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4" y="1713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3"/>
                  </a:lnTo>
                  <a:lnTo>
                    <a:pt x="2504" y="1716"/>
                  </a:lnTo>
                  <a:lnTo>
                    <a:pt x="2502" y="1716"/>
                  </a:lnTo>
                  <a:lnTo>
                    <a:pt x="2502" y="1713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6"/>
                  </a:lnTo>
                  <a:lnTo>
                    <a:pt x="2507" y="1706"/>
                  </a:lnTo>
                  <a:lnTo>
                    <a:pt x="2507" y="1706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9" y="1706"/>
                  </a:lnTo>
                  <a:lnTo>
                    <a:pt x="2509" y="1709"/>
                  </a:lnTo>
                  <a:lnTo>
                    <a:pt x="2511" y="1709"/>
                  </a:lnTo>
                  <a:lnTo>
                    <a:pt x="2511" y="1706"/>
                  </a:lnTo>
                  <a:lnTo>
                    <a:pt x="2511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6" y="1706"/>
                  </a:lnTo>
                  <a:lnTo>
                    <a:pt x="2516" y="1704"/>
                  </a:lnTo>
                  <a:lnTo>
                    <a:pt x="2519" y="1702"/>
                  </a:lnTo>
                  <a:lnTo>
                    <a:pt x="2523" y="1699"/>
                  </a:lnTo>
                  <a:lnTo>
                    <a:pt x="2523" y="1697"/>
                  </a:lnTo>
                  <a:lnTo>
                    <a:pt x="2523" y="1697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8" y="1695"/>
                  </a:lnTo>
                  <a:lnTo>
                    <a:pt x="2528" y="1692"/>
                  </a:lnTo>
                  <a:lnTo>
                    <a:pt x="2530" y="1692"/>
                  </a:lnTo>
                  <a:lnTo>
                    <a:pt x="2530" y="1690"/>
                  </a:lnTo>
                  <a:lnTo>
                    <a:pt x="2533" y="1690"/>
                  </a:lnTo>
                  <a:lnTo>
                    <a:pt x="2535" y="1690"/>
                  </a:lnTo>
                  <a:lnTo>
                    <a:pt x="2537" y="1687"/>
                  </a:lnTo>
                  <a:lnTo>
                    <a:pt x="2537" y="1687"/>
                  </a:lnTo>
                  <a:lnTo>
                    <a:pt x="2537" y="1685"/>
                  </a:lnTo>
                  <a:lnTo>
                    <a:pt x="2537" y="1685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0" y="1687"/>
                  </a:lnTo>
                  <a:lnTo>
                    <a:pt x="2530" y="1687"/>
                  </a:lnTo>
                  <a:lnTo>
                    <a:pt x="2528" y="1687"/>
                  </a:lnTo>
                  <a:lnTo>
                    <a:pt x="2528" y="1687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3" y="1685"/>
                  </a:lnTo>
                  <a:lnTo>
                    <a:pt x="2521" y="1683"/>
                  </a:lnTo>
                  <a:lnTo>
                    <a:pt x="2521" y="1683"/>
                  </a:lnTo>
                  <a:lnTo>
                    <a:pt x="2519" y="1683"/>
                  </a:lnTo>
                  <a:lnTo>
                    <a:pt x="2519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0"/>
                  </a:lnTo>
                  <a:lnTo>
                    <a:pt x="2514" y="1680"/>
                  </a:lnTo>
                  <a:lnTo>
                    <a:pt x="2514" y="1680"/>
                  </a:lnTo>
                  <a:lnTo>
                    <a:pt x="2511" y="1678"/>
                  </a:lnTo>
                  <a:lnTo>
                    <a:pt x="2511" y="1676"/>
                  </a:lnTo>
                  <a:lnTo>
                    <a:pt x="2509" y="1673"/>
                  </a:lnTo>
                  <a:lnTo>
                    <a:pt x="2507" y="1671"/>
                  </a:lnTo>
                  <a:lnTo>
                    <a:pt x="2504" y="1666"/>
                  </a:lnTo>
                  <a:lnTo>
                    <a:pt x="2502" y="1664"/>
                  </a:lnTo>
                  <a:lnTo>
                    <a:pt x="2500" y="1661"/>
                  </a:lnTo>
                  <a:lnTo>
                    <a:pt x="2495" y="1659"/>
                  </a:lnTo>
                  <a:lnTo>
                    <a:pt x="2493" y="1659"/>
                  </a:lnTo>
                  <a:lnTo>
                    <a:pt x="2488" y="1659"/>
                  </a:lnTo>
                  <a:lnTo>
                    <a:pt x="2488" y="1661"/>
                  </a:lnTo>
                  <a:lnTo>
                    <a:pt x="2485" y="1661"/>
                  </a:lnTo>
                  <a:lnTo>
                    <a:pt x="2485" y="1664"/>
                  </a:lnTo>
                  <a:lnTo>
                    <a:pt x="2478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4" y="1671"/>
                  </a:lnTo>
                  <a:lnTo>
                    <a:pt x="2471" y="1671"/>
                  </a:lnTo>
                  <a:lnTo>
                    <a:pt x="2469" y="1668"/>
                  </a:lnTo>
                  <a:lnTo>
                    <a:pt x="2469" y="1668"/>
                  </a:lnTo>
                  <a:lnTo>
                    <a:pt x="2466" y="1666"/>
                  </a:lnTo>
                  <a:lnTo>
                    <a:pt x="2464" y="1668"/>
                  </a:lnTo>
                  <a:lnTo>
                    <a:pt x="2462" y="1671"/>
                  </a:lnTo>
                  <a:lnTo>
                    <a:pt x="2459" y="1673"/>
                  </a:lnTo>
                  <a:lnTo>
                    <a:pt x="2462" y="1673"/>
                  </a:lnTo>
                  <a:lnTo>
                    <a:pt x="2462" y="1676"/>
                  </a:lnTo>
                  <a:lnTo>
                    <a:pt x="2464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9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4" y="1676"/>
                  </a:lnTo>
                  <a:lnTo>
                    <a:pt x="2464" y="1676"/>
                  </a:lnTo>
                  <a:lnTo>
                    <a:pt x="2462" y="1676"/>
                  </a:lnTo>
                  <a:lnTo>
                    <a:pt x="2462" y="1673"/>
                  </a:lnTo>
                  <a:lnTo>
                    <a:pt x="2459" y="1673"/>
                  </a:lnTo>
                  <a:lnTo>
                    <a:pt x="2459" y="1673"/>
                  </a:lnTo>
                  <a:lnTo>
                    <a:pt x="2459" y="1671"/>
                  </a:lnTo>
                  <a:lnTo>
                    <a:pt x="2462" y="1671"/>
                  </a:lnTo>
                  <a:lnTo>
                    <a:pt x="2462" y="1668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2" y="1664"/>
                  </a:lnTo>
                  <a:lnTo>
                    <a:pt x="2462" y="1659"/>
                  </a:lnTo>
                  <a:lnTo>
                    <a:pt x="2462" y="1659"/>
                  </a:lnTo>
                  <a:lnTo>
                    <a:pt x="2459" y="1657"/>
                  </a:lnTo>
                  <a:lnTo>
                    <a:pt x="2455" y="1657"/>
                  </a:lnTo>
                  <a:lnTo>
                    <a:pt x="2452" y="1657"/>
                  </a:lnTo>
                  <a:lnTo>
                    <a:pt x="2450" y="1659"/>
                  </a:lnTo>
                  <a:lnTo>
                    <a:pt x="2448" y="1661"/>
                  </a:lnTo>
                  <a:lnTo>
                    <a:pt x="2448" y="1664"/>
                  </a:lnTo>
                  <a:lnTo>
                    <a:pt x="2448" y="1664"/>
                  </a:lnTo>
                  <a:lnTo>
                    <a:pt x="2448" y="1666"/>
                  </a:lnTo>
                  <a:lnTo>
                    <a:pt x="2445" y="1666"/>
                  </a:lnTo>
                  <a:lnTo>
                    <a:pt x="2445" y="1666"/>
                  </a:lnTo>
                  <a:lnTo>
                    <a:pt x="2443" y="1666"/>
                  </a:lnTo>
                  <a:lnTo>
                    <a:pt x="2443" y="1664"/>
                  </a:lnTo>
                  <a:lnTo>
                    <a:pt x="2443" y="1664"/>
                  </a:lnTo>
                  <a:lnTo>
                    <a:pt x="2440" y="1664"/>
                  </a:lnTo>
                  <a:lnTo>
                    <a:pt x="2440" y="1664"/>
                  </a:lnTo>
                  <a:lnTo>
                    <a:pt x="2438" y="1666"/>
                  </a:lnTo>
                  <a:lnTo>
                    <a:pt x="2438" y="1666"/>
                  </a:lnTo>
                  <a:lnTo>
                    <a:pt x="2436" y="1668"/>
                  </a:lnTo>
                  <a:lnTo>
                    <a:pt x="2433" y="1668"/>
                  </a:lnTo>
                  <a:lnTo>
                    <a:pt x="2436" y="1666"/>
                  </a:lnTo>
                  <a:lnTo>
                    <a:pt x="2438" y="1664"/>
                  </a:lnTo>
                  <a:lnTo>
                    <a:pt x="2440" y="1661"/>
                  </a:lnTo>
                  <a:lnTo>
                    <a:pt x="2440" y="1661"/>
                  </a:lnTo>
                  <a:lnTo>
                    <a:pt x="2443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8" y="1664"/>
                  </a:lnTo>
                  <a:lnTo>
                    <a:pt x="2448" y="1661"/>
                  </a:lnTo>
                  <a:lnTo>
                    <a:pt x="2448" y="1659"/>
                  </a:lnTo>
                  <a:lnTo>
                    <a:pt x="2448" y="1659"/>
                  </a:lnTo>
                  <a:lnTo>
                    <a:pt x="2450" y="1657"/>
                  </a:lnTo>
                  <a:lnTo>
                    <a:pt x="2452" y="1657"/>
                  </a:lnTo>
                  <a:lnTo>
                    <a:pt x="2459" y="1657"/>
                  </a:lnTo>
                  <a:lnTo>
                    <a:pt x="2462" y="1657"/>
                  </a:lnTo>
                  <a:lnTo>
                    <a:pt x="2464" y="1657"/>
                  </a:lnTo>
                  <a:lnTo>
                    <a:pt x="2464" y="1657"/>
                  </a:lnTo>
                  <a:lnTo>
                    <a:pt x="2466" y="1659"/>
                  </a:lnTo>
                  <a:lnTo>
                    <a:pt x="2466" y="1661"/>
                  </a:lnTo>
                  <a:lnTo>
                    <a:pt x="2466" y="1661"/>
                  </a:lnTo>
                  <a:lnTo>
                    <a:pt x="2469" y="1664"/>
                  </a:lnTo>
                  <a:lnTo>
                    <a:pt x="2469" y="1661"/>
                  </a:lnTo>
                  <a:lnTo>
                    <a:pt x="2469" y="1661"/>
                  </a:lnTo>
                  <a:lnTo>
                    <a:pt x="2471" y="1661"/>
                  </a:lnTo>
                  <a:lnTo>
                    <a:pt x="2474" y="1659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6" y="1657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2"/>
                  </a:lnTo>
                  <a:lnTo>
                    <a:pt x="2476" y="1652"/>
                  </a:lnTo>
                  <a:lnTo>
                    <a:pt x="2476" y="1650"/>
                  </a:lnTo>
                  <a:lnTo>
                    <a:pt x="2478" y="1647"/>
                  </a:lnTo>
                  <a:lnTo>
                    <a:pt x="2478" y="1647"/>
                  </a:lnTo>
                  <a:lnTo>
                    <a:pt x="2481" y="1645"/>
                  </a:lnTo>
                  <a:lnTo>
                    <a:pt x="2481" y="1645"/>
                  </a:lnTo>
                  <a:lnTo>
                    <a:pt x="2483" y="1645"/>
                  </a:lnTo>
                  <a:lnTo>
                    <a:pt x="2485" y="1645"/>
                  </a:lnTo>
                  <a:lnTo>
                    <a:pt x="2485" y="1645"/>
                  </a:lnTo>
                  <a:lnTo>
                    <a:pt x="2485" y="1642"/>
                  </a:lnTo>
                  <a:lnTo>
                    <a:pt x="2485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90" y="1640"/>
                  </a:lnTo>
                  <a:lnTo>
                    <a:pt x="2490" y="1640"/>
                  </a:lnTo>
                  <a:lnTo>
                    <a:pt x="2493" y="1638"/>
                  </a:lnTo>
                  <a:lnTo>
                    <a:pt x="2497" y="1638"/>
                  </a:lnTo>
                  <a:lnTo>
                    <a:pt x="2497" y="1638"/>
                  </a:lnTo>
                  <a:lnTo>
                    <a:pt x="2500" y="1633"/>
                  </a:lnTo>
                  <a:lnTo>
                    <a:pt x="2502" y="1633"/>
                  </a:lnTo>
                  <a:lnTo>
                    <a:pt x="2504" y="1633"/>
                  </a:lnTo>
                  <a:lnTo>
                    <a:pt x="2507" y="1631"/>
                  </a:lnTo>
                  <a:lnTo>
                    <a:pt x="2511" y="1631"/>
                  </a:lnTo>
                  <a:lnTo>
                    <a:pt x="2516" y="1628"/>
                  </a:lnTo>
                  <a:lnTo>
                    <a:pt x="2521" y="1628"/>
                  </a:lnTo>
                  <a:lnTo>
                    <a:pt x="2526" y="1628"/>
                  </a:lnTo>
                  <a:lnTo>
                    <a:pt x="2528" y="1628"/>
                  </a:lnTo>
                  <a:lnTo>
                    <a:pt x="2530" y="1626"/>
                  </a:lnTo>
                  <a:lnTo>
                    <a:pt x="2528" y="1621"/>
                  </a:lnTo>
                  <a:lnTo>
                    <a:pt x="2526" y="1614"/>
                  </a:lnTo>
                  <a:lnTo>
                    <a:pt x="2519" y="1607"/>
                  </a:lnTo>
                  <a:lnTo>
                    <a:pt x="2516" y="1602"/>
                  </a:lnTo>
                  <a:lnTo>
                    <a:pt x="2514" y="1600"/>
                  </a:lnTo>
                  <a:lnTo>
                    <a:pt x="2511" y="1600"/>
                  </a:lnTo>
                  <a:lnTo>
                    <a:pt x="2507" y="1597"/>
                  </a:lnTo>
                  <a:lnTo>
                    <a:pt x="2502" y="1593"/>
                  </a:lnTo>
                  <a:lnTo>
                    <a:pt x="2500" y="1593"/>
                  </a:lnTo>
                  <a:lnTo>
                    <a:pt x="2497" y="1590"/>
                  </a:lnTo>
                  <a:lnTo>
                    <a:pt x="2497" y="1590"/>
                  </a:lnTo>
                  <a:lnTo>
                    <a:pt x="2495" y="1588"/>
                  </a:lnTo>
                  <a:lnTo>
                    <a:pt x="2493" y="1583"/>
                  </a:lnTo>
                  <a:lnTo>
                    <a:pt x="2490" y="1581"/>
                  </a:lnTo>
                  <a:lnTo>
                    <a:pt x="2485" y="1579"/>
                  </a:lnTo>
                  <a:lnTo>
                    <a:pt x="2483" y="1576"/>
                  </a:lnTo>
                  <a:lnTo>
                    <a:pt x="2481" y="1574"/>
                  </a:lnTo>
                  <a:lnTo>
                    <a:pt x="2478" y="1574"/>
                  </a:lnTo>
                  <a:lnTo>
                    <a:pt x="2476" y="1574"/>
                  </a:lnTo>
                  <a:lnTo>
                    <a:pt x="2474" y="1574"/>
                  </a:lnTo>
                  <a:lnTo>
                    <a:pt x="2469" y="1571"/>
                  </a:lnTo>
                  <a:lnTo>
                    <a:pt x="2466" y="1571"/>
                  </a:lnTo>
                  <a:lnTo>
                    <a:pt x="2464" y="1569"/>
                  </a:lnTo>
                  <a:lnTo>
                    <a:pt x="2464" y="1569"/>
                  </a:lnTo>
                  <a:lnTo>
                    <a:pt x="2464" y="1567"/>
                  </a:lnTo>
                  <a:lnTo>
                    <a:pt x="2464" y="1567"/>
                  </a:lnTo>
                  <a:lnTo>
                    <a:pt x="2464" y="1569"/>
                  </a:lnTo>
                  <a:lnTo>
                    <a:pt x="2466" y="1569"/>
                  </a:lnTo>
                  <a:lnTo>
                    <a:pt x="2469" y="1571"/>
                  </a:lnTo>
                  <a:lnTo>
                    <a:pt x="2469" y="1569"/>
                  </a:lnTo>
                  <a:lnTo>
                    <a:pt x="2469" y="1567"/>
                  </a:lnTo>
                  <a:lnTo>
                    <a:pt x="2466" y="1564"/>
                  </a:lnTo>
                  <a:lnTo>
                    <a:pt x="2466" y="1560"/>
                  </a:lnTo>
                  <a:lnTo>
                    <a:pt x="2462" y="1560"/>
                  </a:lnTo>
                  <a:lnTo>
                    <a:pt x="2462" y="1560"/>
                  </a:lnTo>
                  <a:lnTo>
                    <a:pt x="2457" y="1560"/>
                  </a:lnTo>
                  <a:lnTo>
                    <a:pt x="2455" y="1557"/>
                  </a:lnTo>
                  <a:lnTo>
                    <a:pt x="2450" y="1557"/>
                  </a:lnTo>
                  <a:lnTo>
                    <a:pt x="2450" y="1557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48" y="1560"/>
                  </a:lnTo>
                  <a:lnTo>
                    <a:pt x="2445" y="1562"/>
                  </a:lnTo>
                  <a:lnTo>
                    <a:pt x="2438" y="1564"/>
                  </a:lnTo>
                  <a:lnTo>
                    <a:pt x="2436" y="1564"/>
                  </a:lnTo>
                  <a:lnTo>
                    <a:pt x="2433" y="1564"/>
                  </a:lnTo>
                  <a:lnTo>
                    <a:pt x="2429" y="1562"/>
                  </a:lnTo>
                  <a:lnTo>
                    <a:pt x="2426" y="1562"/>
                  </a:lnTo>
                  <a:lnTo>
                    <a:pt x="2426" y="1560"/>
                  </a:lnTo>
                  <a:lnTo>
                    <a:pt x="2424" y="1560"/>
                  </a:lnTo>
                  <a:lnTo>
                    <a:pt x="2424" y="1557"/>
                  </a:lnTo>
                  <a:lnTo>
                    <a:pt x="2422" y="1555"/>
                  </a:lnTo>
                  <a:lnTo>
                    <a:pt x="2419" y="1555"/>
                  </a:lnTo>
                  <a:lnTo>
                    <a:pt x="2419" y="1553"/>
                  </a:lnTo>
                  <a:lnTo>
                    <a:pt x="2414" y="1553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48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2" y="1545"/>
                  </a:lnTo>
                  <a:lnTo>
                    <a:pt x="2412" y="1545"/>
                  </a:lnTo>
                  <a:lnTo>
                    <a:pt x="2410" y="1545"/>
                  </a:lnTo>
                  <a:lnTo>
                    <a:pt x="2410" y="1543"/>
                  </a:lnTo>
                  <a:lnTo>
                    <a:pt x="2410" y="1545"/>
                  </a:lnTo>
                  <a:lnTo>
                    <a:pt x="2410" y="1545"/>
                  </a:lnTo>
                  <a:lnTo>
                    <a:pt x="2407" y="1548"/>
                  </a:lnTo>
                  <a:lnTo>
                    <a:pt x="2407" y="1548"/>
                  </a:lnTo>
                  <a:lnTo>
                    <a:pt x="2405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38"/>
                  </a:lnTo>
                  <a:lnTo>
                    <a:pt x="2407" y="1538"/>
                  </a:lnTo>
                  <a:lnTo>
                    <a:pt x="2407" y="1536"/>
                  </a:lnTo>
                  <a:lnTo>
                    <a:pt x="2407" y="1536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2" y="1538"/>
                  </a:lnTo>
                  <a:lnTo>
                    <a:pt x="2414" y="1538"/>
                  </a:lnTo>
                  <a:lnTo>
                    <a:pt x="2414" y="1538"/>
                  </a:lnTo>
                  <a:lnTo>
                    <a:pt x="2417" y="1538"/>
                  </a:lnTo>
                  <a:lnTo>
                    <a:pt x="2417" y="1538"/>
                  </a:lnTo>
                  <a:lnTo>
                    <a:pt x="2419" y="1541"/>
                  </a:lnTo>
                  <a:lnTo>
                    <a:pt x="2419" y="1541"/>
                  </a:lnTo>
                  <a:lnTo>
                    <a:pt x="2419" y="1543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8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3"/>
                  </a:lnTo>
                  <a:lnTo>
                    <a:pt x="2426" y="1557"/>
                  </a:lnTo>
                  <a:lnTo>
                    <a:pt x="2429" y="1560"/>
                  </a:lnTo>
                  <a:lnTo>
                    <a:pt x="2429" y="1560"/>
                  </a:lnTo>
                  <a:lnTo>
                    <a:pt x="2431" y="1562"/>
                  </a:lnTo>
                  <a:lnTo>
                    <a:pt x="2433" y="1562"/>
                  </a:lnTo>
                  <a:lnTo>
                    <a:pt x="2436" y="1562"/>
                  </a:lnTo>
                  <a:lnTo>
                    <a:pt x="2438" y="1562"/>
                  </a:lnTo>
                  <a:lnTo>
                    <a:pt x="2440" y="1562"/>
                  </a:lnTo>
                  <a:lnTo>
                    <a:pt x="2443" y="1560"/>
                  </a:lnTo>
                  <a:lnTo>
                    <a:pt x="2445" y="1557"/>
                  </a:lnTo>
                  <a:lnTo>
                    <a:pt x="2450" y="1555"/>
                  </a:lnTo>
                  <a:lnTo>
                    <a:pt x="2452" y="1553"/>
                  </a:lnTo>
                  <a:lnTo>
                    <a:pt x="2455" y="1553"/>
                  </a:lnTo>
                  <a:lnTo>
                    <a:pt x="2457" y="1555"/>
                  </a:lnTo>
                  <a:lnTo>
                    <a:pt x="2459" y="1555"/>
                  </a:lnTo>
                  <a:lnTo>
                    <a:pt x="2466" y="1557"/>
                  </a:lnTo>
                  <a:lnTo>
                    <a:pt x="2469" y="1557"/>
                  </a:lnTo>
                  <a:lnTo>
                    <a:pt x="2471" y="1560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6" y="1564"/>
                  </a:lnTo>
                  <a:lnTo>
                    <a:pt x="2476" y="1564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9"/>
                  </a:lnTo>
                  <a:lnTo>
                    <a:pt x="2476" y="1569"/>
                  </a:lnTo>
                  <a:lnTo>
                    <a:pt x="2478" y="1569"/>
                  </a:lnTo>
                  <a:lnTo>
                    <a:pt x="2478" y="1569"/>
                  </a:lnTo>
                  <a:lnTo>
                    <a:pt x="2481" y="1569"/>
                  </a:lnTo>
                  <a:lnTo>
                    <a:pt x="2483" y="1569"/>
                  </a:lnTo>
                  <a:lnTo>
                    <a:pt x="2483" y="1571"/>
                  </a:lnTo>
                  <a:lnTo>
                    <a:pt x="2485" y="1571"/>
                  </a:lnTo>
                  <a:lnTo>
                    <a:pt x="2488" y="1569"/>
                  </a:lnTo>
                  <a:lnTo>
                    <a:pt x="2490" y="1567"/>
                  </a:lnTo>
                  <a:lnTo>
                    <a:pt x="2495" y="1564"/>
                  </a:lnTo>
                  <a:lnTo>
                    <a:pt x="2495" y="1567"/>
                  </a:lnTo>
                  <a:lnTo>
                    <a:pt x="2500" y="1569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9" y="1574"/>
                  </a:lnTo>
                  <a:lnTo>
                    <a:pt x="2511" y="1574"/>
                  </a:lnTo>
                  <a:lnTo>
                    <a:pt x="2514" y="1576"/>
                  </a:lnTo>
                  <a:lnTo>
                    <a:pt x="2514" y="1576"/>
                  </a:lnTo>
                  <a:lnTo>
                    <a:pt x="2516" y="1576"/>
                  </a:lnTo>
                  <a:lnTo>
                    <a:pt x="2519" y="1576"/>
                  </a:lnTo>
                  <a:lnTo>
                    <a:pt x="2521" y="1579"/>
                  </a:lnTo>
                  <a:lnTo>
                    <a:pt x="2526" y="1579"/>
                  </a:lnTo>
                  <a:lnTo>
                    <a:pt x="2526" y="1576"/>
                  </a:lnTo>
                  <a:lnTo>
                    <a:pt x="2528" y="1576"/>
                  </a:lnTo>
                  <a:lnTo>
                    <a:pt x="2528" y="1574"/>
                  </a:lnTo>
                  <a:lnTo>
                    <a:pt x="2526" y="1571"/>
                  </a:lnTo>
                  <a:lnTo>
                    <a:pt x="2526" y="1569"/>
                  </a:lnTo>
                  <a:lnTo>
                    <a:pt x="2526" y="1567"/>
                  </a:lnTo>
                  <a:lnTo>
                    <a:pt x="2523" y="1564"/>
                  </a:lnTo>
                  <a:lnTo>
                    <a:pt x="2521" y="1562"/>
                  </a:lnTo>
                  <a:lnTo>
                    <a:pt x="2521" y="1562"/>
                  </a:lnTo>
                  <a:lnTo>
                    <a:pt x="2521" y="1560"/>
                  </a:lnTo>
                  <a:lnTo>
                    <a:pt x="2519" y="1560"/>
                  </a:lnTo>
                  <a:lnTo>
                    <a:pt x="2516" y="1557"/>
                  </a:lnTo>
                  <a:lnTo>
                    <a:pt x="2516" y="1557"/>
                  </a:lnTo>
                  <a:lnTo>
                    <a:pt x="2514" y="1557"/>
                  </a:lnTo>
                  <a:lnTo>
                    <a:pt x="2514" y="1555"/>
                  </a:lnTo>
                  <a:lnTo>
                    <a:pt x="2509" y="1553"/>
                  </a:lnTo>
                  <a:lnTo>
                    <a:pt x="2507" y="1553"/>
                  </a:lnTo>
                  <a:lnTo>
                    <a:pt x="2507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0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0"/>
                  </a:lnTo>
                  <a:lnTo>
                    <a:pt x="2502" y="1550"/>
                  </a:lnTo>
                  <a:lnTo>
                    <a:pt x="2502" y="1548"/>
                  </a:lnTo>
                  <a:lnTo>
                    <a:pt x="2500" y="1548"/>
                  </a:lnTo>
                  <a:lnTo>
                    <a:pt x="2497" y="1545"/>
                  </a:lnTo>
                  <a:lnTo>
                    <a:pt x="2497" y="1545"/>
                  </a:lnTo>
                  <a:lnTo>
                    <a:pt x="2497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36"/>
                  </a:lnTo>
                  <a:lnTo>
                    <a:pt x="2500" y="1536"/>
                  </a:lnTo>
                  <a:lnTo>
                    <a:pt x="2497" y="1534"/>
                  </a:lnTo>
                  <a:lnTo>
                    <a:pt x="2493" y="1531"/>
                  </a:lnTo>
                  <a:lnTo>
                    <a:pt x="2490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5" y="1526"/>
                  </a:lnTo>
                  <a:lnTo>
                    <a:pt x="2485" y="1529"/>
                  </a:lnTo>
                  <a:lnTo>
                    <a:pt x="2483" y="1529"/>
                  </a:lnTo>
                  <a:lnTo>
                    <a:pt x="2483" y="1526"/>
                  </a:lnTo>
                  <a:lnTo>
                    <a:pt x="2483" y="1526"/>
                  </a:lnTo>
                  <a:lnTo>
                    <a:pt x="2483" y="1524"/>
                  </a:lnTo>
                  <a:lnTo>
                    <a:pt x="2481" y="1524"/>
                  </a:lnTo>
                  <a:lnTo>
                    <a:pt x="2481" y="1524"/>
                  </a:lnTo>
                  <a:lnTo>
                    <a:pt x="2478" y="1522"/>
                  </a:lnTo>
                  <a:lnTo>
                    <a:pt x="2476" y="1522"/>
                  </a:lnTo>
                  <a:lnTo>
                    <a:pt x="2474" y="1519"/>
                  </a:lnTo>
                  <a:lnTo>
                    <a:pt x="2474" y="1517"/>
                  </a:lnTo>
                  <a:lnTo>
                    <a:pt x="2471" y="1517"/>
                  </a:lnTo>
                  <a:lnTo>
                    <a:pt x="2469" y="1515"/>
                  </a:lnTo>
                  <a:lnTo>
                    <a:pt x="2469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7"/>
                  </a:lnTo>
                  <a:lnTo>
                    <a:pt x="2471" y="1515"/>
                  </a:lnTo>
                  <a:lnTo>
                    <a:pt x="2471" y="1512"/>
                  </a:lnTo>
                  <a:lnTo>
                    <a:pt x="2474" y="1510"/>
                  </a:lnTo>
                  <a:lnTo>
                    <a:pt x="2474" y="1508"/>
                  </a:lnTo>
                  <a:lnTo>
                    <a:pt x="2474" y="1508"/>
                  </a:lnTo>
                  <a:lnTo>
                    <a:pt x="2474" y="1498"/>
                  </a:lnTo>
                  <a:lnTo>
                    <a:pt x="2474" y="1498"/>
                  </a:lnTo>
                  <a:lnTo>
                    <a:pt x="2474" y="1496"/>
                  </a:lnTo>
                  <a:lnTo>
                    <a:pt x="2474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69" y="1496"/>
                  </a:lnTo>
                  <a:lnTo>
                    <a:pt x="2469" y="1493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89"/>
                  </a:lnTo>
                  <a:lnTo>
                    <a:pt x="2466" y="1486"/>
                  </a:lnTo>
                  <a:lnTo>
                    <a:pt x="2464" y="1484"/>
                  </a:lnTo>
                  <a:lnTo>
                    <a:pt x="2464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6" y="1482"/>
                  </a:lnTo>
                  <a:lnTo>
                    <a:pt x="2466" y="1482"/>
                  </a:lnTo>
                  <a:lnTo>
                    <a:pt x="2466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2" y="1479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2"/>
                  </a:lnTo>
                  <a:lnTo>
                    <a:pt x="2462" y="1470"/>
                  </a:lnTo>
                  <a:lnTo>
                    <a:pt x="2459" y="1467"/>
                  </a:lnTo>
                  <a:lnTo>
                    <a:pt x="2459" y="1467"/>
                  </a:lnTo>
                  <a:lnTo>
                    <a:pt x="2457" y="1463"/>
                  </a:lnTo>
                  <a:lnTo>
                    <a:pt x="2457" y="1463"/>
                  </a:lnTo>
                  <a:lnTo>
                    <a:pt x="2455" y="1460"/>
                  </a:lnTo>
                  <a:lnTo>
                    <a:pt x="2455" y="1458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3"/>
                  </a:lnTo>
                  <a:lnTo>
                    <a:pt x="2452" y="1451"/>
                  </a:lnTo>
                  <a:lnTo>
                    <a:pt x="2452" y="1451"/>
                  </a:lnTo>
                  <a:lnTo>
                    <a:pt x="2452" y="1448"/>
                  </a:lnTo>
                  <a:lnTo>
                    <a:pt x="2450" y="1448"/>
                  </a:lnTo>
                  <a:lnTo>
                    <a:pt x="2450" y="1448"/>
                  </a:lnTo>
                  <a:lnTo>
                    <a:pt x="2450" y="1446"/>
                  </a:lnTo>
                  <a:lnTo>
                    <a:pt x="2450" y="1446"/>
                  </a:lnTo>
                  <a:lnTo>
                    <a:pt x="2450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39"/>
                  </a:lnTo>
                  <a:lnTo>
                    <a:pt x="2448" y="1437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29"/>
                  </a:lnTo>
                  <a:lnTo>
                    <a:pt x="2445" y="1429"/>
                  </a:lnTo>
                  <a:lnTo>
                    <a:pt x="2443" y="1427"/>
                  </a:lnTo>
                  <a:lnTo>
                    <a:pt x="2443" y="1425"/>
                  </a:lnTo>
                  <a:lnTo>
                    <a:pt x="2443" y="1425"/>
                  </a:lnTo>
                  <a:lnTo>
                    <a:pt x="2443" y="1422"/>
                  </a:lnTo>
                  <a:lnTo>
                    <a:pt x="2443" y="1422"/>
                  </a:lnTo>
                  <a:lnTo>
                    <a:pt x="2440" y="1420"/>
                  </a:lnTo>
                  <a:lnTo>
                    <a:pt x="2440" y="1418"/>
                  </a:lnTo>
                  <a:lnTo>
                    <a:pt x="2440" y="1415"/>
                  </a:lnTo>
                  <a:lnTo>
                    <a:pt x="2440" y="1415"/>
                  </a:lnTo>
                  <a:lnTo>
                    <a:pt x="2438" y="1413"/>
                  </a:lnTo>
                  <a:lnTo>
                    <a:pt x="2433" y="1413"/>
                  </a:lnTo>
                  <a:lnTo>
                    <a:pt x="2431" y="1411"/>
                  </a:lnTo>
                  <a:lnTo>
                    <a:pt x="2429" y="1408"/>
                  </a:lnTo>
                  <a:lnTo>
                    <a:pt x="2426" y="1406"/>
                  </a:lnTo>
                  <a:lnTo>
                    <a:pt x="2424" y="1406"/>
                  </a:lnTo>
                  <a:lnTo>
                    <a:pt x="2422" y="1406"/>
                  </a:lnTo>
                  <a:lnTo>
                    <a:pt x="2419" y="1406"/>
                  </a:lnTo>
                  <a:lnTo>
                    <a:pt x="2417" y="1406"/>
                  </a:lnTo>
                  <a:lnTo>
                    <a:pt x="2417" y="1403"/>
                  </a:lnTo>
                  <a:lnTo>
                    <a:pt x="2414" y="1401"/>
                  </a:lnTo>
                  <a:lnTo>
                    <a:pt x="2412" y="1401"/>
                  </a:lnTo>
                  <a:lnTo>
                    <a:pt x="2412" y="1401"/>
                  </a:lnTo>
                  <a:lnTo>
                    <a:pt x="2410" y="1401"/>
                  </a:lnTo>
                  <a:lnTo>
                    <a:pt x="2410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3" y="1396"/>
                  </a:lnTo>
                  <a:lnTo>
                    <a:pt x="2398" y="1392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3" y="1387"/>
                  </a:lnTo>
                  <a:lnTo>
                    <a:pt x="2393" y="1384"/>
                  </a:lnTo>
                  <a:lnTo>
                    <a:pt x="2393" y="1384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88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4"/>
                  </a:lnTo>
                  <a:lnTo>
                    <a:pt x="2384" y="1382"/>
                  </a:lnTo>
                  <a:lnTo>
                    <a:pt x="2384" y="1380"/>
                  </a:lnTo>
                  <a:lnTo>
                    <a:pt x="2384" y="1375"/>
                  </a:lnTo>
                  <a:lnTo>
                    <a:pt x="2384" y="1375"/>
                  </a:lnTo>
                  <a:lnTo>
                    <a:pt x="2384" y="1373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8" y="1368"/>
                  </a:lnTo>
                  <a:lnTo>
                    <a:pt x="2388" y="1366"/>
                  </a:lnTo>
                  <a:lnTo>
                    <a:pt x="2391" y="1366"/>
                  </a:lnTo>
                  <a:lnTo>
                    <a:pt x="2391" y="1366"/>
                  </a:lnTo>
                  <a:lnTo>
                    <a:pt x="2393" y="1366"/>
                  </a:lnTo>
                  <a:lnTo>
                    <a:pt x="2393" y="1363"/>
                  </a:lnTo>
                  <a:lnTo>
                    <a:pt x="2396" y="1358"/>
                  </a:lnTo>
                  <a:lnTo>
                    <a:pt x="2396" y="1356"/>
                  </a:lnTo>
                  <a:lnTo>
                    <a:pt x="2396" y="1354"/>
                  </a:lnTo>
                  <a:lnTo>
                    <a:pt x="2396" y="1354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8" y="1351"/>
                  </a:lnTo>
                  <a:lnTo>
                    <a:pt x="2398" y="1351"/>
                  </a:lnTo>
                  <a:lnTo>
                    <a:pt x="2400" y="1349"/>
                  </a:lnTo>
                  <a:lnTo>
                    <a:pt x="2400" y="1349"/>
                  </a:lnTo>
                  <a:lnTo>
                    <a:pt x="2403" y="1349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4"/>
                  </a:lnTo>
                  <a:lnTo>
                    <a:pt x="2405" y="1344"/>
                  </a:lnTo>
                  <a:lnTo>
                    <a:pt x="2405" y="1342"/>
                  </a:lnTo>
                  <a:lnTo>
                    <a:pt x="2405" y="1342"/>
                  </a:lnTo>
                  <a:lnTo>
                    <a:pt x="2405" y="1340"/>
                  </a:lnTo>
                  <a:lnTo>
                    <a:pt x="2407" y="1337"/>
                  </a:lnTo>
                  <a:lnTo>
                    <a:pt x="2407" y="1335"/>
                  </a:lnTo>
                  <a:lnTo>
                    <a:pt x="2407" y="1335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4" y="1332"/>
                  </a:lnTo>
                  <a:lnTo>
                    <a:pt x="2414" y="1332"/>
                  </a:lnTo>
                  <a:lnTo>
                    <a:pt x="2412" y="1335"/>
                  </a:lnTo>
                  <a:lnTo>
                    <a:pt x="2414" y="1332"/>
                  </a:lnTo>
                  <a:lnTo>
                    <a:pt x="2417" y="1330"/>
                  </a:lnTo>
                  <a:lnTo>
                    <a:pt x="2419" y="1330"/>
                  </a:lnTo>
                  <a:lnTo>
                    <a:pt x="2417" y="1330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28"/>
                  </a:lnTo>
                  <a:lnTo>
                    <a:pt x="2422" y="1328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4" y="1323"/>
                  </a:lnTo>
                  <a:lnTo>
                    <a:pt x="2424" y="1323"/>
                  </a:lnTo>
                  <a:lnTo>
                    <a:pt x="2424" y="1325"/>
                  </a:lnTo>
                  <a:lnTo>
                    <a:pt x="2426" y="1325"/>
                  </a:lnTo>
                  <a:lnTo>
                    <a:pt x="2429" y="1323"/>
                  </a:lnTo>
                  <a:lnTo>
                    <a:pt x="2429" y="1318"/>
                  </a:lnTo>
                  <a:lnTo>
                    <a:pt x="2429" y="1316"/>
                  </a:lnTo>
                  <a:lnTo>
                    <a:pt x="2431" y="1314"/>
                  </a:lnTo>
                  <a:lnTo>
                    <a:pt x="2431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8" y="1311"/>
                  </a:lnTo>
                  <a:lnTo>
                    <a:pt x="2438" y="1311"/>
                  </a:lnTo>
                  <a:lnTo>
                    <a:pt x="2440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6"/>
                  </a:lnTo>
                  <a:lnTo>
                    <a:pt x="2443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38" y="1309"/>
                  </a:lnTo>
                  <a:lnTo>
                    <a:pt x="2438" y="1309"/>
                  </a:lnTo>
                  <a:lnTo>
                    <a:pt x="2438" y="1306"/>
                  </a:lnTo>
                  <a:lnTo>
                    <a:pt x="2436" y="1309"/>
                  </a:lnTo>
                  <a:lnTo>
                    <a:pt x="2436" y="1309"/>
                  </a:lnTo>
                  <a:lnTo>
                    <a:pt x="2436" y="1306"/>
                  </a:lnTo>
                  <a:lnTo>
                    <a:pt x="2436" y="1306"/>
                  </a:lnTo>
                  <a:lnTo>
                    <a:pt x="2436" y="1304"/>
                  </a:lnTo>
                  <a:lnTo>
                    <a:pt x="2436" y="1304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1" y="1302"/>
                  </a:lnTo>
                  <a:lnTo>
                    <a:pt x="2431" y="1299"/>
                  </a:lnTo>
                  <a:lnTo>
                    <a:pt x="2431" y="1299"/>
                  </a:lnTo>
                  <a:lnTo>
                    <a:pt x="2431" y="1297"/>
                  </a:lnTo>
                  <a:lnTo>
                    <a:pt x="2431" y="1297"/>
                  </a:lnTo>
                  <a:lnTo>
                    <a:pt x="2433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3" y="1292"/>
                  </a:lnTo>
                  <a:lnTo>
                    <a:pt x="2433" y="1292"/>
                  </a:lnTo>
                  <a:lnTo>
                    <a:pt x="2433" y="1295"/>
                  </a:lnTo>
                  <a:lnTo>
                    <a:pt x="2433" y="1295"/>
                  </a:lnTo>
                  <a:lnTo>
                    <a:pt x="2436" y="1292"/>
                  </a:lnTo>
                  <a:lnTo>
                    <a:pt x="2438" y="1292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40" y="1295"/>
                  </a:lnTo>
                  <a:lnTo>
                    <a:pt x="2440" y="1297"/>
                  </a:lnTo>
                  <a:lnTo>
                    <a:pt x="2443" y="1295"/>
                  </a:lnTo>
                  <a:lnTo>
                    <a:pt x="2440" y="1295"/>
                  </a:lnTo>
                  <a:lnTo>
                    <a:pt x="2440" y="1292"/>
                  </a:lnTo>
                  <a:lnTo>
                    <a:pt x="2440" y="1290"/>
                  </a:lnTo>
                  <a:lnTo>
                    <a:pt x="2443" y="1290"/>
                  </a:lnTo>
                  <a:lnTo>
                    <a:pt x="2443" y="1290"/>
                  </a:lnTo>
                  <a:lnTo>
                    <a:pt x="2443" y="1292"/>
                  </a:lnTo>
                  <a:lnTo>
                    <a:pt x="2445" y="1292"/>
                  </a:lnTo>
                  <a:lnTo>
                    <a:pt x="2445" y="1292"/>
                  </a:lnTo>
                  <a:lnTo>
                    <a:pt x="2445" y="1295"/>
                  </a:lnTo>
                  <a:lnTo>
                    <a:pt x="2445" y="1299"/>
                  </a:lnTo>
                  <a:lnTo>
                    <a:pt x="2443" y="1299"/>
                  </a:lnTo>
                  <a:lnTo>
                    <a:pt x="2443" y="1299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8" y="1304"/>
                  </a:lnTo>
                  <a:lnTo>
                    <a:pt x="2450" y="1302"/>
                  </a:lnTo>
                  <a:lnTo>
                    <a:pt x="2450" y="1302"/>
                  </a:lnTo>
                  <a:lnTo>
                    <a:pt x="2452" y="1302"/>
                  </a:lnTo>
                  <a:lnTo>
                    <a:pt x="2452" y="1302"/>
                  </a:lnTo>
                  <a:lnTo>
                    <a:pt x="2455" y="1302"/>
                  </a:lnTo>
                  <a:lnTo>
                    <a:pt x="2455" y="1302"/>
                  </a:lnTo>
                  <a:lnTo>
                    <a:pt x="2455" y="1299"/>
                  </a:lnTo>
                  <a:lnTo>
                    <a:pt x="2457" y="1299"/>
                  </a:lnTo>
                  <a:lnTo>
                    <a:pt x="2457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64" y="1297"/>
                  </a:lnTo>
                  <a:lnTo>
                    <a:pt x="2464" y="1297"/>
                  </a:lnTo>
                  <a:lnTo>
                    <a:pt x="2462" y="1297"/>
                  </a:lnTo>
                  <a:lnTo>
                    <a:pt x="2462" y="1295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87"/>
                  </a:lnTo>
                  <a:lnTo>
                    <a:pt x="2462" y="1287"/>
                  </a:lnTo>
                  <a:lnTo>
                    <a:pt x="2459" y="1287"/>
                  </a:lnTo>
                  <a:lnTo>
                    <a:pt x="2459" y="1287"/>
                  </a:lnTo>
                  <a:lnTo>
                    <a:pt x="2459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4" y="1287"/>
                  </a:lnTo>
                  <a:lnTo>
                    <a:pt x="2464" y="1285"/>
                  </a:lnTo>
                  <a:lnTo>
                    <a:pt x="2464" y="1285"/>
                  </a:lnTo>
                  <a:lnTo>
                    <a:pt x="2462" y="1283"/>
                  </a:lnTo>
                  <a:lnTo>
                    <a:pt x="2462" y="1283"/>
                  </a:lnTo>
                  <a:lnTo>
                    <a:pt x="2464" y="1280"/>
                  </a:lnTo>
                  <a:lnTo>
                    <a:pt x="2464" y="1280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9" y="1278"/>
                  </a:lnTo>
                  <a:lnTo>
                    <a:pt x="2469" y="1278"/>
                  </a:lnTo>
                  <a:lnTo>
                    <a:pt x="2469" y="1280"/>
                  </a:lnTo>
                  <a:lnTo>
                    <a:pt x="2471" y="1280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4" y="1283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6" y="1278"/>
                  </a:lnTo>
                  <a:lnTo>
                    <a:pt x="2476" y="1278"/>
                  </a:lnTo>
                  <a:lnTo>
                    <a:pt x="2476" y="1276"/>
                  </a:lnTo>
                  <a:lnTo>
                    <a:pt x="2476" y="1276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1"/>
                  </a:lnTo>
                  <a:lnTo>
                    <a:pt x="2476" y="1271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1" y="1269"/>
                  </a:lnTo>
                  <a:lnTo>
                    <a:pt x="2471" y="1269"/>
                  </a:lnTo>
                  <a:lnTo>
                    <a:pt x="2469" y="1269"/>
                  </a:lnTo>
                  <a:lnTo>
                    <a:pt x="2469" y="1269"/>
                  </a:lnTo>
                  <a:lnTo>
                    <a:pt x="2469" y="1271"/>
                  </a:lnTo>
                  <a:lnTo>
                    <a:pt x="2466" y="1273"/>
                  </a:lnTo>
                  <a:lnTo>
                    <a:pt x="2466" y="1273"/>
                  </a:lnTo>
                  <a:lnTo>
                    <a:pt x="2466" y="1271"/>
                  </a:lnTo>
                  <a:lnTo>
                    <a:pt x="2466" y="1271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6"/>
                  </a:lnTo>
                  <a:lnTo>
                    <a:pt x="2466" y="1266"/>
                  </a:lnTo>
                  <a:lnTo>
                    <a:pt x="2469" y="1266"/>
                  </a:lnTo>
                  <a:lnTo>
                    <a:pt x="2471" y="1266"/>
                  </a:lnTo>
                  <a:lnTo>
                    <a:pt x="2471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6" y="1266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8" y="1269"/>
                  </a:lnTo>
                  <a:lnTo>
                    <a:pt x="2478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3" y="1269"/>
                  </a:lnTo>
                  <a:lnTo>
                    <a:pt x="2483" y="1269"/>
                  </a:lnTo>
                  <a:lnTo>
                    <a:pt x="2483" y="1266"/>
                  </a:lnTo>
                  <a:lnTo>
                    <a:pt x="2485" y="1266"/>
                  </a:lnTo>
                  <a:lnTo>
                    <a:pt x="2488" y="1264"/>
                  </a:lnTo>
                  <a:lnTo>
                    <a:pt x="2495" y="1261"/>
                  </a:lnTo>
                  <a:lnTo>
                    <a:pt x="2497" y="1261"/>
                  </a:lnTo>
                  <a:lnTo>
                    <a:pt x="2497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2"/>
                  </a:lnTo>
                  <a:lnTo>
                    <a:pt x="2509" y="1252"/>
                  </a:lnTo>
                  <a:lnTo>
                    <a:pt x="2509" y="1252"/>
                  </a:lnTo>
                  <a:lnTo>
                    <a:pt x="2511" y="1252"/>
                  </a:lnTo>
                  <a:lnTo>
                    <a:pt x="2511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7"/>
                  </a:lnTo>
                  <a:lnTo>
                    <a:pt x="2507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9"/>
                  </a:lnTo>
                  <a:lnTo>
                    <a:pt x="2507" y="1259"/>
                  </a:lnTo>
                  <a:lnTo>
                    <a:pt x="2507" y="1259"/>
                  </a:lnTo>
                  <a:lnTo>
                    <a:pt x="2507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7"/>
                  </a:lnTo>
                  <a:lnTo>
                    <a:pt x="2511" y="1257"/>
                  </a:lnTo>
                  <a:lnTo>
                    <a:pt x="2511" y="1254"/>
                  </a:lnTo>
                  <a:lnTo>
                    <a:pt x="2511" y="1254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6" y="1254"/>
                  </a:lnTo>
                  <a:lnTo>
                    <a:pt x="2516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0"/>
                  </a:lnTo>
                  <a:lnTo>
                    <a:pt x="2519" y="1250"/>
                  </a:lnTo>
                  <a:lnTo>
                    <a:pt x="2521" y="1250"/>
                  </a:lnTo>
                  <a:lnTo>
                    <a:pt x="2526" y="1247"/>
                  </a:lnTo>
                  <a:lnTo>
                    <a:pt x="2528" y="1247"/>
                  </a:lnTo>
                  <a:lnTo>
                    <a:pt x="2528" y="1245"/>
                  </a:lnTo>
                  <a:lnTo>
                    <a:pt x="2526" y="1243"/>
                  </a:lnTo>
                  <a:lnTo>
                    <a:pt x="2528" y="1243"/>
                  </a:lnTo>
                  <a:lnTo>
                    <a:pt x="2528" y="1243"/>
                  </a:lnTo>
                  <a:lnTo>
                    <a:pt x="2530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5" y="1245"/>
                  </a:lnTo>
                  <a:lnTo>
                    <a:pt x="2533" y="1245"/>
                  </a:lnTo>
                  <a:lnTo>
                    <a:pt x="2533" y="1245"/>
                  </a:lnTo>
                  <a:lnTo>
                    <a:pt x="2533" y="1247"/>
                  </a:lnTo>
                  <a:lnTo>
                    <a:pt x="2533" y="1247"/>
                  </a:lnTo>
                  <a:lnTo>
                    <a:pt x="2533" y="1250"/>
                  </a:lnTo>
                  <a:lnTo>
                    <a:pt x="2533" y="1250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5"/>
                  </a:lnTo>
                  <a:lnTo>
                    <a:pt x="2537" y="1245"/>
                  </a:lnTo>
                  <a:lnTo>
                    <a:pt x="2537" y="1245"/>
                  </a:lnTo>
                  <a:lnTo>
                    <a:pt x="2540" y="1245"/>
                  </a:lnTo>
                  <a:lnTo>
                    <a:pt x="2540" y="1245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5"/>
                  </a:lnTo>
                  <a:lnTo>
                    <a:pt x="2540" y="1247"/>
                  </a:lnTo>
                  <a:lnTo>
                    <a:pt x="2542" y="1247"/>
                  </a:lnTo>
                  <a:lnTo>
                    <a:pt x="2545" y="1250"/>
                  </a:lnTo>
                  <a:lnTo>
                    <a:pt x="2545" y="1250"/>
                  </a:lnTo>
                  <a:lnTo>
                    <a:pt x="2542" y="1250"/>
                  </a:lnTo>
                  <a:lnTo>
                    <a:pt x="2540" y="1250"/>
                  </a:lnTo>
                  <a:lnTo>
                    <a:pt x="2540" y="1252"/>
                  </a:lnTo>
                  <a:lnTo>
                    <a:pt x="2540" y="1252"/>
                  </a:lnTo>
                  <a:lnTo>
                    <a:pt x="2542" y="1252"/>
                  </a:lnTo>
                  <a:lnTo>
                    <a:pt x="2547" y="1254"/>
                  </a:lnTo>
                  <a:lnTo>
                    <a:pt x="2549" y="1254"/>
                  </a:lnTo>
                  <a:lnTo>
                    <a:pt x="2549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4" y="1252"/>
                  </a:lnTo>
                  <a:lnTo>
                    <a:pt x="2554" y="1252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2" y="1250"/>
                  </a:lnTo>
                  <a:lnTo>
                    <a:pt x="2552" y="1250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6" y="1247"/>
                  </a:lnTo>
                  <a:lnTo>
                    <a:pt x="2556" y="1250"/>
                  </a:lnTo>
                  <a:lnTo>
                    <a:pt x="2559" y="1250"/>
                  </a:lnTo>
                  <a:lnTo>
                    <a:pt x="2559" y="1250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9" y="1245"/>
                  </a:lnTo>
                  <a:lnTo>
                    <a:pt x="2559" y="1240"/>
                  </a:lnTo>
                  <a:lnTo>
                    <a:pt x="2559" y="1240"/>
                  </a:lnTo>
                  <a:lnTo>
                    <a:pt x="2556" y="1240"/>
                  </a:lnTo>
                  <a:lnTo>
                    <a:pt x="2554" y="1240"/>
                  </a:lnTo>
                  <a:lnTo>
                    <a:pt x="2554" y="1243"/>
                  </a:lnTo>
                  <a:lnTo>
                    <a:pt x="2554" y="1243"/>
                  </a:lnTo>
                  <a:lnTo>
                    <a:pt x="2552" y="1243"/>
                  </a:lnTo>
                  <a:lnTo>
                    <a:pt x="2552" y="1240"/>
                  </a:lnTo>
                  <a:lnTo>
                    <a:pt x="2552" y="1240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6" y="1233"/>
                  </a:lnTo>
                  <a:lnTo>
                    <a:pt x="2556" y="1233"/>
                  </a:lnTo>
                  <a:lnTo>
                    <a:pt x="2556" y="1235"/>
                  </a:lnTo>
                  <a:lnTo>
                    <a:pt x="2556" y="1235"/>
                  </a:lnTo>
                  <a:lnTo>
                    <a:pt x="2556" y="1233"/>
                  </a:lnTo>
                  <a:lnTo>
                    <a:pt x="2559" y="1233"/>
                  </a:lnTo>
                  <a:lnTo>
                    <a:pt x="2559" y="1233"/>
                  </a:lnTo>
                  <a:lnTo>
                    <a:pt x="2561" y="1233"/>
                  </a:lnTo>
                  <a:lnTo>
                    <a:pt x="2561" y="1233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3" y="1231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4"/>
                  </a:lnTo>
                  <a:lnTo>
                    <a:pt x="2559" y="1221"/>
                  </a:lnTo>
                  <a:lnTo>
                    <a:pt x="2561" y="1221"/>
                  </a:lnTo>
                  <a:lnTo>
                    <a:pt x="2561" y="1221"/>
                  </a:lnTo>
                  <a:lnTo>
                    <a:pt x="2561" y="1224"/>
                  </a:lnTo>
                  <a:lnTo>
                    <a:pt x="2561" y="1221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3" y="1219"/>
                  </a:lnTo>
                  <a:lnTo>
                    <a:pt x="2566" y="1216"/>
                  </a:lnTo>
                  <a:lnTo>
                    <a:pt x="2566" y="1219"/>
                  </a:lnTo>
                  <a:lnTo>
                    <a:pt x="2568" y="1216"/>
                  </a:lnTo>
                  <a:lnTo>
                    <a:pt x="2568" y="1216"/>
                  </a:lnTo>
                  <a:lnTo>
                    <a:pt x="2566" y="1214"/>
                  </a:lnTo>
                  <a:lnTo>
                    <a:pt x="2566" y="1214"/>
                  </a:lnTo>
                  <a:lnTo>
                    <a:pt x="2563" y="1214"/>
                  </a:lnTo>
                  <a:lnTo>
                    <a:pt x="2563" y="1214"/>
                  </a:lnTo>
                  <a:lnTo>
                    <a:pt x="2561" y="1216"/>
                  </a:lnTo>
                  <a:lnTo>
                    <a:pt x="2561" y="1216"/>
                  </a:lnTo>
                  <a:lnTo>
                    <a:pt x="2556" y="1216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4" y="1214"/>
                  </a:lnTo>
                  <a:lnTo>
                    <a:pt x="2547" y="1214"/>
                  </a:lnTo>
                  <a:lnTo>
                    <a:pt x="2547" y="1214"/>
                  </a:lnTo>
                  <a:lnTo>
                    <a:pt x="2545" y="1212"/>
                  </a:lnTo>
                  <a:lnTo>
                    <a:pt x="2545" y="1212"/>
                  </a:lnTo>
                  <a:lnTo>
                    <a:pt x="2542" y="1212"/>
                  </a:lnTo>
                  <a:lnTo>
                    <a:pt x="2542" y="1214"/>
                  </a:lnTo>
                  <a:lnTo>
                    <a:pt x="2542" y="1214"/>
                  </a:lnTo>
                  <a:lnTo>
                    <a:pt x="2540" y="1214"/>
                  </a:lnTo>
                  <a:lnTo>
                    <a:pt x="2540" y="1214"/>
                  </a:lnTo>
                  <a:lnTo>
                    <a:pt x="2537" y="1212"/>
                  </a:lnTo>
                  <a:lnTo>
                    <a:pt x="2537" y="1212"/>
                  </a:lnTo>
                  <a:lnTo>
                    <a:pt x="2537" y="1209"/>
                  </a:lnTo>
                  <a:lnTo>
                    <a:pt x="2540" y="1209"/>
                  </a:lnTo>
                  <a:lnTo>
                    <a:pt x="2540" y="1207"/>
                  </a:lnTo>
                  <a:lnTo>
                    <a:pt x="2537" y="1207"/>
                  </a:lnTo>
                  <a:lnTo>
                    <a:pt x="2537" y="1205"/>
                  </a:lnTo>
                  <a:lnTo>
                    <a:pt x="2537" y="1207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5" y="1205"/>
                  </a:lnTo>
                  <a:lnTo>
                    <a:pt x="2535" y="1205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3" y="1207"/>
                  </a:lnTo>
                  <a:lnTo>
                    <a:pt x="2533" y="1207"/>
                  </a:lnTo>
                  <a:lnTo>
                    <a:pt x="2533" y="1209"/>
                  </a:lnTo>
                  <a:lnTo>
                    <a:pt x="2530" y="1209"/>
                  </a:lnTo>
                  <a:lnTo>
                    <a:pt x="2530" y="1212"/>
                  </a:lnTo>
                  <a:lnTo>
                    <a:pt x="2530" y="1212"/>
                  </a:lnTo>
                  <a:lnTo>
                    <a:pt x="2530" y="1214"/>
                  </a:lnTo>
                  <a:lnTo>
                    <a:pt x="2530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16" y="1212"/>
                  </a:lnTo>
                  <a:lnTo>
                    <a:pt x="2514" y="1212"/>
                  </a:lnTo>
                  <a:lnTo>
                    <a:pt x="2514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09" y="1212"/>
                  </a:lnTo>
                  <a:lnTo>
                    <a:pt x="2509" y="1212"/>
                  </a:lnTo>
                  <a:lnTo>
                    <a:pt x="2511" y="1212"/>
                  </a:lnTo>
                  <a:lnTo>
                    <a:pt x="2514" y="1212"/>
                  </a:lnTo>
                  <a:lnTo>
                    <a:pt x="2514" y="1214"/>
                  </a:lnTo>
                  <a:lnTo>
                    <a:pt x="2514" y="1214"/>
                  </a:lnTo>
                  <a:lnTo>
                    <a:pt x="2509" y="1214"/>
                  </a:lnTo>
                  <a:lnTo>
                    <a:pt x="2509" y="1214"/>
                  </a:lnTo>
                  <a:lnTo>
                    <a:pt x="2507" y="1214"/>
                  </a:lnTo>
                  <a:lnTo>
                    <a:pt x="2507" y="1212"/>
                  </a:lnTo>
                  <a:lnTo>
                    <a:pt x="2507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2" y="1209"/>
                  </a:lnTo>
                  <a:lnTo>
                    <a:pt x="2502" y="1209"/>
                  </a:lnTo>
                  <a:lnTo>
                    <a:pt x="2502" y="1207"/>
                  </a:lnTo>
                  <a:lnTo>
                    <a:pt x="2500" y="1207"/>
                  </a:lnTo>
                  <a:lnTo>
                    <a:pt x="2500" y="1205"/>
                  </a:lnTo>
                  <a:lnTo>
                    <a:pt x="2500" y="1205"/>
                  </a:lnTo>
                  <a:lnTo>
                    <a:pt x="2500" y="1202"/>
                  </a:lnTo>
                  <a:lnTo>
                    <a:pt x="2502" y="1202"/>
                  </a:lnTo>
                  <a:lnTo>
                    <a:pt x="2500" y="1202"/>
                  </a:lnTo>
                  <a:lnTo>
                    <a:pt x="2500" y="1202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500" y="1202"/>
                  </a:lnTo>
                  <a:lnTo>
                    <a:pt x="2497" y="1205"/>
                  </a:lnTo>
                  <a:lnTo>
                    <a:pt x="2495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8" y="1200"/>
                  </a:lnTo>
                  <a:lnTo>
                    <a:pt x="2485" y="1200"/>
                  </a:lnTo>
                  <a:lnTo>
                    <a:pt x="2485" y="1198"/>
                  </a:lnTo>
                  <a:lnTo>
                    <a:pt x="2485" y="1198"/>
                  </a:lnTo>
                  <a:lnTo>
                    <a:pt x="2488" y="1198"/>
                  </a:lnTo>
                  <a:lnTo>
                    <a:pt x="2485" y="1195"/>
                  </a:lnTo>
                  <a:lnTo>
                    <a:pt x="2485" y="1195"/>
                  </a:lnTo>
                  <a:lnTo>
                    <a:pt x="2483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78" y="1195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6" y="1193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88"/>
                  </a:lnTo>
                  <a:lnTo>
                    <a:pt x="2474" y="1188"/>
                  </a:lnTo>
                  <a:lnTo>
                    <a:pt x="2474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69" y="1188"/>
                  </a:lnTo>
                  <a:lnTo>
                    <a:pt x="2466" y="1188"/>
                  </a:lnTo>
                  <a:lnTo>
                    <a:pt x="2464" y="1188"/>
                  </a:lnTo>
                  <a:lnTo>
                    <a:pt x="2464" y="1188"/>
                  </a:lnTo>
                  <a:lnTo>
                    <a:pt x="2462" y="1190"/>
                  </a:lnTo>
                  <a:lnTo>
                    <a:pt x="2459" y="1190"/>
                  </a:lnTo>
                  <a:lnTo>
                    <a:pt x="2457" y="1190"/>
                  </a:lnTo>
                  <a:lnTo>
                    <a:pt x="2457" y="1193"/>
                  </a:lnTo>
                  <a:lnTo>
                    <a:pt x="2455" y="1193"/>
                  </a:lnTo>
                  <a:lnTo>
                    <a:pt x="2450" y="1193"/>
                  </a:lnTo>
                  <a:lnTo>
                    <a:pt x="2450" y="1193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5" y="1198"/>
                  </a:lnTo>
                  <a:lnTo>
                    <a:pt x="2443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40" y="1198"/>
                  </a:lnTo>
                  <a:lnTo>
                    <a:pt x="2440" y="1198"/>
                  </a:lnTo>
                  <a:lnTo>
                    <a:pt x="2443" y="1198"/>
                  </a:lnTo>
                  <a:lnTo>
                    <a:pt x="2443" y="1198"/>
                  </a:lnTo>
                  <a:lnTo>
                    <a:pt x="2443" y="1200"/>
                  </a:lnTo>
                  <a:lnTo>
                    <a:pt x="2443" y="1202"/>
                  </a:lnTo>
                  <a:lnTo>
                    <a:pt x="2436" y="1209"/>
                  </a:lnTo>
                  <a:lnTo>
                    <a:pt x="2429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4" y="1216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21"/>
                  </a:lnTo>
                  <a:lnTo>
                    <a:pt x="2422" y="1224"/>
                  </a:lnTo>
                  <a:lnTo>
                    <a:pt x="2422" y="1226"/>
                  </a:lnTo>
                  <a:lnTo>
                    <a:pt x="2419" y="1226"/>
                  </a:lnTo>
                  <a:lnTo>
                    <a:pt x="2414" y="1231"/>
                  </a:lnTo>
                  <a:lnTo>
                    <a:pt x="2414" y="1231"/>
                  </a:lnTo>
                  <a:lnTo>
                    <a:pt x="2414" y="1233"/>
                  </a:lnTo>
                  <a:lnTo>
                    <a:pt x="2412" y="1233"/>
                  </a:lnTo>
                  <a:lnTo>
                    <a:pt x="2410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398" y="1233"/>
                  </a:lnTo>
                  <a:lnTo>
                    <a:pt x="2398" y="1235"/>
                  </a:lnTo>
                  <a:lnTo>
                    <a:pt x="2388" y="1233"/>
                  </a:lnTo>
                  <a:lnTo>
                    <a:pt x="2381" y="1231"/>
                  </a:lnTo>
                  <a:lnTo>
                    <a:pt x="2381" y="1228"/>
                  </a:lnTo>
                  <a:lnTo>
                    <a:pt x="2377" y="1228"/>
                  </a:lnTo>
                  <a:lnTo>
                    <a:pt x="2377" y="1226"/>
                  </a:lnTo>
                  <a:lnTo>
                    <a:pt x="2377" y="1226"/>
                  </a:lnTo>
                  <a:lnTo>
                    <a:pt x="2374" y="1224"/>
                  </a:lnTo>
                  <a:lnTo>
                    <a:pt x="2374" y="1224"/>
                  </a:lnTo>
                  <a:lnTo>
                    <a:pt x="2372" y="1224"/>
                  </a:lnTo>
                  <a:lnTo>
                    <a:pt x="2372" y="1224"/>
                  </a:lnTo>
                  <a:lnTo>
                    <a:pt x="2372" y="1221"/>
                  </a:lnTo>
                  <a:lnTo>
                    <a:pt x="2372" y="1216"/>
                  </a:lnTo>
                  <a:lnTo>
                    <a:pt x="2372" y="1207"/>
                  </a:lnTo>
                  <a:lnTo>
                    <a:pt x="2372" y="1205"/>
                  </a:lnTo>
                  <a:lnTo>
                    <a:pt x="2372" y="1202"/>
                  </a:lnTo>
                  <a:lnTo>
                    <a:pt x="2372" y="1202"/>
                  </a:lnTo>
                  <a:lnTo>
                    <a:pt x="2374" y="1200"/>
                  </a:lnTo>
                  <a:lnTo>
                    <a:pt x="2374" y="1200"/>
                  </a:lnTo>
                  <a:lnTo>
                    <a:pt x="2377" y="1198"/>
                  </a:lnTo>
                  <a:lnTo>
                    <a:pt x="2377" y="1195"/>
                  </a:lnTo>
                  <a:lnTo>
                    <a:pt x="2377" y="1195"/>
                  </a:lnTo>
                  <a:lnTo>
                    <a:pt x="2379" y="1193"/>
                  </a:lnTo>
                  <a:lnTo>
                    <a:pt x="2381" y="1193"/>
                  </a:lnTo>
                  <a:lnTo>
                    <a:pt x="2384" y="1195"/>
                  </a:lnTo>
                  <a:lnTo>
                    <a:pt x="2386" y="1198"/>
                  </a:lnTo>
                  <a:lnTo>
                    <a:pt x="2388" y="1198"/>
                  </a:lnTo>
                  <a:lnTo>
                    <a:pt x="2388" y="1195"/>
                  </a:lnTo>
                  <a:lnTo>
                    <a:pt x="2386" y="1193"/>
                  </a:lnTo>
                  <a:lnTo>
                    <a:pt x="2386" y="1190"/>
                  </a:lnTo>
                  <a:lnTo>
                    <a:pt x="2381" y="1188"/>
                  </a:lnTo>
                  <a:lnTo>
                    <a:pt x="2381" y="1186"/>
                  </a:lnTo>
                  <a:lnTo>
                    <a:pt x="2379" y="1183"/>
                  </a:lnTo>
                  <a:lnTo>
                    <a:pt x="2377" y="1181"/>
                  </a:lnTo>
                  <a:lnTo>
                    <a:pt x="2374" y="1179"/>
                  </a:lnTo>
                  <a:lnTo>
                    <a:pt x="2372" y="1176"/>
                  </a:lnTo>
                  <a:lnTo>
                    <a:pt x="2372" y="1174"/>
                  </a:lnTo>
                  <a:lnTo>
                    <a:pt x="2372" y="1174"/>
                  </a:lnTo>
                  <a:lnTo>
                    <a:pt x="2370" y="1174"/>
                  </a:lnTo>
                  <a:lnTo>
                    <a:pt x="2372" y="1169"/>
                  </a:lnTo>
                  <a:lnTo>
                    <a:pt x="2370" y="1169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2" y="1167"/>
                  </a:lnTo>
                  <a:lnTo>
                    <a:pt x="2355" y="1167"/>
                  </a:lnTo>
                  <a:lnTo>
                    <a:pt x="2353" y="1169"/>
                  </a:lnTo>
                  <a:lnTo>
                    <a:pt x="2353" y="1169"/>
                  </a:lnTo>
                  <a:lnTo>
                    <a:pt x="2353" y="1172"/>
                  </a:lnTo>
                  <a:lnTo>
                    <a:pt x="2353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48" y="1172"/>
                  </a:lnTo>
                  <a:lnTo>
                    <a:pt x="2348" y="1172"/>
                  </a:lnTo>
                  <a:lnTo>
                    <a:pt x="2346" y="1169"/>
                  </a:lnTo>
                  <a:lnTo>
                    <a:pt x="2346" y="1169"/>
                  </a:lnTo>
                  <a:lnTo>
                    <a:pt x="2343" y="1169"/>
                  </a:lnTo>
                  <a:lnTo>
                    <a:pt x="2339" y="1169"/>
                  </a:lnTo>
                  <a:lnTo>
                    <a:pt x="2334" y="1167"/>
                  </a:lnTo>
                  <a:lnTo>
                    <a:pt x="2329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4"/>
                  </a:lnTo>
                  <a:lnTo>
                    <a:pt x="2325" y="1164"/>
                  </a:lnTo>
                  <a:lnTo>
                    <a:pt x="2322" y="1164"/>
                  </a:lnTo>
                  <a:lnTo>
                    <a:pt x="2322" y="1164"/>
                  </a:lnTo>
                  <a:lnTo>
                    <a:pt x="2320" y="1164"/>
                  </a:lnTo>
                  <a:lnTo>
                    <a:pt x="2320" y="1162"/>
                  </a:lnTo>
                  <a:lnTo>
                    <a:pt x="2320" y="1162"/>
                  </a:lnTo>
                  <a:lnTo>
                    <a:pt x="2317" y="1160"/>
                  </a:lnTo>
                  <a:lnTo>
                    <a:pt x="2313" y="1160"/>
                  </a:lnTo>
                  <a:lnTo>
                    <a:pt x="2313" y="1157"/>
                  </a:lnTo>
                  <a:lnTo>
                    <a:pt x="2308" y="1153"/>
                  </a:lnTo>
                  <a:lnTo>
                    <a:pt x="2303" y="1148"/>
                  </a:lnTo>
                  <a:lnTo>
                    <a:pt x="2301" y="1138"/>
                  </a:lnTo>
                  <a:lnTo>
                    <a:pt x="2299" y="1136"/>
                  </a:lnTo>
                  <a:lnTo>
                    <a:pt x="2299" y="1136"/>
                  </a:lnTo>
                  <a:lnTo>
                    <a:pt x="2299" y="1134"/>
                  </a:lnTo>
                  <a:lnTo>
                    <a:pt x="2299" y="1134"/>
                  </a:lnTo>
                  <a:lnTo>
                    <a:pt x="2299" y="1131"/>
                  </a:lnTo>
                  <a:lnTo>
                    <a:pt x="2299" y="1131"/>
                  </a:lnTo>
                  <a:lnTo>
                    <a:pt x="2299" y="1129"/>
                  </a:lnTo>
                  <a:lnTo>
                    <a:pt x="2299" y="1124"/>
                  </a:lnTo>
                  <a:lnTo>
                    <a:pt x="2301" y="1124"/>
                  </a:lnTo>
                  <a:lnTo>
                    <a:pt x="2301" y="1122"/>
                  </a:lnTo>
                  <a:lnTo>
                    <a:pt x="2306" y="1112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8" y="1110"/>
                  </a:lnTo>
                  <a:lnTo>
                    <a:pt x="2308" y="1110"/>
                  </a:lnTo>
                  <a:lnTo>
                    <a:pt x="2310" y="1112"/>
                  </a:lnTo>
                  <a:lnTo>
                    <a:pt x="2310" y="1110"/>
                  </a:lnTo>
                  <a:lnTo>
                    <a:pt x="2310" y="1108"/>
                  </a:lnTo>
                  <a:lnTo>
                    <a:pt x="2308" y="1108"/>
                  </a:lnTo>
                  <a:lnTo>
                    <a:pt x="2308" y="1105"/>
                  </a:lnTo>
                  <a:lnTo>
                    <a:pt x="2308" y="1105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13" y="1101"/>
                  </a:lnTo>
                  <a:lnTo>
                    <a:pt x="2315" y="1096"/>
                  </a:lnTo>
                  <a:lnTo>
                    <a:pt x="2317" y="1096"/>
                  </a:lnTo>
                  <a:lnTo>
                    <a:pt x="2320" y="1096"/>
                  </a:lnTo>
                  <a:lnTo>
                    <a:pt x="2322" y="1096"/>
                  </a:lnTo>
                  <a:lnTo>
                    <a:pt x="2325" y="1096"/>
                  </a:lnTo>
                  <a:lnTo>
                    <a:pt x="2327" y="1096"/>
                  </a:lnTo>
                  <a:lnTo>
                    <a:pt x="2329" y="1098"/>
                  </a:lnTo>
                  <a:lnTo>
                    <a:pt x="2332" y="1101"/>
                  </a:lnTo>
                  <a:lnTo>
                    <a:pt x="2332" y="1103"/>
                  </a:lnTo>
                  <a:lnTo>
                    <a:pt x="2332" y="1105"/>
                  </a:lnTo>
                  <a:lnTo>
                    <a:pt x="2334" y="1105"/>
                  </a:lnTo>
                  <a:lnTo>
                    <a:pt x="2336" y="1108"/>
                  </a:lnTo>
                  <a:lnTo>
                    <a:pt x="2336" y="1108"/>
                  </a:lnTo>
                  <a:lnTo>
                    <a:pt x="2339" y="1108"/>
                  </a:lnTo>
                  <a:lnTo>
                    <a:pt x="2339" y="1108"/>
                  </a:lnTo>
                  <a:lnTo>
                    <a:pt x="2341" y="1108"/>
                  </a:lnTo>
                  <a:lnTo>
                    <a:pt x="2341" y="1108"/>
                  </a:lnTo>
                  <a:lnTo>
                    <a:pt x="2343" y="1105"/>
                  </a:lnTo>
                  <a:lnTo>
                    <a:pt x="2346" y="1103"/>
                  </a:lnTo>
                  <a:lnTo>
                    <a:pt x="2348" y="1103"/>
                  </a:lnTo>
                  <a:lnTo>
                    <a:pt x="2348" y="1103"/>
                  </a:lnTo>
                  <a:lnTo>
                    <a:pt x="2351" y="1101"/>
                  </a:lnTo>
                  <a:lnTo>
                    <a:pt x="2348" y="1101"/>
                  </a:lnTo>
                  <a:lnTo>
                    <a:pt x="2351" y="1101"/>
                  </a:lnTo>
                  <a:lnTo>
                    <a:pt x="2351" y="1101"/>
                  </a:lnTo>
                  <a:lnTo>
                    <a:pt x="2353" y="1101"/>
                  </a:lnTo>
                  <a:lnTo>
                    <a:pt x="2355" y="1098"/>
                  </a:lnTo>
                  <a:lnTo>
                    <a:pt x="2355" y="1098"/>
                  </a:lnTo>
                  <a:lnTo>
                    <a:pt x="2358" y="1101"/>
                  </a:lnTo>
                  <a:lnTo>
                    <a:pt x="2360" y="1101"/>
                  </a:lnTo>
                  <a:lnTo>
                    <a:pt x="2362" y="1101"/>
                  </a:lnTo>
                  <a:lnTo>
                    <a:pt x="2362" y="1101"/>
                  </a:lnTo>
                  <a:lnTo>
                    <a:pt x="2365" y="1098"/>
                  </a:lnTo>
                  <a:lnTo>
                    <a:pt x="2365" y="1098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8"/>
                  </a:lnTo>
                  <a:lnTo>
                    <a:pt x="2367" y="1098"/>
                  </a:lnTo>
                  <a:lnTo>
                    <a:pt x="2370" y="1098"/>
                  </a:lnTo>
                  <a:lnTo>
                    <a:pt x="2372" y="1098"/>
                  </a:lnTo>
                  <a:lnTo>
                    <a:pt x="2372" y="1096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2" y="1101"/>
                  </a:lnTo>
                  <a:lnTo>
                    <a:pt x="2374" y="1098"/>
                  </a:lnTo>
                  <a:lnTo>
                    <a:pt x="2374" y="1098"/>
                  </a:lnTo>
                  <a:lnTo>
                    <a:pt x="2377" y="1096"/>
                  </a:lnTo>
                  <a:lnTo>
                    <a:pt x="2377" y="1093"/>
                  </a:lnTo>
                  <a:lnTo>
                    <a:pt x="2379" y="1093"/>
                  </a:lnTo>
                  <a:lnTo>
                    <a:pt x="2381" y="1091"/>
                  </a:lnTo>
                  <a:lnTo>
                    <a:pt x="2384" y="1086"/>
                  </a:lnTo>
                  <a:lnTo>
                    <a:pt x="2384" y="1086"/>
                  </a:lnTo>
                  <a:lnTo>
                    <a:pt x="2386" y="1086"/>
                  </a:lnTo>
                  <a:lnTo>
                    <a:pt x="2388" y="1086"/>
                  </a:lnTo>
                  <a:lnTo>
                    <a:pt x="2388" y="1084"/>
                  </a:lnTo>
                  <a:lnTo>
                    <a:pt x="2391" y="1082"/>
                  </a:lnTo>
                  <a:lnTo>
                    <a:pt x="2391" y="1082"/>
                  </a:lnTo>
                  <a:lnTo>
                    <a:pt x="2391" y="1079"/>
                  </a:lnTo>
                  <a:lnTo>
                    <a:pt x="2388" y="1077"/>
                  </a:lnTo>
                  <a:lnTo>
                    <a:pt x="2388" y="1077"/>
                  </a:lnTo>
                  <a:lnTo>
                    <a:pt x="2388" y="1074"/>
                  </a:lnTo>
                  <a:lnTo>
                    <a:pt x="2388" y="1072"/>
                  </a:lnTo>
                  <a:lnTo>
                    <a:pt x="2388" y="1070"/>
                  </a:lnTo>
                  <a:lnTo>
                    <a:pt x="2388" y="1072"/>
                  </a:lnTo>
                  <a:lnTo>
                    <a:pt x="2386" y="1072"/>
                  </a:lnTo>
                  <a:lnTo>
                    <a:pt x="2386" y="1074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0"/>
                  </a:lnTo>
                  <a:lnTo>
                    <a:pt x="2386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91" y="1067"/>
                  </a:lnTo>
                  <a:lnTo>
                    <a:pt x="2391" y="1067"/>
                  </a:lnTo>
                  <a:lnTo>
                    <a:pt x="2391" y="1063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6" y="1058"/>
                  </a:lnTo>
                  <a:lnTo>
                    <a:pt x="2396" y="1058"/>
                  </a:lnTo>
                  <a:lnTo>
                    <a:pt x="2396" y="1056"/>
                  </a:lnTo>
                  <a:lnTo>
                    <a:pt x="2398" y="1056"/>
                  </a:lnTo>
                  <a:lnTo>
                    <a:pt x="2400" y="1056"/>
                  </a:lnTo>
                  <a:lnTo>
                    <a:pt x="2403" y="1056"/>
                  </a:lnTo>
                  <a:lnTo>
                    <a:pt x="2403" y="1053"/>
                  </a:lnTo>
                  <a:lnTo>
                    <a:pt x="2400" y="1051"/>
                  </a:lnTo>
                  <a:lnTo>
                    <a:pt x="2403" y="1051"/>
                  </a:lnTo>
                  <a:lnTo>
                    <a:pt x="2403" y="1051"/>
                  </a:lnTo>
                  <a:lnTo>
                    <a:pt x="2403" y="1048"/>
                  </a:lnTo>
                  <a:lnTo>
                    <a:pt x="2405" y="1048"/>
                  </a:lnTo>
                  <a:lnTo>
                    <a:pt x="2405" y="1048"/>
                  </a:lnTo>
                  <a:lnTo>
                    <a:pt x="2407" y="1048"/>
                  </a:lnTo>
                  <a:lnTo>
                    <a:pt x="2410" y="1046"/>
                  </a:lnTo>
                  <a:lnTo>
                    <a:pt x="2412" y="1046"/>
                  </a:lnTo>
                  <a:lnTo>
                    <a:pt x="2414" y="1046"/>
                  </a:lnTo>
                  <a:lnTo>
                    <a:pt x="2414" y="1046"/>
                  </a:lnTo>
                  <a:lnTo>
                    <a:pt x="2414" y="1044"/>
                  </a:lnTo>
                  <a:lnTo>
                    <a:pt x="2417" y="1044"/>
                  </a:lnTo>
                  <a:lnTo>
                    <a:pt x="2419" y="1044"/>
                  </a:lnTo>
                  <a:lnTo>
                    <a:pt x="2419" y="1044"/>
                  </a:lnTo>
                  <a:lnTo>
                    <a:pt x="2422" y="1041"/>
                  </a:lnTo>
                  <a:lnTo>
                    <a:pt x="2422" y="1041"/>
                  </a:lnTo>
                  <a:lnTo>
                    <a:pt x="2422" y="1039"/>
                  </a:lnTo>
                  <a:lnTo>
                    <a:pt x="2424" y="1039"/>
                  </a:lnTo>
                  <a:lnTo>
                    <a:pt x="2433" y="1037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8" y="1034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3" y="1030"/>
                  </a:lnTo>
                  <a:lnTo>
                    <a:pt x="2443" y="1030"/>
                  </a:lnTo>
                  <a:lnTo>
                    <a:pt x="2445" y="1030"/>
                  </a:lnTo>
                  <a:lnTo>
                    <a:pt x="2448" y="1030"/>
                  </a:lnTo>
                  <a:lnTo>
                    <a:pt x="2450" y="1030"/>
                  </a:lnTo>
                  <a:lnTo>
                    <a:pt x="2450" y="1030"/>
                  </a:lnTo>
                  <a:lnTo>
                    <a:pt x="2452" y="1027"/>
                  </a:lnTo>
                  <a:lnTo>
                    <a:pt x="2452" y="1027"/>
                  </a:lnTo>
                  <a:lnTo>
                    <a:pt x="2452" y="1025"/>
                  </a:lnTo>
                  <a:lnTo>
                    <a:pt x="2452" y="1025"/>
                  </a:lnTo>
                  <a:lnTo>
                    <a:pt x="2452" y="1022"/>
                  </a:lnTo>
                  <a:lnTo>
                    <a:pt x="2452" y="1022"/>
                  </a:lnTo>
                  <a:lnTo>
                    <a:pt x="2452" y="1020"/>
                  </a:lnTo>
                  <a:lnTo>
                    <a:pt x="2455" y="1018"/>
                  </a:lnTo>
                  <a:lnTo>
                    <a:pt x="2457" y="1018"/>
                  </a:lnTo>
                  <a:lnTo>
                    <a:pt x="2457" y="1018"/>
                  </a:lnTo>
                  <a:lnTo>
                    <a:pt x="2457" y="1015"/>
                  </a:lnTo>
                  <a:lnTo>
                    <a:pt x="2457" y="1015"/>
                  </a:lnTo>
                  <a:lnTo>
                    <a:pt x="2455" y="1018"/>
                  </a:lnTo>
                  <a:lnTo>
                    <a:pt x="2455" y="1015"/>
                  </a:lnTo>
                  <a:lnTo>
                    <a:pt x="2455" y="1015"/>
                  </a:lnTo>
                  <a:lnTo>
                    <a:pt x="2457" y="1015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1"/>
                  </a:lnTo>
                  <a:lnTo>
                    <a:pt x="2457" y="1011"/>
                  </a:lnTo>
                  <a:lnTo>
                    <a:pt x="2459" y="1011"/>
                  </a:lnTo>
                  <a:lnTo>
                    <a:pt x="2459" y="1011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6"/>
                  </a:lnTo>
                  <a:lnTo>
                    <a:pt x="2464" y="1006"/>
                  </a:lnTo>
                  <a:lnTo>
                    <a:pt x="2466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999"/>
                  </a:lnTo>
                  <a:lnTo>
                    <a:pt x="2469" y="996"/>
                  </a:lnTo>
                  <a:lnTo>
                    <a:pt x="2469" y="996"/>
                  </a:lnTo>
                  <a:lnTo>
                    <a:pt x="2471" y="996"/>
                  </a:lnTo>
                  <a:lnTo>
                    <a:pt x="2471" y="996"/>
                  </a:lnTo>
                  <a:lnTo>
                    <a:pt x="2474" y="996"/>
                  </a:lnTo>
                  <a:lnTo>
                    <a:pt x="2474" y="996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8" y="994"/>
                  </a:lnTo>
                  <a:lnTo>
                    <a:pt x="2481" y="994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89"/>
                  </a:lnTo>
                  <a:lnTo>
                    <a:pt x="2476" y="989"/>
                  </a:lnTo>
                  <a:lnTo>
                    <a:pt x="2478" y="989"/>
                  </a:lnTo>
                  <a:lnTo>
                    <a:pt x="2476" y="987"/>
                  </a:lnTo>
                  <a:lnTo>
                    <a:pt x="2476" y="987"/>
                  </a:lnTo>
                  <a:lnTo>
                    <a:pt x="2478" y="987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81" y="985"/>
                  </a:lnTo>
                  <a:lnTo>
                    <a:pt x="2481" y="987"/>
                  </a:lnTo>
                  <a:lnTo>
                    <a:pt x="2481" y="987"/>
                  </a:lnTo>
                  <a:lnTo>
                    <a:pt x="2483" y="987"/>
                  </a:lnTo>
                  <a:lnTo>
                    <a:pt x="2483" y="987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2"/>
                  </a:lnTo>
                  <a:lnTo>
                    <a:pt x="2483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0"/>
                  </a:lnTo>
                  <a:lnTo>
                    <a:pt x="2488" y="980"/>
                  </a:lnTo>
                  <a:lnTo>
                    <a:pt x="2488" y="980"/>
                  </a:lnTo>
                  <a:lnTo>
                    <a:pt x="2490" y="977"/>
                  </a:lnTo>
                  <a:lnTo>
                    <a:pt x="2490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7" y="980"/>
                  </a:lnTo>
                  <a:lnTo>
                    <a:pt x="2497" y="977"/>
                  </a:lnTo>
                  <a:lnTo>
                    <a:pt x="2500" y="977"/>
                  </a:lnTo>
                  <a:lnTo>
                    <a:pt x="2500" y="980"/>
                  </a:lnTo>
                  <a:lnTo>
                    <a:pt x="2500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2"/>
                  </a:lnTo>
                  <a:lnTo>
                    <a:pt x="2502" y="982"/>
                  </a:lnTo>
                  <a:lnTo>
                    <a:pt x="2504" y="982"/>
                  </a:lnTo>
                  <a:lnTo>
                    <a:pt x="2507" y="982"/>
                  </a:lnTo>
                  <a:lnTo>
                    <a:pt x="2507" y="982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16" y="985"/>
                  </a:lnTo>
                  <a:lnTo>
                    <a:pt x="2519" y="985"/>
                  </a:lnTo>
                  <a:lnTo>
                    <a:pt x="2519" y="982"/>
                  </a:lnTo>
                  <a:lnTo>
                    <a:pt x="2519" y="982"/>
                  </a:lnTo>
                  <a:lnTo>
                    <a:pt x="2519" y="980"/>
                  </a:lnTo>
                  <a:lnTo>
                    <a:pt x="2519" y="977"/>
                  </a:lnTo>
                  <a:lnTo>
                    <a:pt x="2521" y="977"/>
                  </a:lnTo>
                  <a:lnTo>
                    <a:pt x="2521" y="975"/>
                  </a:lnTo>
                  <a:lnTo>
                    <a:pt x="2523" y="975"/>
                  </a:lnTo>
                  <a:lnTo>
                    <a:pt x="2526" y="975"/>
                  </a:lnTo>
                  <a:lnTo>
                    <a:pt x="2523" y="975"/>
                  </a:lnTo>
                  <a:lnTo>
                    <a:pt x="2523" y="977"/>
                  </a:lnTo>
                  <a:lnTo>
                    <a:pt x="2523" y="977"/>
                  </a:lnTo>
                  <a:lnTo>
                    <a:pt x="2521" y="977"/>
                  </a:lnTo>
                  <a:lnTo>
                    <a:pt x="2523" y="977"/>
                  </a:lnTo>
                  <a:lnTo>
                    <a:pt x="2523" y="980"/>
                  </a:lnTo>
                  <a:lnTo>
                    <a:pt x="2523" y="980"/>
                  </a:lnTo>
                  <a:lnTo>
                    <a:pt x="2523" y="985"/>
                  </a:lnTo>
                  <a:lnTo>
                    <a:pt x="2523" y="985"/>
                  </a:lnTo>
                  <a:lnTo>
                    <a:pt x="2526" y="987"/>
                  </a:lnTo>
                  <a:lnTo>
                    <a:pt x="2526" y="987"/>
                  </a:lnTo>
                  <a:lnTo>
                    <a:pt x="2533" y="992"/>
                  </a:lnTo>
                  <a:lnTo>
                    <a:pt x="2535" y="992"/>
                  </a:lnTo>
                  <a:lnTo>
                    <a:pt x="2537" y="994"/>
                  </a:lnTo>
                  <a:lnTo>
                    <a:pt x="2537" y="996"/>
                  </a:lnTo>
                  <a:lnTo>
                    <a:pt x="2537" y="996"/>
                  </a:lnTo>
                  <a:lnTo>
                    <a:pt x="2540" y="994"/>
                  </a:lnTo>
                  <a:lnTo>
                    <a:pt x="2540" y="996"/>
                  </a:lnTo>
                  <a:lnTo>
                    <a:pt x="2540" y="999"/>
                  </a:lnTo>
                  <a:lnTo>
                    <a:pt x="2537" y="999"/>
                  </a:lnTo>
                  <a:lnTo>
                    <a:pt x="2540" y="1001"/>
                  </a:lnTo>
                  <a:lnTo>
                    <a:pt x="2540" y="1001"/>
                  </a:lnTo>
                  <a:lnTo>
                    <a:pt x="2542" y="1003"/>
                  </a:lnTo>
                  <a:lnTo>
                    <a:pt x="2545" y="1006"/>
                  </a:lnTo>
                  <a:lnTo>
                    <a:pt x="2547" y="1006"/>
                  </a:lnTo>
                  <a:lnTo>
                    <a:pt x="2547" y="1008"/>
                  </a:lnTo>
                  <a:lnTo>
                    <a:pt x="2547" y="1008"/>
                  </a:lnTo>
                  <a:lnTo>
                    <a:pt x="2547" y="1011"/>
                  </a:lnTo>
                  <a:lnTo>
                    <a:pt x="2547" y="1011"/>
                  </a:lnTo>
                  <a:lnTo>
                    <a:pt x="2545" y="1011"/>
                  </a:lnTo>
                  <a:lnTo>
                    <a:pt x="2545" y="1011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2" y="1013"/>
                  </a:lnTo>
                  <a:lnTo>
                    <a:pt x="2542" y="1015"/>
                  </a:lnTo>
                  <a:lnTo>
                    <a:pt x="2540" y="1018"/>
                  </a:lnTo>
                  <a:lnTo>
                    <a:pt x="2537" y="1020"/>
                  </a:lnTo>
                  <a:lnTo>
                    <a:pt x="2537" y="1020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5"/>
                  </a:lnTo>
                  <a:lnTo>
                    <a:pt x="2537" y="1025"/>
                  </a:lnTo>
                  <a:lnTo>
                    <a:pt x="2535" y="1027"/>
                  </a:lnTo>
                  <a:lnTo>
                    <a:pt x="2535" y="1027"/>
                  </a:lnTo>
                  <a:lnTo>
                    <a:pt x="2533" y="1030"/>
                  </a:lnTo>
                  <a:lnTo>
                    <a:pt x="2533" y="1030"/>
                  </a:lnTo>
                  <a:lnTo>
                    <a:pt x="2530" y="1030"/>
                  </a:lnTo>
                  <a:lnTo>
                    <a:pt x="2530" y="1032"/>
                  </a:lnTo>
                  <a:lnTo>
                    <a:pt x="2530" y="1034"/>
                  </a:lnTo>
                  <a:lnTo>
                    <a:pt x="2528" y="1037"/>
                  </a:lnTo>
                  <a:lnTo>
                    <a:pt x="2528" y="1037"/>
                  </a:lnTo>
                  <a:lnTo>
                    <a:pt x="2526" y="1039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4"/>
                  </a:lnTo>
                  <a:lnTo>
                    <a:pt x="2523" y="1044"/>
                  </a:lnTo>
                  <a:lnTo>
                    <a:pt x="2523" y="1044"/>
                  </a:lnTo>
                  <a:lnTo>
                    <a:pt x="2521" y="1044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19" y="1048"/>
                  </a:lnTo>
                  <a:lnTo>
                    <a:pt x="2519" y="1048"/>
                  </a:lnTo>
                  <a:lnTo>
                    <a:pt x="2516" y="1048"/>
                  </a:lnTo>
                  <a:lnTo>
                    <a:pt x="2516" y="1048"/>
                  </a:lnTo>
                  <a:lnTo>
                    <a:pt x="2514" y="1048"/>
                  </a:lnTo>
                  <a:lnTo>
                    <a:pt x="2511" y="1048"/>
                  </a:lnTo>
                  <a:lnTo>
                    <a:pt x="2511" y="1051"/>
                  </a:lnTo>
                  <a:lnTo>
                    <a:pt x="2509" y="1051"/>
                  </a:lnTo>
                  <a:lnTo>
                    <a:pt x="2507" y="1051"/>
                  </a:lnTo>
                  <a:lnTo>
                    <a:pt x="2504" y="1053"/>
                  </a:lnTo>
                  <a:lnTo>
                    <a:pt x="2504" y="1056"/>
                  </a:lnTo>
                  <a:lnTo>
                    <a:pt x="2504" y="1056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4" y="1060"/>
                  </a:lnTo>
                  <a:lnTo>
                    <a:pt x="2504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4" y="1065"/>
                  </a:lnTo>
                  <a:lnTo>
                    <a:pt x="2502" y="1067"/>
                  </a:lnTo>
                  <a:lnTo>
                    <a:pt x="2504" y="1067"/>
                  </a:lnTo>
                  <a:lnTo>
                    <a:pt x="2502" y="1067"/>
                  </a:lnTo>
                  <a:lnTo>
                    <a:pt x="2500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3" y="1072"/>
                  </a:lnTo>
                  <a:lnTo>
                    <a:pt x="2493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3" y="1074"/>
                  </a:lnTo>
                  <a:lnTo>
                    <a:pt x="2493" y="1074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7" y="1074"/>
                  </a:lnTo>
                  <a:lnTo>
                    <a:pt x="2497" y="1074"/>
                  </a:lnTo>
                  <a:lnTo>
                    <a:pt x="2500" y="1074"/>
                  </a:lnTo>
                  <a:lnTo>
                    <a:pt x="2502" y="1074"/>
                  </a:lnTo>
                  <a:lnTo>
                    <a:pt x="2502" y="1077"/>
                  </a:lnTo>
                  <a:lnTo>
                    <a:pt x="2502" y="1079"/>
                  </a:lnTo>
                  <a:lnTo>
                    <a:pt x="2504" y="1084"/>
                  </a:lnTo>
                  <a:lnTo>
                    <a:pt x="2507" y="1086"/>
                  </a:lnTo>
                  <a:lnTo>
                    <a:pt x="2507" y="1086"/>
                  </a:lnTo>
                  <a:lnTo>
                    <a:pt x="2516" y="1084"/>
                  </a:lnTo>
                  <a:lnTo>
                    <a:pt x="2516" y="1084"/>
                  </a:lnTo>
                  <a:lnTo>
                    <a:pt x="2519" y="1084"/>
                  </a:lnTo>
                  <a:lnTo>
                    <a:pt x="2523" y="1084"/>
                  </a:lnTo>
                  <a:lnTo>
                    <a:pt x="2523" y="1084"/>
                  </a:lnTo>
                  <a:lnTo>
                    <a:pt x="2526" y="1084"/>
                  </a:lnTo>
                  <a:lnTo>
                    <a:pt x="2526" y="1084"/>
                  </a:lnTo>
                  <a:lnTo>
                    <a:pt x="2526" y="1082"/>
                  </a:lnTo>
                  <a:lnTo>
                    <a:pt x="2528" y="1082"/>
                  </a:lnTo>
                  <a:lnTo>
                    <a:pt x="2528" y="1082"/>
                  </a:lnTo>
                  <a:lnTo>
                    <a:pt x="2528" y="1084"/>
                  </a:lnTo>
                  <a:lnTo>
                    <a:pt x="2526" y="1084"/>
                  </a:lnTo>
                  <a:lnTo>
                    <a:pt x="2523" y="1084"/>
                  </a:lnTo>
                  <a:lnTo>
                    <a:pt x="2523" y="1086"/>
                  </a:lnTo>
                  <a:lnTo>
                    <a:pt x="2521" y="1084"/>
                  </a:lnTo>
                  <a:lnTo>
                    <a:pt x="2519" y="1084"/>
                  </a:lnTo>
                  <a:lnTo>
                    <a:pt x="2519" y="1086"/>
                  </a:lnTo>
                  <a:lnTo>
                    <a:pt x="2519" y="1086"/>
                  </a:lnTo>
                  <a:lnTo>
                    <a:pt x="2516" y="1089"/>
                  </a:lnTo>
                  <a:lnTo>
                    <a:pt x="2519" y="1089"/>
                  </a:lnTo>
                  <a:lnTo>
                    <a:pt x="2519" y="1089"/>
                  </a:lnTo>
                  <a:lnTo>
                    <a:pt x="2516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09" y="1091"/>
                  </a:lnTo>
                  <a:lnTo>
                    <a:pt x="2511" y="1093"/>
                  </a:lnTo>
                  <a:lnTo>
                    <a:pt x="2511" y="1093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09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4" y="1098"/>
                  </a:lnTo>
                  <a:lnTo>
                    <a:pt x="2514" y="1101"/>
                  </a:lnTo>
                  <a:lnTo>
                    <a:pt x="2514" y="1103"/>
                  </a:lnTo>
                  <a:lnTo>
                    <a:pt x="2514" y="1103"/>
                  </a:lnTo>
                  <a:lnTo>
                    <a:pt x="2511" y="1105"/>
                  </a:lnTo>
                  <a:lnTo>
                    <a:pt x="2507" y="1108"/>
                  </a:lnTo>
                  <a:lnTo>
                    <a:pt x="2504" y="1108"/>
                  </a:lnTo>
                  <a:lnTo>
                    <a:pt x="2504" y="1110"/>
                  </a:lnTo>
                  <a:lnTo>
                    <a:pt x="2502" y="1110"/>
                  </a:lnTo>
                  <a:lnTo>
                    <a:pt x="2502" y="1110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497" y="1108"/>
                  </a:lnTo>
                  <a:lnTo>
                    <a:pt x="2497" y="1108"/>
                  </a:lnTo>
                  <a:lnTo>
                    <a:pt x="2495" y="1110"/>
                  </a:lnTo>
                  <a:lnTo>
                    <a:pt x="2495" y="1110"/>
                  </a:lnTo>
                  <a:lnTo>
                    <a:pt x="2497" y="1110"/>
                  </a:lnTo>
                  <a:lnTo>
                    <a:pt x="2497" y="1112"/>
                  </a:lnTo>
                  <a:lnTo>
                    <a:pt x="2497" y="1112"/>
                  </a:lnTo>
                  <a:lnTo>
                    <a:pt x="2495" y="1112"/>
                  </a:lnTo>
                  <a:lnTo>
                    <a:pt x="2495" y="1112"/>
                  </a:lnTo>
                  <a:lnTo>
                    <a:pt x="2493" y="1112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88" y="1112"/>
                  </a:lnTo>
                  <a:lnTo>
                    <a:pt x="2488" y="1112"/>
                  </a:lnTo>
                  <a:lnTo>
                    <a:pt x="2485" y="1112"/>
                  </a:lnTo>
                  <a:lnTo>
                    <a:pt x="2485" y="1115"/>
                  </a:lnTo>
                  <a:lnTo>
                    <a:pt x="2483" y="1115"/>
                  </a:lnTo>
                  <a:lnTo>
                    <a:pt x="2483" y="1117"/>
                  </a:lnTo>
                  <a:lnTo>
                    <a:pt x="2483" y="1117"/>
                  </a:lnTo>
                  <a:lnTo>
                    <a:pt x="2488" y="1117"/>
                  </a:lnTo>
                  <a:lnTo>
                    <a:pt x="2488" y="1117"/>
                  </a:lnTo>
                  <a:lnTo>
                    <a:pt x="2485" y="1119"/>
                  </a:lnTo>
                  <a:lnTo>
                    <a:pt x="2485" y="1119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8" y="1129"/>
                  </a:lnTo>
                  <a:lnTo>
                    <a:pt x="2488" y="1129"/>
                  </a:lnTo>
                  <a:lnTo>
                    <a:pt x="2490" y="1129"/>
                  </a:lnTo>
                  <a:lnTo>
                    <a:pt x="2493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3" y="1124"/>
                  </a:lnTo>
                  <a:lnTo>
                    <a:pt x="2495" y="1124"/>
                  </a:lnTo>
                  <a:lnTo>
                    <a:pt x="2497" y="1122"/>
                  </a:lnTo>
                  <a:lnTo>
                    <a:pt x="2500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7" y="1122"/>
                  </a:lnTo>
                  <a:lnTo>
                    <a:pt x="2507" y="1119"/>
                  </a:lnTo>
                  <a:lnTo>
                    <a:pt x="2509" y="1119"/>
                  </a:lnTo>
                  <a:lnTo>
                    <a:pt x="2514" y="1119"/>
                  </a:lnTo>
                  <a:lnTo>
                    <a:pt x="2514" y="1119"/>
                  </a:lnTo>
                  <a:lnTo>
                    <a:pt x="2516" y="1119"/>
                  </a:lnTo>
                  <a:lnTo>
                    <a:pt x="2516" y="1119"/>
                  </a:lnTo>
                  <a:lnTo>
                    <a:pt x="2516" y="1117"/>
                  </a:lnTo>
                  <a:lnTo>
                    <a:pt x="2516" y="1117"/>
                  </a:lnTo>
                  <a:lnTo>
                    <a:pt x="2514" y="1115"/>
                  </a:lnTo>
                  <a:lnTo>
                    <a:pt x="2514" y="1115"/>
                  </a:lnTo>
                  <a:lnTo>
                    <a:pt x="2511" y="1115"/>
                  </a:lnTo>
                  <a:lnTo>
                    <a:pt x="2509" y="1115"/>
                  </a:lnTo>
                  <a:lnTo>
                    <a:pt x="2509" y="1115"/>
                  </a:lnTo>
                  <a:lnTo>
                    <a:pt x="2509" y="1112"/>
                  </a:lnTo>
                  <a:lnTo>
                    <a:pt x="2511" y="1112"/>
                  </a:lnTo>
                  <a:lnTo>
                    <a:pt x="2511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1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6" y="1110"/>
                  </a:lnTo>
                  <a:lnTo>
                    <a:pt x="2519" y="1110"/>
                  </a:lnTo>
                  <a:lnTo>
                    <a:pt x="2519" y="1110"/>
                  </a:lnTo>
                  <a:lnTo>
                    <a:pt x="2516" y="1108"/>
                  </a:lnTo>
                  <a:lnTo>
                    <a:pt x="2516" y="1108"/>
                  </a:lnTo>
                  <a:lnTo>
                    <a:pt x="2519" y="1108"/>
                  </a:lnTo>
                  <a:lnTo>
                    <a:pt x="2519" y="1108"/>
                  </a:lnTo>
                  <a:lnTo>
                    <a:pt x="2521" y="1110"/>
                  </a:lnTo>
                  <a:lnTo>
                    <a:pt x="2521" y="1112"/>
                  </a:lnTo>
                  <a:lnTo>
                    <a:pt x="2523" y="1112"/>
                  </a:lnTo>
                  <a:lnTo>
                    <a:pt x="2523" y="1115"/>
                  </a:lnTo>
                  <a:lnTo>
                    <a:pt x="2523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0"/>
                  </a:lnTo>
                  <a:lnTo>
                    <a:pt x="2523" y="1110"/>
                  </a:lnTo>
                  <a:lnTo>
                    <a:pt x="2523" y="1108"/>
                  </a:lnTo>
                  <a:lnTo>
                    <a:pt x="2523" y="1108"/>
                  </a:lnTo>
                  <a:lnTo>
                    <a:pt x="2526" y="1108"/>
                  </a:lnTo>
                  <a:lnTo>
                    <a:pt x="2528" y="1110"/>
                  </a:lnTo>
                  <a:lnTo>
                    <a:pt x="2528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30" y="1108"/>
                  </a:lnTo>
                  <a:lnTo>
                    <a:pt x="2530" y="1105"/>
                  </a:lnTo>
                  <a:lnTo>
                    <a:pt x="2530" y="1105"/>
                  </a:lnTo>
                  <a:lnTo>
                    <a:pt x="2533" y="1105"/>
                  </a:lnTo>
                  <a:lnTo>
                    <a:pt x="2533" y="1105"/>
                  </a:lnTo>
                  <a:lnTo>
                    <a:pt x="2533" y="1103"/>
                  </a:lnTo>
                  <a:lnTo>
                    <a:pt x="2533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7" y="1101"/>
                  </a:lnTo>
                  <a:lnTo>
                    <a:pt x="2537" y="1101"/>
                  </a:lnTo>
                  <a:lnTo>
                    <a:pt x="2540" y="1101"/>
                  </a:lnTo>
                  <a:lnTo>
                    <a:pt x="2540" y="1101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6"/>
                  </a:lnTo>
                  <a:lnTo>
                    <a:pt x="2542" y="1093"/>
                  </a:lnTo>
                  <a:lnTo>
                    <a:pt x="2545" y="1091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52" y="1084"/>
                  </a:lnTo>
                  <a:lnTo>
                    <a:pt x="2552" y="1082"/>
                  </a:lnTo>
                  <a:lnTo>
                    <a:pt x="2552" y="1082"/>
                  </a:lnTo>
                  <a:lnTo>
                    <a:pt x="2554" y="1082"/>
                  </a:lnTo>
                  <a:lnTo>
                    <a:pt x="2556" y="1082"/>
                  </a:lnTo>
                  <a:lnTo>
                    <a:pt x="2556" y="1082"/>
                  </a:lnTo>
                  <a:lnTo>
                    <a:pt x="2559" y="1079"/>
                  </a:lnTo>
                  <a:lnTo>
                    <a:pt x="2559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9"/>
                  </a:lnTo>
                  <a:lnTo>
                    <a:pt x="2563" y="1077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71" y="1072"/>
                  </a:lnTo>
                  <a:lnTo>
                    <a:pt x="2573" y="1072"/>
                  </a:lnTo>
                  <a:lnTo>
                    <a:pt x="2573" y="1072"/>
                  </a:lnTo>
                  <a:lnTo>
                    <a:pt x="2575" y="1067"/>
                  </a:lnTo>
                  <a:lnTo>
                    <a:pt x="2578" y="1070"/>
                  </a:lnTo>
                  <a:lnTo>
                    <a:pt x="2580" y="1067"/>
                  </a:lnTo>
                  <a:lnTo>
                    <a:pt x="2582" y="1070"/>
                  </a:lnTo>
                  <a:lnTo>
                    <a:pt x="2582" y="1067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7" y="1065"/>
                  </a:lnTo>
                  <a:lnTo>
                    <a:pt x="2589" y="1063"/>
                  </a:lnTo>
                  <a:lnTo>
                    <a:pt x="2589" y="1063"/>
                  </a:lnTo>
                  <a:lnTo>
                    <a:pt x="2589" y="1065"/>
                  </a:lnTo>
                  <a:lnTo>
                    <a:pt x="2592" y="1065"/>
                  </a:lnTo>
                  <a:lnTo>
                    <a:pt x="2594" y="1065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58"/>
                  </a:lnTo>
                  <a:lnTo>
                    <a:pt x="2594" y="1058"/>
                  </a:lnTo>
                  <a:lnTo>
                    <a:pt x="2597" y="1060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9" y="1056"/>
                  </a:lnTo>
                  <a:lnTo>
                    <a:pt x="2599" y="1056"/>
                  </a:lnTo>
                  <a:lnTo>
                    <a:pt x="2599" y="1058"/>
                  </a:lnTo>
                  <a:lnTo>
                    <a:pt x="2599" y="1058"/>
                  </a:lnTo>
                  <a:lnTo>
                    <a:pt x="2601" y="1058"/>
                  </a:lnTo>
                  <a:lnTo>
                    <a:pt x="2604" y="1058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3"/>
                  </a:lnTo>
                  <a:lnTo>
                    <a:pt x="2606" y="1053"/>
                  </a:lnTo>
                  <a:lnTo>
                    <a:pt x="2606" y="1053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8" y="1058"/>
                  </a:lnTo>
                  <a:lnTo>
                    <a:pt x="2608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5" y="1058"/>
                  </a:lnTo>
                  <a:lnTo>
                    <a:pt x="2615" y="1056"/>
                  </a:lnTo>
                  <a:lnTo>
                    <a:pt x="2615" y="1056"/>
                  </a:lnTo>
                  <a:lnTo>
                    <a:pt x="2615" y="1051"/>
                  </a:lnTo>
                  <a:lnTo>
                    <a:pt x="2615" y="1051"/>
                  </a:lnTo>
                  <a:lnTo>
                    <a:pt x="2615" y="1048"/>
                  </a:lnTo>
                  <a:lnTo>
                    <a:pt x="2618" y="1048"/>
                  </a:lnTo>
                  <a:lnTo>
                    <a:pt x="2618" y="1048"/>
                  </a:lnTo>
                  <a:lnTo>
                    <a:pt x="2618" y="1051"/>
                  </a:lnTo>
                  <a:lnTo>
                    <a:pt x="2618" y="1053"/>
                  </a:lnTo>
                  <a:lnTo>
                    <a:pt x="2620" y="1053"/>
                  </a:lnTo>
                  <a:lnTo>
                    <a:pt x="2625" y="1056"/>
                  </a:lnTo>
                  <a:lnTo>
                    <a:pt x="2625" y="1053"/>
                  </a:lnTo>
                  <a:lnTo>
                    <a:pt x="2625" y="1053"/>
                  </a:lnTo>
                  <a:lnTo>
                    <a:pt x="2627" y="1053"/>
                  </a:lnTo>
                  <a:lnTo>
                    <a:pt x="2630" y="1053"/>
                  </a:lnTo>
                  <a:lnTo>
                    <a:pt x="2630" y="1056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4" y="1053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7" y="1056"/>
                  </a:lnTo>
                  <a:lnTo>
                    <a:pt x="2637" y="1053"/>
                  </a:lnTo>
                  <a:lnTo>
                    <a:pt x="2639" y="1053"/>
                  </a:lnTo>
                  <a:lnTo>
                    <a:pt x="2639" y="1053"/>
                  </a:lnTo>
                  <a:lnTo>
                    <a:pt x="2642" y="1053"/>
                  </a:lnTo>
                  <a:lnTo>
                    <a:pt x="2642" y="1053"/>
                  </a:lnTo>
                  <a:lnTo>
                    <a:pt x="2644" y="1053"/>
                  </a:lnTo>
                  <a:lnTo>
                    <a:pt x="2644" y="1051"/>
                  </a:lnTo>
                  <a:lnTo>
                    <a:pt x="2646" y="1051"/>
                  </a:lnTo>
                  <a:lnTo>
                    <a:pt x="2649" y="1048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3" y="1041"/>
                  </a:lnTo>
                  <a:lnTo>
                    <a:pt x="2656" y="1041"/>
                  </a:lnTo>
                  <a:lnTo>
                    <a:pt x="2656" y="1041"/>
                  </a:lnTo>
                  <a:lnTo>
                    <a:pt x="2656" y="1039"/>
                  </a:lnTo>
                  <a:lnTo>
                    <a:pt x="2653" y="1037"/>
                  </a:lnTo>
                  <a:lnTo>
                    <a:pt x="2656" y="1037"/>
                  </a:lnTo>
                  <a:lnTo>
                    <a:pt x="2656" y="1037"/>
                  </a:lnTo>
                  <a:lnTo>
                    <a:pt x="2656" y="1034"/>
                  </a:lnTo>
                  <a:lnTo>
                    <a:pt x="2663" y="1027"/>
                  </a:lnTo>
                  <a:lnTo>
                    <a:pt x="2663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5"/>
                  </a:lnTo>
                  <a:lnTo>
                    <a:pt x="2665" y="1025"/>
                  </a:lnTo>
                  <a:lnTo>
                    <a:pt x="2668" y="1025"/>
                  </a:lnTo>
                  <a:lnTo>
                    <a:pt x="2668" y="1022"/>
                  </a:lnTo>
                  <a:lnTo>
                    <a:pt x="2670" y="1022"/>
                  </a:lnTo>
                  <a:lnTo>
                    <a:pt x="2672" y="1022"/>
                  </a:lnTo>
                  <a:lnTo>
                    <a:pt x="2672" y="1020"/>
                  </a:lnTo>
                  <a:lnTo>
                    <a:pt x="2675" y="1020"/>
                  </a:lnTo>
                  <a:lnTo>
                    <a:pt x="2675" y="1018"/>
                  </a:lnTo>
                  <a:lnTo>
                    <a:pt x="2675" y="1018"/>
                  </a:lnTo>
                  <a:lnTo>
                    <a:pt x="2675" y="1015"/>
                  </a:lnTo>
                  <a:lnTo>
                    <a:pt x="2677" y="1015"/>
                  </a:lnTo>
                  <a:lnTo>
                    <a:pt x="2677" y="1015"/>
                  </a:lnTo>
                  <a:lnTo>
                    <a:pt x="2679" y="1013"/>
                  </a:lnTo>
                  <a:lnTo>
                    <a:pt x="2682" y="1011"/>
                  </a:lnTo>
                  <a:lnTo>
                    <a:pt x="2682" y="1011"/>
                  </a:lnTo>
                  <a:lnTo>
                    <a:pt x="2682" y="1008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6" y="1011"/>
                  </a:lnTo>
                  <a:lnTo>
                    <a:pt x="2686" y="1011"/>
                  </a:lnTo>
                  <a:lnTo>
                    <a:pt x="2689" y="1011"/>
                  </a:lnTo>
                  <a:lnTo>
                    <a:pt x="2689" y="1011"/>
                  </a:lnTo>
                  <a:lnTo>
                    <a:pt x="2691" y="1011"/>
                  </a:lnTo>
                  <a:lnTo>
                    <a:pt x="2691" y="1011"/>
                  </a:lnTo>
                  <a:lnTo>
                    <a:pt x="2691" y="1008"/>
                  </a:lnTo>
                  <a:lnTo>
                    <a:pt x="2689" y="1008"/>
                  </a:lnTo>
                  <a:lnTo>
                    <a:pt x="2689" y="1008"/>
                  </a:lnTo>
                  <a:lnTo>
                    <a:pt x="2689" y="1006"/>
                  </a:lnTo>
                  <a:lnTo>
                    <a:pt x="2689" y="1006"/>
                  </a:lnTo>
                  <a:lnTo>
                    <a:pt x="2691" y="1006"/>
                  </a:lnTo>
                  <a:lnTo>
                    <a:pt x="2691" y="1006"/>
                  </a:lnTo>
                  <a:lnTo>
                    <a:pt x="2694" y="1003"/>
                  </a:lnTo>
                  <a:lnTo>
                    <a:pt x="2694" y="1003"/>
                  </a:lnTo>
                  <a:lnTo>
                    <a:pt x="2696" y="1003"/>
                  </a:lnTo>
                  <a:lnTo>
                    <a:pt x="2696" y="1003"/>
                  </a:lnTo>
                  <a:lnTo>
                    <a:pt x="2698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6"/>
                  </a:lnTo>
                  <a:lnTo>
                    <a:pt x="2710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5" y="994"/>
                  </a:lnTo>
                  <a:lnTo>
                    <a:pt x="2717" y="994"/>
                  </a:lnTo>
                  <a:lnTo>
                    <a:pt x="2717" y="992"/>
                  </a:lnTo>
                  <a:lnTo>
                    <a:pt x="2717" y="992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2" y="987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31" y="982"/>
                  </a:lnTo>
                  <a:lnTo>
                    <a:pt x="2731" y="982"/>
                  </a:lnTo>
                  <a:lnTo>
                    <a:pt x="2734" y="982"/>
                  </a:lnTo>
                  <a:lnTo>
                    <a:pt x="2734" y="980"/>
                  </a:lnTo>
                  <a:lnTo>
                    <a:pt x="2736" y="980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8" y="982"/>
                  </a:lnTo>
                  <a:lnTo>
                    <a:pt x="2738" y="982"/>
                  </a:lnTo>
                  <a:lnTo>
                    <a:pt x="2741" y="982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38" y="980"/>
                  </a:lnTo>
                  <a:lnTo>
                    <a:pt x="2741" y="980"/>
                  </a:lnTo>
                  <a:lnTo>
                    <a:pt x="2741" y="977"/>
                  </a:lnTo>
                  <a:lnTo>
                    <a:pt x="2741" y="977"/>
                  </a:lnTo>
                  <a:lnTo>
                    <a:pt x="2743" y="977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6" y="975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0"/>
                  </a:lnTo>
                  <a:lnTo>
                    <a:pt x="2748" y="970"/>
                  </a:lnTo>
                  <a:lnTo>
                    <a:pt x="2748" y="970"/>
                  </a:lnTo>
                  <a:lnTo>
                    <a:pt x="2748" y="968"/>
                  </a:lnTo>
                  <a:lnTo>
                    <a:pt x="2748" y="968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7" y="959"/>
                  </a:lnTo>
                  <a:lnTo>
                    <a:pt x="2757" y="959"/>
                  </a:lnTo>
                  <a:lnTo>
                    <a:pt x="2757" y="956"/>
                  </a:lnTo>
                  <a:lnTo>
                    <a:pt x="2760" y="956"/>
                  </a:lnTo>
                  <a:lnTo>
                    <a:pt x="2760" y="954"/>
                  </a:lnTo>
                  <a:lnTo>
                    <a:pt x="2762" y="954"/>
                  </a:lnTo>
                  <a:lnTo>
                    <a:pt x="2765" y="949"/>
                  </a:lnTo>
                  <a:lnTo>
                    <a:pt x="2765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7"/>
                  </a:lnTo>
                  <a:lnTo>
                    <a:pt x="2767" y="944"/>
                  </a:lnTo>
                  <a:lnTo>
                    <a:pt x="2767" y="944"/>
                  </a:lnTo>
                  <a:lnTo>
                    <a:pt x="2767" y="942"/>
                  </a:lnTo>
                  <a:lnTo>
                    <a:pt x="2769" y="940"/>
                  </a:lnTo>
                  <a:lnTo>
                    <a:pt x="2769" y="937"/>
                  </a:lnTo>
                  <a:lnTo>
                    <a:pt x="2772" y="935"/>
                  </a:lnTo>
                  <a:lnTo>
                    <a:pt x="2772" y="935"/>
                  </a:lnTo>
                  <a:lnTo>
                    <a:pt x="2772" y="932"/>
                  </a:lnTo>
                  <a:lnTo>
                    <a:pt x="2769" y="932"/>
                  </a:lnTo>
                  <a:lnTo>
                    <a:pt x="2769" y="930"/>
                  </a:lnTo>
                  <a:lnTo>
                    <a:pt x="2772" y="930"/>
                  </a:lnTo>
                  <a:lnTo>
                    <a:pt x="2774" y="928"/>
                  </a:lnTo>
                  <a:lnTo>
                    <a:pt x="2774" y="928"/>
                  </a:lnTo>
                  <a:lnTo>
                    <a:pt x="2776" y="928"/>
                  </a:lnTo>
                  <a:lnTo>
                    <a:pt x="2776" y="928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3" y="923"/>
                  </a:lnTo>
                  <a:lnTo>
                    <a:pt x="2786" y="921"/>
                  </a:lnTo>
                  <a:lnTo>
                    <a:pt x="2786" y="921"/>
                  </a:lnTo>
                  <a:lnTo>
                    <a:pt x="2786" y="918"/>
                  </a:lnTo>
                  <a:lnTo>
                    <a:pt x="2788" y="918"/>
                  </a:lnTo>
                  <a:lnTo>
                    <a:pt x="2788" y="918"/>
                  </a:lnTo>
                  <a:lnTo>
                    <a:pt x="2791" y="918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3" y="921"/>
                  </a:lnTo>
                  <a:lnTo>
                    <a:pt x="2793" y="921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5"/>
                  </a:lnTo>
                  <a:lnTo>
                    <a:pt x="2798" y="925"/>
                  </a:lnTo>
                  <a:lnTo>
                    <a:pt x="2795" y="925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2"/>
                  </a:lnTo>
                  <a:lnTo>
                    <a:pt x="2802" y="932"/>
                  </a:lnTo>
                  <a:lnTo>
                    <a:pt x="2802" y="932"/>
                  </a:lnTo>
                  <a:lnTo>
                    <a:pt x="2800" y="932"/>
                  </a:lnTo>
                  <a:lnTo>
                    <a:pt x="2800" y="935"/>
                  </a:lnTo>
                  <a:lnTo>
                    <a:pt x="2800" y="935"/>
                  </a:lnTo>
                  <a:lnTo>
                    <a:pt x="2798" y="937"/>
                  </a:lnTo>
                  <a:lnTo>
                    <a:pt x="2798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5" y="935"/>
                  </a:lnTo>
                  <a:lnTo>
                    <a:pt x="2805" y="937"/>
                  </a:lnTo>
                  <a:lnTo>
                    <a:pt x="2805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9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9" y="940"/>
                  </a:lnTo>
                  <a:lnTo>
                    <a:pt x="2819" y="940"/>
                  </a:lnTo>
                  <a:lnTo>
                    <a:pt x="2821" y="940"/>
                  </a:lnTo>
                  <a:lnTo>
                    <a:pt x="2821" y="940"/>
                  </a:lnTo>
                  <a:lnTo>
                    <a:pt x="2821" y="942"/>
                  </a:lnTo>
                  <a:lnTo>
                    <a:pt x="2821" y="942"/>
                  </a:lnTo>
                  <a:lnTo>
                    <a:pt x="2824" y="942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8" y="942"/>
                  </a:lnTo>
                  <a:lnTo>
                    <a:pt x="2828" y="942"/>
                  </a:lnTo>
                  <a:lnTo>
                    <a:pt x="2828" y="944"/>
                  </a:lnTo>
                  <a:lnTo>
                    <a:pt x="2833" y="944"/>
                  </a:lnTo>
                  <a:lnTo>
                    <a:pt x="2835" y="942"/>
                  </a:lnTo>
                  <a:lnTo>
                    <a:pt x="2835" y="944"/>
                  </a:lnTo>
                  <a:lnTo>
                    <a:pt x="2838" y="944"/>
                  </a:lnTo>
                  <a:lnTo>
                    <a:pt x="2838" y="944"/>
                  </a:lnTo>
                  <a:lnTo>
                    <a:pt x="2838" y="942"/>
                  </a:lnTo>
                  <a:lnTo>
                    <a:pt x="2838" y="942"/>
                  </a:lnTo>
                  <a:lnTo>
                    <a:pt x="2840" y="942"/>
                  </a:lnTo>
                  <a:lnTo>
                    <a:pt x="2843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4"/>
                  </a:lnTo>
                  <a:lnTo>
                    <a:pt x="2845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4" y="947"/>
                  </a:lnTo>
                  <a:lnTo>
                    <a:pt x="2859" y="935"/>
                  </a:lnTo>
                  <a:lnTo>
                    <a:pt x="2861" y="932"/>
                  </a:lnTo>
                  <a:lnTo>
                    <a:pt x="2859" y="932"/>
                  </a:lnTo>
                  <a:lnTo>
                    <a:pt x="2859" y="930"/>
                  </a:lnTo>
                  <a:lnTo>
                    <a:pt x="2859" y="930"/>
                  </a:lnTo>
                  <a:lnTo>
                    <a:pt x="2859" y="928"/>
                  </a:lnTo>
                  <a:lnTo>
                    <a:pt x="2857" y="928"/>
                  </a:lnTo>
                  <a:lnTo>
                    <a:pt x="2854" y="925"/>
                  </a:lnTo>
                  <a:lnTo>
                    <a:pt x="2854" y="925"/>
                  </a:lnTo>
                  <a:lnTo>
                    <a:pt x="2854" y="923"/>
                  </a:lnTo>
                  <a:lnTo>
                    <a:pt x="2852" y="921"/>
                  </a:lnTo>
                  <a:lnTo>
                    <a:pt x="2850" y="916"/>
                  </a:lnTo>
                  <a:lnTo>
                    <a:pt x="2850" y="916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06"/>
                  </a:lnTo>
                  <a:lnTo>
                    <a:pt x="2847" y="906"/>
                  </a:lnTo>
                  <a:lnTo>
                    <a:pt x="2847" y="904"/>
                  </a:lnTo>
                  <a:lnTo>
                    <a:pt x="2847" y="904"/>
                  </a:lnTo>
                  <a:lnTo>
                    <a:pt x="2850" y="904"/>
                  </a:lnTo>
                  <a:lnTo>
                    <a:pt x="2859" y="902"/>
                  </a:lnTo>
                  <a:lnTo>
                    <a:pt x="2864" y="902"/>
                  </a:lnTo>
                  <a:lnTo>
                    <a:pt x="2866" y="902"/>
                  </a:lnTo>
                  <a:lnTo>
                    <a:pt x="2866" y="904"/>
                  </a:lnTo>
                  <a:lnTo>
                    <a:pt x="2869" y="904"/>
                  </a:lnTo>
                  <a:lnTo>
                    <a:pt x="2871" y="904"/>
                  </a:lnTo>
                  <a:lnTo>
                    <a:pt x="2871" y="904"/>
                  </a:lnTo>
                  <a:lnTo>
                    <a:pt x="2873" y="904"/>
                  </a:lnTo>
                  <a:lnTo>
                    <a:pt x="2873" y="904"/>
                  </a:lnTo>
                  <a:lnTo>
                    <a:pt x="2876" y="904"/>
                  </a:lnTo>
                  <a:lnTo>
                    <a:pt x="2876" y="904"/>
                  </a:lnTo>
                  <a:lnTo>
                    <a:pt x="2876" y="902"/>
                  </a:lnTo>
                  <a:lnTo>
                    <a:pt x="2876" y="902"/>
                  </a:lnTo>
                  <a:lnTo>
                    <a:pt x="2878" y="902"/>
                  </a:lnTo>
                  <a:lnTo>
                    <a:pt x="2880" y="902"/>
                  </a:lnTo>
                  <a:lnTo>
                    <a:pt x="2883" y="902"/>
                  </a:lnTo>
                  <a:lnTo>
                    <a:pt x="2883" y="902"/>
                  </a:lnTo>
                  <a:lnTo>
                    <a:pt x="2887" y="902"/>
                  </a:lnTo>
                  <a:lnTo>
                    <a:pt x="2892" y="902"/>
                  </a:lnTo>
                  <a:lnTo>
                    <a:pt x="2892" y="902"/>
                  </a:lnTo>
                  <a:lnTo>
                    <a:pt x="2895" y="902"/>
                  </a:lnTo>
                  <a:lnTo>
                    <a:pt x="2895" y="899"/>
                  </a:lnTo>
                  <a:lnTo>
                    <a:pt x="2895" y="897"/>
                  </a:lnTo>
                  <a:lnTo>
                    <a:pt x="2897" y="897"/>
                  </a:lnTo>
                  <a:lnTo>
                    <a:pt x="2897" y="897"/>
                  </a:lnTo>
                  <a:lnTo>
                    <a:pt x="2899" y="897"/>
                  </a:lnTo>
                  <a:lnTo>
                    <a:pt x="2899" y="895"/>
                  </a:lnTo>
                  <a:lnTo>
                    <a:pt x="2902" y="895"/>
                  </a:lnTo>
                  <a:lnTo>
                    <a:pt x="2902" y="892"/>
                  </a:lnTo>
                  <a:lnTo>
                    <a:pt x="2902" y="895"/>
                  </a:lnTo>
                  <a:lnTo>
                    <a:pt x="2904" y="895"/>
                  </a:lnTo>
                  <a:lnTo>
                    <a:pt x="2904" y="895"/>
                  </a:lnTo>
                  <a:lnTo>
                    <a:pt x="2904" y="892"/>
                  </a:lnTo>
                  <a:lnTo>
                    <a:pt x="2906" y="890"/>
                  </a:lnTo>
                  <a:lnTo>
                    <a:pt x="2909" y="890"/>
                  </a:lnTo>
                  <a:lnTo>
                    <a:pt x="2909" y="890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6" y="888"/>
                  </a:lnTo>
                  <a:lnTo>
                    <a:pt x="2906" y="888"/>
                  </a:lnTo>
                  <a:lnTo>
                    <a:pt x="2906" y="885"/>
                  </a:lnTo>
                  <a:lnTo>
                    <a:pt x="2906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0"/>
                  </a:lnTo>
                  <a:lnTo>
                    <a:pt x="2911" y="880"/>
                  </a:lnTo>
                  <a:lnTo>
                    <a:pt x="2911" y="880"/>
                  </a:lnTo>
                  <a:lnTo>
                    <a:pt x="2909" y="880"/>
                  </a:lnTo>
                  <a:lnTo>
                    <a:pt x="2909" y="880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11" y="878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3"/>
                  </a:lnTo>
                  <a:lnTo>
                    <a:pt x="2914" y="873"/>
                  </a:lnTo>
                  <a:lnTo>
                    <a:pt x="2916" y="876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21" y="873"/>
                  </a:lnTo>
                  <a:lnTo>
                    <a:pt x="2923" y="876"/>
                  </a:lnTo>
                  <a:lnTo>
                    <a:pt x="2923" y="876"/>
                  </a:lnTo>
                  <a:lnTo>
                    <a:pt x="2925" y="876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30" y="873"/>
                  </a:lnTo>
                  <a:lnTo>
                    <a:pt x="2932" y="873"/>
                  </a:lnTo>
                  <a:lnTo>
                    <a:pt x="2935" y="873"/>
                  </a:lnTo>
                  <a:lnTo>
                    <a:pt x="2935" y="871"/>
                  </a:lnTo>
                  <a:lnTo>
                    <a:pt x="2935" y="869"/>
                  </a:lnTo>
                  <a:lnTo>
                    <a:pt x="2935" y="866"/>
                  </a:lnTo>
                  <a:lnTo>
                    <a:pt x="2937" y="864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7"/>
                  </a:lnTo>
                  <a:lnTo>
                    <a:pt x="2937" y="857"/>
                  </a:lnTo>
                  <a:lnTo>
                    <a:pt x="2940" y="857"/>
                  </a:lnTo>
                  <a:lnTo>
                    <a:pt x="2940" y="857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0"/>
                  </a:lnTo>
                  <a:lnTo>
                    <a:pt x="2940" y="847"/>
                  </a:lnTo>
                  <a:lnTo>
                    <a:pt x="2940" y="847"/>
                  </a:lnTo>
                  <a:lnTo>
                    <a:pt x="2940" y="845"/>
                  </a:lnTo>
                  <a:lnTo>
                    <a:pt x="2942" y="840"/>
                  </a:lnTo>
                  <a:lnTo>
                    <a:pt x="2942" y="840"/>
                  </a:lnTo>
                  <a:lnTo>
                    <a:pt x="2942" y="838"/>
                  </a:lnTo>
                  <a:lnTo>
                    <a:pt x="2942" y="838"/>
                  </a:lnTo>
                  <a:lnTo>
                    <a:pt x="2942" y="835"/>
                  </a:lnTo>
                  <a:lnTo>
                    <a:pt x="2942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51" y="835"/>
                  </a:lnTo>
                  <a:lnTo>
                    <a:pt x="2951" y="835"/>
                  </a:lnTo>
                  <a:lnTo>
                    <a:pt x="2954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40"/>
                  </a:lnTo>
                  <a:lnTo>
                    <a:pt x="2961" y="840"/>
                  </a:lnTo>
                  <a:lnTo>
                    <a:pt x="2963" y="840"/>
                  </a:lnTo>
                  <a:lnTo>
                    <a:pt x="2963" y="843"/>
                  </a:lnTo>
                  <a:lnTo>
                    <a:pt x="2963" y="850"/>
                  </a:lnTo>
                  <a:lnTo>
                    <a:pt x="2963" y="852"/>
                  </a:lnTo>
                  <a:lnTo>
                    <a:pt x="2963" y="854"/>
                  </a:lnTo>
                  <a:lnTo>
                    <a:pt x="2966" y="857"/>
                  </a:lnTo>
                  <a:lnTo>
                    <a:pt x="2968" y="859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4"/>
                  </a:lnTo>
                  <a:lnTo>
                    <a:pt x="2973" y="864"/>
                  </a:lnTo>
                  <a:lnTo>
                    <a:pt x="2973" y="866"/>
                  </a:lnTo>
                  <a:lnTo>
                    <a:pt x="2975" y="864"/>
                  </a:lnTo>
                  <a:lnTo>
                    <a:pt x="2975" y="864"/>
                  </a:lnTo>
                  <a:lnTo>
                    <a:pt x="2973" y="864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7" y="861"/>
                  </a:lnTo>
                  <a:lnTo>
                    <a:pt x="2977" y="861"/>
                  </a:lnTo>
                  <a:lnTo>
                    <a:pt x="2977" y="866"/>
                  </a:lnTo>
                  <a:lnTo>
                    <a:pt x="2977" y="866"/>
                  </a:lnTo>
                  <a:lnTo>
                    <a:pt x="2980" y="866"/>
                  </a:lnTo>
                  <a:lnTo>
                    <a:pt x="2980" y="864"/>
                  </a:lnTo>
                  <a:lnTo>
                    <a:pt x="2980" y="861"/>
                  </a:lnTo>
                  <a:lnTo>
                    <a:pt x="2980" y="859"/>
                  </a:lnTo>
                  <a:lnTo>
                    <a:pt x="2980" y="859"/>
                  </a:lnTo>
                  <a:lnTo>
                    <a:pt x="2977" y="857"/>
                  </a:lnTo>
                  <a:lnTo>
                    <a:pt x="2975" y="857"/>
                  </a:lnTo>
                  <a:lnTo>
                    <a:pt x="2975" y="857"/>
                  </a:lnTo>
                  <a:lnTo>
                    <a:pt x="2973" y="857"/>
                  </a:lnTo>
                  <a:lnTo>
                    <a:pt x="2970" y="857"/>
                  </a:lnTo>
                  <a:lnTo>
                    <a:pt x="2970" y="854"/>
                  </a:lnTo>
                  <a:lnTo>
                    <a:pt x="2970" y="852"/>
                  </a:lnTo>
                  <a:lnTo>
                    <a:pt x="2975" y="850"/>
                  </a:lnTo>
                  <a:lnTo>
                    <a:pt x="2980" y="847"/>
                  </a:lnTo>
                  <a:lnTo>
                    <a:pt x="2984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3"/>
                  </a:lnTo>
                  <a:lnTo>
                    <a:pt x="2992" y="843"/>
                  </a:lnTo>
                  <a:lnTo>
                    <a:pt x="2992" y="843"/>
                  </a:lnTo>
                  <a:lnTo>
                    <a:pt x="2994" y="845"/>
                  </a:lnTo>
                  <a:lnTo>
                    <a:pt x="3001" y="845"/>
                  </a:lnTo>
                  <a:lnTo>
                    <a:pt x="3001" y="843"/>
                  </a:lnTo>
                  <a:lnTo>
                    <a:pt x="3003" y="843"/>
                  </a:lnTo>
                  <a:lnTo>
                    <a:pt x="3003" y="843"/>
                  </a:lnTo>
                  <a:lnTo>
                    <a:pt x="3003" y="840"/>
                  </a:lnTo>
                  <a:lnTo>
                    <a:pt x="3003" y="840"/>
                  </a:lnTo>
                  <a:lnTo>
                    <a:pt x="3006" y="840"/>
                  </a:lnTo>
                  <a:lnTo>
                    <a:pt x="3008" y="840"/>
                  </a:lnTo>
                  <a:lnTo>
                    <a:pt x="3008" y="838"/>
                  </a:lnTo>
                  <a:lnTo>
                    <a:pt x="3006" y="835"/>
                  </a:lnTo>
                  <a:lnTo>
                    <a:pt x="3006" y="833"/>
                  </a:lnTo>
                  <a:lnTo>
                    <a:pt x="3006" y="833"/>
                  </a:lnTo>
                  <a:lnTo>
                    <a:pt x="3006" y="831"/>
                  </a:lnTo>
                  <a:lnTo>
                    <a:pt x="3006" y="831"/>
                  </a:lnTo>
                  <a:lnTo>
                    <a:pt x="3008" y="831"/>
                  </a:lnTo>
                  <a:lnTo>
                    <a:pt x="3008" y="831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6"/>
                  </a:lnTo>
                  <a:lnTo>
                    <a:pt x="3010" y="826"/>
                  </a:lnTo>
                  <a:lnTo>
                    <a:pt x="3013" y="824"/>
                  </a:lnTo>
                  <a:lnTo>
                    <a:pt x="3013" y="824"/>
                  </a:lnTo>
                  <a:lnTo>
                    <a:pt x="3013" y="821"/>
                  </a:lnTo>
                  <a:lnTo>
                    <a:pt x="3010" y="821"/>
                  </a:lnTo>
                  <a:lnTo>
                    <a:pt x="3010" y="821"/>
                  </a:lnTo>
                  <a:lnTo>
                    <a:pt x="3010" y="819"/>
                  </a:lnTo>
                  <a:lnTo>
                    <a:pt x="3010" y="819"/>
                  </a:lnTo>
                  <a:lnTo>
                    <a:pt x="3013" y="817"/>
                  </a:lnTo>
                  <a:lnTo>
                    <a:pt x="3013" y="814"/>
                  </a:lnTo>
                  <a:lnTo>
                    <a:pt x="3015" y="814"/>
                  </a:lnTo>
                  <a:lnTo>
                    <a:pt x="3015" y="814"/>
                  </a:lnTo>
                  <a:lnTo>
                    <a:pt x="3015" y="809"/>
                  </a:lnTo>
                  <a:lnTo>
                    <a:pt x="3015" y="809"/>
                  </a:lnTo>
                  <a:lnTo>
                    <a:pt x="3015" y="807"/>
                  </a:lnTo>
                  <a:lnTo>
                    <a:pt x="3015" y="807"/>
                  </a:lnTo>
                  <a:lnTo>
                    <a:pt x="3018" y="807"/>
                  </a:lnTo>
                  <a:lnTo>
                    <a:pt x="3018" y="805"/>
                  </a:lnTo>
                  <a:lnTo>
                    <a:pt x="3018" y="802"/>
                  </a:lnTo>
                  <a:lnTo>
                    <a:pt x="3018" y="800"/>
                  </a:lnTo>
                  <a:lnTo>
                    <a:pt x="3015" y="800"/>
                  </a:lnTo>
                  <a:lnTo>
                    <a:pt x="3015" y="800"/>
                  </a:lnTo>
                  <a:lnTo>
                    <a:pt x="3010" y="795"/>
                  </a:lnTo>
                  <a:lnTo>
                    <a:pt x="3010" y="795"/>
                  </a:lnTo>
                  <a:lnTo>
                    <a:pt x="3010" y="793"/>
                  </a:lnTo>
                  <a:lnTo>
                    <a:pt x="3013" y="793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0" y="788"/>
                  </a:lnTo>
                  <a:lnTo>
                    <a:pt x="3010" y="788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1"/>
                  </a:lnTo>
                  <a:lnTo>
                    <a:pt x="3010" y="776"/>
                  </a:lnTo>
                  <a:lnTo>
                    <a:pt x="3010" y="776"/>
                  </a:lnTo>
                  <a:lnTo>
                    <a:pt x="3013" y="772"/>
                  </a:lnTo>
                  <a:lnTo>
                    <a:pt x="3013" y="769"/>
                  </a:lnTo>
                  <a:lnTo>
                    <a:pt x="3013" y="767"/>
                  </a:lnTo>
                  <a:lnTo>
                    <a:pt x="3013" y="764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0"/>
                  </a:lnTo>
                  <a:lnTo>
                    <a:pt x="3015" y="760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0" y="734"/>
                  </a:lnTo>
                  <a:lnTo>
                    <a:pt x="3006" y="712"/>
                  </a:lnTo>
                  <a:lnTo>
                    <a:pt x="3003" y="708"/>
                  </a:lnTo>
                  <a:lnTo>
                    <a:pt x="3003" y="705"/>
                  </a:lnTo>
                  <a:lnTo>
                    <a:pt x="3001" y="705"/>
                  </a:lnTo>
                  <a:lnTo>
                    <a:pt x="2999" y="701"/>
                  </a:lnTo>
                  <a:lnTo>
                    <a:pt x="2999" y="701"/>
                  </a:lnTo>
                  <a:lnTo>
                    <a:pt x="3001" y="698"/>
                  </a:lnTo>
                  <a:lnTo>
                    <a:pt x="3001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6" y="696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5" y="693"/>
                  </a:lnTo>
                  <a:lnTo>
                    <a:pt x="3015" y="693"/>
                  </a:lnTo>
                  <a:lnTo>
                    <a:pt x="3018" y="691"/>
                  </a:lnTo>
                  <a:lnTo>
                    <a:pt x="3018" y="691"/>
                  </a:lnTo>
                  <a:lnTo>
                    <a:pt x="3020" y="691"/>
                  </a:lnTo>
                  <a:lnTo>
                    <a:pt x="3020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89"/>
                  </a:lnTo>
                  <a:lnTo>
                    <a:pt x="3027" y="689"/>
                  </a:lnTo>
                  <a:lnTo>
                    <a:pt x="3027" y="689"/>
                  </a:lnTo>
                  <a:lnTo>
                    <a:pt x="3034" y="682"/>
                  </a:lnTo>
                  <a:lnTo>
                    <a:pt x="3034" y="682"/>
                  </a:lnTo>
                  <a:lnTo>
                    <a:pt x="3034" y="679"/>
                  </a:lnTo>
                  <a:lnTo>
                    <a:pt x="3034" y="677"/>
                  </a:lnTo>
                  <a:lnTo>
                    <a:pt x="3034" y="677"/>
                  </a:lnTo>
                  <a:lnTo>
                    <a:pt x="3034" y="675"/>
                  </a:lnTo>
                  <a:lnTo>
                    <a:pt x="3034" y="675"/>
                  </a:lnTo>
                  <a:lnTo>
                    <a:pt x="3037" y="672"/>
                  </a:lnTo>
                  <a:lnTo>
                    <a:pt x="3037" y="672"/>
                  </a:lnTo>
                  <a:lnTo>
                    <a:pt x="3039" y="672"/>
                  </a:lnTo>
                  <a:lnTo>
                    <a:pt x="3039" y="672"/>
                  </a:lnTo>
                  <a:lnTo>
                    <a:pt x="3044" y="665"/>
                  </a:lnTo>
                  <a:lnTo>
                    <a:pt x="3046" y="663"/>
                  </a:lnTo>
                  <a:lnTo>
                    <a:pt x="3046" y="663"/>
                  </a:lnTo>
                  <a:lnTo>
                    <a:pt x="3048" y="665"/>
                  </a:lnTo>
                  <a:lnTo>
                    <a:pt x="3048" y="665"/>
                  </a:lnTo>
                  <a:lnTo>
                    <a:pt x="3048" y="667"/>
                  </a:lnTo>
                  <a:lnTo>
                    <a:pt x="3048" y="667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3" y="670"/>
                  </a:lnTo>
                  <a:lnTo>
                    <a:pt x="3053" y="670"/>
                  </a:lnTo>
                  <a:lnTo>
                    <a:pt x="3077" y="677"/>
                  </a:lnTo>
                  <a:lnTo>
                    <a:pt x="3098" y="684"/>
                  </a:lnTo>
                  <a:lnTo>
                    <a:pt x="3103" y="686"/>
                  </a:lnTo>
                  <a:lnTo>
                    <a:pt x="3105" y="686"/>
                  </a:lnTo>
                  <a:lnTo>
                    <a:pt x="3105" y="686"/>
                  </a:lnTo>
                  <a:lnTo>
                    <a:pt x="3107" y="684"/>
                  </a:lnTo>
                  <a:lnTo>
                    <a:pt x="3107" y="684"/>
                  </a:lnTo>
                  <a:lnTo>
                    <a:pt x="3110" y="682"/>
                  </a:lnTo>
                  <a:lnTo>
                    <a:pt x="3110" y="682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7"/>
                  </a:lnTo>
                  <a:lnTo>
                    <a:pt x="3115" y="677"/>
                  </a:lnTo>
                  <a:lnTo>
                    <a:pt x="3112" y="675"/>
                  </a:lnTo>
                  <a:lnTo>
                    <a:pt x="3112" y="672"/>
                  </a:lnTo>
                  <a:lnTo>
                    <a:pt x="3112" y="670"/>
                  </a:lnTo>
                  <a:lnTo>
                    <a:pt x="3112" y="670"/>
                  </a:lnTo>
                  <a:lnTo>
                    <a:pt x="3112" y="667"/>
                  </a:lnTo>
                  <a:lnTo>
                    <a:pt x="3115" y="660"/>
                  </a:lnTo>
                  <a:lnTo>
                    <a:pt x="3115" y="658"/>
                  </a:lnTo>
                  <a:lnTo>
                    <a:pt x="3115" y="658"/>
                  </a:lnTo>
                  <a:lnTo>
                    <a:pt x="3115" y="656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9" y="649"/>
                  </a:lnTo>
                  <a:lnTo>
                    <a:pt x="3122" y="649"/>
                  </a:lnTo>
                  <a:lnTo>
                    <a:pt x="3122" y="649"/>
                  </a:lnTo>
                  <a:lnTo>
                    <a:pt x="3124" y="649"/>
                  </a:lnTo>
                  <a:lnTo>
                    <a:pt x="3126" y="646"/>
                  </a:lnTo>
                  <a:lnTo>
                    <a:pt x="3126" y="646"/>
                  </a:lnTo>
                  <a:lnTo>
                    <a:pt x="3129" y="646"/>
                  </a:lnTo>
                  <a:lnTo>
                    <a:pt x="3129" y="646"/>
                  </a:lnTo>
                  <a:lnTo>
                    <a:pt x="3129" y="644"/>
                  </a:lnTo>
                  <a:lnTo>
                    <a:pt x="3129" y="644"/>
                  </a:lnTo>
                  <a:lnTo>
                    <a:pt x="3129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39"/>
                  </a:lnTo>
                  <a:lnTo>
                    <a:pt x="3131" y="639"/>
                  </a:lnTo>
                  <a:lnTo>
                    <a:pt x="3133" y="639"/>
                  </a:lnTo>
                  <a:lnTo>
                    <a:pt x="3133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4"/>
                  </a:lnTo>
                  <a:lnTo>
                    <a:pt x="3131" y="632"/>
                  </a:lnTo>
                  <a:lnTo>
                    <a:pt x="3133" y="630"/>
                  </a:lnTo>
                  <a:lnTo>
                    <a:pt x="3133" y="630"/>
                  </a:lnTo>
                  <a:lnTo>
                    <a:pt x="3131" y="630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3" y="627"/>
                  </a:lnTo>
                  <a:lnTo>
                    <a:pt x="3133" y="625"/>
                  </a:lnTo>
                  <a:lnTo>
                    <a:pt x="3133" y="625"/>
                  </a:lnTo>
                  <a:lnTo>
                    <a:pt x="3133" y="622"/>
                  </a:lnTo>
                  <a:lnTo>
                    <a:pt x="3133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18"/>
                  </a:lnTo>
                  <a:lnTo>
                    <a:pt x="3141" y="618"/>
                  </a:lnTo>
                  <a:lnTo>
                    <a:pt x="3141" y="620"/>
                  </a:lnTo>
                  <a:lnTo>
                    <a:pt x="3141" y="618"/>
                  </a:lnTo>
                  <a:lnTo>
                    <a:pt x="3143" y="613"/>
                  </a:lnTo>
                  <a:lnTo>
                    <a:pt x="3145" y="608"/>
                  </a:lnTo>
                  <a:lnTo>
                    <a:pt x="3145" y="608"/>
                  </a:lnTo>
                  <a:lnTo>
                    <a:pt x="3143" y="606"/>
                  </a:lnTo>
                  <a:lnTo>
                    <a:pt x="3143" y="604"/>
                  </a:lnTo>
                  <a:lnTo>
                    <a:pt x="3143" y="604"/>
                  </a:lnTo>
                  <a:lnTo>
                    <a:pt x="3145" y="604"/>
                  </a:lnTo>
                  <a:lnTo>
                    <a:pt x="3145" y="601"/>
                  </a:lnTo>
                  <a:lnTo>
                    <a:pt x="3148" y="601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50" y="596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4"/>
                  </a:lnTo>
                  <a:lnTo>
                    <a:pt x="3155" y="594"/>
                  </a:lnTo>
                  <a:lnTo>
                    <a:pt x="3155" y="592"/>
                  </a:lnTo>
                  <a:lnTo>
                    <a:pt x="3152" y="592"/>
                  </a:lnTo>
                  <a:lnTo>
                    <a:pt x="3152" y="592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7"/>
                  </a:lnTo>
                  <a:lnTo>
                    <a:pt x="3155" y="587"/>
                  </a:lnTo>
                  <a:lnTo>
                    <a:pt x="3155" y="585"/>
                  </a:lnTo>
                  <a:lnTo>
                    <a:pt x="3155" y="582"/>
                  </a:lnTo>
                  <a:lnTo>
                    <a:pt x="3155" y="582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0" y="580"/>
                  </a:lnTo>
                  <a:lnTo>
                    <a:pt x="3150" y="578"/>
                  </a:lnTo>
                  <a:lnTo>
                    <a:pt x="3152" y="578"/>
                  </a:lnTo>
                  <a:lnTo>
                    <a:pt x="3152" y="573"/>
                  </a:lnTo>
                  <a:lnTo>
                    <a:pt x="3155" y="573"/>
                  </a:lnTo>
                  <a:lnTo>
                    <a:pt x="3155" y="570"/>
                  </a:lnTo>
                  <a:lnTo>
                    <a:pt x="3155" y="570"/>
                  </a:lnTo>
                  <a:lnTo>
                    <a:pt x="3155" y="568"/>
                  </a:lnTo>
                  <a:lnTo>
                    <a:pt x="3157" y="568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3"/>
                  </a:lnTo>
                  <a:lnTo>
                    <a:pt x="3159" y="561"/>
                  </a:lnTo>
                  <a:lnTo>
                    <a:pt x="3162" y="556"/>
                  </a:lnTo>
                  <a:lnTo>
                    <a:pt x="3162" y="556"/>
                  </a:lnTo>
                  <a:lnTo>
                    <a:pt x="3162" y="554"/>
                  </a:lnTo>
                  <a:lnTo>
                    <a:pt x="3159" y="554"/>
                  </a:lnTo>
                  <a:lnTo>
                    <a:pt x="3159" y="551"/>
                  </a:lnTo>
                  <a:lnTo>
                    <a:pt x="3159" y="551"/>
                  </a:lnTo>
                  <a:lnTo>
                    <a:pt x="3162" y="544"/>
                  </a:lnTo>
                  <a:lnTo>
                    <a:pt x="3162" y="544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4" y="540"/>
                  </a:lnTo>
                  <a:lnTo>
                    <a:pt x="3164" y="537"/>
                  </a:lnTo>
                  <a:lnTo>
                    <a:pt x="3164" y="533"/>
                  </a:lnTo>
                  <a:lnTo>
                    <a:pt x="3167" y="533"/>
                  </a:lnTo>
                  <a:lnTo>
                    <a:pt x="3167" y="533"/>
                  </a:lnTo>
                  <a:lnTo>
                    <a:pt x="3169" y="533"/>
                  </a:lnTo>
                  <a:lnTo>
                    <a:pt x="3171" y="530"/>
                  </a:lnTo>
                  <a:lnTo>
                    <a:pt x="3171" y="528"/>
                  </a:lnTo>
                  <a:lnTo>
                    <a:pt x="3171" y="528"/>
                  </a:lnTo>
                  <a:lnTo>
                    <a:pt x="3169" y="525"/>
                  </a:lnTo>
                  <a:lnTo>
                    <a:pt x="3169" y="525"/>
                  </a:lnTo>
                  <a:lnTo>
                    <a:pt x="3169" y="523"/>
                  </a:lnTo>
                  <a:lnTo>
                    <a:pt x="3169" y="523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7" y="521"/>
                  </a:lnTo>
                  <a:lnTo>
                    <a:pt x="3167" y="518"/>
                  </a:lnTo>
                  <a:lnTo>
                    <a:pt x="3167" y="516"/>
                  </a:lnTo>
                  <a:lnTo>
                    <a:pt x="3169" y="516"/>
                  </a:lnTo>
                  <a:lnTo>
                    <a:pt x="3169" y="514"/>
                  </a:lnTo>
                  <a:lnTo>
                    <a:pt x="3169" y="514"/>
                  </a:lnTo>
                  <a:lnTo>
                    <a:pt x="3169" y="511"/>
                  </a:lnTo>
                  <a:lnTo>
                    <a:pt x="3171" y="511"/>
                  </a:lnTo>
                  <a:lnTo>
                    <a:pt x="3174" y="509"/>
                  </a:lnTo>
                  <a:lnTo>
                    <a:pt x="3174" y="507"/>
                  </a:lnTo>
                  <a:lnTo>
                    <a:pt x="3174" y="507"/>
                  </a:lnTo>
                  <a:lnTo>
                    <a:pt x="3176" y="507"/>
                  </a:lnTo>
                  <a:lnTo>
                    <a:pt x="3176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3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90" y="497"/>
                  </a:lnTo>
                  <a:lnTo>
                    <a:pt x="3190" y="497"/>
                  </a:lnTo>
                  <a:lnTo>
                    <a:pt x="3193" y="495"/>
                  </a:lnTo>
                  <a:lnTo>
                    <a:pt x="3195" y="495"/>
                  </a:lnTo>
                  <a:lnTo>
                    <a:pt x="3195" y="492"/>
                  </a:lnTo>
                  <a:lnTo>
                    <a:pt x="3195" y="490"/>
                  </a:lnTo>
                  <a:lnTo>
                    <a:pt x="3195" y="490"/>
                  </a:lnTo>
                  <a:lnTo>
                    <a:pt x="3195" y="488"/>
                  </a:lnTo>
                  <a:lnTo>
                    <a:pt x="3197" y="488"/>
                  </a:lnTo>
                  <a:lnTo>
                    <a:pt x="3197" y="488"/>
                  </a:lnTo>
                  <a:lnTo>
                    <a:pt x="3200" y="483"/>
                  </a:lnTo>
                  <a:lnTo>
                    <a:pt x="3200" y="483"/>
                  </a:lnTo>
                  <a:close/>
                  <a:moveTo>
                    <a:pt x="2459" y="1179"/>
                  </a:moveTo>
                  <a:lnTo>
                    <a:pt x="2457" y="1179"/>
                  </a:lnTo>
                  <a:lnTo>
                    <a:pt x="2459" y="1179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close/>
                  <a:moveTo>
                    <a:pt x="2523" y="1680"/>
                  </a:move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3"/>
                  </a:lnTo>
                  <a:lnTo>
                    <a:pt x="2523" y="1683"/>
                  </a:lnTo>
                  <a:lnTo>
                    <a:pt x="2526" y="1680"/>
                  </a:lnTo>
                  <a:lnTo>
                    <a:pt x="2526" y="1680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80"/>
                  </a:lnTo>
                  <a:close/>
                  <a:moveTo>
                    <a:pt x="2407" y="1910"/>
                  </a:moveTo>
                  <a:lnTo>
                    <a:pt x="2405" y="1910"/>
                  </a:lnTo>
                  <a:lnTo>
                    <a:pt x="2405" y="1910"/>
                  </a:lnTo>
                  <a:lnTo>
                    <a:pt x="2403" y="1910"/>
                  </a:lnTo>
                  <a:lnTo>
                    <a:pt x="2403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0"/>
                  </a:lnTo>
                  <a:lnTo>
                    <a:pt x="2407" y="1910"/>
                  </a:lnTo>
                  <a:close/>
                  <a:moveTo>
                    <a:pt x="2393" y="1915"/>
                  </a:moveTo>
                  <a:lnTo>
                    <a:pt x="2391" y="1915"/>
                  </a:lnTo>
                  <a:lnTo>
                    <a:pt x="2388" y="1915"/>
                  </a:lnTo>
                  <a:lnTo>
                    <a:pt x="2388" y="1915"/>
                  </a:lnTo>
                  <a:lnTo>
                    <a:pt x="2386" y="1912"/>
                  </a:lnTo>
                  <a:lnTo>
                    <a:pt x="2386" y="1912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8" y="1915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91" y="1917"/>
                  </a:lnTo>
                  <a:lnTo>
                    <a:pt x="2391" y="1917"/>
                  </a:lnTo>
                  <a:lnTo>
                    <a:pt x="2393" y="1917"/>
                  </a:lnTo>
                  <a:lnTo>
                    <a:pt x="2393" y="1917"/>
                  </a:lnTo>
                  <a:lnTo>
                    <a:pt x="2393" y="1919"/>
                  </a:lnTo>
                  <a:lnTo>
                    <a:pt x="2396" y="1919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3" y="1915"/>
                  </a:lnTo>
                  <a:close/>
                  <a:moveTo>
                    <a:pt x="2393" y="1945"/>
                  </a:moveTo>
                  <a:lnTo>
                    <a:pt x="2393" y="1943"/>
                  </a:lnTo>
                  <a:lnTo>
                    <a:pt x="2393" y="1943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88" y="1945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5"/>
                  </a:lnTo>
                  <a:lnTo>
                    <a:pt x="2393" y="1945"/>
                  </a:lnTo>
                  <a:close/>
                  <a:moveTo>
                    <a:pt x="2566" y="1093"/>
                  </a:moveTo>
                  <a:lnTo>
                    <a:pt x="2566" y="1091"/>
                  </a:lnTo>
                  <a:lnTo>
                    <a:pt x="2566" y="1091"/>
                  </a:lnTo>
                  <a:lnTo>
                    <a:pt x="2561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61" y="1093"/>
                  </a:lnTo>
                  <a:lnTo>
                    <a:pt x="2566" y="1093"/>
                  </a:lnTo>
                  <a:lnTo>
                    <a:pt x="2566" y="1093"/>
                  </a:lnTo>
                  <a:close/>
                  <a:moveTo>
                    <a:pt x="2466" y="1167"/>
                  </a:moveTo>
                  <a:lnTo>
                    <a:pt x="2466" y="1167"/>
                  </a:lnTo>
                  <a:lnTo>
                    <a:pt x="2466" y="1164"/>
                  </a:lnTo>
                  <a:lnTo>
                    <a:pt x="2466" y="1164"/>
                  </a:lnTo>
                  <a:lnTo>
                    <a:pt x="2464" y="1164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close/>
                  <a:moveTo>
                    <a:pt x="2348" y="1115"/>
                  </a:moveTo>
                  <a:lnTo>
                    <a:pt x="2348" y="1115"/>
                  </a:lnTo>
                  <a:lnTo>
                    <a:pt x="2353" y="1112"/>
                  </a:lnTo>
                  <a:lnTo>
                    <a:pt x="2355" y="1108"/>
                  </a:lnTo>
                  <a:lnTo>
                    <a:pt x="2355" y="1105"/>
                  </a:lnTo>
                  <a:lnTo>
                    <a:pt x="2355" y="1105"/>
                  </a:lnTo>
                  <a:lnTo>
                    <a:pt x="2353" y="1105"/>
                  </a:lnTo>
                  <a:lnTo>
                    <a:pt x="2355" y="1108"/>
                  </a:lnTo>
                  <a:lnTo>
                    <a:pt x="2353" y="1108"/>
                  </a:lnTo>
                  <a:lnTo>
                    <a:pt x="2353" y="1110"/>
                  </a:lnTo>
                  <a:lnTo>
                    <a:pt x="2351" y="1110"/>
                  </a:lnTo>
                  <a:lnTo>
                    <a:pt x="2348" y="1108"/>
                  </a:lnTo>
                  <a:lnTo>
                    <a:pt x="2348" y="1108"/>
                  </a:lnTo>
                  <a:lnTo>
                    <a:pt x="2346" y="1108"/>
                  </a:lnTo>
                  <a:lnTo>
                    <a:pt x="2346" y="1110"/>
                  </a:lnTo>
                  <a:lnTo>
                    <a:pt x="2346" y="1112"/>
                  </a:lnTo>
                  <a:lnTo>
                    <a:pt x="2348" y="1115"/>
                  </a:lnTo>
                  <a:lnTo>
                    <a:pt x="2346" y="1115"/>
                  </a:lnTo>
                  <a:lnTo>
                    <a:pt x="2348" y="1115"/>
                  </a:lnTo>
                  <a:close/>
                  <a:moveTo>
                    <a:pt x="2414" y="1550"/>
                  </a:moveTo>
                  <a:lnTo>
                    <a:pt x="2414" y="1550"/>
                  </a:lnTo>
                  <a:lnTo>
                    <a:pt x="2414" y="1550"/>
                  </a:lnTo>
                  <a:lnTo>
                    <a:pt x="2417" y="1550"/>
                  </a:lnTo>
                  <a:lnTo>
                    <a:pt x="2417" y="1550"/>
                  </a:lnTo>
                  <a:lnTo>
                    <a:pt x="2417" y="1553"/>
                  </a:lnTo>
                  <a:lnTo>
                    <a:pt x="2419" y="1553"/>
                  </a:lnTo>
                  <a:lnTo>
                    <a:pt x="2419" y="1553"/>
                  </a:lnTo>
                  <a:lnTo>
                    <a:pt x="2422" y="1555"/>
                  </a:lnTo>
                  <a:lnTo>
                    <a:pt x="2422" y="1555"/>
                  </a:lnTo>
                  <a:lnTo>
                    <a:pt x="2422" y="1553"/>
                  </a:lnTo>
                  <a:lnTo>
                    <a:pt x="2419" y="1550"/>
                  </a:lnTo>
                  <a:lnTo>
                    <a:pt x="2419" y="1550"/>
                  </a:lnTo>
                  <a:lnTo>
                    <a:pt x="2417" y="1543"/>
                  </a:lnTo>
                  <a:lnTo>
                    <a:pt x="2417" y="1541"/>
                  </a:lnTo>
                  <a:lnTo>
                    <a:pt x="2414" y="1541"/>
                  </a:lnTo>
                  <a:lnTo>
                    <a:pt x="2414" y="1541"/>
                  </a:lnTo>
                  <a:lnTo>
                    <a:pt x="2412" y="1543"/>
                  </a:lnTo>
                  <a:lnTo>
                    <a:pt x="2412" y="1543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7" y="1545"/>
                  </a:lnTo>
                  <a:lnTo>
                    <a:pt x="2417" y="1548"/>
                  </a:lnTo>
                  <a:lnTo>
                    <a:pt x="2417" y="1548"/>
                  </a:lnTo>
                  <a:lnTo>
                    <a:pt x="2414" y="1548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50"/>
                  </a:lnTo>
                  <a:close/>
                  <a:moveTo>
                    <a:pt x="2502" y="1079"/>
                  </a:moveTo>
                  <a:lnTo>
                    <a:pt x="2502" y="1079"/>
                  </a:lnTo>
                  <a:lnTo>
                    <a:pt x="2502" y="1079"/>
                  </a:lnTo>
                  <a:lnTo>
                    <a:pt x="2502" y="1077"/>
                  </a:lnTo>
                  <a:lnTo>
                    <a:pt x="2500" y="1077"/>
                  </a:lnTo>
                  <a:lnTo>
                    <a:pt x="2500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5" y="1084"/>
                  </a:lnTo>
                  <a:lnTo>
                    <a:pt x="2495" y="1082"/>
                  </a:lnTo>
                  <a:lnTo>
                    <a:pt x="2495" y="1082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500" y="1079"/>
                  </a:lnTo>
                  <a:lnTo>
                    <a:pt x="2500" y="1082"/>
                  </a:lnTo>
                  <a:lnTo>
                    <a:pt x="2500" y="1082"/>
                  </a:lnTo>
                  <a:lnTo>
                    <a:pt x="2497" y="1082"/>
                  </a:lnTo>
                  <a:lnTo>
                    <a:pt x="2497" y="1082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500" y="1084"/>
                  </a:lnTo>
                  <a:lnTo>
                    <a:pt x="2502" y="1084"/>
                  </a:lnTo>
                  <a:lnTo>
                    <a:pt x="2502" y="1084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0" y="1082"/>
                  </a:lnTo>
                  <a:lnTo>
                    <a:pt x="2500" y="1079"/>
                  </a:lnTo>
                  <a:lnTo>
                    <a:pt x="2502" y="1079"/>
                  </a:lnTo>
                  <a:close/>
                  <a:moveTo>
                    <a:pt x="2545" y="1685"/>
                  </a:moveTo>
                  <a:lnTo>
                    <a:pt x="2547" y="1685"/>
                  </a:lnTo>
                  <a:lnTo>
                    <a:pt x="2547" y="1683"/>
                  </a:lnTo>
                  <a:lnTo>
                    <a:pt x="2547" y="1683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9" y="1680"/>
                  </a:lnTo>
                  <a:lnTo>
                    <a:pt x="2549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6"/>
                  </a:lnTo>
                  <a:lnTo>
                    <a:pt x="2547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2" y="1676"/>
                  </a:lnTo>
                  <a:lnTo>
                    <a:pt x="2542" y="1673"/>
                  </a:lnTo>
                  <a:lnTo>
                    <a:pt x="2542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1"/>
                  </a:lnTo>
                  <a:lnTo>
                    <a:pt x="2535" y="1671"/>
                  </a:lnTo>
                  <a:lnTo>
                    <a:pt x="2530" y="1671"/>
                  </a:lnTo>
                  <a:lnTo>
                    <a:pt x="2530" y="1671"/>
                  </a:lnTo>
                  <a:lnTo>
                    <a:pt x="2530" y="1673"/>
                  </a:lnTo>
                  <a:lnTo>
                    <a:pt x="2530" y="1673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5" y="1680"/>
                  </a:lnTo>
                  <a:lnTo>
                    <a:pt x="2535" y="1680"/>
                  </a:lnTo>
                  <a:lnTo>
                    <a:pt x="2537" y="1680"/>
                  </a:lnTo>
                  <a:lnTo>
                    <a:pt x="2540" y="1680"/>
                  </a:lnTo>
                  <a:lnTo>
                    <a:pt x="2540" y="1680"/>
                  </a:lnTo>
                  <a:lnTo>
                    <a:pt x="2542" y="1683"/>
                  </a:lnTo>
                  <a:lnTo>
                    <a:pt x="2545" y="1683"/>
                  </a:lnTo>
                  <a:lnTo>
                    <a:pt x="2545" y="1685"/>
                  </a:lnTo>
                  <a:close/>
                  <a:moveTo>
                    <a:pt x="2540" y="1697"/>
                  </a:moveTo>
                  <a:lnTo>
                    <a:pt x="2537" y="1697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5" y="1692"/>
                  </a:lnTo>
                  <a:lnTo>
                    <a:pt x="2535" y="1695"/>
                  </a:lnTo>
                  <a:lnTo>
                    <a:pt x="2535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7" y="1697"/>
                  </a:lnTo>
                  <a:lnTo>
                    <a:pt x="2537" y="1697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702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7"/>
                  </a:lnTo>
                  <a:close/>
                  <a:moveTo>
                    <a:pt x="2528" y="1732"/>
                  </a:moveTo>
                  <a:lnTo>
                    <a:pt x="2528" y="1730"/>
                  </a:lnTo>
                  <a:lnTo>
                    <a:pt x="2528" y="1730"/>
                  </a:lnTo>
                  <a:lnTo>
                    <a:pt x="2528" y="1730"/>
                  </a:lnTo>
                  <a:lnTo>
                    <a:pt x="2526" y="1730"/>
                  </a:lnTo>
                  <a:lnTo>
                    <a:pt x="2526" y="1730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8" y="1737"/>
                  </a:lnTo>
                  <a:lnTo>
                    <a:pt x="2528" y="1737"/>
                  </a:lnTo>
                  <a:lnTo>
                    <a:pt x="2528" y="1735"/>
                  </a:lnTo>
                  <a:lnTo>
                    <a:pt x="2528" y="1735"/>
                  </a:lnTo>
                  <a:lnTo>
                    <a:pt x="2528" y="1732"/>
                  </a:lnTo>
                  <a:lnTo>
                    <a:pt x="2528" y="1732"/>
                  </a:lnTo>
                  <a:close/>
                  <a:moveTo>
                    <a:pt x="2530" y="1683"/>
                  </a:moveTo>
                  <a:lnTo>
                    <a:pt x="2530" y="1683"/>
                  </a:lnTo>
                  <a:lnTo>
                    <a:pt x="2530" y="1683"/>
                  </a:lnTo>
                  <a:lnTo>
                    <a:pt x="2528" y="1683"/>
                  </a:lnTo>
                  <a:lnTo>
                    <a:pt x="2528" y="1683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30" y="1687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3"/>
                  </a:lnTo>
                  <a:close/>
                  <a:moveTo>
                    <a:pt x="2523" y="1732"/>
                  </a:moveTo>
                  <a:lnTo>
                    <a:pt x="2523" y="1732"/>
                  </a:lnTo>
                  <a:lnTo>
                    <a:pt x="2523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3" y="1732"/>
                  </a:lnTo>
                  <a:close/>
                  <a:moveTo>
                    <a:pt x="2488" y="1808"/>
                  </a:move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5" y="1808"/>
                  </a:lnTo>
                  <a:lnTo>
                    <a:pt x="2485" y="1808"/>
                  </a:lnTo>
                  <a:lnTo>
                    <a:pt x="2483" y="1810"/>
                  </a:lnTo>
                  <a:lnTo>
                    <a:pt x="2483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close/>
                  <a:moveTo>
                    <a:pt x="2530" y="1590"/>
                  </a:moveTo>
                  <a:lnTo>
                    <a:pt x="2530" y="1588"/>
                  </a:lnTo>
                  <a:lnTo>
                    <a:pt x="2530" y="1588"/>
                  </a:lnTo>
                  <a:lnTo>
                    <a:pt x="2528" y="1586"/>
                  </a:lnTo>
                  <a:lnTo>
                    <a:pt x="2523" y="1583"/>
                  </a:lnTo>
                  <a:lnTo>
                    <a:pt x="2516" y="1581"/>
                  </a:lnTo>
                  <a:lnTo>
                    <a:pt x="2514" y="1581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09" y="1576"/>
                  </a:lnTo>
                  <a:lnTo>
                    <a:pt x="2507" y="1576"/>
                  </a:lnTo>
                  <a:lnTo>
                    <a:pt x="2504" y="1574"/>
                  </a:lnTo>
                  <a:lnTo>
                    <a:pt x="2504" y="1574"/>
                  </a:lnTo>
                  <a:lnTo>
                    <a:pt x="2502" y="1571"/>
                  </a:lnTo>
                  <a:lnTo>
                    <a:pt x="2500" y="1569"/>
                  </a:lnTo>
                  <a:lnTo>
                    <a:pt x="2497" y="1569"/>
                  </a:lnTo>
                  <a:lnTo>
                    <a:pt x="2495" y="1569"/>
                  </a:lnTo>
                  <a:lnTo>
                    <a:pt x="2493" y="1569"/>
                  </a:lnTo>
                  <a:lnTo>
                    <a:pt x="2490" y="1569"/>
                  </a:lnTo>
                  <a:lnTo>
                    <a:pt x="2490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90" y="1574"/>
                  </a:lnTo>
                  <a:lnTo>
                    <a:pt x="2490" y="1574"/>
                  </a:lnTo>
                  <a:lnTo>
                    <a:pt x="2495" y="1576"/>
                  </a:lnTo>
                  <a:lnTo>
                    <a:pt x="2495" y="1579"/>
                  </a:lnTo>
                  <a:lnTo>
                    <a:pt x="2495" y="1581"/>
                  </a:lnTo>
                  <a:lnTo>
                    <a:pt x="2497" y="1581"/>
                  </a:lnTo>
                  <a:lnTo>
                    <a:pt x="2500" y="1581"/>
                  </a:lnTo>
                  <a:lnTo>
                    <a:pt x="2500" y="1583"/>
                  </a:lnTo>
                  <a:lnTo>
                    <a:pt x="2504" y="1583"/>
                  </a:lnTo>
                  <a:lnTo>
                    <a:pt x="2507" y="1586"/>
                  </a:lnTo>
                  <a:lnTo>
                    <a:pt x="2507" y="1586"/>
                  </a:lnTo>
                  <a:lnTo>
                    <a:pt x="2509" y="1588"/>
                  </a:lnTo>
                  <a:lnTo>
                    <a:pt x="2511" y="1588"/>
                  </a:lnTo>
                  <a:lnTo>
                    <a:pt x="2514" y="1588"/>
                  </a:lnTo>
                  <a:lnTo>
                    <a:pt x="2516" y="1590"/>
                  </a:lnTo>
                  <a:lnTo>
                    <a:pt x="2516" y="1590"/>
                  </a:lnTo>
                  <a:lnTo>
                    <a:pt x="2521" y="1590"/>
                  </a:lnTo>
                  <a:lnTo>
                    <a:pt x="2521" y="1593"/>
                  </a:lnTo>
                  <a:lnTo>
                    <a:pt x="2523" y="1593"/>
                  </a:lnTo>
                  <a:lnTo>
                    <a:pt x="2526" y="1593"/>
                  </a:lnTo>
                  <a:lnTo>
                    <a:pt x="2530" y="1590"/>
                  </a:lnTo>
                  <a:close/>
                  <a:moveTo>
                    <a:pt x="2483" y="1829"/>
                  </a:moveTo>
                  <a:lnTo>
                    <a:pt x="2483" y="1829"/>
                  </a:lnTo>
                  <a:lnTo>
                    <a:pt x="2481" y="1829"/>
                  </a:lnTo>
                  <a:lnTo>
                    <a:pt x="2481" y="1832"/>
                  </a:lnTo>
                  <a:lnTo>
                    <a:pt x="2481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5" y="1832"/>
                  </a:lnTo>
                  <a:lnTo>
                    <a:pt x="2485" y="1832"/>
                  </a:lnTo>
                  <a:lnTo>
                    <a:pt x="2483" y="1832"/>
                  </a:lnTo>
                  <a:lnTo>
                    <a:pt x="2483" y="1829"/>
                  </a:lnTo>
                  <a:close/>
                  <a:moveTo>
                    <a:pt x="2493" y="1792"/>
                  </a:moveTo>
                  <a:lnTo>
                    <a:pt x="2493" y="1789"/>
                  </a:lnTo>
                  <a:lnTo>
                    <a:pt x="2493" y="1789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9"/>
                  </a:lnTo>
                  <a:lnTo>
                    <a:pt x="2488" y="1789"/>
                  </a:lnTo>
                  <a:lnTo>
                    <a:pt x="2488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8" y="1794"/>
                  </a:lnTo>
                  <a:lnTo>
                    <a:pt x="2488" y="1796"/>
                  </a:lnTo>
                  <a:lnTo>
                    <a:pt x="2485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5" y="1794"/>
                  </a:lnTo>
                  <a:lnTo>
                    <a:pt x="2493" y="1792"/>
                  </a:lnTo>
                  <a:lnTo>
                    <a:pt x="2493" y="1792"/>
                  </a:lnTo>
                  <a:close/>
                  <a:moveTo>
                    <a:pt x="2542" y="1659"/>
                  </a:moveTo>
                  <a:lnTo>
                    <a:pt x="2542" y="1659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37" y="1661"/>
                  </a:lnTo>
                  <a:lnTo>
                    <a:pt x="2537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4"/>
                  </a:lnTo>
                  <a:lnTo>
                    <a:pt x="2537" y="1664"/>
                  </a:lnTo>
                  <a:lnTo>
                    <a:pt x="2537" y="1666"/>
                  </a:lnTo>
                  <a:lnTo>
                    <a:pt x="2540" y="1666"/>
                  </a:lnTo>
                  <a:lnTo>
                    <a:pt x="2540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5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59"/>
                  </a:lnTo>
                  <a:close/>
                  <a:moveTo>
                    <a:pt x="2552" y="1652"/>
                  </a:moveTo>
                  <a:lnTo>
                    <a:pt x="2552" y="1652"/>
                  </a:lnTo>
                  <a:lnTo>
                    <a:pt x="2552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49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5" y="1654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7" y="1654"/>
                  </a:lnTo>
                  <a:lnTo>
                    <a:pt x="2549" y="1654"/>
                  </a:lnTo>
                  <a:lnTo>
                    <a:pt x="2549" y="1654"/>
                  </a:lnTo>
                  <a:lnTo>
                    <a:pt x="2552" y="1654"/>
                  </a:lnTo>
                  <a:lnTo>
                    <a:pt x="2554" y="1654"/>
                  </a:lnTo>
                  <a:lnTo>
                    <a:pt x="2554" y="1654"/>
                  </a:lnTo>
                  <a:lnTo>
                    <a:pt x="2552" y="1652"/>
                  </a:lnTo>
                  <a:close/>
                  <a:moveTo>
                    <a:pt x="2523" y="1597"/>
                  </a:moveTo>
                  <a:lnTo>
                    <a:pt x="2523" y="1597"/>
                  </a:lnTo>
                  <a:lnTo>
                    <a:pt x="2521" y="1597"/>
                  </a:lnTo>
                  <a:lnTo>
                    <a:pt x="2521" y="1597"/>
                  </a:lnTo>
                  <a:lnTo>
                    <a:pt x="2521" y="1600"/>
                  </a:lnTo>
                  <a:lnTo>
                    <a:pt x="2521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6" y="1600"/>
                  </a:lnTo>
                  <a:lnTo>
                    <a:pt x="2526" y="1600"/>
                  </a:lnTo>
                  <a:lnTo>
                    <a:pt x="2526" y="1597"/>
                  </a:lnTo>
                  <a:lnTo>
                    <a:pt x="2523" y="1597"/>
                  </a:lnTo>
                  <a:lnTo>
                    <a:pt x="2523" y="1597"/>
                  </a:lnTo>
                  <a:close/>
                  <a:moveTo>
                    <a:pt x="2552" y="1664"/>
                  </a:moveTo>
                  <a:lnTo>
                    <a:pt x="2552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7" y="1664"/>
                  </a:lnTo>
                  <a:lnTo>
                    <a:pt x="2547" y="1664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5" y="1666"/>
                  </a:lnTo>
                  <a:lnTo>
                    <a:pt x="2545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4"/>
                  </a:lnTo>
                  <a:lnTo>
                    <a:pt x="2552" y="1664"/>
                  </a:lnTo>
                  <a:close/>
                  <a:moveTo>
                    <a:pt x="2559" y="1638"/>
                  </a:moveTo>
                  <a:lnTo>
                    <a:pt x="2559" y="1638"/>
                  </a:lnTo>
                  <a:lnTo>
                    <a:pt x="2559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close/>
                  <a:moveTo>
                    <a:pt x="2552" y="1685"/>
                  </a:moveTo>
                  <a:lnTo>
                    <a:pt x="2552" y="1685"/>
                  </a:lnTo>
                  <a:lnTo>
                    <a:pt x="2552" y="1685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7" y="1683"/>
                  </a:lnTo>
                  <a:lnTo>
                    <a:pt x="2547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7"/>
                  </a:lnTo>
                  <a:lnTo>
                    <a:pt x="2552" y="1687"/>
                  </a:lnTo>
                  <a:lnTo>
                    <a:pt x="2549" y="1687"/>
                  </a:lnTo>
                  <a:lnTo>
                    <a:pt x="2549" y="1687"/>
                  </a:lnTo>
                  <a:lnTo>
                    <a:pt x="2549" y="1690"/>
                  </a:lnTo>
                  <a:lnTo>
                    <a:pt x="2549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5"/>
                  </a:lnTo>
                  <a:lnTo>
                    <a:pt x="2552" y="1685"/>
                  </a:lnTo>
                  <a:lnTo>
                    <a:pt x="2552" y="1685"/>
                  </a:lnTo>
                  <a:close/>
                  <a:moveTo>
                    <a:pt x="2519" y="1595"/>
                  </a:moveTo>
                  <a:lnTo>
                    <a:pt x="2516" y="1595"/>
                  </a:lnTo>
                  <a:lnTo>
                    <a:pt x="2516" y="1595"/>
                  </a:lnTo>
                  <a:lnTo>
                    <a:pt x="2511" y="1593"/>
                  </a:lnTo>
                  <a:lnTo>
                    <a:pt x="2511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16" y="1597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21" y="1600"/>
                  </a:lnTo>
                  <a:lnTo>
                    <a:pt x="2519" y="1597"/>
                  </a:lnTo>
                  <a:lnTo>
                    <a:pt x="2519" y="1597"/>
                  </a:lnTo>
                  <a:lnTo>
                    <a:pt x="2519" y="1595"/>
                  </a:lnTo>
                  <a:close/>
                  <a:moveTo>
                    <a:pt x="2547" y="1692"/>
                  </a:moveTo>
                  <a:lnTo>
                    <a:pt x="2547" y="1690"/>
                  </a:lnTo>
                  <a:lnTo>
                    <a:pt x="2547" y="1690"/>
                  </a:lnTo>
                  <a:lnTo>
                    <a:pt x="2547" y="1690"/>
                  </a:lnTo>
                  <a:lnTo>
                    <a:pt x="2545" y="1690"/>
                  </a:lnTo>
                  <a:lnTo>
                    <a:pt x="2545" y="1690"/>
                  </a:lnTo>
                  <a:lnTo>
                    <a:pt x="2542" y="1690"/>
                  </a:lnTo>
                  <a:lnTo>
                    <a:pt x="2542" y="1690"/>
                  </a:lnTo>
                  <a:lnTo>
                    <a:pt x="2545" y="1690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7" y="1695"/>
                  </a:lnTo>
                  <a:lnTo>
                    <a:pt x="2547" y="1695"/>
                  </a:lnTo>
                  <a:lnTo>
                    <a:pt x="2547" y="1692"/>
                  </a:lnTo>
                  <a:lnTo>
                    <a:pt x="2547" y="1692"/>
                  </a:lnTo>
                  <a:lnTo>
                    <a:pt x="2547" y="1692"/>
                  </a:lnTo>
                  <a:close/>
                  <a:moveTo>
                    <a:pt x="2566" y="1093"/>
                  </a:moveTo>
                  <a:lnTo>
                    <a:pt x="2563" y="1093"/>
                  </a:lnTo>
                  <a:lnTo>
                    <a:pt x="2563" y="1096"/>
                  </a:lnTo>
                  <a:lnTo>
                    <a:pt x="2566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71" y="1096"/>
                  </a:lnTo>
                  <a:lnTo>
                    <a:pt x="2571" y="1093"/>
                  </a:lnTo>
                  <a:lnTo>
                    <a:pt x="2568" y="1093"/>
                  </a:lnTo>
                  <a:lnTo>
                    <a:pt x="2566" y="10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47BC5E10-7ADA-4058-A462-C3974E0E0B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6211" y="4035961"/>
              <a:ext cx="342765" cy="284606"/>
            </a:xfrm>
            <a:custGeom>
              <a:avLst/>
              <a:gdLst>
                <a:gd name="T0" fmla="*/ 38 w 277"/>
                <a:gd name="T1" fmla="*/ 173 h 230"/>
                <a:gd name="T2" fmla="*/ 36 w 277"/>
                <a:gd name="T3" fmla="*/ 182 h 230"/>
                <a:gd name="T4" fmla="*/ 50 w 277"/>
                <a:gd name="T5" fmla="*/ 213 h 230"/>
                <a:gd name="T6" fmla="*/ 50 w 277"/>
                <a:gd name="T7" fmla="*/ 215 h 230"/>
                <a:gd name="T8" fmla="*/ 268 w 277"/>
                <a:gd name="T9" fmla="*/ 45 h 230"/>
                <a:gd name="T10" fmla="*/ 263 w 277"/>
                <a:gd name="T11" fmla="*/ 31 h 230"/>
                <a:gd name="T12" fmla="*/ 270 w 277"/>
                <a:gd name="T13" fmla="*/ 14 h 230"/>
                <a:gd name="T14" fmla="*/ 268 w 277"/>
                <a:gd name="T15" fmla="*/ 7 h 230"/>
                <a:gd name="T16" fmla="*/ 258 w 277"/>
                <a:gd name="T17" fmla="*/ 10 h 230"/>
                <a:gd name="T18" fmla="*/ 246 w 277"/>
                <a:gd name="T19" fmla="*/ 14 h 230"/>
                <a:gd name="T20" fmla="*/ 235 w 277"/>
                <a:gd name="T21" fmla="*/ 21 h 230"/>
                <a:gd name="T22" fmla="*/ 220 w 277"/>
                <a:gd name="T23" fmla="*/ 7 h 230"/>
                <a:gd name="T24" fmla="*/ 216 w 277"/>
                <a:gd name="T25" fmla="*/ 12 h 230"/>
                <a:gd name="T26" fmla="*/ 197 w 277"/>
                <a:gd name="T27" fmla="*/ 19 h 230"/>
                <a:gd name="T28" fmla="*/ 194 w 277"/>
                <a:gd name="T29" fmla="*/ 26 h 230"/>
                <a:gd name="T30" fmla="*/ 190 w 277"/>
                <a:gd name="T31" fmla="*/ 43 h 230"/>
                <a:gd name="T32" fmla="*/ 171 w 277"/>
                <a:gd name="T33" fmla="*/ 31 h 230"/>
                <a:gd name="T34" fmla="*/ 154 w 277"/>
                <a:gd name="T35" fmla="*/ 29 h 230"/>
                <a:gd name="T36" fmla="*/ 135 w 277"/>
                <a:gd name="T37" fmla="*/ 17 h 230"/>
                <a:gd name="T38" fmla="*/ 123 w 277"/>
                <a:gd name="T39" fmla="*/ 17 h 230"/>
                <a:gd name="T40" fmla="*/ 105 w 277"/>
                <a:gd name="T41" fmla="*/ 19 h 230"/>
                <a:gd name="T42" fmla="*/ 93 w 277"/>
                <a:gd name="T43" fmla="*/ 19 h 230"/>
                <a:gd name="T44" fmla="*/ 76 w 277"/>
                <a:gd name="T45" fmla="*/ 19 h 230"/>
                <a:gd name="T46" fmla="*/ 64 w 277"/>
                <a:gd name="T47" fmla="*/ 17 h 230"/>
                <a:gd name="T48" fmla="*/ 36 w 277"/>
                <a:gd name="T49" fmla="*/ 26 h 230"/>
                <a:gd name="T50" fmla="*/ 22 w 277"/>
                <a:gd name="T51" fmla="*/ 47 h 230"/>
                <a:gd name="T52" fmla="*/ 0 w 277"/>
                <a:gd name="T53" fmla="*/ 64 h 230"/>
                <a:gd name="T54" fmla="*/ 10 w 277"/>
                <a:gd name="T55" fmla="*/ 92 h 230"/>
                <a:gd name="T56" fmla="*/ 10 w 277"/>
                <a:gd name="T57" fmla="*/ 104 h 230"/>
                <a:gd name="T58" fmla="*/ 22 w 277"/>
                <a:gd name="T59" fmla="*/ 121 h 230"/>
                <a:gd name="T60" fmla="*/ 31 w 277"/>
                <a:gd name="T61" fmla="*/ 161 h 230"/>
                <a:gd name="T62" fmla="*/ 31 w 277"/>
                <a:gd name="T63" fmla="*/ 156 h 230"/>
                <a:gd name="T64" fmla="*/ 36 w 277"/>
                <a:gd name="T65" fmla="*/ 161 h 230"/>
                <a:gd name="T66" fmla="*/ 36 w 277"/>
                <a:gd name="T67" fmla="*/ 163 h 230"/>
                <a:gd name="T68" fmla="*/ 36 w 277"/>
                <a:gd name="T69" fmla="*/ 171 h 230"/>
                <a:gd name="T70" fmla="*/ 41 w 277"/>
                <a:gd name="T71" fmla="*/ 173 h 230"/>
                <a:gd name="T72" fmla="*/ 41 w 277"/>
                <a:gd name="T73" fmla="*/ 175 h 230"/>
                <a:gd name="T74" fmla="*/ 43 w 277"/>
                <a:gd name="T75" fmla="*/ 182 h 230"/>
                <a:gd name="T76" fmla="*/ 43 w 277"/>
                <a:gd name="T77" fmla="*/ 192 h 230"/>
                <a:gd name="T78" fmla="*/ 48 w 277"/>
                <a:gd name="T79" fmla="*/ 206 h 230"/>
                <a:gd name="T80" fmla="*/ 57 w 277"/>
                <a:gd name="T81" fmla="*/ 201 h 230"/>
                <a:gd name="T82" fmla="*/ 62 w 277"/>
                <a:gd name="T83" fmla="*/ 189 h 230"/>
                <a:gd name="T84" fmla="*/ 71 w 277"/>
                <a:gd name="T85" fmla="*/ 208 h 230"/>
                <a:gd name="T86" fmla="*/ 64 w 277"/>
                <a:gd name="T87" fmla="*/ 220 h 230"/>
                <a:gd name="T88" fmla="*/ 71 w 277"/>
                <a:gd name="T89" fmla="*/ 225 h 230"/>
                <a:gd name="T90" fmla="*/ 81 w 277"/>
                <a:gd name="T91" fmla="*/ 220 h 230"/>
                <a:gd name="T92" fmla="*/ 93 w 277"/>
                <a:gd name="T93" fmla="*/ 223 h 230"/>
                <a:gd name="T94" fmla="*/ 105 w 277"/>
                <a:gd name="T95" fmla="*/ 225 h 230"/>
                <a:gd name="T96" fmla="*/ 126 w 277"/>
                <a:gd name="T97" fmla="*/ 225 h 230"/>
                <a:gd name="T98" fmla="*/ 145 w 277"/>
                <a:gd name="T99" fmla="*/ 201 h 230"/>
                <a:gd name="T100" fmla="*/ 173 w 277"/>
                <a:gd name="T101" fmla="*/ 199 h 230"/>
                <a:gd name="T102" fmla="*/ 190 w 277"/>
                <a:gd name="T103" fmla="*/ 206 h 230"/>
                <a:gd name="T104" fmla="*/ 202 w 277"/>
                <a:gd name="T105" fmla="*/ 199 h 230"/>
                <a:gd name="T106" fmla="*/ 187 w 277"/>
                <a:gd name="T107" fmla="*/ 185 h 230"/>
                <a:gd name="T108" fmla="*/ 183 w 277"/>
                <a:gd name="T109" fmla="*/ 168 h 230"/>
                <a:gd name="T110" fmla="*/ 204 w 277"/>
                <a:gd name="T111" fmla="*/ 161 h 230"/>
                <a:gd name="T112" fmla="*/ 213 w 277"/>
                <a:gd name="T113" fmla="*/ 156 h 230"/>
                <a:gd name="T114" fmla="*/ 223 w 277"/>
                <a:gd name="T115" fmla="*/ 147 h 230"/>
                <a:gd name="T116" fmla="*/ 251 w 277"/>
                <a:gd name="T117" fmla="*/ 133 h 230"/>
                <a:gd name="T118" fmla="*/ 275 w 277"/>
                <a:gd name="T119" fmla="*/ 118 h 230"/>
                <a:gd name="T120" fmla="*/ 270 w 277"/>
                <a:gd name="T121" fmla="*/ 92 h 230"/>
                <a:gd name="T122" fmla="*/ 74 w 277"/>
                <a:gd name="T123" fmla="*/ 225 h 230"/>
                <a:gd name="T124" fmla="*/ 53 w 277"/>
                <a:gd name="T125" fmla="*/ 21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230">
                  <a:moveTo>
                    <a:pt x="38" y="173"/>
                  </a:moveTo>
                  <a:lnTo>
                    <a:pt x="38" y="173"/>
                  </a:lnTo>
                  <a:lnTo>
                    <a:pt x="38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close/>
                  <a:moveTo>
                    <a:pt x="38" y="180"/>
                  </a:move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0"/>
                  </a:lnTo>
                  <a:close/>
                  <a:moveTo>
                    <a:pt x="53" y="213"/>
                  </a:move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48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3" y="213"/>
                  </a:lnTo>
                  <a:close/>
                  <a:moveTo>
                    <a:pt x="277" y="66"/>
                  </a:moveTo>
                  <a:lnTo>
                    <a:pt x="277" y="64"/>
                  </a:lnTo>
                  <a:lnTo>
                    <a:pt x="272" y="55"/>
                  </a:lnTo>
                  <a:lnTo>
                    <a:pt x="270" y="55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3" y="38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1"/>
                  </a:lnTo>
                  <a:lnTo>
                    <a:pt x="263" y="26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19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4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2" y="0"/>
                  </a:lnTo>
                  <a:lnTo>
                    <a:pt x="272" y="2"/>
                  </a:lnTo>
                  <a:lnTo>
                    <a:pt x="270" y="5"/>
                  </a:lnTo>
                  <a:lnTo>
                    <a:pt x="270" y="5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3" y="10"/>
                  </a:lnTo>
                  <a:lnTo>
                    <a:pt x="263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58" y="7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1" y="17"/>
                  </a:lnTo>
                  <a:lnTo>
                    <a:pt x="251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7" y="21"/>
                  </a:lnTo>
                  <a:lnTo>
                    <a:pt x="237" y="21"/>
                  </a:lnTo>
                  <a:lnTo>
                    <a:pt x="235" y="21"/>
                  </a:lnTo>
                  <a:lnTo>
                    <a:pt x="235" y="21"/>
                  </a:lnTo>
                  <a:lnTo>
                    <a:pt x="232" y="19"/>
                  </a:lnTo>
                  <a:lnTo>
                    <a:pt x="232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0" y="12"/>
                  </a:lnTo>
                  <a:lnTo>
                    <a:pt x="220" y="10"/>
                  </a:lnTo>
                  <a:lnTo>
                    <a:pt x="220" y="10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6" y="12"/>
                  </a:lnTo>
                  <a:lnTo>
                    <a:pt x="204" y="12"/>
                  </a:lnTo>
                  <a:lnTo>
                    <a:pt x="204" y="14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199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4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2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199" y="36"/>
                  </a:lnTo>
                  <a:lnTo>
                    <a:pt x="199" y="38"/>
                  </a:lnTo>
                  <a:lnTo>
                    <a:pt x="199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4" y="43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3" y="38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3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2" y="24"/>
                  </a:lnTo>
                  <a:lnTo>
                    <a:pt x="149" y="24"/>
                  </a:lnTo>
                  <a:lnTo>
                    <a:pt x="149" y="21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47" y="24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0" y="26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05" y="19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0" y="19"/>
                  </a:lnTo>
                  <a:lnTo>
                    <a:pt x="48" y="21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24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5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2" y="111"/>
                  </a:lnTo>
                  <a:lnTo>
                    <a:pt x="15" y="114"/>
                  </a:lnTo>
                  <a:lnTo>
                    <a:pt x="19" y="116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19" y="135"/>
                  </a:lnTo>
                  <a:lnTo>
                    <a:pt x="19" y="137"/>
                  </a:lnTo>
                  <a:lnTo>
                    <a:pt x="22" y="142"/>
                  </a:lnTo>
                  <a:lnTo>
                    <a:pt x="24" y="142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7"/>
                  </a:lnTo>
                  <a:lnTo>
                    <a:pt x="27" y="152"/>
                  </a:lnTo>
                  <a:lnTo>
                    <a:pt x="29" y="156"/>
                  </a:lnTo>
                  <a:lnTo>
                    <a:pt x="31" y="159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6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8" y="171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5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3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8" y="175"/>
                  </a:lnTo>
                  <a:lnTo>
                    <a:pt x="41" y="175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50" y="201"/>
                  </a:lnTo>
                  <a:lnTo>
                    <a:pt x="53" y="204"/>
                  </a:lnTo>
                  <a:lnTo>
                    <a:pt x="53" y="204"/>
                  </a:lnTo>
                  <a:lnTo>
                    <a:pt x="55" y="204"/>
                  </a:lnTo>
                  <a:lnTo>
                    <a:pt x="55" y="206"/>
                  </a:lnTo>
                  <a:lnTo>
                    <a:pt x="55" y="206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60" y="197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89"/>
                  </a:lnTo>
                  <a:lnTo>
                    <a:pt x="62" y="189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71" y="194"/>
                  </a:lnTo>
                  <a:lnTo>
                    <a:pt x="71" y="197"/>
                  </a:lnTo>
                  <a:lnTo>
                    <a:pt x="71" y="199"/>
                  </a:lnTo>
                  <a:lnTo>
                    <a:pt x="74" y="201"/>
                  </a:lnTo>
                  <a:lnTo>
                    <a:pt x="74" y="204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74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67" y="213"/>
                  </a:lnTo>
                  <a:lnTo>
                    <a:pt x="67" y="213"/>
                  </a:lnTo>
                  <a:lnTo>
                    <a:pt x="64" y="213"/>
                  </a:lnTo>
                  <a:lnTo>
                    <a:pt x="64" y="215"/>
                  </a:lnTo>
                  <a:lnTo>
                    <a:pt x="64" y="215"/>
                  </a:lnTo>
                  <a:lnTo>
                    <a:pt x="64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71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81" y="220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3" y="218"/>
                  </a:lnTo>
                  <a:lnTo>
                    <a:pt x="83" y="220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8" y="220"/>
                  </a:lnTo>
                  <a:lnTo>
                    <a:pt x="93" y="223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2" y="220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7" y="225"/>
                  </a:lnTo>
                  <a:lnTo>
                    <a:pt x="107" y="225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2" y="22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4" y="230"/>
                  </a:lnTo>
                  <a:lnTo>
                    <a:pt x="114" y="230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9" y="223"/>
                  </a:lnTo>
                  <a:lnTo>
                    <a:pt x="119" y="223"/>
                  </a:lnTo>
                  <a:lnTo>
                    <a:pt x="121" y="223"/>
                  </a:lnTo>
                  <a:lnTo>
                    <a:pt x="126" y="223"/>
                  </a:lnTo>
                  <a:lnTo>
                    <a:pt x="126" y="225"/>
                  </a:lnTo>
                  <a:lnTo>
                    <a:pt x="128" y="225"/>
                  </a:lnTo>
                  <a:lnTo>
                    <a:pt x="131" y="225"/>
                  </a:lnTo>
                  <a:lnTo>
                    <a:pt x="133" y="223"/>
                  </a:lnTo>
                  <a:lnTo>
                    <a:pt x="135" y="223"/>
                  </a:lnTo>
                  <a:lnTo>
                    <a:pt x="135" y="218"/>
                  </a:lnTo>
                  <a:lnTo>
                    <a:pt x="138" y="218"/>
                  </a:lnTo>
                  <a:lnTo>
                    <a:pt x="138" y="218"/>
                  </a:lnTo>
                  <a:lnTo>
                    <a:pt x="142" y="215"/>
                  </a:lnTo>
                  <a:lnTo>
                    <a:pt x="145" y="213"/>
                  </a:lnTo>
                  <a:lnTo>
                    <a:pt x="145" y="211"/>
                  </a:lnTo>
                  <a:lnTo>
                    <a:pt x="142" y="208"/>
                  </a:lnTo>
                  <a:lnTo>
                    <a:pt x="142" y="206"/>
                  </a:lnTo>
                  <a:lnTo>
                    <a:pt x="140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4"/>
                  </a:lnTo>
                  <a:lnTo>
                    <a:pt x="147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9" y="204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4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8" y="201"/>
                  </a:lnTo>
                  <a:lnTo>
                    <a:pt x="173" y="199"/>
                  </a:lnTo>
                  <a:lnTo>
                    <a:pt x="173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8" y="199"/>
                  </a:lnTo>
                  <a:lnTo>
                    <a:pt x="178" y="197"/>
                  </a:lnTo>
                  <a:lnTo>
                    <a:pt x="180" y="197"/>
                  </a:lnTo>
                  <a:lnTo>
                    <a:pt x="180" y="199"/>
                  </a:lnTo>
                  <a:lnTo>
                    <a:pt x="183" y="201"/>
                  </a:lnTo>
                  <a:lnTo>
                    <a:pt x="183" y="204"/>
                  </a:lnTo>
                  <a:lnTo>
                    <a:pt x="185" y="204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90" y="206"/>
                  </a:lnTo>
                  <a:lnTo>
                    <a:pt x="190" y="206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202" y="206"/>
                  </a:lnTo>
                  <a:lnTo>
                    <a:pt x="199" y="204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7"/>
                  </a:lnTo>
                  <a:lnTo>
                    <a:pt x="202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7" y="197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4" y="192"/>
                  </a:lnTo>
                  <a:lnTo>
                    <a:pt x="194" y="192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0" y="187"/>
                  </a:lnTo>
                  <a:lnTo>
                    <a:pt x="187" y="187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5" y="185"/>
                  </a:lnTo>
                  <a:lnTo>
                    <a:pt x="185" y="182"/>
                  </a:lnTo>
                  <a:lnTo>
                    <a:pt x="185" y="182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5" y="173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6"/>
                  </a:lnTo>
                  <a:lnTo>
                    <a:pt x="183" y="166"/>
                  </a:lnTo>
                  <a:lnTo>
                    <a:pt x="183" y="163"/>
                  </a:lnTo>
                  <a:lnTo>
                    <a:pt x="183" y="163"/>
                  </a:lnTo>
                  <a:lnTo>
                    <a:pt x="185" y="163"/>
                  </a:lnTo>
                  <a:lnTo>
                    <a:pt x="185" y="163"/>
                  </a:lnTo>
                  <a:lnTo>
                    <a:pt x="187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7" y="159"/>
                  </a:lnTo>
                  <a:lnTo>
                    <a:pt x="199" y="159"/>
                  </a:lnTo>
                  <a:lnTo>
                    <a:pt x="202" y="159"/>
                  </a:lnTo>
                  <a:lnTo>
                    <a:pt x="204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1"/>
                  </a:lnTo>
                  <a:lnTo>
                    <a:pt x="213" y="159"/>
                  </a:lnTo>
                  <a:lnTo>
                    <a:pt x="213" y="159"/>
                  </a:lnTo>
                  <a:lnTo>
                    <a:pt x="213" y="156"/>
                  </a:lnTo>
                  <a:lnTo>
                    <a:pt x="213" y="156"/>
                  </a:lnTo>
                  <a:lnTo>
                    <a:pt x="216" y="156"/>
                  </a:lnTo>
                  <a:lnTo>
                    <a:pt x="216" y="156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6" y="152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3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8" y="147"/>
                  </a:lnTo>
                  <a:lnTo>
                    <a:pt x="230" y="147"/>
                  </a:lnTo>
                  <a:lnTo>
                    <a:pt x="230" y="144"/>
                  </a:lnTo>
                  <a:lnTo>
                    <a:pt x="232" y="144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39" y="142"/>
                  </a:lnTo>
                  <a:lnTo>
                    <a:pt x="242" y="142"/>
                  </a:lnTo>
                  <a:lnTo>
                    <a:pt x="242" y="142"/>
                  </a:lnTo>
                  <a:lnTo>
                    <a:pt x="244" y="140"/>
                  </a:lnTo>
                  <a:lnTo>
                    <a:pt x="246" y="137"/>
                  </a:lnTo>
                  <a:lnTo>
                    <a:pt x="249" y="135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8" y="128"/>
                  </a:lnTo>
                  <a:lnTo>
                    <a:pt x="261" y="128"/>
                  </a:lnTo>
                  <a:lnTo>
                    <a:pt x="263" y="128"/>
                  </a:lnTo>
                  <a:lnTo>
                    <a:pt x="263" y="128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8" y="133"/>
                  </a:lnTo>
                  <a:lnTo>
                    <a:pt x="268" y="130"/>
                  </a:lnTo>
                  <a:lnTo>
                    <a:pt x="270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5" y="121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2" y="104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70" y="100"/>
                  </a:lnTo>
                  <a:lnTo>
                    <a:pt x="270" y="100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0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7" y="73"/>
                  </a:lnTo>
                  <a:lnTo>
                    <a:pt x="277" y="71"/>
                  </a:lnTo>
                  <a:lnTo>
                    <a:pt x="277" y="66"/>
                  </a:lnTo>
                  <a:close/>
                  <a:moveTo>
                    <a:pt x="76" y="225"/>
                  </a:move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4" y="225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9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79" y="225"/>
                  </a:lnTo>
                  <a:lnTo>
                    <a:pt x="76" y="225"/>
                  </a:lnTo>
                  <a:close/>
                  <a:moveTo>
                    <a:pt x="53" y="220"/>
                  </a:move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0" y="218"/>
                  </a:lnTo>
                  <a:lnTo>
                    <a:pt x="50" y="220"/>
                  </a:lnTo>
                  <a:lnTo>
                    <a:pt x="50" y="220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EB2FBB0D-4AD9-41C8-8845-1B16B44AE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407" y="3086861"/>
              <a:ext cx="219023" cy="123742"/>
            </a:xfrm>
            <a:custGeom>
              <a:avLst/>
              <a:gdLst>
                <a:gd name="T0" fmla="*/ 170 w 177"/>
                <a:gd name="T1" fmla="*/ 74 h 100"/>
                <a:gd name="T2" fmla="*/ 172 w 177"/>
                <a:gd name="T3" fmla="*/ 69 h 100"/>
                <a:gd name="T4" fmla="*/ 177 w 177"/>
                <a:gd name="T5" fmla="*/ 64 h 100"/>
                <a:gd name="T6" fmla="*/ 167 w 177"/>
                <a:gd name="T7" fmla="*/ 55 h 100"/>
                <a:gd name="T8" fmla="*/ 158 w 177"/>
                <a:gd name="T9" fmla="*/ 55 h 100"/>
                <a:gd name="T10" fmla="*/ 153 w 177"/>
                <a:gd name="T11" fmla="*/ 52 h 100"/>
                <a:gd name="T12" fmla="*/ 151 w 177"/>
                <a:gd name="T13" fmla="*/ 38 h 100"/>
                <a:gd name="T14" fmla="*/ 153 w 177"/>
                <a:gd name="T15" fmla="*/ 26 h 100"/>
                <a:gd name="T16" fmla="*/ 144 w 177"/>
                <a:gd name="T17" fmla="*/ 24 h 100"/>
                <a:gd name="T18" fmla="*/ 134 w 177"/>
                <a:gd name="T19" fmla="*/ 19 h 100"/>
                <a:gd name="T20" fmla="*/ 127 w 177"/>
                <a:gd name="T21" fmla="*/ 19 h 100"/>
                <a:gd name="T22" fmla="*/ 123 w 177"/>
                <a:gd name="T23" fmla="*/ 24 h 100"/>
                <a:gd name="T24" fmla="*/ 108 w 177"/>
                <a:gd name="T25" fmla="*/ 19 h 100"/>
                <a:gd name="T26" fmla="*/ 99 w 177"/>
                <a:gd name="T27" fmla="*/ 19 h 100"/>
                <a:gd name="T28" fmla="*/ 92 w 177"/>
                <a:gd name="T29" fmla="*/ 15 h 100"/>
                <a:gd name="T30" fmla="*/ 94 w 177"/>
                <a:gd name="T31" fmla="*/ 7 h 100"/>
                <a:gd name="T32" fmla="*/ 85 w 177"/>
                <a:gd name="T33" fmla="*/ 7 h 100"/>
                <a:gd name="T34" fmla="*/ 75 w 177"/>
                <a:gd name="T35" fmla="*/ 3 h 100"/>
                <a:gd name="T36" fmla="*/ 63 w 177"/>
                <a:gd name="T37" fmla="*/ 5 h 100"/>
                <a:gd name="T38" fmla="*/ 59 w 177"/>
                <a:gd name="T39" fmla="*/ 7 h 100"/>
                <a:gd name="T40" fmla="*/ 52 w 177"/>
                <a:gd name="T41" fmla="*/ 12 h 100"/>
                <a:gd name="T42" fmla="*/ 40 w 177"/>
                <a:gd name="T43" fmla="*/ 19 h 100"/>
                <a:gd name="T44" fmla="*/ 33 w 177"/>
                <a:gd name="T45" fmla="*/ 29 h 100"/>
                <a:gd name="T46" fmla="*/ 26 w 177"/>
                <a:gd name="T47" fmla="*/ 38 h 100"/>
                <a:gd name="T48" fmla="*/ 21 w 177"/>
                <a:gd name="T49" fmla="*/ 45 h 100"/>
                <a:gd name="T50" fmla="*/ 16 w 177"/>
                <a:gd name="T51" fmla="*/ 48 h 100"/>
                <a:gd name="T52" fmla="*/ 14 w 177"/>
                <a:gd name="T53" fmla="*/ 50 h 100"/>
                <a:gd name="T54" fmla="*/ 11 w 177"/>
                <a:gd name="T55" fmla="*/ 55 h 100"/>
                <a:gd name="T56" fmla="*/ 9 w 177"/>
                <a:gd name="T57" fmla="*/ 62 h 100"/>
                <a:gd name="T58" fmla="*/ 2 w 177"/>
                <a:gd name="T59" fmla="*/ 67 h 100"/>
                <a:gd name="T60" fmla="*/ 4 w 177"/>
                <a:gd name="T61" fmla="*/ 74 h 100"/>
                <a:gd name="T62" fmla="*/ 7 w 177"/>
                <a:gd name="T63" fmla="*/ 83 h 100"/>
                <a:gd name="T64" fmla="*/ 11 w 177"/>
                <a:gd name="T65" fmla="*/ 86 h 100"/>
                <a:gd name="T66" fmla="*/ 14 w 177"/>
                <a:gd name="T67" fmla="*/ 86 h 100"/>
                <a:gd name="T68" fmla="*/ 18 w 177"/>
                <a:gd name="T69" fmla="*/ 93 h 100"/>
                <a:gd name="T70" fmla="*/ 28 w 177"/>
                <a:gd name="T71" fmla="*/ 90 h 100"/>
                <a:gd name="T72" fmla="*/ 35 w 177"/>
                <a:gd name="T73" fmla="*/ 93 h 100"/>
                <a:gd name="T74" fmla="*/ 47 w 177"/>
                <a:gd name="T75" fmla="*/ 95 h 100"/>
                <a:gd name="T76" fmla="*/ 54 w 177"/>
                <a:gd name="T77" fmla="*/ 97 h 100"/>
                <a:gd name="T78" fmla="*/ 56 w 177"/>
                <a:gd name="T79" fmla="*/ 100 h 100"/>
                <a:gd name="T80" fmla="*/ 59 w 177"/>
                <a:gd name="T81" fmla="*/ 97 h 100"/>
                <a:gd name="T82" fmla="*/ 59 w 177"/>
                <a:gd name="T83" fmla="*/ 97 h 100"/>
                <a:gd name="T84" fmla="*/ 71 w 177"/>
                <a:gd name="T85" fmla="*/ 97 h 100"/>
                <a:gd name="T86" fmla="*/ 80 w 177"/>
                <a:gd name="T87" fmla="*/ 90 h 100"/>
                <a:gd name="T88" fmla="*/ 87 w 177"/>
                <a:gd name="T89" fmla="*/ 88 h 100"/>
                <a:gd name="T90" fmla="*/ 120 w 177"/>
                <a:gd name="T91" fmla="*/ 93 h 100"/>
                <a:gd name="T92" fmla="*/ 132 w 177"/>
                <a:gd name="T93" fmla="*/ 95 h 100"/>
                <a:gd name="T94" fmla="*/ 137 w 177"/>
                <a:gd name="T95" fmla="*/ 93 h 100"/>
                <a:gd name="T96" fmla="*/ 144 w 177"/>
                <a:gd name="T97" fmla="*/ 88 h 100"/>
                <a:gd name="T98" fmla="*/ 149 w 177"/>
                <a:gd name="T99" fmla="*/ 93 h 100"/>
                <a:gd name="T100" fmla="*/ 160 w 177"/>
                <a:gd name="T101" fmla="*/ 90 h 100"/>
                <a:gd name="T102" fmla="*/ 165 w 177"/>
                <a:gd name="T103" fmla="*/ 93 h 100"/>
                <a:gd name="T104" fmla="*/ 165 w 177"/>
                <a:gd name="T105" fmla="*/ 88 h 100"/>
                <a:gd name="T106" fmla="*/ 175 w 177"/>
                <a:gd name="T107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7" h="100">
                  <a:moveTo>
                    <a:pt x="175" y="81"/>
                  </a:moveTo>
                  <a:lnTo>
                    <a:pt x="175" y="78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5" y="64"/>
                  </a:lnTo>
                  <a:lnTo>
                    <a:pt x="172" y="55"/>
                  </a:lnTo>
                  <a:lnTo>
                    <a:pt x="170" y="52"/>
                  </a:lnTo>
                  <a:lnTo>
                    <a:pt x="170" y="55"/>
                  </a:lnTo>
                  <a:lnTo>
                    <a:pt x="167" y="55"/>
                  </a:lnTo>
                  <a:lnTo>
                    <a:pt x="167" y="55"/>
                  </a:lnTo>
                  <a:lnTo>
                    <a:pt x="165" y="55"/>
                  </a:lnTo>
                  <a:lnTo>
                    <a:pt x="163" y="55"/>
                  </a:lnTo>
                  <a:lnTo>
                    <a:pt x="160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6" y="55"/>
                  </a:lnTo>
                  <a:lnTo>
                    <a:pt x="156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49" y="45"/>
                  </a:lnTo>
                  <a:lnTo>
                    <a:pt x="149" y="43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3"/>
                  </a:lnTo>
                  <a:lnTo>
                    <a:pt x="151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1" y="26"/>
                  </a:lnTo>
                  <a:lnTo>
                    <a:pt x="151" y="24"/>
                  </a:lnTo>
                  <a:lnTo>
                    <a:pt x="149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1" y="24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7" y="22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7" y="19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2"/>
                  </a:lnTo>
                  <a:lnTo>
                    <a:pt x="113" y="22"/>
                  </a:lnTo>
                  <a:lnTo>
                    <a:pt x="111" y="19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15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7" y="12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7"/>
                  </a:lnTo>
                  <a:lnTo>
                    <a:pt x="82" y="7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8" y="0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6" y="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7" y="19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5" y="24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0" y="31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43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1" y="52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3"/>
                  </a:lnTo>
                  <a:lnTo>
                    <a:pt x="21" y="93"/>
                  </a:lnTo>
                  <a:lnTo>
                    <a:pt x="23" y="93"/>
                  </a:lnTo>
                  <a:lnTo>
                    <a:pt x="26" y="93"/>
                  </a:lnTo>
                  <a:lnTo>
                    <a:pt x="28" y="93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4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4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6" y="97"/>
                  </a:lnTo>
                  <a:lnTo>
                    <a:pt x="71" y="97"/>
                  </a:lnTo>
                  <a:lnTo>
                    <a:pt x="73" y="95"/>
                  </a:lnTo>
                  <a:lnTo>
                    <a:pt x="75" y="95"/>
                  </a:lnTo>
                  <a:lnTo>
                    <a:pt x="75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2" y="90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7" y="88"/>
                  </a:lnTo>
                  <a:lnTo>
                    <a:pt x="92" y="90"/>
                  </a:lnTo>
                  <a:lnTo>
                    <a:pt x="97" y="95"/>
                  </a:lnTo>
                  <a:lnTo>
                    <a:pt x="104" y="95"/>
                  </a:lnTo>
                  <a:lnTo>
                    <a:pt x="115" y="95"/>
                  </a:lnTo>
                  <a:lnTo>
                    <a:pt x="120" y="95"/>
                  </a:lnTo>
                  <a:lnTo>
                    <a:pt x="120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5" y="93"/>
                  </a:lnTo>
                  <a:lnTo>
                    <a:pt x="130" y="93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41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90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9" y="93"/>
                  </a:lnTo>
                  <a:lnTo>
                    <a:pt x="151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6" y="93"/>
                  </a:lnTo>
                  <a:lnTo>
                    <a:pt x="158" y="93"/>
                  </a:lnTo>
                  <a:lnTo>
                    <a:pt x="160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88"/>
                  </a:lnTo>
                  <a:lnTo>
                    <a:pt x="165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70" y="90"/>
                  </a:lnTo>
                  <a:lnTo>
                    <a:pt x="170" y="90"/>
                  </a:lnTo>
                  <a:lnTo>
                    <a:pt x="172" y="90"/>
                  </a:lnTo>
                  <a:lnTo>
                    <a:pt x="175" y="88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1"/>
                  </a:lnTo>
                  <a:lnTo>
                    <a:pt x="175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0FD8106B-DB44-47A5-A825-22F6409C88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32DC81D5-E3CB-4D21-BE4E-0489CF6B85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32A13514-EBED-4E6F-970A-50885C86B3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41860" y="3213078"/>
              <a:ext cx="298218" cy="415772"/>
            </a:xfrm>
            <a:custGeom>
              <a:avLst/>
              <a:gdLst>
                <a:gd name="T0" fmla="*/ 137 w 241"/>
                <a:gd name="T1" fmla="*/ 227 h 336"/>
                <a:gd name="T2" fmla="*/ 137 w 241"/>
                <a:gd name="T3" fmla="*/ 263 h 336"/>
                <a:gd name="T4" fmla="*/ 135 w 241"/>
                <a:gd name="T5" fmla="*/ 218 h 336"/>
                <a:gd name="T6" fmla="*/ 52 w 241"/>
                <a:gd name="T7" fmla="*/ 272 h 336"/>
                <a:gd name="T8" fmla="*/ 130 w 241"/>
                <a:gd name="T9" fmla="*/ 211 h 336"/>
                <a:gd name="T10" fmla="*/ 130 w 241"/>
                <a:gd name="T11" fmla="*/ 260 h 336"/>
                <a:gd name="T12" fmla="*/ 135 w 241"/>
                <a:gd name="T13" fmla="*/ 241 h 336"/>
                <a:gd name="T14" fmla="*/ 201 w 241"/>
                <a:gd name="T15" fmla="*/ 277 h 336"/>
                <a:gd name="T16" fmla="*/ 201 w 241"/>
                <a:gd name="T17" fmla="*/ 272 h 336"/>
                <a:gd name="T18" fmla="*/ 239 w 241"/>
                <a:gd name="T19" fmla="*/ 270 h 336"/>
                <a:gd name="T20" fmla="*/ 225 w 241"/>
                <a:gd name="T21" fmla="*/ 189 h 336"/>
                <a:gd name="T22" fmla="*/ 203 w 241"/>
                <a:gd name="T23" fmla="*/ 170 h 336"/>
                <a:gd name="T24" fmla="*/ 187 w 241"/>
                <a:gd name="T25" fmla="*/ 211 h 336"/>
                <a:gd name="T26" fmla="*/ 173 w 241"/>
                <a:gd name="T27" fmla="*/ 197 h 336"/>
                <a:gd name="T28" fmla="*/ 161 w 241"/>
                <a:gd name="T29" fmla="*/ 168 h 336"/>
                <a:gd name="T30" fmla="*/ 189 w 241"/>
                <a:gd name="T31" fmla="*/ 144 h 336"/>
                <a:gd name="T32" fmla="*/ 213 w 241"/>
                <a:gd name="T33" fmla="*/ 123 h 336"/>
                <a:gd name="T34" fmla="*/ 232 w 241"/>
                <a:gd name="T35" fmla="*/ 100 h 336"/>
                <a:gd name="T36" fmla="*/ 213 w 241"/>
                <a:gd name="T37" fmla="*/ 88 h 336"/>
                <a:gd name="T38" fmla="*/ 170 w 241"/>
                <a:gd name="T39" fmla="*/ 85 h 336"/>
                <a:gd name="T40" fmla="*/ 92 w 241"/>
                <a:gd name="T41" fmla="*/ 71 h 336"/>
                <a:gd name="T42" fmla="*/ 88 w 241"/>
                <a:gd name="T43" fmla="*/ 31 h 336"/>
                <a:gd name="T44" fmla="*/ 80 w 241"/>
                <a:gd name="T45" fmla="*/ 36 h 336"/>
                <a:gd name="T46" fmla="*/ 54 w 241"/>
                <a:gd name="T47" fmla="*/ 24 h 336"/>
                <a:gd name="T48" fmla="*/ 50 w 241"/>
                <a:gd name="T49" fmla="*/ 19 h 336"/>
                <a:gd name="T50" fmla="*/ 31 w 241"/>
                <a:gd name="T51" fmla="*/ 12 h 336"/>
                <a:gd name="T52" fmla="*/ 21 w 241"/>
                <a:gd name="T53" fmla="*/ 10 h 336"/>
                <a:gd name="T54" fmla="*/ 7 w 241"/>
                <a:gd name="T55" fmla="*/ 33 h 336"/>
                <a:gd name="T56" fmla="*/ 33 w 241"/>
                <a:gd name="T57" fmla="*/ 69 h 336"/>
                <a:gd name="T58" fmla="*/ 47 w 241"/>
                <a:gd name="T59" fmla="*/ 83 h 336"/>
                <a:gd name="T60" fmla="*/ 14 w 241"/>
                <a:gd name="T61" fmla="*/ 102 h 336"/>
                <a:gd name="T62" fmla="*/ 2 w 241"/>
                <a:gd name="T63" fmla="*/ 121 h 336"/>
                <a:gd name="T64" fmla="*/ 36 w 241"/>
                <a:gd name="T65" fmla="*/ 149 h 336"/>
                <a:gd name="T66" fmla="*/ 31 w 241"/>
                <a:gd name="T67" fmla="*/ 175 h 336"/>
                <a:gd name="T68" fmla="*/ 43 w 241"/>
                <a:gd name="T69" fmla="*/ 208 h 336"/>
                <a:gd name="T70" fmla="*/ 50 w 241"/>
                <a:gd name="T71" fmla="*/ 246 h 336"/>
                <a:gd name="T72" fmla="*/ 62 w 241"/>
                <a:gd name="T73" fmla="*/ 286 h 336"/>
                <a:gd name="T74" fmla="*/ 71 w 241"/>
                <a:gd name="T75" fmla="*/ 282 h 336"/>
                <a:gd name="T76" fmla="*/ 76 w 241"/>
                <a:gd name="T77" fmla="*/ 249 h 336"/>
                <a:gd name="T78" fmla="*/ 80 w 241"/>
                <a:gd name="T79" fmla="*/ 251 h 336"/>
                <a:gd name="T80" fmla="*/ 85 w 241"/>
                <a:gd name="T81" fmla="*/ 270 h 336"/>
                <a:gd name="T82" fmla="*/ 92 w 241"/>
                <a:gd name="T83" fmla="*/ 263 h 336"/>
                <a:gd name="T84" fmla="*/ 97 w 241"/>
                <a:gd name="T85" fmla="*/ 253 h 336"/>
                <a:gd name="T86" fmla="*/ 104 w 241"/>
                <a:gd name="T87" fmla="*/ 265 h 336"/>
                <a:gd name="T88" fmla="*/ 104 w 241"/>
                <a:gd name="T89" fmla="*/ 272 h 336"/>
                <a:gd name="T90" fmla="*/ 121 w 241"/>
                <a:gd name="T91" fmla="*/ 260 h 336"/>
                <a:gd name="T92" fmla="*/ 128 w 241"/>
                <a:gd name="T93" fmla="*/ 258 h 336"/>
                <a:gd name="T94" fmla="*/ 128 w 241"/>
                <a:gd name="T95" fmla="*/ 232 h 336"/>
                <a:gd name="T96" fmla="*/ 130 w 241"/>
                <a:gd name="T97" fmla="*/ 213 h 336"/>
                <a:gd name="T98" fmla="*/ 125 w 241"/>
                <a:gd name="T99" fmla="*/ 189 h 336"/>
                <a:gd name="T100" fmla="*/ 135 w 241"/>
                <a:gd name="T101" fmla="*/ 175 h 336"/>
                <a:gd name="T102" fmla="*/ 137 w 241"/>
                <a:gd name="T103" fmla="*/ 194 h 336"/>
                <a:gd name="T104" fmla="*/ 151 w 241"/>
                <a:gd name="T105" fmla="*/ 232 h 336"/>
                <a:gd name="T106" fmla="*/ 168 w 241"/>
                <a:gd name="T107" fmla="*/ 225 h 336"/>
                <a:gd name="T108" fmla="*/ 180 w 241"/>
                <a:gd name="T109" fmla="*/ 223 h 336"/>
                <a:gd name="T110" fmla="*/ 196 w 241"/>
                <a:gd name="T111" fmla="*/ 249 h 336"/>
                <a:gd name="T112" fmla="*/ 203 w 241"/>
                <a:gd name="T113" fmla="*/ 272 h 336"/>
                <a:gd name="T114" fmla="*/ 208 w 241"/>
                <a:gd name="T115" fmla="*/ 282 h 336"/>
                <a:gd name="T116" fmla="*/ 211 w 241"/>
                <a:gd name="T117" fmla="*/ 310 h 336"/>
                <a:gd name="T118" fmla="*/ 218 w 241"/>
                <a:gd name="T119" fmla="*/ 308 h 336"/>
                <a:gd name="T120" fmla="*/ 182 w 241"/>
                <a:gd name="T121" fmla="*/ 244 h 336"/>
                <a:gd name="T122" fmla="*/ 154 w 241"/>
                <a:gd name="T123" fmla="*/ 258 h 336"/>
                <a:gd name="T124" fmla="*/ 156 w 241"/>
                <a:gd name="T125" fmla="*/ 2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336">
                  <a:moveTo>
                    <a:pt x="135" y="268"/>
                  </a:moveTo>
                  <a:lnTo>
                    <a:pt x="133" y="268"/>
                  </a:lnTo>
                  <a:lnTo>
                    <a:pt x="133" y="265"/>
                  </a:lnTo>
                  <a:lnTo>
                    <a:pt x="130" y="268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5" y="270"/>
                  </a:lnTo>
                  <a:lnTo>
                    <a:pt x="135" y="268"/>
                  </a:lnTo>
                  <a:lnTo>
                    <a:pt x="135" y="268"/>
                  </a:lnTo>
                  <a:close/>
                  <a:moveTo>
                    <a:pt x="147" y="239"/>
                  </a:moveTo>
                  <a:lnTo>
                    <a:pt x="144" y="237"/>
                  </a:lnTo>
                  <a:lnTo>
                    <a:pt x="142" y="237"/>
                  </a:lnTo>
                  <a:lnTo>
                    <a:pt x="142" y="234"/>
                  </a:lnTo>
                  <a:lnTo>
                    <a:pt x="142" y="232"/>
                  </a:lnTo>
                  <a:lnTo>
                    <a:pt x="142" y="230"/>
                  </a:lnTo>
                  <a:lnTo>
                    <a:pt x="140" y="230"/>
                  </a:lnTo>
                  <a:lnTo>
                    <a:pt x="140" y="227"/>
                  </a:lnTo>
                  <a:lnTo>
                    <a:pt x="137" y="227"/>
                  </a:lnTo>
                  <a:lnTo>
                    <a:pt x="137" y="225"/>
                  </a:lnTo>
                  <a:lnTo>
                    <a:pt x="137" y="223"/>
                  </a:lnTo>
                  <a:lnTo>
                    <a:pt x="137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3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3" y="227"/>
                  </a:lnTo>
                  <a:lnTo>
                    <a:pt x="133" y="230"/>
                  </a:lnTo>
                  <a:lnTo>
                    <a:pt x="133" y="232"/>
                  </a:lnTo>
                  <a:lnTo>
                    <a:pt x="133" y="232"/>
                  </a:lnTo>
                  <a:lnTo>
                    <a:pt x="135" y="234"/>
                  </a:lnTo>
                  <a:lnTo>
                    <a:pt x="137" y="234"/>
                  </a:lnTo>
                  <a:lnTo>
                    <a:pt x="137" y="237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40" y="244"/>
                  </a:lnTo>
                  <a:lnTo>
                    <a:pt x="137" y="246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7" y="251"/>
                  </a:lnTo>
                  <a:lnTo>
                    <a:pt x="135" y="256"/>
                  </a:lnTo>
                  <a:lnTo>
                    <a:pt x="135" y="258"/>
                  </a:lnTo>
                  <a:lnTo>
                    <a:pt x="135" y="258"/>
                  </a:lnTo>
                  <a:lnTo>
                    <a:pt x="135" y="260"/>
                  </a:lnTo>
                  <a:lnTo>
                    <a:pt x="135" y="260"/>
                  </a:lnTo>
                  <a:lnTo>
                    <a:pt x="135" y="263"/>
                  </a:lnTo>
                  <a:lnTo>
                    <a:pt x="135" y="265"/>
                  </a:lnTo>
                  <a:lnTo>
                    <a:pt x="135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63"/>
                  </a:lnTo>
                  <a:lnTo>
                    <a:pt x="135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42" y="260"/>
                  </a:lnTo>
                  <a:lnTo>
                    <a:pt x="142" y="263"/>
                  </a:lnTo>
                  <a:lnTo>
                    <a:pt x="142" y="263"/>
                  </a:lnTo>
                  <a:lnTo>
                    <a:pt x="142" y="260"/>
                  </a:lnTo>
                  <a:lnTo>
                    <a:pt x="147" y="256"/>
                  </a:lnTo>
                  <a:lnTo>
                    <a:pt x="147" y="256"/>
                  </a:lnTo>
                  <a:lnTo>
                    <a:pt x="147" y="246"/>
                  </a:lnTo>
                  <a:lnTo>
                    <a:pt x="147" y="241"/>
                  </a:lnTo>
                  <a:lnTo>
                    <a:pt x="147" y="239"/>
                  </a:lnTo>
                  <a:close/>
                  <a:moveTo>
                    <a:pt x="137" y="241"/>
                  </a:moveTo>
                  <a:lnTo>
                    <a:pt x="137" y="241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close/>
                  <a:moveTo>
                    <a:pt x="130" y="220"/>
                  </a:moveTo>
                  <a:lnTo>
                    <a:pt x="133" y="220"/>
                  </a:lnTo>
                  <a:lnTo>
                    <a:pt x="133" y="220"/>
                  </a:lnTo>
                  <a:lnTo>
                    <a:pt x="135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5" y="218"/>
                  </a:lnTo>
                  <a:lnTo>
                    <a:pt x="135" y="215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0"/>
                  </a:lnTo>
                  <a:close/>
                  <a:moveTo>
                    <a:pt x="57" y="277"/>
                  </a:moveTo>
                  <a:lnTo>
                    <a:pt x="54" y="277"/>
                  </a:lnTo>
                  <a:lnTo>
                    <a:pt x="54" y="275"/>
                  </a:lnTo>
                  <a:lnTo>
                    <a:pt x="54" y="272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4" y="279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57" y="279"/>
                  </a:lnTo>
                  <a:lnTo>
                    <a:pt x="57" y="277"/>
                  </a:lnTo>
                  <a:close/>
                  <a:moveTo>
                    <a:pt x="130" y="211"/>
                  </a:move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5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5" y="208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0" y="208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close/>
                  <a:moveTo>
                    <a:pt x="123" y="265"/>
                  </a:moveTo>
                  <a:lnTo>
                    <a:pt x="121" y="268"/>
                  </a:lnTo>
                  <a:lnTo>
                    <a:pt x="121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21" y="275"/>
                  </a:lnTo>
                  <a:lnTo>
                    <a:pt x="121" y="272"/>
                  </a:lnTo>
                  <a:lnTo>
                    <a:pt x="121" y="270"/>
                  </a:lnTo>
                  <a:lnTo>
                    <a:pt x="123" y="268"/>
                  </a:lnTo>
                  <a:lnTo>
                    <a:pt x="123" y="265"/>
                  </a:lnTo>
                  <a:lnTo>
                    <a:pt x="123" y="265"/>
                  </a:lnTo>
                  <a:close/>
                  <a:moveTo>
                    <a:pt x="130" y="263"/>
                  </a:moveTo>
                  <a:lnTo>
                    <a:pt x="130" y="263"/>
                  </a:lnTo>
                  <a:lnTo>
                    <a:pt x="128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5"/>
                  </a:lnTo>
                  <a:lnTo>
                    <a:pt x="133" y="263"/>
                  </a:lnTo>
                  <a:lnTo>
                    <a:pt x="133" y="260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56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0"/>
                  </a:lnTo>
                  <a:lnTo>
                    <a:pt x="128" y="260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30" y="260"/>
                  </a:lnTo>
                  <a:lnTo>
                    <a:pt x="130" y="263"/>
                  </a:lnTo>
                  <a:close/>
                  <a:moveTo>
                    <a:pt x="125" y="263"/>
                  </a:moveTo>
                  <a:lnTo>
                    <a:pt x="125" y="263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5" y="265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8" y="268"/>
                  </a:lnTo>
                  <a:lnTo>
                    <a:pt x="128" y="268"/>
                  </a:lnTo>
                  <a:lnTo>
                    <a:pt x="128" y="265"/>
                  </a:lnTo>
                  <a:lnTo>
                    <a:pt x="125" y="263"/>
                  </a:lnTo>
                  <a:close/>
                  <a:moveTo>
                    <a:pt x="123" y="265"/>
                  </a:moveTo>
                  <a:lnTo>
                    <a:pt x="123" y="263"/>
                  </a:lnTo>
                  <a:lnTo>
                    <a:pt x="123" y="263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5"/>
                  </a:lnTo>
                  <a:lnTo>
                    <a:pt x="123" y="265"/>
                  </a:lnTo>
                  <a:close/>
                  <a:moveTo>
                    <a:pt x="135" y="241"/>
                  </a:moveTo>
                  <a:lnTo>
                    <a:pt x="135" y="239"/>
                  </a:lnTo>
                  <a:lnTo>
                    <a:pt x="135" y="239"/>
                  </a:lnTo>
                  <a:lnTo>
                    <a:pt x="135" y="239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4"/>
                  </a:lnTo>
                  <a:lnTo>
                    <a:pt x="137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9"/>
                  </a:lnTo>
                  <a:lnTo>
                    <a:pt x="137" y="249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1"/>
                  </a:lnTo>
                  <a:lnTo>
                    <a:pt x="135" y="241"/>
                  </a:lnTo>
                  <a:lnTo>
                    <a:pt x="135" y="241"/>
                  </a:lnTo>
                  <a:close/>
                  <a:moveTo>
                    <a:pt x="206" y="291"/>
                  </a:moveTo>
                  <a:lnTo>
                    <a:pt x="206" y="291"/>
                  </a:lnTo>
                  <a:lnTo>
                    <a:pt x="206" y="289"/>
                  </a:lnTo>
                  <a:lnTo>
                    <a:pt x="206" y="286"/>
                  </a:lnTo>
                  <a:lnTo>
                    <a:pt x="206" y="284"/>
                  </a:lnTo>
                  <a:lnTo>
                    <a:pt x="203" y="282"/>
                  </a:lnTo>
                  <a:lnTo>
                    <a:pt x="203" y="279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203" y="279"/>
                  </a:lnTo>
                  <a:lnTo>
                    <a:pt x="203" y="282"/>
                  </a:lnTo>
                  <a:lnTo>
                    <a:pt x="201" y="282"/>
                  </a:lnTo>
                  <a:lnTo>
                    <a:pt x="201" y="284"/>
                  </a:lnTo>
                  <a:lnTo>
                    <a:pt x="201" y="282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199" y="282"/>
                  </a:lnTo>
                  <a:lnTo>
                    <a:pt x="199" y="282"/>
                  </a:lnTo>
                  <a:lnTo>
                    <a:pt x="201" y="286"/>
                  </a:lnTo>
                  <a:lnTo>
                    <a:pt x="201" y="289"/>
                  </a:lnTo>
                  <a:lnTo>
                    <a:pt x="201" y="291"/>
                  </a:lnTo>
                  <a:lnTo>
                    <a:pt x="201" y="291"/>
                  </a:lnTo>
                  <a:lnTo>
                    <a:pt x="199" y="291"/>
                  </a:lnTo>
                  <a:lnTo>
                    <a:pt x="199" y="291"/>
                  </a:lnTo>
                  <a:lnTo>
                    <a:pt x="199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6" y="291"/>
                  </a:lnTo>
                  <a:close/>
                  <a:moveTo>
                    <a:pt x="201" y="275"/>
                  </a:moveTo>
                  <a:lnTo>
                    <a:pt x="201" y="275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199" y="270"/>
                  </a:lnTo>
                  <a:lnTo>
                    <a:pt x="199" y="272"/>
                  </a:lnTo>
                  <a:lnTo>
                    <a:pt x="199" y="272"/>
                  </a:lnTo>
                  <a:lnTo>
                    <a:pt x="199" y="275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199" y="279"/>
                  </a:lnTo>
                  <a:lnTo>
                    <a:pt x="201" y="277"/>
                  </a:lnTo>
                  <a:lnTo>
                    <a:pt x="201" y="275"/>
                  </a:lnTo>
                  <a:close/>
                  <a:moveTo>
                    <a:pt x="130" y="189"/>
                  </a:moveTo>
                  <a:lnTo>
                    <a:pt x="128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9"/>
                  </a:lnTo>
                  <a:lnTo>
                    <a:pt x="128" y="189"/>
                  </a:lnTo>
                  <a:lnTo>
                    <a:pt x="128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30" y="189"/>
                  </a:lnTo>
                  <a:close/>
                  <a:moveTo>
                    <a:pt x="241" y="303"/>
                  </a:moveTo>
                  <a:lnTo>
                    <a:pt x="241" y="303"/>
                  </a:lnTo>
                  <a:lnTo>
                    <a:pt x="239" y="298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7" y="279"/>
                  </a:lnTo>
                  <a:lnTo>
                    <a:pt x="239" y="272"/>
                  </a:lnTo>
                  <a:lnTo>
                    <a:pt x="239" y="270"/>
                  </a:lnTo>
                  <a:lnTo>
                    <a:pt x="237" y="268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7" y="263"/>
                  </a:lnTo>
                  <a:lnTo>
                    <a:pt x="234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4" y="237"/>
                  </a:lnTo>
                  <a:lnTo>
                    <a:pt x="234" y="237"/>
                  </a:lnTo>
                  <a:lnTo>
                    <a:pt x="234" y="234"/>
                  </a:lnTo>
                  <a:lnTo>
                    <a:pt x="234" y="234"/>
                  </a:lnTo>
                  <a:lnTo>
                    <a:pt x="234" y="230"/>
                  </a:lnTo>
                  <a:lnTo>
                    <a:pt x="234" y="227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3"/>
                  </a:lnTo>
                  <a:lnTo>
                    <a:pt x="230" y="223"/>
                  </a:lnTo>
                  <a:lnTo>
                    <a:pt x="230" y="220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27" y="215"/>
                  </a:lnTo>
                  <a:lnTo>
                    <a:pt x="227" y="213"/>
                  </a:lnTo>
                  <a:lnTo>
                    <a:pt x="225" y="211"/>
                  </a:lnTo>
                  <a:lnTo>
                    <a:pt x="225" y="208"/>
                  </a:lnTo>
                  <a:lnTo>
                    <a:pt x="225" y="199"/>
                  </a:lnTo>
                  <a:lnTo>
                    <a:pt x="225" y="197"/>
                  </a:lnTo>
                  <a:lnTo>
                    <a:pt x="225" y="197"/>
                  </a:lnTo>
                  <a:lnTo>
                    <a:pt x="225" y="194"/>
                  </a:lnTo>
                  <a:lnTo>
                    <a:pt x="225" y="194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0"/>
                  </a:lnTo>
                  <a:lnTo>
                    <a:pt x="220" y="175"/>
                  </a:lnTo>
                  <a:lnTo>
                    <a:pt x="220" y="173"/>
                  </a:lnTo>
                  <a:lnTo>
                    <a:pt x="220" y="170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8" y="170"/>
                  </a:lnTo>
                  <a:lnTo>
                    <a:pt x="218" y="173"/>
                  </a:lnTo>
                  <a:lnTo>
                    <a:pt x="218" y="170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1" y="170"/>
                  </a:lnTo>
                  <a:lnTo>
                    <a:pt x="211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0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70"/>
                  </a:lnTo>
                  <a:lnTo>
                    <a:pt x="203" y="173"/>
                  </a:lnTo>
                  <a:lnTo>
                    <a:pt x="203" y="178"/>
                  </a:lnTo>
                  <a:lnTo>
                    <a:pt x="203" y="180"/>
                  </a:lnTo>
                  <a:lnTo>
                    <a:pt x="203" y="182"/>
                  </a:lnTo>
                  <a:lnTo>
                    <a:pt x="201" y="185"/>
                  </a:lnTo>
                  <a:lnTo>
                    <a:pt x="201" y="185"/>
                  </a:lnTo>
                  <a:lnTo>
                    <a:pt x="199" y="185"/>
                  </a:lnTo>
                  <a:lnTo>
                    <a:pt x="199" y="187"/>
                  </a:lnTo>
                  <a:lnTo>
                    <a:pt x="196" y="187"/>
                  </a:lnTo>
                  <a:lnTo>
                    <a:pt x="194" y="192"/>
                  </a:lnTo>
                  <a:lnTo>
                    <a:pt x="194" y="194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6" y="201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6"/>
                  </a:lnTo>
                  <a:lnTo>
                    <a:pt x="196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2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2" y="211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0" y="206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77" y="199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3" y="194"/>
                  </a:lnTo>
                  <a:lnTo>
                    <a:pt x="173" y="197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3" y="206"/>
                  </a:lnTo>
                  <a:lnTo>
                    <a:pt x="170" y="204"/>
                  </a:lnTo>
                  <a:lnTo>
                    <a:pt x="170" y="201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92"/>
                  </a:lnTo>
                  <a:lnTo>
                    <a:pt x="168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5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5"/>
                  </a:lnTo>
                  <a:lnTo>
                    <a:pt x="161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1" y="170"/>
                  </a:lnTo>
                  <a:lnTo>
                    <a:pt x="161" y="168"/>
                  </a:lnTo>
                  <a:lnTo>
                    <a:pt x="163" y="168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1"/>
                  </a:lnTo>
                  <a:lnTo>
                    <a:pt x="168" y="161"/>
                  </a:lnTo>
                  <a:lnTo>
                    <a:pt x="166" y="161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6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70" y="154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4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3" y="149"/>
                  </a:lnTo>
                  <a:lnTo>
                    <a:pt x="173" y="147"/>
                  </a:lnTo>
                  <a:lnTo>
                    <a:pt x="173" y="147"/>
                  </a:lnTo>
                  <a:lnTo>
                    <a:pt x="175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7" y="147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7" y="140"/>
                  </a:lnTo>
                  <a:lnTo>
                    <a:pt x="189" y="140"/>
                  </a:lnTo>
                  <a:lnTo>
                    <a:pt x="189" y="142"/>
                  </a:lnTo>
                  <a:lnTo>
                    <a:pt x="189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3"/>
                  </a:lnTo>
                  <a:lnTo>
                    <a:pt x="206" y="133"/>
                  </a:lnTo>
                  <a:lnTo>
                    <a:pt x="206" y="135"/>
                  </a:lnTo>
                  <a:lnTo>
                    <a:pt x="206" y="133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8" y="130"/>
                  </a:lnTo>
                  <a:lnTo>
                    <a:pt x="211" y="130"/>
                  </a:lnTo>
                  <a:lnTo>
                    <a:pt x="213" y="130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18"/>
                  </a:lnTo>
                  <a:lnTo>
                    <a:pt x="215" y="118"/>
                  </a:lnTo>
                  <a:lnTo>
                    <a:pt x="218" y="116"/>
                  </a:lnTo>
                  <a:lnTo>
                    <a:pt x="220" y="109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2"/>
                  </a:lnTo>
                  <a:lnTo>
                    <a:pt x="220" y="102"/>
                  </a:lnTo>
                  <a:lnTo>
                    <a:pt x="220" y="100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30" y="104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2"/>
                  </a:lnTo>
                  <a:lnTo>
                    <a:pt x="225" y="92"/>
                  </a:lnTo>
                  <a:lnTo>
                    <a:pt x="222" y="90"/>
                  </a:lnTo>
                  <a:lnTo>
                    <a:pt x="222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01" y="85"/>
                  </a:lnTo>
                  <a:lnTo>
                    <a:pt x="196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89" y="85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88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2" y="85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7" y="88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5"/>
                  </a:lnTo>
                  <a:lnTo>
                    <a:pt x="161" y="83"/>
                  </a:lnTo>
                  <a:lnTo>
                    <a:pt x="154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7" y="88"/>
                  </a:lnTo>
                  <a:lnTo>
                    <a:pt x="144" y="88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5"/>
                  </a:lnTo>
                  <a:lnTo>
                    <a:pt x="135" y="85"/>
                  </a:lnTo>
                  <a:lnTo>
                    <a:pt x="133" y="85"/>
                  </a:lnTo>
                  <a:lnTo>
                    <a:pt x="128" y="85"/>
                  </a:lnTo>
                  <a:lnTo>
                    <a:pt x="123" y="85"/>
                  </a:lnTo>
                  <a:lnTo>
                    <a:pt x="121" y="85"/>
                  </a:lnTo>
                  <a:lnTo>
                    <a:pt x="118" y="85"/>
                  </a:lnTo>
                  <a:lnTo>
                    <a:pt x="109" y="83"/>
                  </a:lnTo>
                  <a:lnTo>
                    <a:pt x="97" y="78"/>
                  </a:lnTo>
                  <a:lnTo>
                    <a:pt x="95" y="78"/>
                  </a:lnTo>
                  <a:lnTo>
                    <a:pt x="95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6"/>
                  </a:lnTo>
                  <a:lnTo>
                    <a:pt x="92" y="73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2" y="69"/>
                  </a:lnTo>
                  <a:lnTo>
                    <a:pt x="92" y="66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2" y="57"/>
                  </a:lnTo>
                  <a:lnTo>
                    <a:pt x="92" y="52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5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4" y="36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7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7" y="24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4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2" y="38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1" y="66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81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1" y="83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92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7" y="100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19" y="130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8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3" y="142"/>
                  </a:lnTo>
                  <a:lnTo>
                    <a:pt x="33" y="142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31" y="161"/>
                  </a:lnTo>
                  <a:lnTo>
                    <a:pt x="31" y="159"/>
                  </a:lnTo>
                  <a:lnTo>
                    <a:pt x="28" y="159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8" y="168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1" y="175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6" y="189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3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5" y="201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3" y="211"/>
                  </a:lnTo>
                  <a:lnTo>
                    <a:pt x="43" y="211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3"/>
                  </a:lnTo>
                  <a:lnTo>
                    <a:pt x="45" y="223"/>
                  </a:lnTo>
                  <a:lnTo>
                    <a:pt x="45" y="223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30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9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2" y="249"/>
                  </a:lnTo>
                  <a:lnTo>
                    <a:pt x="50" y="249"/>
                  </a:lnTo>
                  <a:lnTo>
                    <a:pt x="52" y="251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6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2" y="263"/>
                  </a:lnTo>
                  <a:lnTo>
                    <a:pt x="54" y="263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2"/>
                  </a:lnTo>
                  <a:lnTo>
                    <a:pt x="57" y="275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2" y="284"/>
                  </a:lnTo>
                  <a:lnTo>
                    <a:pt x="62" y="286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6" y="284"/>
                  </a:lnTo>
                  <a:lnTo>
                    <a:pt x="66" y="284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6" y="279"/>
                  </a:lnTo>
                  <a:lnTo>
                    <a:pt x="66" y="279"/>
                  </a:lnTo>
                  <a:lnTo>
                    <a:pt x="66" y="277"/>
                  </a:lnTo>
                  <a:lnTo>
                    <a:pt x="64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6" y="277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71" y="282"/>
                  </a:lnTo>
                  <a:lnTo>
                    <a:pt x="71" y="282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8" y="270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6" y="253"/>
                  </a:lnTo>
                  <a:lnTo>
                    <a:pt x="76" y="249"/>
                  </a:lnTo>
                  <a:lnTo>
                    <a:pt x="76" y="249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3"/>
                  </a:lnTo>
                  <a:lnTo>
                    <a:pt x="76" y="256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0" y="265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6"/>
                  </a:lnTo>
                  <a:lnTo>
                    <a:pt x="78" y="256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9"/>
                  </a:lnTo>
                  <a:lnTo>
                    <a:pt x="83" y="249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60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8"/>
                  </a:lnTo>
                  <a:lnTo>
                    <a:pt x="80" y="270"/>
                  </a:lnTo>
                  <a:lnTo>
                    <a:pt x="80" y="272"/>
                  </a:lnTo>
                  <a:lnTo>
                    <a:pt x="80" y="272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3" y="282"/>
                  </a:lnTo>
                  <a:lnTo>
                    <a:pt x="83" y="282"/>
                  </a:lnTo>
                  <a:lnTo>
                    <a:pt x="80" y="279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5" y="279"/>
                  </a:lnTo>
                  <a:lnTo>
                    <a:pt x="85" y="279"/>
                  </a:lnTo>
                  <a:lnTo>
                    <a:pt x="88" y="277"/>
                  </a:lnTo>
                  <a:lnTo>
                    <a:pt x="88" y="277"/>
                  </a:lnTo>
                  <a:lnTo>
                    <a:pt x="85" y="277"/>
                  </a:lnTo>
                  <a:lnTo>
                    <a:pt x="85" y="275"/>
                  </a:lnTo>
                  <a:lnTo>
                    <a:pt x="83" y="275"/>
                  </a:lnTo>
                  <a:lnTo>
                    <a:pt x="83" y="272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2"/>
                  </a:lnTo>
                  <a:lnTo>
                    <a:pt x="95" y="272"/>
                  </a:lnTo>
                  <a:lnTo>
                    <a:pt x="97" y="272"/>
                  </a:lnTo>
                  <a:lnTo>
                    <a:pt x="97" y="272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5" y="263"/>
                  </a:lnTo>
                  <a:lnTo>
                    <a:pt x="92" y="263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7" y="260"/>
                  </a:lnTo>
                  <a:lnTo>
                    <a:pt x="97" y="258"/>
                  </a:lnTo>
                  <a:lnTo>
                    <a:pt x="95" y="253"/>
                  </a:lnTo>
                  <a:lnTo>
                    <a:pt x="95" y="251"/>
                  </a:lnTo>
                  <a:lnTo>
                    <a:pt x="95" y="251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1"/>
                  </a:lnTo>
                  <a:lnTo>
                    <a:pt x="97" y="244"/>
                  </a:lnTo>
                  <a:lnTo>
                    <a:pt x="99" y="244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4" y="237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97" y="246"/>
                  </a:lnTo>
                  <a:lnTo>
                    <a:pt x="97" y="249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6"/>
                  </a:lnTo>
                  <a:lnTo>
                    <a:pt x="97" y="258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8"/>
                  </a:lnTo>
                  <a:lnTo>
                    <a:pt x="102" y="268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58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2" y="263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6"/>
                  </a:lnTo>
                  <a:lnTo>
                    <a:pt x="116" y="253"/>
                  </a:lnTo>
                  <a:lnTo>
                    <a:pt x="116" y="256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09" y="263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4" y="268"/>
                  </a:lnTo>
                  <a:lnTo>
                    <a:pt x="104" y="268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9" y="272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7" y="272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9" y="275"/>
                  </a:lnTo>
                  <a:lnTo>
                    <a:pt x="109" y="275"/>
                  </a:lnTo>
                  <a:lnTo>
                    <a:pt x="111" y="277"/>
                  </a:lnTo>
                  <a:lnTo>
                    <a:pt x="111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6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0"/>
                  </a:lnTo>
                  <a:lnTo>
                    <a:pt x="118" y="268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5" y="256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1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53"/>
                  </a:lnTo>
                  <a:lnTo>
                    <a:pt x="125" y="253"/>
                  </a:lnTo>
                  <a:lnTo>
                    <a:pt x="125" y="256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8" y="260"/>
                  </a:lnTo>
                  <a:lnTo>
                    <a:pt x="128" y="258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30" y="256"/>
                  </a:lnTo>
                  <a:lnTo>
                    <a:pt x="130" y="253"/>
                  </a:lnTo>
                  <a:lnTo>
                    <a:pt x="133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5" y="246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3" y="241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4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5" y="225"/>
                  </a:lnTo>
                  <a:lnTo>
                    <a:pt x="125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5" y="223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5" y="218"/>
                  </a:lnTo>
                  <a:lnTo>
                    <a:pt x="125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1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197"/>
                  </a:lnTo>
                  <a:lnTo>
                    <a:pt x="133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9"/>
                  </a:lnTo>
                  <a:lnTo>
                    <a:pt x="135" y="197"/>
                  </a:lnTo>
                  <a:lnTo>
                    <a:pt x="135" y="194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3" y="189"/>
                  </a:lnTo>
                  <a:lnTo>
                    <a:pt x="123" y="189"/>
                  </a:lnTo>
                  <a:lnTo>
                    <a:pt x="123" y="187"/>
                  </a:lnTo>
                  <a:lnTo>
                    <a:pt x="116" y="185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30" y="187"/>
                  </a:lnTo>
                  <a:lnTo>
                    <a:pt x="133" y="187"/>
                  </a:lnTo>
                  <a:lnTo>
                    <a:pt x="133" y="187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28" y="175"/>
                  </a:lnTo>
                  <a:lnTo>
                    <a:pt x="128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3" y="178"/>
                  </a:lnTo>
                  <a:lnTo>
                    <a:pt x="133" y="175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5" y="180"/>
                  </a:lnTo>
                  <a:lnTo>
                    <a:pt x="135" y="182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80"/>
                  </a:lnTo>
                  <a:lnTo>
                    <a:pt x="140" y="182"/>
                  </a:lnTo>
                  <a:lnTo>
                    <a:pt x="135" y="182"/>
                  </a:lnTo>
                  <a:lnTo>
                    <a:pt x="135" y="182"/>
                  </a:lnTo>
                  <a:lnTo>
                    <a:pt x="135" y="185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9"/>
                  </a:lnTo>
                  <a:lnTo>
                    <a:pt x="135" y="192"/>
                  </a:lnTo>
                  <a:lnTo>
                    <a:pt x="137" y="189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7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201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40" y="213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2" y="215"/>
                  </a:lnTo>
                  <a:lnTo>
                    <a:pt x="142" y="215"/>
                  </a:lnTo>
                  <a:lnTo>
                    <a:pt x="142" y="218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3"/>
                  </a:lnTo>
                  <a:lnTo>
                    <a:pt x="144" y="223"/>
                  </a:lnTo>
                  <a:lnTo>
                    <a:pt x="144" y="223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4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34"/>
                  </a:lnTo>
                  <a:lnTo>
                    <a:pt x="159" y="234"/>
                  </a:lnTo>
                  <a:lnTo>
                    <a:pt x="161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2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27"/>
                  </a:lnTo>
                  <a:lnTo>
                    <a:pt x="166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6" y="227"/>
                  </a:lnTo>
                  <a:lnTo>
                    <a:pt x="166" y="225"/>
                  </a:lnTo>
                  <a:lnTo>
                    <a:pt x="166" y="225"/>
                  </a:lnTo>
                  <a:lnTo>
                    <a:pt x="163" y="225"/>
                  </a:lnTo>
                  <a:lnTo>
                    <a:pt x="163" y="225"/>
                  </a:lnTo>
                  <a:lnTo>
                    <a:pt x="166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0" y="225"/>
                  </a:lnTo>
                  <a:lnTo>
                    <a:pt x="170" y="225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7" y="223"/>
                  </a:lnTo>
                  <a:lnTo>
                    <a:pt x="177" y="223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80" y="218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5" y="225"/>
                  </a:lnTo>
                  <a:lnTo>
                    <a:pt x="189" y="234"/>
                  </a:lnTo>
                  <a:lnTo>
                    <a:pt x="194" y="241"/>
                  </a:lnTo>
                  <a:lnTo>
                    <a:pt x="194" y="244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1" y="246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199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6" y="253"/>
                  </a:lnTo>
                  <a:lnTo>
                    <a:pt x="196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65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3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6" y="289"/>
                  </a:lnTo>
                  <a:lnTo>
                    <a:pt x="206" y="291"/>
                  </a:lnTo>
                  <a:lnTo>
                    <a:pt x="206" y="291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3" y="296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11" y="305"/>
                  </a:lnTo>
                  <a:lnTo>
                    <a:pt x="211" y="305"/>
                  </a:lnTo>
                  <a:lnTo>
                    <a:pt x="211" y="308"/>
                  </a:lnTo>
                  <a:lnTo>
                    <a:pt x="211" y="310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3" y="315"/>
                  </a:lnTo>
                  <a:lnTo>
                    <a:pt x="213" y="317"/>
                  </a:lnTo>
                  <a:lnTo>
                    <a:pt x="213" y="317"/>
                  </a:lnTo>
                  <a:lnTo>
                    <a:pt x="215" y="320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24"/>
                  </a:lnTo>
                  <a:lnTo>
                    <a:pt x="222" y="331"/>
                  </a:lnTo>
                  <a:lnTo>
                    <a:pt x="222" y="334"/>
                  </a:lnTo>
                  <a:lnTo>
                    <a:pt x="222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2" y="331"/>
                  </a:lnTo>
                  <a:lnTo>
                    <a:pt x="222" y="329"/>
                  </a:lnTo>
                  <a:lnTo>
                    <a:pt x="222" y="329"/>
                  </a:lnTo>
                  <a:lnTo>
                    <a:pt x="222" y="327"/>
                  </a:lnTo>
                  <a:lnTo>
                    <a:pt x="220" y="324"/>
                  </a:lnTo>
                  <a:lnTo>
                    <a:pt x="220" y="322"/>
                  </a:lnTo>
                  <a:lnTo>
                    <a:pt x="220" y="320"/>
                  </a:lnTo>
                  <a:lnTo>
                    <a:pt x="220" y="317"/>
                  </a:lnTo>
                  <a:lnTo>
                    <a:pt x="220" y="317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18" y="312"/>
                  </a:lnTo>
                  <a:lnTo>
                    <a:pt x="218" y="312"/>
                  </a:lnTo>
                  <a:lnTo>
                    <a:pt x="215" y="312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18" y="308"/>
                  </a:lnTo>
                  <a:lnTo>
                    <a:pt x="218" y="305"/>
                  </a:lnTo>
                  <a:lnTo>
                    <a:pt x="218" y="305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2" y="298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8"/>
                  </a:lnTo>
                  <a:lnTo>
                    <a:pt x="227" y="298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4" y="301"/>
                  </a:lnTo>
                  <a:lnTo>
                    <a:pt x="237" y="303"/>
                  </a:lnTo>
                  <a:lnTo>
                    <a:pt x="237" y="305"/>
                  </a:lnTo>
                  <a:lnTo>
                    <a:pt x="237" y="308"/>
                  </a:lnTo>
                  <a:lnTo>
                    <a:pt x="237" y="308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41" y="305"/>
                  </a:lnTo>
                  <a:lnTo>
                    <a:pt x="241" y="305"/>
                  </a:lnTo>
                  <a:lnTo>
                    <a:pt x="241" y="303"/>
                  </a:lnTo>
                  <a:close/>
                  <a:moveTo>
                    <a:pt x="180" y="232"/>
                  </a:moveTo>
                  <a:lnTo>
                    <a:pt x="177" y="232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80" y="241"/>
                  </a:lnTo>
                  <a:lnTo>
                    <a:pt x="182" y="244"/>
                  </a:lnTo>
                  <a:lnTo>
                    <a:pt x="185" y="244"/>
                  </a:lnTo>
                  <a:lnTo>
                    <a:pt x="185" y="241"/>
                  </a:lnTo>
                  <a:lnTo>
                    <a:pt x="185" y="239"/>
                  </a:lnTo>
                  <a:lnTo>
                    <a:pt x="180" y="232"/>
                  </a:lnTo>
                  <a:close/>
                  <a:moveTo>
                    <a:pt x="154" y="251"/>
                  </a:moveTo>
                  <a:lnTo>
                    <a:pt x="154" y="251"/>
                  </a:lnTo>
                  <a:lnTo>
                    <a:pt x="154" y="256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4" y="251"/>
                  </a:lnTo>
                  <a:close/>
                  <a:moveTo>
                    <a:pt x="154" y="249"/>
                  </a:moveTo>
                  <a:lnTo>
                    <a:pt x="154" y="249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9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4" y="249"/>
                  </a:lnTo>
                  <a:close/>
                  <a:moveTo>
                    <a:pt x="151" y="253"/>
                  </a:moveTo>
                  <a:lnTo>
                    <a:pt x="151" y="253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1" y="256"/>
                  </a:lnTo>
                  <a:lnTo>
                    <a:pt x="151" y="256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4" y="253"/>
                  </a:lnTo>
                  <a:lnTo>
                    <a:pt x="151" y="253"/>
                  </a:lnTo>
                  <a:lnTo>
                    <a:pt x="151" y="253"/>
                  </a:lnTo>
                  <a:close/>
                  <a:moveTo>
                    <a:pt x="130" y="206"/>
                  </a:moveTo>
                  <a:lnTo>
                    <a:pt x="128" y="206"/>
                  </a:lnTo>
                  <a:lnTo>
                    <a:pt x="128" y="206"/>
                  </a:lnTo>
                  <a:lnTo>
                    <a:pt x="125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30" y="206"/>
                  </a:lnTo>
                  <a:close/>
                  <a:moveTo>
                    <a:pt x="163" y="237"/>
                  </a:moveTo>
                  <a:lnTo>
                    <a:pt x="161" y="237"/>
                  </a:lnTo>
                  <a:lnTo>
                    <a:pt x="161" y="239"/>
                  </a:lnTo>
                  <a:lnTo>
                    <a:pt x="161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6" y="239"/>
                  </a:lnTo>
                  <a:lnTo>
                    <a:pt x="166" y="237"/>
                  </a:lnTo>
                  <a:lnTo>
                    <a:pt x="166" y="237"/>
                  </a:lnTo>
                  <a:lnTo>
                    <a:pt x="163" y="237"/>
                  </a:lnTo>
                  <a:close/>
                  <a:moveTo>
                    <a:pt x="163" y="249"/>
                  </a:moveTo>
                  <a:lnTo>
                    <a:pt x="163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1" y="244"/>
                  </a:lnTo>
                  <a:lnTo>
                    <a:pt x="161" y="244"/>
                  </a:lnTo>
                  <a:lnTo>
                    <a:pt x="159" y="244"/>
                  </a:lnTo>
                  <a:lnTo>
                    <a:pt x="159" y="249"/>
                  </a:lnTo>
                  <a:lnTo>
                    <a:pt x="159" y="251"/>
                  </a:lnTo>
                  <a:lnTo>
                    <a:pt x="159" y="256"/>
                  </a:lnTo>
                  <a:lnTo>
                    <a:pt x="159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9" y="260"/>
                  </a:lnTo>
                  <a:lnTo>
                    <a:pt x="159" y="260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3" y="258"/>
                  </a:lnTo>
                  <a:lnTo>
                    <a:pt x="163" y="256"/>
                  </a:lnTo>
                  <a:lnTo>
                    <a:pt x="163" y="256"/>
                  </a:lnTo>
                  <a:lnTo>
                    <a:pt x="163" y="253"/>
                  </a:lnTo>
                  <a:lnTo>
                    <a:pt x="166" y="253"/>
                  </a:lnTo>
                  <a:lnTo>
                    <a:pt x="163" y="251"/>
                  </a:lnTo>
                  <a:lnTo>
                    <a:pt x="163" y="2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01AB035E-68FA-4DCC-8BCA-54266DB02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rgbClr val="F8F8F8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02594BFA-09EB-4D6E-92E3-3110EB764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accent2"/>
            </a:solidFill>
            <a:ln w="4763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>
              <a:outerShdw blurRad="381000" sx="102000" sy="102000" algn="c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58D65D69-2558-4969-A998-94E6CCF21954}"/>
              </a:ext>
            </a:extLst>
          </p:cNvPr>
          <p:cNvSpPr txBox="1"/>
          <p:nvPr/>
        </p:nvSpPr>
        <p:spPr>
          <a:xfrm>
            <a:off x="755433" y="630799"/>
            <a:ext cx="49467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Maps Infographic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EC19B53E-6478-4E43-B613-15095A06A4E5}"/>
              </a:ext>
            </a:extLst>
          </p:cNvPr>
          <p:cNvSpPr/>
          <p:nvPr/>
        </p:nvSpPr>
        <p:spPr>
          <a:xfrm>
            <a:off x="755433" y="1238729"/>
            <a:ext cx="126348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id-ID" sz="28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In </a:t>
            </a:r>
            <a:r>
              <a:rPr lang="en-US" sz="32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Asia</a:t>
            </a:r>
            <a:endParaRPr lang="id-ID" sz="2800" b="1" dirty="0">
              <a:solidFill>
                <a:schemeClr val="tx1">
                  <a:lumMod val="65000"/>
                  <a:lumOff val="35000"/>
                </a:schemeClr>
              </a:solidFill>
              <a:cs typeface="Segoe UI Light" panose="020B0502040204020203" pitchFamily="34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302FF075-C6C6-4A48-B45B-37D27571BCD3}"/>
              </a:ext>
            </a:extLst>
          </p:cNvPr>
          <p:cNvGrpSpPr/>
          <p:nvPr/>
        </p:nvGrpSpPr>
        <p:grpSpPr>
          <a:xfrm>
            <a:off x="828206" y="4773516"/>
            <a:ext cx="1172443" cy="1172443"/>
            <a:chOff x="1088684" y="2303486"/>
            <a:chExt cx="1800000" cy="1800000"/>
          </a:xfrm>
          <a:effectLst>
            <a:outerShdw blurRad="1270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6B8BF369-92A3-4DD1-8023-3E0C9617ECB4}"/>
                </a:ext>
              </a:extLst>
            </p:cNvPr>
            <p:cNvSpPr/>
            <p:nvPr/>
          </p:nvSpPr>
          <p:spPr>
            <a:xfrm>
              <a:off x="1088684" y="2303486"/>
              <a:ext cx="1800000" cy="1800000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51"/>
            </a:p>
          </p:txBody>
        </p:sp>
        <p:sp>
          <p:nvSpPr>
            <p:cNvPr id="43" name="Pie 34">
              <a:extLst>
                <a:ext uri="{FF2B5EF4-FFF2-40B4-BE49-F238E27FC236}">
                  <a16:creationId xmlns:a16="http://schemas.microsoft.com/office/drawing/2014/main" id="{B9AC5F69-96BB-42AC-AD4E-D8766348C432}"/>
                </a:ext>
              </a:extLst>
            </p:cNvPr>
            <p:cNvSpPr/>
            <p:nvPr/>
          </p:nvSpPr>
          <p:spPr>
            <a:xfrm>
              <a:off x="1220624" y="2458286"/>
              <a:ext cx="1490400" cy="1490400"/>
            </a:xfrm>
            <a:prstGeom prst="pie">
              <a:avLst>
                <a:gd name="adj1" fmla="val 5390720"/>
                <a:gd name="adj2" fmla="val 12633149"/>
              </a:avLst>
            </a:prstGeom>
            <a:solidFill>
              <a:schemeClr val="accent2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51"/>
            </a:p>
          </p:txBody>
        </p:sp>
        <p:sp>
          <p:nvSpPr>
            <p:cNvPr id="44" name="Pie 37">
              <a:extLst>
                <a:ext uri="{FF2B5EF4-FFF2-40B4-BE49-F238E27FC236}">
                  <a16:creationId xmlns:a16="http://schemas.microsoft.com/office/drawing/2014/main" id="{CC2A407D-D3E2-476C-A6A1-D1BE9DE450AF}"/>
                </a:ext>
              </a:extLst>
            </p:cNvPr>
            <p:cNvSpPr/>
            <p:nvPr/>
          </p:nvSpPr>
          <p:spPr>
            <a:xfrm flipH="1">
              <a:off x="1260568" y="2458286"/>
              <a:ext cx="1490400" cy="1490400"/>
            </a:xfrm>
            <a:prstGeom prst="pie">
              <a:avLst>
                <a:gd name="adj1" fmla="val 5390720"/>
                <a:gd name="adj2" fmla="val 14233282"/>
              </a:avLst>
            </a:prstGeom>
            <a:solidFill>
              <a:schemeClr val="accent5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51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E847E24-9B85-474B-BEA9-20C673EAD19D}"/>
              </a:ext>
            </a:extLst>
          </p:cNvPr>
          <p:cNvGrpSpPr/>
          <p:nvPr/>
        </p:nvGrpSpPr>
        <p:grpSpPr>
          <a:xfrm>
            <a:off x="2216253" y="4847042"/>
            <a:ext cx="3597376" cy="1010644"/>
            <a:chOff x="1875295" y="2285948"/>
            <a:chExt cx="3597376" cy="1010644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01E27B60-57D5-4ECD-890D-D74BB551C84B}"/>
                </a:ext>
              </a:extLst>
            </p:cNvPr>
            <p:cNvGrpSpPr/>
            <p:nvPr/>
          </p:nvGrpSpPr>
          <p:grpSpPr>
            <a:xfrm>
              <a:off x="1875295" y="2285948"/>
              <a:ext cx="3597376" cy="520784"/>
              <a:chOff x="1875295" y="2285948"/>
              <a:chExt cx="3597376" cy="520784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E3BF3638-7951-4A3B-B339-67A3D0C148C5}"/>
                  </a:ext>
                </a:extLst>
              </p:cNvPr>
              <p:cNvSpPr/>
              <p:nvPr/>
            </p:nvSpPr>
            <p:spPr>
              <a:xfrm>
                <a:off x="2272545" y="2285948"/>
                <a:ext cx="3200126" cy="52078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A wonderful serenity has taken possession of my entire soul, like these sweet mornings.</a:t>
                </a: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237DF3B1-7C7B-4ED0-8945-8199BC68E2B6}"/>
                  </a:ext>
                </a:extLst>
              </p:cNvPr>
              <p:cNvSpPr/>
              <p:nvPr/>
            </p:nvSpPr>
            <p:spPr>
              <a:xfrm>
                <a:off x="1875295" y="2388268"/>
                <a:ext cx="330891" cy="330891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1270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E9A8D186-58EA-42EF-A7E0-D56E4AA0196A}"/>
                </a:ext>
              </a:extLst>
            </p:cNvPr>
            <p:cNvGrpSpPr/>
            <p:nvPr/>
          </p:nvGrpSpPr>
          <p:grpSpPr>
            <a:xfrm>
              <a:off x="1875295" y="2775808"/>
              <a:ext cx="3485934" cy="520784"/>
              <a:chOff x="1875295" y="2775808"/>
              <a:chExt cx="3485934" cy="520784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C0C6DB13-C3B6-4BF2-8BED-080A744C36D2}"/>
                  </a:ext>
                </a:extLst>
              </p:cNvPr>
              <p:cNvSpPr/>
              <p:nvPr/>
            </p:nvSpPr>
            <p:spPr>
              <a:xfrm>
                <a:off x="1875295" y="2878128"/>
                <a:ext cx="330891" cy="33089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1270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92CFDACC-6314-41C8-BA02-E7E56C5E636A}"/>
                  </a:ext>
                </a:extLst>
              </p:cNvPr>
              <p:cNvSpPr/>
              <p:nvPr/>
            </p:nvSpPr>
            <p:spPr>
              <a:xfrm>
                <a:off x="2272545" y="2775808"/>
                <a:ext cx="3088684" cy="52078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Segoe UI Light" panose="020B0502040204020203" pitchFamily="34" charset="0"/>
                  </a:rPr>
                  <a:t>A wonderful serenity has taken possession of my entire soul, like these sweet mornings.</a:t>
                </a:r>
              </a:p>
            </p:txBody>
          </p:sp>
        </p:grpSp>
      </p:grpSp>
      <p:sp>
        <p:nvSpPr>
          <p:cNvPr id="54" name="Rectangle 53">
            <a:extLst>
              <a:ext uri="{FF2B5EF4-FFF2-40B4-BE49-F238E27FC236}">
                <a16:creationId xmlns:a16="http://schemas.microsoft.com/office/drawing/2014/main" id="{C52883BC-F36B-40A8-B7B9-80202A589909}"/>
              </a:ext>
            </a:extLst>
          </p:cNvPr>
          <p:cNvSpPr/>
          <p:nvPr/>
        </p:nvSpPr>
        <p:spPr>
          <a:xfrm flipH="1">
            <a:off x="755432" y="3172824"/>
            <a:ext cx="5037793" cy="11797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 ad minim veniam, quis nostrud exerci tation ullamcorper nibh euismod tincidunt ut laoreet dolore magna aliquam erat volutpat. Ut wisi enim ad minim veniam, quis nostrud exerci.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 </a:t>
            </a:r>
            <a:r>
              <a: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Ut wisi enim</a:t>
            </a:r>
            <a:r>
              <a:rPr lang="id-ID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 </a:t>
            </a:r>
            <a:r>
              <a: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ad minim veniam, quis nostrud exerci tation ullamcorper nibh euismod tincidunt ut laoreet dolore magna aliquam erat volutpat. Ut wisi enim ad minim veniam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.</a:t>
            </a:r>
            <a:endParaRPr lang="id-ID" sz="1200" dirty="0">
              <a:solidFill>
                <a:schemeClr val="tx1">
                  <a:lumMod val="65000"/>
                  <a:lumOff val="35000"/>
                </a:schemeClr>
              </a:solidFill>
              <a:cs typeface="Segoe UI Light" panose="020B0502040204020203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F90BC94-450B-4A85-8FA3-7B384FF003CB}"/>
              </a:ext>
            </a:extLst>
          </p:cNvPr>
          <p:cNvSpPr txBox="1"/>
          <p:nvPr/>
        </p:nvSpPr>
        <p:spPr>
          <a:xfrm>
            <a:off x="755433" y="2422868"/>
            <a:ext cx="18137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Your Texts Here</a:t>
            </a: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AF609A25-8A09-41F9-8DF5-9DFB27496982}"/>
              </a:ext>
            </a:extLst>
          </p:cNvPr>
          <p:cNvGrpSpPr/>
          <p:nvPr/>
        </p:nvGrpSpPr>
        <p:grpSpPr>
          <a:xfrm>
            <a:off x="8013009" y="2533786"/>
            <a:ext cx="2372073" cy="781168"/>
            <a:chOff x="6641772" y="1570908"/>
            <a:chExt cx="2372073" cy="781168"/>
          </a:xfrm>
          <a:effectLst>
            <a:outerShdw blurRad="254000" dist="38100" dir="2700000" algn="tl" rotWithShape="0">
              <a:prstClr val="black">
                <a:alpha val="15000"/>
              </a:prstClr>
            </a:outerShdw>
          </a:effectLst>
        </p:grpSpPr>
        <p:sp>
          <p:nvSpPr>
            <p:cNvPr id="86" name="Rectangle: Rounded Corners 85">
              <a:extLst>
                <a:ext uri="{FF2B5EF4-FFF2-40B4-BE49-F238E27FC236}">
                  <a16:creationId xmlns:a16="http://schemas.microsoft.com/office/drawing/2014/main" id="{952E3F03-91BE-4939-93A1-1DEF8FB0BAFF}"/>
                </a:ext>
              </a:extLst>
            </p:cNvPr>
            <p:cNvSpPr/>
            <p:nvPr/>
          </p:nvSpPr>
          <p:spPr>
            <a:xfrm>
              <a:off x="6641772" y="1570908"/>
              <a:ext cx="2372073" cy="691682"/>
            </a:xfrm>
            <a:prstGeom prst="roundRect">
              <a:avLst>
                <a:gd name="adj" fmla="val 4940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Isosceles Triangle 86">
              <a:extLst>
                <a:ext uri="{FF2B5EF4-FFF2-40B4-BE49-F238E27FC236}">
                  <a16:creationId xmlns:a16="http://schemas.microsoft.com/office/drawing/2014/main" id="{9D58E06F-C3AA-4F57-901B-83D4C9B8A05E}"/>
                </a:ext>
              </a:extLst>
            </p:cNvPr>
            <p:cNvSpPr/>
            <p:nvPr/>
          </p:nvSpPr>
          <p:spPr>
            <a:xfrm flipV="1">
              <a:off x="6759335" y="2216341"/>
              <a:ext cx="157453" cy="13573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475902B6-3EE3-4C6D-9035-83CE34028C65}"/>
              </a:ext>
            </a:extLst>
          </p:cNvPr>
          <p:cNvGrpSpPr/>
          <p:nvPr/>
        </p:nvGrpSpPr>
        <p:grpSpPr>
          <a:xfrm>
            <a:off x="8162035" y="2579810"/>
            <a:ext cx="2130887" cy="528700"/>
            <a:chOff x="8976208" y="3280322"/>
            <a:chExt cx="2130887" cy="528700"/>
          </a:xfrm>
          <a:solidFill>
            <a:schemeClr val="accent5"/>
          </a:solidFill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83BE3377-D543-4A35-8637-7C67813A64FB}"/>
                </a:ext>
              </a:extLst>
            </p:cNvPr>
            <p:cNvGrpSpPr/>
            <p:nvPr/>
          </p:nvGrpSpPr>
          <p:grpSpPr>
            <a:xfrm>
              <a:off x="9409019" y="3280322"/>
              <a:ext cx="1698076" cy="528624"/>
              <a:chOff x="8101081" y="590304"/>
              <a:chExt cx="1698076" cy="528624"/>
            </a:xfrm>
            <a:grpFill/>
          </p:grpSpPr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E4621B2F-A9AD-487A-9873-35F301B186AB}"/>
                  </a:ext>
                </a:extLst>
              </p:cNvPr>
              <p:cNvSpPr txBox="1"/>
              <p:nvPr/>
            </p:nvSpPr>
            <p:spPr>
              <a:xfrm>
                <a:off x="8101081" y="841929"/>
                <a:ext cx="12791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d-ID" sz="1200" dirty="0">
                    <a:solidFill>
                      <a:schemeClr val="bg1">
                        <a:lumMod val="65000"/>
                      </a:schemeClr>
                    </a:solidFill>
                    <a:cs typeface="Segoe UI Light" panose="020B0502040204020203" pitchFamily="34" charset="0"/>
                  </a:rPr>
                  <a:t>Insert Detail Text</a:t>
                </a:r>
                <a:endParaRPr lang="en-US" sz="1200" dirty="0">
                  <a:solidFill>
                    <a:schemeClr val="bg1">
                      <a:lumMod val="6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8148CF6E-50EE-42BF-AE2E-3270BBBFA361}"/>
                  </a:ext>
                </a:extLst>
              </p:cNvPr>
              <p:cNvSpPr txBox="1"/>
              <p:nvPr/>
            </p:nvSpPr>
            <p:spPr>
              <a:xfrm>
                <a:off x="8101081" y="590304"/>
                <a:ext cx="1698076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d-ID" sz="1600" b="1" dirty="0">
                    <a:solidFill>
                      <a:schemeClr val="accent5"/>
                    </a:solidFill>
                    <a:cs typeface="Segoe UI Light" panose="020B0502040204020203" pitchFamily="34" charset="0"/>
                  </a:rPr>
                  <a:t>Business Location</a:t>
                </a:r>
                <a:endParaRPr lang="en-US" sz="1600" b="1" dirty="0">
                  <a:solidFill>
                    <a:schemeClr val="accent5"/>
                  </a:solidFill>
                  <a:cs typeface="Segoe UI Light" panose="020B0502040204020203" pitchFamily="34" charset="0"/>
                </a:endParaRPr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67984413-1FAC-4C4F-9F63-C56EC82010D9}"/>
                </a:ext>
              </a:extLst>
            </p:cNvPr>
            <p:cNvGrpSpPr/>
            <p:nvPr/>
          </p:nvGrpSpPr>
          <p:grpSpPr>
            <a:xfrm>
              <a:off x="8976208" y="3343884"/>
              <a:ext cx="348456" cy="465138"/>
              <a:chOff x="770054" y="4554537"/>
              <a:chExt cx="348456" cy="465138"/>
            </a:xfrm>
            <a:grpFill/>
          </p:grpSpPr>
          <p:sp>
            <p:nvSpPr>
              <p:cNvPr id="78" name="AutoShape 108">
                <a:extLst>
                  <a:ext uri="{FF2B5EF4-FFF2-40B4-BE49-F238E27FC236}">
                    <a16:creationId xmlns:a16="http://schemas.microsoft.com/office/drawing/2014/main" id="{2F2B88C9-1504-4385-AC5C-F863BA9D4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573" y="4641849"/>
                <a:ext cx="174625" cy="1746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1800"/>
                    </a:moveTo>
                    <a:cubicBezTo>
                      <a:pt x="15764" y="1800"/>
                      <a:pt x="19800" y="5835"/>
                      <a:pt x="19800" y="10800"/>
                    </a:cubicBezTo>
                    <a:cubicBezTo>
                      <a:pt x="19800" y="15764"/>
                      <a:pt x="15764" y="19800"/>
                      <a:pt x="10800" y="19800"/>
                    </a:cubicBezTo>
                    <a:cubicBezTo>
                      <a:pt x="5835" y="19800"/>
                      <a:pt x="1800" y="15764"/>
                      <a:pt x="1800" y="10800"/>
                    </a:cubicBezTo>
                    <a:cubicBezTo>
                      <a:pt x="1800" y="5835"/>
                      <a:pt x="5835" y="1800"/>
                      <a:pt x="10800" y="1800"/>
                    </a:cubicBezTo>
                    <a:moveTo>
                      <a:pt x="10800" y="21599"/>
                    </a:moveTo>
                    <a:cubicBezTo>
                      <a:pt x="16756" y="21599"/>
                      <a:pt x="21600" y="16756"/>
                      <a:pt x="21600" y="10800"/>
                    </a:cubicBezTo>
                    <a:cubicBezTo>
                      <a:pt x="21600" y="4843"/>
                      <a:pt x="16756" y="0"/>
                      <a:pt x="10800" y="0"/>
                    </a:cubicBezTo>
                    <a:cubicBezTo>
                      <a:pt x="4843" y="0"/>
                      <a:pt x="0" y="4843"/>
                      <a:pt x="0" y="10800"/>
                    </a:cubicBezTo>
                    <a:cubicBezTo>
                      <a:pt x="0" y="16756"/>
                      <a:pt x="4843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Segoe UI Light" panose="020B0502040204020203" pitchFamily="34" charset="0"/>
                  <a:sym typeface="Gill Sans" charset="0"/>
                </a:endParaRPr>
              </a:p>
            </p:txBody>
          </p:sp>
          <p:sp>
            <p:nvSpPr>
              <p:cNvPr id="79" name="AutoShape 109">
                <a:extLst>
                  <a:ext uri="{FF2B5EF4-FFF2-40B4-BE49-F238E27FC236}">
                    <a16:creationId xmlns:a16="http://schemas.microsoft.com/office/drawing/2014/main" id="{E1D9C460-C66D-4E82-9D0A-67B25A9E4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54" y="4554537"/>
                <a:ext cx="348456" cy="4651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904" y="20170"/>
                    </a:moveTo>
                    <a:cubicBezTo>
                      <a:pt x="10885" y="20184"/>
                      <a:pt x="10830" y="20215"/>
                      <a:pt x="10782" y="20237"/>
                    </a:cubicBezTo>
                    <a:cubicBezTo>
                      <a:pt x="10774" y="20218"/>
                      <a:pt x="10707" y="20178"/>
                      <a:pt x="10666" y="20147"/>
                    </a:cubicBezTo>
                    <a:cubicBezTo>
                      <a:pt x="7368" y="17300"/>
                      <a:pt x="1799" y="12497"/>
                      <a:pt x="1799" y="8101"/>
                    </a:cubicBezTo>
                    <a:cubicBezTo>
                      <a:pt x="1799" y="4378"/>
                      <a:pt x="5838" y="1350"/>
                      <a:pt x="10800" y="1350"/>
                    </a:cubicBezTo>
                    <a:cubicBezTo>
                      <a:pt x="15762" y="1350"/>
                      <a:pt x="19800" y="4378"/>
                      <a:pt x="19800" y="8101"/>
                    </a:cubicBezTo>
                    <a:cubicBezTo>
                      <a:pt x="19800" y="12497"/>
                      <a:pt x="14231" y="17300"/>
                      <a:pt x="10904" y="20170"/>
                    </a:cubicBezTo>
                    <a:moveTo>
                      <a:pt x="10800" y="0"/>
                    </a:moveTo>
                    <a:cubicBezTo>
                      <a:pt x="4844" y="0"/>
                      <a:pt x="0" y="3588"/>
                      <a:pt x="0" y="8101"/>
                    </a:cubicBezTo>
                    <a:cubicBezTo>
                      <a:pt x="0" y="12826"/>
                      <a:pt x="5400" y="17660"/>
                      <a:pt x="9337" y="21056"/>
                    </a:cubicBezTo>
                    <a:cubicBezTo>
                      <a:pt x="9352" y="21070"/>
                      <a:pt x="9984" y="21599"/>
                      <a:pt x="10766" y="21599"/>
                    </a:cubicBezTo>
                    <a:lnTo>
                      <a:pt x="10834" y="21599"/>
                    </a:lnTo>
                    <a:cubicBezTo>
                      <a:pt x="11615" y="21599"/>
                      <a:pt x="12247" y="21070"/>
                      <a:pt x="12262" y="21056"/>
                    </a:cubicBezTo>
                    <a:cubicBezTo>
                      <a:pt x="16200" y="17660"/>
                      <a:pt x="21599" y="12826"/>
                      <a:pt x="21599" y="8101"/>
                    </a:cubicBezTo>
                    <a:cubicBezTo>
                      <a:pt x="21599" y="3588"/>
                      <a:pt x="16755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Segoe UI Light" panose="020B0502040204020203" pitchFamily="34" charset="0"/>
                  <a:sym typeface="Gill Sans" charset="0"/>
                </a:endParaRPr>
              </a:p>
            </p:txBody>
          </p:sp>
        </p:grp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034F2582-8649-4D9C-AF4D-94AB7C3E3AC1}"/>
              </a:ext>
            </a:extLst>
          </p:cNvPr>
          <p:cNvGrpSpPr/>
          <p:nvPr/>
        </p:nvGrpSpPr>
        <p:grpSpPr>
          <a:xfrm>
            <a:off x="6641772" y="1570908"/>
            <a:ext cx="2372073" cy="781168"/>
            <a:chOff x="6641772" y="1570908"/>
            <a:chExt cx="2372073" cy="781168"/>
          </a:xfrm>
          <a:effectLst>
            <a:outerShdw blurRad="254000" dist="38100" dir="2700000" algn="tl" rotWithShape="0">
              <a:prstClr val="black">
                <a:alpha val="15000"/>
              </a:prstClr>
            </a:outerShdw>
          </a:effectLst>
        </p:grpSpPr>
        <p:sp>
          <p:nvSpPr>
            <p:cNvPr id="82" name="Rectangle: Rounded Corners 81">
              <a:extLst>
                <a:ext uri="{FF2B5EF4-FFF2-40B4-BE49-F238E27FC236}">
                  <a16:creationId xmlns:a16="http://schemas.microsoft.com/office/drawing/2014/main" id="{12F4405C-C090-4593-8A1C-B2DEA3A778BA}"/>
                </a:ext>
              </a:extLst>
            </p:cNvPr>
            <p:cNvSpPr/>
            <p:nvPr/>
          </p:nvSpPr>
          <p:spPr>
            <a:xfrm>
              <a:off x="6641772" y="1570908"/>
              <a:ext cx="2372073" cy="691682"/>
            </a:xfrm>
            <a:prstGeom prst="roundRect">
              <a:avLst>
                <a:gd name="adj" fmla="val 4940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Isosceles Triangle 82">
              <a:extLst>
                <a:ext uri="{FF2B5EF4-FFF2-40B4-BE49-F238E27FC236}">
                  <a16:creationId xmlns:a16="http://schemas.microsoft.com/office/drawing/2014/main" id="{A09BD164-5733-48BC-AE8C-6C05EB436A4C}"/>
                </a:ext>
              </a:extLst>
            </p:cNvPr>
            <p:cNvSpPr/>
            <p:nvPr/>
          </p:nvSpPr>
          <p:spPr>
            <a:xfrm flipV="1">
              <a:off x="6759335" y="2216341"/>
              <a:ext cx="157453" cy="13573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2A0BEEE-6918-4C02-B1F5-9300438D17C7}"/>
              </a:ext>
            </a:extLst>
          </p:cNvPr>
          <p:cNvGrpSpPr/>
          <p:nvPr/>
        </p:nvGrpSpPr>
        <p:grpSpPr>
          <a:xfrm>
            <a:off x="6807461" y="1620315"/>
            <a:ext cx="2136947" cy="528700"/>
            <a:chOff x="8976208" y="3280322"/>
            <a:chExt cx="2136947" cy="528700"/>
          </a:xfrm>
          <a:solidFill>
            <a:schemeClr val="accent2"/>
          </a:solidFill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BE708761-5DB8-4EC0-A1C3-0C3C14F976EC}"/>
                </a:ext>
              </a:extLst>
            </p:cNvPr>
            <p:cNvGrpSpPr/>
            <p:nvPr/>
          </p:nvGrpSpPr>
          <p:grpSpPr>
            <a:xfrm>
              <a:off x="9409018" y="3280322"/>
              <a:ext cx="1704137" cy="528625"/>
              <a:chOff x="8101080" y="590304"/>
              <a:chExt cx="1704137" cy="528625"/>
            </a:xfrm>
            <a:grpFill/>
          </p:grpSpPr>
          <p:sp>
            <p:nvSpPr>
              <p:cNvPr id="71" name="TextBox 70">
                <a:extLst>
                  <a:ext uri="{FF2B5EF4-FFF2-40B4-BE49-F238E27FC236}">
                    <a16:creationId xmlns:a16="http://schemas.microsoft.com/office/drawing/2014/main" id="{0F3053FF-F500-4ED3-BA4C-26052737151E}"/>
                  </a:ext>
                </a:extLst>
              </p:cNvPr>
              <p:cNvSpPr txBox="1"/>
              <p:nvPr/>
            </p:nvSpPr>
            <p:spPr>
              <a:xfrm>
                <a:off x="8101081" y="841930"/>
                <a:ext cx="1288116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d-ID" sz="1200" dirty="0">
                    <a:solidFill>
                      <a:schemeClr val="bg1">
                        <a:lumMod val="65000"/>
                      </a:schemeClr>
                    </a:solidFill>
                    <a:cs typeface="Segoe UI Light" panose="020B0502040204020203" pitchFamily="34" charset="0"/>
                  </a:rPr>
                  <a:t>Insert Detail Text</a:t>
                </a:r>
                <a:endParaRPr lang="en-US" sz="1200" dirty="0">
                  <a:solidFill>
                    <a:schemeClr val="bg1">
                      <a:lumMod val="65000"/>
                    </a:schemeClr>
                  </a:solidFill>
                  <a:cs typeface="Segoe UI Light" panose="020B0502040204020203" pitchFamily="34" charset="0"/>
                </a:endParaRPr>
              </a:p>
            </p:txBody>
          </p:sp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4D038AF8-2A65-407D-9CA0-4F6AC836C24F}"/>
                  </a:ext>
                </a:extLst>
              </p:cNvPr>
              <p:cNvSpPr txBox="1"/>
              <p:nvPr/>
            </p:nvSpPr>
            <p:spPr>
              <a:xfrm>
                <a:off x="8101080" y="590304"/>
                <a:ext cx="170413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d-ID" sz="1600" b="1" dirty="0">
                    <a:solidFill>
                      <a:schemeClr val="accent2"/>
                    </a:solidFill>
                    <a:cs typeface="Segoe UI Light" panose="020B0502040204020203" pitchFamily="34" charset="0"/>
                  </a:rPr>
                  <a:t>Business Location</a:t>
                </a:r>
                <a:endParaRPr lang="en-US" sz="1600" b="1" dirty="0">
                  <a:solidFill>
                    <a:schemeClr val="accent2"/>
                  </a:solidFill>
                  <a:cs typeface="Segoe UI Light" panose="020B0502040204020203" pitchFamily="34" charset="0"/>
                </a:endParaRP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BF92268C-0712-4D0B-ADBB-B7B8786ABD2D}"/>
                </a:ext>
              </a:extLst>
            </p:cNvPr>
            <p:cNvGrpSpPr/>
            <p:nvPr/>
          </p:nvGrpSpPr>
          <p:grpSpPr>
            <a:xfrm>
              <a:off x="8976208" y="3343884"/>
              <a:ext cx="348456" cy="465138"/>
              <a:chOff x="770054" y="4554537"/>
              <a:chExt cx="348456" cy="465138"/>
            </a:xfrm>
            <a:grpFill/>
          </p:grpSpPr>
          <p:sp>
            <p:nvSpPr>
              <p:cNvPr id="69" name="AutoShape 108">
                <a:extLst>
                  <a:ext uri="{FF2B5EF4-FFF2-40B4-BE49-F238E27FC236}">
                    <a16:creationId xmlns:a16="http://schemas.microsoft.com/office/drawing/2014/main" id="{B95BCFDA-853E-42AD-AE1B-68A78711F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573" y="4641849"/>
                <a:ext cx="174625" cy="17462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1800"/>
                    </a:moveTo>
                    <a:cubicBezTo>
                      <a:pt x="15764" y="1800"/>
                      <a:pt x="19800" y="5835"/>
                      <a:pt x="19800" y="10800"/>
                    </a:cubicBezTo>
                    <a:cubicBezTo>
                      <a:pt x="19800" y="15764"/>
                      <a:pt x="15764" y="19800"/>
                      <a:pt x="10800" y="19800"/>
                    </a:cubicBezTo>
                    <a:cubicBezTo>
                      <a:pt x="5835" y="19800"/>
                      <a:pt x="1800" y="15764"/>
                      <a:pt x="1800" y="10800"/>
                    </a:cubicBezTo>
                    <a:cubicBezTo>
                      <a:pt x="1800" y="5835"/>
                      <a:pt x="5835" y="1800"/>
                      <a:pt x="10800" y="1800"/>
                    </a:cubicBezTo>
                    <a:moveTo>
                      <a:pt x="10800" y="21599"/>
                    </a:moveTo>
                    <a:cubicBezTo>
                      <a:pt x="16756" y="21599"/>
                      <a:pt x="21600" y="16756"/>
                      <a:pt x="21600" y="10800"/>
                    </a:cubicBezTo>
                    <a:cubicBezTo>
                      <a:pt x="21600" y="4843"/>
                      <a:pt x="16756" y="0"/>
                      <a:pt x="10800" y="0"/>
                    </a:cubicBezTo>
                    <a:cubicBezTo>
                      <a:pt x="4843" y="0"/>
                      <a:pt x="0" y="4843"/>
                      <a:pt x="0" y="10800"/>
                    </a:cubicBezTo>
                    <a:cubicBezTo>
                      <a:pt x="0" y="16756"/>
                      <a:pt x="4843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Segoe UI Light" panose="020B0502040204020203" pitchFamily="34" charset="0"/>
                  <a:sym typeface="Gill Sans" charset="0"/>
                </a:endParaRPr>
              </a:p>
            </p:txBody>
          </p:sp>
          <p:sp>
            <p:nvSpPr>
              <p:cNvPr id="70" name="AutoShape 109">
                <a:extLst>
                  <a:ext uri="{FF2B5EF4-FFF2-40B4-BE49-F238E27FC236}">
                    <a16:creationId xmlns:a16="http://schemas.microsoft.com/office/drawing/2014/main" id="{2C966E12-A247-41BF-86E7-E52755C6F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54" y="4554537"/>
                <a:ext cx="348456" cy="4651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904" y="20170"/>
                    </a:moveTo>
                    <a:cubicBezTo>
                      <a:pt x="10885" y="20184"/>
                      <a:pt x="10830" y="20215"/>
                      <a:pt x="10782" y="20237"/>
                    </a:cubicBezTo>
                    <a:cubicBezTo>
                      <a:pt x="10774" y="20218"/>
                      <a:pt x="10707" y="20178"/>
                      <a:pt x="10666" y="20147"/>
                    </a:cubicBezTo>
                    <a:cubicBezTo>
                      <a:pt x="7368" y="17300"/>
                      <a:pt x="1799" y="12497"/>
                      <a:pt x="1799" y="8101"/>
                    </a:cubicBezTo>
                    <a:cubicBezTo>
                      <a:pt x="1799" y="4378"/>
                      <a:pt x="5838" y="1350"/>
                      <a:pt x="10800" y="1350"/>
                    </a:cubicBezTo>
                    <a:cubicBezTo>
                      <a:pt x="15762" y="1350"/>
                      <a:pt x="19800" y="4378"/>
                      <a:pt x="19800" y="8101"/>
                    </a:cubicBezTo>
                    <a:cubicBezTo>
                      <a:pt x="19800" y="12497"/>
                      <a:pt x="14231" y="17300"/>
                      <a:pt x="10904" y="20170"/>
                    </a:cubicBezTo>
                    <a:moveTo>
                      <a:pt x="10800" y="0"/>
                    </a:moveTo>
                    <a:cubicBezTo>
                      <a:pt x="4844" y="0"/>
                      <a:pt x="0" y="3588"/>
                      <a:pt x="0" y="8101"/>
                    </a:cubicBezTo>
                    <a:cubicBezTo>
                      <a:pt x="0" y="12826"/>
                      <a:pt x="5400" y="17660"/>
                      <a:pt x="9337" y="21056"/>
                    </a:cubicBezTo>
                    <a:cubicBezTo>
                      <a:pt x="9352" y="21070"/>
                      <a:pt x="9984" y="21599"/>
                      <a:pt x="10766" y="21599"/>
                    </a:cubicBezTo>
                    <a:lnTo>
                      <a:pt x="10834" y="21599"/>
                    </a:lnTo>
                    <a:cubicBezTo>
                      <a:pt x="11615" y="21599"/>
                      <a:pt x="12247" y="21070"/>
                      <a:pt x="12262" y="21056"/>
                    </a:cubicBezTo>
                    <a:cubicBezTo>
                      <a:pt x="16200" y="17660"/>
                      <a:pt x="21599" y="12826"/>
                      <a:pt x="21599" y="8101"/>
                    </a:cubicBezTo>
                    <a:cubicBezTo>
                      <a:pt x="21599" y="3588"/>
                      <a:pt x="16755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algn="ctr" defTabSz="22860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500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Segoe UI Light" panose="020B0502040204020203" pitchFamily="34" charset="0"/>
                  <a:sym typeface="Gill Sans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7069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930A65CF-4707-459E-96A1-34F2D0AEE997}"/>
              </a:ext>
            </a:extLst>
          </p:cNvPr>
          <p:cNvSpPr/>
          <p:nvPr/>
        </p:nvSpPr>
        <p:spPr>
          <a:xfrm>
            <a:off x="10040754" y="0"/>
            <a:ext cx="2141820" cy="6858000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35A4272-44F6-4152-AB7E-5F40BEABE5D9}"/>
              </a:ext>
            </a:extLst>
          </p:cNvPr>
          <p:cNvGrpSpPr/>
          <p:nvPr/>
        </p:nvGrpSpPr>
        <p:grpSpPr>
          <a:xfrm>
            <a:off x="897434" y="2501884"/>
            <a:ext cx="2970966" cy="1543256"/>
            <a:chOff x="1420813" y="6611815"/>
            <a:chExt cx="4753546" cy="2469209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D945CBFC-08BC-4821-8359-0355B46710E1}"/>
                </a:ext>
              </a:extLst>
            </p:cNvPr>
            <p:cNvGrpSpPr/>
            <p:nvPr/>
          </p:nvGrpSpPr>
          <p:grpSpPr>
            <a:xfrm>
              <a:off x="1420813" y="6611815"/>
              <a:ext cx="4753546" cy="2469209"/>
              <a:chOff x="817308" y="3188678"/>
              <a:chExt cx="4753546" cy="2469209"/>
            </a:xfrm>
            <a:solidFill>
              <a:srgbClr val="364049"/>
            </a:solidFill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3248C594-7A65-46E2-9872-36F7C20F3170}"/>
                  </a:ext>
                </a:extLst>
              </p:cNvPr>
              <p:cNvSpPr/>
              <p:nvPr/>
            </p:nvSpPr>
            <p:spPr>
              <a:xfrm>
                <a:off x="1420814" y="3188678"/>
                <a:ext cx="4150040" cy="2469209"/>
              </a:xfrm>
              <a:prstGeom prst="roundRect">
                <a:avLst>
                  <a:gd name="adj" fmla="val 13070"/>
                </a:avLst>
              </a:prstGeom>
              <a:solidFill>
                <a:schemeClr val="accent4"/>
              </a:solidFill>
              <a:ln>
                <a:noFill/>
              </a:ln>
              <a:effectLst>
                <a:outerShdw blurRad="1270000" dist="635000" dir="5400000" sx="90000" sy="90000" algn="t" rotWithShape="0">
                  <a:schemeClr val="tx1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571500"/>
                <a:endParaRPr lang="en-US" sz="1125" dirty="0"/>
              </a:p>
            </p:txBody>
          </p:sp>
          <p:sp>
            <p:nvSpPr>
              <p:cNvPr id="29" name="Isosceles Triangle 28">
                <a:extLst>
                  <a:ext uri="{FF2B5EF4-FFF2-40B4-BE49-F238E27FC236}">
                    <a16:creationId xmlns:a16="http://schemas.microsoft.com/office/drawing/2014/main" id="{09485367-9965-472C-8C28-DA4F2ABAB95C}"/>
                  </a:ext>
                </a:extLst>
              </p:cNvPr>
              <p:cNvSpPr/>
              <p:nvPr/>
            </p:nvSpPr>
            <p:spPr>
              <a:xfrm rot="16200000" flipH="1">
                <a:off x="781954" y="3580854"/>
                <a:ext cx="703871" cy="633163"/>
              </a:xfrm>
              <a:prstGeom prst="triangle">
                <a:avLst>
                  <a:gd name="adj" fmla="val 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125" dirty="0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A48DD1B-80B2-4C84-8B77-ADA240834ECF}"/>
                </a:ext>
              </a:extLst>
            </p:cNvPr>
            <p:cNvGrpSpPr/>
            <p:nvPr/>
          </p:nvGrpSpPr>
          <p:grpSpPr>
            <a:xfrm>
              <a:off x="2502766" y="6993918"/>
              <a:ext cx="3218313" cy="1753190"/>
              <a:chOff x="4269970" y="6240980"/>
              <a:chExt cx="3218313" cy="1753190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480AA545-5D05-41AF-B3DF-2AD0B8E55B65}"/>
                  </a:ext>
                </a:extLst>
              </p:cNvPr>
              <p:cNvSpPr txBox="1"/>
              <p:nvPr/>
            </p:nvSpPr>
            <p:spPr>
              <a:xfrm>
                <a:off x="4269970" y="6240980"/>
                <a:ext cx="3218313" cy="10045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GB" sz="1500" dirty="0">
                    <a:solidFill>
                      <a:schemeClr val="bg1"/>
                    </a:solidFill>
                    <a:latin typeface="+mj-lt"/>
                    <a:cs typeface="Rubik Light" panose="00000400000000000000" pitchFamily="2" charset="-79"/>
                  </a:rPr>
                  <a:t>Your company name or address here</a:t>
                </a: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30ECB8C9-D99D-4114-828A-E8C78A1A05F7}"/>
                  </a:ext>
                </a:extLst>
              </p:cNvPr>
              <p:cNvSpPr txBox="1"/>
              <p:nvPr/>
            </p:nvSpPr>
            <p:spPr>
              <a:xfrm>
                <a:off x="4269970" y="7569439"/>
                <a:ext cx="3218313" cy="4247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125" dirty="0">
                    <a:solidFill>
                      <a:schemeClr val="bg1"/>
                    </a:solidFill>
                    <a:cs typeface="Rubik Light" panose="00000400000000000000" pitchFamily="2" charset="-79"/>
                  </a:rPr>
                  <a:t>Amazing street 224</a:t>
                </a:r>
              </a:p>
            </p:txBody>
          </p:sp>
        </p:grp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3B6B316E-BD06-4516-A2BD-BAFA7B1FB0C1}"/>
              </a:ext>
            </a:extLst>
          </p:cNvPr>
          <p:cNvSpPr txBox="1"/>
          <p:nvPr/>
        </p:nvSpPr>
        <p:spPr>
          <a:xfrm>
            <a:off x="5074467" y="1085113"/>
            <a:ext cx="4743856" cy="7284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Contact Us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516FBD8A-4676-40DD-9BAD-8DE01B22D2C7}"/>
              </a:ext>
            </a:extLst>
          </p:cNvPr>
          <p:cNvGrpSpPr/>
          <p:nvPr/>
        </p:nvGrpSpPr>
        <p:grpSpPr>
          <a:xfrm>
            <a:off x="5182199" y="3509171"/>
            <a:ext cx="2367090" cy="307777"/>
            <a:chOff x="8604682" y="3803961"/>
            <a:chExt cx="3787344" cy="492444"/>
          </a:xfrm>
        </p:grpSpPr>
        <p:sp>
          <p:nvSpPr>
            <p:cNvPr id="49" name="Freeform 75">
              <a:extLst>
                <a:ext uri="{FF2B5EF4-FFF2-40B4-BE49-F238E27FC236}">
                  <a16:creationId xmlns:a16="http://schemas.microsoft.com/office/drawing/2014/main" id="{C58A44D3-6AF4-415E-84F7-66C119171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4682" y="3899377"/>
              <a:ext cx="171464" cy="318434"/>
            </a:xfrm>
            <a:custGeom>
              <a:avLst/>
              <a:gdLst>
                <a:gd name="T0" fmla="*/ 132814 w 249"/>
                <a:gd name="T1" fmla="*/ 43735 h 453"/>
                <a:gd name="T2" fmla="*/ 132814 w 249"/>
                <a:gd name="T3" fmla="*/ 43735 h 453"/>
                <a:gd name="T4" fmla="*/ 94791 w 249"/>
                <a:gd name="T5" fmla="*/ 43735 h 453"/>
                <a:gd name="T6" fmla="*/ 85687 w 249"/>
                <a:gd name="T7" fmla="*/ 58496 h 453"/>
                <a:gd name="T8" fmla="*/ 85687 w 249"/>
                <a:gd name="T9" fmla="*/ 87470 h 453"/>
                <a:gd name="T10" fmla="*/ 132814 w 249"/>
                <a:gd name="T11" fmla="*/ 87470 h 453"/>
                <a:gd name="T12" fmla="*/ 132814 w 249"/>
                <a:gd name="T13" fmla="*/ 126285 h 453"/>
                <a:gd name="T14" fmla="*/ 85687 w 249"/>
                <a:gd name="T15" fmla="*/ 126285 h 453"/>
                <a:gd name="T16" fmla="*/ 85687 w 249"/>
                <a:gd name="T17" fmla="*/ 247103 h 453"/>
                <a:gd name="T18" fmla="*/ 42308 w 249"/>
                <a:gd name="T19" fmla="*/ 247103 h 453"/>
                <a:gd name="T20" fmla="*/ 42308 w 249"/>
                <a:gd name="T21" fmla="*/ 126285 h 453"/>
                <a:gd name="T22" fmla="*/ 0 w 249"/>
                <a:gd name="T23" fmla="*/ 126285 h 453"/>
                <a:gd name="T24" fmla="*/ 0 w 249"/>
                <a:gd name="T25" fmla="*/ 87470 h 453"/>
                <a:gd name="T26" fmla="*/ 42308 w 249"/>
                <a:gd name="T27" fmla="*/ 87470 h 453"/>
                <a:gd name="T28" fmla="*/ 42308 w 249"/>
                <a:gd name="T29" fmla="*/ 63416 h 453"/>
                <a:gd name="T30" fmla="*/ 94791 w 249"/>
                <a:gd name="T31" fmla="*/ 0 h 453"/>
                <a:gd name="T32" fmla="*/ 132814 w 249"/>
                <a:gd name="T33" fmla="*/ 0 h 453"/>
                <a:gd name="T34" fmla="*/ 132814 w 249"/>
                <a:gd name="T35" fmla="*/ 43735 h 45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9" h="453">
                  <a:moveTo>
                    <a:pt x="248" y="80"/>
                  </a:moveTo>
                  <a:lnTo>
                    <a:pt x="248" y="80"/>
                  </a:lnTo>
                  <a:cubicBezTo>
                    <a:pt x="177" y="80"/>
                    <a:pt x="177" y="80"/>
                    <a:pt x="177" y="80"/>
                  </a:cubicBezTo>
                  <a:cubicBezTo>
                    <a:pt x="169" y="80"/>
                    <a:pt x="160" y="89"/>
                    <a:pt x="160" y="107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248" y="160"/>
                    <a:pt x="248" y="160"/>
                    <a:pt x="248" y="160"/>
                  </a:cubicBezTo>
                  <a:cubicBezTo>
                    <a:pt x="248" y="231"/>
                    <a:pt x="248" y="231"/>
                    <a:pt x="248" y="231"/>
                  </a:cubicBezTo>
                  <a:cubicBezTo>
                    <a:pt x="160" y="231"/>
                    <a:pt x="160" y="231"/>
                    <a:pt x="160" y="231"/>
                  </a:cubicBezTo>
                  <a:cubicBezTo>
                    <a:pt x="160" y="452"/>
                    <a:pt x="160" y="452"/>
                    <a:pt x="160" y="452"/>
                  </a:cubicBezTo>
                  <a:cubicBezTo>
                    <a:pt x="79" y="452"/>
                    <a:pt x="79" y="452"/>
                    <a:pt x="79" y="452"/>
                  </a:cubicBezTo>
                  <a:cubicBezTo>
                    <a:pt x="79" y="231"/>
                    <a:pt x="79" y="231"/>
                    <a:pt x="79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79" y="54"/>
                    <a:pt x="115" y="0"/>
                    <a:pt x="177" y="0"/>
                  </a:cubicBezTo>
                  <a:cubicBezTo>
                    <a:pt x="248" y="0"/>
                    <a:pt x="248" y="0"/>
                    <a:pt x="248" y="0"/>
                  </a:cubicBezTo>
                  <a:lnTo>
                    <a:pt x="248" y="80"/>
                  </a:ln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21431" tIns="10716" rIns="21431" bIns="10716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3AA92D52-D2A4-4ECB-9E5D-C720F58FBA58}"/>
                </a:ext>
              </a:extLst>
            </p:cNvPr>
            <p:cNvSpPr/>
            <p:nvPr/>
          </p:nvSpPr>
          <p:spPr>
            <a:xfrm>
              <a:off x="9041260" y="3803961"/>
              <a:ext cx="3350766" cy="492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@cubelightbusiness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AAC6F8FE-2B84-4968-BF62-B9F43B0ED2C3}"/>
              </a:ext>
            </a:extLst>
          </p:cNvPr>
          <p:cNvGrpSpPr/>
          <p:nvPr/>
        </p:nvGrpSpPr>
        <p:grpSpPr>
          <a:xfrm>
            <a:off x="7876657" y="3509171"/>
            <a:ext cx="2414294" cy="307777"/>
            <a:chOff x="8529155" y="4331485"/>
            <a:chExt cx="3862871" cy="492444"/>
          </a:xfrm>
        </p:grpSpPr>
        <p:sp>
          <p:nvSpPr>
            <p:cNvPr id="52" name="Freeform 85">
              <a:extLst>
                <a:ext uri="{FF2B5EF4-FFF2-40B4-BE49-F238E27FC236}">
                  <a16:creationId xmlns:a16="http://schemas.microsoft.com/office/drawing/2014/main" id="{CA11F635-9DC3-49B4-BD47-648A73D97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9155" y="4479945"/>
              <a:ext cx="322518" cy="259238"/>
            </a:xfrm>
            <a:custGeom>
              <a:avLst/>
              <a:gdLst>
                <a:gd name="T0" fmla="*/ 250282 w 462"/>
                <a:gd name="T1" fmla="*/ 24258 h 374"/>
                <a:gd name="T2" fmla="*/ 250282 w 462"/>
                <a:gd name="T3" fmla="*/ 24258 h 374"/>
                <a:gd name="T4" fmla="*/ 221508 w 462"/>
                <a:gd name="T5" fmla="*/ 33962 h 374"/>
                <a:gd name="T6" fmla="*/ 240510 w 462"/>
                <a:gd name="T7" fmla="*/ 5391 h 374"/>
                <a:gd name="T8" fmla="*/ 211192 w 462"/>
                <a:gd name="T9" fmla="*/ 19407 h 374"/>
                <a:gd name="T10" fmla="*/ 173189 w 462"/>
                <a:gd name="T11" fmla="*/ 0 h 374"/>
                <a:gd name="T12" fmla="*/ 119983 w 462"/>
                <a:gd name="T13" fmla="*/ 52829 h 374"/>
                <a:gd name="T14" fmla="*/ 124870 w 462"/>
                <a:gd name="T15" fmla="*/ 62532 h 374"/>
                <a:gd name="T16" fmla="*/ 19002 w 462"/>
                <a:gd name="T17" fmla="*/ 10242 h 374"/>
                <a:gd name="T18" fmla="*/ 9229 w 462"/>
                <a:gd name="T19" fmla="*/ 38813 h 374"/>
                <a:gd name="T20" fmla="*/ 33118 w 462"/>
                <a:gd name="T21" fmla="*/ 81400 h 374"/>
                <a:gd name="T22" fmla="*/ 9229 w 462"/>
                <a:gd name="T23" fmla="*/ 72236 h 374"/>
                <a:gd name="T24" fmla="*/ 9229 w 462"/>
                <a:gd name="T25" fmla="*/ 72236 h 374"/>
                <a:gd name="T26" fmla="*/ 53205 w 462"/>
                <a:gd name="T27" fmla="*/ 124526 h 374"/>
                <a:gd name="T28" fmla="*/ 38004 w 462"/>
                <a:gd name="T29" fmla="*/ 124526 h 374"/>
                <a:gd name="T30" fmla="*/ 28774 w 462"/>
                <a:gd name="T31" fmla="*/ 124526 h 374"/>
                <a:gd name="T32" fmla="*/ 77093 w 462"/>
                <a:gd name="T33" fmla="*/ 158487 h 374"/>
                <a:gd name="T34" fmla="*/ 14116 w 462"/>
                <a:gd name="T35" fmla="*/ 182206 h 374"/>
                <a:gd name="T36" fmla="*/ 0 w 462"/>
                <a:gd name="T37" fmla="*/ 182206 h 374"/>
                <a:gd name="T38" fmla="*/ 77093 w 462"/>
                <a:gd name="T39" fmla="*/ 201074 h 374"/>
                <a:gd name="T40" fmla="*/ 221508 w 462"/>
                <a:gd name="T41" fmla="*/ 57681 h 374"/>
                <a:gd name="T42" fmla="*/ 221508 w 462"/>
                <a:gd name="T43" fmla="*/ 52829 h 374"/>
                <a:gd name="T44" fmla="*/ 250282 w 462"/>
                <a:gd name="T45" fmla="*/ 24258 h 3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62" h="374">
                  <a:moveTo>
                    <a:pt x="461" y="45"/>
                  </a:moveTo>
                  <a:lnTo>
                    <a:pt x="461" y="45"/>
                  </a:lnTo>
                  <a:cubicBezTo>
                    <a:pt x="443" y="54"/>
                    <a:pt x="425" y="63"/>
                    <a:pt x="408" y="63"/>
                  </a:cubicBezTo>
                  <a:cubicBezTo>
                    <a:pt x="425" y="54"/>
                    <a:pt x="443" y="36"/>
                    <a:pt x="443" y="10"/>
                  </a:cubicBezTo>
                  <a:cubicBezTo>
                    <a:pt x="425" y="19"/>
                    <a:pt x="408" y="27"/>
                    <a:pt x="389" y="36"/>
                  </a:cubicBezTo>
                  <a:cubicBezTo>
                    <a:pt x="372" y="19"/>
                    <a:pt x="345" y="0"/>
                    <a:pt x="319" y="0"/>
                  </a:cubicBezTo>
                  <a:cubicBezTo>
                    <a:pt x="265" y="0"/>
                    <a:pt x="221" y="45"/>
                    <a:pt x="221" y="98"/>
                  </a:cubicBezTo>
                  <a:cubicBezTo>
                    <a:pt x="221" y="107"/>
                    <a:pt x="221" y="116"/>
                    <a:pt x="230" y="116"/>
                  </a:cubicBezTo>
                  <a:cubicBezTo>
                    <a:pt x="151" y="116"/>
                    <a:pt x="79" y="81"/>
                    <a:pt x="35" y="19"/>
                  </a:cubicBezTo>
                  <a:cubicBezTo>
                    <a:pt x="26" y="36"/>
                    <a:pt x="17" y="54"/>
                    <a:pt x="17" y="72"/>
                  </a:cubicBezTo>
                  <a:cubicBezTo>
                    <a:pt x="17" y="98"/>
                    <a:pt x="35" y="134"/>
                    <a:pt x="61" y="151"/>
                  </a:cubicBezTo>
                  <a:cubicBezTo>
                    <a:pt x="44" y="143"/>
                    <a:pt x="35" y="143"/>
                    <a:pt x="17" y="134"/>
                  </a:cubicBezTo>
                  <a:cubicBezTo>
                    <a:pt x="17" y="178"/>
                    <a:pt x="53" y="222"/>
                    <a:pt x="98" y="231"/>
                  </a:cubicBezTo>
                  <a:cubicBezTo>
                    <a:pt x="89" y="231"/>
                    <a:pt x="79" y="231"/>
                    <a:pt x="70" y="231"/>
                  </a:cubicBezTo>
                  <a:cubicBezTo>
                    <a:pt x="61" y="231"/>
                    <a:pt x="61" y="231"/>
                    <a:pt x="53" y="231"/>
                  </a:cubicBezTo>
                  <a:cubicBezTo>
                    <a:pt x="61" y="266"/>
                    <a:pt x="98" y="294"/>
                    <a:pt x="142" y="294"/>
                  </a:cubicBezTo>
                  <a:cubicBezTo>
                    <a:pt x="106" y="319"/>
                    <a:pt x="70" y="338"/>
                    <a:pt x="26" y="338"/>
                  </a:cubicBezTo>
                  <a:cubicBezTo>
                    <a:pt x="17" y="338"/>
                    <a:pt x="8" y="338"/>
                    <a:pt x="0" y="338"/>
                  </a:cubicBezTo>
                  <a:cubicBezTo>
                    <a:pt x="44" y="364"/>
                    <a:pt x="89" y="373"/>
                    <a:pt x="142" y="373"/>
                  </a:cubicBezTo>
                  <a:cubicBezTo>
                    <a:pt x="319" y="373"/>
                    <a:pt x="408" y="231"/>
                    <a:pt x="408" y="107"/>
                  </a:cubicBezTo>
                  <a:lnTo>
                    <a:pt x="408" y="98"/>
                  </a:lnTo>
                  <a:cubicBezTo>
                    <a:pt x="434" y="81"/>
                    <a:pt x="443" y="72"/>
                    <a:pt x="461" y="4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21431" tIns="10716" rIns="21431" bIns="10716" anchor="ctr"/>
            <a:lstStyle/>
            <a:p>
              <a:endParaRPr lang="en-US" sz="1125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7A19BECD-E86B-41F8-B8C7-9B8C841737E9}"/>
                </a:ext>
              </a:extLst>
            </p:cNvPr>
            <p:cNvSpPr/>
            <p:nvPr/>
          </p:nvSpPr>
          <p:spPr>
            <a:xfrm>
              <a:off x="9041261" y="4331485"/>
              <a:ext cx="3350765" cy="492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Segoe UI Light" panose="020B0502040204020203" pitchFamily="34" charset="0"/>
                </a:rPr>
                <a:t>@cubelightbusiness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A1D044CA-DF09-4FE1-A5F3-26C332020718}"/>
              </a:ext>
            </a:extLst>
          </p:cNvPr>
          <p:cNvGrpSpPr/>
          <p:nvPr/>
        </p:nvGrpSpPr>
        <p:grpSpPr>
          <a:xfrm>
            <a:off x="5074467" y="2023184"/>
            <a:ext cx="4632175" cy="1429091"/>
            <a:chOff x="8245890" y="3534892"/>
            <a:chExt cx="9785548" cy="2286545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0FF14D7C-E515-4073-AC8C-04BA50518B46}"/>
                </a:ext>
              </a:extLst>
            </p:cNvPr>
            <p:cNvSpPr txBox="1"/>
            <p:nvPr/>
          </p:nvSpPr>
          <p:spPr>
            <a:xfrm>
              <a:off x="8245890" y="4105583"/>
              <a:ext cx="9785548" cy="17158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 family. Their separate existence is a myth. For science, music, sport, etc, Europe uses the same vocabulary. The languages only differ in their grammar.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06E7E88-F63C-4AD4-9E56-969E079AC512}"/>
                </a:ext>
              </a:extLst>
            </p:cNvPr>
            <p:cNvSpPr txBox="1"/>
            <p:nvPr/>
          </p:nvSpPr>
          <p:spPr>
            <a:xfrm>
              <a:off x="8245890" y="3534892"/>
              <a:ext cx="9785548" cy="5786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7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This is your big business</a:t>
              </a:r>
              <a:endParaRPr lang="en-US" sz="17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17809A37-FB81-4A76-8BF0-5534326AD58F}"/>
              </a:ext>
            </a:extLst>
          </p:cNvPr>
          <p:cNvSpPr/>
          <p:nvPr/>
        </p:nvSpPr>
        <p:spPr>
          <a:xfrm>
            <a:off x="5123958" y="4353825"/>
            <a:ext cx="5446303" cy="1419063"/>
          </a:xfrm>
          <a:prstGeom prst="roundRect">
            <a:avLst>
              <a:gd name="adj" fmla="val 21331"/>
            </a:avLst>
          </a:prstGeom>
          <a:solidFill>
            <a:schemeClr val="accent3"/>
          </a:solidFill>
          <a:ln>
            <a:noFill/>
          </a:ln>
          <a:effectLst>
            <a:outerShdw blurRad="1270000" dist="6350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71500"/>
            <a:endParaRPr lang="en-US" sz="1125" dirty="0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3E30A96D-42F1-44AF-B73C-45FA6B75AA9A}"/>
              </a:ext>
            </a:extLst>
          </p:cNvPr>
          <p:cNvGrpSpPr/>
          <p:nvPr/>
        </p:nvGrpSpPr>
        <p:grpSpPr>
          <a:xfrm>
            <a:off x="5468305" y="5218014"/>
            <a:ext cx="2321658" cy="284693"/>
            <a:chOff x="4426047" y="4209551"/>
            <a:chExt cx="3714653" cy="455509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B4672D7-A3F5-4D25-A8F3-2D3D566674FF}"/>
                </a:ext>
              </a:extLst>
            </p:cNvPr>
            <p:cNvSpPr txBox="1"/>
            <p:nvPr/>
          </p:nvSpPr>
          <p:spPr>
            <a:xfrm>
              <a:off x="4875553" y="4209551"/>
              <a:ext cx="3265147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750"/>
                </a:spcAft>
              </a:pPr>
              <a:r>
                <a:rPr lang="en-GB" sz="1250" dirty="0">
                  <a:solidFill>
                    <a:schemeClr val="bg1"/>
                  </a:solidFill>
                </a:rPr>
                <a:t>+99 4453 1234</a:t>
              </a: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D62957-4F44-4C4D-9BF0-90F117AEE9B5}"/>
                </a:ext>
              </a:extLst>
            </p:cNvPr>
            <p:cNvSpPr/>
            <p:nvPr/>
          </p:nvSpPr>
          <p:spPr>
            <a:xfrm>
              <a:off x="4426047" y="4241254"/>
              <a:ext cx="336705" cy="336705"/>
            </a:xfrm>
            <a:custGeom>
              <a:avLst/>
              <a:gdLst>
                <a:gd name="connsiteX0" fmla="*/ 1204980 w 1534467"/>
                <a:gd name="connsiteY0" fmla="*/ 0 h 1534467"/>
                <a:gd name="connsiteX1" fmla="*/ 331370 w 1534467"/>
                <a:gd name="connsiteY1" fmla="*/ 0 h 1534467"/>
                <a:gd name="connsiteX2" fmla="*/ 0 w 1534467"/>
                <a:gd name="connsiteY2" fmla="*/ 331370 h 1534467"/>
                <a:gd name="connsiteX3" fmla="*/ 0 w 1534467"/>
                <a:gd name="connsiteY3" fmla="*/ 1204980 h 1534467"/>
                <a:gd name="connsiteX4" fmla="*/ 331370 w 1534467"/>
                <a:gd name="connsiteY4" fmla="*/ 1536350 h 1534467"/>
                <a:gd name="connsiteX5" fmla="*/ 1204980 w 1534467"/>
                <a:gd name="connsiteY5" fmla="*/ 1536350 h 1534467"/>
                <a:gd name="connsiteX6" fmla="*/ 1536350 w 1534467"/>
                <a:gd name="connsiteY6" fmla="*/ 1204980 h 1534467"/>
                <a:gd name="connsiteX7" fmla="*/ 1536350 w 1534467"/>
                <a:gd name="connsiteY7" fmla="*/ 331370 h 1534467"/>
                <a:gd name="connsiteX8" fmla="*/ 1204980 w 1534467"/>
                <a:gd name="connsiteY8" fmla="*/ 0 h 1534467"/>
                <a:gd name="connsiteX9" fmla="*/ 1242950 w 1534467"/>
                <a:gd name="connsiteY9" fmla="*/ 1147242 h 1534467"/>
                <a:gd name="connsiteX10" fmla="*/ 1168266 w 1534467"/>
                <a:gd name="connsiteY10" fmla="*/ 1223494 h 1534467"/>
                <a:gd name="connsiteX11" fmla="*/ 1040237 w 1534467"/>
                <a:gd name="connsiteY11" fmla="*/ 1272447 h 1534467"/>
                <a:gd name="connsiteX12" fmla="*/ 840348 w 1534467"/>
                <a:gd name="connsiteY12" fmla="*/ 1212825 h 1534467"/>
                <a:gd name="connsiteX13" fmla="*/ 474461 w 1534467"/>
                <a:gd name="connsiteY13" fmla="*/ 926015 h 1534467"/>
                <a:gd name="connsiteX14" fmla="*/ 295911 w 1534467"/>
                <a:gd name="connsiteY14" fmla="*/ 628535 h 1534467"/>
                <a:gd name="connsiteX15" fmla="*/ 267041 w 1534467"/>
                <a:gd name="connsiteY15" fmla="*/ 463792 h 1534467"/>
                <a:gd name="connsiteX16" fmla="*/ 309718 w 1534467"/>
                <a:gd name="connsiteY16" fmla="*/ 372163 h 1534467"/>
                <a:gd name="connsiteX17" fmla="*/ 391932 w 1534467"/>
                <a:gd name="connsiteY17" fmla="*/ 289948 h 1534467"/>
                <a:gd name="connsiteX18" fmla="*/ 509292 w 1534467"/>
                <a:gd name="connsiteY18" fmla="*/ 289948 h 1534467"/>
                <a:gd name="connsiteX19" fmla="*/ 576445 w 1534467"/>
                <a:gd name="connsiteY19" fmla="*/ 357101 h 1534467"/>
                <a:gd name="connsiteX20" fmla="*/ 642029 w 1534467"/>
                <a:gd name="connsiteY20" fmla="*/ 422684 h 1534467"/>
                <a:gd name="connsiteX21" fmla="*/ 642029 w 1534467"/>
                <a:gd name="connsiteY21" fmla="*/ 543183 h 1534467"/>
                <a:gd name="connsiteX22" fmla="*/ 559814 w 1534467"/>
                <a:gd name="connsiteY22" fmla="*/ 624142 h 1534467"/>
                <a:gd name="connsiteX23" fmla="*/ 555107 w 1534467"/>
                <a:gd name="connsiteY23" fmla="*/ 645480 h 1534467"/>
                <a:gd name="connsiteX24" fmla="*/ 628221 w 1534467"/>
                <a:gd name="connsiteY24" fmla="*/ 764409 h 1534467"/>
                <a:gd name="connsiteX25" fmla="*/ 834072 w 1534467"/>
                <a:gd name="connsiteY25" fmla="*/ 952060 h 1534467"/>
                <a:gd name="connsiteX26" fmla="*/ 887418 w 1534467"/>
                <a:gd name="connsiteY26" fmla="*/ 980929 h 1534467"/>
                <a:gd name="connsiteX27" fmla="*/ 910325 w 1534467"/>
                <a:gd name="connsiteY27" fmla="*/ 976222 h 1534467"/>
                <a:gd name="connsiteX28" fmla="*/ 992540 w 1534467"/>
                <a:gd name="connsiteY28" fmla="*/ 894007 h 1534467"/>
                <a:gd name="connsiteX29" fmla="*/ 1109900 w 1534467"/>
                <a:gd name="connsiteY29" fmla="*/ 894007 h 1534467"/>
                <a:gd name="connsiteX30" fmla="*/ 1242636 w 1534467"/>
                <a:gd name="connsiteY30" fmla="*/ 1026744 h 1534467"/>
                <a:gd name="connsiteX31" fmla="*/ 1242950 w 1534467"/>
                <a:gd name="connsiteY31" fmla="*/ 1147242 h 153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4467" h="1534467">
                  <a:moveTo>
                    <a:pt x="1204980" y="0"/>
                  </a:moveTo>
                  <a:lnTo>
                    <a:pt x="331370" y="0"/>
                  </a:lnTo>
                  <a:cubicBezTo>
                    <a:pt x="148426" y="0"/>
                    <a:pt x="0" y="148426"/>
                    <a:pt x="0" y="331370"/>
                  </a:cubicBezTo>
                  <a:lnTo>
                    <a:pt x="0" y="1204980"/>
                  </a:lnTo>
                  <a:cubicBezTo>
                    <a:pt x="0" y="1387924"/>
                    <a:pt x="148426" y="1536350"/>
                    <a:pt x="331370" y="1536350"/>
                  </a:cubicBezTo>
                  <a:lnTo>
                    <a:pt x="1204980" y="1536350"/>
                  </a:lnTo>
                  <a:cubicBezTo>
                    <a:pt x="1387924" y="1536350"/>
                    <a:pt x="1536350" y="1387924"/>
                    <a:pt x="1536350" y="1204980"/>
                  </a:cubicBezTo>
                  <a:lnTo>
                    <a:pt x="1536350" y="331370"/>
                  </a:lnTo>
                  <a:cubicBezTo>
                    <a:pt x="1536350" y="148426"/>
                    <a:pt x="1387924" y="0"/>
                    <a:pt x="1204980" y="0"/>
                  </a:cubicBezTo>
                  <a:close/>
                  <a:moveTo>
                    <a:pt x="1242950" y="1147242"/>
                  </a:moveTo>
                  <a:cubicBezTo>
                    <a:pt x="1218474" y="1173287"/>
                    <a:pt x="1191173" y="1196194"/>
                    <a:pt x="1168266" y="1223494"/>
                  </a:cubicBezTo>
                  <a:cubicBezTo>
                    <a:pt x="1133121" y="1261778"/>
                    <a:pt x="1090444" y="1275271"/>
                    <a:pt x="1040237" y="1272447"/>
                  </a:cubicBezTo>
                  <a:cubicBezTo>
                    <a:pt x="969946" y="1267740"/>
                    <a:pt x="904363" y="1243577"/>
                    <a:pt x="840348" y="1212825"/>
                  </a:cubicBezTo>
                  <a:cubicBezTo>
                    <a:pt x="698512" y="1144104"/>
                    <a:pt x="576445" y="1048082"/>
                    <a:pt x="474461" y="926015"/>
                  </a:cubicBezTo>
                  <a:cubicBezTo>
                    <a:pt x="399777" y="835955"/>
                    <a:pt x="337332" y="739933"/>
                    <a:pt x="295911" y="628535"/>
                  </a:cubicBezTo>
                  <a:cubicBezTo>
                    <a:pt x="276141" y="575190"/>
                    <a:pt x="262334" y="520275"/>
                    <a:pt x="267041" y="463792"/>
                  </a:cubicBezTo>
                  <a:cubicBezTo>
                    <a:pt x="270179" y="428647"/>
                    <a:pt x="283672" y="398208"/>
                    <a:pt x="309718" y="372163"/>
                  </a:cubicBezTo>
                  <a:cubicBezTo>
                    <a:pt x="337018" y="344863"/>
                    <a:pt x="364632" y="317249"/>
                    <a:pt x="391932" y="289948"/>
                  </a:cubicBezTo>
                  <a:cubicBezTo>
                    <a:pt x="428647" y="254803"/>
                    <a:pt x="474147" y="254803"/>
                    <a:pt x="509292" y="289948"/>
                  </a:cubicBezTo>
                  <a:cubicBezTo>
                    <a:pt x="532200" y="311287"/>
                    <a:pt x="553538" y="334194"/>
                    <a:pt x="576445" y="357101"/>
                  </a:cubicBezTo>
                  <a:cubicBezTo>
                    <a:pt x="597783" y="378439"/>
                    <a:pt x="619121" y="399777"/>
                    <a:pt x="642029" y="422684"/>
                  </a:cubicBezTo>
                  <a:cubicBezTo>
                    <a:pt x="679998" y="460654"/>
                    <a:pt x="679998" y="504899"/>
                    <a:pt x="642029" y="543183"/>
                  </a:cubicBezTo>
                  <a:cubicBezTo>
                    <a:pt x="614728" y="570483"/>
                    <a:pt x="588683" y="598097"/>
                    <a:pt x="559814" y="624142"/>
                  </a:cubicBezTo>
                  <a:cubicBezTo>
                    <a:pt x="552283" y="631673"/>
                    <a:pt x="552283" y="636380"/>
                    <a:pt x="555107" y="645480"/>
                  </a:cubicBezTo>
                  <a:cubicBezTo>
                    <a:pt x="573307" y="689726"/>
                    <a:pt x="599352" y="727695"/>
                    <a:pt x="628221" y="764409"/>
                  </a:cubicBezTo>
                  <a:cubicBezTo>
                    <a:pt x="687843" y="837524"/>
                    <a:pt x="754682" y="901539"/>
                    <a:pt x="834072" y="952060"/>
                  </a:cubicBezTo>
                  <a:cubicBezTo>
                    <a:pt x="850704" y="962729"/>
                    <a:pt x="870787" y="970260"/>
                    <a:pt x="887418" y="980929"/>
                  </a:cubicBezTo>
                  <a:cubicBezTo>
                    <a:pt x="896518" y="985636"/>
                    <a:pt x="902794" y="984067"/>
                    <a:pt x="910325" y="976222"/>
                  </a:cubicBezTo>
                  <a:cubicBezTo>
                    <a:pt x="937625" y="948922"/>
                    <a:pt x="965239" y="921308"/>
                    <a:pt x="992540" y="894007"/>
                  </a:cubicBezTo>
                  <a:cubicBezTo>
                    <a:pt x="1029254" y="857293"/>
                    <a:pt x="1074755" y="857293"/>
                    <a:pt x="1109900" y="894007"/>
                  </a:cubicBezTo>
                  <a:cubicBezTo>
                    <a:pt x="1154145" y="938253"/>
                    <a:pt x="1198391" y="982498"/>
                    <a:pt x="1242636" y="1026744"/>
                  </a:cubicBezTo>
                  <a:cubicBezTo>
                    <a:pt x="1279350" y="1063144"/>
                    <a:pt x="1279350" y="1108958"/>
                    <a:pt x="1242950" y="1147242"/>
                  </a:cubicBezTo>
                  <a:close/>
                </a:path>
              </a:pathLst>
            </a:custGeom>
            <a:solidFill>
              <a:schemeClr val="accent1"/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EF3B0289-A4C0-441D-9CD1-38C2BCE44B86}"/>
              </a:ext>
            </a:extLst>
          </p:cNvPr>
          <p:cNvGrpSpPr/>
          <p:nvPr/>
        </p:nvGrpSpPr>
        <p:grpSpPr>
          <a:xfrm>
            <a:off x="8076802" y="4658629"/>
            <a:ext cx="2302072" cy="284693"/>
            <a:chOff x="4457385" y="5525527"/>
            <a:chExt cx="3683315" cy="455508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C159DC5-9909-408A-931D-83A536C57399}"/>
                </a:ext>
              </a:extLst>
            </p:cNvPr>
            <p:cNvSpPr txBox="1"/>
            <p:nvPr/>
          </p:nvSpPr>
          <p:spPr>
            <a:xfrm>
              <a:off x="4875553" y="5525527"/>
              <a:ext cx="3265147" cy="4555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750"/>
                </a:spcAft>
              </a:pPr>
              <a:r>
                <a:rPr lang="en-GB" sz="1250" dirty="0">
                  <a:solidFill>
                    <a:schemeClr val="bg1"/>
                  </a:solidFill>
                </a:rPr>
                <a:t>mail@company.com</a:t>
              </a:r>
              <a:endParaRPr lang="en-US" sz="1250" dirty="0">
                <a:solidFill>
                  <a:schemeClr val="bg1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E5A44D3F-5142-47E2-B2C6-38E75B7F3B1D}"/>
                </a:ext>
              </a:extLst>
            </p:cNvPr>
            <p:cNvSpPr/>
            <p:nvPr/>
          </p:nvSpPr>
          <p:spPr>
            <a:xfrm>
              <a:off x="4457385" y="5525527"/>
              <a:ext cx="274028" cy="336705"/>
            </a:xfrm>
            <a:custGeom>
              <a:avLst/>
              <a:gdLst>
                <a:gd name="connsiteX0" fmla="*/ 105469 w 728534"/>
                <a:gd name="connsiteY0" fmla="*/ 426619 h 895170"/>
                <a:gd name="connsiteX1" fmla="*/ 90246 w 728534"/>
                <a:gd name="connsiteY1" fmla="*/ 434458 h 895170"/>
                <a:gd name="connsiteX2" fmla="*/ 92799 w 728534"/>
                <a:gd name="connsiteY2" fmla="*/ 465999 h 895170"/>
                <a:gd name="connsiteX3" fmla="*/ 265816 w 728534"/>
                <a:gd name="connsiteY3" fmla="*/ 613127 h 895170"/>
                <a:gd name="connsiteX4" fmla="*/ 91887 w 728534"/>
                <a:gd name="connsiteY4" fmla="*/ 776847 h 895170"/>
                <a:gd name="connsiteX5" fmla="*/ 90976 w 728534"/>
                <a:gd name="connsiteY5" fmla="*/ 808388 h 895170"/>
                <a:gd name="connsiteX6" fmla="*/ 107202 w 728534"/>
                <a:gd name="connsiteY6" fmla="*/ 815498 h 895170"/>
                <a:gd name="connsiteX7" fmla="*/ 122516 w 728534"/>
                <a:gd name="connsiteY7" fmla="*/ 809482 h 895170"/>
                <a:gd name="connsiteX8" fmla="*/ 300274 w 728534"/>
                <a:gd name="connsiteY8" fmla="*/ 642298 h 895170"/>
                <a:gd name="connsiteX9" fmla="*/ 349864 w 728534"/>
                <a:gd name="connsiteY9" fmla="*/ 684413 h 895170"/>
                <a:gd name="connsiteX10" fmla="*/ 364266 w 728534"/>
                <a:gd name="connsiteY10" fmla="*/ 689700 h 895170"/>
                <a:gd name="connsiteX11" fmla="*/ 378669 w 728534"/>
                <a:gd name="connsiteY11" fmla="*/ 684413 h 895170"/>
                <a:gd name="connsiteX12" fmla="*/ 428259 w 728534"/>
                <a:gd name="connsiteY12" fmla="*/ 642298 h 895170"/>
                <a:gd name="connsiteX13" fmla="*/ 606017 w 728534"/>
                <a:gd name="connsiteY13" fmla="*/ 809482 h 895170"/>
                <a:gd name="connsiteX14" fmla="*/ 621332 w 728534"/>
                <a:gd name="connsiteY14" fmla="*/ 815498 h 895170"/>
                <a:gd name="connsiteX15" fmla="*/ 637558 w 728534"/>
                <a:gd name="connsiteY15" fmla="*/ 808388 h 895170"/>
                <a:gd name="connsiteX16" fmla="*/ 636646 w 728534"/>
                <a:gd name="connsiteY16" fmla="*/ 776847 h 895170"/>
                <a:gd name="connsiteX17" fmla="*/ 462717 w 728534"/>
                <a:gd name="connsiteY17" fmla="*/ 613127 h 895170"/>
                <a:gd name="connsiteX18" fmla="*/ 635917 w 728534"/>
                <a:gd name="connsiteY18" fmla="*/ 466181 h 895170"/>
                <a:gd name="connsiteX19" fmla="*/ 638470 w 728534"/>
                <a:gd name="connsiteY19" fmla="*/ 434640 h 895170"/>
                <a:gd name="connsiteX20" fmla="*/ 606929 w 728534"/>
                <a:gd name="connsiteY20" fmla="*/ 432088 h 895170"/>
                <a:gd name="connsiteX21" fmla="*/ 364266 w 728534"/>
                <a:gd name="connsiteY21" fmla="*/ 637923 h 895170"/>
                <a:gd name="connsiteX22" fmla="*/ 121787 w 728534"/>
                <a:gd name="connsiteY22" fmla="*/ 431906 h 895170"/>
                <a:gd name="connsiteX23" fmla="*/ 105469 w 728534"/>
                <a:gd name="connsiteY23" fmla="*/ 426619 h 895170"/>
                <a:gd name="connsiteX24" fmla="*/ 90793 w 728534"/>
                <a:gd name="connsiteY24" fmla="*/ 339654 h 895170"/>
                <a:gd name="connsiteX25" fmla="*/ 637740 w 728534"/>
                <a:gd name="connsiteY25" fmla="*/ 339654 h 895170"/>
                <a:gd name="connsiteX26" fmla="*/ 728534 w 728534"/>
                <a:gd name="connsiteY26" fmla="*/ 430447 h 895170"/>
                <a:gd name="connsiteX27" fmla="*/ 728534 w 728534"/>
                <a:gd name="connsiteY27" fmla="*/ 804376 h 895170"/>
                <a:gd name="connsiteX28" fmla="*/ 637740 w 728534"/>
                <a:gd name="connsiteY28" fmla="*/ 895170 h 895170"/>
                <a:gd name="connsiteX29" fmla="*/ 90793 w 728534"/>
                <a:gd name="connsiteY29" fmla="*/ 895170 h 895170"/>
                <a:gd name="connsiteX30" fmla="*/ 0 w 728534"/>
                <a:gd name="connsiteY30" fmla="*/ 804376 h 895170"/>
                <a:gd name="connsiteX31" fmla="*/ 0 w 728534"/>
                <a:gd name="connsiteY31" fmla="*/ 430447 h 895170"/>
                <a:gd name="connsiteX32" fmla="*/ 90793 w 728534"/>
                <a:gd name="connsiteY32" fmla="*/ 339654 h 895170"/>
                <a:gd name="connsiteX33" fmla="*/ 505926 w 728534"/>
                <a:gd name="connsiteY33" fmla="*/ 113401 h 895170"/>
                <a:gd name="connsiteX34" fmla="*/ 541114 w 728534"/>
                <a:gd name="connsiteY34" fmla="*/ 148588 h 895170"/>
                <a:gd name="connsiteX35" fmla="*/ 541114 w 728534"/>
                <a:gd name="connsiteY35" fmla="*/ 249956 h 895170"/>
                <a:gd name="connsiteX36" fmla="*/ 505926 w 728534"/>
                <a:gd name="connsiteY36" fmla="*/ 285143 h 895170"/>
                <a:gd name="connsiteX37" fmla="*/ 470739 w 728534"/>
                <a:gd name="connsiteY37" fmla="*/ 249956 h 895170"/>
                <a:gd name="connsiteX38" fmla="*/ 470739 w 728534"/>
                <a:gd name="connsiteY38" fmla="*/ 148588 h 895170"/>
                <a:gd name="connsiteX39" fmla="*/ 505926 w 728534"/>
                <a:gd name="connsiteY39" fmla="*/ 113401 h 895170"/>
                <a:gd name="connsiteX40" fmla="*/ 222607 w 728534"/>
                <a:gd name="connsiteY40" fmla="*/ 113401 h 895170"/>
                <a:gd name="connsiteX41" fmla="*/ 257795 w 728534"/>
                <a:gd name="connsiteY41" fmla="*/ 148588 h 895170"/>
                <a:gd name="connsiteX42" fmla="*/ 257795 w 728534"/>
                <a:gd name="connsiteY42" fmla="*/ 249956 h 895170"/>
                <a:gd name="connsiteX43" fmla="*/ 222607 w 728534"/>
                <a:gd name="connsiteY43" fmla="*/ 285143 h 895170"/>
                <a:gd name="connsiteX44" fmla="*/ 187420 w 728534"/>
                <a:gd name="connsiteY44" fmla="*/ 249956 h 895170"/>
                <a:gd name="connsiteX45" fmla="*/ 187420 w 728534"/>
                <a:gd name="connsiteY45" fmla="*/ 148588 h 895170"/>
                <a:gd name="connsiteX46" fmla="*/ 222607 w 728534"/>
                <a:gd name="connsiteY46" fmla="*/ 113401 h 895170"/>
                <a:gd name="connsiteX47" fmla="*/ 364267 w 728534"/>
                <a:gd name="connsiteY47" fmla="*/ 0 h 895170"/>
                <a:gd name="connsiteX48" fmla="*/ 399455 w 728534"/>
                <a:gd name="connsiteY48" fmla="*/ 35187 h 895170"/>
                <a:gd name="connsiteX49" fmla="*/ 399455 w 728534"/>
                <a:gd name="connsiteY49" fmla="*/ 249955 h 895170"/>
                <a:gd name="connsiteX50" fmla="*/ 364267 w 728534"/>
                <a:gd name="connsiteY50" fmla="*/ 285141 h 895170"/>
                <a:gd name="connsiteX51" fmla="*/ 329080 w 728534"/>
                <a:gd name="connsiteY51" fmla="*/ 249955 h 895170"/>
                <a:gd name="connsiteX52" fmla="*/ 329080 w 728534"/>
                <a:gd name="connsiteY52" fmla="*/ 35369 h 895170"/>
                <a:gd name="connsiteX53" fmla="*/ 364267 w 728534"/>
                <a:gd name="connsiteY53" fmla="*/ 0 h 89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28534" h="895170">
                  <a:moveTo>
                    <a:pt x="105469" y="426619"/>
                  </a:moveTo>
                  <a:cubicBezTo>
                    <a:pt x="99772" y="427074"/>
                    <a:pt x="94257" y="429718"/>
                    <a:pt x="90246" y="434458"/>
                  </a:cubicBezTo>
                  <a:cubicBezTo>
                    <a:pt x="82224" y="443939"/>
                    <a:pt x="83318" y="457977"/>
                    <a:pt x="92799" y="465999"/>
                  </a:cubicBezTo>
                  <a:lnTo>
                    <a:pt x="265816" y="613127"/>
                  </a:lnTo>
                  <a:lnTo>
                    <a:pt x="91887" y="776847"/>
                  </a:lnTo>
                  <a:cubicBezTo>
                    <a:pt x="82954" y="785234"/>
                    <a:pt x="82589" y="799454"/>
                    <a:pt x="90976" y="808388"/>
                  </a:cubicBezTo>
                  <a:cubicBezTo>
                    <a:pt x="95351" y="813128"/>
                    <a:pt x="101185" y="815498"/>
                    <a:pt x="107202" y="815498"/>
                  </a:cubicBezTo>
                  <a:cubicBezTo>
                    <a:pt x="112671" y="815498"/>
                    <a:pt x="118140" y="813492"/>
                    <a:pt x="122516" y="809482"/>
                  </a:cubicBezTo>
                  <a:lnTo>
                    <a:pt x="300274" y="642298"/>
                  </a:lnTo>
                  <a:lnTo>
                    <a:pt x="349864" y="684413"/>
                  </a:lnTo>
                  <a:cubicBezTo>
                    <a:pt x="354057" y="687877"/>
                    <a:pt x="359162" y="689700"/>
                    <a:pt x="364266" y="689700"/>
                  </a:cubicBezTo>
                  <a:cubicBezTo>
                    <a:pt x="369372" y="689700"/>
                    <a:pt x="374476" y="687877"/>
                    <a:pt x="378669" y="684413"/>
                  </a:cubicBezTo>
                  <a:lnTo>
                    <a:pt x="428259" y="642298"/>
                  </a:lnTo>
                  <a:lnTo>
                    <a:pt x="606017" y="809482"/>
                  </a:lnTo>
                  <a:cubicBezTo>
                    <a:pt x="610393" y="813492"/>
                    <a:pt x="615862" y="815498"/>
                    <a:pt x="621332" y="815498"/>
                  </a:cubicBezTo>
                  <a:cubicBezTo>
                    <a:pt x="627166" y="815498"/>
                    <a:pt x="633182" y="813128"/>
                    <a:pt x="637558" y="808388"/>
                  </a:cubicBezTo>
                  <a:cubicBezTo>
                    <a:pt x="646126" y="799454"/>
                    <a:pt x="645580" y="785234"/>
                    <a:pt x="636646" y="776847"/>
                  </a:cubicBezTo>
                  <a:lnTo>
                    <a:pt x="462717" y="613127"/>
                  </a:lnTo>
                  <a:lnTo>
                    <a:pt x="635917" y="466181"/>
                  </a:lnTo>
                  <a:cubicBezTo>
                    <a:pt x="645215" y="458159"/>
                    <a:pt x="646491" y="444121"/>
                    <a:pt x="638470" y="434640"/>
                  </a:cubicBezTo>
                  <a:cubicBezTo>
                    <a:pt x="630448" y="425343"/>
                    <a:pt x="616409" y="424066"/>
                    <a:pt x="606929" y="432088"/>
                  </a:cubicBezTo>
                  <a:lnTo>
                    <a:pt x="364266" y="637923"/>
                  </a:lnTo>
                  <a:lnTo>
                    <a:pt x="121787" y="431906"/>
                  </a:lnTo>
                  <a:cubicBezTo>
                    <a:pt x="117047" y="427895"/>
                    <a:pt x="111167" y="426163"/>
                    <a:pt x="105469" y="426619"/>
                  </a:cubicBezTo>
                  <a:close/>
                  <a:moveTo>
                    <a:pt x="90793" y="339654"/>
                  </a:moveTo>
                  <a:lnTo>
                    <a:pt x="637740" y="339654"/>
                  </a:lnTo>
                  <a:cubicBezTo>
                    <a:pt x="687877" y="339654"/>
                    <a:pt x="728534" y="380493"/>
                    <a:pt x="728534" y="430447"/>
                  </a:cubicBezTo>
                  <a:lnTo>
                    <a:pt x="728534" y="804376"/>
                  </a:lnTo>
                  <a:cubicBezTo>
                    <a:pt x="728534" y="854514"/>
                    <a:pt x="687695" y="895170"/>
                    <a:pt x="637740" y="895170"/>
                  </a:cubicBezTo>
                  <a:lnTo>
                    <a:pt x="90793" y="895170"/>
                  </a:lnTo>
                  <a:cubicBezTo>
                    <a:pt x="40657" y="895170"/>
                    <a:pt x="0" y="854331"/>
                    <a:pt x="0" y="804376"/>
                  </a:cubicBezTo>
                  <a:lnTo>
                    <a:pt x="0" y="430447"/>
                  </a:lnTo>
                  <a:cubicBezTo>
                    <a:pt x="0" y="380311"/>
                    <a:pt x="40839" y="339654"/>
                    <a:pt x="90793" y="339654"/>
                  </a:cubicBezTo>
                  <a:close/>
                  <a:moveTo>
                    <a:pt x="505926" y="113401"/>
                  </a:moveTo>
                  <a:cubicBezTo>
                    <a:pt x="525434" y="113401"/>
                    <a:pt x="541114" y="129262"/>
                    <a:pt x="541114" y="148588"/>
                  </a:cubicBezTo>
                  <a:lnTo>
                    <a:pt x="541114" y="249956"/>
                  </a:lnTo>
                  <a:cubicBezTo>
                    <a:pt x="541114" y="269464"/>
                    <a:pt x="525434" y="285143"/>
                    <a:pt x="505926" y="285143"/>
                  </a:cubicBezTo>
                  <a:cubicBezTo>
                    <a:pt x="486419" y="285143"/>
                    <a:pt x="470739" y="269464"/>
                    <a:pt x="470739" y="249956"/>
                  </a:cubicBezTo>
                  <a:lnTo>
                    <a:pt x="470739" y="148588"/>
                  </a:lnTo>
                  <a:cubicBezTo>
                    <a:pt x="470739" y="129081"/>
                    <a:pt x="486419" y="113401"/>
                    <a:pt x="505926" y="113401"/>
                  </a:cubicBezTo>
                  <a:close/>
                  <a:moveTo>
                    <a:pt x="222607" y="113401"/>
                  </a:moveTo>
                  <a:cubicBezTo>
                    <a:pt x="242115" y="113401"/>
                    <a:pt x="257795" y="129081"/>
                    <a:pt x="257795" y="148588"/>
                  </a:cubicBezTo>
                  <a:lnTo>
                    <a:pt x="257795" y="249956"/>
                  </a:lnTo>
                  <a:cubicBezTo>
                    <a:pt x="257795" y="269464"/>
                    <a:pt x="242115" y="285143"/>
                    <a:pt x="222607" y="285143"/>
                  </a:cubicBezTo>
                  <a:cubicBezTo>
                    <a:pt x="203100" y="285143"/>
                    <a:pt x="187420" y="269464"/>
                    <a:pt x="187420" y="249956"/>
                  </a:cubicBezTo>
                  <a:lnTo>
                    <a:pt x="187420" y="148588"/>
                  </a:lnTo>
                  <a:cubicBezTo>
                    <a:pt x="187420" y="129262"/>
                    <a:pt x="203100" y="113401"/>
                    <a:pt x="222607" y="113401"/>
                  </a:cubicBezTo>
                  <a:close/>
                  <a:moveTo>
                    <a:pt x="364267" y="0"/>
                  </a:moveTo>
                  <a:cubicBezTo>
                    <a:pt x="383775" y="0"/>
                    <a:pt x="399455" y="15679"/>
                    <a:pt x="399455" y="35187"/>
                  </a:cubicBezTo>
                  <a:lnTo>
                    <a:pt x="399455" y="249955"/>
                  </a:lnTo>
                  <a:cubicBezTo>
                    <a:pt x="399455" y="269462"/>
                    <a:pt x="383775" y="285141"/>
                    <a:pt x="364267" y="285141"/>
                  </a:cubicBezTo>
                  <a:cubicBezTo>
                    <a:pt x="344760" y="285141"/>
                    <a:pt x="329080" y="269462"/>
                    <a:pt x="329080" y="249955"/>
                  </a:cubicBezTo>
                  <a:lnTo>
                    <a:pt x="329080" y="35369"/>
                  </a:lnTo>
                  <a:cubicBezTo>
                    <a:pt x="329080" y="15861"/>
                    <a:pt x="344760" y="0"/>
                    <a:pt x="364267" y="0"/>
                  </a:cubicBezTo>
                  <a:close/>
                </a:path>
              </a:pathLst>
            </a:custGeom>
            <a:solidFill>
              <a:schemeClr val="accent1"/>
            </a:solidFill>
            <a:ln w="31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8264D450-5624-49DD-B751-F9FD67224ECB}"/>
              </a:ext>
            </a:extLst>
          </p:cNvPr>
          <p:cNvGrpSpPr/>
          <p:nvPr/>
        </p:nvGrpSpPr>
        <p:grpSpPr>
          <a:xfrm>
            <a:off x="8057000" y="5218013"/>
            <a:ext cx="2321874" cy="284693"/>
            <a:chOff x="4425702" y="6402224"/>
            <a:chExt cx="3714998" cy="455509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4787F5D4-463F-44FA-A6B9-96F8CA071F38}"/>
                </a:ext>
              </a:extLst>
            </p:cNvPr>
            <p:cNvSpPr txBox="1"/>
            <p:nvPr/>
          </p:nvSpPr>
          <p:spPr>
            <a:xfrm>
              <a:off x="4875553" y="6402224"/>
              <a:ext cx="3265147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750"/>
                </a:spcAft>
              </a:pPr>
              <a:r>
                <a:rPr lang="en-GB" sz="1250" dirty="0">
                  <a:solidFill>
                    <a:schemeClr val="bg1"/>
                  </a:solidFill>
                </a:rPr>
                <a:t>www.website.com</a:t>
              </a:r>
              <a:endParaRPr lang="en-US" sz="1250" dirty="0">
                <a:solidFill>
                  <a:schemeClr val="bg1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1B1093C-F001-4567-AD4D-964574AC14BE}"/>
                </a:ext>
              </a:extLst>
            </p:cNvPr>
            <p:cNvSpPr/>
            <p:nvPr/>
          </p:nvSpPr>
          <p:spPr>
            <a:xfrm>
              <a:off x="4425702" y="6444709"/>
              <a:ext cx="337395" cy="337395"/>
            </a:xfrm>
            <a:custGeom>
              <a:avLst/>
              <a:gdLst>
                <a:gd name="connsiteX0" fmla="*/ 768803 w 1537605"/>
                <a:gd name="connsiteY0" fmla="*/ 0 h 1537605"/>
                <a:gd name="connsiteX1" fmla="*/ 0 w 1537605"/>
                <a:gd name="connsiteY1" fmla="*/ 768803 h 1537605"/>
                <a:gd name="connsiteX2" fmla="*/ 768803 w 1537605"/>
                <a:gd name="connsiteY2" fmla="*/ 1537605 h 1537605"/>
                <a:gd name="connsiteX3" fmla="*/ 1537605 w 1537605"/>
                <a:gd name="connsiteY3" fmla="*/ 768803 h 1537605"/>
                <a:gd name="connsiteX4" fmla="*/ 768803 w 1537605"/>
                <a:gd name="connsiteY4" fmla="*/ 0 h 1537605"/>
                <a:gd name="connsiteX5" fmla="*/ 541927 w 1537605"/>
                <a:gd name="connsiteY5" fmla="*/ 242565 h 1537605"/>
                <a:gd name="connsiteX6" fmla="*/ 418919 w 1537605"/>
                <a:gd name="connsiteY6" fmla="*/ 491092 h 1537605"/>
                <a:gd name="connsiteX7" fmla="*/ 267669 w 1537605"/>
                <a:gd name="connsiteY7" fmla="*/ 491092 h 1537605"/>
                <a:gd name="connsiteX8" fmla="*/ 541927 w 1537605"/>
                <a:gd name="connsiteY8" fmla="*/ 242565 h 1537605"/>
                <a:gd name="connsiteX9" fmla="*/ 219344 w 1537605"/>
                <a:gd name="connsiteY9" fmla="*/ 931349 h 1537605"/>
                <a:gd name="connsiteX10" fmla="*/ 195809 w 1537605"/>
                <a:gd name="connsiteY10" fmla="*/ 768803 h 1537605"/>
                <a:gd name="connsiteX11" fmla="*/ 219344 w 1537605"/>
                <a:gd name="connsiteY11" fmla="*/ 606256 h 1537605"/>
                <a:gd name="connsiteX12" fmla="*/ 391932 w 1537605"/>
                <a:gd name="connsiteY12" fmla="*/ 606256 h 1537605"/>
                <a:gd name="connsiteX13" fmla="*/ 378439 w 1537605"/>
                <a:gd name="connsiteY13" fmla="*/ 768803 h 1537605"/>
                <a:gd name="connsiteX14" fmla="*/ 391932 w 1537605"/>
                <a:gd name="connsiteY14" fmla="*/ 931349 h 1537605"/>
                <a:gd name="connsiteX15" fmla="*/ 219344 w 1537605"/>
                <a:gd name="connsiteY15" fmla="*/ 931349 h 1537605"/>
                <a:gd name="connsiteX16" fmla="*/ 267669 w 1537605"/>
                <a:gd name="connsiteY16" fmla="*/ 1046513 h 1537605"/>
                <a:gd name="connsiteX17" fmla="*/ 418919 w 1537605"/>
                <a:gd name="connsiteY17" fmla="*/ 1046513 h 1537605"/>
                <a:gd name="connsiteX18" fmla="*/ 541927 w 1537605"/>
                <a:gd name="connsiteY18" fmla="*/ 1295040 h 1537605"/>
                <a:gd name="connsiteX19" fmla="*/ 267669 w 1537605"/>
                <a:gd name="connsiteY19" fmla="*/ 1046513 h 1537605"/>
                <a:gd name="connsiteX20" fmla="*/ 711378 w 1537605"/>
                <a:gd name="connsiteY20" fmla="*/ 1316692 h 1537605"/>
                <a:gd name="connsiteX21" fmla="*/ 540986 w 1537605"/>
                <a:gd name="connsiteY21" fmla="*/ 1046513 h 1537605"/>
                <a:gd name="connsiteX22" fmla="*/ 711378 w 1537605"/>
                <a:gd name="connsiteY22" fmla="*/ 1046513 h 1537605"/>
                <a:gd name="connsiteX23" fmla="*/ 711378 w 1537605"/>
                <a:gd name="connsiteY23" fmla="*/ 1316692 h 1537605"/>
                <a:gd name="connsiteX24" fmla="*/ 711378 w 1537605"/>
                <a:gd name="connsiteY24" fmla="*/ 931349 h 1537605"/>
                <a:gd name="connsiteX25" fmla="*/ 509292 w 1537605"/>
                <a:gd name="connsiteY25" fmla="*/ 931349 h 1537605"/>
                <a:gd name="connsiteX26" fmla="*/ 493603 w 1537605"/>
                <a:gd name="connsiteY26" fmla="*/ 768803 h 1537605"/>
                <a:gd name="connsiteX27" fmla="*/ 508979 w 1537605"/>
                <a:gd name="connsiteY27" fmla="*/ 606256 h 1537605"/>
                <a:gd name="connsiteX28" fmla="*/ 711378 w 1537605"/>
                <a:gd name="connsiteY28" fmla="*/ 606256 h 1537605"/>
                <a:gd name="connsiteX29" fmla="*/ 711378 w 1537605"/>
                <a:gd name="connsiteY29" fmla="*/ 931349 h 1537605"/>
                <a:gd name="connsiteX30" fmla="*/ 711378 w 1537605"/>
                <a:gd name="connsiteY30" fmla="*/ 931349 h 1537605"/>
                <a:gd name="connsiteX31" fmla="*/ 711378 w 1537605"/>
                <a:gd name="connsiteY31" fmla="*/ 491092 h 1537605"/>
                <a:gd name="connsiteX32" fmla="*/ 540358 w 1537605"/>
                <a:gd name="connsiteY32" fmla="*/ 491092 h 1537605"/>
                <a:gd name="connsiteX33" fmla="*/ 711378 w 1537605"/>
                <a:gd name="connsiteY33" fmla="*/ 219972 h 1537605"/>
                <a:gd name="connsiteX34" fmla="*/ 711378 w 1537605"/>
                <a:gd name="connsiteY34" fmla="*/ 491092 h 1537605"/>
                <a:gd name="connsiteX35" fmla="*/ 1269936 w 1537605"/>
                <a:gd name="connsiteY35" fmla="*/ 491092 h 1537605"/>
                <a:gd name="connsiteX36" fmla="*/ 1118686 w 1537605"/>
                <a:gd name="connsiteY36" fmla="*/ 491092 h 1537605"/>
                <a:gd name="connsiteX37" fmla="*/ 995678 w 1537605"/>
                <a:gd name="connsiteY37" fmla="*/ 242565 h 1537605"/>
                <a:gd name="connsiteX38" fmla="*/ 1269936 w 1537605"/>
                <a:gd name="connsiteY38" fmla="*/ 491092 h 1537605"/>
                <a:gd name="connsiteX39" fmla="*/ 826227 w 1537605"/>
                <a:gd name="connsiteY39" fmla="*/ 220913 h 1537605"/>
                <a:gd name="connsiteX40" fmla="*/ 996619 w 1537605"/>
                <a:gd name="connsiteY40" fmla="*/ 491092 h 1537605"/>
                <a:gd name="connsiteX41" fmla="*/ 826227 w 1537605"/>
                <a:gd name="connsiteY41" fmla="*/ 491092 h 1537605"/>
                <a:gd name="connsiteX42" fmla="*/ 826227 w 1537605"/>
                <a:gd name="connsiteY42" fmla="*/ 220913 h 1537605"/>
                <a:gd name="connsiteX43" fmla="*/ 826227 w 1537605"/>
                <a:gd name="connsiteY43" fmla="*/ 606256 h 1537605"/>
                <a:gd name="connsiteX44" fmla="*/ 1028313 w 1537605"/>
                <a:gd name="connsiteY44" fmla="*/ 606256 h 1537605"/>
                <a:gd name="connsiteX45" fmla="*/ 1044002 w 1537605"/>
                <a:gd name="connsiteY45" fmla="*/ 768803 h 1537605"/>
                <a:gd name="connsiteX46" fmla="*/ 1028626 w 1537605"/>
                <a:gd name="connsiteY46" fmla="*/ 931349 h 1537605"/>
                <a:gd name="connsiteX47" fmla="*/ 826227 w 1537605"/>
                <a:gd name="connsiteY47" fmla="*/ 931349 h 1537605"/>
                <a:gd name="connsiteX48" fmla="*/ 826227 w 1537605"/>
                <a:gd name="connsiteY48" fmla="*/ 606256 h 1537605"/>
                <a:gd name="connsiteX49" fmla="*/ 826227 w 1537605"/>
                <a:gd name="connsiteY49" fmla="*/ 1046513 h 1537605"/>
                <a:gd name="connsiteX50" fmla="*/ 997247 w 1537605"/>
                <a:gd name="connsiteY50" fmla="*/ 1046513 h 1537605"/>
                <a:gd name="connsiteX51" fmla="*/ 826227 w 1537605"/>
                <a:gd name="connsiteY51" fmla="*/ 1317633 h 1537605"/>
                <a:gd name="connsiteX52" fmla="*/ 826227 w 1537605"/>
                <a:gd name="connsiteY52" fmla="*/ 1046513 h 1537605"/>
                <a:gd name="connsiteX53" fmla="*/ 995678 w 1537605"/>
                <a:gd name="connsiteY53" fmla="*/ 1295040 h 1537605"/>
                <a:gd name="connsiteX54" fmla="*/ 1118686 w 1537605"/>
                <a:gd name="connsiteY54" fmla="*/ 1046513 h 1537605"/>
                <a:gd name="connsiteX55" fmla="*/ 1269936 w 1537605"/>
                <a:gd name="connsiteY55" fmla="*/ 1046513 h 1537605"/>
                <a:gd name="connsiteX56" fmla="*/ 995678 w 1537605"/>
                <a:gd name="connsiteY56" fmla="*/ 1295040 h 1537605"/>
                <a:gd name="connsiteX57" fmla="*/ 1341796 w 1537605"/>
                <a:gd name="connsiteY57" fmla="*/ 768803 h 1537605"/>
                <a:gd name="connsiteX58" fmla="*/ 1318261 w 1537605"/>
                <a:gd name="connsiteY58" fmla="*/ 931349 h 1537605"/>
                <a:gd name="connsiteX59" fmla="*/ 1145673 w 1537605"/>
                <a:gd name="connsiteY59" fmla="*/ 931349 h 1537605"/>
                <a:gd name="connsiteX60" fmla="*/ 1159166 w 1537605"/>
                <a:gd name="connsiteY60" fmla="*/ 768803 h 1537605"/>
                <a:gd name="connsiteX61" fmla="*/ 1145673 w 1537605"/>
                <a:gd name="connsiteY61" fmla="*/ 606256 h 1537605"/>
                <a:gd name="connsiteX62" fmla="*/ 1318261 w 1537605"/>
                <a:gd name="connsiteY62" fmla="*/ 606256 h 1537605"/>
                <a:gd name="connsiteX63" fmla="*/ 1341796 w 1537605"/>
                <a:gd name="connsiteY63" fmla="*/ 768803 h 15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37605" h="1537605">
                  <a:moveTo>
                    <a:pt x="768803" y="0"/>
                  </a:moveTo>
                  <a:cubicBezTo>
                    <a:pt x="344863" y="0"/>
                    <a:pt x="0" y="344863"/>
                    <a:pt x="0" y="768803"/>
                  </a:cubicBezTo>
                  <a:cubicBezTo>
                    <a:pt x="0" y="1192742"/>
                    <a:pt x="344863" y="1537605"/>
                    <a:pt x="768803" y="1537605"/>
                  </a:cubicBezTo>
                  <a:cubicBezTo>
                    <a:pt x="1192742" y="1537605"/>
                    <a:pt x="1537605" y="1192742"/>
                    <a:pt x="1537605" y="768803"/>
                  </a:cubicBezTo>
                  <a:cubicBezTo>
                    <a:pt x="1537605" y="344863"/>
                    <a:pt x="1192742" y="0"/>
                    <a:pt x="768803" y="0"/>
                  </a:cubicBezTo>
                  <a:close/>
                  <a:moveTo>
                    <a:pt x="541927" y="242565"/>
                  </a:moveTo>
                  <a:cubicBezTo>
                    <a:pt x="495172" y="307835"/>
                    <a:pt x="449985" y="390050"/>
                    <a:pt x="418919" y="491092"/>
                  </a:cubicBezTo>
                  <a:lnTo>
                    <a:pt x="267669" y="491092"/>
                  </a:lnTo>
                  <a:cubicBezTo>
                    <a:pt x="328859" y="380950"/>
                    <a:pt x="425509" y="293086"/>
                    <a:pt x="541927" y="242565"/>
                  </a:cubicBezTo>
                  <a:close/>
                  <a:moveTo>
                    <a:pt x="219344" y="931349"/>
                  </a:moveTo>
                  <a:cubicBezTo>
                    <a:pt x="203968" y="879887"/>
                    <a:pt x="195809" y="825286"/>
                    <a:pt x="195809" y="768803"/>
                  </a:cubicBezTo>
                  <a:cubicBezTo>
                    <a:pt x="195809" y="712319"/>
                    <a:pt x="204282" y="657718"/>
                    <a:pt x="219344" y="606256"/>
                  </a:cubicBezTo>
                  <a:lnTo>
                    <a:pt x="391932" y="606256"/>
                  </a:lnTo>
                  <a:cubicBezTo>
                    <a:pt x="383460" y="656777"/>
                    <a:pt x="378439" y="710750"/>
                    <a:pt x="378439" y="768803"/>
                  </a:cubicBezTo>
                  <a:cubicBezTo>
                    <a:pt x="378439" y="826855"/>
                    <a:pt x="383460" y="880828"/>
                    <a:pt x="391932" y="931349"/>
                  </a:cubicBezTo>
                  <a:lnTo>
                    <a:pt x="219344" y="931349"/>
                  </a:lnTo>
                  <a:close/>
                  <a:moveTo>
                    <a:pt x="267669" y="1046513"/>
                  </a:moveTo>
                  <a:lnTo>
                    <a:pt x="418919" y="1046513"/>
                  </a:lnTo>
                  <a:cubicBezTo>
                    <a:pt x="449985" y="1147556"/>
                    <a:pt x="495172" y="1229770"/>
                    <a:pt x="541927" y="1295040"/>
                  </a:cubicBezTo>
                  <a:cubicBezTo>
                    <a:pt x="425509" y="1244519"/>
                    <a:pt x="328859" y="1156656"/>
                    <a:pt x="267669" y="1046513"/>
                  </a:cubicBezTo>
                  <a:close/>
                  <a:moveTo>
                    <a:pt x="711378" y="1316692"/>
                  </a:moveTo>
                  <a:cubicBezTo>
                    <a:pt x="655836" y="1260522"/>
                    <a:pt x="586173" y="1171404"/>
                    <a:pt x="540986" y="1046513"/>
                  </a:cubicBezTo>
                  <a:lnTo>
                    <a:pt x="711378" y="1046513"/>
                  </a:lnTo>
                  <a:lnTo>
                    <a:pt x="711378" y="1316692"/>
                  </a:lnTo>
                  <a:close/>
                  <a:moveTo>
                    <a:pt x="711378" y="931349"/>
                  </a:moveTo>
                  <a:lnTo>
                    <a:pt x="509292" y="931349"/>
                  </a:lnTo>
                  <a:cubicBezTo>
                    <a:pt x="499565" y="881456"/>
                    <a:pt x="493603" y="827483"/>
                    <a:pt x="493603" y="768803"/>
                  </a:cubicBezTo>
                  <a:cubicBezTo>
                    <a:pt x="493603" y="710123"/>
                    <a:pt x="499251" y="656149"/>
                    <a:pt x="508979" y="606256"/>
                  </a:cubicBezTo>
                  <a:lnTo>
                    <a:pt x="711378" y="606256"/>
                  </a:lnTo>
                  <a:lnTo>
                    <a:pt x="711378" y="931349"/>
                  </a:lnTo>
                  <a:lnTo>
                    <a:pt x="711378" y="931349"/>
                  </a:lnTo>
                  <a:close/>
                  <a:moveTo>
                    <a:pt x="711378" y="491092"/>
                  </a:moveTo>
                  <a:lnTo>
                    <a:pt x="540358" y="491092"/>
                  </a:lnTo>
                  <a:cubicBezTo>
                    <a:pt x="585545" y="364946"/>
                    <a:pt x="655522" y="275828"/>
                    <a:pt x="711378" y="219972"/>
                  </a:cubicBezTo>
                  <a:lnTo>
                    <a:pt x="711378" y="491092"/>
                  </a:lnTo>
                  <a:close/>
                  <a:moveTo>
                    <a:pt x="1269936" y="491092"/>
                  </a:moveTo>
                  <a:lnTo>
                    <a:pt x="1118686" y="491092"/>
                  </a:lnTo>
                  <a:cubicBezTo>
                    <a:pt x="1087620" y="390050"/>
                    <a:pt x="1042434" y="307835"/>
                    <a:pt x="995678" y="242565"/>
                  </a:cubicBezTo>
                  <a:cubicBezTo>
                    <a:pt x="1112096" y="293086"/>
                    <a:pt x="1208746" y="380950"/>
                    <a:pt x="1269936" y="491092"/>
                  </a:cubicBezTo>
                  <a:close/>
                  <a:moveTo>
                    <a:pt x="826227" y="220913"/>
                  </a:moveTo>
                  <a:cubicBezTo>
                    <a:pt x="881769" y="277083"/>
                    <a:pt x="951432" y="366201"/>
                    <a:pt x="996619" y="491092"/>
                  </a:cubicBezTo>
                  <a:lnTo>
                    <a:pt x="826227" y="491092"/>
                  </a:lnTo>
                  <a:lnTo>
                    <a:pt x="826227" y="220913"/>
                  </a:lnTo>
                  <a:close/>
                  <a:moveTo>
                    <a:pt x="826227" y="606256"/>
                  </a:moveTo>
                  <a:lnTo>
                    <a:pt x="1028313" y="606256"/>
                  </a:lnTo>
                  <a:cubicBezTo>
                    <a:pt x="1038040" y="656149"/>
                    <a:pt x="1044002" y="710123"/>
                    <a:pt x="1044002" y="768803"/>
                  </a:cubicBezTo>
                  <a:cubicBezTo>
                    <a:pt x="1044002" y="827483"/>
                    <a:pt x="1038354" y="881456"/>
                    <a:pt x="1028626" y="931349"/>
                  </a:cubicBezTo>
                  <a:lnTo>
                    <a:pt x="826227" y="931349"/>
                  </a:lnTo>
                  <a:lnTo>
                    <a:pt x="826227" y="606256"/>
                  </a:lnTo>
                  <a:close/>
                  <a:moveTo>
                    <a:pt x="826227" y="1046513"/>
                  </a:moveTo>
                  <a:lnTo>
                    <a:pt x="997247" y="1046513"/>
                  </a:lnTo>
                  <a:cubicBezTo>
                    <a:pt x="952060" y="1172659"/>
                    <a:pt x="882083" y="1261778"/>
                    <a:pt x="826227" y="1317633"/>
                  </a:cubicBezTo>
                  <a:lnTo>
                    <a:pt x="826227" y="1046513"/>
                  </a:lnTo>
                  <a:close/>
                  <a:moveTo>
                    <a:pt x="995678" y="1295040"/>
                  </a:moveTo>
                  <a:cubicBezTo>
                    <a:pt x="1042434" y="1229770"/>
                    <a:pt x="1087620" y="1147556"/>
                    <a:pt x="1118686" y="1046513"/>
                  </a:cubicBezTo>
                  <a:lnTo>
                    <a:pt x="1269936" y="1046513"/>
                  </a:lnTo>
                  <a:cubicBezTo>
                    <a:pt x="1208746" y="1156656"/>
                    <a:pt x="1112096" y="1244519"/>
                    <a:pt x="995678" y="1295040"/>
                  </a:cubicBezTo>
                  <a:close/>
                  <a:moveTo>
                    <a:pt x="1341796" y="768803"/>
                  </a:moveTo>
                  <a:cubicBezTo>
                    <a:pt x="1341796" y="825286"/>
                    <a:pt x="1333323" y="879887"/>
                    <a:pt x="1318261" y="931349"/>
                  </a:cubicBezTo>
                  <a:lnTo>
                    <a:pt x="1145673" y="931349"/>
                  </a:lnTo>
                  <a:cubicBezTo>
                    <a:pt x="1154145" y="880828"/>
                    <a:pt x="1159166" y="826855"/>
                    <a:pt x="1159166" y="768803"/>
                  </a:cubicBezTo>
                  <a:cubicBezTo>
                    <a:pt x="1159166" y="710750"/>
                    <a:pt x="1154145" y="656777"/>
                    <a:pt x="1145673" y="606256"/>
                  </a:cubicBezTo>
                  <a:lnTo>
                    <a:pt x="1318261" y="606256"/>
                  </a:lnTo>
                  <a:cubicBezTo>
                    <a:pt x="1333637" y="657718"/>
                    <a:pt x="1341796" y="712319"/>
                    <a:pt x="1341796" y="768803"/>
                  </a:cubicBezTo>
                  <a:close/>
                </a:path>
              </a:pathLst>
            </a:custGeom>
            <a:solidFill>
              <a:schemeClr val="accent1"/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6D25BB7-BC12-479C-BF52-49DCEDD1ED9E}"/>
              </a:ext>
            </a:extLst>
          </p:cNvPr>
          <p:cNvGrpSpPr/>
          <p:nvPr/>
        </p:nvGrpSpPr>
        <p:grpSpPr>
          <a:xfrm>
            <a:off x="5490163" y="4658628"/>
            <a:ext cx="2299800" cy="284693"/>
            <a:chOff x="4461020" y="3346716"/>
            <a:chExt cx="3679680" cy="455509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43E5DE38-03EA-466E-A20F-3A7D25A3BA20}"/>
                </a:ext>
              </a:extLst>
            </p:cNvPr>
            <p:cNvSpPr txBox="1"/>
            <p:nvPr/>
          </p:nvSpPr>
          <p:spPr>
            <a:xfrm>
              <a:off x="4875553" y="3346716"/>
              <a:ext cx="3265147" cy="455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750"/>
                </a:spcAft>
              </a:pPr>
              <a:r>
                <a:rPr lang="en-GB" sz="1250" dirty="0">
                  <a:solidFill>
                    <a:schemeClr val="bg1"/>
                  </a:solidFill>
                </a:rPr>
                <a:t>256 Newland Park, CA</a:t>
              </a:r>
              <a:endParaRPr lang="en-US" sz="1250" dirty="0">
                <a:solidFill>
                  <a:schemeClr val="bg1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FFDCA64-43FE-416C-9204-EA302E79BEB0}"/>
                </a:ext>
              </a:extLst>
            </p:cNvPr>
            <p:cNvSpPr/>
            <p:nvPr/>
          </p:nvSpPr>
          <p:spPr>
            <a:xfrm>
              <a:off x="4461020" y="3377017"/>
              <a:ext cx="266758" cy="333963"/>
            </a:xfrm>
            <a:custGeom>
              <a:avLst/>
              <a:gdLst>
                <a:gd name="connsiteX0" fmla="*/ 588765 w 1220670"/>
                <a:gd name="connsiteY0" fmla="*/ 390 h 1528191"/>
                <a:gd name="connsiteX1" fmla="*/ 2906 w 1220670"/>
                <a:gd name="connsiteY1" fmla="*/ 551103 h 1528191"/>
                <a:gd name="connsiteX2" fmla="*/ 11065 w 1220670"/>
                <a:gd name="connsiteY2" fmla="*/ 726516 h 1528191"/>
                <a:gd name="connsiteX3" fmla="*/ 11065 w 1220670"/>
                <a:gd name="connsiteY3" fmla="*/ 726516 h 1528191"/>
                <a:gd name="connsiteX4" fmla="*/ 15144 w 1220670"/>
                <a:gd name="connsiteY4" fmla="*/ 745657 h 1528191"/>
                <a:gd name="connsiteX5" fmla="*/ 56251 w 1220670"/>
                <a:gd name="connsiteY5" fmla="*/ 866783 h 1528191"/>
                <a:gd name="connsiteX6" fmla="*/ 576527 w 1220670"/>
                <a:gd name="connsiteY6" fmla="*/ 1518225 h 1528191"/>
                <a:gd name="connsiteX7" fmla="*/ 644307 w 1220670"/>
                <a:gd name="connsiteY7" fmla="*/ 1518225 h 1528191"/>
                <a:gd name="connsiteX8" fmla="*/ 1164896 w 1220670"/>
                <a:gd name="connsiteY8" fmla="*/ 866469 h 1528191"/>
                <a:gd name="connsiteX9" fmla="*/ 1206003 w 1220670"/>
                <a:gd name="connsiteY9" fmla="*/ 745343 h 1528191"/>
                <a:gd name="connsiteX10" fmla="*/ 1210083 w 1220670"/>
                <a:gd name="connsiteY10" fmla="*/ 726202 h 1528191"/>
                <a:gd name="connsiteX11" fmla="*/ 1210083 w 1220670"/>
                <a:gd name="connsiteY11" fmla="*/ 726202 h 1528191"/>
                <a:gd name="connsiteX12" fmla="*/ 1221066 w 1220670"/>
                <a:gd name="connsiteY12" fmla="*/ 610411 h 1528191"/>
                <a:gd name="connsiteX13" fmla="*/ 588765 w 1220670"/>
                <a:gd name="connsiteY13" fmla="*/ 390 h 1528191"/>
                <a:gd name="connsiteX14" fmla="*/ 610417 w 1220670"/>
                <a:gd name="connsiteY14" fmla="*/ 914166 h 1528191"/>
                <a:gd name="connsiteX15" fmla="*/ 313879 w 1220670"/>
                <a:gd name="connsiteY15" fmla="*/ 617628 h 1528191"/>
                <a:gd name="connsiteX16" fmla="*/ 610417 w 1220670"/>
                <a:gd name="connsiteY16" fmla="*/ 321090 h 1528191"/>
                <a:gd name="connsiteX17" fmla="*/ 906955 w 1220670"/>
                <a:gd name="connsiteY17" fmla="*/ 617628 h 1528191"/>
                <a:gd name="connsiteX18" fmla="*/ 610417 w 1220670"/>
                <a:gd name="connsiteY18" fmla="*/ 914166 h 152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0670" h="1528191">
                  <a:moveTo>
                    <a:pt x="588765" y="390"/>
                  </a:moveTo>
                  <a:cubicBezTo>
                    <a:pt x="284696" y="11059"/>
                    <a:pt x="32089" y="248289"/>
                    <a:pt x="2906" y="551103"/>
                  </a:cubicBezTo>
                  <a:cubicBezTo>
                    <a:pt x="-3056" y="611666"/>
                    <a:pt x="396" y="670346"/>
                    <a:pt x="11065" y="726516"/>
                  </a:cubicBezTo>
                  <a:lnTo>
                    <a:pt x="11065" y="726516"/>
                  </a:lnTo>
                  <a:cubicBezTo>
                    <a:pt x="11065" y="726516"/>
                    <a:pt x="12006" y="733105"/>
                    <a:pt x="15144" y="745657"/>
                  </a:cubicBezTo>
                  <a:cubicBezTo>
                    <a:pt x="24558" y="787706"/>
                    <a:pt x="38679" y="828500"/>
                    <a:pt x="56251" y="866783"/>
                  </a:cubicBezTo>
                  <a:cubicBezTo>
                    <a:pt x="117442" y="1011757"/>
                    <a:pt x="258964" y="1254322"/>
                    <a:pt x="576527" y="1518225"/>
                  </a:cubicBezTo>
                  <a:cubicBezTo>
                    <a:pt x="595982" y="1534543"/>
                    <a:pt x="624538" y="1534543"/>
                    <a:pt x="644307" y="1518225"/>
                  </a:cubicBezTo>
                  <a:cubicBezTo>
                    <a:pt x="961869" y="1254636"/>
                    <a:pt x="1103392" y="1012071"/>
                    <a:pt x="1164896" y="866469"/>
                  </a:cubicBezTo>
                  <a:cubicBezTo>
                    <a:pt x="1182782" y="828186"/>
                    <a:pt x="1196590" y="787706"/>
                    <a:pt x="1206003" y="745343"/>
                  </a:cubicBezTo>
                  <a:cubicBezTo>
                    <a:pt x="1208828" y="733105"/>
                    <a:pt x="1210083" y="726202"/>
                    <a:pt x="1210083" y="726202"/>
                  </a:cubicBezTo>
                  <a:lnTo>
                    <a:pt x="1210083" y="726202"/>
                  </a:lnTo>
                  <a:cubicBezTo>
                    <a:pt x="1217300" y="688546"/>
                    <a:pt x="1221066" y="649949"/>
                    <a:pt x="1221066" y="610411"/>
                  </a:cubicBezTo>
                  <a:cubicBezTo>
                    <a:pt x="1221066" y="265862"/>
                    <a:pt x="935824" y="-11849"/>
                    <a:pt x="588765" y="390"/>
                  </a:cubicBezTo>
                  <a:close/>
                  <a:moveTo>
                    <a:pt x="610417" y="914166"/>
                  </a:moveTo>
                  <a:cubicBezTo>
                    <a:pt x="446615" y="914166"/>
                    <a:pt x="313879" y="781430"/>
                    <a:pt x="313879" y="617628"/>
                  </a:cubicBezTo>
                  <a:cubicBezTo>
                    <a:pt x="313879" y="453826"/>
                    <a:pt x="446615" y="321090"/>
                    <a:pt x="610417" y="321090"/>
                  </a:cubicBezTo>
                  <a:cubicBezTo>
                    <a:pt x="774219" y="321090"/>
                    <a:pt x="906955" y="453826"/>
                    <a:pt x="906955" y="617628"/>
                  </a:cubicBezTo>
                  <a:cubicBezTo>
                    <a:pt x="906955" y="781430"/>
                    <a:pt x="774219" y="914166"/>
                    <a:pt x="610417" y="914166"/>
                  </a:cubicBezTo>
                  <a:close/>
                </a:path>
              </a:pathLst>
            </a:custGeom>
            <a:solidFill>
              <a:schemeClr val="accent1"/>
            </a:solidFill>
            <a:ln w="31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>
                <a:solidFill>
                  <a:schemeClr val="bg1"/>
                </a:solidFill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0766309-B75C-4336-AD39-B8C37C3BB65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2F706D6-8F0C-4BDC-AFD3-A653F7A5E45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23467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5F8AD1-96E1-405D-846C-C87AA890546A}"/>
              </a:ext>
            </a:extLst>
          </p:cNvPr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3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9A726A9-8A89-43C8-B854-31CB6A8544E5}"/>
              </a:ext>
            </a:extLst>
          </p:cNvPr>
          <p:cNvSpPr/>
          <p:nvPr/>
        </p:nvSpPr>
        <p:spPr>
          <a:xfrm>
            <a:off x="3790950" y="1123950"/>
            <a:ext cx="4610100" cy="4610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BF086B7-AAE6-41FB-A342-6A7369EC8AAD}"/>
              </a:ext>
            </a:extLst>
          </p:cNvPr>
          <p:cNvGrpSpPr/>
          <p:nvPr/>
        </p:nvGrpSpPr>
        <p:grpSpPr>
          <a:xfrm>
            <a:off x="4121036" y="2818313"/>
            <a:ext cx="3949929" cy="1366004"/>
            <a:chOff x="4098400" y="2344960"/>
            <a:chExt cx="3949929" cy="136600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D62BB46-171F-42BE-AF58-24525C55DBC9}"/>
                </a:ext>
              </a:extLst>
            </p:cNvPr>
            <p:cNvSpPr txBox="1"/>
            <p:nvPr/>
          </p:nvSpPr>
          <p:spPr>
            <a:xfrm>
              <a:off x="4098402" y="2344960"/>
              <a:ext cx="394992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Segoe UI" panose="020B0502040204020203" pitchFamily="34" charset="0"/>
                </a:rPr>
                <a:t>Thank You</a:t>
              </a: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1130FBE-9A92-4415-92A0-0C5B13E1174D}"/>
                </a:ext>
              </a:extLst>
            </p:cNvPr>
            <p:cNvSpPr/>
            <p:nvPr/>
          </p:nvSpPr>
          <p:spPr>
            <a:xfrm flipH="1">
              <a:off x="4098400" y="3204992"/>
              <a:ext cx="3949928" cy="50597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en-US" sz="2400" spc="600" dirty="0">
                  <a:solidFill>
                    <a:schemeClr val="bg1"/>
                  </a:solidFill>
                  <a:cs typeface="Segoe UI Light" panose="020B0502040204020203" pitchFamily="34" charset="0"/>
                </a:rPr>
                <a:t>See You Next Time</a:t>
              </a:r>
              <a:endParaRPr lang="id-ID" sz="2400" spc="600" dirty="0">
                <a:solidFill>
                  <a:schemeClr val="bg1"/>
                </a:solidFill>
                <a:cs typeface="Segoe UI Light" panose="020B0502040204020203" pitchFamily="34" charset="0"/>
              </a:endParaRPr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A76009F-1FE7-4120-B9FC-EC40F8D9D8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1602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4">
            <a:extLst>
              <a:ext uri="{FF2B5EF4-FFF2-40B4-BE49-F238E27FC236}">
                <a16:creationId xmlns:a16="http://schemas.microsoft.com/office/drawing/2014/main" id="{EAFE1790-36B1-4CFB-BB68-383390FF017C}"/>
              </a:ext>
            </a:extLst>
          </p:cNvPr>
          <p:cNvSpPr/>
          <p:nvPr/>
        </p:nvSpPr>
        <p:spPr>
          <a:xfrm>
            <a:off x="533400" y="3943349"/>
            <a:ext cx="5829299" cy="2914650"/>
          </a:xfrm>
          <a:prstGeom prst="rect">
            <a:avLst/>
          </a:prstGeom>
          <a:solidFill>
            <a:schemeClr val="accent3">
              <a:lumMod val="60000"/>
              <a:lumOff val="4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568D817-6B06-45DA-88E1-CEF31DCAACDA}"/>
              </a:ext>
            </a:extLst>
          </p:cNvPr>
          <p:cNvSpPr txBox="1"/>
          <p:nvPr/>
        </p:nvSpPr>
        <p:spPr>
          <a:xfrm>
            <a:off x="6334870" y="977225"/>
            <a:ext cx="4589563" cy="5899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Poppins" panose="00000500000000000000" pitchFamily="2" charset="0"/>
              </a:rPr>
              <a:t>Marketing Strategy </a:t>
            </a:r>
            <a:endParaRPr lang="id-ID" sz="4000" b="1" dirty="0">
              <a:solidFill>
                <a:schemeClr val="tx1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88BA36B-545C-443B-99B6-0EB144C50DA1}"/>
              </a:ext>
            </a:extLst>
          </p:cNvPr>
          <p:cNvSpPr txBox="1"/>
          <p:nvPr/>
        </p:nvSpPr>
        <p:spPr>
          <a:xfrm>
            <a:off x="6334871" y="2983193"/>
            <a:ext cx="4063308" cy="3194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ea typeface="Roboto Light" panose="02000000000000000000" pitchFamily="2" charset="0"/>
                <a:cs typeface="Poppins" panose="00000500000000000000" pitchFamily="2" charset="0"/>
              </a:rPr>
              <a:t>What do you think about money?</a:t>
            </a:r>
            <a:endParaRPr lang="id-ID" dirty="0">
              <a:solidFill>
                <a:schemeClr val="tx1">
                  <a:lumMod val="65000"/>
                  <a:lumOff val="35000"/>
                </a:schemeClr>
              </a:solidFill>
              <a:ea typeface="Roboto Light" panose="02000000000000000000" pitchFamily="2" charset="0"/>
              <a:cs typeface="Poppins" panose="000005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9EDD5E9-E9BA-4D83-AF51-C7DF4BBFE538}"/>
              </a:ext>
            </a:extLst>
          </p:cNvPr>
          <p:cNvGrpSpPr/>
          <p:nvPr/>
        </p:nvGrpSpPr>
        <p:grpSpPr>
          <a:xfrm>
            <a:off x="1153994" y="879289"/>
            <a:ext cx="4712199" cy="1613575"/>
            <a:chOff x="1153994" y="879289"/>
            <a:chExt cx="4712199" cy="1613575"/>
          </a:xfrm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220DB9C2-5F69-4FAE-AD3F-D520A7D74E1E}"/>
                </a:ext>
              </a:extLst>
            </p:cNvPr>
            <p:cNvSpPr/>
            <p:nvPr/>
          </p:nvSpPr>
          <p:spPr>
            <a:xfrm>
              <a:off x="1153994" y="879289"/>
              <a:ext cx="4712199" cy="1613575"/>
            </a:xfrm>
            <a:prstGeom prst="roundRect">
              <a:avLst>
                <a:gd name="adj" fmla="val 11262"/>
              </a:avLst>
            </a:prstGeom>
            <a:solidFill>
              <a:schemeClr val="bg1"/>
            </a:solidFill>
            <a:ln>
              <a:noFill/>
            </a:ln>
            <a:effectLst>
              <a:outerShdw blurRad="457200" dist="254000" dir="5400000" sx="80000" sy="8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32" name="Rectangle 32">
              <a:extLst>
                <a:ext uri="{FF2B5EF4-FFF2-40B4-BE49-F238E27FC236}">
                  <a16:creationId xmlns:a16="http://schemas.microsoft.com/office/drawing/2014/main" id="{F561048A-8512-479C-B91C-2255690A45A9}"/>
                </a:ext>
              </a:extLst>
            </p:cNvPr>
            <p:cNvSpPr/>
            <p:nvPr/>
          </p:nvSpPr>
          <p:spPr>
            <a:xfrm>
              <a:off x="2271052" y="1099792"/>
              <a:ext cx="2625330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Roboto Slab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Accounting</a:t>
              </a:r>
              <a:endPara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Roboto Slab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33" name="Rectangle 33">
              <a:extLst>
                <a:ext uri="{FF2B5EF4-FFF2-40B4-BE49-F238E27FC236}">
                  <a16:creationId xmlns:a16="http://schemas.microsoft.com/office/drawing/2014/main" id="{599DA82E-C503-4654-ADAA-3DDF1A8652BD}"/>
                </a:ext>
              </a:extLst>
            </p:cNvPr>
            <p:cNvSpPr/>
            <p:nvPr/>
          </p:nvSpPr>
          <p:spPr>
            <a:xfrm>
              <a:off x="2271052" y="1509333"/>
              <a:ext cx="3319303" cy="5531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GB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Roboto Light" panose="02000000000000000000" pitchFamily="2" charset="0"/>
                </a:rPr>
                <a:t>Leverage agile frameworks to provide a robust synopsis for high level overviews. </a:t>
              </a:r>
            </a:p>
          </p:txBody>
        </p:sp>
        <p:grpSp>
          <p:nvGrpSpPr>
            <p:cNvPr id="34" name="Graphic 24">
              <a:extLst>
                <a:ext uri="{FF2B5EF4-FFF2-40B4-BE49-F238E27FC236}">
                  <a16:creationId xmlns:a16="http://schemas.microsoft.com/office/drawing/2014/main" id="{70F8B96D-C634-4C97-985D-199BCF628B3E}"/>
                </a:ext>
              </a:extLst>
            </p:cNvPr>
            <p:cNvGrpSpPr/>
            <p:nvPr/>
          </p:nvGrpSpPr>
          <p:grpSpPr>
            <a:xfrm>
              <a:off x="1496194" y="1375078"/>
              <a:ext cx="621998" cy="621996"/>
              <a:chOff x="5676900" y="3009900"/>
              <a:chExt cx="836563" cy="836563"/>
            </a:xfrm>
            <a:solidFill>
              <a:schemeClr val="accent1"/>
            </a:solidFill>
          </p:grpSpPr>
          <p:grpSp>
            <p:nvGrpSpPr>
              <p:cNvPr id="35" name="Graphic 24">
                <a:extLst>
                  <a:ext uri="{FF2B5EF4-FFF2-40B4-BE49-F238E27FC236}">
                    <a16:creationId xmlns:a16="http://schemas.microsoft.com/office/drawing/2014/main" id="{4BBB7E45-B108-41B9-8D68-805615542B00}"/>
                  </a:ext>
                </a:extLst>
              </p:cNvPr>
              <p:cNvGrpSpPr/>
              <p:nvPr/>
            </p:nvGrpSpPr>
            <p:grpSpPr>
              <a:xfrm>
                <a:off x="5676900" y="3009900"/>
                <a:ext cx="836563" cy="836563"/>
                <a:chOff x="5676900" y="3009900"/>
                <a:chExt cx="836563" cy="836563"/>
              </a:xfrm>
              <a:grpFill/>
            </p:grpSpPr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99DDFD25-9FAA-491B-AC32-C768ADB697A7}"/>
                    </a:ext>
                  </a:extLst>
                </p:cNvPr>
                <p:cNvSpPr/>
                <p:nvPr/>
              </p:nvSpPr>
              <p:spPr>
                <a:xfrm>
                  <a:off x="6026151" y="3820161"/>
                  <a:ext cx="139154" cy="27831"/>
                </a:xfrm>
                <a:custGeom>
                  <a:avLst/>
                  <a:gdLst>
                    <a:gd name="connsiteX0" fmla="*/ 125730 w 139154"/>
                    <a:gd name="connsiteY0" fmla="*/ 0 h 27830"/>
                    <a:gd name="connsiteX1" fmla="*/ 13969 w 139154"/>
                    <a:gd name="connsiteY1" fmla="*/ 0 h 27830"/>
                    <a:gd name="connsiteX2" fmla="*/ 0 w 139154"/>
                    <a:gd name="connsiteY2" fmla="*/ 13969 h 27830"/>
                    <a:gd name="connsiteX3" fmla="*/ 13969 w 139154"/>
                    <a:gd name="connsiteY3" fmla="*/ 27939 h 27830"/>
                    <a:gd name="connsiteX4" fmla="*/ 125730 w 139154"/>
                    <a:gd name="connsiteY4" fmla="*/ 27939 h 27830"/>
                    <a:gd name="connsiteX5" fmla="*/ 139699 w 139154"/>
                    <a:gd name="connsiteY5" fmla="*/ 13969 h 27830"/>
                    <a:gd name="connsiteX6" fmla="*/ 125730 w 139154"/>
                    <a:gd name="connsiteY6" fmla="*/ 0 h 2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154" h="27830">
                      <a:moveTo>
                        <a:pt x="125730" y="0"/>
                      </a:moveTo>
                      <a:lnTo>
                        <a:pt x="13969" y="0"/>
                      </a:lnTo>
                      <a:cubicBezTo>
                        <a:pt x="6254" y="0"/>
                        <a:pt x="0" y="6254"/>
                        <a:pt x="0" y="13969"/>
                      </a:cubicBezTo>
                      <a:cubicBezTo>
                        <a:pt x="0" y="21685"/>
                        <a:pt x="6254" y="27939"/>
                        <a:pt x="13969" y="27939"/>
                      </a:cubicBezTo>
                      <a:lnTo>
                        <a:pt x="125730" y="27939"/>
                      </a:lnTo>
                      <a:cubicBezTo>
                        <a:pt x="133446" y="27939"/>
                        <a:pt x="139699" y="21685"/>
                        <a:pt x="139699" y="13969"/>
                      </a:cubicBezTo>
                      <a:cubicBezTo>
                        <a:pt x="139699" y="6254"/>
                        <a:pt x="133446" y="0"/>
                        <a:pt x="125730" y="0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B8F31A72-E15E-45F3-9D4A-1A23A6CCA5A4}"/>
                    </a:ext>
                  </a:extLst>
                </p:cNvPr>
                <p:cNvSpPr/>
                <p:nvPr/>
              </p:nvSpPr>
              <p:spPr>
                <a:xfrm>
                  <a:off x="5970219" y="3484858"/>
                  <a:ext cx="250478" cy="306139"/>
                </a:xfrm>
                <a:custGeom>
                  <a:avLst/>
                  <a:gdLst>
                    <a:gd name="connsiteX0" fmla="*/ 251431 w 250477"/>
                    <a:gd name="connsiteY0" fmla="*/ 121182 h 306139"/>
                    <a:gd name="connsiteX1" fmla="*/ 209629 w 250477"/>
                    <a:gd name="connsiteY1" fmla="*/ 32056 h 306139"/>
                    <a:gd name="connsiteX2" fmla="*/ 83791 w 250477"/>
                    <a:gd name="connsiteY2" fmla="*/ 7210 h 306139"/>
                    <a:gd name="connsiteX3" fmla="*/ 1608 w 250477"/>
                    <a:gd name="connsiteY3" fmla="*/ 105692 h 306139"/>
                    <a:gd name="connsiteX4" fmla="*/ 1608 w 250477"/>
                    <a:gd name="connsiteY4" fmla="*/ 105692 h 306139"/>
                    <a:gd name="connsiteX5" fmla="*/ 34992 w 250477"/>
                    <a:gd name="connsiteY5" fmla="*/ 212601 h 306139"/>
                    <a:gd name="connsiteX6" fmla="*/ 55934 w 250477"/>
                    <a:gd name="connsiteY6" fmla="*/ 265452 h 306139"/>
                    <a:gd name="connsiteX7" fmla="*/ 97844 w 250477"/>
                    <a:gd name="connsiteY7" fmla="*/ 307362 h 306139"/>
                    <a:gd name="connsiteX8" fmla="*/ 153723 w 250477"/>
                    <a:gd name="connsiteY8" fmla="*/ 307362 h 306139"/>
                    <a:gd name="connsiteX9" fmla="*/ 195633 w 250477"/>
                    <a:gd name="connsiteY9" fmla="*/ 265452 h 306139"/>
                    <a:gd name="connsiteX10" fmla="*/ 216125 w 250477"/>
                    <a:gd name="connsiteY10" fmla="*/ 213071 h 306139"/>
                    <a:gd name="connsiteX11" fmla="*/ 251431 w 250477"/>
                    <a:gd name="connsiteY11" fmla="*/ 121182 h 306139"/>
                    <a:gd name="connsiteX12" fmla="*/ 196069 w 250477"/>
                    <a:gd name="connsiteY12" fmla="*/ 193632 h 306139"/>
                    <a:gd name="connsiteX13" fmla="*/ 167693 w 250477"/>
                    <a:gd name="connsiteY13" fmla="*/ 265454 h 306139"/>
                    <a:gd name="connsiteX14" fmla="*/ 153723 w 250477"/>
                    <a:gd name="connsiteY14" fmla="*/ 279423 h 306139"/>
                    <a:gd name="connsiteX15" fmla="*/ 97844 w 250477"/>
                    <a:gd name="connsiteY15" fmla="*/ 279423 h 306139"/>
                    <a:gd name="connsiteX16" fmla="*/ 83875 w 250477"/>
                    <a:gd name="connsiteY16" fmla="*/ 265439 h 306139"/>
                    <a:gd name="connsiteX17" fmla="*/ 55156 w 250477"/>
                    <a:gd name="connsiteY17" fmla="*/ 193270 h 306139"/>
                    <a:gd name="connsiteX18" fmla="*/ 33756 w 250477"/>
                    <a:gd name="connsiteY18" fmla="*/ 92492 h 306139"/>
                    <a:gd name="connsiteX19" fmla="*/ 114570 w 250477"/>
                    <a:gd name="connsiteY19" fmla="*/ 28590 h 306139"/>
                    <a:gd name="connsiteX20" fmla="*/ 125907 w 250477"/>
                    <a:gd name="connsiteY20" fmla="*/ 27957 h 306139"/>
                    <a:gd name="connsiteX21" fmla="*/ 125907 w 250477"/>
                    <a:gd name="connsiteY21" fmla="*/ 27957 h 306139"/>
                    <a:gd name="connsiteX22" fmla="*/ 190982 w 250477"/>
                    <a:gd name="connsiteY22" fmla="*/ 52874 h 306139"/>
                    <a:gd name="connsiteX23" fmla="*/ 223510 w 250477"/>
                    <a:gd name="connsiteY23" fmla="*/ 122169 h 306139"/>
                    <a:gd name="connsiteX24" fmla="*/ 196069 w 250477"/>
                    <a:gd name="connsiteY24" fmla="*/ 193632 h 306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250477" h="306139">
                      <a:moveTo>
                        <a:pt x="251431" y="121182"/>
                      </a:moveTo>
                      <a:cubicBezTo>
                        <a:pt x="250207" y="87024"/>
                        <a:pt x="235111" y="54840"/>
                        <a:pt x="209629" y="32056"/>
                      </a:cubicBezTo>
                      <a:cubicBezTo>
                        <a:pt x="175376" y="1398"/>
                        <a:pt x="127125" y="-8128"/>
                        <a:pt x="83791" y="7210"/>
                      </a:cubicBezTo>
                      <a:cubicBezTo>
                        <a:pt x="40457" y="22549"/>
                        <a:pt x="8944" y="60311"/>
                        <a:pt x="1608" y="105692"/>
                      </a:cubicBezTo>
                      <a:lnTo>
                        <a:pt x="1608" y="105692"/>
                      </a:lnTo>
                      <a:cubicBezTo>
                        <a:pt x="-4680" y="144594"/>
                        <a:pt x="7683" y="184189"/>
                        <a:pt x="34992" y="212601"/>
                      </a:cubicBezTo>
                      <a:cubicBezTo>
                        <a:pt x="48556" y="226839"/>
                        <a:pt x="56063" y="245787"/>
                        <a:pt x="55934" y="265452"/>
                      </a:cubicBezTo>
                      <a:cubicBezTo>
                        <a:pt x="55959" y="288588"/>
                        <a:pt x="74708" y="307338"/>
                        <a:pt x="97844" y="307362"/>
                      </a:cubicBezTo>
                      <a:lnTo>
                        <a:pt x="153723" y="307362"/>
                      </a:lnTo>
                      <a:cubicBezTo>
                        <a:pt x="176859" y="307338"/>
                        <a:pt x="195609" y="288588"/>
                        <a:pt x="195633" y="265452"/>
                      </a:cubicBezTo>
                      <a:cubicBezTo>
                        <a:pt x="195373" y="245989"/>
                        <a:pt x="202725" y="227191"/>
                        <a:pt x="216125" y="213071"/>
                      </a:cubicBezTo>
                      <a:cubicBezTo>
                        <a:pt x="239907" y="188523"/>
                        <a:pt x="252657" y="155340"/>
                        <a:pt x="251431" y="121182"/>
                      </a:cubicBezTo>
                      <a:close/>
                      <a:moveTo>
                        <a:pt x="196069" y="193632"/>
                      </a:moveTo>
                      <a:cubicBezTo>
                        <a:pt x="177596" y="212950"/>
                        <a:pt x="167411" y="238726"/>
                        <a:pt x="167693" y="265454"/>
                      </a:cubicBezTo>
                      <a:cubicBezTo>
                        <a:pt x="167685" y="273166"/>
                        <a:pt x="161434" y="279417"/>
                        <a:pt x="153723" y="279423"/>
                      </a:cubicBezTo>
                      <a:lnTo>
                        <a:pt x="97844" y="279423"/>
                      </a:lnTo>
                      <a:cubicBezTo>
                        <a:pt x="90128" y="279412"/>
                        <a:pt x="83878" y="273155"/>
                        <a:pt x="83875" y="265439"/>
                      </a:cubicBezTo>
                      <a:cubicBezTo>
                        <a:pt x="84019" y="238569"/>
                        <a:pt x="73723" y="212695"/>
                        <a:pt x="55156" y="193270"/>
                      </a:cubicBezTo>
                      <a:cubicBezTo>
                        <a:pt x="29447" y="166476"/>
                        <a:pt x="21154" y="127423"/>
                        <a:pt x="33756" y="92492"/>
                      </a:cubicBezTo>
                      <a:cubicBezTo>
                        <a:pt x="46359" y="57561"/>
                        <a:pt x="77676" y="32798"/>
                        <a:pt x="114570" y="28590"/>
                      </a:cubicBezTo>
                      <a:cubicBezTo>
                        <a:pt x="118334" y="28170"/>
                        <a:pt x="122119" y="27958"/>
                        <a:pt x="125907" y="27957"/>
                      </a:cubicBezTo>
                      <a:lnTo>
                        <a:pt x="125907" y="27957"/>
                      </a:lnTo>
                      <a:cubicBezTo>
                        <a:pt x="149943" y="27881"/>
                        <a:pt x="173145" y="36766"/>
                        <a:pt x="190982" y="52874"/>
                      </a:cubicBezTo>
                      <a:cubicBezTo>
                        <a:pt x="210805" y="70582"/>
                        <a:pt x="222551" y="95605"/>
                        <a:pt x="223510" y="122169"/>
                      </a:cubicBezTo>
                      <a:cubicBezTo>
                        <a:pt x="224470" y="148731"/>
                        <a:pt x="214560" y="174537"/>
                        <a:pt x="196069" y="193632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459472D5-6621-413E-9FBE-08E19294CF4B}"/>
                    </a:ext>
                  </a:extLst>
                </p:cNvPr>
                <p:cNvSpPr/>
                <p:nvPr/>
              </p:nvSpPr>
              <p:spPr>
                <a:xfrm>
                  <a:off x="6235701" y="3093722"/>
                  <a:ext cx="194816" cy="194816"/>
                </a:xfrm>
                <a:custGeom>
                  <a:avLst/>
                  <a:gdLst>
                    <a:gd name="connsiteX0" fmla="*/ 97789 w 194816"/>
                    <a:gd name="connsiteY0" fmla="*/ 0 h 194816"/>
                    <a:gd name="connsiteX1" fmla="*/ 0 w 194816"/>
                    <a:gd name="connsiteY1" fmla="*/ 97789 h 194816"/>
                    <a:gd name="connsiteX2" fmla="*/ 97789 w 194816"/>
                    <a:gd name="connsiteY2" fmla="*/ 195579 h 194816"/>
                    <a:gd name="connsiteX3" fmla="*/ 195579 w 194816"/>
                    <a:gd name="connsiteY3" fmla="*/ 97789 h 194816"/>
                    <a:gd name="connsiteX4" fmla="*/ 97789 w 194816"/>
                    <a:gd name="connsiteY4" fmla="*/ 0 h 194816"/>
                    <a:gd name="connsiteX5" fmla="*/ 97789 w 194816"/>
                    <a:gd name="connsiteY5" fmla="*/ 167640 h 194816"/>
                    <a:gd name="connsiteX6" fmla="*/ 27939 w 194816"/>
                    <a:gd name="connsiteY6" fmla="*/ 97789 h 194816"/>
                    <a:gd name="connsiteX7" fmla="*/ 97789 w 194816"/>
                    <a:gd name="connsiteY7" fmla="*/ 27939 h 194816"/>
                    <a:gd name="connsiteX8" fmla="*/ 167640 w 194816"/>
                    <a:gd name="connsiteY8" fmla="*/ 97789 h 194816"/>
                    <a:gd name="connsiteX9" fmla="*/ 97789 w 194816"/>
                    <a:gd name="connsiteY9" fmla="*/ 167640 h 19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816" h="194816">
                      <a:moveTo>
                        <a:pt x="97789" y="0"/>
                      </a:moveTo>
                      <a:cubicBezTo>
                        <a:pt x="43781" y="0"/>
                        <a:pt x="0" y="43783"/>
                        <a:pt x="0" y="97789"/>
                      </a:cubicBezTo>
                      <a:cubicBezTo>
                        <a:pt x="0" y="151796"/>
                        <a:pt x="43783" y="195579"/>
                        <a:pt x="97789" y="195579"/>
                      </a:cubicBezTo>
                      <a:cubicBezTo>
                        <a:pt x="151796" y="195579"/>
                        <a:pt x="195579" y="151796"/>
                        <a:pt x="195579" y="97789"/>
                      </a:cubicBezTo>
                      <a:cubicBezTo>
                        <a:pt x="195517" y="43807"/>
                        <a:pt x="151771" y="62"/>
                        <a:pt x="97789" y="0"/>
                      </a:cubicBezTo>
                      <a:close/>
                      <a:moveTo>
                        <a:pt x="97789" y="167640"/>
                      </a:moveTo>
                      <a:cubicBezTo>
                        <a:pt x="59213" y="167640"/>
                        <a:pt x="27939" y="136366"/>
                        <a:pt x="27939" y="97789"/>
                      </a:cubicBezTo>
                      <a:cubicBezTo>
                        <a:pt x="27939" y="59213"/>
                        <a:pt x="59211" y="27939"/>
                        <a:pt x="97789" y="27939"/>
                      </a:cubicBezTo>
                      <a:cubicBezTo>
                        <a:pt x="136366" y="27939"/>
                        <a:pt x="167640" y="59213"/>
                        <a:pt x="167640" y="97789"/>
                      </a:cubicBezTo>
                      <a:cubicBezTo>
                        <a:pt x="167594" y="136348"/>
                        <a:pt x="136348" y="167594"/>
                        <a:pt x="97789" y="167640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B08BCCF4-ED45-417B-8D31-B1BA1CD030DD}"/>
                    </a:ext>
                  </a:extLst>
                </p:cNvPr>
                <p:cNvSpPr/>
                <p:nvPr/>
              </p:nvSpPr>
              <p:spPr>
                <a:xfrm>
                  <a:off x="5676900" y="3009900"/>
                  <a:ext cx="836563" cy="613916"/>
                </a:xfrm>
                <a:custGeom>
                  <a:avLst/>
                  <a:gdLst>
                    <a:gd name="connsiteX0" fmla="*/ 815226 w 836562"/>
                    <a:gd name="connsiteY0" fmla="*/ 139701 h 613916"/>
                    <a:gd name="connsiteX1" fmla="*/ 804462 w 836562"/>
                    <a:gd name="connsiteY1" fmla="*/ 139701 h 613916"/>
                    <a:gd name="connsiteX2" fmla="*/ 790751 w 836562"/>
                    <a:gd name="connsiteY2" fmla="*/ 106720 h 613916"/>
                    <a:gd name="connsiteX3" fmla="*/ 798392 w 836562"/>
                    <a:gd name="connsiteY3" fmla="*/ 99073 h 613916"/>
                    <a:gd name="connsiteX4" fmla="*/ 798392 w 836562"/>
                    <a:gd name="connsiteY4" fmla="*/ 66582 h 613916"/>
                    <a:gd name="connsiteX5" fmla="*/ 771625 w 836562"/>
                    <a:gd name="connsiteY5" fmla="*/ 39809 h 613916"/>
                    <a:gd name="connsiteX6" fmla="*/ 739128 w 836562"/>
                    <a:gd name="connsiteY6" fmla="*/ 39803 h 613916"/>
                    <a:gd name="connsiteX7" fmla="*/ 731475 w 836562"/>
                    <a:gd name="connsiteY7" fmla="*/ 47450 h 613916"/>
                    <a:gd name="connsiteX8" fmla="*/ 698500 w 836562"/>
                    <a:gd name="connsiteY8" fmla="*/ 33745 h 613916"/>
                    <a:gd name="connsiteX9" fmla="*/ 698500 w 836562"/>
                    <a:gd name="connsiteY9" fmla="*/ 22975 h 613916"/>
                    <a:gd name="connsiteX10" fmla="*/ 675527 w 836562"/>
                    <a:gd name="connsiteY10" fmla="*/ 1 h 613916"/>
                    <a:gd name="connsiteX11" fmla="*/ 637655 w 836562"/>
                    <a:gd name="connsiteY11" fmla="*/ 1 h 613916"/>
                    <a:gd name="connsiteX12" fmla="*/ 614682 w 836562"/>
                    <a:gd name="connsiteY12" fmla="*/ 22975 h 613916"/>
                    <a:gd name="connsiteX13" fmla="*/ 614682 w 836562"/>
                    <a:gd name="connsiteY13" fmla="*/ 33745 h 613916"/>
                    <a:gd name="connsiteX14" fmla="*/ 581707 w 836562"/>
                    <a:gd name="connsiteY14" fmla="*/ 47450 h 613916"/>
                    <a:gd name="connsiteX15" fmla="*/ 574041 w 836562"/>
                    <a:gd name="connsiteY15" fmla="*/ 39790 h 613916"/>
                    <a:gd name="connsiteX16" fmla="*/ 541572 w 836562"/>
                    <a:gd name="connsiteY16" fmla="*/ 39804 h 613916"/>
                    <a:gd name="connsiteX17" fmla="*/ 514792 w 836562"/>
                    <a:gd name="connsiteY17" fmla="*/ 66584 h 613916"/>
                    <a:gd name="connsiteX18" fmla="*/ 514792 w 836562"/>
                    <a:gd name="connsiteY18" fmla="*/ 99074 h 613916"/>
                    <a:gd name="connsiteX19" fmla="*/ 522432 w 836562"/>
                    <a:gd name="connsiteY19" fmla="*/ 106721 h 613916"/>
                    <a:gd name="connsiteX20" fmla="*/ 508721 w 836562"/>
                    <a:gd name="connsiteY20" fmla="*/ 139701 h 613916"/>
                    <a:gd name="connsiteX21" fmla="*/ 497957 w 836562"/>
                    <a:gd name="connsiteY21" fmla="*/ 139701 h 613916"/>
                    <a:gd name="connsiteX22" fmla="*/ 474984 w 836562"/>
                    <a:gd name="connsiteY22" fmla="*/ 162674 h 613916"/>
                    <a:gd name="connsiteX23" fmla="*/ 474984 w 836562"/>
                    <a:gd name="connsiteY23" fmla="*/ 167640 h 613916"/>
                    <a:gd name="connsiteX24" fmla="*/ 362516 w 836562"/>
                    <a:gd name="connsiteY24" fmla="*/ 167640 h 613916"/>
                    <a:gd name="connsiteX25" fmla="*/ 176891 w 836562"/>
                    <a:gd name="connsiteY25" fmla="*/ 60 h 613916"/>
                    <a:gd name="connsiteX26" fmla="*/ 60 w 836562"/>
                    <a:gd name="connsiteY26" fmla="*/ 176891 h 613916"/>
                    <a:gd name="connsiteX27" fmla="*/ 167641 w 836562"/>
                    <a:gd name="connsiteY27" fmla="*/ 362513 h 613916"/>
                    <a:gd name="connsiteX28" fmla="*/ 167641 w 836562"/>
                    <a:gd name="connsiteY28" fmla="*/ 572770 h 613916"/>
                    <a:gd name="connsiteX29" fmla="*/ 209551 w 836562"/>
                    <a:gd name="connsiteY29" fmla="*/ 614680 h 613916"/>
                    <a:gd name="connsiteX30" fmla="*/ 251461 w 836562"/>
                    <a:gd name="connsiteY30" fmla="*/ 614680 h 613916"/>
                    <a:gd name="connsiteX31" fmla="*/ 265431 w 836562"/>
                    <a:gd name="connsiteY31" fmla="*/ 600711 h 613916"/>
                    <a:gd name="connsiteX32" fmla="*/ 251461 w 836562"/>
                    <a:gd name="connsiteY32" fmla="*/ 586741 h 613916"/>
                    <a:gd name="connsiteX33" fmla="*/ 209551 w 836562"/>
                    <a:gd name="connsiteY33" fmla="*/ 586741 h 613916"/>
                    <a:gd name="connsiteX34" fmla="*/ 195582 w 836562"/>
                    <a:gd name="connsiteY34" fmla="*/ 572772 h 613916"/>
                    <a:gd name="connsiteX35" fmla="*/ 195582 w 836562"/>
                    <a:gd name="connsiteY35" fmla="*/ 362513 h 613916"/>
                    <a:gd name="connsiteX36" fmla="*/ 362515 w 836562"/>
                    <a:gd name="connsiteY36" fmla="*/ 195580 h 613916"/>
                    <a:gd name="connsiteX37" fmla="*/ 474982 w 836562"/>
                    <a:gd name="connsiteY37" fmla="*/ 195580 h 613916"/>
                    <a:gd name="connsiteX38" fmla="*/ 474982 w 836562"/>
                    <a:gd name="connsiteY38" fmla="*/ 200546 h 613916"/>
                    <a:gd name="connsiteX39" fmla="*/ 497956 w 836562"/>
                    <a:gd name="connsiteY39" fmla="*/ 223519 h 613916"/>
                    <a:gd name="connsiteX40" fmla="*/ 508720 w 836562"/>
                    <a:gd name="connsiteY40" fmla="*/ 223519 h 613916"/>
                    <a:gd name="connsiteX41" fmla="*/ 522431 w 836562"/>
                    <a:gd name="connsiteY41" fmla="*/ 256500 h 613916"/>
                    <a:gd name="connsiteX42" fmla="*/ 514790 w 836562"/>
                    <a:gd name="connsiteY42" fmla="*/ 264147 h 613916"/>
                    <a:gd name="connsiteX43" fmla="*/ 514790 w 836562"/>
                    <a:gd name="connsiteY43" fmla="*/ 296637 h 613916"/>
                    <a:gd name="connsiteX44" fmla="*/ 541557 w 836562"/>
                    <a:gd name="connsiteY44" fmla="*/ 323411 h 613916"/>
                    <a:gd name="connsiteX45" fmla="*/ 574054 w 836562"/>
                    <a:gd name="connsiteY45" fmla="*/ 323417 h 613916"/>
                    <a:gd name="connsiteX46" fmla="*/ 581707 w 836562"/>
                    <a:gd name="connsiteY46" fmla="*/ 315770 h 613916"/>
                    <a:gd name="connsiteX47" fmla="*/ 614682 w 836562"/>
                    <a:gd name="connsiteY47" fmla="*/ 329474 h 613916"/>
                    <a:gd name="connsiteX48" fmla="*/ 614682 w 836562"/>
                    <a:gd name="connsiteY48" fmla="*/ 340245 h 613916"/>
                    <a:gd name="connsiteX49" fmla="*/ 637655 w 836562"/>
                    <a:gd name="connsiteY49" fmla="*/ 363219 h 613916"/>
                    <a:gd name="connsiteX50" fmla="*/ 642621 w 836562"/>
                    <a:gd name="connsiteY50" fmla="*/ 363219 h 613916"/>
                    <a:gd name="connsiteX51" fmla="*/ 642621 w 836562"/>
                    <a:gd name="connsiteY51" fmla="*/ 572769 h 613916"/>
                    <a:gd name="connsiteX52" fmla="*/ 628651 w 836562"/>
                    <a:gd name="connsiteY52" fmla="*/ 586738 h 613916"/>
                    <a:gd name="connsiteX53" fmla="*/ 586741 w 836562"/>
                    <a:gd name="connsiteY53" fmla="*/ 586738 h 613916"/>
                    <a:gd name="connsiteX54" fmla="*/ 572772 w 836562"/>
                    <a:gd name="connsiteY54" fmla="*/ 600707 h 613916"/>
                    <a:gd name="connsiteX55" fmla="*/ 586741 w 836562"/>
                    <a:gd name="connsiteY55" fmla="*/ 614677 h 613916"/>
                    <a:gd name="connsiteX56" fmla="*/ 628651 w 836562"/>
                    <a:gd name="connsiteY56" fmla="*/ 614677 h 613916"/>
                    <a:gd name="connsiteX57" fmla="*/ 670561 w 836562"/>
                    <a:gd name="connsiteY57" fmla="*/ 572767 h 613916"/>
                    <a:gd name="connsiteX58" fmla="*/ 670561 w 836562"/>
                    <a:gd name="connsiteY58" fmla="*/ 363217 h 613916"/>
                    <a:gd name="connsiteX59" fmla="*/ 675527 w 836562"/>
                    <a:gd name="connsiteY59" fmla="*/ 363217 h 613916"/>
                    <a:gd name="connsiteX60" fmla="*/ 698500 w 836562"/>
                    <a:gd name="connsiteY60" fmla="*/ 340243 h 613916"/>
                    <a:gd name="connsiteX61" fmla="*/ 698500 w 836562"/>
                    <a:gd name="connsiteY61" fmla="*/ 329473 h 613916"/>
                    <a:gd name="connsiteX62" fmla="*/ 731475 w 836562"/>
                    <a:gd name="connsiteY62" fmla="*/ 315769 h 613916"/>
                    <a:gd name="connsiteX63" fmla="*/ 739141 w 836562"/>
                    <a:gd name="connsiteY63" fmla="*/ 323429 h 613916"/>
                    <a:gd name="connsiteX64" fmla="*/ 771610 w 836562"/>
                    <a:gd name="connsiteY64" fmla="*/ 323414 h 613916"/>
                    <a:gd name="connsiteX65" fmla="*/ 798390 w 836562"/>
                    <a:gd name="connsiteY65" fmla="*/ 296634 h 613916"/>
                    <a:gd name="connsiteX66" fmla="*/ 798390 w 836562"/>
                    <a:gd name="connsiteY66" fmla="*/ 264144 h 613916"/>
                    <a:gd name="connsiteX67" fmla="*/ 790750 w 836562"/>
                    <a:gd name="connsiteY67" fmla="*/ 256497 h 613916"/>
                    <a:gd name="connsiteX68" fmla="*/ 804460 w 836562"/>
                    <a:gd name="connsiteY68" fmla="*/ 223516 h 613916"/>
                    <a:gd name="connsiteX69" fmla="*/ 815224 w 836562"/>
                    <a:gd name="connsiteY69" fmla="*/ 223516 h 613916"/>
                    <a:gd name="connsiteX70" fmla="*/ 838198 w 836562"/>
                    <a:gd name="connsiteY70" fmla="*/ 200542 h 613916"/>
                    <a:gd name="connsiteX71" fmla="*/ 838198 w 836562"/>
                    <a:gd name="connsiteY71" fmla="*/ 162674 h 613916"/>
                    <a:gd name="connsiteX72" fmla="*/ 815226 w 836562"/>
                    <a:gd name="connsiteY72" fmla="*/ 139701 h 613916"/>
                    <a:gd name="connsiteX73" fmla="*/ 181611 w 836562"/>
                    <a:gd name="connsiteY73" fmla="*/ 335281 h 613916"/>
                    <a:gd name="connsiteX74" fmla="*/ 27940 w 836562"/>
                    <a:gd name="connsiteY74" fmla="*/ 181611 h 613916"/>
                    <a:gd name="connsiteX75" fmla="*/ 181611 w 836562"/>
                    <a:gd name="connsiteY75" fmla="*/ 27940 h 613916"/>
                    <a:gd name="connsiteX76" fmla="*/ 335281 w 836562"/>
                    <a:gd name="connsiteY76" fmla="*/ 181611 h 613916"/>
                    <a:gd name="connsiteX77" fmla="*/ 181611 w 836562"/>
                    <a:gd name="connsiteY77" fmla="*/ 335281 h 613916"/>
                    <a:gd name="connsiteX78" fmla="*/ 810261 w 836562"/>
                    <a:gd name="connsiteY78" fmla="*/ 195580 h 613916"/>
                    <a:gd name="connsiteX79" fmla="*/ 800548 w 836562"/>
                    <a:gd name="connsiteY79" fmla="*/ 195580 h 613916"/>
                    <a:gd name="connsiteX80" fmla="*/ 778365 w 836562"/>
                    <a:gd name="connsiteY80" fmla="*/ 212968 h 613916"/>
                    <a:gd name="connsiteX81" fmla="*/ 764846 w 836562"/>
                    <a:gd name="connsiteY81" fmla="*/ 245499 h 613916"/>
                    <a:gd name="connsiteX82" fmla="*/ 768230 w 836562"/>
                    <a:gd name="connsiteY82" fmla="*/ 273493 h 613916"/>
                    <a:gd name="connsiteX83" fmla="*/ 775133 w 836562"/>
                    <a:gd name="connsiteY83" fmla="*/ 280389 h 613916"/>
                    <a:gd name="connsiteX84" fmla="*/ 755365 w 836562"/>
                    <a:gd name="connsiteY84" fmla="*/ 300151 h 613916"/>
                    <a:gd name="connsiteX85" fmla="*/ 748489 w 836562"/>
                    <a:gd name="connsiteY85" fmla="*/ 293268 h 613916"/>
                    <a:gd name="connsiteX86" fmla="*/ 720482 w 836562"/>
                    <a:gd name="connsiteY86" fmla="*/ 289865 h 613916"/>
                    <a:gd name="connsiteX87" fmla="*/ 687972 w 836562"/>
                    <a:gd name="connsiteY87" fmla="*/ 303384 h 613916"/>
                    <a:gd name="connsiteX88" fmla="*/ 670563 w 836562"/>
                    <a:gd name="connsiteY88" fmla="*/ 325573 h 613916"/>
                    <a:gd name="connsiteX89" fmla="*/ 670563 w 836562"/>
                    <a:gd name="connsiteY89" fmla="*/ 335280 h 613916"/>
                    <a:gd name="connsiteX90" fmla="*/ 642622 w 836562"/>
                    <a:gd name="connsiteY90" fmla="*/ 335280 h 613916"/>
                    <a:gd name="connsiteX91" fmla="*/ 642622 w 836562"/>
                    <a:gd name="connsiteY91" fmla="*/ 325573 h 613916"/>
                    <a:gd name="connsiteX92" fmla="*/ 625228 w 836562"/>
                    <a:gd name="connsiteY92" fmla="*/ 303390 h 613916"/>
                    <a:gd name="connsiteX93" fmla="*/ 592718 w 836562"/>
                    <a:gd name="connsiteY93" fmla="*/ 289871 h 613916"/>
                    <a:gd name="connsiteX94" fmla="*/ 564711 w 836562"/>
                    <a:gd name="connsiteY94" fmla="*/ 293255 h 613916"/>
                    <a:gd name="connsiteX95" fmla="*/ 557822 w 836562"/>
                    <a:gd name="connsiteY95" fmla="*/ 300152 h 613916"/>
                    <a:gd name="connsiteX96" fmla="*/ 538054 w 836562"/>
                    <a:gd name="connsiteY96" fmla="*/ 280391 h 613916"/>
                    <a:gd name="connsiteX97" fmla="*/ 544957 w 836562"/>
                    <a:gd name="connsiteY97" fmla="*/ 273495 h 613916"/>
                    <a:gd name="connsiteX98" fmla="*/ 548341 w 836562"/>
                    <a:gd name="connsiteY98" fmla="*/ 245501 h 613916"/>
                    <a:gd name="connsiteX99" fmla="*/ 534822 w 836562"/>
                    <a:gd name="connsiteY99" fmla="*/ 212963 h 613916"/>
                    <a:gd name="connsiteX100" fmla="*/ 512639 w 836562"/>
                    <a:gd name="connsiteY100" fmla="*/ 195582 h 613916"/>
                    <a:gd name="connsiteX101" fmla="*/ 502926 w 836562"/>
                    <a:gd name="connsiteY101" fmla="*/ 195582 h 613916"/>
                    <a:gd name="connsiteX102" fmla="*/ 502926 w 836562"/>
                    <a:gd name="connsiteY102" fmla="*/ 167641 h 613916"/>
                    <a:gd name="connsiteX103" fmla="*/ 512639 w 836562"/>
                    <a:gd name="connsiteY103" fmla="*/ 167641 h 613916"/>
                    <a:gd name="connsiteX104" fmla="*/ 534822 w 836562"/>
                    <a:gd name="connsiteY104" fmla="*/ 150254 h 613916"/>
                    <a:gd name="connsiteX105" fmla="*/ 548343 w 836562"/>
                    <a:gd name="connsiteY105" fmla="*/ 117723 h 613916"/>
                    <a:gd name="connsiteX106" fmla="*/ 544959 w 836562"/>
                    <a:gd name="connsiteY106" fmla="*/ 89728 h 613916"/>
                    <a:gd name="connsiteX107" fmla="*/ 538055 w 836562"/>
                    <a:gd name="connsiteY107" fmla="*/ 82831 h 613916"/>
                    <a:gd name="connsiteX108" fmla="*/ 557823 w 836562"/>
                    <a:gd name="connsiteY108" fmla="*/ 63069 h 613916"/>
                    <a:gd name="connsiteX109" fmla="*/ 564699 w 836562"/>
                    <a:gd name="connsiteY109" fmla="*/ 69952 h 613916"/>
                    <a:gd name="connsiteX110" fmla="*/ 592707 w 836562"/>
                    <a:gd name="connsiteY110" fmla="*/ 73355 h 613916"/>
                    <a:gd name="connsiteX111" fmla="*/ 625217 w 836562"/>
                    <a:gd name="connsiteY111" fmla="*/ 59836 h 613916"/>
                    <a:gd name="connsiteX112" fmla="*/ 642624 w 836562"/>
                    <a:gd name="connsiteY112" fmla="*/ 37647 h 613916"/>
                    <a:gd name="connsiteX113" fmla="*/ 642624 w 836562"/>
                    <a:gd name="connsiteY113" fmla="*/ 27940 h 613916"/>
                    <a:gd name="connsiteX114" fmla="*/ 670564 w 836562"/>
                    <a:gd name="connsiteY114" fmla="*/ 27940 h 613916"/>
                    <a:gd name="connsiteX115" fmla="*/ 670564 w 836562"/>
                    <a:gd name="connsiteY115" fmla="*/ 37647 h 613916"/>
                    <a:gd name="connsiteX116" fmla="*/ 687959 w 836562"/>
                    <a:gd name="connsiteY116" fmla="*/ 59829 h 613916"/>
                    <a:gd name="connsiteX117" fmla="*/ 720496 w 836562"/>
                    <a:gd name="connsiteY117" fmla="*/ 73363 h 613916"/>
                    <a:gd name="connsiteX118" fmla="*/ 748478 w 836562"/>
                    <a:gd name="connsiteY118" fmla="*/ 69966 h 613916"/>
                    <a:gd name="connsiteX119" fmla="*/ 755367 w 836562"/>
                    <a:gd name="connsiteY119" fmla="*/ 63071 h 613916"/>
                    <a:gd name="connsiteX120" fmla="*/ 775135 w 836562"/>
                    <a:gd name="connsiteY120" fmla="*/ 82832 h 613916"/>
                    <a:gd name="connsiteX121" fmla="*/ 768231 w 836562"/>
                    <a:gd name="connsiteY121" fmla="*/ 89730 h 613916"/>
                    <a:gd name="connsiteX122" fmla="*/ 764847 w 836562"/>
                    <a:gd name="connsiteY122" fmla="*/ 117724 h 613916"/>
                    <a:gd name="connsiteX123" fmla="*/ 778366 w 836562"/>
                    <a:gd name="connsiteY123" fmla="*/ 150262 h 613916"/>
                    <a:gd name="connsiteX124" fmla="*/ 800549 w 836562"/>
                    <a:gd name="connsiteY124" fmla="*/ 167643 h 613916"/>
                    <a:gd name="connsiteX125" fmla="*/ 810262 w 836562"/>
                    <a:gd name="connsiteY125" fmla="*/ 167643 h 613916"/>
                    <a:gd name="connsiteX126" fmla="*/ 810262 w 836562"/>
                    <a:gd name="connsiteY126" fmla="*/ 195580 h 61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</a:cxnLst>
                  <a:rect l="l" t="t" r="r" b="b"/>
                  <a:pathLst>
                    <a:path w="836562" h="613916">
                      <a:moveTo>
                        <a:pt x="815226" y="139701"/>
                      </a:moveTo>
                      <a:lnTo>
                        <a:pt x="804462" y="139701"/>
                      </a:lnTo>
                      <a:cubicBezTo>
                        <a:pt x="801188" y="128211"/>
                        <a:pt x="796586" y="117145"/>
                        <a:pt x="790751" y="106720"/>
                      </a:cubicBezTo>
                      <a:lnTo>
                        <a:pt x="798392" y="99073"/>
                      </a:lnTo>
                      <a:cubicBezTo>
                        <a:pt x="807355" y="90096"/>
                        <a:pt x="807355" y="75559"/>
                        <a:pt x="798392" y="66582"/>
                      </a:cubicBezTo>
                      <a:lnTo>
                        <a:pt x="771625" y="39809"/>
                      </a:lnTo>
                      <a:cubicBezTo>
                        <a:pt x="762537" y="31116"/>
                        <a:pt x="748219" y="31115"/>
                        <a:pt x="739128" y="39803"/>
                      </a:cubicBezTo>
                      <a:lnTo>
                        <a:pt x="731475" y="47450"/>
                      </a:lnTo>
                      <a:cubicBezTo>
                        <a:pt x="721058" y="41607"/>
                        <a:pt x="709989" y="37008"/>
                        <a:pt x="698500" y="33745"/>
                      </a:cubicBezTo>
                      <a:lnTo>
                        <a:pt x="698500" y="22975"/>
                      </a:lnTo>
                      <a:cubicBezTo>
                        <a:pt x="698487" y="10292"/>
                        <a:pt x="688209" y="13"/>
                        <a:pt x="675527" y="1"/>
                      </a:cubicBezTo>
                      <a:lnTo>
                        <a:pt x="637655" y="1"/>
                      </a:lnTo>
                      <a:cubicBezTo>
                        <a:pt x="624973" y="14"/>
                        <a:pt x="614693" y="10292"/>
                        <a:pt x="614682" y="22975"/>
                      </a:cubicBezTo>
                      <a:lnTo>
                        <a:pt x="614682" y="33745"/>
                      </a:lnTo>
                      <a:cubicBezTo>
                        <a:pt x="603193" y="37010"/>
                        <a:pt x="592126" y="41610"/>
                        <a:pt x="581707" y="47450"/>
                      </a:cubicBezTo>
                      <a:lnTo>
                        <a:pt x="574041" y="39790"/>
                      </a:lnTo>
                      <a:cubicBezTo>
                        <a:pt x="564950" y="31124"/>
                        <a:pt x="550654" y="31129"/>
                        <a:pt x="541572" y="39804"/>
                      </a:cubicBezTo>
                      <a:lnTo>
                        <a:pt x="514792" y="66584"/>
                      </a:lnTo>
                      <a:cubicBezTo>
                        <a:pt x="505829" y="75559"/>
                        <a:pt x="505829" y="90098"/>
                        <a:pt x="514792" y="99074"/>
                      </a:cubicBezTo>
                      <a:lnTo>
                        <a:pt x="522432" y="106721"/>
                      </a:lnTo>
                      <a:cubicBezTo>
                        <a:pt x="516598" y="117145"/>
                        <a:pt x="511996" y="128213"/>
                        <a:pt x="508721" y="139701"/>
                      </a:cubicBezTo>
                      <a:lnTo>
                        <a:pt x="497957" y="139701"/>
                      </a:lnTo>
                      <a:cubicBezTo>
                        <a:pt x="485275" y="139714"/>
                        <a:pt x="474997" y="149992"/>
                        <a:pt x="474984" y="162674"/>
                      </a:cubicBezTo>
                      <a:lnTo>
                        <a:pt x="474984" y="167640"/>
                      </a:lnTo>
                      <a:lnTo>
                        <a:pt x="362516" y="167640"/>
                      </a:lnTo>
                      <a:cubicBezTo>
                        <a:pt x="355121" y="71271"/>
                        <a:pt x="273513" y="-2407"/>
                        <a:pt x="176891" y="60"/>
                      </a:cubicBezTo>
                      <a:cubicBezTo>
                        <a:pt x="80270" y="2526"/>
                        <a:pt x="2526" y="80270"/>
                        <a:pt x="60" y="176891"/>
                      </a:cubicBezTo>
                      <a:cubicBezTo>
                        <a:pt x="-2405" y="273513"/>
                        <a:pt x="71271" y="355121"/>
                        <a:pt x="167641" y="362513"/>
                      </a:cubicBezTo>
                      <a:lnTo>
                        <a:pt x="167641" y="572770"/>
                      </a:lnTo>
                      <a:cubicBezTo>
                        <a:pt x="167666" y="595906"/>
                        <a:pt x="186416" y="614656"/>
                        <a:pt x="209551" y="614680"/>
                      </a:cubicBezTo>
                      <a:lnTo>
                        <a:pt x="251461" y="614680"/>
                      </a:lnTo>
                      <a:cubicBezTo>
                        <a:pt x="259177" y="614680"/>
                        <a:pt x="265431" y="608426"/>
                        <a:pt x="265431" y="600711"/>
                      </a:cubicBezTo>
                      <a:cubicBezTo>
                        <a:pt x="265431" y="592995"/>
                        <a:pt x="259175" y="586741"/>
                        <a:pt x="251461" y="586741"/>
                      </a:cubicBezTo>
                      <a:lnTo>
                        <a:pt x="209551" y="586741"/>
                      </a:lnTo>
                      <a:cubicBezTo>
                        <a:pt x="201839" y="586733"/>
                        <a:pt x="195588" y="580484"/>
                        <a:pt x="195582" y="572772"/>
                      </a:cubicBezTo>
                      <a:lnTo>
                        <a:pt x="195582" y="362513"/>
                      </a:lnTo>
                      <a:cubicBezTo>
                        <a:pt x="284726" y="355536"/>
                        <a:pt x="355537" y="284724"/>
                        <a:pt x="362515" y="195580"/>
                      </a:cubicBezTo>
                      <a:lnTo>
                        <a:pt x="474982" y="195580"/>
                      </a:lnTo>
                      <a:lnTo>
                        <a:pt x="474982" y="200546"/>
                      </a:lnTo>
                      <a:cubicBezTo>
                        <a:pt x="474995" y="213228"/>
                        <a:pt x="485273" y="223508"/>
                        <a:pt x="497956" y="223519"/>
                      </a:cubicBezTo>
                      <a:lnTo>
                        <a:pt x="508720" y="223519"/>
                      </a:lnTo>
                      <a:cubicBezTo>
                        <a:pt x="511994" y="235008"/>
                        <a:pt x="516596" y="246075"/>
                        <a:pt x="522431" y="256500"/>
                      </a:cubicBezTo>
                      <a:lnTo>
                        <a:pt x="514790" y="264147"/>
                      </a:lnTo>
                      <a:cubicBezTo>
                        <a:pt x="505827" y="273122"/>
                        <a:pt x="505827" y="287661"/>
                        <a:pt x="514790" y="296637"/>
                      </a:cubicBezTo>
                      <a:lnTo>
                        <a:pt x="541557" y="323411"/>
                      </a:lnTo>
                      <a:cubicBezTo>
                        <a:pt x="550645" y="332104"/>
                        <a:pt x="564963" y="332105"/>
                        <a:pt x="574054" y="323417"/>
                      </a:cubicBezTo>
                      <a:lnTo>
                        <a:pt x="581707" y="315770"/>
                      </a:lnTo>
                      <a:cubicBezTo>
                        <a:pt x="592124" y="321613"/>
                        <a:pt x="603193" y="326212"/>
                        <a:pt x="614682" y="329474"/>
                      </a:cubicBezTo>
                      <a:lnTo>
                        <a:pt x="614682" y="340245"/>
                      </a:lnTo>
                      <a:cubicBezTo>
                        <a:pt x="614695" y="352928"/>
                        <a:pt x="624973" y="363207"/>
                        <a:pt x="637655" y="363219"/>
                      </a:cubicBezTo>
                      <a:lnTo>
                        <a:pt x="642621" y="363219"/>
                      </a:lnTo>
                      <a:lnTo>
                        <a:pt x="642621" y="572769"/>
                      </a:lnTo>
                      <a:cubicBezTo>
                        <a:pt x="642612" y="580481"/>
                        <a:pt x="636364" y="586731"/>
                        <a:pt x="628651" y="586738"/>
                      </a:cubicBezTo>
                      <a:lnTo>
                        <a:pt x="586741" y="586738"/>
                      </a:lnTo>
                      <a:cubicBezTo>
                        <a:pt x="579025" y="586738"/>
                        <a:pt x="572772" y="592992"/>
                        <a:pt x="572772" y="600707"/>
                      </a:cubicBezTo>
                      <a:cubicBezTo>
                        <a:pt x="572772" y="608423"/>
                        <a:pt x="579025" y="614677"/>
                        <a:pt x="586741" y="614677"/>
                      </a:cubicBezTo>
                      <a:lnTo>
                        <a:pt x="628651" y="614677"/>
                      </a:lnTo>
                      <a:cubicBezTo>
                        <a:pt x="651787" y="614652"/>
                        <a:pt x="670537" y="595903"/>
                        <a:pt x="670561" y="572767"/>
                      </a:cubicBezTo>
                      <a:lnTo>
                        <a:pt x="670561" y="363217"/>
                      </a:lnTo>
                      <a:lnTo>
                        <a:pt x="675527" y="363217"/>
                      </a:lnTo>
                      <a:cubicBezTo>
                        <a:pt x="688209" y="363204"/>
                        <a:pt x="698489" y="352926"/>
                        <a:pt x="698500" y="340243"/>
                      </a:cubicBezTo>
                      <a:lnTo>
                        <a:pt x="698500" y="329473"/>
                      </a:lnTo>
                      <a:cubicBezTo>
                        <a:pt x="709989" y="326212"/>
                        <a:pt x="721058" y="321611"/>
                        <a:pt x="731475" y="315769"/>
                      </a:cubicBezTo>
                      <a:lnTo>
                        <a:pt x="739141" y="323429"/>
                      </a:lnTo>
                      <a:cubicBezTo>
                        <a:pt x="748232" y="332094"/>
                        <a:pt x="762527" y="332089"/>
                        <a:pt x="771610" y="323414"/>
                      </a:cubicBezTo>
                      <a:lnTo>
                        <a:pt x="798390" y="296634"/>
                      </a:lnTo>
                      <a:cubicBezTo>
                        <a:pt x="807353" y="287659"/>
                        <a:pt x="807353" y="273120"/>
                        <a:pt x="798390" y="264144"/>
                      </a:cubicBezTo>
                      <a:lnTo>
                        <a:pt x="790750" y="256497"/>
                      </a:lnTo>
                      <a:cubicBezTo>
                        <a:pt x="796584" y="246074"/>
                        <a:pt x="801186" y="235005"/>
                        <a:pt x="804460" y="223516"/>
                      </a:cubicBezTo>
                      <a:lnTo>
                        <a:pt x="815224" y="223516"/>
                      </a:lnTo>
                      <a:cubicBezTo>
                        <a:pt x="827907" y="223503"/>
                        <a:pt x="838185" y="213225"/>
                        <a:pt x="838198" y="200542"/>
                      </a:cubicBezTo>
                      <a:lnTo>
                        <a:pt x="838198" y="162674"/>
                      </a:lnTo>
                      <a:cubicBezTo>
                        <a:pt x="838188" y="149992"/>
                        <a:pt x="827910" y="139714"/>
                        <a:pt x="815226" y="139701"/>
                      </a:cubicBezTo>
                      <a:close/>
                      <a:moveTo>
                        <a:pt x="181611" y="335281"/>
                      </a:moveTo>
                      <a:cubicBezTo>
                        <a:pt x="96741" y="335281"/>
                        <a:pt x="27940" y="266480"/>
                        <a:pt x="27940" y="181611"/>
                      </a:cubicBezTo>
                      <a:cubicBezTo>
                        <a:pt x="27940" y="96741"/>
                        <a:pt x="96741" y="27940"/>
                        <a:pt x="181611" y="27940"/>
                      </a:cubicBezTo>
                      <a:cubicBezTo>
                        <a:pt x="266480" y="27940"/>
                        <a:pt x="335281" y="96741"/>
                        <a:pt x="335281" y="181611"/>
                      </a:cubicBezTo>
                      <a:cubicBezTo>
                        <a:pt x="335185" y="266441"/>
                        <a:pt x="266441" y="335185"/>
                        <a:pt x="181611" y="335281"/>
                      </a:cubicBezTo>
                      <a:close/>
                      <a:moveTo>
                        <a:pt x="810261" y="195580"/>
                      </a:moveTo>
                      <a:lnTo>
                        <a:pt x="800548" y="195580"/>
                      </a:lnTo>
                      <a:cubicBezTo>
                        <a:pt x="790055" y="195642"/>
                        <a:pt x="780932" y="202793"/>
                        <a:pt x="778365" y="212968"/>
                      </a:cubicBezTo>
                      <a:cubicBezTo>
                        <a:pt x="775418" y="224397"/>
                        <a:pt x="770867" y="235349"/>
                        <a:pt x="764846" y="245499"/>
                      </a:cubicBezTo>
                      <a:cubicBezTo>
                        <a:pt x="759445" y="254508"/>
                        <a:pt x="760838" y="266032"/>
                        <a:pt x="768230" y="273493"/>
                      </a:cubicBezTo>
                      <a:lnTo>
                        <a:pt x="775133" y="280389"/>
                      </a:lnTo>
                      <a:lnTo>
                        <a:pt x="755365" y="300151"/>
                      </a:lnTo>
                      <a:lnTo>
                        <a:pt x="748489" y="293268"/>
                      </a:lnTo>
                      <a:cubicBezTo>
                        <a:pt x="741032" y="285859"/>
                        <a:pt x="729496" y="284456"/>
                        <a:pt x="720482" y="289865"/>
                      </a:cubicBezTo>
                      <a:cubicBezTo>
                        <a:pt x="710338" y="295884"/>
                        <a:pt x="699392" y="300435"/>
                        <a:pt x="687972" y="303384"/>
                      </a:cubicBezTo>
                      <a:cubicBezTo>
                        <a:pt x="677781" y="305934"/>
                        <a:pt x="670615" y="315068"/>
                        <a:pt x="670563" y="325573"/>
                      </a:cubicBezTo>
                      <a:lnTo>
                        <a:pt x="670563" y="335280"/>
                      </a:lnTo>
                      <a:lnTo>
                        <a:pt x="642622" y="335280"/>
                      </a:lnTo>
                      <a:lnTo>
                        <a:pt x="642622" y="325573"/>
                      </a:lnTo>
                      <a:cubicBezTo>
                        <a:pt x="642573" y="315073"/>
                        <a:pt x="635412" y="305943"/>
                        <a:pt x="625228" y="303390"/>
                      </a:cubicBezTo>
                      <a:cubicBezTo>
                        <a:pt x="613808" y="300440"/>
                        <a:pt x="602862" y="295889"/>
                        <a:pt x="592718" y="289871"/>
                      </a:cubicBezTo>
                      <a:cubicBezTo>
                        <a:pt x="583709" y="284449"/>
                        <a:pt x="572168" y="285842"/>
                        <a:pt x="564711" y="293255"/>
                      </a:cubicBezTo>
                      <a:lnTo>
                        <a:pt x="557822" y="300152"/>
                      </a:lnTo>
                      <a:lnTo>
                        <a:pt x="538054" y="280391"/>
                      </a:lnTo>
                      <a:lnTo>
                        <a:pt x="544957" y="273495"/>
                      </a:lnTo>
                      <a:cubicBezTo>
                        <a:pt x="552349" y="266033"/>
                        <a:pt x="553740" y="254510"/>
                        <a:pt x="548341" y="245501"/>
                      </a:cubicBezTo>
                      <a:cubicBezTo>
                        <a:pt x="542318" y="235349"/>
                        <a:pt x="537767" y="224393"/>
                        <a:pt x="534822" y="212963"/>
                      </a:cubicBezTo>
                      <a:cubicBezTo>
                        <a:pt x="532252" y="202792"/>
                        <a:pt x="523130" y="195644"/>
                        <a:pt x="512639" y="195582"/>
                      </a:cubicBezTo>
                      <a:lnTo>
                        <a:pt x="502926" y="195582"/>
                      </a:lnTo>
                      <a:lnTo>
                        <a:pt x="502926" y="167641"/>
                      </a:lnTo>
                      <a:lnTo>
                        <a:pt x="512639" y="167641"/>
                      </a:lnTo>
                      <a:cubicBezTo>
                        <a:pt x="523131" y="167579"/>
                        <a:pt x="532255" y="160428"/>
                        <a:pt x="534822" y="150254"/>
                      </a:cubicBezTo>
                      <a:cubicBezTo>
                        <a:pt x="537769" y="138825"/>
                        <a:pt x="542320" y="127873"/>
                        <a:pt x="548343" y="117723"/>
                      </a:cubicBezTo>
                      <a:cubicBezTo>
                        <a:pt x="553744" y="108713"/>
                        <a:pt x="552350" y="97190"/>
                        <a:pt x="544959" y="89728"/>
                      </a:cubicBezTo>
                      <a:lnTo>
                        <a:pt x="538055" y="82831"/>
                      </a:lnTo>
                      <a:lnTo>
                        <a:pt x="557823" y="63069"/>
                      </a:lnTo>
                      <a:lnTo>
                        <a:pt x="564699" y="69952"/>
                      </a:lnTo>
                      <a:cubicBezTo>
                        <a:pt x="572155" y="77364"/>
                        <a:pt x="583693" y="78767"/>
                        <a:pt x="592707" y="73355"/>
                      </a:cubicBezTo>
                      <a:cubicBezTo>
                        <a:pt x="602850" y="67336"/>
                        <a:pt x="613796" y="62784"/>
                        <a:pt x="625217" y="59836"/>
                      </a:cubicBezTo>
                      <a:cubicBezTo>
                        <a:pt x="635408" y="57285"/>
                        <a:pt x="642573" y="48152"/>
                        <a:pt x="642624" y="37647"/>
                      </a:cubicBezTo>
                      <a:lnTo>
                        <a:pt x="642624" y="27940"/>
                      </a:lnTo>
                      <a:lnTo>
                        <a:pt x="670564" y="27940"/>
                      </a:lnTo>
                      <a:lnTo>
                        <a:pt x="670564" y="37647"/>
                      </a:lnTo>
                      <a:cubicBezTo>
                        <a:pt x="670614" y="48147"/>
                        <a:pt x="677774" y="57277"/>
                        <a:pt x="687959" y="59829"/>
                      </a:cubicBezTo>
                      <a:cubicBezTo>
                        <a:pt x="699389" y="62783"/>
                        <a:pt x="710343" y="67339"/>
                        <a:pt x="720496" y="73363"/>
                      </a:cubicBezTo>
                      <a:cubicBezTo>
                        <a:pt x="729505" y="78754"/>
                        <a:pt x="741021" y="77356"/>
                        <a:pt x="748478" y="69966"/>
                      </a:cubicBezTo>
                      <a:lnTo>
                        <a:pt x="755367" y="63071"/>
                      </a:lnTo>
                      <a:lnTo>
                        <a:pt x="775135" y="82832"/>
                      </a:lnTo>
                      <a:lnTo>
                        <a:pt x="768231" y="89730"/>
                      </a:lnTo>
                      <a:cubicBezTo>
                        <a:pt x="760840" y="97192"/>
                        <a:pt x="759448" y="108715"/>
                        <a:pt x="764847" y="117724"/>
                      </a:cubicBezTo>
                      <a:cubicBezTo>
                        <a:pt x="770870" y="127876"/>
                        <a:pt x="775421" y="138831"/>
                        <a:pt x="778366" y="150262"/>
                      </a:cubicBezTo>
                      <a:cubicBezTo>
                        <a:pt x="780937" y="160433"/>
                        <a:pt x="790059" y="167581"/>
                        <a:pt x="800549" y="167643"/>
                      </a:cubicBezTo>
                      <a:lnTo>
                        <a:pt x="810262" y="167643"/>
                      </a:lnTo>
                      <a:lnTo>
                        <a:pt x="810262" y="195580"/>
                      </a:ln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D45F8102-D6D1-49BB-B1D8-426BD27AE33E}"/>
                    </a:ext>
                  </a:extLst>
                </p:cNvPr>
                <p:cNvSpPr/>
                <p:nvPr/>
              </p:nvSpPr>
              <p:spPr>
                <a:xfrm>
                  <a:off x="6319521" y="3177542"/>
                  <a:ext cx="27831" cy="27831"/>
                </a:xfrm>
                <a:custGeom>
                  <a:avLst/>
                  <a:gdLst>
                    <a:gd name="connsiteX0" fmla="*/ 27939 w 27830"/>
                    <a:gd name="connsiteY0" fmla="*/ 13969 h 27830"/>
                    <a:gd name="connsiteX1" fmla="*/ 13969 w 27830"/>
                    <a:gd name="connsiteY1" fmla="*/ 27939 h 27830"/>
                    <a:gd name="connsiteX2" fmla="*/ 0 w 27830"/>
                    <a:gd name="connsiteY2" fmla="*/ 13969 h 27830"/>
                    <a:gd name="connsiteX3" fmla="*/ 13969 w 27830"/>
                    <a:gd name="connsiteY3" fmla="*/ 0 h 27830"/>
                    <a:gd name="connsiteX4" fmla="*/ 27939 w 27830"/>
                    <a:gd name="connsiteY4" fmla="*/ 13969 h 27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30" h="27830">
                      <a:moveTo>
                        <a:pt x="27939" y="13969"/>
                      </a:moveTo>
                      <a:cubicBezTo>
                        <a:pt x="27939" y="21685"/>
                        <a:pt x="21685" y="27939"/>
                        <a:pt x="13969" y="27939"/>
                      </a:cubicBezTo>
                      <a:cubicBezTo>
                        <a:pt x="6254" y="27939"/>
                        <a:pt x="0" y="21685"/>
                        <a:pt x="0" y="13969"/>
                      </a:cubicBezTo>
                      <a:cubicBezTo>
                        <a:pt x="0" y="6254"/>
                        <a:pt x="6254" y="0"/>
                        <a:pt x="13969" y="0"/>
                      </a:cubicBezTo>
                      <a:cubicBezTo>
                        <a:pt x="21685" y="0"/>
                        <a:pt x="27939" y="6254"/>
                        <a:pt x="27939" y="13969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068E5425-C30E-4F7A-BC92-3A8ED504C2A4}"/>
                    </a:ext>
                  </a:extLst>
                </p:cNvPr>
                <p:cNvSpPr/>
                <p:nvPr/>
              </p:nvSpPr>
              <p:spPr>
                <a:xfrm>
                  <a:off x="5732781" y="3065781"/>
                  <a:ext cx="250478" cy="250478"/>
                </a:xfrm>
                <a:custGeom>
                  <a:avLst/>
                  <a:gdLst>
                    <a:gd name="connsiteX0" fmla="*/ 125730 w 250477"/>
                    <a:gd name="connsiteY0" fmla="*/ 0 h 250477"/>
                    <a:gd name="connsiteX1" fmla="*/ 0 w 250477"/>
                    <a:gd name="connsiteY1" fmla="*/ 125730 h 250477"/>
                    <a:gd name="connsiteX2" fmla="*/ 125730 w 250477"/>
                    <a:gd name="connsiteY2" fmla="*/ 251460 h 250477"/>
                    <a:gd name="connsiteX3" fmla="*/ 251460 w 250477"/>
                    <a:gd name="connsiteY3" fmla="*/ 125730 h 250477"/>
                    <a:gd name="connsiteX4" fmla="*/ 125730 w 250477"/>
                    <a:gd name="connsiteY4" fmla="*/ 0 h 250477"/>
                    <a:gd name="connsiteX5" fmla="*/ 125730 w 250477"/>
                    <a:gd name="connsiteY5" fmla="*/ 223519 h 250477"/>
                    <a:gd name="connsiteX6" fmla="*/ 27941 w 250477"/>
                    <a:gd name="connsiteY6" fmla="*/ 125730 h 250477"/>
                    <a:gd name="connsiteX7" fmla="*/ 125730 w 250477"/>
                    <a:gd name="connsiteY7" fmla="*/ 27941 h 250477"/>
                    <a:gd name="connsiteX8" fmla="*/ 223519 w 250477"/>
                    <a:gd name="connsiteY8" fmla="*/ 125730 h 250477"/>
                    <a:gd name="connsiteX9" fmla="*/ 125730 w 250477"/>
                    <a:gd name="connsiteY9" fmla="*/ 223519 h 250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0477" h="250477">
                      <a:moveTo>
                        <a:pt x="125730" y="0"/>
                      </a:moveTo>
                      <a:cubicBezTo>
                        <a:pt x="56292" y="0"/>
                        <a:pt x="0" y="56292"/>
                        <a:pt x="0" y="125730"/>
                      </a:cubicBezTo>
                      <a:cubicBezTo>
                        <a:pt x="0" y="195168"/>
                        <a:pt x="56292" y="251460"/>
                        <a:pt x="125730" y="251460"/>
                      </a:cubicBezTo>
                      <a:cubicBezTo>
                        <a:pt x="195168" y="251460"/>
                        <a:pt x="251460" y="195168"/>
                        <a:pt x="251460" y="125730"/>
                      </a:cubicBezTo>
                      <a:cubicBezTo>
                        <a:pt x="251381" y="56323"/>
                        <a:pt x="195137" y="79"/>
                        <a:pt x="125730" y="0"/>
                      </a:cubicBezTo>
                      <a:close/>
                      <a:moveTo>
                        <a:pt x="125730" y="223519"/>
                      </a:moveTo>
                      <a:cubicBezTo>
                        <a:pt x="71722" y="223519"/>
                        <a:pt x="27941" y="179737"/>
                        <a:pt x="27941" y="125730"/>
                      </a:cubicBezTo>
                      <a:cubicBezTo>
                        <a:pt x="27941" y="71723"/>
                        <a:pt x="71723" y="27941"/>
                        <a:pt x="125730" y="27941"/>
                      </a:cubicBezTo>
                      <a:cubicBezTo>
                        <a:pt x="179737" y="27941"/>
                        <a:pt x="223519" y="71723"/>
                        <a:pt x="223519" y="125730"/>
                      </a:cubicBezTo>
                      <a:cubicBezTo>
                        <a:pt x="223457" y="179712"/>
                        <a:pt x="179712" y="223457"/>
                        <a:pt x="125730" y="223519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2DBA8692-6C38-46E7-A8BA-A621D6F12D0B}"/>
                    </a:ext>
                  </a:extLst>
                </p:cNvPr>
                <p:cNvSpPr/>
                <p:nvPr/>
              </p:nvSpPr>
              <p:spPr>
                <a:xfrm>
                  <a:off x="5844542" y="3121662"/>
                  <a:ext cx="55662" cy="111323"/>
                </a:xfrm>
                <a:custGeom>
                  <a:avLst/>
                  <a:gdLst>
                    <a:gd name="connsiteX0" fmla="*/ 27939 w 55661"/>
                    <a:gd name="connsiteY0" fmla="*/ 64065 h 111323"/>
                    <a:gd name="connsiteX1" fmla="*/ 27939 w 55661"/>
                    <a:gd name="connsiteY1" fmla="*/ 13969 h 111323"/>
                    <a:gd name="connsiteX2" fmla="*/ 13969 w 55661"/>
                    <a:gd name="connsiteY2" fmla="*/ 0 h 111323"/>
                    <a:gd name="connsiteX3" fmla="*/ 0 w 55661"/>
                    <a:gd name="connsiteY3" fmla="*/ 13969 h 111323"/>
                    <a:gd name="connsiteX4" fmla="*/ 0 w 55661"/>
                    <a:gd name="connsiteY4" fmla="*/ 69849 h 111323"/>
                    <a:gd name="connsiteX5" fmla="*/ 4093 w 55661"/>
                    <a:gd name="connsiteY5" fmla="*/ 79726 h 111323"/>
                    <a:gd name="connsiteX6" fmla="*/ 32033 w 55661"/>
                    <a:gd name="connsiteY6" fmla="*/ 107666 h 111323"/>
                    <a:gd name="connsiteX7" fmla="*/ 51698 w 55661"/>
                    <a:gd name="connsiteY7" fmla="*/ 107578 h 111323"/>
                    <a:gd name="connsiteX8" fmla="*/ 51787 w 55661"/>
                    <a:gd name="connsiteY8" fmla="*/ 87913 h 111323"/>
                    <a:gd name="connsiteX9" fmla="*/ 27939 w 55661"/>
                    <a:gd name="connsiteY9" fmla="*/ 64065 h 111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661" h="111323">
                      <a:moveTo>
                        <a:pt x="27939" y="64065"/>
                      </a:moveTo>
                      <a:lnTo>
                        <a:pt x="27939" y="13969"/>
                      </a:lnTo>
                      <a:cubicBezTo>
                        <a:pt x="27939" y="6254"/>
                        <a:pt x="21685" y="0"/>
                        <a:pt x="13969" y="0"/>
                      </a:cubicBezTo>
                      <a:cubicBezTo>
                        <a:pt x="6254" y="0"/>
                        <a:pt x="0" y="6254"/>
                        <a:pt x="0" y="13969"/>
                      </a:cubicBezTo>
                      <a:lnTo>
                        <a:pt x="0" y="69849"/>
                      </a:lnTo>
                      <a:cubicBezTo>
                        <a:pt x="2" y="73554"/>
                        <a:pt x="1473" y="77106"/>
                        <a:pt x="4093" y="79726"/>
                      </a:cubicBezTo>
                      <a:lnTo>
                        <a:pt x="32033" y="107666"/>
                      </a:lnTo>
                      <a:cubicBezTo>
                        <a:pt x="37503" y="113038"/>
                        <a:pt x="46278" y="112997"/>
                        <a:pt x="51698" y="107578"/>
                      </a:cubicBezTo>
                      <a:cubicBezTo>
                        <a:pt x="57119" y="102159"/>
                        <a:pt x="57158" y="93382"/>
                        <a:pt x="51787" y="87913"/>
                      </a:cubicBezTo>
                      <a:lnTo>
                        <a:pt x="27939" y="64065"/>
                      </a:ln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B45FF973-41E4-4A62-BC21-07545DEDE053}"/>
                    </a:ext>
                  </a:extLst>
                </p:cNvPr>
                <p:cNvSpPr/>
                <p:nvPr/>
              </p:nvSpPr>
              <p:spPr>
                <a:xfrm>
                  <a:off x="6082032" y="3387092"/>
                  <a:ext cx="27831" cy="68759"/>
                </a:xfrm>
                <a:custGeom>
                  <a:avLst/>
                  <a:gdLst>
                    <a:gd name="connsiteX0" fmla="*/ 27939 w 27830"/>
                    <a:gd name="connsiteY0" fmla="*/ 55879 h 68758"/>
                    <a:gd name="connsiteX1" fmla="*/ 27939 w 27830"/>
                    <a:gd name="connsiteY1" fmla="*/ 13969 h 68758"/>
                    <a:gd name="connsiteX2" fmla="*/ 13969 w 27830"/>
                    <a:gd name="connsiteY2" fmla="*/ 0 h 68758"/>
                    <a:gd name="connsiteX3" fmla="*/ 0 w 27830"/>
                    <a:gd name="connsiteY3" fmla="*/ 13969 h 68758"/>
                    <a:gd name="connsiteX4" fmla="*/ 0 w 27830"/>
                    <a:gd name="connsiteY4" fmla="*/ 55879 h 68758"/>
                    <a:gd name="connsiteX5" fmla="*/ 13969 w 27830"/>
                    <a:gd name="connsiteY5" fmla="*/ 69849 h 68758"/>
                    <a:gd name="connsiteX6" fmla="*/ 27939 w 27830"/>
                    <a:gd name="connsiteY6" fmla="*/ 55879 h 68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830" h="68758">
                      <a:moveTo>
                        <a:pt x="27939" y="55879"/>
                      </a:moveTo>
                      <a:lnTo>
                        <a:pt x="27939" y="13969"/>
                      </a:lnTo>
                      <a:cubicBezTo>
                        <a:pt x="27939" y="6254"/>
                        <a:pt x="21685" y="0"/>
                        <a:pt x="13969" y="0"/>
                      </a:cubicBezTo>
                      <a:cubicBezTo>
                        <a:pt x="6254" y="0"/>
                        <a:pt x="0" y="6254"/>
                        <a:pt x="0" y="13969"/>
                      </a:cubicBezTo>
                      <a:lnTo>
                        <a:pt x="0" y="55879"/>
                      </a:lnTo>
                      <a:cubicBezTo>
                        <a:pt x="0" y="63595"/>
                        <a:pt x="6254" y="69849"/>
                        <a:pt x="13969" y="69849"/>
                      </a:cubicBezTo>
                      <a:cubicBezTo>
                        <a:pt x="21685" y="69849"/>
                        <a:pt x="27939" y="63595"/>
                        <a:pt x="27939" y="55879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FACE3A51-067D-4B47-AD69-4920C7E1DBBA}"/>
                    </a:ext>
                  </a:extLst>
                </p:cNvPr>
                <p:cNvSpPr/>
                <p:nvPr/>
              </p:nvSpPr>
              <p:spPr>
                <a:xfrm>
                  <a:off x="5933845" y="3448453"/>
                  <a:ext cx="57299" cy="57299"/>
                </a:xfrm>
                <a:custGeom>
                  <a:avLst/>
                  <a:gdLst>
                    <a:gd name="connsiteX0" fmla="*/ 47232 w 57298"/>
                    <a:gd name="connsiteY0" fmla="*/ 57110 h 57298"/>
                    <a:gd name="connsiteX1" fmla="*/ 57108 w 57298"/>
                    <a:gd name="connsiteY1" fmla="*/ 47233 h 57298"/>
                    <a:gd name="connsiteX2" fmla="*/ 53494 w 57298"/>
                    <a:gd name="connsiteY2" fmla="*/ 33740 h 57298"/>
                    <a:gd name="connsiteX3" fmla="*/ 23862 w 57298"/>
                    <a:gd name="connsiteY3" fmla="*/ 4109 h 57298"/>
                    <a:gd name="connsiteX4" fmla="*/ 10361 w 57298"/>
                    <a:gd name="connsiteY4" fmla="*/ 474 h 57298"/>
                    <a:gd name="connsiteX5" fmla="*/ 474 w 57298"/>
                    <a:gd name="connsiteY5" fmla="*/ 10361 h 57298"/>
                    <a:gd name="connsiteX6" fmla="*/ 4109 w 57298"/>
                    <a:gd name="connsiteY6" fmla="*/ 23862 h 57298"/>
                    <a:gd name="connsiteX7" fmla="*/ 33740 w 57298"/>
                    <a:gd name="connsiteY7" fmla="*/ 53494 h 57298"/>
                    <a:gd name="connsiteX8" fmla="*/ 47232 w 57298"/>
                    <a:gd name="connsiteY8" fmla="*/ 57110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298" h="57298">
                      <a:moveTo>
                        <a:pt x="47232" y="57110"/>
                      </a:moveTo>
                      <a:cubicBezTo>
                        <a:pt x="52051" y="55818"/>
                        <a:pt x="55817" y="52053"/>
                        <a:pt x="57108" y="47233"/>
                      </a:cubicBezTo>
                      <a:cubicBezTo>
                        <a:pt x="58400" y="42414"/>
                        <a:pt x="57022" y="37270"/>
                        <a:pt x="53494" y="33740"/>
                      </a:cubicBezTo>
                      <a:lnTo>
                        <a:pt x="23862" y="4109"/>
                      </a:lnTo>
                      <a:cubicBezTo>
                        <a:pt x="20336" y="569"/>
                        <a:pt x="15187" y="-816"/>
                        <a:pt x="10361" y="474"/>
                      </a:cubicBezTo>
                      <a:cubicBezTo>
                        <a:pt x="5534" y="1764"/>
                        <a:pt x="1764" y="5534"/>
                        <a:pt x="474" y="10361"/>
                      </a:cubicBezTo>
                      <a:cubicBezTo>
                        <a:pt x="-816" y="15187"/>
                        <a:pt x="569" y="20336"/>
                        <a:pt x="4109" y="23862"/>
                      </a:cubicBezTo>
                      <a:lnTo>
                        <a:pt x="33740" y="53494"/>
                      </a:lnTo>
                      <a:cubicBezTo>
                        <a:pt x="37268" y="57025"/>
                        <a:pt x="42410" y="58402"/>
                        <a:pt x="47232" y="57110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1E9B46E7-640E-4582-B92F-8D85CAF9CCB0}"/>
                    </a:ext>
                  </a:extLst>
                </p:cNvPr>
                <p:cNvSpPr/>
                <p:nvPr/>
              </p:nvSpPr>
              <p:spPr>
                <a:xfrm>
                  <a:off x="6200575" y="3448470"/>
                  <a:ext cx="57299" cy="57299"/>
                </a:xfrm>
                <a:custGeom>
                  <a:avLst/>
                  <a:gdLst>
                    <a:gd name="connsiteX0" fmla="*/ 10351 w 57298"/>
                    <a:gd name="connsiteY0" fmla="*/ 57093 h 57298"/>
                    <a:gd name="connsiteX1" fmla="*/ 23844 w 57298"/>
                    <a:gd name="connsiteY1" fmla="*/ 53478 h 57298"/>
                    <a:gd name="connsiteX2" fmla="*/ 53476 w 57298"/>
                    <a:gd name="connsiteY2" fmla="*/ 23846 h 57298"/>
                    <a:gd name="connsiteX3" fmla="*/ 57569 w 57298"/>
                    <a:gd name="connsiteY3" fmla="*/ 13969 h 57298"/>
                    <a:gd name="connsiteX4" fmla="*/ 53476 w 57298"/>
                    <a:gd name="connsiteY4" fmla="*/ 4093 h 57298"/>
                    <a:gd name="connsiteX5" fmla="*/ 43599 w 57298"/>
                    <a:gd name="connsiteY5" fmla="*/ 0 h 57298"/>
                    <a:gd name="connsiteX6" fmla="*/ 33723 w 57298"/>
                    <a:gd name="connsiteY6" fmla="*/ 4093 h 57298"/>
                    <a:gd name="connsiteX7" fmla="*/ 4091 w 57298"/>
                    <a:gd name="connsiteY7" fmla="*/ 33724 h 57298"/>
                    <a:gd name="connsiteX8" fmla="*/ 476 w 57298"/>
                    <a:gd name="connsiteY8" fmla="*/ 47217 h 57298"/>
                    <a:gd name="connsiteX9" fmla="*/ 10351 w 57298"/>
                    <a:gd name="connsiteY9" fmla="*/ 57093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298" h="57298">
                      <a:moveTo>
                        <a:pt x="10351" y="57093"/>
                      </a:moveTo>
                      <a:cubicBezTo>
                        <a:pt x="15171" y="58384"/>
                        <a:pt x="20315" y="57006"/>
                        <a:pt x="23844" y="53478"/>
                      </a:cubicBezTo>
                      <a:lnTo>
                        <a:pt x="53476" y="23846"/>
                      </a:lnTo>
                      <a:cubicBezTo>
                        <a:pt x="56097" y="21227"/>
                        <a:pt x="57569" y="17674"/>
                        <a:pt x="57569" y="13969"/>
                      </a:cubicBezTo>
                      <a:cubicBezTo>
                        <a:pt x="57569" y="10265"/>
                        <a:pt x="56097" y="6712"/>
                        <a:pt x="53476" y="4093"/>
                      </a:cubicBezTo>
                      <a:cubicBezTo>
                        <a:pt x="50857" y="1472"/>
                        <a:pt x="47304" y="0"/>
                        <a:pt x="43599" y="0"/>
                      </a:cubicBezTo>
                      <a:cubicBezTo>
                        <a:pt x="39895" y="0"/>
                        <a:pt x="36340" y="1472"/>
                        <a:pt x="33723" y="4093"/>
                      </a:cubicBezTo>
                      <a:lnTo>
                        <a:pt x="4091" y="33724"/>
                      </a:lnTo>
                      <a:cubicBezTo>
                        <a:pt x="563" y="37254"/>
                        <a:pt x="-815" y="42396"/>
                        <a:pt x="476" y="47217"/>
                      </a:cubicBezTo>
                      <a:cubicBezTo>
                        <a:pt x="1765" y="52037"/>
                        <a:pt x="5530" y="55801"/>
                        <a:pt x="10351" y="57093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4F5DF2EF-B4FC-4F08-A294-588B33AE9662}"/>
                    </a:ext>
                  </a:extLst>
                </p:cNvPr>
                <p:cNvSpPr/>
                <p:nvPr/>
              </p:nvSpPr>
              <p:spPr>
                <a:xfrm>
                  <a:off x="5933859" y="3715183"/>
                  <a:ext cx="57299" cy="57299"/>
                </a:xfrm>
                <a:custGeom>
                  <a:avLst/>
                  <a:gdLst>
                    <a:gd name="connsiteX0" fmla="*/ 47218 w 57298"/>
                    <a:gd name="connsiteY0" fmla="*/ 476 h 57298"/>
                    <a:gd name="connsiteX1" fmla="*/ 33724 w 57298"/>
                    <a:gd name="connsiteY1" fmla="*/ 4091 h 57298"/>
                    <a:gd name="connsiteX2" fmla="*/ 4093 w 57298"/>
                    <a:gd name="connsiteY2" fmla="*/ 33723 h 57298"/>
                    <a:gd name="connsiteX3" fmla="*/ 0 w 57298"/>
                    <a:gd name="connsiteY3" fmla="*/ 43599 h 57298"/>
                    <a:gd name="connsiteX4" fmla="*/ 4093 w 57298"/>
                    <a:gd name="connsiteY4" fmla="*/ 53476 h 57298"/>
                    <a:gd name="connsiteX5" fmla="*/ 13969 w 57298"/>
                    <a:gd name="connsiteY5" fmla="*/ 57569 h 57298"/>
                    <a:gd name="connsiteX6" fmla="*/ 23846 w 57298"/>
                    <a:gd name="connsiteY6" fmla="*/ 53476 h 57298"/>
                    <a:gd name="connsiteX7" fmla="*/ 53478 w 57298"/>
                    <a:gd name="connsiteY7" fmla="*/ 23844 h 57298"/>
                    <a:gd name="connsiteX8" fmla="*/ 57093 w 57298"/>
                    <a:gd name="connsiteY8" fmla="*/ 10351 h 57298"/>
                    <a:gd name="connsiteX9" fmla="*/ 47218 w 57298"/>
                    <a:gd name="connsiteY9" fmla="*/ 476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298" h="57298">
                      <a:moveTo>
                        <a:pt x="47218" y="476"/>
                      </a:moveTo>
                      <a:cubicBezTo>
                        <a:pt x="42398" y="-815"/>
                        <a:pt x="37254" y="563"/>
                        <a:pt x="33724" y="4091"/>
                      </a:cubicBezTo>
                      <a:lnTo>
                        <a:pt x="4093" y="33723"/>
                      </a:lnTo>
                      <a:cubicBezTo>
                        <a:pt x="1472" y="36342"/>
                        <a:pt x="0" y="39895"/>
                        <a:pt x="0" y="43599"/>
                      </a:cubicBezTo>
                      <a:cubicBezTo>
                        <a:pt x="0" y="47304"/>
                        <a:pt x="1472" y="50857"/>
                        <a:pt x="4093" y="53476"/>
                      </a:cubicBezTo>
                      <a:cubicBezTo>
                        <a:pt x="6712" y="56097"/>
                        <a:pt x="10265" y="57569"/>
                        <a:pt x="13969" y="57569"/>
                      </a:cubicBezTo>
                      <a:cubicBezTo>
                        <a:pt x="17674" y="57569"/>
                        <a:pt x="21227" y="56097"/>
                        <a:pt x="23846" y="53476"/>
                      </a:cubicBezTo>
                      <a:lnTo>
                        <a:pt x="53478" y="23844"/>
                      </a:lnTo>
                      <a:cubicBezTo>
                        <a:pt x="57007" y="20315"/>
                        <a:pt x="58384" y="15173"/>
                        <a:pt x="57093" y="10351"/>
                      </a:cubicBezTo>
                      <a:cubicBezTo>
                        <a:pt x="55803" y="5533"/>
                        <a:pt x="52037" y="1768"/>
                        <a:pt x="47218" y="476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CD08D1E7-DD64-42AB-B5AB-6E31E5CF9CF8}"/>
                    </a:ext>
                  </a:extLst>
                </p:cNvPr>
                <p:cNvSpPr/>
                <p:nvPr/>
              </p:nvSpPr>
              <p:spPr>
                <a:xfrm>
                  <a:off x="6200572" y="3715181"/>
                  <a:ext cx="57299" cy="57299"/>
                </a:xfrm>
                <a:custGeom>
                  <a:avLst/>
                  <a:gdLst>
                    <a:gd name="connsiteX0" fmla="*/ 23846 w 57298"/>
                    <a:gd name="connsiteY0" fmla="*/ 4093 h 57298"/>
                    <a:gd name="connsiteX1" fmla="*/ 13969 w 57298"/>
                    <a:gd name="connsiteY1" fmla="*/ 0 h 57298"/>
                    <a:gd name="connsiteX2" fmla="*/ 4093 w 57298"/>
                    <a:gd name="connsiteY2" fmla="*/ 4093 h 57298"/>
                    <a:gd name="connsiteX3" fmla="*/ 0 w 57298"/>
                    <a:gd name="connsiteY3" fmla="*/ 13969 h 57298"/>
                    <a:gd name="connsiteX4" fmla="*/ 4093 w 57298"/>
                    <a:gd name="connsiteY4" fmla="*/ 23846 h 57298"/>
                    <a:gd name="connsiteX5" fmla="*/ 33724 w 57298"/>
                    <a:gd name="connsiteY5" fmla="*/ 53478 h 57298"/>
                    <a:gd name="connsiteX6" fmla="*/ 53461 w 57298"/>
                    <a:gd name="connsiteY6" fmla="*/ 53461 h 57298"/>
                    <a:gd name="connsiteX7" fmla="*/ 53478 w 57298"/>
                    <a:gd name="connsiteY7" fmla="*/ 33724 h 57298"/>
                    <a:gd name="connsiteX8" fmla="*/ 23846 w 57298"/>
                    <a:gd name="connsiteY8" fmla="*/ 4093 h 5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298" h="57298">
                      <a:moveTo>
                        <a:pt x="23846" y="4093"/>
                      </a:moveTo>
                      <a:cubicBezTo>
                        <a:pt x="21227" y="1472"/>
                        <a:pt x="17674" y="0"/>
                        <a:pt x="13969" y="0"/>
                      </a:cubicBezTo>
                      <a:cubicBezTo>
                        <a:pt x="10265" y="0"/>
                        <a:pt x="6712" y="1472"/>
                        <a:pt x="4093" y="4093"/>
                      </a:cubicBezTo>
                      <a:cubicBezTo>
                        <a:pt x="1472" y="6712"/>
                        <a:pt x="0" y="10265"/>
                        <a:pt x="0" y="13969"/>
                      </a:cubicBezTo>
                      <a:cubicBezTo>
                        <a:pt x="0" y="17674"/>
                        <a:pt x="1472" y="21227"/>
                        <a:pt x="4093" y="23846"/>
                      </a:cubicBezTo>
                      <a:lnTo>
                        <a:pt x="33724" y="53478"/>
                      </a:lnTo>
                      <a:cubicBezTo>
                        <a:pt x="39183" y="58916"/>
                        <a:pt x="48013" y="58910"/>
                        <a:pt x="53461" y="53461"/>
                      </a:cubicBezTo>
                      <a:cubicBezTo>
                        <a:pt x="58910" y="48013"/>
                        <a:pt x="58918" y="39183"/>
                        <a:pt x="53478" y="33724"/>
                      </a:cubicBezTo>
                      <a:lnTo>
                        <a:pt x="23846" y="4093"/>
                      </a:ln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D703093-8F54-4CD4-BD0C-1E6C9793565B}"/>
              </a:ext>
            </a:extLst>
          </p:cNvPr>
          <p:cNvGrpSpPr/>
          <p:nvPr/>
        </p:nvGrpSpPr>
        <p:grpSpPr>
          <a:xfrm>
            <a:off x="1153994" y="2653434"/>
            <a:ext cx="4712199" cy="1613575"/>
            <a:chOff x="1153994" y="2653434"/>
            <a:chExt cx="4712199" cy="1613575"/>
          </a:xfrm>
        </p:grpSpPr>
        <p:sp>
          <p:nvSpPr>
            <p:cNvPr id="85" name="Rectangle: Rounded Corners 84">
              <a:extLst>
                <a:ext uri="{FF2B5EF4-FFF2-40B4-BE49-F238E27FC236}">
                  <a16:creationId xmlns:a16="http://schemas.microsoft.com/office/drawing/2014/main" id="{F0677EA8-ED45-4AE3-A4AD-EC38DE3456D0}"/>
                </a:ext>
              </a:extLst>
            </p:cNvPr>
            <p:cNvSpPr/>
            <p:nvPr/>
          </p:nvSpPr>
          <p:spPr>
            <a:xfrm>
              <a:off x="1153994" y="2653434"/>
              <a:ext cx="4712199" cy="1613575"/>
            </a:xfrm>
            <a:prstGeom prst="roundRect">
              <a:avLst>
                <a:gd name="adj" fmla="val 11262"/>
              </a:avLst>
            </a:prstGeom>
            <a:solidFill>
              <a:schemeClr val="accent3"/>
            </a:solidFill>
            <a:ln>
              <a:noFill/>
            </a:ln>
            <a:effectLst>
              <a:outerShdw blurRad="457200" dist="254000" dir="5400000" sx="80000" sy="8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6" name="Rectangle 32">
              <a:extLst>
                <a:ext uri="{FF2B5EF4-FFF2-40B4-BE49-F238E27FC236}">
                  <a16:creationId xmlns:a16="http://schemas.microsoft.com/office/drawing/2014/main" id="{9E6CE176-E6B3-4F8D-88E8-DAF861EEE85A}"/>
                </a:ext>
              </a:extLst>
            </p:cNvPr>
            <p:cNvSpPr/>
            <p:nvPr/>
          </p:nvSpPr>
          <p:spPr>
            <a:xfrm>
              <a:off x="2271052" y="2873937"/>
              <a:ext cx="2625330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ea typeface="Roboto Slab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Accounting</a:t>
              </a:r>
              <a:endParaRPr lang="en-US" sz="1600" b="1" dirty="0">
                <a:solidFill>
                  <a:schemeClr val="bg1"/>
                </a:solidFill>
                <a:ea typeface="Roboto Slab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7" name="Rectangle 33">
              <a:extLst>
                <a:ext uri="{FF2B5EF4-FFF2-40B4-BE49-F238E27FC236}">
                  <a16:creationId xmlns:a16="http://schemas.microsoft.com/office/drawing/2014/main" id="{3409FB7F-CA32-4E8F-A99A-CAE1A012DB52}"/>
                </a:ext>
              </a:extLst>
            </p:cNvPr>
            <p:cNvSpPr/>
            <p:nvPr/>
          </p:nvSpPr>
          <p:spPr>
            <a:xfrm>
              <a:off x="2271052" y="3283478"/>
              <a:ext cx="3319303" cy="5531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GB" sz="1200" dirty="0">
                  <a:solidFill>
                    <a:schemeClr val="bg1"/>
                  </a:solidFill>
                  <a:ea typeface="Roboto Light" panose="02000000000000000000" pitchFamily="2" charset="0"/>
                </a:rPr>
                <a:t>Leverage agile frameworks to provide a robust synopsis for high level overviews. </a:t>
              </a:r>
            </a:p>
          </p:txBody>
        </p:sp>
        <p:grpSp>
          <p:nvGrpSpPr>
            <p:cNvPr id="124" name="Graphic 54">
              <a:extLst>
                <a:ext uri="{FF2B5EF4-FFF2-40B4-BE49-F238E27FC236}">
                  <a16:creationId xmlns:a16="http://schemas.microsoft.com/office/drawing/2014/main" id="{DB7E6F4D-0D8D-43D2-8DD7-D6FC40C537D2}"/>
                </a:ext>
              </a:extLst>
            </p:cNvPr>
            <p:cNvGrpSpPr/>
            <p:nvPr/>
          </p:nvGrpSpPr>
          <p:grpSpPr>
            <a:xfrm>
              <a:off x="1537579" y="3148613"/>
              <a:ext cx="539228" cy="623216"/>
              <a:chOff x="5732795" y="3009900"/>
              <a:chExt cx="725239" cy="838200"/>
            </a:xfrm>
            <a:solidFill>
              <a:schemeClr val="bg1"/>
            </a:solidFill>
          </p:grpSpPr>
          <p:grpSp>
            <p:nvGrpSpPr>
              <p:cNvPr id="125" name="Graphic 54">
                <a:extLst>
                  <a:ext uri="{FF2B5EF4-FFF2-40B4-BE49-F238E27FC236}">
                    <a16:creationId xmlns:a16="http://schemas.microsoft.com/office/drawing/2014/main" id="{7C192FE1-F6F4-4853-B8C8-343FF46EC13E}"/>
                  </a:ext>
                </a:extLst>
              </p:cNvPr>
              <p:cNvGrpSpPr/>
              <p:nvPr/>
            </p:nvGrpSpPr>
            <p:grpSpPr>
              <a:xfrm>
                <a:off x="5732795" y="3009900"/>
                <a:ext cx="725239" cy="838200"/>
                <a:chOff x="5732795" y="3009900"/>
                <a:chExt cx="725239" cy="838200"/>
              </a:xfrm>
              <a:grpFill/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BCB770E1-0AA6-4331-957E-46FF1561372F}"/>
                    </a:ext>
                  </a:extLst>
                </p:cNvPr>
                <p:cNvSpPr/>
                <p:nvPr/>
              </p:nvSpPr>
              <p:spPr>
                <a:xfrm>
                  <a:off x="6027484" y="3129289"/>
                  <a:ext cx="135880" cy="180082"/>
                </a:xfrm>
                <a:custGeom>
                  <a:avLst/>
                  <a:gdLst>
                    <a:gd name="connsiteX0" fmla="*/ 105356 w 135880"/>
                    <a:gd name="connsiteY0" fmla="*/ 143895 h 180082"/>
                    <a:gd name="connsiteX1" fmla="*/ 103796 w 135880"/>
                    <a:gd name="connsiteY1" fmla="*/ 105134 h 180082"/>
                    <a:gd name="connsiteX2" fmla="*/ 86251 w 135880"/>
                    <a:gd name="connsiteY2" fmla="*/ 84810 h 180082"/>
                    <a:gd name="connsiteX3" fmla="*/ 102008 w 135880"/>
                    <a:gd name="connsiteY3" fmla="*/ 50279 h 180082"/>
                    <a:gd name="connsiteX4" fmla="*/ 106694 w 135880"/>
                    <a:gd name="connsiteY4" fmla="*/ 56729 h 180082"/>
                    <a:gd name="connsiteX5" fmla="*/ 107779 w 135880"/>
                    <a:gd name="connsiteY5" fmla="*/ 71293 h 180082"/>
                    <a:gd name="connsiteX6" fmla="*/ 109112 w 135880"/>
                    <a:gd name="connsiteY6" fmla="*/ 85197 h 180082"/>
                    <a:gd name="connsiteX7" fmla="*/ 121819 w 135880"/>
                    <a:gd name="connsiteY7" fmla="*/ 90995 h 180082"/>
                    <a:gd name="connsiteX8" fmla="*/ 133193 w 135880"/>
                    <a:gd name="connsiteY8" fmla="*/ 82888 h 180082"/>
                    <a:gd name="connsiteX9" fmla="*/ 131632 w 135880"/>
                    <a:gd name="connsiteY9" fmla="*/ 44123 h 180082"/>
                    <a:gd name="connsiteX10" fmla="*/ 114087 w 135880"/>
                    <a:gd name="connsiteY10" fmla="*/ 23804 h 180082"/>
                    <a:gd name="connsiteX11" fmla="*/ 115942 w 135880"/>
                    <a:gd name="connsiteY11" fmla="*/ 19737 h 180082"/>
                    <a:gd name="connsiteX12" fmla="*/ 109017 w 135880"/>
                    <a:gd name="connsiteY12" fmla="*/ 1264 h 180082"/>
                    <a:gd name="connsiteX13" fmla="*/ 90525 w 135880"/>
                    <a:gd name="connsiteY13" fmla="*/ 8141 h 180082"/>
                    <a:gd name="connsiteX14" fmla="*/ 88671 w 135880"/>
                    <a:gd name="connsiteY14" fmla="*/ 12205 h 180082"/>
                    <a:gd name="connsiteX15" fmla="*/ 61829 w 135880"/>
                    <a:gd name="connsiteY15" fmla="*/ 12275 h 180082"/>
                    <a:gd name="connsiteX16" fmla="*/ 31524 w 135880"/>
                    <a:gd name="connsiteY16" fmla="*/ 36494 h 180082"/>
                    <a:gd name="connsiteX17" fmla="*/ 33084 w 135880"/>
                    <a:gd name="connsiteY17" fmla="*/ 75256 h 180082"/>
                    <a:gd name="connsiteX18" fmla="*/ 50629 w 135880"/>
                    <a:gd name="connsiteY18" fmla="*/ 95579 h 180082"/>
                    <a:gd name="connsiteX19" fmla="*/ 34872 w 135880"/>
                    <a:gd name="connsiteY19" fmla="*/ 130111 h 180082"/>
                    <a:gd name="connsiteX20" fmla="*/ 30187 w 135880"/>
                    <a:gd name="connsiteY20" fmla="*/ 123661 h 180082"/>
                    <a:gd name="connsiteX21" fmla="*/ 29101 w 135880"/>
                    <a:gd name="connsiteY21" fmla="*/ 109097 h 180082"/>
                    <a:gd name="connsiteX22" fmla="*/ 27768 w 135880"/>
                    <a:gd name="connsiteY22" fmla="*/ 95193 h 180082"/>
                    <a:gd name="connsiteX23" fmla="*/ 15061 w 135880"/>
                    <a:gd name="connsiteY23" fmla="*/ 89394 h 180082"/>
                    <a:gd name="connsiteX24" fmla="*/ 3687 w 135880"/>
                    <a:gd name="connsiteY24" fmla="*/ 97501 h 180082"/>
                    <a:gd name="connsiteX25" fmla="*/ 5248 w 135880"/>
                    <a:gd name="connsiteY25" fmla="*/ 136266 h 180082"/>
                    <a:gd name="connsiteX26" fmla="*/ 22793 w 135880"/>
                    <a:gd name="connsiteY26" fmla="*/ 156586 h 180082"/>
                    <a:gd name="connsiteX27" fmla="*/ 20938 w 135880"/>
                    <a:gd name="connsiteY27" fmla="*/ 160653 h 180082"/>
                    <a:gd name="connsiteX28" fmla="*/ 27849 w 135880"/>
                    <a:gd name="connsiteY28" fmla="*/ 179160 h 180082"/>
                    <a:gd name="connsiteX29" fmla="*/ 46356 w 135880"/>
                    <a:gd name="connsiteY29" fmla="*/ 172250 h 180082"/>
                    <a:gd name="connsiteX30" fmla="*/ 48141 w 135880"/>
                    <a:gd name="connsiteY30" fmla="*/ 168339 h 180082"/>
                    <a:gd name="connsiteX31" fmla="*/ 61282 w 135880"/>
                    <a:gd name="connsiteY31" fmla="*/ 169796 h 180082"/>
                    <a:gd name="connsiteX32" fmla="*/ 75053 w 135880"/>
                    <a:gd name="connsiteY32" fmla="*/ 168118 h 180082"/>
                    <a:gd name="connsiteX33" fmla="*/ 105356 w 135880"/>
                    <a:gd name="connsiteY33" fmla="*/ 143895 h 180082"/>
                    <a:gd name="connsiteX34" fmla="*/ 56940 w 135880"/>
                    <a:gd name="connsiteY34" fmla="*/ 48093 h 180082"/>
                    <a:gd name="connsiteX35" fmla="*/ 68652 w 135880"/>
                    <a:gd name="connsiteY35" fmla="*/ 39369 h 180082"/>
                    <a:gd name="connsiteX36" fmla="*/ 76594 w 135880"/>
                    <a:gd name="connsiteY36" fmla="*/ 38680 h 180082"/>
                    <a:gd name="connsiteX37" fmla="*/ 62711 w 135880"/>
                    <a:gd name="connsiteY37" fmla="*/ 69104 h 180082"/>
                    <a:gd name="connsiteX38" fmla="*/ 58026 w 135880"/>
                    <a:gd name="connsiteY38" fmla="*/ 62657 h 180082"/>
                    <a:gd name="connsiteX39" fmla="*/ 56940 w 135880"/>
                    <a:gd name="connsiteY39" fmla="*/ 48093 h 180082"/>
                    <a:gd name="connsiteX40" fmla="*/ 60286 w 135880"/>
                    <a:gd name="connsiteY40" fmla="*/ 141711 h 180082"/>
                    <a:gd name="connsiteX41" fmla="*/ 74169 w 135880"/>
                    <a:gd name="connsiteY41" fmla="*/ 111286 h 180082"/>
                    <a:gd name="connsiteX42" fmla="*/ 78856 w 135880"/>
                    <a:gd name="connsiteY42" fmla="*/ 117733 h 180082"/>
                    <a:gd name="connsiteX43" fmla="*/ 79940 w 135880"/>
                    <a:gd name="connsiteY43" fmla="*/ 132296 h 180082"/>
                    <a:gd name="connsiteX44" fmla="*/ 68228 w 135880"/>
                    <a:gd name="connsiteY44" fmla="*/ 141021 h 180082"/>
                    <a:gd name="connsiteX45" fmla="*/ 60286 w 135880"/>
                    <a:gd name="connsiteY45" fmla="*/ 141711 h 180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35880" h="180082">
                      <a:moveTo>
                        <a:pt x="105356" y="143895"/>
                      </a:moveTo>
                      <a:cubicBezTo>
                        <a:pt x="111030" y="131462"/>
                        <a:pt x="110451" y="117070"/>
                        <a:pt x="103796" y="105134"/>
                      </a:cubicBezTo>
                      <a:cubicBezTo>
                        <a:pt x="99587" y="97100"/>
                        <a:pt x="93584" y="90147"/>
                        <a:pt x="86251" y="84810"/>
                      </a:cubicBezTo>
                      <a:lnTo>
                        <a:pt x="102008" y="50279"/>
                      </a:lnTo>
                      <a:cubicBezTo>
                        <a:pt x="103860" y="52203"/>
                        <a:pt x="105438" y="54373"/>
                        <a:pt x="106694" y="56729"/>
                      </a:cubicBezTo>
                      <a:cubicBezTo>
                        <a:pt x="109208" y="61179"/>
                        <a:pt x="109606" y="66519"/>
                        <a:pt x="107779" y="71293"/>
                      </a:cubicBezTo>
                      <a:cubicBezTo>
                        <a:pt x="105708" y="75833"/>
                        <a:pt x="106216" y="81134"/>
                        <a:pt x="109112" y="85197"/>
                      </a:cubicBezTo>
                      <a:cubicBezTo>
                        <a:pt x="112008" y="89260"/>
                        <a:pt x="116852" y="91472"/>
                        <a:pt x="121819" y="90995"/>
                      </a:cubicBezTo>
                      <a:cubicBezTo>
                        <a:pt x="126786" y="90519"/>
                        <a:pt x="131122" y="87430"/>
                        <a:pt x="133193" y="82888"/>
                      </a:cubicBezTo>
                      <a:cubicBezTo>
                        <a:pt x="138609" y="70404"/>
                        <a:pt x="138033" y="56132"/>
                        <a:pt x="131632" y="44123"/>
                      </a:cubicBezTo>
                      <a:cubicBezTo>
                        <a:pt x="127424" y="36092"/>
                        <a:pt x="121419" y="29137"/>
                        <a:pt x="114087" y="23804"/>
                      </a:cubicBezTo>
                      <a:lnTo>
                        <a:pt x="115942" y="19737"/>
                      </a:lnTo>
                      <a:cubicBezTo>
                        <a:pt x="119121" y="12724"/>
                        <a:pt x="116023" y="4460"/>
                        <a:pt x="109017" y="1264"/>
                      </a:cubicBezTo>
                      <a:cubicBezTo>
                        <a:pt x="102011" y="-1933"/>
                        <a:pt x="93739" y="1144"/>
                        <a:pt x="90525" y="8141"/>
                      </a:cubicBezTo>
                      <a:lnTo>
                        <a:pt x="88671" y="12205"/>
                      </a:lnTo>
                      <a:cubicBezTo>
                        <a:pt x="79837" y="10160"/>
                        <a:pt x="70651" y="10184"/>
                        <a:pt x="61829" y="12275"/>
                      </a:cubicBezTo>
                      <a:cubicBezTo>
                        <a:pt x="48450" y="15068"/>
                        <a:pt x="37198" y="24061"/>
                        <a:pt x="31524" y="36494"/>
                      </a:cubicBezTo>
                      <a:cubicBezTo>
                        <a:pt x="25850" y="48928"/>
                        <a:pt x="26429" y="63320"/>
                        <a:pt x="33084" y="75256"/>
                      </a:cubicBezTo>
                      <a:cubicBezTo>
                        <a:pt x="37293" y="83290"/>
                        <a:pt x="43296" y="90242"/>
                        <a:pt x="50629" y="95579"/>
                      </a:cubicBezTo>
                      <a:lnTo>
                        <a:pt x="34872" y="130111"/>
                      </a:lnTo>
                      <a:cubicBezTo>
                        <a:pt x="33020" y="128187"/>
                        <a:pt x="31442" y="126016"/>
                        <a:pt x="30187" y="123661"/>
                      </a:cubicBezTo>
                      <a:cubicBezTo>
                        <a:pt x="27672" y="119211"/>
                        <a:pt x="27274" y="113871"/>
                        <a:pt x="29101" y="109097"/>
                      </a:cubicBezTo>
                      <a:cubicBezTo>
                        <a:pt x="31172" y="104557"/>
                        <a:pt x="30665" y="99256"/>
                        <a:pt x="27768" y="95193"/>
                      </a:cubicBezTo>
                      <a:cubicBezTo>
                        <a:pt x="24872" y="91130"/>
                        <a:pt x="20028" y="88918"/>
                        <a:pt x="15061" y="89394"/>
                      </a:cubicBezTo>
                      <a:cubicBezTo>
                        <a:pt x="10094" y="89871"/>
                        <a:pt x="5758" y="92960"/>
                        <a:pt x="3687" y="97501"/>
                      </a:cubicBezTo>
                      <a:cubicBezTo>
                        <a:pt x="-1729" y="109986"/>
                        <a:pt x="-1153" y="124258"/>
                        <a:pt x="5248" y="136266"/>
                      </a:cubicBezTo>
                      <a:cubicBezTo>
                        <a:pt x="9456" y="144298"/>
                        <a:pt x="15461" y="151253"/>
                        <a:pt x="22793" y="156586"/>
                      </a:cubicBezTo>
                      <a:lnTo>
                        <a:pt x="20938" y="160653"/>
                      </a:lnTo>
                      <a:cubicBezTo>
                        <a:pt x="17736" y="167671"/>
                        <a:pt x="20830" y="175957"/>
                        <a:pt x="27849" y="179160"/>
                      </a:cubicBezTo>
                      <a:cubicBezTo>
                        <a:pt x="34867" y="182364"/>
                        <a:pt x="43152" y="179268"/>
                        <a:pt x="46356" y="172250"/>
                      </a:cubicBezTo>
                      <a:lnTo>
                        <a:pt x="48141" y="168339"/>
                      </a:lnTo>
                      <a:cubicBezTo>
                        <a:pt x="52456" y="169294"/>
                        <a:pt x="56862" y="169781"/>
                        <a:pt x="61282" y="169796"/>
                      </a:cubicBezTo>
                      <a:cubicBezTo>
                        <a:pt x="65925" y="169806"/>
                        <a:pt x="70549" y="169243"/>
                        <a:pt x="75053" y="168118"/>
                      </a:cubicBezTo>
                      <a:cubicBezTo>
                        <a:pt x="88428" y="165322"/>
                        <a:pt x="99680" y="156329"/>
                        <a:pt x="105356" y="143895"/>
                      </a:cubicBezTo>
                      <a:close/>
                      <a:moveTo>
                        <a:pt x="56940" y="48093"/>
                      </a:moveTo>
                      <a:cubicBezTo>
                        <a:pt x="59348" y="43585"/>
                        <a:pt x="63642" y="40386"/>
                        <a:pt x="68652" y="39369"/>
                      </a:cubicBezTo>
                      <a:cubicBezTo>
                        <a:pt x="71255" y="38772"/>
                        <a:pt x="73927" y="38539"/>
                        <a:pt x="76594" y="38680"/>
                      </a:cubicBezTo>
                      <a:lnTo>
                        <a:pt x="62711" y="69104"/>
                      </a:lnTo>
                      <a:cubicBezTo>
                        <a:pt x="60859" y="67180"/>
                        <a:pt x="59283" y="65011"/>
                        <a:pt x="58026" y="62657"/>
                      </a:cubicBezTo>
                      <a:cubicBezTo>
                        <a:pt x="55509" y="58207"/>
                        <a:pt x="55111" y="52867"/>
                        <a:pt x="56940" y="48093"/>
                      </a:cubicBezTo>
                      <a:close/>
                      <a:moveTo>
                        <a:pt x="60286" y="141711"/>
                      </a:moveTo>
                      <a:lnTo>
                        <a:pt x="74169" y="111286"/>
                      </a:lnTo>
                      <a:cubicBezTo>
                        <a:pt x="76021" y="113209"/>
                        <a:pt x="77597" y="115379"/>
                        <a:pt x="78856" y="117733"/>
                      </a:cubicBezTo>
                      <a:cubicBezTo>
                        <a:pt x="81685" y="122083"/>
                        <a:pt x="82094" y="127577"/>
                        <a:pt x="79940" y="132296"/>
                      </a:cubicBezTo>
                      <a:cubicBezTo>
                        <a:pt x="77785" y="137016"/>
                        <a:pt x="73367" y="140308"/>
                        <a:pt x="68228" y="141021"/>
                      </a:cubicBezTo>
                      <a:cubicBezTo>
                        <a:pt x="65627" y="141617"/>
                        <a:pt x="62953" y="141849"/>
                        <a:pt x="60286" y="141711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E29291A5-8538-4021-B1C8-5D5118F11F6A}"/>
                    </a:ext>
                  </a:extLst>
                </p:cNvPr>
                <p:cNvSpPr/>
                <p:nvPr/>
              </p:nvSpPr>
              <p:spPr>
                <a:xfrm>
                  <a:off x="6026076" y="3596640"/>
                  <a:ext cx="139154" cy="68759"/>
                </a:xfrm>
                <a:custGeom>
                  <a:avLst/>
                  <a:gdLst>
                    <a:gd name="connsiteX0" fmla="*/ 125728 w 139154"/>
                    <a:gd name="connsiteY0" fmla="*/ 0 h 68758"/>
                    <a:gd name="connsiteX1" fmla="*/ 111759 w 139154"/>
                    <a:gd name="connsiteY1" fmla="*/ 13969 h 68758"/>
                    <a:gd name="connsiteX2" fmla="*/ 111759 w 139154"/>
                    <a:gd name="connsiteY2" fmla="*/ 41910 h 68758"/>
                    <a:gd name="connsiteX3" fmla="*/ 27939 w 139154"/>
                    <a:gd name="connsiteY3" fmla="*/ 41910 h 68758"/>
                    <a:gd name="connsiteX4" fmla="*/ 27939 w 139154"/>
                    <a:gd name="connsiteY4" fmla="*/ 13969 h 68758"/>
                    <a:gd name="connsiteX5" fmla="*/ 13969 w 139154"/>
                    <a:gd name="connsiteY5" fmla="*/ 0 h 68758"/>
                    <a:gd name="connsiteX6" fmla="*/ 0 w 139154"/>
                    <a:gd name="connsiteY6" fmla="*/ 13969 h 68758"/>
                    <a:gd name="connsiteX7" fmla="*/ 0 w 139154"/>
                    <a:gd name="connsiteY7" fmla="*/ 55879 h 68758"/>
                    <a:gd name="connsiteX8" fmla="*/ 13969 w 139154"/>
                    <a:gd name="connsiteY8" fmla="*/ 69849 h 68758"/>
                    <a:gd name="connsiteX9" fmla="*/ 125730 w 139154"/>
                    <a:gd name="connsiteY9" fmla="*/ 69849 h 68758"/>
                    <a:gd name="connsiteX10" fmla="*/ 139699 w 139154"/>
                    <a:gd name="connsiteY10" fmla="*/ 55879 h 68758"/>
                    <a:gd name="connsiteX11" fmla="*/ 139699 w 139154"/>
                    <a:gd name="connsiteY11" fmla="*/ 13969 h 68758"/>
                    <a:gd name="connsiteX12" fmla="*/ 125728 w 139154"/>
                    <a:gd name="connsiteY12" fmla="*/ 0 h 68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154" h="68758">
                      <a:moveTo>
                        <a:pt x="125728" y="0"/>
                      </a:moveTo>
                      <a:cubicBezTo>
                        <a:pt x="118013" y="0"/>
                        <a:pt x="111759" y="6254"/>
                        <a:pt x="111759" y="13969"/>
                      </a:cubicBezTo>
                      <a:lnTo>
                        <a:pt x="111759" y="41910"/>
                      </a:lnTo>
                      <a:lnTo>
                        <a:pt x="27939" y="41910"/>
                      </a:lnTo>
                      <a:lnTo>
                        <a:pt x="27939" y="13969"/>
                      </a:lnTo>
                      <a:cubicBezTo>
                        <a:pt x="27939" y="6254"/>
                        <a:pt x="21685" y="0"/>
                        <a:pt x="13969" y="0"/>
                      </a:cubicBezTo>
                      <a:cubicBezTo>
                        <a:pt x="6254" y="0"/>
                        <a:pt x="0" y="6254"/>
                        <a:pt x="0" y="13969"/>
                      </a:cubicBezTo>
                      <a:lnTo>
                        <a:pt x="0" y="55879"/>
                      </a:lnTo>
                      <a:cubicBezTo>
                        <a:pt x="0" y="63595"/>
                        <a:pt x="6254" y="69849"/>
                        <a:pt x="13969" y="69849"/>
                      </a:cubicBezTo>
                      <a:lnTo>
                        <a:pt x="125730" y="69849"/>
                      </a:lnTo>
                      <a:cubicBezTo>
                        <a:pt x="133446" y="69849"/>
                        <a:pt x="139699" y="63594"/>
                        <a:pt x="139699" y="55879"/>
                      </a:cubicBezTo>
                      <a:lnTo>
                        <a:pt x="139699" y="13969"/>
                      </a:lnTo>
                      <a:cubicBezTo>
                        <a:pt x="139698" y="6255"/>
                        <a:pt x="133444" y="0"/>
                        <a:pt x="125728" y="0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504B3AF6-EE76-461D-8494-5B3D5D2D60EF}"/>
                    </a:ext>
                  </a:extLst>
                </p:cNvPr>
                <p:cNvSpPr/>
                <p:nvPr/>
              </p:nvSpPr>
              <p:spPr>
                <a:xfrm>
                  <a:off x="5886378" y="3009900"/>
                  <a:ext cx="419100" cy="838200"/>
                </a:xfrm>
                <a:custGeom>
                  <a:avLst/>
                  <a:gdLst>
                    <a:gd name="connsiteX0" fmla="*/ 418093 w 419100"/>
                    <a:gd name="connsiteY0" fmla="*/ 553343 h 838200"/>
                    <a:gd name="connsiteX1" fmla="*/ 413053 w 419100"/>
                    <a:gd name="connsiteY1" fmla="*/ 527927 h 838200"/>
                    <a:gd name="connsiteX2" fmla="*/ 390822 w 419100"/>
                    <a:gd name="connsiteY2" fmla="*/ 516891 h 838200"/>
                    <a:gd name="connsiteX3" fmla="*/ 375805 w 419100"/>
                    <a:gd name="connsiteY3" fmla="*/ 516891 h 838200"/>
                    <a:gd name="connsiteX4" fmla="*/ 223518 w 419100"/>
                    <a:gd name="connsiteY4" fmla="*/ 419557 h 838200"/>
                    <a:gd name="connsiteX5" fmla="*/ 223518 w 419100"/>
                    <a:gd name="connsiteY5" fmla="*/ 362237 h 838200"/>
                    <a:gd name="connsiteX6" fmla="*/ 363446 w 419100"/>
                    <a:gd name="connsiteY6" fmla="*/ 209480 h 838200"/>
                    <a:gd name="connsiteX7" fmla="*/ 223518 w 419100"/>
                    <a:gd name="connsiteY7" fmla="*/ 56723 h 838200"/>
                    <a:gd name="connsiteX8" fmla="*/ 223518 w 419100"/>
                    <a:gd name="connsiteY8" fmla="*/ 13969 h 838200"/>
                    <a:gd name="connsiteX9" fmla="*/ 209548 w 419100"/>
                    <a:gd name="connsiteY9" fmla="*/ 0 h 838200"/>
                    <a:gd name="connsiteX10" fmla="*/ 195579 w 419100"/>
                    <a:gd name="connsiteY10" fmla="*/ 13969 h 838200"/>
                    <a:gd name="connsiteX11" fmla="*/ 195579 w 419100"/>
                    <a:gd name="connsiteY11" fmla="*/ 56726 h 838200"/>
                    <a:gd name="connsiteX12" fmla="*/ 55744 w 419100"/>
                    <a:gd name="connsiteY12" fmla="*/ 209625 h 838200"/>
                    <a:gd name="connsiteX13" fmla="*/ 195579 w 419100"/>
                    <a:gd name="connsiteY13" fmla="*/ 362525 h 838200"/>
                    <a:gd name="connsiteX14" fmla="*/ 195579 w 419100"/>
                    <a:gd name="connsiteY14" fmla="*/ 419557 h 838200"/>
                    <a:gd name="connsiteX15" fmla="*/ 43292 w 419100"/>
                    <a:gd name="connsiteY15" fmla="*/ 516891 h 838200"/>
                    <a:gd name="connsiteX16" fmla="*/ 28275 w 419100"/>
                    <a:gd name="connsiteY16" fmla="*/ 516891 h 838200"/>
                    <a:gd name="connsiteX17" fmla="*/ 5989 w 419100"/>
                    <a:gd name="connsiteY17" fmla="*/ 528004 h 838200"/>
                    <a:gd name="connsiteX18" fmla="*/ 1288 w 419100"/>
                    <a:gd name="connsiteY18" fmla="*/ 554327 h 838200"/>
                    <a:gd name="connsiteX19" fmla="*/ 69849 w 419100"/>
                    <a:gd name="connsiteY19" fmla="*/ 756688 h 838200"/>
                    <a:gd name="connsiteX20" fmla="*/ 69849 w 419100"/>
                    <a:gd name="connsiteY20" fmla="*/ 768351 h 838200"/>
                    <a:gd name="connsiteX21" fmla="*/ 41908 w 419100"/>
                    <a:gd name="connsiteY21" fmla="*/ 768351 h 838200"/>
                    <a:gd name="connsiteX22" fmla="*/ 41908 w 419100"/>
                    <a:gd name="connsiteY22" fmla="*/ 740411 h 838200"/>
                    <a:gd name="connsiteX23" fmla="*/ 27939 w 419100"/>
                    <a:gd name="connsiteY23" fmla="*/ 726441 h 838200"/>
                    <a:gd name="connsiteX24" fmla="*/ 13969 w 419100"/>
                    <a:gd name="connsiteY24" fmla="*/ 740411 h 838200"/>
                    <a:gd name="connsiteX25" fmla="*/ 13969 w 419100"/>
                    <a:gd name="connsiteY25" fmla="*/ 768351 h 838200"/>
                    <a:gd name="connsiteX26" fmla="*/ 0 w 419100"/>
                    <a:gd name="connsiteY26" fmla="*/ 782321 h 838200"/>
                    <a:gd name="connsiteX27" fmla="*/ 13969 w 419100"/>
                    <a:gd name="connsiteY27" fmla="*/ 796290 h 838200"/>
                    <a:gd name="connsiteX28" fmla="*/ 13969 w 419100"/>
                    <a:gd name="connsiteY28" fmla="*/ 824231 h 838200"/>
                    <a:gd name="connsiteX29" fmla="*/ 27939 w 419100"/>
                    <a:gd name="connsiteY29" fmla="*/ 838200 h 838200"/>
                    <a:gd name="connsiteX30" fmla="*/ 41908 w 419100"/>
                    <a:gd name="connsiteY30" fmla="*/ 824231 h 838200"/>
                    <a:gd name="connsiteX31" fmla="*/ 41908 w 419100"/>
                    <a:gd name="connsiteY31" fmla="*/ 796290 h 838200"/>
                    <a:gd name="connsiteX32" fmla="*/ 69849 w 419100"/>
                    <a:gd name="connsiteY32" fmla="*/ 796290 h 838200"/>
                    <a:gd name="connsiteX33" fmla="*/ 69849 w 419100"/>
                    <a:gd name="connsiteY33" fmla="*/ 810260 h 838200"/>
                    <a:gd name="connsiteX34" fmla="*/ 83818 w 419100"/>
                    <a:gd name="connsiteY34" fmla="*/ 824229 h 838200"/>
                    <a:gd name="connsiteX35" fmla="*/ 335278 w 419100"/>
                    <a:gd name="connsiteY35" fmla="*/ 824229 h 838200"/>
                    <a:gd name="connsiteX36" fmla="*/ 349248 w 419100"/>
                    <a:gd name="connsiteY36" fmla="*/ 810260 h 838200"/>
                    <a:gd name="connsiteX37" fmla="*/ 349248 w 419100"/>
                    <a:gd name="connsiteY37" fmla="*/ 796290 h 838200"/>
                    <a:gd name="connsiteX38" fmla="*/ 377188 w 419100"/>
                    <a:gd name="connsiteY38" fmla="*/ 796290 h 838200"/>
                    <a:gd name="connsiteX39" fmla="*/ 377188 w 419100"/>
                    <a:gd name="connsiteY39" fmla="*/ 824231 h 838200"/>
                    <a:gd name="connsiteX40" fmla="*/ 391158 w 419100"/>
                    <a:gd name="connsiteY40" fmla="*/ 838200 h 838200"/>
                    <a:gd name="connsiteX41" fmla="*/ 405127 w 419100"/>
                    <a:gd name="connsiteY41" fmla="*/ 824231 h 838200"/>
                    <a:gd name="connsiteX42" fmla="*/ 405127 w 419100"/>
                    <a:gd name="connsiteY42" fmla="*/ 796290 h 838200"/>
                    <a:gd name="connsiteX43" fmla="*/ 419097 w 419100"/>
                    <a:gd name="connsiteY43" fmla="*/ 782321 h 838200"/>
                    <a:gd name="connsiteX44" fmla="*/ 405127 w 419100"/>
                    <a:gd name="connsiteY44" fmla="*/ 768351 h 838200"/>
                    <a:gd name="connsiteX45" fmla="*/ 405127 w 419100"/>
                    <a:gd name="connsiteY45" fmla="*/ 740411 h 838200"/>
                    <a:gd name="connsiteX46" fmla="*/ 391158 w 419100"/>
                    <a:gd name="connsiteY46" fmla="*/ 726441 h 838200"/>
                    <a:gd name="connsiteX47" fmla="*/ 377188 w 419100"/>
                    <a:gd name="connsiteY47" fmla="*/ 740411 h 838200"/>
                    <a:gd name="connsiteX48" fmla="*/ 377188 w 419100"/>
                    <a:gd name="connsiteY48" fmla="*/ 768351 h 838200"/>
                    <a:gd name="connsiteX49" fmla="*/ 349248 w 419100"/>
                    <a:gd name="connsiteY49" fmla="*/ 768351 h 838200"/>
                    <a:gd name="connsiteX50" fmla="*/ 349248 w 419100"/>
                    <a:gd name="connsiteY50" fmla="*/ 756687 h 838200"/>
                    <a:gd name="connsiteX51" fmla="*/ 418093 w 419100"/>
                    <a:gd name="connsiteY51" fmla="*/ 553343 h 838200"/>
                    <a:gd name="connsiteX52" fmla="*/ 157349 w 419100"/>
                    <a:gd name="connsiteY52" fmla="*/ 323971 h 838200"/>
                    <a:gd name="connsiteX53" fmla="*/ 95160 w 419100"/>
                    <a:gd name="connsiteY53" fmla="*/ 157388 h 838200"/>
                    <a:gd name="connsiteX54" fmla="*/ 213996 w 419100"/>
                    <a:gd name="connsiteY54" fmla="*/ 83931 h 838200"/>
                    <a:gd name="connsiteX55" fmla="*/ 327338 w 419100"/>
                    <a:gd name="connsiteY55" fmla="*/ 165610 h 838200"/>
                    <a:gd name="connsiteX56" fmla="*/ 295251 w 419100"/>
                    <a:gd name="connsiteY56" fmla="*/ 301582 h 838200"/>
                    <a:gd name="connsiteX57" fmla="*/ 157349 w 419100"/>
                    <a:gd name="connsiteY57" fmla="*/ 323971 h 838200"/>
                    <a:gd name="connsiteX58" fmla="*/ 209547 w 419100"/>
                    <a:gd name="connsiteY58" fmla="*/ 447041 h 838200"/>
                    <a:gd name="connsiteX59" fmla="*/ 347215 w 419100"/>
                    <a:gd name="connsiteY59" fmla="*/ 516891 h 838200"/>
                    <a:gd name="connsiteX60" fmla="*/ 71879 w 419100"/>
                    <a:gd name="connsiteY60" fmla="*/ 516891 h 838200"/>
                    <a:gd name="connsiteX61" fmla="*/ 209547 w 419100"/>
                    <a:gd name="connsiteY61" fmla="*/ 447041 h 838200"/>
                    <a:gd name="connsiteX62" fmla="*/ 321306 w 419100"/>
                    <a:gd name="connsiteY62" fmla="*/ 796290 h 838200"/>
                    <a:gd name="connsiteX63" fmla="*/ 97786 w 419100"/>
                    <a:gd name="connsiteY63" fmla="*/ 796290 h 838200"/>
                    <a:gd name="connsiteX64" fmla="*/ 97786 w 419100"/>
                    <a:gd name="connsiteY64" fmla="*/ 768349 h 838200"/>
                    <a:gd name="connsiteX65" fmla="*/ 321306 w 419100"/>
                    <a:gd name="connsiteY65" fmla="*/ 768349 h 838200"/>
                    <a:gd name="connsiteX66" fmla="*/ 321306 w 419100"/>
                    <a:gd name="connsiteY66" fmla="*/ 796290 h 838200"/>
                    <a:gd name="connsiteX67" fmla="*/ 325256 w 419100"/>
                    <a:gd name="connsiteY67" fmla="*/ 740411 h 838200"/>
                    <a:gd name="connsiteX68" fmla="*/ 93829 w 419100"/>
                    <a:gd name="connsiteY68" fmla="*/ 740411 h 838200"/>
                    <a:gd name="connsiteX69" fmla="*/ 27996 w 419100"/>
                    <a:gd name="connsiteY69" fmla="*/ 546161 h 838200"/>
                    <a:gd name="connsiteX70" fmla="*/ 28270 w 419100"/>
                    <a:gd name="connsiteY70" fmla="*/ 544830 h 838200"/>
                    <a:gd name="connsiteX71" fmla="*/ 391359 w 419100"/>
                    <a:gd name="connsiteY71" fmla="*/ 545267 h 838200"/>
                    <a:gd name="connsiteX72" fmla="*/ 325256 w 419100"/>
                    <a:gd name="connsiteY72" fmla="*/ 740411 h 838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419100" h="838200">
                      <a:moveTo>
                        <a:pt x="418093" y="553343"/>
                      </a:moveTo>
                      <a:cubicBezTo>
                        <a:pt x="420485" y="544548"/>
                        <a:pt x="418619" y="535143"/>
                        <a:pt x="413053" y="527927"/>
                      </a:cubicBezTo>
                      <a:cubicBezTo>
                        <a:pt x="407778" y="520971"/>
                        <a:pt x="399551" y="516886"/>
                        <a:pt x="390822" y="516891"/>
                      </a:cubicBezTo>
                      <a:lnTo>
                        <a:pt x="375805" y="516891"/>
                      </a:lnTo>
                      <a:cubicBezTo>
                        <a:pt x="366315" y="464101"/>
                        <a:pt x="303764" y="423790"/>
                        <a:pt x="223518" y="419557"/>
                      </a:cubicBezTo>
                      <a:lnTo>
                        <a:pt x="223518" y="362237"/>
                      </a:lnTo>
                      <a:cubicBezTo>
                        <a:pt x="302703" y="355282"/>
                        <a:pt x="363446" y="288969"/>
                        <a:pt x="363446" y="209480"/>
                      </a:cubicBezTo>
                      <a:cubicBezTo>
                        <a:pt x="363446" y="129990"/>
                        <a:pt x="302703" y="63677"/>
                        <a:pt x="223518" y="56723"/>
                      </a:cubicBezTo>
                      <a:lnTo>
                        <a:pt x="223518" y="13969"/>
                      </a:lnTo>
                      <a:cubicBezTo>
                        <a:pt x="223518" y="6254"/>
                        <a:pt x="217264" y="0"/>
                        <a:pt x="209548" y="0"/>
                      </a:cubicBezTo>
                      <a:cubicBezTo>
                        <a:pt x="201833" y="0"/>
                        <a:pt x="195579" y="6254"/>
                        <a:pt x="195579" y="13969"/>
                      </a:cubicBezTo>
                      <a:lnTo>
                        <a:pt x="195579" y="56726"/>
                      </a:lnTo>
                      <a:cubicBezTo>
                        <a:pt x="116413" y="63806"/>
                        <a:pt x="55744" y="130144"/>
                        <a:pt x="55744" y="209625"/>
                      </a:cubicBezTo>
                      <a:cubicBezTo>
                        <a:pt x="55744" y="289107"/>
                        <a:pt x="116413" y="355444"/>
                        <a:pt x="195579" y="362525"/>
                      </a:cubicBezTo>
                      <a:lnTo>
                        <a:pt x="195579" y="419557"/>
                      </a:lnTo>
                      <a:cubicBezTo>
                        <a:pt x="115333" y="423790"/>
                        <a:pt x="52780" y="464101"/>
                        <a:pt x="43292" y="516891"/>
                      </a:cubicBezTo>
                      <a:lnTo>
                        <a:pt x="28275" y="516891"/>
                      </a:lnTo>
                      <a:cubicBezTo>
                        <a:pt x="19513" y="516886"/>
                        <a:pt x="11258" y="521002"/>
                        <a:pt x="5989" y="528004"/>
                      </a:cubicBezTo>
                      <a:cubicBezTo>
                        <a:pt x="298" y="535520"/>
                        <a:pt x="-1450" y="545306"/>
                        <a:pt x="1288" y="554327"/>
                      </a:cubicBezTo>
                      <a:lnTo>
                        <a:pt x="69849" y="756688"/>
                      </a:lnTo>
                      <a:lnTo>
                        <a:pt x="69849" y="768351"/>
                      </a:lnTo>
                      <a:lnTo>
                        <a:pt x="41908" y="768351"/>
                      </a:lnTo>
                      <a:lnTo>
                        <a:pt x="41908" y="740411"/>
                      </a:lnTo>
                      <a:cubicBezTo>
                        <a:pt x="41908" y="732695"/>
                        <a:pt x="35655" y="726441"/>
                        <a:pt x="27939" y="726441"/>
                      </a:cubicBezTo>
                      <a:cubicBezTo>
                        <a:pt x="20223" y="726441"/>
                        <a:pt x="13969" y="732697"/>
                        <a:pt x="13969" y="740411"/>
                      </a:cubicBezTo>
                      <a:lnTo>
                        <a:pt x="13969" y="768351"/>
                      </a:lnTo>
                      <a:cubicBezTo>
                        <a:pt x="6254" y="768351"/>
                        <a:pt x="0" y="774605"/>
                        <a:pt x="0" y="782321"/>
                      </a:cubicBezTo>
                      <a:cubicBezTo>
                        <a:pt x="0" y="790036"/>
                        <a:pt x="6254" y="796290"/>
                        <a:pt x="13969" y="796290"/>
                      </a:cubicBezTo>
                      <a:lnTo>
                        <a:pt x="13969" y="824231"/>
                      </a:lnTo>
                      <a:cubicBezTo>
                        <a:pt x="13969" y="831946"/>
                        <a:pt x="20223" y="838200"/>
                        <a:pt x="27939" y="838200"/>
                      </a:cubicBezTo>
                      <a:cubicBezTo>
                        <a:pt x="35655" y="838200"/>
                        <a:pt x="41908" y="831946"/>
                        <a:pt x="41908" y="824231"/>
                      </a:cubicBezTo>
                      <a:lnTo>
                        <a:pt x="41908" y="796290"/>
                      </a:lnTo>
                      <a:lnTo>
                        <a:pt x="69849" y="796290"/>
                      </a:lnTo>
                      <a:lnTo>
                        <a:pt x="69849" y="810260"/>
                      </a:lnTo>
                      <a:cubicBezTo>
                        <a:pt x="69849" y="817975"/>
                        <a:pt x="76103" y="824229"/>
                        <a:pt x="83818" y="824229"/>
                      </a:cubicBezTo>
                      <a:lnTo>
                        <a:pt x="335278" y="824229"/>
                      </a:lnTo>
                      <a:cubicBezTo>
                        <a:pt x="342994" y="824229"/>
                        <a:pt x="349248" y="817975"/>
                        <a:pt x="349248" y="810260"/>
                      </a:cubicBezTo>
                      <a:lnTo>
                        <a:pt x="349248" y="796290"/>
                      </a:lnTo>
                      <a:lnTo>
                        <a:pt x="377188" y="796290"/>
                      </a:lnTo>
                      <a:lnTo>
                        <a:pt x="377188" y="824231"/>
                      </a:lnTo>
                      <a:cubicBezTo>
                        <a:pt x="377188" y="831946"/>
                        <a:pt x="383442" y="838200"/>
                        <a:pt x="391158" y="838200"/>
                      </a:cubicBezTo>
                      <a:cubicBezTo>
                        <a:pt x="398874" y="838200"/>
                        <a:pt x="405127" y="831946"/>
                        <a:pt x="405127" y="824231"/>
                      </a:cubicBezTo>
                      <a:lnTo>
                        <a:pt x="405127" y="796290"/>
                      </a:lnTo>
                      <a:cubicBezTo>
                        <a:pt x="412843" y="796290"/>
                        <a:pt x="419097" y="790036"/>
                        <a:pt x="419097" y="782321"/>
                      </a:cubicBezTo>
                      <a:cubicBezTo>
                        <a:pt x="419097" y="774605"/>
                        <a:pt x="412843" y="768351"/>
                        <a:pt x="405127" y="768351"/>
                      </a:cubicBezTo>
                      <a:lnTo>
                        <a:pt x="405127" y="740411"/>
                      </a:lnTo>
                      <a:cubicBezTo>
                        <a:pt x="405127" y="732695"/>
                        <a:pt x="398874" y="726441"/>
                        <a:pt x="391158" y="726441"/>
                      </a:cubicBezTo>
                      <a:cubicBezTo>
                        <a:pt x="383442" y="726441"/>
                        <a:pt x="377188" y="732697"/>
                        <a:pt x="377188" y="740411"/>
                      </a:cubicBezTo>
                      <a:lnTo>
                        <a:pt x="377188" y="768351"/>
                      </a:lnTo>
                      <a:lnTo>
                        <a:pt x="349248" y="768351"/>
                      </a:lnTo>
                      <a:lnTo>
                        <a:pt x="349248" y="756687"/>
                      </a:lnTo>
                      <a:lnTo>
                        <a:pt x="418093" y="553343"/>
                      </a:lnTo>
                      <a:close/>
                      <a:moveTo>
                        <a:pt x="157349" y="323971"/>
                      </a:moveTo>
                      <a:cubicBezTo>
                        <a:pt x="94253" y="295071"/>
                        <a:pt x="66437" y="220566"/>
                        <a:pt x="95160" y="157388"/>
                      </a:cubicBezTo>
                      <a:cubicBezTo>
                        <a:pt x="116272" y="111124"/>
                        <a:pt x="163174" y="82132"/>
                        <a:pt x="213996" y="83931"/>
                      </a:cubicBezTo>
                      <a:cubicBezTo>
                        <a:pt x="264819" y="85731"/>
                        <a:pt x="309553" y="117968"/>
                        <a:pt x="327338" y="165610"/>
                      </a:cubicBezTo>
                      <a:cubicBezTo>
                        <a:pt x="345124" y="213253"/>
                        <a:pt x="332461" y="266918"/>
                        <a:pt x="295251" y="301582"/>
                      </a:cubicBezTo>
                      <a:cubicBezTo>
                        <a:pt x="258041" y="336246"/>
                        <a:pt x="203614" y="345081"/>
                        <a:pt x="157349" y="323971"/>
                      </a:cubicBezTo>
                      <a:close/>
                      <a:moveTo>
                        <a:pt x="209547" y="447041"/>
                      </a:moveTo>
                      <a:cubicBezTo>
                        <a:pt x="277364" y="447041"/>
                        <a:pt x="335755" y="477825"/>
                        <a:pt x="347215" y="516891"/>
                      </a:cubicBezTo>
                      <a:lnTo>
                        <a:pt x="71879" y="516891"/>
                      </a:lnTo>
                      <a:cubicBezTo>
                        <a:pt x="83339" y="477825"/>
                        <a:pt x="141729" y="447041"/>
                        <a:pt x="209547" y="447041"/>
                      </a:cubicBezTo>
                      <a:close/>
                      <a:moveTo>
                        <a:pt x="321306" y="796290"/>
                      </a:moveTo>
                      <a:lnTo>
                        <a:pt x="97786" y="796290"/>
                      </a:lnTo>
                      <a:lnTo>
                        <a:pt x="97786" y="768349"/>
                      </a:lnTo>
                      <a:lnTo>
                        <a:pt x="321306" y="768349"/>
                      </a:lnTo>
                      <a:lnTo>
                        <a:pt x="321306" y="796290"/>
                      </a:lnTo>
                      <a:close/>
                      <a:moveTo>
                        <a:pt x="325256" y="740411"/>
                      </a:moveTo>
                      <a:lnTo>
                        <a:pt x="93829" y="740411"/>
                      </a:lnTo>
                      <a:lnTo>
                        <a:pt x="27996" y="546161"/>
                      </a:lnTo>
                      <a:cubicBezTo>
                        <a:pt x="27851" y="545701"/>
                        <a:pt x="27954" y="545197"/>
                        <a:pt x="28270" y="544830"/>
                      </a:cubicBezTo>
                      <a:lnTo>
                        <a:pt x="391359" y="545267"/>
                      </a:lnTo>
                      <a:lnTo>
                        <a:pt x="325256" y="740411"/>
                      </a:ln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3B1AC8D0-7C1C-4D4D-A3FE-FAD27B32C1E4}"/>
                    </a:ext>
                  </a:extLst>
                </p:cNvPr>
                <p:cNvSpPr/>
                <p:nvPr/>
              </p:nvSpPr>
              <p:spPr>
                <a:xfrm>
                  <a:off x="5732795" y="3261383"/>
                  <a:ext cx="139154" cy="222647"/>
                </a:xfrm>
                <a:custGeom>
                  <a:avLst/>
                  <a:gdLst>
                    <a:gd name="connsiteX0" fmla="*/ 79640 w 139154"/>
                    <a:gd name="connsiteY0" fmla="*/ 4075 h 222646"/>
                    <a:gd name="connsiteX1" fmla="*/ 59877 w 139154"/>
                    <a:gd name="connsiteY1" fmla="*/ 4075 h 222646"/>
                    <a:gd name="connsiteX2" fmla="*/ 4002 w 139154"/>
                    <a:gd name="connsiteY2" fmla="*/ 59951 h 222646"/>
                    <a:gd name="connsiteX3" fmla="*/ 4091 w 139154"/>
                    <a:gd name="connsiteY3" fmla="*/ 79616 h 222646"/>
                    <a:gd name="connsiteX4" fmla="*/ 23756 w 139154"/>
                    <a:gd name="connsiteY4" fmla="*/ 79705 h 222646"/>
                    <a:gd name="connsiteX5" fmla="*/ 55789 w 139154"/>
                    <a:gd name="connsiteY5" fmla="*/ 47673 h 222646"/>
                    <a:gd name="connsiteX6" fmla="*/ 55789 w 139154"/>
                    <a:gd name="connsiteY6" fmla="*/ 209528 h 222646"/>
                    <a:gd name="connsiteX7" fmla="*/ 69758 w 139154"/>
                    <a:gd name="connsiteY7" fmla="*/ 223497 h 222646"/>
                    <a:gd name="connsiteX8" fmla="*/ 83728 w 139154"/>
                    <a:gd name="connsiteY8" fmla="*/ 209528 h 222646"/>
                    <a:gd name="connsiteX9" fmla="*/ 83728 w 139154"/>
                    <a:gd name="connsiteY9" fmla="*/ 47671 h 222646"/>
                    <a:gd name="connsiteX10" fmla="*/ 115761 w 139154"/>
                    <a:gd name="connsiteY10" fmla="*/ 79705 h 222646"/>
                    <a:gd name="connsiteX11" fmla="*/ 135454 w 139154"/>
                    <a:gd name="connsiteY11" fmla="*/ 79643 h 222646"/>
                    <a:gd name="connsiteX12" fmla="*/ 135516 w 139154"/>
                    <a:gd name="connsiteY12" fmla="*/ 59950 h 222646"/>
                    <a:gd name="connsiteX13" fmla="*/ 79640 w 139154"/>
                    <a:gd name="connsiteY13" fmla="*/ 4075 h 222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9154" h="222646">
                      <a:moveTo>
                        <a:pt x="79640" y="4075"/>
                      </a:moveTo>
                      <a:cubicBezTo>
                        <a:pt x="74172" y="-1358"/>
                        <a:pt x="65345" y="-1358"/>
                        <a:pt x="59877" y="4075"/>
                      </a:cubicBezTo>
                      <a:lnTo>
                        <a:pt x="4002" y="59951"/>
                      </a:lnTo>
                      <a:cubicBezTo>
                        <a:pt x="-1369" y="65421"/>
                        <a:pt x="-1328" y="74196"/>
                        <a:pt x="4091" y="79616"/>
                      </a:cubicBezTo>
                      <a:cubicBezTo>
                        <a:pt x="9509" y="85037"/>
                        <a:pt x="18286" y="85076"/>
                        <a:pt x="23756" y="79705"/>
                      </a:cubicBezTo>
                      <a:lnTo>
                        <a:pt x="55789" y="47673"/>
                      </a:lnTo>
                      <a:lnTo>
                        <a:pt x="55789" y="209528"/>
                      </a:lnTo>
                      <a:cubicBezTo>
                        <a:pt x="55789" y="217243"/>
                        <a:pt x="62043" y="223497"/>
                        <a:pt x="69758" y="223497"/>
                      </a:cubicBezTo>
                      <a:cubicBezTo>
                        <a:pt x="77474" y="223497"/>
                        <a:pt x="83728" y="217243"/>
                        <a:pt x="83728" y="209528"/>
                      </a:cubicBezTo>
                      <a:lnTo>
                        <a:pt x="83728" y="47671"/>
                      </a:lnTo>
                      <a:lnTo>
                        <a:pt x="115761" y="79705"/>
                      </a:lnTo>
                      <a:cubicBezTo>
                        <a:pt x="121226" y="85101"/>
                        <a:pt x="130022" y="85073"/>
                        <a:pt x="135454" y="79643"/>
                      </a:cubicBezTo>
                      <a:cubicBezTo>
                        <a:pt x="140884" y="74212"/>
                        <a:pt x="140912" y="65416"/>
                        <a:pt x="135516" y="59950"/>
                      </a:cubicBezTo>
                      <a:lnTo>
                        <a:pt x="79640" y="4075"/>
                      </a:ln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C7B06064-4175-4525-A4E7-2EB6B27754FA}"/>
                    </a:ext>
                  </a:extLst>
                </p:cNvPr>
                <p:cNvSpPr/>
                <p:nvPr/>
              </p:nvSpPr>
              <p:spPr>
                <a:xfrm>
                  <a:off x="6319536" y="3009923"/>
                  <a:ext cx="139154" cy="222647"/>
                </a:xfrm>
                <a:custGeom>
                  <a:avLst/>
                  <a:gdLst>
                    <a:gd name="connsiteX0" fmla="*/ 135515 w 139154"/>
                    <a:gd name="connsiteY0" fmla="*/ 59951 h 222646"/>
                    <a:gd name="connsiteX1" fmla="*/ 79640 w 139154"/>
                    <a:gd name="connsiteY1" fmla="*/ 4075 h 222646"/>
                    <a:gd name="connsiteX2" fmla="*/ 59877 w 139154"/>
                    <a:gd name="connsiteY2" fmla="*/ 4075 h 222646"/>
                    <a:gd name="connsiteX3" fmla="*/ 4002 w 139154"/>
                    <a:gd name="connsiteY3" fmla="*/ 59951 h 222646"/>
                    <a:gd name="connsiteX4" fmla="*/ 4091 w 139154"/>
                    <a:gd name="connsiteY4" fmla="*/ 79616 h 222646"/>
                    <a:gd name="connsiteX5" fmla="*/ 23756 w 139154"/>
                    <a:gd name="connsiteY5" fmla="*/ 79705 h 222646"/>
                    <a:gd name="connsiteX6" fmla="*/ 55789 w 139154"/>
                    <a:gd name="connsiteY6" fmla="*/ 47673 h 222646"/>
                    <a:gd name="connsiteX7" fmla="*/ 55789 w 139154"/>
                    <a:gd name="connsiteY7" fmla="*/ 209527 h 222646"/>
                    <a:gd name="connsiteX8" fmla="*/ 69758 w 139154"/>
                    <a:gd name="connsiteY8" fmla="*/ 223497 h 222646"/>
                    <a:gd name="connsiteX9" fmla="*/ 83728 w 139154"/>
                    <a:gd name="connsiteY9" fmla="*/ 209527 h 222646"/>
                    <a:gd name="connsiteX10" fmla="*/ 83728 w 139154"/>
                    <a:gd name="connsiteY10" fmla="*/ 47671 h 222646"/>
                    <a:gd name="connsiteX11" fmla="*/ 115761 w 139154"/>
                    <a:gd name="connsiteY11" fmla="*/ 79705 h 222646"/>
                    <a:gd name="connsiteX12" fmla="*/ 129287 w 139154"/>
                    <a:gd name="connsiteY12" fmla="*/ 83390 h 222646"/>
                    <a:gd name="connsiteX13" fmla="*/ 139200 w 139154"/>
                    <a:gd name="connsiteY13" fmla="*/ 73477 h 222646"/>
                    <a:gd name="connsiteX14" fmla="*/ 135515 w 139154"/>
                    <a:gd name="connsiteY14" fmla="*/ 59951 h 222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9154" h="222646">
                      <a:moveTo>
                        <a:pt x="135515" y="59951"/>
                      </a:moveTo>
                      <a:lnTo>
                        <a:pt x="79640" y="4075"/>
                      </a:lnTo>
                      <a:cubicBezTo>
                        <a:pt x="74172" y="-1358"/>
                        <a:pt x="65345" y="-1358"/>
                        <a:pt x="59877" y="4075"/>
                      </a:cubicBezTo>
                      <a:lnTo>
                        <a:pt x="4002" y="59951"/>
                      </a:lnTo>
                      <a:cubicBezTo>
                        <a:pt x="-1369" y="65421"/>
                        <a:pt x="-1328" y="74196"/>
                        <a:pt x="4091" y="79616"/>
                      </a:cubicBezTo>
                      <a:cubicBezTo>
                        <a:pt x="9509" y="85037"/>
                        <a:pt x="18286" y="85076"/>
                        <a:pt x="23756" y="79705"/>
                      </a:cubicBezTo>
                      <a:lnTo>
                        <a:pt x="55789" y="47673"/>
                      </a:lnTo>
                      <a:lnTo>
                        <a:pt x="55789" y="209527"/>
                      </a:lnTo>
                      <a:cubicBezTo>
                        <a:pt x="55789" y="217243"/>
                        <a:pt x="62043" y="223497"/>
                        <a:pt x="69758" y="223497"/>
                      </a:cubicBezTo>
                      <a:cubicBezTo>
                        <a:pt x="77474" y="223497"/>
                        <a:pt x="83728" y="217243"/>
                        <a:pt x="83728" y="209527"/>
                      </a:cubicBezTo>
                      <a:lnTo>
                        <a:pt x="83728" y="47671"/>
                      </a:lnTo>
                      <a:lnTo>
                        <a:pt x="115761" y="79705"/>
                      </a:lnTo>
                      <a:cubicBezTo>
                        <a:pt x="119283" y="83270"/>
                        <a:pt x="124444" y="84677"/>
                        <a:pt x="129287" y="83390"/>
                      </a:cubicBezTo>
                      <a:cubicBezTo>
                        <a:pt x="134130" y="82103"/>
                        <a:pt x="137913" y="78320"/>
                        <a:pt x="139200" y="73477"/>
                      </a:cubicBezTo>
                      <a:cubicBezTo>
                        <a:pt x="140486" y="68635"/>
                        <a:pt x="139080" y="63471"/>
                        <a:pt x="135515" y="59951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EA70FD5-EE77-4959-A52A-4C7BEFCC1E57}"/>
              </a:ext>
            </a:extLst>
          </p:cNvPr>
          <p:cNvGrpSpPr/>
          <p:nvPr/>
        </p:nvGrpSpPr>
        <p:grpSpPr>
          <a:xfrm>
            <a:off x="1153994" y="4427579"/>
            <a:ext cx="4712199" cy="1613575"/>
            <a:chOff x="1153994" y="4427579"/>
            <a:chExt cx="4712199" cy="1613575"/>
          </a:xfrm>
        </p:grpSpPr>
        <p:sp>
          <p:nvSpPr>
            <p:cNvPr id="103" name="Rectangle: Rounded Corners 102">
              <a:extLst>
                <a:ext uri="{FF2B5EF4-FFF2-40B4-BE49-F238E27FC236}">
                  <a16:creationId xmlns:a16="http://schemas.microsoft.com/office/drawing/2014/main" id="{D0E6C4A6-5D13-4CC0-ADD3-75C498AAB189}"/>
                </a:ext>
              </a:extLst>
            </p:cNvPr>
            <p:cNvSpPr/>
            <p:nvPr/>
          </p:nvSpPr>
          <p:spPr>
            <a:xfrm>
              <a:off x="1153994" y="4427579"/>
              <a:ext cx="4712199" cy="1613575"/>
            </a:xfrm>
            <a:prstGeom prst="roundRect">
              <a:avLst>
                <a:gd name="adj" fmla="val 11262"/>
              </a:avLst>
            </a:prstGeom>
            <a:solidFill>
              <a:schemeClr val="bg1"/>
            </a:solidFill>
            <a:ln>
              <a:noFill/>
            </a:ln>
            <a:effectLst>
              <a:outerShdw blurRad="457200" dist="254000" dir="5400000" sx="80000" sy="8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800">
                <a:solidFill>
                  <a:schemeClr val="accent1"/>
                </a:solidFill>
                <a:ea typeface="Roboto Slab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04" name="Rectangle 32">
              <a:extLst>
                <a:ext uri="{FF2B5EF4-FFF2-40B4-BE49-F238E27FC236}">
                  <a16:creationId xmlns:a16="http://schemas.microsoft.com/office/drawing/2014/main" id="{C45F66C5-E54A-46DF-A80C-49CFA78A2077}"/>
                </a:ext>
              </a:extLst>
            </p:cNvPr>
            <p:cNvSpPr/>
            <p:nvPr/>
          </p:nvSpPr>
          <p:spPr>
            <a:xfrm>
              <a:off x="2271052" y="4648082"/>
              <a:ext cx="2625330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Roboto Slab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Accounting</a:t>
              </a:r>
              <a:endParaRPr lang="en-US" b="1" dirty="0">
                <a:solidFill>
                  <a:schemeClr val="tx1">
                    <a:lumMod val="75000"/>
                    <a:lumOff val="25000"/>
                  </a:schemeClr>
                </a:solidFill>
                <a:ea typeface="Roboto Slab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05" name="Rectangle 33">
              <a:extLst>
                <a:ext uri="{FF2B5EF4-FFF2-40B4-BE49-F238E27FC236}">
                  <a16:creationId xmlns:a16="http://schemas.microsoft.com/office/drawing/2014/main" id="{26FFAC0B-AE3A-4A75-A5A8-E55419D749D0}"/>
                </a:ext>
              </a:extLst>
            </p:cNvPr>
            <p:cNvSpPr/>
            <p:nvPr/>
          </p:nvSpPr>
          <p:spPr>
            <a:xfrm>
              <a:off x="2271052" y="5057623"/>
              <a:ext cx="3319303" cy="62735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GB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ea typeface="Roboto Light" panose="02000000000000000000" pitchFamily="2" charset="0"/>
                </a:rPr>
                <a:t>Leverage agile frameworks to provide a robust synopsis for high level overviews. </a:t>
              </a:r>
            </a:p>
          </p:txBody>
        </p:sp>
        <p:grpSp>
          <p:nvGrpSpPr>
            <p:cNvPr id="131" name="Graphic 18">
              <a:extLst>
                <a:ext uri="{FF2B5EF4-FFF2-40B4-BE49-F238E27FC236}">
                  <a16:creationId xmlns:a16="http://schemas.microsoft.com/office/drawing/2014/main" id="{EE30E88B-79F9-4682-877A-40A8A1F2558B}"/>
                </a:ext>
              </a:extLst>
            </p:cNvPr>
            <p:cNvGrpSpPr/>
            <p:nvPr/>
          </p:nvGrpSpPr>
          <p:grpSpPr>
            <a:xfrm>
              <a:off x="1559822" y="4986511"/>
              <a:ext cx="494742" cy="495710"/>
              <a:chOff x="5676903" y="3009901"/>
              <a:chExt cx="836563" cy="838200"/>
            </a:xfrm>
            <a:solidFill>
              <a:schemeClr val="accent1"/>
            </a:solidFill>
          </p:grpSpPr>
          <p:grpSp>
            <p:nvGrpSpPr>
              <p:cNvPr id="132" name="Graphic 18">
                <a:extLst>
                  <a:ext uri="{FF2B5EF4-FFF2-40B4-BE49-F238E27FC236}">
                    <a16:creationId xmlns:a16="http://schemas.microsoft.com/office/drawing/2014/main" id="{3944FE52-BE3F-4CE1-82F6-74090DA9AE95}"/>
                  </a:ext>
                </a:extLst>
              </p:cNvPr>
              <p:cNvGrpSpPr/>
              <p:nvPr/>
            </p:nvGrpSpPr>
            <p:grpSpPr>
              <a:xfrm>
                <a:off x="5676903" y="3009901"/>
                <a:ext cx="836563" cy="838200"/>
                <a:chOff x="5676903" y="3009901"/>
                <a:chExt cx="836563" cy="838200"/>
              </a:xfrm>
              <a:grpFill/>
            </p:grpSpPr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B3AD8FD2-2C59-4848-BDFB-647848571F98}"/>
                    </a:ext>
                  </a:extLst>
                </p:cNvPr>
                <p:cNvSpPr/>
                <p:nvPr/>
              </p:nvSpPr>
              <p:spPr>
                <a:xfrm>
                  <a:off x="6140685" y="3408693"/>
                  <a:ext cx="135880" cy="180082"/>
                </a:xfrm>
                <a:custGeom>
                  <a:avLst/>
                  <a:gdLst>
                    <a:gd name="connsiteX0" fmla="*/ 114088 w 135880"/>
                    <a:gd name="connsiteY0" fmla="*/ 23804 h 180082"/>
                    <a:gd name="connsiteX1" fmla="*/ 115943 w 135880"/>
                    <a:gd name="connsiteY1" fmla="*/ 19737 h 180082"/>
                    <a:gd name="connsiteX2" fmla="*/ 109018 w 135880"/>
                    <a:gd name="connsiteY2" fmla="*/ 1264 h 180082"/>
                    <a:gd name="connsiteX3" fmla="*/ 90527 w 135880"/>
                    <a:gd name="connsiteY3" fmla="*/ 8141 h 180082"/>
                    <a:gd name="connsiteX4" fmla="*/ 88674 w 135880"/>
                    <a:gd name="connsiteY4" fmla="*/ 12203 h 180082"/>
                    <a:gd name="connsiteX5" fmla="*/ 61830 w 135880"/>
                    <a:gd name="connsiteY5" fmla="*/ 12275 h 180082"/>
                    <a:gd name="connsiteX6" fmla="*/ 31526 w 135880"/>
                    <a:gd name="connsiteY6" fmla="*/ 36494 h 180082"/>
                    <a:gd name="connsiteX7" fmla="*/ 33086 w 135880"/>
                    <a:gd name="connsiteY7" fmla="*/ 75256 h 180082"/>
                    <a:gd name="connsiteX8" fmla="*/ 50631 w 135880"/>
                    <a:gd name="connsiteY8" fmla="*/ 95579 h 180082"/>
                    <a:gd name="connsiteX9" fmla="*/ 34873 w 135880"/>
                    <a:gd name="connsiteY9" fmla="*/ 130111 h 180082"/>
                    <a:gd name="connsiteX10" fmla="*/ 30188 w 135880"/>
                    <a:gd name="connsiteY10" fmla="*/ 123661 h 180082"/>
                    <a:gd name="connsiteX11" fmla="*/ 29103 w 135880"/>
                    <a:gd name="connsiteY11" fmla="*/ 109097 h 180082"/>
                    <a:gd name="connsiteX12" fmla="*/ 22184 w 135880"/>
                    <a:gd name="connsiteY12" fmla="*/ 90611 h 180082"/>
                    <a:gd name="connsiteX13" fmla="*/ 3687 w 135880"/>
                    <a:gd name="connsiteY13" fmla="*/ 97501 h 180082"/>
                    <a:gd name="connsiteX14" fmla="*/ 5248 w 135880"/>
                    <a:gd name="connsiteY14" fmla="*/ 136266 h 180082"/>
                    <a:gd name="connsiteX15" fmla="*/ 22793 w 135880"/>
                    <a:gd name="connsiteY15" fmla="*/ 156586 h 180082"/>
                    <a:gd name="connsiteX16" fmla="*/ 20938 w 135880"/>
                    <a:gd name="connsiteY16" fmla="*/ 160653 h 180082"/>
                    <a:gd name="connsiteX17" fmla="*/ 22271 w 135880"/>
                    <a:gd name="connsiteY17" fmla="*/ 174557 h 180082"/>
                    <a:gd name="connsiteX18" fmla="*/ 34978 w 135880"/>
                    <a:gd name="connsiteY18" fmla="*/ 180355 h 180082"/>
                    <a:gd name="connsiteX19" fmla="*/ 46353 w 135880"/>
                    <a:gd name="connsiteY19" fmla="*/ 172248 h 180082"/>
                    <a:gd name="connsiteX20" fmla="*/ 48137 w 135880"/>
                    <a:gd name="connsiteY20" fmla="*/ 168337 h 180082"/>
                    <a:gd name="connsiteX21" fmla="*/ 61278 w 135880"/>
                    <a:gd name="connsiteY21" fmla="*/ 169794 h 180082"/>
                    <a:gd name="connsiteX22" fmla="*/ 75050 w 135880"/>
                    <a:gd name="connsiteY22" fmla="*/ 168116 h 180082"/>
                    <a:gd name="connsiteX23" fmla="*/ 105354 w 135880"/>
                    <a:gd name="connsiteY23" fmla="*/ 143897 h 180082"/>
                    <a:gd name="connsiteX24" fmla="*/ 103794 w 135880"/>
                    <a:gd name="connsiteY24" fmla="*/ 105135 h 180082"/>
                    <a:gd name="connsiteX25" fmla="*/ 86249 w 135880"/>
                    <a:gd name="connsiteY25" fmla="*/ 84812 h 180082"/>
                    <a:gd name="connsiteX26" fmla="*/ 102006 w 135880"/>
                    <a:gd name="connsiteY26" fmla="*/ 50281 h 180082"/>
                    <a:gd name="connsiteX27" fmla="*/ 106694 w 135880"/>
                    <a:gd name="connsiteY27" fmla="*/ 56731 h 180082"/>
                    <a:gd name="connsiteX28" fmla="*/ 107777 w 135880"/>
                    <a:gd name="connsiteY28" fmla="*/ 71294 h 180082"/>
                    <a:gd name="connsiteX29" fmla="*/ 109097 w 135880"/>
                    <a:gd name="connsiteY29" fmla="*/ 85213 h 180082"/>
                    <a:gd name="connsiteX30" fmla="*/ 121816 w 135880"/>
                    <a:gd name="connsiteY30" fmla="*/ 91017 h 180082"/>
                    <a:gd name="connsiteX31" fmla="*/ 133193 w 135880"/>
                    <a:gd name="connsiteY31" fmla="*/ 82892 h 180082"/>
                    <a:gd name="connsiteX32" fmla="*/ 131632 w 135880"/>
                    <a:gd name="connsiteY32" fmla="*/ 44127 h 180082"/>
                    <a:gd name="connsiteX33" fmla="*/ 114088 w 135880"/>
                    <a:gd name="connsiteY33" fmla="*/ 23804 h 180082"/>
                    <a:gd name="connsiteX34" fmla="*/ 56939 w 135880"/>
                    <a:gd name="connsiteY34" fmla="*/ 48093 h 180082"/>
                    <a:gd name="connsiteX35" fmla="*/ 68650 w 135880"/>
                    <a:gd name="connsiteY35" fmla="*/ 39369 h 180082"/>
                    <a:gd name="connsiteX36" fmla="*/ 76592 w 135880"/>
                    <a:gd name="connsiteY36" fmla="*/ 38678 h 180082"/>
                    <a:gd name="connsiteX37" fmla="*/ 62709 w 135880"/>
                    <a:gd name="connsiteY37" fmla="*/ 69104 h 180082"/>
                    <a:gd name="connsiteX38" fmla="*/ 58022 w 135880"/>
                    <a:gd name="connsiteY38" fmla="*/ 62657 h 180082"/>
                    <a:gd name="connsiteX39" fmla="*/ 56939 w 135880"/>
                    <a:gd name="connsiteY39" fmla="*/ 48093 h 180082"/>
                    <a:gd name="connsiteX40" fmla="*/ 79940 w 135880"/>
                    <a:gd name="connsiteY40" fmla="*/ 132295 h 180082"/>
                    <a:gd name="connsiteX41" fmla="*/ 68228 w 135880"/>
                    <a:gd name="connsiteY41" fmla="*/ 141019 h 180082"/>
                    <a:gd name="connsiteX42" fmla="*/ 60286 w 135880"/>
                    <a:gd name="connsiteY42" fmla="*/ 141708 h 180082"/>
                    <a:gd name="connsiteX43" fmla="*/ 74169 w 135880"/>
                    <a:gd name="connsiteY43" fmla="*/ 111284 h 180082"/>
                    <a:gd name="connsiteX44" fmla="*/ 78856 w 135880"/>
                    <a:gd name="connsiteY44" fmla="*/ 117731 h 180082"/>
                    <a:gd name="connsiteX45" fmla="*/ 79940 w 135880"/>
                    <a:gd name="connsiteY45" fmla="*/ 132295 h 180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35880" h="180082">
                      <a:moveTo>
                        <a:pt x="114088" y="23804"/>
                      </a:moveTo>
                      <a:lnTo>
                        <a:pt x="115943" y="19737"/>
                      </a:lnTo>
                      <a:cubicBezTo>
                        <a:pt x="119122" y="12724"/>
                        <a:pt x="116025" y="4460"/>
                        <a:pt x="109018" y="1264"/>
                      </a:cubicBezTo>
                      <a:cubicBezTo>
                        <a:pt x="102013" y="-1933"/>
                        <a:pt x="93741" y="1144"/>
                        <a:pt x="90527" y="8141"/>
                      </a:cubicBezTo>
                      <a:lnTo>
                        <a:pt x="88674" y="12203"/>
                      </a:lnTo>
                      <a:cubicBezTo>
                        <a:pt x="79840" y="10157"/>
                        <a:pt x="70653" y="10181"/>
                        <a:pt x="61830" y="12275"/>
                      </a:cubicBezTo>
                      <a:cubicBezTo>
                        <a:pt x="48452" y="15068"/>
                        <a:pt x="37200" y="24061"/>
                        <a:pt x="31526" y="36494"/>
                      </a:cubicBezTo>
                      <a:cubicBezTo>
                        <a:pt x="25851" y="48928"/>
                        <a:pt x="26431" y="63320"/>
                        <a:pt x="33086" y="75256"/>
                      </a:cubicBezTo>
                      <a:cubicBezTo>
                        <a:pt x="37295" y="83288"/>
                        <a:pt x="43298" y="90242"/>
                        <a:pt x="50631" y="95579"/>
                      </a:cubicBezTo>
                      <a:lnTo>
                        <a:pt x="34873" y="130111"/>
                      </a:lnTo>
                      <a:cubicBezTo>
                        <a:pt x="33022" y="128187"/>
                        <a:pt x="31444" y="126017"/>
                        <a:pt x="30188" y="123661"/>
                      </a:cubicBezTo>
                      <a:cubicBezTo>
                        <a:pt x="27674" y="119211"/>
                        <a:pt x="27276" y="113871"/>
                        <a:pt x="29103" y="109097"/>
                      </a:cubicBezTo>
                      <a:cubicBezTo>
                        <a:pt x="32290" y="102082"/>
                        <a:pt x="29194" y="93810"/>
                        <a:pt x="22184" y="90611"/>
                      </a:cubicBezTo>
                      <a:cubicBezTo>
                        <a:pt x="15173" y="87412"/>
                        <a:pt x="6897" y="90496"/>
                        <a:pt x="3687" y="97501"/>
                      </a:cubicBezTo>
                      <a:cubicBezTo>
                        <a:pt x="-1729" y="109986"/>
                        <a:pt x="-1153" y="124258"/>
                        <a:pt x="5248" y="136266"/>
                      </a:cubicBezTo>
                      <a:cubicBezTo>
                        <a:pt x="9456" y="144298"/>
                        <a:pt x="15461" y="151253"/>
                        <a:pt x="22793" y="156586"/>
                      </a:cubicBezTo>
                      <a:lnTo>
                        <a:pt x="20938" y="160653"/>
                      </a:lnTo>
                      <a:cubicBezTo>
                        <a:pt x="18868" y="165193"/>
                        <a:pt x="19375" y="170494"/>
                        <a:pt x="22271" y="174557"/>
                      </a:cubicBezTo>
                      <a:cubicBezTo>
                        <a:pt x="25167" y="178620"/>
                        <a:pt x="30011" y="180830"/>
                        <a:pt x="34978" y="180355"/>
                      </a:cubicBezTo>
                      <a:cubicBezTo>
                        <a:pt x="39945" y="179879"/>
                        <a:pt x="44282" y="176790"/>
                        <a:pt x="46353" y="172248"/>
                      </a:cubicBezTo>
                      <a:lnTo>
                        <a:pt x="48137" y="168337"/>
                      </a:lnTo>
                      <a:cubicBezTo>
                        <a:pt x="52453" y="169292"/>
                        <a:pt x="56858" y="169780"/>
                        <a:pt x="61278" y="169794"/>
                      </a:cubicBezTo>
                      <a:cubicBezTo>
                        <a:pt x="65921" y="169806"/>
                        <a:pt x="70546" y="169241"/>
                        <a:pt x="75050" y="168116"/>
                      </a:cubicBezTo>
                      <a:cubicBezTo>
                        <a:pt x="88428" y="165324"/>
                        <a:pt x="99680" y="156331"/>
                        <a:pt x="105354" y="143897"/>
                      </a:cubicBezTo>
                      <a:cubicBezTo>
                        <a:pt x="111029" y="131463"/>
                        <a:pt x="110449" y="117071"/>
                        <a:pt x="103794" y="105135"/>
                      </a:cubicBezTo>
                      <a:cubicBezTo>
                        <a:pt x="99585" y="97102"/>
                        <a:pt x="93582" y="90149"/>
                        <a:pt x="86249" y="84812"/>
                      </a:cubicBezTo>
                      <a:lnTo>
                        <a:pt x="102006" y="50281"/>
                      </a:lnTo>
                      <a:cubicBezTo>
                        <a:pt x="103858" y="52204"/>
                        <a:pt x="105436" y="54375"/>
                        <a:pt x="106694" y="56731"/>
                      </a:cubicBezTo>
                      <a:cubicBezTo>
                        <a:pt x="109208" y="61180"/>
                        <a:pt x="109606" y="66521"/>
                        <a:pt x="107777" y="71294"/>
                      </a:cubicBezTo>
                      <a:cubicBezTo>
                        <a:pt x="105697" y="75836"/>
                        <a:pt x="106201" y="81143"/>
                        <a:pt x="109097" y="85213"/>
                      </a:cubicBezTo>
                      <a:cubicBezTo>
                        <a:pt x="111994" y="89283"/>
                        <a:pt x="116844" y="91495"/>
                        <a:pt x="121816" y="91017"/>
                      </a:cubicBezTo>
                      <a:cubicBezTo>
                        <a:pt x="126787" y="90537"/>
                        <a:pt x="131126" y="87440"/>
                        <a:pt x="133193" y="82892"/>
                      </a:cubicBezTo>
                      <a:cubicBezTo>
                        <a:pt x="138609" y="70407"/>
                        <a:pt x="138033" y="56135"/>
                        <a:pt x="131632" y="44127"/>
                      </a:cubicBezTo>
                      <a:cubicBezTo>
                        <a:pt x="127424" y="36092"/>
                        <a:pt x="121421" y="29137"/>
                        <a:pt x="114088" y="23804"/>
                      </a:cubicBezTo>
                      <a:close/>
                      <a:moveTo>
                        <a:pt x="56939" y="48093"/>
                      </a:moveTo>
                      <a:cubicBezTo>
                        <a:pt x="59093" y="43374"/>
                        <a:pt x="63511" y="40081"/>
                        <a:pt x="68650" y="39369"/>
                      </a:cubicBezTo>
                      <a:cubicBezTo>
                        <a:pt x="71253" y="38773"/>
                        <a:pt x="73925" y="38541"/>
                        <a:pt x="76592" y="38678"/>
                      </a:cubicBezTo>
                      <a:lnTo>
                        <a:pt x="62709" y="69104"/>
                      </a:lnTo>
                      <a:cubicBezTo>
                        <a:pt x="60858" y="67180"/>
                        <a:pt x="59281" y="65011"/>
                        <a:pt x="58022" y="62657"/>
                      </a:cubicBezTo>
                      <a:cubicBezTo>
                        <a:pt x="55193" y="58307"/>
                        <a:pt x="54784" y="52813"/>
                        <a:pt x="56939" y="48093"/>
                      </a:cubicBezTo>
                      <a:close/>
                      <a:moveTo>
                        <a:pt x="79940" y="132295"/>
                      </a:moveTo>
                      <a:cubicBezTo>
                        <a:pt x="77785" y="137015"/>
                        <a:pt x="73367" y="140307"/>
                        <a:pt x="68228" y="141019"/>
                      </a:cubicBezTo>
                      <a:cubicBezTo>
                        <a:pt x="65625" y="141617"/>
                        <a:pt x="62953" y="141849"/>
                        <a:pt x="60286" y="141708"/>
                      </a:cubicBezTo>
                      <a:lnTo>
                        <a:pt x="74169" y="111284"/>
                      </a:lnTo>
                      <a:cubicBezTo>
                        <a:pt x="76021" y="113208"/>
                        <a:pt x="77597" y="115377"/>
                        <a:pt x="78856" y="117731"/>
                      </a:cubicBezTo>
                      <a:cubicBezTo>
                        <a:pt x="81685" y="122081"/>
                        <a:pt x="82094" y="127575"/>
                        <a:pt x="79940" y="132295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5CC34AFF-0521-44F0-A467-0EA689B619D8}"/>
                    </a:ext>
                  </a:extLst>
                </p:cNvPr>
                <p:cNvSpPr/>
                <p:nvPr/>
              </p:nvSpPr>
              <p:spPr>
                <a:xfrm>
                  <a:off x="5676903" y="3009901"/>
                  <a:ext cx="836563" cy="838200"/>
                </a:xfrm>
                <a:custGeom>
                  <a:avLst/>
                  <a:gdLst>
                    <a:gd name="connsiteX0" fmla="*/ 838107 w 836562"/>
                    <a:gd name="connsiteY0" fmla="*/ 488501 h 838200"/>
                    <a:gd name="connsiteX1" fmla="*/ 837503 w 836562"/>
                    <a:gd name="connsiteY1" fmla="*/ 485507 h 838200"/>
                    <a:gd name="connsiteX2" fmla="*/ 833711 w 836562"/>
                    <a:gd name="connsiteY2" fmla="*/ 478808 h 838200"/>
                    <a:gd name="connsiteX3" fmla="*/ 833431 w 836562"/>
                    <a:gd name="connsiteY3" fmla="*/ 478441 h 838200"/>
                    <a:gd name="connsiteX4" fmla="*/ 831711 w 836562"/>
                    <a:gd name="connsiteY4" fmla="*/ 477459 h 838200"/>
                    <a:gd name="connsiteX5" fmla="*/ 826277 w 836562"/>
                    <a:gd name="connsiteY5" fmla="*/ 475396 h 838200"/>
                    <a:gd name="connsiteX6" fmla="*/ 824231 w 836562"/>
                    <a:gd name="connsiteY6" fmla="*/ 474982 h 838200"/>
                    <a:gd name="connsiteX7" fmla="*/ 782321 w 836562"/>
                    <a:gd name="connsiteY7" fmla="*/ 474982 h 838200"/>
                    <a:gd name="connsiteX8" fmla="*/ 768351 w 836562"/>
                    <a:gd name="connsiteY8" fmla="*/ 488951 h 838200"/>
                    <a:gd name="connsiteX9" fmla="*/ 782321 w 836562"/>
                    <a:gd name="connsiteY9" fmla="*/ 502921 h 838200"/>
                    <a:gd name="connsiteX10" fmla="*/ 793447 w 836562"/>
                    <a:gd name="connsiteY10" fmla="*/ 502921 h 838200"/>
                    <a:gd name="connsiteX11" fmla="*/ 653616 w 836562"/>
                    <a:gd name="connsiteY11" fmla="*/ 662747 h 838200"/>
                    <a:gd name="connsiteX12" fmla="*/ 611107 w 836562"/>
                    <a:gd name="connsiteY12" fmla="*/ 659687 h 838200"/>
                    <a:gd name="connsiteX13" fmla="*/ 591956 w 836562"/>
                    <a:gd name="connsiteY13" fmla="*/ 630275 h 838200"/>
                    <a:gd name="connsiteX14" fmla="*/ 681053 w 836562"/>
                    <a:gd name="connsiteY14" fmla="*/ 527353 h 838200"/>
                    <a:gd name="connsiteX15" fmla="*/ 652968 w 836562"/>
                    <a:gd name="connsiteY15" fmla="*/ 394151 h 838200"/>
                    <a:gd name="connsiteX16" fmla="*/ 698501 w 836562"/>
                    <a:gd name="connsiteY16" fmla="*/ 342265 h 838200"/>
                    <a:gd name="connsiteX17" fmla="*/ 698501 w 836562"/>
                    <a:gd name="connsiteY17" fmla="*/ 227359 h 838200"/>
                    <a:gd name="connsiteX18" fmla="*/ 726441 w 836562"/>
                    <a:gd name="connsiteY18" fmla="*/ 216762 h 838200"/>
                    <a:gd name="connsiteX19" fmla="*/ 726441 w 836562"/>
                    <a:gd name="connsiteY19" fmla="*/ 338193 h 838200"/>
                    <a:gd name="connsiteX20" fmla="*/ 740411 w 836562"/>
                    <a:gd name="connsiteY20" fmla="*/ 352163 h 838200"/>
                    <a:gd name="connsiteX21" fmla="*/ 754380 w 836562"/>
                    <a:gd name="connsiteY21" fmla="*/ 338193 h 838200"/>
                    <a:gd name="connsiteX22" fmla="*/ 754380 w 836562"/>
                    <a:gd name="connsiteY22" fmla="*/ 206165 h 838200"/>
                    <a:gd name="connsiteX23" fmla="*/ 822299 w 836562"/>
                    <a:gd name="connsiteY23" fmla="*/ 180404 h 838200"/>
                    <a:gd name="connsiteX24" fmla="*/ 833117 w 836562"/>
                    <a:gd name="connsiteY24" fmla="*/ 164728 h 838200"/>
                    <a:gd name="connsiteX25" fmla="*/ 822299 w 836562"/>
                    <a:gd name="connsiteY25" fmla="*/ 149053 h 838200"/>
                    <a:gd name="connsiteX26" fmla="*/ 822293 w 836562"/>
                    <a:gd name="connsiteY26" fmla="*/ 149053 h 838200"/>
                    <a:gd name="connsiteX27" fmla="*/ 438913 w 836562"/>
                    <a:gd name="connsiteY27" fmla="*/ 3632 h 838200"/>
                    <a:gd name="connsiteX28" fmla="*/ 399281 w 836562"/>
                    <a:gd name="connsiteY28" fmla="*/ 3632 h 838200"/>
                    <a:gd name="connsiteX29" fmla="*/ 15898 w 836562"/>
                    <a:gd name="connsiteY29" fmla="*/ 149055 h 838200"/>
                    <a:gd name="connsiteX30" fmla="*/ 5080 w 836562"/>
                    <a:gd name="connsiteY30" fmla="*/ 164732 h 838200"/>
                    <a:gd name="connsiteX31" fmla="*/ 15905 w 836562"/>
                    <a:gd name="connsiteY31" fmla="*/ 180405 h 838200"/>
                    <a:gd name="connsiteX32" fmla="*/ 139698 w 836562"/>
                    <a:gd name="connsiteY32" fmla="*/ 227361 h 838200"/>
                    <a:gd name="connsiteX33" fmla="*/ 139698 w 836562"/>
                    <a:gd name="connsiteY33" fmla="*/ 342268 h 838200"/>
                    <a:gd name="connsiteX34" fmla="*/ 389531 w 836562"/>
                    <a:gd name="connsiteY34" fmla="*/ 432484 h 838200"/>
                    <a:gd name="connsiteX35" fmla="*/ 459647 w 836562"/>
                    <a:gd name="connsiteY35" fmla="*/ 624232 h 838200"/>
                    <a:gd name="connsiteX36" fmla="*/ 349515 w 836562"/>
                    <a:gd name="connsiteY36" fmla="*/ 734362 h 838200"/>
                    <a:gd name="connsiteX37" fmla="*/ 293102 w 836562"/>
                    <a:gd name="connsiteY37" fmla="*/ 734362 h 838200"/>
                    <a:gd name="connsiteX38" fmla="*/ 229571 w 836562"/>
                    <a:gd name="connsiteY38" fmla="*/ 670831 h 838200"/>
                    <a:gd name="connsiteX39" fmla="*/ 237489 w 836562"/>
                    <a:gd name="connsiteY39" fmla="*/ 642624 h 838200"/>
                    <a:gd name="connsiteX40" fmla="*/ 181610 w 836562"/>
                    <a:gd name="connsiteY40" fmla="*/ 586744 h 838200"/>
                    <a:gd name="connsiteX41" fmla="*/ 125727 w 836562"/>
                    <a:gd name="connsiteY41" fmla="*/ 642622 h 838200"/>
                    <a:gd name="connsiteX42" fmla="*/ 132462 w 836562"/>
                    <a:gd name="connsiteY42" fmla="*/ 668649 h 838200"/>
                    <a:gd name="connsiteX43" fmla="*/ 4527 w 836562"/>
                    <a:gd name="connsiteY43" fmla="*/ 786000 h 838200"/>
                    <a:gd name="connsiteX44" fmla="*/ 333 w 836562"/>
                    <a:gd name="connsiteY44" fmla="*/ 799323 h 838200"/>
                    <a:gd name="connsiteX45" fmla="*/ 9774 w 836562"/>
                    <a:gd name="connsiteY45" fmla="*/ 809617 h 838200"/>
                    <a:gd name="connsiteX46" fmla="*/ 23408 w 836562"/>
                    <a:gd name="connsiteY46" fmla="*/ 806588 h 838200"/>
                    <a:gd name="connsiteX47" fmla="*/ 151186 w 836562"/>
                    <a:gd name="connsiteY47" fmla="*/ 689383 h 838200"/>
                    <a:gd name="connsiteX48" fmla="*/ 209814 w 836562"/>
                    <a:gd name="connsiteY48" fmla="*/ 690586 h 838200"/>
                    <a:gd name="connsiteX49" fmla="*/ 273345 w 836562"/>
                    <a:gd name="connsiteY49" fmla="*/ 754117 h 838200"/>
                    <a:gd name="connsiteX50" fmla="*/ 265427 w 836562"/>
                    <a:gd name="connsiteY50" fmla="*/ 782325 h 838200"/>
                    <a:gd name="connsiteX51" fmla="*/ 321306 w 836562"/>
                    <a:gd name="connsiteY51" fmla="*/ 838204 h 838200"/>
                    <a:gd name="connsiteX52" fmla="*/ 377187 w 836562"/>
                    <a:gd name="connsiteY52" fmla="*/ 782323 h 838200"/>
                    <a:gd name="connsiteX53" fmla="*/ 369268 w 836562"/>
                    <a:gd name="connsiteY53" fmla="*/ 754116 h 838200"/>
                    <a:gd name="connsiteX54" fmla="*/ 487520 w 836562"/>
                    <a:gd name="connsiteY54" fmla="*/ 635864 h 838200"/>
                    <a:gd name="connsiteX55" fmla="*/ 564189 w 836562"/>
                    <a:gd name="connsiteY55" fmla="*/ 638847 h 838200"/>
                    <a:gd name="connsiteX56" fmla="*/ 587621 w 836562"/>
                    <a:gd name="connsiteY56" fmla="*/ 674834 h 838200"/>
                    <a:gd name="connsiteX57" fmla="*/ 588032 w 836562"/>
                    <a:gd name="connsiteY57" fmla="*/ 750665 h 838200"/>
                    <a:gd name="connsiteX58" fmla="*/ 663675 w 836562"/>
                    <a:gd name="connsiteY58" fmla="*/ 756020 h 838200"/>
                    <a:gd name="connsiteX59" fmla="*/ 674766 w 836562"/>
                    <a:gd name="connsiteY59" fmla="*/ 681002 h 838200"/>
                    <a:gd name="connsiteX60" fmla="*/ 810257 w 836562"/>
                    <a:gd name="connsiteY60" fmla="*/ 526135 h 838200"/>
                    <a:gd name="connsiteX61" fmla="*/ 810257 w 836562"/>
                    <a:gd name="connsiteY61" fmla="*/ 530860 h 838200"/>
                    <a:gd name="connsiteX62" fmla="*/ 824226 w 836562"/>
                    <a:gd name="connsiteY62" fmla="*/ 544829 h 838200"/>
                    <a:gd name="connsiteX63" fmla="*/ 838195 w 836562"/>
                    <a:gd name="connsiteY63" fmla="*/ 530860 h 838200"/>
                    <a:gd name="connsiteX64" fmla="*/ 838195 w 836562"/>
                    <a:gd name="connsiteY64" fmla="*/ 488950 h 838200"/>
                    <a:gd name="connsiteX65" fmla="*/ 838107 w 836562"/>
                    <a:gd name="connsiteY65" fmla="*/ 488501 h 838200"/>
                    <a:gd name="connsiteX66" fmla="*/ 201380 w 836562"/>
                    <a:gd name="connsiteY66" fmla="*/ 662343 h 838200"/>
                    <a:gd name="connsiteX67" fmla="*/ 201348 w 836562"/>
                    <a:gd name="connsiteY67" fmla="*/ 662364 h 838200"/>
                    <a:gd name="connsiteX68" fmla="*/ 201327 w 836562"/>
                    <a:gd name="connsiteY68" fmla="*/ 662395 h 838200"/>
                    <a:gd name="connsiteX69" fmla="*/ 170892 w 836562"/>
                    <a:gd name="connsiteY69" fmla="*/ 668433 h 838200"/>
                    <a:gd name="connsiteX70" fmla="*/ 153668 w 836562"/>
                    <a:gd name="connsiteY70" fmla="*/ 642624 h 838200"/>
                    <a:gd name="connsiteX71" fmla="*/ 174356 w 836562"/>
                    <a:gd name="connsiteY71" fmla="*/ 615619 h 838200"/>
                    <a:gd name="connsiteX72" fmla="*/ 205793 w 836562"/>
                    <a:gd name="connsiteY72" fmla="*/ 628613 h 838200"/>
                    <a:gd name="connsiteX73" fmla="*/ 201380 w 836562"/>
                    <a:gd name="connsiteY73" fmla="*/ 662343 h 838200"/>
                    <a:gd name="connsiteX74" fmla="*/ 347117 w 836562"/>
                    <a:gd name="connsiteY74" fmla="*/ 793038 h 838200"/>
                    <a:gd name="connsiteX75" fmla="*/ 321308 w 836562"/>
                    <a:gd name="connsiteY75" fmla="*/ 810262 h 838200"/>
                    <a:gd name="connsiteX76" fmla="*/ 295499 w 836562"/>
                    <a:gd name="connsiteY76" fmla="*/ 793038 h 838200"/>
                    <a:gd name="connsiteX77" fmla="*/ 301536 w 836562"/>
                    <a:gd name="connsiteY77" fmla="*/ 762602 h 838200"/>
                    <a:gd name="connsiteX78" fmla="*/ 301567 w 836562"/>
                    <a:gd name="connsiteY78" fmla="*/ 762581 h 838200"/>
                    <a:gd name="connsiteX79" fmla="*/ 301589 w 836562"/>
                    <a:gd name="connsiteY79" fmla="*/ 762550 h 838200"/>
                    <a:gd name="connsiteX80" fmla="*/ 321309 w 836562"/>
                    <a:gd name="connsiteY80" fmla="*/ 754381 h 838200"/>
                    <a:gd name="connsiteX81" fmla="*/ 341030 w 836562"/>
                    <a:gd name="connsiteY81" fmla="*/ 762550 h 838200"/>
                    <a:gd name="connsiteX82" fmla="*/ 341051 w 836562"/>
                    <a:gd name="connsiteY82" fmla="*/ 762581 h 838200"/>
                    <a:gd name="connsiteX83" fmla="*/ 341082 w 836562"/>
                    <a:gd name="connsiteY83" fmla="*/ 762602 h 838200"/>
                    <a:gd name="connsiteX84" fmla="*/ 347117 w 836562"/>
                    <a:gd name="connsiteY84" fmla="*/ 793038 h 838200"/>
                    <a:gd name="connsiteX85" fmla="*/ 53360 w 836562"/>
                    <a:gd name="connsiteY85" fmla="*/ 164730 h 838200"/>
                    <a:gd name="connsiteX86" fmla="*/ 409186 w 836562"/>
                    <a:gd name="connsiteY86" fmla="*/ 29757 h 838200"/>
                    <a:gd name="connsiteX87" fmla="*/ 429008 w 836562"/>
                    <a:gd name="connsiteY87" fmla="*/ 29757 h 838200"/>
                    <a:gd name="connsiteX88" fmla="*/ 784834 w 836562"/>
                    <a:gd name="connsiteY88" fmla="*/ 164730 h 838200"/>
                    <a:gd name="connsiteX89" fmla="*/ 740557 w 836562"/>
                    <a:gd name="connsiteY89" fmla="*/ 181524 h 838200"/>
                    <a:gd name="connsiteX90" fmla="*/ 406860 w 836562"/>
                    <a:gd name="connsiteY90" fmla="*/ 139812 h 838200"/>
                    <a:gd name="connsiteX91" fmla="*/ 391291 w 836562"/>
                    <a:gd name="connsiteY91" fmla="*/ 151943 h 838200"/>
                    <a:gd name="connsiteX92" fmla="*/ 403396 w 836562"/>
                    <a:gd name="connsiteY92" fmla="*/ 167533 h 838200"/>
                    <a:gd name="connsiteX93" fmla="*/ 684725 w 836562"/>
                    <a:gd name="connsiteY93" fmla="*/ 202701 h 838200"/>
                    <a:gd name="connsiteX94" fmla="*/ 429002 w 836562"/>
                    <a:gd name="connsiteY94" fmla="*/ 299697 h 838200"/>
                    <a:gd name="connsiteX95" fmla="*/ 409186 w 836562"/>
                    <a:gd name="connsiteY95" fmla="*/ 299697 h 838200"/>
                    <a:gd name="connsiteX96" fmla="*/ 53360 w 836562"/>
                    <a:gd name="connsiteY96" fmla="*/ 164730 h 838200"/>
                    <a:gd name="connsiteX97" fmla="*/ 167637 w 836562"/>
                    <a:gd name="connsiteY97" fmla="*/ 342268 h 838200"/>
                    <a:gd name="connsiteX98" fmla="*/ 167637 w 836562"/>
                    <a:gd name="connsiteY98" fmla="*/ 237960 h 838200"/>
                    <a:gd name="connsiteX99" fmla="*/ 399275 w 836562"/>
                    <a:gd name="connsiteY99" fmla="*/ 325822 h 838200"/>
                    <a:gd name="connsiteX100" fmla="*/ 438914 w 836562"/>
                    <a:gd name="connsiteY100" fmla="*/ 325822 h 838200"/>
                    <a:gd name="connsiteX101" fmla="*/ 670557 w 836562"/>
                    <a:gd name="connsiteY101" fmla="*/ 237960 h 838200"/>
                    <a:gd name="connsiteX102" fmla="*/ 670557 w 836562"/>
                    <a:gd name="connsiteY102" fmla="*/ 342268 h 838200"/>
                    <a:gd name="connsiteX103" fmla="*/ 632552 w 836562"/>
                    <a:gd name="connsiteY103" fmla="*/ 372720 h 838200"/>
                    <a:gd name="connsiteX104" fmla="*/ 510895 w 836562"/>
                    <a:gd name="connsiteY104" fmla="*/ 336789 h 838200"/>
                    <a:gd name="connsiteX105" fmla="*/ 403831 w 836562"/>
                    <a:gd name="connsiteY105" fmla="*/ 404825 h 838200"/>
                    <a:gd name="connsiteX106" fmla="*/ 167637 w 836562"/>
                    <a:gd name="connsiteY106" fmla="*/ 342268 h 838200"/>
                    <a:gd name="connsiteX107" fmla="*/ 489165 w 836562"/>
                    <a:gd name="connsiteY107" fmla="*/ 606994 h 838200"/>
                    <a:gd name="connsiteX108" fmla="*/ 489165 w 836562"/>
                    <a:gd name="connsiteY108" fmla="*/ 606994 h 838200"/>
                    <a:gd name="connsiteX109" fmla="*/ 488858 w 836562"/>
                    <a:gd name="connsiteY109" fmla="*/ 606871 h 838200"/>
                    <a:gd name="connsiteX110" fmla="*/ 480025 w 836562"/>
                    <a:gd name="connsiteY110" fmla="*/ 603371 h 838200"/>
                    <a:gd name="connsiteX111" fmla="*/ 414032 w 836562"/>
                    <a:gd name="connsiteY111" fmla="*/ 437754 h 838200"/>
                    <a:gd name="connsiteX112" fmla="*/ 578344 w 836562"/>
                    <a:gd name="connsiteY112" fmla="*/ 368575 h 838200"/>
                    <a:gd name="connsiteX113" fmla="*/ 650683 w 836562"/>
                    <a:gd name="connsiteY113" fmla="*/ 531520 h 838200"/>
                    <a:gd name="connsiteX114" fmla="*/ 489165 w 836562"/>
                    <a:gd name="connsiteY114" fmla="*/ 606994 h 838200"/>
                    <a:gd name="connsiteX115" fmla="*/ 654811 w 836562"/>
                    <a:gd name="connsiteY115" fmla="*/ 722370 h 838200"/>
                    <a:gd name="connsiteX116" fmla="*/ 628647 w 836562"/>
                    <a:gd name="connsiteY116" fmla="*/ 740413 h 838200"/>
                    <a:gd name="connsiteX117" fmla="*/ 601658 w 836562"/>
                    <a:gd name="connsiteY117" fmla="*/ 720380 h 838200"/>
                    <a:gd name="connsiteX118" fmla="*/ 613450 w 836562"/>
                    <a:gd name="connsiteY118" fmla="*/ 688905 h 838200"/>
                    <a:gd name="connsiteX119" fmla="*/ 646958 w 836562"/>
                    <a:gd name="connsiteY119" fmla="*/ 691539 h 838200"/>
                    <a:gd name="connsiteX120" fmla="*/ 646968 w 836562"/>
                    <a:gd name="connsiteY120" fmla="*/ 691554 h 838200"/>
                    <a:gd name="connsiteX121" fmla="*/ 646991 w 836562"/>
                    <a:gd name="connsiteY121" fmla="*/ 691567 h 838200"/>
                    <a:gd name="connsiteX122" fmla="*/ 654811 w 836562"/>
                    <a:gd name="connsiteY122" fmla="*/ 722370 h 838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</a:cxnLst>
                  <a:rect l="l" t="t" r="r" b="b"/>
                  <a:pathLst>
                    <a:path w="836562" h="838200">
                      <a:moveTo>
                        <a:pt x="838107" y="488501"/>
                      </a:moveTo>
                      <a:cubicBezTo>
                        <a:pt x="838017" y="487485"/>
                        <a:pt x="837814" y="486479"/>
                        <a:pt x="837503" y="485507"/>
                      </a:cubicBezTo>
                      <a:cubicBezTo>
                        <a:pt x="836758" y="483017"/>
                        <a:pt x="835461" y="480728"/>
                        <a:pt x="833711" y="478808"/>
                      </a:cubicBezTo>
                      <a:cubicBezTo>
                        <a:pt x="833595" y="478698"/>
                        <a:pt x="833553" y="478548"/>
                        <a:pt x="833431" y="478441"/>
                      </a:cubicBezTo>
                      <a:cubicBezTo>
                        <a:pt x="832883" y="478071"/>
                        <a:pt x="832308" y="477742"/>
                        <a:pt x="831711" y="477459"/>
                      </a:cubicBezTo>
                      <a:cubicBezTo>
                        <a:pt x="830169" y="476205"/>
                        <a:pt x="828263" y="475481"/>
                        <a:pt x="826277" y="475396"/>
                      </a:cubicBezTo>
                      <a:cubicBezTo>
                        <a:pt x="825608" y="475205"/>
                        <a:pt x="824922" y="475065"/>
                        <a:pt x="824231" y="474982"/>
                      </a:cubicBezTo>
                      <a:lnTo>
                        <a:pt x="782321" y="474982"/>
                      </a:lnTo>
                      <a:cubicBezTo>
                        <a:pt x="774605" y="474982"/>
                        <a:pt x="768351" y="481236"/>
                        <a:pt x="768351" y="488951"/>
                      </a:cubicBezTo>
                      <a:cubicBezTo>
                        <a:pt x="768351" y="496667"/>
                        <a:pt x="774605" y="502921"/>
                        <a:pt x="782321" y="502921"/>
                      </a:cubicBezTo>
                      <a:lnTo>
                        <a:pt x="793447" y="502921"/>
                      </a:lnTo>
                      <a:lnTo>
                        <a:pt x="653616" y="662747"/>
                      </a:lnTo>
                      <a:cubicBezTo>
                        <a:pt x="640510" y="655784"/>
                        <a:pt x="625075" y="654674"/>
                        <a:pt x="611107" y="659687"/>
                      </a:cubicBezTo>
                      <a:lnTo>
                        <a:pt x="591956" y="630275"/>
                      </a:lnTo>
                      <a:cubicBezTo>
                        <a:pt x="636112" y="611782"/>
                        <a:pt x="669077" y="573701"/>
                        <a:pt x="681053" y="527353"/>
                      </a:cubicBezTo>
                      <a:cubicBezTo>
                        <a:pt x="693030" y="481003"/>
                        <a:pt x="682639" y="431720"/>
                        <a:pt x="652968" y="394151"/>
                      </a:cubicBezTo>
                      <a:cubicBezTo>
                        <a:pt x="683078" y="379689"/>
                        <a:pt x="698501" y="362308"/>
                        <a:pt x="698501" y="342265"/>
                      </a:cubicBezTo>
                      <a:lnTo>
                        <a:pt x="698501" y="227359"/>
                      </a:lnTo>
                      <a:lnTo>
                        <a:pt x="726441" y="216762"/>
                      </a:lnTo>
                      <a:lnTo>
                        <a:pt x="726441" y="338193"/>
                      </a:lnTo>
                      <a:cubicBezTo>
                        <a:pt x="726441" y="345909"/>
                        <a:pt x="732697" y="352163"/>
                        <a:pt x="740411" y="352163"/>
                      </a:cubicBezTo>
                      <a:cubicBezTo>
                        <a:pt x="748127" y="352163"/>
                        <a:pt x="754380" y="345909"/>
                        <a:pt x="754380" y="338193"/>
                      </a:cubicBezTo>
                      <a:lnTo>
                        <a:pt x="754380" y="206165"/>
                      </a:lnTo>
                      <a:lnTo>
                        <a:pt x="822299" y="180404"/>
                      </a:lnTo>
                      <a:cubicBezTo>
                        <a:pt x="828812" y="177933"/>
                        <a:pt x="833117" y="171694"/>
                        <a:pt x="833117" y="164728"/>
                      </a:cubicBezTo>
                      <a:cubicBezTo>
                        <a:pt x="833117" y="157764"/>
                        <a:pt x="828812" y="151523"/>
                        <a:pt x="822299" y="149053"/>
                      </a:cubicBezTo>
                      <a:lnTo>
                        <a:pt x="822293" y="149053"/>
                      </a:lnTo>
                      <a:lnTo>
                        <a:pt x="438913" y="3632"/>
                      </a:lnTo>
                      <a:cubicBezTo>
                        <a:pt x="426146" y="-1211"/>
                        <a:pt x="412048" y="-1211"/>
                        <a:pt x="399281" y="3632"/>
                      </a:cubicBezTo>
                      <a:lnTo>
                        <a:pt x="15898" y="149055"/>
                      </a:lnTo>
                      <a:cubicBezTo>
                        <a:pt x="9386" y="151525"/>
                        <a:pt x="5079" y="157766"/>
                        <a:pt x="5080" y="164732"/>
                      </a:cubicBezTo>
                      <a:cubicBezTo>
                        <a:pt x="5082" y="171698"/>
                        <a:pt x="9391" y="177937"/>
                        <a:pt x="15905" y="180405"/>
                      </a:cubicBezTo>
                      <a:lnTo>
                        <a:pt x="139698" y="227361"/>
                      </a:lnTo>
                      <a:lnTo>
                        <a:pt x="139698" y="342268"/>
                      </a:lnTo>
                      <a:cubicBezTo>
                        <a:pt x="139698" y="397272"/>
                        <a:pt x="262030" y="428396"/>
                        <a:pt x="389531" y="432484"/>
                      </a:cubicBezTo>
                      <a:cubicBezTo>
                        <a:pt x="360916" y="504933"/>
                        <a:pt x="391047" y="587332"/>
                        <a:pt x="459647" y="624232"/>
                      </a:cubicBezTo>
                      <a:lnTo>
                        <a:pt x="349515" y="734362"/>
                      </a:lnTo>
                      <a:cubicBezTo>
                        <a:pt x="332193" y="723805"/>
                        <a:pt x="310424" y="723805"/>
                        <a:pt x="293102" y="734362"/>
                      </a:cubicBezTo>
                      <a:lnTo>
                        <a:pt x="229571" y="670831"/>
                      </a:lnTo>
                      <a:cubicBezTo>
                        <a:pt x="234701" y="662313"/>
                        <a:pt x="237437" y="652567"/>
                        <a:pt x="237489" y="642624"/>
                      </a:cubicBezTo>
                      <a:cubicBezTo>
                        <a:pt x="237489" y="611762"/>
                        <a:pt x="212471" y="586744"/>
                        <a:pt x="181610" y="586744"/>
                      </a:cubicBezTo>
                      <a:cubicBezTo>
                        <a:pt x="150749" y="586744"/>
                        <a:pt x="125727" y="611761"/>
                        <a:pt x="125727" y="642622"/>
                      </a:cubicBezTo>
                      <a:cubicBezTo>
                        <a:pt x="125791" y="651721"/>
                        <a:pt x="128104" y="660661"/>
                        <a:pt x="132462" y="668649"/>
                      </a:cubicBezTo>
                      <a:lnTo>
                        <a:pt x="4527" y="786000"/>
                      </a:lnTo>
                      <a:cubicBezTo>
                        <a:pt x="850" y="789372"/>
                        <a:pt x="-749" y="794451"/>
                        <a:pt x="333" y="799323"/>
                      </a:cubicBezTo>
                      <a:cubicBezTo>
                        <a:pt x="1415" y="804195"/>
                        <a:pt x="5013" y="808117"/>
                        <a:pt x="9774" y="809617"/>
                      </a:cubicBezTo>
                      <a:cubicBezTo>
                        <a:pt x="14533" y="811115"/>
                        <a:pt x="19731" y="809961"/>
                        <a:pt x="23408" y="806588"/>
                      </a:cubicBezTo>
                      <a:lnTo>
                        <a:pt x="151186" y="689383"/>
                      </a:lnTo>
                      <a:cubicBezTo>
                        <a:pt x="168849" y="701095"/>
                        <a:pt x="191685" y="701564"/>
                        <a:pt x="209814" y="690586"/>
                      </a:cubicBezTo>
                      <a:lnTo>
                        <a:pt x="273345" y="754117"/>
                      </a:lnTo>
                      <a:cubicBezTo>
                        <a:pt x="268215" y="762635"/>
                        <a:pt x="265479" y="772381"/>
                        <a:pt x="265427" y="782325"/>
                      </a:cubicBezTo>
                      <a:cubicBezTo>
                        <a:pt x="265427" y="813186"/>
                        <a:pt x="290445" y="838204"/>
                        <a:pt x="321306" y="838204"/>
                      </a:cubicBezTo>
                      <a:cubicBezTo>
                        <a:pt x="352167" y="838204"/>
                        <a:pt x="377187" y="813184"/>
                        <a:pt x="377187" y="782323"/>
                      </a:cubicBezTo>
                      <a:cubicBezTo>
                        <a:pt x="377135" y="772379"/>
                        <a:pt x="374399" y="762635"/>
                        <a:pt x="369268" y="754116"/>
                      </a:cubicBezTo>
                      <a:lnTo>
                        <a:pt x="487520" y="635864"/>
                      </a:lnTo>
                      <a:cubicBezTo>
                        <a:pt x="512340" y="643756"/>
                        <a:pt x="538832" y="644786"/>
                        <a:pt x="564189" y="638847"/>
                      </a:cubicBezTo>
                      <a:lnTo>
                        <a:pt x="587621" y="674834"/>
                      </a:lnTo>
                      <a:cubicBezTo>
                        <a:pt x="567915" y="696332"/>
                        <a:pt x="568094" y="729381"/>
                        <a:pt x="588032" y="750665"/>
                      </a:cubicBezTo>
                      <a:cubicBezTo>
                        <a:pt x="607970" y="771949"/>
                        <a:pt x="640937" y="774282"/>
                        <a:pt x="663675" y="756020"/>
                      </a:cubicBezTo>
                      <a:cubicBezTo>
                        <a:pt x="686412" y="737758"/>
                        <a:pt x="691247" y="705063"/>
                        <a:pt x="674766" y="681002"/>
                      </a:cubicBezTo>
                      <a:lnTo>
                        <a:pt x="810257" y="526135"/>
                      </a:lnTo>
                      <a:lnTo>
                        <a:pt x="810257" y="530860"/>
                      </a:lnTo>
                      <a:cubicBezTo>
                        <a:pt x="810257" y="538575"/>
                        <a:pt x="816510" y="544829"/>
                        <a:pt x="824226" y="544829"/>
                      </a:cubicBezTo>
                      <a:cubicBezTo>
                        <a:pt x="831942" y="544829"/>
                        <a:pt x="838195" y="538575"/>
                        <a:pt x="838195" y="530860"/>
                      </a:cubicBezTo>
                      <a:lnTo>
                        <a:pt x="838195" y="488950"/>
                      </a:lnTo>
                      <a:cubicBezTo>
                        <a:pt x="838197" y="488793"/>
                        <a:pt x="838112" y="488660"/>
                        <a:pt x="838107" y="488501"/>
                      </a:cubicBezTo>
                      <a:close/>
                      <a:moveTo>
                        <a:pt x="201380" y="662343"/>
                      </a:moveTo>
                      <a:lnTo>
                        <a:pt x="201348" y="662364"/>
                      </a:lnTo>
                      <a:lnTo>
                        <a:pt x="201327" y="662395"/>
                      </a:lnTo>
                      <a:cubicBezTo>
                        <a:pt x="193336" y="670378"/>
                        <a:pt x="181323" y="672759"/>
                        <a:pt x="170892" y="668433"/>
                      </a:cubicBezTo>
                      <a:cubicBezTo>
                        <a:pt x="160458" y="664104"/>
                        <a:pt x="153661" y="653918"/>
                        <a:pt x="153668" y="642624"/>
                      </a:cubicBezTo>
                      <a:cubicBezTo>
                        <a:pt x="153658" y="629979"/>
                        <a:pt x="162143" y="618902"/>
                        <a:pt x="174356" y="615619"/>
                      </a:cubicBezTo>
                      <a:cubicBezTo>
                        <a:pt x="186569" y="612337"/>
                        <a:pt x="199462" y="617667"/>
                        <a:pt x="205793" y="628613"/>
                      </a:cubicBezTo>
                      <a:cubicBezTo>
                        <a:pt x="212125" y="639561"/>
                        <a:pt x="210315" y="653394"/>
                        <a:pt x="201380" y="662343"/>
                      </a:cubicBezTo>
                      <a:close/>
                      <a:moveTo>
                        <a:pt x="347117" y="793038"/>
                      </a:moveTo>
                      <a:cubicBezTo>
                        <a:pt x="342788" y="803471"/>
                        <a:pt x="332602" y="810268"/>
                        <a:pt x="321308" y="810262"/>
                      </a:cubicBezTo>
                      <a:cubicBezTo>
                        <a:pt x="310013" y="810268"/>
                        <a:pt x="299827" y="803470"/>
                        <a:pt x="295499" y="793038"/>
                      </a:cubicBezTo>
                      <a:cubicBezTo>
                        <a:pt x="291170" y="782606"/>
                        <a:pt x="293554" y="770593"/>
                        <a:pt x="301536" y="762602"/>
                      </a:cubicBezTo>
                      <a:lnTo>
                        <a:pt x="301567" y="762581"/>
                      </a:lnTo>
                      <a:lnTo>
                        <a:pt x="301589" y="762550"/>
                      </a:lnTo>
                      <a:cubicBezTo>
                        <a:pt x="306819" y="757319"/>
                        <a:pt x="313913" y="754381"/>
                        <a:pt x="321309" y="754381"/>
                      </a:cubicBezTo>
                      <a:cubicBezTo>
                        <a:pt x="328706" y="754381"/>
                        <a:pt x="335799" y="757319"/>
                        <a:pt x="341030" y="762550"/>
                      </a:cubicBezTo>
                      <a:lnTo>
                        <a:pt x="341051" y="762581"/>
                      </a:lnTo>
                      <a:lnTo>
                        <a:pt x="341082" y="762602"/>
                      </a:lnTo>
                      <a:cubicBezTo>
                        <a:pt x="349062" y="770593"/>
                        <a:pt x="351444" y="782605"/>
                        <a:pt x="347117" y="793038"/>
                      </a:cubicBezTo>
                      <a:close/>
                      <a:moveTo>
                        <a:pt x="53360" y="164730"/>
                      </a:moveTo>
                      <a:lnTo>
                        <a:pt x="409186" y="29757"/>
                      </a:lnTo>
                      <a:cubicBezTo>
                        <a:pt x="415572" y="27336"/>
                        <a:pt x="422623" y="27336"/>
                        <a:pt x="429008" y="29757"/>
                      </a:cubicBezTo>
                      <a:lnTo>
                        <a:pt x="784834" y="164730"/>
                      </a:lnTo>
                      <a:lnTo>
                        <a:pt x="740557" y="181524"/>
                      </a:lnTo>
                      <a:lnTo>
                        <a:pt x="406860" y="139812"/>
                      </a:lnTo>
                      <a:cubicBezTo>
                        <a:pt x="399213" y="138869"/>
                        <a:pt x="392245" y="144297"/>
                        <a:pt x="391291" y="151943"/>
                      </a:cubicBezTo>
                      <a:cubicBezTo>
                        <a:pt x="390335" y="159588"/>
                        <a:pt x="395752" y="166564"/>
                        <a:pt x="403396" y="167533"/>
                      </a:cubicBezTo>
                      <a:lnTo>
                        <a:pt x="684725" y="202701"/>
                      </a:lnTo>
                      <a:lnTo>
                        <a:pt x="429002" y="299697"/>
                      </a:lnTo>
                      <a:cubicBezTo>
                        <a:pt x="422620" y="302124"/>
                        <a:pt x="415567" y="302124"/>
                        <a:pt x="409186" y="299697"/>
                      </a:cubicBezTo>
                      <a:lnTo>
                        <a:pt x="53360" y="164730"/>
                      </a:lnTo>
                      <a:close/>
                      <a:moveTo>
                        <a:pt x="167637" y="342268"/>
                      </a:moveTo>
                      <a:lnTo>
                        <a:pt x="167637" y="237960"/>
                      </a:lnTo>
                      <a:lnTo>
                        <a:pt x="399275" y="325822"/>
                      </a:lnTo>
                      <a:cubicBezTo>
                        <a:pt x="412043" y="330669"/>
                        <a:pt x="426145" y="330669"/>
                        <a:pt x="438914" y="325822"/>
                      </a:cubicBezTo>
                      <a:lnTo>
                        <a:pt x="670557" y="237960"/>
                      </a:lnTo>
                      <a:lnTo>
                        <a:pt x="670557" y="342268"/>
                      </a:lnTo>
                      <a:cubicBezTo>
                        <a:pt x="670557" y="349584"/>
                        <a:pt x="660235" y="361132"/>
                        <a:pt x="632552" y="372720"/>
                      </a:cubicBezTo>
                      <a:cubicBezTo>
                        <a:pt x="599091" y="343737"/>
                        <a:pt x="554733" y="330635"/>
                        <a:pt x="510895" y="336789"/>
                      </a:cubicBezTo>
                      <a:cubicBezTo>
                        <a:pt x="467056" y="342943"/>
                        <a:pt x="428019" y="367750"/>
                        <a:pt x="403831" y="404825"/>
                      </a:cubicBezTo>
                      <a:cubicBezTo>
                        <a:pt x="257359" y="402481"/>
                        <a:pt x="167637" y="367221"/>
                        <a:pt x="167637" y="342268"/>
                      </a:cubicBezTo>
                      <a:close/>
                      <a:moveTo>
                        <a:pt x="489165" y="606994"/>
                      </a:moveTo>
                      <a:lnTo>
                        <a:pt x="489165" y="606994"/>
                      </a:lnTo>
                      <a:lnTo>
                        <a:pt x="488858" y="606871"/>
                      </a:lnTo>
                      <a:cubicBezTo>
                        <a:pt x="485899" y="605782"/>
                        <a:pt x="482939" y="604700"/>
                        <a:pt x="480025" y="603371"/>
                      </a:cubicBezTo>
                      <a:cubicBezTo>
                        <a:pt x="416589" y="575356"/>
                        <a:pt x="387247" y="501719"/>
                        <a:pt x="414032" y="437754"/>
                      </a:cubicBezTo>
                      <a:cubicBezTo>
                        <a:pt x="440817" y="373789"/>
                        <a:pt x="513873" y="343031"/>
                        <a:pt x="578344" y="368575"/>
                      </a:cubicBezTo>
                      <a:cubicBezTo>
                        <a:pt x="642815" y="394119"/>
                        <a:pt x="674977" y="466567"/>
                        <a:pt x="650683" y="531520"/>
                      </a:cubicBezTo>
                      <a:cubicBezTo>
                        <a:pt x="626388" y="596473"/>
                        <a:pt x="554574" y="630031"/>
                        <a:pt x="489165" y="606994"/>
                      </a:cubicBezTo>
                      <a:close/>
                      <a:moveTo>
                        <a:pt x="654811" y="722370"/>
                      </a:moveTo>
                      <a:cubicBezTo>
                        <a:pt x="650720" y="733264"/>
                        <a:pt x="640284" y="740461"/>
                        <a:pt x="628647" y="740413"/>
                      </a:cubicBezTo>
                      <a:cubicBezTo>
                        <a:pt x="616190" y="740498"/>
                        <a:pt x="605182" y="732327"/>
                        <a:pt x="601658" y="720380"/>
                      </a:cubicBezTo>
                      <a:cubicBezTo>
                        <a:pt x="598133" y="708432"/>
                        <a:pt x="602943" y="695594"/>
                        <a:pt x="613450" y="688905"/>
                      </a:cubicBezTo>
                      <a:cubicBezTo>
                        <a:pt x="623957" y="682215"/>
                        <a:pt x="637625" y="683289"/>
                        <a:pt x="646958" y="691539"/>
                      </a:cubicBezTo>
                      <a:lnTo>
                        <a:pt x="646968" y="691554"/>
                      </a:lnTo>
                      <a:lnTo>
                        <a:pt x="646991" y="691567"/>
                      </a:lnTo>
                      <a:cubicBezTo>
                        <a:pt x="655782" y="699187"/>
                        <a:pt x="658902" y="711477"/>
                        <a:pt x="654811" y="722370"/>
                      </a:cubicBezTo>
                      <a:close/>
                    </a:path>
                  </a:pathLst>
                </a:custGeom>
                <a:grpFill/>
                <a:ln w="163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047463E-579D-47AF-A2DC-D182C180AE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36FA71F-3605-4ECE-9CD8-9DAC0C09A8E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0976EF1F-2A42-489A-BB15-275DCDA52AC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28543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>
            <a:extLst>
              <a:ext uri="{FF2B5EF4-FFF2-40B4-BE49-F238E27FC236}">
                <a16:creationId xmlns:a16="http://schemas.microsoft.com/office/drawing/2014/main" id="{ACE7FE58-22E8-48CB-B7C6-5215EBB1D85E}"/>
              </a:ext>
            </a:extLst>
          </p:cNvPr>
          <p:cNvSpPr txBox="1"/>
          <p:nvPr/>
        </p:nvSpPr>
        <p:spPr>
          <a:xfrm>
            <a:off x="5988195" y="1362755"/>
            <a:ext cx="5306371" cy="1405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Our In-depth Marketing Imagery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305185C5-4F6E-45AD-8F30-113C7A4270D1}"/>
              </a:ext>
            </a:extLst>
          </p:cNvPr>
          <p:cNvSpPr/>
          <p:nvPr/>
        </p:nvSpPr>
        <p:spPr>
          <a:xfrm>
            <a:off x="7836461" y="4071146"/>
            <a:ext cx="3660786" cy="1934308"/>
          </a:xfrm>
          <a:prstGeom prst="roundRect">
            <a:avLst>
              <a:gd name="adj" fmla="val 1878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71500"/>
            <a:endParaRPr lang="en-US" sz="1125" dirty="0">
              <a:solidFill>
                <a:schemeClr val="bg1"/>
              </a:solidFill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FE342DA-3ADF-4AC6-984B-27D131F7F9C0}"/>
              </a:ext>
            </a:extLst>
          </p:cNvPr>
          <p:cNvGrpSpPr/>
          <p:nvPr/>
        </p:nvGrpSpPr>
        <p:grpSpPr>
          <a:xfrm>
            <a:off x="8440207" y="4308792"/>
            <a:ext cx="2897527" cy="1229093"/>
            <a:chOff x="5102476" y="5922318"/>
            <a:chExt cx="4636043" cy="196654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FA517C6-6A14-415B-A2CC-AD3A8674D4A7}"/>
                </a:ext>
              </a:extLst>
            </p:cNvPr>
            <p:cNvSpPr txBox="1"/>
            <p:nvPr/>
          </p:nvSpPr>
          <p:spPr>
            <a:xfrm>
              <a:off x="5102476" y="6573121"/>
              <a:ext cx="4636043" cy="13157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bg1"/>
                  </a:solidFill>
                </a:rPr>
                <a:t>The European languages are members of the same family. Their separate existence is a myth. For science, music, sport, etc</a:t>
              </a:r>
              <a:endParaRPr lang="en-US" sz="1250" dirty="0">
                <a:solidFill>
                  <a:schemeClr val="bg1"/>
                </a:solidFill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7DAC112-4416-4084-863A-F1E1ABD8B560}"/>
                </a:ext>
              </a:extLst>
            </p:cNvPr>
            <p:cNvSpPr txBox="1"/>
            <p:nvPr/>
          </p:nvSpPr>
          <p:spPr>
            <a:xfrm>
              <a:off x="5102476" y="5922318"/>
              <a:ext cx="4636043" cy="5416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cs typeface="Rubik Light" panose="00000400000000000000" pitchFamily="2" charset="-79"/>
                </a:rPr>
                <a:t>Web Development</a:t>
              </a:r>
            </a:p>
          </p:txBody>
        </p:sp>
      </p:grp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9DD02C3F-5FCF-4936-9AC2-0510E4C87403}"/>
              </a:ext>
            </a:extLst>
          </p:cNvPr>
          <p:cNvSpPr/>
          <p:nvPr/>
        </p:nvSpPr>
        <p:spPr>
          <a:xfrm>
            <a:off x="8124379" y="4370814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1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>
              <a:solidFill>
                <a:schemeClr val="bg1"/>
              </a:solidFill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A8744889-27C8-4BCA-BD96-BC8A8E85D04B}"/>
              </a:ext>
            </a:extLst>
          </p:cNvPr>
          <p:cNvSpPr/>
          <p:nvPr/>
        </p:nvSpPr>
        <p:spPr>
          <a:xfrm>
            <a:off x="4363160" y="3744134"/>
            <a:ext cx="3660786" cy="1934308"/>
          </a:xfrm>
          <a:prstGeom prst="roundRect">
            <a:avLst>
              <a:gd name="adj" fmla="val 18788"/>
            </a:avLst>
          </a:prstGeom>
          <a:solidFill>
            <a:schemeClr val="bg1"/>
          </a:solidFill>
          <a:ln>
            <a:noFill/>
          </a:ln>
          <a:effectLst>
            <a:outerShdw blurRad="1270000" dist="6350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71500"/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1B02820-536E-4F3A-BEBD-8A4977F504B0}"/>
              </a:ext>
            </a:extLst>
          </p:cNvPr>
          <p:cNvGrpSpPr/>
          <p:nvPr/>
        </p:nvGrpSpPr>
        <p:grpSpPr>
          <a:xfrm>
            <a:off x="4966905" y="3981779"/>
            <a:ext cx="2897527" cy="1229093"/>
            <a:chOff x="5102476" y="5922318"/>
            <a:chExt cx="4636043" cy="1966548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3431808-B8E5-48D6-A2A0-AFA74FB84F1E}"/>
                </a:ext>
              </a:extLst>
            </p:cNvPr>
            <p:cNvSpPr txBox="1"/>
            <p:nvPr/>
          </p:nvSpPr>
          <p:spPr>
            <a:xfrm>
              <a:off x="5102476" y="6573121"/>
              <a:ext cx="4636043" cy="13157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750"/>
                </a:spcAft>
              </a:pPr>
              <a:r>
                <a:rPr lang="en-GB" sz="125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The European languages are members of the same family. Their separate existence is a myth. For science, music, sport, etc</a:t>
              </a:r>
              <a:endParaRPr lang="en-US" sz="125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4402EE0-C695-4929-AC4F-D9975D9D671E}"/>
                </a:ext>
              </a:extLst>
            </p:cNvPr>
            <p:cNvSpPr txBox="1"/>
            <p:nvPr/>
          </p:nvSpPr>
          <p:spPr>
            <a:xfrm>
              <a:off x="5102476" y="5922318"/>
              <a:ext cx="4636043" cy="5416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Rubik Light" panose="00000400000000000000" pitchFamily="2" charset="-79"/>
                </a:rPr>
                <a:t>Web Development</a:t>
              </a:r>
            </a:p>
          </p:txBody>
        </p:sp>
      </p:grp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4D527AC-DCE6-45D2-84E4-F3DB5B3E9B4C}"/>
              </a:ext>
            </a:extLst>
          </p:cNvPr>
          <p:cNvSpPr/>
          <p:nvPr/>
        </p:nvSpPr>
        <p:spPr>
          <a:xfrm>
            <a:off x="4651077" y="4043802"/>
            <a:ext cx="228166" cy="202970"/>
          </a:xfrm>
          <a:custGeom>
            <a:avLst/>
            <a:gdLst>
              <a:gd name="connsiteX0" fmla="*/ 0 w 1534467"/>
              <a:gd name="connsiteY0" fmla="*/ 1289862 h 1365016"/>
              <a:gd name="connsiteX1" fmla="*/ 0 w 1534467"/>
              <a:gd name="connsiteY1" fmla="*/ 205380 h 1365016"/>
              <a:gd name="connsiteX2" fmla="*/ 76566 w 1534467"/>
              <a:gd name="connsiteY2" fmla="*/ 128814 h 1365016"/>
              <a:gd name="connsiteX3" fmla="*/ 877062 w 1534467"/>
              <a:gd name="connsiteY3" fmla="*/ 128814 h 1365016"/>
              <a:gd name="connsiteX4" fmla="*/ 1038040 w 1534467"/>
              <a:gd name="connsiteY4" fmla="*/ 128814 h 1365016"/>
              <a:gd name="connsiteX5" fmla="*/ 885221 w 1534467"/>
              <a:gd name="connsiteY5" fmla="*/ 281633 h 1365016"/>
              <a:gd name="connsiteX6" fmla="*/ 877062 w 1534467"/>
              <a:gd name="connsiteY6" fmla="*/ 281633 h 1365016"/>
              <a:gd name="connsiteX7" fmla="*/ 152819 w 1534467"/>
              <a:gd name="connsiteY7" fmla="*/ 281633 h 1365016"/>
              <a:gd name="connsiteX8" fmla="*/ 152819 w 1534467"/>
              <a:gd name="connsiteY8" fmla="*/ 1213296 h 1365016"/>
              <a:gd name="connsiteX9" fmla="*/ 1084482 w 1534467"/>
              <a:gd name="connsiteY9" fmla="*/ 1213296 h 1365016"/>
              <a:gd name="connsiteX10" fmla="*/ 1084482 w 1534467"/>
              <a:gd name="connsiteY10" fmla="*/ 1046042 h 1365016"/>
              <a:gd name="connsiteX11" fmla="*/ 1084482 w 1534467"/>
              <a:gd name="connsiteY11" fmla="*/ 817598 h 1365016"/>
              <a:gd name="connsiteX12" fmla="*/ 1237301 w 1534467"/>
              <a:gd name="connsiteY12" fmla="*/ 664779 h 1365016"/>
              <a:gd name="connsiteX13" fmla="*/ 1237301 w 1534467"/>
              <a:gd name="connsiteY13" fmla="*/ 1046042 h 1365016"/>
              <a:gd name="connsiteX14" fmla="*/ 1237301 w 1534467"/>
              <a:gd name="connsiteY14" fmla="*/ 1289862 h 1365016"/>
              <a:gd name="connsiteX15" fmla="*/ 1160735 w 1534467"/>
              <a:gd name="connsiteY15" fmla="*/ 1366429 h 1365016"/>
              <a:gd name="connsiteX16" fmla="*/ 76566 w 1534467"/>
              <a:gd name="connsiteY16" fmla="*/ 1366429 h 1365016"/>
              <a:gd name="connsiteX17" fmla="*/ 0 w 1534467"/>
              <a:gd name="connsiteY17" fmla="*/ 1289862 h 1365016"/>
              <a:gd name="connsiteX18" fmla="*/ 665563 w 1534467"/>
              <a:gd name="connsiteY18" fmla="*/ 703062 h 1365016"/>
              <a:gd name="connsiteX19" fmla="*/ 502389 w 1534467"/>
              <a:gd name="connsiteY19" fmla="*/ 539888 h 1365016"/>
              <a:gd name="connsiteX20" fmla="*/ 336390 w 1534467"/>
              <a:gd name="connsiteY20" fmla="*/ 539888 h 1365016"/>
              <a:gd name="connsiteX21" fmla="*/ 301873 w 1534467"/>
              <a:gd name="connsiteY21" fmla="*/ 623044 h 1365016"/>
              <a:gd name="connsiteX22" fmla="*/ 336390 w 1534467"/>
              <a:gd name="connsiteY22" fmla="*/ 705886 h 1365016"/>
              <a:gd name="connsiteX23" fmla="*/ 582407 w 1534467"/>
              <a:gd name="connsiteY23" fmla="*/ 951903 h 1365016"/>
              <a:gd name="connsiteX24" fmla="*/ 748406 w 1534467"/>
              <a:gd name="connsiteY24" fmla="*/ 951903 h 1365016"/>
              <a:gd name="connsiteX25" fmla="*/ 1499949 w 1534467"/>
              <a:gd name="connsiteY25" fmla="*/ 200359 h 1365016"/>
              <a:gd name="connsiteX26" fmla="*/ 1534467 w 1534467"/>
              <a:gd name="connsiteY26" fmla="*/ 117517 h 1365016"/>
              <a:gd name="connsiteX27" fmla="*/ 1499949 w 1534467"/>
              <a:gd name="connsiteY27" fmla="*/ 34361 h 1365016"/>
              <a:gd name="connsiteX28" fmla="*/ 1333951 w 1534467"/>
              <a:gd name="connsiteY28" fmla="*/ 34361 h 1365016"/>
              <a:gd name="connsiteX29" fmla="*/ 665563 w 1534467"/>
              <a:gd name="connsiteY29" fmla="*/ 703062 h 136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34467" h="1365016">
                <a:moveTo>
                  <a:pt x="0" y="1289862"/>
                </a:moveTo>
                <a:lnTo>
                  <a:pt x="0" y="205380"/>
                </a:lnTo>
                <a:cubicBezTo>
                  <a:pt x="0" y="163018"/>
                  <a:pt x="34204" y="128814"/>
                  <a:pt x="76566" y="128814"/>
                </a:cubicBezTo>
                <a:lnTo>
                  <a:pt x="877062" y="128814"/>
                </a:lnTo>
                <a:lnTo>
                  <a:pt x="1038040" y="128814"/>
                </a:lnTo>
                <a:lnTo>
                  <a:pt x="885221" y="281633"/>
                </a:lnTo>
                <a:lnTo>
                  <a:pt x="877062" y="281633"/>
                </a:lnTo>
                <a:lnTo>
                  <a:pt x="152819" y="281633"/>
                </a:lnTo>
                <a:lnTo>
                  <a:pt x="152819" y="1213296"/>
                </a:lnTo>
                <a:lnTo>
                  <a:pt x="1084482" y="1213296"/>
                </a:lnTo>
                <a:lnTo>
                  <a:pt x="1084482" y="1046042"/>
                </a:lnTo>
                <a:lnTo>
                  <a:pt x="1084482" y="817598"/>
                </a:lnTo>
                <a:lnTo>
                  <a:pt x="1237301" y="664779"/>
                </a:lnTo>
                <a:lnTo>
                  <a:pt x="1237301" y="1046042"/>
                </a:lnTo>
                <a:lnTo>
                  <a:pt x="1237301" y="1289862"/>
                </a:lnTo>
                <a:cubicBezTo>
                  <a:pt x="1237301" y="1331911"/>
                  <a:pt x="1203097" y="1366429"/>
                  <a:pt x="1160735" y="1366429"/>
                </a:cubicBezTo>
                <a:lnTo>
                  <a:pt x="76566" y="1366429"/>
                </a:lnTo>
                <a:cubicBezTo>
                  <a:pt x="34204" y="1366429"/>
                  <a:pt x="0" y="1332225"/>
                  <a:pt x="0" y="1289862"/>
                </a:cubicBezTo>
                <a:close/>
                <a:moveTo>
                  <a:pt x="665563" y="703062"/>
                </a:moveTo>
                <a:lnTo>
                  <a:pt x="502389" y="539888"/>
                </a:lnTo>
                <a:cubicBezTo>
                  <a:pt x="456575" y="494073"/>
                  <a:pt x="382205" y="494073"/>
                  <a:pt x="336390" y="539888"/>
                </a:cubicBezTo>
                <a:cubicBezTo>
                  <a:pt x="314111" y="562167"/>
                  <a:pt x="301873" y="591664"/>
                  <a:pt x="301873" y="623044"/>
                </a:cubicBezTo>
                <a:cubicBezTo>
                  <a:pt x="301873" y="654424"/>
                  <a:pt x="314111" y="683920"/>
                  <a:pt x="336390" y="705886"/>
                </a:cubicBezTo>
                <a:lnTo>
                  <a:pt x="582407" y="951903"/>
                </a:lnTo>
                <a:cubicBezTo>
                  <a:pt x="628221" y="997717"/>
                  <a:pt x="702591" y="997717"/>
                  <a:pt x="748406" y="951903"/>
                </a:cubicBezTo>
                <a:lnTo>
                  <a:pt x="1499949" y="200359"/>
                </a:lnTo>
                <a:cubicBezTo>
                  <a:pt x="1522229" y="178080"/>
                  <a:pt x="1534467" y="148583"/>
                  <a:pt x="1534467" y="117517"/>
                </a:cubicBezTo>
                <a:cubicBezTo>
                  <a:pt x="1534467" y="86137"/>
                  <a:pt x="1522229" y="56640"/>
                  <a:pt x="1499949" y="34361"/>
                </a:cubicBezTo>
                <a:cubicBezTo>
                  <a:pt x="1454135" y="-11454"/>
                  <a:pt x="1379765" y="-11454"/>
                  <a:pt x="1333951" y="34361"/>
                </a:cubicBezTo>
                <a:lnTo>
                  <a:pt x="665563" y="703062"/>
                </a:lnTo>
                <a:close/>
              </a:path>
            </a:pathLst>
          </a:custGeom>
          <a:solidFill>
            <a:schemeClr val="accent1"/>
          </a:solidFill>
          <a:ln w="313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125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A6A1295-F672-4101-A92D-E365BBAA01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889548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9114FE93-C19A-413D-AA60-A405734CEFC6}"/>
              </a:ext>
            </a:extLst>
          </p:cNvPr>
          <p:cNvSpPr/>
          <p:nvPr/>
        </p:nvSpPr>
        <p:spPr>
          <a:xfrm>
            <a:off x="897434" y="1501902"/>
            <a:ext cx="3677263" cy="3656994"/>
          </a:xfrm>
          <a:prstGeom prst="roundRect">
            <a:avLst>
              <a:gd name="adj" fmla="val 6302"/>
            </a:avLst>
          </a:prstGeom>
          <a:solidFill>
            <a:schemeClr val="bg1"/>
          </a:solidFill>
          <a:ln>
            <a:noFill/>
          </a:ln>
          <a:effectLst>
            <a:outerShdw blurRad="1270000" dist="635000" dir="5400000" sx="90000" sy="90000" algn="t" rotWithShape="0">
              <a:schemeClr val="tx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71500"/>
            <a:endParaRPr lang="en-US" sz="1125" dirty="0"/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471162E8-2D40-40CF-817A-CB0202DA7E9C}"/>
              </a:ext>
            </a:extLst>
          </p:cNvPr>
          <p:cNvSpPr txBox="1"/>
          <p:nvPr/>
        </p:nvSpPr>
        <p:spPr>
          <a:xfrm>
            <a:off x="1287167" y="1896031"/>
            <a:ext cx="2923278" cy="2082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GB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2020</a:t>
            </a:r>
          </a:p>
          <a:p>
            <a:pPr>
              <a:lnSpc>
                <a:spcPct val="110000"/>
              </a:lnSpc>
            </a:pPr>
            <a:r>
              <a:rPr lang="en-GB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Marketing Gallery</a:t>
            </a:r>
          </a:p>
        </p:txBody>
      </p: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305C3167-E974-4DB6-91A6-BC529F3C6BBD}"/>
              </a:ext>
            </a:extLst>
          </p:cNvPr>
          <p:cNvGrpSpPr/>
          <p:nvPr/>
        </p:nvGrpSpPr>
        <p:grpSpPr>
          <a:xfrm>
            <a:off x="3774451" y="4460121"/>
            <a:ext cx="435994" cy="435994"/>
            <a:chOff x="4070704" y="6422572"/>
            <a:chExt cx="697590" cy="697590"/>
          </a:xfrm>
        </p:grpSpPr>
        <p:sp>
          <p:nvSpPr>
            <p:cNvPr id="201" name="Rectangle: Rounded Corners 200">
              <a:extLst>
                <a:ext uri="{FF2B5EF4-FFF2-40B4-BE49-F238E27FC236}">
                  <a16:creationId xmlns:a16="http://schemas.microsoft.com/office/drawing/2014/main" id="{592D6CE0-3D4F-460F-95A7-F3F0853D9B3C}"/>
                </a:ext>
              </a:extLst>
            </p:cNvPr>
            <p:cNvSpPr/>
            <p:nvPr/>
          </p:nvSpPr>
          <p:spPr>
            <a:xfrm>
              <a:off x="4070704" y="6422572"/>
              <a:ext cx="697590" cy="697590"/>
            </a:xfrm>
            <a:prstGeom prst="roundRect">
              <a:avLst>
                <a:gd name="adj" fmla="val 25817"/>
              </a:avLst>
            </a:prstGeom>
            <a:solidFill>
              <a:schemeClr val="accent1"/>
            </a:solidFill>
            <a:ln>
              <a:noFill/>
            </a:ln>
            <a:effectLst>
              <a:outerShdw blurRad="482600" dist="177800" dir="5400000" sx="92000" sy="92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25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1264CBBF-EBDC-4105-B526-077BB34B69A3}"/>
                </a:ext>
              </a:extLst>
            </p:cNvPr>
            <p:cNvSpPr/>
            <p:nvPr/>
          </p:nvSpPr>
          <p:spPr>
            <a:xfrm rot="16200000">
              <a:off x="4298507" y="6624256"/>
              <a:ext cx="241984" cy="294224"/>
            </a:xfrm>
            <a:custGeom>
              <a:avLst/>
              <a:gdLst>
                <a:gd name="connsiteX0" fmla="*/ 30125 w 1264601"/>
                <a:gd name="connsiteY0" fmla="*/ 976850 h 1537605"/>
                <a:gd name="connsiteX1" fmla="*/ 30125 w 1264601"/>
                <a:gd name="connsiteY1" fmla="*/ 831876 h 1537605"/>
                <a:gd name="connsiteX2" fmla="*/ 102612 w 1264601"/>
                <a:gd name="connsiteY2" fmla="*/ 801751 h 1537605"/>
                <a:gd name="connsiteX3" fmla="*/ 175099 w 1264601"/>
                <a:gd name="connsiteY3" fmla="*/ 831876 h 1537605"/>
                <a:gd name="connsiteX4" fmla="*/ 530944 w 1264601"/>
                <a:gd name="connsiteY4" fmla="*/ 1187721 h 1537605"/>
                <a:gd name="connsiteX5" fmla="*/ 530944 w 1264601"/>
                <a:gd name="connsiteY5" fmla="*/ 102612 h 1537605"/>
                <a:gd name="connsiteX6" fmla="*/ 633556 w 1264601"/>
                <a:gd name="connsiteY6" fmla="*/ 0 h 1537605"/>
                <a:gd name="connsiteX7" fmla="*/ 736168 w 1264601"/>
                <a:gd name="connsiteY7" fmla="*/ 102612 h 1537605"/>
                <a:gd name="connsiteX8" fmla="*/ 736168 w 1264601"/>
                <a:gd name="connsiteY8" fmla="*/ 1187721 h 1537605"/>
                <a:gd name="connsiteX9" fmla="*/ 1091386 w 1264601"/>
                <a:gd name="connsiteY9" fmla="*/ 831876 h 1537605"/>
                <a:gd name="connsiteX10" fmla="*/ 1236360 w 1264601"/>
                <a:gd name="connsiteY10" fmla="*/ 831876 h 1537605"/>
                <a:gd name="connsiteX11" fmla="*/ 1236360 w 1264601"/>
                <a:gd name="connsiteY11" fmla="*/ 976850 h 1537605"/>
                <a:gd name="connsiteX12" fmla="*/ 705729 w 1264601"/>
                <a:gd name="connsiteY12" fmla="*/ 1507481 h 1537605"/>
                <a:gd name="connsiteX13" fmla="*/ 633242 w 1264601"/>
                <a:gd name="connsiteY13" fmla="*/ 1537605 h 1537605"/>
                <a:gd name="connsiteX14" fmla="*/ 560755 w 1264601"/>
                <a:gd name="connsiteY14" fmla="*/ 1507481 h 1537605"/>
                <a:gd name="connsiteX15" fmla="*/ 30125 w 1264601"/>
                <a:gd name="connsiteY15" fmla="*/ 976850 h 153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01" h="1537605">
                  <a:moveTo>
                    <a:pt x="30125" y="976850"/>
                  </a:moveTo>
                  <a:cubicBezTo>
                    <a:pt x="-10042" y="936684"/>
                    <a:pt x="-10042" y="872042"/>
                    <a:pt x="30125" y="831876"/>
                  </a:cubicBezTo>
                  <a:cubicBezTo>
                    <a:pt x="50208" y="811793"/>
                    <a:pt x="76253" y="801751"/>
                    <a:pt x="102612" y="801751"/>
                  </a:cubicBezTo>
                  <a:cubicBezTo>
                    <a:pt x="128971" y="801751"/>
                    <a:pt x="155016" y="811793"/>
                    <a:pt x="175099" y="831876"/>
                  </a:cubicBezTo>
                  <a:lnTo>
                    <a:pt x="530944" y="1187721"/>
                  </a:lnTo>
                  <a:lnTo>
                    <a:pt x="530944" y="102612"/>
                  </a:lnTo>
                  <a:cubicBezTo>
                    <a:pt x="530944" y="46128"/>
                    <a:pt x="576759" y="0"/>
                    <a:pt x="633556" y="0"/>
                  </a:cubicBezTo>
                  <a:cubicBezTo>
                    <a:pt x="690040" y="0"/>
                    <a:pt x="736168" y="45814"/>
                    <a:pt x="736168" y="102612"/>
                  </a:cubicBezTo>
                  <a:lnTo>
                    <a:pt x="736168" y="1187721"/>
                  </a:lnTo>
                  <a:lnTo>
                    <a:pt x="1091386" y="831876"/>
                  </a:lnTo>
                  <a:cubicBezTo>
                    <a:pt x="1131552" y="791710"/>
                    <a:pt x="1196194" y="791710"/>
                    <a:pt x="1236360" y="831876"/>
                  </a:cubicBezTo>
                  <a:cubicBezTo>
                    <a:pt x="1276526" y="872042"/>
                    <a:pt x="1276526" y="936684"/>
                    <a:pt x="1236360" y="976850"/>
                  </a:cubicBezTo>
                  <a:lnTo>
                    <a:pt x="705729" y="1507481"/>
                  </a:lnTo>
                  <a:cubicBezTo>
                    <a:pt x="686588" y="1526622"/>
                    <a:pt x="660543" y="1537605"/>
                    <a:pt x="633242" y="1537605"/>
                  </a:cubicBezTo>
                  <a:cubicBezTo>
                    <a:pt x="605942" y="1537605"/>
                    <a:pt x="579897" y="1526936"/>
                    <a:pt x="560755" y="1507481"/>
                  </a:cubicBezTo>
                  <a:lnTo>
                    <a:pt x="30125" y="976850"/>
                  </a:lnTo>
                  <a:close/>
                </a:path>
              </a:pathLst>
            </a:custGeom>
            <a:solidFill>
              <a:schemeClr val="bg1"/>
            </a:solidFill>
            <a:ln w="31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dirty="0"/>
            </a:p>
          </p:txBody>
        </p:sp>
      </p:grpSp>
      <p:sp>
        <p:nvSpPr>
          <p:cNvPr id="203" name="TextBox 202">
            <a:extLst>
              <a:ext uri="{FF2B5EF4-FFF2-40B4-BE49-F238E27FC236}">
                <a16:creationId xmlns:a16="http://schemas.microsoft.com/office/drawing/2014/main" id="{C526C8FF-2DBD-41EE-B681-41B058BDB6F8}"/>
              </a:ext>
            </a:extLst>
          </p:cNvPr>
          <p:cNvSpPr txBox="1"/>
          <p:nvPr/>
        </p:nvSpPr>
        <p:spPr>
          <a:xfrm>
            <a:off x="2096783" y="4533849"/>
            <a:ext cx="15731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solidFill>
                  <a:schemeClr val="accent1"/>
                </a:solidFill>
                <a:cs typeface="Rubik Light" panose="00000400000000000000" pitchFamily="2" charset="-79"/>
              </a:rPr>
              <a:t>Next year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A1862D2-73A5-447D-AC37-35E9C6E39E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6E49CE4-21EA-4D80-9E26-AC31E24BC7E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BFF49B4-A867-402A-B5D1-726981E7A02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2C7A4CA-B1D9-46A7-9D25-CFC80CB1FBD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6CC95A3-7607-4C27-97DE-730B5C34FC4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8B82216-1D4A-4454-8A38-3DA9449F982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06612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CBDECBD-FE90-4481-A468-C03A0B5E9D84}"/>
              </a:ext>
            </a:extLst>
          </p:cNvPr>
          <p:cNvSpPr/>
          <p:nvPr/>
        </p:nvSpPr>
        <p:spPr>
          <a:xfrm flipH="1">
            <a:off x="4525795" y="1858796"/>
            <a:ext cx="3140411" cy="3140408"/>
          </a:xfrm>
          <a:custGeom>
            <a:avLst/>
            <a:gdLst>
              <a:gd name="connsiteX0" fmla="*/ 671015 w 1840974"/>
              <a:gd name="connsiteY0" fmla="*/ 447374 h 1840974"/>
              <a:gd name="connsiteX1" fmla="*/ 447374 w 1840974"/>
              <a:gd name="connsiteY1" fmla="*/ 671015 h 1840974"/>
              <a:gd name="connsiteX2" fmla="*/ 447374 w 1840974"/>
              <a:gd name="connsiteY2" fmla="*/ 1169960 h 1840974"/>
              <a:gd name="connsiteX3" fmla="*/ 671015 w 1840974"/>
              <a:gd name="connsiteY3" fmla="*/ 1393601 h 1840974"/>
              <a:gd name="connsiteX4" fmla="*/ 1169960 w 1840974"/>
              <a:gd name="connsiteY4" fmla="*/ 1393601 h 1840974"/>
              <a:gd name="connsiteX5" fmla="*/ 1393601 w 1840974"/>
              <a:gd name="connsiteY5" fmla="*/ 1169960 h 1840974"/>
              <a:gd name="connsiteX6" fmla="*/ 1393601 w 1840974"/>
              <a:gd name="connsiteY6" fmla="*/ 671015 h 1840974"/>
              <a:gd name="connsiteX7" fmla="*/ 1169960 w 1840974"/>
              <a:gd name="connsiteY7" fmla="*/ 447374 h 1840974"/>
              <a:gd name="connsiteX8" fmla="*/ 475284 w 1840974"/>
              <a:gd name="connsiteY8" fmla="*/ 0 h 1840974"/>
              <a:gd name="connsiteX9" fmla="*/ 1365690 w 1840974"/>
              <a:gd name="connsiteY9" fmla="*/ 0 h 1840974"/>
              <a:gd name="connsiteX10" fmla="*/ 1840974 w 1840974"/>
              <a:gd name="connsiteY10" fmla="*/ 475284 h 1840974"/>
              <a:gd name="connsiteX11" fmla="*/ 1840974 w 1840974"/>
              <a:gd name="connsiteY11" fmla="*/ 1365690 h 1840974"/>
              <a:gd name="connsiteX12" fmla="*/ 1365690 w 1840974"/>
              <a:gd name="connsiteY12" fmla="*/ 1840974 h 1840974"/>
              <a:gd name="connsiteX13" fmla="*/ 475284 w 1840974"/>
              <a:gd name="connsiteY13" fmla="*/ 1840974 h 1840974"/>
              <a:gd name="connsiteX14" fmla="*/ 0 w 1840974"/>
              <a:gd name="connsiteY14" fmla="*/ 1365690 h 1840974"/>
              <a:gd name="connsiteX15" fmla="*/ 0 w 1840974"/>
              <a:gd name="connsiteY15" fmla="*/ 475284 h 1840974"/>
              <a:gd name="connsiteX16" fmla="*/ 475284 w 1840974"/>
              <a:gd name="connsiteY16" fmla="*/ 0 h 1840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40974" h="1840974">
                <a:moveTo>
                  <a:pt x="671015" y="447374"/>
                </a:moveTo>
                <a:cubicBezTo>
                  <a:pt x="547501" y="447374"/>
                  <a:pt x="447374" y="547501"/>
                  <a:pt x="447374" y="671015"/>
                </a:cubicBezTo>
                <a:lnTo>
                  <a:pt x="447374" y="1169960"/>
                </a:lnTo>
                <a:cubicBezTo>
                  <a:pt x="447374" y="1293474"/>
                  <a:pt x="547501" y="1393601"/>
                  <a:pt x="671015" y="1393601"/>
                </a:cubicBezTo>
                <a:lnTo>
                  <a:pt x="1169960" y="1393601"/>
                </a:lnTo>
                <a:cubicBezTo>
                  <a:pt x="1293474" y="1393601"/>
                  <a:pt x="1393601" y="1293474"/>
                  <a:pt x="1393601" y="1169960"/>
                </a:cubicBezTo>
                <a:lnTo>
                  <a:pt x="1393601" y="671015"/>
                </a:lnTo>
                <a:cubicBezTo>
                  <a:pt x="1393601" y="547501"/>
                  <a:pt x="1293474" y="447374"/>
                  <a:pt x="1169960" y="447374"/>
                </a:cubicBezTo>
                <a:close/>
                <a:moveTo>
                  <a:pt x="475284" y="0"/>
                </a:moveTo>
                <a:lnTo>
                  <a:pt x="1365690" y="0"/>
                </a:lnTo>
                <a:cubicBezTo>
                  <a:pt x="1628182" y="0"/>
                  <a:pt x="1840974" y="212792"/>
                  <a:pt x="1840974" y="475284"/>
                </a:cubicBezTo>
                <a:lnTo>
                  <a:pt x="1840974" y="1365690"/>
                </a:lnTo>
                <a:cubicBezTo>
                  <a:pt x="1840974" y="1628182"/>
                  <a:pt x="1628182" y="1840974"/>
                  <a:pt x="1365690" y="1840974"/>
                </a:cubicBezTo>
                <a:lnTo>
                  <a:pt x="475284" y="1840974"/>
                </a:lnTo>
                <a:cubicBezTo>
                  <a:pt x="212792" y="1840974"/>
                  <a:pt x="0" y="1628182"/>
                  <a:pt x="0" y="1365690"/>
                </a:cubicBezTo>
                <a:lnTo>
                  <a:pt x="0" y="475284"/>
                </a:lnTo>
                <a:cubicBezTo>
                  <a:pt x="0" y="212792"/>
                  <a:pt x="212792" y="0"/>
                  <a:pt x="475284" y="0"/>
                </a:cubicBezTo>
                <a:close/>
              </a:path>
            </a:pathLst>
          </a:custGeom>
          <a:solidFill>
            <a:schemeClr val="accent3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25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0A2AFAE-4DAD-4E1F-A13B-99BC37B7F834}"/>
              </a:ext>
            </a:extLst>
          </p:cNvPr>
          <p:cNvSpPr txBox="1"/>
          <p:nvPr/>
        </p:nvSpPr>
        <p:spPr>
          <a:xfrm>
            <a:off x="1118587" y="3712677"/>
            <a:ext cx="3819599" cy="2082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GB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2021</a:t>
            </a:r>
          </a:p>
          <a:p>
            <a:pPr>
              <a:lnSpc>
                <a:spcPct val="110000"/>
              </a:lnSpc>
            </a:pPr>
            <a:r>
              <a:rPr lang="en-GB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ubik Light" panose="00000400000000000000" pitchFamily="2" charset="-79"/>
              </a:rPr>
              <a:t>Marketing Gallery Slide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3A2E3E7-A588-4F9C-87AA-14E477509518}"/>
              </a:ext>
            </a:extLst>
          </p:cNvPr>
          <p:cNvSpPr txBox="1"/>
          <p:nvPr/>
        </p:nvSpPr>
        <p:spPr>
          <a:xfrm>
            <a:off x="8294015" y="1184050"/>
            <a:ext cx="2932376" cy="8223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spcAft>
                <a:spcPts val="750"/>
              </a:spcAft>
            </a:pPr>
            <a:r>
              <a:rPr lang="en-GB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The European languages are members of the same family. Their separate existence is a myth. For science, music, sport, etc</a:t>
            </a:r>
            <a:endParaRPr lang="en-US" sz="12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35EE3E6-928A-4660-A79F-C9E01B50FB1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92AAE03-FE2F-48A7-BA0E-9E2CD9FCA5C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54A1A72-168F-4D54-AD99-23B78060546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007F8F0-1C36-41CA-9E38-C22F126DE54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25B326B-2A79-42F0-92A3-46BC95B2F43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A0F243D-9B2A-4265-A749-1A2E5DAEF9D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063647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5C08871-9009-408E-BA20-A3014F857201}"/>
              </a:ext>
            </a:extLst>
          </p:cNvPr>
          <p:cNvSpPr/>
          <p:nvPr/>
        </p:nvSpPr>
        <p:spPr>
          <a:xfrm>
            <a:off x="1398137" y="606955"/>
            <a:ext cx="323518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Image </a:t>
            </a:r>
            <a:r>
              <a:rPr lang="en-US" sz="40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Galery</a:t>
            </a:r>
            <a:endParaRPr lang="id-ID" sz="4000" b="1" dirty="0">
              <a:solidFill>
                <a:schemeClr val="tx1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335CBFC-824D-449F-8E0A-71B2883F1FFE}"/>
              </a:ext>
            </a:extLst>
          </p:cNvPr>
          <p:cNvSpPr/>
          <p:nvPr/>
        </p:nvSpPr>
        <p:spPr>
          <a:xfrm>
            <a:off x="8590385" y="3247230"/>
            <a:ext cx="2507185" cy="25299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 wonderful serenity has taken possession of my entire soul, like these sweet mornings of spring which I enjoy with my whole heart. I am alone, and feel the charm of existence in this spot, which was created for the bliss of souls like mine. I am so happy, my dear friend, so absorbed in the exquisite sense of mere tranquil existence, that I neglect my talents.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B2CF55E-9E1E-4062-94CC-7446719F9741}"/>
              </a:ext>
            </a:extLst>
          </p:cNvPr>
          <p:cNvSpPr txBox="1"/>
          <p:nvPr/>
        </p:nvSpPr>
        <p:spPr>
          <a:xfrm>
            <a:off x="8590385" y="2225357"/>
            <a:ext cx="1829283" cy="4370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Your Texts Here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B67BE3C-AE96-42E5-9FF7-3B85B2C7A4B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49AA278-647E-4845-B085-0373E5AE303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606897F-9BB8-4A4F-BACE-CCFA545C29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5091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F786F17-EC07-47DF-8A17-A1DD77ACAEF3}"/>
              </a:ext>
            </a:extLst>
          </p:cNvPr>
          <p:cNvGrpSpPr/>
          <p:nvPr/>
        </p:nvGrpSpPr>
        <p:grpSpPr>
          <a:xfrm>
            <a:off x="4268985" y="4127202"/>
            <a:ext cx="3188890" cy="1594445"/>
            <a:chOff x="4268985" y="4127202"/>
            <a:chExt cx="3188890" cy="159444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B1EE873-CCEA-4A0C-9972-C7741638CF64}"/>
                </a:ext>
              </a:extLst>
            </p:cNvPr>
            <p:cNvSpPr/>
            <p:nvPr/>
          </p:nvSpPr>
          <p:spPr>
            <a:xfrm>
              <a:off x="4268985" y="4127202"/>
              <a:ext cx="3188890" cy="1594445"/>
            </a:xfrm>
            <a:prstGeom prst="rect">
              <a:avLst/>
            </a:prstGeom>
            <a:solidFill>
              <a:schemeClr val="accent3">
                <a:alpha val="7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E1730604-BA52-4B26-AA06-3F7FEF9EB734}"/>
                </a:ext>
              </a:extLst>
            </p:cNvPr>
            <p:cNvGrpSpPr/>
            <p:nvPr/>
          </p:nvGrpSpPr>
          <p:grpSpPr>
            <a:xfrm>
              <a:off x="4718805" y="4618513"/>
              <a:ext cx="2102472" cy="733207"/>
              <a:chOff x="5044764" y="5162987"/>
              <a:chExt cx="2102472" cy="733207"/>
            </a:xfrm>
          </p:grpSpPr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F1474468-AE9E-476C-BBFF-B7F2D722C920}"/>
                  </a:ext>
                </a:extLst>
              </p:cNvPr>
              <p:cNvGrpSpPr/>
              <p:nvPr/>
            </p:nvGrpSpPr>
            <p:grpSpPr>
              <a:xfrm>
                <a:off x="5863431" y="5162987"/>
                <a:ext cx="465139" cy="391319"/>
                <a:chOff x="5356342" y="3093565"/>
                <a:chExt cx="465138" cy="391319"/>
              </a:xfrm>
              <a:solidFill>
                <a:schemeClr val="bg1"/>
              </a:solidFill>
            </p:grpSpPr>
            <p:sp>
              <p:nvSpPr>
                <p:cNvPr id="31" name="AutoShape 120">
                  <a:extLst>
                    <a:ext uri="{FF2B5EF4-FFF2-40B4-BE49-F238E27FC236}">
                      <a16:creationId xmlns:a16="http://schemas.microsoft.com/office/drawing/2014/main" id="{89400BD9-F6A0-407F-B4FD-3F05065CC7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473023" y="3195165"/>
                  <a:ext cx="231775" cy="2317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6948" y="16070"/>
                      </a:moveTo>
                      <a:cubicBezTo>
                        <a:pt x="14037" y="19468"/>
                        <a:pt x="8925" y="19859"/>
                        <a:pt x="5529" y="16948"/>
                      </a:cubicBezTo>
                      <a:cubicBezTo>
                        <a:pt x="2130" y="14038"/>
                        <a:pt x="1740" y="8924"/>
                        <a:pt x="4651" y="5527"/>
                      </a:cubicBezTo>
                      <a:cubicBezTo>
                        <a:pt x="7559" y="2131"/>
                        <a:pt x="12674" y="1740"/>
                        <a:pt x="16070" y="4650"/>
                      </a:cubicBezTo>
                      <a:cubicBezTo>
                        <a:pt x="19466" y="7560"/>
                        <a:pt x="19859" y="12673"/>
                        <a:pt x="16948" y="16070"/>
                      </a:cubicBezTo>
                      <a:moveTo>
                        <a:pt x="10800" y="0"/>
                      </a:moveTo>
                      <a:cubicBezTo>
                        <a:pt x="4833" y="0"/>
                        <a:pt x="0" y="4834"/>
                        <a:pt x="0" y="10800"/>
                      </a:cubicBezTo>
                      <a:cubicBezTo>
                        <a:pt x="0" y="16765"/>
                        <a:pt x="4833" y="21599"/>
                        <a:pt x="10800" y="21599"/>
                      </a:cubicBezTo>
                      <a:cubicBezTo>
                        <a:pt x="16764" y="21599"/>
                        <a:pt x="21600" y="16765"/>
                        <a:pt x="21600" y="10800"/>
                      </a:cubicBezTo>
                      <a:cubicBezTo>
                        <a:pt x="21600" y="4834"/>
                        <a:pt x="16764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1" tIns="19051" rIns="19051" bIns="19051" anchor="ctr"/>
                <a:lstStyle/>
                <a:p>
                  <a:pPr algn="ctr" defTabSz="228594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32" name="AutoShape 121">
                  <a:extLst>
                    <a:ext uri="{FF2B5EF4-FFF2-40B4-BE49-F238E27FC236}">
                      <a16:creationId xmlns:a16="http://schemas.microsoft.com/office/drawing/2014/main" id="{DE17384A-C99D-4BAC-9D47-3C0D934CF2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30967" y="3253109"/>
                  <a:ext cx="65088" cy="65088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200" y="0"/>
                      </a:moveTo>
                      <a:cubicBezTo>
                        <a:pt x="8596" y="0"/>
                        <a:pt x="0" y="8596"/>
                        <a:pt x="0" y="19195"/>
                      </a:cubicBezTo>
                      <a:lnTo>
                        <a:pt x="0" y="19199"/>
                      </a:lnTo>
                      <a:cubicBezTo>
                        <a:pt x="0" y="20524"/>
                        <a:pt x="1068" y="21599"/>
                        <a:pt x="2400" y="21599"/>
                      </a:cubicBezTo>
                      <a:cubicBezTo>
                        <a:pt x="3721" y="21599"/>
                        <a:pt x="4800" y="20524"/>
                        <a:pt x="4800" y="19199"/>
                      </a:cubicBezTo>
                      <a:lnTo>
                        <a:pt x="4800" y="19195"/>
                      </a:lnTo>
                      <a:cubicBezTo>
                        <a:pt x="4800" y="11247"/>
                        <a:pt x="11240" y="4799"/>
                        <a:pt x="19200" y="4799"/>
                      </a:cubicBezTo>
                      <a:cubicBezTo>
                        <a:pt x="20521" y="4799"/>
                        <a:pt x="21600" y="3724"/>
                        <a:pt x="21600" y="2399"/>
                      </a:cubicBezTo>
                      <a:cubicBezTo>
                        <a:pt x="21600" y="1075"/>
                        <a:pt x="20521" y="0"/>
                        <a:pt x="192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1" tIns="19051" rIns="19051" bIns="19051" anchor="ctr"/>
                <a:lstStyle/>
                <a:p>
                  <a:pPr algn="ctr" defTabSz="228594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  <p:sp>
              <p:nvSpPr>
                <p:cNvPr id="33" name="AutoShape 122">
                  <a:extLst>
                    <a:ext uri="{FF2B5EF4-FFF2-40B4-BE49-F238E27FC236}">
                      <a16:creationId xmlns:a16="http://schemas.microsoft.com/office/drawing/2014/main" id="{2AEF0543-C387-460F-824E-8348A5EA48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342" y="3093565"/>
                  <a:ext cx="465138" cy="39131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249" y="19199"/>
                      </a:moveTo>
                      <a:cubicBezTo>
                        <a:pt x="20249" y="19642"/>
                        <a:pt x="19948" y="19999"/>
                        <a:pt x="19575" y="19999"/>
                      </a:cubicBezTo>
                      <a:lnTo>
                        <a:pt x="2024" y="19999"/>
                      </a:lnTo>
                      <a:cubicBezTo>
                        <a:pt x="1651" y="19999"/>
                        <a:pt x="1349" y="19642"/>
                        <a:pt x="1349" y="19199"/>
                      </a:cubicBezTo>
                      <a:lnTo>
                        <a:pt x="1349" y="7200"/>
                      </a:lnTo>
                      <a:cubicBezTo>
                        <a:pt x="1349" y="6809"/>
                        <a:pt x="1588" y="6475"/>
                        <a:pt x="1914" y="6411"/>
                      </a:cubicBezTo>
                      <a:lnTo>
                        <a:pt x="5588" y="5684"/>
                      </a:lnTo>
                      <a:lnTo>
                        <a:pt x="6797" y="2103"/>
                      </a:lnTo>
                      <a:cubicBezTo>
                        <a:pt x="6900" y="1799"/>
                        <a:pt x="7148" y="1600"/>
                        <a:pt x="7424" y="1600"/>
                      </a:cubicBezTo>
                      <a:lnTo>
                        <a:pt x="14174" y="1600"/>
                      </a:lnTo>
                      <a:cubicBezTo>
                        <a:pt x="14450" y="1600"/>
                        <a:pt x="14698" y="1799"/>
                        <a:pt x="14801" y="2103"/>
                      </a:cubicBezTo>
                      <a:lnTo>
                        <a:pt x="16010" y="5684"/>
                      </a:lnTo>
                      <a:lnTo>
                        <a:pt x="19685" y="6411"/>
                      </a:lnTo>
                      <a:cubicBezTo>
                        <a:pt x="20011" y="6475"/>
                        <a:pt x="20249" y="6809"/>
                        <a:pt x="20249" y="7200"/>
                      </a:cubicBezTo>
                      <a:cubicBezTo>
                        <a:pt x="20249" y="7200"/>
                        <a:pt x="20249" y="19199"/>
                        <a:pt x="20249" y="19199"/>
                      </a:cubicBezTo>
                      <a:close/>
                      <a:moveTo>
                        <a:pt x="19907" y="4832"/>
                      </a:moveTo>
                      <a:lnTo>
                        <a:pt x="16981" y="4254"/>
                      </a:lnTo>
                      <a:lnTo>
                        <a:pt x="16054" y="1507"/>
                      </a:lnTo>
                      <a:cubicBezTo>
                        <a:pt x="15745" y="591"/>
                        <a:pt x="15006" y="0"/>
                        <a:pt x="14174" y="0"/>
                      </a:cubicBezTo>
                      <a:lnTo>
                        <a:pt x="7424" y="0"/>
                      </a:lnTo>
                      <a:cubicBezTo>
                        <a:pt x="6593" y="0"/>
                        <a:pt x="5854" y="591"/>
                        <a:pt x="5543" y="1509"/>
                      </a:cubicBezTo>
                      <a:lnTo>
                        <a:pt x="4618" y="4254"/>
                      </a:lnTo>
                      <a:lnTo>
                        <a:pt x="1692" y="4832"/>
                      </a:lnTo>
                      <a:cubicBezTo>
                        <a:pt x="711" y="5025"/>
                        <a:pt x="0" y="6020"/>
                        <a:pt x="0" y="7200"/>
                      </a:cubicBezTo>
                      <a:lnTo>
                        <a:pt x="0" y="19199"/>
                      </a:lnTo>
                      <a:cubicBezTo>
                        <a:pt x="0" y="20523"/>
                        <a:pt x="908" y="21600"/>
                        <a:pt x="2024" y="21600"/>
                      </a:cubicBezTo>
                      <a:lnTo>
                        <a:pt x="19575" y="21600"/>
                      </a:lnTo>
                      <a:cubicBezTo>
                        <a:pt x="20691" y="21600"/>
                        <a:pt x="21600" y="20523"/>
                        <a:pt x="21600" y="19199"/>
                      </a:cubicBezTo>
                      <a:lnTo>
                        <a:pt x="21600" y="7200"/>
                      </a:lnTo>
                      <a:cubicBezTo>
                        <a:pt x="21600" y="6020"/>
                        <a:pt x="20888" y="5025"/>
                        <a:pt x="19907" y="4832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lIns="19051" tIns="19051" rIns="19051" bIns="19051" anchor="ctr"/>
                <a:lstStyle/>
                <a:p>
                  <a:pPr algn="ctr" defTabSz="228594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500" dirty="0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Gill Sans" charset="0"/>
                    <a:sym typeface="Gill Sans" charset="0"/>
                  </a:endParaRPr>
                </a:p>
              </p:txBody>
            </p:sp>
          </p:grp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75B73BD2-5F80-42EC-9AE9-0AB67D772FA4}"/>
                  </a:ext>
                </a:extLst>
              </p:cNvPr>
              <p:cNvSpPr txBox="1"/>
              <p:nvPr/>
            </p:nvSpPr>
            <p:spPr>
              <a:xfrm>
                <a:off x="5044764" y="5619195"/>
                <a:ext cx="2102472" cy="276999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>
                <a:spAutoFit/>
              </a:bodyPr>
              <a:lstStyle/>
              <a:p>
                <a:pPr algn="ctr"/>
                <a:r>
                  <a:rPr lang="id-ID" sz="1200" dirty="0">
                    <a:solidFill>
                      <a:schemeClr val="bg1"/>
                    </a:solidFill>
                    <a:latin typeface="Segoe UI Light" panose="020B0502040204020203" pitchFamily="34" charset="0"/>
                    <a:ea typeface="Lato" panose="020F0502020204030203" pitchFamily="34" charset="0"/>
                    <a:cs typeface="Segoe UI Light" panose="020B0502040204020203" pitchFamily="34" charset="0"/>
                  </a:rPr>
                  <a:t>Lorem ipsum dolor sit amet</a:t>
                </a:r>
                <a:endParaRPr lang="en-US" sz="1200" dirty="0">
                  <a:solidFill>
                    <a:schemeClr val="bg1"/>
                  </a:solidFill>
                  <a:latin typeface="Segoe UI Light" panose="020B0502040204020203" pitchFamily="34" charset="0"/>
                  <a:ea typeface="Lato" panose="020F0502020204030203" pitchFamily="34" charset="0"/>
                  <a:cs typeface="Segoe UI Light" panose="020B0502040204020203" pitchFamily="34" charset="0"/>
                </a:endParaRPr>
              </a:p>
            </p:txBody>
          </p:sp>
        </p:grpSp>
      </p:grpSp>
      <p:grpSp>
        <p:nvGrpSpPr>
          <p:cNvPr id="35" name="Gruppieren 552">
            <a:extLst>
              <a:ext uri="{FF2B5EF4-FFF2-40B4-BE49-F238E27FC236}">
                <a16:creationId xmlns:a16="http://schemas.microsoft.com/office/drawing/2014/main" id="{144EDBDF-FC38-4BB1-ABA0-9CC4A7D35917}"/>
              </a:ext>
            </a:extLst>
          </p:cNvPr>
          <p:cNvGrpSpPr/>
          <p:nvPr/>
        </p:nvGrpSpPr>
        <p:grpSpPr>
          <a:xfrm>
            <a:off x="10776953" y="5129521"/>
            <a:ext cx="441636" cy="444397"/>
            <a:chOff x="3635376" y="4052888"/>
            <a:chExt cx="254000" cy="255588"/>
          </a:xfrm>
          <a:solidFill>
            <a:schemeClr val="accent2"/>
          </a:solidFill>
        </p:grpSpPr>
        <p:sp>
          <p:nvSpPr>
            <p:cNvPr id="36" name="Freeform 4648">
              <a:extLst>
                <a:ext uri="{FF2B5EF4-FFF2-40B4-BE49-F238E27FC236}">
                  <a16:creationId xmlns:a16="http://schemas.microsoft.com/office/drawing/2014/main" id="{17976A37-E356-4789-B4B9-229EA8B63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5376" y="4052888"/>
              <a:ext cx="254000" cy="255588"/>
            </a:xfrm>
            <a:custGeom>
              <a:avLst/>
              <a:gdLst>
                <a:gd name="T0" fmla="*/ 108 w 216"/>
                <a:gd name="T1" fmla="*/ 216 h 216"/>
                <a:gd name="T2" fmla="*/ 0 w 216"/>
                <a:gd name="T3" fmla="*/ 108 h 216"/>
                <a:gd name="T4" fmla="*/ 108 w 216"/>
                <a:gd name="T5" fmla="*/ 0 h 216"/>
                <a:gd name="T6" fmla="*/ 216 w 216"/>
                <a:gd name="T7" fmla="*/ 108 h 216"/>
                <a:gd name="T8" fmla="*/ 108 w 216"/>
                <a:gd name="T9" fmla="*/ 216 h 216"/>
                <a:gd name="T10" fmla="*/ 108 w 216"/>
                <a:gd name="T11" fmla="*/ 8 h 216"/>
                <a:gd name="T12" fmla="*/ 8 w 216"/>
                <a:gd name="T13" fmla="*/ 108 h 216"/>
                <a:gd name="T14" fmla="*/ 108 w 216"/>
                <a:gd name="T15" fmla="*/ 208 h 216"/>
                <a:gd name="T16" fmla="*/ 208 w 216"/>
                <a:gd name="T17" fmla="*/ 108 h 216"/>
                <a:gd name="T18" fmla="*/ 108 w 216"/>
                <a:gd name="T19" fmla="*/ 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6" h="216">
                  <a:moveTo>
                    <a:pt x="108" y="216"/>
                  </a:moveTo>
                  <a:cubicBezTo>
                    <a:pt x="48" y="216"/>
                    <a:pt x="0" y="168"/>
                    <a:pt x="0" y="108"/>
                  </a:cubicBezTo>
                  <a:cubicBezTo>
                    <a:pt x="0" y="48"/>
                    <a:pt x="48" y="0"/>
                    <a:pt x="108" y="0"/>
                  </a:cubicBezTo>
                  <a:cubicBezTo>
                    <a:pt x="168" y="0"/>
                    <a:pt x="216" y="48"/>
                    <a:pt x="216" y="108"/>
                  </a:cubicBezTo>
                  <a:cubicBezTo>
                    <a:pt x="216" y="168"/>
                    <a:pt x="168" y="216"/>
                    <a:pt x="108" y="216"/>
                  </a:cubicBezTo>
                  <a:close/>
                  <a:moveTo>
                    <a:pt x="108" y="8"/>
                  </a:moveTo>
                  <a:cubicBezTo>
                    <a:pt x="53" y="8"/>
                    <a:pt x="8" y="53"/>
                    <a:pt x="8" y="108"/>
                  </a:cubicBezTo>
                  <a:cubicBezTo>
                    <a:pt x="8" y="163"/>
                    <a:pt x="53" y="208"/>
                    <a:pt x="108" y="208"/>
                  </a:cubicBezTo>
                  <a:cubicBezTo>
                    <a:pt x="163" y="208"/>
                    <a:pt x="208" y="163"/>
                    <a:pt x="208" y="108"/>
                  </a:cubicBezTo>
                  <a:cubicBezTo>
                    <a:pt x="208" y="53"/>
                    <a:pt x="163" y="8"/>
                    <a:pt x="108" y="8"/>
                  </a:cubicBezTo>
                  <a:close/>
                </a:path>
              </a:pathLst>
            </a:custGeom>
            <a:grpFill/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649">
              <a:extLst>
                <a:ext uri="{FF2B5EF4-FFF2-40B4-BE49-F238E27FC236}">
                  <a16:creationId xmlns:a16="http://schemas.microsoft.com/office/drawing/2014/main" id="{00D2F5CA-C6FB-454C-8BE0-EB8DEE8526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9514" y="4106863"/>
              <a:ext cx="107950" cy="147638"/>
            </a:xfrm>
            <a:custGeom>
              <a:avLst/>
              <a:gdLst>
                <a:gd name="T0" fmla="*/ 10 w 91"/>
                <a:gd name="T1" fmla="*/ 124 h 124"/>
                <a:gd name="T2" fmla="*/ 0 w 91"/>
                <a:gd name="T3" fmla="*/ 113 h 124"/>
                <a:gd name="T4" fmla="*/ 0 w 91"/>
                <a:gd name="T5" fmla="*/ 11 h 124"/>
                <a:gd name="T6" fmla="*/ 10 w 91"/>
                <a:gd name="T7" fmla="*/ 0 h 124"/>
                <a:gd name="T8" fmla="*/ 17 w 91"/>
                <a:gd name="T9" fmla="*/ 2 h 124"/>
                <a:gd name="T10" fmla="*/ 87 w 91"/>
                <a:gd name="T11" fmla="*/ 54 h 124"/>
                <a:gd name="T12" fmla="*/ 91 w 91"/>
                <a:gd name="T13" fmla="*/ 62 h 124"/>
                <a:gd name="T14" fmla="*/ 87 w 91"/>
                <a:gd name="T15" fmla="*/ 70 h 124"/>
                <a:gd name="T16" fmla="*/ 17 w 91"/>
                <a:gd name="T17" fmla="*/ 122 h 124"/>
                <a:gd name="T18" fmla="*/ 10 w 91"/>
                <a:gd name="T19" fmla="*/ 124 h 124"/>
                <a:gd name="T20" fmla="*/ 10 w 91"/>
                <a:gd name="T21" fmla="*/ 8 h 124"/>
                <a:gd name="T22" fmla="*/ 8 w 91"/>
                <a:gd name="T23" fmla="*/ 11 h 124"/>
                <a:gd name="T24" fmla="*/ 8 w 91"/>
                <a:gd name="T25" fmla="*/ 113 h 124"/>
                <a:gd name="T26" fmla="*/ 10 w 91"/>
                <a:gd name="T27" fmla="*/ 116 h 124"/>
                <a:gd name="T28" fmla="*/ 12 w 91"/>
                <a:gd name="T29" fmla="*/ 115 h 124"/>
                <a:gd name="T30" fmla="*/ 82 w 91"/>
                <a:gd name="T31" fmla="*/ 64 h 124"/>
                <a:gd name="T32" fmla="*/ 83 w 91"/>
                <a:gd name="T33" fmla="*/ 62 h 124"/>
                <a:gd name="T34" fmla="*/ 82 w 91"/>
                <a:gd name="T35" fmla="*/ 60 h 124"/>
                <a:gd name="T36" fmla="*/ 12 w 91"/>
                <a:gd name="T37" fmla="*/ 9 h 124"/>
                <a:gd name="T38" fmla="*/ 10 w 91"/>
                <a:gd name="T39" fmla="*/ 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1" h="124">
                  <a:moveTo>
                    <a:pt x="10" y="124"/>
                  </a:moveTo>
                  <a:cubicBezTo>
                    <a:pt x="5" y="124"/>
                    <a:pt x="0" y="119"/>
                    <a:pt x="0" y="1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90" y="56"/>
                    <a:pt x="91" y="59"/>
                    <a:pt x="91" y="62"/>
                  </a:cubicBezTo>
                  <a:cubicBezTo>
                    <a:pt x="91" y="65"/>
                    <a:pt x="90" y="68"/>
                    <a:pt x="87" y="70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5" y="123"/>
                    <a:pt x="13" y="124"/>
                    <a:pt x="10" y="124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1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8" y="115"/>
                    <a:pt x="9" y="116"/>
                    <a:pt x="10" y="116"/>
                  </a:cubicBezTo>
                  <a:cubicBezTo>
                    <a:pt x="11" y="116"/>
                    <a:pt x="11" y="116"/>
                    <a:pt x="12" y="11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3" y="63"/>
                    <a:pt x="83" y="62"/>
                    <a:pt x="83" y="62"/>
                  </a:cubicBezTo>
                  <a:cubicBezTo>
                    <a:pt x="83" y="62"/>
                    <a:pt x="83" y="61"/>
                    <a:pt x="82" y="6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1" y="8"/>
                    <a:pt x="10" y="8"/>
                  </a:cubicBezTo>
                  <a:close/>
                </a:path>
              </a:pathLst>
            </a:custGeom>
            <a:grpFill/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CADFB1FC-9D88-47DB-A341-4511E1A70124}"/>
              </a:ext>
            </a:extLst>
          </p:cNvPr>
          <p:cNvSpPr/>
          <p:nvPr/>
        </p:nvSpPr>
        <p:spPr>
          <a:xfrm>
            <a:off x="4642718" y="629334"/>
            <a:ext cx="290656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Segoe UI" panose="020B0502040204020203" pitchFamily="34" charset="0"/>
              </a:rPr>
              <a:t>Image Slide</a:t>
            </a:r>
            <a:endParaRPr lang="id-ID" sz="4000" b="1" dirty="0">
              <a:solidFill>
                <a:schemeClr val="tx1">
                  <a:lumMod val="75000"/>
                  <a:lumOff val="2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211874D3-C662-4115-8104-F33830EF2BDA}"/>
              </a:ext>
            </a:extLst>
          </p:cNvPr>
          <p:cNvSpPr/>
          <p:nvPr/>
        </p:nvSpPr>
        <p:spPr>
          <a:xfrm>
            <a:off x="1899765" y="2659301"/>
            <a:ext cx="8392470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A wonderful serenity has taken possession of my entire soul, like these sweet mornings of spring which I enjoy with my whole heart. I am alone, and feel the charm of existence in this spot, which was created for the bliss of souls like mine. I am so happy, my dear friend, so absorbed in the exquisite sense of mere tranquil existence, that I neglect my talents.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D14EC5A-FB16-44D0-A036-DB660512A263}"/>
              </a:ext>
            </a:extLst>
          </p:cNvPr>
          <p:cNvSpPr txBox="1"/>
          <p:nvPr/>
        </p:nvSpPr>
        <p:spPr>
          <a:xfrm>
            <a:off x="5189149" y="1878161"/>
            <a:ext cx="181370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Segoe UI Light" panose="020B0502040204020203" pitchFamily="34" charset="0"/>
              </a:rPr>
              <a:t>Your Texts Here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23111B2-BB57-4D52-BCBA-A7F2D6AFECC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39AEA5A-6BE8-44B2-91F7-C7D03E20E20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F507187-89FC-4D29-BE9F-D62E49701A0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219916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theme/theme1.xml><?xml version="1.0" encoding="utf-8"?>
<a:theme xmlns:a="http://schemas.openxmlformats.org/drawingml/2006/main" name="Office Theme">
  <a:themeElements>
    <a:clrScheme name="Slipstream">
      <a:dk1>
        <a:sysClr val="windowText" lastClr="000000"/>
      </a:dk1>
      <a:lt1>
        <a:sysClr val="window" lastClr="FFFFFF"/>
      </a:lt1>
      <a:dk2>
        <a:srgbClr val="212745"/>
      </a:dk2>
      <a:lt2>
        <a:srgbClr val="B4DCFA"/>
      </a:lt2>
      <a:accent1>
        <a:srgbClr val="4E67C8"/>
      </a:accent1>
      <a:accent2>
        <a:srgbClr val="5ECCF3"/>
      </a:accent2>
      <a:accent3>
        <a:srgbClr val="A7EA52"/>
      </a:accent3>
      <a:accent4>
        <a:srgbClr val="5DCEAF"/>
      </a:accent4>
      <a:accent5>
        <a:srgbClr val="FF8021"/>
      </a:accent5>
      <a:accent6>
        <a:srgbClr val="F14124"/>
      </a:accent6>
      <a:hlink>
        <a:srgbClr val="56C7AA"/>
      </a:hlink>
      <a:folHlink>
        <a:srgbClr val="59A8D1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2848</TotalTime>
  <Words>2148</Words>
  <Application>Microsoft Office PowerPoint</Application>
  <PresentationFormat>Widescreen</PresentationFormat>
  <Paragraphs>323</Paragraphs>
  <Slides>37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46" baseType="lpstr">
      <vt:lpstr>Arial</vt:lpstr>
      <vt:lpstr>Calibri</vt:lpstr>
      <vt:lpstr>Calibri Light</vt:lpstr>
      <vt:lpstr>Gill Sans</vt:lpstr>
      <vt:lpstr>Roboto</vt:lpstr>
      <vt:lpstr>Rubik Light</vt:lpstr>
      <vt:lpstr>Segoe UI Light</vt:lpstr>
      <vt:lpstr>Work Sans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alfinalfanany@gmail.com</dc:creator>
  <cp:lastModifiedBy>alfin</cp:lastModifiedBy>
  <cp:revision>67</cp:revision>
  <dcterms:created xsi:type="dcterms:W3CDTF">2022-02-14T03:22:24Z</dcterms:created>
  <dcterms:modified xsi:type="dcterms:W3CDTF">2022-04-01T04:35:19Z</dcterms:modified>
</cp:coreProperties>
</file>